
<file path=[Content_Types].xml><?xml version="1.0" encoding="utf-8"?>
<Types xmlns="http://schemas.openxmlformats.org/package/2006/content-types">
  <Default ContentType="application/x-fontdata" Extension="fntdata"/>
  <Default ContentType="application/xml" Extension="xml"/>
  <Default ContentType="image/png" Extension="png"/>
  <Default ContentType="application/vnd.openxmlformats-package.relationships+xml" Extension="rels"/>
  <Override ContentType="application/vnd.openxmlformats-officedocument.presentationml.notesSlide+xml" PartName="/ppt/notesSlides/notesSlide6.xml"/>
  <Override ContentType="application/vnd.openxmlformats-officedocument.presentationml.notesSlide+xml" PartName="/ppt/notesSlides/notesSlide13.xml"/>
  <Override ContentType="application/vnd.openxmlformats-officedocument.presentationml.notesSlide+xml" PartName="/ppt/notesSlides/notesSlide1.xml"/>
  <Override ContentType="application/vnd.openxmlformats-officedocument.presentationml.notesSlide+xml" PartName="/ppt/notesSlides/notesSlide3.xml"/>
  <Override ContentType="application/vnd.openxmlformats-officedocument.presentationml.notesSlide+xml" PartName="/ppt/notesSlides/notesSlide9.xml"/>
  <Override ContentType="application/vnd.openxmlformats-officedocument.presentationml.notesSlide+xml" PartName="/ppt/notesSlides/notesSlide7.xml"/>
  <Override ContentType="application/vnd.openxmlformats-officedocument.presentationml.notesSlide+xml" PartName="/ppt/notesSlides/notesSlide11.xml"/>
  <Override ContentType="application/vnd.openxmlformats-officedocument.presentationml.notesSlide+xml" PartName="/ppt/notesSlides/notesSlide5.xml"/>
  <Override ContentType="application/vnd.openxmlformats-officedocument.presentationml.notesSlide+xml" PartName="/ppt/notesSlides/notesSlide12.xml"/>
  <Override ContentType="application/vnd.openxmlformats-officedocument.presentationml.notesSlide+xml" PartName="/ppt/notesSlides/notesSlide8.xml"/>
  <Override ContentType="application/vnd.openxmlformats-officedocument.presentationml.notesSlide+xml" PartName="/ppt/notesSlides/notesSlide2.xml"/>
  <Override ContentType="application/vnd.openxmlformats-officedocument.presentationml.notesSlide+xml" PartName="/ppt/notesSlides/notesSlide4.xml"/>
  <Override ContentType="application/vnd.openxmlformats-officedocument.presentationml.notesSlide+xml" PartName="/ppt/notesSlides/notesSlide10.xml"/>
  <Override ContentType="application/vnd.openxmlformats-officedocument.presentationml.slideLayout+xml" PartName="/ppt/slideLayouts/slideLayout3.xml"/>
  <Override ContentType="application/vnd.openxmlformats-officedocument.presentationml.slideLayout+xml" PartName="/ppt/slideLayouts/slideLayout4.xml"/>
  <Override ContentType="application/vnd.openxmlformats-officedocument.presentationml.slideLayout+xml" PartName="/ppt/slideLayouts/slideLayout5.xml"/>
  <Override ContentType="application/vnd.openxmlformats-officedocument.presentationml.slideLayout+xml" PartName="/ppt/slideLayouts/slideLayout2.xml"/>
  <Override ContentType="application/vnd.openxmlformats-officedocument.presentationml.slideLayout+xml" PartName="/ppt/slideLayouts/slideLayout11.xml"/>
  <Override ContentType="application/vnd.openxmlformats-officedocument.presentationml.slideLayout+xml" PartName="/ppt/slideLayouts/slideLayout1.xml"/>
  <Override ContentType="application/vnd.openxmlformats-officedocument.presentationml.slideLayout+xml" PartName="/ppt/slideLayouts/slideLayout10.xml"/>
  <Override ContentType="application/vnd.openxmlformats-officedocument.presentationml.slideLayout+xml" PartName="/ppt/slideLayouts/slideLayout7.xml"/>
  <Override ContentType="application/vnd.openxmlformats-officedocument.presentationml.slideLayout+xml" PartName="/ppt/slideLayouts/slideLayout6.xml"/>
  <Override ContentType="application/vnd.openxmlformats-officedocument.presentationml.slideLayout+xml" PartName="/ppt/slideLayouts/slideLayout8.xml"/>
  <Override ContentType="application/vnd.openxmlformats-officedocument.presentationml.slideLayout+xml" PartName="/ppt/slideLayouts/slideLayout9.xml"/>
  <Override ContentType="application/vnd.openxmlformats-officedocument.presentationml.slideMaster+xml" PartName="/ppt/slideMasters/slideMaster1.xml"/>
  <Override ContentType="application/vnd.openxmlformats-officedocument.presentationml.slide+xml" PartName="/ppt/slides/slide4.xml"/>
  <Override ContentType="application/vnd.openxmlformats-officedocument.presentationml.slide+xml" PartName="/ppt/slides/slide11.xml"/>
  <Override ContentType="application/vnd.openxmlformats-officedocument.presentationml.slide+xml" PartName="/ppt/slides/slide1.xml"/>
  <Override ContentType="application/vnd.openxmlformats-officedocument.presentationml.slide+xml" PartName="/ppt/slides/slide3.xml"/>
  <Override ContentType="application/vnd.openxmlformats-officedocument.presentationml.slide+xml" PartName="/ppt/slides/slide9.xml"/>
  <Override ContentType="application/vnd.openxmlformats-officedocument.presentationml.slide+xml" PartName="/ppt/slides/slide13.xml"/>
  <Override ContentType="application/vnd.openxmlformats-officedocument.presentationml.slide+xml" PartName="/ppt/slides/slide5.xml"/>
  <Override ContentType="application/vnd.openxmlformats-officedocument.presentationml.slide+xml" PartName="/ppt/slides/slide7.xml"/>
  <Override ContentType="application/vnd.openxmlformats-officedocument.presentationml.slide+xml" PartName="/ppt/slides/slide12.xml"/>
  <Override ContentType="application/vnd.openxmlformats-officedocument.presentationml.slide+xml" PartName="/ppt/slides/slide10.xml"/>
  <Override ContentType="application/vnd.openxmlformats-officedocument.presentationml.slide+xml" PartName="/ppt/slides/slide2.xml"/>
  <Override ContentType="application/vnd.openxmlformats-officedocument.presentationml.slide+xml" PartName="/ppt/slides/slide6.xml"/>
  <Override ContentType="application/vnd.openxmlformats-officedocument.presentationml.slide+xml" PartName="/ppt/slides/slide8.xml"/>
  <Override ContentType="application/vnd.openxmlformats-officedocument.presentationml.notesMaster+xml" PartName="/ppt/notesMasters/notesMaster1.xml"/>
  <Override ContentType="application/vnd.openxmlformats-officedocument.presentationml.presentation.main+xml" PartName="/ppt/presentation.xml"/>
  <Override ContentType="application/vnd.openxmlformats-officedocument.presentationml.presProps+xml" PartName="/ppt/presProps.xml"/>
  <Override ContentType="application/vnd.openxmlformats-officedocument.theme+xml" PartName="/ppt/theme/theme1.xml"/>
  <Override ContentType="application/vnd.openxmlformats-officedocument.theme+xml" PartName="/ppt/theme/theme2.xml"/>
</Types>
</file>

<file path=_rels/.rels><?xml version="1.0" encoding="UTF-8" standalone="yes"?><Relationships xmlns="http://schemas.openxmlformats.org/package/2006/relationships"><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autoCompressPictures="0" embedTrueTypeFonts="1" strictFirstAndLastChars="0" saveSubsetFonts="1">
  <p:sldMasterIdLst>
    <p:sldMasterId id="2147483659" r:id="rId3"/>
  </p:sldMasterIdLst>
  <p:notesMasterIdLst>
    <p:notesMasterId r:id="rId4"/>
  </p:notesMasterIdLst>
  <p:sldIdLst>
    <p:sldId id="256" r:id="rId5"/>
    <p:sldId id="257" r:id="rId6"/>
    <p:sldId id="258" r:id="rId7"/>
    <p:sldId id="259" r:id="rId8"/>
    <p:sldId id="260" r:id="rId9"/>
    <p:sldId id="261" r:id="rId10"/>
    <p:sldId id="262" r:id="rId11"/>
    <p:sldId id="263" r:id="rId12"/>
    <p:sldId id="264" r:id="rId13"/>
    <p:sldId id="265" r:id="rId14"/>
    <p:sldId id="266" r:id="rId15"/>
    <p:sldId id="267" r:id="rId16"/>
    <p:sldId id="268" r:id="rId17"/>
  </p:sldIdLst>
  <p:sldSz cy="28800000" cx="21600000"/>
  <p:notesSz cx="6858000" cy="9144000"/>
  <p:embeddedFontLst>
    <p:embeddedFont>
      <p:font typeface="Barlow Condensed Medium"/>
      <p:regular r:id="rId18"/>
      <p:bold r:id="rId19"/>
      <p:italic r:id="rId20"/>
      <p:boldItalic r:id="rId21"/>
    </p:embeddedFont>
    <p:embeddedFont>
      <p:font typeface="Barlow Condensed SemiBold"/>
      <p:regular r:id="rId22"/>
      <p:bold r:id="rId23"/>
      <p:italic r:id="rId24"/>
      <p:boldItalic r:id="rId25"/>
    </p:embeddedFont>
    <p:embeddedFont>
      <p:font typeface="Barlow Condensed"/>
      <p:regular r:id="rId26"/>
      <p:bold r:id="rId27"/>
      <p:italic r:id="rId28"/>
      <p:boldItalic r:id="rId29"/>
    </p:embeddedFont>
    <p:embeddedFont>
      <p:font typeface="Barlow Condensed ExtraBold"/>
      <p:bold r:id="rId30"/>
      <p:boldItalic r:id="rId31"/>
    </p:embeddedFont>
    <p:embeddedFont>
      <p:font typeface="Big Shoulders Stencil Display"/>
      <p:regular r:id="rId32"/>
      <p:bold r:id="rId33"/>
    </p:embeddedFont>
    <p:embeddedFont>
      <p:font typeface="Montserrat SemiBold"/>
      <p:regular r:id="rId34"/>
      <p:bold r:id="rId35"/>
      <p:italic r:id="rId36"/>
      <p:boldItalic r:id="rId37"/>
    </p:embeddedFont>
    <p:embeddedFont>
      <p:font typeface="Barlow Condensed ExtraLight"/>
      <p:regular r:id="rId38"/>
      <p:bold r:id="rId39"/>
      <p:italic r:id="rId40"/>
      <p:boldItalic r:id="rId41"/>
    </p:embeddedFont>
    <p:embeddedFont>
      <p:font typeface="Big Shoulders Stencil Display Medium"/>
      <p:regular r:id="rId42"/>
      <p:bold r:id="rId43"/>
    </p:embeddedFont>
    <p:embeddedFont>
      <p:font typeface="Barlow Condensed Thin"/>
      <p:regular r:id="rId44"/>
      <p:bold r:id="rId45"/>
      <p:italic r:id="rId46"/>
      <p:boldItalic r:id="rId47"/>
    </p:embeddedFont>
    <p:embeddedFont>
      <p:font typeface="Open Sans SemiBold"/>
      <p:regular r:id="rId48"/>
      <p:bold r:id="rId49"/>
      <p:italic r:id="rId50"/>
      <p:boldItalic r:id="rId51"/>
    </p:embeddedFont>
    <p:embeddedFont>
      <p:font typeface="Barlow Condensed Light"/>
      <p:regular r:id="rId52"/>
      <p:bold r:id="rId53"/>
      <p:italic r:id="rId54"/>
      <p:boldItalic r:id="rId55"/>
    </p:embeddedFont>
    <p:embeddedFont>
      <p:font typeface="Open Sans Medium"/>
      <p:regular r:id="rId56"/>
      <p:bold r:id="rId57"/>
      <p:italic r:id="rId58"/>
      <p:boldItalic r:id="rId59"/>
    </p:embeddedFont>
    <p:embeddedFont>
      <p:font typeface="Open Sans Light"/>
      <p:regular r:id="rId60"/>
      <p:bold r:id="rId61"/>
      <p:italic r:id="rId62"/>
      <p:boldItalic r:id="rId63"/>
    </p:embeddedFont>
    <p:embeddedFont>
      <p:font typeface="Barlow Condensed Black"/>
      <p:bold r:id="rId64"/>
      <p:boldItalic r:id="rId65"/>
    </p:embeddedFont>
    <p:embeddedFont>
      <p:font typeface="Rye"/>
      <p:regular r:id="rId66"/>
    </p:embeddedFont>
    <p:embeddedFont>
      <p:font typeface="Open Sans"/>
      <p:regular r:id="rId67"/>
      <p:bold r:id="rId68"/>
      <p:italic r:id="rId69"/>
      <p:boldItalic r:id="rId70"/>
    </p:embeddedFont>
  </p:embeddedFontLst>
  <p:defaultText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file>

<file path=ppt/_rels/presentation.xml.rels><?xml version="1.0" encoding="UTF-8" standalone="yes"?><Relationships xmlns="http://schemas.openxmlformats.org/package/2006/relationships"><Relationship Id="rId40" Type="http://schemas.openxmlformats.org/officeDocument/2006/relationships/font" Target="fonts/BarlowCondensedExtraLight-italic.fntdata"/><Relationship Id="rId42" Type="http://schemas.openxmlformats.org/officeDocument/2006/relationships/font" Target="fonts/BigShouldersStencilDisplayMedium-regular.fntdata"/><Relationship Id="rId41" Type="http://schemas.openxmlformats.org/officeDocument/2006/relationships/font" Target="fonts/BarlowCondensedExtraLight-boldItalic.fntdata"/><Relationship Id="rId44" Type="http://schemas.openxmlformats.org/officeDocument/2006/relationships/font" Target="fonts/BarlowCondensedThin-regular.fntdata"/><Relationship Id="rId43" Type="http://schemas.openxmlformats.org/officeDocument/2006/relationships/font" Target="fonts/BigShouldersStencilDisplayMedium-bold.fntdata"/><Relationship Id="rId46" Type="http://schemas.openxmlformats.org/officeDocument/2006/relationships/font" Target="fonts/BarlowCondensedThin-italic.fntdata"/><Relationship Id="rId45" Type="http://schemas.openxmlformats.org/officeDocument/2006/relationships/font" Target="fonts/BarlowCondensedThin-bold.fntdata"/><Relationship Id="rId1" Type="http://schemas.openxmlformats.org/officeDocument/2006/relationships/theme" Target="theme/theme1.xml"/><Relationship Id="rId2" Type="http://schemas.openxmlformats.org/officeDocument/2006/relationships/presProps" Target="presProps.xml"/><Relationship Id="rId3" Type="http://schemas.openxmlformats.org/officeDocument/2006/relationships/slideMaster" Target="slideMasters/slideMaster1.xml"/><Relationship Id="rId4" Type="http://schemas.openxmlformats.org/officeDocument/2006/relationships/notesMaster" Target="notesMasters/notesMaster1.xml"/><Relationship Id="rId9" Type="http://schemas.openxmlformats.org/officeDocument/2006/relationships/slide" Target="slides/slide5.xml"/><Relationship Id="rId48" Type="http://schemas.openxmlformats.org/officeDocument/2006/relationships/font" Target="fonts/OpenSansSemiBold-regular.fntdata"/><Relationship Id="rId47" Type="http://schemas.openxmlformats.org/officeDocument/2006/relationships/font" Target="fonts/BarlowCondensedThin-boldItalic.fntdata"/><Relationship Id="rId49" Type="http://schemas.openxmlformats.org/officeDocument/2006/relationships/font" Target="fonts/OpenSansSemiBold-bold.fntdata"/><Relationship Id="rId5" Type="http://schemas.openxmlformats.org/officeDocument/2006/relationships/slide" Target="slides/slide1.xml"/><Relationship Id="rId6" Type="http://schemas.openxmlformats.org/officeDocument/2006/relationships/slide" Target="slides/slide2.xml"/><Relationship Id="rId7" Type="http://schemas.openxmlformats.org/officeDocument/2006/relationships/slide" Target="slides/slide3.xml"/><Relationship Id="rId8" Type="http://schemas.openxmlformats.org/officeDocument/2006/relationships/slide" Target="slides/slide4.xml"/><Relationship Id="rId31" Type="http://schemas.openxmlformats.org/officeDocument/2006/relationships/font" Target="fonts/BarlowCondensedExtraBold-boldItalic.fntdata"/><Relationship Id="rId30" Type="http://schemas.openxmlformats.org/officeDocument/2006/relationships/font" Target="fonts/BarlowCondensedExtraBold-bold.fntdata"/><Relationship Id="rId33" Type="http://schemas.openxmlformats.org/officeDocument/2006/relationships/font" Target="fonts/BigShouldersStencilDisplay-bold.fntdata"/><Relationship Id="rId32" Type="http://schemas.openxmlformats.org/officeDocument/2006/relationships/font" Target="fonts/BigShouldersStencilDisplay-regular.fntdata"/><Relationship Id="rId35" Type="http://schemas.openxmlformats.org/officeDocument/2006/relationships/font" Target="fonts/MontserratSemiBold-bold.fntdata"/><Relationship Id="rId34" Type="http://schemas.openxmlformats.org/officeDocument/2006/relationships/font" Target="fonts/MontserratSemiBold-regular.fntdata"/><Relationship Id="rId70" Type="http://schemas.openxmlformats.org/officeDocument/2006/relationships/font" Target="fonts/OpenSans-boldItalic.fntdata"/><Relationship Id="rId37" Type="http://schemas.openxmlformats.org/officeDocument/2006/relationships/font" Target="fonts/MontserratSemiBold-boldItalic.fntdata"/><Relationship Id="rId36" Type="http://schemas.openxmlformats.org/officeDocument/2006/relationships/font" Target="fonts/MontserratSemiBold-italic.fntdata"/><Relationship Id="rId39" Type="http://schemas.openxmlformats.org/officeDocument/2006/relationships/font" Target="fonts/BarlowCondensedExtraLight-bold.fntdata"/><Relationship Id="rId38" Type="http://schemas.openxmlformats.org/officeDocument/2006/relationships/font" Target="fonts/BarlowCondensedExtraLight-regular.fntdata"/><Relationship Id="rId62" Type="http://schemas.openxmlformats.org/officeDocument/2006/relationships/font" Target="fonts/OpenSansLight-italic.fntdata"/><Relationship Id="rId61" Type="http://schemas.openxmlformats.org/officeDocument/2006/relationships/font" Target="fonts/OpenSansLight-bold.fntdata"/><Relationship Id="rId20" Type="http://schemas.openxmlformats.org/officeDocument/2006/relationships/font" Target="fonts/BarlowCondensedMedium-italic.fntdata"/><Relationship Id="rId64" Type="http://schemas.openxmlformats.org/officeDocument/2006/relationships/font" Target="fonts/BarlowCondensedBlack-bold.fntdata"/><Relationship Id="rId63" Type="http://schemas.openxmlformats.org/officeDocument/2006/relationships/font" Target="fonts/OpenSansLight-boldItalic.fntdata"/><Relationship Id="rId22" Type="http://schemas.openxmlformats.org/officeDocument/2006/relationships/font" Target="fonts/BarlowCondensedSemiBold-regular.fntdata"/><Relationship Id="rId66" Type="http://schemas.openxmlformats.org/officeDocument/2006/relationships/font" Target="fonts/Rye-regular.fntdata"/><Relationship Id="rId21" Type="http://schemas.openxmlformats.org/officeDocument/2006/relationships/font" Target="fonts/BarlowCondensedMedium-boldItalic.fntdata"/><Relationship Id="rId65" Type="http://schemas.openxmlformats.org/officeDocument/2006/relationships/font" Target="fonts/BarlowCondensedBlack-boldItalic.fntdata"/><Relationship Id="rId24" Type="http://schemas.openxmlformats.org/officeDocument/2006/relationships/font" Target="fonts/BarlowCondensedSemiBold-italic.fntdata"/><Relationship Id="rId68" Type="http://schemas.openxmlformats.org/officeDocument/2006/relationships/font" Target="fonts/OpenSans-bold.fntdata"/><Relationship Id="rId23" Type="http://schemas.openxmlformats.org/officeDocument/2006/relationships/font" Target="fonts/BarlowCondensedSemiBold-bold.fntdata"/><Relationship Id="rId67" Type="http://schemas.openxmlformats.org/officeDocument/2006/relationships/font" Target="fonts/OpenSans-regular.fntdata"/><Relationship Id="rId60" Type="http://schemas.openxmlformats.org/officeDocument/2006/relationships/font" Target="fonts/OpenSansLight-regular.fntdata"/><Relationship Id="rId26" Type="http://schemas.openxmlformats.org/officeDocument/2006/relationships/font" Target="fonts/BarlowCondensed-regular.fntdata"/><Relationship Id="rId25" Type="http://schemas.openxmlformats.org/officeDocument/2006/relationships/font" Target="fonts/BarlowCondensedSemiBold-boldItalic.fntdata"/><Relationship Id="rId69" Type="http://schemas.openxmlformats.org/officeDocument/2006/relationships/font" Target="fonts/OpenSans-italic.fntdata"/><Relationship Id="rId28" Type="http://schemas.openxmlformats.org/officeDocument/2006/relationships/font" Target="fonts/BarlowCondensed-italic.fntdata"/><Relationship Id="rId27" Type="http://schemas.openxmlformats.org/officeDocument/2006/relationships/font" Target="fonts/BarlowCondensed-bold.fntdata"/><Relationship Id="rId29" Type="http://schemas.openxmlformats.org/officeDocument/2006/relationships/font" Target="fonts/BarlowCondensed-boldItalic.fntdata"/><Relationship Id="rId51" Type="http://schemas.openxmlformats.org/officeDocument/2006/relationships/font" Target="fonts/OpenSansSemiBold-boldItalic.fntdata"/><Relationship Id="rId50" Type="http://schemas.openxmlformats.org/officeDocument/2006/relationships/font" Target="fonts/OpenSansSemiBold-italic.fntdata"/><Relationship Id="rId53" Type="http://schemas.openxmlformats.org/officeDocument/2006/relationships/font" Target="fonts/BarlowCondensedLight-bold.fntdata"/><Relationship Id="rId52" Type="http://schemas.openxmlformats.org/officeDocument/2006/relationships/font" Target="fonts/BarlowCondensedLight-regular.fntdata"/><Relationship Id="rId11" Type="http://schemas.openxmlformats.org/officeDocument/2006/relationships/slide" Target="slides/slide7.xml"/><Relationship Id="rId55" Type="http://schemas.openxmlformats.org/officeDocument/2006/relationships/font" Target="fonts/BarlowCondensedLight-boldItalic.fntdata"/><Relationship Id="rId10" Type="http://schemas.openxmlformats.org/officeDocument/2006/relationships/slide" Target="slides/slide6.xml"/><Relationship Id="rId54" Type="http://schemas.openxmlformats.org/officeDocument/2006/relationships/font" Target="fonts/BarlowCondensedLight-italic.fntdata"/><Relationship Id="rId13" Type="http://schemas.openxmlformats.org/officeDocument/2006/relationships/slide" Target="slides/slide9.xml"/><Relationship Id="rId57" Type="http://schemas.openxmlformats.org/officeDocument/2006/relationships/font" Target="fonts/OpenSansMedium-bold.fntdata"/><Relationship Id="rId12" Type="http://schemas.openxmlformats.org/officeDocument/2006/relationships/slide" Target="slides/slide8.xml"/><Relationship Id="rId56" Type="http://schemas.openxmlformats.org/officeDocument/2006/relationships/font" Target="fonts/OpenSansMedium-regular.fntdata"/><Relationship Id="rId15" Type="http://schemas.openxmlformats.org/officeDocument/2006/relationships/slide" Target="slides/slide11.xml"/><Relationship Id="rId59" Type="http://schemas.openxmlformats.org/officeDocument/2006/relationships/font" Target="fonts/OpenSansMedium-boldItalic.fntdata"/><Relationship Id="rId14" Type="http://schemas.openxmlformats.org/officeDocument/2006/relationships/slide" Target="slides/slide10.xml"/><Relationship Id="rId58" Type="http://schemas.openxmlformats.org/officeDocument/2006/relationships/font" Target="fonts/OpenSansMedium-italic.fntdata"/><Relationship Id="rId17" Type="http://schemas.openxmlformats.org/officeDocument/2006/relationships/slide" Target="slides/slide13.xml"/><Relationship Id="rId16" Type="http://schemas.openxmlformats.org/officeDocument/2006/relationships/slide" Target="slides/slide12.xml"/><Relationship Id="rId19" Type="http://schemas.openxmlformats.org/officeDocument/2006/relationships/font" Target="fonts/BarlowCondensedMedium-bold.fntdata"/><Relationship Id="rId18" Type="http://schemas.openxmlformats.org/officeDocument/2006/relationships/font" Target="fonts/BarlowCondensedMedium-regular.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 name="Shape 2"/>
        <p:cNvGrpSpPr/>
        <p:nvPr/>
      </p:nvGrpSpPr>
      <p:grpSpPr>
        <a:xfrm>
          <a:off x="0" y="0"/>
          <a:ext cx="0" cy="0"/>
          <a:chOff x="0" y="0"/>
          <a:chExt cx="0" cy="0"/>
        </a:xfrm>
      </p:grpSpPr>
      <p:sp>
        <p:nvSpPr>
          <p:cNvPr id="3" name="Google Shape;3;n"/>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a:noFill/>
          <a:ln cap="flat" cmpd="sng" w="9525">
            <a:solidFill>
              <a:srgbClr val="000000"/>
            </a:solidFill>
            <a:prstDash val="solid"/>
            <a:round/>
            <a:headEnd len="sm" w="sm" type="none"/>
            <a:tailEnd len="sm" w="sm" type="none"/>
          </a:ln>
        </p:spPr>
      </p:sp>
      <p:sp>
        <p:nvSpPr>
          <p:cNvPr id="4" name="Google Shape;4;n"/>
          <p:cNvSpPr txBox="1"/>
          <p:nvPr>
            <p:ph idx="1" type="body"/>
          </p:nvPr>
        </p:nvSpPr>
        <p:spPr>
          <a:xfrm>
            <a:off x="685800" y="4343400"/>
            <a:ext cx="5486400" cy="4114800"/>
          </a:xfrm>
          <a:prstGeom prst="rect">
            <a:avLst/>
          </a:prstGeom>
          <a:noFill/>
          <a:ln>
            <a:noFill/>
          </a:ln>
        </p:spPr>
        <p:txBody>
          <a:bodyPr anchorCtr="0" anchor="t" bIns="91425" lIns="91425" spcFirstLastPara="1" rIns="91425" wrap="square" tIns="91425">
            <a:noAutofit/>
          </a:bodyPr>
          <a:lstStyle>
            <a:lvl1pPr indent="-298450" lvl="0" marL="457200">
              <a:spcBef>
                <a:spcPts val="0"/>
              </a:spcBef>
              <a:spcAft>
                <a:spcPts val="0"/>
              </a:spcAft>
              <a:buSzPts val="1100"/>
              <a:buChar char="●"/>
              <a:defRPr sz="1100"/>
            </a:lvl1pPr>
            <a:lvl2pPr indent="-298450" lvl="1" marL="914400">
              <a:spcBef>
                <a:spcPts val="0"/>
              </a:spcBef>
              <a:spcAft>
                <a:spcPts val="0"/>
              </a:spcAft>
              <a:buSzPts val="1100"/>
              <a:buChar char="○"/>
              <a:defRPr sz="1100"/>
            </a:lvl2pPr>
            <a:lvl3pPr indent="-298450" lvl="2" marL="1371600">
              <a:spcBef>
                <a:spcPts val="0"/>
              </a:spcBef>
              <a:spcAft>
                <a:spcPts val="0"/>
              </a:spcAft>
              <a:buSzPts val="1100"/>
              <a:buChar char="■"/>
              <a:defRPr sz="1100"/>
            </a:lvl3pPr>
            <a:lvl4pPr indent="-298450" lvl="3" marL="1828800">
              <a:spcBef>
                <a:spcPts val="0"/>
              </a:spcBef>
              <a:spcAft>
                <a:spcPts val="0"/>
              </a:spcAft>
              <a:buSzPts val="1100"/>
              <a:buChar char="●"/>
              <a:defRPr sz="1100"/>
            </a:lvl4pPr>
            <a:lvl5pPr indent="-298450" lvl="4" marL="2286000">
              <a:spcBef>
                <a:spcPts val="0"/>
              </a:spcBef>
              <a:spcAft>
                <a:spcPts val="0"/>
              </a:spcAft>
              <a:buSzPts val="1100"/>
              <a:buChar char="○"/>
              <a:defRPr sz="1100"/>
            </a:lvl5pPr>
            <a:lvl6pPr indent="-298450" lvl="5" marL="2743200">
              <a:spcBef>
                <a:spcPts val="0"/>
              </a:spcBef>
              <a:spcAft>
                <a:spcPts val="0"/>
              </a:spcAft>
              <a:buSzPts val="1100"/>
              <a:buChar char="■"/>
              <a:defRPr sz="1100"/>
            </a:lvl6pPr>
            <a:lvl7pPr indent="-298450" lvl="6" marL="3200400">
              <a:spcBef>
                <a:spcPts val="0"/>
              </a:spcBef>
              <a:spcAft>
                <a:spcPts val="0"/>
              </a:spcAft>
              <a:buSzPts val="1100"/>
              <a:buChar char="●"/>
              <a:defRPr sz="1100"/>
            </a:lvl7pPr>
            <a:lvl8pPr indent="-298450" lvl="7" marL="3657600">
              <a:spcBef>
                <a:spcPts val="0"/>
              </a:spcBef>
              <a:spcAft>
                <a:spcPts val="0"/>
              </a:spcAft>
              <a:buSzPts val="1100"/>
              <a:buChar char="○"/>
              <a:defRPr sz="1100"/>
            </a:lvl8pPr>
            <a:lvl9pPr indent="-298450" lvl="8" marL="4114800">
              <a:spcBef>
                <a:spcPts val="0"/>
              </a:spcBef>
              <a:spcAft>
                <a:spcPts val="0"/>
              </a:spcAft>
              <a:buSzPts val="1100"/>
              <a:buChar char="■"/>
              <a:defRPr sz="1100"/>
            </a:lvl9pPr>
          </a:lstStyle>
          <a:p/>
        </p:txBody>
      </p:sp>
    </p:spTree>
  </p:cSld>
  <p:clrMap accent1="accent1" accent2="accent2" accent3="accent3" accent4="accent4" accent5="accent5" accent6="accent6" bg1="lt1" bg2="dk2" tx1="dk1" tx2="lt2" folHlink="folHlink" hlink="hlink"/>
  <p:notes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08" name="Shape 1008"/>
        <p:cNvGrpSpPr/>
        <p:nvPr/>
      </p:nvGrpSpPr>
      <p:grpSpPr>
        <a:xfrm>
          <a:off x="0" y="0"/>
          <a:ext cx="0" cy="0"/>
          <a:chOff x="0" y="0"/>
          <a:chExt cx="0" cy="0"/>
        </a:xfrm>
      </p:grpSpPr>
      <p:sp>
        <p:nvSpPr>
          <p:cNvPr id="1009" name="Google Shape;1009;g22ac2621753_0_0: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1010" name="Google Shape;1010;g22ac2621753_0_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8927" name="Shape 8927"/>
        <p:cNvGrpSpPr/>
        <p:nvPr/>
      </p:nvGrpSpPr>
      <p:grpSpPr>
        <a:xfrm>
          <a:off x="0" y="0"/>
          <a:ext cx="0" cy="0"/>
          <a:chOff x="0" y="0"/>
          <a:chExt cx="0" cy="0"/>
        </a:xfrm>
      </p:grpSpPr>
      <p:sp>
        <p:nvSpPr>
          <p:cNvPr id="8928" name="Google Shape;8928;g22ac2621753_0_16955: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8929" name="Google Shape;8929;g22ac2621753_0_1695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9928" name="Shape 9928"/>
        <p:cNvGrpSpPr/>
        <p:nvPr/>
      </p:nvGrpSpPr>
      <p:grpSpPr>
        <a:xfrm>
          <a:off x="0" y="0"/>
          <a:ext cx="0" cy="0"/>
          <a:chOff x="0" y="0"/>
          <a:chExt cx="0" cy="0"/>
        </a:xfrm>
      </p:grpSpPr>
      <p:sp>
        <p:nvSpPr>
          <p:cNvPr id="9929" name="Google Shape;9929;g22ac2621753_0_19143: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9930" name="Google Shape;9930;g22ac2621753_0_19143: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0696" name="Shape 10696"/>
        <p:cNvGrpSpPr/>
        <p:nvPr/>
      </p:nvGrpSpPr>
      <p:grpSpPr>
        <a:xfrm>
          <a:off x="0" y="0"/>
          <a:ext cx="0" cy="0"/>
          <a:chOff x="0" y="0"/>
          <a:chExt cx="0" cy="0"/>
        </a:xfrm>
      </p:grpSpPr>
      <p:sp>
        <p:nvSpPr>
          <p:cNvPr id="10697" name="Google Shape;10697;g22ac2621753_0_19901: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10698" name="Google Shape;10698;g22ac2621753_0_1990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1543" name="Shape 11543"/>
        <p:cNvGrpSpPr/>
        <p:nvPr/>
      </p:nvGrpSpPr>
      <p:grpSpPr>
        <a:xfrm>
          <a:off x="0" y="0"/>
          <a:ext cx="0" cy="0"/>
          <a:chOff x="0" y="0"/>
          <a:chExt cx="0" cy="0"/>
        </a:xfrm>
      </p:grpSpPr>
      <p:sp>
        <p:nvSpPr>
          <p:cNvPr id="11544" name="Google Shape;11544;g22ac2621753_0_21221: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11545" name="Google Shape;11545;g22ac2621753_0_212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1334" name="Shape 1334"/>
        <p:cNvGrpSpPr/>
        <p:nvPr/>
      </p:nvGrpSpPr>
      <p:grpSpPr>
        <a:xfrm>
          <a:off x="0" y="0"/>
          <a:ext cx="0" cy="0"/>
          <a:chOff x="0" y="0"/>
          <a:chExt cx="0" cy="0"/>
        </a:xfrm>
      </p:grpSpPr>
      <p:sp>
        <p:nvSpPr>
          <p:cNvPr id="1335" name="Google Shape;1335;g22ac2621753_0_2865: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1336" name="Google Shape;1336;g22ac2621753_0_2865: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377" name="Shape 2377"/>
        <p:cNvGrpSpPr/>
        <p:nvPr/>
      </p:nvGrpSpPr>
      <p:grpSpPr>
        <a:xfrm>
          <a:off x="0" y="0"/>
          <a:ext cx="0" cy="0"/>
          <a:chOff x="0" y="0"/>
          <a:chExt cx="0" cy="0"/>
        </a:xfrm>
      </p:grpSpPr>
      <p:sp>
        <p:nvSpPr>
          <p:cNvPr id="2378" name="Google Shape;2378;g22ac2621753_0_5574: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2379" name="Google Shape;2379;g22ac2621753_0_557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2456" name="Shape 2456"/>
        <p:cNvGrpSpPr/>
        <p:nvPr/>
      </p:nvGrpSpPr>
      <p:grpSpPr>
        <a:xfrm>
          <a:off x="0" y="0"/>
          <a:ext cx="0" cy="0"/>
          <a:chOff x="0" y="0"/>
          <a:chExt cx="0" cy="0"/>
        </a:xfrm>
      </p:grpSpPr>
      <p:sp>
        <p:nvSpPr>
          <p:cNvPr id="2457" name="Google Shape;2457;g22ac2621753_0_7972: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2458" name="Google Shape;2458;g22ac2621753_0_797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3483" name="Shape 3483"/>
        <p:cNvGrpSpPr/>
        <p:nvPr/>
      </p:nvGrpSpPr>
      <p:grpSpPr>
        <a:xfrm>
          <a:off x="0" y="0"/>
          <a:ext cx="0" cy="0"/>
          <a:chOff x="0" y="0"/>
          <a:chExt cx="0" cy="0"/>
        </a:xfrm>
      </p:grpSpPr>
      <p:sp>
        <p:nvSpPr>
          <p:cNvPr id="3484" name="Google Shape;3484;g22ac2621753_0_9121: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3485" name="Google Shape;3485;g22ac2621753_0_9121: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4492" name="Shape 4492"/>
        <p:cNvGrpSpPr/>
        <p:nvPr/>
      </p:nvGrpSpPr>
      <p:grpSpPr>
        <a:xfrm>
          <a:off x="0" y="0"/>
          <a:ext cx="0" cy="0"/>
          <a:chOff x="0" y="0"/>
          <a:chExt cx="0" cy="0"/>
        </a:xfrm>
      </p:grpSpPr>
      <p:sp>
        <p:nvSpPr>
          <p:cNvPr id="4493" name="Google Shape;4493;g22ac2621753_0_11204: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4494" name="Google Shape;4494;g22ac2621753_0_11204: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5588" name="Shape 5588"/>
        <p:cNvGrpSpPr/>
        <p:nvPr/>
      </p:nvGrpSpPr>
      <p:grpSpPr>
        <a:xfrm>
          <a:off x="0" y="0"/>
          <a:ext cx="0" cy="0"/>
          <a:chOff x="0" y="0"/>
          <a:chExt cx="0" cy="0"/>
        </a:xfrm>
      </p:grpSpPr>
      <p:sp>
        <p:nvSpPr>
          <p:cNvPr id="5589" name="Google Shape;5589;g22ac2621753_0_12330: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5590" name="Google Shape;5590;g22ac2621753_0_12330: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6663" name="Shape 6663"/>
        <p:cNvGrpSpPr/>
        <p:nvPr/>
      </p:nvGrpSpPr>
      <p:grpSpPr>
        <a:xfrm>
          <a:off x="0" y="0"/>
          <a:ext cx="0" cy="0"/>
          <a:chOff x="0" y="0"/>
          <a:chExt cx="0" cy="0"/>
        </a:xfrm>
      </p:grpSpPr>
      <p:sp>
        <p:nvSpPr>
          <p:cNvPr id="6664" name="Google Shape;6664;g22ac2621753_0_13522: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6665" name="Google Shape;6665;g22ac2621753_0_13522: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showMasterPhAnim="0" showMasterSp="0">
  <p:cSld>
    <p:spTree>
      <p:nvGrpSpPr>
        <p:cNvPr id="7738" name="Shape 7738"/>
        <p:cNvGrpSpPr/>
        <p:nvPr/>
      </p:nvGrpSpPr>
      <p:grpSpPr>
        <a:xfrm>
          <a:off x="0" y="0"/>
          <a:ext cx="0" cy="0"/>
          <a:chOff x="0" y="0"/>
          <a:chExt cx="0" cy="0"/>
        </a:xfrm>
      </p:grpSpPr>
      <p:sp>
        <p:nvSpPr>
          <p:cNvPr id="7739" name="Google Shape;7739;g22ac2621753_0_14596:notes"/>
          <p:cNvSpPr/>
          <p:nvPr>
            <p:ph idx="2" type="sldImg"/>
          </p:nvPr>
        </p:nvSpPr>
        <p:spPr>
          <a:xfrm>
            <a:off x="2143447" y="685800"/>
            <a:ext cx="2571900" cy="3429000"/>
          </a:xfrm>
          <a:custGeom>
            <a:rect b="b" l="l" r="r" t="t"/>
            <a:pathLst>
              <a:path extrusionOk="0" h="120000" w="120000">
                <a:moveTo>
                  <a:pt x="0" y="0"/>
                </a:moveTo>
                <a:lnTo>
                  <a:pt x="120000" y="0"/>
                </a:lnTo>
                <a:lnTo>
                  <a:pt x="120000" y="120000"/>
                </a:lnTo>
                <a:lnTo>
                  <a:pt x="0" y="120000"/>
                </a:lnTo>
                <a:close/>
              </a:path>
            </a:pathLst>
          </a:custGeom>
        </p:spPr>
      </p:sp>
      <p:sp>
        <p:nvSpPr>
          <p:cNvPr id="7740" name="Google Shape;7740;g22ac2621753_0_14596:notes"/>
          <p:cNvSpPr txBox="1"/>
          <p:nvPr>
            <p:ph idx="1" type="body"/>
          </p:nvPr>
        </p:nvSpPr>
        <p:spPr>
          <a:xfrm>
            <a:off x="685800" y="4343400"/>
            <a:ext cx="5486400" cy="4114800"/>
          </a:xfrm>
          <a:prstGeom prst="rect">
            <a:avLst/>
          </a:prstGeom>
        </p:spPr>
        <p:txBody>
          <a:bodyPr anchorCtr="0" anchor="t" bIns="91425" lIns="91425" spcFirstLastPara="1" rIns="91425" wrap="square" tIns="91425">
            <a:noAutofit/>
          </a:bodyPr>
          <a:lstStyle/>
          <a:p>
            <a:pPr indent="0" lvl="0" marL="0" rtl="0" algn="l">
              <a:spcBef>
                <a:spcPts val="0"/>
              </a:spcBef>
              <a:spcAft>
                <a:spcPts val="0"/>
              </a:spcAft>
              <a:buNone/>
            </a:pPr>
            <a:r>
              <a:t/>
            </a: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slide" type="title">
  <p:cSld name="TITLE">
    <p:spTree>
      <p:nvGrpSpPr>
        <p:cNvPr id="967" name="Shape 967"/>
        <p:cNvGrpSpPr/>
        <p:nvPr/>
      </p:nvGrpSpPr>
      <p:grpSpPr>
        <a:xfrm>
          <a:off x="0" y="0"/>
          <a:ext cx="0" cy="0"/>
          <a:chOff x="0" y="0"/>
          <a:chExt cx="0" cy="0"/>
        </a:xfrm>
      </p:grpSpPr>
      <p:sp>
        <p:nvSpPr>
          <p:cNvPr id="968" name="Google Shape;968;p2"/>
          <p:cNvSpPr txBox="1"/>
          <p:nvPr>
            <p:ph type="ctrTitle"/>
          </p:nvPr>
        </p:nvSpPr>
        <p:spPr>
          <a:xfrm>
            <a:off x="736319" y="4169099"/>
            <a:ext cx="20127300" cy="11493000"/>
          </a:xfrm>
          <a:prstGeom prst="rect">
            <a:avLst/>
          </a:prstGeom>
        </p:spPr>
        <p:txBody>
          <a:bodyPr anchorCtr="0" anchor="b" bIns="314625" lIns="314625" spcFirstLastPara="1" rIns="314625" wrap="square" tIns="314625">
            <a:normAutofit/>
          </a:bodyPr>
          <a:lstStyle>
            <a:lvl1pPr lvl="0" algn="ctr">
              <a:spcBef>
                <a:spcPts val="0"/>
              </a:spcBef>
              <a:spcAft>
                <a:spcPts val="0"/>
              </a:spcAft>
              <a:buSzPts val="17900"/>
              <a:buNone/>
              <a:defRPr sz="17900"/>
            </a:lvl1pPr>
            <a:lvl2pPr lvl="1" algn="ctr">
              <a:spcBef>
                <a:spcPts val="0"/>
              </a:spcBef>
              <a:spcAft>
                <a:spcPts val="0"/>
              </a:spcAft>
              <a:buSzPts val="17900"/>
              <a:buNone/>
              <a:defRPr sz="17900"/>
            </a:lvl2pPr>
            <a:lvl3pPr lvl="2" algn="ctr">
              <a:spcBef>
                <a:spcPts val="0"/>
              </a:spcBef>
              <a:spcAft>
                <a:spcPts val="0"/>
              </a:spcAft>
              <a:buSzPts val="17900"/>
              <a:buNone/>
              <a:defRPr sz="17900"/>
            </a:lvl3pPr>
            <a:lvl4pPr lvl="3" algn="ctr">
              <a:spcBef>
                <a:spcPts val="0"/>
              </a:spcBef>
              <a:spcAft>
                <a:spcPts val="0"/>
              </a:spcAft>
              <a:buSzPts val="17900"/>
              <a:buNone/>
              <a:defRPr sz="17900"/>
            </a:lvl4pPr>
            <a:lvl5pPr lvl="4" algn="ctr">
              <a:spcBef>
                <a:spcPts val="0"/>
              </a:spcBef>
              <a:spcAft>
                <a:spcPts val="0"/>
              </a:spcAft>
              <a:buSzPts val="17900"/>
              <a:buNone/>
              <a:defRPr sz="17900"/>
            </a:lvl5pPr>
            <a:lvl6pPr lvl="5" algn="ctr">
              <a:spcBef>
                <a:spcPts val="0"/>
              </a:spcBef>
              <a:spcAft>
                <a:spcPts val="0"/>
              </a:spcAft>
              <a:buSzPts val="17900"/>
              <a:buNone/>
              <a:defRPr sz="17900"/>
            </a:lvl6pPr>
            <a:lvl7pPr lvl="6" algn="ctr">
              <a:spcBef>
                <a:spcPts val="0"/>
              </a:spcBef>
              <a:spcAft>
                <a:spcPts val="0"/>
              </a:spcAft>
              <a:buSzPts val="17900"/>
              <a:buNone/>
              <a:defRPr sz="17900"/>
            </a:lvl7pPr>
            <a:lvl8pPr lvl="7" algn="ctr">
              <a:spcBef>
                <a:spcPts val="0"/>
              </a:spcBef>
              <a:spcAft>
                <a:spcPts val="0"/>
              </a:spcAft>
              <a:buSzPts val="17900"/>
              <a:buNone/>
              <a:defRPr sz="17900"/>
            </a:lvl8pPr>
            <a:lvl9pPr lvl="8" algn="ctr">
              <a:spcBef>
                <a:spcPts val="0"/>
              </a:spcBef>
              <a:spcAft>
                <a:spcPts val="0"/>
              </a:spcAft>
              <a:buSzPts val="17900"/>
              <a:buNone/>
              <a:defRPr sz="17900"/>
            </a:lvl9pPr>
          </a:lstStyle>
          <a:p/>
        </p:txBody>
      </p:sp>
      <p:sp>
        <p:nvSpPr>
          <p:cNvPr id="969" name="Google Shape;969;p2"/>
          <p:cNvSpPr txBox="1"/>
          <p:nvPr>
            <p:ph idx="1" type="subTitle"/>
          </p:nvPr>
        </p:nvSpPr>
        <p:spPr>
          <a:xfrm>
            <a:off x="736299" y="15869116"/>
            <a:ext cx="20127300" cy="4437900"/>
          </a:xfrm>
          <a:prstGeom prst="rect">
            <a:avLst/>
          </a:prstGeom>
        </p:spPr>
        <p:txBody>
          <a:bodyPr anchorCtr="0" anchor="t" bIns="314625" lIns="314625" spcFirstLastPara="1" rIns="314625" wrap="square" tIns="314625">
            <a:normAutofit/>
          </a:bodyPr>
          <a:lstStyle>
            <a:lvl1pPr lvl="0" algn="ctr">
              <a:lnSpc>
                <a:spcPct val="100000"/>
              </a:lnSpc>
              <a:spcBef>
                <a:spcPts val="0"/>
              </a:spcBef>
              <a:spcAft>
                <a:spcPts val="0"/>
              </a:spcAft>
              <a:buSzPts val="9600"/>
              <a:buNone/>
              <a:defRPr sz="9600"/>
            </a:lvl1pPr>
            <a:lvl2pPr lvl="1" algn="ctr">
              <a:lnSpc>
                <a:spcPct val="100000"/>
              </a:lnSpc>
              <a:spcBef>
                <a:spcPts val="0"/>
              </a:spcBef>
              <a:spcAft>
                <a:spcPts val="0"/>
              </a:spcAft>
              <a:buSzPts val="9600"/>
              <a:buNone/>
              <a:defRPr sz="9600"/>
            </a:lvl2pPr>
            <a:lvl3pPr lvl="2" algn="ctr">
              <a:lnSpc>
                <a:spcPct val="100000"/>
              </a:lnSpc>
              <a:spcBef>
                <a:spcPts val="0"/>
              </a:spcBef>
              <a:spcAft>
                <a:spcPts val="0"/>
              </a:spcAft>
              <a:buSzPts val="9600"/>
              <a:buNone/>
              <a:defRPr sz="9600"/>
            </a:lvl3pPr>
            <a:lvl4pPr lvl="3" algn="ctr">
              <a:lnSpc>
                <a:spcPct val="100000"/>
              </a:lnSpc>
              <a:spcBef>
                <a:spcPts val="0"/>
              </a:spcBef>
              <a:spcAft>
                <a:spcPts val="0"/>
              </a:spcAft>
              <a:buSzPts val="9600"/>
              <a:buNone/>
              <a:defRPr sz="9600"/>
            </a:lvl4pPr>
            <a:lvl5pPr lvl="4" algn="ctr">
              <a:lnSpc>
                <a:spcPct val="100000"/>
              </a:lnSpc>
              <a:spcBef>
                <a:spcPts val="0"/>
              </a:spcBef>
              <a:spcAft>
                <a:spcPts val="0"/>
              </a:spcAft>
              <a:buSzPts val="9600"/>
              <a:buNone/>
              <a:defRPr sz="9600"/>
            </a:lvl5pPr>
            <a:lvl6pPr lvl="5" algn="ctr">
              <a:lnSpc>
                <a:spcPct val="100000"/>
              </a:lnSpc>
              <a:spcBef>
                <a:spcPts val="0"/>
              </a:spcBef>
              <a:spcAft>
                <a:spcPts val="0"/>
              </a:spcAft>
              <a:buSzPts val="9600"/>
              <a:buNone/>
              <a:defRPr sz="9600"/>
            </a:lvl6pPr>
            <a:lvl7pPr lvl="6" algn="ctr">
              <a:lnSpc>
                <a:spcPct val="100000"/>
              </a:lnSpc>
              <a:spcBef>
                <a:spcPts val="0"/>
              </a:spcBef>
              <a:spcAft>
                <a:spcPts val="0"/>
              </a:spcAft>
              <a:buSzPts val="9600"/>
              <a:buNone/>
              <a:defRPr sz="9600"/>
            </a:lvl7pPr>
            <a:lvl8pPr lvl="7" algn="ctr">
              <a:lnSpc>
                <a:spcPct val="100000"/>
              </a:lnSpc>
              <a:spcBef>
                <a:spcPts val="0"/>
              </a:spcBef>
              <a:spcAft>
                <a:spcPts val="0"/>
              </a:spcAft>
              <a:buSzPts val="9600"/>
              <a:buNone/>
              <a:defRPr sz="9600"/>
            </a:lvl8pPr>
            <a:lvl9pPr lvl="8" algn="ctr">
              <a:lnSpc>
                <a:spcPct val="100000"/>
              </a:lnSpc>
              <a:spcBef>
                <a:spcPts val="0"/>
              </a:spcBef>
              <a:spcAft>
                <a:spcPts val="0"/>
              </a:spcAft>
              <a:buSzPts val="9600"/>
              <a:buNone/>
              <a:defRPr sz="9600"/>
            </a:lvl9pPr>
          </a:lstStyle>
          <a:p/>
        </p:txBody>
      </p:sp>
      <p:sp>
        <p:nvSpPr>
          <p:cNvPr id="970" name="Google Shape;970;p2"/>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ig number">
  <p:cSld name="BIG_NUMBER">
    <p:spTree>
      <p:nvGrpSpPr>
        <p:cNvPr id="1002" name="Shape 1002"/>
        <p:cNvGrpSpPr/>
        <p:nvPr/>
      </p:nvGrpSpPr>
      <p:grpSpPr>
        <a:xfrm>
          <a:off x="0" y="0"/>
          <a:ext cx="0" cy="0"/>
          <a:chOff x="0" y="0"/>
          <a:chExt cx="0" cy="0"/>
        </a:xfrm>
      </p:grpSpPr>
      <p:sp>
        <p:nvSpPr>
          <p:cNvPr id="1003" name="Google Shape;1003;p11"/>
          <p:cNvSpPr txBox="1"/>
          <p:nvPr>
            <p:ph hasCustomPrompt="1" type="title"/>
          </p:nvPr>
        </p:nvSpPr>
        <p:spPr>
          <a:xfrm>
            <a:off x="736299" y="6193526"/>
            <a:ext cx="20127300" cy="10994100"/>
          </a:xfrm>
          <a:prstGeom prst="rect">
            <a:avLst/>
          </a:prstGeom>
        </p:spPr>
        <p:txBody>
          <a:bodyPr anchorCtr="0" anchor="b" bIns="314625" lIns="314625" spcFirstLastPara="1" rIns="314625" wrap="square" tIns="314625">
            <a:normAutofit/>
          </a:bodyPr>
          <a:lstStyle>
            <a:lvl1pPr lvl="0" algn="ctr">
              <a:spcBef>
                <a:spcPts val="0"/>
              </a:spcBef>
              <a:spcAft>
                <a:spcPts val="0"/>
              </a:spcAft>
              <a:buSzPts val="41300"/>
              <a:buNone/>
              <a:defRPr sz="41300"/>
            </a:lvl1pPr>
            <a:lvl2pPr lvl="1" algn="ctr">
              <a:spcBef>
                <a:spcPts val="0"/>
              </a:spcBef>
              <a:spcAft>
                <a:spcPts val="0"/>
              </a:spcAft>
              <a:buSzPts val="41300"/>
              <a:buNone/>
              <a:defRPr sz="41300"/>
            </a:lvl2pPr>
            <a:lvl3pPr lvl="2" algn="ctr">
              <a:spcBef>
                <a:spcPts val="0"/>
              </a:spcBef>
              <a:spcAft>
                <a:spcPts val="0"/>
              </a:spcAft>
              <a:buSzPts val="41300"/>
              <a:buNone/>
              <a:defRPr sz="41300"/>
            </a:lvl3pPr>
            <a:lvl4pPr lvl="3" algn="ctr">
              <a:spcBef>
                <a:spcPts val="0"/>
              </a:spcBef>
              <a:spcAft>
                <a:spcPts val="0"/>
              </a:spcAft>
              <a:buSzPts val="41300"/>
              <a:buNone/>
              <a:defRPr sz="41300"/>
            </a:lvl4pPr>
            <a:lvl5pPr lvl="4" algn="ctr">
              <a:spcBef>
                <a:spcPts val="0"/>
              </a:spcBef>
              <a:spcAft>
                <a:spcPts val="0"/>
              </a:spcAft>
              <a:buSzPts val="41300"/>
              <a:buNone/>
              <a:defRPr sz="41300"/>
            </a:lvl5pPr>
            <a:lvl6pPr lvl="5" algn="ctr">
              <a:spcBef>
                <a:spcPts val="0"/>
              </a:spcBef>
              <a:spcAft>
                <a:spcPts val="0"/>
              </a:spcAft>
              <a:buSzPts val="41300"/>
              <a:buNone/>
              <a:defRPr sz="41300"/>
            </a:lvl6pPr>
            <a:lvl7pPr lvl="6" algn="ctr">
              <a:spcBef>
                <a:spcPts val="0"/>
              </a:spcBef>
              <a:spcAft>
                <a:spcPts val="0"/>
              </a:spcAft>
              <a:buSzPts val="41300"/>
              <a:buNone/>
              <a:defRPr sz="41300"/>
            </a:lvl7pPr>
            <a:lvl8pPr lvl="7" algn="ctr">
              <a:spcBef>
                <a:spcPts val="0"/>
              </a:spcBef>
              <a:spcAft>
                <a:spcPts val="0"/>
              </a:spcAft>
              <a:buSzPts val="41300"/>
              <a:buNone/>
              <a:defRPr sz="41300"/>
            </a:lvl8pPr>
            <a:lvl9pPr lvl="8" algn="ctr">
              <a:spcBef>
                <a:spcPts val="0"/>
              </a:spcBef>
              <a:spcAft>
                <a:spcPts val="0"/>
              </a:spcAft>
              <a:buSzPts val="41300"/>
              <a:buNone/>
              <a:defRPr sz="41300"/>
            </a:lvl9pPr>
          </a:lstStyle>
          <a:p>
            <a:r>
              <a:t>xx%</a:t>
            </a:r>
          </a:p>
        </p:txBody>
      </p:sp>
      <p:sp>
        <p:nvSpPr>
          <p:cNvPr id="1004" name="Google Shape;1004;p11"/>
          <p:cNvSpPr txBox="1"/>
          <p:nvPr>
            <p:ph idx="1" type="body"/>
          </p:nvPr>
        </p:nvSpPr>
        <p:spPr>
          <a:xfrm>
            <a:off x="736299" y="17650254"/>
            <a:ext cx="20127300" cy="7283700"/>
          </a:xfrm>
          <a:prstGeom prst="rect">
            <a:avLst/>
          </a:prstGeom>
        </p:spPr>
        <p:txBody>
          <a:bodyPr anchorCtr="0" anchor="t" bIns="314625" lIns="314625" spcFirstLastPara="1" rIns="314625" wrap="square" tIns="314625">
            <a:normAutofit/>
          </a:bodyPr>
          <a:lstStyle>
            <a:lvl1pPr indent="-622300" lvl="0" marL="457200" algn="ctr">
              <a:spcBef>
                <a:spcPts val="0"/>
              </a:spcBef>
              <a:spcAft>
                <a:spcPts val="0"/>
              </a:spcAft>
              <a:buSzPts val="6200"/>
              <a:buChar char="●"/>
              <a:defRPr/>
            </a:lvl1pPr>
            <a:lvl2pPr indent="-533400" lvl="1" marL="914400" algn="ctr">
              <a:spcBef>
                <a:spcPts val="0"/>
              </a:spcBef>
              <a:spcAft>
                <a:spcPts val="0"/>
              </a:spcAft>
              <a:buSzPts val="4800"/>
              <a:buChar char="○"/>
              <a:defRPr/>
            </a:lvl2pPr>
            <a:lvl3pPr indent="-533400" lvl="2" marL="1371600" algn="ctr">
              <a:spcBef>
                <a:spcPts val="0"/>
              </a:spcBef>
              <a:spcAft>
                <a:spcPts val="0"/>
              </a:spcAft>
              <a:buSzPts val="4800"/>
              <a:buChar char="■"/>
              <a:defRPr/>
            </a:lvl3pPr>
            <a:lvl4pPr indent="-533400" lvl="3" marL="1828800" algn="ctr">
              <a:spcBef>
                <a:spcPts val="0"/>
              </a:spcBef>
              <a:spcAft>
                <a:spcPts val="0"/>
              </a:spcAft>
              <a:buSzPts val="4800"/>
              <a:buChar char="●"/>
              <a:defRPr/>
            </a:lvl4pPr>
            <a:lvl5pPr indent="-533400" lvl="4" marL="2286000" algn="ctr">
              <a:spcBef>
                <a:spcPts val="0"/>
              </a:spcBef>
              <a:spcAft>
                <a:spcPts val="0"/>
              </a:spcAft>
              <a:buSzPts val="4800"/>
              <a:buChar char="○"/>
              <a:defRPr/>
            </a:lvl5pPr>
            <a:lvl6pPr indent="-533400" lvl="5" marL="2743200" algn="ctr">
              <a:spcBef>
                <a:spcPts val="0"/>
              </a:spcBef>
              <a:spcAft>
                <a:spcPts val="0"/>
              </a:spcAft>
              <a:buSzPts val="4800"/>
              <a:buChar char="■"/>
              <a:defRPr/>
            </a:lvl6pPr>
            <a:lvl7pPr indent="-533400" lvl="6" marL="3200400" algn="ctr">
              <a:spcBef>
                <a:spcPts val="0"/>
              </a:spcBef>
              <a:spcAft>
                <a:spcPts val="0"/>
              </a:spcAft>
              <a:buSzPts val="4800"/>
              <a:buChar char="●"/>
              <a:defRPr/>
            </a:lvl7pPr>
            <a:lvl8pPr indent="-533400" lvl="7" marL="3657600" algn="ctr">
              <a:spcBef>
                <a:spcPts val="0"/>
              </a:spcBef>
              <a:spcAft>
                <a:spcPts val="0"/>
              </a:spcAft>
              <a:buSzPts val="4800"/>
              <a:buChar char="○"/>
              <a:defRPr/>
            </a:lvl8pPr>
            <a:lvl9pPr indent="-533400" lvl="8" marL="4114800" algn="ctr">
              <a:spcBef>
                <a:spcPts val="0"/>
              </a:spcBef>
              <a:spcAft>
                <a:spcPts val="0"/>
              </a:spcAft>
              <a:buSzPts val="4800"/>
              <a:buChar char="■"/>
              <a:defRPr/>
            </a:lvl9pPr>
          </a:lstStyle>
          <a:p/>
        </p:txBody>
      </p:sp>
      <p:sp>
        <p:nvSpPr>
          <p:cNvPr id="1005" name="Google Shape;1005;p11"/>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Blank" type="blank">
  <p:cSld name="BLANK">
    <p:spTree>
      <p:nvGrpSpPr>
        <p:cNvPr id="1006" name="Shape 1006"/>
        <p:cNvGrpSpPr/>
        <p:nvPr/>
      </p:nvGrpSpPr>
      <p:grpSpPr>
        <a:xfrm>
          <a:off x="0" y="0"/>
          <a:ext cx="0" cy="0"/>
          <a:chOff x="0" y="0"/>
          <a:chExt cx="0" cy="0"/>
        </a:xfrm>
      </p:grpSpPr>
      <p:sp>
        <p:nvSpPr>
          <p:cNvPr id="1007" name="Google Shape;1007;p12"/>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header" type="secHead">
  <p:cSld name="SECTION_HEADER">
    <p:spTree>
      <p:nvGrpSpPr>
        <p:cNvPr id="971" name="Shape 971"/>
        <p:cNvGrpSpPr/>
        <p:nvPr/>
      </p:nvGrpSpPr>
      <p:grpSpPr>
        <a:xfrm>
          <a:off x="0" y="0"/>
          <a:ext cx="0" cy="0"/>
          <a:chOff x="0" y="0"/>
          <a:chExt cx="0" cy="0"/>
        </a:xfrm>
      </p:grpSpPr>
      <p:sp>
        <p:nvSpPr>
          <p:cNvPr id="972" name="Google Shape;972;p3"/>
          <p:cNvSpPr txBox="1"/>
          <p:nvPr>
            <p:ph type="title"/>
          </p:nvPr>
        </p:nvSpPr>
        <p:spPr>
          <a:xfrm>
            <a:off x="736299" y="12043255"/>
            <a:ext cx="20127300" cy="4713600"/>
          </a:xfrm>
          <a:prstGeom prst="rect">
            <a:avLst/>
          </a:prstGeom>
        </p:spPr>
        <p:txBody>
          <a:bodyPr anchorCtr="0" anchor="ctr" bIns="314625" lIns="314625" spcFirstLastPara="1" rIns="314625" wrap="square" tIns="314625">
            <a:normAutofit/>
          </a:bodyPr>
          <a:lstStyle>
            <a:lvl1pPr lvl="0" algn="ctr">
              <a:spcBef>
                <a:spcPts val="0"/>
              </a:spcBef>
              <a:spcAft>
                <a:spcPts val="0"/>
              </a:spcAft>
              <a:buSzPts val="12400"/>
              <a:buNone/>
              <a:defRPr sz="12400"/>
            </a:lvl1pPr>
            <a:lvl2pPr lvl="1" algn="ctr">
              <a:spcBef>
                <a:spcPts val="0"/>
              </a:spcBef>
              <a:spcAft>
                <a:spcPts val="0"/>
              </a:spcAft>
              <a:buSzPts val="12400"/>
              <a:buNone/>
              <a:defRPr sz="12400"/>
            </a:lvl2pPr>
            <a:lvl3pPr lvl="2" algn="ctr">
              <a:spcBef>
                <a:spcPts val="0"/>
              </a:spcBef>
              <a:spcAft>
                <a:spcPts val="0"/>
              </a:spcAft>
              <a:buSzPts val="12400"/>
              <a:buNone/>
              <a:defRPr sz="12400"/>
            </a:lvl3pPr>
            <a:lvl4pPr lvl="3" algn="ctr">
              <a:spcBef>
                <a:spcPts val="0"/>
              </a:spcBef>
              <a:spcAft>
                <a:spcPts val="0"/>
              </a:spcAft>
              <a:buSzPts val="12400"/>
              <a:buNone/>
              <a:defRPr sz="12400"/>
            </a:lvl4pPr>
            <a:lvl5pPr lvl="4" algn="ctr">
              <a:spcBef>
                <a:spcPts val="0"/>
              </a:spcBef>
              <a:spcAft>
                <a:spcPts val="0"/>
              </a:spcAft>
              <a:buSzPts val="12400"/>
              <a:buNone/>
              <a:defRPr sz="12400"/>
            </a:lvl5pPr>
            <a:lvl6pPr lvl="5" algn="ctr">
              <a:spcBef>
                <a:spcPts val="0"/>
              </a:spcBef>
              <a:spcAft>
                <a:spcPts val="0"/>
              </a:spcAft>
              <a:buSzPts val="12400"/>
              <a:buNone/>
              <a:defRPr sz="12400"/>
            </a:lvl6pPr>
            <a:lvl7pPr lvl="6" algn="ctr">
              <a:spcBef>
                <a:spcPts val="0"/>
              </a:spcBef>
              <a:spcAft>
                <a:spcPts val="0"/>
              </a:spcAft>
              <a:buSzPts val="12400"/>
              <a:buNone/>
              <a:defRPr sz="12400"/>
            </a:lvl7pPr>
            <a:lvl8pPr lvl="7" algn="ctr">
              <a:spcBef>
                <a:spcPts val="0"/>
              </a:spcBef>
              <a:spcAft>
                <a:spcPts val="0"/>
              </a:spcAft>
              <a:buSzPts val="12400"/>
              <a:buNone/>
              <a:defRPr sz="12400"/>
            </a:lvl8pPr>
            <a:lvl9pPr lvl="8" algn="ctr">
              <a:spcBef>
                <a:spcPts val="0"/>
              </a:spcBef>
              <a:spcAft>
                <a:spcPts val="0"/>
              </a:spcAft>
              <a:buSzPts val="12400"/>
              <a:buNone/>
              <a:defRPr sz="12400"/>
            </a:lvl9pPr>
          </a:lstStyle>
          <a:p/>
        </p:txBody>
      </p:sp>
      <p:sp>
        <p:nvSpPr>
          <p:cNvPr id="973" name="Google Shape;973;p3"/>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body" type="tx">
  <p:cSld name="TITLE_AND_BODY">
    <p:spTree>
      <p:nvGrpSpPr>
        <p:cNvPr id="974" name="Shape 974"/>
        <p:cNvGrpSpPr/>
        <p:nvPr/>
      </p:nvGrpSpPr>
      <p:grpSpPr>
        <a:xfrm>
          <a:off x="0" y="0"/>
          <a:ext cx="0" cy="0"/>
          <a:chOff x="0" y="0"/>
          <a:chExt cx="0" cy="0"/>
        </a:xfrm>
      </p:grpSpPr>
      <p:sp>
        <p:nvSpPr>
          <p:cNvPr id="975" name="Google Shape;975;p4"/>
          <p:cNvSpPr txBox="1"/>
          <p:nvPr>
            <p:ph type="title"/>
          </p:nvPr>
        </p:nvSpPr>
        <p:spPr>
          <a:xfrm>
            <a:off x="736299" y="5709279"/>
            <a:ext cx="20127300" cy="3206700"/>
          </a:xfrm>
          <a:prstGeom prst="rect">
            <a:avLst/>
          </a:prstGeom>
        </p:spPr>
        <p:txBody>
          <a:bodyPr anchorCtr="0" anchor="t" bIns="314625" lIns="314625" spcFirstLastPara="1" rIns="314625" wrap="square" tIns="314625">
            <a:normAutofit/>
          </a:bodyPr>
          <a:lstStyle>
            <a:lvl1pPr lvl="0">
              <a:spcBef>
                <a:spcPts val="0"/>
              </a:spcBef>
              <a:spcAft>
                <a:spcPts val="0"/>
              </a:spcAft>
              <a:buSzPts val="9600"/>
              <a:buNone/>
              <a:defRPr/>
            </a:lvl1pPr>
            <a:lvl2pPr lvl="1">
              <a:spcBef>
                <a:spcPts val="0"/>
              </a:spcBef>
              <a:spcAft>
                <a:spcPts val="0"/>
              </a:spcAft>
              <a:buSzPts val="9600"/>
              <a:buNone/>
              <a:defRPr/>
            </a:lvl2pPr>
            <a:lvl3pPr lvl="2">
              <a:spcBef>
                <a:spcPts val="0"/>
              </a:spcBef>
              <a:spcAft>
                <a:spcPts val="0"/>
              </a:spcAft>
              <a:buSzPts val="9600"/>
              <a:buNone/>
              <a:defRPr/>
            </a:lvl3pPr>
            <a:lvl4pPr lvl="3">
              <a:spcBef>
                <a:spcPts val="0"/>
              </a:spcBef>
              <a:spcAft>
                <a:spcPts val="0"/>
              </a:spcAft>
              <a:buSzPts val="9600"/>
              <a:buNone/>
              <a:defRPr/>
            </a:lvl4pPr>
            <a:lvl5pPr lvl="4">
              <a:spcBef>
                <a:spcPts val="0"/>
              </a:spcBef>
              <a:spcAft>
                <a:spcPts val="0"/>
              </a:spcAft>
              <a:buSzPts val="9600"/>
              <a:buNone/>
              <a:defRPr/>
            </a:lvl5pPr>
            <a:lvl6pPr lvl="5">
              <a:spcBef>
                <a:spcPts val="0"/>
              </a:spcBef>
              <a:spcAft>
                <a:spcPts val="0"/>
              </a:spcAft>
              <a:buSzPts val="9600"/>
              <a:buNone/>
              <a:defRPr/>
            </a:lvl6pPr>
            <a:lvl7pPr lvl="6">
              <a:spcBef>
                <a:spcPts val="0"/>
              </a:spcBef>
              <a:spcAft>
                <a:spcPts val="0"/>
              </a:spcAft>
              <a:buSzPts val="9600"/>
              <a:buNone/>
              <a:defRPr/>
            </a:lvl7pPr>
            <a:lvl8pPr lvl="7">
              <a:spcBef>
                <a:spcPts val="0"/>
              </a:spcBef>
              <a:spcAft>
                <a:spcPts val="0"/>
              </a:spcAft>
              <a:buSzPts val="9600"/>
              <a:buNone/>
              <a:defRPr/>
            </a:lvl8pPr>
            <a:lvl9pPr lvl="8">
              <a:spcBef>
                <a:spcPts val="0"/>
              </a:spcBef>
              <a:spcAft>
                <a:spcPts val="0"/>
              </a:spcAft>
              <a:buSzPts val="9600"/>
              <a:buNone/>
              <a:defRPr/>
            </a:lvl9pPr>
          </a:lstStyle>
          <a:p/>
        </p:txBody>
      </p:sp>
      <p:sp>
        <p:nvSpPr>
          <p:cNvPr id="976" name="Google Shape;976;p4"/>
          <p:cNvSpPr txBox="1"/>
          <p:nvPr>
            <p:ph idx="1" type="body"/>
          </p:nvPr>
        </p:nvSpPr>
        <p:spPr>
          <a:xfrm>
            <a:off x="736299" y="9670503"/>
            <a:ext cx="20127300" cy="19129500"/>
          </a:xfrm>
          <a:prstGeom prst="rect">
            <a:avLst/>
          </a:prstGeom>
        </p:spPr>
        <p:txBody>
          <a:bodyPr anchorCtr="0" anchor="t" bIns="314625" lIns="314625" spcFirstLastPara="1" rIns="314625" wrap="square" tIns="314625">
            <a:normAutofit/>
          </a:bodyPr>
          <a:lstStyle>
            <a:lvl1pPr indent="-622300" lvl="0" marL="457200">
              <a:spcBef>
                <a:spcPts val="0"/>
              </a:spcBef>
              <a:spcAft>
                <a:spcPts val="0"/>
              </a:spcAft>
              <a:buSzPts val="6200"/>
              <a:buChar char="●"/>
              <a:defRPr/>
            </a:lvl1pPr>
            <a:lvl2pPr indent="-533400" lvl="1" marL="914400">
              <a:spcBef>
                <a:spcPts val="0"/>
              </a:spcBef>
              <a:spcAft>
                <a:spcPts val="0"/>
              </a:spcAft>
              <a:buSzPts val="4800"/>
              <a:buChar char="○"/>
              <a:defRPr/>
            </a:lvl2pPr>
            <a:lvl3pPr indent="-533400" lvl="2" marL="1371600">
              <a:spcBef>
                <a:spcPts val="0"/>
              </a:spcBef>
              <a:spcAft>
                <a:spcPts val="0"/>
              </a:spcAft>
              <a:buSzPts val="4800"/>
              <a:buChar char="■"/>
              <a:defRPr/>
            </a:lvl3pPr>
            <a:lvl4pPr indent="-533400" lvl="3" marL="1828800">
              <a:spcBef>
                <a:spcPts val="0"/>
              </a:spcBef>
              <a:spcAft>
                <a:spcPts val="0"/>
              </a:spcAft>
              <a:buSzPts val="4800"/>
              <a:buChar char="●"/>
              <a:defRPr/>
            </a:lvl4pPr>
            <a:lvl5pPr indent="-533400" lvl="4" marL="2286000">
              <a:spcBef>
                <a:spcPts val="0"/>
              </a:spcBef>
              <a:spcAft>
                <a:spcPts val="0"/>
              </a:spcAft>
              <a:buSzPts val="4800"/>
              <a:buChar char="○"/>
              <a:defRPr/>
            </a:lvl5pPr>
            <a:lvl6pPr indent="-533400" lvl="5" marL="2743200">
              <a:spcBef>
                <a:spcPts val="0"/>
              </a:spcBef>
              <a:spcAft>
                <a:spcPts val="0"/>
              </a:spcAft>
              <a:buSzPts val="4800"/>
              <a:buChar char="■"/>
              <a:defRPr/>
            </a:lvl6pPr>
            <a:lvl7pPr indent="-533400" lvl="6" marL="3200400">
              <a:spcBef>
                <a:spcPts val="0"/>
              </a:spcBef>
              <a:spcAft>
                <a:spcPts val="0"/>
              </a:spcAft>
              <a:buSzPts val="4800"/>
              <a:buChar char="●"/>
              <a:defRPr/>
            </a:lvl7pPr>
            <a:lvl8pPr indent="-533400" lvl="7" marL="3657600">
              <a:spcBef>
                <a:spcPts val="0"/>
              </a:spcBef>
              <a:spcAft>
                <a:spcPts val="0"/>
              </a:spcAft>
              <a:buSzPts val="4800"/>
              <a:buChar char="○"/>
              <a:defRPr/>
            </a:lvl8pPr>
            <a:lvl9pPr indent="-533400" lvl="8" marL="4114800">
              <a:spcBef>
                <a:spcPts val="0"/>
              </a:spcBef>
              <a:spcAft>
                <a:spcPts val="0"/>
              </a:spcAft>
              <a:buSzPts val="4800"/>
              <a:buChar char="■"/>
              <a:defRPr/>
            </a:lvl9pPr>
          </a:lstStyle>
          <a:p/>
        </p:txBody>
      </p:sp>
      <p:sp>
        <p:nvSpPr>
          <p:cNvPr id="977" name="Google Shape;977;p4"/>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and two columns" type="twoColTx">
  <p:cSld name="TITLE_AND_TWO_COLUMNS">
    <p:spTree>
      <p:nvGrpSpPr>
        <p:cNvPr id="978" name="Shape 978"/>
        <p:cNvGrpSpPr/>
        <p:nvPr/>
      </p:nvGrpSpPr>
      <p:grpSpPr>
        <a:xfrm>
          <a:off x="0" y="0"/>
          <a:ext cx="0" cy="0"/>
          <a:chOff x="0" y="0"/>
          <a:chExt cx="0" cy="0"/>
        </a:xfrm>
      </p:grpSpPr>
      <p:sp>
        <p:nvSpPr>
          <p:cNvPr id="979" name="Google Shape;979;p5"/>
          <p:cNvSpPr txBox="1"/>
          <p:nvPr>
            <p:ph type="title"/>
          </p:nvPr>
        </p:nvSpPr>
        <p:spPr>
          <a:xfrm>
            <a:off x="736299" y="5709279"/>
            <a:ext cx="20127300" cy="3206700"/>
          </a:xfrm>
          <a:prstGeom prst="rect">
            <a:avLst/>
          </a:prstGeom>
        </p:spPr>
        <p:txBody>
          <a:bodyPr anchorCtr="0" anchor="t" bIns="314625" lIns="314625" spcFirstLastPara="1" rIns="314625" wrap="square" tIns="314625">
            <a:normAutofit/>
          </a:bodyPr>
          <a:lstStyle>
            <a:lvl1pPr lvl="0">
              <a:spcBef>
                <a:spcPts val="0"/>
              </a:spcBef>
              <a:spcAft>
                <a:spcPts val="0"/>
              </a:spcAft>
              <a:buSzPts val="9600"/>
              <a:buNone/>
              <a:defRPr/>
            </a:lvl1pPr>
            <a:lvl2pPr lvl="1">
              <a:spcBef>
                <a:spcPts val="0"/>
              </a:spcBef>
              <a:spcAft>
                <a:spcPts val="0"/>
              </a:spcAft>
              <a:buSzPts val="9600"/>
              <a:buNone/>
              <a:defRPr/>
            </a:lvl2pPr>
            <a:lvl3pPr lvl="2">
              <a:spcBef>
                <a:spcPts val="0"/>
              </a:spcBef>
              <a:spcAft>
                <a:spcPts val="0"/>
              </a:spcAft>
              <a:buSzPts val="9600"/>
              <a:buNone/>
              <a:defRPr/>
            </a:lvl3pPr>
            <a:lvl4pPr lvl="3">
              <a:spcBef>
                <a:spcPts val="0"/>
              </a:spcBef>
              <a:spcAft>
                <a:spcPts val="0"/>
              </a:spcAft>
              <a:buSzPts val="9600"/>
              <a:buNone/>
              <a:defRPr/>
            </a:lvl4pPr>
            <a:lvl5pPr lvl="4">
              <a:spcBef>
                <a:spcPts val="0"/>
              </a:spcBef>
              <a:spcAft>
                <a:spcPts val="0"/>
              </a:spcAft>
              <a:buSzPts val="9600"/>
              <a:buNone/>
              <a:defRPr/>
            </a:lvl5pPr>
            <a:lvl6pPr lvl="5">
              <a:spcBef>
                <a:spcPts val="0"/>
              </a:spcBef>
              <a:spcAft>
                <a:spcPts val="0"/>
              </a:spcAft>
              <a:buSzPts val="9600"/>
              <a:buNone/>
              <a:defRPr/>
            </a:lvl6pPr>
            <a:lvl7pPr lvl="6">
              <a:spcBef>
                <a:spcPts val="0"/>
              </a:spcBef>
              <a:spcAft>
                <a:spcPts val="0"/>
              </a:spcAft>
              <a:buSzPts val="9600"/>
              <a:buNone/>
              <a:defRPr/>
            </a:lvl7pPr>
            <a:lvl8pPr lvl="7">
              <a:spcBef>
                <a:spcPts val="0"/>
              </a:spcBef>
              <a:spcAft>
                <a:spcPts val="0"/>
              </a:spcAft>
              <a:buSzPts val="9600"/>
              <a:buNone/>
              <a:defRPr/>
            </a:lvl8pPr>
            <a:lvl9pPr lvl="8">
              <a:spcBef>
                <a:spcPts val="0"/>
              </a:spcBef>
              <a:spcAft>
                <a:spcPts val="0"/>
              </a:spcAft>
              <a:buSzPts val="9600"/>
              <a:buNone/>
              <a:defRPr/>
            </a:lvl9pPr>
          </a:lstStyle>
          <a:p/>
        </p:txBody>
      </p:sp>
      <p:sp>
        <p:nvSpPr>
          <p:cNvPr id="980" name="Google Shape;980;p5"/>
          <p:cNvSpPr txBox="1"/>
          <p:nvPr>
            <p:ph idx="1" type="body"/>
          </p:nvPr>
        </p:nvSpPr>
        <p:spPr>
          <a:xfrm>
            <a:off x="736299" y="6453053"/>
            <a:ext cx="9448500" cy="19129500"/>
          </a:xfrm>
          <a:prstGeom prst="rect">
            <a:avLst/>
          </a:prstGeom>
        </p:spPr>
        <p:txBody>
          <a:bodyPr anchorCtr="0" anchor="t" bIns="314625" lIns="314625" spcFirstLastPara="1" rIns="314625" wrap="square" tIns="314625">
            <a:normAutofit/>
          </a:bodyPr>
          <a:lstStyle>
            <a:lvl1pPr indent="-533400" lvl="0" marL="457200">
              <a:spcBef>
                <a:spcPts val="0"/>
              </a:spcBef>
              <a:spcAft>
                <a:spcPts val="0"/>
              </a:spcAft>
              <a:buSzPts val="4800"/>
              <a:buChar char="●"/>
              <a:defRPr sz="4800"/>
            </a:lvl1pPr>
            <a:lvl2pPr indent="-488950" lvl="1" marL="914400">
              <a:spcBef>
                <a:spcPts val="0"/>
              </a:spcBef>
              <a:spcAft>
                <a:spcPts val="0"/>
              </a:spcAft>
              <a:buSzPts val="4100"/>
              <a:buChar char="○"/>
              <a:defRPr sz="4100"/>
            </a:lvl2pPr>
            <a:lvl3pPr indent="-488950" lvl="2" marL="1371600">
              <a:spcBef>
                <a:spcPts val="0"/>
              </a:spcBef>
              <a:spcAft>
                <a:spcPts val="0"/>
              </a:spcAft>
              <a:buSzPts val="4100"/>
              <a:buChar char="■"/>
              <a:defRPr sz="4100"/>
            </a:lvl3pPr>
            <a:lvl4pPr indent="-488950" lvl="3" marL="1828800">
              <a:spcBef>
                <a:spcPts val="0"/>
              </a:spcBef>
              <a:spcAft>
                <a:spcPts val="0"/>
              </a:spcAft>
              <a:buSzPts val="4100"/>
              <a:buChar char="●"/>
              <a:defRPr sz="4100"/>
            </a:lvl4pPr>
            <a:lvl5pPr indent="-488950" lvl="4" marL="2286000">
              <a:spcBef>
                <a:spcPts val="0"/>
              </a:spcBef>
              <a:spcAft>
                <a:spcPts val="0"/>
              </a:spcAft>
              <a:buSzPts val="4100"/>
              <a:buChar char="○"/>
              <a:defRPr sz="4100"/>
            </a:lvl5pPr>
            <a:lvl6pPr indent="-488950" lvl="5" marL="2743200">
              <a:spcBef>
                <a:spcPts val="0"/>
              </a:spcBef>
              <a:spcAft>
                <a:spcPts val="0"/>
              </a:spcAft>
              <a:buSzPts val="4100"/>
              <a:buChar char="■"/>
              <a:defRPr sz="4100"/>
            </a:lvl6pPr>
            <a:lvl7pPr indent="-488950" lvl="6" marL="3200400">
              <a:spcBef>
                <a:spcPts val="0"/>
              </a:spcBef>
              <a:spcAft>
                <a:spcPts val="0"/>
              </a:spcAft>
              <a:buSzPts val="4100"/>
              <a:buChar char="●"/>
              <a:defRPr sz="4100"/>
            </a:lvl7pPr>
            <a:lvl8pPr indent="-488950" lvl="7" marL="3657600">
              <a:spcBef>
                <a:spcPts val="0"/>
              </a:spcBef>
              <a:spcAft>
                <a:spcPts val="0"/>
              </a:spcAft>
              <a:buSzPts val="4100"/>
              <a:buChar char="○"/>
              <a:defRPr sz="4100"/>
            </a:lvl8pPr>
            <a:lvl9pPr indent="-488950" lvl="8" marL="4114800">
              <a:spcBef>
                <a:spcPts val="0"/>
              </a:spcBef>
              <a:spcAft>
                <a:spcPts val="0"/>
              </a:spcAft>
              <a:buSzPts val="4100"/>
              <a:buChar char="■"/>
              <a:defRPr sz="4100"/>
            </a:lvl9pPr>
          </a:lstStyle>
          <a:p/>
        </p:txBody>
      </p:sp>
      <p:sp>
        <p:nvSpPr>
          <p:cNvPr id="981" name="Google Shape;981;p5"/>
          <p:cNvSpPr txBox="1"/>
          <p:nvPr>
            <p:ph idx="2" type="body"/>
          </p:nvPr>
        </p:nvSpPr>
        <p:spPr>
          <a:xfrm>
            <a:off x="11415118" y="6453053"/>
            <a:ext cx="9448500" cy="19129500"/>
          </a:xfrm>
          <a:prstGeom prst="rect">
            <a:avLst/>
          </a:prstGeom>
        </p:spPr>
        <p:txBody>
          <a:bodyPr anchorCtr="0" anchor="t" bIns="314625" lIns="314625" spcFirstLastPara="1" rIns="314625" wrap="square" tIns="314625">
            <a:normAutofit/>
          </a:bodyPr>
          <a:lstStyle>
            <a:lvl1pPr indent="-533400" lvl="0" marL="457200">
              <a:spcBef>
                <a:spcPts val="0"/>
              </a:spcBef>
              <a:spcAft>
                <a:spcPts val="0"/>
              </a:spcAft>
              <a:buSzPts val="4800"/>
              <a:buChar char="●"/>
              <a:defRPr sz="4800"/>
            </a:lvl1pPr>
            <a:lvl2pPr indent="-488950" lvl="1" marL="914400">
              <a:spcBef>
                <a:spcPts val="0"/>
              </a:spcBef>
              <a:spcAft>
                <a:spcPts val="0"/>
              </a:spcAft>
              <a:buSzPts val="4100"/>
              <a:buChar char="○"/>
              <a:defRPr sz="4100"/>
            </a:lvl2pPr>
            <a:lvl3pPr indent="-488950" lvl="2" marL="1371600">
              <a:spcBef>
                <a:spcPts val="0"/>
              </a:spcBef>
              <a:spcAft>
                <a:spcPts val="0"/>
              </a:spcAft>
              <a:buSzPts val="4100"/>
              <a:buChar char="■"/>
              <a:defRPr sz="4100"/>
            </a:lvl3pPr>
            <a:lvl4pPr indent="-488950" lvl="3" marL="1828800">
              <a:spcBef>
                <a:spcPts val="0"/>
              </a:spcBef>
              <a:spcAft>
                <a:spcPts val="0"/>
              </a:spcAft>
              <a:buSzPts val="4100"/>
              <a:buChar char="●"/>
              <a:defRPr sz="4100"/>
            </a:lvl4pPr>
            <a:lvl5pPr indent="-488950" lvl="4" marL="2286000">
              <a:spcBef>
                <a:spcPts val="0"/>
              </a:spcBef>
              <a:spcAft>
                <a:spcPts val="0"/>
              </a:spcAft>
              <a:buSzPts val="4100"/>
              <a:buChar char="○"/>
              <a:defRPr sz="4100"/>
            </a:lvl5pPr>
            <a:lvl6pPr indent="-488950" lvl="5" marL="2743200">
              <a:spcBef>
                <a:spcPts val="0"/>
              </a:spcBef>
              <a:spcAft>
                <a:spcPts val="0"/>
              </a:spcAft>
              <a:buSzPts val="4100"/>
              <a:buChar char="■"/>
              <a:defRPr sz="4100"/>
            </a:lvl6pPr>
            <a:lvl7pPr indent="-488950" lvl="6" marL="3200400">
              <a:spcBef>
                <a:spcPts val="0"/>
              </a:spcBef>
              <a:spcAft>
                <a:spcPts val="0"/>
              </a:spcAft>
              <a:buSzPts val="4100"/>
              <a:buChar char="●"/>
              <a:defRPr sz="4100"/>
            </a:lvl7pPr>
            <a:lvl8pPr indent="-488950" lvl="7" marL="3657600">
              <a:spcBef>
                <a:spcPts val="0"/>
              </a:spcBef>
              <a:spcAft>
                <a:spcPts val="0"/>
              </a:spcAft>
              <a:buSzPts val="4100"/>
              <a:buChar char="○"/>
              <a:defRPr sz="4100"/>
            </a:lvl8pPr>
            <a:lvl9pPr indent="-488950" lvl="8" marL="4114800">
              <a:spcBef>
                <a:spcPts val="0"/>
              </a:spcBef>
              <a:spcAft>
                <a:spcPts val="0"/>
              </a:spcAft>
              <a:buSzPts val="4100"/>
              <a:buChar char="■"/>
              <a:defRPr sz="4100"/>
            </a:lvl9pPr>
          </a:lstStyle>
          <a:p/>
        </p:txBody>
      </p:sp>
      <p:sp>
        <p:nvSpPr>
          <p:cNvPr id="982" name="Google Shape;982;p5"/>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Title only" type="titleOnly">
  <p:cSld name="TITLE_ONLY">
    <p:spTree>
      <p:nvGrpSpPr>
        <p:cNvPr id="983" name="Shape 983"/>
        <p:cNvGrpSpPr/>
        <p:nvPr/>
      </p:nvGrpSpPr>
      <p:grpSpPr>
        <a:xfrm>
          <a:off x="0" y="0"/>
          <a:ext cx="0" cy="0"/>
          <a:chOff x="0" y="0"/>
          <a:chExt cx="0" cy="0"/>
        </a:xfrm>
      </p:grpSpPr>
      <p:sp>
        <p:nvSpPr>
          <p:cNvPr id="984" name="Google Shape;984;p6"/>
          <p:cNvSpPr txBox="1"/>
          <p:nvPr>
            <p:ph type="title"/>
          </p:nvPr>
        </p:nvSpPr>
        <p:spPr>
          <a:xfrm>
            <a:off x="736299" y="5709279"/>
            <a:ext cx="20127300" cy="3206700"/>
          </a:xfrm>
          <a:prstGeom prst="rect">
            <a:avLst/>
          </a:prstGeom>
        </p:spPr>
        <p:txBody>
          <a:bodyPr anchorCtr="0" anchor="t" bIns="314625" lIns="314625" spcFirstLastPara="1" rIns="314625" wrap="square" tIns="314625">
            <a:normAutofit/>
          </a:bodyPr>
          <a:lstStyle>
            <a:lvl1pPr lvl="0">
              <a:spcBef>
                <a:spcPts val="0"/>
              </a:spcBef>
              <a:spcAft>
                <a:spcPts val="0"/>
              </a:spcAft>
              <a:buSzPts val="9600"/>
              <a:buNone/>
              <a:defRPr/>
            </a:lvl1pPr>
            <a:lvl2pPr lvl="1">
              <a:spcBef>
                <a:spcPts val="0"/>
              </a:spcBef>
              <a:spcAft>
                <a:spcPts val="0"/>
              </a:spcAft>
              <a:buSzPts val="9600"/>
              <a:buNone/>
              <a:defRPr/>
            </a:lvl2pPr>
            <a:lvl3pPr lvl="2">
              <a:spcBef>
                <a:spcPts val="0"/>
              </a:spcBef>
              <a:spcAft>
                <a:spcPts val="0"/>
              </a:spcAft>
              <a:buSzPts val="9600"/>
              <a:buNone/>
              <a:defRPr/>
            </a:lvl3pPr>
            <a:lvl4pPr lvl="3">
              <a:spcBef>
                <a:spcPts val="0"/>
              </a:spcBef>
              <a:spcAft>
                <a:spcPts val="0"/>
              </a:spcAft>
              <a:buSzPts val="9600"/>
              <a:buNone/>
              <a:defRPr/>
            </a:lvl4pPr>
            <a:lvl5pPr lvl="4">
              <a:spcBef>
                <a:spcPts val="0"/>
              </a:spcBef>
              <a:spcAft>
                <a:spcPts val="0"/>
              </a:spcAft>
              <a:buSzPts val="9600"/>
              <a:buNone/>
              <a:defRPr/>
            </a:lvl5pPr>
            <a:lvl6pPr lvl="5">
              <a:spcBef>
                <a:spcPts val="0"/>
              </a:spcBef>
              <a:spcAft>
                <a:spcPts val="0"/>
              </a:spcAft>
              <a:buSzPts val="9600"/>
              <a:buNone/>
              <a:defRPr/>
            </a:lvl6pPr>
            <a:lvl7pPr lvl="6">
              <a:spcBef>
                <a:spcPts val="0"/>
              </a:spcBef>
              <a:spcAft>
                <a:spcPts val="0"/>
              </a:spcAft>
              <a:buSzPts val="9600"/>
              <a:buNone/>
              <a:defRPr/>
            </a:lvl7pPr>
            <a:lvl8pPr lvl="7">
              <a:spcBef>
                <a:spcPts val="0"/>
              </a:spcBef>
              <a:spcAft>
                <a:spcPts val="0"/>
              </a:spcAft>
              <a:buSzPts val="9600"/>
              <a:buNone/>
              <a:defRPr/>
            </a:lvl8pPr>
            <a:lvl9pPr lvl="8">
              <a:spcBef>
                <a:spcPts val="0"/>
              </a:spcBef>
              <a:spcAft>
                <a:spcPts val="0"/>
              </a:spcAft>
              <a:buSzPts val="9600"/>
              <a:buNone/>
              <a:defRPr/>
            </a:lvl9pPr>
          </a:lstStyle>
          <a:p/>
        </p:txBody>
      </p:sp>
      <p:sp>
        <p:nvSpPr>
          <p:cNvPr id="985" name="Google Shape;985;p6"/>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One column text">
  <p:cSld name="ONE_COLUMN_TEXT">
    <p:spTree>
      <p:nvGrpSpPr>
        <p:cNvPr id="986" name="Shape 986"/>
        <p:cNvGrpSpPr/>
        <p:nvPr/>
      </p:nvGrpSpPr>
      <p:grpSpPr>
        <a:xfrm>
          <a:off x="0" y="0"/>
          <a:ext cx="0" cy="0"/>
          <a:chOff x="0" y="0"/>
          <a:chExt cx="0" cy="0"/>
        </a:xfrm>
      </p:grpSpPr>
      <p:sp>
        <p:nvSpPr>
          <p:cNvPr id="987" name="Google Shape;987;p7"/>
          <p:cNvSpPr txBox="1"/>
          <p:nvPr>
            <p:ph type="title"/>
          </p:nvPr>
        </p:nvSpPr>
        <p:spPr>
          <a:xfrm>
            <a:off x="736299" y="3110971"/>
            <a:ext cx="6633000" cy="4231500"/>
          </a:xfrm>
          <a:prstGeom prst="rect">
            <a:avLst/>
          </a:prstGeom>
        </p:spPr>
        <p:txBody>
          <a:bodyPr anchorCtr="0" anchor="b" bIns="314625" lIns="314625" spcFirstLastPara="1" rIns="314625" wrap="square" tIns="314625">
            <a:normAutofit/>
          </a:bodyPr>
          <a:lstStyle>
            <a:lvl1pPr lvl="0">
              <a:spcBef>
                <a:spcPts val="0"/>
              </a:spcBef>
              <a:spcAft>
                <a:spcPts val="0"/>
              </a:spcAft>
              <a:buSzPts val="8300"/>
              <a:buNone/>
              <a:defRPr sz="8300"/>
            </a:lvl1pPr>
            <a:lvl2pPr lvl="1">
              <a:spcBef>
                <a:spcPts val="0"/>
              </a:spcBef>
              <a:spcAft>
                <a:spcPts val="0"/>
              </a:spcAft>
              <a:buSzPts val="8300"/>
              <a:buNone/>
              <a:defRPr sz="8300"/>
            </a:lvl2pPr>
            <a:lvl3pPr lvl="2">
              <a:spcBef>
                <a:spcPts val="0"/>
              </a:spcBef>
              <a:spcAft>
                <a:spcPts val="0"/>
              </a:spcAft>
              <a:buSzPts val="8300"/>
              <a:buNone/>
              <a:defRPr sz="8300"/>
            </a:lvl3pPr>
            <a:lvl4pPr lvl="3">
              <a:spcBef>
                <a:spcPts val="0"/>
              </a:spcBef>
              <a:spcAft>
                <a:spcPts val="0"/>
              </a:spcAft>
              <a:buSzPts val="8300"/>
              <a:buNone/>
              <a:defRPr sz="8300"/>
            </a:lvl4pPr>
            <a:lvl5pPr lvl="4">
              <a:spcBef>
                <a:spcPts val="0"/>
              </a:spcBef>
              <a:spcAft>
                <a:spcPts val="0"/>
              </a:spcAft>
              <a:buSzPts val="8300"/>
              <a:buNone/>
              <a:defRPr sz="8300"/>
            </a:lvl5pPr>
            <a:lvl6pPr lvl="5">
              <a:spcBef>
                <a:spcPts val="0"/>
              </a:spcBef>
              <a:spcAft>
                <a:spcPts val="0"/>
              </a:spcAft>
              <a:buSzPts val="8300"/>
              <a:buNone/>
              <a:defRPr sz="8300"/>
            </a:lvl6pPr>
            <a:lvl7pPr lvl="6">
              <a:spcBef>
                <a:spcPts val="0"/>
              </a:spcBef>
              <a:spcAft>
                <a:spcPts val="0"/>
              </a:spcAft>
              <a:buSzPts val="8300"/>
              <a:buNone/>
              <a:defRPr sz="8300"/>
            </a:lvl7pPr>
            <a:lvl8pPr lvl="7">
              <a:spcBef>
                <a:spcPts val="0"/>
              </a:spcBef>
              <a:spcAft>
                <a:spcPts val="0"/>
              </a:spcAft>
              <a:buSzPts val="8300"/>
              <a:buNone/>
              <a:defRPr sz="8300"/>
            </a:lvl8pPr>
            <a:lvl9pPr lvl="8">
              <a:spcBef>
                <a:spcPts val="0"/>
              </a:spcBef>
              <a:spcAft>
                <a:spcPts val="0"/>
              </a:spcAft>
              <a:buSzPts val="8300"/>
              <a:buNone/>
              <a:defRPr sz="8300"/>
            </a:lvl9pPr>
          </a:lstStyle>
          <a:p/>
        </p:txBody>
      </p:sp>
      <p:sp>
        <p:nvSpPr>
          <p:cNvPr id="988" name="Google Shape;988;p7"/>
          <p:cNvSpPr txBox="1"/>
          <p:nvPr>
            <p:ph idx="1" type="body"/>
          </p:nvPr>
        </p:nvSpPr>
        <p:spPr>
          <a:xfrm>
            <a:off x="736299" y="7780787"/>
            <a:ext cx="6633000" cy="17802300"/>
          </a:xfrm>
          <a:prstGeom prst="rect">
            <a:avLst/>
          </a:prstGeom>
        </p:spPr>
        <p:txBody>
          <a:bodyPr anchorCtr="0" anchor="t" bIns="314625" lIns="314625" spcFirstLastPara="1" rIns="314625" wrap="square" tIns="314625">
            <a:normAutofit/>
          </a:bodyPr>
          <a:lstStyle>
            <a:lvl1pPr indent="-488950" lvl="0" marL="457200">
              <a:spcBef>
                <a:spcPts val="0"/>
              </a:spcBef>
              <a:spcAft>
                <a:spcPts val="0"/>
              </a:spcAft>
              <a:buSzPts val="4100"/>
              <a:buChar char="●"/>
              <a:defRPr sz="4100"/>
            </a:lvl1pPr>
            <a:lvl2pPr indent="-488950" lvl="1" marL="914400">
              <a:spcBef>
                <a:spcPts val="0"/>
              </a:spcBef>
              <a:spcAft>
                <a:spcPts val="0"/>
              </a:spcAft>
              <a:buSzPts val="4100"/>
              <a:buChar char="○"/>
              <a:defRPr sz="4100"/>
            </a:lvl2pPr>
            <a:lvl3pPr indent="-488950" lvl="2" marL="1371600">
              <a:spcBef>
                <a:spcPts val="0"/>
              </a:spcBef>
              <a:spcAft>
                <a:spcPts val="0"/>
              </a:spcAft>
              <a:buSzPts val="4100"/>
              <a:buChar char="■"/>
              <a:defRPr sz="4100"/>
            </a:lvl3pPr>
            <a:lvl4pPr indent="-488950" lvl="3" marL="1828800">
              <a:spcBef>
                <a:spcPts val="0"/>
              </a:spcBef>
              <a:spcAft>
                <a:spcPts val="0"/>
              </a:spcAft>
              <a:buSzPts val="4100"/>
              <a:buChar char="●"/>
              <a:defRPr sz="4100"/>
            </a:lvl4pPr>
            <a:lvl5pPr indent="-488950" lvl="4" marL="2286000">
              <a:spcBef>
                <a:spcPts val="0"/>
              </a:spcBef>
              <a:spcAft>
                <a:spcPts val="0"/>
              </a:spcAft>
              <a:buSzPts val="4100"/>
              <a:buChar char="○"/>
              <a:defRPr sz="4100"/>
            </a:lvl5pPr>
            <a:lvl6pPr indent="-488950" lvl="5" marL="2743200">
              <a:spcBef>
                <a:spcPts val="0"/>
              </a:spcBef>
              <a:spcAft>
                <a:spcPts val="0"/>
              </a:spcAft>
              <a:buSzPts val="4100"/>
              <a:buChar char="■"/>
              <a:defRPr sz="4100"/>
            </a:lvl6pPr>
            <a:lvl7pPr indent="-488950" lvl="6" marL="3200400">
              <a:spcBef>
                <a:spcPts val="0"/>
              </a:spcBef>
              <a:spcAft>
                <a:spcPts val="0"/>
              </a:spcAft>
              <a:buSzPts val="4100"/>
              <a:buChar char="●"/>
              <a:defRPr sz="4100"/>
            </a:lvl7pPr>
            <a:lvl8pPr indent="-488950" lvl="7" marL="3657600">
              <a:spcBef>
                <a:spcPts val="0"/>
              </a:spcBef>
              <a:spcAft>
                <a:spcPts val="0"/>
              </a:spcAft>
              <a:buSzPts val="4100"/>
              <a:buChar char="○"/>
              <a:defRPr sz="4100"/>
            </a:lvl8pPr>
            <a:lvl9pPr indent="-488950" lvl="8" marL="4114800">
              <a:spcBef>
                <a:spcPts val="0"/>
              </a:spcBef>
              <a:spcAft>
                <a:spcPts val="0"/>
              </a:spcAft>
              <a:buSzPts val="4100"/>
              <a:buChar char="■"/>
              <a:defRPr sz="4100"/>
            </a:lvl9pPr>
          </a:lstStyle>
          <a:p/>
        </p:txBody>
      </p:sp>
      <p:sp>
        <p:nvSpPr>
          <p:cNvPr id="989" name="Google Shape;989;p7"/>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Main point">
  <p:cSld name="MAIN_POINT">
    <p:spTree>
      <p:nvGrpSpPr>
        <p:cNvPr id="990" name="Shape 990"/>
        <p:cNvGrpSpPr/>
        <p:nvPr/>
      </p:nvGrpSpPr>
      <p:grpSpPr>
        <a:xfrm>
          <a:off x="0" y="0"/>
          <a:ext cx="0" cy="0"/>
          <a:chOff x="0" y="0"/>
          <a:chExt cx="0" cy="0"/>
        </a:xfrm>
      </p:grpSpPr>
      <p:sp>
        <p:nvSpPr>
          <p:cNvPr id="991" name="Google Shape;991;p8"/>
          <p:cNvSpPr txBox="1"/>
          <p:nvPr>
            <p:ph type="title"/>
          </p:nvPr>
        </p:nvSpPr>
        <p:spPr>
          <a:xfrm>
            <a:off x="1158071" y="2520525"/>
            <a:ext cx="15042000" cy="22905600"/>
          </a:xfrm>
          <a:prstGeom prst="rect">
            <a:avLst/>
          </a:prstGeom>
        </p:spPr>
        <p:txBody>
          <a:bodyPr anchorCtr="0" anchor="ctr" bIns="314625" lIns="314625" spcFirstLastPara="1" rIns="314625" wrap="square" tIns="314625">
            <a:normAutofit/>
          </a:bodyPr>
          <a:lstStyle>
            <a:lvl1pPr lvl="0">
              <a:spcBef>
                <a:spcPts val="0"/>
              </a:spcBef>
              <a:spcAft>
                <a:spcPts val="0"/>
              </a:spcAft>
              <a:buSzPts val="16500"/>
              <a:buNone/>
              <a:defRPr sz="16500"/>
            </a:lvl1pPr>
            <a:lvl2pPr lvl="1">
              <a:spcBef>
                <a:spcPts val="0"/>
              </a:spcBef>
              <a:spcAft>
                <a:spcPts val="0"/>
              </a:spcAft>
              <a:buSzPts val="16500"/>
              <a:buNone/>
              <a:defRPr sz="16500"/>
            </a:lvl2pPr>
            <a:lvl3pPr lvl="2">
              <a:spcBef>
                <a:spcPts val="0"/>
              </a:spcBef>
              <a:spcAft>
                <a:spcPts val="0"/>
              </a:spcAft>
              <a:buSzPts val="16500"/>
              <a:buNone/>
              <a:defRPr sz="16500"/>
            </a:lvl3pPr>
            <a:lvl4pPr lvl="3">
              <a:spcBef>
                <a:spcPts val="0"/>
              </a:spcBef>
              <a:spcAft>
                <a:spcPts val="0"/>
              </a:spcAft>
              <a:buSzPts val="16500"/>
              <a:buNone/>
              <a:defRPr sz="16500"/>
            </a:lvl4pPr>
            <a:lvl5pPr lvl="4">
              <a:spcBef>
                <a:spcPts val="0"/>
              </a:spcBef>
              <a:spcAft>
                <a:spcPts val="0"/>
              </a:spcAft>
              <a:buSzPts val="16500"/>
              <a:buNone/>
              <a:defRPr sz="16500"/>
            </a:lvl5pPr>
            <a:lvl6pPr lvl="5">
              <a:spcBef>
                <a:spcPts val="0"/>
              </a:spcBef>
              <a:spcAft>
                <a:spcPts val="0"/>
              </a:spcAft>
              <a:buSzPts val="16500"/>
              <a:buNone/>
              <a:defRPr sz="16500"/>
            </a:lvl6pPr>
            <a:lvl7pPr lvl="6">
              <a:spcBef>
                <a:spcPts val="0"/>
              </a:spcBef>
              <a:spcAft>
                <a:spcPts val="0"/>
              </a:spcAft>
              <a:buSzPts val="16500"/>
              <a:buNone/>
              <a:defRPr sz="16500"/>
            </a:lvl7pPr>
            <a:lvl8pPr lvl="7">
              <a:spcBef>
                <a:spcPts val="0"/>
              </a:spcBef>
              <a:spcAft>
                <a:spcPts val="0"/>
              </a:spcAft>
              <a:buSzPts val="16500"/>
              <a:buNone/>
              <a:defRPr sz="16500"/>
            </a:lvl8pPr>
            <a:lvl9pPr lvl="8">
              <a:spcBef>
                <a:spcPts val="0"/>
              </a:spcBef>
              <a:spcAft>
                <a:spcPts val="0"/>
              </a:spcAft>
              <a:buSzPts val="16500"/>
              <a:buNone/>
              <a:defRPr sz="16500"/>
            </a:lvl9pPr>
          </a:lstStyle>
          <a:p/>
        </p:txBody>
      </p:sp>
      <p:sp>
        <p:nvSpPr>
          <p:cNvPr id="992" name="Google Shape;992;p8"/>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Section title and description">
  <p:cSld name="SECTION_TITLE_AND_DESCRIPTION">
    <p:spTree>
      <p:nvGrpSpPr>
        <p:cNvPr id="993" name="Shape 993"/>
        <p:cNvGrpSpPr/>
        <p:nvPr/>
      </p:nvGrpSpPr>
      <p:grpSpPr>
        <a:xfrm>
          <a:off x="0" y="0"/>
          <a:ext cx="0" cy="0"/>
          <a:chOff x="0" y="0"/>
          <a:chExt cx="0" cy="0"/>
        </a:xfrm>
      </p:grpSpPr>
      <p:sp>
        <p:nvSpPr>
          <p:cNvPr id="994" name="Google Shape;994;p9"/>
          <p:cNvSpPr/>
          <p:nvPr/>
        </p:nvSpPr>
        <p:spPr>
          <a:xfrm>
            <a:off x="10800000" y="-700"/>
            <a:ext cx="10800000" cy="28800000"/>
          </a:xfrm>
          <a:prstGeom prst="rect">
            <a:avLst/>
          </a:prstGeom>
          <a:solidFill>
            <a:schemeClr val="lt2"/>
          </a:solidFill>
          <a:ln>
            <a:noFill/>
          </a:ln>
        </p:spPr>
        <p:txBody>
          <a:bodyPr anchorCtr="0" anchor="ctr" bIns="314625" lIns="314625" spcFirstLastPara="1" rIns="314625" wrap="square" tIns="314625">
            <a:noAutofit/>
          </a:bodyPr>
          <a:lstStyle/>
          <a:p>
            <a:pPr indent="0" lvl="0" marL="0" rtl="0" algn="l">
              <a:spcBef>
                <a:spcPts val="0"/>
              </a:spcBef>
              <a:spcAft>
                <a:spcPts val="0"/>
              </a:spcAft>
              <a:buNone/>
            </a:pPr>
            <a:r>
              <a:t/>
            </a:r>
            <a:endParaRPr/>
          </a:p>
        </p:txBody>
      </p:sp>
      <p:sp>
        <p:nvSpPr>
          <p:cNvPr id="995" name="Google Shape;995;p9"/>
          <p:cNvSpPr txBox="1"/>
          <p:nvPr>
            <p:ph type="title"/>
          </p:nvPr>
        </p:nvSpPr>
        <p:spPr>
          <a:xfrm>
            <a:off x="627165" y="6904917"/>
            <a:ext cx="9555600" cy="8299800"/>
          </a:xfrm>
          <a:prstGeom prst="rect">
            <a:avLst/>
          </a:prstGeom>
        </p:spPr>
        <p:txBody>
          <a:bodyPr anchorCtr="0" anchor="b" bIns="314625" lIns="314625" spcFirstLastPara="1" rIns="314625" wrap="square" tIns="314625">
            <a:normAutofit/>
          </a:bodyPr>
          <a:lstStyle>
            <a:lvl1pPr lvl="0" algn="ctr">
              <a:spcBef>
                <a:spcPts val="0"/>
              </a:spcBef>
              <a:spcAft>
                <a:spcPts val="0"/>
              </a:spcAft>
              <a:buSzPts val="14500"/>
              <a:buNone/>
              <a:defRPr sz="14500"/>
            </a:lvl1pPr>
            <a:lvl2pPr lvl="1" algn="ctr">
              <a:spcBef>
                <a:spcPts val="0"/>
              </a:spcBef>
              <a:spcAft>
                <a:spcPts val="0"/>
              </a:spcAft>
              <a:buSzPts val="14500"/>
              <a:buNone/>
              <a:defRPr sz="14500"/>
            </a:lvl2pPr>
            <a:lvl3pPr lvl="2" algn="ctr">
              <a:spcBef>
                <a:spcPts val="0"/>
              </a:spcBef>
              <a:spcAft>
                <a:spcPts val="0"/>
              </a:spcAft>
              <a:buSzPts val="14500"/>
              <a:buNone/>
              <a:defRPr sz="14500"/>
            </a:lvl3pPr>
            <a:lvl4pPr lvl="3" algn="ctr">
              <a:spcBef>
                <a:spcPts val="0"/>
              </a:spcBef>
              <a:spcAft>
                <a:spcPts val="0"/>
              </a:spcAft>
              <a:buSzPts val="14500"/>
              <a:buNone/>
              <a:defRPr sz="14500"/>
            </a:lvl4pPr>
            <a:lvl5pPr lvl="4" algn="ctr">
              <a:spcBef>
                <a:spcPts val="0"/>
              </a:spcBef>
              <a:spcAft>
                <a:spcPts val="0"/>
              </a:spcAft>
              <a:buSzPts val="14500"/>
              <a:buNone/>
              <a:defRPr sz="14500"/>
            </a:lvl5pPr>
            <a:lvl6pPr lvl="5" algn="ctr">
              <a:spcBef>
                <a:spcPts val="0"/>
              </a:spcBef>
              <a:spcAft>
                <a:spcPts val="0"/>
              </a:spcAft>
              <a:buSzPts val="14500"/>
              <a:buNone/>
              <a:defRPr sz="14500"/>
            </a:lvl6pPr>
            <a:lvl7pPr lvl="6" algn="ctr">
              <a:spcBef>
                <a:spcPts val="0"/>
              </a:spcBef>
              <a:spcAft>
                <a:spcPts val="0"/>
              </a:spcAft>
              <a:buSzPts val="14500"/>
              <a:buNone/>
              <a:defRPr sz="14500"/>
            </a:lvl7pPr>
            <a:lvl8pPr lvl="7" algn="ctr">
              <a:spcBef>
                <a:spcPts val="0"/>
              </a:spcBef>
              <a:spcAft>
                <a:spcPts val="0"/>
              </a:spcAft>
              <a:buSzPts val="14500"/>
              <a:buNone/>
              <a:defRPr sz="14500"/>
            </a:lvl8pPr>
            <a:lvl9pPr lvl="8" algn="ctr">
              <a:spcBef>
                <a:spcPts val="0"/>
              </a:spcBef>
              <a:spcAft>
                <a:spcPts val="0"/>
              </a:spcAft>
              <a:buSzPts val="14500"/>
              <a:buNone/>
              <a:defRPr sz="14500"/>
            </a:lvl9pPr>
          </a:lstStyle>
          <a:p/>
        </p:txBody>
      </p:sp>
      <p:sp>
        <p:nvSpPr>
          <p:cNvPr id="996" name="Google Shape;996;p9"/>
          <p:cNvSpPr txBox="1"/>
          <p:nvPr>
            <p:ph idx="1" type="subTitle"/>
          </p:nvPr>
        </p:nvSpPr>
        <p:spPr>
          <a:xfrm>
            <a:off x="627165" y="15695258"/>
            <a:ext cx="9555600" cy="6915600"/>
          </a:xfrm>
          <a:prstGeom prst="rect">
            <a:avLst/>
          </a:prstGeom>
        </p:spPr>
        <p:txBody>
          <a:bodyPr anchorCtr="0" anchor="t" bIns="314625" lIns="314625" spcFirstLastPara="1" rIns="314625" wrap="square" tIns="314625">
            <a:normAutofit/>
          </a:bodyPr>
          <a:lstStyle>
            <a:lvl1pPr lvl="0" algn="ctr">
              <a:lnSpc>
                <a:spcPct val="100000"/>
              </a:lnSpc>
              <a:spcBef>
                <a:spcPts val="0"/>
              </a:spcBef>
              <a:spcAft>
                <a:spcPts val="0"/>
              </a:spcAft>
              <a:buSzPts val="7200"/>
              <a:buNone/>
              <a:defRPr sz="7200"/>
            </a:lvl1pPr>
            <a:lvl2pPr lvl="1" algn="ctr">
              <a:lnSpc>
                <a:spcPct val="100000"/>
              </a:lnSpc>
              <a:spcBef>
                <a:spcPts val="0"/>
              </a:spcBef>
              <a:spcAft>
                <a:spcPts val="0"/>
              </a:spcAft>
              <a:buSzPts val="7200"/>
              <a:buNone/>
              <a:defRPr sz="7200"/>
            </a:lvl2pPr>
            <a:lvl3pPr lvl="2" algn="ctr">
              <a:lnSpc>
                <a:spcPct val="100000"/>
              </a:lnSpc>
              <a:spcBef>
                <a:spcPts val="0"/>
              </a:spcBef>
              <a:spcAft>
                <a:spcPts val="0"/>
              </a:spcAft>
              <a:buSzPts val="7200"/>
              <a:buNone/>
              <a:defRPr sz="7200"/>
            </a:lvl3pPr>
            <a:lvl4pPr lvl="3" algn="ctr">
              <a:lnSpc>
                <a:spcPct val="100000"/>
              </a:lnSpc>
              <a:spcBef>
                <a:spcPts val="0"/>
              </a:spcBef>
              <a:spcAft>
                <a:spcPts val="0"/>
              </a:spcAft>
              <a:buSzPts val="7200"/>
              <a:buNone/>
              <a:defRPr sz="7200"/>
            </a:lvl4pPr>
            <a:lvl5pPr lvl="4" algn="ctr">
              <a:lnSpc>
                <a:spcPct val="100000"/>
              </a:lnSpc>
              <a:spcBef>
                <a:spcPts val="0"/>
              </a:spcBef>
              <a:spcAft>
                <a:spcPts val="0"/>
              </a:spcAft>
              <a:buSzPts val="7200"/>
              <a:buNone/>
              <a:defRPr sz="7200"/>
            </a:lvl5pPr>
            <a:lvl6pPr lvl="5" algn="ctr">
              <a:lnSpc>
                <a:spcPct val="100000"/>
              </a:lnSpc>
              <a:spcBef>
                <a:spcPts val="0"/>
              </a:spcBef>
              <a:spcAft>
                <a:spcPts val="0"/>
              </a:spcAft>
              <a:buSzPts val="7200"/>
              <a:buNone/>
              <a:defRPr sz="7200"/>
            </a:lvl6pPr>
            <a:lvl7pPr lvl="6" algn="ctr">
              <a:lnSpc>
                <a:spcPct val="100000"/>
              </a:lnSpc>
              <a:spcBef>
                <a:spcPts val="0"/>
              </a:spcBef>
              <a:spcAft>
                <a:spcPts val="0"/>
              </a:spcAft>
              <a:buSzPts val="7200"/>
              <a:buNone/>
              <a:defRPr sz="7200"/>
            </a:lvl7pPr>
            <a:lvl8pPr lvl="7" algn="ctr">
              <a:lnSpc>
                <a:spcPct val="100000"/>
              </a:lnSpc>
              <a:spcBef>
                <a:spcPts val="0"/>
              </a:spcBef>
              <a:spcAft>
                <a:spcPts val="0"/>
              </a:spcAft>
              <a:buSzPts val="7200"/>
              <a:buNone/>
              <a:defRPr sz="7200"/>
            </a:lvl8pPr>
            <a:lvl9pPr lvl="8" algn="ctr">
              <a:lnSpc>
                <a:spcPct val="100000"/>
              </a:lnSpc>
              <a:spcBef>
                <a:spcPts val="0"/>
              </a:spcBef>
              <a:spcAft>
                <a:spcPts val="0"/>
              </a:spcAft>
              <a:buSzPts val="7200"/>
              <a:buNone/>
              <a:defRPr sz="7200"/>
            </a:lvl9pPr>
          </a:lstStyle>
          <a:p/>
        </p:txBody>
      </p:sp>
      <p:sp>
        <p:nvSpPr>
          <p:cNvPr id="997" name="Google Shape;997;p9"/>
          <p:cNvSpPr txBox="1"/>
          <p:nvPr>
            <p:ph idx="2" type="body"/>
          </p:nvPr>
        </p:nvSpPr>
        <p:spPr>
          <a:xfrm>
            <a:off x="11668110" y="4054313"/>
            <a:ext cx="9063900" cy="20690100"/>
          </a:xfrm>
          <a:prstGeom prst="rect">
            <a:avLst/>
          </a:prstGeom>
        </p:spPr>
        <p:txBody>
          <a:bodyPr anchorCtr="0" anchor="ctr" bIns="314625" lIns="314625" spcFirstLastPara="1" rIns="314625" wrap="square" tIns="314625">
            <a:normAutofit/>
          </a:bodyPr>
          <a:lstStyle>
            <a:lvl1pPr indent="-622300" lvl="0" marL="457200">
              <a:spcBef>
                <a:spcPts val="0"/>
              </a:spcBef>
              <a:spcAft>
                <a:spcPts val="0"/>
              </a:spcAft>
              <a:buSzPts val="6200"/>
              <a:buChar char="●"/>
              <a:defRPr/>
            </a:lvl1pPr>
            <a:lvl2pPr indent="-533400" lvl="1" marL="914400">
              <a:spcBef>
                <a:spcPts val="0"/>
              </a:spcBef>
              <a:spcAft>
                <a:spcPts val="0"/>
              </a:spcAft>
              <a:buSzPts val="4800"/>
              <a:buChar char="○"/>
              <a:defRPr/>
            </a:lvl2pPr>
            <a:lvl3pPr indent="-533400" lvl="2" marL="1371600">
              <a:spcBef>
                <a:spcPts val="0"/>
              </a:spcBef>
              <a:spcAft>
                <a:spcPts val="0"/>
              </a:spcAft>
              <a:buSzPts val="4800"/>
              <a:buChar char="■"/>
              <a:defRPr/>
            </a:lvl3pPr>
            <a:lvl4pPr indent="-533400" lvl="3" marL="1828800">
              <a:spcBef>
                <a:spcPts val="0"/>
              </a:spcBef>
              <a:spcAft>
                <a:spcPts val="0"/>
              </a:spcAft>
              <a:buSzPts val="4800"/>
              <a:buChar char="●"/>
              <a:defRPr/>
            </a:lvl4pPr>
            <a:lvl5pPr indent="-533400" lvl="4" marL="2286000">
              <a:spcBef>
                <a:spcPts val="0"/>
              </a:spcBef>
              <a:spcAft>
                <a:spcPts val="0"/>
              </a:spcAft>
              <a:buSzPts val="4800"/>
              <a:buChar char="○"/>
              <a:defRPr/>
            </a:lvl5pPr>
            <a:lvl6pPr indent="-533400" lvl="5" marL="2743200">
              <a:spcBef>
                <a:spcPts val="0"/>
              </a:spcBef>
              <a:spcAft>
                <a:spcPts val="0"/>
              </a:spcAft>
              <a:buSzPts val="4800"/>
              <a:buChar char="■"/>
              <a:defRPr/>
            </a:lvl6pPr>
            <a:lvl7pPr indent="-533400" lvl="6" marL="3200400">
              <a:spcBef>
                <a:spcPts val="0"/>
              </a:spcBef>
              <a:spcAft>
                <a:spcPts val="0"/>
              </a:spcAft>
              <a:buSzPts val="4800"/>
              <a:buChar char="●"/>
              <a:defRPr/>
            </a:lvl7pPr>
            <a:lvl8pPr indent="-533400" lvl="7" marL="3657600">
              <a:spcBef>
                <a:spcPts val="0"/>
              </a:spcBef>
              <a:spcAft>
                <a:spcPts val="0"/>
              </a:spcAft>
              <a:buSzPts val="4800"/>
              <a:buChar char="○"/>
              <a:defRPr/>
            </a:lvl8pPr>
            <a:lvl9pPr indent="-533400" lvl="8" marL="4114800">
              <a:spcBef>
                <a:spcPts val="0"/>
              </a:spcBef>
              <a:spcAft>
                <a:spcPts val="0"/>
              </a:spcAft>
              <a:buSzPts val="4800"/>
              <a:buChar char="■"/>
              <a:defRPr/>
            </a:lvl9pPr>
          </a:lstStyle>
          <a:p/>
        </p:txBody>
      </p:sp>
      <p:sp>
        <p:nvSpPr>
          <p:cNvPr id="998" name="Google Shape;998;p9"/>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matchingName="Caption">
  <p:cSld name="CAPTION_ONLY">
    <p:spTree>
      <p:nvGrpSpPr>
        <p:cNvPr id="999" name="Shape 999"/>
        <p:cNvGrpSpPr/>
        <p:nvPr/>
      </p:nvGrpSpPr>
      <p:grpSpPr>
        <a:xfrm>
          <a:off x="0" y="0"/>
          <a:ext cx="0" cy="0"/>
          <a:chOff x="0" y="0"/>
          <a:chExt cx="0" cy="0"/>
        </a:xfrm>
      </p:grpSpPr>
      <p:sp>
        <p:nvSpPr>
          <p:cNvPr id="1000" name="Google Shape;1000;p10"/>
          <p:cNvSpPr txBox="1"/>
          <p:nvPr>
            <p:ph idx="1" type="body"/>
          </p:nvPr>
        </p:nvSpPr>
        <p:spPr>
          <a:xfrm>
            <a:off x="736299" y="23688259"/>
            <a:ext cx="14170500" cy="3388200"/>
          </a:xfrm>
          <a:prstGeom prst="rect">
            <a:avLst/>
          </a:prstGeom>
        </p:spPr>
        <p:txBody>
          <a:bodyPr anchorCtr="0" anchor="ctr" bIns="314625" lIns="314625" spcFirstLastPara="1" rIns="314625" wrap="square" tIns="314625">
            <a:normAutofit/>
          </a:bodyPr>
          <a:lstStyle>
            <a:lvl1pPr indent="-228600" lvl="0" marL="457200">
              <a:lnSpc>
                <a:spcPct val="100000"/>
              </a:lnSpc>
              <a:spcBef>
                <a:spcPts val="0"/>
              </a:spcBef>
              <a:spcAft>
                <a:spcPts val="0"/>
              </a:spcAft>
              <a:buSzPts val="6200"/>
              <a:buNone/>
              <a:defRPr/>
            </a:lvl1pPr>
          </a:lstStyle>
          <a:p/>
        </p:txBody>
      </p:sp>
      <p:sp>
        <p:nvSpPr>
          <p:cNvPr id="1001" name="Google Shape;1001;p10"/>
          <p:cNvSpPr txBox="1"/>
          <p:nvPr>
            <p:ph idx="12" type="sldNum"/>
          </p:nvPr>
        </p:nvSpPr>
        <p:spPr>
          <a:xfrm>
            <a:off x="20013680" y="26110750"/>
            <a:ext cx="1296000" cy="2203800"/>
          </a:xfrm>
          <a:prstGeom prst="rect">
            <a:avLst/>
          </a:prstGeom>
          <a:noFill/>
          <a:ln>
            <a:noFill/>
          </a:ln>
        </p:spPr>
        <p:txBody>
          <a:bodyPr anchorCtr="0" anchor="ctr" bIns="91425" lIns="91425" spcFirstLastPara="1" rIns="91425" wrap="square" tIns="91425">
            <a:no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pPr indent="0" lvl="0" marL="0" rtl="0" algn="l">
              <a:spcBef>
                <a:spcPts val="0"/>
              </a:spcBef>
              <a:spcAft>
                <a:spcPts val="0"/>
              </a:spcAft>
              <a:buNone/>
            </a:pPr>
            <a:fld id="{00000000-1234-1234-1234-123412341234}" type="slidenum">
              <a:rPr lang="es-419"/>
              <a:t>‹#›</a:t>
            </a:fld>
            <a:endParaRPr/>
          </a:p>
        </p:txBody>
      </p:sp>
    </p:spTree>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7.xml"/><Relationship Id="rId10" Type="http://schemas.openxmlformats.org/officeDocument/2006/relationships/slideLayout" Target="../slideLayouts/slideLayout6.xml"/><Relationship Id="rId13" Type="http://schemas.openxmlformats.org/officeDocument/2006/relationships/slideLayout" Target="../slideLayouts/slideLayout9.xml"/><Relationship Id="rId12" Type="http://schemas.openxmlformats.org/officeDocument/2006/relationships/slideLayout" Target="../slideLayouts/slideLayout8.xml"/><Relationship Id="rId1" Type="http://schemas.openxmlformats.org/officeDocument/2006/relationships/image" Target="../media/image1.png"/><Relationship Id="rId2" Type="http://schemas.openxmlformats.org/officeDocument/2006/relationships/image" Target="../media/image2.png"/><Relationship Id="rId3" Type="http://schemas.openxmlformats.org/officeDocument/2006/relationships/image" Target="../media/image4.png"/><Relationship Id="rId4" Type="http://schemas.openxmlformats.org/officeDocument/2006/relationships/image" Target="../media/image3.png"/><Relationship Id="rId9" Type="http://schemas.openxmlformats.org/officeDocument/2006/relationships/slideLayout" Target="../slideLayouts/slideLayout5.xml"/><Relationship Id="rId15" Type="http://schemas.openxmlformats.org/officeDocument/2006/relationships/slideLayout" Target="../slideLayouts/slideLayout11.xml"/><Relationship Id="rId14" Type="http://schemas.openxmlformats.org/officeDocument/2006/relationships/slideLayout" Target="../slideLayouts/slideLayout10.xml"/><Relationship Id="rId16" Type="http://schemas.openxmlformats.org/officeDocument/2006/relationships/theme" Target="../theme/theme1.xml"/><Relationship Id="rId5" Type="http://schemas.openxmlformats.org/officeDocument/2006/relationships/slideLayout" Target="../slideLayouts/slideLayout1.xml"/><Relationship Id="rId6" Type="http://schemas.openxmlformats.org/officeDocument/2006/relationships/slideLayout" Target="../slideLayouts/slideLayout2.xml"/><Relationship Id="rId7" Type="http://schemas.openxmlformats.org/officeDocument/2006/relationships/slideLayout" Target="../slideLayouts/slideLayout3.xml"/><Relationship Id="rId8"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name="simple-light-2">
    <p:bg>
      <p:bgPr>
        <a:solidFill>
          <a:schemeClr val="lt1"/>
        </a:solidFill>
      </p:bgPr>
    </p:bg>
    <p:spTree>
      <p:nvGrpSpPr>
        <p:cNvPr id="5" name="Shape 5"/>
        <p:cNvGrpSpPr/>
        <p:nvPr/>
      </p:nvGrpSpPr>
      <p:grpSpPr>
        <a:xfrm>
          <a:off x="0" y="0"/>
          <a:ext cx="0" cy="0"/>
          <a:chOff x="0" y="0"/>
          <a:chExt cx="0" cy="0"/>
        </a:xfrm>
      </p:grpSpPr>
      <p:sp>
        <p:nvSpPr>
          <p:cNvPr id="6" name="Google Shape;6;p1"/>
          <p:cNvSpPr txBox="1"/>
          <p:nvPr>
            <p:ph type="title"/>
          </p:nvPr>
        </p:nvSpPr>
        <p:spPr>
          <a:xfrm>
            <a:off x="736299" y="5709279"/>
            <a:ext cx="20127300" cy="3206700"/>
          </a:xfrm>
          <a:prstGeom prst="rect">
            <a:avLst/>
          </a:prstGeom>
          <a:noFill/>
          <a:ln>
            <a:noFill/>
          </a:ln>
        </p:spPr>
        <p:txBody>
          <a:bodyPr anchorCtr="0" anchor="t" bIns="314625" lIns="314625" spcFirstLastPara="1" rIns="314625" wrap="square" tIns="314625">
            <a:normAutofit/>
          </a:bodyPr>
          <a:lstStyle>
            <a:lvl1pPr lvl="0">
              <a:spcBef>
                <a:spcPts val="0"/>
              </a:spcBef>
              <a:spcAft>
                <a:spcPts val="0"/>
              </a:spcAft>
              <a:buClr>
                <a:schemeClr val="dk1"/>
              </a:buClr>
              <a:buSzPts val="9600"/>
              <a:buFont typeface="Rye"/>
              <a:buNone/>
              <a:defRPr sz="9600">
                <a:solidFill>
                  <a:schemeClr val="dk1"/>
                </a:solidFill>
                <a:latin typeface="Rye"/>
                <a:ea typeface="Rye"/>
                <a:cs typeface="Rye"/>
                <a:sym typeface="Rye"/>
              </a:defRPr>
            </a:lvl1pPr>
            <a:lvl2pPr lvl="1">
              <a:spcBef>
                <a:spcPts val="0"/>
              </a:spcBef>
              <a:spcAft>
                <a:spcPts val="0"/>
              </a:spcAft>
              <a:buClr>
                <a:schemeClr val="dk1"/>
              </a:buClr>
              <a:buSzPts val="9600"/>
              <a:buFont typeface="Rye"/>
              <a:buNone/>
              <a:defRPr sz="9600">
                <a:solidFill>
                  <a:schemeClr val="dk1"/>
                </a:solidFill>
                <a:latin typeface="Rye"/>
                <a:ea typeface="Rye"/>
                <a:cs typeface="Rye"/>
                <a:sym typeface="Rye"/>
              </a:defRPr>
            </a:lvl2pPr>
            <a:lvl3pPr lvl="2">
              <a:spcBef>
                <a:spcPts val="0"/>
              </a:spcBef>
              <a:spcAft>
                <a:spcPts val="0"/>
              </a:spcAft>
              <a:buClr>
                <a:schemeClr val="dk1"/>
              </a:buClr>
              <a:buSzPts val="9600"/>
              <a:buFont typeface="Rye"/>
              <a:buNone/>
              <a:defRPr sz="9600">
                <a:solidFill>
                  <a:schemeClr val="dk1"/>
                </a:solidFill>
                <a:latin typeface="Rye"/>
                <a:ea typeface="Rye"/>
                <a:cs typeface="Rye"/>
                <a:sym typeface="Rye"/>
              </a:defRPr>
            </a:lvl3pPr>
            <a:lvl4pPr lvl="3">
              <a:spcBef>
                <a:spcPts val="0"/>
              </a:spcBef>
              <a:spcAft>
                <a:spcPts val="0"/>
              </a:spcAft>
              <a:buClr>
                <a:schemeClr val="dk1"/>
              </a:buClr>
              <a:buSzPts val="9600"/>
              <a:buFont typeface="Rye"/>
              <a:buNone/>
              <a:defRPr sz="9600">
                <a:solidFill>
                  <a:schemeClr val="dk1"/>
                </a:solidFill>
                <a:latin typeface="Rye"/>
                <a:ea typeface="Rye"/>
                <a:cs typeface="Rye"/>
                <a:sym typeface="Rye"/>
              </a:defRPr>
            </a:lvl4pPr>
            <a:lvl5pPr lvl="4">
              <a:spcBef>
                <a:spcPts val="0"/>
              </a:spcBef>
              <a:spcAft>
                <a:spcPts val="0"/>
              </a:spcAft>
              <a:buClr>
                <a:schemeClr val="dk1"/>
              </a:buClr>
              <a:buSzPts val="9600"/>
              <a:buFont typeface="Rye"/>
              <a:buNone/>
              <a:defRPr sz="9600">
                <a:solidFill>
                  <a:schemeClr val="dk1"/>
                </a:solidFill>
                <a:latin typeface="Rye"/>
                <a:ea typeface="Rye"/>
                <a:cs typeface="Rye"/>
                <a:sym typeface="Rye"/>
              </a:defRPr>
            </a:lvl5pPr>
            <a:lvl6pPr lvl="5">
              <a:spcBef>
                <a:spcPts val="0"/>
              </a:spcBef>
              <a:spcAft>
                <a:spcPts val="0"/>
              </a:spcAft>
              <a:buClr>
                <a:schemeClr val="dk1"/>
              </a:buClr>
              <a:buSzPts val="9600"/>
              <a:buFont typeface="Rye"/>
              <a:buNone/>
              <a:defRPr sz="9600">
                <a:solidFill>
                  <a:schemeClr val="dk1"/>
                </a:solidFill>
                <a:latin typeface="Rye"/>
                <a:ea typeface="Rye"/>
                <a:cs typeface="Rye"/>
                <a:sym typeface="Rye"/>
              </a:defRPr>
            </a:lvl6pPr>
            <a:lvl7pPr lvl="6">
              <a:spcBef>
                <a:spcPts val="0"/>
              </a:spcBef>
              <a:spcAft>
                <a:spcPts val="0"/>
              </a:spcAft>
              <a:buClr>
                <a:schemeClr val="dk1"/>
              </a:buClr>
              <a:buSzPts val="9600"/>
              <a:buFont typeface="Rye"/>
              <a:buNone/>
              <a:defRPr sz="9600">
                <a:solidFill>
                  <a:schemeClr val="dk1"/>
                </a:solidFill>
                <a:latin typeface="Rye"/>
                <a:ea typeface="Rye"/>
                <a:cs typeface="Rye"/>
                <a:sym typeface="Rye"/>
              </a:defRPr>
            </a:lvl7pPr>
            <a:lvl8pPr lvl="7">
              <a:spcBef>
                <a:spcPts val="0"/>
              </a:spcBef>
              <a:spcAft>
                <a:spcPts val="0"/>
              </a:spcAft>
              <a:buClr>
                <a:schemeClr val="dk1"/>
              </a:buClr>
              <a:buSzPts val="9600"/>
              <a:buFont typeface="Rye"/>
              <a:buNone/>
              <a:defRPr sz="9600">
                <a:solidFill>
                  <a:schemeClr val="dk1"/>
                </a:solidFill>
                <a:latin typeface="Rye"/>
                <a:ea typeface="Rye"/>
                <a:cs typeface="Rye"/>
                <a:sym typeface="Rye"/>
              </a:defRPr>
            </a:lvl8pPr>
            <a:lvl9pPr lvl="8">
              <a:spcBef>
                <a:spcPts val="0"/>
              </a:spcBef>
              <a:spcAft>
                <a:spcPts val="0"/>
              </a:spcAft>
              <a:buClr>
                <a:schemeClr val="dk1"/>
              </a:buClr>
              <a:buSzPts val="9600"/>
              <a:buFont typeface="Rye"/>
              <a:buNone/>
              <a:defRPr sz="9600">
                <a:solidFill>
                  <a:schemeClr val="dk1"/>
                </a:solidFill>
                <a:latin typeface="Rye"/>
                <a:ea typeface="Rye"/>
                <a:cs typeface="Rye"/>
                <a:sym typeface="Rye"/>
              </a:defRPr>
            </a:lvl9pPr>
          </a:lstStyle>
          <a:p/>
        </p:txBody>
      </p:sp>
      <p:sp>
        <p:nvSpPr>
          <p:cNvPr id="7" name="Google Shape;7;p1"/>
          <p:cNvSpPr txBox="1"/>
          <p:nvPr>
            <p:ph idx="1" type="body"/>
          </p:nvPr>
        </p:nvSpPr>
        <p:spPr>
          <a:xfrm>
            <a:off x="736299" y="9670503"/>
            <a:ext cx="20127300" cy="19129500"/>
          </a:xfrm>
          <a:prstGeom prst="rect">
            <a:avLst/>
          </a:prstGeom>
          <a:noFill/>
          <a:ln>
            <a:noFill/>
          </a:ln>
        </p:spPr>
        <p:txBody>
          <a:bodyPr anchorCtr="0" anchor="t" bIns="314625" lIns="314625" spcFirstLastPara="1" rIns="314625" wrap="square" tIns="314625">
            <a:normAutofit/>
          </a:bodyPr>
          <a:lstStyle>
            <a:lvl1pPr indent="-622300" lvl="0" marL="457200">
              <a:lnSpc>
                <a:spcPct val="115000"/>
              </a:lnSpc>
              <a:spcBef>
                <a:spcPts val="0"/>
              </a:spcBef>
              <a:spcAft>
                <a:spcPts val="0"/>
              </a:spcAft>
              <a:buClr>
                <a:schemeClr val="dk2"/>
              </a:buClr>
              <a:buSzPts val="6200"/>
              <a:buFont typeface="Open Sans"/>
              <a:buChar char="●"/>
              <a:defRPr sz="6200">
                <a:solidFill>
                  <a:schemeClr val="dk2"/>
                </a:solidFill>
                <a:latin typeface="Open Sans"/>
                <a:ea typeface="Open Sans"/>
                <a:cs typeface="Open Sans"/>
                <a:sym typeface="Open Sans"/>
              </a:defRPr>
            </a:lvl1pPr>
            <a:lvl2pPr indent="-533400" lvl="1" marL="9144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2pPr>
            <a:lvl3pPr indent="-533400" lvl="2" marL="13716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3pPr>
            <a:lvl4pPr indent="-533400" lvl="3" marL="18288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4pPr>
            <a:lvl5pPr indent="-533400" lvl="4" marL="22860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5pPr>
            <a:lvl6pPr indent="-533400" lvl="5" marL="27432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6pPr>
            <a:lvl7pPr indent="-533400" lvl="6" marL="32004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7pPr>
            <a:lvl8pPr indent="-533400" lvl="7" marL="36576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8pPr>
            <a:lvl9pPr indent="-533400" lvl="8" marL="4114800">
              <a:lnSpc>
                <a:spcPct val="115000"/>
              </a:lnSpc>
              <a:spcBef>
                <a:spcPts val="0"/>
              </a:spcBef>
              <a:spcAft>
                <a:spcPts val="0"/>
              </a:spcAft>
              <a:buClr>
                <a:schemeClr val="dk2"/>
              </a:buClr>
              <a:buSzPts val="4800"/>
              <a:buFont typeface="Open Sans"/>
              <a:buChar char="■"/>
              <a:defRPr sz="4800">
                <a:solidFill>
                  <a:schemeClr val="dk2"/>
                </a:solidFill>
                <a:latin typeface="Open Sans"/>
                <a:ea typeface="Open Sans"/>
                <a:cs typeface="Open Sans"/>
                <a:sym typeface="Open Sans"/>
              </a:defRPr>
            </a:lvl9pPr>
          </a:lstStyle>
          <a:p/>
        </p:txBody>
      </p:sp>
      <p:grpSp>
        <p:nvGrpSpPr>
          <p:cNvPr id="8" name="Google Shape;8;p1"/>
          <p:cNvGrpSpPr/>
          <p:nvPr/>
        </p:nvGrpSpPr>
        <p:grpSpPr>
          <a:xfrm>
            <a:off x="0" y="0"/>
            <a:ext cx="21600000" cy="3691952"/>
            <a:chOff x="0" y="0"/>
            <a:chExt cx="21600000" cy="3691952"/>
          </a:xfrm>
        </p:grpSpPr>
        <p:grpSp>
          <p:nvGrpSpPr>
            <p:cNvPr id="9" name="Google Shape;9;p1"/>
            <p:cNvGrpSpPr/>
            <p:nvPr/>
          </p:nvGrpSpPr>
          <p:grpSpPr>
            <a:xfrm>
              <a:off x="2987590" y="2910763"/>
              <a:ext cx="15624811" cy="781189"/>
              <a:chOff x="756042" y="3056469"/>
              <a:chExt cx="7631911" cy="380270"/>
            </a:xfrm>
          </p:grpSpPr>
          <p:sp>
            <p:nvSpPr>
              <p:cNvPr id="10" name="Google Shape;10;p1"/>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 name="Google Shape;11;p1"/>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 name="Google Shape;12;p1"/>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 name="Google Shape;13;p1"/>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 name="Google Shape;14;p1"/>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 name="Google Shape;15;p1"/>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 name="Google Shape;16;p1"/>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 name="Google Shape;17;p1"/>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 name="Google Shape;18;p1"/>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 name="Google Shape;19;p1"/>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 name="Google Shape;20;p1"/>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 name="Google Shape;21;p1"/>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 name="Google Shape;22;p1"/>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 name="Google Shape;23;p1"/>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 name="Google Shape;24;p1"/>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 name="Google Shape;25;p1"/>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 name="Google Shape;26;p1"/>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 name="Google Shape;27;p1"/>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 name="Google Shape;28;p1"/>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 name="Google Shape;29;p1"/>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 name="Google Shape;30;p1"/>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 name="Google Shape;31;p1"/>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 name="Google Shape;32;p1"/>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 name="Google Shape;33;p1"/>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 name="Google Shape;34;p1"/>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 name="Google Shape;35;p1"/>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 name="Google Shape;36;p1"/>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 name="Google Shape;37;p1"/>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 name="Google Shape;38;p1"/>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 name="Google Shape;39;p1"/>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 name="Google Shape;40;p1"/>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 name="Google Shape;41;p1"/>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 name="Google Shape;42;p1"/>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 name="Google Shape;43;p1"/>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 name="Google Shape;44;p1"/>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 name="Google Shape;45;p1"/>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 name="Google Shape;46;p1"/>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 name="Google Shape;47;p1"/>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 name="Google Shape;48;p1"/>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 name="Google Shape;49;p1"/>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 name="Google Shape;50;p1"/>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 name="Google Shape;51;p1"/>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 name="Google Shape;52;p1"/>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 name="Google Shape;53;p1"/>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 name="Google Shape;54;p1"/>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 name="Google Shape;55;p1"/>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 name="Google Shape;56;p1"/>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 name="Google Shape;57;p1"/>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 name="Google Shape;58;p1"/>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 name="Google Shape;59;p1"/>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 name="Google Shape;60;p1"/>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 name="Google Shape;61;p1"/>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 name="Google Shape;62;p1"/>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 name="Google Shape;63;p1"/>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 name="Google Shape;64;p1"/>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 name="Google Shape;65;p1"/>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 name="Google Shape;66;p1"/>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 name="Google Shape;67;p1"/>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 name="Google Shape;68;p1"/>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 name="Google Shape;69;p1"/>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 name="Google Shape;70;p1"/>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 name="Google Shape;71;p1"/>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 name="Google Shape;72;p1"/>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 name="Google Shape;73;p1"/>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 name="Google Shape;74;p1"/>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 name="Google Shape;75;p1"/>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 name="Google Shape;76;p1"/>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 name="Google Shape;77;p1"/>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 name="Google Shape;78;p1"/>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 name="Google Shape;79;p1"/>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 name="Google Shape;80;p1"/>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 name="Google Shape;81;p1"/>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 name="Google Shape;82;p1"/>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 name="Google Shape;83;p1"/>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 name="Google Shape;84;p1"/>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 name="Google Shape;85;p1"/>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 name="Google Shape;86;p1"/>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 name="Google Shape;87;p1"/>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 name="Google Shape;88;p1"/>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 name="Google Shape;89;p1"/>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 name="Google Shape;90;p1"/>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 name="Google Shape;91;p1"/>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 name="Google Shape;92;p1"/>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 name="Google Shape;93;p1"/>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 name="Google Shape;94;p1"/>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 name="Google Shape;95;p1"/>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 name="Google Shape;96;p1"/>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 name="Google Shape;97;p1"/>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 name="Google Shape;98;p1"/>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 name="Google Shape;99;p1"/>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0" name="Google Shape;100;p1"/>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 name="Google Shape;101;p1"/>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 name="Google Shape;102;p1"/>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 name="Google Shape;103;p1"/>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 name="Google Shape;104;p1"/>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 name="Google Shape;105;p1"/>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 name="Google Shape;106;p1"/>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 name="Google Shape;107;p1"/>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 name="Google Shape;108;p1"/>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 name="Google Shape;109;p1"/>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 name="Google Shape;110;p1"/>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 name="Google Shape;111;p1"/>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 name="Google Shape;112;p1"/>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 name="Google Shape;113;p1"/>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4" name="Google Shape;114;p1"/>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5" name="Google Shape;115;p1"/>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 name="Google Shape;116;p1"/>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 name="Google Shape;117;p1"/>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 name="Google Shape;118;p1"/>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 name="Google Shape;119;p1"/>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 name="Google Shape;120;p1"/>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 name="Google Shape;121;p1"/>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 name="Google Shape;122;p1"/>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 name="Google Shape;123;p1"/>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 name="Google Shape;124;p1"/>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 name="Google Shape;125;p1"/>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6" name="Google Shape;126;p1"/>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 name="Google Shape;127;p1"/>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 name="Google Shape;128;p1"/>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 name="Google Shape;129;p1"/>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 name="Google Shape;130;p1"/>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 name="Google Shape;131;p1"/>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 name="Google Shape;132;p1"/>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 name="Google Shape;133;p1"/>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4" name="Google Shape;134;p1"/>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 name="Google Shape;135;p1"/>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 name="Google Shape;136;p1"/>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 name="Google Shape;137;p1"/>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 name="Google Shape;138;p1"/>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 name="Google Shape;139;p1"/>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 name="Google Shape;140;p1"/>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 name="Google Shape;141;p1"/>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 name="Google Shape;142;p1"/>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 name="Google Shape;143;p1"/>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 name="Google Shape;144;p1"/>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 name="Google Shape;145;p1"/>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 name="Google Shape;146;p1"/>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 name="Google Shape;147;p1"/>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 name="Google Shape;148;p1"/>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 name="Google Shape;149;p1"/>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 name="Google Shape;150;p1"/>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 name="Google Shape;151;p1"/>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 name="Google Shape;152;p1"/>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 name="Google Shape;153;p1"/>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 name="Google Shape;154;p1"/>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 name="Google Shape;155;p1"/>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 name="Google Shape;156;p1"/>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 name="Google Shape;157;p1"/>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 name="Google Shape;158;p1"/>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 name="Google Shape;159;p1"/>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 name="Google Shape;160;p1"/>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 name="Google Shape;161;p1"/>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 name="Google Shape;162;p1"/>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 name="Google Shape;163;p1"/>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 name="Google Shape;164;p1"/>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 name="Google Shape;165;p1"/>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 name="Google Shape;166;p1"/>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 name="Google Shape;167;p1"/>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 name="Google Shape;168;p1"/>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 name="Google Shape;169;p1"/>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 name="Google Shape;170;p1"/>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 name="Google Shape;171;p1"/>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 name="Google Shape;172;p1"/>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 name="Google Shape;173;p1"/>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 name="Google Shape;174;p1"/>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 name="Google Shape;175;p1"/>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 name="Google Shape;176;p1"/>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 name="Google Shape;177;p1"/>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 name="Google Shape;178;p1"/>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 name="Google Shape;179;p1"/>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 name="Google Shape;180;p1"/>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 name="Google Shape;181;p1"/>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 name="Google Shape;182;p1"/>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 name="Google Shape;183;p1"/>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 name="Google Shape;184;p1"/>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 name="Google Shape;185;p1"/>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 name="Google Shape;186;p1"/>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7" name="Google Shape;187;p1"/>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 name="Google Shape;188;p1"/>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 name="Google Shape;189;p1"/>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 name="Google Shape;190;p1"/>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 name="Google Shape;191;p1"/>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 name="Google Shape;192;p1"/>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 name="Google Shape;193;p1"/>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 name="Google Shape;194;p1"/>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 name="Google Shape;195;p1"/>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 name="Google Shape;196;p1"/>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 name="Google Shape;197;p1"/>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 name="Google Shape;198;p1"/>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 name="Google Shape;199;p1"/>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 name="Google Shape;200;p1"/>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 name="Google Shape;201;p1"/>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 name="Google Shape;202;p1"/>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 name="Google Shape;203;p1"/>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 name="Google Shape;204;p1"/>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 name="Google Shape;205;p1"/>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 name="Google Shape;206;p1"/>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 name="Google Shape;207;p1"/>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 name="Google Shape;208;p1"/>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 name="Google Shape;209;p1"/>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 name="Google Shape;210;p1"/>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 name="Google Shape;211;p1"/>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2" name="Google Shape;212;p1"/>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 name="Google Shape;213;p1"/>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 name="Google Shape;214;p1"/>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 name="Google Shape;215;p1"/>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 name="Google Shape;216;p1"/>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 name="Google Shape;217;p1"/>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 name="Google Shape;218;p1"/>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 name="Google Shape;219;p1"/>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 name="Google Shape;220;p1"/>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 name="Google Shape;221;p1"/>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 name="Google Shape;222;p1"/>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 name="Google Shape;223;p1"/>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 name="Google Shape;224;p1"/>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 name="Google Shape;225;p1"/>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 name="Google Shape;226;p1"/>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 name="Google Shape;227;p1"/>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 name="Google Shape;228;p1"/>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 name="Google Shape;229;p1"/>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 name="Google Shape;230;p1"/>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 name="Google Shape;231;p1"/>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 name="Google Shape;232;p1"/>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 name="Google Shape;233;p1"/>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 name="Google Shape;234;p1"/>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 name="Google Shape;235;p1"/>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 name="Google Shape;236;p1"/>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7" name="Google Shape;237;p1"/>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8" name="Google Shape;238;p1"/>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 name="Google Shape;239;p1"/>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0" name="Google Shape;240;p1"/>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1" name="Google Shape;241;p1"/>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 name="Google Shape;242;p1"/>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 name="Google Shape;243;p1"/>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 name="Google Shape;244;p1"/>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 name="Google Shape;245;p1"/>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 name="Google Shape;246;p1"/>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 name="Google Shape;247;p1"/>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 name="Google Shape;248;p1"/>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 name="Google Shape;249;p1"/>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 name="Google Shape;250;p1"/>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 name="Google Shape;251;p1"/>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 name="Google Shape;252;p1"/>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 name="Google Shape;253;p1"/>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 name="Google Shape;254;p1"/>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 name="Google Shape;255;p1"/>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 name="Google Shape;256;p1"/>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 name="Google Shape;257;p1"/>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 name="Google Shape;258;p1"/>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 name="Google Shape;259;p1"/>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 name="Google Shape;260;p1"/>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 name="Google Shape;261;p1"/>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 name="Google Shape;262;p1"/>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 name="Google Shape;263;p1"/>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 name="Google Shape;264;p1"/>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 name="Google Shape;265;p1"/>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 name="Google Shape;266;p1"/>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 name="Google Shape;267;p1"/>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 name="Google Shape;268;p1"/>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 name="Google Shape;269;p1"/>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 name="Google Shape;270;p1"/>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 name="Google Shape;271;p1"/>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 name="Google Shape;272;p1"/>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 name="Google Shape;273;p1"/>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 name="Google Shape;274;p1"/>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 name="Google Shape;275;p1"/>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 name="Google Shape;276;p1"/>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 name="Google Shape;277;p1"/>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 name="Google Shape;278;p1"/>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 name="Google Shape;279;p1"/>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 name="Google Shape;280;p1"/>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 name="Google Shape;281;p1"/>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 name="Google Shape;282;p1"/>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 name="Google Shape;283;p1"/>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 name="Google Shape;284;p1"/>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 name="Google Shape;285;p1"/>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 name="Google Shape;286;p1"/>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 name="Google Shape;287;p1"/>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 name="Google Shape;288;p1"/>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 name="Google Shape;289;p1"/>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 name="Google Shape;290;p1"/>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 name="Google Shape;291;p1"/>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 name="Google Shape;292;p1"/>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 name="Google Shape;293;p1"/>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 name="Google Shape;294;p1"/>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 name="Google Shape;295;p1"/>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 name="Google Shape;296;p1"/>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 name="Google Shape;297;p1"/>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 name="Google Shape;298;p1"/>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 name="Google Shape;299;p1"/>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 name="Google Shape;300;p1"/>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 name="Google Shape;301;p1"/>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 name="Google Shape;302;p1"/>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 name="Google Shape;303;p1"/>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 name="Google Shape;304;p1"/>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 name="Google Shape;305;p1"/>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 name="Google Shape;306;p1"/>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 name="Google Shape;307;p1"/>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 name="Google Shape;308;p1"/>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 name="Google Shape;309;p1"/>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 name="Google Shape;310;p1"/>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 name="Google Shape;311;p1"/>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 name="Google Shape;312;p1"/>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 name="Google Shape;313;p1"/>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 name="Google Shape;314;p1"/>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 name="Google Shape;315;p1"/>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 name="Google Shape;316;p1"/>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 name="Google Shape;317;p1"/>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 name="Google Shape;318;p1"/>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 name="Google Shape;319;p1"/>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 name="Google Shape;320;p1"/>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 name="Google Shape;321;p1"/>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 name="Google Shape;322;p1"/>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 name="Google Shape;323;p1"/>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 name="Google Shape;324;p1"/>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 name="Google Shape;325;p1"/>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 name="Google Shape;326;p1"/>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 name="Google Shape;327;p1"/>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 name="Google Shape;328;p1"/>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 name="Google Shape;329;p1"/>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 name="Google Shape;330;p1"/>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 name="Google Shape;331;p1"/>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 name="Google Shape;332;p1"/>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 name="Google Shape;333;p1"/>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 name="Google Shape;334;p1"/>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 name="Google Shape;335;p1"/>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 name="Google Shape;336;p1"/>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 name="Google Shape;337;p1"/>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 name="Google Shape;338;p1"/>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9" name="Google Shape;339;p1"/>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 name="Google Shape;340;p1"/>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 name="Google Shape;341;p1"/>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 name="Google Shape;342;p1"/>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 name="Google Shape;343;p1"/>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 name="Google Shape;344;p1"/>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 name="Google Shape;345;p1"/>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6" name="Google Shape;346;p1"/>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7" name="Google Shape;347;p1"/>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8" name="Google Shape;348;p1"/>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 name="Google Shape;349;p1"/>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 name="Google Shape;350;p1"/>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 name="Google Shape;351;p1"/>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 name="Google Shape;352;p1"/>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 name="Google Shape;353;p1"/>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 name="Google Shape;354;p1"/>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 name="Google Shape;355;p1"/>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 name="Google Shape;356;p1"/>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 name="Google Shape;357;p1"/>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 name="Google Shape;358;p1"/>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 name="Google Shape;359;p1"/>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 name="Google Shape;360;p1"/>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 name="Google Shape;361;p1"/>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 name="Google Shape;362;p1"/>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 name="Google Shape;363;p1"/>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 name="Google Shape;364;p1"/>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 name="Google Shape;365;p1"/>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 name="Google Shape;366;p1"/>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 name="Google Shape;367;p1"/>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 name="Google Shape;368;p1"/>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 name="Google Shape;369;p1"/>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 name="Google Shape;370;p1"/>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 name="Google Shape;371;p1"/>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 name="Google Shape;372;p1"/>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 name="Google Shape;373;p1"/>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 name="Google Shape;374;p1"/>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 name="Google Shape;375;p1"/>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 name="Google Shape;376;p1"/>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 name="Google Shape;377;p1"/>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 name="Google Shape;378;p1"/>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 name="Google Shape;379;p1"/>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 name="Google Shape;380;p1"/>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 name="Google Shape;381;p1"/>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 name="Google Shape;382;p1"/>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 name="Google Shape;383;p1"/>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 name="Google Shape;384;p1"/>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 name="Google Shape;385;p1"/>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 name="Google Shape;386;p1"/>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 name="Google Shape;387;p1"/>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 name="Google Shape;388;p1"/>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 name="Google Shape;389;p1"/>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 name="Google Shape;390;p1"/>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 name="Google Shape;391;p1"/>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 name="Google Shape;392;p1"/>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 name="Google Shape;393;p1"/>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 name="Google Shape;394;p1"/>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 name="Google Shape;395;p1"/>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 name="Google Shape;396;p1"/>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 name="Google Shape;397;p1"/>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 name="Google Shape;398;p1"/>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 name="Google Shape;399;p1"/>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 name="Google Shape;400;p1"/>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 name="Google Shape;401;p1"/>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 name="Google Shape;402;p1"/>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 name="Google Shape;403;p1"/>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 name="Google Shape;404;p1"/>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 name="Google Shape;405;p1"/>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 name="Google Shape;406;p1"/>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 name="Google Shape;407;p1"/>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 name="Google Shape;408;p1"/>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 name="Google Shape;409;p1"/>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 name="Google Shape;410;p1"/>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 name="Google Shape;411;p1"/>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 name="Google Shape;412;p1"/>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 name="Google Shape;413;p1"/>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 name="Google Shape;414;p1"/>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 name="Google Shape;415;p1"/>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 name="Google Shape;416;p1"/>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 name="Google Shape;417;p1"/>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 name="Google Shape;418;p1"/>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 name="Google Shape;419;p1"/>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 name="Google Shape;420;p1"/>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 name="Google Shape;421;p1"/>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 name="Google Shape;422;p1"/>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 name="Google Shape;423;p1"/>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 name="Google Shape;424;p1"/>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 name="Google Shape;425;p1"/>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 name="Google Shape;426;p1"/>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 name="Google Shape;427;p1"/>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 name="Google Shape;428;p1"/>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 name="Google Shape;429;p1"/>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 name="Google Shape;430;p1"/>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 name="Google Shape;431;p1"/>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 name="Google Shape;432;p1"/>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 name="Google Shape;433;p1"/>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 name="Google Shape;434;p1"/>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 name="Google Shape;435;p1"/>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 name="Google Shape;436;p1"/>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 name="Google Shape;437;p1"/>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 name="Google Shape;438;p1"/>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 name="Google Shape;439;p1"/>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 name="Google Shape;440;p1"/>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 name="Google Shape;441;p1"/>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2" name="Google Shape;442;p1"/>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 name="Google Shape;443;p1"/>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 name="Google Shape;444;p1"/>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 name="Google Shape;445;p1"/>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6" name="Google Shape;446;p1"/>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7" name="Google Shape;447;p1"/>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 name="Google Shape;448;p1"/>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9" name="Google Shape;449;p1"/>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 name="Google Shape;450;p1"/>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 name="Google Shape;451;p1"/>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 name="Google Shape;452;p1"/>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 name="Google Shape;453;p1"/>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 name="Google Shape;454;p1"/>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 name="Google Shape;455;p1"/>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 name="Google Shape;456;p1"/>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 name="Google Shape;457;p1"/>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 name="Google Shape;458;p1"/>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 name="Google Shape;459;p1"/>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 name="Google Shape;460;p1"/>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 name="Google Shape;461;p1"/>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 name="Google Shape;462;p1"/>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 name="Google Shape;463;p1"/>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 name="Google Shape;464;p1"/>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 name="Google Shape;465;p1"/>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 name="Google Shape;466;p1"/>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 name="Google Shape;467;p1"/>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 name="Google Shape;468;p1"/>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 name="Google Shape;469;p1"/>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 name="Google Shape;470;p1"/>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 name="Google Shape;471;p1"/>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 name="Google Shape;472;p1"/>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 name="Google Shape;473;p1"/>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 name="Google Shape;474;p1"/>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 name="Google Shape;475;p1"/>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 name="Google Shape;476;p1"/>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 name="Google Shape;477;p1"/>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 name="Google Shape;478;p1"/>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 name="Google Shape;479;p1"/>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 name="Google Shape;480;p1"/>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 name="Google Shape;481;p1"/>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 name="Google Shape;482;p1"/>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 name="Google Shape;483;p1"/>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 name="Google Shape;484;p1"/>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 name="Google Shape;485;p1"/>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 name="Google Shape;486;p1"/>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 name="Google Shape;487;p1"/>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 name="Google Shape;488;p1"/>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 name="Google Shape;489;p1"/>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 name="Google Shape;490;p1"/>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 name="Google Shape;491;p1"/>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 name="Google Shape;492;p1"/>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 name="Google Shape;493;p1"/>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 name="Google Shape;494;p1"/>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 name="Google Shape;495;p1"/>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 name="Google Shape;496;p1"/>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 name="Google Shape;497;p1"/>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 name="Google Shape;498;p1"/>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 name="Google Shape;499;p1"/>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 name="Google Shape;500;p1"/>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 name="Google Shape;501;p1"/>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 name="Google Shape;502;p1"/>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 name="Google Shape;503;p1"/>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 name="Google Shape;504;p1"/>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 name="Google Shape;505;p1"/>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 name="Google Shape;506;p1"/>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 name="Google Shape;507;p1"/>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 name="Google Shape;508;p1"/>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 name="Google Shape;509;p1"/>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 name="Google Shape;510;p1"/>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 name="Google Shape;511;p1"/>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 name="Google Shape;512;p1"/>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 name="Google Shape;513;p1"/>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 name="Google Shape;514;p1"/>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 name="Google Shape;515;p1"/>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 name="Google Shape;516;p1"/>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 name="Google Shape;517;p1"/>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 name="Google Shape;518;p1"/>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 name="Google Shape;519;p1"/>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 name="Google Shape;520;p1"/>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 name="Google Shape;521;p1"/>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 name="Google Shape;522;p1"/>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 name="Google Shape;523;p1"/>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 name="Google Shape;524;p1"/>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 name="Google Shape;525;p1"/>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 name="Google Shape;526;p1"/>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 name="Google Shape;527;p1"/>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 name="Google Shape;528;p1"/>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 name="Google Shape;529;p1"/>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 name="Google Shape;530;p1"/>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 name="Google Shape;531;p1"/>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 name="Google Shape;532;p1"/>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 name="Google Shape;533;p1"/>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 name="Google Shape;534;p1"/>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 name="Google Shape;535;p1"/>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 name="Google Shape;536;p1"/>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 name="Google Shape;537;p1"/>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 name="Google Shape;538;p1"/>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 name="Google Shape;539;p1"/>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 name="Google Shape;540;p1"/>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 name="Google Shape;541;p1"/>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 name="Google Shape;542;p1"/>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3" name="Google Shape;543;p1"/>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 name="Google Shape;544;p1"/>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 name="Google Shape;545;p1"/>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 name="Google Shape;546;p1"/>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7" name="Google Shape;547;p1"/>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8" name="Google Shape;548;p1"/>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9" name="Google Shape;549;p1"/>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0" name="Google Shape;550;p1"/>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1" name="Google Shape;551;p1"/>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2" name="Google Shape;552;p1"/>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3" name="Google Shape;553;p1"/>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4" name="Google Shape;554;p1"/>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5" name="Google Shape;555;p1"/>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6" name="Google Shape;556;p1"/>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7" name="Google Shape;557;p1"/>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8" name="Google Shape;558;p1"/>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 name="Google Shape;559;p1"/>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 name="Google Shape;560;p1"/>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 name="Google Shape;561;p1"/>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 name="Google Shape;562;p1"/>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 name="Google Shape;563;p1"/>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 name="Google Shape;564;p1"/>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 name="Google Shape;565;p1"/>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 name="Google Shape;566;p1"/>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 name="Google Shape;567;p1"/>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 name="Google Shape;568;p1"/>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 name="Google Shape;569;p1"/>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 name="Google Shape;570;p1"/>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 name="Google Shape;571;p1"/>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 name="Google Shape;572;p1"/>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 name="Google Shape;573;p1"/>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 name="Google Shape;574;p1"/>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 name="Google Shape;575;p1"/>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 name="Google Shape;576;p1"/>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 name="Google Shape;577;p1"/>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 name="Google Shape;578;p1"/>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 name="Google Shape;579;p1"/>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 name="Google Shape;580;p1"/>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 name="Google Shape;581;p1"/>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 name="Google Shape;582;p1"/>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 name="Google Shape;583;p1"/>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 name="Google Shape;584;p1"/>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 name="Google Shape;585;p1"/>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 name="Google Shape;586;p1"/>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 name="Google Shape;587;p1"/>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 name="Google Shape;588;p1"/>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 name="Google Shape;589;p1"/>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 name="Google Shape;590;p1"/>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 name="Google Shape;591;p1"/>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 name="Google Shape;592;p1"/>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 name="Google Shape;593;p1"/>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 name="Google Shape;594;p1"/>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 name="Google Shape;595;p1"/>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 name="Google Shape;596;p1"/>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 name="Google Shape;597;p1"/>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 name="Google Shape;598;p1"/>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 name="Google Shape;599;p1"/>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 name="Google Shape;600;p1"/>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 name="Google Shape;601;p1"/>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 name="Google Shape;602;p1"/>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 name="Google Shape;603;p1"/>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 name="Google Shape;604;p1"/>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 name="Google Shape;605;p1"/>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 name="Google Shape;606;p1"/>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 name="Google Shape;607;p1"/>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 name="Google Shape;608;p1"/>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 name="Google Shape;609;p1"/>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 name="Google Shape;610;p1"/>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 name="Google Shape;611;p1"/>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 name="Google Shape;612;p1"/>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 name="Google Shape;613;p1"/>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 name="Google Shape;614;p1"/>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 name="Google Shape;615;p1"/>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 name="Google Shape;616;p1"/>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 name="Google Shape;617;p1"/>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 name="Google Shape;618;p1"/>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 name="Google Shape;619;p1"/>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 name="Google Shape;620;p1"/>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 name="Google Shape;621;p1"/>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 name="Google Shape;622;p1"/>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 name="Google Shape;623;p1"/>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 name="Google Shape;624;p1"/>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 name="Google Shape;625;p1"/>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 name="Google Shape;626;p1"/>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 name="Google Shape;627;p1"/>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 name="Google Shape;628;p1"/>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 name="Google Shape;629;p1"/>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 name="Google Shape;630;p1"/>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 name="Google Shape;631;p1"/>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 name="Google Shape;632;p1"/>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 name="Google Shape;633;p1"/>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 name="Google Shape;634;p1"/>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 name="Google Shape;635;p1"/>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 name="Google Shape;636;p1"/>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 name="Google Shape;637;p1"/>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 name="Google Shape;638;p1"/>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 name="Google Shape;639;p1"/>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 name="Google Shape;640;p1"/>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 name="Google Shape;641;p1"/>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 name="Google Shape;642;p1"/>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 name="Google Shape;643;p1"/>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 name="Google Shape;644;p1"/>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 name="Google Shape;645;p1"/>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 name="Google Shape;646;p1"/>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 name="Google Shape;647;p1"/>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 name="Google Shape;648;p1"/>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 name="Google Shape;649;p1"/>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 name="Google Shape;650;p1"/>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 name="Google Shape;651;p1"/>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 name="Google Shape;652;p1"/>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3" name="Google Shape;653;p1"/>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 name="Google Shape;654;p1"/>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 name="Google Shape;655;p1"/>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 name="Google Shape;656;p1"/>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7" name="Google Shape;657;p1"/>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8" name="Google Shape;658;p1"/>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9" name="Google Shape;659;p1"/>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0" name="Google Shape;660;p1"/>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1" name="Google Shape;661;p1"/>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2" name="Google Shape;662;p1"/>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3" name="Google Shape;663;p1"/>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4" name="Google Shape;664;p1"/>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5" name="Google Shape;665;p1"/>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6" name="Google Shape;666;p1"/>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 name="Google Shape;667;p1"/>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 name="Google Shape;668;p1"/>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 name="Google Shape;669;p1"/>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 name="Google Shape;670;p1"/>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 name="Google Shape;671;p1"/>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 name="Google Shape;672;p1"/>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 name="Google Shape;673;p1"/>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 name="Google Shape;674;p1"/>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 name="Google Shape;675;p1"/>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 name="Google Shape;676;p1"/>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 name="Google Shape;677;p1"/>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 name="Google Shape;678;p1"/>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 name="Google Shape;679;p1"/>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 name="Google Shape;680;p1"/>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 name="Google Shape;681;p1"/>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 name="Google Shape;682;p1"/>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 name="Google Shape;683;p1"/>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 name="Google Shape;684;p1"/>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 name="Google Shape;685;p1"/>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 name="Google Shape;686;p1"/>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 name="Google Shape;687;p1"/>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 name="Google Shape;688;p1"/>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 name="Google Shape;689;p1"/>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 name="Google Shape;690;p1"/>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 name="Google Shape;691;p1"/>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 name="Google Shape;692;p1"/>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 name="Google Shape;693;p1"/>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 name="Google Shape;694;p1"/>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 name="Google Shape;695;p1"/>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 name="Google Shape;696;p1"/>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 name="Google Shape;697;p1"/>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 name="Google Shape;698;p1"/>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 name="Google Shape;699;p1"/>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 name="Google Shape;700;p1"/>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 name="Google Shape;701;p1"/>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 name="Google Shape;702;p1"/>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 name="Google Shape;703;p1"/>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 name="Google Shape;704;p1"/>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 name="Google Shape;705;p1"/>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 name="Google Shape;706;p1"/>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 name="Google Shape;707;p1"/>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 name="Google Shape;708;p1"/>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 name="Google Shape;709;p1"/>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 name="Google Shape;710;p1"/>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 name="Google Shape;711;p1"/>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 name="Google Shape;712;p1"/>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 name="Google Shape;713;p1"/>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 name="Google Shape;714;p1"/>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 name="Google Shape;715;p1"/>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 name="Google Shape;716;p1"/>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 name="Google Shape;717;p1"/>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 name="Google Shape;718;p1"/>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 name="Google Shape;719;p1"/>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 name="Google Shape;720;p1"/>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 name="Google Shape;721;p1"/>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 name="Google Shape;722;p1"/>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 name="Google Shape;723;p1"/>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 name="Google Shape;724;p1"/>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 name="Google Shape;725;p1"/>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 name="Google Shape;726;p1"/>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 name="Google Shape;727;p1"/>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 name="Google Shape;728;p1"/>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 name="Google Shape;729;p1"/>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 name="Google Shape;730;p1"/>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 name="Google Shape;731;p1"/>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 name="Google Shape;732;p1"/>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 name="Google Shape;733;p1"/>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 name="Google Shape;734;p1"/>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 name="Google Shape;735;p1"/>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 name="Google Shape;736;p1"/>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 name="Google Shape;737;p1"/>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 name="Google Shape;738;p1"/>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 name="Google Shape;739;p1"/>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 name="Google Shape;740;p1"/>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 name="Google Shape;741;p1"/>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 name="Google Shape;742;p1"/>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 name="Google Shape;743;p1"/>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 name="Google Shape;744;p1"/>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 name="Google Shape;745;p1"/>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 name="Google Shape;746;p1"/>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 name="Google Shape;747;p1"/>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 name="Google Shape;748;p1"/>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 name="Google Shape;749;p1"/>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 name="Google Shape;750;p1"/>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 name="Google Shape;751;p1"/>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 name="Google Shape;752;p1"/>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 name="Google Shape;753;p1"/>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 name="Google Shape;754;p1"/>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 name="Google Shape;755;p1"/>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 name="Google Shape;756;p1"/>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 name="Google Shape;757;p1"/>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 name="Google Shape;758;p1"/>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 name="Google Shape;759;p1"/>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0" name="Google Shape;760;p1"/>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 name="Google Shape;761;p1"/>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 name="Google Shape;762;p1"/>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 name="Google Shape;763;p1"/>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4" name="Google Shape;764;p1"/>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5" name="Google Shape;765;p1"/>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6" name="Google Shape;766;p1"/>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7" name="Google Shape;767;p1"/>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8" name="Google Shape;768;p1"/>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9" name="Google Shape;769;p1"/>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0" name="Google Shape;770;p1"/>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1" name="Google Shape;771;p1"/>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2" name="Google Shape;772;p1"/>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3" name="Google Shape;773;p1"/>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 name="Google Shape;774;p1"/>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 name="Google Shape;775;p1"/>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 name="Google Shape;776;p1"/>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 name="Google Shape;777;p1"/>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 name="Google Shape;778;p1"/>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 name="Google Shape;779;p1"/>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 name="Google Shape;780;p1"/>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 name="Google Shape;781;p1"/>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 name="Google Shape;782;p1"/>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 name="Google Shape;783;p1"/>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 name="Google Shape;784;p1"/>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 name="Google Shape;785;p1"/>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 name="Google Shape;786;p1"/>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 name="Google Shape;787;p1"/>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 name="Google Shape;788;p1"/>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 name="Google Shape;789;p1"/>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 name="Google Shape;790;p1"/>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 name="Google Shape;791;p1"/>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 name="Google Shape;792;p1"/>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 name="Google Shape;793;p1"/>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 name="Google Shape;794;p1"/>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 name="Google Shape;795;p1"/>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 name="Google Shape;796;p1"/>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 name="Google Shape;797;p1"/>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 name="Google Shape;798;p1"/>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 name="Google Shape;799;p1"/>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 name="Google Shape;800;p1"/>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 name="Google Shape;801;p1"/>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 name="Google Shape;802;p1"/>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 name="Google Shape;803;p1"/>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 name="Google Shape;804;p1"/>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 name="Google Shape;805;p1"/>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 name="Google Shape;806;p1"/>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 name="Google Shape;807;p1"/>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 name="Google Shape;808;p1"/>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 name="Google Shape;809;p1"/>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 name="Google Shape;810;p1"/>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 name="Google Shape;811;p1"/>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 name="Google Shape;812;p1"/>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 name="Google Shape;813;p1"/>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 name="Google Shape;814;p1"/>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 name="Google Shape;815;p1"/>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 name="Google Shape;816;p1"/>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 name="Google Shape;817;p1"/>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 name="Google Shape;818;p1"/>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 name="Google Shape;819;p1"/>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 name="Google Shape;820;p1"/>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 name="Google Shape;821;p1"/>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 name="Google Shape;822;p1"/>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 name="Google Shape;823;p1"/>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 name="Google Shape;824;p1"/>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 name="Google Shape;825;p1"/>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 name="Google Shape;826;p1"/>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 name="Google Shape;827;p1"/>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 name="Google Shape;828;p1"/>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 name="Google Shape;829;p1"/>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 name="Google Shape;830;p1"/>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 name="Google Shape;831;p1"/>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 name="Google Shape;832;p1"/>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 name="Google Shape;833;p1"/>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 name="Google Shape;834;p1"/>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 name="Google Shape;835;p1"/>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 name="Google Shape;836;p1"/>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 name="Google Shape;837;p1"/>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 name="Google Shape;838;p1"/>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 name="Google Shape;839;p1"/>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 name="Google Shape;840;p1"/>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 name="Google Shape;841;p1"/>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 name="Google Shape;842;p1"/>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 name="Google Shape;843;p1"/>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 name="Google Shape;844;p1"/>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 name="Google Shape;845;p1"/>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 name="Google Shape;846;p1"/>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 name="Google Shape;847;p1"/>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 name="Google Shape;848;p1"/>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 name="Google Shape;849;p1"/>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 name="Google Shape;850;p1"/>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 name="Google Shape;851;p1"/>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 name="Google Shape;852;p1"/>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 name="Google Shape;853;p1"/>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 name="Google Shape;854;p1"/>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 name="Google Shape;855;p1"/>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 name="Google Shape;856;p1"/>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 name="Google Shape;857;p1"/>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 name="Google Shape;858;p1"/>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 name="Google Shape;859;p1"/>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 name="Google Shape;860;p1"/>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 name="Google Shape;861;p1"/>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 name="Google Shape;862;p1"/>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 name="Google Shape;863;p1"/>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 name="Google Shape;864;p1"/>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 name="Google Shape;865;p1"/>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 name="Google Shape;866;p1"/>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 name="Google Shape;867;p1"/>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8" name="Google Shape;868;p1"/>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 name="Google Shape;869;p1"/>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 name="Google Shape;870;p1"/>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 name="Google Shape;871;p1"/>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2" name="Google Shape;872;p1"/>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3" name="Google Shape;873;p1"/>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4" name="Google Shape;874;p1"/>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5" name="Google Shape;875;p1"/>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6" name="Google Shape;876;p1"/>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7" name="Google Shape;877;p1"/>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8" name="Google Shape;878;p1"/>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9" name="Google Shape;879;p1"/>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0" name="Google Shape;880;p1"/>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1" name="Google Shape;881;p1"/>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2" name="Google Shape;882;p1"/>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3" name="Google Shape;883;p1"/>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4" name="Google Shape;884;p1"/>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5" name="Google Shape;885;p1"/>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6" name="Google Shape;886;p1"/>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7" name="Google Shape;887;p1"/>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8" name="Google Shape;888;p1"/>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89" name="Google Shape;889;p1"/>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0" name="Google Shape;890;p1"/>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1" name="Google Shape;891;p1"/>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2" name="Google Shape;892;p1"/>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 name="Google Shape;893;p1"/>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 name="Google Shape;894;p1"/>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 name="Google Shape;895;p1"/>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 name="Google Shape;896;p1"/>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 name="Google Shape;897;p1"/>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 name="Google Shape;898;p1"/>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 name="Google Shape;899;p1"/>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 name="Google Shape;900;p1"/>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 name="Google Shape;901;p1"/>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 name="Google Shape;902;p1"/>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 name="Google Shape;903;p1"/>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 name="Google Shape;904;p1"/>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 name="Google Shape;905;p1"/>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 name="Google Shape;906;p1"/>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 name="Google Shape;907;p1"/>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 name="Google Shape;908;p1"/>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 name="Google Shape;909;p1"/>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 name="Google Shape;910;p1"/>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 name="Google Shape;911;p1"/>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 name="Google Shape;912;p1"/>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13" name="Google Shape;913;p1"/>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 name="Google Shape;914;p1"/>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915" name="Google Shape;915;p1"/>
            <p:cNvGrpSpPr/>
            <p:nvPr/>
          </p:nvGrpSpPr>
          <p:grpSpPr>
            <a:xfrm>
              <a:off x="16865727" y="636587"/>
              <a:ext cx="194342" cy="1661221"/>
              <a:chOff x="684068" y="188775"/>
              <a:chExt cx="74412" cy="636069"/>
            </a:xfrm>
          </p:grpSpPr>
          <p:sp>
            <p:nvSpPr>
              <p:cNvPr id="916" name="Google Shape;916;p1"/>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 name="Google Shape;917;p1"/>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 name="Google Shape;918;p1"/>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 name="Google Shape;919;p1"/>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 name="Google Shape;920;p1"/>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 name="Google Shape;921;p1"/>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 name="Google Shape;922;p1"/>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 name="Google Shape;923;p1"/>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 name="Google Shape;924;p1"/>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 name="Google Shape;925;p1"/>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 name="Google Shape;926;p1"/>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 name="Google Shape;927;p1"/>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 name="Google Shape;928;p1"/>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 name="Google Shape;929;p1"/>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 name="Google Shape;930;p1"/>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 name="Google Shape;931;p1"/>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 name="Google Shape;932;p1"/>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 name="Google Shape;933;p1"/>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 name="Google Shape;934;p1"/>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 name="Google Shape;935;p1"/>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 name="Google Shape;936;p1"/>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 name="Google Shape;937;p1"/>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 name="Google Shape;938;p1"/>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39" name="Google Shape;939;p1"/>
            <p:cNvPicPr preferRelativeResize="0"/>
            <p:nvPr/>
          </p:nvPicPr>
          <p:blipFill>
            <a:blip r:embed="rId1">
              <a:alphaModFix/>
            </a:blip>
            <a:stretch>
              <a:fillRect/>
            </a:stretch>
          </p:blipFill>
          <p:spPr>
            <a:xfrm>
              <a:off x="589464" y="634443"/>
              <a:ext cx="9778595" cy="1645908"/>
            </a:xfrm>
            <a:prstGeom prst="rect">
              <a:avLst/>
            </a:prstGeom>
            <a:noFill/>
            <a:ln>
              <a:noFill/>
            </a:ln>
          </p:spPr>
        </p:pic>
        <p:pic>
          <p:nvPicPr>
            <p:cNvPr id="940" name="Google Shape;940;p1"/>
            <p:cNvPicPr preferRelativeResize="0"/>
            <p:nvPr/>
          </p:nvPicPr>
          <p:blipFill>
            <a:blip r:embed="rId2">
              <a:alphaModFix/>
            </a:blip>
            <a:stretch>
              <a:fillRect/>
            </a:stretch>
          </p:blipFill>
          <p:spPr>
            <a:xfrm>
              <a:off x="11256627" y="634443"/>
              <a:ext cx="5445800" cy="1645900"/>
            </a:xfrm>
            <a:prstGeom prst="rect">
              <a:avLst/>
            </a:prstGeom>
            <a:noFill/>
            <a:ln>
              <a:noFill/>
            </a:ln>
          </p:spPr>
        </p:pic>
        <p:grpSp>
          <p:nvGrpSpPr>
            <p:cNvPr id="941" name="Google Shape;941;p1"/>
            <p:cNvGrpSpPr/>
            <p:nvPr/>
          </p:nvGrpSpPr>
          <p:grpSpPr>
            <a:xfrm>
              <a:off x="19575127" y="636587"/>
              <a:ext cx="194342" cy="1661221"/>
              <a:chOff x="684068" y="188775"/>
              <a:chExt cx="74412" cy="636069"/>
            </a:xfrm>
          </p:grpSpPr>
          <p:sp>
            <p:nvSpPr>
              <p:cNvPr id="942" name="Google Shape;942;p1"/>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 name="Google Shape;943;p1"/>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 name="Google Shape;944;p1"/>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 name="Google Shape;945;p1"/>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 name="Google Shape;946;p1"/>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 name="Google Shape;947;p1"/>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 name="Google Shape;948;p1"/>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 name="Google Shape;949;p1"/>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 name="Google Shape;950;p1"/>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 name="Google Shape;951;p1"/>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 name="Google Shape;952;p1"/>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 name="Google Shape;953;p1"/>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 name="Google Shape;954;p1"/>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 name="Google Shape;955;p1"/>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 name="Google Shape;956;p1"/>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 name="Google Shape;957;p1"/>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 name="Google Shape;958;p1"/>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 name="Google Shape;959;p1"/>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 name="Google Shape;960;p1"/>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 name="Google Shape;961;p1"/>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 name="Google Shape;962;p1"/>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 name="Google Shape;963;p1"/>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 name="Google Shape;964;p1"/>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65" name="Google Shape;965;p1"/>
            <p:cNvPicPr preferRelativeResize="0"/>
            <p:nvPr/>
          </p:nvPicPr>
          <p:blipFill>
            <a:blip r:embed="rId3">
              <a:alphaModFix/>
            </a:blip>
            <a:stretch>
              <a:fillRect/>
            </a:stretch>
          </p:blipFill>
          <p:spPr>
            <a:xfrm>
              <a:off x="19822575" y="698550"/>
              <a:ext cx="1191222" cy="1435200"/>
            </a:xfrm>
            <a:prstGeom prst="rect">
              <a:avLst/>
            </a:prstGeom>
            <a:noFill/>
            <a:ln>
              <a:noFill/>
            </a:ln>
          </p:spPr>
        </p:pic>
      </p:grpSp>
      <p:pic>
        <p:nvPicPr>
          <p:cNvPr id="966" name="Google Shape;966;p1"/>
          <p:cNvPicPr preferRelativeResize="0"/>
          <p:nvPr/>
        </p:nvPicPr>
        <p:blipFill>
          <a:blip r:embed="rId4">
            <a:alphaModFix/>
          </a:blip>
          <a:stretch>
            <a:fillRect/>
          </a:stretch>
        </p:blipFill>
        <p:spPr>
          <a:xfrm>
            <a:off x="17143975" y="751875"/>
            <a:ext cx="2333250" cy="694425"/>
          </a:xfrm>
          <a:prstGeom prst="rect">
            <a:avLst/>
          </a:prstGeom>
          <a:noFill/>
          <a:ln>
            <a:noFill/>
          </a:ln>
        </p:spPr>
      </p:pic>
    </p:spTree>
  </p:cSld>
  <p:clrMap accent1="accent1" accent2="accent2" accent3="accent3" accent4="accent4" accent5="accent5" accent6="accent6" bg1="lt1" bg2="dk2" tx1="dk1" tx2="lt2" folHlink="folHlink" hlink="hlink"/>
  <p:sldLayoutIdLst>
    <p:sldLayoutId id="2147483648" r:id="rId5"/>
    <p:sldLayoutId id="2147483649" r:id="rId6"/>
    <p:sldLayoutId id="2147483650" r:id="rId7"/>
    <p:sldLayoutId id="2147483651" r:id="rId8"/>
    <p:sldLayoutId id="2147483652" r:id="rId9"/>
    <p:sldLayoutId id="2147483653" r:id="rId10"/>
    <p:sldLayoutId id="2147483654" r:id="rId11"/>
    <p:sldLayoutId id="2147483655" r:id="rId12"/>
    <p:sldLayoutId id="2147483656" r:id="rId13"/>
    <p:sldLayoutId id="2147483657" r:id="rId14"/>
    <p:sldLayoutId id="2147483658" r:id="rId15"/>
  </p:sldLayoutIdLst>
  <p:hf dt="0" ftr="0" hdr="0" sldNum="0"/>
  <p:txStyles>
    <p:title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titleStyle>
    <p:body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bodyStyle>
    <p:otherStyle>
      <a:defPPr lvl="0" marR="0" rtl="0" algn="l">
        <a:lnSpc>
          <a:spcPct val="100000"/>
        </a:lnSpc>
        <a:spcBef>
          <a:spcPts val="0"/>
        </a:spcBef>
        <a:spcAft>
          <a:spcPts val="0"/>
        </a:spcAft>
      </a:defPPr>
      <a:lvl1pPr lvl="0"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1pPr>
      <a:lvl2pPr lvl="1"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2pPr>
      <a:lvl3pPr lvl="2"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3pPr>
      <a:lvl4pPr lvl="3"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4pPr>
      <a:lvl5pPr lvl="4"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5pPr>
      <a:lvl6pPr lvl="5"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6pPr>
      <a:lvl7pPr lvl="6"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7pPr>
      <a:lvl8pPr lvl="7"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8pPr>
      <a:lvl9pPr lvl="8" marR="0" rtl="0" algn="l">
        <a:lnSpc>
          <a:spcPct val="100000"/>
        </a:lnSpc>
        <a:spcBef>
          <a:spcPts val="0"/>
        </a:spcBef>
        <a:spcAft>
          <a:spcPts val="0"/>
        </a:spcAft>
        <a:buClr>
          <a:srgbClr val="000000"/>
        </a:buClr>
        <a:buFont typeface="Arial"/>
        <a:defRPr b="0" i="0" sz="1400" u="none" cap="none" strike="noStrike">
          <a:solidFill>
            <a:srgbClr val="000000"/>
          </a:solidFill>
          <a:latin typeface="Arial"/>
          <a:ea typeface="Arial"/>
          <a:cs typeface="Arial"/>
          <a:sym typeface="Arial"/>
        </a:defRPr>
      </a:lvl9pPr>
    </p:otherStyle>
  </p:txStyles>
  <p:extLst>
    <p:ext uri="{27BBF7A9-308A-43DC-89C8-2F10F3537804}">
      <p15:sldGuideLst>
        <p15:guide id="1" pos="567">
          <p15:clr>
            <a:srgbClr val="E46962"/>
          </p15:clr>
        </p15:guide>
        <p15:guide id="2" pos="3236">
          <p15:clr>
            <a:srgbClr val="E46962"/>
          </p15:clr>
        </p15:guide>
        <p15:guide id="3" pos="3829">
          <p15:clr>
            <a:srgbClr val="E46962"/>
          </p15:clr>
        </p15:guide>
        <p15:guide id="4" pos="6498">
          <p15:clr>
            <a:srgbClr val="E46962"/>
          </p15:clr>
        </p15:guide>
        <p15:guide id="5" pos="7102">
          <p15:clr>
            <a:srgbClr val="E46962"/>
          </p15:clr>
        </p15:guide>
        <p15:guide id="6" pos="9772">
          <p15:clr>
            <a:srgbClr val="E46962"/>
          </p15:clr>
        </p15:guide>
        <p15:guide id="7" pos="10370">
          <p15:clr>
            <a:srgbClr val="E46962"/>
          </p15:clr>
        </p15:guide>
        <p15:guide id="8" pos="13015">
          <p15:clr>
            <a:srgbClr val="E46962"/>
          </p15:clr>
        </p15:guide>
        <p15:guide id="9" orient="horz" pos="2716">
          <p15:clr>
            <a:srgbClr val="E46962"/>
          </p15:clr>
        </p15:guide>
        <p15:guide id="10" orient="horz" pos="17470">
          <p15:clr>
            <a:srgbClr val="E46962"/>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xml"/><Relationship Id="rId3" Type="http://schemas.openxmlformats.org/officeDocument/2006/relationships/image" Target="../media/image5.png"/><Relationship Id="rId4" Type="http://schemas.openxmlformats.org/officeDocument/2006/relationships/image" Target="../media/image7.png"/><Relationship Id="rId5" Type="http://schemas.openxmlformats.org/officeDocument/2006/relationships/image" Target="../media/image10.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0.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1.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13.xml"/><Relationship Id="rId3" Type="http://schemas.openxmlformats.org/officeDocument/2006/relationships/hyperlink" Target="https://fonts.google.com/specimen/Rye?query=RYE" TargetMode="External"/><Relationship Id="rId4" Type="http://schemas.openxmlformats.org/officeDocument/2006/relationships/hyperlink" Target="https://fonts.google.com/specimen/Rye?query=RYE" TargetMode="External"/><Relationship Id="rId5" Type="http://schemas.openxmlformats.org/officeDocument/2006/relationships/hyperlink" Target="https://fonts.google.com/specimen/Barlow+Condensed?query=barlow+con" TargetMode="External"/><Relationship Id="rId6" Type="http://schemas.openxmlformats.org/officeDocument/2006/relationships/hyperlink" Target="https://fonts.google.com/specimen/Barlow+Condensed?query=barlow+con" TargetMode="External"/><Relationship Id="rId7" Type="http://schemas.openxmlformats.org/officeDocument/2006/relationships/hyperlink" Target="https://fonts.google.com/specimen/Open+Sans" TargetMode="External"/><Relationship Id="rId8" Type="http://schemas.openxmlformats.org/officeDocument/2006/relationships/hyperlink" Target="https://fonts.google.com/specimen/Open+Sans" TargetMode="Externa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2.xml"/><Relationship Id="rId3" Type="http://schemas.openxmlformats.org/officeDocument/2006/relationships/image" Target="../media/image6.png"/><Relationship Id="rId4" Type="http://schemas.openxmlformats.org/officeDocument/2006/relationships/image" Target="../media/image8.png"/><Relationship Id="rId5" Type="http://schemas.openxmlformats.org/officeDocument/2006/relationships/image" Target="../media/image11.png"/></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3.xml"/><Relationship Id="rId3" Type="http://schemas.openxmlformats.org/officeDocument/2006/relationships/image" Target="../media/image11.png"/><Relationship Id="rId4" Type="http://schemas.openxmlformats.org/officeDocument/2006/relationships/image" Target="../media/image8.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4.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 Id="rId6" Type="http://schemas.openxmlformats.org/officeDocument/2006/relationships/image" Target="../media/image5.png"/><Relationship Id="rId7" Type="http://schemas.openxmlformats.org/officeDocument/2006/relationships/image" Target="../media/image10.png"/></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5.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6.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7.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8.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1.xml"/><Relationship Id="rId2" Type="http://schemas.openxmlformats.org/officeDocument/2006/relationships/notesSlide" Target="../notesSlides/notesSlide9.xml"/><Relationship Id="rId3" Type="http://schemas.openxmlformats.org/officeDocument/2006/relationships/image" Target="../media/image1.png"/><Relationship Id="rId4" Type="http://schemas.openxmlformats.org/officeDocument/2006/relationships/image" Target="../media/image2.png"/><Relationship Id="rId5" Type="http://schemas.openxmlformats.org/officeDocument/2006/relationships/image" Target="../media/image4.png"/></Relationships>
</file>

<file path=ppt/slides/slide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11" name="Shape 1011"/>
        <p:cNvGrpSpPr/>
        <p:nvPr/>
      </p:nvGrpSpPr>
      <p:grpSpPr>
        <a:xfrm>
          <a:off x="0" y="0"/>
          <a:ext cx="0" cy="0"/>
          <a:chOff x="0" y="0"/>
          <a:chExt cx="0" cy="0"/>
        </a:xfrm>
      </p:grpSpPr>
      <p:sp>
        <p:nvSpPr>
          <p:cNvPr id="1012" name="Google Shape;1012;p13"/>
          <p:cNvSpPr txBox="1"/>
          <p:nvPr/>
        </p:nvSpPr>
        <p:spPr>
          <a:xfrm>
            <a:off x="900000" y="4624975"/>
            <a:ext cx="17904000" cy="2031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1013" name="Google Shape;1013;p13"/>
          <p:cNvSpPr txBox="1"/>
          <p:nvPr/>
        </p:nvSpPr>
        <p:spPr>
          <a:xfrm>
            <a:off x="900000" y="6315038"/>
            <a:ext cx="7968000" cy="1569900"/>
          </a:xfrm>
          <a:prstGeom prst="rect">
            <a:avLst/>
          </a:prstGeom>
          <a:noFill/>
          <a:ln>
            <a:noFill/>
          </a:ln>
        </p:spPr>
        <p:txBody>
          <a:bodyPr anchorCtr="0" anchor="t" bIns="91425" lIns="91425" spcFirstLastPara="1" rIns="91425" wrap="square" tIns="91425">
            <a:spAutoFit/>
          </a:bodyPr>
          <a:lstStyle/>
          <a:p>
            <a:pPr indent="0" lvl="0" marL="0" rtl="0" algn="l">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grpSp>
        <p:nvGrpSpPr>
          <p:cNvPr id="1014" name="Google Shape;1014;p13"/>
          <p:cNvGrpSpPr/>
          <p:nvPr/>
        </p:nvGrpSpPr>
        <p:grpSpPr>
          <a:xfrm rot="5400000">
            <a:off x="116565" y="14808338"/>
            <a:ext cx="21366883" cy="347179"/>
            <a:chOff x="284469" y="3893417"/>
            <a:chExt cx="17570005" cy="325440"/>
          </a:xfrm>
        </p:grpSpPr>
        <p:sp>
          <p:nvSpPr>
            <p:cNvPr id="1015" name="Google Shape;1015;p13"/>
            <p:cNvSpPr/>
            <p:nvPr/>
          </p:nvSpPr>
          <p:spPr>
            <a:xfrm>
              <a:off x="4284435"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32" y="1197"/>
                    <a:pt x="756" y="1206"/>
                    <a:pt x="779" y="1206"/>
                  </a:cubicBezTo>
                  <a:cubicBezTo>
                    <a:pt x="801" y="1206"/>
                    <a:pt x="822" y="1197"/>
                    <a:pt x="834" y="1179"/>
                  </a:cubicBezTo>
                  <a:lnTo>
                    <a:pt x="1524" y="357"/>
                  </a:lnTo>
                  <a:cubicBezTo>
                    <a:pt x="1548" y="334"/>
                    <a:pt x="1548" y="298"/>
                    <a:pt x="1512" y="274"/>
                  </a:cubicBezTo>
                  <a:lnTo>
                    <a:pt x="1238" y="24"/>
                  </a:lnTo>
                  <a:cubicBezTo>
                    <a:pt x="1227" y="12"/>
                    <a:pt x="1203" y="0"/>
                    <a:pt x="1191"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6" name="Google Shape;1016;p13"/>
            <p:cNvSpPr/>
            <p:nvPr/>
          </p:nvSpPr>
          <p:spPr>
            <a:xfrm>
              <a:off x="4136148"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50" y="548"/>
                    <a:pt x="203" y="596"/>
                  </a:cubicBezTo>
                  <a:cubicBezTo>
                    <a:pt x="131"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7" name="Google Shape;1017;p13"/>
            <p:cNvSpPr/>
            <p:nvPr/>
          </p:nvSpPr>
          <p:spPr>
            <a:xfrm>
              <a:off x="3974932" y="4017260"/>
              <a:ext cx="98304" cy="77184"/>
            </a:xfrm>
            <a:custGeom>
              <a:rect b="b" l="l" r="r" t="t"/>
              <a:pathLst>
                <a:path extrusionOk="0" h="1206" w="1536">
                  <a:moveTo>
                    <a:pt x="345" y="0"/>
                  </a:moveTo>
                  <a:cubicBezTo>
                    <a:pt x="333" y="0"/>
                    <a:pt x="310" y="12"/>
                    <a:pt x="298" y="24"/>
                  </a:cubicBezTo>
                  <a:lnTo>
                    <a:pt x="36" y="262"/>
                  </a:lnTo>
                  <a:cubicBezTo>
                    <a:pt x="0" y="286"/>
                    <a:pt x="0" y="322"/>
                    <a:pt x="24" y="346"/>
                  </a:cubicBezTo>
                  <a:lnTo>
                    <a:pt x="714" y="1179"/>
                  </a:lnTo>
                  <a:cubicBezTo>
                    <a:pt x="726" y="1197"/>
                    <a:pt x="747" y="1206"/>
                    <a:pt x="770" y="1206"/>
                  </a:cubicBezTo>
                  <a:cubicBezTo>
                    <a:pt x="792" y="1206"/>
                    <a:pt x="816" y="1197"/>
                    <a:pt x="834" y="1179"/>
                  </a:cubicBezTo>
                  <a:lnTo>
                    <a:pt x="1524" y="357"/>
                  </a:lnTo>
                  <a:cubicBezTo>
                    <a:pt x="1536" y="334"/>
                    <a:pt x="1536" y="298"/>
                    <a:pt x="1512" y="274"/>
                  </a:cubicBezTo>
                  <a:lnTo>
                    <a:pt x="1238"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8" name="Google Shape;1018;p13"/>
            <p:cNvSpPr/>
            <p:nvPr/>
          </p:nvSpPr>
          <p:spPr>
            <a:xfrm>
              <a:off x="3825877" y="4008876"/>
              <a:ext cx="86144" cy="94528"/>
            </a:xfrm>
            <a:custGeom>
              <a:rect b="b" l="l" r="r" t="t"/>
              <a:pathLst>
                <a:path extrusionOk="0" h="1477" w="1346">
                  <a:moveTo>
                    <a:pt x="679" y="0"/>
                  </a:moveTo>
                  <a:cubicBezTo>
                    <a:pt x="667" y="0"/>
                    <a:pt x="667" y="12"/>
                    <a:pt x="655" y="36"/>
                  </a:cubicBezTo>
                  <a:cubicBezTo>
                    <a:pt x="596" y="143"/>
                    <a:pt x="536" y="262"/>
                    <a:pt x="369" y="453"/>
                  </a:cubicBezTo>
                  <a:cubicBezTo>
                    <a:pt x="322" y="500"/>
                    <a:pt x="262" y="548"/>
                    <a:pt x="203" y="596"/>
                  </a:cubicBezTo>
                  <a:cubicBezTo>
                    <a:pt x="143" y="643"/>
                    <a:pt x="84" y="691"/>
                    <a:pt x="0" y="738"/>
                  </a:cubicBezTo>
                  <a:cubicBezTo>
                    <a:pt x="155" y="834"/>
                    <a:pt x="262" y="929"/>
                    <a:pt x="357" y="1024"/>
                  </a:cubicBezTo>
                  <a:cubicBezTo>
                    <a:pt x="536" y="1203"/>
                    <a:pt x="596" y="1334"/>
                    <a:pt x="655" y="1441"/>
                  </a:cubicBezTo>
                  <a:cubicBezTo>
                    <a:pt x="655" y="1453"/>
                    <a:pt x="667" y="1465"/>
                    <a:pt x="679" y="1477"/>
                  </a:cubicBezTo>
                  <a:cubicBezTo>
                    <a:pt x="679" y="1465"/>
                    <a:pt x="691" y="1453"/>
                    <a:pt x="691" y="1441"/>
                  </a:cubicBezTo>
                  <a:cubicBezTo>
                    <a:pt x="750" y="1334"/>
                    <a:pt x="810" y="1203"/>
                    <a:pt x="988" y="1024"/>
                  </a:cubicBezTo>
                  <a:cubicBezTo>
                    <a:pt x="1084" y="917"/>
                    <a:pt x="1191" y="834"/>
                    <a:pt x="1346" y="738"/>
                  </a:cubicBezTo>
                  <a:cubicBezTo>
                    <a:pt x="1191" y="643"/>
                    <a:pt x="1084" y="548"/>
                    <a:pt x="988" y="453"/>
                  </a:cubicBezTo>
                  <a:cubicBezTo>
                    <a:pt x="810" y="262"/>
                    <a:pt x="750"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19" name="Google Shape;1019;p13"/>
            <p:cNvSpPr/>
            <p:nvPr/>
          </p:nvSpPr>
          <p:spPr>
            <a:xfrm>
              <a:off x="3664598" y="4017260"/>
              <a:ext cx="98368" cy="77184"/>
            </a:xfrm>
            <a:custGeom>
              <a:rect b="b" l="l" r="r" t="t"/>
              <a:pathLst>
                <a:path extrusionOk="0" h="1206" w="1537">
                  <a:moveTo>
                    <a:pt x="346" y="0"/>
                  </a:moveTo>
                  <a:cubicBezTo>
                    <a:pt x="322" y="0"/>
                    <a:pt x="311" y="12"/>
                    <a:pt x="287" y="24"/>
                  </a:cubicBezTo>
                  <a:lnTo>
                    <a:pt x="25" y="262"/>
                  </a:lnTo>
                  <a:cubicBezTo>
                    <a:pt x="1" y="286"/>
                    <a:pt x="1" y="322"/>
                    <a:pt x="25" y="346"/>
                  </a:cubicBezTo>
                  <a:lnTo>
                    <a:pt x="703" y="1179"/>
                  </a:lnTo>
                  <a:cubicBezTo>
                    <a:pt x="721" y="1197"/>
                    <a:pt x="745" y="1206"/>
                    <a:pt x="769" y="1206"/>
                  </a:cubicBezTo>
                  <a:cubicBezTo>
                    <a:pt x="793" y="1206"/>
                    <a:pt x="817" y="1197"/>
                    <a:pt x="834" y="1179"/>
                  </a:cubicBezTo>
                  <a:lnTo>
                    <a:pt x="1513" y="357"/>
                  </a:lnTo>
                  <a:cubicBezTo>
                    <a:pt x="1537" y="334"/>
                    <a:pt x="1537" y="298"/>
                    <a:pt x="1513" y="274"/>
                  </a:cubicBezTo>
                  <a:lnTo>
                    <a:pt x="1227" y="24"/>
                  </a:lnTo>
                  <a:cubicBezTo>
                    <a:pt x="1215" y="12"/>
                    <a:pt x="1192"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0" name="Google Shape;1020;p13"/>
            <p:cNvSpPr/>
            <p:nvPr/>
          </p:nvSpPr>
          <p:spPr>
            <a:xfrm>
              <a:off x="3515542" y="4008876"/>
              <a:ext cx="86144" cy="94528"/>
            </a:xfrm>
            <a:custGeom>
              <a:rect b="b" l="l" r="r" t="t"/>
              <a:pathLst>
                <a:path extrusionOk="0" h="1477" w="1346">
                  <a:moveTo>
                    <a:pt x="667" y="0"/>
                  </a:moveTo>
                  <a:cubicBezTo>
                    <a:pt x="667" y="0"/>
                    <a:pt x="655" y="12"/>
                    <a:pt x="655" y="36"/>
                  </a:cubicBezTo>
                  <a:cubicBezTo>
                    <a:pt x="595" y="143"/>
                    <a:pt x="536" y="262"/>
                    <a:pt x="357" y="453"/>
                  </a:cubicBezTo>
                  <a:cubicBezTo>
                    <a:pt x="310" y="500"/>
                    <a:pt x="262" y="548"/>
                    <a:pt x="203" y="596"/>
                  </a:cubicBezTo>
                  <a:cubicBezTo>
                    <a:pt x="143" y="643"/>
                    <a:pt x="72" y="691"/>
                    <a:pt x="0" y="738"/>
                  </a:cubicBezTo>
                  <a:cubicBezTo>
                    <a:pt x="155" y="834"/>
                    <a:pt x="262" y="929"/>
                    <a:pt x="357" y="1024"/>
                  </a:cubicBezTo>
                  <a:cubicBezTo>
                    <a:pt x="536" y="1203"/>
                    <a:pt x="595" y="1334"/>
                    <a:pt x="643" y="1441"/>
                  </a:cubicBezTo>
                  <a:cubicBezTo>
                    <a:pt x="655" y="1453"/>
                    <a:pt x="667" y="1465"/>
                    <a:pt x="667" y="1477"/>
                  </a:cubicBezTo>
                  <a:cubicBezTo>
                    <a:pt x="679" y="1465"/>
                    <a:pt x="679" y="1453"/>
                    <a:pt x="691" y="1441"/>
                  </a:cubicBezTo>
                  <a:cubicBezTo>
                    <a:pt x="738" y="1334"/>
                    <a:pt x="798" y="1203"/>
                    <a:pt x="976" y="1024"/>
                  </a:cubicBezTo>
                  <a:cubicBezTo>
                    <a:pt x="1072" y="917"/>
                    <a:pt x="1191" y="834"/>
                    <a:pt x="1334" y="738"/>
                  </a:cubicBezTo>
                  <a:lnTo>
                    <a:pt x="1346" y="738"/>
                  </a:lnTo>
                  <a:cubicBezTo>
                    <a:pt x="1191" y="643"/>
                    <a:pt x="1072" y="548"/>
                    <a:pt x="976" y="453"/>
                  </a:cubicBezTo>
                  <a:cubicBezTo>
                    <a:pt x="810" y="262"/>
                    <a:pt x="750"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1" name="Google Shape;1021;p13"/>
            <p:cNvSpPr/>
            <p:nvPr/>
          </p:nvSpPr>
          <p:spPr>
            <a:xfrm>
              <a:off x="3353495" y="4017260"/>
              <a:ext cx="99136" cy="77184"/>
            </a:xfrm>
            <a:custGeom>
              <a:rect b="b" l="l" r="r" t="t"/>
              <a:pathLst>
                <a:path extrusionOk="0" h="1206" w="1549">
                  <a:moveTo>
                    <a:pt x="358" y="0"/>
                  </a:moveTo>
                  <a:cubicBezTo>
                    <a:pt x="334" y="0"/>
                    <a:pt x="310" y="12"/>
                    <a:pt x="299" y="24"/>
                  </a:cubicBezTo>
                  <a:lnTo>
                    <a:pt x="37" y="262"/>
                  </a:lnTo>
                  <a:cubicBezTo>
                    <a:pt x="13" y="286"/>
                    <a:pt x="1" y="322"/>
                    <a:pt x="25" y="346"/>
                  </a:cubicBezTo>
                  <a:lnTo>
                    <a:pt x="715" y="1179"/>
                  </a:lnTo>
                  <a:cubicBezTo>
                    <a:pt x="727" y="1197"/>
                    <a:pt x="751" y="1206"/>
                    <a:pt x="775" y="1206"/>
                  </a:cubicBezTo>
                  <a:cubicBezTo>
                    <a:pt x="799" y="1206"/>
                    <a:pt x="822" y="1197"/>
                    <a:pt x="834" y="1179"/>
                  </a:cubicBezTo>
                  <a:lnTo>
                    <a:pt x="1525" y="357"/>
                  </a:lnTo>
                  <a:cubicBezTo>
                    <a:pt x="1549" y="334"/>
                    <a:pt x="1537" y="298"/>
                    <a:pt x="1513" y="274"/>
                  </a:cubicBezTo>
                  <a:lnTo>
                    <a:pt x="1239" y="24"/>
                  </a:lnTo>
                  <a:cubicBezTo>
                    <a:pt x="1227"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2" name="Google Shape;1022;p13"/>
            <p:cNvSpPr/>
            <p:nvPr/>
          </p:nvSpPr>
          <p:spPr>
            <a:xfrm>
              <a:off x="3205208" y="4008876"/>
              <a:ext cx="85376" cy="94528"/>
            </a:xfrm>
            <a:custGeom>
              <a:rect b="b" l="l" r="r" t="t"/>
              <a:pathLst>
                <a:path extrusionOk="0" h="1477" w="1334">
                  <a:moveTo>
                    <a:pt x="667" y="0"/>
                  </a:moveTo>
                  <a:cubicBezTo>
                    <a:pt x="655" y="0"/>
                    <a:pt x="655" y="12"/>
                    <a:pt x="643" y="36"/>
                  </a:cubicBezTo>
                  <a:cubicBezTo>
                    <a:pt x="595" y="143"/>
                    <a:pt x="536" y="262"/>
                    <a:pt x="357" y="453"/>
                  </a:cubicBezTo>
                  <a:cubicBezTo>
                    <a:pt x="310" y="500"/>
                    <a:pt x="250" y="548"/>
                    <a:pt x="191" y="596"/>
                  </a:cubicBezTo>
                  <a:cubicBezTo>
                    <a:pt x="131" y="643"/>
                    <a:pt x="71" y="691"/>
                    <a:pt x="0" y="738"/>
                  </a:cubicBezTo>
                  <a:cubicBezTo>
                    <a:pt x="143" y="834"/>
                    <a:pt x="262" y="929"/>
                    <a:pt x="357" y="1024"/>
                  </a:cubicBezTo>
                  <a:cubicBezTo>
                    <a:pt x="536" y="1203"/>
                    <a:pt x="595" y="1334"/>
                    <a:pt x="643" y="1441"/>
                  </a:cubicBezTo>
                  <a:cubicBezTo>
                    <a:pt x="655" y="1453"/>
                    <a:pt x="655" y="1465"/>
                    <a:pt x="667" y="1477"/>
                  </a:cubicBezTo>
                  <a:cubicBezTo>
                    <a:pt x="667" y="1465"/>
                    <a:pt x="679" y="1453"/>
                    <a:pt x="691" y="1441"/>
                  </a:cubicBezTo>
                  <a:cubicBezTo>
                    <a:pt x="738" y="1334"/>
                    <a:pt x="798" y="1203"/>
                    <a:pt x="976" y="1024"/>
                  </a:cubicBezTo>
                  <a:cubicBezTo>
                    <a:pt x="1072" y="917"/>
                    <a:pt x="1179" y="834"/>
                    <a:pt x="1334" y="738"/>
                  </a:cubicBezTo>
                  <a:cubicBezTo>
                    <a:pt x="1179" y="643"/>
                    <a:pt x="1072" y="548"/>
                    <a:pt x="976"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3" name="Google Shape;1023;p13"/>
            <p:cNvSpPr/>
            <p:nvPr/>
          </p:nvSpPr>
          <p:spPr>
            <a:xfrm>
              <a:off x="3043929" y="4017260"/>
              <a:ext cx="98368" cy="77184"/>
            </a:xfrm>
            <a:custGeom>
              <a:rect b="b" l="l" r="r" t="t"/>
              <a:pathLst>
                <a:path extrusionOk="0" h="1206" w="1537">
                  <a:moveTo>
                    <a:pt x="346" y="0"/>
                  </a:moveTo>
                  <a:cubicBezTo>
                    <a:pt x="334" y="0"/>
                    <a:pt x="310" y="12"/>
                    <a:pt x="298" y="24"/>
                  </a:cubicBezTo>
                  <a:lnTo>
                    <a:pt x="25" y="262"/>
                  </a:lnTo>
                  <a:cubicBezTo>
                    <a:pt x="1" y="286"/>
                    <a:pt x="1" y="322"/>
                    <a:pt x="25" y="346"/>
                  </a:cubicBezTo>
                  <a:lnTo>
                    <a:pt x="703" y="1179"/>
                  </a:lnTo>
                  <a:cubicBezTo>
                    <a:pt x="721" y="1197"/>
                    <a:pt x="745" y="1206"/>
                    <a:pt x="769" y="1206"/>
                  </a:cubicBezTo>
                  <a:cubicBezTo>
                    <a:pt x="793" y="1206"/>
                    <a:pt x="816" y="1197"/>
                    <a:pt x="834" y="1179"/>
                  </a:cubicBezTo>
                  <a:lnTo>
                    <a:pt x="1513" y="357"/>
                  </a:lnTo>
                  <a:cubicBezTo>
                    <a:pt x="1537" y="334"/>
                    <a:pt x="1537" y="298"/>
                    <a:pt x="1513" y="274"/>
                  </a:cubicBezTo>
                  <a:lnTo>
                    <a:pt x="1239" y="24"/>
                  </a:lnTo>
                  <a:cubicBezTo>
                    <a:pt x="1215"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4" name="Google Shape;1024;p13"/>
            <p:cNvSpPr/>
            <p:nvPr/>
          </p:nvSpPr>
          <p:spPr>
            <a:xfrm>
              <a:off x="2894809" y="4008876"/>
              <a:ext cx="86208" cy="94528"/>
            </a:xfrm>
            <a:custGeom>
              <a:rect b="b" l="l" r="r" t="t"/>
              <a:pathLst>
                <a:path extrusionOk="0" h="1477" w="1347">
                  <a:moveTo>
                    <a:pt x="680" y="0"/>
                  </a:moveTo>
                  <a:cubicBezTo>
                    <a:pt x="668" y="0"/>
                    <a:pt x="656" y="12"/>
                    <a:pt x="656" y="36"/>
                  </a:cubicBezTo>
                  <a:cubicBezTo>
                    <a:pt x="596" y="143"/>
                    <a:pt x="537" y="262"/>
                    <a:pt x="358" y="453"/>
                  </a:cubicBezTo>
                  <a:cubicBezTo>
                    <a:pt x="311" y="500"/>
                    <a:pt x="263" y="548"/>
                    <a:pt x="203" y="596"/>
                  </a:cubicBezTo>
                  <a:cubicBezTo>
                    <a:pt x="144" y="643"/>
                    <a:pt x="84" y="691"/>
                    <a:pt x="1" y="738"/>
                  </a:cubicBezTo>
                  <a:cubicBezTo>
                    <a:pt x="156" y="834"/>
                    <a:pt x="263" y="929"/>
                    <a:pt x="358" y="1024"/>
                  </a:cubicBezTo>
                  <a:cubicBezTo>
                    <a:pt x="537" y="1203"/>
                    <a:pt x="596" y="1334"/>
                    <a:pt x="656" y="1441"/>
                  </a:cubicBezTo>
                  <a:cubicBezTo>
                    <a:pt x="656" y="1453"/>
                    <a:pt x="668" y="1465"/>
                    <a:pt x="668" y="1477"/>
                  </a:cubicBezTo>
                  <a:cubicBezTo>
                    <a:pt x="680" y="1465"/>
                    <a:pt x="680" y="1453"/>
                    <a:pt x="692" y="1441"/>
                  </a:cubicBezTo>
                  <a:cubicBezTo>
                    <a:pt x="751" y="1334"/>
                    <a:pt x="811" y="1203"/>
                    <a:pt x="977" y="1024"/>
                  </a:cubicBezTo>
                  <a:cubicBezTo>
                    <a:pt x="1084" y="917"/>
                    <a:pt x="1192" y="834"/>
                    <a:pt x="1346" y="738"/>
                  </a:cubicBezTo>
                  <a:cubicBezTo>
                    <a:pt x="1192" y="643"/>
                    <a:pt x="1084" y="548"/>
                    <a:pt x="989" y="453"/>
                  </a:cubicBezTo>
                  <a:cubicBezTo>
                    <a:pt x="811" y="262"/>
                    <a:pt x="751" y="143"/>
                    <a:pt x="692" y="36"/>
                  </a:cubicBezTo>
                  <a:cubicBezTo>
                    <a:pt x="692" y="12"/>
                    <a:pt x="680" y="0"/>
                    <a:pt x="6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5" name="Google Shape;1025;p13"/>
            <p:cNvSpPr/>
            <p:nvPr/>
          </p:nvSpPr>
          <p:spPr>
            <a:xfrm>
              <a:off x="2733530" y="4017260"/>
              <a:ext cx="98368" cy="77184"/>
            </a:xfrm>
            <a:custGeom>
              <a:rect b="b" l="l" r="r" t="t"/>
              <a:pathLst>
                <a:path extrusionOk="0" h="1206" w="1537">
                  <a:moveTo>
                    <a:pt x="346" y="0"/>
                  </a:moveTo>
                  <a:cubicBezTo>
                    <a:pt x="322" y="0"/>
                    <a:pt x="310" y="12"/>
                    <a:pt x="286" y="24"/>
                  </a:cubicBezTo>
                  <a:lnTo>
                    <a:pt x="24" y="262"/>
                  </a:lnTo>
                  <a:cubicBezTo>
                    <a:pt x="1" y="286"/>
                    <a:pt x="1" y="322"/>
                    <a:pt x="13" y="346"/>
                  </a:cubicBezTo>
                  <a:lnTo>
                    <a:pt x="703" y="1179"/>
                  </a:lnTo>
                  <a:cubicBezTo>
                    <a:pt x="721" y="1197"/>
                    <a:pt x="745" y="1206"/>
                    <a:pt x="769" y="1206"/>
                  </a:cubicBezTo>
                  <a:cubicBezTo>
                    <a:pt x="792" y="1206"/>
                    <a:pt x="816" y="1197"/>
                    <a:pt x="834" y="1179"/>
                  </a:cubicBezTo>
                  <a:lnTo>
                    <a:pt x="1513" y="357"/>
                  </a:lnTo>
                  <a:cubicBezTo>
                    <a:pt x="1537" y="334"/>
                    <a:pt x="1537" y="298"/>
                    <a:pt x="1501"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6" name="Google Shape;1026;p13"/>
            <p:cNvSpPr/>
            <p:nvPr/>
          </p:nvSpPr>
          <p:spPr>
            <a:xfrm>
              <a:off x="2585179" y="4008876"/>
              <a:ext cx="85440" cy="94528"/>
            </a:xfrm>
            <a:custGeom>
              <a:rect b="b" l="l" r="r" t="t"/>
              <a:pathLst>
                <a:path extrusionOk="0" h="1477" w="1335">
                  <a:moveTo>
                    <a:pt x="668" y="0"/>
                  </a:moveTo>
                  <a:cubicBezTo>
                    <a:pt x="668" y="0"/>
                    <a:pt x="656" y="12"/>
                    <a:pt x="644" y="36"/>
                  </a:cubicBezTo>
                  <a:cubicBezTo>
                    <a:pt x="596" y="143"/>
                    <a:pt x="537" y="262"/>
                    <a:pt x="358" y="453"/>
                  </a:cubicBezTo>
                  <a:cubicBezTo>
                    <a:pt x="310" y="500"/>
                    <a:pt x="263" y="548"/>
                    <a:pt x="203" y="596"/>
                  </a:cubicBezTo>
                  <a:cubicBezTo>
                    <a:pt x="144" y="643"/>
                    <a:pt x="72" y="691"/>
                    <a:pt x="1" y="738"/>
                  </a:cubicBezTo>
                  <a:cubicBezTo>
                    <a:pt x="144" y="834"/>
                    <a:pt x="263" y="929"/>
                    <a:pt x="358" y="1024"/>
                  </a:cubicBezTo>
                  <a:cubicBezTo>
                    <a:pt x="537" y="1203"/>
                    <a:pt x="596" y="1334"/>
                    <a:pt x="644" y="1441"/>
                  </a:cubicBezTo>
                  <a:cubicBezTo>
                    <a:pt x="656" y="1453"/>
                    <a:pt x="656" y="1465"/>
                    <a:pt x="668" y="1477"/>
                  </a:cubicBezTo>
                  <a:cubicBezTo>
                    <a:pt x="680" y="1465"/>
                    <a:pt x="680" y="1453"/>
                    <a:pt x="691" y="1441"/>
                  </a:cubicBezTo>
                  <a:cubicBezTo>
                    <a:pt x="739" y="1334"/>
                    <a:pt x="799" y="1203"/>
                    <a:pt x="977" y="1024"/>
                  </a:cubicBezTo>
                  <a:cubicBezTo>
                    <a:pt x="1072" y="917"/>
                    <a:pt x="1191" y="834"/>
                    <a:pt x="1334" y="738"/>
                  </a:cubicBezTo>
                  <a:cubicBezTo>
                    <a:pt x="1191" y="643"/>
                    <a:pt x="1072" y="548"/>
                    <a:pt x="977" y="453"/>
                  </a:cubicBezTo>
                  <a:cubicBezTo>
                    <a:pt x="799" y="262"/>
                    <a:pt x="739" y="143"/>
                    <a:pt x="691" y="36"/>
                  </a:cubicBezTo>
                  <a:cubicBezTo>
                    <a:pt x="680" y="12"/>
                    <a:pt x="680"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7" name="Google Shape;1027;p13"/>
            <p:cNvSpPr/>
            <p:nvPr/>
          </p:nvSpPr>
          <p:spPr>
            <a:xfrm>
              <a:off x="2423899" y="4017260"/>
              <a:ext cx="98368" cy="77184"/>
            </a:xfrm>
            <a:custGeom>
              <a:rect b="b" l="l" r="r" t="t"/>
              <a:pathLst>
                <a:path extrusionOk="0" h="1206" w="1537">
                  <a:moveTo>
                    <a:pt x="346"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37" y="334"/>
                    <a:pt x="1537"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8" name="Google Shape;1028;p13"/>
            <p:cNvSpPr/>
            <p:nvPr/>
          </p:nvSpPr>
          <p:spPr>
            <a:xfrm>
              <a:off x="2274780" y="4008876"/>
              <a:ext cx="86208" cy="94528"/>
            </a:xfrm>
            <a:custGeom>
              <a:rect b="b" l="l" r="r" t="t"/>
              <a:pathLst>
                <a:path extrusionOk="0" h="1477" w="1347">
                  <a:moveTo>
                    <a:pt x="679" y="0"/>
                  </a:moveTo>
                  <a:cubicBezTo>
                    <a:pt x="668" y="0"/>
                    <a:pt x="668" y="12"/>
                    <a:pt x="656" y="36"/>
                  </a:cubicBezTo>
                  <a:cubicBezTo>
                    <a:pt x="596" y="143"/>
                    <a:pt x="549" y="262"/>
                    <a:pt x="370" y="453"/>
                  </a:cubicBezTo>
                  <a:cubicBezTo>
                    <a:pt x="322" y="500"/>
                    <a:pt x="263" y="548"/>
                    <a:pt x="203" y="596"/>
                  </a:cubicBezTo>
                  <a:cubicBezTo>
                    <a:pt x="144" y="643"/>
                    <a:pt x="84" y="691"/>
                    <a:pt x="1" y="738"/>
                  </a:cubicBezTo>
                  <a:cubicBezTo>
                    <a:pt x="156" y="834"/>
                    <a:pt x="275" y="929"/>
                    <a:pt x="370" y="1024"/>
                  </a:cubicBezTo>
                  <a:cubicBezTo>
                    <a:pt x="537" y="1203"/>
                    <a:pt x="596" y="1334"/>
                    <a:pt x="656" y="1441"/>
                  </a:cubicBezTo>
                  <a:cubicBezTo>
                    <a:pt x="656" y="1453"/>
                    <a:pt x="668"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29" name="Google Shape;1029;p13"/>
            <p:cNvSpPr/>
            <p:nvPr/>
          </p:nvSpPr>
          <p:spPr>
            <a:xfrm>
              <a:off x="2113501" y="4017260"/>
              <a:ext cx="98368" cy="77184"/>
            </a:xfrm>
            <a:custGeom>
              <a:rect b="b" l="l" r="r" t="t"/>
              <a:pathLst>
                <a:path extrusionOk="0" h="1206" w="1537">
                  <a:moveTo>
                    <a:pt x="346" y="0"/>
                  </a:moveTo>
                  <a:cubicBezTo>
                    <a:pt x="322"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0" name="Google Shape;1030;p13"/>
            <p:cNvSpPr/>
            <p:nvPr/>
          </p:nvSpPr>
          <p:spPr>
            <a:xfrm>
              <a:off x="1964381" y="4008876"/>
              <a:ext cx="86208" cy="94528"/>
            </a:xfrm>
            <a:custGeom>
              <a:rect b="b" l="l" r="r" t="t"/>
              <a:pathLst>
                <a:path extrusionOk="0" h="1477" w="1347">
                  <a:moveTo>
                    <a:pt x="667" y="0"/>
                  </a:moveTo>
                  <a:cubicBezTo>
                    <a:pt x="667" y="0"/>
                    <a:pt x="656" y="12"/>
                    <a:pt x="656" y="36"/>
                  </a:cubicBezTo>
                  <a:cubicBezTo>
                    <a:pt x="596" y="143"/>
                    <a:pt x="536" y="262"/>
                    <a:pt x="358" y="453"/>
                  </a:cubicBezTo>
                  <a:cubicBezTo>
                    <a:pt x="310" y="500"/>
                    <a:pt x="263" y="548"/>
                    <a:pt x="203" y="596"/>
                  </a:cubicBezTo>
                  <a:cubicBezTo>
                    <a:pt x="144" y="643"/>
                    <a:pt x="72" y="691"/>
                    <a:pt x="1" y="738"/>
                  </a:cubicBezTo>
                  <a:cubicBezTo>
                    <a:pt x="155" y="834"/>
                    <a:pt x="263" y="929"/>
                    <a:pt x="358" y="1024"/>
                  </a:cubicBezTo>
                  <a:cubicBezTo>
                    <a:pt x="536" y="1203"/>
                    <a:pt x="596" y="1334"/>
                    <a:pt x="656" y="1441"/>
                  </a:cubicBezTo>
                  <a:cubicBezTo>
                    <a:pt x="656" y="1453"/>
                    <a:pt x="667" y="1465"/>
                    <a:pt x="667" y="1477"/>
                  </a:cubicBezTo>
                  <a:cubicBezTo>
                    <a:pt x="679" y="1465"/>
                    <a:pt x="679" y="1453"/>
                    <a:pt x="691" y="1441"/>
                  </a:cubicBezTo>
                  <a:cubicBezTo>
                    <a:pt x="751" y="1334"/>
                    <a:pt x="810" y="1203"/>
                    <a:pt x="977" y="1024"/>
                  </a:cubicBezTo>
                  <a:cubicBezTo>
                    <a:pt x="1072" y="917"/>
                    <a:pt x="1191" y="834"/>
                    <a:pt x="1346" y="738"/>
                  </a:cubicBezTo>
                  <a:cubicBezTo>
                    <a:pt x="1191" y="643"/>
                    <a:pt x="1072" y="548"/>
                    <a:pt x="989"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1" name="Google Shape;1031;p13"/>
            <p:cNvSpPr/>
            <p:nvPr/>
          </p:nvSpPr>
          <p:spPr>
            <a:xfrm>
              <a:off x="1802334" y="4017260"/>
              <a:ext cx="99136" cy="77184"/>
            </a:xfrm>
            <a:custGeom>
              <a:rect b="b" l="l" r="r" t="t"/>
              <a:pathLst>
                <a:path extrusionOk="0" h="1206" w="1549">
                  <a:moveTo>
                    <a:pt x="358" y="0"/>
                  </a:moveTo>
                  <a:cubicBezTo>
                    <a:pt x="334" y="0"/>
                    <a:pt x="310" y="12"/>
                    <a:pt x="298" y="24"/>
                  </a:cubicBezTo>
                  <a:lnTo>
                    <a:pt x="36" y="262"/>
                  </a:lnTo>
                  <a:cubicBezTo>
                    <a:pt x="12" y="286"/>
                    <a:pt x="0" y="322"/>
                    <a:pt x="24" y="346"/>
                  </a:cubicBezTo>
                  <a:lnTo>
                    <a:pt x="715" y="1179"/>
                  </a:lnTo>
                  <a:cubicBezTo>
                    <a:pt x="727" y="1197"/>
                    <a:pt x="751" y="1206"/>
                    <a:pt x="774" y="1206"/>
                  </a:cubicBezTo>
                  <a:cubicBezTo>
                    <a:pt x="798" y="1206"/>
                    <a:pt x="822" y="1197"/>
                    <a:pt x="834" y="1179"/>
                  </a:cubicBezTo>
                  <a:lnTo>
                    <a:pt x="1524" y="357"/>
                  </a:lnTo>
                  <a:cubicBezTo>
                    <a:pt x="1548" y="334"/>
                    <a:pt x="1548"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2" name="Google Shape;1032;p13"/>
            <p:cNvSpPr/>
            <p:nvPr/>
          </p:nvSpPr>
          <p:spPr>
            <a:xfrm>
              <a:off x="1653983" y="4008876"/>
              <a:ext cx="85440" cy="94528"/>
            </a:xfrm>
            <a:custGeom>
              <a:rect b="b" l="l" r="r" t="t"/>
              <a:pathLst>
                <a:path extrusionOk="0" h="1477" w="1335">
                  <a:moveTo>
                    <a:pt x="667" y="0"/>
                  </a:moveTo>
                  <a:cubicBezTo>
                    <a:pt x="655" y="0"/>
                    <a:pt x="655" y="12"/>
                    <a:pt x="644" y="36"/>
                  </a:cubicBezTo>
                  <a:cubicBezTo>
                    <a:pt x="596" y="143"/>
                    <a:pt x="536" y="262"/>
                    <a:pt x="358" y="453"/>
                  </a:cubicBezTo>
                  <a:cubicBezTo>
                    <a:pt x="310" y="500"/>
                    <a:pt x="263" y="548"/>
                    <a:pt x="203" y="596"/>
                  </a:cubicBezTo>
                  <a:cubicBezTo>
                    <a:pt x="143" y="643"/>
                    <a:pt x="72" y="691"/>
                    <a:pt x="1" y="738"/>
                  </a:cubicBezTo>
                  <a:cubicBezTo>
                    <a:pt x="143" y="834"/>
                    <a:pt x="263" y="929"/>
                    <a:pt x="358" y="1024"/>
                  </a:cubicBezTo>
                  <a:cubicBezTo>
                    <a:pt x="536" y="1203"/>
                    <a:pt x="596" y="1334"/>
                    <a:pt x="644"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3" name="Google Shape;1033;p13"/>
            <p:cNvSpPr/>
            <p:nvPr/>
          </p:nvSpPr>
          <p:spPr>
            <a:xfrm>
              <a:off x="1492703" y="4017260"/>
              <a:ext cx="98368" cy="77184"/>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4" name="Google Shape;1034;p13"/>
            <p:cNvSpPr/>
            <p:nvPr/>
          </p:nvSpPr>
          <p:spPr>
            <a:xfrm>
              <a:off x="1343648" y="4008876"/>
              <a:ext cx="86144" cy="94528"/>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5" name="Google Shape;1035;p13"/>
            <p:cNvSpPr/>
            <p:nvPr/>
          </p:nvSpPr>
          <p:spPr>
            <a:xfrm>
              <a:off x="1182369" y="4017260"/>
              <a:ext cx="98368" cy="77184"/>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6" name="Google Shape;1036;p13"/>
            <p:cNvSpPr/>
            <p:nvPr/>
          </p:nvSpPr>
          <p:spPr>
            <a:xfrm>
              <a:off x="1033313" y="4008876"/>
              <a:ext cx="86144" cy="94528"/>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7" name="Google Shape;1037;p13"/>
            <p:cNvSpPr/>
            <p:nvPr/>
          </p:nvSpPr>
          <p:spPr>
            <a:xfrm>
              <a:off x="871330"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8" name="Google Shape;1038;p13"/>
            <p:cNvSpPr/>
            <p:nvPr/>
          </p:nvSpPr>
          <p:spPr>
            <a:xfrm>
              <a:off x="723043"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39" name="Google Shape;1039;p13"/>
            <p:cNvSpPr/>
            <p:nvPr/>
          </p:nvSpPr>
          <p:spPr>
            <a:xfrm>
              <a:off x="6618121" y="4008876"/>
              <a:ext cx="86208" cy="94528"/>
            </a:xfrm>
            <a:custGeom>
              <a:rect b="b" l="l" r="r" t="t"/>
              <a:pathLst>
                <a:path extrusionOk="0" h="1477" w="1347">
                  <a:moveTo>
                    <a:pt x="668" y="0"/>
                  </a:moveTo>
                  <a:cubicBezTo>
                    <a:pt x="668" y="0"/>
                    <a:pt x="656" y="12"/>
                    <a:pt x="656" y="36"/>
                  </a:cubicBezTo>
                  <a:cubicBezTo>
                    <a:pt x="596" y="143"/>
                    <a:pt x="537" y="262"/>
                    <a:pt x="358" y="453"/>
                  </a:cubicBezTo>
                  <a:cubicBezTo>
                    <a:pt x="310" y="500"/>
                    <a:pt x="263" y="548"/>
                    <a:pt x="203" y="596"/>
                  </a:cubicBezTo>
                  <a:cubicBezTo>
                    <a:pt x="144" y="643"/>
                    <a:pt x="72" y="691"/>
                    <a:pt x="1" y="738"/>
                  </a:cubicBezTo>
                  <a:cubicBezTo>
                    <a:pt x="156" y="834"/>
                    <a:pt x="263" y="929"/>
                    <a:pt x="358" y="1024"/>
                  </a:cubicBezTo>
                  <a:cubicBezTo>
                    <a:pt x="537" y="1203"/>
                    <a:pt x="596" y="1334"/>
                    <a:pt x="644" y="1441"/>
                  </a:cubicBezTo>
                  <a:cubicBezTo>
                    <a:pt x="656" y="1453"/>
                    <a:pt x="668" y="1465"/>
                    <a:pt x="668" y="1477"/>
                  </a:cubicBezTo>
                  <a:cubicBezTo>
                    <a:pt x="680" y="1465"/>
                    <a:pt x="680" y="1453"/>
                    <a:pt x="691" y="1441"/>
                  </a:cubicBezTo>
                  <a:cubicBezTo>
                    <a:pt x="739" y="1334"/>
                    <a:pt x="799" y="1203"/>
                    <a:pt x="977" y="1024"/>
                  </a:cubicBezTo>
                  <a:cubicBezTo>
                    <a:pt x="1072" y="917"/>
                    <a:pt x="1192" y="834"/>
                    <a:pt x="1334" y="738"/>
                  </a:cubicBezTo>
                  <a:lnTo>
                    <a:pt x="1346" y="738"/>
                  </a:lnTo>
                  <a:cubicBezTo>
                    <a:pt x="1192" y="643"/>
                    <a:pt x="1072" y="548"/>
                    <a:pt x="977" y="453"/>
                  </a:cubicBezTo>
                  <a:cubicBezTo>
                    <a:pt x="811" y="262"/>
                    <a:pt x="751" y="143"/>
                    <a:pt x="691" y="36"/>
                  </a:cubicBezTo>
                  <a:cubicBezTo>
                    <a:pt x="691" y="12"/>
                    <a:pt x="680"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0" name="Google Shape;1040;p13"/>
            <p:cNvSpPr/>
            <p:nvPr/>
          </p:nvSpPr>
          <p:spPr>
            <a:xfrm>
              <a:off x="6456073" y="4017260"/>
              <a:ext cx="99136" cy="77184"/>
            </a:xfrm>
            <a:custGeom>
              <a:rect b="b" l="l" r="r" t="t"/>
              <a:pathLst>
                <a:path extrusionOk="0" h="1206" w="1549">
                  <a:moveTo>
                    <a:pt x="358"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48" y="334"/>
                    <a:pt x="1537"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1" name="Google Shape;1041;p13"/>
            <p:cNvSpPr/>
            <p:nvPr/>
          </p:nvSpPr>
          <p:spPr>
            <a:xfrm>
              <a:off x="6307722" y="4008876"/>
              <a:ext cx="85440" cy="94528"/>
            </a:xfrm>
            <a:custGeom>
              <a:rect b="b" l="l" r="r" t="t"/>
              <a:pathLst>
                <a:path extrusionOk="0" h="1477" w="1335">
                  <a:moveTo>
                    <a:pt x="668" y="0"/>
                  </a:moveTo>
                  <a:cubicBezTo>
                    <a:pt x="656" y="0"/>
                    <a:pt x="656" y="12"/>
                    <a:pt x="644" y="36"/>
                  </a:cubicBezTo>
                  <a:cubicBezTo>
                    <a:pt x="596" y="143"/>
                    <a:pt x="537" y="262"/>
                    <a:pt x="358" y="453"/>
                  </a:cubicBezTo>
                  <a:cubicBezTo>
                    <a:pt x="310" y="500"/>
                    <a:pt x="251" y="548"/>
                    <a:pt x="191" y="596"/>
                  </a:cubicBezTo>
                  <a:cubicBezTo>
                    <a:pt x="132" y="643"/>
                    <a:pt x="72" y="691"/>
                    <a:pt x="1" y="738"/>
                  </a:cubicBezTo>
                  <a:cubicBezTo>
                    <a:pt x="144" y="834"/>
                    <a:pt x="263" y="929"/>
                    <a:pt x="358" y="1024"/>
                  </a:cubicBezTo>
                  <a:cubicBezTo>
                    <a:pt x="537" y="1203"/>
                    <a:pt x="596" y="1334"/>
                    <a:pt x="644" y="1441"/>
                  </a:cubicBezTo>
                  <a:cubicBezTo>
                    <a:pt x="656" y="1453"/>
                    <a:pt x="656" y="1465"/>
                    <a:pt x="668" y="1477"/>
                  </a:cubicBezTo>
                  <a:cubicBezTo>
                    <a:pt x="668"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2" name="Google Shape;1042;p13"/>
            <p:cNvSpPr/>
            <p:nvPr/>
          </p:nvSpPr>
          <p:spPr>
            <a:xfrm>
              <a:off x="6146443" y="4017260"/>
              <a:ext cx="98368" cy="77184"/>
            </a:xfrm>
            <a:custGeom>
              <a:rect b="b" l="l" r="r" t="t"/>
              <a:pathLst>
                <a:path extrusionOk="0" h="1206" w="1537">
                  <a:moveTo>
                    <a:pt x="346" y="0"/>
                  </a:moveTo>
                  <a:cubicBezTo>
                    <a:pt x="334"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39"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3" name="Google Shape;1043;p13"/>
            <p:cNvSpPr/>
            <p:nvPr/>
          </p:nvSpPr>
          <p:spPr>
            <a:xfrm>
              <a:off x="5997324" y="4008876"/>
              <a:ext cx="86208" cy="94528"/>
            </a:xfrm>
            <a:custGeom>
              <a:rect b="b" l="l" r="r" t="t"/>
              <a:pathLst>
                <a:path extrusionOk="0" h="1477" w="1347">
                  <a:moveTo>
                    <a:pt x="679" y="0"/>
                  </a:moveTo>
                  <a:cubicBezTo>
                    <a:pt x="667" y="0"/>
                    <a:pt x="667" y="12"/>
                    <a:pt x="656" y="36"/>
                  </a:cubicBezTo>
                  <a:cubicBezTo>
                    <a:pt x="596" y="143"/>
                    <a:pt x="537" y="262"/>
                    <a:pt x="370" y="453"/>
                  </a:cubicBezTo>
                  <a:cubicBezTo>
                    <a:pt x="322" y="500"/>
                    <a:pt x="263" y="548"/>
                    <a:pt x="203" y="596"/>
                  </a:cubicBezTo>
                  <a:cubicBezTo>
                    <a:pt x="144" y="643"/>
                    <a:pt x="84" y="691"/>
                    <a:pt x="1" y="738"/>
                  </a:cubicBezTo>
                  <a:cubicBezTo>
                    <a:pt x="156" y="834"/>
                    <a:pt x="263" y="929"/>
                    <a:pt x="358" y="1024"/>
                  </a:cubicBezTo>
                  <a:cubicBezTo>
                    <a:pt x="537" y="1203"/>
                    <a:pt x="596" y="1334"/>
                    <a:pt x="656" y="1441"/>
                  </a:cubicBezTo>
                  <a:cubicBezTo>
                    <a:pt x="656"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4" name="Google Shape;1044;p13"/>
            <p:cNvSpPr/>
            <p:nvPr/>
          </p:nvSpPr>
          <p:spPr>
            <a:xfrm>
              <a:off x="5836044" y="4017260"/>
              <a:ext cx="98368" cy="77184"/>
            </a:xfrm>
            <a:custGeom>
              <a:rect b="b" l="l" r="r" t="t"/>
              <a:pathLst>
                <a:path extrusionOk="0" h="1206" w="1537">
                  <a:moveTo>
                    <a:pt x="346" y="0"/>
                  </a:moveTo>
                  <a:cubicBezTo>
                    <a:pt x="322" y="0"/>
                    <a:pt x="310" y="12"/>
                    <a:pt x="286" y="24"/>
                  </a:cubicBezTo>
                  <a:lnTo>
                    <a:pt x="24" y="262"/>
                  </a:lnTo>
                  <a:cubicBezTo>
                    <a:pt x="0" y="286"/>
                    <a:pt x="0" y="322"/>
                    <a:pt x="12" y="346"/>
                  </a:cubicBezTo>
                  <a:lnTo>
                    <a:pt x="703" y="1179"/>
                  </a:lnTo>
                  <a:cubicBezTo>
                    <a:pt x="721" y="1197"/>
                    <a:pt x="745" y="1206"/>
                    <a:pt x="768" y="1206"/>
                  </a:cubicBezTo>
                  <a:cubicBezTo>
                    <a:pt x="792" y="1206"/>
                    <a:pt x="816" y="1197"/>
                    <a:pt x="834" y="1179"/>
                  </a:cubicBezTo>
                  <a:lnTo>
                    <a:pt x="1513" y="357"/>
                  </a:lnTo>
                  <a:cubicBezTo>
                    <a:pt x="1536" y="334"/>
                    <a:pt x="1536" y="298"/>
                    <a:pt x="1501"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5" name="Google Shape;1045;p13"/>
            <p:cNvSpPr/>
            <p:nvPr/>
          </p:nvSpPr>
          <p:spPr>
            <a:xfrm>
              <a:off x="5686989" y="4008876"/>
              <a:ext cx="86144" cy="94528"/>
            </a:xfrm>
            <a:custGeom>
              <a:rect b="b" l="l" r="r" t="t"/>
              <a:pathLst>
                <a:path extrusionOk="0" h="1477" w="1346">
                  <a:moveTo>
                    <a:pt x="667" y="0"/>
                  </a:moveTo>
                  <a:cubicBezTo>
                    <a:pt x="667" y="0"/>
                    <a:pt x="655" y="12"/>
                    <a:pt x="655" y="36"/>
                  </a:cubicBezTo>
                  <a:cubicBezTo>
                    <a:pt x="596" y="143"/>
                    <a:pt x="536" y="262"/>
                    <a:pt x="358" y="453"/>
                  </a:cubicBezTo>
                  <a:cubicBezTo>
                    <a:pt x="310" y="500"/>
                    <a:pt x="263" y="548"/>
                    <a:pt x="203" y="596"/>
                  </a:cubicBezTo>
                  <a:cubicBezTo>
                    <a:pt x="143" y="643"/>
                    <a:pt x="72" y="691"/>
                    <a:pt x="1" y="738"/>
                  </a:cubicBezTo>
                  <a:cubicBezTo>
                    <a:pt x="155" y="834"/>
                    <a:pt x="263" y="929"/>
                    <a:pt x="358" y="1024"/>
                  </a:cubicBezTo>
                  <a:cubicBezTo>
                    <a:pt x="536" y="1203"/>
                    <a:pt x="596" y="1334"/>
                    <a:pt x="644"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6" name="Google Shape;1046;p13"/>
            <p:cNvSpPr/>
            <p:nvPr/>
          </p:nvSpPr>
          <p:spPr>
            <a:xfrm>
              <a:off x="5524942" y="4017260"/>
              <a:ext cx="99136" cy="77184"/>
            </a:xfrm>
            <a:custGeom>
              <a:rect b="b" l="l" r="r" t="t"/>
              <a:pathLst>
                <a:path extrusionOk="0" h="1206" w="1549">
                  <a:moveTo>
                    <a:pt x="358" y="0"/>
                  </a:moveTo>
                  <a:cubicBezTo>
                    <a:pt x="334" y="0"/>
                    <a:pt x="310" y="12"/>
                    <a:pt x="298" y="24"/>
                  </a:cubicBezTo>
                  <a:lnTo>
                    <a:pt x="36" y="262"/>
                  </a:lnTo>
                  <a:cubicBezTo>
                    <a:pt x="0"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7" name="Google Shape;1047;p13"/>
            <p:cNvSpPr/>
            <p:nvPr/>
          </p:nvSpPr>
          <p:spPr>
            <a:xfrm>
              <a:off x="5376654" y="4008876"/>
              <a:ext cx="85376" cy="94528"/>
            </a:xfrm>
            <a:custGeom>
              <a:rect b="b" l="l" r="r" t="t"/>
              <a:pathLst>
                <a:path extrusionOk="0" h="1477" w="1334">
                  <a:moveTo>
                    <a:pt x="667" y="0"/>
                  </a:moveTo>
                  <a:cubicBezTo>
                    <a:pt x="655" y="0"/>
                    <a:pt x="655" y="12"/>
                    <a:pt x="643" y="36"/>
                  </a:cubicBezTo>
                  <a:cubicBezTo>
                    <a:pt x="596" y="143"/>
                    <a:pt x="536" y="262"/>
                    <a:pt x="358" y="453"/>
                  </a:cubicBezTo>
                  <a:cubicBezTo>
                    <a:pt x="310" y="500"/>
                    <a:pt x="251" y="548"/>
                    <a:pt x="191" y="596"/>
                  </a:cubicBezTo>
                  <a:cubicBezTo>
                    <a:pt x="131" y="643"/>
                    <a:pt x="72" y="691"/>
                    <a:pt x="0" y="738"/>
                  </a:cubicBezTo>
                  <a:cubicBezTo>
                    <a:pt x="143" y="834"/>
                    <a:pt x="262" y="929"/>
                    <a:pt x="358" y="1024"/>
                  </a:cubicBezTo>
                  <a:cubicBezTo>
                    <a:pt x="536" y="1203"/>
                    <a:pt x="596" y="1334"/>
                    <a:pt x="643" y="1441"/>
                  </a:cubicBezTo>
                  <a:cubicBezTo>
                    <a:pt x="655" y="1453"/>
                    <a:pt x="655" y="1465"/>
                    <a:pt x="667" y="1477"/>
                  </a:cubicBezTo>
                  <a:cubicBezTo>
                    <a:pt x="667"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8" name="Google Shape;1048;p13"/>
            <p:cNvSpPr/>
            <p:nvPr/>
          </p:nvSpPr>
          <p:spPr>
            <a:xfrm>
              <a:off x="5215375" y="4017260"/>
              <a:ext cx="98368" cy="77184"/>
            </a:xfrm>
            <a:custGeom>
              <a:rect b="b" l="l" r="r" t="t"/>
              <a:pathLst>
                <a:path extrusionOk="0" h="1206" w="1537">
                  <a:moveTo>
                    <a:pt x="346" y="0"/>
                  </a:moveTo>
                  <a:cubicBezTo>
                    <a:pt x="322" y="0"/>
                    <a:pt x="310" y="12"/>
                    <a:pt x="298"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39"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49" name="Google Shape;1049;p13"/>
            <p:cNvSpPr/>
            <p:nvPr/>
          </p:nvSpPr>
          <p:spPr>
            <a:xfrm>
              <a:off x="5066320" y="4008876"/>
              <a:ext cx="86144" cy="94528"/>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84"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0" name="Google Shape;1050;p13"/>
            <p:cNvSpPr/>
            <p:nvPr/>
          </p:nvSpPr>
          <p:spPr>
            <a:xfrm>
              <a:off x="4905040"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6"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1" name="Google Shape;1051;p13"/>
            <p:cNvSpPr/>
            <p:nvPr/>
          </p:nvSpPr>
          <p:spPr>
            <a:xfrm>
              <a:off x="4595474"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2" name="Google Shape;1052;p13"/>
            <p:cNvSpPr/>
            <p:nvPr/>
          </p:nvSpPr>
          <p:spPr>
            <a:xfrm>
              <a:off x="4756753" y="4008876"/>
              <a:ext cx="85376" cy="94528"/>
            </a:xfrm>
            <a:custGeom>
              <a:rect b="b" l="l" r="r" t="t"/>
              <a:pathLst>
                <a:path extrusionOk="0" h="1477" w="1334">
                  <a:moveTo>
                    <a:pt x="667" y="0"/>
                  </a:moveTo>
                  <a:cubicBezTo>
                    <a:pt x="667" y="0"/>
                    <a:pt x="655" y="12"/>
                    <a:pt x="643" y="36"/>
                  </a:cubicBezTo>
                  <a:cubicBezTo>
                    <a:pt x="596" y="143"/>
                    <a:pt x="536" y="262"/>
                    <a:pt x="358" y="453"/>
                  </a:cubicBezTo>
                  <a:cubicBezTo>
                    <a:pt x="310" y="500"/>
                    <a:pt x="262" y="548"/>
                    <a:pt x="203" y="596"/>
                  </a:cubicBezTo>
                  <a:cubicBezTo>
                    <a:pt x="143" y="643"/>
                    <a:pt x="72" y="691"/>
                    <a:pt x="0" y="738"/>
                  </a:cubicBezTo>
                  <a:cubicBezTo>
                    <a:pt x="143" y="834"/>
                    <a:pt x="262" y="929"/>
                    <a:pt x="358" y="1024"/>
                  </a:cubicBezTo>
                  <a:cubicBezTo>
                    <a:pt x="536" y="1203"/>
                    <a:pt x="596" y="1334"/>
                    <a:pt x="643"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3" name="Google Shape;1053;p13"/>
            <p:cNvSpPr/>
            <p:nvPr/>
          </p:nvSpPr>
          <p:spPr>
            <a:xfrm>
              <a:off x="4446418" y="4008876"/>
              <a:ext cx="86144" cy="94528"/>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4" name="Google Shape;1054;p13"/>
            <p:cNvSpPr/>
            <p:nvPr/>
          </p:nvSpPr>
          <p:spPr>
            <a:xfrm>
              <a:off x="10490680"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32" y="1197"/>
                    <a:pt x="756" y="1206"/>
                    <a:pt x="779" y="1206"/>
                  </a:cubicBezTo>
                  <a:cubicBezTo>
                    <a:pt x="801" y="1206"/>
                    <a:pt x="822" y="1197"/>
                    <a:pt x="834" y="1179"/>
                  </a:cubicBezTo>
                  <a:lnTo>
                    <a:pt x="1524" y="357"/>
                  </a:lnTo>
                  <a:cubicBezTo>
                    <a:pt x="1548" y="334"/>
                    <a:pt x="1548" y="298"/>
                    <a:pt x="1512" y="274"/>
                  </a:cubicBezTo>
                  <a:lnTo>
                    <a:pt x="1238" y="24"/>
                  </a:lnTo>
                  <a:cubicBezTo>
                    <a:pt x="1227" y="12"/>
                    <a:pt x="1203" y="0"/>
                    <a:pt x="1191"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5" name="Google Shape;1055;p13"/>
            <p:cNvSpPr/>
            <p:nvPr/>
          </p:nvSpPr>
          <p:spPr>
            <a:xfrm>
              <a:off x="10342392"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50" y="548"/>
                    <a:pt x="203" y="596"/>
                  </a:cubicBezTo>
                  <a:cubicBezTo>
                    <a:pt x="131"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6" name="Google Shape;1056;p13"/>
            <p:cNvSpPr/>
            <p:nvPr/>
          </p:nvSpPr>
          <p:spPr>
            <a:xfrm>
              <a:off x="10181177" y="4017260"/>
              <a:ext cx="98304" cy="77184"/>
            </a:xfrm>
            <a:custGeom>
              <a:rect b="b" l="l" r="r" t="t"/>
              <a:pathLst>
                <a:path extrusionOk="0" h="1206" w="1536">
                  <a:moveTo>
                    <a:pt x="345" y="0"/>
                  </a:moveTo>
                  <a:cubicBezTo>
                    <a:pt x="333" y="0"/>
                    <a:pt x="310" y="12"/>
                    <a:pt x="298" y="24"/>
                  </a:cubicBezTo>
                  <a:lnTo>
                    <a:pt x="36" y="262"/>
                  </a:lnTo>
                  <a:cubicBezTo>
                    <a:pt x="0" y="286"/>
                    <a:pt x="0" y="322"/>
                    <a:pt x="24" y="346"/>
                  </a:cubicBezTo>
                  <a:lnTo>
                    <a:pt x="714" y="1179"/>
                  </a:lnTo>
                  <a:cubicBezTo>
                    <a:pt x="726" y="1197"/>
                    <a:pt x="747" y="1206"/>
                    <a:pt x="770" y="1206"/>
                  </a:cubicBezTo>
                  <a:cubicBezTo>
                    <a:pt x="792" y="1206"/>
                    <a:pt x="816" y="1197"/>
                    <a:pt x="834" y="1179"/>
                  </a:cubicBezTo>
                  <a:lnTo>
                    <a:pt x="1524" y="357"/>
                  </a:lnTo>
                  <a:cubicBezTo>
                    <a:pt x="1536" y="334"/>
                    <a:pt x="1536" y="298"/>
                    <a:pt x="1512" y="274"/>
                  </a:cubicBezTo>
                  <a:lnTo>
                    <a:pt x="1238"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7" name="Google Shape;1057;p13"/>
            <p:cNvSpPr/>
            <p:nvPr/>
          </p:nvSpPr>
          <p:spPr>
            <a:xfrm>
              <a:off x="10032122" y="4008876"/>
              <a:ext cx="86144" cy="94528"/>
            </a:xfrm>
            <a:custGeom>
              <a:rect b="b" l="l" r="r" t="t"/>
              <a:pathLst>
                <a:path extrusionOk="0" h="1477" w="1346">
                  <a:moveTo>
                    <a:pt x="679" y="0"/>
                  </a:moveTo>
                  <a:cubicBezTo>
                    <a:pt x="667" y="0"/>
                    <a:pt x="667" y="12"/>
                    <a:pt x="655" y="36"/>
                  </a:cubicBezTo>
                  <a:cubicBezTo>
                    <a:pt x="596" y="143"/>
                    <a:pt x="536" y="262"/>
                    <a:pt x="369" y="453"/>
                  </a:cubicBezTo>
                  <a:cubicBezTo>
                    <a:pt x="322" y="500"/>
                    <a:pt x="262" y="548"/>
                    <a:pt x="203" y="596"/>
                  </a:cubicBezTo>
                  <a:cubicBezTo>
                    <a:pt x="143" y="643"/>
                    <a:pt x="84" y="691"/>
                    <a:pt x="0" y="738"/>
                  </a:cubicBezTo>
                  <a:cubicBezTo>
                    <a:pt x="155" y="834"/>
                    <a:pt x="262" y="929"/>
                    <a:pt x="357" y="1024"/>
                  </a:cubicBezTo>
                  <a:cubicBezTo>
                    <a:pt x="536" y="1203"/>
                    <a:pt x="596" y="1334"/>
                    <a:pt x="655" y="1441"/>
                  </a:cubicBezTo>
                  <a:cubicBezTo>
                    <a:pt x="655" y="1453"/>
                    <a:pt x="667" y="1465"/>
                    <a:pt x="679" y="1477"/>
                  </a:cubicBezTo>
                  <a:cubicBezTo>
                    <a:pt x="679" y="1465"/>
                    <a:pt x="691" y="1453"/>
                    <a:pt x="691" y="1441"/>
                  </a:cubicBezTo>
                  <a:cubicBezTo>
                    <a:pt x="750" y="1334"/>
                    <a:pt x="810" y="1203"/>
                    <a:pt x="988" y="1024"/>
                  </a:cubicBezTo>
                  <a:cubicBezTo>
                    <a:pt x="1084" y="917"/>
                    <a:pt x="1191" y="834"/>
                    <a:pt x="1346" y="738"/>
                  </a:cubicBezTo>
                  <a:cubicBezTo>
                    <a:pt x="1191" y="643"/>
                    <a:pt x="1084" y="548"/>
                    <a:pt x="988" y="453"/>
                  </a:cubicBezTo>
                  <a:cubicBezTo>
                    <a:pt x="810" y="262"/>
                    <a:pt x="750"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8" name="Google Shape;1058;p13"/>
            <p:cNvSpPr/>
            <p:nvPr/>
          </p:nvSpPr>
          <p:spPr>
            <a:xfrm>
              <a:off x="9870842" y="4017260"/>
              <a:ext cx="98368" cy="77184"/>
            </a:xfrm>
            <a:custGeom>
              <a:rect b="b" l="l" r="r" t="t"/>
              <a:pathLst>
                <a:path extrusionOk="0" h="1206" w="1537">
                  <a:moveTo>
                    <a:pt x="346" y="0"/>
                  </a:moveTo>
                  <a:cubicBezTo>
                    <a:pt x="322" y="0"/>
                    <a:pt x="311" y="12"/>
                    <a:pt x="287" y="24"/>
                  </a:cubicBezTo>
                  <a:lnTo>
                    <a:pt x="25" y="262"/>
                  </a:lnTo>
                  <a:cubicBezTo>
                    <a:pt x="1" y="286"/>
                    <a:pt x="1" y="322"/>
                    <a:pt x="25" y="346"/>
                  </a:cubicBezTo>
                  <a:lnTo>
                    <a:pt x="703" y="1179"/>
                  </a:lnTo>
                  <a:cubicBezTo>
                    <a:pt x="721" y="1197"/>
                    <a:pt x="745" y="1206"/>
                    <a:pt x="769" y="1206"/>
                  </a:cubicBezTo>
                  <a:cubicBezTo>
                    <a:pt x="793" y="1206"/>
                    <a:pt x="817" y="1197"/>
                    <a:pt x="834" y="1179"/>
                  </a:cubicBezTo>
                  <a:lnTo>
                    <a:pt x="1513" y="357"/>
                  </a:lnTo>
                  <a:cubicBezTo>
                    <a:pt x="1537" y="334"/>
                    <a:pt x="1537" y="298"/>
                    <a:pt x="1513" y="274"/>
                  </a:cubicBezTo>
                  <a:lnTo>
                    <a:pt x="1227" y="24"/>
                  </a:lnTo>
                  <a:cubicBezTo>
                    <a:pt x="1215" y="12"/>
                    <a:pt x="1192"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59" name="Google Shape;1059;p13"/>
            <p:cNvSpPr/>
            <p:nvPr/>
          </p:nvSpPr>
          <p:spPr>
            <a:xfrm>
              <a:off x="9721787" y="4008876"/>
              <a:ext cx="86144" cy="94528"/>
            </a:xfrm>
            <a:custGeom>
              <a:rect b="b" l="l" r="r" t="t"/>
              <a:pathLst>
                <a:path extrusionOk="0" h="1477" w="1346">
                  <a:moveTo>
                    <a:pt x="667" y="0"/>
                  </a:moveTo>
                  <a:cubicBezTo>
                    <a:pt x="667" y="0"/>
                    <a:pt x="655" y="12"/>
                    <a:pt x="655" y="36"/>
                  </a:cubicBezTo>
                  <a:cubicBezTo>
                    <a:pt x="595" y="143"/>
                    <a:pt x="536" y="262"/>
                    <a:pt x="357" y="453"/>
                  </a:cubicBezTo>
                  <a:cubicBezTo>
                    <a:pt x="310" y="500"/>
                    <a:pt x="262" y="548"/>
                    <a:pt x="203" y="596"/>
                  </a:cubicBezTo>
                  <a:cubicBezTo>
                    <a:pt x="143" y="643"/>
                    <a:pt x="72" y="691"/>
                    <a:pt x="0" y="738"/>
                  </a:cubicBezTo>
                  <a:cubicBezTo>
                    <a:pt x="155" y="834"/>
                    <a:pt x="262" y="929"/>
                    <a:pt x="357" y="1024"/>
                  </a:cubicBezTo>
                  <a:cubicBezTo>
                    <a:pt x="536" y="1203"/>
                    <a:pt x="595" y="1334"/>
                    <a:pt x="643" y="1441"/>
                  </a:cubicBezTo>
                  <a:cubicBezTo>
                    <a:pt x="655" y="1453"/>
                    <a:pt x="667" y="1465"/>
                    <a:pt x="667" y="1477"/>
                  </a:cubicBezTo>
                  <a:cubicBezTo>
                    <a:pt x="679" y="1465"/>
                    <a:pt x="679" y="1453"/>
                    <a:pt x="691" y="1441"/>
                  </a:cubicBezTo>
                  <a:cubicBezTo>
                    <a:pt x="738" y="1334"/>
                    <a:pt x="798" y="1203"/>
                    <a:pt x="976" y="1024"/>
                  </a:cubicBezTo>
                  <a:cubicBezTo>
                    <a:pt x="1072" y="917"/>
                    <a:pt x="1191" y="834"/>
                    <a:pt x="1334" y="738"/>
                  </a:cubicBezTo>
                  <a:lnTo>
                    <a:pt x="1346" y="738"/>
                  </a:lnTo>
                  <a:cubicBezTo>
                    <a:pt x="1191" y="643"/>
                    <a:pt x="1072" y="548"/>
                    <a:pt x="976" y="453"/>
                  </a:cubicBezTo>
                  <a:cubicBezTo>
                    <a:pt x="810" y="262"/>
                    <a:pt x="750"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0" name="Google Shape;1060;p13"/>
            <p:cNvSpPr/>
            <p:nvPr/>
          </p:nvSpPr>
          <p:spPr>
            <a:xfrm>
              <a:off x="9559740" y="4017260"/>
              <a:ext cx="99136" cy="77184"/>
            </a:xfrm>
            <a:custGeom>
              <a:rect b="b" l="l" r="r" t="t"/>
              <a:pathLst>
                <a:path extrusionOk="0" h="1206" w="1549">
                  <a:moveTo>
                    <a:pt x="358" y="0"/>
                  </a:moveTo>
                  <a:cubicBezTo>
                    <a:pt x="334" y="0"/>
                    <a:pt x="310" y="12"/>
                    <a:pt x="299" y="24"/>
                  </a:cubicBezTo>
                  <a:lnTo>
                    <a:pt x="37" y="262"/>
                  </a:lnTo>
                  <a:cubicBezTo>
                    <a:pt x="13" y="286"/>
                    <a:pt x="1" y="322"/>
                    <a:pt x="25" y="346"/>
                  </a:cubicBezTo>
                  <a:lnTo>
                    <a:pt x="715" y="1179"/>
                  </a:lnTo>
                  <a:cubicBezTo>
                    <a:pt x="727" y="1197"/>
                    <a:pt x="751" y="1206"/>
                    <a:pt x="775" y="1206"/>
                  </a:cubicBezTo>
                  <a:cubicBezTo>
                    <a:pt x="799" y="1206"/>
                    <a:pt x="822" y="1197"/>
                    <a:pt x="834" y="1179"/>
                  </a:cubicBezTo>
                  <a:lnTo>
                    <a:pt x="1525" y="357"/>
                  </a:lnTo>
                  <a:cubicBezTo>
                    <a:pt x="1549" y="334"/>
                    <a:pt x="1537" y="298"/>
                    <a:pt x="1513" y="274"/>
                  </a:cubicBezTo>
                  <a:lnTo>
                    <a:pt x="1239" y="24"/>
                  </a:lnTo>
                  <a:cubicBezTo>
                    <a:pt x="1227"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1" name="Google Shape;1061;p13"/>
            <p:cNvSpPr/>
            <p:nvPr/>
          </p:nvSpPr>
          <p:spPr>
            <a:xfrm>
              <a:off x="9411452" y="4008876"/>
              <a:ext cx="85376" cy="94528"/>
            </a:xfrm>
            <a:custGeom>
              <a:rect b="b" l="l" r="r" t="t"/>
              <a:pathLst>
                <a:path extrusionOk="0" h="1477" w="1334">
                  <a:moveTo>
                    <a:pt x="667" y="0"/>
                  </a:moveTo>
                  <a:cubicBezTo>
                    <a:pt x="655" y="0"/>
                    <a:pt x="655" y="12"/>
                    <a:pt x="643" y="36"/>
                  </a:cubicBezTo>
                  <a:cubicBezTo>
                    <a:pt x="595" y="143"/>
                    <a:pt x="536" y="262"/>
                    <a:pt x="357" y="453"/>
                  </a:cubicBezTo>
                  <a:cubicBezTo>
                    <a:pt x="310" y="500"/>
                    <a:pt x="250" y="548"/>
                    <a:pt x="191" y="596"/>
                  </a:cubicBezTo>
                  <a:cubicBezTo>
                    <a:pt x="131" y="643"/>
                    <a:pt x="71" y="691"/>
                    <a:pt x="0" y="738"/>
                  </a:cubicBezTo>
                  <a:cubicBezTo>
                    <a:pt x="143" y="834"/>
                    <a:pt x="262" y="929"/>
                    <a:pt x="357" y="1024"/>
                  </a:cubicBezTo>
                  <a:cubicBezTo>
                    <a:pt x="536" y="1203"/>
                    <a:pt x="595" y="1334"/>
                    <a:pt x="643" y="1441"/>
                  </a:cubicBezTo>
                  <a:cubicBezTo>
                    <a:pt x="655" y="1453"/>
                    <a:pt x="655" y="1465"/>
                    <a:pt x="667" y="1477"/>
                  </a:cubicBezTo>
                  <a:cubicBezTo>
                    <a:pt x="667" y="1465"/>
                    <a:pt x="679" y="1453"/>
                    <a:pt x="691" y="1441"/>
                  </a:cubicBezTo>
                  <a:cubicBezTo>
                    <a:pt x="738" y="1334"/>
                    <a:pt x="798" y="1203"/>
                    <a:pt x="976" y="1024"/>
                  </a:cubicBezTo>
                  <a:cubicBezTo>
                    <a:pt x="1072" y="917"/>
                    <a:pt x="1179" y="834"/>
                    <a:pt x="1334" y="738"/>
                  </a:cubicBezTo>
                  <a:cubicBezTo>
                    <a:pt x="1179" y="643"/>
                    <a:pt x="1072" y="548"/>
                    <a:pt x="976"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2" name="Google Shape;1062;p13"/>
            <p:cNvSpPr/>
            <p:nvPr/>
          </p:nvSpPr>
          <p:spPr>
            <a:xfrm>
              <a:off x="9250173" y="4017260"/>
              <a:ext cx="98368" cy="77184"/>
            </a:xfrm>
            <a:custGeom>
              <a:rect b="b" l="l" r="r" t="t"/>
              <a:pathLst>
                <a:path extrusionOk="0" h="1206" w="1537">
                  <a:moveTo>
                    <a:pt x="346" y="0"/>
                  </a:moveTo>
                  <a:cubicBezTo>
                    <a:pt x="334" y="0"/>
                    <a:pt x="310" y="12"/>
                    <a:pt x="298" y="24"/>
                  </a:cubicBezTo>
                  <a:lnTo>
                    <a:pt x="25" y="262"/>
                  </a:lnTo>
                  <a:cubicBezTo>
                    <a:pt x="1" y="286"/>
                    <a:pt x="1" y="322"/>
                    <a:pt x="25" y="346"/>
                  </a:cubicBezTo>
                  <a:lnTo>
                    <a:pt x="703" y="1179"/>
                  </a:lnTo>
                  <a:cubicBezTo>
                    <a:pt x="721" y="1197"/>
                    <a:pt x="745" y="1206"/>
                    <a:pt x="769" y="1206"/>
                  </a:cubicBezTo>
                  <a:cubicBezTo>
                    <a:pt x="793" y="1206"/>
                    <a:pt x="816" y="1197"/>
                    <a:pt x="834" y="1179"/>
                  </a:cubicBezTo>
                  <a:lnTo>
                    <a:pt x="1513" y="357"/>
                  </a:lnTo>
                  <a:cubicBezTo>
                    <a:pt x="1537" y="334"/>
                    <a:pt x="1537" y="298"/>
                    <a:pt x="1513" y="274"/>
                  </a:cubicBezTo>
                  <a:lnTo>
                    <a:pt x="1239" y="24"/>
                  </a:lnTo>
                  <a:cubicBezTo>
                    <a:pt x="1215"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3" name="Google Shape;1063;p13"/>
            <p:cNvSpPr/>
            <p:nvPr/>
          </p:nvSpPr>
          <p:spPr>
            <a:xfrm>
              <a:off x="9101054" y="4008876"/>
              <a:ext cx="86208" cy="94528"/>
            </a:xfrm>
            <a:custGeom>
              <a:rect b="b" l="l" r="r" t="t"/>
              <a:pathLst>
                <a:path extrusionOk="0" h="1477" w="1347">
                  <a:moveTo>
                    <a:pt x="680" y="0"/>
                  </a:moveTo>
                  <a:cubicBezTo>
                    <a:pt x="668" y="0"/>
                    <a:pt x="656" y="12"/>
                    <a:pt x="656" y="36"/>
                  </a:cubicBezTo>
                  <a:cubicBezTo>
                    <a:pt x="596" y="143"/>
                    <a:pt x="537" y="262"/>
                    <a:pt x="358" y="453"/>
                  </a:cubicBezTo>
                  <a:cubicBezTo>
                    <a:pt x="311" y="500"/>
                    <a:pt x="263" y="548"/>
                    <a:pt x="203" y="596"/>
                  </a:cubicBezTo>
                  <a:cubicBezTo>
                    <a:pt x="144" y="643"/>
                    <a:pt x="84" y="691"/>
                    <a:pt x="1" y="738"/>
                  </a:cubicBezTo>
                  <a:cubicBezTo>
                    <a:pt x="156" y="834"/>
                    <a:pt x="263" y="929"/>
                    <a:pt x="358" y="1024"/>
                  </a:cubicBezTo>
                  <a:cubicBezTo>
                    <a:pt x="537" y="1203"/>
                    <a:pt x="596" y="1334"/>
                    <a:pt x="656" y="1441"/>
                  </a:cubicBezTo>
                  <a:cubicBezTo>
                    <a:pt x="656" y="1453"/>
                    <a:pt x="668" y="1465"/>
                    <a:pt x="668" y="1477"/>
                  </a:cubicBezTo>
                  <a:cubicBezTo>
                    <a:pt x="680" y="1465"/>
                    <a:pt x="680" y="1453"/>
                    <a:pt x="692" y="1441"/>
                  </a:cubicBezTo>
                  <a:cubicBezTo>
                    <a:pt x="751" y="1334"/>
                    <a:pt x="811" y="1203"/>
                    <a:pt x="977" y="1024"/>
                  </a:cubicBezTo>
                  <a:cubicBezTo>
                    <a:pt x="1084" y="917"/>
                    <a:pt x="1192" y="834"/>
                    <a:pt x="1346" y="738"/>
                  </a:cubicBezTo>
                  <a:cubicBezTo>
                    <a:pt x="1192" y="643"/>
                    <a:pt x="1084" y="548"/>
                    <a:pt x="989" y="453"/>
                  </a:cubicBezTo>
                  <a:cubicBezTo>
                    <a:pt x="811" y="262"/>
                    <a:pt x="751" y="143"/>
                    <a:pt x="692" y="36"/>
                  </a:cubicBezTo>
                  <a:cubicBezTo>
                    <a:pt x="692" y="12"/>
                    <a:pt x="680" y="0"/>
                    <a:pt x="6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4" name="Google Shape;1064;p13"/>
            <p:cNvSpPr/>
            <p:nvPr/>
          </p:nvSpPr>
          <p:spPr>
            <a:xfrm>
              <a:off x="8939775" y="4017260"/>
              <a:ext cx="98368" cy="77184"/>
            </a:xfrm>
            <a:custGeom>
              <a:rect b="b" l="l" r="r" t="t"/>
              <a:pathLst>
                <a:path extrusionOk="0" h="1206" w="1537">
                  <a:moveTo>
                    <a:pt x="346" y="0"/>
                  </a:moveTo>
                  <a:cubicBezTo>
                    <a:pt x="322" y="0"/>
                    <a:pt x="310" y="12"/>
                    <a:pt x="286" y="24"/>
                  </a:cubicBezTo>
                  <a:lnTo>
                    <a:pt x="24" y="262"/>
                  </a:lnTo>
                  <a:cubicBezTo>
                    <a:pt x="1" y="286"/>
                    <a:pt x="1" y="322"/>
                    <a:pt x="13" y="346"/>
                  </a:cubicBezTo>
                  <a:lnTo>
                    <a:pt x="703" y="1179"/>
                  </a:lnTo>
                  <a:cubicBezTo>
                    <a:pt x="721" y="1197"/>
                    <a:pt x="745" y="1206"/>
                    <a:pt x="769" y="1206"/>
                  </a:cubicBezTo>
                  <a:cubicBezTo>
                    <a:pt x="792" y="1206"/>
                    <a:pt x="816" y="1197"/>
                    <a:pt x="834" y="1179"/>
                  </a:cubicBezTo>
                  <a:lnTo>
                    <a:pt x="1513" y="357"/>
                  </a:lnTo>
                  <a:cubicBezTo>
                    <a:pt x="1537" y="334"/>
                    <a:pt x="1537" y="298"/>
                    <a:pt x="1501"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5" name="Google Shape;1065;p13"/>
            <p:cNvSpPr/>
            <p:nvPr/>
          </p:nvSpPr>
          <p:spPr>
            <a:xfrm>
              <a:off x="8791423" y="4008876"/>
              <a:ext cx="85440" cy="94528"/>
            </a:xfrm>
            <a:custGeom>
              <a:rect b="b" l="l" r="r" t="t"/>
              <a:pathLst>
                <a:path extrusionOk="0" h="1477" w="1335">
                  <a:moveTo>
                    <a:pt x="668" y="0"/>
                  </a:moveTo>
                  <a:cubicBezTo>
                    <a:pt x="668" y="0"/>
                    <a:pt x="656" y="12"/>
                    <a:pt x="644" y="36"/>
                  </a:cubicBezTo>
                  <a:cubicBezTo>
                    <a:pt x="596" y="143"/>
                    <a:pt x="537" y="262"/>
                    <a:pt x="358" y="453"/>
                  </a:cubicBezTo>
                  <a:cubicBezTo>
                    <a:pt x="310" y="500"/>
                    <a:pt x="263" y="548"/>
                    <a:pt x="203" y="596"/>
                  </a:cubicBezTo>
                  <a:cubicBezTo>
                    <a:pt x="144" y="643"/>
                    <a:pt x="72" y="691"/>
                    <a:pt x="1" y="738"/>
                  </a:cubicBezTo>
                  <a:cubicBezTo>
                    <a:pt x="144" y="834"/>
                    <a:pt x="263" y="929"/>
                    <a:pt x="358" y="1024"/>
                  </a:cubicBezTo>
                  <a:cubicBezTo>
                    <a:pt x="537" y="1203"/>
                    <a:pt x="596" y="1334"/>
                    <a:pt x="644" y="1441"/>
                  </a:cubicBezTo>
                  <a:cubicBezTo>
                    <a:pt x="656" y="1453"/>
                    <a:pt x="656" y="1465"/>
                    <a:pt x="668" y="1477"/>
                  </a:cubicBezTo>
                  <a:cubicBezTo>
                    <a:pt x="680" y="1465"/>
                    <a:pt x="680" y="1453"/>
                    <a:pt x="691" y="1441"/>
                  </a:cubicBezTo>
                  <a:cubicBezTo>
                    <a:pt x="739" y="1334"/>
                    <a:pt x="799" y="1203"/>
                    <a:pt x="977" y="1024"/>
                  </a:cubicBezTo>
                  <a:cubicBezTo>
                    <a:pt x="1072" y="917"/>
                    <a:pt x="1191" y="834"/>
                    <a:pt x="1334" y="738"/>
                  </a:cubicBezTo>
                  <a:cubicBezTo>
                    <a:pt x="1191" y="643"/>
                    <a:pt x="1072" y="548"/>
                    <a:pt x="977" y="453"/>
                  </a:cubicBezTo>
                  <a:cubicBezTo>
                    <a:pt x="799" y="262"/>
                    <a:pt x="739" y="143"/>
                    <a:pt x="691" y="36"/>
                  </a:cubicBezTo>
                  <a:cubicBezTo>
                    <a:pt x="680" y="12"/>
                    <a:pt x="680"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6" name="Google Shape;1066;p13"/>
            <p:cNvSpPr/>
            <p:nvPr/>
          </p:nvSpPr>
          <p:spPr>
            <a:xfrm>
              <a:off x="8630144" y="4017260"/>
              <a:ext cx="98368" cy="77184"/>
            </a:xfrm>
            <a:custGeom>
              <a:rect b="b" l="l" r="r" t="t"/>
              <a:pathLst>
                <a:path extrusionOk="0" h="1206" w="1537">
                  <a:moveTo>
                    <a:pt x="346"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37" y="334"/>
                    <a:pt x="1537"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7" name="Google Shape;1067;p13"/>
            <p:cNvSpPr/>
            <p:nvPr/>
          </p:nvSpPr>
          <p:spPr>
            <a:xfrm>
              <a:off x="8481025" y="4008876"/>
              <a:ext cx="86208" cy="94528"/>
            </a:xfrm>
            <a:custGeom>
              <a:rect b="b" l="l" r="r" t="t"/>
              <a:pathLst>
                <a:path extrusionOk="0" h="1477" w="1347">
                  <a:moveTo>
                    <a:pt x="679" y="0"/>
                  </a:moveTo>
                  <a:cubicBezTo>
                    <a:pt x="668" y="0"/>
                    <a:pt x="668" y="12"/>
                    <a:pt x="656" y="36"/>
                  </a:cubicBezTo>
                  <a:cubicBezTo>
                    <a:pt x="596" y="143"/>
                    <a:pt x="549" y="262"/>
                    <a:pt x="370" y="453"/>
                  </a:cubicBezTo>
                  <a:cubicBezTo>
                    <a:pt x="322" y="500"/>
                    <a:pt x="263" y="548"/>
                    <a:pt x="203" y="596"/>
                  </a:cubicBezTo>
                  <a:cubicBezTo>
                    <a:pt x="144" y="643"/>
                    <a:pt x="84" y="691"/>
                    <a:pt x="1" y="738"/>
                  </a:cubicBezTo>
                  <a:cubicBezTo>
                    <a:pt x="156" y="834"/>
                    <a:pt x="275" y="929"/>
                    <a:pt x="370" y="1024"/>
                  </a:cubicBezTo>
                  <a:cubicBezTo>
                    <a:pt x="537" y="1203"/>
                    <a:pt x="596" y="1334"/>
                    <a:pt x="656" y="1441"/>
                  </a:cubicBezTo>
                  <a:cubicBezTo>
                    <a:pt x="656" y="1453"/>
                    <a:pt x="668"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8" name="Google Shape;1068;p13"/>
            <p:cNvSpPr/>
            <p:nvPr/>
          </p:nvSpPr>
          <p:spPr>
            <a:xfrm>
              <a:off x="8319745" y="4017260"/>
              <a:ext cx="98368" cy="77184"/>
            </a:xfrm>
            <a:custGeom>
              <a:rect b="b" l="l" r="r" t="t"/>
              <a:pathLst>
                <a:path extrusionOk="0" h="1206" w="1537">
                  <a:moveTo>
                    <a:pt x="346" y="0"/>
                  </a:moveTo>
                  <a:cubicBezTo>
                    <a:pt x="322"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69" name="Google Shape;1069;p13"/>
            <p:cNvSpPr/>
            <p:nvPr/>
          </p:nvSpPr>
          <p:spPr>
            <a:xfrm>
              <a:off x="8170626" y="4008876"/>
              <a:ext cx="86208" cy="94528"/>
            </a:xfrm>
            <a:custGeom>
              <a:rect b="b" l="l" r="r" t="t"/>
              <a:pathLst>
                <a:path extrusionOk="0" h="1477" w="1347">
                  <a:moveTo>
                    <a:pt x="667" y="0"/>
                  </a:moveTo>
                  <a:cubicBezTo>
                    <a:pt x="667" y="0"/>
                    <a:pt x="656" y="12"/>
                    <a:pt x="656" y="36"/>
                  </a:cubicBezTo>
                  <a:cubicBezTo>
                    <a:pt x="596" y="143"/>
                    <a:pt x="536" y="262"/>
                    <a:pt x="358" y="453"/>
                  </a:cubicBezTo>
                  <a:cubicBezTo>
                    <a:pt x="310" y="500"/>
                    <a:pt x="263" y="548"/>
                    <a:pt x="203" y="596"/>
                  </a:cubicBezTo>
                  <a:cubicBezTo>
                    <a:pt x="144" y="643"/>
                    <a:pt x="72" y="691"/>
                    <a:pt x="1" y="738"/>
                  </a:cubicBezTo>
                  <a:cubicBezTo>
                    <a:pt x="155" y="834"/>
                    <a:pt x="263" y="929"/>
                    <a:pt x="358" y="1024"/>
                  </a:cubicBezTo>
                  <a:cubicBezTo>
                    <a:pt x="536" y="1203"/>
                    <a:pt x="596" y="1334"/>
                    <a:pt x="656" y="1441"/>
                  </a:cubicBezTo>
                  <a:cubicBezTo>
                    <a:pt x="656" y="1453"/>
                    <a:pt x="667" y="1465"/>
                    <a:pt x="667" y="1477"/>
                  </a:cubicBezTo>
                  <a:cubicBezTo>
                    <a:pt x="679" y="1465"/>
                    <a:pt x="679" y="1453"/>
                    <a:pt x="691" y="1441"/>
                  </a:cubicBezTo>
                  <a:cubicBezTo>
                    <a:pt x="751" y="1334"/>
                    <a:pt x="810" y="1203"/>
                    <a:pt x="977" y="1024"/>
                  </a:cubicBezTo>
                  <a:cubicBezTo>
                    <a:pt x="1072" y="917"/>
                    <a:pt x="1191" y="834"/>
                    <a:pt x="1346" y="738"/>
                  </a:cubicBezTo>
                  <a:cubicBezTo>
                    <a:pt x="1191" y="643"/>
                    <a:pt x="1072" y="548"/>
                    <a:pt x="989"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0" name="Google Shape;1070;p13"/>
            <p:cNvSpPr/>
            <p:nvPr/>
          </p:nvSpPr>
          <p:spPr>
            <a:xfrm>
              <a:off x="8008579" y="4017260"/>
              <a:ext cx="99136" cy="77184"/>
            </a:xfrm>
            <a:custGeom>
              <a:rect b="b" l="l" r="r" t="t"/>
              <a:pathLst>
                <a:path extrusionOk="0" h="1206" w="1549">
                  <a:moveTo>
                    <a:pt x="358" y="0"/>
                  </a:moveTo>
                  <a:cubicBezTo>
                    <a:pt x="334" y="0"/>
                    <a:pt x="310" y="12"/>
                    <a:pt x="298" y="24"/>
                  </a:cubicBezTo>
                  <a:lnTo>
                    <a:pt x="36" y="262"/>
                  </a:lnTo>
                  <a:cubicBezTo>
                    <a:pt x="12" y="286"/>
                    <a:pt x="0" y="322"/>
                    <a:pt x="24" y="346"/>
                  </a:cubicBezTo>
                  <a:lnTo>
                    <a:pt x="715" y="1179"/>
                  </a:lnTo>
                  <a:cubicBezTo>
                    <a:pt x="727" y="1197"/>
                    <a:pt x="751" y="1206"/>
                    <a:pt x="774" y="1206"/>
                  </a:cubicBezTo>
                  <a:cubicBezTo>
                    <a:pt x="798" y="1206"/>
                    <a:pt x="822" y="1197"/>
                    <a:pt x="834" y="1179"/>
                  </a:cubicBezTo>
                  <a:lnTo>
                    <a:pt x="1524" y="357"/>
                  </a:lnTo>
                  <a:cubicBezTo>
                    <a:pt x="1548" y="334"/>
                    <a:pt x="1548"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1" name="Google Shape;1071;p13"/>
            <p:cNvSpPr/>
            <p:nvPr/>
          </p:nvSpPr>
          <p:spPr>
            <a:xfrm>
              <a:off x="7860227" y="4008876"/>
              <a:ext cx="85440" cy="94528"/>
            </a:xfrm>
            <a:custGeom>
              <a:rect b="b" l="l" r="r" t="t"/>
              <a:pathLst>
                <a:path extrusionOk="0" h="1477" w="1335">
                  <a:moveTo>
                    <a:pt x="667" y="0"/>
                  </a:moveTo>
                  <a:cubicBezTo>
                    <a:pt x="655" y="0"/>
                    <a:pt x="655" y="12"/>
                    <a:pt x="644" y="36"/>
                  </a:cubicBezTo>
                  <a:cubicBezTo>
                    <a:pt x="596" y="143"/>
                    <a:pt x="536" y="262"/>
                    <a:pt x="358" y="453"/>
                  </a:cubicBezTo>
                  <a:cubicBezTo>
                    <a:pt x="310" y="500"/>
                    <a:pt x="263" y="548"/>
                    <a:pt x="203" y="596"/>
                  </a:cubicBezTo>
                  <a:cubicBezTo>
                    <a:pt x="143" y="643"/>
                    <a:pt x="72" y="691"/>
                    <a:pt x="1" y="738"/>
                  </a:cubicBezTo>
                  <a:cubicBezTo>
                    <a:pt x="143" y="834"/>
                    <a:pt x="263" y="929"/>
                    <a:pt x="358" y="1024"/>
                  </a:cubicBezTo>
                  <a:cubicBezTo>
                    <a:pt x="536" y="1203"/>
                    <a:pt x="596" y="1334"/>
                    <a:pt x="644"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2" name="Google Shape;1072;p13"/>
            <p:cNvSpPr/>
            <p:nvPr/>
          </p:nvSpPr>
          <p:spPr>
            <a:xfrm>
              <a:off x="7698948" y="4017260"/>
              <a:ext cx="98368" cy="77184"/>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3" name="Google Shape;1073;p13"/>
            <p:cNvSpPr/>
            <p:nvPr/>
          </p:nvSpPr>
          <p:spPr>
            <a:xfrm>
              <a:off x="7549893" y="4008876"/>
              <a:ext cx="86144" cy="94528"/>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4" name="Google Shape;1074;p13"/>
            <p:cNvSpPr/>
            <p:nvPr/>
          </p:nvSpPr>
          <p:spPr>
            <a:xfrm>
              <a:off x="7388613" y="4017260"/>
              <a:ext cx="98368" cy="77184"/>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5" name="Google Shape;1075;p13"/>
            <p:cNvSpPr/>
            <p:nvPr/>
          </p:nvSpPr>
          <p:spPr>
            <a:xfrm>
              <a:off x="7239558" y="4008876"/>
              <a:ext cx="86144" cy="94528"/>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6" name="Google Shape;1076;p13"/>
            <p:cNvSpPr/>
            <p:nvPr/>
          </p:nvSpPr>
          <p:spPr>
            <a:xfrm>
              <a:off x="7077575"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7" name="Google Shape;1077;p13"/>
            <p:cNvSpPr/>
            <p:nvPr/>
          </p:nvSpPr>
          <p:spPr>
            <a:xfrm>
              <a:off x="6767240" y="4017260"/>
              <a:ext cx="99136" cy="77184"/>
            </a:xfrm>
            <a:custGeom>
              <a:rect b="b" l="l" r="r" t="t"/>
              <a:pathLst>
                <a:path extrusionOk="0" h="1206" w="1549">
                  <a:moveTo>
                    <a:pt x="357" y="0"/>
                  </a:moveTo>
                  <a:cubicBezTo>
                    <a:pt x="334" y="0"/>
                    <a:pt x="310" y="12"/>
                    <a:pt x="298" y="24"/>
                  </a:cubicBezTo>
                  <a:lnTo>
                    <a:pt x="36" y="262"/>
                  </a:lnTo>
                  <a:cubicBezTo>
                    <a:pt x="12"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8" name="Google Shape;1078;p13"/>
            <p:cNvSpPr/>
            <p:nvPr/>
          </p:nvSpPr>
          <p:spPr>
            <a:xfrm>
              <a:off x="6929287"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79" name="Google Shape;1079;p13"/>
            <p:cNvSpPr/>
            <p:nvPr/>
          </p:nvSpPr>
          <p:spPr>
            <a:xfrm>
              <a:off x="12824365" y="4008876"/>
              <a:ext cx="86208" cy="94528"/>
            </a:xfrm>
            <a:custGeom>
              <a:rect b="b" l="l" r="r" t="t"/>
              <a:pathLst>
                <a:path extrusionOk="0" h="1477" w="1347">
                  <a:moveTo>
                    <a:pt x="668" y="0"/>
                  </a:moveTo>
                  <a:cubicBezTo>
                    <a:pt x="668" y="0"/>
                    <a:pt x="656" y="12"/>
                    <a:pt x="656" y="36"/>
                  </a:cubicBezTo>
                  <a:cubicBezTo>
                    <a:pt x="596" y="143"/>
                    <a:pt x="537" y="262"/>
                    <a:pt x="358" y="453"/>
                  </a:cubicBezTo>
                  <a:cubicBezTo>
                    <a:pt x="310" y="500"/>
                    <a:pt x="263" y="548"/>
                    <a:pt x="203" y="596"/>
                  </a:cubicBezTo>
                  <a:cubicBezTo>
                    <a:pt x="144" y="643"/>
                    <a:pt x="72" y="691"/>
                    <a:pt x="1" y="738"/>
                  </a:cubicBezTo>
                  <a:cubicBezTo>
                    <a:pt x="156" y="834"/>
                    <a:pt x="263" y="929"/>
                    <a:pt x="358" y="1024"/>
                  </a:cubicBezTo>
                  <a:cubicBezTo>
                    <a:pt x="537" y="1203"/>
                    <a:pt x="596" y="1334"/>
                    <a:pt x="644" y="1441"/>
                  </a:cubicBezTo>
                  <a:cubicBezTo>
                    <a:pt x="656" y="1453"/>
                    <a:pt x="668" y="1465"/>
                    <a:pt x="668" y="1477"/>
                  </a:cubicBezTo>
                  <a:cubicBezTo>
                    <a:pt x="680" y="1465"/>
                    <a:pt x="680" y="1453"/>
                    <a:pt x="691" y="1441"/>
                  </a:cubicBezTo>
                  <a:cubicBezTo>
                    <a:pt x="739" y="1334"/>
                    <a:pt x="799" y="1203"/>
                    <a:pt x="977" y="1024"/>
                  </a:cubicBezTo>
                  <a:cubicBezTo>
                    <a:pt x="1072" y="917"/>
                    <a:pt x="1192" y="834"/>
                    <a:pt x="1334" y="738"/>
                  </a:cubicBezTo>
                  <a:lnTo>
                    <a:pt x="1346" y="738"/>
                  </a:lnTo>
                  <a:cubicBezTo>
                    <a:pt x="1192" y="643"/>
                    <a:pt x="1072" y="548"/>
                    <a:pt x="977" y="453"/>
                  </a:cubicBezTo>
                  <a:cubicBezTo>
                    <a:pt x="811" y="262"/>
                    <a:pt x="751" y="143"/>
                    <a:pt x="691" y="36"/>
                  </a:cubicBezTo>
                  <a:cubicBezTo>
                    <a:pt x="691" y="12"/>
                    <a:pt x="680"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0" name="Google Shape;1080;p13"/>
            <p:cNvSpPr/>
            <p:nvPr/>
          </p:nvSpPr>
          <p:spPr>
            <a:xfrm>
              <a:off x="12662318" y="4017260"/>
              <a:ext cx="99136" cy="77184"/>
            </a:xfrm>
            <a:custGeom>
              <a:rect b="b" l="l" r="r" t="t"/>
              <a:pathLst>
                <a:path extrusionOk="0" h="1206" w="1549">
                  <a:moveTo>
                    <a:pt x="358"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48" y="334"/>
                    <a:pt x="1537"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1" name="Google Shape;1081;p13"/>
            <p:cNvSpPr/>
            <p:nvPr/>
          </p:nvSpPr>
          <p:spPr>
            <a:xfrm>
              <a:off x="12513967" y="4008876"/>
              <a:ext cx="85440" cy="94528"/>
            </a:xfrm>
            <a:custGeom>
              <a:rect b="b" l="l" r="r" t="t"/>
              <a:pathLst>
                <a:path extrusionOk="0" h="1477" w="1335">
                  <a:moveTo>
                    <a:pt x="668" y="0"/>
                  </a:moveTo>
                  <a:cubicBezTo>
                    <a:pt x="656" y="0"/>
                    <a:pt x="656" y="12"/>
                    <a:pt x="644" y="36"/>
                  </a:cubicBezTo>
                  <a:cubicBezTo>
                    <a:pt x="596" y="143"/>
                    <a:pt x="537" y="262"/>
                    <a:pt x="358" y="453"/>
                  </a:cubicBezTo>
                  <a:cubicBezTo>
                    <a:pt x="310" y="500"/>
                    <a:pt x="251" y="548"/>
                    <a:pt x="191" y="596"/>
                  </a:cubicBezTo>
                  <a:cubicBezTo>
                    <a:pt x="132" y="643"/>
                    <a:pt x="72" y="691"/>
                    <a:pt x="1" y="738"/>
                  </a:cubicBezTo>
                  <a:cubicBezTo>
                    <a:pt x="144" y="834"/>
                    <a:pt x="263" y="929"/>
                    <a:pt x="358" y="1024"/>
                  </a:cubicBezTo>
                  <a:cubicBezTo>
                    <a:pt x="537" y="1203"/>
                    <a:pt x="596" y="1334"/>
                    <a:pt x="644" y="1441"/>
                  </a:cubicBezTo>
                  <a:cubicBezTo>
                    <a:pt x="656" y="1453"/>
                    <a:pt x="656" y="1465"/>
                    <a:pt x="668" y="1477"/>
                  </a:cubicBezTo>
                  <a:cubicBezTo>
                    <a:pt x="668"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2" name="Google Shape;1082;p13"/>
            <p:cNvSpPr/>
            <p:nvPr/>
          </p:nvSpPr>
          <p:spPr>
            <a:xfrm>
              <a:off x="12352687" y="4017260"/>
              <a:ext cx="98368" cy="77184"/>
            </a:xfrm>
            <a:custGeom>
              <a:rect b="b" l="l" r="r" t="t"/>
              <a:pathLst>
                <a:path extrusionOk="0" h="1206" w="1537">
                  <a:moveTo>
                    <a:pt x="346" y="0"/>
                  </a:moveTo>
                  <a:cubicBezTo>
                    <a:pt x="334"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39"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3" name="Google Shape;1083;p13"/>
            <p:cNvSpPr/>
            <p:nvPr/>
          </p:nvSpPr>
          <p:spPr>
            <a:xfrm>
              <a:off x="12203568" y="4008876"/>
              <a:ext cx="86208" cy="94528"/>
            </a:xfrm>
            <a:custGeom>
              <a:rect b="b" l="l" r="r" t="t"/>
              <a:pathLst>
                <a:path extrusionOk="0" h="1477" w="1347">
                  <a:moveTo>
                    <a:pt x="679" y="0"/>
                  </a:moveTo>
                  <a:cubicBezTo>
                    <a:pt x="667" y="0"/>
                    <a:pt x="667" y="12"/>
                    <a:pt x="656" y="36"/>
                  </a:cubicBezTo>
                  <a:cubicBezTo>
                    <a:pt x="596" y="143"/>
                    <a:pt x="537" y="262"/>
                    <a:pt x="370" y="453"/>
                  </a:cubicBezTo>
                  <a:cubicBezTo>
                    <a:pt x="322" y="500"/>
                    <a:pt x="263" y="548"/>
                    <a:pt x="203" y="596"/>
                  </a:cubicBezTo>
                  <a:cubicBezTo>
                    <a:pt x="144" y="643"/>
                    <a:pt x="84" y="691"/>
                    <a:pt x="1" y="738"/>
                  </a:cubicBezTo>
                  <a:cubicBezTo>
                    <a:pt x="156" y="834"/>
                    <a:pt x="263" y="929"/>
                    <a:pt x="358" y="1024"/>
                  </a:cubicBezTo>
                  <a:cubicBezTo>
                    <a:pt x="537" y="1203"/>
                    <a:pt x="596" y="1334"/>
                    <a:pt x="656" y="1441"/>
                  </a:cubicBezTo>
                  <a:cubicBezTo>
                    <a:pt x="656"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4" name="Google Shape;1084;p13"/>
            <p:cNvSpPr/>
            <p:nvPr/>
          </p:nvSpPr>
          <p:spPr>
            <a:xfrm>
              <a:off x="12042289" y="4017260"/>
              <a:ext cx="98368" cy="77184"/>
            </a:xfrm>
            <a:custGeom>
              <a:rect b="b" l="l" r="r" t="t"/>
              <a:pathLst>
                <a:path extrusionOk="0" h="1206" w="1537">
                  <a:moveTo>
                    <a:pt x="346" y="0"/>
                  </a:moveTo>
                  <a:cubicBezTo>
                    <a:pt x="322" y="0"/>
                    <a:pt x="310" y="12"/>
                    <a:pt x="286" y="24"/>
                  </a:cubicBezTo>
                  <a:lnTo>
                    <a:pt x="24" y="262"/>
                  </a:lnTo>
                  <a:cubicBezTo>
                    <a:pt x="0" y="286"/>
                    <a:pt x="0" y="322"/>
                    <a:pt x="12" y="346"/>
                  </a:cubicBezTo>
                  <a:lnTo>
                    <a:pt x="703" y="1179"/>
                  </a:lnTo>
                  <a:cubicBezTo>
                    <a:pt x="721" y="1197"/>
                    <a:pt x="745" y="1206"/>
                    <a:pt x="768" y="1206"/>
                  </a:cubicBezTo>
                  <a:cubicBezTo>
                    <a:pt x="792" y="1206"/>
                    <a:pt x="816" y="1197"/>
                    <a:pt x="834" y="1179"/>
                  </a:cubicBezTo>
                  <a:lnTo>
                    <a:pt x="1513" y="357"/>
                  </a:lnTo>
                  <a:cubicBezTo>
                    <a:pt x="1536" y="334"/>
                    <a:pt x="1536" y="298"/>
                    <a:pt x="1501"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5" name="Google Shape;1085;p13"/>
            <p:cNvSpPr/>
            <p:nvPr/>
          </p:nvSpPr>
          <p:spPr>
            <a:xfrm>
              <a:off x="11893233" y="4008876"/>
              <a:ext cx="86144" cy="94528"/>
            </a:xfrm>
            <a:custGeom>
              <a:rect b="b" l="l" r="r" t="t"/>
              <a:pathLst>
                <a:path extrusionOk="0" h="1477" w="1346">
                  <a:moveTo>
                    <a:pt x="667" y="0"/>
                  </a:moveTo>
                  <a:cubicBezTo>
                    <a:pt x="667" y="0"/>
                    <a:pt x="655" y="12"/>
                    <a:pt x="655" y="36"/>
                  </a:cubicBezTo>
                  <a:cubicBezTo>
                    <a:pt x="596" y="143"/>
                    <a:pt x="536" y="262"/>
                    <a:pt x="358" y="453"/>
                  </a:cubicBezTo>
                  <a:cubicBezTo>
                    <a:pt x="310" y="500"/>
                    <a:pt x="263" y="548"/>
                    <a:pt x="203" y="596"/>
                  </a:cubicBezTo>
                  <a:cubicBezTo>
                    <a:pt x="143" y="643"/>
                    <a:pt x="72" y="691"/>
                    <a:pt x="1" y="738"/>
                  </a:cubicBezTo>
                  <a:cubicBezTo>
                    <a:pt x="155" y="834"/>
                    <a:pt x="263" y="929"/>
                    <a:pt x="358" y="1024"/>
                  </a:cubicBezTo>
                  <a:cubicBezTo>
                    <a:pt x="536" y="1203"/>
                    <a:pt x="596" y="1334"/>
                    <a:pt x="644"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6" name="Google Shape;1086;p13"/>
            <p:cNvSpPr/>
            <p:nvPr/>
          </p:nvSpPr>
          <p:spPr>
            <a:xfrm>
              <a:off x="11731186" y="4017260"/>
              <a:ext cx="99136" cy="77184"/>
            </a:xfrm>
            <a:custGeom>
              <a:rect b="b" l="l" r="r" t="t"/>
              <a:pathLst>
                <a:path extrusionOk="0" h="1206" w="1549">
                  <a:moveTo>
                    <a:pt x="358" y="0"/>
                  </a:moveTo>
                  <a:cubicBezTo>
                    <a:pt x="334" y="0"/>
                    <a:pt x="310" y="12"/>
                    <a:pt x="298" y="24"/>
                  </a:cubicBezTo>
                  <a:lnTo>
                    <a:pt x="36" y="262"/>
                  </a:lnTo>
                  <a:cubicBezTo>
                    <a:pt x="0"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7" name="Google Shape;1087;p13"/>
            <p:cNvSpPr/>
            <p:nvPr/>
          </p:nvSpPr>
          <p:spPr>
            <a:xfrm>
              <a:off x="11582899" y="4008876"/>
              <a:ext cx="85376" cy="94528"/>
            </a:xfrm>
            <a:custGeom>
              <a:rect b="b" l="l" r="r" t="t"/>
              <a:pathLst>
                <a:path extrusionOk="0" h="1477" w="1334">
                  <a:moveTo>
                    <a:pt x="667" y="0"/>
                  </a:moveTo>
                  <a:cubicBezTo>
                    <a:pt x="655" y="0"/>
                    <a:pt x="655" y="12"/>
                    <a:pt x="643" y="36"/>
                  </a:cubicBezTo>
                  <a:cubicBezTo>
                    <a:pt x="596" y="143"/>
                    <a:pt x="536" y="262"/>
                    <a:pt x="358" y="453"/>
                  </a:cubicBezTo>
                  <a:cubicBezTo>
                    <a:pt x="310" y="500"/>
                    <a:pt x="251" y="548"/>
                    <a:pt x="191" y="596"/>
                  </a:cubicBezTo>
                  <a:cubicBezTo>
                    <a:pt x="131" y="643"/>
                    <a:pt x="72" y="691"/>
                    <a:pt x="0" y="738"/>
                  </a:cubicBezTo>
                  <a:cubicBezTo>
                    <a:pt x="143" y="834"/>
                    <a:pt x="262" y="929"/>
                    <a:pt x="358" y="1024"/>
                  </a:cubicBezTo>
                  <a:cubicBezTo>
                    <a:pt x="536" y="1203"/>
                    <a:pt x="596" y="1334"/>
                    <a:pt x="643" y="1441"/>
                  </a:cubicBezTo>
                  <a:cubicBezTo>
                    <a:pt x="655" y="1453"/>
                    <a:pt x="655" y="1465"/>
                    <a:pt x="667" y="1477"/>
                  </a:cubicBezTo>
                  <a:cubicBezTo>
                    <a:pt x="667"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8" name="Google Shape;1088;p13"/>
            <p:cNvSpPr/>
            <p:nvPr/>
          </p:nvSpPr>
          <p:spPr>
            <a:xfrm>
              <a:off x="11421620" y="4017260"/>
              <a:ext cx="98368" cy="77184"/>
            </a:xfrm>
            <a:custGeom>
              <a:rect b="b" l="l" r="r" t="t"/>
              <a:pathLst>
                <a:path extrusionOk="0" h="1206" w="1537">
                  <a:moveTo>
                    <a:pt x="346" y="0"/>
                  </a:moveTo>
                  <a:cubicBezTo>
                    <a:pt x="322" y="0"/>
                    <a:pt x="310" y="12"/>
                    <a:pt x="298"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39"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89" name="Google Shape;1089;p13"/>
            <p:cNvSpPr/>
            <p:nvPr/>
          </p:nvSpPr>
          <p:spPr>
            <a:xfrm>
              <a:off x="11272564" y="4008876"/>
              <a:ext cx="86144" cy="94528"/>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84"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0" name="Google Shape;1090;p13"/>
            <p:cNvSpPr/>
            <p:nvPr/>
          </p:nvSpPr>
          <p:spPr>
            <a:xfrm>
              <a:off x="11111285"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6"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1" name="Google Shape;1091;p13"/>
            <p:cNvSpPr/>
            <p:nvPr/>
          </p:nvSpPr>
          <p:spPr>
            <a:xfrm>
              <a:off x="10801718"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2" name="Google Shape;1092;p13"/>
            <p:cNvSpPr/>
            <p:nvPr/>
          </p:nvSpPr>
          <p:spPr>
            <a:xfrm>
              <a:off x="10962998" y="4008876"/>
              <a:ext cx="85376" cy="94528"/>
            </a:xfrm>
            <a:custGeom>
              <a:rect b="b" l="l" r="r" t="t"/>
              <a:pathLst>
                <a:path extrusionOk="0" h="1477" w="1334">
                  <a:moveTo>
                    <a:pt x="667" y="0"/>
                  </a:moveTo>
                  <a:cubicBezTo>
                    <a:pt x="667" y="0"/>
                    <a:pt x="655" y="12"/>
                    <a:pt x="643" y="36"/>
                  </a:cubicBezTo>
                  <a:cubicBezTo>
                    <a:pt x="596" y="143"/>
                    <a:pt x="536" y="262"/>
                    <a:pt x="358" y="453"/>
                  </a:cubicBezTo>
                  <a:cubicBezTo>
                    <a:pt x="310" y="500"/>
                    <a:pt x="262" y="548"/>
                    <a:pt x="203" y="596"/>
                  </a:cubicBezTo>
                  <a:cubicBezTo>
                    <a:pt x="143" y="643"/>
                    <a:pt x="72" y="691"/>
                    <a:pt x="0" y="738"/>
                  </a:cubicBezTo>
                  <a:cubicBezTo>
                    <a:pt x="143" y="834"/>
                    <a:pt x="262" y="929"/>
                    <a:pt x="358" y="1024"/>
                  </a:cubicBezTo>
                  <a:cubicBezTo>
                    <a:pt x="536" y="1203"/>
                    <a:pt x="596" y="1334"/>
                    <a:pt x="643"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3" name="Google Shape;1093;p13"/>
            <p:cNvSpPr/>
            <p:nvPr/>
          </p:nvSpPr>
          <p:spPr>
            <a:xfrm>
              <a:off x="10652663" y="4008876"/>
              <a:ext cx="86144" cy="94528"/>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4" name="Google Shape;1094;p13"/>
            <p:cNvSpPr/>
            <p:nvPr/>
          </p:nvSpPr>
          <p:spPr>
            <a:xfrm>
              <a:off x="16696924"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32" y="1197"/>
                    <a:pt x="756" y="1206"/>
                    <a:pt x="779" y="1206"/>
                  </a:cubicBezTo>
                  <a:cubicBezTo>
                    <a:pt x="801" y="1206"/>
                    <a:pt x="822" y="1197"/>
                    <a:pt x="834" y="1179"/>
                  </a:cubicBezTo>
                  <a:lnTo>
                    <a:pt x="1524" y="357"/>
                  </a:lnTo>
                  <a:cubicBezTo>
                    <a:pt x="1548" y="334"/>
                    <a:pt x="1548" y="298"/>
                    <a:pt x="1512" y="274"/>
                  </a:cubicBezTo>
                  <a:lnTo>
                    <a:pt x="1238" y="24"/>
                  </a:lnTo>
                  <a:cubicBezTo>
                    <a:pt x="1227" y="12"/>
                    <a:pt x="1203" y="0"/>
                    <a:pt x="1191"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5" name="Google Shape;1095;p13"/>
            <p:cNvSpPr/>
            <p:nvPr/>
          </p:nvSpPr>
          <p:spPr>
            <a:xfrm>
              <a:off x="16548637"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50" y="548"/>
                    <a:pt x="203" y="596"/>
                  </a:cubicBezTo>
                  <a:cubicBezTo>
                    <a:pt x="131"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6" name="Google Shape;1096;p13"/>
            <p:cNvSpPr/>
            <p:nvPr/>
          </p:nvSpPr>
          <p:spPr>
            <a:xfrm>
              <a:off x="16387422" y="4017260"/>
              <a:ext cx="98304" cy="77184"/>
            </a:xfrm>
            <a:custGeom>
              <a:rect b="b" l="l" r="r" t="t"/>
              <a:pathLst>
                <a:path extrusionOk="0" h="1206" w="1536">
                  <a:moveTo>
                    <a:pt x="345" y="0"/>
                  </a:moveTo>
                  <a:cubicBezTo>
                    <a:pt x="333" y="0"/>
                    <a:pt x="310" y="12"/>
                    <a:pt x="298" y="24"/>
                  </a:cubicBezTo>
                  <a:lnTo>
                    <a:pt x="36" y="262"/>
                  </a:lnTo>
                  <a:cubicBezTo>
                    <a:pt x="0" y="286"/>
                    <a:pt x="0" y="322"/>
                    <a:pt x="24" y="346"/>
                  </a:cubicBezTo>
                  <a:lnTo>
                    <a:pt x="714" y="1179"/>
                  </a:lnTo>
                  <a:cubicBezTo>
                    <a:pt x="726" y="1197"/>
                    <a:pt x="747" y="1206"/>
                    <a:pt x="770" y="1206"/>
                  </a:cubicBezTo>
                  <a:cubicBezTo>
                    <a:pt x="792" y="1206"/>
                    <a:pt x="816" y="1197"/>
                    <a:pt x="834" y="1179"/>
                  </a:cubicBezTo>
                  <a:lnTo>
                    <a:pt x="1524" y="357"/>
                  </a:lnTo>
                  <a:cubicBezTo>
                    <a:pt x="1536" y="334"/>
                    <a:pt x="1536" y="298"/>
                    <a:pt x="1512" y="274"/>
                  </a:cubicBezTo>
                  <a:lnTo>
                    <a:pt x="1238"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7" name="Google Shape;1097;p13"/>
            <p:cNvSpPr/>
            <p:nvPr/>
          </p:nvSpPr>
          <p:spPr>
            <a:xfrm>
              <a:off x="16238366" y="4008876"/>
              <a:ext cx="86144" cy="94528"/>
            </a:xfrm>
            <a:custGeom>
              <a:rect b="b" l="l" r="r" t="t"/>
              <a:pathLst>
                <a:path extrusionOk="0" h="1477" w="1346">
                  <a:moveTo>
                    <a:pt x="679" y="0"/>
                  </a:moveTo>
                  <a:cubicBezTo>
                    <a:pt x="667" y="0"/>
                    <a:pt x="667" y="12"/>
                    <a:pt x="655" y="36"/>
                  </a:cubicBezTo>
                  <a:cubicBezTo>
                    <a:pt x="596" y="143"/>
                    <a:pt x="536" y="262"/>
                    <a:pt x="369" y="453"/>
                  </a:cubicBezTo>
                  <a:cubicBezTo>
                    <a:pt x="322" y="500"/>
                    <a:pt x="262" y="548"/>
                    <a:pt x="203" y="596"/>
                  </a:cubicBezTo>
                  <a:cubicBezTo>
                    <a:pt x="143" y="643"/>
                    <a:pt x="84" y="691"/>
                    <a:pt x="0" y="738"/>
                  </a:cubicBezTo>
                  <a:cubicBezTo>
                    <a:pt x="155" y="834"/>
                    <a:pt x="262" y="929"/>
                    <a:pt x="357" y="1024"/>
                  </a:cubicBezTo>
                  <a:cubicBezTo>
                    <a:pt x="536" y="1203"/>
                    <a:pt x="596" y="1334"/>
                    <a:pt x="655" y="1441"/>
                  </a:cubicBezTo>
                  <a:cubicBezTo>
                    <a:pt x="655" y="1453"/>
                    <a:pt x="667" y="1465"/>
                    <a:pt x="679" y="1477"/>
                  </a:cubicBezTo>
                  <a:cubicBezTo>
                    <a:pt x="679" y="1465"/>
                    <a:pt x="691" y="1453"/>
                    <a:pt x="691" y="1441"/>
                  </a:cubicBezTo>
                  <a:cubicBezTo>
                    <a:pt x="750" y="1334"/>
                    <a:pt x="810" y="1203"/>
                    <a:pt x="988" y="1024"/>
                  </a:cubicBezTo>
                  <a:cubicBezTo>
                    <a:pt x="1084" y="917"/>
                    <a:pt x="1191" y="834"/>
                    <a:pt x="1346" y="738"/>
                  </a:cubicBezTo>
                  <a:cubicBezTo>
                    <a:pt x="1191" y="643"/>
                    <a:pt x="1084" y="548"/>
                    <a:pt x="988" y="453"/>
                  </a:cubicBezTo>
                  <a:cubicBezTo>
                    <a:pt x="810" y="262"/>
                    <a:pt x="750"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8" name="Google Shape;1098;p13"/>
            <p:cNvSpPr/>
            <p:nvPr/>
          </p:nvSpPr>
          <p:spPr>
            <a:xfrm>
              <a:off x="16077087" y="4017260"/>
              <a:ext cx="98368" cy="77184"/>
            </a:xfrm>
            <a:custGeom>
              <a:rect b="b" l="l" r="r" t="t"/>
              <a:pathLst>
                <a:path extrusionOk="0" h="1206" w="1537">
                  <a:moveTo>
                    <a:pt x="346" y="0"/>
                  </a:moveTo>
                  <a:cubicBezTo>
                    <a:pt x="322" y="0"/>
                    <a:pt x="311" y="12"/>
                    <a:pt x="287" y="24"/>
                  </a:cubicBezTo>
                  <a:lnTo>
                    <a:pt x="25" y="262"/>
                  </a:lnTo>
                  <a:cubicBezTo>
                    <a:pt x="1" y="286"/>
                    <a:pt x="1" y="322"/>
                    <a:pt x="25" y="346"/>
                  </a:cubicBezTo>
                  <a:lnTo>
                    <a:pt x="703" y="1179"/>
                  </a:lnTo>
                  <a:cubicBezTo>
                    <a:pt x="721" y="1197"/>
                    <a:pt x="745" y="1206"/>
                    <a:pt x="769" y="1206"/>
                  </a:cubicBezTo>
                  <a:cubicBezTo>
                    <a:pt x="793" y="1206"/>
                    <a:pt x="817" y="1197"/>
                    <a:pt x="834" y="1179"/>
                  </a:cubicBezTo>
                  <a:lnTo>
                    <a:pt x="1513" y="357"/>
                  </a:lnTo>
                  <a:cubicBezTo>
                    <a:pt x="1537" y="334"/>
                    <a:pt x="1537" y="298"/>
                    <a:pt x="1513" y="274"/>
                  </a:cubicBezTo>
                  <a:lnTo>
                    <a:pt x="1227" y="24"/>
                  </a:lnTo>
                  <a:cubicBezTo>
                    <a:pt x="1215" y="12"/>
                    <a:pt x="1192"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099" name="Google Shape;1099;p13"/>
            <p:cNvSpPr/>
            <p:nvPr/>
          </p:nvSpPr>
          <p:spPr>
            <a:xfrm>
              <a:off x="15928032" y="4008876"/>
              <a:ext cx="86144" cy="94528"/>
            </a:xfrm>
            <a:custGeom>
              <a:rect b="b" l="l" r="r" t="t"/>
              <a:pathLst>
                <a:path extrusionOk="0" h="1477" w="1346">
                  <a:moveTo>
                    <a:pt x="667" y="0"/>
                  </a:moveTo>
                  <a:cubicBezTo>
                    <a:pt x="667" y="0"/>
                    <a:pt x="655" y="12"/>
                    <a:pt x="655" y="36"/>
                  </a:cubicBezTo>
                  <a:cubicBezTo>
                    <a:pt x="595" y="143"/>
                    <a:pt x="536" y="262"/>
                    <a:pt x="357" y="453"/>
                  </a:cubicBezTo>
                  <a:cubicBezTo>
                    <a:pt x="310" y="500"/>
                    <a:pt x="262" y="548"/>
                    <a:pt x="203" y="596"/>
                  </a:cubicBezTo>
                  <a:cubicBezTo>
                    <a:pt x="143" y="643"/>
                    <a:pt x="72" y="691"/>
                    <a:pt x="0" y="738"/>
                  </a:cubicBezTo>
                  <a:cubicBezTo>
                    <a:pt x="155" y="834"/>
                    <a:pt x="262" y="929"/>
                    <a:pt x="357" y="1024"/>
                  </a:cubicBezTo>
                  <a:cubicBezTo>
                    <a:pt x="536" y="1203"/>
                    <a:pt x="595" y="1334"/>
                    <a:pt x="643" y="1441"/>
                  </a:cubicBezTo>
                  <a:cubicBezTo>
                    <a:pt x="655" y="1453"/>
                    <a:pt x="667" y="1465"/>
                    <a:pt x="667" y="1477"/>
                  </a:cubicBezTo>
                  <a:cubicBezTo>
                    <a:pt x="679" y="1465"/>
                    <a:pt x="679" y="1453"/>
                    <a:pt x="691" y="1441"/>
                  </a:cubicBezTo>
                  <a:cubicBezTo>
                    <a:pt x="738" y="1334"/>
                    <a:pt x="798" y="1203"/>
                    <a:pt x="976" y="1024"/>
                  </a:cubicBezTo>
                  <a:cubicBezTo>
                    <a:pt x="1072" y="917"/>
                    <a:pt x="1191" y="834"/>
                    <a:pt x="1334" y="738"/>
                  </a:cubicBezTo>
                  <a:lnTo>
                    <a:pt x="1346" y="738"/>
                  </a:lnTo>
                  <a:cubicBezTo>
                    <a:pt x="1191" y="643"/>
                    <a:pt x="1072" y="548"/>
                    <a:pt x="976" y="453"/>
                  </a:cubicBezTo>
                  <a:cubicBezTo>
                    <a:pt x="810" y="262"/>
                    <a:pt x="750"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0" name="Google Shape;1100;p13"/>
            <p:cNvSpPr/>
            <p:nvPr/>
          </p:nvSpPr>
          <p:spPr>
            <a:xfrm>
              <a:off x="15765984" y="4017260"/>
              <a:ext cx="99136" cy="77184"/>
            </a:xfrm>
            <a:custGeom>
              <a:rect b="b" l="l" r="r" t="t"/>
              <a:pathLst>
                <a:path extrusionOk="0" h="1206" w="1549">
                  <a:moveTo>
                    <a:pt x="358" y="0"/>
                  </a:moveTo>
                  <a:cubicBezTo>
                    <a:pt x="334" y="0"/>
                    <a:pt x="310" y="12"/>
                    <a:pt x="299" y="24"/>
                  </a:cubicBezTo>
                  <a:lnTo>
                    <a:pt x="37" y="262"/>
                  </a:lnTo>
                  <a:cubicBezTo>
                    <a:pt x="13" y="286"/>
                    <a:pt x="1" y="322"/>
                    <a:pt x="25" y="346"/>
                  </a:cubicBezTo>
                  <a:lnTo>
                    <a:pt x="715" y="1179"/>
                  </a:lnTo>
                  <a:cubicBezTo>
                    <a:pt x="727" y="1197"/>
                    <a:pt x="751" y="1206"/>
                    <a:pt x="775" y="1206"/>
                  </a:cubicBezTo>
                  <a:cubicBezTo>
                    <a:pt x="799" y="1206"/>
                    <a:pt x="822" y="1197"/>
                    <a:pt x="834" y="1179"/>
                  </a:cubicBezTo>
                  <a:lnTo>
                    <a:pt x="1525" y="357"/>
                  </a:lnTo>
                  <a:cubicBezTo>
                    <a:pt x="1549" y="334"/>
                    <a:pt x="1537" y="298"/>
                    <a:pt x="1513" y="274"/>
                  </a:cubicBezTo>
                  <a:lnTo>
                    <a:pt x="1239" y="24"/>
                  </a:lnTo>
                  <a:cubicBezTo>
                    <a:pt x="1227"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1" name="Google Shape;1101;p13"/>
            <p:cNvSpPr/>
            <p:nvPr/>
          </p:nvSpPr>
          <p:spPr>
            <a:xfrm>
              <a:off x="15617697" y="4008876"/>
              <a:ext cx="85376" cy="94528"/>
            </a:xfrm>
            <a:custGeom>
              <a:rect b="b" l="l" r="r" t="t"/>
              <a:pathLst>
                <a:path extrusionOk="0" h="1477" w="1334">
                  <a:moveTo>
                    <a:pt x="667" y="0"/>
                  </a:moveTo>
                  <a:cubicBezTo>
                    <a:pt x="655" y="0"/>
                    <a:pt x="655" y="12"/>
                    <a:pt x="643" y="36"/>
                  </a:cubicBezTo>
                  <a:cubicBezTo>
                    <a:pt x="595" y="143"/>
                    <a:pt x="536" y="262"/>
                    <a:pt x="357" y="453"/>
                  </a:cubicBezTo>
                  <a:cubicBezTo>
                    <a:pt x="310" y="500"/>
                    <a:pt x="250" y="548"/>
                    <a:pt x="191" y="596"/>
                  </a:cubicBezTo>
                  <a:cubicBezTo>
                    <a:pt x="131" y="643"/>
                    <a:pt x="71" y="691"/>
                    <a:pt x="0" y="738"/>
                  </a:cubicBezTo>
                  <a:cubicBezTo>
                    <a:pt x="143" y="834"/>
                    <a:pt x="262" y="929"/>
                    <a:pt x="357" y="1024"/>
                  </a:cubicBezTo>
                  <a:cubicBezTo>
                    <a:pt x="536" y="1203"/>
                    <a:pt x="595" y="1334"/>
                    <a:pt x="643" y="1441"/>
                  </a:cubicBezTo>
                  <a:cubicBezTo>
                    <a:pt x="655" y="1453"/>
                    <a:pt x="655" y="1465"/>
                    <a:pt x="667" y="1477"/>
                  </a:cubicBezTo>
                  <a:cubicBezTo>
                    <a:pt x="667" y="1465"/>
                    <a:pt x="679" y="1453"/>
                    <a:pt x="691" y="1441"/>
                  </a:cubicBezTo>
                  <a:cubicBezTo>
                    <a:pt x="738" y="1334"/>
                    <a:pt x="798" y="1203"/>
                    <a:pt x="976" y="1024"/>
                  </a:cubicBezTo>
                  <a:cubicBezTo>
                    <a:pt x="1072" y="917"/>
                    <a:pt x="1179" y="834"/>
                    <a:pt x="1334" y="738"/>
                  </a:cubicBezTo>
                  <a:cubicBezTo>
                    <a:pt x="1179" y="643"/>
                    <a:pt x="1072" y="548"/>
                    <a:pt x="976"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2" name="Google Shape;1102;p13"/>
            <p:cNvSpPr/>
            <p:nvPr/>
          </p:nvSpPr>
          <p:spPr>
            <a:xfrm>
              <a:off x="15456418" y="4017260"/>
              <a:ext cx="98368" cy="77184"/>
            </a:xfrm>
            <a:custGeom>
              <a:rect b="b" l="l" r="r" t="t"/>
              <a:pathLst>
                <a:path extrusionOk="0" h="1206" w="1537">
                  <a:moveTo>
                    <a:pt x="346" y="0"/>
                  </a:moveTo>
                  <a:cubicBezTo>
                    <a:pt x="334" y="0"/>
                    <a:pt x="310" y="12"/>
                    <a:pt x="298" y="24"/>
                  </a:cubicBezTo>
                  <a:lnTo>
                    <a:pt x="25" y="262"/>
                  </a:lnTo>
                  <a:cubicBezTo>
                    <a:pt x="1" y="286"/>
                    <a:pt x="1" y="322"/>
                    <a:pt x="25" y="346"/>
                  </a:cubicBezTo>
                  <a:lnTo>
                    <a:pt x="703" y="1179"/>
                  </a:lnTo>
                  <a:cubicBezTo>
                    <a:pt x="721" y="1197"/>
                    <a:pt x="745" y="1206"/>
                    <a:pt x="769" y="1206"/>
                  </a:cubicBezTo>
                  <a:cubicBezTo>
                    <a:pt x="793" y="1206"/>
                    <a:pt x="816" y="1197"/>
                    <a:pt x="834" y="1179"/>
                  </a:cubicBezTo>
                  <a:lnTo>
                    <a:pt x="1513" y="357"/>
                  </a:lnTo>
                  <a:cubicBezTo>
                    <a:pt x="1537" y="334"/>
                    <a:pt x="1537" y="298"/>
                    <a:pt x="1513" y="274"/>
                  </a:cubicBezTo>
                  <a:lnTo>
                    <a:pt x="1239" y="24"/>
                  </a:lnTo>
                  <a:cubicBezTo>
                    <a:pt x="1215" y="12"/>
                    <a:pt x="1203" y="0"/>
                    <a:pt x="11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3" name="Google Shape;1103;p13"/>
            <p:cNvSpPr/>
            <p:nvPr/>
          </p:nvSpPr>
          <p:spPr>
            <a:xfrm>
              <a:off x="15307298" y="4008876"/>
              <a:ext cx="86208" cy="94528"/>
            </a:xfrm>
            <a:custGeom>
              <a:rect b="b" l="l" r="r" t="t"/>
              <a:pathLst>
                <a:path extrusionOk="0" h="1477" w="1347">
                  <a:moveTo>
                    <a:pt x="680" y="0"/>
                  </a:moveTo>
                  <a:cubicBezTo>
                    <a:pt x="668" y="0"/>
                    <a:pt x="656" y="12"/>
                    <a:pt x="656" y="36"/>
                  </a:cubicBezTo>
                  <a:cubicBezTo>
                    <a:pt x="596" y="143"/>
                    <a:pt x="537" y="262"/>
                    <a:pt x="358" y="453"/>
                  </a:cubicBezTo>
                  <a:cubicBezTo>
                    <a:pt x="311" y="500"/>
                    <a:pt x="263" y="548"/>
                    <a:pt x="203" y="596"/>
                  </a:cubicBezTo>
                  <a:cubicBezTo>
                    <a:pt x="144" y="643"/>
                    <a:pt x="84" y="691"/>
                    <a:pt x="1" y="738"/>
                  </a:cubicBezTo>
                  <a:cubicBezTo>
                    <a:pt x="156" y="834"/>
                    <a:pt x="263" y="929"/>
                    <a:pt x="358" y="1024"/>
                  </a:cubicBezTo>
                  <a:cubicBezTo>
                    <a:pt x="537" y="1203"/>
                    <a:pt x="596" y="1334"/>
                    <a:pt x="656" y="1441"/>
                  </a:cubicBezTo>
                  <a:cubicBezTo>
                    <a:pt x="656" y="1453"/>
                    <a:pt x="668" y="1465"/>
                    <a:pt x="668" y="1477"/>
                  </a:cubicBezTo>
                  <a:cubicBezTo>
                    <a:pt x="680" y="1465"/>
                    <a:pt x="680" y="1453"/>
                    <a:pt x="692" y="1441"/>
                  </a:cubicBezTo>
                  <a:cubicBezTo>
                    <a:pt x="751" y="1334"/>
                    <a:pt x="811" y="1203"/>
                    <a:pt x="977" y="1024"/>
                  </a:cubicBezTo>
                  <a:cubicBezTo>
                    <a:pt x="1084" y="917"/>
                    <a:pt x="1192" y="834"/>
                    <a:pt x="1346" y="738"/>
                  </a:cubicBezTo>
                  <a:cubicBezTo>
                    <a:pt x="1192" y="643"/>
                    <a:pt x="1084" y="548"/>
                    <a:pt x="989" y="453"/>
                  </a:cubicBezTo>
                  <a:cubicBezTo>
                    <a:pt x="811" y="262"/>
                    <a:pt x="751" y="143"/>
                    <a:pt x="692" y="36"/>
                  </a:cubicBezTo>
                  <a:cubicBezTo>
                    <a:pt x="692" y="12"/>
                    <a:pt x="680" y="0"/>
                    <a:pt x="680"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4" name="Google Shape;1104;p13"/>
            <p:cNvSpPr/>
            <p:nvPr/>
          </p:nvSpPr>
          <p:spPr>
            <a:xfrm>
              <a:off x="15146019" y="4017260"/>
              <a:ext cx="98368" cy="77184"/>
            </a:xfrm>
            <a:custGeom>
              <a:rect b="b" l="l" r="r" t="t"/>
              <a:pathLst>
                <a:path extrusionOk="0" h="1206" w="1537">
                  <a:moveTo>
                    <a:pt x="346" y="0"/>
                  </a:moveTo>
                  <a:cubicBezTo>
                    <a:pt x="322" y="0"/>
                    <a:pt x="310" y="12"/>
                    <a:pt x="286" y="24"/>
                  </a:cubicBezTo>
                  <a:lnTo>
                    <a:pt x="24" y="262"/>
                  </a:lnTo>
                  <a:cubicBezTo>
                    <a:pt x="1" y="286"/>
                    <a:pt x="1" y="322"/>
                    <a:pt x="13" y="346"/>
                  </a:cubicBezTo>
                  <a:lnTo>
                    <a:pt x="703" y="1179"/>
                  </a:lnTo>
                  <a:cubicBezTo>
                    <a:pt x="721" y="1197"/>
                    <a:pt x="745" y="1206"/>
                    <a:pt x="769" y="1206"/>
                  </a:cubicBezTo>
                  <a:cubicBezTo>
                    <a:pt x="792" y="1206"/>
                    <a:pt x="816" y="1197"/>
                    <a:pt x="834" y="1179"/>
                  </a:cubicBezTo>
                  <a:lnTo>
                    <a:pt x="1513" y="357"/>
                  </a:lnTo>
                  <a:cubicBezTo>
                    <a:pt x="1537" y="334"/>
                    <a:pt x="1537" y="298"/>
                    <a:pt x="1501"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5" name="Google Shape;1105;p13"/>
            <p:cNvSpPr/>
            <p:nvPr/>
          </p:nvSpPr>
          <p:spPr>
            <a:xfrm>
              <a:off x="14997668" y="4008876"/>
              <a:ext cx="85440" cy="94528"/>
            </a:xfrm>
            <a:custGeom>
              <a:rect b="b" l="l" r="r" t="t"/>
              <a:pathLst>
                <a:path extrusionOk="0" h="1477" w="1335">
                  <a:moveTo>
                    <a:pt x="668" y="0"/>
                  </a:moveTo>
                  <a:cubicBezTo>
                    <a:pt x="668" y="0"/>
                    <a:pt x="656" y="12"/>
                    <a:pt x="644" y="36"/>
                  </a:cubicBezTo>
                  <a:cubicBezTo>
                    <a:pt x="596" y="143"/>
                    <a:pt x="537" y="262"/>
                    <a:pt x="358" y="453"/>
                  </a:cubicBezTo>
                  <a:cubicBezTo>
                    <a:pt x="310" y="500"/>
                    <a:pt x="263" y="548"/>
                    <a:pt x="203" y="596"/>
                  </a:cubicBezTo>
                  <a:cubicBezTo>
                    <a:pt x="144" y="643"/>
                    <a:pt x="72" y="691"/>
                    <a:pt x="1" y="738"/>
                  </a:cubicBezTo>
                  <a:cubicBezTo>
                    <a:pt x="144" y="834"/>
                    <a:pt x="263" y="929"/>
                    <a:pt x="358" y="1024"/>
                  </a:cubicBezTo>
                  <a:cubicBezTo>
                    <a:pt x="537" y="1203"/>
                    <a:pt x="596" y="1334"/>
                    <a:pt x="644" y="1441"/>
                  </a:cubicBezTo>
                  <a:cubicBezTo>
                    <a:pt x="656" y="1453"/>
                    <a:pt x="656" y="1465"/>
                    <a:pt x="668" y="1477"/>
                  </a:cubicBezTo>
                  <a:cubicBezTo>
                    <a:pt x="680" y="1465"/>
                    <a:pt x="680" y="1453"/>
                    <a:pt x="691" y="1441"/>
                  </a:cubicBezTo>
                  <a:cubicBezTo>
                    <a:pt x="739" y="1334"/>
                    <a:pt x="799" y="1203"/>
                    <a:pt x="977" y="1024"/>
                  </a:cubicBezTo>
                  <a:cubicBezTo>
                    <a:pt x="1072" y="917"/>
                    <a:pt x="1191" y="834"/>
                    <a:pt x="1334" y="738"/>
                  </a:cubicBezTo>
                  <a:cubicBezTo>
                    <a:pt x="1191" y="643"/>
                    <a:pt x="1072" y="548"/>
                    <a:pt x="977" y="453"/>
                  </a:cubicBezTo>
                  <a:cubicBezTo>
                    <a:pt x="799" y="262"/>
                    <a:pt x="739" y="143"/>
                    <a:pt x="691" y="36"/>
                  </a:cubicBezTo>
                  <a:cubicBezTo>
                    <a:pt x="680" y="12"/>
                    <a:pt x="680" y="0"/>
                    <a:pt x="66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6" name="Google Shape;1106;p13"/>
            <p:cNvSpPr/>
            <p:nvPr/>
          </p:nvSpPr>
          <p:spPr>
            <a:xfrm>
              <a:off x="14836388" y="4017260"/>
              <a:ext cx="98368" cy="77184"/>
            </a:xfrm>
            <a:custGeom>
              <a:rect b="b" l="l" r="r" t="t"/>
              <a:pathLst>
                <a:path extrusionOk="0" h="1206" w="1537">
                  <a:moveTo>
                    <a:pt x="346"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37" y="334"/>
                    <a:pt x="1537"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7" name="Google Shape;1107;p13"/>
            <p:cNvSpPr/>
            <p:nvPr/>
          </p:nvSpPr>
          <p:spPr>
            <a:xfrm>
              <a:off x="14687269" y="4008876"/>
              <a:ext cx="86208" cy="94528"/>
            </a:xfrm>
            <a:custGeom>
              <a:rect b="b" l="l" r="r" t="t"/>
              <a:pathLst>
                <a:path extrusionOk="0" h="1477" w="1347">
                  <a:moveTo>
                    <a:pt x="679" y="0"/>
                  </a:moveTo>
                  <a:cubicBezTo>
                    <a:pt x="668" y="0"/>
                    <a:pt x="668" y="12"/>
                    <a:pt x="656" y="36"/>
                  </a:cubicBezTo>
                  <a:cubicBezTo>
                    <a:pt x="596" y="143"/>
                    <a:pt x="549" y="262"/>
                    <a:pt x="370" y="453"/>
                  </a:cubicBezTo>
                  <a:cubicBezTo>
                    <a:pt x="322" y="500"/>
                    <a:pt x="263" y="548"/>
                    <a:pt x="203" y="596"/>
                  </a:cubicBezTo>
                  <a:cubicBezTo>
                    <a:pt x="144" y="643"/>
                    <a:pt x="84" y="691"/>
                    <a:pt x="1" y="738"/>
                  </a:cubicBezTo>
                  <a:cubicBezTo>
                    <a:pt x="156" y="834"/>
                    <a:pt x="275" y="929"/>
                    <a:pt x="370" y="1024"/>
                  </a:cubicBezTo>
                  <a:cubicBezTo>
                    <a:pt x="537" y="1203"/>
                    <a:pt x="596" y="1334"/>
                    <a:pt x="656" y="1441"/>
                  </a:cubicBezTo>
                  <a:cubicBezTo>
                    <a:pt x="656" y="1453"/>
                    <a:pt x="668"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8" name="Google Shape;1108;p13"/>
            <p:cNvSpPr/>
            <p:nvPr/>
          </p:nvSpPr>
          <p:spPr>
            <a:xfrm>
              <a:off x="14525990" y="4017260"/>
              <a:ext cx="98368" cy="77184"/>
            </a:xfrm>
            <a:custGeom>
              <a:rect b="b" l="l" r="r" t="t"/>
              <a:pathLst>
                <a:path extrusionOk="0" h="1206" w="1537">
                  <a:moveTo>
                    <a:pt x="346" y="0"/>
                  </a:moveTo>
                  <a:cubicBezTo>
                    <a:pt x="322"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09" name="Google Shape;1109;p13"/>
            <p:cNvSpPr/>
            <p:nvPr/>
          </p:nvSpPr>
          <p:spPr>
            <a:xfrm>
              <a:off x="14376871" y="4008876"/>
              <a:ext cx="86208" cy="94528"/>
            </a:xfrm>
            <a:custGeom>
              <a:rect b="b" l="l" r="r" t="t"/>
              <a:pathLst>
                <a:path extrusionOk="0" h="1477" w="1347">
                  <a:moveTo>
                    <a:pt x="667" y="0"/>
                  </a:moveTo>
                  <a:cubicBezTo>
                    <a:pt x="667" y="0"/>
                    <a:pt x="656" y="12"/>
                    <a:pt x="656" y="36"/>
                  </a:cubicBezTo>
                  <a:cubicBezTo>
                    <a:pt x="596" y="143"/>
                    <a:pt x="536" y="262"/>
                    <a:pt x="358" y="453"/>
                  </a:cubicBezTo>
                  <a:cubicBezTo>
                    <a:pt x="310" y="500"/>
                    <a:pt x="263" y="548"/>
                    <a:pt x="203" y="596"/>
                  </a:cubicBezTo>
                  <a:cubicBezTo>
                    <a:pt x="144" y="643"/>
                    <a:pt x="72" y="691"/>
                    <a:pt x="1" y="738"/>
                  </a:cubicBezTo>
                  <a:cubicBezTo>
                    <a:pt x="155" y="834"/>
                    <a:pt x="263" y="929"/>
                    <a:pt x="358" y="1024"/>
                  </a:cubicBezTo>
                  <a:cubicBezTo>
                    <a:pt x="536" y="1203"/>
                    <a:pt x="596" y="1334"/>
                    <a:pt x="656" y="1441"/>
                  </a:cubicBezTo>
                  <a:cubicBezTo>
                    <a:pt x="656" y="1453"/>
                    <a:pt x="667" y="1465"/>
                    <a:pt x="667" y="1477"/>
                  </a:cubicBezTo>
                  <a:cubicBezTo>
                    <a:pt x="679" y="1465"/>
                    <a:pt x="679" y="1453"/>
                    <a:pt x="691" y="1441"/>
                  </a:cubicBezTo>
                  <a:cubicBezTo>
                    <a:pt x="751" y="1334"/>
                    <a:pt x="810" y="1203"/>
                    <a:pt x="977" y="1024"/>
                  </a:cubicBezTo>
                  <a:cubicBezTo>
                    <a:pt x="1072" y="917"/>
                    <a:pt x="1191" y="834"/>
                    <a:pt x="1346" y="738"/>
                  </a:cubicBezTo>
                  <a:cubicBezTo>
                    <a:pt x="1191" y="643"/>
                    <a:pt x="1072" y="548"/>
                    <a:pt x="989"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0" name="Google Shape;1110;p13"/>
            <p:cNvSpPr/>
            <p:nvPr/>
          </p:nvSpPr>
          <p:spPr>
            <a:xfrm>
              <a:off x="14214823" y="4017260"/>
              <a:ext cx="99136" cy="77184"/>
            </a:xfrm>
            <a:custGeom>
              <a:rect b="b" l="l" r="r" t="t"/>
              <a:pathLst>
                <a:path extrusionOk="0" h="1206" w="1549">
                  <a:moveTo>
                    <a:pt x="358" y="0"/>
                  </a:moveTo>
                  <a:cubicBezTo>
                    <a:pt x="334" y="0"/>
                    <a:pt x="310" y="12"/>
                    <a:pt x="298" y="24"/>
                  </a:cubicBezTo>
                  <a:lnTo>
                    <a:pt x="36" y="262"/>
                  </a:lnTo>
                  <a:cubicBezTo>
                    <a:pt x="12" y="286"/>
                    <a:pt x="0" y="322"/>
                    <a:pt x="24" y="346"/>
                  </a:cubicBezTo>
                  <a:lnTo>
                    <a:pt x="715" y="1179"/>
                  </a:lnTo>
                  <a:cubicBezTo>
                    <a:pt x="727" y="1197"/>
                    <a:pt x="751" y="1206"/>
                    <a:pt x="774" y="1206"/>
                  </a:cubicBezTo>
                  <a:cubicBezTo>
                    <a:pt x="798" y="1206"/>
                    <a:pt x="822" y="1197"/>
                    <a:pt x="834" y="1179"/>
                  </a:cubicBezTo>
                  <a:lnTo>
                    <a:pt x="1524" y="357"/>
                  </a:lnTo>
                  <a:cubicBezTo>
                    <a:pt x="1548" y="334"/>
                    <a:pt x="1548" y="298"/>
                    <a:pt x="1513"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1" name="Google Shape;1111;p13"/>
            <p:cNvSpPr/>
            <p:nvPr/>
          </p:nvSpPr>
          <p:spPr>
            <a:xfrm>
              <a:off x="14066472" y="4008876"/>
              <a:ext cx="85440" cy="94528"/>
            </a:xfrm>
            <a:custGeom>
              <a:rect b="b" l="l" r="r" t="t"/>
              <a:pathLst>
                <a:path extrusionOk="0" h="1477" w="1335">
                  <a:moveTo>
                    <a:pt x="667" y="0"/>
                  </a:moveTo>
                  <a:cubicBezTo>
                    <a:pt x="655" y="0"/>
                    <a:pt x="655" y="12"/>
                    <a:pt x="644" y="36"/>
                  </a:cubicBezTo>
                  <a:cubicBezTo>
                    <a:pt x="596" y="143"/>
                    <a:pt x="536" y="262"/>
                    <a:pt x="358" y="453"/>
                  </a:cubicBezTo>
                  <a:cubicBezTo>
                    <a:pt x="310" y="500"/>
                    <a:pt x="263" y="548"/>
                    <a:pt x="203" y="596"/>
                  </a:cubicBezTo>
                  <a:cubicBezTo>
                    <a:pt x="143" y="643"/>
                    <a:pt x="72" y="691"/>
                    <a:pt x="1" y="738"/>
                  </a:cubicBezTo>
                  <a:cubicBezTo>
                    <a:pt x="143" y="834"/>
                    <a:pt x="263" y="929"/>
                    <a:pt x="358" y="1024"/>
                  </a:cubicBezTo>
                  <a:cubicBezTo>
                    <a:pt x="536" y="1203"/>
                    <a:pt x="596" y="1334"/>
                    <a:pt x="644"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2" name="Google Shape;1112;p13"/>
            <p:cNvSpPr/>
            <p:nvPr/>
          </p:nvSpPr>
          <p:spPr>
            <a:xfrm>
              <a:off x="13905193" y="4017260"/>
              <a:ext cx="98368" cy="77184"/>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3" name="Google Shape;1113;p13"/>
            <p:cNvSpPr/>
            <p:nvPr/>
          </p:nvSpPr>
          <p:spPr>
            <a:xfrm>
              <a:off x="13756137" y="4008876"/>
              <a:ext cx="86144" cy="94528"/>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4" name="Google Shape;1114;p13"/>
            <p:cNvSpPr/>
            <p:nvPr/>
          </p:nvSpPr>
          <p:spPr>
            <a:xfrm>
              <a:off x="13594858" y="4017260"/>
              <a:ext cx="98368" cy="77184"/>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5" name="Google Shape;1115;p13"/>
            <p:cNvSpPr/>
            <p:nvPr/>
          </p:nvSpPr>
          <p:spPr>
            <a:xfrm>
              <a:off x="13445803" y="4008876"/>
              <a:ext cx="86144" cy="94528"/>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6" name="Google Shape;1116;p13"/>
            <p:cNvSpPr/>
            <p:nvPr/>
          </p:nvSpPr>
          <p:spPr>
            <a:xfrm>
              <a:off x="13283819" y="4017260"/>
              <a:ext cx="99072" cy="77184"/>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7" name="Google Shape;1117;p13"/>
            <p:cNvSpPr/>
            <p:nvPr/>
          </p:nvSpPr>
          <p:spPr>
            <a:xfrm>
              <a:off x="12973485" y="4017260"/>
              <a:ext cx="99136" cy="77184"/>
            </a:xfrm>
            <a:custGeom>
              <a:rect b="b" l="l" r="r" t="t"/>
              <a:pathLst>
                <a:path extrusionOk="0" h="1206" w="1549">
                  <a:moveTo>
                    <a:pt x="357" y="0"/>
                  </a:moveTo>
                  <a:cubicBezTo>
                    <a:pt x="334" y="0"/>
                    <a:pt x="310" y="12"/>
                    <a:pt x="298" y="24"/>
                  </a:cubicBezTo>
                  <a:lnTo>
                    <a:pt x="36" y="262"/>
                  </a:lnTo>
                  <a:cubicBezTo>
                    <a:pt x="12"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8" name="Google Shape;1118;p13"/>
            <p:cNvSpPr/>
            <p:nvPr/>
          </p:nvSpPr>
          <p:spPr>
            <a:xfrm>
              <a:off x="13135532" y="4008876"/>
              <a:ext cx="85376" cy="94528"/>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19" name="Google Shape;1119;p13"/>
            <p:cNvSpPr/>
            <p:nvPr/>
          </p:nvSpPr>
          <p:spPr>
            <a:xfrm>
              <a:off x="17317530"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6"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0" name="Google Shape;1120;p13"/>
            <p:cNvSpPr/>
            <p:nvPr/>
          </p:nvSpPr>
          <p:spPr>
            <a:xfrm>
              <a:off x="17007963" y="4017260"/>
              <a:ext cx="98368" cy="77184"/>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7" y="24"/>
                  </a:lnTo>
                  <a:cubicBezTo>
                    <a:pt x="1215" y="12"/>
                    <a:pt x="1191" y="0"/>
                    <a:pt x="11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1" name="Google Shape;1121;p13"/>
            <p:cNvSpPr/>
            <p:nvPr/>
          </p:nvSpPr>
          <p:spPr>
            <a:xfrm>
              <a:off x="17169242" y="4008876"/>
              <a:ext cx="85376" cy="94528"/>
            </a:xfrm>
            <a:custGeom>
              <a:rect b="b" l="l" r="r" t="t"/>
              <a:pathLst>
                <a:path extrusionOk="0" h="1477" w="1334">
                  <a:moveTo>
                    <a:pt x="667" y="0"/>
                  </a:moveTo>
                  <a:cubicBezTo>
                    <a:pt x="667" y="0"/>
                    <a:pt x="655" y="12"/>
                    <a:pt x="643" y="36"/>
                  </a:cubicBezTo>
                  <a:cubicBezTo>
                    <a:pt x="596" y="143"/>
                    <a:pt x="536" y="262"/>
                    <a:pt x="358" y="453"/>
                  </a:cubicBezTo>
                  <a:cubicBezTo>
                    <a:pt x="310" y="500"/>
                    <a:pt x="262" y="548"/>
                    <a:pt x="203" y="596"/>
                  </a:cubicBezTo>
                  <a:cubicBezTo>
                    <a:pt x="143" y="643"/>
                    <a:pt x="72" y="691"/>
                    <a:pt x="0" y="738"/>
                  </a:cubicBezTo>
                  <a:cubicBezTo>
                    <a:pt x="143" y="834"/>
                    <a:pt x="262" y="929"/>
                    <a:pt x="358" y="1024"/>
                  </a:cubicBezTo>
                  <a:cubicBezTo>
                    <a:pt x="536" y="1203"/>
                    <a:pt x="596" y="1334"/>
                    <a:pt x="643"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2" name="Google Shape;1122;p13"/>
            <p:cNvSpPr/>
            <p:nvPr/>
          </p:nvSpPr>
          <p:spPr>
            <a:xfrm>
              <a:off x="16858908" y="4008876"/>
              <a:ext cx="86144" cy="94528"/>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123" name="Google Shape;1123;p13"/>
            <p:cNvGrpSpPr/>
            <p:nvPr/>
          </p:nvGrpSpPr>
          <p:grpSpPr>
            <a:xfrm rot="5400000">
              <a:off x="17503914" y="3868297"/>
              <a:ext cx="325440" cy="375680"/>
              <a:chOff x="4987264" y="429022"/>
              <a:chExt cx="325440" cy="375680"/>
            </a:xfrm>
          </p:grpSpPr>
          <p:sp>
            <p:nvSpPr>
              <p:cNvPr id="1124" name="Google Shape;1124;p13"/>
              <p:cNvSpPr/>
              <p:nvPr/>
            </p:nvSpPr>
            <p:spPr>
              <a:xfrm>
                <a:off x="5109184" y="709406"/>
                <a:ext cx="86144" cy="95296"/>
              </a:xfrm>
              <a:custGeom>
                <a:rect b="b" l="l" r="r" t="t"/>
                <a:pathLst>
                  <a:path extrusionOk="0" h="1489" w="1346">
                    <a:moveTo>
                      <a:pt x="679" y="1"/>
                    </a:moveTo>
                    <a:cubicBezTo>
                      <a:pt x="667" y="13"/>
                      <a:pt x="655" y="25"/>
                      <a:pt x="655" y="48"/>
                    </a:cubicBezTo>
                    <a:cubicBezTo>
                      <a:pt x="596" y="155"/>
                      <a:pt x="536" y="275"/>
                      <a:pt x="358" y="465"/>
                    </a:cubicBezTo>
                    <a:cubicBezTo>
                      <a:pt x="310" y="513"/>
                      <a:pt x="262" y="560"/>
                      <a:pt x="203" y="608"/>
                    </a:cubicBezTo>
                    <a:cubicBezTo>
                      <a:pt x="143" y="644"/>
                      <a:pt x="72" y="691"/>
                      <a:pt x="0" y="751"/>
                    </a:cubicBezTo>
                    <a:cubicBezTo>
                      <a:pt x="155" y="846"/>
                      <a:pt x="262" y="929"/>
                      <a:pt x="358" y="1037"/>
                    </a:cubicBezTo>
                    <a:cubicBezTo>
                      <a:pt x="536" y="1215"/>
                      <a:pt x="596" y="1346"/>
                      <a:pt x="655" y="1441"/>
                    </a:cubicBezTo>
                    <a:cubicBezTo>
                      <a:pt x="655" y="1465"/>
                      <a:pt x="667" y="1477"/>
                      <a:pt x="667" y="1489"/>
                    </a:cubicBezTo>
                    <a:cubicBezTo>
                      <a:pt x="679" y="1477"/>
                      <a:pt x="691" y="1465"/>
                      <a:pt x="691" y="1441"/>
                    </a:cubicBezTo>
                    <a:cubicBezTo>
                      <a:pt x="751" y="1346"/>
                      <a:pt x="810" y="1215"/>
                      <a:pt x="989" y="1037"/>
                    </a:cubicBezTo>
                    <a:cubicBezTo>
                      <a:pt x="1084" y="929"/>
                      <a:pt x="1191" y="846"/>
                      <a:pt x="1346" y="751"/>
                    </a:cubicBezTo>
                    <a:cubicBezTo>
                      <a:pt x="1191" y="644"/>
                      <a:pt x="1084" y="560"/>
                      <a:pt x="989" y="465"/>
                    </a:cubicBezTo>
                    <a:cubicBezTo>
                      <a:pt x="810" y="275"/>
                      <a:pt x="751" y="155"/>
                      <a:pt x="691" y="48"/>
                    </a:cubicBezTo>
                    <a:cubicBezTo>
                      <a:pt x="691" y="25"/>
                      <a:pt x="679" y="13"/>
                      <a:pt x="679"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5" name="Google Shape;1125;p13"/>
              <p:cNvSpPr/>
              <p:nvPr/>
            </p:nvSpPr>
            <p:spPr>
              <a:xfrm>
                <a:off x="5187648" y="552478"/>
                <a:ext cx="125056" cy="156224"/>
              </a:xfrm>
              <a:custGeom>
                <a:rect b="b" l="l" r="r" t="t"/>
                <a:pathLst>
                  <a:path extrusionOk="0" h="2441" w="1954">
                    <a:moveTo>
                      <a:pt x="1906" y="0"/>
                    </a:moveTo>
                    <a:cubicBezTo>
                      <a:pt x="858" y="0"/>
                      <a:pt x="1" y="1072"/>
                      <a:pt x="1" y="2393"/>
                    </a:cubicBezTo>
                    <a:cubicBezTo>
                      <a:pt x="1" y="2417"/>
                      <a:pt x="25" y="2441"/>
                      <a:pt x="48" y="2441"/>
                    </a:cubicBezTo>
                    <a:cubicBezTo>
                      <a:pt x="1096" y="2441"/>
                      <a:pt x="1953" y="1369"/>
                      <a:pt x="1953" y="48"/>
                    </a:cubicBezTo>
                    <a:cubicBezTo>
                      <a:pt x="1953" y="24"/>
                      <a:pt x="1941" y="0"/>
                      <a:pt x="1906"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6" name="Google Shape;1126;p13"/>
              <p:cNvSpPr/>
              <p:nvPr/>
            </p:nvSpPr>
            <p:spPr>
              <a:xfrm>
                <a:off x="5087104" y="429022"/>
                <a:ext cx="126528" cy="279680"/>
              </a:xfrm>
              <a:custGeom>
                <a:rect b="b" l="l" r="r" t="t"/>
                <a:pathLst>
                  <a:path extrusionOk="0" h="4370" w="1977">
                    <a:moveTo>
                      <a:pt x="953" y="0"/>
                    </a:moveTo>
                    <a:cubicBezTo>
                      <a:pt x="0" y="1203"/>
                      <a:pt x="0" y="3155"/>
                      <a:pt x="953" y="4346"/>
                    </a:cubicBezTo>
                    <a:cubicBezTo>
                      <a:pt x="965" y="4358"/>
                      <a:pt x="976" y="4370"/>
                      <a:pt x="988" y="4370"/>
                    </a:cubicBezTo>
                    <a:cubicBezTo>
                      <a:pt x="1000" y="4370"/>
                      <a:pt x="1012" y="4358"/>
                      <a:pt x="1024" y="4346"/>
                    </a:cubicBezTo>
                    <a:cubicBezTo>
                      <a:pt x="1977" y="3155"/>
                      <a:pt x="1977" y="1203"/>
                      <a:pt x="1024"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27" name="Google Shape;1127;p13"/>
              <p:cNvSpPr/>
              <p:nvPr/>
            </p:nvSpPr>
            <p:spPr>
              <a:xfrm>
                <a:off x="4987264" y="552478"/>
                <a:ext cx="125760" cy="156224"/>
              </a:xfrm>
              <a:custGeom>
                <a:rect b="b" l="l" r="r" t="t"/>
                <a:pathLst>
                  <a:path extrusionOk="0" h="2441" w="1965">
                    <a:moveTo>
                      <a:pt x="48" y="0"/>
                    </a:moveTo>
                    <a:lnTo>
                      <a:pt x="0" y="48"/>
                    </a:lnTo>
                    <a:cubicBezTo>
                      <a:pt x="0" y="1369"/>
                      <a:pt x="858" y="2441"/>
                      <a:pt x="1917" y="2441"/>
                    </a:cubicBezTo>
                    <a:cubicBezTo>
                      <a:pt x="1941" y="2441"/>
                      <a:pt x="1965" y="2417"/>
                      <a:pt x="1965" y="2393"/>
                    </a:cubicBezTo>
                    <a:cubicBezTo>
                      <a:pt x="1965" y="1072"/>
                      <a:pt x="1108" y="0"/>
                      <a:pt x="4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28" name="Google Shape;1128;p13"/>
            <p:cNvGrpSpPr/>
            <p:nvPr/>
          </p:nvGrpSpPr>
          <p:grpSpPr>
            <a:xfrm rot="-5400000">
              <a:off x="309589" y="3868297"/>
              <a:ext cx="325440" cy="375680"/>
              <a:chOff x="4987264" y="429022"/>
              <a:chExt cx="325440" cy="375680"/>
            </a:xfrm>
          </p:grpSpPr>
          <p:sp>
            <p:nvSpPr>
              <p:cNvPr id="1129" name="Google Shape;1129;p13"/>
              <p:cNvSpPr/>
              <p:nvPr/>
            </p:nvSpPr>
            <p:spPr>
              <a:xfrm>
                <a:off x="5109184" y="709406"/>
                <a:ext cx="86144" cy="95296"/>
              </a:xfrm>
              <a:custGeom>
                <a:rect b="b" l="l" r="r" t="t"/>
                <a:pathLst>
                  <a:path extrusionOk="0" h="1489" w="1346">
                    <a:moveTo>
                      <a:pt x="679" y="1"/>
                    </a:moveTo>
                    <a:cubicBezTo>
                      <a:pt x="667" y="13"/>
                      <a:pt x="655" y="25"/>
                      <a:pt x="655" y="48"/>
                    </a:cubicBezTo>
                    <a:cubicBezTo>
                      <a:pt x="596" y="155"/>
                      <a:pt x="536" y="275"/>
                      <a:pt x="358" y="465"/>
                    </a:cubicBezTo>
                    <a:cubicBezTo>
                      <a:pt x="310" y="513"/>
                      <a:pt x="262" y="560"/>
                      <a:pt x="203" y="608"/>
                    </a:cubicBezTo>
                    <a:cubicBezTo>
                      <a:pt x="143" y="644"/>
                      <a:pt x="72" y="691"/>
                      <a:pt x="0" y="751"/>
                    </a:cubicBezTo>
                    <a:cubicBezTo>
                      <a:pt x="155" y="846"/>
                      <a:pt x="262" y="929"/>
                      <a:pt x="358" y="1037"/>
                    </a:cubicBezTo>
                    <a:cubicBezTo>
                      <a:pt x="536" y="1215"/>
                      <a:pt x="596" y="1346"/>
                      <a:pt x="655" y="1441"/>
                    </a:cubicBezTo>
                    <a:cubicBezTo>
                      <a:pt x="655" y="1465"/>
                      <a:pt x="667" y="1477"/>
                      <a:pt x="667" y="1489"/>
                    </a:cubicBezTo>
                    <a:cubicBezTo>
                      <a:pt x="679" y="1477"/>
                      <a:pt x="691" y="1465"/>
                      <a:pt x="691" y="1441"/>
                    </a:cubicBezTo>
                    <a:cubicBezTo>
                      <a:pt x="751" y="1346"/>
                      <a:pt x="810" y="1215"/>
                      <a:pt x="989" y="1037"/>
                    </a:cubicBezTo>
                    <a:cubicBezTo>
                      <a:pt x="1084" y="929"/>
                      <a:pt x="1191" y="846"/>
                      <a:pt x="1346" y="751"/>
                    </a:cubicBezTo>
                    <a:cubicBezTo>
                      <a:pt x="1191" y="644"/>
                      <a:pt x="1084" y="560"/>
                      <a:pt x="989" y="465"/>
                    </a:cubicBezTo>
                    <a:cubicBezTo>
                      <a:pt x="810" y="275"/>
                      <a:pt x="751" y="155"/>
                      <a:pt x="691" y="48"/>
                    </a:cubicBezTo>
                    <a:cubicBezTo>
                      <a:pt x="691" y="25"/>
                      <a:pt x="679" y="13"/>
                      <a:pt x="679" y="1"/>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0" name="Google Shape;1130;p13"/>
              <p:cNvSpPr/>
              <p:nvPr/>
            </p:nvSpPr>
            <p:spPr>
              <a:xfrm>
                <a:off x="5187648" y="552478"/>
                <a:ext cx="125056" cy="156224"/>
              </a:xfrm>
              <a:custGeom>
                <a:rect b="b" l="l" r="r" t="t"/>
                <a:pathLst>
                  <a:path extrusionOk="0" h="2441" w="1954">
                    <a:moveTo>
                      <a:pt x="1906" y="0"/>
                    </a:moveTo>
                    <a:cubicBezTo>
                      <a:pt x="858" y="0"/>
                      <a:pt x="1" y="1072"/>
                      <a:pt x="1" y="2393"/>
                    </a:cubicBezTo>
                    <a:cubicBezTo>
                      <a:pt x="1" y="2417"/>
                      <a:pt x="25" y="2441"/>
                      <a:pt x="48" y="2441"/>
                    </a:cubicBezTo>
                    <a:cubicBezTo>
                      <a:pt x="1096" y="2441"/>
                      <a:pt x="1953" y="1369"/>
                      <a:pt x="1953" y="48"/>
                    </a:cubicBezTo>
                    <a:cubicBezTo>
                      <a:pt x="1953" y="24"/>
                      <a:pt x="1941" y="0"/>
                      <a:pt x="1906"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1" name="Google Shape;1131;p13"/>
              <p:cNvSpPr/>
              <p:nvPr/>
            </p:nvSpPr>
            <p:spPr>
              <a:xfrm>
                <a:off x="5087104" y="429022"/>
                <a:ext cx="126528" cy="279680"/>
              </a:xfrm>
              <a:custGeom>
                <a:rect b="b" l="l" r="r" t="t"/>
                <a:pathLst>
                  <a:path extrusionOk="0" h="4370" w="1977">
                    <a:moveTo>
                      <a:pt x="953" y="0"/>
                    </a:moveTo>
                    <a:cubicBezTo>
                      <a:pt x="0" y="1203"/>
                      <a:pt x="0" y="3155"/>
                      <a:pt x="953" y="4346"/>
                    </a:cubicBezTo>
                    <a:cubicBezTo>
                      <a:pt x="965" y="4358"/>
                      <a:pt x="976" y="4370"/>
                      <a:pt x="988" y="4370"/>
                    </a:cubicBezTo>
                    <a:cubicBezTo>
                      <a:pt x="1000" y="4370"/>
                      <a:pt x="1012" y="4358"/>
                      <a:pt x="1024" y="4346"/>
                    </a:cubicBezTo>
                    <a:cubicBezTo>
                      <a:pt x="1977" y="3155"/>
                      <a:pt x="1977" y="1203"/>
                      <a:pt x="1024"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32" name="Google Shape;1132;p13"/>
              <p:cNvSpPr/>
              <p:nvPr/>
            </p:nvSpPr>
            <p:spPr>
              <a:xfrm>
                <a:off x="4987264" y="552478"/>
                <a:ext cx="125760" cy="156224"/>
              </a:xfrm>
              <a:custGeom>
                <a:rect b="b" l="l" r="r" t="t"/>
                <a:pathLst>
                  <a:path extrusionOk="0" h="2441" w="1965">
                    <a:moveTo>
                      <a:pt x="48" y="0"/>
                    </a:moveTo>
                    <a:lnTo>
                      <a:pt x="0" y="48"/>
                    </a:lnTo>
                    <a:cubicBezTo>
                      <a:pt x="0" y="1369"/>
                      <a:pt x="858" y="2441"/>
                      <a:pt x="1917" y="2441"/>
                    </a:cubicBezTo>
                    <a:cubicBezTo>
                      <a:pt x="1941" y="2441"/>
                      <a:pt x="1965" y="2417"/>
                      <a:pt x="1965" y="2393"/>
                    </a:cubicBezTo>
                    <a:cubicBezTo>
                      <a:pt x="1965" y="1072"/>
                      <a:pt x="1108" y="0"/>
                      <a:pt x="48" y="0"/>
                    </a:cubicBezTo>
                    <a:close/>
                  </a:path>
                </a:pathLst>
              </a:custGeom>
              <a:solidFill>
                <a:srgbClr val="99999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sp>
        <p:nvSpPr>
          <p:cNvPr id="1133" name="Google Shape;1133;p13"/>
          <p:cNvSpPr txBox="1"/>
          <p:nvPr/>
        </p:nvSpPr>
        <p:spPr>
          <a:xfrm>
            <a:off x="961200" y="9129050"/>
            <a:ext cx="9363900" cy="7384800"/>
          </a:xfrm>
          <a:prstGeom prst="rect">
            <a:avLst/>
          </a:prstGeom>
          <a:noFill/>
          <a:ln>
            <a:noFill/>
          </a:ln>
        </p:spPr>
        <p:txBody>
          <a:bodyPr anchorCtr="0" anchor="t" bIns="91425" lIns="91425" spcFirstLastPara="1" rIns="91425" wrap="square" tIns="91425">
            <a:noAutofit/>
          </a:bodyPr>
          <a:lstStyle/>
          <a:p>
            <a:pPr indent="0" lvl="0" marL="1979999" rtl="0" algn="just">
              <a:lnSpc>
                <a:spcPct val="115000"/>
              </a:lnSpc>
              <a:spcBef>
                <a:spcPts val="0"/>
              </a:spcBef>
              <a:spcAft>
                <a:spcPts val="0"/>
              </a:spcAft>
              <a:buNone/>
            </a:pPr>
            <a:r>
              <a:rPr lang="es-419" sz="2800">
                <a:solidFill>
                  <a:srgbClr val="666666"/>
                </a:solidFill>
                <a:latin typeface="Open Sans"/>
                <a:ea typeface="Open Sans"/>
                <a:cs typeface="Open Sans"/>
                <a:sym typeface="Open Sans"/>
              </a:rPr>
              <a:t>Lorem ipsum dolor sit amet, consectetur adipiscing elit. Nunc placerat sem ut sem gravida rutrum. Mauris molestie rhoncus mauris quis lacinia. In et magna pellentesque, placerat erat condimentum, cursus lorem.</a:t>
            </a:r>
            <a:endParaRPr sz="2800">
              <a:solidFill>
                <a:srgbClr val="666666"/>
              </a:solidFill>
              <a:latin typeface="Open Sans"/>
              <a:ea typeface="Open Sans"/>
              <a:cs typeface="Open Sans"/>
              <a:sym typeface="Open Sans"/>
            </a:endParaRPr>
          </a:p>
          <a:p>
            <a:pPr indent="0" lvl="0" marL="0" rtl="0" algn="just">
              <a:lnSpc>
                <a:spcPct val="115000"/>
              </a:lnSpc>
              <a:spcBef>
                <a:spcPts val="1100"/>
              </a:spcBef>
              <a:spcAft>
                <a:spcPts val="0"/>
              </a:spcAft>
              <a:buNone/>
            </a:pPr>
            <a:r>
              <a:t/>
            </a:r>
            <a:endParaRPr sz="2800">
              <a:solidFill>
                <a:srgbClr val="666666"/>
              </a:solidFill>
              <a:latin typeface="Open Sans"/>
              <a:ea typeface="Open Sans"/>
              <a:cs typeface="Open Sans"/>
              <a:sym typeface="Open Sans"/>
            </a:endParaRPr>
          </a:p>
          <a:p>
            <a:pPr indent="0" lvl="0" marL="0" rtl="0" algn="just">
              <a:lnSpc>
                <a:spcPct val="115000"/>
              </a:lnSpc>
              <a:spcBef>
                <a:spcPts val="1100"/>
              </a:spcBef>
              <a:spcAft>
                <a:spcPts val="1100"/>
              </a:spcAft>
              <a:buNone/>
            </a:pPr>
            <a:r>
              <a:rPr lang="es-419" sz="2800">
                <a:solidFill>
                  <a:srgbClr val="666666"/>
                </a:solidFill>
                <a:latin typeface="Open Sans"/>
                <a:ea typeface="Open Sans"/>
                <a:cs typeface="Open Sans"/>
                <a:sym typeface="Open Sans"/>
              </a:rPr>
              <a:t>Phasellus euismod enim sit amet mattis euismod. Suspendisse posuere hendrerit velit, vel cursus nunc lobortis nec. Donec facilisis sodales diam sed rhoncus. Cras hendrerit nunc et risus venenatis, quis cursus nunc porttitor. Cras vitae quam bibendum, pretium leo sed, bibendum est. Etiam egestas felis quis mauris posuere facilisis.</a:t>
            </a:r>
            <a:endParaRPr sz="2800">
              <a:solidFill>
                <a:srgbClr val="666666"/>
              </a:solidFill>
              <a:latin typeface="Open Sans"/>
              <a:ea typeface="Open Sans"/>
              <a:cs typeface="Open Sans"/>
              <a:sym typeface="Open Sans"/>
            </a:endParaRPr>
          </a:p>
        </p:txBody>
      </p:sp>
      <p:sp>
        <p:nvSpPr>
          <p:cNvPr id="1134" name="Google Shape;1134;p13"/>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1135" name="Google Shape;1135;p13"/>
          <p:cNvGrpSpPr/>
          <p:nvPr/>
        </p:nvGrpSpPr>
        <p:grpSpPr>
          <a:xfrm>
            <a:off x="11683981" y="28224106"/>
            <a:ext cx="706400" cy="132987"/>
            <a:chOff x="5423191" y="4913101"/>
            <a:chExt cx="355923" cy="67010"/>
          </a:xfrm>
        </p:grpSpPr>
        <p:sp>
          <p:nvSpPr>
            <p:cNvPr id="1136" name="Google Shape;1136;p1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37" name="Google Shape;1137;p1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38" name="Google Shape;1138;p1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39" name="Google Shape;1139;p13"/>
          <p:cNvGrpSpPr/>
          <p:nvPr/>
        </p:nvGrpSpPr>
        <p:grpSpPr>
          <a:xfrm rot="10800000">
            <a:off x="9209681" y="28224106"/>
            <a:ext cx="706400" cy="132987"/>
            <a:chOff x="5423191" y="4913101"/>
            <a:chExt cx="355923" cy="67010"/>
          </a:xfrm>
        </p:grpSpPr>
        <p:sp>
          <p:nvSpPr>
            <p:cNvPr id="1140" name="Google Shape;1140;p1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41" name="Google Shape;1141;p1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42" name="Google Shape;1142;p1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43" name="Google Shape;1143;p13"/>
          <p:cNvGrpSpPr/>
          <p:nvPr/>
        </p:nvGrpSpPr>
        <p:grpSpPr>
          <a:xfrm>
            <a:off x="4431404" y="26580713"/>
            <a:ext cx="2362350" cy="599400"/>
            <a:chOff x="4431404" y="20967513"/>
            <a:chExt cx="2362350" cy="599400"/>
          </a:xfrm>
        </p:grpSpPr>
        <p:grpSp>
          <p:nvGrpSpPr>
            <p:cNvPr id="1144" name="Google Shape;1144;p13"/>
            <p:cNvGrpSpPr/>
            <p:nvPr/>
          </p:nvGrpSpPr>
          <p:grpSpPr>
            <a:xfrm flipH="1">
              <a:off x="4431404" y="21200724"/>
              <a:ext cx="706400" cy="132981"/>
              <a:chOff x="5423191" y="4913101"/>
              <a:chExt cx="355923" cy="67010"/>
            </a:xfrm>
          </p:grpSpPr>
          <p:sp>
            <p:nvSpPr>
              <p:cNvPr id="1145" name="Google Shape;1145;p1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46" name="Google Shape;1146;p1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47" name="Google Shape;1147;p1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48" name="Google Shape;1148;p13"/>
            <p:cNvGrpSpPr/>
            <p:nvPr/>
          </p:nvGrpSpPr>
          <p:grpSpPr>
            <a:xfrm flipH="1" rot="10800000">
              <a:off x="6087354" y="21200724"/>
              <a:ext cx="706400" cy="132981"/>
              <a:chOff x="5423191" y="4913101"/>
              <a:chExt cx="355923" cy="67010"/>
            </a:xfrm>
          </p:grpSpPr>
          <p:sp>
            <p:nvSpPr>
              <p:cNvPr id="1149" name="Google Shape;1149;p1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0" name="Google Shape;1150;p1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1" name="Google Shape;1151;p1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
          <p:nvSpPr>
            <p:cNvPr id="1152" name="Google Shape;1152;p13"/>
            <p:cNvSpPr/>
            <p:nvPr/>
          </p:nvSpPr>
          <p:spPr>
            <a:xfrm rot="2700000">
              <a:off x="5400659" y="21055293"/>
              <a:ext cx="423840" cy="423840"/>
            </a:xfrm>
            <a:prstGeom prst="rect">
              <a:avLst/>
            </a:prstGeom>
            <a:solidFill>
              <a:schemeClr val="lt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1153" name="Google Shape;1153;p13"/>
          <p:cNvGrpSpPr/>
          <p:nvPr/>
        </p:nvGrpSpPr>
        <p:grpSpPr>
          <a:xfrm>
            <a:off x="34687518" y="27497253"/>
            <a:ext cx="368974" cy="434073"/>
            <a:chOff x="2436900" y="3162900"/>
            <a:chExt cx="470150" cy="553100"/>
          </a:xfrm>
        </p:grpSpPr>
        <p:sp>
          <p:nvSpPr>
            <p:cNvPr id="1154" name="Google Shape;1154;p13"/>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155" name="Google Shape;1155;p13"/>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156" name="Google Shape;1156;p13"/>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descr="G:\DESIGN\GRAFICRIVER\MY CREATION\2016\01_Rockefeller Creative PowerPoint Template\macbookpro.png" id="1157" name="Google Shape;1157;p13"/>
          <p:cNvPicPr preferRelativeResize="0"/>
          <p:nvPr/>
        </p:nvPicPr>
        <p:blipFill rotWithShape="1">
          <a:blip r:embed="rId3">
            <a:alphaModFix/>
          </a:blip>
          <a:srcRect b="0" l="0" r="0" t="0"/>
          <a:stretch/>
        </p:blipFill>
        <p:spPr>
          <a:xfrm>
            <a:off x="930775" y="17261475"/>
            <a:ext cx="4237601" cy="2415574"/>
          </a:xfrm>
          <a:prstGeom prst="rect">
            <a:avLst/>
          </a:prstGeom>
          <a:noFill/>
          <a:ln>
            <a:noFill/>
          </a:ln>
        </p:spPr>
      </p:pic>
      <p:sp>
        <p:nvSpPr>
          <p:cNvPr id="1158" name="Google Shape;1158;p13"/>
          <p:cNvSpPr/>
          <p:nvPr/>
        </p:nvSpPr>
        <p:spPr>
          <a:xfrm>
            <a:off x="5137800" y="17072850"/>
            <a:ext cx="3684900" cy="9405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1200"/>
              </a:spcAft>
              <a:buClr>
                <a:srgbClr val="EB6230"/>
              </a:buClr>
              <a:buSzPts val="1100"/>
              <a:buFont typeface="Arial"/>
              <a:buNone/>
            </a:pPr>
            <a:r>
              <a:rPr lang="es-419" sz="1100">
                <a:solidFill>
                  <a:srgbClr val="595959"/>
                </a:solidFill>
                <a:latin typeface="Open Sans Light"/>
                <a:ea typeface="Open Sans Light"/>
                <a:cs typeface="Open Sans Light"/>
                <a:sym typeface="Open Sans Light"/>
              </a:rPr>
              <a:t>"Lorem ipsum dolor sit amet, consectetur adipiscing elit, sed do eiusmod tempor incididunt ut labore et dolore magna aliqua. Ut enim ad minim veniam, quis nostrud exercitation consequat. </a:t>
            </a:r>
            <a:endParaRPr sz="1100">
              <a:solidFill>
                <a:srgbClr val="595959"/>
              </a:solidFill>
              <a:latin typeface="Open Sans Light"/>
              <a:ea typeface="Open Sans Light"/>
              <a:cs typeface="Open Sans Light"/>
              <a:sym typeface="Open Sans Light"/>
            </a:endParaRPr>
          </a:p>
        </p:txBody>
      </p:sp>
      <p:sp>
        <p:nvSpPr>
          <p:cNvPr id="1159" name="Google Shape;1159;p13"/>
          <p:cNvSpPr txBox="1"/>
          <p:nvPr/>
        </p:nvSpPr>
        <p:spPr>
          <a:xfrm>
            <a:off x="5137812" y="16700348"/>
            <a:ext cx="1500300" cy="277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b="1" lang="es-419" sz="1800">
                <a:solidFill>
                  <a:srgbClr val="EA0029"/>
                </a:solidFill>
                <a:latin typeface="Barlow Condensed"/>
                <a:ea typeface="Barlow Condensed"/>
                <a:cs typeface="Barlow Condensed"/>
                <a:sym typeface="Barlow Condensed"/>
              </a:rPr>
              <a:t>LOREM IPSUM</a:t>
            </a:r>
            <a:endParaRPr b="1" i="0" sz="1800" u="none" cap="none" strike="noStrike">
              <a:solidFill>
                <a:srgbClr val="EA0029"/>
              </a:solidFill>
              <a:latin typeface="Barlow Condensed"/>
              <a:ea typeface="Barlow Condensed"/>
              <a:cs typeface="Barlow Condensed"/>
              <a:sym typeface="Barlow Condensed"/>
            </a:endParaRPr>
          </a:p>
        </p:txBody>
      </p:sp>
      <p:sp>
        <p:nvSpPr>
          <p:cNvPr id="1160" name="Google Shape;1160;p13"/>
          <p:cNvSpPr txBox="1"/>
          <p:nvPr/>
        </p:nvSpPr>
        <p:spPr>
          <a:xfrm>
            <a:off x="8794257" y="17042486"/>
            <a:ext cx="1500300" cy="4545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100"/>
              <a:buFont typeface="Arial"/>
              <a:buNone/>
            </a:pPr>
            <a:r>
              <a:rPr lang="es-419" sz="3600">
                <a:solidFill>
                  <a:srgbClr val="EA0029"/>
                </a:solidFill>
                <a:latin typeface="Rye"/>
                <a:ea typeface="Rye"/>
                <a:cs typeface="Rye"/>
                <a:sym typeface="Rye"/>
              </a:rPr>
              <a:t>00 %</a:t>
            </a:r>
            <a:endParaRPr i="0" sz="3600" u="none" cap="none" strike="noStrike">
              <a:solidFill>
                <a:srgbClr val="EA0029"/>
              </a:solidFill>
              <a:latin typeface="Rye"/>
              <a:ea typeface="Rye"/>
              <a:cs typeface="Rye"/>
              <a:sym typeface="Rye"/>
            </a:endParaRPr>
          </a:p>
        </p:txBody>
      </p:sp>
      <p:grpSp>
        <p:nvGrpSpPr>
          <p:cNvPr id="1161" name="Google Shape;1161;p13"/>
          <p:cNvGrpSpPr/>
          <p:nvPr/>
        </p:nvGrpSpPr>
        <p:grpSpPr>
          <a:xfrm>
            <a:off x="5137542" y="17977465"/>
            <a:ext cx="5121435" cy="183613"/>
            <a:chOff x="4937923" y="2223936"/>
            <a:chExt cx="3946244" cy="141404"/>
          </a:xfrm>
        </p:grpSpPr>
        <p:sp>
          <p:nvSpPr>
            <p:cNvPr id="1162" name="Google Shape;1162;p13"/>
            <p:cNvSpPr/>
            <p:nvPr/>
          </p:nvSpPr>
          <p:spPr>
            <a:xfrm rot="10800000">
              <a:off x="6614873"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32" y="1197"/>
                    <a:pt x="756" y="1206"/>
                    <a:pt x="779" y="1206"/>
                  </a:cubicBezTo>
                  <a:cubicBezTo>
                    <a:pt x="801" y="1206"/>
                    <a:pt x="822" y="1197"/>
                    <a:pt x="834" y="1179"/>
                  </a:cubicBezTo>
                  <a:lnTo>
                    <a:pt x="1524" y="357"/>
                  </a:lnTo>
                  <a:cubicBezTo>
                    <a:pt x="1548" y="334"/>
                    <a:pt x="1548" y="298"/>
                    <a:pt x="1512" y="274"/>
                  </a:cubicBezTo>
                  <a:lnTo>
                    <a:pt x="1238" y="24"/>
                  </a:lnTo>
                  <a:cubicBezTo>
                    <a:pt x="1227" y="12"/>
                    <a:pt x="1203" y="0"/>
                    <a:pt x="1191"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3" name="Google Shape;1163;p13"/>
            <p:cNvSpPr/>
            <p:nvPr/>
          </p:nvSpPr>
          <p:spPr>
            <a:xfrm rot="10800000">
              <a:off x="6685396"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50" y="548"/>
                    <a:pt x="203" y="596"/>
                  </a:cubicBezTo>
                  <a:cubicBezTo>
                    <a:pt x="131"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4" name="Google Shape;1164;p13"/>
            <p:cNvSpPr/>
            <p:nvPr/>
          </p:nvSpPr>
          <p:spPr>
            <a:xfrm rot="10800000">
              <a:off x="6749969" y="2277994"/>
              <a:ext cx="42705" cy="33536"/>
            </a:xfrm>
            <a:custGeom>
              <a:rect b="b" l="l" r="r" t="t"/>
              <a:pathLst>
                <a:path extrusionOk="0" h="1206" w="1536">
                  <a:moveTo>
                    <a:pt x="345" y="0"/>
                  </a:moveTo>
                  <a:cubicBezTo>
                    <a:pt x="333" y="0"/>
                    <a:pt x="310" y="12"/>
                    <a:pt x="298" y="24"/>
                  </a:cubicBezTo>
                  <a:lnTo>
                    <a:pt x="36" y="262"/>
                  </a:lnTo>
                  <a:cubicBezTo>
                    <a:pt x="0" y="286"/>
                    <a:pt x="0" y="322"/>
                    <a:pt x="24" y="346"/>
                  </a:cubicBezTo>
                  <a:lnTo>
                    <a:pt x="714" y="1179"/>
                  </a:lnTo>
                  <a:cubicBezTo>
                    <a:pt x="726" y="1197"/>
                    <a:pt x="747" y="1206"/>
                    <a:pt x="770" y="1206"/>
                  </a:cubicBezTo>
                  <a:cubicBezTo>
                    <a:pt x="792" y="1206"/>
                    <a:pt x="816" y="1197"/>
                    <a:pt x="834" y="1179"/>
                  </a:cubicBezTo>
                  <a:lnTo>
                    <a:pt x="1524" y="357"/>
                  </a:lnTo>
                  <a:cubicBezTo>
                    <a:pt x="1536" y="334"/>
                    <a:pt x="1536" y="298"/>
                    <a:pt x="1512" y="274"/>
                  </a:cubicBezTo>
                  <a:lnTo>
                    <a:pt x="1238"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5" name="Google Shape;1165;p13"/>
            <p:cNvSpPr/>
            <p:nvPr/>
          </p:nvSpPr>
          <p:spPr>
            <a:xfrm rot="10800000">
              <a:off x="6820159" y="2274101"/>
              <a:ext cx="37422" cy="41072"/>
            </a:xfrm>
            <a:custGeom>
              <a:rect b="b" l="l" r="r" t="t"/>
              <a:pathLst>
                <a:path extrusionOk="0" h="1477" w="1346">
                  <a:moveTo>
                    <a:pt x="679" y="0"/>
                  </a:moveTo>
                  <a:cubicBezTo>
                    <a:pt x="667" y="0"/>
                    <a:pt x="667" y="12"/>
                    <a:pt x="655" y="36"/>
                  </a:cubicBezTo>
                  <a:cubicBezTo>
                    <a:pt x="596" y="143"/>
                    <a:pt x="536" y="262"/>
                    <a:pt x="369" y="453"/>
                  </a:cubicBezTo>
                  <a:cubicBezTo>
                    <a:pt x="322" y="500"/>
                    <a:pt x="262" y="548"/>
                    <a:pt x="203" y="596"/>
                  </a:cubicBezTo>
                  <a:cubicBezTo>
                    <a:pt x="143" y="643"/>
                    <a:pt x="84" y="691"/>
                    <a:pt x="0" y="738"/>
                  </a:cubicBezTo>
                  <a:cubicBezTo>
                    <a:pt x="155" y="834"/>
                    <a:pt x="262" y="929"/>
                    <a:pt x="357" y="1024"/>
                  </a:cubicBezTo>
                  <a:cubicBezTo>
                    <a:pt x="536" y="1203"/>
                    <a:pt x="596" y="1334"/>
                    <a:pt x="655" y="1441"/>
                  </a:cubicBezTo>
                  <a:cubicBezTo>
                    <a:pt x="655" y="1453"/>
                    <a:pt x="667" y="1465"/>
                    <a:pt x="679" y="1477"/>
                  </a:cubicBezTo>
                  <a:cubicBezTo>
                    <a:pt x="679" y="1465"/>
                    <a:pt x="691" y="1453"/>
                    <a:pt x="691" y="1441"/>
                  </a:cubicBezTo>
                  <a:cubicBezTo>
                    <a:pt x="750" y="1334"/>
                    <a:pt x="810" y="1203"/>
                    <a:pt x="988" y="1024"/>
                  </a:cubicBezTo>
                  <a:cubicBezTo>
                    <a:pt x="1084" y="917"/>
                    <a:pt x="1191" y="834"/>
                    <a:pt x="1346" y="738"/>
                  </a:cubicBezTo>
                  <a:cubicBezTo>
                    <a:pt x="1191" y="643"/>
                    <a:pt x="1084" y="548"/>
                    <a:pt x="988" y="453"/>
                  </a:cubicBezTo>
                  <a:cubicBezTo>
                    <a:pt x="810" y="262"/>
                    <a:pt x="750"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6" name="Google Shape;1166;p13"/>
            <p:cNvSpPr/>
            <p:nvPr/>
          </p:nvSpPr>
          <p:spPr>
            <a:xfrm rot="10800000">
              <a:off x="6885065" y="2277994"/>
              <a:ext cx="42732" cy="33536"/>
            </a:xfrm>
            <a:custGeom>
              <a:rect b="b" l="l" r="r" t="t"/>
              <a:pathLst>
                <a:path extrusionOk="0" h="1206" w="1537">
                  <a:moveTo>
                    <a:pt x="346" y="0"/>
                  </a:moveTo>
                  <a:cubicBezTo>
                    <a:pt x="322" y="0"/>
                    <a:pt x="311" y="12"/>
                    <a:pt x="287" y="24"/>
                  </a:cubicBezTo>
                  <a:lnTo>
                    <a:pt x="25" y="262"/>
                  </a:lnTo>
                  <a:cubicBezTo>
                    <a:pt x="1" y="286"/>
                    <a:pt x="1" y="322"/>
                    <a:pt x="25" y="346"/>
                  </a:cubicBezTo>
                  <a:lnTo>
                    <a:pt x="703" y="1179"/>
                  </a:lnTo>
                  <a:cubicBezTo>
                    <a:pt x="721" y="1197"/>
                    <a:pt x="745" y="1206"/>
                    <a:pt x="769" y="1206"/>
                  </a:cubicBezTo>
                  <a:cubicBezTo>
                    <a:pt x="793" y="1206"/>
                    <a:pt x="817" y="1197"/>
                    <a:pt x="834" y="1179"/>
                  </a:cubicBezTo>
                  <a:lnTo>
                    <a:pt x="1513" y="357"/>
                  </a:lnTo>
                  <a:cubicBezTo>
                    <a:pt x="1537" y="334"/>
                    <a:pt x="1537" y="298"/>
                    <a:pt x="1513" y="274"/>
                  </a:cubicBezTo>
                  <a:lnTo>
                    <a:pt x="1227" y="24"/>
                  </a:lnTo>
                  <a:cubicBezTo>
                    <a:pt x="1215" y="12"/>
                    <a:pt x="1192"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7" name="Google Shape;1167;p13"/>
            <p:cNvSpPr/>
            <p:nvPr/>
          </p:nvSpPr>
          <p:spPr>
            <a:xfrm rot="10800000">
              <a:off x="6955283" y="2274101"/>
              <a:ext cx="37422" cy="41072"/>
            </a:xfrm>
            <a:custGeom>
              <a:rect b="b" l="l" r="r" t="t"/>
              <a:pathLst>
                <a:path extrusionOk="0" h="1477" w="1346">
                  <a:moveTo>
                    <a:pt x="667" y="0"/>
                  </a:moveTo>
                  <a:cubicBezTo>
                    <a:pt x="667" y="0"/>
                    <a:pt x="655" y="12"/>
                    <a:pt x="655" y="36"/>
                  </a:cubicBezTo>
                  <a:cubicBezTo>
                    <a:pt x="595" y="143"/>
                    <a:pt x="536" y="262"/>
                    <a:pt x="357" y="453"/>
                  </a:cubicBezTo>
                  <a:cubicBezTo>
                    <a:pt x="310" y="500"/>
                    <a:pt x="262" y="548"/>
                    <a:pt x="203" y="596"/>
                  </a:cubicBezTo>
                  <a:cubicBezTo>
                    <a:pt x="143" y="643"/>
                    <a:pt x="72" y="691"/>
                    <a:pt x="0" y="738"/>
                  </a:cubicBezTo>
                  <a:cubicBezTo>
                    <a:pt x="155" y="834"/>
                    <a:pt x="262" y="929"/>
                    <a:pt x="357" y="1024"/>
                  </a:cubicBezTo>
                  <a:cubicBezTo>
                    <a:pt x="536" y="1203"/>
                    <a:pt x="595" y="1334"/>
                    <a:pt x="643" y="1441"/>
                  </a:cubicBezTo>
                  <a:cubicBezTo>
                    <a:pt x="655" y="1453"/>
                    <a:pt x="667" y="1465"/>
                    <a:pt x="667" y="1477"/>
                  </a:cubicBezTo>
                  <a:cubicBezTo>
                    <a:pt x="679" y="1465"/>
                    <a:pt x="679" y="1453"/>
                    <a:pt x="691" y="1441"/>
                  </a:cubicBezTo>
                  <a:cubicBezTo>
                    <a:pt x="738" y="1334"/>
                    <a:pt x="798" y="1203"/>
                    <a:pt x="976" y="1024"/>
                  </a:cubicBezTo>
                  <a:cubicBezTo>
                    <a:pt x="1072" y="917"/>
                    <a:pt x="1191" y="834"/>
                    <a:pt x="1334" y="738"/>
                  </a:cubicBezTo>
                  <a:lnTo>
                    <a:pt x="1346" y="738"/>
                  </a:lnTo>
                  <a:cubicBezTo>
                    <a:pt x="1191" y="643"/>
                    <a:pt x="1072" y="548"/>
                    <a:pt x="976" y="453"/>
                  </a:cubicBezTo>
                  <a:cubicBezTo>
                    <a:pt x="810" y="262"/>
                    <a:pt x="750"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8" name="Google Shape;1168;p13"/>
            <p:cNvSpPr/>
            <p:nvPr/>
          </p:nvSpPr>
          <p:spPr>
            <a:xfrm rot="10800000">
              <a:off x="7020190" y="2277994"/>
              <a:ext cx="43066" cy="33536"/>
            </a:xfrm>
            <a:custGeom>
              <a:rect b="b" l="l" r="r" t="t"/>
              <a:pathLst>
                <a:path extrusionOk="0" h="1206" w="1549">
                  <a:moveTo>
                    <a:pt x="358" y="0"/>
                  </a:moveTo>
                  <a:cubicBezTo>
                    <a:pt x="334" y="0"/>
                    <a:pt x="310" y="12"/>
                    <a:pt x="299" y="24"/>
                  </a:cubicBezTo>
                  <a:lnTo>
                    <a:pt x="37" y="262"/>
                  </a:lnTo>
                  <a:cubicBezTo>
                    <a:pt x="13" y="286"/>
                    <a:pt x="1" y="322"/>
                    <a:pt x="25" y="346"/>
                  </a:cubicBezTo>
                  <a:lnTo>
                    <a:pt x="715" y="1179"/>
                  </a:lnTo>
                  <a:cubicBezTo>
                    <a:pt x="727" y="1197"/>
                    <a:pt x="751" y="1206"/>
                    <a:pt x="775" y="1206"/>
                  </a:cubicBezTo>
                  <a:cubicBezTo>
                    <a:pt x="799" y="1206"/>
                    <a:pt x="822" y="1197"/>
                    <a:pt x="834" y="1179"/>
                  </a:cubicBezTo>
                  <a:lnTo>
                    <a:pt x="1525" y="357"/>
                  </a:lnTo>
                  <a:cubicBezTo>
                    <a:pt x="1549" y="334"/>
                    <a:pt x="1537" y="298"/>
                    <a:pt x="1513" y="274"/>
                  </a:cubicBezTo>
                  <a:lnTo>
                    <a:pt x="1239" y="24"/>
                  </a:lnTo>
                  <a:cubicBezTo>
                    <a:pt x="1227" y="12"/>
                    <a:pt x="1203"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69" name="Google Shape;1169;p13"/>
            <p:cNvSpPr/>
            <p:nvPr/>
          </p:nvSpPr>
          <p:spPr>
            <a:xfrm rot="10800000">
              <a:off x="7090741" y="2274101"/>
              <a:ext cx="37089" cy="41072"/>
            </a:xfrm>
            <a:custGeom>
              <a:rect b="b" l="l" r="r" t="t"/>
              <a:pathLst>
                <a:path extrusionOk="0" h="1477" w="1334">
                  <a:moveTo>
                    <a:pt x="667" y="0"/>
                  </a:moveTo>
                  <a:cubicBezTo>
                    <a:pt x="655" y="0"/>
                    <a:pt x="655" y="12"/>
                    <a:pt x="643" y="36"/>
                  </a:cubicBezTo>
                  <a:cubicBezTo>
                    <a:pt x="595" y="143"/>
                    <a:pt x="536" y="262"/>
                    <a:pt x="357" y="453"/>
                  </a:cubicBezTo>
                  <a:cubicBezTo>
                    <a:pt x="310" y="500"/>
                    <a:pt x="250" y="548"/>
                    <a:pt x="191" y="596"/>
                  </a:cubicBezTo>
                  <a:cubicBezTo>
                    <a:pt x="131" y="643"/>
                    <a:pt x="71" y="691"/>
                    <a:pt x="0" y="738"/>
                  </a:cubicBezTo>
                  <a:cubicBezTo>
                    <a:pt x="143" y="834"/>
                    <a:pt x="262" y="929"/>
                    <a:pt x="357" y="1024"/>
                  </a:cubicBezTo>
                  <a:cubicBezTo>
                    <a:pt x="536" y="1203"/>
                    <a:pt x="595" y="1334"/>
                    <a:pt x="643" y="1441"/>
                  </a:cubicBezTo>
                  <a:cubicBezTo>
                    <a:pt x="655" y="1453"/>
                    <a:pt x="655" y="1465"/>
                    <a:pt x="667" y="1477"/>
                  </a:cubicBezTo>
                  <a:cubicBezTo>
                    <a:pt x="667" y="1465"/>
                    <a:pt x="679" y="1453"/>
                    <a:pt x="691" y="1441"/>
                  </a:cubicBezTo>
                  <a:cubicBezTo>
                    <a:pt x="738" y="1334"/>
                    <a:pt x="798" y="1203"/>
                    <a:pt x="976" y="1024"/>
                  </a:cubicBezTo>
                  <a:cubicBezTo>
                    <a:pt x="1072" y="917"/>
                    <a:pt x="1179" y="834"/>
                    <a:pt x="1334" y="738"/>
                  </a:cubicBezTo>
                  <a:cubicBezTo>
                    <a:pt x="1179" y="643"/>
                    <a:pt x="1072" y="548"/>
                    <a:pt x="976"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0" name="Google Shape;1170;p13"/>
            <p:cNvSpPr/>
            <p:nvPr/>
          </p:nvSpPr>
          <p:spPr>
            <a:xfrm rot="10800000">
              <a:off x="7155314" y="2277994"/>
              <a:ext cx="42732" cy="33536"/>
            </a:xfrm>
            <a:custGeom>
              <a:rect b="b" l="l" r="r" t="t"/>
              <a:pathLst>
                <a:path extrusionOk="0" h="1206" w="1537">
                  <a:moveTo>
                    <a:pt x="346" y="0"/>
                  </a:moveTo>
                  <a:cubicBezTo>
                    <a:pt x="334" y="0"/>
                    <a:pt x="310" y="12"/>
                    <a:pt x="298" y="24"/>
                  </a:cubicBezTo>
                  <a:lnTo>
                    <a:pt x="25" y="262"/>
                  </a:lnTo>
                  <a:cubicBezTo>
                    <a:pt x="1" y="286"/>
                    <a:pt x="1" y="322"/>
                    <a:pt x="25" y="346"/>
                  </a:cubicBezTo>
                  <a:lnTo>
                    <a:pt x="703" y="1179"/>
                  </a:lnTo>
                  <a:cubicBezTo>
                    <a:pt x="721" y="1197"/>
                    <a:pt x="745" y="1206"/>
                    <a:pt x="769" y="1206"/>
                  </a:cubicBezTo>
                  <a:cubicBezTo>
                    <a:pt x="793" y="1206"/>
                    <a:pt x="816" y="1197"/>
                    <a:pt x="834" y="1179"/>
                  </a:cubicBezTo>
                  <a:lnTo>
                    <a:pt x="1513" y="357"/>
                  </a:lnTo>
                  <a:cubicBezTo>
                    <a:pt x="1537" y="334"/>
                    <a:pt x="1537" y="298"/>
                    <a:pt x="1513" y="274"/>
                  </a:cubicBezTo>
                  <a:lnTo>
                    <a:pt x="1239" y="24"/>
                  </a:lnTo>
                  <a:cubicBezTo>
                    <a:pt x="1215" y="12"/>
                    <a:pt x="1203"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1" name="Google Shape;1171;p13"/>
            <p:cNvSpPr/>
            <p:nvPr/>
          </p:nvSpPr>
          <p:spPr>
            <a:xfrm rot="10800000">
              <a:off x="7225531" y="2274101"/>
              <a:ext cx="37450" cy="41072"/>
            </a:xfrm>
            <a:custGeom>
              <a:rect b="b" l="l" r="r" t="t"/>
              <a:pathLst>
                <a:path extrusionOk="0" h="1477" w="1347">
                  <a:moveTo>
                    <a:pt x="680" y="0"/>
                  </a:moveTo>
                  <a:cubicBezTo>
                    <a:pt x="668" y="0"/>
                    <a:pt x="656" y="12"/>
                    <a:pt x="656" y="36"/>
                  </a:cubicBezTo>
                  <a:cubicBezTo>
                    <a:pt x="596" y="143"/>
                    <a:pt x="537" y="262"/>
                    <a:pt x="358" y="453"/>
                  </a:cubicBezTo>
                  <a:cubicBezTo>
                    <a:pt x="311" y="500"/>
                    <a:pt x="263" y="548"/>
                    <a:pt x="203" y="596"/>
                  </a:cubicBezTo>
                  <a:cubicBezTo>
                    <a:pt x="144" y="643"/>
                    <a:pt x="84" y="691"/>
                    <a:pt x="1" y="738"/>
                  </a:cubicBezTo>
                  <a:cubicBezTo>
                    <a:pt x="156" y="834"/>
                    <a:pt x="263" y="929"/>
                    <a:pt x="358" y="1024"/>
                  </a:cubicBezTo>
                  <a:cubicBezTo>
                    <a:pt x="537" y="1203"/>
                    <a:pt x="596" y="1334"/>
                    <a:pt x="656" y="1441"/>
                  </a:cubicBezTo>
                  <a:cubicBezTo>
                    <a:pt x="656" y="1453"/>
                    <a:pt x="668" y="1465"/>
                    <a:pt x="668" y="1477"/>
                  </a:cubicBezTo>
                  <a:cubicBezTo>
                    <a:pt x="680" y="1465"/>
                    <a:pt x="680" y="1453"/>
                    <a:pt x="692" y="1441"/>
                  </a:cubicBezTo>
                  <a:cubicBezTo>
                    <a:pt x="751" y="1334"/>
                    <a:pt x="811" y="1203"/>
                    <a:pt x="977" y="1024"/>
                  </a:cubicBezTo>
                  <a:cubicBezTo>
                    <a:pt x="1084" y="917"/>
                    <a:pt x="1192" y="834"/>
                    <a:pt x="1346" y="738"/>
                  </a:cubicBezTo>
                  <a:cubicBezTo>
                    <a:pt x="1192" y="643"/>
                    <a:pt x="1084" y="548"/>
                    <a:pt x="989" y="453"/>
                  </a:cubicBezTo>
                  <a:cubicBezTo>
                    <a:pt x="811" y="262"/>
                    <a:pt x="751" y="143"/>
                    <a:pt x="692" y="36"/>
                  </a:cubicBezTo>
                  <a:cubicBezTo>
                    <a:pt x="692" y="12"/>
                    <a:pt x="680" y="0"/>
                    <a:pt x="6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2" name="Google Shape;1172;p13"/>
            <p:cNvSpPr/>
            <p:nvPr/>
          </p:nvSpPr>
          <p:spPr>
            <a:xfrm rot="10800000">
              <a:off x="7290466" y="2277994"/>
              <a:ext cx="42732" cy="33536"/>
            </a:xfrm>
            <a:custGeom>
              <a:rect b="b" l="l" r="r" t="t"/>
              <a:pathLst>
                <a:path extrusionOk="0" h="1206" w="1537">
                  <a:moveTo>
                    <a:pt x="346" y="0"/>
                  </a:moveTo>
                  <a:cubicBezTo>
                    <a:pt x="322" y="0"/>
                    <a:pt x="310" y="12"/>
                    <a:pt x="286" y="24"/>
                  </a:cubicBezTo>
                  <a:lnTo>
                    <a:pt x="24" y="262"/>
                  </a:lnTo>
                  <a:cubicBezTo>
                    <a:pt x="1" y="286"/>
                    <a:pt x="1" y="322"/>
                    <a:pt x="13" y="346"/>
                  </a:cubicBezTo>
                  <a:lnTo>
                    <a:pt x="703" y="1179"/>
                  </a:lnTo>
                  <a:cubicBezTo>
                    <a:pt x="721" y="1197"/>
                    <a:pt x="745" y="1206"/>
                    <a:pt x="769" y="1206"/>
                  </a:cubicBezTo>
                  <a:cubicBezTo>
                    <a:pt x="792" y="1206"/>
                    <a:pt x="816" y="1197"/>
                    <a:pt x="834" y="1179"/>
                  </a:cubicBezTo>
                  <a:lnTo>
                    <a:pt x="1513" y="357"/>
                  </a:lnTo>
                  <a:cubicBezTo>
                    <a:pt x="1537" y="334"/>
                    <a:pt x="1537" y="298"/>
                    <a:pt x="1501"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3" name="Google Shape;1173;p13"/>
            <p:cNvSpPr/>
            <p:nvPr/>
          </p:nvSpPr>
          <p:spPr>
            <a:xfrm rot="10800000">
              <a:off x="7360683" y="2274101"/>
              <a:ext cx="37116" cy="41072"/>
            </a:xfrm>
            <a:custGeom>
              <a:rect b="b" l="l" r="r" t="t"/>
              <a:pathLst>
                <a:path extrusionOk="0" h="1477" w="1335">
                  <a:moveTo>
                    <a:pt x="668" y="0"/>
                  </a:moveTo>
                  <a:cubicBezTo>
                    <a:pt x="668" y="0"/>
                    <a:pt x="656" y="12"/>
                    <a:pt x="644" y="36"/>
                  </a:cubicBezTo>
                  <a:cubicBezTo>
                    <a:pt x="596" y="143"/>
                    <a:pt x="537" y="262"/>
                    <a:pt x="358" y="453"/>
                  </a:cubicBezTo>
                  <a:cubicBezTo>
                    <a:pt x="310" y="500"/>
                    <a:pt x="263" y="548"/>
                    <a:pt x="203" y="596"/>
                  </a:cubicBezTo>
                  <a:cubicBezTo>
                    <a:pt x="144" y="643"/>
                    <a:pt x="72" y="691"/>
                    <a:pt x="1" y="738"/>
                  </a:cubicBezTo>
                  <a:cubicBezTo>
                    <a:pt x="144" y="834"/>
                    <a:pt x="263" y="929"/>
                    <a:pt x="358" y="1024"/>
                  </a:cubicBezTo>
                  <a:cubicBezTo>
                    <a:pt x="537" y="1203"/>
                    <a:pt x="596" y="1334"/>
                    <a:pt x="644" y="1441"/>
                  </a:cubicBezTo>
                  <a:cubicBezTo>
                    <a:pt x="656" y="1453"/>
                    <a:pt x="656" y="1465"/>
                    <a:pt x="668" y="1477"/>
                  </a:cubicBezTo>
                  <a:cubicBezTo>
                    <a:pt x="680" y="1465"/>
                    <a:pt x="680" y="1453"/>
                    <a:pt x="691" y="1441"/>
                  </a:cubicBezTo>
                  <a:cubicBezTo>
                    <a:pt x="739" y="1334"/>
                    <a:pt x="799" y="1203"/>
                    <a:pt x="977" y="1024"/>
                  </a:cubicBezTo>
                  <a:cubicBezTo>
                    <a:pt x="1072" y="917"/>
                    <a:pt x="1191" y="834"/>
                    <a:pt x="1334" y="738"/>
                  </a:cubicBezTo>
                  <a:cubicBezTo>
                    <a:pt x="1191" y="643"/>
                    <a:pt x="1072" y="548"/>
                    <a:pt x="977" y="453"/>
                  </a:cubicBezTo>
                  <a:cubicBezTo>
                    <a:pt x="799" y="262"/>
                    <a:pt x="739" y="143"/>
                    <a:pt x="691" y="36"/>
                  </a:cubicBezTo>
                  <a:cubicBezTo>
                    <a:pt x="680" y="12"/>
                    <a:pt x="680"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4" name="Google Shape;1174;p13"/>
            <p:cNvSpPr/>
            <p:nvPr/>
          </p:nvSpPr>
          <p:spPr>
            <a:xfrm rot="10800000">
              <a:off x="7425284" y="2277994"/>
              <a:ext cx="42732" cy="33536"/>
            </a:xfrm>
            <a:custGeom>
              <a:rect b="b" l="l" r="r" t="t"/>
              <a:pathLst>
                <a:path extrusionOk="0" h="1206" w="1537">
                  <a:moveTo>
                    <a:pt x="346"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37" y="334"/>
                    <a:pt x="1537"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5" name="Google Shape;1175;p13"/>
            <p:cNvSpPr/>
            <p:nvPr/>
          </p:nvSpPr>
          <p:spPr>
            <a:xfrm rot="10800000">
              <a:off x="7495502" y="2274101"/>
              <a:ext cx="37450" cy="41072"/>
            </a:xfrm>
            <a:custGeom>
              <a:rect b="b" l="l" r="r" t="t"/>
              <a:pathLst>
                <a:path extrusionOk="0" h="1477" w="1347">
                  <a:moveTo>
                    <a:pt x="679" y="0"/>
                  </a:moveTo>
                  <a:cubicBezTo>
                    <a:pt x="668" y="0"/>
                    <a:pt x="668" y="12"/>
                    <a:pt x="656" y="36"/>
                  </a:cubicBezTo>
                  <a:cubicBezTo>
                    <a:pt x="596" y="143"/>
                    <a:pt x="549" y="262"/>
                    <a:pt x="370" y="453"/>
                  </a:cubicBezTo>
                  <a:cubicBezTo>
                    <a:pt x="322" y="500"/>
                    <a:pt x="263" y="548"/>
                    <a:pt x="203" y="596"/>
                  </a:cubicBezTo>
                  <a:cubicBezTo>
                    <a:pt x="144" y="643"/>
                    <a:pt x="84" y="691"/>
                    <a:pt x="1" y="738"/>
                  </a:cubicBezTo>
                  <a:cubicBezTo>
                    <a:pt x="156" y="834"/>
                    <a:pt x="275" y="929"/>
                    <a:pt x="370" y="1024"/>
                  </a:cubicBezTo>
                  <a:cubicBezTo>
                    <a:pt x="537" y="1203"/>
                    <a:pt x="596" y="1334"/>
                    <a:pt x="656" y="1441"/>
                  </a:cubicBezTo>
                  <a:cubicBezTo>
                    <a:pt x="656" y="1453"/>
                    <a:pt x="668"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6" name="Google Shape;1176;p13"/>
            <p:cNvSpPr/>
            <p:nvPr/>
          </p:nvSpPr>
          <p:spPr>
            <a:xfrm rot="10800000">
              <a:off x="7560436" y="2277994"/>
              <a:ext cx="42732" cy="33536"/>
            </a:xfrm>
            <a:custGeom>
              <a:rect b="b" l="l" r="r" t="t"/>
              <a:pathLst>
                <a:path extrusionOk="0" h="1206" w="1537">
                  <a:moveTo>
                    <a:pt x="346" y="0"/>
                  </a:moveTo>
                  <a:cubicBezTo>
                    <a:pt x="322"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7" name="Google Shape;1177;p13"/>
            <p:cNvSpPr/>
            <p:nvPr/>
          </p:nvSpPr>
          <p:spPr>
            <a:xfrm rot="10800000">
              <a:off x="7630654" y="2274101"/>
              <a:ext cx="37450" cy="41072"/>
            </a:xfrm>
            <a:custGeom>
              <a:rect b="b" l="l" r="r" t="t"/>
              <a:pathLst>
                <a:path extrusionOk="0" h="1477" w="1347">
                  <a:moveTo>
                    <a:pt x="667" y="0"/>
                  </a:moveTo>
                  <a:cubicBezTo>
                    <a:pt x="667" y="0"/>
                    <a:pt x="656" y="12"/>
                    <a:pt x="656" y="36"/>
                  </a:cubicBezTo>
                  <a:cubicBezTo>
                    <a:pt x="596" y="143"/>
                    <a:pt x="536" y="262"/>
                    <a:pt x="358" y="453"/>
                  </a:cubicBezTo>
                  <a:cubicBezTo>
                    <a:pt x="310" y="500"/>
                    <a:pt x="263" y="548"/>
                    <a:pt x="203" y="596"/>
                  </a:cubicBezTo>
                  <a:cubicBezTo>
                    <a:pt x="144" y="643"/>
                    <a:pt x="72" y="691"/>
                    <a:pt x="1" y="738"/>
                  </a:cubicBezTo>
                  <a:cubicBezTo>
                    <a:pt x="155" y="834"/>
                    <a:pt x="263" y="929"/>
                    <a:pt x="358" y="1024"/>
                  </a:cubicBezTo>
                  <a:cubicBezTo>
                    <a:pt x="536" y="1203"/>
                    <a:pt x="596" y="1334"/>
                    <a:pt x="656" y="1441"/>
                  </a:cubicBezTo>
                  <a:cubicBezTo>
                    <a:pt x="656" y="1453"/>
                    <a:pt x="667" y="1465"/>
                    <a:pt x="667" y="1477"/>
                  </a:cubicBezTo>
                  <a:cubicBezTo>
                    <a:pt x="679" y="1465"/>
                    <a:pt x="679" y="1453"/>
                    <a:pt x="691" y="1441"/>
                  </a:cubicBezTo>
                  <a:cubicBezTo>
                    <a:pt x="751" y="1334"/>
                    <a:pt x="810" y="1203"/>
                    <a:pt x="977" y="1024"/>
                  </a:cubicBezTo>
                  <a:cubicBezTo>
                    <a:pt x="1072" y="917"/>
                    <a:pt x="1191" y="834"/>
                    <a:pt x="1346" y="738"/>
                  </a:cubicBezTo>
                  <a:cubicBezTo>
                    <a:pt x="1191" y="643"/>
                    <a:pt x="1072" y="548"/>
                    <a:pt x="989"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8" name="Google Shape;1178;p13"/>
            <p:cNvSpPr/>
            <p:nvPr/>
          </p:nvSpPr>
          <p:spPr>
            <a:xfrm rot="10800000">
              <a:off x="7695588" y="2277994"/>
              <a:ext cx="43066" cy="33536"/>
            </a:xfrm>
            <a:custGeom>
              <a:rect b="b" l="l" r="r" t="t"/>
              <a:pathLst>
                <a:path extrusionOk="0" h="1206" w="1549">
                  <a:moveTo>
                    <a:pt x="358" y="0"/>
                  </a:moveTo>
                  <a:cubicBezTo>
                    <a:pt x="334" y="0"/>
                    <a:pt x="310" y="12"/>
                    <a:pt x="298" y="24"/>
                  </a:cubicBezTo>
                  <a:lnTo>
                    <a:pt x="36" y="262"/>
                  </a:lnTo>
                  <a:cubicBezTo>
                    <a:pt x="12" y="286"/>
                    <a:pt x="0" y="322"/>
                    <a:pt x="24" y="346"/>
                  </a:cubicBezTo>
                  <a:lnTo>
                    <a:pt x="715" y="1179"/>
                  </a:lnTo>
                  <a:cubicBezTo>
                    <a:pt x="727" y="1197"/>
                    <a:pt x="751" y="1206"/>
                    <a:pt x="774" y="1206"/>
                  </a:cubicBezTo>
                  <a:cubicBezTo>
                    <a:pt x="798" y="1206"/>
                    <a:pt x="822" y="1197"/>
                    <a:pt x="834" y="1179"/>
                  </a:cubicBezTo>
                  <a:lnTo>
                    <a:pt x="1524" y="357"/>
                  </a:lnTo>
                  <a:cubicBezTo>
                    <a:pt x="1548" y="334"/>
                    <a:pt x="1548"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79" name="Google Shape;1179;p13"/>
            <p:cNvSpPr/>
            <p:nvPr/>
          </p:nvSpPr>
          <p:spPr>
            <a:xfrm rot="10800000">
              <a:off x="7766139" y="2274101"/>
              <a:ext cx="37116" cy="41072"/>
            </a:xfrm>
            <a:custGeom>
              <a:rect b="b" l="l" r="r" t="t"/>
              <a:pathLst>
                <a:path extrusionOk="0" h="1477" w="1335">
                  <a:moveTo>
                    <a:pt x="667" y="0"/>
                  </a:moveTo>
                  <a:cubicBezTo>
                    <a:pt x="655" y="0"/>
                    <a:pt x="655" y="12"/>
                    <a:pt x="644" y="36"/>
                  </a:cubicBezTo>
                  <a:cubicBezTo>
                    <a:pt x="596" y="143"/>
                    <a:pt x="536" y="262"/>
                    <a:pt x="358" y="453"/>
                  </a:cubicBezTo>
                  <a:cubicBezTo>
                    <a:pt x="310" y="500"/>
                    <a:pt x="263" y="548"/>
                    <a:pt x="203" y="596"/>
                  </a:cubicBezTo>
                  <a:cubicBezTo>
                    <a:pt x="143" y="643"/>
                    <a:pt x="72" y="691"/>
                    <a:pt x="1" y="738"/>
                  </a:cubicBezTo>
                  <a:cubicBezTo>
                    <a:pt x="143" y="834"/>
                    <a:pt x="263" y="929"/>
                    <a:pt x="358" y="1024"/>
                  </a:cubicBezTo>
                  <a:cubicBezTo>
                    <a:pt x="536" y="1203"/>
                    <a:pt x="596" y="1334"/>
                    <a:pt x="644"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0" name="Google Shape;1180;p13"/>
            <p:cNvSpPr/>
            <p:nvPr/>
          </p:nvSpPr>
          <p:spPr>
            <a:xfrm rot="10800000">
              <a:off x="7830740"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1" name="Google Shape;1181;p13"/>
            <p:cNvSpPr/>
            <p:nvPr/>
          </p:nvSpPr>
          <p:spPr>
            <a:xfrm rot="10800000">
              <a:off x="7900958"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2" name="Google Shape;1182;p13"/>
            <p:cNvSpPr/>
            <p:nvPr/>
          </p:nvSpPr>
          <p:spPr>
            <a:xfrm rot="10800000">
              <a:off x="7965865"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3" name="Google Shape;1183;p13"/>
            <p:cNvSpPr/>
            <p:nvPr/>
          </p:nvSpPr>
          <p:spPr>
            <a:xfrm rot="10800000">
              <a:off x="803608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4" name="Google Shape;1184;p13"/>
            <p:cNvSpPr/>
            <p:nvPr/>
          </p:nvSpPr>
          <p:spPr>
            <a:xfrm rot="10800000">
              <a:off x="8100989"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5" name="Google Shape;1185;p13"/>
            <p:cNvSpPr/>
            <p:nvPr/>
          </p:nvSpPr>
          <p:spPr>
            <a:xfrm rot="10800000">
              <a:off x="8171512"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6" name="Google Shape;1186;p13"/>
            <p:cNvSpPr/>
            <p:nvPr/>
          </p:nvSpPr>
          <p:spPr>
            <a:xfrm rot="10800000">
              <a:off x="5604346" y="2274101"/>
              <a:ext cx="37450" cy="41072"/>
            </a:xfrm>
            <a:custGeom>
              <a:rect b="b" l="l" r="r" t="t"/>
              <a:pathLst>
                <a:path extrusionOk="0" h="1477" w="1347">
                  <a:moveTo>
                    <a:pt x="668" y="0"/>
                  </a:moveTo>
                  <a:cubicBezTo>
                    <a:pt x="668" y="0"/>
                    <a:pt x="656" y="12"/>
                    <a:pt x="656" y="36"/>
                  </a:cubicBezTo>
                  <a:cubicBezTo>
                    <a:pt x="596" y="143"/>
                    <a:pt x="537" y="262"/>
                    <a:pt x="358" y="453"/>
                  </a:cubicBezTo>
                  <a:cubicBezTo>
                    <a:pt x="310" y="500"/>
                    <a:pt x="263" y="548"/>
                    <a:pt x="203" y="596"/>
                  </a:cubicBezTo>
                  <a:cubicBezTo>
                    <a:pt x="144" y="643"/>
                    <a:pt x="72" y="691"/>
                    <a:pt x="1" y="738"/>
                  </a:cubicBezTo>
                  <a:cubicBezTo>
                    <a:pt x="156" y="834"/>
                    <a:pt x="263" y="929"/>
                    <a:pt x="358" y="1024"/>
                  </a:cubicBezTo>
                  <a:cubicBezTo>
                    <a:pt x="537" y="1203"/>
                    <a:pt x="596" y="1334"/>
                    <a:pt x="644" y="1441"/>
                  </a:cubicBezTo>
                  <a:cubicBezTo>
                    <a:pt x="656" y="1453"/>
                    <a:pt x="668" y="1465"/>
                    <a:pt x="668" y="1477"/>
                  </a:cubicBezTo>
                  <a:cubicBezTo>
                    <a:pt x="680" y="1465"/>
                    <a:pt x="680" y="1453"/>
                    <a:pt x="691" y="1441"/>
                  </a:cubicBezTo>
                  <a:cubicBezTo>
                    <a:pt x="739" y="1334"/>
                    <a:pt x="799" y="1203"/>
                    <a:pt x="977" y="1024"/>
                  </a:cubicBezTo>
                  <a:cubicBezTo>
                    <a:pt x="1072" y="917"/>
                    <a:pt x="1192" y="834"/>
                    <a:pt x="1334" y="738"/>
                  </a:cubicBezTo>
                  <a:lnTo>
                    <a:pt x="1346" y="738"/>
                  </a:lnTo>
                  <a:cubicBezTo>
                    <a:pt x="1192" y="643"/>
                    <a:pt x="1072" y="548"/>
                    <a:pt x="977" y="453"/>
                  </a:cubicBezTo>
                  <a:cubicBezTo>
                    <a:pt x="811" y="262"/>
                    <a:pt x="751" y="143"/>
                    <a:pt x="691" y="36"/>
                  </a:cubicBezTo>
                  <a:cubicBezTo>
                    <a:pt x="691" y="12"/>
                    <a:pt x="680"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7" name="Google Shape;1187;p13"/>
            <p:cNvSpPr/>
            <p:nvPr/>
          </p:nvSpPr>
          <p:spPr>
            <a:xfrm rot="10800000">
              <a:off x="5669281" y="2277994"/>
              <a:ext cx="43066" cy="33536"/>
            </a:xfrm>
            <a:custGeom>
              <a:rect b="b" l="l" r="r" t="t"/>
              <a:pathLst>
                <a:path extrusionOk="0" h="1206" w="1549">
                  <a:moveTo>
                    <a:pt x="358"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48" y="334"/>
                    <a:pt x="1537"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8" name="Google Shape;1188;p13"/>
            <p:cNvSpPr/>
            <p:nvPr/>
          </p:nvSpPr>
          <p:spPr>
            <a:xfrm rot="10800000">
              <a:off x="5739832" y="2274101"/>
              <a:ext cx="37116" cy="41072"/>
            </a:xfrm>
            <a:custGeom>
              <a:rect b="b" l="l" r="r" t="t"/>
              <a:pathLst>
                <a:path extrusionOk="0" h="1477" w="1335">
                  <a:moveTo>
                    <a:pt x="668" y="0"/>
                  </a:moveTo>
                  <a:cubicBezTo>
                    <a:pt x="656" y="0"/>
                    <a:pt x="656" y="12"/>
                    <a:pt x="644" y="36"/>
                  </a:cubicBezTo>
                  <a:cubicBezTo>
                    <a:pt x="596" y="143"/>
                    <a:pt x="537" y="262"/>
                    <a:pt x="358" y="453"/>
                  </a:cubicBezTo>
                  <a:cubicBezTo>
                    <a:pt x="310" y="500"/>
                    <a:pt x="251" y="548"/>
                    <a:pt x="191" y="596"/>
                  </a:cubicBezTo>
                  <a:cubicBezTo>
                    <a:pt x="132" y="643"/>
                    <a:pt x="72" y="691"/>
                    <a:pt x="1" y="738"/>
                  </a:cubicBezTo>
                  <a:cubicBezTo>
                    <a:pt x="144" y="834"/>
                    <a:pt x="263" y="929"/>
                    <a:pt x="358" y="1024"/>
                  </a:cubicBezTo>
                  <a:cubicBezTo>
                    <a:pt x="537" y="1203"/>
                    <a:pt x="596" y="1334"/>
                    <a:pt x="644" y="1441"/>
                  </a:cubicBezTo>
                  <a:cubicBezTo>
                    <a:pt x="656" y="1453"/>
                    <a:pt x="656" y="1465"/>
                    <a:pt x="668" y="1477"/>
                  </a:cubicBezTo>
                  <a:cubicBezTo>
                    <a:pt x="668"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89" name="Google Shape;1189;p13"/>
            <p:cNvSpPr/>
            <p:nvPr/>
          </p:nvSpPr>
          <p:spPr>
            <a:xfrm rot="10800000">
              <a:off x="5804433" y="2277994"/>
              <a:ext cx="42732" cy="33536"/>
            </a:xfrm>
            <a:custGeom>
              <a:rect b="b" l="l" r="r" t="t"/>
              <a:pathLst>
                <a:path extrusionOk="0" h="1206" w="1537">
                  <a:moveTo>
                    <a:pt x="346" y="0"/>
                  </a:moveTo>
                  <a:cubicBezTo>
                    <a:pt x="334"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39"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0" name="Google Shape;1190;p13"/>
            <p:cNvSpPr/>
            <p:nvPr/>
          </p:nvSpPr>
          <p:spPr>
            <a:xfrm rot="10800000">
              <a:off x="5874650" y="2274101"/>
              <a:ext cx="37450" cy="41072"/>
            </a:xfrm>
            <a:custGeom>
              <a:rect b="b" l="l" r="r" t="t"/>
              <a:pathLst>
                <a:path extrusionOk="0" h="1477" w="1347">
                  <a:moveTo>
                    <a:pt x="679" y="0"/>
                  </a:moveTo>
                  <a:cubicBezTo>
                    <a:pt x="667" y="0"/>
                    <a:pt x="667" y="12"/>
                    <a:pt x="656" y="36"/>
                  </a:cubicBezTo>
                  <a:cubicBezTo>
                    <a:pt x="596" y="143"/>
                    <a:pt x="537" y="262"/>
                    <a:pt x="370" y="453"/>
                  </a:cubicBezTo>
                  <a:cubicBezTo>
                    <a:pt x="322" y="500"/>
                    <a:pt x="263" y="548"/>
                    <a:pt x="203" y="596"/>
                  </a:cubicBezTo>
                  <a:cubicBezTo>
                    <a:pt x="144" y="643"/>
                    <a:pt x="84" y="691"/>
                    <a:pt x="1" y="738"/>
                  </a:cubicBezTo>
                  <a:cubicBezTo>
                    <a:pt x="156" y="834"/>
                    <a:pt x="263" y="929"/>
                    <a:pt x="358" y="1024"/>
                  </a:cubicBezTo>
                  <a:cubicBezTo>
                    <a:pt x="537" y="1203"/>
                    <a:pt x="596" y="1334"/>
                    <a:pt x="656" y="1441"/>
                  </a:cubicBezTo>
                  <a:cubicBezTo>
                    <a:pt x="656"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1" name="Google Shape;1191;p13"/>
            <p:cNvSpPr/>
            <p:nvPr/>
          </p:nvSpPr>
          <p:spPr>
            <a:xfrm rot="10800000">
              <a:off x="5939585" y="2277994"/>
              <a:ext cx="42732" cy="33536"/>
            </a:xfrm>
            <a:custGeom>
              <a:rect b="b" l="l" r="r" t="t"/>
              <a:pathLst>
                <a:path extrusionOk="0" h="1206" w="1537">
                  <a:moveTo>
                    <a:pt x="346" y="0"/>
                  </a:moveTo>
                  <a:cubicBezTo>
                    <a:pt x="322" y="0"/>
                    <a:pt x="310" y="12"/>
                    <a:pt x="286" y="24"/>
                  </a:cubicBezTo>
                  <a:lnTo>
                    <a:pt x="24" y="262"/>
                  </a:lnTo>
                  <a:cubicBezTo>
                    <a:pt x="0" y="286"/>
                    <a:pt x="0" y="322"/>
                    <a:pt x="12" y="346"/>
                  </a:cubicBezTo>
                  <a:lnTo>
                    <a:pt x="703" y="1179"/>
                  </a:lnTo>
                  <a:cubicBezTo>
                    <a:pt x="721" y="1197"/>
                    <a:pt x="745" y="1206"/>
                    <a:pt x="768" y="1206"/>
                  </a:cubicBezTo>
                  <a:cubicBezTo>
                    <a:pt x="792" y="1206"/>
                    <a:pt x="816" y="1197"/>
                    <a:pt x="834" y="1179"/>
                  </a:cubicBezTo>
                  <a:lnTo>
                    <a:pt x="1513" y="357"/>
                  </a:lnTo>
                  <a:cubicBezTo>
                    <a:pt x="1536" y="334"/>
                    <a:pt x="1536" y="298"/>
                    <a:pt x="1501"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2" name="Google Shape;1192;p13"/>
            <p:cNvSpPr/>
            <p:nvPr/>
          </p:nvSpPr>
          <p:spPr>
            <a:xfrm rot="10800000">
              <a:off x="600980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3" y="548"/>
                    <a:pt x="203" y="596"/>
                  </a:cubicBezTo>
                  <a:cubicBezTo>
                    <a:pt x="143" y="643"/>
                    <a:pt x="72" y="691"/>
                    <a:pt x="1" y="738"/>
                  </a:cubicBezTo>
                  <a:cubicBezTo>
                    <a:pt x="155" y="834"/>
                    <a:pt x="263" y="929"/>
                    <a:pt x="358" y="1024"/>
                  </a:cubicBezTo>
                  <a:cubicBezTo>
                    <a:pt x="536" y="1203"/>
                    <a:pt x="596" y="1334"/>
                    <a:pt x="644"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3" name="Google Shape;1193;p13"/>
            <p:cNvSpPr/>
            <p:nvPr/>
          </p:nvSpPr>
          <p:spPr>
            <a:xfrm rot="10800000">
              <a:off x="6074709" y="2277994"/>
              <a:ext cx="43066" cy="33536"/>
            </a:xfrm>
            <a:custGeom>
              <a:rect b="b" l="l" r="r" t="t"/>
              <a:pathLst>
                <a:path extrusionOk="0" h="1206" w="1549">
                  <a:moveTo>
                    <a:pt x="358" y="0"/>
                  </a:moveTo>
                  <a:cubicBezTo>
                    <a:pt x="334" y="0"/>
                    <a:pt x="310" y="12"/>
                    <a:pt x="298" y="24"/>
                  </a:cubicBezTo>
                  <a:lnTo>
                    <a:pt x="36" y="262"/>
                  </a:lnTo>
                  <a:cubicBezTo>
                    <a:pt x="0"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4" name="Google Shape;1194;p13"/>
            <p:cNvSpPr/>
            <p:nvPr/>
          </p:nvSpPr>
          <p:spPr>
            <a:xfrm rot="10800000">
              <a:off x="6145260" y="2274101"/>
              <a:ext cx="37089" cy="41072"/>
            </a:xfrm>
            <a:custGeom>
              <a:rect b="b" l="l" r="r" t="t"/>
              <a:pathLst>
                <a:path extrusionOk="0" h="1477" w="1334">
                  <a:moveTo>
                    <a:pt x="667" y="0"/>
                  </a:moveTo>
                  <a:cubicBezTo>
                    <a:pt x="655" y="0"/>
                    <a:pt x="655" y="12"/>
                    <a:pt x="643" y="36"/>
                  </a:cubicBezTo>
                  <a:cubicBezTo>
                    <a:pt x="596" y="143"/>
                    <a:pt x="536" y="262"/>
                    <a:pt x="358" y="453"/>
                  </a:cubicBezTo>
                  <a:cubicBezTo>
                    <a:pt x="310" y="500"/>
                    <a:pt x="251" y="548"/>
                    <a:pt x="191" y="596"/>
                  </a:cubicBezTo>
                  <a:cubicBezTo>
                    <a:pt x="131" y="643"/>
                    <a:pt x="72" y="691"/>
                    <a:pt x="0" y="738"/>
                  </a:cubicBezTo>
                  <a:cubicBezTo>
                    <a:pt x="143" y="834"/>
                    <a:pt x="262" y="929"/>
                    <a:pt x="358" y="1024"/>
                  </a:cubicBezTo>
                  <a:cubicBezTo>
                    <a:pt x="536" y="1203"/>
                    <a:pt x="596" y="1334"/>
                    <a:pt x="643" y="1441"/>
                  </a:cubicBezTo>
                  <a:cubicBezTo>
                    <a:pt x="655" y="1453"/>
                    <a:pt x="655" y="1465"/>
                    <a:pt x="667" y="1477"/>
                  </a:cubicBezTo>
                  <a:cubicBezTo>
                    <a:pt x="667"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5" name="Google Shape;1195;p13"/>
            <p:cNvSpPr/>
            <p:nvPr/>
          </p:nvSpPr>
          <p:spPr>
            <a:xfrm rot="10800000">
              <a:off x="6209834" y="2277994"/>
              <a:ext cx="42732" cy="33536"/>
            </a:xfrm>
            <a:custGeom>
              <a:rect b="b" l="l" r="r" t="t"/>
              <a:pathLst>
                <a:path extrusionOk="0" h="1206" w="1537">
                  <a:moveTo>
                    <a:pt x="346" y="0"/>
                  </a:moveTo>
                  <a:cubicBezTo>
                    <a:pt x="322" y="0"/>
                    <a:pt x="310" y="12"/>
                    <a:pt x="298"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39"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6" name="Google Shape;1196;p13"/>
            <p:cNvSpPr/>
            <p:nvPr/>
          </p:nvSpPr>
          <p:spPr>
            <a:xfrm rot="10800000">
              <a:off x="6280051" y="2274101"/>
              <a:ext cx="37422" cy="41072"/>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84"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7" name="Google Shape;1197;p13"/>
            <p:cNvSpPr/>
            <p:nvPr/>
          </p:nvSpPr>
          <p:spPr>
            <a:xfrm rot="10800000">
              <a:off x="6344958" y="2277994"/>
              <a:ext cx="42732" cy="33536"/>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6"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8" name="Google Shape;1198;p13"/>
            <p:cNvSpPr/>
            <p:nvPr/>
          </p:nvSpPr>
          <p:spPr>
            <a:xfrm rot="10800000">
              <a:off x="6479748" y="2277994"/>
              <a:ext cx="42732" cy="33536"/>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199" name="Google Shape;1199;p13"/>
            <p:cNvSpPr/>
            <p:nvPr/>
          </p:nvSpPr>
          <p:spPr>
            <a:xfrm rot="10800000">
              <a:off x="6415175" y="2274101"/>
              <a:ext cx="37089" cy="41072"/>
            </a:xfrm>
            <a:custGeom>
              <a:rect b="b" l="l" r="r" t="t"/>
              <a:pathLst>
                <a:path extrusionOk="0" h="1477" w="1334">
                  <a:moveTo>
                    <a:pt x="667" y="0"/>
                  </a:moveTo>
                  <a:cubicBezTo>
                    <a:pt x="667" y="0"/>
                    <a:pt x="655" y="12"/>
                    <a:pt x="643" y="36"/>
                  </a:cubicBezTo>
                  <a:cubicBezTo>
                    <a:pt x="596" y="143"/>
                    <a:pt x="536" y="262"/>
                    <a:pt x="358" y="453"/>
                  </a:cubicBezTo>
                  <a:cubicBezTo>
                    <a:pt x="310" y="500"/>
                    <a:pt x="262" y="548"/>
                    <a:pt x="203" y="596"/>
                  </a:cubicBezTo>
                  <a:cubicBezTo>
                    <a:pt x="143" y="643"/>
                    <a:pt x="72" y="691"/>
                    <a:pt x="0" y="738"/>
                  </a:cubicBezTo>
                  <a:cubicBezTo>
                    <a:pt x="143" y="834"/>
                    <a:pt x="262" y="929"/>
                    <a:pt x="358" y="1024"/>
                  </a:cubicBezTo>
                  <a:cubicBezTo>
                    <a:pt x="536" y="1203"/>
                    <a:pt x="596" y="1334"/>
                    <a:pt x="643"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0" name="Google Shape;1200;p13"/>
            <p:cNvSpPr/>
            <p:nvPr/>
          </p:nvSpPr>
          <p:spPr>
            <a:xfrm rot="10800000">
              <a:off x="6549966" y="2274101"/>
              <a:ext cx="37422" cy="41072"/>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1" name="Google Shape;1201;p13"/>
            <p:cNvSpPr/>
            <p:nvPr/>
          </p:nvSpPr>
          <p:spPr>
            <a:xfrm rot="10800000">
              <a:off x="5128450"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2" name="Google Shape;1202;p13"/>
            <p:cNvSpPr/>
            <p:nvPr/>
          </p:nvSpPr>
          <p:spPr>
            <a:xfrm rot="10800000">
              <a:off x="5198668"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3" name="Google Shape;1203;p13"/>
            <p:cNvSpPr/>
            <p:nvPr/>
          </p:nvSpPr>
          <p:spPr>
            <a:xfrm rot="10800000">
              <a:off x="5263575"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4" name="Google Shape;1204;p13"/>
            <p:cNvSpPr/>
            <p:nvPr/>
          </p:nvSpPr>
          <p:spPr>
            <a:xfrm rot="10800000">
              <a:off x="533379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5" name="Google Shape;1205;p13"/>
            <p:cNvSpPr/>
            <p:nvPr/>
          </p:nvSpPr>
          <p:spPr>
            <a:xfrm rot="10800000">
              <a:off x="5398699"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6" name="Google Shape;1206;p13"/>
            <p:cNvSpPr/>
            <p:nvPr/>
          </p:nvSpPr>
          <p:spPr>
            <a:xfrm rot="10800000">
              <a:off x="5533795" y="2277994"/>
              <a:ext cx="43066" cy="33536"/>
            </a:xfrm>
            <a:custGeom>
              <a:rect b="b" l="l" r="r" t="t"/>
              <a:pathLst>
                <a:path extrusionOk="0" h="1206" w="1549">
                  <a:moveTo>
                    <a:pt x="357" y="0"/>
                  </a:moveTo>
                  <a:cubicBezTo>
                    <a:pt x="334" y="0"/>
                    <a:pt x="310" y="12"/>
                    <a:pt x="298" y="24"/>
                  </a:cubicBezTo>
                  <a:lnTo>
                    <a:pt x="36" y="262"/>
                  </a:lnTo>
                  <a:cubicBezTo>
                    <a:pt x="12"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07" name="Google Shape;1207;p13"/>
            <p:cNvSpPr/>
            <p:nvPr/>
          </p:nvSpPr>
          <p:spPr>
            <a:xfrm rot="10800000">
              <a:off x="5469222"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208" name="Google Shape;1208;p13"/>
            <p:cNvGrpSpPr/>
            <p:nvPr/>
          </p:nvGrpSpPr>
          <p:grpSpPr>
            <a:xfrm rot="-5400000">
              <a:off x="4948818" y="2213040"/>
              <a:ext cx="141404" cy="163195"/>
              <a:chOff x="4987264" y="429022"/>
              <a:chExt cx="325440" cy="375680"/>
            </a:xfrm>
          </p:grpSpPr>
          <p:sp>
            <p:nvSpPr>
              <p:cNvPr id="1209" name="Google Shape;1209;p13"/>
              <p:cNvSpPr/>
              <p:nvPr/>
            </p:nvSpPr>
            <p:spPr>
              <a:xfrm>
                <a:off x="5109184" y="709406"/>
                <a:ext cx="86144" cy="95296"/>
              </a:xfrm>
              <a:custGeom>
                <a:rect b="b" l="l" r="r" t="t"/>
                <a:pathLst>
                  <a:path extrusionOk="0" h="1489" w="1346">
                    <a:moveTo>
                      <a:pt x="679" y="1"/>
                    </a:moveTo>
                    <a:cubicBezTo>
                      <a:pt x="667" y="13"/>
                      <a:pt x="655" y="25"/>
                      <a:pt x="655" y="48"/>
                    </a:cubicBezTo>
                    <a:cubicBezTo>
                      <a:pt x="596" y="155"/>
                      <a:pt x="536" y="275"/>
                      <a:pt x="358" y="465"/>
                    </a:cubicBezTo>
                    <a:cubicBezTo>
                      <a:pt x="310" y="513"/>
                      <a:pt x="262" y="560"/>
                      <a:pt x="203" y="608"/>
                    </a:cubicBezTo>
                    <a:cubicBezTo>
                      <a:pt x="143" y="644"/>
                      <a:pt x="72" y="691"/>
                      <a:pt x="0" y="751"/>
                    </a:cubicBezTo>
                    <a:cubicBezTo>
                      <a:pt x="155" y="846"/>
                      <a:pt x="262" y="929"/>
                      <a:pt x="358" y="1037"/>
                    </a:cubicBezTo>
                    <a:cubicBezTo>
                      <a:pt x="536" y="1215"/>
                      <a:pt x="596" y="1346"/>
                      <a:pt x="655" y="1441"/>
                    </a:cubicBezTo>
                    <a:cubicBezTo>
                      <a:pt x="655" y="1465"/>
                      <a:pt x="667" y="1477"/>
                      <a:pt x="667" y="1489"/>
                    </a:cubicBezTo>
                    <a:cubicBezTo>
                      <a:pt x="679" y="1477"/>
                      <a:pt x="691" y="1465"/>
                      <a:pt x="691" y="1441"/>
                    </a:cubicBezTo>
                    <a:cubicBezTo>
                      <a:pt x="751" y="1346"/>
                      <a:pt x="810" y="1215"/>
                      <a:pt x="989" y="1037"/>
                    </a:cubicBezTo>
                    <a:cubicBezTo>
                      <a:pt x="1084" y="929"/>
                      <a:pt x="1191" y="846"/>
                      <a:pt x="1346" y="751"/>
                    </a:cubicBezTo>
                    <a:cubicBezTo>
                      <a:pt x="1191" y="644"/>
                      <a:pt x="1084" y="560"/>
                      <a:pt x="989" y="465"/>
                    </a:cubicBezTo>
                    <a:cubicBezTo>
                      <a:pt x="810" y="275"/>
                      <a:pt x="751" y="155"/>
                      <a:pt x="691" y="48"/>
                    </a:cubicBezTo>
                    <a:cubicBezTo>
                      <a:pt x="691" y="25"/>
                      <a:pt x="679" y="13"/>
                      <a:pt x="679"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0" name="Google Shape;1210;p13"/>
              <p:cNvSpPr/>
              <p:nvPr/>
            </p:nvSpPr>
            <p:spPr>
              <a:xfrm>
                <a:off x="5187648" y="552478"/>
                <a:ext cx="125056" cy="156224"/>
              </a:xfrm>
              <a:custGeom>
                <a:rect b="b" l="l" r="r" t="t"/>
                <a:pathLst>
                  <a:path extrusionOk="0" h="2441" w="1954">
                    <a:moveTo>
                      <a:pt x="1906" y="0"/>
                    </a:moveTo>
                    <a:cubicBezTo>
                      <a:pt x="858" y="0"/>
                      <a:pt x="1" y="1072"/>
                      <a:pt x="1" y="2393"/>
                    </a:cubicBezTo>
                    <a:cubicBezTo>
                      <a:pt x="1" y="2417"/>
                      <a:pt x="25" y="2441"/>
                      <a:pt x="48" y="2441"/>
                    </a:cubicBezTo>
                    <a:cubicBezTo>
                      <a:pt x="1096" y="2441"/>
                      <a:pt x="1953" y="1369"/>
                      <a:pt x="1953" y="48"/>
                    </a:cubicBezTo>
                    <a:cubicBezTo>
                      <a:pt x="1953" y="24"/>
                      <a:pt x="1941" y="0"/>
                      <a:pt x="1906"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1" name="Google Shape;1211;p13"/>
              <p:cNvSpPr/>
              <p:nvPr/>
            </p:nvSpPr>
            <p:spPr>
              <a:xfrm>
                <a:off x="5087104" y="429022"/>
                <a:ext cx="126528" cy="279680"/>
              </a:xfrm>
              <a:custGeom>
                <a:rect b="b" l="l" r="r" t="t"/>
                <a:pathLst>
                  <a:path extrusionOk="0" h="4370" w="1977">
                    <a:moveTo>
                      <a:pt x="953" y="0"/>
                    </a:moveTo>
                    <a:cubicBezTo>
                      <a:pt x="0" y="1203"/>
                      <a:pt x="0" y="3155"/>
                      <a:pt x="953" y="4346"/>
                    </a:cubicBezTo>
                    <a:cubicBezTo>
                      <a:pt x="965" y="4358"/>
                      <a:pt x="976" y="4370"/>
                      <a:pt x="988" y="4370"/>
                    </a:cubicBezTo>
                    <a:cubicBezTo>
                      <a:pt x="1000" y="4370"/>
                      <a:pt x="1012" y="4358"/>
                      <a:pt x="1024" y="4346"/>
                    </a:cubicBezTo>
                    <a:cubicBezTo>
                      <a:pt x="1977" y="3155"/>
                      <a:pt x="1977" y="1203"/>
                      <a:pt x="1024"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2" name="Google Shape;1212;p13"/>
              <p:cNvSpPr/>
              <p:nvPr/>
            </p:nvSpPr>
            <p:spPr>
              <a:xfrm>
                <a:off x="4987264" y="552478"/>
                <a:ext cx="125760" cy="156224"/>
              </a:xfrm>
              <a:custGeom>
                <a:rect b="b" l="l" r="r" t="t"/>
                <a:pathLst>
                  <a:path extrusionOk="0" h="2441" w="1965">
                    <a:moveTo>
                      <a:pt x="48" y="0"/>
                    </a:moveTo>
                    <a:lnTo>
                      <a:pt x="0" y="48"/>
                    </a:lnTo>
                    <a:cubicBezTo>
                      <a:pt x="0" y="1369"/>
                      <a:pt x="858" y="2441"/>
                      <a:pt x="1917" y="2441"/>
                    </a:cubicBezTo>
                    <a:cubicBezTo>
                      <a:pt x="1941" y="2441"/>
                      <a:pt x="1965" y="2417"/>
                      <a:pt x="1965" y="2393"/>
                    </a:cubicBezTo>
                    <a:cubicBezTo>
                      <a:pt x="1965" y="1072"/>
                      <a:pt x="1108" y="0"/>
                      <a:pt x="4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13" name="Google Shape;1213;p13"/>
            <p:cNvSpPr/>
            <p:nvPr/>
          </p:nvSpPr>
          <p:spPr>
            <a:xfrm rot="10800000">
              <a:off x="8236085"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4" name="Google Shape;1214;p13"/>
            <p:cNvSpPr/>
            <p:nvPr/>
          </p:nvSpPr>
          <p:spPr>
            <a:xfrm rot="10800000">
              <a:off x="8306303"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5" name="Google Shape;1215;p13"/>
            <p:cNvSpPr/>
            <p:nvPr/>
          </p:nvSpPr>
          <p:spPr>
            <a:xfrm rot="10800000">
              <a:off x="8371210"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6" name="Google Shape;1216;p13"/>
            <p:cNvSpPr/>
            <p:nvPr/>
          </p:nvSpPr>
          <p:spPr>
            <a:xfrm rot="10800000">
              <a:off x="8441427"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7" name="Google Shape;1217;p13"/>
            <p:cNvSpPr/>
            <p:nvPr/>
          </p:nvSpPr>
          <p:spPr>
            <a:xfrm rot="10800000">
              <a:off x="8506334"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8" name="Google Shape;1218;p13"/>
            <p:cNvSpPr/>
            <p:nvPr/>
          </p:nvSpPr>
          <p:spPr>
            <a:xfrm rot="10800000">
              <a:off x="8576857"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19" name="Google Shape;1219;p13"/>
            <p:cNvSpPr/>
            <p:nvPr/>
          </p:nvSpPr>
          <p:spPr>
            <a:xfrm rot="10800000">
              <a:off x="8641430"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0" name="Google Shape;1220;p13"/>
            <p:cNvSpPr/>
            <p:nvPr/>
          </p:nvSpPr>
          <p:spPr>
            <a:xfrm rot="10800000">
              <a:off x="8711648"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1" name="Google Shape;1221;p13"/>
            <p:cNvSpPr/>
            <p:nvPr/>
          </p:nvSpPr>
          <p:spPr>
            <a:xfrm rot="10800000">
              <a:off x="8776555"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2" name="Google Shape;1222;p13"/>
            <p:cNvSpPr/>
            <p:nvPr/>
          </p:nvSpPr>
          <p:spPr>
            <a:xfrm rot="10800000">
              <a:off x="8847078"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223" name="Google Shape;1223;p13"/>
          <p:cNvPicPr preferRelativeResize="0"/>
          <p:nvPr/>
        </p:nvPicPr>
        <p:blipFill rotWithShape="1">
          <a:blip r:embed="rId4">
            <a:alphaModFix/>
          </a:blip>
          <a:srcRect b="5704" l="0" r="0" t="0"/>
          <a:stretch/>
        </p:blipFill>
        <p:spPr>
          <a:xfrm>
            <a:off x="1587667" y="17465097"/>
            <a:ext cx="2874896" cy="1804038"/>
          </a:xfrm>
          <a:prstGeom prst="rect">
            <a:avLst/>
          </a:prstGeom>
          <a:noFill/>
          <a:ln>
            <a:noFill/>
          </a:ln>
        </p:spPr>
      </p:pic>
      <p:pic>
        <p:nvPicPr>
          <p:cNvPr id="1224" name="Google Shape;1224;p13"/>
          <p:cNvPicPr preferRelativeResize="0"/>
          <p:nvPr/>
        </p:nvPicPr>
        <p:blipFill rotWithShape="1">
          <a:blip r:embed="rId5">
            <a:alphaModFix/>
          </a:blip>
          <a:srcRect b="1114" l="15337" r="35282" t="1114"/>
          <a:stretch/>
        </p:blipFill>
        <p:spPr>
          <a:xfrm>
            <a:off x="11256625" y="4703849"/>
            <a:ext cx="9443374" cy="12488674"/>
          </a:xfrm>
          <a:prstGeom prst="rect">
            <a:avLst/>
          </a:prstGeom>
          <a:noFill/>
          <a:ln>
            <a:noFill/>
          </a:ln>
        </p:spPr>
      </p:pic>
      <p:sp>
        <p:nvSpPr>
          <p:cNvPr id="1225" name="Google Shape;1225;p13"/>
          <p:cNvSpPr/>
          <p:nvPr/>
        </p:nvSpPr>
        <p:spPr>
          <a:xfrm>
            <a:off x="12693755" y="4659781"/>
            <a:ext cx="6405978" cy="6054359"/>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B12028"/>
          </a:solidFill>
          <a:ln>
            <a:noFill/>
          </a:ln>
          <a:effectLst>
            <a:outerShdw blurRad="57150" rotWithShape="0" algn="bl" dir="5400000" dist="19050">
              <a:srgbClr val="000000">
                <a:alpha val="50000"/>
              </a:srgbClr>
            </a:outerShdw>
          </a:effectLst>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26" name="Google Shape;1226;p13"/>
          <p:cNvSpPr txBox="1"/>
          <p:nvPr/>
        </p:nvSpPr>
        <p:spPr>
          <a:xfrm>
            <a:off x="13091311" y="5092644"/>
            <a:ext cx="5674500" cy="1464300"/>
          </a:xfrm>
          <a:prstGeom prst="rect">
            <a:avLst/>
          </a:prstGeom>
          <a:noFill/>
          <a:ln>
            <a:noFill/>
          </a:ln>
        </p:spPr>
        <p:txBody>
          <a:bodyPr anchorCtr="0" anchor="ctr" bIns="91425" lIns="91425" spcFirstLastPara="1" rIns="91425" wrap="square" tIns="91425">
            <a:normAutofit/>
          </a:bodyPr>
          <a:lstStyle/>
          <a:p>
            <a:pPr indent="0" lvl="0" marL="0" rtl="0" algn="ctr">
              <a:spcBef>
                <a:spcPts val="0"/>
              </a:spcBef>
              <a:spcAft>
                <a:spcPts val="0"/>
              </a:spcAft>
              <a:buNone/>
            </a:pPr>
            <a:r>
              <a:rPr lang="es-419" sz="4800">
                <a:solidFill>
                  <a:srgbClr val="FFFFFF"/>
                </a:solidFill>
                <a:latin typeface="Rye"/>
                <a:ea typeface="Rye"/>
                <a:cs typeface="Rye"/>
                <a:sym typeface="Rye"/>
              </a:rPr>
              <a:t>LOREM IPSUM</a:t>
            </a:r>
            <a:endParaRPr sz="4800">
              <a:solidFill>
                <a:srgbClr val="FFFFFF"/>
              </a:solidFill>
              <a:latin typeface="Rye"/>
              <a:ea typeface="Rye"/>
              <a:cs typeface="Rye"/>
              <a:sym typeface="Rye"/>
            </a:endParaRPr>
          </a:p>
        </p:txBody>
      </p:sp>
      <p:sp>
        <p:nvSpPr>
          <p:cNvPr id="1227" name="Google Shape;1227;p13"/>
          <p:cNvSpPr txBox="1"/>
          <p:nvPr/>
        </p:nvSpPr>
        <p:spPr>
          <a:xfrm>
            <a:off x="13367691" y="6134373"/>
            <a:ext cx="5121600" cy="828300"/>
          </a:xfrm>
          <a:prstGeom prst="rect">
            <a:avLst/>
          </a:prstGeom>
          <a:noFill/>
          <a:ln>
            <a:noFill/>
          </a:ln>
        </p:spPr>
        <p:txBody>
          <a:bodyPr anchorCtr="0" anchor="b" bIns="91425" lIns="91425" spcFirstLastPara="1" rIns="91425" wrap="square" tIns="91425">
            <a:normAutofit/>
          </a:bodyPr>
          <a:lstStyle/>
          <a:p>
            <a:pPr indent="0" lvl="0" marL="0" rtl="0" algn="ctr">
              <a:spcBef>
                <a:spcPts val="0"/>
              </a:spcBef>
              <a:spcAft>
                <a:spcPts val="0"/>
              </a:spcAft>
              <a:buNone/>
            </a:pPr>
            <a:r>
              <a:rPr b="1" lang="es-419" sz="3200">
                <a:solidFill>
                  <a:srgbClr val="7B170F"/>
                </a:solidFill>
                <a:latin typeface="Barlow Condensed"/>
                <a:ea typeface="Barlow Condensed"/>
                <a:cs typeface="Barlow Condensed"/>
                <a:sym typeface="Barlow Condensed"/>
              </a:rPr>
              <a:t>LOREM IPSUM</a:t>
            </a:r>
            <a:endParaRPr b="1" sz="3200">
              <a:solidFill>
                <a:srgbClr val="7B170F"/>
              </a:solidFill>
              <a:latin typeface="Barlow Condensed"/>
              <a:ea typeface="Barlow Condensed"/>
              <a:cs typeface="Barlow Condensed"/>
              <a:sym typeface="Barlow Condensed"/>
            </a:endParaRPr>
          </a:p>
        </p:txBody>
      </p:sp>
      <p:grpSp>
        <p:nvGrpSpPr>
          <p:cNvPr id="1228" name="Google Shape;1228;p13"/>
          <p:cNvGrpSpPr/>
          <p:nvPr/>
        </p:nvGrpSpPr>
        <p:grpSpPr>
          <a:xfrm>
            <a:off x="14553164" y="9584647"/>
            <a:ext cx="2686732" cy="449953"/>
            <a:chOff x="3624015" y="4475833"/>
            <a:chExt cx="1754314" cy="293837"/>
          </a:xfrm>
        </p:grpSpPr>
        <p:sp>
          <p:nvSpPr>
            <p:cNvPr id="1229" name="Google Shape;1229;p13"/>
            <p:cNvSpPr/>
            <p:nvPr/>
          </p:nvSpPr>
          <p:spPr>
            <a:xfrm>
              <a:off x="4442856" y="4502378"/>
              <a:ext cx="109657" cy="90583"/>
            </a:xfrm>
            <a:custGeom>
              <a:rect b="b" l="l" r="r" t="t"/>
              <a:pathLst>
                <a:path extrusionOk="0" h="935" w="1132">
                  <a:moveTo>
                    <a:pt x="572" y="0"/>
                  </a:moveTo>
                  <a:cubicBezTo>
                    <a:pt x="274" y="0"/>
                    <a:pt x="1" y="226"/>
                    <a:pt x="120" y="488"/>
                  </a:cubicBezTo>
                  <a:cubicBezTo>
                    <a:pt x="120" y="786"/>
                    <a:pt x="343" y="935"/>
                    <a:pt x="566" y="935"/>
                  </a:cubicBezTo>
                  <a:cubicBezTo>
                    <a:pt x="789" y="935"/>
                    <a:pt x="1013" y="786"/>
                    <a:pt x="1013" y="488"/>
                  </a:cubicBezTo>
                  <a:cubicBezTo>
                    <a:pt x="1132" y="226"/>
                    <a:pt x="870" y="0"/>
                    <a:pt x="572"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0" name="Google Shape;1230;p13"/>
            <p:cNvSpPr/>
            <p:nvPr/>
          </p:nvSpPr>
          <p:spPr>
            <a:xfrm>
              <a:off x="3667800" y="4475833"/>
              <a:ext cx="531816" cy="190369"/>
            </a:xfrm>
            <a:custGeom>
              <a:rect b="b" l="l" r="r" t="t"/>
              <a:pathLst>
                <a:path extrusionOk="0" h="1965" w="5490">
                  <a:moveTo>
                    <a:pt x="1" y="0"/>
                  </a:moveTo>
                  <a:lnTo>
                    <a:pt x="60" y="12"/>
                  </a:lnTo>
                  <a:cubicBezTo>
                    <a:pt x="96" y="24"/>
                    <a:pt x="155" y="36"/>
                    <a:pt x="227" y="72"/>
                  </a:cubicBezTo>
                  <a:cubicBezTo>
                    <a:pt x="417" y="131"/>
                    <a:pt x="608" y="215"/>
                    <a:pt x="798" y="310"/>
                  </a:cubicBezTo>
                  <a:cubicBezTo>
                    <a:pt x="1024" y="417"/>
                    <a:pt x="1286" y="572"/>
                    <a:pt x="1572" y="750"/>
                  </a:cubicBezTo>
                  <a:cubicBezTo>
                    <a:pt x="1870" y="929"/>
                    <a:pt x="2179" y="1143"/>
                    <a:pt x="2537" y="1346"/>
                  </a:cubicBezTo>
                  <a:cubicBezTo>
                    <a:pt x="2882" y="1548"/>
                    <a:pt x="3251" y="1703"/>
                    <a:pt x="3620" y="1822"/>
                  </a:cubicBezTo>
                  <a:cubicBezTo>
                    <a:pt x="3941" y="1917"/>
                    <a:pt x="4275" y="1965"/>
                    <a:pt x="4608" y="1965"/>
                  </a:cubicBezTo>
                  <a:cubicBezTo>
                    <a:pt x="4834" y="1965"/>
                    <a:pt x="5049" y="1929"/>
                    <a:pt x="5263" y="1870"/>
                  </a:cubicBezTo>
                  <a:cubicBezTo>
                    <a:pt x="5346" y="1858"/>
                    <a:pt x="5394" y="1822"/>
                    <a:pt x="5430" y="1810"/>
                  </a:cubicBezTo>
                  <a:lnTo>
                    <a:pt x="5489" y="1798"/>
                  </a:lnTo>
                  <a:lnTo>
                    <a:pt x="5251" y="1798"/>
                  </a:lnTo>
                  <a:cubicBezTo>
                    <a:pt x="5049" y="1786"/>
                    <a:pt x="4834" y="1762"/>
                    <a:pt x="4644" y="1727"/>
                  </a:cubicBezTo>
                  <a:cubicBezTo>
                    <a:pt x="4346" y="1655"/>
                    <a:pt x="4061" y="1560"/>
                    <a:pt x="3787" y="1429"/>
                  </a:cubicBezTo>
                  <a:cubicBezTo>
                    <a:pt x="3489" y="1298"/>
                    <a:pt x="3168" y="1131"/>
                    <a:pt x="2822" y="941"/>
                  </a:cubicBezTo>
                  <a:cubicBezTo>
                    <a:pt x="2477" y="739"/>
                    <a:pt x="2132" y="560"/>
                    <a:pt x="1810" y="405"/>
                  </a:cubicBezTo>
                  <a:cubicBezTo>
                    <a:pt x="1513" y="274"/>
                    <a:pt x="1203" y="167"/>
                    <a:pt x="893" y="84"/>
                  </a:cubicBezTo>
                  <a:cubicBezTo>
                    <a:pt x="679" y="36"/>
                    <a:pt x="465" y="0"/>
                    <a:pt x="239"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1" name="Google Shape;1231;p13"/>
            <p:cNvSpPr/>
            <p:nvPr/>
          </p:nvSpPr>
          <p:spPr>
            <a:xfrm>
              <a:off x="3624015" y="4477867"/>
              <a:ext cx="682837" cy="132241"/>
            </a:xfrm>
            <a:custGeom>
              <a:rect b="b" l="l" r="r" t="t"/>
              <a:pathLst>
                <a:path extrusionOk="0" h="1365" w="7049">
                  <a:moveTo>
                    <a:pt x="944" y="0"/>
                  </a:moveTo>
                  <a:cubicBezTo>
                    <a:pt x="719" y="0"/>
                    <a:pt x="501" y="23"/>
                    <a:pt x="274" y="63"/>
                  </a:cubicBezTo>
                  <a:cubicBezTo>
                    <a:pt x="191" y="75"/>
                    <a:pt x="119" y="98"/>
                    <a:pt x="72" y="98"/>
                  </a:cubicBezTo>
                  <a:lnTo>
                    <a:pt x="0" y="122"/>
                  </a:lnTo>
                  <a:lnTo>
                    <a:pt x="72" y="134"/>
                  </a:lnTo>
                  <a:cubicBezTo>
                    <a:pt x="119" y="134"/>
                    <a:pt x="191" y="134"/>
                    <a:pt x="286" y="146"/>
                  </a:cubicBezTo>
                  <a:cubicBezTo>
                    <a:pt x="536" y="182"/>
                    <a:pt x="786" y="229"/>
                    <a:pt x="1024" y="289"/>
                  </a:cubicBezTo>
                  <a:cubicBezTo>
                    <a:pt x="1334" y="360"/>
                    <a:pt x="1691" y="479"/>
                    <a:pt x="2096" y="622"/>
                  </a:cubicBezTo>
                  <a:cubicBezTo>
                    <a:pt x="2488" y="765"/>
                    <a:pt x="2929" y="932"/>
                    <a:pt x="3417" y="1075"/>
                  </a:cubicBezTo>
                  <a:cubicBezTo>
                    <a:pt x="3882" y="1218"/>
                    <a:pt x="4358" y="1313"/>
                    <a:pt x="4846" y="1349"/>
                  </a:cubicBezTo>
                  <a:cubicBezTo>
                    <a:pt x="4971" y="1360"/>
                    <a:pt x="5097" y="1365"/>
                    <a:pt x="5222" y="1365"/>
                  </a:cubicBezTo>
                  <a:cubicBezTo>
                    <a:pt x="5501" y="1365"/>
                    <a:pt x="5781" y="1338"/>
                    <a:pt x="6060" y="1289"/>
                  </a:cubicBezTo>
                  <a:cubicBezTo>
                    <a:pt x="6322" y="1229"/>
                    <a:pt x="6572" y="1134"/>
                    <a:pt x="6810" y="1003"/>
                  </a:cubicBezTo>
                  <a:cubicBezTo>
                    <a:pt x="6894" y="968"/>
                    <a:pt x="6941" y="920"/>
                    <a:pt x="6989" y="896"/>
                  </a:cubicBezTo>
                  <a:lnTo>
                    <a:pt x="7049" y="860"/>
                  </a:lnTo>
                  <a:lnTo>
                    <a:pt x="7049" y="860"/>
                  </a:lnTo>
                  <a:lnTo>
                    <a:pt x="6977" y="872"/>
                  </a:lnTo>
                  <a:cubicBezTo>
                    <a:pt x="6918" y="884"/>
                    <a:pt x="6858" y="908"/>
                    <a:pt x="6775" y="920"/>
                  </a:cubicBezTo>
                  <a:cubicBezTo>
                    <a:pt x="6566" y="970"/>
                    <a:pt x="6358" y="994"/>
                    <a:pt x="6143" y="994"/>
                  </a:cubicBezTo>
                  <a:cubicBezTo>
                    <a:pt x="6100" y="994"/>
                    <a:pt x="6056" y="993"/>
                    <a:pt x="6013" y="991"/>
                  </a:cubicBezTo>
                  <a:cubicBezTo>
                    <a:pt x="5656" y="991"/>
                    <a:pt x="5286" y="944"/>
                    <a:pt x="4929" y="872"/>
                  </a:cubicBezTo>
                  <a:cubicBezTo>
                    <a:pt x="4524" y="789"/>
                    <a:pt x="4084" y="670"/>
                    <a:pt x="3620" y="527"/>
                  </a:cubicBezTo>
                  <a:cubicBezTo>
                    <a:pt x="3155" y="372"/>
                    <a:pt x="2691" y="241"/>
                    <a:pt x="2262" y="146"/>
                  </a:cubicBezTo>
                  <a:cubicBezTo>
                    <a:pt x="1869" y="63"/>
                    <a:pt x="1476" y="15"/>
                    <a:pt x="1084" y="3"/>
                  </a:cubicBezTo>
                  <a:cubicBezTo>
                    <a:pt x="1037" y="1"/>
                    <a:pt x="990" y="0"/>
                    <a:pt x="944"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2" name="Google Shape;1232;p13"/>
            <p:cNvSpPr/>
            <p:nvPr/>
          </p:nvSpPr>
          <p:spPr>
            <a:xfrm>
              <a:off x="4287186" y="4606427"/>
              <a:ext cx="159254" cy="81282"/>
            </a:xfrm>
            <a:custGeom>
              <a:rect b="b" l="l" r="r" t="t"/>
              <a:pathLst>
                <a:path extrusionOk="0" h="839" w="1644">
                  <a:moveTo>
                    <a:pt x="1446" y="1"/>
                  </a:moveTo>
                  <a:cubicBezTo>
                    <a:pt x="1296" y="1"/>
                    <a:pt x="1093" y="57"/>
                    <a:pt x="1012" y="93"/>
                  </a:cubicBezTo>
                  <a:cubicBezTo>
                    <a:pt x="822" y="176"/>
                    <a:pt x="655" y="307"/>
                    <a:pt x="500" y="450"/>
                  </a:cubicBezTo>
                  <a:cubicBezTo>
                    <a:pt x="345" y="593"/>
                    <a:pt x="179" y="724"/>
                    <a:pt x="0" y="831"/>
                  </a:cubicBezTo>
                  <a:cubicBezTo>
                    <a:pt x="67" y="836"/>
                    <a:pt x="134" y="838"/>
                    <a:pt x="201" y="838"/>
                  </a:cubicBezTo>
                  <a:cubicBezTo>
                    <a:pt x="471" y="838"/>
                    <a:pt x="745" y="800"/>
                    <a:pt x="1012" y="724"/>
                  </a:cubicBezTo>
                  <a:cubicBezTo>
                    <a:pt x="1274" y="641"/>
                    <a:pt x="1500" y="450"/>
                    <a:pt x="1631" y="200"/>
                  </a:cubicBezTo>
                  <a:cubicBezTo>
                    <a:pt x="1643" y="176"/>
                    <a:pt x="1643" y="164"/>
                    <a:pt x="1643" y="141"/>
                  </a:cubicBezTo>
                  <a:lnTo>
                    <a:pt x="1643" y="141"/>
                  </a:lnTo>
                  <a:cubicBezTo>
                    <a:pt x="1584" y="248"/>
                    <a:pt x="1477" y="331"/>
                    <a:pt x="1369" y="367"/>
                  </a:cubicBezTo>
                  <a:cubicBezTo>
                    <a:pt x="1203" y="414"/>
                    <a:pt x="1048" y="426"/>
                    <a:pt x="881" y="426"/>
                  </a:cubicBezTo>
                  <a:cubicBezTo>
                    <a:pt x="965" y="367"/>
                    <a:pt x="1048" y="307"/>
                    <a:pt x="1119" y="236"/>
                  </a:cubicBezTo>
                  <a:cubicBezTo>
                    <a:pt x="1191" y="164"/>
                    <a:pt x="1274" y="105"/>
                    <a:pt x="1369" y="57"/>
                  </a:cubicBezTo>
                  <a:cubicBezTo>
                    <a:pt x="1429" y="33"/>
                    <a:pt x="1500" y="22"/>
                    <a:pt x="1572" y="22"/>
                  </a:cubicBezTo>
                  <a:cubicBezTo>
                    <a:pt x="1540" y="7"/>
                    <a:pt x="1496" y="1"/>
                    <a:pt x="1446" y="1"/>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3" name="Google Shape;1233;p13"/>
            <p:cNvSpPr/>
            <p:nvPr/>
          </p:nvSpPr>
          <p:spPr>
            <a:xfrm>
              <a:off x="4370203" y="4617665"/>
              <a:ext cx="103845" cy="152005"/>
            </a:xfrm>
            <a:custGeom>
              <a:rect b="b" l="l" r="r" t="t"/>
              <a:pathLst>
                <a:path extrusionOk="0" h="1569" w="1072">
                  <a:moveTo>
                    <a:pt x="1072" y="1"/>
                  </a:moveTo>
                  <a:lnTo>
                    <a:pt x="1072" y="1"/>
                  </a:lnTo>
                  <a:cubicBezTo>
                    <a:pt x="1048" y="60"/>
                    <a:pt x="1012" y="120"/>
                    <a:pt x="989" y="179"/>
                  </a:cubicBezTo>
                  <a:cubicBezTo>
                    <a:pt x="870" y="441"/>
                    <a:pt x="691" y="668"/>
                    <a:pt x="453" y="834"/>
                  </a:cubicBezTo>
                  <a:cubicBezTo>
                    <a:pt x="286" y="953"/>
                    <a:pt x="0" y="1013"/>
                    <a:pt x="24" y="1287"/>
                  </a:cubicBezTo>
                  <a:cubicBezTo>
                    <a:pt x="39" y="1478"/>
                    <a:pt x="153" y="1569"/>
                    <a:pt x="281" y="1569"/>
                  </a:cubicBezTo>
                  <a:cubicBezTo>
                    <a:pt x="360" y="1569"/>
                    <a:pt x="444" y="1534"/>
                    <a:pt x="512" y="1465"/>
                  </a:cubicBezTo>
                  <a:cubicBezTo>
                    <a:pt x="822" y="1180"/>
                    <a:pt x="1012" y="632"/>
                    <a:pt x="1060" y="203"/>
                  </a:cubicBezTo>
                  <a:cubicBezTo>
                    <a:pt x="1072" y="132"/>
                    <a:pt x="1072" y="72"/>
                    <a:pt x="1072" y="1"/>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4" name="Google Shape;1234;p13"/>
            <p:cNvSpPr/>
            <p:nvPr/>
          </p:nvSpPr>
          <p:spPr>
            <a:xfrm>
              <a:off x="4101486" y="4516910"/>
              <a:ext cx="396780" cy="77795"/>
            </a:xfrm>
            <a:custGeom>
              <a:rect b="b" l="l" r="r" t="t"/>
              <a:pathLst>
                <a:path extrusionOk="0" h="803" w="4096">
                  <a:moveTo>
                    <a:pt x="515" y="0"/>
                  </a:moveTo>
                  <a:cubicBezTo>
                    <a:pt x="399" y="0"/>
                    <a:pt x="283" y="14"/>
                    <a:pt x="167" y="41"/>
                  </a:cubicBezTo>
                  <a:cubicBezTo>
                    <a:pt x="107" y="41"/>
                    <a:pt x="72" y="64"/>
                    <a:pt x="48" y="64"/>
                  </a:cubicBezTo>
                  <a:lnTo>
                    <a:pt x="0" y="76"/>
                  </a:lnTo>
                  <a:lnTo>
                    <a:pt x="48" y="76"/>
                  </a:lnTo>
                  <a:cubicBezTo>
                    <a:pt x="72" y="76"/>
                    <a:pt x="119" y="88"/>
                    <a:pt x="167" y="88"/>
                  </a:cubicBezTo>
                  <a:cubicBezTo>
                    <a:pt x="310" y="100"/>
                    <a:pt x="465" y="124"/>
                    <a:pt x="607" y="172"/>
                  </a:cubicBezTo>
                  <a:cubicBezTo>
                    <a:pt x="774" y="207"/>
                    <a:pt x="988" y="279"/>
                    <a:pt x="1227" y="362"/>
                  </a:cubicBezTo>
                  <a:cubicBezTo>
                    <a:pt x="1453" y="445"/>
                    <a:pt x="1703" y="541"/>
                    <a:pt x="1989" y="624"/>
                  </a:cubicBezTo>
                  <a:cubicBezTo>
                    <a:pt x="2262" y="707"/>
                    <a:pt x="2536" y="767"/>
                    <a:pt x="2822" y="791"/>
                  </a:cubicBezTo>
                  <a:cubicBezTo>
                    <a:pt x="2901" y="799"/>
                    <a:pt x="2981" y="803"/>
                    <a:pt x="3060" y="803"/>
                  </a:cubicBezTo>
                  <a:cubicBezTo>
                    <a:pt x="3218" y="803"/>
                    <a:pt x="3374" y="787"/>
                    <a:pt x="3525" y="755"/>
                  </a:cubicBezTo>
                  <a:cubicBezTo>
                    <a:pt x="3679" y="719"/>
                    <a:pt x="3822" y="660"/>
                    <a:pt x="3965" y="588"/>
                  </a:cubicBezTo>
                  <a:cubicBezTo>
                    <a:pt x="4013" y="565"/>
                    <a:pt x="4036" y="541"/>
                    <a:pt x="4060" y="529"/>
                  </a:cubicBezTo>
                  <a:lnTo>
                    <a:pt x="4096" y="505"/>
                  </a:lnTo>
                  <a:lnTo>
                    <a:pt x="4060" y="517"/>
                  </a:lnTo>
                  <a:cubicBezTo>
                    <a:pt x="4025" y="517"/>
                    <a:pt x="3989" y="529"/>
                    <a:pt x="3941" y="541"/>
                  </a:cubicBezTo>
                  <a:cubicBezTo>
                    <a:pt x="3825" y="560"/>
                    <a:pt x="3700" y="580"/>
                    <a:pt x="3580" y="580"/>
                  </a:cubicBezTo>
                  <a:cubicBezTo>
                    <a:pt x="3554" y="580"/>
                    <a:pt x="3527" y="579"/>
                    <a:pt x="3501" y="576"/>
                  </a:cubicBezTo>
                  <a:cubicBezTo>
                    <a:pt x="3286" y="576"/>
                    <a:pt x="3072" y="553"/>
                    <a:pt x="2870" y="505"/>
                  </a:cubicBezTo>
                  <a:cubicBezTo>
                    <a:pt x="2632" y="457"/>
                    <a:pt x="2382" y="386"/>
                    <a:pt x="2108" y="303"/>
                  </a:cubicBezTo>
                  <a:cubicBezTo>
                    <a:pt x="1834" y="219"/>
                    <a:pt x="1572" y="148"/>
                    <a:pt x="1310" y="88"/>
                  </a:cubicBezTo>
                  <a:cubicBezTo>
                    <a:pt x="1096" y="41"/>
                    <a:pt x="858" y="17"/>
                    <a:pt x="631" y="5"/>
                  </a:cubicBezTo>
                  <a:cubicBezTo>
                    <a:pt x="593" y="2"/>
                    <a:pt x="554" y="0"/>
                    <a:pt x="515"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5" name="Google Shape;1235;p13"/>
            <p:cNvSpPr/>
            <p:nvPr/>
          </p:nvSpPr>
          <p:spPr>
            <a:xfrm>
              <a:off x="4800402" y="4475833"/>
              <a:ext cx="531816" cy="190369"/>
            </a:xfrm>
            <a:custGeom>
              <a:rect b="b" l="l" r="r" t="t"/>
              <a:pathLst>
                <a:path extrusionOk="0" h="1965" w="5490">
                  <a:moveTo>
                    <a:pt x="5251" y="0"/>
                  </a:moveTo>
                  <a:cubicBezTo>
                    <a:pt x="5025" y="0"/>
                    <a:pt x="4811" y="36"/>
                    <a:pt x="4596" y="84"/>
                  </a:cubicBezTo>
                  <a:cubicBezTo>
                    <a:pt x="4287" y="167"/>
                    <a:pt x="3977" y="274"/>
                    <a:pt x="3679" y="405"/>
                  </a:cubicBezTo>
                  <a:cubicBezTo>
                    <a:pt x="3358" y="560"/>
                    <a:pt x="3013" y="739"/>
                    <a:pt x="2667" y="941"/>
                  </a:cubicBezTo>
                  <a:cubicBezTo>
                    <a:pt x="2322" y="1131"/>
                    <a:pt x="2001" y="1298"/>
                    <a:pt x="1691" y="1429"/>
                  </a:cubicBezTo>
                  <a:cubicBezTo>
                    <a:pt x="1429" y="1560"/>
                    <a:pt x="1143" y="1655"/>
                    <a:pt x="846" y="1727"/>
                  </a:cubicBezTo>
                  <a:cubicBezTo>
                    <a:pt x="643" y="1762"/>
                    <a:pt x="441" y="1786"/>
                    <a:pt x="239" y="1798"/>
                  </a:cubicBezTo>
                  <a:lnTo>
                    <a:pt x="0" y="1798"/>
                  </a:lnTo>
                  <a:lnTo>
                    <a:pt x="48" y="1810"/>
                  </a:lnTo>
                  <a:cubicBezTo>
                    <a:pt x="96" y="1822"/>
                    <a:pt x="143" y="1858"/>
                    <a:pt x="215" y="1870"/>
                  </a:cubicBezTo>
                  <a:cubicBezTo>
                    <a:pt x="429" y="1929"/>
                    <a:pt x="655" y="1965"/>
                    <a:pt x="882" y="1965"/>
                  </a:cubicBezTo>
                  <a:cubicBezTo>
                    <a:pt x="1215" y="1965"/>
                    <a:pt x="1548" y="1917"/>
                    <a:pt x="1858" y="1822"/>
                  </a:cubicBezTo>
                  <a:cubicBezTo>
                    <a:pt x="2239" y="1703"/>
                    <a:pt x="2608" y="1548"/>
                    <a:pt x="2953" y="1346"/>
                  </a:cubicBezTo>
                  <a:cubicBezTo>
                    <a:pt x="3310" y="1143"/>
                    <a:pt x="3620" y="929"/>
                    <a:pt x="3918" y="750"/>
                  </a:cubicBezTo>
                  <a:cubicBezTo>
                    <a:pt x="4203" y="572"/>
                    <a:pt x="4465" y="417"/>
                    <a:pt x="4692" y="310"/>
                  </a:cubicBezTo>
                  <a:cubicBezTo>
                    <a:pt x="4882" y="215"/>
                    <a:pt x="5073" y="131"/>
                    <a:pt x="5263" y="72"/>
                  </a:cubicBezTo>
                  <a:cubicBezTo>
                    <a:pt x="5334" y="36"/>
                    <a:pt x="5394" y="24"/>
                    <a:pt x="5430" y="12"/>
                  </a:cubicBezTo>
                  <a:lnTo>
                    <a:pt x="5489" y="0"/>
                  </a:ln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6" name="Google Shape;1236;p13"/>
            <p:cNvSpPr/>
            <p:nvPr/>
          </p:nvSpPr>
          <p:spPr>
            <a:xfrm>
              <a:off x="4695395" y="4477867"/>
              <a:ext cx="682933" cy="132241"/>
            </a:xfrm>
            <a:custGeom>
              <a:rect b="b" l="l" r="r" t="t"/>
              <a:pathLst>
                <a:path extrusionOk="0" h="1365" w="7050">
                  <a:moveTo>
                    <a:pt x="6102" y="0"/>
                  </a:moveTo>
                  <a:cubicBezTo>
                    <a:pt x="6056" y="0"/>
                    <a:pt x="6011" y="1"/>
                    <a:pt x="5966" y="3"/>
                  </a:cubicBezTo>
                  <a:cubicBezTo>
                    <a:pt x="5561" y="15"/>
                    <a:pt x="5168" y="63"/>
                    <a:pt x="4775" y="146"/>
                  </a:cubicBezTo>
                  <a:cubicBezTo>
                    <a:pt x="4347" y="241"/>
                    <a:pt x="3882" y="372"/>
                    <a:pt x="3418" y="527"/>
                  </a:cubicBezTo>
                  <a:cubicBezTo>
                    <a:pt x="2954" y="670"/>
                    <a:pt x="2513" y="789"/>
                    <a:pt x="2108" y="872"/>
                  </a:cubicBezTo>
                  <a:cubicBezTo>
                    <a:pt x="1751" y="944"/>
                    <a:pt x="1394" y="991"/>
                    <a:pt x="1025" y="991"/>
                  </a:cubicBezTo>
                  <a:cubicBezTo>
                    <a:pt x="775" y="991"/>
                    <a:pt x="525" y="979"/>
                    <a:pt x="275" y="920"/>
                  </a:cubicBezTo>
                  <a:cubicBezTo>
                    <a:pt x="191" y="908"/>
                    <a:pt x="132" y="884"/>
                    <a:pt x="72" y="872"/>
                  </a:cubicBezTo>
                  <a:lnTo>
                    <a:pt x="1" y="860"/>
                  </a:lnTo>
                  <a:lnTo>
                    <a:pt x="1" y="860"/>
                  </a:lnTo>
                  <a:lnTo>
                    <a:pt x="61" y="896"/>
                  </a:lnTo>
                  <a:cubicBezTo>
                    <a:pt x="96" y="920"/>
                    <a:pt x="156" y="968"/>
                    <a:pt x="239" y="1003"/>
                  </a:cubicBezTo>
                  <a:cubicBezTo>
                    <a:pt x="477" y="1134"/>
                    <a:pt x="727" y="1229"/>
                    <a:pt x="989" y="1289"/>
                  </a:cubicBezTo>
                  <a:cubicBezTo>
                    <a:pt x="1260" y="1338"/>
                    <a:pt x="1537" y="1365"/>
                    <a:pt x="1816" y="1365"/>
                  </a:cubicBezTo>
                  <a:cubicBezTo>
                    <a:pt x="1941" y="1365"/>
                    <a:pt x="2066" y="1360"/>
                    <a:pt x="2192" y="1349"/>
                  </a:cubicBezTo>
                  <a:cubicBezTo>
                    <a:pt x="2680" y="1313"/>
                    <a:pt x="3156" y="1218"/>
                    <a:pt x="3632" y="1075"/>
                  </a:cubicBezTo>
                  <a:cubicBezTo>
                    <a:pt x="4097" y="932"/>
                    <a:pt x="4537" y="765"/>
                    <a:pt x="4942" y="622"/>
                  </a:cubicBezTo>
                  <a:cubicBezTo>
                    <a:pt x="5335" y="479"/>
                    <a:pt x="5692" y="360"/>
                    <a:pt x="6002" y="289"/>
                  </a:cubicBezTo>
                  <a:cubicBezTo>
                    <a:pt x="6252" y="229"/>
                    <a:pt x="6502" y="182"/>
                    <a:pt x="6764" y="146"/>
                  </a:cubicBezTo>
                  <a:cubicBezTo>
                    <a:pt x="6847" y="134"/>
                    <a:pt x="6919" y="134"/>
                    <a:pt x="6966" y="134"/>
                  </a:cubicBezTo>
                  <a:lnTo>
                    <a:pt x="7049" y="122"/>
                  </a:lnTo>
                  <a:lnTo>
                    <a:pt x="6978" y="98"/>
                  </a:lnTo>
                  <a:cubicBezTo>
                    <a:pt x="6930" y="98"/>
                    <a:pt x="6859" y="75"/>
                    <a:pt x="6764" y="63"/>
                  </a:cubicBezTo>
                  <a:cubicBezTo>
                    <a:pt x="6547" y="23"/>
                    <a:pt x="6322" y="0"/>
                    <a:pt x="6102"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7" name="Google Shape;1237;p13"/>
            <p:cNvSpPr/>
            <p:nvPr/>
          </p:nvSpPr>
          <p:spPr>
            <a:xfrm>
              <a:off x="4553578" y="4606427"/>
              <a:ext cx="160417" cy="81185"/>
            </a:xfrm>
            <a:custGeom>
              <a:rect b="b" l="l" r="r" t="t"/>
              <a:pathLst>
                <a:path extrusionOk="0" h="838" w="1656">
                  <a:moveTo>
                    <a:pt x="197" y="1"/>
                  </a:moveTo>
                  <a:cubicBezTo>
                    <a:pt x="148" y="1"/>
                    <a:pt x="104" y="7"/>
                    <a:pt x="72" y="22"/>
                  </a:cubicBezTo>
                  <a:cubicBezTo>
                    <a:pt x="143" y="22"/>
                    <a:pt x="215" y="33"/>
                    <a:pt x="274" y="57"/>
                  </a:cubicBezTo>
                  <a:cubicBezTo>
                    <a:pt x="370" y="105"/>
                    <a:pt x="453" y="164"/>
                    <a:pt x="524" y="236"/>
                  </a:cubicBezTo>
                  <a:cubicBezTo>
                    <a:pt x="608" y="307"/>
                    <a:pt x="679" y="367"/>
                    <a:pt x="774" y="414"/>
                  </a:cubicBezTo>
                  <a:cubicBezTo>
                    <a:pt x="735" y="417"/>
                    <a:pt x="696" y="419"/>
                    <a:pt x="657" y="419"/>
                  </a:cubicBezTo>
                  <a:cubicBezTo>
                    <a:pt x="530" y="419"/>
                    <a:pt x="405" y="403"/>
                    <a:pt x="286" y="367"/>
                  </a:cubicBezTo>
                  <a:cubicBezTo>
                    <a:pt x="167" y="319"/>
                    <a:pt x="72" y="248"/>
                    <a:pt x="1" y="141"/>
                  </a:cubicBezTo>
                  <a:lnTo>
                    <a:pt x="1" y="141"/>
                  </a:lnTo>
                  <a:cubicBezTo>
                    <a:pt x="1" y="164"/>
                    <a:pt x="12" y="176"/>
                    <a:pt x="24" y="188"/>
                  </a:cubicBezTo>
                  <a:cubicBezTo>
                    <a:pt x="143" y="438"/>
                    <a:pt x="370" y="629"/>
                    <a:pt x="643" y="712"/>
                  </a:cubicBezTo>
                  <a:cubicBezTo>
                    <a:pt x="910" y="791"/>
                    <a:pt x="1192" y="837"/>
                    <a:pt x="1478" y="837"/>
                  </a:cubicBezTo>
                  <a:cubicBezTo>
                    <a:pt x="1537" y="837"/>
                    <a:pt x="1596" y="835"/>
                    <a:pt x="1655" y="831"/>
                  </a:cubicBezTo>
                  <a:cubicBezTo>
                    <a:pt x="1477" y="724"/>
                    <a:pt x="1298" y="593"/>
                    <a:pt x="1155" y="450"/>
                  </a:cubicBezTo>
                  <a:cubicBezTo>
                    <a:pt x="989" y="295"/>
                    <a:pt x="822" y="176"/>
                    <a:pt x="632" y="93"/>
                  </a:cubicBezTo>
                  <a:cubicBezTo>
                    <a:pt x="551" y="57"/>
                    <a:pt x="348" y="1"/>
                    <a:pt x="197" y="1"/>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8" name="Google Shape;1238;p13"/>
            <p:cNvSpPr/>
            <p:nvPr/>
          </p:nvSpPr>
          <p:spPr>
            <a:xfrm>
              <a:off x="4525873" y="4617665"/>
              <a:ext cx="103942" cy="152005"/>
            </a:xfrm>
            <a:custGeom>
              <a:rect b="b" l="l" r="r" t="t"/>
              <a:pathLst>
                <a:path extrusionOk="0" h="1569" w="1073">
                  <a:moveTo>
                    <a:pt x="1" y="1"/>
                  </a:moveTo>
                  <a:cubicBezTo>
                    <a:pt x="1" y="72"/>
                    <a:pt x="1" y="132"/>
                    <a:pt x="13" y="203"/>
                  </a:cubicBezTo>
                  <a:cubicBezTo>
                    <a:pt x="60" y="632"/>
                    <a:pt x="251" y="1180"/>
                    <a:pt x="560" y="1465"/>
                  </a:cubicBezTo>
                  <a:cubicBezTo>
                    <a:pt x="629" y="1534"/>
                    <a:pt x="713" y="1569"/>
                    <a:pt x="792" y="1569"/>
                  </a:cubicBezTo>
                  <a:cubicBezTo>
                    <a:pt x="919" y="1569"/>
                    <a:pt x="1034" y="1478"/>
                    <a:pt x="1049" y="1287"/>
                  </a:cubicBezTo>
                  <a:cubicBezTo>
                    <a:pt x="1072" y="1013"/>
                    <a:pt x="787" y="953"/>
                    <a:pt x="620" y="834"/>
                  </a:cubicBezTo>
                  <a:cubicBezTo>
                    <a:pt x="382" y="668"/>
                    <a:pt x="203" y="441"/>
                    <a:pt x="84" y="179"/>
                  </a:cubicBezTo>
                  <a:cubicBezTo>
                    <a:pt x="48" y="120"/>
                    <a:pt x="25" y="60"/>
                    <a:pt x="1" y="1"/>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39" name="Google Shape;1239;p13"/>
            <p:cNvSpPr/>
            <p:nvPr/>
          </p:nvSpPr>
          <p:spPr>
            <a:xfrm>
              <a:off x="4501656" y="4516910"/>
              <a:ext cx="396876" cy="77795"/>
            </a:xfrm>
            <a:custGeom>
              <a:rect b="b" l="l" r="r" t="t"/>
              <a:pathLst>
                <a:path extrusionOk="0" h="803" w="4097">
                  <a:moveTo>
                    <a:pt x="3582" y="0"/>
                  </a:moveTo>
                  <a:cubicBezTo>
                    <a:pt x="3543" y="0"/>
                    <a:pt x="3504" y="2"/>
                    <a:pt x="3465" y="5"/>
                  </a:cubicBezTo>
                  <a:cubicBezTo>
                    <a:pt x="3239" y="17"/>
                    <a:pt x="3001" y="41"/>
                    <a:pt x="2775" y="88"/>
                  </a:cubicBezTo>
                  <a:cubicBezTo>
                    <a:pt x="2525" y="148"/>
                    <a:pt x="2263" y="219"/>
                    <a:pt x="1989" y="303"/>
                  </a:cubicBezTo>
                  <a:cubicBezTo>
                    <a:pt x="1715" y="386"/>
                    <a:pt x="1465" y="457"/>
                    <a:pt x="1227" y="505"/>
                  </a:cubicBezTo>
                  <a:cubicBezTo>
                    <a:pt x="1025" y="553"/>
                    <a:pt x="810" y="576"/>
                    <a:pt x="596" y="576"/>
                  </a:cubicBezTo>
                  <a:cubicBezTo>
                    <a:pt x="568" y="579"/>
                    <a:pt x="540" y="580"/>
                    <a:pt x="512" y="580"/>
                  </a:cubicBezTo>
                  <a:cubicBezTo>
                    <a:pt x="389" y="580"/>
                    <a:pt x="272" y="560"/>
                    <a:pt x="156" y="541"/>
                  </a:cubicBezTo>
                  <a:cubicBezTo>
                    <a:pt x="108" y="529"/>
                    <a:pt x="60" y="517"/>
                    <a:pt x="36" y="517"/>
                  </a:cubicBezTo>
                  <a:lnTo>
                    <a:pt x="1" y="505"/>
                  </a:lnTo>
                  <a:lnTo>
                    <a:pt x="25" y="529"/>
                  </a:lnTo>
                  <a:cubicBezTo>
                    <a:pt x="60" y="553"/>
                    <a:pt x="96" y="565"/>
                    <a:pt x="132" y="588"/>
                  </a:cubicBezTo>
                  <a:cubicBezTo>
                    <a:pt x="275" y="660"/>
                    <a:pt x="417" y="719"/>
                    <a:pt x="572" y="755"/>
                  </a:cubicBezTo>
                  <a:cubicBezTo>
                    <a:pt x="723" y="787"/>
                    <a:pt x="879" y="803"/>
                    <a:pt x="1037" y="803"/>
                  </a:cubicBezTo>
                  <a:cubicBezTo>
                    <a:pt x="1116" y="803"/>
                    <a:pt x="1195" y="799"/>
                    <a:pt x="1275" y="791"/>
                  </a:cubicBezTo>
                  <a:cubicBezTo>
                    <a:pt x="1560" y="767"/>
                    <a:pt x="1834" y="707"/>
                    <a:pt x="2108" y="624"/>
                  </a:cubicBezTo>
                  <a:cubicBezTo>
                    <a:pt x="2394" y="541"/>
                    <a:pt x="2644" y="445"/>
                    <a:pt x="2870" y="362"/>
                  </a:cubicBezTo>
                  <a:cubicBezTo>
                    <a:pt x="3108" y="279"/>
                    <a:pt x="3311" y="207"/>
                    <a:pt x="3489" y="172"/>
                  </a:cubicBezTo>
                  <a:cubicBezTo>
                    <a:pt x="3632" y="124"/>
                    <a:pt x="3787" y="100"/>
                    <a:pt x="3930" y="88"/>
                  </a:cubicBezTo>
                  <a:cubicBezTo>
                    <a:pt x="3977" y="88"/>
                    <a:pt x="4025" y="76"/>
                    <a:pt x="4049" y="76"/>
                  </a:cubicBezTo>
                  <a:lnTo>
                    <a:pt x="4096" y="76"/>
                  </a:lnTo>
                  <a:lnTo>
                    <a:pt x="4061" y="64"/>
                  </a:lnTo>
                  <a:cubicBezTo>
                    <a:pt x="4025" y="64"/>
                    <a:pt x="3989" y="41"/>
                    <a:pt x="3930" y="41"/>
                  </a:cubicBezTo>
                  <a:cubicBezTo>
                    <a:pt x="3814" y="14"/>
                    <a:pt x="3698" y="0"/>
                    <a:pt x="3582" y="0"/>
                  </a:cubicBezTo>
                  <a:close/>
                </a:path>
              </a:pathLst>
            </a:custGeom>
            <a:solidFill>
              <a:srgbClr val="F8A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240" name="Google Shape;1240;p13"/>
          <p:cNvSpPr/>
          <p:nvPr/>
        </p:nvSpPr>
        <p:spPr>
          <a:xfrm>
            <a:off x="13357090" y="18987330"/>
            <a:ext cx="7361100" cy="1629900"/>
          </a:xfrm>
          <a:prstGeom prst="rect">
            <a:avLst/>
          </a:prstGeom>
          <a:noFill/>
          <a:ln>
            <a:noFill/>
          </a:ln>
        </p:spPr>
        <p:txBody>
          <a:bodyPr anchorCtr="0" anchor="t" bIns="45700" lIns="91425" spcFirstLastPara="1" rIns="91425" wrap="square" tIns="45700">
            <a:noAutofit/>
          </a:bodyPr>
          <a:lstStyle/>
          <a:p>
            <a:pPr indent="0" lvl="0" marL="0" rtl="0" algn="just">
              <a:lnSpc>
                <a:spcPct val="115000"/>
              </a:lnSpc>
              <a:spcBef>
                <a:spcPts val="0"/>
              </a:spcBef>
              <a:spcAft>
                <a:spcPts val="1100"/>
              </a:spcAft>
              <a:buClr>
                <a:srgbClr val="EB6230"/>
              </a:buClr>
              <a:buSzPts val="1100"/>
              <a:buFont typeface="Arial"/>
              <a:buNone/>
            </a:pPr>
            <a:r>
              <a:rPr lang="es-419" sz="2400">
                <a:solidFill>
                  <a:srgbClr val="666666"/>
                </a:solidFill>
                <a:latin typeface="Open Sans"/>
                <a:ea typeface="Open Sans"/>
                <a:cs typeface="Open Sans"/>
                <a:sym typeface="Open Sans"/>
              </a:rPr>
              <a:t>Quisque laoreet nibh urna, id luctus ligula viverra in. Maecenas nulla elit, vehicula non bibendum et, scelerisque vitae libero. Nam malesuada neque diam, a pellentesque erat vehicula ut.</a:t>
            </a:r>
            <a:endParaRPr sz="2400">
              <a:solidFill>
                <a:srgbClr val="666666"/>
              </a:solidFill>
              <a:latin typeface="Open Sans Light"/>
              <a:ea typeface="Open Sans Light"/>
              <a:cs typeface="Open Sans Light"/>
              <a:sym typeface="Open Sans Light"/>
            </a:endParaRPr>
          </a:p>
        </p:txBody>
      </p:sp>
      <p:sp>
        <p:nvSpPr>
          <p:cNvPr id="1241" name="Google Shape;1241;p13"/>
          <p:cNvSpPr txBox="1"/>
          <p:nvPr/>
        </p:nvSpPr>
        <p:spPr>
          <a:xfrm>
            <a:off x="13357125" y="18055373"/>
            <a:ext cx="3993000" cy="5064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b="1" lang="es-419" sz="2400">
                <a:solidFill>
                  <a:srgbClr val="55595D"/>
                </a:solidFill>
                <a:latin typeface="Barlow Condensed"/>
                <a:ea typeface="Barlow Condensed"/>
                <a:cs typeface="Barlow Condensed"/>
                <a:sym typeface="Barlow Condensed"/>
              </a:rPr>
              <a:t>LOREM IPSUM</a:t>
            </a:r>
            <a:endParaRPr b="1" i="0" sz="2400" u="none" cap="none" strike="noStrike">
              <a:solidFill>
                <a:srgbClr val="55595D"/>
              </a:solidFill>
              <a:latin typeface="Barlow Condensed"/>
              <a:ea typeface="Barlow Condensed"/>
              <a:cs typeface="Barlow Condensed"/>
              <a:sym typeface="Barlow Condensed"/>
            </a:endParaRPr>
          </a:p>
        </p:txBody>
      </p:sp>
      <p:sp>
        <p:nvSpPr>
          <p:cNvPr id="1242" name="Google Shape;1242;p13"/>
          <p:cNvSpPr/>
          <p:nvPr/>
        </p:nvSpPr>
        <p:spPr>
          <a:xfrm>
            <a:off x="11274914" y="18055377"/>
            <a:ext cx="2082192" cy="2039567"/>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B120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3" name="Google Shape;1243;p13"/>
          <p:cNvSpPr txBox="1"/>
          <p:nvPr/>
        </p:nvSpPr>
        <p:spPr>
          <a:xfrm>
            <a:off x="13357119" y="18476959"/>
            <a:ext cx="3993000" cy="7389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lang="es-419" sz="2400">
                <a:solidFill>
                  <a:srgbClr val="7B170F"/>
                </a:solidFill>
                <a:latin typeface="Rye"/>
                <a:ea typeface="Rye"/>
                <a:cs typeface="Rye"/>
                <a:sym typeface="Rye"/>
              </a:rPr>
              <a:t>LOREM IPSUM</a:t>
            </a:r>
            <a:endParaRPr i="0" sz="2400" u="none" cap="none" strike="noStrike">
              <a:solidFill>
                <a:srgbClr val="7B170F"/>
              </a:solidFill>
              <a:latin typeface="Rye"/>
              <a:ea typeface="Rye"/>
              <a:cs typeface="Rye"/>
              <a:sym typeface="Rye"/>
            </a:endParaRPr>
          </a:p>
        </p:txBody>
      </p:sp>
      <p:sp>
        <p:nvSpPr>
          <p:cNvPr id="1244" name="Google Shape;1244;p13"/>
          <p:cNvSpPr/>
          <p:nvPr/>
        </p:nvSpPr>
        <p:spPr>
          <a:xfrm>
            <a:off x="13357090" y="22359328"/>
            <a:ext cx="7361100" cy="1629900"/>
          </a:xfrm>
          <a:prstGeom prst="rect">
            <a:avLst/>
          </a:prstGeom>
          <a:noFill/>
          <a:ln>
            <a:noFill/>
          </a:ln>
        </p:spPr>
        <p:txBody>
          <a:bodyPr anchorCtr="0" anchor="t" bIns="45700" lIns="91425" spcFirstLastPara="1" rIns="91425" wrap="square" tIns="45700">
            <a:noAutofit/>
          </a:bodyPr>
          <a:lstStyle/>
          <a:p>
            <a:pPr indent="0" lvl="0" marL="0" rtl="0" algn="just">
              <a:lnSpc>
                <a:spcPct val="115000"/>
              </a:lnSpc>
              <a:spcBef>
                <a:spcPts val="0"/>
              </a:spcBef>
              <a:spcAft>
                <a:spcPts val="1100"/>
              </a:spcAft>
              <a:buClr>
                <a:srgbClr val="EB6230"/>
              </a:buClr>
              <a:buSzPts val="1100"/>
              <a:buFont typeface="Arial"/>
              <a:buNone/>
            </a:pPr>
            <a:r>
              <a:rPr lang="es-419" sz="2400">
                <a:solidFill>
                  <a:srgbClr val="666666"/>
                </a:solidFill>
                <a:latin typeface="Open Sans"/>
                <a:ea typeface="Open Sans"/>
                <a:cs typeface="Open Sans"/>
                <a:sym typeface="Open Sans"/>
              </a:rPr>
              <a:t>Quisque laoreet nibh urna, id luctus ligula viverra in. Maecenas nulla elit, vehicula non bibendum et, scelerisque vitae libero. Nam malesuada neque diam, a pellentesque erat vehicula ut.</a:t>
            </a:r>
            <a:endParaRPr sz="2400">
              <a:latin typeface="Open Sans Light"/>
              <a:ea typeface="Open Sans Light"/>
              <a:cs typeface="Open Sans Light"/>
              <a:sym typeface="Open Sans Light"/>
            </a:endParaRPr>
          </a:p>
        </p:txBody>
      </p:sp>
      <p:sp>
        <p:nvSpPr>
          <p:cNvPr id="1245" name="Google Shape;1245;p13"/>
          <p:cNvSpPr txBox="1"/>
          <p:nvPr/>
        </p:nvSpPr>
        <p:spPr>
          <a:xfrm>
            <a:off x="13357119" y="21492439"/>
            <a:ext cx="3993000" cy="738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050"/>
              <a:buFont typeface="Arial"/>
              <a:buNone/>
            </a:pPr>
            <a:r>
              <a:rPr b="1" lang="es-419" sz="2400">
                <a:solidFill>
                  <a:srgbClr val="55595D"/>
                </a:solidFill>
                <a:latin typeface="Barlow Condensed"/>
                <a:ea typeface="Barlow Condensed"/>
                <a:cs typeface="Barlow Condensed"/>
                <a:sym typeface="Barlow Condensed"/>
              </a:rPr>
              <a:t>LOREM IPSUM</a:t>
            </a:r>
            <a:endParaRPr b="1" i="0" sz="2400" u="none" cap="none" strike="noStrike">
              <a:solidFill>
                <a:srgbClr val="55595D"/>
              </a:solidFill>
              <a:latin typeface="Big Shoulders Stencil Display"/>
              <a:ea typeface="Big Shoulders Stencil Display"/>
              <a:cs typeface="Big Shoulders Stencil Display"/>
              <a:sym typeface="Big Shoulders Stencil Display"/>
            </a:endParaRPr>
          </a:p>
        </p:txBody>
      </p:sp>
      <p:sp>
        <p:nvSpPr>
          <p:cNvPr id="1246" name="Google Shape;1246;p13"/>
          <p:cNvSpPr/>
          <p:nvPr/>
        </p:nvSpPr>
        <p:spPr>
          <a:xfrm>
            <a:off x="11274914" y="21427375"/>
            <a:ext cx="2082192" cy="2039567"/>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B120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47" name="Google Shape;1247;p13"/>
          <p:cNvSpPr txBox="1"/>
          <p:nvPr/>
        </p:nvSpPr>
        <p:spPr>
          <a:xfrm>
            <a:off x="13357119" y="21848956"/>
            <a:ext cx="3993000" cy="738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050"/>
              <a:buFont typeface="Arial"/>
              <a:buNone/>
            </a:pPr>
            <a:r>
              <a:rPr lang="es-419" sz="2400">
                <a:solidFill>
                  <a:srgbClr val="7B170F"/>
                </a:solidFill>
                <a:latin typeface="Rye"/>
                <a:ea typeface="Rye"/>
                <a:cs typeface="Rye"/>
                <a:sym typeface="Rye"/>
              </a:rPr>
              <a:t>LOREM IPSUM</a:t>
            </a:r>
            <a:endParaRPr sz="2400">
              <a:solidFill>
                <a:srgbClr val="7B170F"/>
              </a:solidFill>
              <a:latin typeface="Rye"/>
              <a:ea typeface="Rye"/>
              <a:cs typeface="Rye"/>
              <a:sym typeface="Rye"/>
            </a:endParaRPr>
          </a:p>
          <a:p>
            <a:pPr indent="0" lvl="0" marL="0" marR="0" rtl="0" algn="l">
              <a:lnSpc>
                <a:spcPct val="100000"/>
              </a:lnSpc>
              <a:spcBef>
                <a:spcPts val="0"/>
              </a:spcBef>
              <a:spcAft>
                <a:spcPts val="0"/>
              </a:spcAft>
              <a:buClr>
                <a:srgbClr val="000000"/>
              </a:buClr>
              <a:buSzPts val="1050"/>
              <a:buFont typeface="Arial"/>
              <a:buNone/>
            </a:pPr>
            <a:r>
              <a:t/>
            </a:r>
            <a:endParaRPr sz="2400">
              <a:solidFill>
                <a:srgbClr val="F15A24"/>
              </a:solidFill>
              <a:latin typeface="Rye"/>
              <a:ea typeface="Rye"/>
              <a:cs typeface="Rye"/>
              <a:sym typeface="Rye"/>
            </a:endParaRPr>
          </a:p>
        </p:txBody>
      </p:sp>
      <p:sp>
        <p:nvSpPr>
          <p:cNvPr id="1248" name="Google Shape;1248;p13"/>
          <p:cNvSpPr/>
          <p:nvPr/>
        </p:nvSpPr>
        <p:spPr>
          <a:xfrm>
            <a:off x="13357090" y="25731343"/>
            <a:ext cx="7361100" cy="1629900"/>
          </a:xfrm>
          <a:prstGeom prst="rect">
            <a:avLst/>
          </a:prstGeom>
          <a:noFill/>
          <a:ln>
            <a:noFill/>
          </a:ln>
        </p:spPr>
        <p:txBody>
          <a:bodyPr anchorCtr="0" anchor="t" bIns="45700" lIns="91425" spcFirstLastPara="1" rIns="91425" wrap="square" tIns="45700">
            <a:noAutofit/>
          </a:bodyPr>
          <a:lstStyle/>
          <a:p>
            <a:pPr indent="0" lvl="0" marL="0" rtl="0" algn="just">
              <a:lnSpc>
                <a:spcPct val="115000"/>
              </a:lnSpc>
              <a:spcBef>
                <a:spcPts val="0"/>
              </a:spcBef>
              <a:spcAft>
                <a:spcPts val="1100"/>
              </a:spcAft>
              <a:buClr>
                <a:srgbClr val="EB6230"/>
              </a:buClr>
              <a:buSzPts val="1100"/>
              <a:buFont typeface="Arial"/>
              <a:buNone/>
            </a:pPr>
            <a:r>
              <a:rPr lang="es-419" sz="2400">
                <a:solidFill>
                  <a:srgbClr val="666666"/>
                </a:solidFill>
                <a:latin typeface="Open Sans"/>
                <a:ea typeface="Open Sans"/>
                <a:cs typeface="Open Sans"/>
                <a:sym typeface="Open Sans"/>
              </a:rPr>
              <a:t>Quisque laoreet nibh urna, id luctus ligula viverra in. Maecenas nulla elit, vehicula non bibendum et, scelerisque vitae libero. Nam malesuada neque diam, a pellentesque erat vehicula ut.</a:t>
            </a:r>
            <a:endParaRPr sz="2400">
              <a:latin typeface="Open Sans Light"/>
              <a:ea typeface="Open Sans Light"/>
              <a:cs typeface="Open Sans Light"/>
              <a:sym typeface="Open Sans Light"/>
            </a:endParaRPr>
          </a:p>
        </p:txBody>
      </p:sp>
      <p:sp>
        <p:nvSpPr>
          <p:cNvPr id="1249" name="Google Shape;1249;p13"/>
          <p:cNvSpPr txBox="1"/>
          <p:nvPr/>
        </p:nvSpPr>
        <p:spPr>
          <a:xfrm>
            <a:off x="13357119" y="24864454"/>
            <a:ext cx="3993000" cy="738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050"/>
              <a:buFont typeface="Arial"/>
              <a:buNone/>
            </a:pPr>
            <a:r>
              <a:rPr b="1" lang="es-419" sz="2400">
                <a:solidFill>
                  <a:srgbClr val="55595D"/>
                </a:solidFill>
                <a:latin typeface="Barlow Condensed"/>
                <a:ea typeface="Barlow Condensed"/>
                <a:cs typeface="Barlow Condensed"/>
                <a:sym typeface="Barlow Condensed"/>
              </a:rPr>
              <a:t>LOREM IPSUM</a:t>
            </a:r>
            <a:endParaRPr b="1" i="0" sz="2400" u="none" cap="none" strike="noStrike">
              <a:solidFill>
                <a:srgbClr val="55595D"/>
              </a:solidFill>
              <a:latin typeface="Big Shoulders Stencil Display"/>
              <a:ea typeface="Big Shoulders Stencil Display"/>
              <a:cs typeface="Big Shoulders Stencil Display"/>
              <a:sym typeface="Big Shoulders Stencil Display"/>
            </a:endParaRPr>
          </a:p>
        </p:txBody>
      </p:sp>
      <p:sp>
        <p:nvSpPr>
          <p:cNvPr id="1250" name="Google Shape;1250;p13"/>
          <p:cNvSpPr/>
          <p:nvPr/>
        </p:nvSpPr>
        <p:spPr>
          <a:xfrm>
            <a:off x="11274914" y="24799390"/>
            <a:ext cx="2082192" cy="2039567"/>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B1202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51" name="Google Shape;1251;p13"/>
          <p:cNvSpPr txBox="1"/>
          <p:nvPr/>
        </p:nvSpPr>
        <p:spPr>
          <a:xfrm>
            <a:off x="13357119" y="25220972"/>
            <a:ext cx="3993000" cy="738900"/>
          </a:xfrm>
          <a:prstGeom prst="rect">
            <a:avLst/>
          </a:prstGeom>
          <a:noFill/>
          <a:ln>
            <a:noFill/>
          </a:ln>
        </p:spPr>
        <p:txBody>
          <a:bodyPr anchorCtr="0" anchor="t" bIns="45700" lIns="91425" spcFirstLastPara="1" rIns="91425" wrap="square" tIns="45700">
            <a:noAutofit/>
          </a:bodyPr>
          <a:lstStyle/>
          <a:p>
            <a:pPr indent="0" lvl="0" marL="0" rtl="0" algn="l">
              <a:spcBef>
                <a:spcPts val="0"/>
              </a:spcBef>
              <a:spcAft>
                <a:spcPts val="0"/>
              </a:spcAft>
              <a:buClr>
                <a:schemeClr val="dk1"/>
              </a:buClr>
              <a:buSzPts val="1050"/>
              <a:buFont typeface="Arial"/>
              <a:buNone/>
            </a:pPr>
            <a:r>
              <a:rPr lang="es-419" sz="2400">
                <a:solidFill>
                  <a:srgbClr val="7B170F"/>
                </a:solidFill>
                <a:latin typeface="Rye"/>
                <a:ea typeface="Rye"/>
                <a:cs typeface="Rye"/>
                <a:sym typeface="Rye"/>
              </a:rPr>
              <a:t>LOREM IPSUM</a:t>
            </a:r>
            <a:endParaRPr sz="2400">
              <a:solidFill>
                <a:srgbClr val="7B170F"/>
              </a:solidFill>
              <a:latin typeface="Rye"/>
              <a:ea typeface="Rye"/>
              <a:cs typeface="Rye"/>
              <a:sym typeface="Rye"/>
            </a:endParaRPr>
          </a:p>
          <a:p>
            <a:pPr indent="0" lvl="0" marL="0" marR="0" rtl="0" algn="l">
              <a:lnSpc>
                <a:spcPct val="100000"/>
              </a:lnSpc>
              <a:spcBef>
                <a:spcPts val="0"/>
              </a:spcBef>
              <a:spcAft>
                <a:spcPts val="0"/>
              </a:spcAft>
              <a:buClr>
                <a:srgbClr val="000000"/>
              </a:buClr>
              <a:buSzPts val="1050"/>
              <a:buFont typeface="Arial"/>
              <a:buNone/>
            </a:pPr>
            <a:r>
              <a:t/>
            </a:r>
            <a:endParaRPr sz="2400">
              <a:solidFill>
                <a:srgbClr val="F15A24"/>
              </a:solidFill>
              <a:latin typeface="Rye"/>
              <a:ea typeface="Rye"/>
              <a:cs typeface="Rye"/>
              <a:sym typeface="Rye"/>
            </a:endParaRPr>
          </a:p>
        </p:txBody>
      </p:sp>
      <p:grpSp>
        <p:nvGrpSpPr>
          <p:cNvPr id="1252" name="Google Shape;1252;p13"/>
          <p:cNvGrpSpPr/>
          <p:nvPr/>
        </p:nvGrpSpPr>
        <p:grpSpPr>
          <a:xfrm>
            <a:off x="11674641" y="21744945"/>
            <a:ext cx="1327183" cy="1404356"/>
            <a:chOff x="4887913" y="2105026"/>
            <a:chExt cx="273049" cy="288926"/>
          </a:xfrm>
        </p:grpSpPr>
        <p:sp>
          <p:nvSpPr>
            <p:cNvPr id="1253" name="Google Shape;1253;p13"/>
            <p:cNvSpPr/>
            <p:nvPr/>
          </p:nvSpPr>
          <p:spPr>
            <a:xfrm>
              <a:off x="4921250" y="2120901"/>
              <a:ext cx="44450" cy="44451"/>
            </a:xfrm>
            <a:custGeom>
              <a:rect b="b" l="l" r="r" t="t"/>
              <a:pathLst>
                <a:path extrusionOk="0" h="512" w="515">
                  <a:moveTo>
                    <a:pt x="257" y="0"/>
                  </a:moveTo>
                  <a:lnTo>
                    <a:pt x="295" y="3"/>
                  </a:lnTo>
                  <a:lnTo>
                    <a:pt x="332" y="11"/>
                  </a:lnTo>
                  <a:lnTo>
                    <a:pt x="366" y="24"/>
                  </a:lnTo>
                  <a:lnTo>
                    <a:pt x="397" y="41"/>
                  </a:lnTo>
                  <a:lnTo>
                    <a:pt x="426" y="63"/>
                  </a:lnTo>
                  <a:lnTo>
                    <a:pt x="451" y="88"/>
                  </a:lnTo>
                  <a:lnTo>
                    <a:pt x="473" y="116"/>
                  </a:lnTo>
                  <a:lnTo>
                    <a:pt x="491" y="148"/>
                  </a:lnTo>
                  <a:lnTo>
                    <a:pt x="504" y="182"/>
                  </a:lnTo>
                  <a:lnTo>
                    <a:pt x="512" y="218"/>
                  </a:lnTo>
                  <a:lnTo>
                    <a:pt x="515" y="256"/>
                  </a:lnTo>
                  <a:lnTo>
                    <a:pt x="512" y="294"/>
                  </a:lnTo>
                  <a:lnTo>
                    <a:pt x="504" y="330"/>
                  </a:lnTo>
                  <a:lnTo>
                    <a:pt x="491" y="364"/>
                  </a:lnTo>
                  <a:lnTo>
                    <a:pt x="473" y="395"/>
                  </a:lnTo>
                  <a:lnTo>
                    <a:pt x="451" y="424"/>
                  </a:lnTo>
                  <a:lnTo>
                    <a:pt x="426" y="449"/>
                  </a:lnTo>
                  <a:lnTo>
                    <a:pt x="397" y="470"/>
                  </a:lnTo>
                  <a:lnTo>
                    <a:pt x="366" y="488"/>
                  </a:lnTo>
                  <a:lnTo>
                    <a:pt x="332" y="502"/>
                  </a:lnTo>
                  <a:lnTo>
                    <a:pt x="295" y="510"/>
                  </a:lnTo>
                  <a:lnTo>
                    <a:pt x="257" y="512"/>
                  </a:lnTo>
                  <a:lnTo>
                    <a:pt x="220" y="510"/>
                  </a:lnTo>
                  <a:lnTo>
                    <a:pt x="184" y="502"/>
                  </a:lnTo>
                  <a:lnTo>
                    <a:pt x="149" y="488"/>
                  </a:lnTo>
                  <a:lnTo>
                    <a:pt x="117" y="470"/>
                  </a:lnTo>
                  <a:lnTo>
                    <a:pt x="89" y="449"/>
                  </a:lnTo>
                  <a:lnTo>
                    <a:pt x="64" y="424"/>
                  </a:lnTo>
                  <a:lnTo>
                    <a:pt x="42" y="395"/>
                  </a:lnTo>
                  <a:lnTo>
                    <a:pt x="25" y="364"/>
                  </a:lnTo>
                  <a:lnTo>
                    <a:pt x="11" y="330"/>
                  </a:lnTo>
                  <a:lnTo>
                    <a:pt x="3" y="294"/>
                  </a:lnTo>
                  <a:lnTo>
                    <a:pt x="0" y="256"/>
                  </a:lnTo>
                  <a:lnTo>
                    <a:pt x="3" y="218"/>
                  </a:lnTo>
                  <a:lnTo>
                    <a:pt x="11" y="182"/>
                  </a:lnTo>
                  <a:lnTo>
                    <a:pt x="25" y="148"/>
                  </a:lnTo>
                  <a:lnTo>
                    <a:pt x="42" y="116"/>
                  </a:lnTo>
                  <a:lnTo>
                    <a:pt x="64" y="88"/>
                  </a:lnTo>
                  <a:lnTo>
                    <a:pt x="89" y="63"/>
                  </a:lnTo>
                  <a:lnTo>
                    <a:pt x="117" y="41"/>
                  </a:lnTo>
                  <a:lnTo>
                    <a:pt x="149" y="24"/>
                  </a:lnTo>
                  <a:lnTo>
                    <a:pt x="184" y="11"/>
                  </a:lnTo>
                  <a:lnTo>
                    <a:pt x="220" y="3"/>
                  </a:lnTo>
                  <a:lnTo>
                    <a:pt x="25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54" name="Google Shape;1254;p13"/>
            <p:cNvSpPr/>
            <p:nvPr/>
          </p:nvSpPr>
          <p:spPr>
            <a:xfrm>
              <a:off x="4887913" y="2171701"/>
              <a:ext cx="111126" cy="222251"/>
            </a:xfrm>
            <a:custGeom>
              <a:rect b="b" l="l" r="r" t="t"/>
              <a:pathLst>
                <a:path extrusionOk="0" h="2520" w="1261">
                  <a:moveTo>
                    <a:pt x="571" y="0"/>
                  </a:moveTo>
                  <a:lnTo>
                    <a:pt x="692" y="0"/>
                  </a:lnTo>
                  <a:lnTo>
                    <a:pt x="696" y="0"/>
                  </a:lnTo>
                  <a:lnTo>
                    <a:pt x="702" y="2"/>
                  </a:lnTo>
                  <a:lnTo>
                    <a:pt x="705" y="5"/>
                  </a:lnTo>
                  <a:lnTo>
                    <a:pt x="708" y="9"/>
                  </a:lnTo>
                  <a:lnTo>
                    <a:pt x="711" y="17"/>
                  </a:lnTo>
                  <a:lnTo>
                    <a:pt x="708" y="26"/>
                  </a:lnTo>
                  <a:lnTo>
                    <a:pt x="663" y="106"/>
                  </a:lnTo>
                  <a:lnTo>
                    <a:pt x="714" y="197"/>
                  </a:lnTo>
                  <a:lnTo>
                    <a:pt x="718" y="208"/>
                  </a:lnTo>
                  <a:lnTo>
                    <a:pt x="720" y="220"/>
                  </a:lnTo>
                  <a:lnTo>
                    <a:pt x="719" y="232"/>
                  </a:lnTo>
                  <a:lnTo>
                    <a:pt x="682" y="402"/>
                  </a:lnTo>
                  <a:lnTo>
                    <a:pt x="836" y="2"/>
                  </a:lnTo>
                  <a:lnTo>
                    <a:pt x="963" y="2"/>
                  </a:lnTo>
                  <a:lnTo>
                    <a:pt x="1006" y="5"/>
                  </a:lnTo>
                  <a:lnTo>
                    <a:pt x="1048" y="14"/>
                  </a:lnTo>
                  <a:lnTo>
                    <a:pt x="1086" y="29"/>
                  </a:lnTo>
                  <a:lnTo>
                    <a:pt x="1122" y="49"/>
                  </a:lnTo>
                  <a:lnTo>
                    <a:pt x="1154" y="73"/>
                  </a:lnTo>
                  <a:lnTo>
                    <a:pt x="1184" y="102"/>
                  </a:lnTo>
                  <a:lnTo>
                    <a:pt x="1209" y="134"/>
                  </a:lnTo>
                  <a:lnTo>
                    <a:pt x="1229" y="170"/>
                  </a:lnTo>
                  <a:lnTo>
                    <a:pt x="1244" y="209"/>
                  </a:lnTo>
                  <a:lnTo>
                    <a:pt x="1253" y="250"/>
                  </a:lnTo>
                  <a:lnTo>
                    <a:pt x="1256" y="293"/>
                  </a:lnTo>
                  <a:lnTo>
                    <a:pt x="1261" y="1201"/>
                  </a:lnTo>
                  <a:lnTo>
                    <a:pt x="1259" y="1225"/>
                  </a:lnTo>
                  <a:lnTo>
                    <a:pt x="1251" y="1249"/>
                  </a:lnTo>
                  <a:lnTo>
                    <a:pt x="1240" y="1270"/>
                  </a:lnTo>
                  <a:lnTo>
                    <a:pt x="1225" y="1289"/>
                  </a:lnTo>
                  <a:lnTo>
                    <a:pt x="1207" y="1304"/>
                  </a:lnTo>
                  <a:lnTo>
                    <a:pt x="1186" y="1315"/>
                  </a:lnTo>
                  <a:lnTo>
                    <a:pt x="1162" y="1323"/>
                  </a:lnTo>
                  <a:lnTo>
                    <a:pt x="1137" y="1325"/>
                  </a:lnTo>
                  <a:lnTo>
                    <a:pt x="1137" y="1325"/>
                  </a:lnTo>
                  <a:lnTo>
                    <a:pt x="1112" y="1323"/>
                  </a:lnTo>
                  <a:lnTo>
                    <a:pt x="1089" y="1316"/>
                  </a:lnTo>
                  <a:lnTo>
                    <a:pt x="1068" y="1304"/>
                  </a:lnTo>
                  <a:lnTo>
                    <a:pt x="1050" y="1289"/>
                  </a:lnTo>
                  <a:lnTo>
                    <a:pt x="1035" y="1270"/>
                  </a:lnTo>
                  <a:lnTo>
                    <a:pt x="1024" y="1250"/>
                  </a:lnTo>
                  <a:lnTo>
                    <a:pt x="1016" y="1227"/>
                  </a:lnTo>
                  <a:lnTo>
                    <a:pt x="1014" y="1202"/>
                  </a:lnTo>
                  <a:lnTo>
                    <a:pt x="1008" y="294"/>
                  </a:lnTo>
                  <a:lnTo>
                    <a:pt x="1008" y="289"/>
                  </a:lnTo>
                  <a:lnTo>
                    <a:pt x="1006" y="279"/>
                  </a:lnTo>
                  <a:lnTo>
                    <a:pt x="1001" y="271"/>
                  </a:lnTo>
                  <a:lnTo>
                    <a:pt x="993" y="265"/>
                  </a:lnTo>
                  <a:lnTo>
                    <a:pt x="982" y="263"/>
                  </a:lnTo>
                  <a:lnTo>
                    <a:pt x="972" y="265"/>
                  </a:lnTo>
                  <a:lnTo>
                    <a:pt x="964" y="271"/>
                  </a:lnTo>
                  <a:lnTo>
                    <a:pt x="959" y="279"/>
                  </a:lnTo>
                  <a:lnTo>
                    <a:pt x="957" y="289"/>
                  </a:lnTo>
                  <a:lnTo>
                    <a:pt x="959" y="2371"/>
                  </a:lnTo>
                  <a:lnTo>
                    <a:pt x="956" y="2402"/>
                  </a:lnTo>
                  <a:lnTo>
                    <a:pt x="948" y="2430"/>
                  </a:lnTo>
                  <a:lnTo>
                    <a:pt x="934" y="2455"/>
                  </a:lnTo>
                  <a:lnTo>
                    <a:pt x="916" y="2477"/>
                  </a:lnTo>
                  <a:lnTo>
                    <a:pt x="894" y="2495"/>
                  </a:lnTo>
                  <a:lnTo>
                    <a:pt x="869" y="2508"/>
                  </a:lnTo>
                  <a:lnTo>
                    <a:pt x="840" y="2517"/>
                  </a:lnTo>
                  <a:lnTo>
                    <a:pt x="810" y="2520"/>
                  </a:lnTo>
                  <a:lnTo>
                    <a:pt x="781" y="2517"/>
                  </a:lnTo>
                  <a:lnTo>
                    <a:pt x="753" y="2508"/>
                  </a:lnTo>
                  <a:lnTo>
                    <a:pt x="728" y="2495"/>
                  </a:lnTo>
                  <a:lnTo>
                    <a:pt x="706" y="2477"/>
                  </a:lnTo>
                  <a:lnTo>
                    <a:pt x="687" y="2455"/>
                  </a:lnTo>
                  <a:lnTo>
                    <a:pt x="673" y="2430"/>
                  </a:lnTo>
                  <a:lnTo>
                    <a:pt x="665" y="2402"/>
                  </a:lnTo>
                  <a:lnTo>
                    <a:pt x="662" y="2371"/>
                  </a:lnTo>
                  <a:lnTo>
                    <a:pt x="662" y="1218"/>
                  </a:lnTo>
                  <a:lnTo>
                    <a:pt x="659" y="1206"/>
                  </a:lnTo>
                  <a:lnTo>
                    <a:pt x="652" y="1195"/>
                  </a:lnTo>
                  <a:lnTo>
                    <a:pt x="642" y="1189"/>
                  </a:lnTo>
                  <a:lnTo>
                    <a:pt x="630" y="1186"/>
                  </a:lnTo>
                  <a:lnTo>
                    <a:pt x="617" y="1189"/>
                  </a:lnTo>
                  <a:lnTo>
                    <a:pt x="607" y="1195"/>
                  </a:lnTo>
                  <a:lnTo>
                    <a:pt x="600" y="1206"/>
                  </a:lnTo>
                  <a:lnTo>
                    <a:pt x="598" y="1218"/>
                  </a:lnTo>
                  <a:lnTo>
                    <a:pt x="598" y="2371"/>
                  </a:lnTo>
                  <a:lnTo>
                    <a:pt x="595" y="2402"/>
                  </a:lnTo>
                  <a:lnTo>
                    <a:pt x="586" y="2430"/>
                  </a:lnTo>
                  <a:lnTo>
                    <a:pt x="573" y="2455"/>
                  </a:lnTo>
                  <a:lnTo>
                    <a:pt x="555" y="2477"/>
                  </a:lnTo>
                  <a:lnTo>
                    <a:pt x="532" y="2495"/>
                  </a:lnTo>
                  <a:lnTo>
                    <a:pt x="507" y="2508"/>
                  </a:lnTo>
                  <a:lnTo>
                    <a:pt x="479" y="2517"/>
                  </a:lnTo>
                  <a:lnTo>
                    <a:pt x="449" y="2520"/>
                  </a:lnTo>
                  <a:lnTo>
                    <a:pt x="419" y="2517"/>
                  </a:lnTo>
                  <a:lnTo>
                    <a:pt x="392" y="2508"/>
                  </a:lnTo>
                  <a:lnTo>
                    <a:pt x="365" y="2495"/>
                  </a:lnTo>
                  <a:lnTo>
                    <a:pt x="344" y="2477"/>
                  </a:lnTo>
                  <a:lnTo>
                    <a:pt x="326" y="2455"/>
                  </a:lnTo>
                  <a:lnTo>
                    <a:pt x="312" y="2430"/>
                  </a:lnTo>
                  <a:lnTo>
                    <a:pt x="303" y="2402"/>
                  </a:lnTo>
                  <a:lnTo>
                    <a:pt x="300" y="2371"/>
                  </a:lnTo>
                  <a:lnTo>
                    <a:pt x="300" y="294"/>
                  </a:lnTo>
                  <a:lnTo>
                    <a:pt x="298" y="285"/>
                  </a:lnTo>
                  <a:lnTo>
                    <a:pt x="293" y="277"/>
                  </a:lnTo>
                  <a:lnTo>
                    <a:pt x="286" y="272"/>
                  </a:lnTo>
                  <a:lnTo>
                    <a:pt x="277" y="270"/>
                  </a:lnTo>
                  <a:lnTo>
                    <a:pt x="267" y="272"/>
                  </a:lnTo>
                  <a:lnTo>
                    <a:pt x="260" y="277"/>
                  </a:lnTo>
                  <a:lnTo>
                    <a:pt x="255" y="285"/>
                  </a:lnTo>
                  <a:lnTo>
                    <a:pt x="253" y="294"/>
                  </a:lnTo>
                  <a:lnTo>
                    <a:pt x="248" y="1202"/>
                  </a:lnTo>
                  <a:lnTo>
                    <a:pt x="246" y="1226"/>
                  </a:lnTo>
                  <a:lnTo>
                    <a:pt x="238" y="1250"/>
                  </a:lnTo>
                  <a:lnTo>
                    <a:pt x="226" y="1270"/>
                  </a:lnTo>
                  <a:lnTo>
                    <a:pt x="211" y="1289"/>
                  </a:lnTo>
                  <a:lnTo>
                    <a:pt x="193" y="1304"/>
                  </a:lnTo>
                  <a:lnTo>
                    <a:pt x="172" y="1316"/>
                  </a:lnTo>
                  <a:lnTo>
                    <a:pt x="149" y="1323"/>
                  </a:lnTo>
                  <a:lnTo>
                    <a:pt x="124" y="1325"/>
                  </a:lnTo>
                  <a:lnTo>
                    <a:pt x="123" y="1325"/>
                  </a:lnTo>
                  <a:lnTo>
                    <a:pt x="99" y="1323"/>
                  </a:lnTo>
                  <a:lnTo>
                    <a:pt x="74" y="1315"/>
                  </a:lnTo>
                  <a:lnTo>
                    <a:pt x="54" y="1304"/>
                  </a:lnTo>
                  <a:lnTo>
                    <a:pt x="35" y="1289"/>
                  </a:lnTo>
                  <a:lnTo>
                    <a:pt x="21" y="1270"/>
                  </a:lnTo>
                  <a:lnTo>
                    <a:pt x="9" y="1249"/>
                  </a:lnTo>
                  <a:lnTo>
                    <a:pt x="2" y="1225"/>
                  </a:lnTo>
                  <a:lnTo>
                    <a:pt x="0" y="1201"/>
                  </a:lnTo>
                  <a:lnTo>
                    <a:pt x="4" y="293"/>
                  </a:lnTo>
                  <a:lnTo>
                    <a:pt x="8" y="250"/>
                  </a:lnTo>
                  <a:lnTo>
                    <a:pt x="17" y="209"/>
                  </a:lnTo>
                  <a:lnTo>
                    <a:pt x="32" y="170"/>
                  </a:lnTo>
                  <a:lnTo>
                    <a:pt x="52" y="134"/>
                  </a:lnTo>
                  <a:lnTo>
                    <a:pt x="77" y="102"/>
                  </a:lnTo>
                  <a:lnTo>
                    <a:pt x="106" y="73"/>
                  </a:lnTo>
                  <a:lnTo>
                    <a:pt x="139" y="49"/>
                  </a:lnTo>
                  <a:lnTo>
                    <a:pt x="175" y="29"/>
                  </a:lnTo>
                  <a:lnTo>
                    <a:pt x="213" y="14"/>
                  </a:lnTo>
                  <a:lnTo>
                    <a:pt x="255" y="5"/>
                  </a:lnTo>
                  <a:lnTo>
                    <a:pt x="298" y="2"/>
                  </a:lnTo>
                  <a:lnTo>
                    <a:pt x="424" y="2"/>
                  </a:lnTo>
                  <a:lnTo>
                    <a:pt x="576" y="402"/>
                  </a:lnTo>
                  <a:lnTo>
                    <a:pt x="543" y="232"/>
                  </a:lnTo>
                  <a:lnTo>
                    <a:pt x="543" y="220"/>
                  </a:lnTo>
                  <a:lnTo>
                    <a:pt x="544" y="208"/>
                  </a:lnTo>
                  <a:lnTo>
                    <a:pt x="550" y="197"/>
                  </a:lnTo>
                  <a:lnTo>
                    <a:pt x="599" y="106"/>
                  </a:lnTo>
                  <a:lnTo>
                    <a:pt x="555" y="26"/>
                  </a:lnTo>
                  <a:lnTo>
                    <a:pt x="553" y="17"/>
                  </a:lnTo>
                  <a:lnTo>
                    <a:pt x="556" y="9"/>
                  </a:lnTo>
                  <a:lnTo>
                    <a:pt x="559" y="5"/>
                  </a:lnTo>
                  <a:lnTo>
                    <a:pt x="562" y="2"/>
                  </a:lnTo>
                  <a:lnTo>
                    <a:pt x="567" y="0"/>
                  </a:lnTo>
                  <a:lnTo>
                    <a:pt x="571"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55" name="Google Shape;1255;p13"/>
            <p:cNvSpPr/>
            <p:nvPr/>
          </p:nvSpPr>
          <p:spPr>
            <a:xfrm>
              <a:off x="5046663" y="2120901"/>
              <a:ext cx="46037" cy="44451"/>
            </a:xfrm>
            <a:custGeom>
              <a:rect b="b" l="l" r="r" t="t"/>
              <a:pathLst>
                <a:path extrusionOk="0" h="512" w="513">
                  <a:moveTo>
                    <a:pt x="256" y="0"/>
                  </a:moveTo>
                  <a:lnTo>
                    <a:pt x="294" y="3"/>
                  </a:lnTo>
                  <a:lnTo>
                    <a:pt x="331" y="11"/>
                  </a:lnTo>
                  <a:lnTo>
                    <a:pt x="365" y="24"/>
                  </a:lnTo>
                  <a:lnTo>
                    <a:pt x="396" y="41"/>
                  </a:lnTo>
                  <a:lnTo>
                    <a:pt x="425" y="63"/>
                  </a:lnTo>
                  <a:lnTo>
                    <a:pt x="450" y="88"/>
                  </a:lnTo>
                  <a:lnTo>
                    <a:pt x="472" y="116"/>
                  </a:lnTo>
                  <a:lnTo>
                    <a:pt x="490" y="148"/>
                  </a:lnTo>
                  <a:lnTo>
                    <a:pt x="503" y="182"/>
                  </a:lnTo>
                  <a:lnTo>
                    <a:pt x="511" y="218"/>
                  </a:lnTo>
                  <a:lnTo>
                    <a:pt x="513" y="256"/>
                  </a:lnTo>
                  <a:lnTo>
                    <a:pt x="511" y="294"/>
                  </a:lnTo>
                  <a:lnTo>
                    <a:pt x="503" y="330"/>
                  </a:lnTo>
                  <a:lnTo>
                    <a:pt x="490" y="364"/>
                  </a:lnTo>
                  <a:lnTo>
                    <a:pt x="472" y="395"/>
                  </a:lnTo>
                  <a:lnTo>
                    <a:pt x="450" y="424"/>
                  </a:lnTo>
                  <a:lnTo>
                    <a:pt x="425" y="449"/>
                  </a:lnTo>
                  <a:lnTo>
                    <a:pt x="396" y="470"/>
                  </a:lnTo>
                  <a:lnTo>
                    <a:pt x="365" y="488"/>
                  </a:lnTo>
                  <a:lnTo>
                    <a:pt x="331" y="502"/>
                  </a:lnTo>
                  <a:lnTo>
                    <a:pt x="294" y="510"/>
                  </a:lnTo>
                  <a:lnTo>
                    <a:pt x="256" y="512"/>
                  </a:lnTo>
                  <a:lnTo>
                    <a:pt x="219" y="510"/>
                  </a:lnTo>
                  <a:lnTo>
                    <a:pt x="183" y="502"/>
                  </a:lnTo>
                  <a:lnTo>
                    <a:pt x="149" y="488"/>
                  </a:lnTo>
                  <a:lnTo>
                    <a:pt x="116" y="470"/>
                  </a:lnTo>
                  <a:lnTo>
                    <a:pt x="88" y="449"/>
                  </a:lnTo>
                  <a:lnTo>
                    <a:pt x="63" y="424"/>
                  </a:lnTo>
                  <a:lnTo>
                    <a:pt x="41" y="395"/>
                  </a:lnTo>
                  <a:lnTo>
                    <a:pt x="24" y="364"/>
                  </a:lnTo>
                  <a:lnTo>
                    <a:pt x="11" y="330"/>
                  </a:lnTo>
                  <a:lnTo>
                    <a:pt x="3" y="294"/>
                  </a:lnTo>
                  <a:lnTo>
                    <a:pt x="0" y="256"/>
                  </a:lnTo>
                  <a:lnTo>
                    <a:pt x="3" y="218"/>
                  </a:lnTo>
                  <a:lnTo>
                    <a:pt x="11" y="182"/>
                  </a:lnTo>
                  <a:lnTo>
                    <a:pt x="24" y="148"/>
                  </a:lnTo>
                  <a:lnTo>
                    <a:pt x="41" y="116"/>
                  </a:lnTo>
                  <a:lnTo>
                    <a:pt x="63" y="88"/>
                  </a:lnTo>
                  <a:lnTo>
                    <a:pt x="88" y="63"/>
                  </a:lnTo>
                  <a:lnTo>
                    <a:pt x="116" y="41"/>
                  </a:lnTo>
                  <a:lnTo>
                    <a:pt x="149" y="24"/>
                  </a:lnTo>
                  <a:lnTo>
                    <a:pt x="183" y="11"/>
                  </a:lnTo>
                  <a:lnTo>
                    <a:pt x="219" y="3"/>
                  </a:lnTo>
                  <a:lnTo>
                    <a:pt x="25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56" name="Google Shape;1256;p13"/>
            <p:cNvSpPr/>
            <p:nvPr/>
          </p:nvSpPr>
          <p:spPr>
            <a:xfrm>
              <a:off x="4976813" y="2105026"/>
              <a:ext cx="184149" cy="288925"/>
            </a:xfrm>
            <a:custGeom>
              <a:rect b="b" l="l" r="r" t="t"/>
              <a:pathLst>
                <a:path extrusionOk="0" h="3294" w="2091">
                  <a:moveTo>
                    <a:pt x="134" y="0"/>
                  </a:moveTo>
                  <a:lnTo>
                    <a:pt x="158" y="5"/>
                  </a:lnTo>
                  <a:lnTo>
                    <a:pt x="180" y="13"/>
                  </a:lnTo>
                  <a:lnTo>
                    <a:pt x="200" y="26"/>
                  </a:lnTo>
                  <a:lnTo>
                    <a:pt x="218" y="44"/>
                  </a:lnTo>
                  <a:lnTo>
                    <a:pt x="848" y="795"/>
                  </a:lnTo>
                  <a:lnTo>
                    <a:pt x="993" y="1176"/>
                  </a:lnTo>
                  <a:lnTo>
                    <a:pt x="961" y="1006"/>
                  </a:lnTo>
                  <a:lnTo>
                    <a:pt x="960" y="994"/>
                  </a:lnTo>
                  <a:lnTo>
                    <a:pt x="962" y="982"/>
                  </a:lnTo>
                  <a:lnTo>
                    <a:pt x="967" y="971"/>
                  </a:lnTo>
                  <a:lnTo>
                    <a:pt x="1016" y="880"/>
                  </a:lnTo>
                  <a:lnTo>
                    <a:pt x="972" y="800"/>
                  </a:lnTo>
                  <a:lnTo>
                    <a:pt x="970" y="791"/>
                  </a:lnTo>
                  <a:lnTo>
                    <a:pt x="973" y="783"/>
                  </a:lnTo>
                  <a:lnTo>
                    <a:pt x="975" y="779"/>
                  </a:lnTo>
                  <a:lnTo>
                    <a:pt x="979" y="776"/>
                  </a:lnTo>
                  <a:lnTo>
                    <a:pt x="983" y="774"/>
                  </a:lnTo>
                  <a:lnTo>
                    <a:pt x="988" y="774"/>
                  </a:lnTo>
                  <a:lnTo>
                    <a:pt x="1110" y="774"/>
                  </a:lnTo>
                  <a:lnTo>
                    <a:pt x="1114" y="774"/>
                  </a:lnTo>
                  <a:lnTo>
                    <a:pt x="1118" y="776"/>
                  </a:lnTo>
                  <a:lnTo>
                    <a:pt x="1122" y="779"/>
                  </a:lnTo>
                  <a:lnTo>
                    <a:pt x="1125" y="783"/>
                  </a:lnTo>
                  <a:lnTo>
                    <a:pt x="1127" y="791"/>
                  </a:lnTo>
                  <a:lnTo>
                    <a:pt x="1125" y="800"/>
                  </a:lnTo>
                  <a:lnTo>
                    <a:pt x="1080" y="880"/>
                  </a:lnTo>
                  <a:lnTo>
                    <a:pt x="1131" y="971"/>
                  </a:lnTo>
                  <a:lnTo>
                    <a:pt x="1135" y="982"/>
                  </a:lnTo>
                  <a:lnTo>
                    <a:pt x="1137" y="994"/>
                  </a:lnTo>
                  <a:lnTo>
                    <a:pt x="1136" y="1006"/>
                  </a:lnTo>
                  <a:lnTo>
                    <a:pt x="1100" y="1176"/>
                  </a:lnTo>
                  <a:lnTo>
                    <a:pt x="1249" y="789"/>
                  </a:lnTo>
                  <a:lnTo>
                    <a:pt x="1873" y="44"/>
                  </a:lnTo>
                  <a:lnTo>
                    <a:pt x="1891" y="26"/>
                  </a:lnTo>
                  <a:lnTo>
                    <a:pt x="1911" y="13"/>
                  </a:lnTo>
                  <a:lnTo>
                    <a:pt x="1933" y="5"/>
                  </a:lnTo>
                  <a:lnTo>
                    <a:pt x="1957" y="0"/>
                  </a:lnTo>
                  <a:lnTo>
                    <a:pt x="1980" y="0"/>
                  </a:lnTo>
                  <a:lnTo>
                    <a:pt x="2004" y="5"/>
                  </a:lnTo>
                  <a:lnTo>
                    <a:pt x="2027" y="14"/>
                  </a:lnTo>
                  <a:lnTo>
                    <a:pt x="2048" y="28"/>
                  </a:lnTo>
                  <a:lnTo>
                    <a:pt x="2065" y="46"/>
                  </a:lnTo>
                  <a:lnTo>
                    <a:pt x="2078" y="67"/>
                  </a:lnTo>
                  <a:lnTo>
                    <a:pt x="2087" y="89"/>
                  </a:lnTo>
                  <a:lnTo>
                    <a:pt x="2091" y="112"/>
                  </a:lnTo>
                  <a:lnTo>
                    <a:pt x="2091" y="137"/>
                  </a:lnTo>
                  <a:lnTo>
                    <a:pt x="2086" y="160"/>
                  </a:lnTo>
                  <a:lnTo>
                    <a:pt x="2077" y="182"/>
                  </a:lnTo>
                  <a:lnTo>
                    <a:pt x="2063" y="203"/>
                  </a:lnTo>
                  <a:lnTo>
                    <a:pt x="1373" y="1024"/>
                  </a:lnTo>
                  <a:lnTo>
                    <a:pt x="1376" y="3145"/>
                  </a:lnTo>
                  <a:lnTo>
                    <a:pt x="1373" y="3176"/>
                  </a:lnTo>
                  <a:lnTo>
                    <a:pt x="1364" y="3204"/>
                  </a:lnTo>
                  <a:lnTo>
                    <a:pt x="1351" y="3229"/>
                  </a:lnTo>
                  <a:lnTo>
                    <a:pt x="1333" y="3251"/>
                  </a:lnTo>
                  <a:lnTo>
                    <a:pt x="1311" y="3269"/>
                  </a:lnTo>
                  <a:lnTo>
                    <a:pt x="1286" y="3282"/>
                  </a:lnTo>
                  <a:lnTo>
                    <a:pt x="1258" y="3291"/>
                  </a:lnTo>
                  <a:lnTo>
                    <a:pt x="1227" y="3294"/>
                  </a:lnTo>
                  <a:lnTo>
                    <a:pt x="1197" y="3291"/>
                  </a:lnTo>
                  <a:lnTo>
                    <a:pt x="1170" y="3282"/>
                  </a:lnTo>
                  <a:lnTo>
                    <a:pt x="1145" y="3269"/>
                  </a:lnTo>
                  <a:lnTo>
                    <a:pt x="1123" y="3251"/>
                  </a:lnTo>
                  <a:lnTo>
                    <a:pt x="1105" y="3229"/>
                  </a:lnTo>
                  <a:lnTo>
                    <a:pt x="1091" y="3204"/>
                  </a:lnTo>
                  <a:lnTo>
                    <a:pt x="1081" y="3176"/>
                  </a:lnTo>
                  <a:lnTo>
                    <a:pt x="1078" y="3145"/>
                  </a:lnTo>
                  <a:lnTo>
                    <a:pt x="1078" y="1992"/>
                  </a:lnTo>
                  <a:lnTo>
                    <a:pt x="1076" y="1980"/>
                  </a:lnTo>
                  <a:lnTo>
                    <a:pt x="1069" y="1969"/>
                  </a:lnTo>
                  <a:lnTo>
                    <a:pt x="1059" y="1963"/>
                  </a:lnTo>
                  <a:lnTo>
                    <a:pt x="1047" y="1960"/>
                  </a:lnTo>
                  <a:lnTo>
                    <a:pt x="1034" y="1963"/>
                  </a:lnTo>
                  <a:lnTo>
                    <a:pt x="1024" y="1969"/>
                  </a:lnTo>
                  <a:lnTo>
                    <a:pt x="1017" y="1980"/>
                  </a:lnTo>
                  <a:lnTo>
                    <a:pt x="1015" y="1992"/>
                  </a:lnTo>
                  <a:lnTo>
                    <a:pt x="1015" y="3145"/>
                  </a:lnTo>
                  <a:lnTo>
                    <a:pt x="1012" y="3176"/>
                  </a:lnTo>
                  <a:lnTo>
                    <a:pt x="1003" y="3204"/>
                  </a:lnTo>
                  <a:lnTo>
                    <a:pt x="989" y="3229"/>
                  </a:lnTo>
                  <a:lnTo>
                    <a:pt x="971" y="3251"/>
                  </a:lnTo>
                  <a:lnTo>
                    <a:pt x="950" y="3269"/>
                  </a:lnTo>
                  <a:lnTo>
                    <a:pt x="923" y="3282"/>
                  </a:lnTo>
                  <a:lnTo>
                    <a:pt x="896" y="3291"/>
                  </a:lnTo>
                  <a:lnTo>
                    <a:pt x="866" y="3294"/>
                  </a:lnTo>
                  <a:lnTo>
                    <a:pt x="836" y="3291"/>
                  </a:lnTo>
                  <a:lnTo>
                    <a:pt x="808" y="3282"/>
                  </a:lnTo>
                  <a:lnTo>
                    <a:pt x="783" y="3269"/>
                  </a:lnTo>
                  <a:lnTo>
                    <a:pt x="760" y="3251"/>
                  </a:lnTo>
                  <a:lnTo>
                    <a:pt x="742" y="3229"/>
                  </a:lnTo>
                  <a:lnTo>
                    <a:pt x="729" y="3204"/>
                  </a:lnTo>
                  <a:lnTo>
                    <a:pt x="720" y="3176"/>
                  </a:lnTo>
                  <a:lnTo>
                    <a:pt x="717" y="3145"/>
                  </a:lnTo>
                  <a:lnTo>
                    <a:pt x="717" y="1024"/>
                  </a:lnTo>
                  <a:lnTo>
                    <a:pt x="28" y="203"/>
                  </a:lnTo>
                  <a:lnTo>
                    <a:pt x="14" y="182"/>
                  </a:lnTo>
                  <a:lnTo>
                    <a:pt x="5" y="160"/>
                  </a:lnTo>
                  <a:lnTo>
                    <a:pt x="0" y="137"/>
                  </a:lnTo>
                  <a:lnTo>
                    <a:pt x="0" y="112"/>
                  </a:lnTo>
                  <a:lnTo>
                    <a:pt x="4" y="89"/>
                  </a:lnTo>
                  <a:lnTo>
                    <a:pt x="13" y="67"/>
                  </a:lnTo>
                  <a:lnTo>
                    <a:pt x="26" y="46"/>
                  </a:lnTo>
                  <a:lnTo>
                    <a:pt x="44" y="28"/>
                  </a:lnTo>
                  <a:lnTo>
                    <a:pt x="64" y="14"/>
                  </a:lnTo>
                  <a:lnTo>
                    <a:pt x="87" y="5"/>
                  </a:lnTo>
                  <a:lnTo>
                    <a:pt x="110" y="0"/>
                  </a:lnTo>
                  <a:lnTo>
                    <a:pt x="134"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257" name="Google Shape;1257;p13"/>
          <p:cNvGrpSpPr/>
          <p:nvPr/>
        </p:nvGrpSpPr>
        <p:grpSpPr>
          <a:xfrm>
            <a:off x="11674782" y="25283208"/>
            <a:ext cx="1327195" cy="1071901"/>
            <a:chOff x="8596313" y="2898775"/>
            <a:chExt cx="288923" cy="233362"/>
          </a:xfrm>
        </p:grpSpPr>
        <p:sp>
          <p:nvSpPr>
            <p:cNvPr id="1258" name="Google Shape;1258;p13"/>
            <p:cNvSpPr/>
            <p:nvPr/>
          </p:nvSpPr>
          <p:spPr>
            <a:xfrm>
              <a:off x="8656638" y="2921000"/>
              <a:ext cx="34925" cy="34925"/>
            </a:xfrm>
            <a:custGeom>
              <a:rect b="b" l="l" r="r" t="t"/>
              <a:pathLst>
                <a:path extrusionOk="0" h="414" w="415">
                  <a:moveTo>
                    <a:pt x="207" y="0"/>
                  </a:moveTo>
                  <a:lnTo>
                    <a:pt x="241" y="2"/>
                  </a:lnTo>
                  <a:lnTo>
                    <a:pt x="272" y="10"/>
                  </a:lnTo>
                  <a:lnTo>
                    <a:pt x="303" y="23"/>
                  </a:lnTo>
                  <a:lnTo>
                    <a:pt x="330" y="39"/>
                  </a:lnTo>
                  <a:lnTo>
                    <a:pt x="354" y="60"/>
                  </a:lnTo>
                  <a:lnTo>
                    <a:pt x="374" y="85"/>
                  </a:lnTo>
                  <a:lnTo>
                    <a:pt x="392" y="112"/>
                  </a:lnTo>
                  <a:lnTo>
                    <a:pt x="404" y="141"/>
                  </a:lnTo>
                  <a:lnTo>
                    <a:pt x="412" y="173"/>
                  </a:lnTo>
                  <a:lnTo>
                    <a:pt x="415" y="206"/>
                  </a:lnTo>
                  <a:lnTo>
                    <a:pt x="412" y="240"/>
                  </a:lnTo>
                  <a:lnTo>
                    <a:pt x="404" y="273"/>
                  </a:lnTo>
                  <a:lnTo>
                    <a:pt x="392" y="302"/>
                  </a:lnTo>
                  <a:lnTo>
                    <a:pt x="374" y="329"/>
                  </a:lnTo>
                  <a:lnTo>
                    <a:pt x="354" y="354"/>
                  </a:lnTo>
                  <a:lnTo>
                    <a:pt x="330" y="375"/>
                  </a:lnTo>
                  <a:lnTo>
                    <a:pt x="303" y="391"/>
                  </a:lnTo>
                  <a:lnTo>
                    <a:pt x="272" y="404"/>
                  </a:lnTo>
                  <a:lnTo>
                    <a:pt x="241" y="411"/>
                  </a:lnTo>
                  <a:lnTo>
                    <a:pt x="207" y="414"/>
                  </a:lnTo>
                  <a:lnTo>
                    <a:pt x="174" y="411"/>
                  </a:lnTo>
                  <a:lnTo>
                    <a:pt x="142" y="404"/>
                  </a:lnTo>
                  <a:lnTo>
                    <a:pt x="112" y="391"/>
                  </a:lnTo>
                  <a:lnTo>
                    <a:pt x="85" y="375"/>
                  </a:lnTo>
                  <a:lnTo>
                    <a:pt x="61" y="354"/>
                  </a:lnTo>
                  <a:lnTo>
                    <a:pt x="40" y="329"/>
                  </a:lnTo>
                  <a:lnTo>
                    <a:pt x="23" y="302"/>
                  </a:lnTo>
                  <a:lnTo>
                    <a:pt x="10" y="273"/>
                  </a:lnTo>
                  <a:lnTo>
                    <a:pt x="3" y="240"/>
                  </a:lnTo>
                  <a:lnTo>
                    <a:pt x="0" y="206"/>
                  </a:lnTo>
                  <a:lnTo>
                    <a:pt x="3" y="173"/>
                  </a:lnTo>
                  <a:lnTo>
                    <a:pt x="10" y="141"/>
                  </a:lnTo>
                  <a:lnTo>
                    <a:pt x="23" y="112"/>
                  </a:lnTo>
                  <a:lnTo>
                    <a:pt x="40" y="85"/>
                  </a:lnTo>
                  <a:lnTo>
                    <a:pt x="61" y="60"/>
                  </a:lnTo>
                  <a:lnTo>
                    <a:pt x="85" y="39"/>
                  </a:lnTo>
                  <a:lnTo>
                    <a:pt x="112" y="23"/>
                  </a:lnTo>
                  <a:lnTo>
                    <a:pt x="142" y="10"/>
                  </a:lnTo>
                  <a:lnTo>
                    <a:pt x="174" y="2"/>
                  </a:lnTo>
                  <a:lnTo>
                    <a:pt x="20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59" name="Google Shape;1259;p13"/>
            <p:cNvSpPr/>
            <p:nvPr/>
          </p:nvSpPr>
          <p:spPr>
            <a:xfrm>
              <a:off x="8596313" y="2898775"/>
              <a:ext cx="288923" cy="233362"/>
            </a:xfrm>
            <a:custGeom>
              <a:rect b="b" l="l" r="r" t="t"/>
              <a:pathLst>
                <a:path extrusionOk="0" h="2784" w="3449">
                  <a:moveTo>
                    <a:pt x="1707" y="0"/>
                  </a:moveTo>
                  <a:lnTo>
                    <a:pt x="1734" y="2"/>
                  </a:lnTo>
                  <a:lnTo>
                    <a:pt x="1760" y="11"/>
                  </a:lnTo>
                  <a:lnTo>
                    <a:pt x="1785" y="22"/>
                  </a:lnTo>
                  <a:lnTo>
                    <a:pt x="1805" y="38"/>
                  </a:lnTo>
                  <a:lnTo>
                    <a:pt x="1824" y="59"/>
                  </a:lnTo>
                  <a:lnTo>
                    <a:pt x="2348" y="743"/>
                  </a:lnTo>
                  <a:lnTo>
                    <a:pt x="2756" y="743"/>
                  </a:lnTo>
                  <a:lnTo>
                    <a:pt x="2775" y="745"/>
                  </a:lnTo>
                  <a:lnTo>
                    <a:pt x="2793" y="750"/>
                  </a:lnTo>
                  <a:lnTo>
                    <a:pt x="2810" y="758"/>
                  </a:lnTo>
                  <a:lnTo>
                    <a:pt x="3050" y="916"/>
                  </a:lnTo>
                  <a:lnTo>
                    <a:pt x="3275" y="664"/>
                  </a:lnTo>
                  <a:lnTo>
                    <a:pt x="3292" y="649"/>
                  </a:lnTo>
                  <a:lnTo>
                    <a:pt x="3311" y="639"/>
                  </a:lnTo>
                  <a:lnTo>
                    <a:pt x="3333" y="632"/>
                  </a:lnTo>
                  <a:lnTo>
                    <a:pt x="3354" y="631"/>
                  </a:lnTo>
                  <a:lnTo>
                    <a:pt x="3376" y="634"/>
                  </a:lnTo>
                  <a:lnTo>
                    <a:pt x="3397" y="643"/>
                  </a:lnTo>
                  <a:lnTo>
                    <a:pt x="3416" y="656"/>
                  </a:lnTo>
                  <a:lnTo>
                    <a:pt x="3431" y="673"/>
                  </a:lnTo>
                  <a:lnTo>
                    <a:pt x="3442" y="693"/>
                  </a:lnTo>
                  <a:lnTo>
                    <a:pt x="3448" y="714"/>
                  </a:lnTo>
                  <a:lnTo>
                    <a:pt x="3449" y="736"/>
                  </a:lnTo>
                  <a:lnTo>
                    <a:pt x="3445" y="758"/>
                  </a:lnTo>
                  <a:lnTo>
                    <a:pt x="3437" y="779"/>
                  </a:lnTo>
                  <a:lnTo>
                    <a:pt x="3423" y="798"/>
                  </a:lnTo>
                  <a:lnTo>
                    <a:pt x="3143" y="1113"/>
                  </a:lnTo>
                  <a:lnTo>
                    <a:pt x="3126" y="1127"/>
                  </a:lnTo>
                  <a:lnTo>
                    <a:pt x="3108" y="1138"/>
                  </a:lnTo>
                  <a:lnTo>
                    <a:pt x="3088" y="1144"/>
                  </a:lnTo>
                  <a:lnTo>
                    <a:pt x="3068" y="1146"/>
                  </a:lnTo>
                  <a:lnTo>
                    <a:pt x="3049" y="1145"/>
                  </a:lnTo>
                  <a:lnTo>
                    <a:pt x="3030" y="1140"/>
                  </a:lnTo>
                  <a:lnTo>
                    <a:pt x="3014" y="1130"/>
                  </a:lnTo>
                  <a:lnTo>
                    <a:pt x="2753" y="960"/>
                  </a:lnTo>
                  <a:lnTo>
                    <a:pt x="2753" y="2663"/>
                  </a:lnTo>
                  <a:lnTo>
                    <a:pt x="2750" y="2691"/>
                  </a:lnTo>
                  <a:lnTo>
                    <a:pt x="2740" y="2716"/>
                  </a:lnTo>
                  <a:lnTo>
                    <a:pt x="2727" y="2738"/>
                  </a:lnTo>
                  <a:lnTo>
                    <a:pt x="2708" y="2757"/>
                  </a:lnTo>
                  <a:lnTo>
                    <a:pt x="2686" y="2771"/>
                  </a:lnTo>
                  <a:lnTo>
                    <a:pt x="2661" y="2780"/>
                  </a:lnTo>
                  <a:lnTo>
                    <a:pt x="2632" y="2784"/>
                  </a:lnTo>
                  <a:lnTo>
                    <a:pt x="2605" y="2780"/>
                  </a:lnTo>
                  <a:lnTo>
                    <a:pt x="2580" y="2771"/>
                  </a:lnTo>
                  <a:lnTo>
                    <a:pt x="2558" y="2757"/>
                  </a:lnTo>
                  <a:lnTo>
                    <a:pt x="2539" y="2738"/>
                  </a:lnTo>
                  <a:lnTo>
                    <a:pt x="2525" y="2716"/>
                  </a:lnTo>
                  <a:lnTo>
                    <a:pt x="2516" y="2691"/>
                  </a:lnTo>
                  <a:lnTo>
                    <a:pt x="2513" y="2663"/>
                  </a:lnTo>
                  <a:lnTo>
                    <a:pt x="2513" y="1729"/>
                  </a:lnTo>
                  <a:lnTo>
                    <a:pt x="2511" y="1718"/>
                  </a:lnTo>
                  <a:lnTo>
                    <a:pt x="2505" y="1710"/>
                  </a:lnTo>
                  <a:lnTo>
                    <a:pt x="2497" y="1705"/>
                  </a:lnTo>
                  <a:lnTo>
                    <a:pt x="2487" y="1703"/>
                  </a:lnTo>
                  <a:lnTo>
                    <a:pt x="2477" y="1705"/>
                  </a:lnTo>
                  <a:lnTo>
                    <a:pt x="2469" y="1710"/>
                  </a:lnTo>
                  <a:lnTo>
                    <a:pt x="2463" y="1718"/>
                  </a:lnTo>
                  <a:lnTo>
                    <a:pt x="2461" y="1729"/>
                  </a:lnTo>
                  <a:lnTo>
                    <a:pt x="2461" y="2663"/>
                  </a:lnTo>
                  <a:lnTo>
                    <a:pt x="2458" y="2691"/>
                  </a:lnTo>
                  <a:lnTo>
                    <a:pt x="2449" y="2716"/>
                  </a:lnTo>
                  <a:lnTo>
                    <a:pt x="2434" y="2738"/>
                  </a:lnTo>
                  <a:lnTo>
                    <a:pt x="2416" y="2757"/>
                  </a:lnTo>
                  <a:lnTo>
                    <a:pt x="2393" y="2771"/>
                  </a:lnTo>
                  <a:lnTo>
                    <a:pt x="2368" y="2780"/>
                  </a:lnTo>
                  <a:lnTo>
                    <a:pt x="2341" y="2784"/>
                  </a:lnTo>
                  <a:lnTo>
                    <a:pt x="2314" y="2780"/>
                  </a:lnTo>
                  <a:lnTo>
                    <a:pt x="2289" y="2771"/>
                  </a:lnTo>
                  <a:lnTo>
                    <a:pt x="2267" y="2757"/>
                  </a:lnTo>
                  <a:lnTo>
                    <a:pt x="2248" y="2738"/>
                  </a:lnTo>
                  <a:lnTo>
                    <a:pt x="2233" y="2716"/>
                  </a:lnTo>
                  <a:lnTo>
                    <a:pt x="2225" y="2691"/>
                  </a:lnTo>
                  <a:lnTo>
                    <a:pt x="2222" y="2663"/>
                  </a:lnTo>
                  <a:lnTo>
                    <a:pt x="2222" y="2538"/>
                  </a:lnTo>
                  <a:lnTo>
                    <a:pt x="2222" y="2419"/>
                  </a:lnTo>
                  <a:lnTo>
                    <a:pt x="2222" y="2308"/>
                  </a:lnTo>
                  <a:lnTo>
                    <a:pt x="2222" y="2204"/>
                  </a:lnTo>
                  <a:lnTo>
                    <a:pt x="2222" y="2105"/>
                  </a:lnTo>
                  <a:lnTo>
                    <a:pt x="2222" y="2013"/>
                  </a:lnTo>
                  <a:lnTo>
                    <a:pt x="2222" y="1925"/>
                  </a:lnTo>
                  <a:lnTo>
                    <a:pt x="2222" y="1843"/>
                  </a:lnTo>
                  <a:lnTo>
                    <a:pt x="2222" y="1766"/>
                  </a:lnTo>
                  <a:lnTo>
                    <a:pt x="2222" y="1693"/>
                  </a:lnTo>
                  <a:lnTo>
                    <a:pt x="2223" y="1623"/>
                  </a:lnTo>
                  <a:lnTo>
                    <a:pt x="2223" y="1557"/>
                  </a:lnTo>
                  <a:lnTo>
                    <a:pt x="2223" y="1493"/>
                  </a:lnTo>
                  <a:lnTo>
                    <a:pt x="2223" y="1431"/>
                  </a:lnTo>
                  <a:lnTo>
                    <a:pt x="2223" y="1371"/>
                  </a:lnTo>
                  <a:lnTo>
                    <a:pt x="2223" y="1313"/>
                  </a:lnTo>
                  <a:lnTo>
                    <a:pt x="2223" y="1255"/>
                  </a:lnTo>
                  <a:lnTo>
                    <a:pt x="2223" y="1199"/>
                  </a:lnTo>
                  <a:lnTo>
                    <a:pt x="2224" y="1142"/>
                  </a:lnTo>
                  <a:lnTo>
                    <a:pt x="2224" y="1085"/>
                  </a:lnTo>
                  <a:lnTo>
                    <a:pt x="2224" y="1027"/>
                  </a:lnTo>
                  <a:lnTo>
                    <a:pt x="2224" y="968"/>
                  </a:lnTo>
                  <a:lnTo>
                    <a:pt x="2224" y="909"/>
                  </a:lnTo>
                  <a:lnTo>
                    <a:pt x="2223" y="908"/>
                  </a:lnTo>
                  <a:lnTo>
                    <a:pt x="2223" y="908"/>
                  </a:lnTo>
                  <a:lnTo>
                    <a:pt x="2223" y="908"/>
                  </a:lnTo>
                  <a:lnTo>
                    <a:pt x="2223" y="906"/>
                  </a:lnTo>
                  <a:lnTo>
                    <a:pt x="2222" y="906"/>
                  </a:lnTo>
                  <a:lnTo>
                    <a:pt x="2220" y="905"/>
                  </a:lnTo>
                  <a:lnTo>
                    <a:pt x="2219" y="903"/>
                  </a:lnTo>
                  <a:lnTo>
                    <a:pt x="2217" y="901"/>
                  </a:lnTo>
                  <a:lnTo>
                    <a:pt x="2215" y="898"/>
                  </a:lnTo>
                  <a:lnTo>
                    <a:pt x="2212" y="894"/>
                  </a:lnTo>
                  <a:lnTo>
                    <a:pt x="2208" y="889"/>
                  </a:lnTo>
                  <a:lnTo>
                    <a:pt x="2203" y="882"/>
                  </a:lnTo>
                  <a:lnTo>
                    <a:pt x="2196" y="874"/>
                  </a:lnTo>
                  <a:lnTo>
                    <a:pt x="2189" y="864"/>
                  </a:lnTo>
                  <a:lnTo>
                    <a:pt x="2181" y="853"/>
                  </a:lnTo>
                  <a:lnTo>
                    <a:pt x="2170" y="839"/>
                  </a:lnTo>
                  <a:lnTo>
                    <a:pt x="2158" y="824"/>
                  </a:lnTo>
                  <a:lnTo>
                    <a:pt x="2144" y="806"/>
                  </a:lnTo>
                  <a:lnTo>
                    <a:pt x="2128" y="786"/>
                  </a:lnTo>
                  <a:lnTo>
                    <a:pt x="2111" y="763"/>
                  </a:lnTo>
                  <a:lnTo>
                    <a:pt x="2092" y="737"/>
                  </a:lnTo>
                  <a:lnTo>
                    <a:pt x="2070" y="709"/>
                  </a:lnTo>
                  <a:lnTo>
                    <a:pt x="2045" y="678"/>
                  </a:lnTo>
                  <a:lnTo>
                    <a:pt x="2019" y="643"/>
                  </a:lnTo>
                  <a:lnTo>
                    <a:pt x="1990" y="605"/>
                  </a:lnTo>
                  <a:lnTo>
                    <a:pt x="1958" y="564"/>
                  </a:lnTo>
                  <a:lnTo>
                    <a:pt x="1924" y="519"/>
                  </a:lnTo>
                  <a:lnTo>
                    <a:pt x="1886" y="471"/>
                  </a:lnTo>
                  <a:lnTo>
                    <a:pt x="1846" y="418"/>
                  </a:lnTo>
                  <a:lnTo>
                    <a:pt x="1802" y="361"/>
                  </a:lnTo>
                  <a:lnTo>
                    <a:pt x="1755" y="300"/>
                  </a:lnTo>
                  <a:lnTo>
                    <a:pt x="1706" y="235"/>
                  </a:lnTo>
                  <a:lnTo>
                    <a:pt x="1656" y="300"/>
                  </a:lnTo>
                  <a:lnTo>
                    <a:pt x="1608" y="361"/>
                  </a:lnTo>
                  <a:lnTo>
                    <a:pt x="1566" y="418"/>
                  </a:lnTo>
                  <a:lnTo>
                    <a:pt x="1525" y="471"/>
                  </a:lnTo>
                  <a:lnTo>
                    <a:pt x="1487" y="519"/>
                  </a:lnTo>
                  <a:lnTo>
                    <a:pt x="1452" y="564"/>
                  </a:lnTo>
                  <a:lnTo>
                    <a:pt x="1421" y="605"/>
                  </a:lnTo>
                  <a:lnTo>
                    <a:pt x="1392" y="643"/>
                  </a:lnTo>
                  <a:lnTo>
                    <a:pt x="1365" y="678"/>
                  </a:lnTo>
                  <a:lnTo>
                    <a:pt x="1341" y="709"/>
                  </a:lnTo>
                  <a:lnTo>
                    <a:pt x="1319" y="737"/>
                  </a:lnTo>
                  <a:lnTo>
                    <a:pt x="1300" y="763"/>
                  </a:lnTo>
                  <a:lnTo>
                    <a:pt x="1283" y="786"/>
                  </a:lnTo>
                  <a:lnTo>
                    <a:pt x="1267" y="806"/>
                  </a:lnTo>
                  <a:lnTo>
                    <a:pt x="1253" y="824"/>
                  </a:lnTo>
                  <a:lnTo>
                    <a:pt x="1242" y="839"/>
                  </a:lnTo>
                  <a:lnTo>
                    <a:pt x="1231" y="853"/>
                  </a:lnTo>
                  <a:lnTo>
                    <a:pt x="1222" y="864"/>
                  </a:lnTo>
                  <a:lnTo>
                    <a:pt x="1214" y="874"/>
                  </a:lnTo>
                  <a:lnTo>
                    <a:pt x="1208" y="882"/>
                  </a:lnTo>
                  <a:lnTo>
                    <a:pt x="1203" y="889"/>
                  </a:lnTo>
                  <a:lnTo>
                    <a:pt x="1199" y="894"/>
                  </a:lnTo>
                  <a:lnTo>
                    <a:pt x="1196" y="898"/>
                  </a:lnTo>
                  <a:lnTo>
                    <a:pt x="1194" y="901"/>
                  </a:lnTo>
                  <a:lnTo>
                    <a:pt x="1191" y="903"/>
                  </a:lnTo>
                  <a:lnTo>
                    <a:pt x="1190" y="905"/>
                  </a:lnTo>
                  <a:lnTo>
                    <a:pt x="1189" y="906"/>
                  </a:lnTo>
                  <a:lnTo>
                    <a:pt x="1189" y="906"/>
                  </a:lnTo>
                  <a:lnTo>
                    <a:pt x="1188" y="908"/>
                  </a:lnTo>
                  <a:lnTo>
                    <a:pt x="1188" y="908"/>
                  </a:lnTo>
                  <a:lnTo>
                    <a:pt x="1188" y="908"/>
                  </a:lnTo>
                  <a:lnTo>
                    <a:pt x="1187" y="909"/>
                  </a:lnTo>
                  <a:lnTo>
                    <a:pt x="1188" y="993"/>
                  </a:lnTo>
                  <a:lnTo>
                    <a:pt x="1188" y="1069"/>
                  </a:lnTo>
                  <a:lnTo>
                    <a:pt x="1188" y="1141"/>
                  </a:lnTo>
                  <a:lnTo>
                    <a:pt x="1188" y="1206"/>
                  </a:lnTo>
                  <a:lnTo>
                    <a:pt x="1188" y="1266"/>
                  </a:lnTo>
                  <a:lnTo>
                    <a:pt x="1188" y="1320"/>
                  </a:lnTo>
                  <a:lnTo>
                    <a:pt x="1188" y="1371"/>
                  </a:lnTo>
                  <a:lnTo>
                    <a:pt x="1188" y="1418"/>
                  </a:lnTo>
                  <a:lnTo>
                    <a:pt x="1188" y="1461"/>
                  </a:lnTo>
                  <a:lnTo>
                    <a:pt x="1188" y="1501"/>
                  </a:lnTo>
                  <a:lnTo>
                    <a:pt x="1188" y="1538"/>
                  </a:lnTo>
                  <a:lnTo>
                    <a:pt x="1188" y="1573"/>
                  </a:lnTo>
                  <a:lnTo>
                    <a:pt x="1188" y="1607"/>
                  </a:lnTo>
                  <a:lnTo>
                    <a:pt x="1188" y="1640"/>
                  </a:lnTo>
                  <a:lnTo>
                    <a:pt x="1188" y="1671"/>
                  </a:lnTo>
                  <a:lnTo>
                    <a:pt x="1188" y="1703"/>
                  </a:lnTo>
                  <a:lnTo>
                    <a:pt x="1189" y="1734"/>
                  </a:lnTo>
                  <a:lnTo>
                    <a:pt x="1189" y="1767"/>
                  </a:lnTo>
                  <a:lnTo>
                    <a:pt x="1189" y="1801"/>
                  </a:lnTo>
                  <a:lnTo>
                    <a:pt x="1189" y="1836"/>
                  </a:lnTo>
                  <a:lnTo>
                    <a:pt x="1189" y="1874"/>
                  </a:lnTo>
                  <a:lnTo>
                    <a:pt x="1189" y="1914"/>
                  </a:lnTo>
                  <a:lnTo>
                    <a:pt x="1189" y="1957"/>
                  </a:lnTo>
                  <a:lnTo>
                    <a:pt x="1189" y="2004"/>
                  </a:lnTo>
                  <a:lnTo>
                    <a:pt x="1189" y="2055"/>
                  </a:lnTo>
                  <a:lnTo>
                    <a:pt x="1189" y="2110"/>
                  </a:lnTo>
                  <a:lnTo>
                    <a:pt x="1189" y="2171"/>
                  </a:lnTo>
                  <a:lnTo>
                    <a:pt x="1189" y="2236"/>
                  </a:lnTo>
                  <a:lnTo>
                    <a:pt x="1189" y="2308"/>
                  </a:lnTo>
                  <a:lnTo>
                    <a:pt x="1190" y="2386"/>
                  </a:lnTo>
                  <a:lnTo>
                    <a:pt x="1190" y="2471"/>
                  </a:lnTo>
                  <a:lnTo>
                    <a:pt x="1190" y="2563"/>
                  </a:lnTo>
                  <a:lnTo>
                    <a:pt x="1190" y="2663"/>
                  </a:lnTo>
                  <a:lnTo>
                    <a:pt x="1187" y="2691"/>
                  </a:lnTo>
                  <a:lnTo>
                    <a:pt x="1178" y="2716"/>
                  </a:lnTo>
                  <a:lnTo>
                    <a:pt x="1163" y="2738"/>
                  </a:lnTo>
                  <a:lnTo>
                    <a:pt x="1145" y="2757"/>
                  </a:lnTo>
                  <a:lnTo>
                    <a:pt x="1122" y="2771"/>
                  </a:lnTo>
                  <a:lnTo>
                    <a:pt x="1097" y="2780"/>
                  </a:lnTo>
                  <a:lnTo>
                    <a:pt x="1070" y="2784"/>
                  </a:lnTo>
                  <a:lnTo>
                    <a:pt x="1043" y="2780"/>
                  </a:lnTo>
                  <a:lnTo>
                    <a:pt x="1017" y="2771"/>
                  </a:lnTo>
                  <a:lnTo>
                    <a:pt x="995" y="2757"/>
                  </a:lnTo>
                  <a:lnTo>
                    <a:pt x="977" y="2738"/>
                  </a:lnTo>
                  <a:lnTo>
                    <a:pt x="962" y="2716"/>
                  </a:lnTo>
                  <a:lnTo>
                    <a:pt x="954" y="2691"/>
                  </a:lnTo>
                  <a:lnTo>
                    <a:pt x="950" y="2663"/>
                  </a:lnTo>
                  <a:lnTo>
                    <a:pt x="950" y="1729"/>
                  </a:lnTo>
                  <a:lnTo>
                    <a:pt x="948" y="1718"/>
                  </a:lnTo>
                  <a:lnTo>
                    <a:pt x="942" y="1710"/>
                  </a:lnTo>
                  <a:lnTo>
                    <a:pt x="935" y="1705"/>
                  </a:lnTo>
                  <a:lnTo>
                    <a:pt x="924" y="1703"/>
                  </a:lnTo>
                  <a:lnTo>
                    <a:pt x="914" y="1705"/>
                  </a:lnTo>
                  <a:lnTo>
                    <a:pt x="906" y="1710"/>
                  </a:lnTo>
                  <a:lnTo>
                    <a:pt x="900" y="1718"/>
                  </a:lnTo>
                  <a:lnTo>
                    <a:pt x="898" y="1729"/>
                  </a:lnTo>
                  <a:lnTo>
                    <a:pt x="898" y="2663"/>
                  </a:lnTo>
                  <a:lnTo>
                    <a:pt x="895" y="2691"/>
                  </a:lnTo>
                  <a:lnTo>
                    <a:pt x="887" y="2716"/>
                  </a:lnTo>
                  <a:lnTo>
                    <a:pt x="872" y="2738"/>
                  </a:lnTo>
                  <a:lnTo>
                    <a:pt x="853" y="2757"/>
                  </a:lnTo>
                  <a:lnTo>
                    <a:pt x="831" y="2771"/>
                  </a:lnTo>
                  <a:lnTo>
                    <a:pt x="806" y="2780"/>
                  </a:lnTo>
                  <a:lnTo>
                    <a:pt x="779" y="2784"/>
                  </a:lnTo>
                  <a:lnTo>
                    <a:pt x="751" y="2780"/>
                  </a:lnTo>
                  <a:lnTo>
                    <a:pt x="726" y="2771"/>
                  </a:lnTo>
                  <a:lnTo>
                    <a:pt x="703" y="2757"/>
                  </a:lnTo>
                  <a:lnTo>
                    <a:pt x="685" y="2738"/>
                  </a:lnTo>
                  <a:lnTo>
                    <a:pt x="671" y="2716"/>
                  </a:lnTo>
                  <a:lnTo>
                    <a:pt x="661" y="2691"/>
                  </a:lnTo>
                  <a:lnTo>
                    <a:pt x="658" y="2663"/>
                  </a:lnTo>
                  <a:lnTo>
                    <a:pt x="658" y="924"/>
                  </a:lnTo>
                  <a:lnTo>
                    <a:pt x="306" y="808"/>
                  </a:lnTo>
                  <a:lnTo>
                    <a:pt x="284" y="798"/>
                  </a:lnTo>
                  <a:lnTo>
                    <a:pt x="266" y="784"/>
                  </a:lnTo>
                  <a:lnTo>
                    <a:pt x="251" y="766"/>
                  </a:lnTo>
                  <a:lnTo>
                    <a:pt x="15" y="381"/>
                  </a:lnTo>
                  <a:lnTo>
                    <a:pt x="5" y="360"/>
                  </a:lnTo>
                  <a:lnTo>
                    <a:pt x="0" y="339"/>
                  </a:lnTo>
                  <a:lnTo>
                    <a:pt x="1" y="317"/>
                  </a:lnTo>
                  <a:lnTo>
                    <a:pt x="6" y="295"/>
                  </a:lnTo>
                  <a:lnTo>
                    <a:pt x="16" y="275"/>
                  </a:lnTo>
                  <a:lnTo>
                    <a:pt x="29" y="258"/>
                  </a:lnTo>
                  <a:lnTo>
                    <a:pt x="47" y="244"/>
                  </a:lnTo>
                  <a:lnTo>
                    <a:pt x="68" y="234"/>
                  </a:lnTo>
                  <a:lnTo>
                    <a:pt x="90" y="229"/>
                  </a:lnTo>
                  <a:lnTo>
                    <a:pt x="112" y="230"/>
                  </a:lnTo>
                  <a:lnTo>
                    <a:pt x="133" y="234"/>
                  </a:lnTo>
                  <a:lnTo>
                    <a:pt x="153" y="244"/>
                  </a:lnTo>
                  <a:lnTo>
                    <a:pt x="171" y="258"/>
                  </a:lnTo>
                  <a:lnTo>
                    <a:pt x="184" y="276"/>
                  </a:lnTo>
                  <a:lnTo>
                    <a:pt x="402" y="629"/>
                  </a:lnTo>
                  <a:lnTo>
                    <a:pt x="747" y="743"/>
                  </a:lnTo>
                  <a:lnTo>
                    <a:pt x="1063" y="743"/>
                  </a:lnTo>
                  <a:lnTo>
                    <a:pt x="1589" y="58"/>
                  </a:lnTo>
                  <a:lnTo>
                    <a:pt x="1607" y="38"/>
                  </a:lnTo>
                  <a:lnTo>
                    <a:pt x="1629" y="22"/>
                  </a:lnTo>
                  <a:lnTo>
                    <a:pt x="1654" y="9"/>
                  </a:lnTo>
                  <a:lnTo>
                    <a:pt x="1680" y="2"/>
                  </a:lnTo>
                  <a:lnTo>
                    <a:pt x="170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60" name="Google Shape;1260;p13"/>
            <p:cNvSpPr/>
            <p:nvPr/>
          </p:nvSpPr>
          <p:spPr>
            <a:xfrm>
              <a:off x="8786813" y="2921000"/>
              <a:ext cx="34925" cy="34925"/>
            </a:xfrm>
            <a:custGeom>
              <a:rect b="b" l="l" r="r" t="t"/>
              <a:pathLst>
                <a:path extrusionOk="0" h="414" w="414">
                  <a:moveTo>
                    <a:pt x="207" y="0"/>
                  </a:moveTo>
                  <a:lnTo>
                    <a:pt x="240" y="2"/>
                  </a:lnTo>
                  <a:lnTo>
                    <a:pt x="273" y="10"/>
                  </a:lnTo>
                  <a:lnTo>
                    <a:pt x="302" y="23"/>
                  </a:lnTo>
                  <a:lnTo>
                    <a:pt x="329" y="39"/>
                  </a:lnTo>
                  <a:lnTo>
                    <a:pt x="353" y="60"/>
                  </a:lnTo>
                  <a:lnTo>
                    <a:pt x="374" y="85"/>
                  </a:lnTo>
                  <a:lnTo>
                    <a:pt x="391" y="112"/>
                  </a:lnTo>
                  <a:lnTo>
                    <a:pt x="404" y="141"/>
                  </a:lnTo>
                  <a:lnTo>
                    <a:pt x="411" y="173"/>
                  </a:lnTo>
                  <a:lnTo>
                    <a:pt x="414" y="206"/>
                  </a:lnTo>
                  <a:lnTo>
                    <a:pt x="411" y="240"/>
                  </a:lnTo>
                  <a:lnTo>
                    <a:pt x="404" y="273"/>
                  </a:lnTo>
                  <a:lnTo>
                    <a:pt x="391" y="302"/>
                  </a:lnTo>
                  <a:lnTo>
                    <a:pt x="374" y="329"/>
                  </a:lnTo>
                  <a:lnTo>
                    <a:pt x="353" y="354"/>
                  </a:lnTo>
                  <a:lnTo>
                    <a:pt x="329" y="375"/>
                  </a:lnTo>
                  <a:lnTo>
                    <a:pt x="302" y="391"/>
                  </a:lnTo>
                  <a:lnTo>
                    <a:pt x="273" y="404"/>
                  </a:lnTo>
                  <a:lnTo>
                    <a:pt x="240" y="411"/>
                  </a:lnTo>
                  <a:lnTo>
                    <a:pt x="207" y="414"/>
                  </a:lnTo>
                  <a:lnTo>
                    <a:pt x="173" y="411"/>
                  </a:lnTo>
                  <a:lnTo>
                    <a:pt x="142" y="404"/>
                  </a:lnTo>
                  <a:lnTo>
                    <a:pt x="111" y="391"/>
                  </a:lnTo>
                  <a:lnTo>
                    <a:pt x="85" y="375"/>
                  </a:lnTo>
                  <a:lnTo>
                    <a:pt x="61" y="354"/>
                  </a:lnTo>
                  <a:lnTo>
                    <a:pt x="40" y="329"/>
                  </a:lnTo>
                  <a:lnTo>
                    <a:pt x="23" y="302"/>
                  </a:lnTo>
                  <a:lnTo>
                    <a:pt x="11" y="273"/>
                  </a:lnTo>
                  <a:lnTo>
                    <a:pt x="2" y="240"/>
                  </a:lnTo>
                  <a:lnTo>
                    <a:pt x="0" y="206"/>
                  </a:lnTo>
                  <a:lnTo>
                    <a:pt x="2" y="173"/>
                  </a:lnTo>
                  <a:lnTo>
                    <a:pt x="11" y="141"/>
                  </a:lnTo>
                  <a:lnTo>
                    <a:pt x="23" y="112"/>
                  </a:lnTo>
                  <a:lnTo>
                    <a:pt x="40" y="85"/>
                  </a:lnTo>
                  <a:lnTo>
                    <a:pt x="61" y="60"/>
                  </a:lnTo>
                  <a:lnTo>
                    <a:pt x="85" y="39"/>
                  </a:lnTo>
                  <a:lnTo>
                    <a:pt x="111" y="23"/>
                  </a:lnTo>
                  <a:lnTo>
                    <a:pt x="142" y="10"/>
                  </a:lnTo>
                  <a:lnTo>
                    <a:pt x="173" y="2"/>
                  </a:lnTo>
                  <a:lnTo>
                    <a:pt x="20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261" name="Google Shape;1261;p13"/>
          <p:cNvGrpSpPr/>
          <p:nvPr/>
        </p:nvGrpSpPr>
        <p:grpSpPr>
          <a:xfrm>
            <a:off x="11674566" y="18458498"/>
            <a:ext cx="1327204" cy="1153089"/>
            <a:chOff x="344488" y="2889250"/>
            <a:chExt cx="290512" cy="252411"/>
          </a:xfrm>
        </p:grpSpPr>
        <p:sp>
          <p:nvSpPr>
            <p:cNvPr id="1262" name="Google Shape;1262;p13"/>
            <p:cNvSpPr/>
            <p:nvPr/>
          </p:nvSpPr>
          <p:spPr>
            <a:xfrm>
              <a:off x="417513" y="2889250"/>
              <a:ext cx="41275" cy="41275"/>
            </a:xfrm>
            <a:custGeom>
              <a:rect b="b" l="l" r="r" t="t"/>
              <a:pathLst>
                <a:path extrusionOk="0" h="492" w="493">
                  <a:moveTo>
                    <a:pt x="246" y="0"/>
                  </a:moveTo>
                  <a:lnTo>
                    <a:pt x="286" y="3"/>
                  </a:lnTo>
                  <a:lnTo>
                    <a:pt x="324" y="13"/>
                  </a:lnTo>
                  <a:lnTo>
                    <a:pt x="359" y="28"/>
                  </a:lnTo>
                  <a:lnTo>
                    <a:pt x="392" y="47"/>
                  </a:lnTo>
                  <a:lnTo>
                    <a:pt x="420" y="72"/>
                  </a:lnTo>
                  <a:lnTo>
                    <a:pt x="445" y="101"/>
                  </a:lnTo>
                  <a:lnTo>
                    <a:pt x="465" y="133"/>
                  </a:lnTo>
                  <a:lnTo>
                    <a:pt x="480" y="168"/>
                  </a:lnTo>
                  <a:lnTo>
                    <a:pt x="490" y="206"/>
                  </a:lnTo>
                  <a:lnTo>
                    <a:pt x="493" y="246"/>
                  </a:lnTo>
                  <a:lnTo>
                    <a:pt x="490" y="286"/>
                  </a:lnTo>
                  <a:lnTo>
                    <a:pt x="480" y="324"/>
                  </a:lnTo>
                  <a:lnTo>
                    <a:pt x="465" y="359"/>
                  </a:lnTo>
                  <a:lnTo>
                    <a:pt x="445" y="391"/>
                  </a:lnTo>
                  <a:lnTo>
                    <a:pt x="420" y="420"/>
                  </a:lnTo>
                  <a:lnTo>
                    <a:pt x="392" y="444"/>
                  </a:lnTo>
                  <a:lnTo>
                    <a:pt x="359" y="464"/>
                  </a:lnTo>
                  <a:lnTo>
                    <a:pt x="324" y="479"/>
                  </a:lnTo>
                  <a:lnTo>
                    <a:pt x="286" y="488"/>
                  </a:lnTo>
                  <a:lnTo>
                    <a:pt x="246" y="492"/>
                  </a:lnTo>
                  <a:lnTo>
                    <a:pt x="206" y="488"/>
                  </a:lnTo>
                  <a:lnTo>
                    <a:pt x="168" y="479"/>
                  </a:lnTo>
                  <a:lnTo>
                    <a:pt x="132" y="464"/>
                  </a:lnTo>
                  <a:lnTo>
                    <a:pt x="100" y="444"/>
                  </a:lnTo>
                  <a:lnTo>
                    <a:pt x="71" y="420"/>
                  </a:lnTo>
                  <a:lnTo>
                    <a:pt x="47" y="391"/>
                  </a:lnTo>
                  <a:lnTo>
                    <a:pt x="27" y="359"/>
                  </a:lnTo>
                  <a:lnTo>
                    <a:pt x="11" y="324"/>
                  </a:lnTo>
                  <a:lnTo>
                    <a:pt x="3" y="286"/>
                  </a:lnTo>
                  <a:lnTo>
                    <a:pt x="0" y="246"/>
                  </a:lnTo>
                  <a:lnTo>
                    <a:pt x="3" y="206"/>
                  </a:lnTo>
                  <a:lnTo>
                    <a:pt x="11" y="168"/>
                  </a:lnTo>
                  <a:lnTo>
                    <a:pt x="27" y="133"/>
                  </a:lnTo>
                  <a:lnTo>
                    <a:pt x="47" y="101"/>
                  </a:lnTo>
                  <a:lnTo>
                    <a:pt x="71" y="72"/>
                  </a:lnTo>
                  <a:lnTo>
                    <a:pt x="100" y="47"/>
                  </a:lnTo>
                  <a:lnTo>
                    <a:pt x="132" y="28"/>
                  </a:lnTo>
                  <a:lnTo>
                    <a:pt x="168" y="13"/>
                  </a:lnTo>
                  <a:lnTo>
                    <a:pt x="206" y="3"/>
                  </a:lnTo>
                  <a:lnTo>
                    <a:pt x="24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63" name="Google Shape;1263;p13"/>
            <p:cNvSpPr/>
            <p:nvPr/>
          </p:nvSpPr>
          <p:spPr>
            <a:xfrm>
              <a:off x="344488" y="2928938"/>
              <a:ext cx="290512" cy="212723"/>
            </a:xfrm>
            <a:custGeom>
              <a:rect b="b" l="l" r="r" t="t"/>
              <a:pathLst>
                <a:path extrusionOk="0" h="2534" w="3477">
                  <a:moveTo>
                    <a:pt x="557" y="1007"/>
                  </a:moveTo>
                  <a:lnTo>
                    <a:pt x="480" y="2049"/>
                  </a:lnTo>
                  <a:lnTo>
                    <a:pt x="476" y="2077"/>
                  </a:lnTo>
                  <a:lnTo>
                    <a:pt x="466" y="2101"/>
                  </a:lnTo>
                  <a:lnTo>
                    <a:pt x="450" y="2123"/>
                  </a:lnTo>
                  <a:lnTo>
                    <a:pt x="431" y="2142"/>
                  </a:lnTo>
                  <a:lnTo>
                    <a:pt x="409" y="2156"/>
                  </a:lnTo>
                  <a:lnTo>
                    <a:pt x="384" y="2165"/>
                  </a:lnTo>
                  <a:lnTo>
                    <a:pt x="357" y="2169"/>
                  </a:lnTo>
                  <a:lnTo>
                    <a:pt x="997" y="2169"/>
                  </a:lnTo>
                  <a:lnTo>
                    <a:pt x="967" y="2165"/>
                  </a:lnTo>
                  <a:lnTo>
                    <a:pt x="941" y="2154"/>
                  </a:lnTo>
                  <a:lnTo>
                    <a:pt x="918" y="2139"/>
                  </a:lnTo>
                  <a:lnTo>
                    <a:pt x="899" y="2119"/>
                  </a:lnTo>
                  <a:lnTo>
                    <a:pt x="884" y="2096"/>
                  </a:lnTo>
                  <a:lnTo>
                    <a:pt x="875" y="2068"/>
                  </a:lnTo>
                  <a:lnTo>
                    <a:pt x="871" y="2040"/>
                  </a:lnTo>
                  <a:lnTo>
                    <a:pt x="871" y="1466"/>
                  </a:lnTo>
                  <a:lnTo>
                    <a:pt x="585" y="1016"/>
                  </a:lnTo>
                  <a:lnTo>
                    <a:pt x="557" y="1007"/>
                  </a:lnTo>
                  <a:close/>
                  <a:moveTo>
                    <a:pt x="733" y="0"/>
                  </a:moveTo>
                  <a:lnTo>
                    <a:pt x="758" y="1"/>
                  </a:lnTo>
                  <a:lnTo>
                    <a:pt x="780" y="6"/>
                  </a:lnTo>
                  <a:lnTo>
                    <a:pt x="785" y="7"/>
                  </a:lnTo>
                  <a:lnTo>
                    <a:pt x="789" y="7"/>
                  </a:lnTo>
                  <a:lnTo>
                    <a:pt x="793" y="8"/>
                  </a:lnTo>
                  <a:lnTo>
                    <a:pt x="798" y="9"/>
                  </a:lnTo>
                  <a:lnTo>
                    <a:pt x="803" y="10"/>
                  </a:lnTo>
                  <a:lnTo>
                    <a:pt x="809" y="12"/>
                  </a:lnTo>
                  <a:lnTo>
                    <a:pt x="818" y="14"/>
                  </a:lnTo>
                  <a:lnTo>
                    <a:pt x="827" y="19"/>
                  </a:lnTo>
                  <a:lnTo>
                    <a:pt x="839" y="23"/>
                  </a:lnTo>
                  <a:lnTo>
                    <a:pt x="852" y="28"/>
                  </a:lnTo>
                  <a:lnTo>
                    <a:pt x="870" y="34"/>
                  </a:lnTo>
                  <a:lnTo>
                    <a:pt x="890" y="42"/>
                  </a:lnTo>
                  <a:lnTo>
                    <a:pt x="915" y="51"/>
                  </a:lnTo>
                  <a:lnTo>
                    <a:pt x="942" y="62"/>
                  </a:lnTo>
                  <a:lnTo>
                    <a:pt x="975" y="74"/>
                  </a:lnTo>
                  <a:lnTo>
                    <a:pt x="1011" y="88"/>
                  </a:lnTo>
                  <a:lnTo>
                    <a:pt x="1054" y="105"/>
                  </a:lnTo>
                  <a:lnTo>
                    <a:pt x="1101" y="123"/>
                  </a:lnTo>
                  <a:lnTo>
                    <a:pt x="1128" y="135"/>
                  </a:lnTo>
                  <a:lnTo>
                    <a:pt x="1152" y="153"/>
                  </a:lnTo>
                  <a:lnTo>
                    <a:pt x="1172" y="174"/>
                  </a:lnTo>
                  <a:lnTo>
                    <a:pt x="1187" y="197"/>
                  </a:lnTo>
                  <a:lnTo>
                    <a:pt x="1199" y="223"/>
                  </a:lnTo>
                  <a:lnTo>
                    <a:pt x="1206" y="251"/>
                  </a:lnTo>
                  <a:lnTo>
                    <a:pt x="1209" y="279"/>
                  </a:lnTo>
                  <a:lnTo>
                    <a:pt x="1205" y="308"/>
                  </a:lnTo>
                  <a:lnTo>
                    <a:pt x="1197" y="337"/>
                  </a:lnTo>
                  <a:lnTo>
                    <a:pt x="1179" y="385"/>
                  </a:lnTo>
                  <a:lnTo>
                    <a:pt x="1073" y="227"/>
                  </a:lnTo>
                  <a:lnTo>
                    <a:pt x="1213" y="628"/>
                  </a:lnTo>
                  <a:lnTo>
                    <a:pt x="1482" y="696"/>
                  </a:lnTo>
                  <a:lnTo>
                    <a:pt x="1513" y="704"/>
                  </a:lnTo>
                  <a:lnTo>
                    <a:pt x="1538" y="711"/>
                  </a:lnTo>
                  <a:lnTo>
                    <a:pt x="1558" y="716"/>
                  </a:lnTo>
                  <a:lnTo>
                    <a:pt x="1574" y="720"/>
                  </a:lnTo>
                  <a:lnTo>
                    <a:pt x="1587" y="723"/>
                  </a:lnTo>
                  <a:lnTo>
                    <a:pt x="1597" y="726"/>
                  </a:lnTo>
                  <a:lnTo>
                    <a:pt x="1606" y="730"/>
                  </a:lnTo>
                  <a:lnTo>
                    <a:pt x="1612" y="733"/>
                  </a:lnTo>
                  <a:lnTo>
                    <a:pt x="1618" y="737"/>
                  </a:lnTo>
                  <a:lnTo>
                    <a:pt x="1625" y="741"/>
                  </a:lnTo>
                  <a:lnTo>
                    <a:pt x="1632" y="740"/>
                  </a:lnTo>
                  <a:lnTo>
                    <a:pt x="1638" y="740"/>
                  </a:lnTo>
                  <a:lnTo>
                    <a:pt x="1645" y="741"/>
                  </a:lnTo>
                  <a:lnTo>
                    <a:pt x="1651" y="741"/>
                  </a:lnTo>
                  <a:lnTo>
                    <a:pt x="1658" y="743"/>
                  </a:lnTo>
                  <a:lnTo>
                    <a:pt x="1666" y="745"/>
                  </a:lnTo>
                  <a:lnTo>
                    <a:pt x="1675" y="750"/>
                  </a:lnTo>
                  <a:lnTo>
                    <a:pt x="1686" y="754"/>
                  </a:lnTo>
                  <a:lnTo>
                    <a:pt x="1697" y="760"/>
                  </a:lnTo>
                  <a:lnTo>
                    <a:pt x="1712" y="767"/>
                  </a:lnTo>
                  <a:lnTo>
                    <a:pt x="1728" y="776"/>
                  </a:lnTo>
                  <a:lnTo>
                    <a:pt x="1747" y="786"/>
                  </a:lnTo>
                  <a:lnTo>
                    <a:pt x="1769" y="799"/>
                  </a:lnTo>
                  <a:lnTo>
                    <a:pt x="1794" y="813"/>
                  </a:lnTo>
                  <a:lnTo>
                    <a:pt x="1823" y="829"/>
                  </a:lnTo>
                  <a:lnTo>
                    <a:pt x="1855" y="847"/>
                  </a:lnTo>
                  <a:lnTo>
                    <a:pt x="1891" y="868"/>
                  </a:lnTo>
                  <a:lnTo>
                    <a:pt x="1931" y="891"/>
                  </a:lnTo>
                  <a:lnTo>
                    <a:pt x="1977" y="918"/>
                  </a:lnTo>
                  <a:lnTo>
                    <a:pt x="2027" y="946"/>
                  </a:lnTo>
                  <a:lnTo>
                    <a:pt x="2407" y="755"/>
                  </a:lnTo>
                  <a:lnTo>
                    <a:pt x="2232" y="793"/>
                  </a:lnTo>
                  <a:lnTo>
                    <a:pt x="2247" y="772"/>
                  </a:lnTo>
                  <a:lnTo>
                    <a:pt x="2266" y="753"/>
                  </a:lnTo>
                  <a:lnTo>
                    <a:pt x="2288" y="737"/>
                  </a:lnTo>
                  <a:lnTo>
                    <a:pt x="2314" y="724"/>
                  </a:lnTo>
                  <a:lnTo>
                    <a:pt x="2361" y="706"/>
                  </a:lnTo>
                  <a:lnTo>
                    <a:pt x="2403" y="690"/>
                  </a:lnTo>
                  <a:lnTo>
                    <a:pt x="2440" y="676"/>
                  </a:lnTo>
                  <a:lnTo>
                    <a:pt x="2473" y="663"/>
                  </a:lnTo>
                  <a:lnTo>
                    <a:pt x="2501" y="653"/>
                  </a:lnTo>
                  <a:lnTo>
                    <a:pt x="2525" y="643"/>
                  </a:lnTo>
                  <a:lnTo>
                    <a:pt x="2546" y="636"/>
                  </a:lnTo>
                  <a:lnTo>
                    <a:pt x="2562" y="630"/>
                  </a:lnTo>
                  <a:lnTo>
                    <a:pt x="2576" y="625"/>
                  </a:lnTo>
                  <a:lnTo>
                    <a:pt x="2589" y="620"/>
                  </a:lnTo>
                  <a:lnTo>
                    <a:pt x="2598" y="617"/>
                  </a:lnTo>
                  <a:lnTo>
                    <a:pt x="2606" y="614"/>
                  </a:lnTo>
                  <a:lnTo>
                    <a:pt x="2612" y="612"/>
                  </a:lnTo>
                  <a:lnTo>
                    <a:pt x="2617" y="611"/>
                  </a:lnTo>
                  <a:lnTo>
                    <a:pt x="2621" y="610"/>
                  </a:lnTo>
                  <a:lnTo>
                    <a:pt x="2626" y="610"/>
                  </a:lnTo>
                  <a:lnTo>
                    <a:pt x="2630" y="609"/>
                  </a:lnTo>
                  <a:lnTo>
                    <a:pt x="2635" y="609"/>
                  </a:lnTo>
                  <a:lnTo>
                    <a:pt x="2656" y="603"/>
                  </a:lnTo>
                  <a:lnTo>
                    <a:pt x="2678" y="601"/>
                  </a:lnTo>
                  <a:lnTo>
                    <a:pt x="2700" y="605"/>
                  </a:lnTo>
                  <a:lnTo>
                    <a:pt x="2722" y="612"/>
                  </a:lnTo>
                  <a:lnTo>
                    <a:pt x="2741" y="625"/>
                  </a:lnTo>
                  <a:lnTo>
                    <a:pt x="3152" y="936"/>
                  </a:lnTo>
                  <a:lnTo>
                    <a:pt x="3165" y="947"/>
                  </a:lnTo>
                  <a:lnTo>
                    <a:pt x="3176" y="960"/>
                  </a:lnTo>
                  <a:lnTo>
                    <a:pt x="3456" y="1343"/>
                  </a:lnTo>
                  <a:lnTo>
                    <a:pt x="3468" y="1362"/>
                  </a:lnTo>
                  <a:lnTo>
                    <a:pt x="3474" y="1383"/>
                  </a:lnTo>
                  <a:lnTo>
                    <a:pt x="3477" y="1404"/>
                  </a:lnTo>
                  <a:lnTo>
                    <a:pt x="3476" y="1426"/>
                  </a:lnTo>
                  <a:lnTo>
                    <a:pt x="3471" y="1446"/>
                  </a:lnTo>
                  <a:lnTo>
                    <a:pt x="3461" y="1466"/>
                  </a:lnTo>
                  <a:lnTo>
                    <a:pt x="3447" y="1483"/>
                  </a:lnTo>
                  <a:lnTo>
                    <a:pt x="3431" y="1498"/>
                  </a:lnTo>
                  <a:lnTo>
                    <a:pt x="3412" y="1510"/>
                  </a:lnTo>
                  <a:lnTo>
                    <a:pt x="3391" y="1517"/>
                  </a:lnTo>
                  <a:lnTo>
                    <a:pt x="3370" y="1519"/>
                  </a:lnTo>
                  <a:lnTo>
                    <a:pt x="3347" y="1518"/>
                  </a:lnTo>
                  <a:lnTo>
                    <a:pt x="3327" y="1513"/>
                  </a:lnTo>
                  <a:lnTo>
                    <a:pt x="3307" y="1503"/>
                  </a:lnTo>
                  <a:lnTo>
                    <a:pt x="3289" y="1491"/>
                  </a:lnTo>
                  <a:lnTo>
                    <a:pt x="3275" y="1474"/>
                  </a:lnTo>
                  <a:lnTo>
                    <a:pt x="3004" y="1103"/>
                  </a:lnTo>
                  <a:lnTo>
                    <a:pt x="2936" y="1052"/>
                  </a:lnTo>
                  <a:lnTo>
                    <a:pt x="3080" y="1523"/>
                  </a:lnTo>
                  <a:lnTo>
                    <a:pt x="3012" y="1905"/>
                  </a:lnTo>
                  <a:lnTo>
                    <a:pt x="3291" y="2332"/>
                  </a:lnTo>
                  <a:lnTo>
                    <a:pt x="3303" y="2356"/>
                  </a:lnTo>
                  <a:lnTo>
                    <a:pt x="3309" y="2380"/>
                  </a:lnTo>
                  <a:lnTo>
                    <a:pt x="3312" y="2405"/>
                  </a:lnTo>
                  <a:lnTo>
                    <a:pt x="3308" y="2430"/>
                  </a:lnTo>
                  <a:lnTo>
                    <a:pt x="3301" y="2454"/>
                  </a:lnTo>
                  <a:lnTo>
                    <a:pt x="3289" y="2476"/>
                  </a:lnTo>
                  <a:lnTo>
                    <a:pt x="3273" y="2496"/>
                  </a:lnTo>
                  <a:lnTo>
                    <a:pt x="3253" y="2511"/>
                  </a:lnTo>
                  <a:lnTo>
                    <a:pt x="3228" y="2524"/>
                  </a:lnTo>
                  <a:lnTo>
                    <a:pt x="3204" y="2530"/>
                  </a:lnTo>
                  <a:lnTo>
                    <a:pt x="3179" y="2532"/>
                  </a:lnTo>
                  <a:lnTo>
                    <a:pt x="3155" y="2530"/>
                  </a:lnTo>
                  <a:lnTo>
                    <a:pt x="3130" y="2522"/>
                  </a:lnTo>
                  <a:lnTo>
                    <a:pt x="3108" y="2510"/>
                  </a:lnTo>
                  <a:lnTo>
                    <a:pt x="3088" y="2494"/>
                  </a:lnTo>
                  <a:lnTo>
                    <a:pt x="3072" y="2474"/>
                  </a:lnTo>
                  <a:lnTo>
                    <a:pt x="2766" y="2003"/>
                  </a:lnTo>
                  <a:lnTo>
                    <a:pt x="2755" y="1981"/>
                  </a:lnTo>
                  <a:lnTo>
                    <a:pt x="2748" y="1958"/>
                  </a:lnTo>
                  <a:lnTo>
                    <a:pt x="2745" y="1934"/>
                  </a:lnTo>
                  <a:lnTo>
                    <a:pt x="2747" y="1910"/>
                  </a:lnTo>
                  <a:lnTo>
                    <a:pt x="2796" y="1632"/>
                  </a:lnTo>
                  <a:lnTo>
                    <a:pt x="2749" y="1649"/>
                  </a:lnTo>
                  <a:lnTo>
                    <a:pt x="2480" y="1863"/>
                  </a:lnTo>
                  <a:lnTo>
                    <a:pt x="2333" y="2435"/>
                  </a:lnTo>
                  <a:lnTo>
                    <a:pt x="2323" y="2460"/>
                  </a:lnTo>
                  <a:lnTo>
                    <a:pt x="2311" y="2482"/>
                  </a:lnTo>
                  <a:lnTo>
                    <a:pt x="2293" y="2500"/>
                  </a:lnTo>
                  <a:lnTo>
                    <a:pt x="2273" y="2515"/>
                  </a:lnTo>
                  <a:lnTo>
                    <a:pt x="2251" y="2525"/>
                  </a:lnTo>
                  <a:lnTo>
                    <a:pt x="2226" y="2531"/>
                  </a:lnTo>
                  <a:lnTo>
                    <a:pt x="2200" y="2532"/>
                  </a:lnTo>
                  <a:lnTo>
                    <a:pt x="2175" y="2528"/>
                  </a:lnTo>
                  <a:lnTo>
                    <a:pt x="2149" y="2520"/>
                  </a:lnTo>
                  <a:lnTo>
                    <a:pt x="2127" y="2506"/>
                  </a:lnTo>
                  <a:lnTo>
                    <a:pt x="2109" y="2489"/>
                  </a:lnTo>
                  <a:lnTo>
                    <a:pt x="2095" y="2469"/>
                  </a:lnTo>
                  <a:lnTo>
                    <a:pt x="2084" y="2446"/>
                  </a:lnTo>
                  <a:lnTo>
                    <a:pt x="2078" y="2422"/>
                  </a:lnTo>
                  <a:lnTo>
                    <a:pt x="2077" y="2397"/>
                  </a:lnTo>
                  <a:lnTo>
                    <a:pt x="2081" y="2371"/>
                  </a:lnTo>
                  <a:lnTo>
                    <a:pt x="2239" y="1755"/>
                  </a:lnTo>
                  <a:lnTo>
                    <a:pt x="2245" y="1736"/>
                  </a:lnTo>
                  <a:lnTo>
                    <a:pt x="2256" y="1717"/>
                  </a:lnTo>
                  <a:lnTo>
                    <a:pt x="2268" y="1701"/>
                  </a:lnTo>
                  <a:lnTo>
                    <a:pt x="2284" y="1686"/>
                  </a:lnTo>
                  <a:lnTo>
                    <a:pt x="2453" y="1553"/>
                  </a:lnTo>
                  <a:lnTo>
                    <a:pt x="2291" y="1131"/>
                  </a:lnTo>
                  <a:lnTo>
                    <a:pt x="2494" y="962"/>
                  </a:lnTo>
                  <a:lnTo>
                    <a:pt x="2075" y="1172"/>
                  </a:lnTo>
                  <a:lnTo>
                    <a:pt x="2054" y="1180"/>
                  </a:lnTo>
                  <a:lnTo>
                    <a:pt x="2032" y="1183"/>
                  </a:lnTo>
                  <a:lnTo>
                    <a:pt x="2010" y="1183"/>
                  </a:lnTo>
                  <a:lnTo>
                    <a:pt x="1989" y="1178"/>
                  </a:lnTo>
                  <a:lnTo>
                    <a:pt x="1968" y="1170"/>
                  </a:lnTo>
                  <a:lnTo>
                    <a:pt x="1916" y="1139"/>
                  </a:lnTo>
                  <a:lnTo>
                    <a:pt x="1868" y="1112"/>
                  </a:lnTo>
                  <a:lnTo>
                    <a:pt x="1825" y="1088"/>
                  </a:lnTo>
                  <a:lnTo>
                    <a:pt x="1786" y="1066"/>
                  </a:lnTo>
                  <a:lnTo>
                    <a:pt x="1751" y="1046"/>
                  </a:lnTo>
                  <a:lnTo>
                    <a:pt x="1721" y="1029"/>
                  </a:lnTo>
                  <a:lnTo>
                    <a:pt x="1694" y="1013"/>
                  </a:lnTo>
                  <a:lnTo>
                    <a:pt x="1671" y="1000"/>
                  </a:lnTo>
                  <a:lnTo>
                    <a:pt x="1651" y="989"/>
                  </a:lnTo>
                  <a:lnTo>
                    <a:pt x="1633" y="979"/>
                  </a:lnTo>
                  <a:lnTo>
                    <a:pt x="1619" y="971"/>
                  </a:lnTo>
                  <a:lnTo>
                    <a:pt x="1607" y="964"/>
                  </a:lnTo>
                  <a:lnTo>
                    <a:pt x="1597" y="958"/>
                  </a:lnTo>
                  <a:lnTo>
                    <a:pt x="1590" y="954"/>
                  </a:lnTo>
                  <a:lnTo>
                    <a:pt x="1585" y="951"/>
                  </a:lnTo>
                  <a:lnTo>
                    <a:pt x="1579" y="948"/>
                  </a:lnTo>
                  <a:lnTo>
                    <a:pt x="1576" y="947"/>
                  </a:lnTo>
                  <a:lnTo>
                    <a:pt x="1574" y="945"/>
                  </a:lnTo>
                  <a:lnTo>
                    <a:pt x="1573" y="945"/>
                  </a:lnTo>
                  <a:lnTo>
                    <a:pt x="1572" y="944"/>
                  </a:lnTo>
                  <a:lnTo>
                    <a:pt x="1571" y="943"/>
                  </a:lnTo>
                  <a:lnTo>
                    <a:pt x="1571" y="943"/>
                  </a:lnTo>
                  <a:lnTo>
                    <a:pt x="1570" y="942"/>
                  </a:lnTo>
                  <a:lnTo>
                    <a:pt x="1567" y="943"/>
                  </a:lnTo>
                  <a:lnTo>
                    <a:pt x="1564" y="943"/>
                  </a:lnTo>
                  <a:lnTo>
                    <a:pt x="1560" y="943"/>
                  </a:lnTo>
                  <a:lnTo>
                    <a:pt x="1557" y="943"/>
                  </a:lnTo>
                  <a:lnTo>
                    <a:pt x="1554" y="943"/>
                  </a:lnTo>
                  <a:lnTo>
                    <a:pt x="1549" y="942"/>
                  </a:lnTo>
                  <a:lnTo>
                    <a:pt x="1544" y="942"/>
                  </a:lnTo>
                  <a:lnTo>
                    <a:pt x="1536" y="940"/>
                  </a:lnTo>
                  <a:lnTo>
                    <a:pt x="1527" y="937"/>
                  </a:lnTo>
                  <a:lnTo>
                    <a:pt x="1516" y="935"/>
                  </a:lnTo>
                  <a:lnTo>
                    <a:pt x="1502" y="932"/>
                  </a:lnTo>
                  <a:lnTo>
                    <a:pt x="1486" y="928"/>
                  </a:lnTo>
                  <a:lnTo>
                    <a:pt x="1467" y="923"/>
                  </a:lnTo>
                  <a:lnTo>
                    <a:pt x="1443" y="916"/>
                  </a:lnTo>
                  <a:lnTo>
                    <a:pt x="1416" y="910"/>
                  </a:lnTo>
                  <a:lnTo>
                    <a:pt x="1386" y="902"/>
                  </a:lnTo>
                  <a:lnTo>
                    <a:pt x="1351" y="893"/>
                  </a:lnTo>
                  <a:lnTo>
                    <a:pt x="1311" y="883"/>
                  </a:lnTo>
                  <a:lnTo>
                    <a:pt x="1266" y="871"/>
                  </a:lnTo>
                  <a:lnTo>
                    <a:pt x="1216" y="859"/>
                  </a:lnTo>
                  <a:lnTo>
                    <a:pt x="1160" y="844"/>
                  </a:lnTo>
                  <a:lnTo>
                    <a:pt x="1099" y="828"/>
                  </a:lnTo>
                  <a:lnTo>
                    <a:pt x="1078" y="821"/>
                  </a:lnTo>
                  <a:lnTo>
                    <a:pt x="1059" y="809"/>
                  </a:lnTo>
                  <a:lnTo>
                    <a:pt x="1043" y="795"/>
                  </a:lnTo>
                  <a:lnTo>
                    <a:pt x="1030" y="777"/>
                  </a:lnTo>
                  <a:lnTo>
                    <a:pt x="1021" y="757"/>
                  </a:lnTo>
                  <a:lnTo>
                    <a:pt x="866" y="315"/>
                  </a:lnTo>
                  <a:lnTo>
                    <a:pt x="914" y="768"/>
                  </a:lnTo>
                  <a:lnTo>
                    <a:pt x="918" y="786"/>
                  </a:lnTo>
                  <a:lnTo>
                    <a:pt x="925" y="806"/>
                  </a:lnTo>
                  <a:lnTo>
                    <a:pt x="936" y="827"/>
                  </a:lnTo>
                  <a:lnTo>
                    <a:pt x="949" y="848"/>
                  </a:lnTo>
                  <a:lnTo>
                    <a:pt x="966" y="869"/>
                  </a:lnTo>
                  <a:lnTo>
                    <a:pt x="986" y="888"/>
                  </a:lnTo>
                  <a:lnTo>
                    <a:pt x="921" y="1059"/>
                  </a:lnTo>
                  <a:lnTo>
                    <a:pt x="1112" y="1359"/>
                  </a:lnTo>
                  <a:lnTo>
                    <a:pt x="1123" y="1381"/>
                  </a:lnTo>
                  <a:lnTo>
                    <a:pt x="1129" y="1404"/>
                  </a:lnTo>
                  <a:lnTo>
                    <a:pt x="1132" y="1428"/>
                  </a:lnTo>
                  <a:lnTo>
                    <a:pt x="1132" y="2040"/>
                  </a:lnTo>
                  <a:lnTo>
                    <a:pt x="1128" y="2068"/>
                  </a:lnTo>
                  <a:lnTo>
                    <a:pt x="1120" y="2096"/>
                  </a:lnTo>
                  <a:lnTo>
                    <a:pt x="1105" y="2119"/>
                  </a:lnTo>
                  <a:lnTo>
                    <a:pt x="1085" y="2139"/>
                  </a:lnTo>
                  <a:lnTo>
                    <a:pt x="1062" y="2154"/>
                  </a:lnTo>
                  <a:lnTo>
                    <a:pt x="1036" y="2165"/>
                  </a:lnTo>
                  <a:lnTo>
                    <a:pt x="1007" y="2169"/>
                  </a:lnTo>
                  <a:lnTo>
                    <a:pt x="1201" y="2169"/>
                  </a:lnTo>
                  <a:lnTo>
                    <a:pt x="1218" y="2171"/>
                  </a:lnTo>
                  <a:lnTo>
                    <a:pt x="1232" y="2179"/>
                  </a:lnTo>
                  <a:lnTo>
                    <a:pt x="1243" y="2190"/>
                  </a:lnTo>
                  <a:lnTo>
                    <a:pt x="1251" y="2205"/>
                  </a:lnTo>
                  <a:lnTo>
                    <a:pt x="1253" y="2221"/>
                  </a:lnTo>
                  <a:lnTo>
                    <a:pt x="1253" y="2482"/>
                  </a:lnTo>
                  <a:lnTo>
                    <a:pt x="1251" y="2498"/>
                  </a:lnTo>
                  <a:lnTo>
                    <a:pt x="1243" y="2513"/>
                  </a:lnTo>
                  <a:lnTo>
                    <a:pt x="1232" y="2523"/>
                  </a:lnTo>
                  <a:lnTo>
                    <a:pt x="1218" y="2530"/>
                  </a:lnTo>
                  <a:lnTo>
                    <a:pt x="1201" y="2534"/>
                  </a:lnTo>
                  <a:lnTo>
                    <a:pt x="126" y="2534"/>
                  </a:lnTo>
                  <a:lnTo>
                    <a:pt x="110" y="2530"/>
                  </a:lnTo>
                  <a:lnTo>
                    <a:pt x="96" y="2523"/>
                  </a:lnTo>
                  <a:lnTo>
                    <a:pt x="84" y="2513"/>
                  </a:lnTo>
                  <a:lnTo>
                    <a:pt x="77" y="2498"/>
                  </a:lnTo>
                  <a:lnTo>
                    <a:pt x="75" y="2482"/>
                  </a:lnTo>
                  <a:lnTo>
                    <a:pt x="75" y="2221"/>
                  </a:lnTo>
                  <a:lnTo>
                    <a:pt x="77" y="2205"/>
                  </a:lnTo>
                  <a:lnTo>
                    <a:pt x="84" y="2190"/>
                  </a:lnTo>
                  <a:lnTo>
                    <a:pt x="96" y="2179"/>
                  </a:lnTo>
                  <a:lnTo>
                    <a:pt x="110" y="2171"/>
                  </a:lnTo>
                  <a:lnTo>
                    <a:pt x="126" y="2169"/>
                  </a:lnTo>
                  <a:lnTo>
                    <a:pt x="343" y="2169"/>
                  </a:lnTo>
                  <a:lnTo>
                    <a:pt x="341" y="2169"/>
                  </a:lnTo>
                  <a:lnTo>
                    <a:pt x="315" y="2165"/>
                  </a:lnTo>
                  <a:lnTo>
                    <a:pt x="292" y="2156"/>
                  </a:lnTo>
                  <a:lnTo>
                    <a:pt x="270" y="2142"/>
                  </a:lnTo>
                  <a:lnTo>
                    <a:pt x="252" y="2124"/>
                  </a:lnTo>
                  <a:lnTo>
                    <a:pt x="238" y="2104"/>
                  </a:lnTo>
                  <a:lnTo>
                    <a:pt x="228" y="2081"/>
                  </a:lnTo>
                  <a:lnTo>
                    <a:pt x="221" y="2057"/>
                  </a:lnTo>
                  <a:lnTo>
                    <a:pt x="221" y="2031"/>
                  </a:lnTo>
                  <a:lnTo>
                    <a:pt x="229" y="1920"/>
                  </a:lnTo>
                  <a:lnTo>
                    <a:pt x="237" y="1818"/>
                  </a:lnTo>
                  <a:lnTo>
                    <a:pt x="243" y="1723"/>
                  </a:lnTo>
                  <a:lnTo>
                    <a:pt x="251" y="1635"/>
                  </a:lnTo>
                  <a:lnTo>
                    <a:pt x="256" y="1552"/>
                  </a:lnTo>
                  <a:lnTo>
                    <a:pt x="262" y="1476"/>
                  </a:lnTo>
                  <a:lnTo>
                    <a:pt x="268" y="1407"/>
                  </a:lnTo>
                  <a:lnTo>
                    <a:pt x="273" y="1343"/>
                  </a:lnTo>
                  <a:lnTo>
                    <a:pt x="277" y="1285"/>
                  </a:lnTo>
                  <a:lnTo>
                    <a:pt x="281" y="1231"/>
                  </a:lnTo>
                  <a:lnTo>
                    <a:pt x="284" y="1184"/>
                  </a:lnTo>
                  <a:lnTo>
                    <a:pt x="289" y="1141"/>
                  </a:lnTo>
                  <a:lnTo>
                    <a:pt x="291" y="1102"/>
                  </a:lnTo>
                  <a:lnTo>
                    <a:pt x="294" y="1069"/>
                  </a:lnTo>
                  <a:lnTo>
                    <a:pt x="296" y="1038"/>
                  </a:lnTo>
                  <a:lnTo>
                    <a:pt x="298" y="1012"/>
                  </a:lnTo>
                  <a:lnTo>
                    <a:pt x="300" y="990"/>
                  </a:lnTo>
                  <a:lnTo>
                    <a:pt x="302" y="971"/>
                  </a:lnTo>
                  <a:lnTo>
                    <a:pt x="303" y="954"/>
                  </a:lnTo>
                  <a:lnTo>
                    <a:pt x="305" y="942"/>
                  </a:lnTo>
                  <a:lnTo>
                    <a:pt x="306" y="931"/>
                  </a:lnTo>
                  <a:lnTo>
                    <a:pt x="307" y="924"/>
                  </a:lnTo>
                  <a:lnTo>
                    <a:pt x="307" y="918"/>
                  </a:lnTo>
                  <a:lnTo>
                    <a:pt x="308" y="914"/>
                  </a:lnTo>
                  <a:lnTo>
                    <a:pt x="308" y="911"/>
                  </a:lnTo>
                  <a:lnTo>
                    <a:pt x="308" y="911"/>
                  </a:lnTo>
                  <a:lnTo>
                    <a:pt x="511" y="365"/>
                  </a:lnTo>
                  <a:lnTo>
                    <a:pt x="372" y="441"/>
                  </a:lnTo>
                  <a:lnTo>
                    <a:pt x="214" y="792"/>
                  </a:lnTo>
                  <a:lnTo>
                    <a:pt x="202" y="810"/>
                  </a:lnTo>
                  <a:lnTo>
                    <a:pt x="188" y="827"/>
                  </a:lnTo>
                  <a:lnTo>
                    <a:pt x="171" y="840"/>
                  </a:lnTo>
                  <a:lnTo>
                    <a:pt x="152" y="849"/>
                  </a:lnTo>
                  <a:lnTo>
                    <a:pt x="131" y="856"/>
                  </a:lnTo>
                  <a:lnTo>
                    <a:pt x="110" y="857"/>
                  </a:lnTo>
                  <a:lnTo>
                    <a:pt x="87" y="855"/>
                  </a:lnTo>
                  <a:lnTo>
                    <a:pt x="66" y="847"/>
                  </a:lnTo>
                  <a:lnTo>
                    <a:pt x="46" y="836"/>
                  </a:lnTo>
                  <a:lnTo>
                    <a:pt x="30" y="821"/>
                  </a:lnTo>
                  <a:lnTo>
                    <a:pt x="17" y="804"/>
                  </a:lnTo>
                  <a:lnTo>
                    <a:pt x="7" y="785"/>
                  </a:lnTo>
                  <a:lnTo>
                    <a:pt x="2" y="764"/>
                  </a:lnTo>
                  <a:lnTo>
                    <a:pt x="0" y="743"/>
                  </a:lnTo>
                  <a:lnTo>
                    <a:pt x="3" y="721"/>
                  </a:lnTo>
                  <a:lnTo>
                    <a:pt x="9" y="699"/>
                  </a:lnTo>
                  <a:lnTo>
                    <a:pt x="183" y="316"/>
                  </a:lnTo>
                  <a:lnTo>
                    <a:pt x="195" y="295"/>
                  </a:lnTo>
                  <a:lnTo>
                    <a:pt x="212" y="278"/>
                  </a:lnTo>
                  <a:lnTo>
                    <a:pt x="231" y="264"/>
                  </a:lnTo>
                  <a:lnTo>
                    <a:pt x="688" y="13"/>
                  </a:lnTo>
                  <a:lnTo>
                    <a:pt x="710" y="4"/>
                  </a:lnTo>
                  <a:lnTo>
                    <a:pt x="733"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264" name="Google Shape;1264;p13"/>
            <p:cNvSpPr/>
            <p:nvPr/>
          </p:nvSpPr>
          <p:spPr>
            <a:xfrm>
              <a:off x="515938" y="2940050"/>
              <a:ext cx="41275" cy="41275"/>
            </a:xfrm>
            <a:custGeom>
              <a:rect b="b" l="l" r="r" t="t"/>
              <a:pathLst>
                <a:path extrusionOk="0" h="491" w="494">
                  <a:moveTo>
                    <a:pt x="247" y="0"/>
                  </a:moveTo>
                  <a:lnTo>
                    <a:pt x="287" y="3"/>
                  </a:lnTo>
                  <a:lnTo>
                    <a:pt x="325" y="12"/>
                  </a:lnTo>
                  <a:lnTo>
                    <a:pt x="361" y="27"/>
                  </a:lnTo>
                  <a:lnTo>
                    <a:pt x="393" y="47"/>
                  </a:lnTo>
                  <a:lnTo>
                    <a:pt x="422" y="72"/>
                  </a:lnTo>
                  <a:lnTo>
                    <a:pt x="446" y="101"/>
                  </a:lnTo>
                  <a:lnTo>
                    <a:pt x="466" y="133"/>
                  </a:lnTo>
                  <a:lnTo>
                    <a:pt x="482" y="168"/>
                  </a:lnTo>
                  <a:lnTo>
                    <a:pt x="490" y="206"/>
                  </a:lnTo>
                  <a:lnTo>
                    <a:pt x="494" y="246"/>
                  </a:lnTo>
                  <a:lnTo>
                    <a:pt x="490" y="285"/>
                  </a:lnTo>
                  <a:lnTo>
                    <a:pt x="482" y="323"/>
                  </a:lnTo>
                  <a:lnTo>
                    <a:pt x="466" y="359"/>
                  </a:lnTo>
                  <a:lnTo>
                    <a:pt x="446" y="392"/>
                  </a:lnTo>
                  <a:lnTo>
                    <a:pt x="422" y="420"/>
                  </a:lnTo>
                  <a:lnTo>
                    <a:pt x="393" y="444"/>
                  </a:lnTo>
                  <a:lnTo>
                    <a:pt x="361" y="464"/>
                  </a:lnTo>
                  <a:lnTo>
                    <a:pt x="325" y="480"/>
                  </a:lnTo>
                  <a:lnTo>
                    <a:pt x="287" y="488"/>
                  </a:lnTo>
                  <a:lnTo>
                    <a:pt x="247" y="491"/>
                  </a:lnTo>
                  <a:lnTo>
                    <a:pt x="207" y="488"/>
                  </a:lnTo>
                  <a:lnTo>
                    <a:pt x="169" y="480"/>
                  </a:lnTo>
                  <a:lnTo>
                    <a:pt x="134" y="464"/>
                  </a:lnTo>
                  <a:lnTo>
                    <a:pt x="101" y="444"/>
                  </a:lnTo>
                  <a:lnTo>
                    <a:pt x="73" y="420"/>
                  </a:lnTo>
                  <a:lnTo>
                    <a:pt x="48" y="392"/>
                  </a:lnTo>
                  <a:lnTo>
                    <a:pt x="28" y="359"/>
                  </a:lnTo>
                  <a:lnTo>
                    <a:pt x="13" y="323"/>
                  </a:lnTo>
                  <a:lnTo>
                    <a:pt x="3" y="285"/>
                  </a:lnTo>
                  <a:lnTo>
                    <a:pt x="0" y="246"/>
                  </a:lnTo>
                  <a:lnTo>
                    <a:pt x="3" y="206"/>
                  </a:lnTo>
                  <a:lnTo>
                    <a:pt x="13" y="168"/>
                  </a:lnTo>
                  <a:lnTo>
                    <a:pt x="28" y="133"/>
                  </a:lnTo>
                  <a:lnTo>
                    <a:pt x="48" y="101"/>
                  </a:lnTo>
                  <a:lnTo>
                    <a:pt x="73" y="72"/>
                  </a:lnTo>
                  <a:lnTo>
                    <a:pt x="101" y="47"/>
                  </a:lnTo>
                  <a:lnTo>
                    <a:pt x="134" y="27"/>
                  </a:lnTo>
                  <a:lnTo>
                    <a:pt x="169" y="12"/>
                  </a:lnTo>
                  <a:lnTo>
                    <a:pt x="207" y="3"/>
                  </a:lnTo>
                  <a:lnTo>
                    <a:pt x="24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265" name="Google Shape;1265;p13"/>
          <p:cNvSpPr txBox="1"/>
          <p:nvPr/>
        </p:nvSpPr>
        <p:spPr>
          <a:xfrm>
            <a:off x="13367691" y="6985993"/>
            <a:ext cx="5121600" cy="2598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1200"/>
              </a:spcAft>
              <a:buNone/>
            </a:pPr>
            <a:r>
              <a:rPr lang="es-419" sz="2800">
                <a:solidFill>
                  <a:srgbClr val="FFFFFF"/>
                </a:solidFill>
                <a:latin typeface="Open Sans"/>
                <a:ea typeface="Open Sans"/>
                <a:cs typeface="Open Sans"/>
                <a:sym typeface="Open Sans"/>
              </a:rPr>
              <a:t>Lorem ipsum dolor sit amet, consectetur adipiscing elit, sed do eiusmod tempor incididunt ut labore et dolore magna.</a:t>
            </a:r>
            <a:endParaRPr sz="2800">
              <a:solidFill>
                <a:srgbClr val="FFFFFF"/>
              </a:solidFill>
              <a:latin typeface="Open Sans"/>
              <a:ea typeface="Open Sans"/>
              <a:cs typeface="Open Sans"/>
              <a:sym typeface="Open Sans"/>
            </a:endParaRPr>
          </a:p>
        </p:txBody>
      </p:sp>
      <p:sp>
        <p:nvSpPr>
          <p:cNvPr id="1266" name="Google Shape;1266;p13"/>
          <p:cNvSpPr txBox="1"/>
          <p:nvPr/>
        </p:nvSpPr>
        <p:spPr>
          <a:xfrm>
            <a:off x="961200" y="20808063"/>
            <a:ext cx="9363900" cy="57132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 </a:t>
            </a:r>
            <a:r>
              <a:rPr lang="es-419" sz="2800">
                <a:solidFill>
                  <a:srgbClr val="666666"/>
                </a:solidFill>
                <a:latin typeface="Open Sans"/>
                <a:ea typeface="Open Sans"/>
                <a:cs typeface="Open Sans"/>
                <a:sym typeface="Open Sans"/>
              </a:rPr>
              <a:t>Donec dignissim vel lectus sit amet, cquis sapien. Cras fermentum consequat ornare. Praesent eu leo vel purus blandit laoreet. Duis congue lorem ut lorem bibendum, ac lobortis ex volu</a:t>
            </a:r>
            <a:endParaRPr>
              <a:solidFill>
                <a:schemeClr val="dk1"/>
              </a:solidFill>
            </a:endParaRPr>
          </a:p>
          <a:p>
            <a:pPr indent="0" lvl="0" marL="0" rtl="0" algn="just">
              <a:lnSpc>
                <a:spcPct val="115000"/>
              </a:lnSpc>
              <a:spcBef>
                <a:spcPts val="1100"/>
              </a:spcBef>
              <a:spcAft>
                <a:spcPts val="1100"/>
              </a:spcAft>
              <a:buNone/>
            </a:pPr>
            <a:r>
              <a:t/>
            </a:r>
            <a:endParaRPr sz="2800">
              <a:solidFill>
                <a:srgbClr val="666666"/>
              </a:solidFill>
              <a:latin typeface="Open Sans"/>
              <a:ea typeface="Open Sans"/>
              <a:cs typeface="Open Sans"/>
              <a:sym typeface="Open Sans"/>
            </a:endParaRPr>
          </a:p>
        </p:txBody>
      </p:sp>
      <p:sp>
        <p:nvSpPr>
          <p:cNvPr id="1267" name="Google Shape;1267;p13"/>
          <p:cNvSpPr/>
          <p:nvPr/>
        </p:nvSpPr>
        <p:spPr>
          <a:xfrm>
            <a:off x="5137800" y="18779025"/>
            <a:ext cx="3684900" cy="940500"/>
          </a:xfrm>
          <a:prstGeom prst="rect">
            <a:avLst/>
          </a:prstGeom>
          <a:noFill/>
          <a:ln>
            <a:noFill/>
          </a:ln>
        </p:spPr>
        <p:txBody>
          <a:bodyPr anchorCtr="0" anchor="t" bIns="45700" lIns="91425" spcFirstLastPara="1" rIns="91425" wrap="square" tIns="45700">
            <a:noAutofit/>
          </a:bodyPr>
          <a:lstStyle/>
          <a:p>
            <a:pPr indent="0" lvl="0" marL="0" rtl="0" algn="l">
              <a:lnSpc>
                <a:spcPct val="115000"/>
              </a:lnSpc>
              <a:spcBef>
                <a:spcPts val="0"/>
              </a:spcBef>
              <a:spcAft>
                <a:spcPts val="1200"/>
              </a:spcAft>
              <a:buClr>
                <a:srgbClr val="EB6230"/>
              </a:buClr>
              <a:buSzPts val="1100"/>
              <a:buFont typeface="Arial"/>
              <a:buNone/>
            </a:pPr>
            <a:r>
              <a:rPr lang="es-419" sz="1100">
                <a:solidFill>
                  <a:srgbClr val="595959"/>
                </a:solidFill>
                <a:latin typeface="Open Sans Light"/>
                <a:ea typeface="Open Sans Light"/>
                <a:cs typeface="Open Sans Light"/>
                <a:sym typeface="Open Sans Light"/>
              </a:rPr>
              <a:t>"Lorem ipsum dolor sit amet, consectetur adipiscing elit, sed do eiusmod tempor incididunt ut labore et dolore magna aliqua. Ut enim ad minim veniam, quis nostrud exercitation consequat. </a:t>
            </a:r>
            <a:endParaRPr sz="1100">
              <a:solidFill>
                <a:srgbClr val="595959"/>
              </a:solidFill>
              <a:latin typeface="Open Sans Light"/>
              <a:ea typeface="Open Sans Light"/>
              <a:cs typeface="Open Sans Light"/>
              <a:sym typeface="Open Sans Light"/>
            </a:endParaRPr>
          </a:p>
        </p:txBody>
      </p:sp>
      <p:sp>
        <p:nvSpPr>
          <p:cNvPr id="1268" name="Google Shape;1268;p13"/>
          <p:cNvSpPr txBox="1"/>
          <p:nvPr/>
        </p:nvSpPr>
        <p:spPr>
          <a:xfrm>
            <a:off x="5137812" y="18406523"/>
            <a:ext cx="1500300" cy="2778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b="1" lang="es-419" sz="1800">
                <a:solidFill>
                  <a:srgbClr val="EA0029"/>
                </a:solidFill>
                <a:latin typeface="Barlow Condensed"/>
                <a:ea typeface="Barlow Condensed"/>
                <a:cs typeface="Barlow Condensed"/>
                <a:sym typeface="Barlow Condensed"/>
              </a:rPr>
              <a:t>LOREM IPSUM</a:t>
            </a:r>
            <a:endParaRPr b="1" i="0" sz="1800" u="none" cap="none" strike="noStrike">
              <a:solidFill>
                <a:srgbClr val="EA0029"/>
              </a:solidFill>
              <a:latin typeface="Barlow Condensed"/>
              <a:ea typeface="Barlow Condensed"/>
              <a:cs typeface="Barlow Condensed"/>
              <a:sym typeface="Barlow Condensed"/>
            </a:endParaRPr>
          </a:p>
        </p:txBody>
      </p:sp>
      <p:sp>
        <p:nvSpPr>
          <p:cNvPr id="1269" name="Google Shape;1269;p13"/>
          <p:cNvSpPr txBox="1"/>
          <p:nvPr/>
        </p:nvSpPr>
        <p:spPr>
          <a:xfrm>
            <a:off x="8794257" y="18748661"/>
            <a:ext cx="1500300" cy="4545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2100"/>
              <a:buFont typeface="Arial"/>
              <a:buNone/>
            </a:pPr>
            <a:r>
              <a:rPr lang="es-419" sz="3600">
                <a:solidFill>
                  <a:srgbClr val="EA0029"/>
                </a:solidFill>
                <a:latin typeface="Rye"/>
                <a:ea typeface="Rye"/>
                <a:cs typeface="Rye"/>
                <a:sym typeface="Rye"/>
              </a:rPr>
              <a:t>00 %</a:t>
            </a:r>
            <a:endParaRPr i="0" sz="3600" u="none" cap="none" strike="noStrike">
              <a:solidFill>
                <a:srgbClr val="EA0029"/>
              </a:solidFill>
              <a:latin typeface="Rye"/>
              <a:ea typeface="Rye"/>
              <a:cs typeface="Rye"/>
              <a:sym typeface="Rye"/>
            </a:endParaRPr>
          </a:p>
        </p:txBody>
      </p:sp>
      <p:grpSp>
        <p:nvGrpSpPr>
          <p:cNvPr id="1270" name="Google Shape;1270;p13"/>
          <p:cNvGrpSpPr/>
          <p:nvPr/>
        </p:nvGrpSpPr>
        <p:grpSpPr>
          <a:xfrm>
            <a:off x="5137542" y="19683640"/>
            <a:ext cx="5121435" cy="183613"/>
            <a:chOff x="4937923" y="2223936"/>
            <a:chExt cx="3946244" cy="141404"/>
          </a:xfrm>
        </p:grpSpPr>
        <p:sp>
          <p:nvSpPr>
            <p:cNvPr id="1271" name="Google Shape;1271;p13"/>
            <p:cNvSpPr/>
            <p:nvPr/>
          </p:nvSpPr>
          <p:spPr>
            <a:xfrm rot="10800000">
              <a:off x="6614873"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32" y="1197"/>
                    <a:pt x="756" y="1206"/>
                    <a:pt x="779" y="1206"/>
                  </a:cubicBezTo>
                  <a:cubicBezTo>
                    <a:pt x="801" y="1206"/>
                    <a:pt x="822" y="1197"/>
                    <a:pt x="834" y="1179"/>
                  </a:cubicBezTo>
                  <a:lnTo>
                    <a:pt x="1524" y="357"/>
                  </a:lnTo>
                  <a:cubicBezTo>
                    <a:pt x="1548" y="334"/>
                    <a:pt x="1548" y="298"/>
                    <a:pt x="1512" y="274"/>
                  </a:cubicBezTo>
                  <a:lnTo>
                    <a:pt x="1238" y="24"/>
                  </a:lnTo>
                  <a:cubicBezTo>
                    <a:pt x="1227" y="12"/>
                    <a:pt x="1203" y="0"/>
                    <a:pt x="1191"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2" name="Google Shape;1272;p13"/>
            <p:cNvSpPr/>
            <p:nvPr/>
          </p:nvSpPr>
          <p:spPr>
            <a:xfrm rot="10800000">
              <a:off x="6685396"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50" y="548"/>
                    <a:pt x="203" y="596"/>
                  </a:cubicBezTo>
                  <a:cubicBezTo>
                    <a:pt x="131"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3" name="Google Shape;1273;p13"/>
            <p:cNvSpPr/>
            <p:nvPr/>
          </p:nvSpPr>
          <p:spPr>
            <a:xfrm rot="10800000">
              <a:off x="6749969" y="2277994"/>
              <a:ext cx="42705" cy="33536"/>
            </a:xfrm>
            <a:custGeom>
              <a:rect b="b" l="l" r="r" t="t"/>
              <a:pathLst>
                <a:path extrusionOk="0" h="1206" w="1536">
                  <a:moveTo>
                    <a:pt x="345" y="0"/>
                  </a:moveTo>
                  <a:cubicBezTo>
                    <a:pt x="333" y="0"/>
                    <a:pt x="310" y="12"/>
                    <a:pt x="298" y="24"/>
                  </a:cubicBezTo>
                  <a:lnTo>
                    <a:pt x="36" y="262"/>
                  </a:lnTo>
                  <a:cubicBezTo>
                    <a:pt x="0" y="286"/>
                    <a:pt x="0" y="322"/>
                    <a:pt x="24" y="346"/>
                  </a:cubicBezTo>
                  <a:lnTo>
                    <a:pt x="714" y="1179"/>
                  </a:lnTo>
                  <a:cubicBezTo>
                    <a:pt x="726" y="1197"/>
                    <a:pt x="747" y="1206"/>
                    <a:pt x="770" y="1206"/>
                  </a:cubicBezTo>
                  <a:cubicBezTo>
                    <a:pt x="792" y="1206"/>
                    <a:pt x="816" y="1197"/>
                    <a:pt x="834" y="1179"/>
                  </a:cubicBezTo>
                  <a:lnTo>
                    <a:pt x="1524" y="357"/>
                  </a:lnTo>
                  <a:cubicBezTo>
                    <a:pt x="1536" y="334"/>
                    <a:pt x="1536" y="298"/>
                    <a:pt x="1512" y="274"/>
                  </a:cubicBezTo>
                  <a:lnTo>
                    <a:pt x="1238"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4" name="Google Shape;1274;p13"/>
            <p:cNvSpPr/>
            <p:nvPr/>
          </p:nvSpPr>
          <p:spPr>
            <a:xfrm rot="10800000">
              <a:off x="6820159" y="2274101"/>
              <a:ext cx="37422" cy="41072"/>
            </a:xfrm>
            <a:custGeom>
              <a:rect b="b" l="l" r="r" t="t"/>
              <a:pathLst>
                <a:path extrusionOk="0" h="1477" w="1346">
                  <a:moveTo>
                    <a:pt x="679" y="0"/>
                  </a:moveTo>
                  <a:cubicBezTo>
                    <a:pt x="667" y="0"/>
                    <a:pt x="667" y="12"/>
                    <a:pt x="655" y="36"/>
                  </a:cubicBezTo>
                  <a:cubicBezTo>
                    <a:pt x="596" y="143"/>
                    <a:pt x="536" y="262"/>
                    <a:pt x="369" y="453"/>
                  </a:cubicBezTo>
                  <a:cubicBezTo>
                    <a:pt x="322" y="500"/>
                    <a:pt x="262" y="548"/>
                    <a:pt x="203" y="596"/>
                  </a:cubicBezTo>
                  <a:cubicBezTo>
                    <a:pt x="143" y="643"/>
                    <a:pt x="84" y="691"/>
                    <a:pt x="0" y="738"/>
                  </a:cubicBezTo>
                  <a:cubicBezTo>
                    <a:pt x="155" y="834"/>
                    <a:pt x="262" y="929"/>
                    <a:pt x="357" y="1024"/>
                  </a:cubicBezTo>
                  <a:cubicBezTo>
                    <a:pt x="536" y="1203"/>
                    <a:pt x="596" y="1334"/>
                    <a:pt x="655" y="1441"/>
                  </a:cubicBezTo>
                  <a:cubicBezTo>
                    <a:pt x="655" y="1453"/>
                    <a:pt x="667" y="1465"/>
                    <a:pt x="679" y="1477"/>
                  </a:cubicBezTo>
                  <a:cubicBezTo>
                    <a:pt x="679" y="1465"/>
                    <a:pt x="691" y="1453"/>
                    <a:pt x="691" y="1441"/>
                  </a:cubicBezTo>
                  <a:cubicBezTo>
                    <a:pt x="750" y="1334"/>
                    <a:pt x="810" y="1203"/>
                    <a:pt x="988" y="1024"/>
                  </a:cubicBezTo>
                  <a:cubicBezTo>
                    <a:pt x="1084" y="917"/>
                    <a:pt x="1191" y="834"/>
                    <a:pt x="1346" y="738"/>
                  </a:cubicBezTo>
                  <a:cubicBezTo>
                    <a:pt x="1191" y="643"/>
                    <a:pt x="1084" y="548"/>
                    <a:pt x="988" y="453"/>
                  </a:cubicBezTo>
                  <a:cubicBezTo>
                    <a:pt x="810" y="262"/>
                    <a:pt x="750"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5" name="Google Shape;1275;p13"/>
            <p:cNvSpPr/>
            <p:nvPr/>
          </p:nvSpPr>
          <p:spPr>
            <a:xfrm rot="10800000">
              <a:off x="6885065" y="2277994"/>
              <a:ext cx="42732" cy="33536"/>
            </a:xfrm>
            <a:custGeom>
              <a:rect b="b" l="l" r="r" t="t"/>
              <a:pathLst>
                <a:path extrusionOk="0" h="1206" w="1537">
                  <a:moveTo>
                    <a:pt x="346" y="0"/>
                  </a:moveTo>
                  <a:cubicBezTo>
                    <a:pt x="322" y="0"/>
                    <a:pt x="311" y="12"/>
                    <a:pt x="287" y="24"/>
                  </a:cubicBezTo>
                  <a:lnTo>
                    <a:pt x="25" y="262"/>
                  </a:lnTo>
                  <a:cubicBezTo>
                    <a:pt x="1" y="286"/>
                    <a:pt x="1" y="322"/>
                    <a:pt x="25" y="346"/>
                  </a:cubicBezTo>
                  <a:lnTo>
                    <a:pt x="703" y="1179"/>
                  </a:lnTo>
                  <a:cubicBezTo>
                    <a:pt x="721" y="1197"/>
                    <a:pt x="745" y="1206"/>
                    <a:pt x="769" y="1206"/>
                  </a:cubicBezTo>
                  <a:cubicBezTo>
                    <a:pt x="793" y="1206"/>
                    <a:pt x="817" y="1197"/>
                    <a:pt x="834" y="1179"/>
                  </a:cubicBezTo>
                  <a:lnTo>
                    <a:pt x="1513" y="357"/>
                  </a:lnTo>
                  <a:cubicBezTo>
                    <a:pt x="1537" y="334"/>
                    <a:pt x="1537" y="298"/>
                    <a:pt x="1513" y="274"/>
                  </a:cubicBezTo>
                  <a:lnTo>
                    <a:pt x="1227" y="24"/>
                  </a:lnTo>
                  <a:cubicBezTo>
                    <a:pt x="1215" y="12"/>
                    <a:pt x="1192"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6" name="Google Shape;1276;p13"/>
            <p:cNvSpPr/>
            <p:nvPr/>
          </p:nvSpPr>
          <p:spPr>
            <a:xfrm rot="10800000">
              <a:off x="6955283" y="2274101"/>
              <a:ext cx="37422" cy="41072"/>
            </a:xfrm>
            <a:custGeom>
              <a:rect b="b" l="l" r="r" t="t"/>
              <a:pathLst>
                <a:path extrusionOk="0" h="1477" w="1346">
                  <a:moveTo>
                    <a:pt x="667" y="0"/>
                  </a:moveTo>
                  <a:cubicBezTo>
                    <a:pt x="667" y="0"/>
                    <a:pt x="655" y="12"/>
                    <a:pt x="655" y="36"/>
                  </a:cubicBezTo>
                  <a:cubicBezTo>
                    <a:pt x="595" y="143"/>
                    <a:pt x="536" y="262"/>
                    <a:pt x="357" y="453"/>
                  </a:cubicBezTo>
                  <a:cubicBezTo>
                    <a:pt x="310" y="500"/>
                    <a:pt x="262" y="548"/>
                    <a:pt x="203" y="596"/>
                  </a:cubicBezTo>
                  <a:cubicBezTo>
                    <a:pt x="143" y="643"/>
                    <a:pt x="72" y="691"/>
                    <a:pt x="0" y="738"/>
                  </a:cubicBezTo>
                  <a:cubicBezTo>
                    <a:pt x="155" y="834"/>
                    <a:pt x="262" y="929"/>
                    <a:pt x="357" y="1024"/>
                  </a:cubicBezTo>
                  <a:cubicBezTo>
                    <a:pt x="536" y="1203"/>
                    <a:pt x="595" y="1334"/>
                    <a:pt x="643" y="1441"/>
                  </a:cubicBezTo>
                  <a:cubicBezTo>
                    <a:pt x="655" y="1453"/>
                    <a:pt x="667" y="1465"/>
                    <a:pt x="667" y="1477"/>
                  </a:cubicBezTo>
                  <a:cubicBezTo>
                    <a:pt x="679" y="1465"/>
                    <a:pt x="679" y="1453"/>
                    <a:pt x="691" y="1441"/>
                  </a:cubicBezTo>
                  <a:cubicBezTo>
                    <a:pt x="738" y="1334"/>
                    <a:pt x="798" y="1203"/>
                    <a:pt x="976" y="1024"/>
                  </a:cubicBezTo>
                  <a:cubicBezTo>
                    <a:pt x="1072" y="917"/>
                    <a:pt x="1191" y="834"/>
                    <a:pt x="1334" y="738"/>
                  </a:cubicBezTo>
                  <a:lnTo>
                    <a:pt x="1346" y="738"/>
                  </a:lnTo>
                  <a:cubicBezTo>
                    <a:pt x="1191" y="643"/>
                    <a:pt x="1072" y="548"/>
                    <a:pt x="976" y="453"/>
                  </a:cubicBezTo>
                  <a:cubicBezTo>
                    <a:pt x="810" y="262"/>
                    <a:pt x="750"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7" name="Google Shape;1277;p13"/>
            <p:cNvSpPr/>
            <p:nvPr/>
          </p:nvSpPr>
          <p:spPr>
            <a:xfrm rot="10800000">
              <a:off x="7020190" y="2277994"/>
              <a:ext cx="43066" cy="33536"/>
            </a:xfrm>
            <a:custGeom>
              <a:rect b="b" l="l" r="r" t="t"/>
              <a:pathLst>
                <a:path extrusionOk="0" h="1206" w="1549">
                  <a:moveTo>
                    <a:pt x="358" y="0"/>
                  </a:moveTo>
                  <a:cubicBezTo>
                    <a:pt x="334" y="0"/>
                    <a:pt x="310" y="12"/>
                    <a:pt x="299" y="24"/>
                  </a:cubicBezTo>
                  <a:lnTo>
                    <a:pt x="37" y="262"/>
                  </a:lnTo>
                  <a:cubicBezTo>
                    <a:pt x="13" y="286"/>
                    <a:pt x="1" y="322"/>
                    <a:pt x="25" y="346"/>
                  </a:cubicBezTo>
                  <a:lnTo>
                    <a:pt x="715" y="1179"/>
                  </a:lnTo>
                  <a:cubicBezTo>
                    <a:pt x="727" y="1197"/>
                    <a:pt x="751" y="1206"/>
                    <a:pt x="775" y="1206"/>
                  </a:cubicBezTo>
                  <a:cubicBezTo>
                    <a:pt x="799" y="1206"/>
                    <a:pt x="822" y="1197"/>
                    <a:pt x="834" y="1179"/>
                  </a:cubicBezTo>
                  <a:lnTo>
                    <a:pt x="1525" y="357"/>
                  </a:lnTo>
                  <a:cubicBezTo>
                    <a:pt x="1549" y="334"/>
                    <a:pt x="1537" y="298"/>
                    <a:pt x="1513" y="274"/>
                  </a:cubicBezTo>
                  <a:lnTo>
                    <a:pt x="1239" y="24"/>
                  </a:lnTo>
                  <a:cubicBezTo>
                    <a:pt x="1227" y="12"/>
                    <a:pt x="1203"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8" name="Google Shape;1278;p13"/>
            <p:cNvSpPr/>
            <p:nvPr/>
          </p:nvSpPr>
          <p:spPr>
            <a:xfrm rot="10800000">
              <a:off x="7090741" y="2274101"/>
              <a:ext cx="37089" cy="41072"/>
            </a:xfrm>
            <a:custGeom>
              <a:rect b="b" l="l" r="r" t="t"/>
              <a:pathLst>
                <a:path extrusionOk="0" h="1477" w="1334">
                  <a:moveTo>
                    <a:pt x="667" y="0"/>
                  </a:moveTo>
                  <a:cubicBezTo>
                    <a:pt x="655" y="0"/>
                    <a:pt x="655" y="12"/>
                    <a:pt x="643" y="36"/>
                  </a:cubicBezTo>
                  <a:cubicBezTo>
                    <a:pt x="595" y="143"/>
                    <a:pt x="536" y="262"/>
                    <a:pt x="357" y="453"/>
                  </a:cubicBezTo>
                  <a:cubicBezTo>
                    <a:pt x="310" y="500"/>
                    <a:pt x="250" y="548"/>
                    <a:pt x="191" y="596"/>
                  </a:cubicBezTo>
                  <a:cubicBezTo>
                    <a:pt x="131" y="643"/>
                    <a:pt x="71" y="691"/>
                    <a:pt x="0" y="738"/>
                  </a:cubicBezTo>
                  <a:cubicBezTo>
                    <a:pt x="143" y="834"/>
                    <a:pt x="262" y="929"/>
                    <a:pt x="357" y="1024"/>
                  </a:cubicBezTo>
                  <a:cubicBezTo>
                    <a:pt x="536" y="1203"/>
                    <a:pt x="595" y="1334"/>
                    <a:pt x="643" y="1441"/>
                  </a:cubicBezTo>
                  <a:cubicBezTo>
                    <a:pt x="655" y="1453"/>
                    <a:pt x="655" y="1465"/>
                    <a:pt x="667" y="1477"/>
                  </a:cubicBezTo>
                  <a:cubicBezTo>
                    <a:pt x="667" y="1465"/>
                    <a:pt x="679" y="1453"/>
                    <a:pt x="691" y="1441"/>
                  </a:cubicBezTo>
                  <a:cubicBezTo>
                    <a:pt x="738" y="1334"/>
                    <a:pt x="798" y="1203"/>
                    <a:pt x="976" y="1024"/>
                  </a:cubicBezTo>
                  <a:cubicBezTo>
                    <a:pt x="1072" y="917"/>
                    <a:pt x="1179" y="834"/>
                    <a:pt x="1334" y="738"/>
                  </a:cubicBezTo>
                  <a:cubicBezTo>
                    <a:pt x="1179" y="643"/>
                    <a:pt x="1072" y="548"/>
                    <a:pt x="976"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79" name="Google Shape;1279;p13"/>
            <p:cNvSpPr/>
            <p:nvPr/>
          </p:nvSpPr>
          <p:spPr>
            <a:xfrm rot="10800000">
              <a:off x="7155314" y="2277994"/>
              <a:ext cx="42732" cy="33536"/>
            </a:xfrm>
            <a:custGeom>
              <a:rect b="b" l="l" r="r" t="t"/>
              <a:pathLst>
                <a:path extrusionOk="0" h="1206" w="1537">
                  <a:moveTo>
                    <a:pt x="346" y="0"/>
                  </a:moveTo>
                  <a:cubicBezTo>
                    <a:pt x="334" y="0"/>
                    <a:pt x="310" y="12"/>
                    <a:pt x="298" y="24"/>
                  </a:cubicBezTo>
                  <a:lnTo>
                    <a:pt x="25" y="262"/>
                  </a:lnTo>
                  <a:cubicBezTo>
                    <a:pt x="1" y="286"/>
                    <a:pt x="1" y="322"/>
                    <a:pt x="25" y="346"/>
                  </a:cubicBezTo>
                  <a:lnTo>
                    <a:pt x="703" y="1179"/>
                  </a:lnTo>
                  <a:cubicBezTo>
                    <a:pt x="721" y="1197"/>
                    <a:pt x="745" y="1206"/>
                    <a:pt x="769" y="1206"/>
                  </a:cubicBezTo>
                  <a:cubicBezTo>
                    <a:pt x="793" y="1206"/>
                    <a:pt x="816" y="1197"/>
                    <a:pt x="834" y="1179"/>
                  </a:cubicBezTo>
                  <a:lnTo>
                    <a:pt x="1513" y="357"/>
                  </a:lnTo>
                  <a:cubicBezTo>
                    <a:pt x="1537" y="334"/>
                    <a:pt x="1537" y="298"/>
                    <a:pt x="1513" y="274"/>
                  </a:cubicBezTo>
                  <a:lnTo>
                    <a:pt x="1239" y="24"/>
                  </a:lnTo>
                  <a:cubicBezTo>
                    <a:pt x="1215" y="12"/>
                    <a:pt x="1203" y="0"/>
                    <a:pt x="11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0" name="Google Shape;1280;p13"/>
            <p:cNvSpPr/>
            <p:nvPr/>
          </p:nvSpPr>
          <p:spPr>
            <a:xfrm rot="10800000">
              <a:off x="7225531" y="2274101"/>
              <a:ext cx="37450" cy="41072"/>
            </a:xfrm>
            <a:custGeom>
              <a:rect b="b" l="l" r="r" t="t"/>
              <a:pathLst>
                <a:path extrusionOk="0" h="1477" w="1347">
                  <a:moveTo>
                    <a:pt x="680" y="0"/>
                  </a:moveTo>
                  <a:cubicBezTo>
                    <a:pt x="668" y="0"/>
                    <a:pt x="656" y="12"/>
                    <a:pt x="656" y="36"/>
                  </a:cubicBezTo>
                  <a:cubicBezTo>
                    <a:pt x="596" y="143"/>
                    <a:pt x="537" y="262"/>
                    <a:pt x="358" y="453"/>
                  </a:cubicBezTo>
                  <a:cubicBezTo>
                    <a:pt x="311" y="500"/>
                    <a:pt x="263" y="548"/>
                    <a:pt x="203" y="596"/>
                  </a:cubicBezTo>
                  <a:cubicBezTo>
                    <a:pt x="144" y="643"/>
                    <a:pt x="84" y="691"/>
                    <a:pt x="1" y="738"/>
                  </a:cubicBezTo>
                  <a:cubicBezTo>
                    <a:pt x="156" y="834"/>
                    <a:pt x="263" y="929"/>
                    <a:pt x="358" y="1024"/>
                  </a:cubicBezTo>
                  <a:cubicBezTo>
                    <a:pt x="537" y="1203"/>
                    <a:pt x="596" y="1334"/>
                    <a:pt x="656" y="1441"/>
                  </a:cubicBezTo>
                  <a:cubicBezTo>
                    <a:pt x="656" y="1453"/>
                    <a:pt x="668" y="1465"/>
                    <a:pt x="668" y="1477"/>
                  </a:cubicBezTo>
                  <a:cubicBezTo>
                    <a:pt x="680" y="1465"/>
                    <a:pt x="680" y="1453"/>
                    <a:pt x="692" y="1441"/>
                  </a:cubicBezTo>
                  <a:cubicBezTo>
                    <a:pt x="751" y="1334"/>
                    <a:pt x="811" y="1203"/>
                    <a:pt x="977" y="1024"/>
                  </a:cubicBezTo>
                  <a:cubicBezTo>
                    <a:pt x="1084" y="917"/>
                    <a:pt x="1192" y="834"/>
                    <a:pt x="1346" y="738"/>
                  </a:cubicBezTo>
                  <a:cubicBezTo>
                    <a:pt x="1192" y="643"/>
                    <a:pt x="1084" y="548"/>
                    <a:pt x="989" y="453"/>
                  </a:cubicBezTo>
                  <a:cubicBezTo>
                    <a:pt x="811" y="262"/>
                    <a:pt x="751" y="143"/>
                    <a:pt x="692" y="36"/>
                  </a:cubicBezTo>
                  <a:cubicBezTo>
                    <a:pt x="692" y="12"/>
                    <a:pt x="680" y="0"/>
                    <a:pt x="680"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1" name="Google Shape;1281;p13"/>
            <p:cNvSpPr/>
            <p:nvPr/>
          </p:nvSpPr>
          <p:spPr>
            <a:xfrm rot="10800000">
              <a:off x="7290466" y="2277994"/>
              <a:ext cx="42732" cy="33536"/>
            </a:xfrm>
            <a:custGeom>
              <a:rect b="b" l="l" r="r" t="t"/>
              <a:pathLst>
                <a:path extrusionOk="0" h="1206" w="1537">
                  <a:moveTo>
                    <a:pt x="346" y="0"/>
                  </a:moveTo>
                  <a:cubicBezTo>
                    <a:pt x="322" y="0"/>
                    <a:pt x="310" y="12"/>
                    <a:pt x="286" y="24"/>
                  </a:cubicBezTo>
                  <a:lnTo>
                    <a:pt x="24" y="262"/>
                  </a:lnTo>
                  <a:cubicBezTo>
                    <a:pt x="1" y="286"/>
                    <a:pt x="1" y="322"/>
                    <a:pt x="13" y="346"/>
                  </a:cubicBezTo>
                  <a:lnTo>
                    <a:pt x="703" y="1179"/>
                  </a:lnTo>
                  <a:cubicBezTo>
                    <a:pt x="721" y="1197"/>
                    <a:pt x="745" y="1206"/>
                    <a:pt x="769" y="1206"/>
                  </a:cubicBezTo>
                  <a:cubicBezTo>
                    <a:pt x="792" y="1206"/>
                    <a:pt x="816" y="1197"/>
                    <a:pt x="834" y="1179"/>
                  </a:cubicBezTo>
                  <a:lnTo>
                    <a:pt x="1513" y="357"/>
                  </a:lnTo>
                  <a:cubicBezTo>
                    <a:pt x="1537" y="334"/>
                    <a:pt x="1537" y="298"/>
                    <a:pt x="1501"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2" name="Google Shape;1282;p13"/>
            <p:cNvSpPr/>
            <p:nvPr/>
          </p:nvSpPr>
          <p:spPr>
            <a:xfrm rot="10800000">
              <a:off x="7360683" y="2274101"/>
              <a:ext cx="37116" cy="41072"/>
            </a:xfrm>
            <a:custGeom>
              <a:rect b="b" l="l" r="r" t="t"/>
              <a:pathLst>
                <a:path extrusionOk="0" h="1477" w="1335">
                  <a:moveTo>
                    <a:pt x="668" y="0"/>
                  </a:moveTo>
                  <a:cubicBezTo>
                    <a:pt x="668" y="0"/>
                    <a:pt x="656" y="12"/>
                    <a:pt x="644" y="36"/>
                  </a:cubicBezTo>
                  <a:cubicBezTo>
                    <a:pt x="596" y="143"/>
                    <a:pt x="537" y="262"/>
                    <a:pt x="358" y="453"/>
                  </a:cubicBezTo>
                  <a:cubicBezTo>
                    <a:pt x="310" y="500"/>
                    <a:pt x="263" y="548"/>
                    <a:pt x="203" y="596"/>
                  </a:cubicBezTo>
                  <a:cubicBezTo>
                    <a:pt x="144" y="643"/>
                    <a:pt x="72" y="691"/>
                    <a:pt x="1" y="738"/>
                  </a:cubicBezTo>
                  <a:cubicBezTo>
                    <a:pt x="144" y="834"/>
                    <a:pt x="263" y="929"/>
                    <a:pt x="358" y="1024"/>
                  </a:cubicBezTo>
                  <a:cubicBezTo>
                    <a:pt x="537" y="1203"/>
                    <a:pt x="596" y="1334"/>
                    <a:pt x="644" y="1441"/>
                  </a:cubicBezTo>
                  <a:cubicBezTo>
                    <a:pt x="656" y="1453"/>
                    <a:pt x="656" y="1465"/>
                    <a:pt x="668" y="1477"/>
                  </a:cubicBezTo>
                  <a:cubicBezTo>
                    <a:pt x="680" y="1465"/>
                    <a:pt x="680" y="1453"/>
                    <a:pt x="691" y="1441"/>
                  </a:cubicBezTo>
                  <a:cubicBezTo>
                    <a:pt x="739" y="1334"/>
                    <a:pt x="799" y="1203"/>
                    <a:pt x="977" y="1024"/>
                  </a:cubicBezTo>
                  <a:cubicBezTo>
                    <a:pt x="1072" y="917"/>
                    <a:pt x="1191" y="834"/>
                    <a:pt x="1334" y="738"/>
                  </a:cubicBezTo>
                  <a:cubicBezTo>
                    <a:pt x="1191" y="643"/>
                    <a:pt x="1072" y="548"/>
                    <a:pt x="977" y="453"/>
                  </a:cubicBezTo>
                  <a:cubicBezTo>
                    <a:pt x="799" y="262"/>
                    <a:pt x="739" y="143"/>
                    <a:pt x="691" y="36"/>
                  </a:cubicBezTo>
                  <a:cubicBezTo>
                    <a:pt x="680" y="12"/>
                    <a:pt x="680"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3" name="Google Shape;1283;p13"/>
            <p:cNvSpPr/>
            <p:nvPr/>
          </p:nvSpPr>
          <p:spPr>
            <a:xfrm rot="10800000">
              <a:off x="7425284" y="2277994"/>
              <a:ext cx="42732" cy="33536"/>
            </a:xfrm>
            <a:custGeom>
              <a:rect b="b" l="l" r="r" t="t"/>
              <a:pathLst>
                <a:path extrusionOk="0" h="1206" w="1537">
                  <a:moveTo>
                    <a:pt x="346"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37" y="334"/>
                    <a:pt x="1537"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4" name="Google Shape;1284;p13"/>
            <p:cNvSpPr/>
            <p:nvPr/>
          </p:nvSpPr>
          <p:spPr>
            <a:xfrm rot="10800000">
              <a:off x="7495502" y="2274101"/>
              <a:ext cx="37450" cy="41072"/>
            </a:xfrm>
            <a:custGeom>
              <a:rect b="b" l="l" r="r" t="t"/>
              <a:pathLst>
                <a:path extrusionOk="0" h="1477" w="1347">
                  <a:moveTo>
                    <a:pt x="679" y="0"/>
                  </a:moveTo>
                  <a:cubicBezTo>
                    <a:pt x="668" y="0"/>
                    <a:pt x="668" y="12"/>
                    <a:pt x="656" y="36"/>
                  </a:cubicBezTo>
                  <a:cubicBezTo>
                    <a:pt x="596" y="143"/>
                    <a:pt x="549" y="262"/>
                    <a:pt x="370" y="453"/>
                  </a:cubicBezTo>
                  <a:cubicBezTo>
                    <a:pt x="322" y="500"/>
                    <a:pt x="263" y="548"/>
                    <a:pt x="203" y="596"/>
                  </a:cubicBezTo>
                  <a:cubicBezTo>
                    <a:pt x="144" y="643"/>
                    <a:pt x="84" y="691"/>
                    <a:pt x="1" y="738"/>
                  </a:cubicBezTo>
                  <a:cubicBezTo>
                    <a:pt x="156" y="834"/>
                    <a:pt x="275" y="929"/>
                    <a:pt x="370" y="1024"/>
                  </a:cubicBezTo>
                  <a:cubicBezTo>
                    <a:pt x="537" y="1203"/>
                    <a:pt x="596" y="1334"/>
                    <a:pt x="656" y="1441"/>
                  </a:cubicBezTo>
                  <a:cubicBezTo>
                    <a:pt x="656" y="1453"/>
                    <a:pt x="668"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5" name="Google Shape;1285;p13"/>
            <p:cNvSpPr/>
            <p:nvPr/>
          </p:nvSpPr>
          <p:spPr>
            <a:xfrm rot="10800000">
              <a:off x="7560436" y="2277994"/>
              <a:ext cx="42732" cy="33536"/>
            </a:xfrm>
            <a:custGeom>
              <a:rect b="b" l="l" r="r" t="t"/>
              <a:pathLst>
                <a:path extrusionOk="0" h="1206" w="1537">
                  <a:moveTo>
                    <a:pt x="346" y="0"/>
                  </a:moveTo>
                  <a:cubicBezTo>
                    <a:pt x="322"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6" name="Google Shape;1286;p13"/>
            <p:cNvSpPr/>
            <p:nvPr/>
          </p:nvSpPr>
          <p:spPr>
            <a:xfrm rot="10800000">
              <a:off x="7630654" y="2274101"/>
              <a:ext cx="37450" cy="41072"/>
            </a:xfrm>
            <a:custGeom>
              <a:rect b="b" l="l" r="r" t="t"/>
              <a:pathLst>
                <a:path extrusionOk="0" h="1477" w="1347">
                  <a:moveTo>
                    <a:pt x="667" y="0"/>
                  </a:moveTo>
                  <a:cubicBezTo>
                    <a:pt x="667" y="0"/>
                    <a:pt x="656" y="12"/>
                    <a:pt x="656" y="36"/>
                  </a:cubicBezTo>
                  <a:cubicBezTo>
                    <a:pt x="596" y="143"/>
                    <a:pt x="536" y="262"/>
                    <a:pt x="358" y="453"/>
                  </a:cubicBezTo>
                  <a:cubicBezTo>
                    <a:pt x="310" y="500"/>
                    <a:pt x="263" y="548"/>
                    <a:pt x="203" y="596"/>
                  </a:cubicBezTo>
                  <a:cubicBezTo>
                    <a:pt x="144" y="643"/>
                    <a:pt x="72" y="691"/>
                    <a:pt x="1" y="738"/>
                  </a:cubicBezTo>
                  <a:cubicBezTo>
                    <a:pt x="155" y="834"/>
                    <a:pt x="263" y="929"/>
                    <a:pt x="358" y="1024"/>
                  </a:cubicBezTo>
                  <a:cubicBezTo>
                    <a:pt x="536" y="1203"/>
                    <a:pt x="596" y="1334"/>
                    <a:pt x="656" y="1441"/>
                  </a:cubicBezTo>
                  <a:cubicBezTo>
                    <a:pt x="656" y="1453"/>
                    <a:pt x="667" y="1465"/>
                    <a:pt x="667" y="1477"/>
                  </a:cubicBezTo>
                  <a:cubicBezTo>
                    <a:pt x="679" y="1465"/>
                    <a:pt x="679" y="1453"/>
                    <a:pt x="691" y="1441"/>
                  </a:cubicBezTo>
                  <a:cubicBezTo>
                    <a:pt x="751" y="1334"/>
                    <a:pt x="810" y="1203"/>
                    <a:pt x="977" y="1024"/>
                  </a:cubicBezTo>
                  <a:cubicBezTo>
                    <a:pt x="1072" y="917"/>
                    <a:pt x="1191" y="834"/>
                    <a:pt x="1346" y="738"/>
                  </a:cubicBezTo>
                  <a:cubicBezTo>
                    <a:pt x="1191" y="643"/>
                    <a:pt x="1072" y="548"/>
                    <a:pt x="989"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7" name="Google Shape;1287;p13"/>
            <p:cNvSpPr/>
            <p:nvPr/>
          </p:nvSpPr>
          <p:spPr>
            <a:xfrm rot="10800000">
              <a:off x="7695588" y="2277994"/>
              <a:ext cx="43066" cy="33536"/>
            </a:xfrm>
            <a:custGeom>
              <a:rect b="b" l="l" r="r" t="t"/>
              <a:pathLst>
                <a:path extrusionOk="0" h="1206" w="1549">
                  <a:moveTo>
                    <a:pt x="358" y="0"/>
                  </a:moveTo>
                  <a:cubicBezTo>
                    <a:pt x="334" y="0"/>
                    <a:pt x="310" y="12"/>
                    <a:pt x="298" y="24"/>
                  </a:cubicBezTo>
                  <a:lnTo>
                    <a:pt x="36" y="262"/>
                  </a:lnTo>
                  <a:cubicBezTo>
                    <a:pt x="12" y="286"/>
                    <a:pt x="0" y="322"/>
                    <a:pt x="24" y="346"/>
                  </a:cubicBezTo>
                  <a:lnTo>
                    <a:pt x="715" y="1179"/>
                  </a:lnTo>
                  <a:cubicBezTo>
                    <a:pt x="727" y="1197"/>
                    <a:pt x="751" y="1206"/>
                    <a:pt x="774" y="1206"/>
                  </a:cubicBezTo>
                  <a:cubicBezTo>
                    <a:pt x="798" y="1206"/>
                    <a:pt x="822" y="1197"/>
                    <a:pt x="834" y="1179"/>
                  </a:cubicBezTo>
                  <a:lnTo>
                    <a:pt x="1524" y="357"/>
                  </a:lnTo>
                  <a:cubicBezTo>
                    <a:pt x="1548" y="334"/>
                    <a:pt x="1548"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8" name="Google Shape;1288;p13"/>
            <p:cNvSpPr/>
            <p:nvPr/>
          </p:nvSpPr>
          <p:spPr>
            <a:xfrm rot="10800000">
              <a:off x="7766139" y="2274101"/>
              <a:ext cx="37116" cy="41072"/>
            </a:xfrm>
            <a:custGeom>
              <a:rect b="b" l="l" r="r" t="t"/>
              <a:pathLst>
                <a:path extrusionOk="0" h="1477" w="1335">
                  <a:moveTo>
                    <a:pt x="667" y="0"/>
                  </a:moveTo>
                  <a:cubicBezTo>
                    <a:pt x="655" y="0"/>
                    <a:pt x="655" y="12"/>
                    <a:pt x="644" y="36"/>
                  </a:cubicBezTo>
                  <a:cubicBezTo>
                    <a:pt x="596" y="143"/>
                    <a:pt x="536" y="262"/>
                    <a:pt x="358" y="453"/>
                  </a:cubicBezTo>
                  <a:cubicBezTo>
                    <a:pt x="310" y="500"/>
                    <a:pt x="263" y="548"/>
                    <a:pt x="203" y="596"/>
                  </a:cubicBezTo>
                  <a:cubicBezTo>
                    <a:pt x="143" y="643"/>
                    <a:pt x="72" y="691"/>
                    <a:pt x="1" y="738"/>
                  </a:cubicBezTo>
                  <a:cubicBezTo>
                    <a:pt x="143" y="834"/>
                    <a:pt x="263" y="929"/>
                    <a:pt x="358" y="1024"/>
                  </a:cubicBezTo>
                  <a:cubicBezTo>
                    <a:pt x="536" y="1203"/>
                    <a:pt x="596" y="1334"/>
                    <a:pt x="644"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89" name="Google Shape;1289;p13"/>
            <p:cNvSpPr/>
            <p:nvPr/>
          </p:nvSpPr>
          <p:spPr>
            <a:xfrm rot="10800000">
              <a:off x="7830740"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0" name="Google Shape;1290;p13"/>
            <p:cNvSpPr/>
            <p:nvPr/>
          </p:nvSpPr>
          <p:spPr>
            <a:xfrm rot="10800000">
              <a:off x="7900958"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1" name="Google Shape;1291;p13"/>
            <p:cNvSpPr/>
            <p:nvPr/>
          </p:nvSpPr>
          <p:spPr>
            <a:xfrm rot="10800000">
              <a:off x="7965865"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2" name="Google Shape;1292;p13"/>
            <p:cNvSpPr/>
            <p:nvPr/>
          </p:nvSpPr>
          <p:spPr>
            <a:xfrm rot="10800000">
              <a:off x="803608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3" name="Google Shape;1293;p13"/>
            <p:cNvSpPr/>
            <p:nvPr/>
          </p:nvSpPr>
          <p:spPr>
            <a:xfrm rot="10800000">
              <a:off x="8100989"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4" name="Google Shape;1294;p13"/>
            <p:cNvSpPr/>
            <p:nvPr/>
          </p:nvSpPr>
          <p:spPr>
            <a:xfrm rot="10800000">
              <a:off x="8171512"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5" name="Google Shape;1295;p13"/>
            <p:cNvSpPr/>
            <p:nvPr/>
          </p:nvSpPr>
          <p:spPr>
            <a:xfrm rot="10800000">
              <a:off x="5604346" y="2274101"/>
              <a:ext cx="37450" cy="41072"/>
            </a:xfrm>
            <a:custGeom>
              <a:rect b="b" l="l" r="r" t="t"/>
              <a:pathLst>
                <a:path extrusionOk="0" h="1477" w="1347">
                  <a:moveTo>
                    <a:pt x="668" y="0"/>
                  </a:moveTo>
                  <a:cubicBezTo>
                    <a:pt x="668" y="0"/>
                    <a:pt x="656" y="12"/>
                    <a:pt x="656" y="36"/>
                  </a:cubicBezTo>
                  <a:cubicBezTo>
                    <a:pt x="596" y="143"/>
                    <a:pt x="537" y="262"/>
                    <a:pt x="358" y="453"/>
                  </a:cubicBezTo>
                  <a:cubicBezTo>
                    <a:pt x="310" y="500"/>
                    <a:pt x="263" y="548"/>
                    <a:pt x="203" y="596"/>
                  </a:cubicBezTo>
                  <a:cubicBezTo>
                    <a:pt x="144" y="643"/>
                    <a:pt x="72" y="691"/>
                    <a:pt x="1" y="738"/>
                  </a:cubicBezTo>
                  <a:cubicBezTo>
                    <a:pt x="156" y="834"/>
                    <a:pt x="263" y="929"/>
                    <a:pt x="358" y="1024"/>
                  </a:cubicBezTo>
                  <a:cubicBezTo>
                    <a:pt x="537" y="1203"/>
                    <a:pt x="596" y="1334"/>
                    <a:pt x="644" y="1441"/>
                  </a:cubicBezTo>
                  <a:cubicBezTo>
                    <a:pt x="656" y="1453"/>
                    <a:pt x="668" y="1465"/>
                    <a:pt x="668" y="1477"/>
                  </a:cubicBezTo>
                  <a:cubicBezTo>
                    <a:pt x="680" y="1465"/>
                    <a:pt x="680" y="1453"/>
                    <a:pt x="691" y="1441"/>
                  </a:cubicBezTo>
                  <a:cubicBezTo>
                    <a:pt x="739" y="1334"/>
                    <a:pt x="799" y="1203"/>
                    <a:pt x="977" y="1024"/>
                  </a:cubicBezTo>
                  <a:cubicBezTo>
                    <a:pt x="1072" y="917"/>
                    <a:pt x="1192" y="834"/>
                    <a:pt x="1334" y="738"/>
                  </a:cubicBezTo>
                  <a:lnTo>
                    <a:pt x="1346" y="738"/>
                  </a:lnTo>
                  <a:cubicBezTo>
                    <a:pt x="1192" y="643"/>
                    <a:pt x="1072" y="548"/>
                    <a:pt x="977" y="453"/>
                  </a:cubicBezTo>
                  <a:cubicBezTo>
                    <a:pt x="811" y="262"/>
                    <a:pt x="751" y="143"/>
                    <a:pt x="691" y="36"/>
                  </a:cubicBezTo>
                  <a:cubicBezTo>
                    <a:pt x="691" y="12"/>
                    <a:pt x="680"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6" name="Google Shape;1296;p13"/>
            <p:cNvSpPr/>
            <p:nvPr/>
          </p:nvSpPr>
          <p:spPr>
            <a:xfrm rot="10800000">
              <a:off x="5669281" y="2277994"/>
              <a:ext cx="43066" cy="33536"/>
            </a:xfrm>
            <a:custGeom>
              <a:rect b="b" l="l" r="r" t="t"/>
              <a:pathLst>
                <a:path extrusionOk="0" h="1206" w="1549">
                  <a:moveTo>
                    <a:pt x="358" y="0"/>
                  </a:moveTo>
                  <a:cubicBezTo>
                    <a:pt x="334" y="0"/>
                    <a:pt x="310" y="12"/>
                    <a:pt x="298" y="24"/>
                  </a:cubicBezTo>
                  <a:lnTo>
                    <a:pt x="36" y="262"/>
                  </a:lnTo>
                  <a:cubicBezTo>
                    <a:pt x="1" y="286"/>
                    <a:pt x="1" y="322"/>
                    <a:pt x="24" y="346"/>
                  </a:cubicBezTo>
                  <a:lnTo>
                    <a:pt x="715" y="1179"/>
                  </a:lnTo>
                  <a:cubicBezTo>
                    <a:pt x="727" y="1197"/>
                    <a:pt x="751" y="1206"/>
                    <a:pt x="775" y="1206"/>
                  </a:cubicBezTo>
                  <a:cubicBezTo>
                    <a:pt x="798" y="1206"/>
                    <a:pt x="822" y="1197"/>
                    <a:pt x="834" y="1179"/>
                  </a:cubicBezTo>
                  <a:lnTo>
                    <a:pt x="1525" y="357"/>
                  </a:lnTo>
                  <a:cubicBezTo>
                    <a:pt x="1548" y="334"/>
                    <a:pt x="1537" y="298"/>
                    <a:pt x="1513"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7" name="Google Shape;1297;p13"/>
            <p:cNvSpPr/>
            <p:nvPr/>
          </p:nvSpPr>
          <p:spPr>
            <a:xfrm rot="10800000">
              <a:off x="5739832" y="2274101"/>
              <a:ext cx="37116" cy="41072"/>
            </a:xfrm>
            <a:custGeom>
              <a:rect b="b" l="l" r="r" t="t"/>
              <a:pathLst>
                <a:path extrusionOk="0" h="1477" w="1335">
                  <a:moveTo>
                    <a:pt x="668" y="0"/>
                  </a:moveTo>
                  <a:cubicBezTo>
                    <a:pt x="656" y="0"/>
                    <a:pt x="656" y="12"/>
                    <a:pt x="644" y="36"/>
                  </a:cubicBezTo>
                  <a:cubicBezTo>
                    <a:pt x="596" y="143"/>
                    <a:pt x="537" y="262"/>
                    <a:pt x="358" y="453"/>
                  </a:cubicBezTo>
                  <a:cubicBezTo>
                    <a:pt x="310" y="500"/>
                    <a:pt x="251" y="548"/>
                    <a:pt x="191" y="596"/>
                  </a:cubicBezTo>
                  <a:cubicBezTo>
                    <a:pt x="132" y="643"/>
                    <a:pt x="72" y="691"/>
                    <a:pt x="1" y="738"/>
                  </a:cubicBezTo>
                  <a:cubicBezTo>
                    <a:pt x="144" y="834"/>
                    <a:pt x="263" y="929"/>
                    <a:pt x="358" y="1024"/>
                  </a:cubicBezTo>
                  <a:cubicBezTo>
                    <a:pt x="537" y="1203"/>
                    <a:pt x="596" y="1334"/>
                    <a:pt x="644" y="1441"/>
                  </a:cubicBezTo>
                  <a:cubicBezTo>
                    <a:pt x="656" y="1453"/>
                    <a:pt x="656" y="1465"/>
                    <a:pt x="668" y="1477"/>
                  </a:cubicBezTo>
                  <a:cubicBezTo>
                    <a:pt x="668"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8" name="Google Shape;1298;p13"/>
            <p:cNvSpPr/>
            <p:nvPr/>
          </p:nvSpPr>
          <p:spPr>
            <a:xfrm rot="10800000">
              <a:off x="5804433" y="2277994"/>
              <a:ext cx="42732" cy="33536"/>
            </a:xfrm>
            <a:custGeom>
              <a:rect b="b" l="l" r="r" t="t"/>
              <a:pathLst>
                <a:path extrusionOk="0" h="1206" w="1537">
                  <a:moveTo>
                    <a:pt x="346" y="0"/>
                  </a:moveTo>
                  <a:cubicBezTo>
                    <a:pt x="334" y="0"/>
                    <a:pt x="310" y="12"/>
                    <a:pt x="298" y="24"/>
                  </a:cubicBezTo>
                  <a:lnTo>
                    <a:pt x="24" y="262"/>
                  </a:lnTo>
                  <a:cubicBezTo>
                    <a:pt x="1" y="286"/>
                    <a:pt x="1" y="322"/>
                    <a:pt x="24" y="346"/>
                  </a:cubicBezTo>
                  <a:lnTo>
                    <a:pt x="703" y="1179"/>
                  </a:lnTo>
                  <a:cubicBezTo>
                    <a:pt x="721" y="1197"/>
                    <a:pt x="745" y="1206"/>
                    <a:pt x="768" y="1206"/>
                  </a:cubicBezTo>
                  <a:cubicBezTo>
                    <a:pt x="792" y="1206"/>
                    <a:pt x="816" y="1197"/>
                    <a:pt x="834" y="1179"/>
                  </a:cubicBezTo>
                  <a:lnTo>
                    <a:pt x="1513" y="357"/>
                  </a:lnTo>
                  <a:cubicBezTo>
                    <a:pt x="1536" y="334"/>
                    <a:pt x="1536" y="298"/>
                    <a:pt x="1513" y="274"/>
                  </a:cubicBezTo>
                  <a:lnTo>
                    <a:pt x="1239"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299" name="Google Shape;1299;p13"/>
            <p:cNvSpPr/>
            <p:nvPr/>
          </p:nvSpPr>
          <p:spPr>
            <a:xfrm rot="10800000">
              <a:off x="5874650" y="2274101"/>
              <a:ext cx="37450" cy="41072"/>
            </a:xfrm>
            <a:custGeom>
              <a:rect b="b" l="l" r="r" t="t"/>
              <a:pathLst>
                <a:path extrusionOk="0" h="1477" w="1347">
                  <a:moveTo>
                    <a:pt x="679" y="0"/>
                  </a:moveTo>
                  <a:cubicBezTo>
                    <a:pt x="667" y="0"/>
                    <a:pt x="667" y="12"/>
                    <a:pt x="656" y="36"/>
                  </a:cubicBezTo>
                  <a:cubicBezTo>
                    <a:pt x="596" y="143"/>
                    <a:pt x="537" y="262"/>
                    <a:pt x="370" y="453"/>
                  </a:cubicBezTo>
                  <a:cubicBezTo>
                    <a:pt x="322" y="500"/>
                    <a:pt x="263" y="548"/>
                    <a:pt x="203" y="596"/>
                  </a:cubicBezTo>
                  <a:cubicBezTo>
                    <a:pt x="144" y="643"/>
                    <a:pt x="84" y="691"/>
                    <a:pt x="1" y="738"/>
                  </a:cubicBezTo>
                  <a:cubicBezTo>
                    <a:pt x="156" y="834"/>
                    <a:pt x="263" y="929"/>
                    <a:pt x="358" y="1024"/>
                  </a:cubicBezTo>
                  <a:cubicBezTo>
                    <a:pt x="537" y="1203"/>
                    <a:pt x="596" y="1334"/>
                    <a:pt x="656" y="1441"/>
                  </a:cubicBezTo>
                  <a:cubicBezTo>
                    <a:pt x="656"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0" name="Google Shape;1300;p13"/>
            <p:cNvSpPr/>
            <p:nvPr/>
          </p:nvSpPr>
          <p:spPr>
            <a:xfrm rot="10800000">
              <a:off x="5939585" y="2277994"/>
              <a:ext cx="42732" cy="33536"/>
            </a:xfrm>
            <a:custGeom>
              <a:rect b="b" l="l" r="r" t="t"/>
              <a:pathLst>
                <a:path extrusionOk="0" h="1206" w="1537">
                  <a:moveTo>
                    <a:pt x="346" y="0"/>
                  </a:moveTo>
                  <a:cubicBezTo>
                    <a:pt x="322" y="0"/>
                    <a:pt x="310" y="12"/>
                    <a:pt x="286" y="24"/>
                  </a:cubicBezTo>
                  <a:lnTo>
                    <a:pt x="24" y="262"/>
                  </a:lnTo>
                  <a:cubicBezTo>
                    <a:pt x="0" y="286"/>
                    <a:pt x="0" y="322"/>
                    <a:pt x="12" y="346"/>
                  </a:cubicBezTo>
                  <a:lnTo>
                    <a:pt x="703" y="1179"/>
                  </a:lnTo>
                  <a:cubicBezTo>
                    <a:pt x="721" y="1197"/>
                    <a:pt x="745" y="1206"/>
                    <a:pt x="768" y="1206"/>
                  </a:cubicBezTo>
                  <a:cubicBezTo>
                    <a:pt x="792" y="1206"/>
                    <a:pt x="816" y="1197"/>
                    <a:pt x="834" y="1179"/>
                  </a:cubicBezTo>
                  <a:lnTo>
                    <a:pt x="1513" y="357"/>
                  </a:lnTo>
                  <a:cubicBezTo>
                    <a:pt x="1536" y="334"/>
                    <a:pt x="1536" y="298"/>
                    <a:pt x="1501"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1" name="Google Shape;1301;p13"/>
            <p:cNvSpPr/>
            <p:nvPr/>
          </p:nvSpPr>
          <p:spPr>
            <a:xfrm rot="10800000">
              <a:off x="600980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3" y="548"/>
                    <a:pt x="203" y="596"/>
                  </a:cubicBezTo>
                  <a:cubicBezTo>
                    <a:pt x="143" y="643"/>
                    <a:pt x="72" y="691"/>
                    <a:pt x="1" y="738"/>
                  </a:cubicBezTo>
                  <a:cubicBezTo>
                    <a:pt x="155" y="834"/>
                    <a:pt x="263" y="929"/>
                    <a:pt x="358" y="1024"/>
                  </a:cubicBezTo>
                  <a:cubicBezTo>
                    <a:pt x="536" y="1203"/>
                    <a:pt x="596" y="1334"/>
                    <a:pt x="644"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2" name="Google Shape;1302;p13"/>
            <p:cNvSpPr/>
            <p:nvPr/>
          </p:nvSpPr>
          <p:spPr>
            <a:xfrm rot="10800000">
              <a:off x="6074709" y="2277994"/>
              <a:ext cx="43066" cy="33536"/>
            </a:xfrm>
            <a:custGeom>
              <a:rect b="b" l="l" r="r" t="t"/>
              <a:pathLst>
                <a:path extrusionOk="0" h="1206" w="1549">
                  <a:moveTo>
                    <a:pt x="358" y="0"/>
                  </a:moveTo>
                  <a:cubicBezTo>
                    <a:pt x="334" y="0"/>
                    <a:pt x="310" y="12"/>
                    <a:pt x="298" y="24"/>
                  </a:cubicBezTo>
                  <a:lnTo>
                    <a:pt x="36" y="262"/>
                  </a:lnTo>
                  <a:cubicBezTo>
                    <a:pt x="0"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3" name="Google Shape;1303;p13"/>
            <p:cNvSpPr/>
            <p:nvPr/>
          </p:nvSpPr>
          <p:spPr>
            <a:xfrm rot="10800000">
              <a:off x="6145260" y="2274101"/>
              <a:ext cx="37089" cy="41072"/>
            </a:xfrm>
            <a:custGeom>
              <a:rect b="b" l="l" r="r" t="t"/>
              <a:pathLst>
                <a:path extrusionOk="0" h="1477" w="1334">
                  <a:moveTo>
                    <a:pt x="667" y="0"/>
                  </a:moveTo>
                  <a:cubicBezTo>
                    <a:pt x="655" y="0"/>
                    <a:pt x="655" y="12"/>
                    <a:pt x="643" y="36"/>
                  </a:cubicBezTo>
                  <a:cubicBezTo>
                    <a:pt x="596" y="143"/>
                    <a:pt x="536" y="262"/>
                    <a:pt x="358" y="453"/>
                  </a:cubicBezTo>
                  <a:cubicBezTo>
                    <a:pt x="310" y="500"/>
                    <a:pt x="251" y="548"/>
                    <a:pt x="191" y="596"/>
                  </a:cubicBezTo>
                  <a:cubicBezTo>
                    <a:pt x="131" y="643"/>
                    <a:pt x="72" y="691"/>
                    <a:pt x="0" y="738"/>
                  </a:cubicBezTo>
                  <a:cubicBezTo>
                    <a:pt x="143" y="834"/>
                    <a:pt x="262" y="929"/>
                    <a:pt x="358" y="1024"/>
                  </a:cubicBezTo>
                  <a:cubicBezTo>
                    <a:pt x="536" y="1203"/>
                    <a:pt x="596" y="1334"/>
                    <a:pt x="643" y="1441"/>
                  </a:cubicBezTo>
                  <a:cubicBezTo>
                    <a:pt x="655" y="1453"/>
                    <a:pt x="655" y="1465"/>
                    <a:pt x="667" y="1477"/>
                  </a:cubicBezTo>
                  <a:cubicBezTo>
                    <a:pt x="667" y="1465"/>
                    <a:pt x="679" y="1453"/>
                    <a:pt x="691" y="1441"/>
                  </a:cubicBezTo>
                  <a:cubicBezTo>
                    <a:pt x="739" y="1334"/>
                    <a:pt x="798" y="1203"/>
                    <a:pt x="977" y="1024"/>
                  </a:cubicBezTo>
                  <a:cubicBezTo>
                    <a:pt x="1072" y="917"/>
                    <a:pt x="1179"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4" name="Google Shape;1304;p13"/>
            <p:cNvSpPr/>
            <p:nvPr/>
          </p:nvSpPr>
          <p:spPr>
            <a:xfrm rot="10800000">
              <a:off x="6209834" y="2277994"/>
              <a:ext cx="42732" cy="33536"/>
            </a:xfrm>
            <a:custGeom>
              <a:rect b="b" l="l" r="r" t="t"/>
              <a:pathLst>
                <a:path extrusionOk="0" h="1206" w="1537">
                  <a:moveTo>
                    <a:pt x="346" y="0"/>
                  </a:moveTo>
                  <a:cubicBezTo>
                    <a:pt x="322" y="0"/>
                    <a:pt x="310" y="12"/>
                    <a:pt x="298"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39"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5" name="Google Shape;1305;p13"/>
            <p:cNvSpPr/>
            <p:nvPr/>
          </p:nvSpPr>
          <p:spPr>
            <a:xfrm rot="10800000">
              <a:off x="6280051" y="2274101"/>
              <a:ext cx="37422" cy="41072"/>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84"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6" name="Google Shape;1306;p13"/>
            <p:cNvSpPr/>
            <p:nvPr/>
          </p:nvSpPr>
          <p:spPr>
            <a:xfrm rot="10800000">
              <a:off x="6344958" y="2277994"/>
              <a:ext cx="42732" cy="33536"/>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6"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7" name="Google Shape;1307;p13"/>
            <p:cNvSpPr/>
            <p:nvPr/>
          </p:nvSpPr>
          <p:spPr>
            <a:xfrm rot="10800000">
              <a:off x="6479748" y="2277994"/>
              <a:ext cx="42732" cy="33536"/>
            </a:xfrm>
            <a:custGeom>
              <a:rect b="b" l="l" r="r" t="t"/>
              <a:pathLst>
                <a:path extrusionOk="0" h="1206" w="1537">
                  <a:moveTo>
                    <a:pt x="345" y="0"/>
                  </a:moveTo>
                  <a:cubicBezTo>
                    <a:pt x="322" y="0"/>
                    <a:pt x="310" y="12"/>
                    <a:pt x="286" y="24"/>
                  </a:cubicBezTo>
                  <a:lnTo>
                    <a:pt x="24" y="262"/>
                  </a:lnTo>
                  <a:cubicBezTo>
                    <a:pt x="0" y="286"/>
                    <a:pt x="0" y="322"/>
                    <a:pt x="12" y="346"/>
                  </a:cubicBezTo>
                  <a:lnTo>
                    <a:pt x="703" y="1179"/>
                  </a:lnTo>
                  <a:cubicBezTo>
                    <a:pt x="720" y="1197"/>
                    <a:pt x="744" y="1206"/>
                    <a:pt x="768" y="1206"/>
                  </a:cubicBezTo>
                  <a:cubicBezTo>
                    <a:pt x="792" y="1206"/>
                    <a:pt x="816" y="1197"/>
                    <a:pt x="834" y="1179"/>
                  </a:cubicBezTo>
                  <a:lnTo>
                    <a:pt x="1512" y="357"/>
                  </a:lnTo>
                  <a:cubicBezTo>
                    <a:pt x="1536" y="334"/>
                    <a:pt x="1536" y="298"/>
                    <a:pt x="1500" y="274"/>
                  </a:cubicBezTo>
                  <a:lnTo>
                    <a:pt x="1227" y="24"/>
                  </a:lnTo>
                  <a:cubicBezTo>
                    <a:pt x="1215" y="12"/>
                    <a:pt x="1191"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8" name="Google Shape;1308;p13"/>
            <p:cNvSpPr/>
            <p:nvPr/>
          </p:nvSpPr>
          <p:spPr>
            <a:xfrm rot="10800000">
              <a:off x="6415175" y="2274101"/>
              <a:ext cx="37089" cy="41072"/>
            </a:xfrm>
            <a:custGeom>
              <a:rect b="b" l="l" r="r" t="t"/>
              <a:pathLst>
                <a:path extrusionOk="0" h="1477" w="1334">
                  <a:moveTo>
                    <a:pt x="667" y="0"/>
                  </a:moveTo>
                  <a:cubicBezTo>
                    <a:pt x="667" y="0"/>
                    <a:pt x="655" y="12"/>
                    <a:pt x="643" y="36"/>
                  </a:cubicBezTo>
                  <a:cubicBezTo>
                    <a:pt x="596" y="143"/>
                    <a:pt x="536" y="262"/>
                    <a:pt x="358" y="453"/>
                  </a:cubicBezTo>
                  <a:cubicBezTo>
                    <a:pt x="310" y="500"/>
                    <a:pt x="262" y="548"/>
                    <a:pt x="203" y="596"/>
                  </a:cubicBezTo>
                  <a:cubicBezTo>
                    <a:pt x="143" y="643"/>
                    <a:pt x="72" y="691"/>
                    <a:pt x="0" y="738"/>
                  </a:cubicBezTo>
                  <a:cubicBezTo>
                    <a:pt x="143" y="834"/>
                    <a:pt x="262" y="929"/>
                    <a:pt x="358" y="1024"/>
                  </a:cubicBezTo>
                  <a:cubicBezTo>
                    <a:pt x="536" y="1203"/>
                    <a:pt x="596" y="1334"/>
                    <a:pt x="643" y="1441"/>
                  </a:cubicBezTo>
                  <a:cubicBezTo>
                    <a:pt x="655" y="1453"/>
                    <a:pt x="655" y="1465"/>
                    <a:pt x="667" y="1477"/>
                  </a:cubicBezTo>
                  <a:cubicBezTo>
                    <a:pt x="679" y="1465"/>
                    <a:pt x="679" y="1453"/>
                    <a:pt x="691" y="1441"/>
                  </a:cubicBezTo>
                  <a:cubicBezTo>
                    <a:pt x="739" y="1334"/>
                    <a:pt x="798" y="1203"/>
                    <a:pt x="977" y="1024"/>
                  </a:cubicBezTo>
                  <a:cubicBezTo>
                    <a:pt x="1072" y="917"/>
                    <a:pt x="1191" y="834"/>
                    <a:pt x="1334" y="738"/>
                  </a:cubicBezTo>
                  <a:cubicBezTo>
                    <a:pt x="1191" y="643"/>
                    <a:pt x="1072" y="548"/>
                    <a:pt x="977" y="453"/>
                  </a:cubicBezTo>
                  <a:cubicBezTo>
                    <a:pt x="798" y="262"/>
                    <a:pt x="739"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09" name="Google Shape;1309;p13"/>
            <p:cNvSpPr/>
            <p:nvPr/>
          </p:nvSpPr>
          <p:spPr>
            <a:xfrm rot="10800000">
              <a:off x="6549966" y="2274101"/>
              <a:ext cx="37422" cy="41072"/>
            </a:xfrm>
            <a:custGeom>
              <a:rect b="b" l="l" r="r" t="t"/>
              <a:pathLst>
                <a:path extrusionOk="0" h="1477" w="1346">
                  <a:moveTo>
                    <a:pt x="679"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55" y="1441"/>
                  </a:cubicBezTo>
                  <a:cubicBezTo>
                    <a:pt x="655" y="1453"/>
                    <a:pt x="667" y="1465"/>
                    <a:pt x="667"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0" name="Google Shape;1310;p13"/>
            <p:cNvSpPr/>
            <p:nvPr/>
          </p:nvSpPr>
          <p:spPr>
            <a:xfrm rot="10800000">
              <a:off x="5128450"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1" name="Google Shape;1311;p13"/>
            <p:cNvSpPr/>
            <p:nvPr/>
          </p:nvSpPr>
          <p:spPr>
            <a:xfrm rot="10800000">
              <a:off x="5198668"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2" name="Google Shape;1312;p13"/>
            <p:cNvSpPr/>
            <p:nvPr/>
          </p:nvSpPr>
          <p:spPr>
            <a:xfrm rot="10800000">
              <a:off x="5263575"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3" name="Google Shape;1313;p13"/>
            <p:cNvSpPr/>
            <p:nvPr/>
          </p:nvSpPr>
          <p:spPr>
            <a:xfrm rot="10800000">
              <a:off x="5333792"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4" name="Google Shape;1314;p13"/>
            <p:cNvSpPr/>
            <p:nvPr/>
          </p:nvSpPr>
          <p:spPr>
            <a:xfrm rot="10800000">
              <a:off x="5398699"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5" name="Google Shape;1315;p13"/>
            <p:cNvSpPr/>
            <p:nvPr/>
          </p:nvSpPr>
          <p:spPr>
            <a:xfrm rot="10800000">
              <a:off x="5533795" y="2277994"/>
              <a:ext cx="43066" cy="33536"/>
            </a:xfrm>
            <a:custGeom>
              <a:rect b="b" l="l" r="r" t="t"/>
              <a:pathLst>
                <a:path extrusionOk="0" h="1206" w="1549">
                  <a:moveTo>
                    <a:pt x="357" y="0"/>
                  </a:moveTo>
                  <a:cubicBezTo>
                    <a:pt x="334" y="0"/>
                    <a:pt x="310" y="12"/>
                    <a:pt x="298" y="24"/>
                  </a:cubicBezTo>
                  <a:lnTo>
                    <a:pt x="36" y="262"/>
                  </a:lnTo>
                  <a:cubicBezTo>
                    <a:pt x="12" y="286"/>
                    <a:pt x="0" y="322"/>
                    <a:pt x="24" y="346"/>
                  </a:cubicBezTo>
                  <a:lnTo>
                    <a:pt x="715" y="1179"/>
                  </a:lnTo>
                  <a:cubicBezTo>
                    <a:pt x="727"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6" name="Google Shape;1316;p13"/>
            <p:cNvSpPr/>
            <p:nvPr/>
          </p:nvSpPr>
          <p:spPr>
            <a:xfrm rot="10800000">
              <a:off x="5469222"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317" name="Google Shape;1317;p13"/>
            <p:cNvGrpSpPr/>
            <p:nvPr/>
          </p:nvGrpSpPr>
          <p:grpSpPr>
            <a:xfrm rot="-5400000">
              <a:off x="4948818" y="2213040"/>
              <a:ext cx="141404" cy="163195"/>
              <a:chOff x="4987264" y="429022"/>
              <a:chExt cx="325440" cy="375680"/>
            </a:xfrm>
          </p:grpSpPr>
          <p:sp>
            <p:nvSpPr>
              <p:cNvPr id="1318" name="Google Shape;1318;p13"/>
              <p:cNvSpPr/>
              <p:nvPr/>
            </p:nvSpPr>
            <p:spPr>
              <a:xfrm>
                <a:off x="5109184" y="709406"/>
                <a:ext cx="86144" cy="95296"/>
              </a:xfrm>
              <a:custGeom>
                <a:rect b="b" l="l" r="r" t="t"/>
                <a:pathLst>
                  <a:path extrusionOk="0" h="1489" w="1346">
                    <a:moveTo>
                      <a:pt x="679" y="1"/>
                    </a:moveTo>
                    <a:cubicBezTo>
                      <a:pt x="667" y="13"/>
                      <a:pt x="655" y="25"/>
                      <a:pt x="655" y="48"/>
                    </a:cubicBezTo>
                    <a:cubicBezTo>
                      <a:pt x="596" y="155"/>
                      <a:pt x="536" y="275"/>
                      <a:pt x="358" y="465"/>
                    </a:cubicBezTo>
                    <a:cubicBezTo>
                      <a:pt x="310" y="513"/>
                      <a:pt x="262" y="560"/>
                      <a:pt x="203" y="608"/>
                    </a:cubicBezTo>
                    <a:cubicBezTo>
                      <a:pt x="143" y="644"/>
                      <a:pt x="72" y="691"/>
                      <a:pt x="0" y="751"/>
                    </a:cubicBezTo>
                    <a:cubicBezTo>
                      <a:pt x="155" y="846"/>
                      <a:pt x="262" y="929"/>
                      <a:pt x="358" y="1037"/>
                    </a:cubicBezTo>
                    <a:cubicBezTo>
                      <a:pt x="536" y="1215"/>
                      <a:pt x="596" y="1346"/>
                      <a:pt x="655" y="1441"/>
                    </a:cubicBezTo>
                    <a:cubicBezTo>
                      <a:pt x="655" y="1465"/>
                      <a:pt x="667" y="1477"/>
                      <a:pt x="667" y="1489"/>
                    </a:cubicBezTo>
                    <a:cubicBezTo>
                      <a:pt x="679" y="1477"/>
                      <a:pt x="691" y="1465"/>
                      <a:pt x="691" y="1441"/>
                    </a:cubicBezTo>
                    <a:cubicBezTo>
                      <a:pt x="751" y="1346"/>
                      <a:pt x="810" y="1215"/>
                      <a:pt x="989" y="1037"/>
                    </a:cubicBezTo>
                    <a:cubicBezTo>
                      <a:pt x="1084" y="929"/>
                      <a:pt x="1191" y="846"/>
                      <a:pt x="1346" y="751"/>
                    </a:cubicBezTo>
                    <a:cubicBezTo>
                      <a:pt x="1191" y="644"/>
                      <a:pt x="1084" y="560"/>
                      <a:pt x="989" y="465"/>
                    </a:cubicBezTo>
                    <a:cubicBezTo>
                      <a:pt x="810" y="275"/>
                      <a:pt x="751" y="155"/>
                      <a:pt x="691" y="48"/>
                    </a:cubicBezTo>
                    <a:cubicBezTo>
                      <a:pt x="691" y="25"/>
                      <a:pt x="679" y="13"/>
                      <a:pt x="679"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19" name="Google Shape;1319;p13"/>
              <p:cNvSpPr/>
              <p:nvPr/>
            </p:nvSpPr>
            <p:spPr>
              <a:xfrm>
                <a:off x="5187648" y="552478"/>
                <a:ext cx="125056" cy="156224"/>
              </a:xfrm>
              <a:custGeom>
                <a:rect b="b" l="l" r="r" t="t"/>
                <a:pathLst>
                  <a:path extrusionOk="0" h="2441" w="1954">
                    <a:moveTo>
                      <a:pt x="1906" y="0"/>
                    </a:moveTo>
                    <a:cubicBezTo>
                      <a:pt x="858" y="0"/>
                      <a:pt x="1" y="1072"/>
                      <a:pt x="1" y="2393"/>
                    </a:cubicBezTo>
                    <a:cubicBezTo>
                      <a:pt x="1" y="2417"/>
                      <a:pt x="25" y="2441"/>
                      <a:pt x="48" y="2441"/>
                    </a:cubicBezTo>
                    <a:cubicBezTo>
                      <a:pt x="1096" y="2441"/>
                      <a:pt x="1953" y="1369"/>
                      <a:pt x="1953" y="48"/>
                    </a:cubicBezTo>
                    <a:cubicBezTo>
                      <a:pt x="1953" y="24"/>
                      <a:pt x="1941" y="0"/>
                      <a:pt x="1906"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0" name="Google Shape;1320;p13"/>
              <p:cNvSpPr/>
              <p:nvPr/>
            </p:nvSpPr>
            <p:spPr>
              <a:xfrm>
                <a:off x="5087104" y="429022"/>
                <a:ext cx="126528" cy="279680"/>
              </a:xfrm>
              <a:custGeom>
                <a:rect b="b" l="l" r="r" t="t"/>
                <a:pathLst>
                  <a:path extrusionOk="0" h="4370" w="1977">
                    <a:moveTo>
                      <a:pt x="953" y="0"/>
                    </a:moveTo>
                    <a:cubicBezTo>
                      <a:pt x="0" y="1203"/>
                      <a:pt x="0" y="3155"/>
                      <a:pt x="953" y="4346"/>
                    </a:cubicBezTo>
                    <a:cubicBezTo>
                      <a:pt x="965" y="4358"/>
                      <a:pt x="976" y="4370"/>
                      <a:pt x="988" y="4370"/>
                    </a:cubicBezTo>
                    <a:cubicBezTo>
                      <a:pt x="1000" y="4370"/>
                      <a:pt x="1012" y="4358"/>
                      <a:pt x="1024" y="4346"/>
                    </a:cubicBezTo>
                    <a:cubicBezTo>
                      <a:pt x="1977" y="3155"/>
                      <a:pt x="1977" y="1203"/>
                      <a:pt x="1024"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1" name="Google Shape;1321;p13"/>
              <p:cNvSpPr/>
              <p:nvPr/>
            </p:nvSpPr>
            <p:spPr>
              <a:xfrm>
                <a:off x="4987264" y="552478"/>
                <a:ext cx="125760" cy="156224"/>
              </a:xfrm>
              <a:custGeom>
                <a:rect b="b" l="l" r="r" t="t"/>
                <a:pathLst>
                  <a:path extrusionOk="0" h="2441" w="1965">
                    <a:moveTo>
                      <a:pt x="48" y="0"/>
                    </a:moveTo>
                    <a:lnTo>
                      <a:pt x="0" y="48"/>
                    </a:lnTo>
                    <a:cubicBezTo>
                      <a:pt x="0" y="1369"/>
                      <a:pt x="858" y="2441"/>
                      <a:pt x="1917" y="2441"/>
                    </a:cubicBezTo>
                    <a:cubicBezTo>
                      <a:pt x="1941" y="2441"/>
                      <a:pt x="1965" y="2417"/>
                      <a:pt x="1965" y="2393"/>
                    </a:cubicBezTo>
                    <a:cubicBezTo>
                      <a:pt x="1965" y="1072"/>
                      <a:pt x="1108" y="0"/>
                      <a:pt x="48"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22" name="Google Shape;1322;p13"/>
            <p:cNvSpPr/>
            <p:nvPr/>
          </p:nvSpPr>
          <p:spPr>
            <a:xfrm rot="10800000">
              <a:off x="8236085" y="2277994"/>
              <a:ext cx="42732" cy="33536"/>
            </a:xfrm>
            <a:custGeom>
              <a:rect b="b" l="l" r="r" t="t"/>
              <a:pathLst>
                <a:path extrusionOk="0" h="1206" w="1537">
                  <a:moveTo>
                    <a:pt x="346" y="0"/>
                  </a:moveTo>
                  <a:cubicBezTo>
                    <a:pt x="334" y="0"/>
                    <a:pt x="310" y="12"/>
                    <a:pt x="298" y="24"/>
                  </a:cubicBezTo>
                  <a:lnTo>
                    <a:pt x="36" y="262"/>
                  </a:lnTo>
                  <a:cubicBezTo>
                    <a:pt x="0" y="286"/>
                    <a:pt x="0" y="322"/>
                    <a:pt x="24" y="346"/>
                  </a:cubicBezTo>
                  <a:lnTo>
                    <a:pt x="715" y="1179"/>
                  </a:lnTo>
                  <a:cubicBezTo>
                    <a:pt x="727" y="1197"/>
                    <a:pt x="747" y="1206"/>
                    <a:pt x="770" y="1206"/>
                  </a:cubicBezTo>
                  <a:cubicBezTo>
                    <a:pt x="792" y="1206"/>
                    <a:pt x="816" y="1197"/>
                    <a:pt x="834" y="1179"/>
                  </a:cubicBezTo>
                  <a:lnTo>
                    <a:pt x="1524" y="357"/>
                  </a:lnTo>
                  <a:cubicBezTo>
                    <a:pt x="1536" y="334"/>
                    <a:pt x="1536" y="298"/>
                    <a:pt x="1512" y="274"/>
                  </a:cubicBezTo>
                  <a:lnTo>
                    <a:pt x="1239"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3" name="Google Shape;1323;p13"/>
            <p:cNvSpPr/>
            <p:nvPr/>
          </p:nvSpPr>
          <p:spPr>
            <a:xfrm rot="10800000">
              <a:off x="8306303" y="2274101"/>
              <a:ext cx="37422" cy="41072"/>
            </a:xfrm>
            <a:custGeom>
              <a:rect b="b" l="l" r="r" t="t"/>
              <a:pathLst>
                <a:path extrusionOk="0" h="1477" w="1346">
                  <a:moveTo>
                    <a:pt x="679" y="0"/>
                  </a:moveTo>
                  <a:cubicBezTo>
                    <a:pt x="667" y="0"/>
                    <a:pt x="667" y="12"/>
                    <a:pt x="655" y="36"/>
                  </a:cubicBezTo>
                  <a:cubicBezTo>
                    <a:pt x="596" y="143"/>
                    <a:pt x="536" y="262"/>
                    <a:pt x="370" y="453"/>
                  </a:cubicBezTo>
                  <a:cubicBezTo>
                    <a:pt x="322" y="500"/>
                    <a:pt x="262" y="548"/>
                    <a:pt x="203" y="596"/>
                  </a:cubicBezTo>
                  <a:cubicBezTo>
                    <a:pt x="143" y="643"/>
                    <a:pt x="84" y="691"/>
                    <a:pt x="1" y="738"/>
                  </a:cubicBezTo>
                  <a:cubicBezTo>
                    <a:pt x="155" y="834"/>
                    <a:pt x="262" y="929"/>
                    <a:pt x="358" y="1024"/>
                  </a:cubicBezTo>
                  <a:cubicBezTo>
                    <a:pt x="536" y="1203"/>
                    <a:pt x="596" y="1334"/>
                    <a:pt x="655" y="1441"/>
                  </a:cubicBezTo>
                  <a:cubicBezTo>
                    <a:pt x="655" y="1453"/>
                    <a:pt x="667" y="1465"/>
                    <a:pt x="679" y="1477"/>
                  </a:cubicBezTo>
                  <a:cubicBezTo>
                    <a:pt x="679" y="1465"/>
                    <a:pt x="691" y="1453"/>
                    <a:pt x="691" y="1441"/>
                  </a:cubicBezTo>
                  <a:cubicBezTo>
                    <a:pt x="751" y="1334"/>
                    <a:pt x="810" y="1203"/>
                    <a:pt x="989" y="1024"/>
                  </a:cubicBezTo>
                  <a:cubicBezTo>
                    <a:pt x="1084" y="917"/>
                    <a:pt x="1191" y="834"/>
                    <a:pt x="1346" y="738"/>
                  </a:cubicBezTo>
                  <a:cubicBezTo>
                    <a:pt x="1191" y="643"/>
                    <a:pt x="1084" y="548"/>
                    <a:pt x="989" y="453"/>
                  </a:cubicBezTo>
                  <a:cubicBezTo>
                    <a:pt x="810" y="262"/>
                    <a:pt x="751" y="143"/>
                    <a:pt x="691" y="36"/>
                  </a:cubicBezTo>
                  <a:cubicBezTo>
                    <a:pt x="691" y="12"/>
                    <a:pt x="679" y="0"/>
                    <a:pt x="6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4" name="Google Shape;1324;p13"/>
            <p:cNvSpPr/>
            <p:nvPr/>
          </p:nvSpPr>
          <p:spPr>
            <a:xfrm rot="10800000">
              <a:off x="8371210"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5" name="Google Shape;1325;p13"/>
            <p:cNvSpPr/>
            <p:nvPr/>
          </p:nvSpPr>
          <p:spPr>
            <a:xfrm rot="10800000">
              <a:off x="8441427"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6" name="Google Shape;1326;p13"/>
            <p:cNvSpPr/>
            <p:nvPr/>
          </p:nvSpPr>
          <p:spPr>
            <a:xfrm rot="10800000">
              <a:off x="8506334"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7" name="Google Shape;1327;p13"/>
            <p:cNvSpPr/>
            <p:nvPr/>
          </p:nvSpPr>
          <p:spPr>
            <a:xfrm rot="10800000">
              <a:off x="8576857"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8" name="Google Shape;1328;p13"/>
            <p:cNvSpPr/>
            <p:nvPr/>
          </p:nvSpPr>
          <p:spPr>
            <a:xfrm rot="10800000">
              <a:off x="8641430" y="2277994"/>
              <a:ext cx="42732" cy="33536"/>
            </a:xfrm>
            <a:custGeom>
              <a:rect b="b" l="l" r="r" t="t"/>
              <a:pathLst>
                <a:path extrusionOk="0" h="1206" w="1537">
                  <a:moveTo>
                    <a:pt x="346" y="0"/>
                  </a:moveTo>
                  <a:cubicBezTo>
                    <a:pt x="322" y="0"/>
                    <a:pt x="310" y="12"/>
                    <a:pt x="286" y="24"/>
                  </a:cubicBezTo>
                  <a:lnTo>
                    <a:pt x="24" y="262"/>
                  </a:lnTo>
                  <a:cubicBezTo>
                    <a:pt x="0" y="286"/>
                    <a:pt x="0" y="322"/>
                    <a:pt x="24" y="346"/>
                  </a:cubicBezTo>
                  <a:lnTo>
                    <a:pt x="703" y="1179"/>
                  </a:lnTo>
                  <a:cubicBezTo>
                    <a:pt x="721" y="1197"/>
                    <a:pt x="744" y="1206"/>
                    <a:pt x="768" y="1206"/>
                  </a:cubicBezTo>
                  <a:cubicBezTo>
                    <a:pt x="792" y="1206"/>
                    <a:pt x="816" y="1197"/>
                    <a:pt x="834" y="1179"/>
                  </a:cubicBezTo>
                  <a:lnTo>
                    <a:pt x="1512" y="357"/>
                  </a:lnTo>
                  <a:cubicBezTo>
                    <a:pt x="1536" y="334"/>
                    <a:pt x="1536" y="298"/>
                    <a:pt x="1512" y="274"/>
                  </a:cubicBezTo>
                  <a:lnTo>
                    <a:pt x="1227" y="24"/>
                  </a:lnTo>
                  <a:cubicBezTo>
                    <a:pt x="1215"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29" name="Google Shape;1329;p13"/>
            <p:cNvSpPr/>
            <p:nvPr/>
          </p:nvSpPr>
          <p:spPr>
            <a:xfrm rot="10800000">
              <a:off x="8711648" y="2274101"/>
              <a:ext cx="37422" cy="41072"/>
            </a:xfrm>
            <a:custGeom>
              <a:rect b="b" l="l" r="r" t="t"/>
              <a:pathLst>
                <a:path extrusionOk="0" h="1477" w="1346">
                  <a:moveTo>
                    <a:pt x="667" y="0"/>
                  </a:moveTo>
                  <a:cubicBezTo>
                    <a:pt x="667" y="0"/>
                    <a:pt x="655" y="12"/>
                    <a:pt x="655" y="36"/>
                  </a:cubicBezTo>
                  <a:cubicBezTo>
                    <a:pt x="596" y="143"/>
                    <a:pt x="536" y="262"/>
                    <a:pt x="358" y="453"/>
                  </a:cubicBezTo>
                  <a:cubicBezTo>
                    <a:pt x="310" y="500"/>
                    <a:pt x="262" y="548"/>
                    <a:pt x="203" y="596"/>
                  </a:cubicBezTo>
                  <a:cubicBezTo>
                    <a:pt x="143" y="643"/>
                    <a:pt x="72" y="691"/>
                    <a:pt x="0" y="738"/>
                  </a:cubicBezTo>
                  <a:cubicBezTo>
                    <a:pt x="155" y="834"/>
                    <a:pt x="262" y="929"/>
                    <a:pt x="358" y="1024"/>
                  </a:cubicBezTo>
                  <a:cubicBezTo>
                    <a:pt x="536" y="1203"/>
                    <a:pt x="596" y="1334"/>
                    <a:pt x="643" y="1441"/>
                  </a:cubicBezTo>
                  <a:cubicBezTo>
                    <a:pt x="655" y="1453"/>
                    <a:pt x="667" y="1465"/>
                    <a:pt x="667" y="1477"/>
                  </a:cubicBezTo>
                  <a:cubicBezTo>
                    <a:pt x="679" y="1465"/>
                    <a:pt x="679" y="1453"/>
                    <a:pt x="691" y="1441"/>
                  </a:cubicBezTo>
                  <a:cubicBezTo>
                    <a:pt x="739" y="1334"/>
                    <a:pt x="798" y="1203"/>
                    <a:pt x="977" y="1024"/>
                  </a:cubicBezTo>
                  <a:cubicBezTo>
                    <a:pt x="1072" y="917"/>
                    <a:pt x="1191" y="834"/>
                    <a:pt x="1334" y="738"/>
                  </a:cubicBezTo>
                  <a:lnTo>
                    <a:pt x="1346" y="738"/>
                  </a:lnTo>
                  <a:cubicBezTo>
                    <a:pt x="1191" y="643"/>
                    <a:pt x="1072" y="548"/>
                    <a:pt x="977" y="453"/>
                  </a:cubicBezTo>
                  <a:cubicBezTo>
                    <a:pt x="810" y="262"/>
                    <a:pt x="751" y="143"/>
                    <a:pt x="691" y="36"/>
                  </a:cubicBezTo>
                  <a:cubicBezTo>
                    <a:pt x="691"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0" name="Google Shape;1330;p13"/>
            <p:cNvSpPr/>
            <p:nvPr/>
          </p:nvSpPr>
          <p:spPr>
            <a:xfrm rot="10800000">
              <a:off x="8776555" y="2277994"/>
              <a:ext cx="43038" cy="33536"/>
            </a:xfrm>
            <a:custGeom>
              <a:rect b="b" l="l" r="r" t="t"/>
              <a:pathLst>
                <a:path extrusionOk="0" h="1206" w="1548">
                  <a:moveTo>
                    <a:pt x="357" y="0"/>
                  </a:moveTo>
                  <a:cubicBezTo>
                    <a:pt x="334" y="0"/>
                    <a:pt x="310" y="12"/>
                    <a:pt x="298" y="24"/>
                  </a:cubicBezTo>
                  <a:lnTo>
                    <a:pt x="36" y="262"/>
                  </a:lnTo>
                  <a:cubicBezTo>
                    <a:pt x="12" y="286"/>
                    <a:pt x="0" y="322"/>
                    <a:pt x="24" y="346"/>
                  </a:cubicBezTo>
                  <a:lnTo>
                    <a:pt x="715" y="1179"/>
                  </a:lnTo>
                  <a:cubicBezTo>
                    <a:pt x="726" y="1197"/>
                    <a:pt x="750" y="1206"/>
                    <a:pt x="774" y="1206"/>
                  </a:cubicBezTo>
                  <a:cubicBezTo>
                    <a:pt x="798" y="1206"/>
                    <a:pt x="822" y="1197"/>
                    <a:pt x="834" y="1179"/>
                  </a:cubicBezTo>
                  <a:lnTo>
                    <a:pt x="1524" y="357"/>
                  </a:lnTo>
                  <a:cubicBezTo>
                    <a:pt x="1548" y="334"/>
                    <a:pt x="1536" y="298"/>
                    <a:pt x="1512" y="274"/>
                  </a:cubicBezTo>
                  <a:lnTo>
                    <a:pt x="1238" y="24"/>
                  </a:lnTo>
                  <a:cubicBezTo>
                    <a:pt x="1227" y="12"/>
                    <a:pt x="1203" y="0"/>
                    <a:pt x="117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1" name="Google Shape;1331;p13"/>
            <p:cNvSpPr/>
            <p:nvPr/>
          </p:nvSpPr>
          <p:spPr>
            <a:xfrm rot="10800000">
              <a:off x="8847078" y="2274101"/>
              <a:ext cx="37089" cy="41072"/>
            </a:xfrm>
            <a:custGeom>
              <a:rect b="b" l="l" r="r" t="t"/>
              <a:pathLst>
                <a:path extrusionOk="0" h="1477" w="1334">
                  <a:moveTo>
                    <a:pt x="667" y="0"/>
                  </a:moveTo>
                  <a:cubicBezTo>
                    <a:pt x="655" y="0"/>
                    <a:pt x="655" y="12"/>
                    <a:pt x="643" y="36"/>
                  </a:cubicBezTo>
                  <a:cubicBezTo>
                    <a:pt x="596" y="143"/>
                    <a:pt x="536" y="262"/>
                    <a:pt x="357" y="453"/>
                  </a:cubicBezTo>
                  <a:cubicBezTo>
                    <a:pt x="310" y="500"/>
                    <a:pt x="262" y="548"/>
                    <a:pt x="203" y="596"/>
                  </a:cubicBezTo>
                  <a:cubicBezTo>
                    <a:pt x="143" y="643"/>
                    <a:pt x="72" y="691"/>
                    <a:pt x="0" y="738"/>
                  </a:cubicBezTo>
                  <a:cubicBezTo>
                    <a:pt x="143" y="834"/>
                    <a:pt x="262" y="929"/>
                    <a:pt x="357" y="1024"/>
                  </a:cubicBezTo>
                  <a:cubicBezTo>
                    <a:pt x="536" y="1203"/>
                    <a:pt x="596" y="1334"/>
                    <a:pt x="643" y="1441"/>
                  </a:cubicBezTo>
                  <a:cubicBezTo>
                    <a:pt x="655" y="1453"/>
                    <a:pt x="655" y="1465"/>
                    <a:pt x="667" y="1477"/>
                  </a:cubicBezTo>
                  <a:cubicBezTo>
                    <a:pt x="679" y="1465"/>
                    <a:pt x="679" y="1453"/>
                    <a:pt x="691" y="1441"/>
                  </a:cubicBezTo>
                  <a:cubicBezTo>
                    <a:pt x="738" y="1334"/>
                    <a:pt x="798" y="1203"/>
                    <a:pt x="977" y="1024"/>
                  </a:cubicBezTo>
                  <a:cubicBezTo>
                    <a:pt x="1072" y="917"/>
                    <a:pt x="1191" y="834"/>
                    <a:pt x="1334" y="738"/>
                  </a:cubicBezTo>
                  <a:cubicBezTo>
                    <a:pt x="1191" y="643"/>
                    <a:pt x="1072" y="548"/>
                    <a:pt x="977" y="453"/>
                  </a:cubicBezTo>
                  <a:cubicBezTo>
                    <a:pt x="798" y="262"/>
                    <a:pt x="738" y="143"/>
                    <a:pt x="691" y="36"/>
                  </a:cubicBezTo>
                  <a:cubicBezTo>
                    <a:pt x="679" y="12"/>
                    <a:pt x="679" y="0"/>
                    <a:pt x="667"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332" name="Google Shape;1332;p13"/>
          <p:cNvSpPr/>
          <p:nvPr/>
        </p:nvSpPr>
        <p:spPr>
          <a:xfrm>
            <a:off x="900000" y="9352125"/>
            <a:ext cx="1898990" cy="185962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33" name="Google Shape;1333;p13"/>
          <p:cNvSpPr txBox="1"/>
          <p:nvPr/>
        </p:nvSpPr>
        <p:spPr>
          <a:xfrm>
            <a:off x="866575" y="9199725"/>
            <a:ext cx="1989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L</a:t>
            </a:r>
            <a:endParaRPr>
              <a:solidFill>
                <a:schemeClr val="lt1"/>
              </a:solidFill>
            </a:endParaRPr>
          </a:p>
        </p:txBody>
      </p:sp>
    </p:spTree>
  </p:cSld>
  <p:clrMapOvr>
    <a:masterClrMapping/>
  </p:clrMapOvr>
</p:sld>
</file>

<file path=ppt/slides/slide10.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8930" name="Shape 8930"/>
        <p:cNvGrpSpPr/>
        <p:nvPr/>
      </p:nvGrpSpPr>
      <p:grpSpPr>
        <a:xfrm>
          <a:off x="0" y="0"/>
          <a:ext cx="0" cy="0"/>
          <a:chOff x="0" y="0"/>
          <a:chExt cx="0" cy="0"/>
        </a:xfrm>
      </p:grpSpPr>
      <p:sp>
        <p:nvSpPr>
          <p:cNvPr id="8931" name="Google Shape;8931;p22"/>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8932" name="Google Shape;8932;p22"/>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8933" name="Google Shape;8933;p22"/>
          <p:cNvGrpSpPr/>
          <p:nvPr/>
        </p:nvGrpSpPr>
        <p:grpSpPr>
          <a:xfrm>
            <a:off x="2987590" y="2910763"/>
            <a:ext cx="15624811" cy="781189"/>
            <a:chOff x="756042" y="3056469"/>
            <a:chExt cx="7631911" cy="380270"/>
          </a:xfrm>
        </p:grpSpPr>
        <p:sp>
          <p:nvSpPr>
            <p:cNvPr id="8934" name="Google Shape;8934;p22"/>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5" name="Google Shape;8935;p22"/>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6" name="Google Shape;8936;p22"/>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7" name="Google Shape;8937;p22"/>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8" name="Google Shape;8938;p22"/>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39" name="Google Shape;8939;p22"/>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0" name="Google Shape;8940;p22"/>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1" name="Google Shape;8941;p22"/>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2" name="Google Shape;8942;p22"/>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3" name="Google Shape;8943;p22"/>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4" name="Google Shape;8944;p22"/>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5" name="Google Shape;8945;p22"/>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6" name="Google Shape;8946;p22"/>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7" name="Google Shape;8947;p22"/>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8" name="Google Shape;8948;p22"/>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49" name="Google Shape;8949;p22"/>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0" name="Google Shape;8950;p22"/>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1" name="Google Shape;8951;p22"/>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2" name="Google Shape;8952;p22"/>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3" name="Google Shape;8953;p22"/>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4" name="Google Shape;8954;p22"/>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5" name="Google Shape;8955;p22"/>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6" name="Google Shape;8956;p22"/>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7" name="Google Shape;8957;p22"/>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8" name="Google Shape;8958;p22"/>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59" name="Google Shape;8959;p22"/>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0" name="Google Shape;8960;p22"/>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1" name="Google Shape;8961;p22"/>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2" name="Google Shape;8962;p22"/>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3" name="Google Shape;8963;p22"/>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4" name="Google Shape;8964;p22"/>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5" name="Google Shape;8965;p22"/>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6" name="Google Shape;8966;p22"/>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7" name="Google Shape;8967;p22"/>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8" name="Google Shape;8968;p22"/>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69" name="Google Shape;8969;p22"/>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0" name="Google Shape;8970;p22"/>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1" name="Google Shape;8971;p22"/>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2" name="Google Shape;8972;p22"/>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3" name="Google Shape;8973;p22"/>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4" name="Google Shape;8974;p22"/>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5" name="Google Shape;8975;p22"/>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6" name="Google Shape;8976;p22"/>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7" name="Google Shape;8977;p22"/>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8" name="Google Shape;8978;p22"/>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79" name="Google Shape;8979;p22"/>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0" name="Google Shape;8980;p22"/>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1" name="Google Shape;8981;p22"/>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2" name="Google Shape;8982;p22"/>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3" name="Google Shape;8983;p22"/>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4" name="Google Shape;8984;p22"/>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5" name="Google Shape;8985;p22"/>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6" name="Google Shape;8986;p22"/>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7" name="Google Shape;8987;p22"/>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8" name="Google Shape;8988;p22"/>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89" name="Google Shape;8989;p22"/>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0" name="Google Shape;8990;p22"/>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1" name="Google Shape;8991;p22"/>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2" name="Google Shape;8992;p22"/>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3" name="Google Shape;8993;p22"/>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4" name="Google Shape;8994;p22"/>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5" name="Google Shape;8995;p22"/>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6" name="Google Shape;8996;p22"/>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7" name="Google Shape;8997;p22"/>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8" name="Google Shape;8998;p22"/>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999" name="Google Shape;8999;p22"/>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0" name="Google Shape;9000;p22"/>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1" name="Google Shape;9001;p22"/>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2" name="Google Shape;9002;p22"/>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3" name="Google Shape;9003;p22"/>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4" name="Google Shape;9004;p22"/>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5" name="Google Shape;9005;p22"/>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6" name="Google Shape;9006;p22"/>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7" name="Google Shape;9007;p22"/>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8" name="Google Shape;9008;p22"/>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09" name="Google Shape;9009;p22"/>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0" name="Google Shape;9010;p22"/>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1" name="Google Shape;9011;p22"/>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2" name="Google Shape;9012;p22"/>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3" name="Google Shape;9013;p22"/>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4" name="Google Shape;9014;p22"/>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5" name="Google Shape;9015;p22"/>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6" name="Google Shape;9016;p22"/>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7" name="Google Shape;9017;p22"/>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8" name="Google Shape;9018;p22"/>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19" name="Google Shape;9019;p22"/>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0" name="Google Shape;9020;p22"/>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1" name="Google Shape;9021;p22"/>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2" name="Google Shape;9022;p22"/>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3" name="Google Shape;9023;p22"/>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4" name="Google Shape;9024;p22"/>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5" name="Google Shape;9025;p22"/>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6" name="Google Shape;9026;p22"/>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7" name="Google Shape;9027;p22"/>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8" name="Google Shape;9028;p22"/>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29" name="Google Shape;9029;p22"/>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0" name="Google Shape;9030;p22"/>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1" name="Google Shape;9031;p22"/>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2" name="Google Shape;9032;p22"/>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3" name="Google Shape;9033;p22"/>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4" name="Google Shape;9034;p22"/>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5" name="Google Shape;9035;p22"/>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6" name="Google Shape;9036;p22"/>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7" name="Google Shape;9037;p22"/>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8" name="Google Shape;9038;p22"/>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39" name="Google Shape;9039;p22"/>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0" name="Google Shape;9040;p22"/>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1" name="Google Shape;9041;p22"/>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2" name="Google Shape;9042;p22"/>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3" name="Google Shape;9043;p22"/>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4" name="Google Shape;9044;p22"/>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5" name="Google Shape;9045;p22"/>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6" name="Google Shape;9046;p22"/>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7" name="Google Shape;9047;p22"/>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8" name="Google Shape;9048;p22"/>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49" name="Google Shape;9049;p22"/>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0" name="Google Shape;9050;p22"/>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1" name="Google Shape;9051;p22"/>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2" name="Google Shape;9052;p22"/>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3" name="Google Shape;9053;p22"/>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4" name="Google Shape;9054;p22"/>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5" name="Google Shape;9055;p22"/>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6" name="Google Shape;9056;p22"/>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7" name="Google Shape;9057;p22"/>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8" name="Google Shape;9058;p22"/>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59" name="Google Shape;9059;p22"/>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0" name="Google Shape;9060;p22"/>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1" name="Google Shape;9061;p22"/>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2" name="Google Shape;9062;p22"/>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3" name="Google Shape;9063;p22"/>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4" name="Google Shape;9064;p22"/>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5" name="Google Shape;9065;p22"/>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6" name="Google Shape;9066;p22"/>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7" name="Google Shape;9067;p22"/>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8" name="Google Shape;9068;p22"/>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69" name="Google Shape;9069;p22"/>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0" name="Google Shape;9070;p22"/>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1" name="Google Shape;9071;p22"/>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2" name="Google Shape;9072;p22"/>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3" name="Google Shape;9073;p22"/>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4" name="Google Shape;9074;p22"/>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5" name="Google Shape;9075;p22"/>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6" name="Google Shape;9076;p22"/>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7" name="Google Shape;9077;p22"/>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8" name="Google Shape;9078;p22"/>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79" name="Google Shape;9079;p22"/>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0" name="Google Shape;9080;p22"/>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1" name="Google Shape;9081;p22"/>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2" name="Google Shape;9082;p22"/>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3" name="Google Shape;9083;p22"/>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4" name="Google Shape;9084;p22"/>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5" name="Google Shape;9085;p22"/>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6" name="Google Shape;9086;p22"/>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7" name="Google Shape;9087;p22"/>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8" name="Google Shape;9088;p22"/>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89" name="Google Shape;9089;p22"/>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0" name="Google Shape;9090;p22"/>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1" name="Google Shape;9091;p22"/>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2" name="Google Shape;9092;p22"/>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3" name="Google Shape;9093;p22"/>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4" name="Google Shape;9094;p22"/>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5" name="Google Shape;9095;p22"/>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6" name="Google Shape;9096;p22"/>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7" name="Google Shape;9097;p22"/>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8" name="Google Shape;9098;p22"/>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099" name="Google Shape;9099;p22"/>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0" name="Google Shape;9100;p22"/>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1" name="Google Shape;9101;p22"/>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2" name="Google Shape;9102;p22"/>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3" name="Google Shape;9103;p22"/>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4" name="Google Shape;9104;p22"/>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5" name="Google Shape;9105;p22"/>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6" name="Google Shape;9106;p22"/>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7" name="Google Shape;9107;p22"/>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8" name="Google Shape;9108;p22"/>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09" name="Google Shape;9109;p22"/>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0" name="Google Shape;9110;p22"/>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1" name="Google Shape;9111;p22"/>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2" name="Google Shape;9112;p22"/>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3" name="Google Shape;9113;p22"/>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4" name="Google Shape;9114;p22"/>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5" name="Google Shape;9115;p22"/>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6" name="Google Shape;9116;p22"/>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7" name="Google Shape;9117;p22"/>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8" name="Google Shape;9118;p22"/>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19" name="Google Shape;9119;p22"/>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0" name="Google Shape;9120;p22"/>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1" name="Google Shape;9121;p22"/>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2" name="Google Shape;9122;p22"/>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3" name="Google Shape;9123;p22"/>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4" name="Google Shape;9124;p22"/>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5" name="Google Shape;9125;p22"/>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6" name="Google Shape;9126;p22"/>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7" name="Google Shape;9127;p22"/>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8" name="Google Shape;9128;p22"/>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29" name="Google Shape;9129;p22"/>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0" name="Google Shape;9130;p22"/>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1" name="Google Shape;9131;p22"/>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2" name="Google Shape;9132;p22"/>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3" name="Google Shape;9133;p22"/>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4" name="Google Shape;9134;p22"/>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5" name="Google Shape;9135;p22"/>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6" name="Google Shape;9136;p22"/>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7" name="Google Shape;9137;p22"/>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8" name="Google Shape;9138;p22"/>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39" name="Google Shape;9139;p22"/>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0" name="Google Shape;9140;p22"/>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1" name="Google Shape;9141;p22"/>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2" name="Google Shape;9142;p22"/>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3" name="Google Shape;9143;p22"/>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4" name="Google Shape;9144;p22"/>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5" name="Google Shape;9145;p22"/>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6" name="Google Shape;9146;p22"/>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7" name="Google Shape;9147;p22"/>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8" name="Google Shape;9148;p22"/>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49" name="Google Shape;9149;p22"/>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0" name="Google Shape;9150;p22"/>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1" name="Google Shape;9151;p22"/>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2" name="Google Shape;9152;p22"/>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3" name="Google Shape;9153;p22"/>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4" name="Google Shape;9154;p22"/>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5" name="Google Shape;9155;p22"/>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6" name="Google Shape;9156;p22"/>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7" name="Google Shape;9157;p22"/>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8" name="Google Shape;9158;p22"/>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59" name="Google Shape;9159;p22"/>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0" name="Google Shape;9160;p22"/>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1" name="Google Shape;9161;p22"/>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2" name="Google Shape;9162;p22"/>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3" name="Google Shape;9163;p22"/>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4" name="Google Shape;9164;p22"/>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5" name="Google Shape;9165;p22"/>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6" name="Google Shape;9166;p22"/>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7" name="Google Shape;9167;p22"/>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8" name="Google Shape;9168;p22"/>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69" name="Google Shape;9169;p22"/>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0" name="Google Shape;9170;p22"/>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1" name="Google Shape;9171;p22"/>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2" name="Google Shape;9172;p22"/>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3" name="Google Shape;9173;p22"/>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4" name="Google Shape;9174;p22"/>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5" name="Google Shape;9175;p22"/>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6" name="Google Shape;9176;p22"/>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7" name="Google Shape;9177;p22"/>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8" name="Google Shape;9178;p22"/>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79" name="Google Shape;9179;p22"/>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0" name="Google Shape;9180;p22"/>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1" name="Google Shape;9181;p22"/>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2" name="Google Shape;9182;p22"/>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3" name="Google Shape;9183;p22"/>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4" name="Google Shape;9184;p22"/>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5" name="Google Shape;9185;p22"/>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6" name="Google Shape;9186;p22"/>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7" name="Google Shape;9187;p22"/>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8" name="Google Shape;9188;p22"/>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89" name="Google Shape;9189;p22"/>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0" name="Google Shape;9190;p22"/>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1" name="Google Shape;9191;p22"/>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2" name="Google Shape;9192;p22"/>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3" name="Google Shape;9193;p22"/>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4" name="Google Shape;9194;p22"/>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5" name="Google Shape;9195;p22"/>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6" name="Google Shape;9196;p22"/>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7" name="Google Shape;9197;p22"/>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8" name="Google Shape;9198;p22"/>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199" name="Google Shape;9199;p22"/>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0" name="Google Shape;9200;p22"/>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1" name="Google Shape;9201;p22"/>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2" name="Google Shape;9202;p22"/>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3" name="Google Shape;9203;p22"/>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4" name="Google Shape;9204;p22"/>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5" name="Google Shape;9205;p22"/>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6" name="Google Shape;9206;p22"/>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7" name="Google Shape;9207;p22"/>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8" name="Google Shape;9208;p22"/>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09" name="Google Shape;9209;p22"/>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0" name="Google Shape;9210;p22"/>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1" name="Google Shape;9211;p22"/>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2" name="Google Shape;9212;p22"/>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3" name="Google Shape;9213;p22"/>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4" name="Google Shape;9214;p22"/>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5" name="Google Shape;9215;p22"/>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6" name="Google Shape;9216;p22"/>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7" name="Google Shape;9217;p22"/>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8" name="Google Shape;9218;p22"/>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19" name="Google Shape;9219;p22"/>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0" name="Google Shape;9220;p22"/>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1" name="Google Shape;9221;p22"/>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2" name="Google Shape;9222;p22"/>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3" name="Google Shape;9223;p22"/>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4" name="Google Shape;9224;p22"/>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5" name="Google Shape;9225;p22"/>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6" name="Google Shape;9226;p22"/>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7" name="Google Shape;9227;p22"/>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8" name="Google Shape;9228;p22"/>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29" name="Google Shape;9229;p22"/>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0" name="Google Shape;9230;p22"/>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1" name="Google Shape;9231;p22"/>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2" name="Google Shape;9232;p22"/>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3" name="Google Shape;9233;p22"/>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4" name="Google Shape;9234;p22"/>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5" name="Google Shape;9235;p22"/>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6" name="Google Shape;9236;p22"/>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7" name="Google Shape;9237;p22"/>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8" name="Google Shape;9238;p22"/>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39" name="Google Shape;9239;p22"/>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0" name="Google Shape;9240;p22"/>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1" name="Google Shape;9241;p22"/>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2" name="Google Shape;9242;p22"/>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3" name="Google Shape;9243;p22"/>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4" name="Google Shape;9244;p22"/>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5" name="Google Shape;9245;p22"/>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6" name="Google Shape;9246;p22"/>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7" name="Google Shape;9247;p22"/>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8" name="Google Shape;9248;p22"/>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49" name="Google Shape;9249;p22"/>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0" name="Google Shape;9250;p22"/>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1" name="Google Shape;9251;p22"/>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2" name="Google Shape;9252;p22"/>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3" name="Google Shape;9253;p22"/>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4" name="Google Shape;9254;p22"/>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5" name="Google Shape;9255;p22"/>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6" name="Google Shape;9256;p22"/>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7" name="Google Shape;9257;p22"/>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8" name="Google Shape;9258;p22"/>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59" name="Google Shape;9259;p22"/>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0" name="Google Shape;9260;p22"/>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1" name="Google Shape;9261;p22"/>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2" name="Google Shape;9262;p22"/>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3" name="Google Shape;9263;p22"/>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4" name="Google Shape;9264;p22"/>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5" name="Google Shape;9265;p22"/>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6" name="Google Shape;9266;p22"/>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7" name="Google Shape;9267;p22"/>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8" name="Google Shape;9268;p22"/>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69" name="Google Shape;9269;p22"/>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0" name="Google Shape;9270;p22"/>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1" name="Google Shape;9271;p22"/>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2" name="Google Shape;9272;p22"/>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3" name="Google Shape;9273;p22"/>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4" name="Google Shape;9274;p22"/>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5" name="Google Shape;9275;p22"/>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6" name="Google Shape;9276;p22"/>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7" name="Google Shape;9277;p22"/>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8" name="Google Shape;9278;p22"/>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79" name="Google Shape;9279;p22"/>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0" name="Google Shape;9280;p22"/>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1" name="Google Shape;9281;p22"/>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2" name="Google Shape;9282;p22"/>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3" name="Google Shape;9283;p22"/>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4" name="Google Shape;9284;p22"/>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5" name="Google Shape;9285;p22"/>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6" name="Google Shape;9286;p22"/>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7" name="Google Shape;9287;p22"/>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8" name="Google Shape;9288;p22"/>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89" name="Google Shape;9289;p22"/>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0" name="Google Shape;9290;p22"/>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1" name="Google Shape;9291;p22"/>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2" name="Google Shape;9292;p22"/>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3" name="Google Shape;9293;p22"/>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4" name="Google Shape;9294;p22"/>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5" name="Google Shape;9295;p22"/>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6" name="Google Shape;9296;p22"/>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7" name="Google Shape;9297;p22"/>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8" name="Google Shape;9298;p22"/>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299" name="Google Shape;9299;p22"/>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0" name="Google Shape;9300;p22"/>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1" name="Google Shape;9301;p22"/>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2" name="Google Shape;9302;p22"/>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3" name="Google Shape;9303;p22"/>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4" name="Google Shape;9304;p22"/>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5" name="Google Shape;9305;p22"/>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6" name="Google Shape;9306;p22"/>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7" name="Google Shape;9307;p22"/>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8" name="Google Shape;9308;p22"/>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09" name="Google Shape;9309;p22"/>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0" name="Google Shape;9310;p22"/>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1" name="Google Shape;9311;p22"/>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2" name="Google Shape;9312;p22"/>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3" name="Google Shape;9313;p22"/>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4" name="Google Shape;9314;p22"/>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5" name="Google Shape;9315;p22"/>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6" name="Google Shape;9316;p22"/>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7" name="Google Shape;9317;p22"/>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8" name="Google Shape;9318;p22"/>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19" name="Google Shape;9319;p22"/>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0" name="Google Shape;9320;p22"/>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1" name="Google Shape;9321;p22"/>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2" name="Google Shape;9322;p22"/>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3" name="Google Shape;9323;p22"/>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4" name="Google Shape;9324;p22"/>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5" name="Google Shape;9325;p22"/>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6" name="Google Shape;9326;p22"/>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7" name="Google Shape;9327;p22"/>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8" name="Google Shape;9328;p22"/>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29" name="Google Shape;9329;p22"/>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0" name="Google Shape;9330;p22"/>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1" name="Google Shape;9331;p22"/>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2" name="Google Shape;9332;p22"/>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3" name="Google Shape;9333;p22"/>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4" name="Google Shape;9334;p22"/>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5" name="Google Shape;9335;p22"/>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6" name="Google Shape;9336;p22"/>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7" name="Google Shape;9337;p22"/>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8" name="Google Shape;9338;p22"/>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39" name="Google Shape;9339;p22"/>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0" name="Google Shape;9340;p22"/>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1" name="Google Shape;9341;p22"/>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2" name="Google Shape;9342;p22"/>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3" name="Google Shape;9343;p22"/>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4" name="Google Shape;9344;p22"/>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5" name="Google Shape;9345;p22"/>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6" name="Google Shape;9346;p22"/>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7" name="Google Shape;9347;p22"/>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8" name="Google Shape;9348;p22"/>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49" name="Google Shape;9349;p22"/>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0" name="Google Shape;9350;p22"/>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1" name="Google Shape;9351;p22"/>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2" name="Google Shape;9352;p22"/>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3" name="Google Shape;9353;p22"/>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4" name="Google Shape;9354;p22"/>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5" name="Google Shape;9355;p22"/>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6" name="Google Shape;9356;p22"/>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7" name="Google Shape;9357;p22"/>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8" name="Google Shape;9358;p22"/>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59" name="Google Shape;9359;p22"/>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0" name="Google Shape;9360;p22"/>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1" name="Google Shape;9361;p22"/>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2" name="Google Shape;9362;p22"/>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3" name="Google Shape;9363;p22"/>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4" name="Google Shape;9364;p22"/>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5" name="Google Shape;9365;p22"/>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6" name="Google Shape;9366;p22"/>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7" name="Google Shape;9367;p22"/>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8" name="Google Shape;9368;p22"/>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69" name="Google Shape;9369;p22"/>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0" name="Google Shape;9370;p22"/>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1" name="Google Shape;9371;p22"/>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2" name="Google Shape;9372;p22"/>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3" name="Google Shape;9373;p22"/>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4" name="Google Shape;9374;p22"/>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5" name="Google Shape;9375;p22"/>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6" name="Google Shape;9376;p22"/>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7" name="Google Shape;9377;p22"/>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8" name="Google Shape;9378;p22"/>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79" name="Google Shape;9379;p22"/>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0" name="Google Shape;9380;p22"/>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1" name="Google Shape;9381;p22"/>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2" name="Google Shape;9382;p22"/>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3" name="Google Shape;9383;p22"/>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4" name="Google Shape;9384;p22"/>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5" name="Google Shape;9385;p22"/>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6" name="Google Shape;9386;p22"/>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7" name="Google Shape;9387;p22"/>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8" name="Google Shape;9388;p22"/>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89" name="Google Shape;9389;p22"/>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0" name="Google Shape;9390;p22"/>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1" name="Google Shape;9391;p22"/>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2" name="Google Shape;9392;p22"/>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3" name="Google Shape;9393;p22"/>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4" name="Google Shape;9394;p22"/>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5" name="Google Shape;9395;p22"/>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6" name="Google Shape;9396;p22"/>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7" name="Google Shape;9397;p22"/>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8" name="Google Shape;9398;p22"/>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399" name="Google Shape;9399;p22"/>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0" name="Google Shape;9400;p22"/>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1" name="Google Shape;9401;p22"/>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2" name="Google Shape;9402;p22"/>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3" name="Google Shape;9403;p22"/>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4" name="Google Shape;9404;p22"/>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5" name="Google Shape;9405;p22"/>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6" name="Google Shape;9406;p22"/>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7" name="Google Shape;9407;p22"/>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8" name="Google Shape;9408;p22"/>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09" name="Google Shape;9409;p22"/>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0" name="Google Shape;9410;p22"/>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1" name="Google Shape;9411;p22"/>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2" name="Google Shape;9412;p22"/>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3" name="Google Shape;9413;p22"/>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4" name="Google Shape;9414;p22"/>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5" name="Google Shape;9415;p22"/>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6" name="Google Shape;9416;p22"/>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7" name="Google Shape;9417;p22"/>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8" name="Google Shape;9418;p22"/>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19" name="Google Shape;9419;p22"/>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0" name="Google Shape;9420;p22"/>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1" name="Google Shape;9421;p22"/>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2" name="Google Shape;9422;p22"/>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3" name="Google Shape;9423;p22"/>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4" name="Google Shape;9424;p22"/>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5" name="Google Shape;9425;p22"/>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6" name="Google Shape;9426;p22"/>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7" name="Google Shape;9427;p22"/>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8" name="Google Shape;9428;p22"/>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29" name="Google Shape;9429;p22"/>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0" name="Google Shape;9430;p22"/>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1" name="Google Shape;9431;p22"/>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2" name="Google Shape;9432;p22"/>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3" name="Google Shape;9433;p22"/>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4" name="Google Shape;9434;p22"/>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5" name="Google Shape;9435;p22"/>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6" name="Google Shape;9436;p22"/>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7" name="Google Shape;9437;p22"/>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8" name="Google Shape;9438;p22"/>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39" name="Google Shape;9439;p22"/>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0" name="Google Shape;9440;p22"/>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1" name="Google Shape;9441;p22"/>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2" name="Google Shape;9442;p22"/>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3" name="Google Shape;9443;p22"/>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4" name="Google Shape;9444;p22"/>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5" name="Google Shape;9445;p22"/>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6" name="Google Shape;9446;p22"/>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7" name="Google Shape;9447;p22"/>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8" name="Google Shape;9448;p22"/>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49" name="Google Shape;9449;p22"/>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0" name="Google Shape;9450;p22"/>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1" name="Google Shape;9451;p22"/>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2" name="Google Shape;9452;p22"/>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3" name="Google Shape;9453;p22"/>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4" name="Google Shape;9454;p22"/>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5" name="Google Shape;9455;p22"/>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6" name="Google Shape;9456;p22"/>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7" name="Google Shape;9457;p22"/>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8" name="Google Shape;9458;p22"/>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59" name="Google Shape;9459;p22"/>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0" name="Google Shape;9460;p22"/>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1" name="Google Shape;9461;p22"/>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2" name="Google Shape;9462;p22"/>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3" name="Google Shape;9463;p22"/>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4" name="Google Shape;9464;p22"/>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5" name="Google Shape;9465;p22"/>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6" name="Google Shape;9466;p22"/>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7" name="Google Shape;9467;p22"/>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8" name="Google Shape;9468;p22"/>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69" name="Google Shape;9469;p22"/>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0" name="Google Shape;9470;p22"/>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1" name="Google Shape;9471;p22"/>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2" name="Google Shape;9472;p22"/>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3" name="Google Shape;9473;p22"/>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4" name="Google Shape;9474;p22"/>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5" name="Google Shape;9475;p22"/>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6" name="Google Shape;9476;p22"/>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7" name="Google Shape;9477;p22"/>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8" name="Google Shape;9478;p22"/>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79" name="Google Shape;9479;p22"/>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0" name="Google Shape;9480;p22"/>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1" name="Google Shape;9481;p22"/>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2" name="Google Shape;9482;p22"/>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3" name="Google Shape;9483;p22"/>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4" name="Google Shape;9484;p22"/>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5" name="Google Shape;9485;p22"/>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6" name="Google Shape;9486;p22"/>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7" name="Google Shape;9487;p22"/>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8" name="Google Shape;9488;p22"/>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89" name="Google Shape;9489;p22"/>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0" name="Google Shape;9490;p22"/>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1" name="Google Shape;9491;p22"/>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2" name="Google Shape;9492;p22"/>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3" name="Google Shape;9493;p22"/>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4" name="Google Shape;9494;p22"/>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5" name="Google Shape;9495;p22"/>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6" name="Google Shape;9496;p22"/>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7" name="Google Shape;9497;p22"/>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8" name="Google Shape;9498;p22"/>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499" name="Google Shape;9499;p22"/>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0" name="Google Shape;9500;p22"/>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1" name="Google Shape;9501;p22"/>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2" name="Google Shape;9502;p22"/>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3" name="Google Shape;9503;p22"/>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4" name="Google Shape;9504;p22"/>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5" name="Google Shape;9505;p22"/>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6" name="Google Shape;9506;p22"/>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7" name="Google Shape;9507;p22"/>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8" name="Google Shape;9508;p22"/>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09" name="Google Shape;9509;p22"/>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0" name="Google Shape;9510;p22"/>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1" name="Google Shape;9511;p22"/>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2" name="Google Shape;9512;p22"/>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3" name="Google Shape;9513;p22"/>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4" name="Google Shape;9514;p22"/>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5" name="Google Shape;9515;p22"/>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6" name="Google Shape;9516;p22"/>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7" name="Google Shape;9517;p22"/>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8" name="Google Shape;9518;p22"/>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19" name="Google Shape;9519;p22"/>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0" name="Google Shape;9520;p22"/>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1" name="Google Shape;9521;p22"/>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2" name="Google Shape;9522;p22"/>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3" name="Google Shape;9523;p22"/>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4" name="Google Shape;9524;p22"/>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5" name="Google Shape;9525;p22"/>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6" name="Google Shape;9526;p22"/>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7" name="Google Shape;9527;p22"/>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8" name="Google Shape;9528;p22"/>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29" name="Google Shape;9529;p22"/>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0" name="Google Shape;9530;p22"/>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1" name="Google Shape;9531;p22"/>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2" name="Google Shape;9532;p22"/>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3" name="Google Shape;9533;p22"/>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4" name="Google Shape;9534;p22"/>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5" name="Google Shape;9535;p22"/>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6" name="Google Shape;9536;p22"/>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7" name="Google Shape;9537;p22"/>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8" name="Google Shape;9538;p22"/>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39" name="Google Shape;9539;p22"/>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0" name="Google Shape;9540;p22"/>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1" name="Google Shape;9541;p22"/>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2" name="Google Shape;9542;p22"/>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3" name="Google Shape;9543;p22"/>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4" name="Google Shape;9544;p22"/>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5" name="Google Shape;9545;p22"/>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6" name="Google Shape;9546;p22"/>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7" name="Google Shape;9547;p22"/>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8" name="Google Shape;9548;p22"/>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49" name="Google Shape;9549;p22"/>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0" name="Google Shape;9550;p22"/>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1" name="Google Shape;9551;p22"/>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2" name="Google Shape;9552;p22"/>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3" name="Google Shape;9553;p22"/>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4" name="Google Shape;9554;p22"/>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5" name="Google Shape;9555;p22"/>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6" name="Google Shape;9556;p22"/>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7" name="Google Shape;9557;p22"/>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8" name="Google Shape;9558;p22"/>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59" name="Google Shape;9559;p22"/>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0" name="Google Shape;9560;p22"/>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1" name="Google Shape;9561;p22"/>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2" name="Google Shape;9562;p22"/>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3" name="Google Shape;9563;p22"/>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4" name="Google Shape;9564;p22"/>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5" name="Google Shape;9565;p22"/>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6" name="Google Shape;9566;p22"/>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7" name="Google Shape;9567;p22"/>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8" name="Google Shape;9568;p22"/>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69" name="Google Shape;9569;p22"/>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0" name="Google Shape;9570;p22"/>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1" name="Google Shape;9571;p22"/>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2" name="Google Shape;9572;p22"/>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3" name="Google Shape;9573;p22"/>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4" name="Google Shape;9574;p22"/>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5" name="Google Shape;9575;p22"/>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6" name="Google Shape;9576;p22"/>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7" name="Google Shape;9577;p22"/>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8" name="Google Shape;9578;p22"/>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79" name="Google Shape;9579;p22"/>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0" name="Google Shape;9580;p22"/>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1" name="Google Shape;9581;p22"/>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2" name="Google Shape;9582;p22"/>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3" name="Google Shape;9583;p22"/>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4" name="Google Shape;9584;p22"/>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5" name="Google Shape;9585;p22"/>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6" name="Google Shape;9586;p22"/>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7" name="Google Shape;9587;p22"/>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8" name="Google Shape;9588;p22"/>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89" name="Google Shape;9589;p22"/>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0" name="Google Shape;9590;p22"/>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1" name="Google Shape;9591;p22"/>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2" name="Google Shape;9592;p22"/>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3" name="Google Shape;9593;p22"/>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4" name="Google Shape;9594;p22"/>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5" name="Google Shape;9595;p22"/>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6" name="Google Shape;9596;p22"/>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7" name="Google Shape;9597;p22"/>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8" name="Google Shape;9598;p22"/>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599" name="Google Shape;9599;p22"/>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0" name="Google Shape;9600;p22"/>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1" name="Google Shape;9601;p22"/>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2" name="Google Shape;9602;p22"/>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3" name="Google Shape;9603;p22"/>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4" name="Google Shape;9604;p22"/>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5" name="Google Shape;9605;p22"/>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6" name="Google Shape;9606;p22"/>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7" name="Google Shape;9607;p22"/>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8" name="Google Shape;9608;p22"/>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09" name="Google Shape;9609;p22"/>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0" name="Google Shape;9610;p22"/>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1" name="Google Shape;9611;p22"/>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2" name="Google Shape;9612;p22"/>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3" name="Google Shape;9613;p22"/>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4" name="Google Shape;9614;p22"/>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5" name="Google Shape;9615;p22"/>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6" name="Google Shape;9616;p22"/>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7" name="Google Shape;9617;p22"/>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8" name="Google Shape;9618;p22"/>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19" name="Google Shape;9619;p22"/>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0" name="Google Shape;9620;p22"/>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1" name="Google Shape;9621;p22"/>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2" name="Google Shape;9622;p22"/>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3" name="Google Shape;9623;p22"/>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4" name="Google Shape;9624;p22"/>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5" name="Google Shape;9625;p22"/>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6" name="Google Shape;9626;p22"/>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7" name="Google Shape;9627;p22"/>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8" name="Google Shape;9628;p22"/>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29" name="Google Shape;9629;p22"/>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0" name="Google Shape;9630;p22"/>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1" name="Google Shape;9631;p22"/>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2" name="Google Shape;9632;p22"/>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3" name="Google Shape;9633;p22"/>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4" name="Google Shape;9634;p22"/>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5" name="Google Shape;9635;p22"/>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6" name="Google Shape;9636;p22"/>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7" name="Google Shape;9637;p22"/>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8" name="Google Shape;9638;p22"/>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39" name="Google Shape;9639;p22"/>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0" name="Google Shape;9640;p22"/>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1" name="Google Shape;9641;p22"/>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2" name="Google Shape;9642;p22"/>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3" name="Google Shape;9643;p22"/>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4" name="Google Shape;9644;p22"/>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5" name="Google Shape;9645;p22"/>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6" name="Google Shape;9646;p22"/>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7" name="Google Shape;9647;p22"/>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8" name="Google Shape;9648;p22"/>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49" name="Google Shape;9649;p22"/>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0" name="Google Shape;9650;p22"/>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1" name="Google Shape;9651;p22"/>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2" name="Google Shape;9652;p22"/>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3" name="Google Shape;9653;p22"/>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4" name="Google Shape;9654;p22"/>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5" name="Google Shape;9655;p22"/>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6" name="Google Shape;9656;p22"/>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7" name="Google Shape;9657;p22"/>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8" name="Google Shape;9658;p22"/>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59" name="Google Shape;9659;p22"/>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0" name="Google Shape;9660;p22"/>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1" name="Google Shape;9661;p22"/>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2" name="Google Shape;9662;p22"/>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3" name="Google Shape;9663;p22"/>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4" name="Google Shape;9664;p22"/>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5" name="Google Shape;9665;p22"/>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6" name="Google Shape;9666;p22"/>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7" name="Google Shape;9667;p22"/>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8" name="Google Shape;9668;p22"/>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69" name="Google Shape;9669;p22"/>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0" name="Google Shape;9670;p22"/>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1" name="Google Shape;9671;p22"/>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2" name="Google Shape;9672;p22"/>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3" name="Google Shape;9673;p22"/>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4" name="Google Shape;9674;p22"/>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5" name="Google Shape;9675;p22"/>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6" name="Google Shape;9676;p22"/>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7" name="Google Shape;9677;p22"/>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8" name="Google Shape;9678;p22"/>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79" name="Google Shape;9679;p22"/>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0" name="Google Shape;9680;p22"/>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1" name="Google Shape;9681;p22"/>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2" name="Google Shape;9682;p22"/>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3" name="Google Shape;9683;p22"/>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4" name="Google Shape;9684;p22"/>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5" name="Google Shape;9685;p22"/>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6" name="Google Shape;9686;p22"/>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7" name="Google Shape;9687;p22"/>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8" name="Google Shape;9688;p22"/>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89" name="Google Shape;9689;p22"/>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0" name="Google Shape;9690;p22"/>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1" name="Google Shape;9691;p22"/>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2" name="Google Shape;9692;p22"/>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3" name="Google Shape;9693;p22"/>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4" name="Google Shape;9694;p22"/>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5" name="Google Shape;9695;p22"/>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6" name="Google Shape;9696;p22"/>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7" name="Google Shape;9697;p22"/>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8" name="Google Shape;9698;p22"/>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699" name="Google Shape;9699;p22"/>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0" name="Google Shape;9700;p22"/>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1" name="Google Shape;9701;p22"/>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2" name="Google Shape;9702;p22"/>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3" name="Google Shape;9703;p22"/>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4" name="Google Shape;9704;p22"/>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5" name="Google Shape;9705;p22"/>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6" name="Google Shape;9706;p22"/>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7" name="Google Shape;9707;p22"/>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8" name="Google Shape;9708;p22"/>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09" name="Google Shape;9709;p22"/>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0" name="Google Shape;9710;p22"/>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1" name="Google Shape;9711;p22"/>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2" name="Google Shape;9712;p22"/>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3" name="Google Shape;9713;p22"/>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4" name="Google Shape;9714;p22"/>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5" name="Google Shape;9715;p22"/>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6" name="Google Shape;9716;p22"/>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7" name="Google Shape;9717;p22"/>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8" name="Google Shape;9718;p22"/>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19" name="Google Shape;9719;p22"/>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0" name="Google Shape;9720;p22"/>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1" name="Google Shape;9721;p22"/>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2" name="Google Shape;9722;p22"/>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3" name="Google Shape;9723;p22"/>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4" name="Google Shape;9724;p22"/>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5" name="Google Shape;9725;p22"/>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6" name="Google Shape;9726;p22"/>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7" name="Google Shape;9727;p22"/>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8" name="Google Shape;9728;p22"/>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29" name="Google Shape;9729;p22"/>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0" name="Google Shape;9730;p22"/>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1" name="Google Shape;9731;p22"/>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2" name="Google Shape;9732;p22"/>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3" name="Google Shape;9733;p22"/>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4" name="Google Shape;9734;p22"/>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5" name="Google Shape;9735;p22"/>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6" name="Google Shape;9736;p22"/>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7" name="Google Shape;9737;p22"/>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8" name="Google Shape;9738;p22"/>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39" name="Google Shape;9739;p22"/>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0" name="Google Shape;9740;p22"/>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1" name="Google Shape;9741;p22"/>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2" name="Google Shape;9742;p22"/>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3" name="Google Shape;9743;p22"/>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4" name="Google Shape;9744;p22"/>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5" name="Google Shape;9745;p22"/>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6" name="Google Shape;9746;p22"/>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7" name="Google Shape;9747;p22"/>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8" name="Google Shape;9748;p22"/>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49" name="Google Shape;9749;p22"/>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0" name="Google Shape;9750;p22"/>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1" name="Google Shape;9751;p22"/>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2" name="Google Shape;9752;p22"/>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3" name="Google Shape;9753;p22"/>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4" name="Google Shape;9754;p22"/>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5" name="Google Shape;9755;p22"/>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6" name="Google Shape;9756;p22"/>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7" name="Google Shape;9757;p22"/>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8" name="Google Shape;9758;p22"/>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59" name="Google Shape;9759;p22"/>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0" name="Google Shape;9760;p22"/>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1" name="Google Shape;9761;p22"/>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2" name="Google Shape;9762;p22"/>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3" name="Google Shape;9763;p22"/>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4" name="Google Shape;9764;p22"/>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5" name="Google Shape;9765;p22"/>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6" name="Google Shape;9766;p22"/>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7" name="Google Shape;9767;p22"/>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8" name="Google Shape;9768;p22"/>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69" name="Google Shape;9769;p22"/>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0" name="Google Shape;9770;p22"/>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1" name="Google Shape;9771;p22"/>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2" name="Google Shape;9772;p22"/>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3" name="Google Shape;9773;p22"/>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4" name="Google Shape;9774;p22"/>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5" name="Google Shape;9775;p22"/>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6" name="Google Shape;9776;p22"/>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7" name="Google Shape;9777;p22"/>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8" name="Google Shape;9778;p22"/>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79" name="Google Shape;9779;p22"/>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0" name="Google Shape;9780;p22"/>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1" name="Google Shape;9781;p22"/>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2" name="Google Shape;9782;p22"/>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3" name="Google Shape;9783;p22"/>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4" name="Google Shape;9784;p22"/>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5" name="Google Shape;9785;p22"/>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6" name="Google Shape;9786;p22"/>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7" name="Google Shape;9787;p22"/>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8" name="Google Shape;9788;p22"/>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89" name="Google Shape;9789;p22"/>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0" name="Google Shape;9790;p22"/>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1" name="Google Shape;9791;p22"/>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2" name="Google Shape;9792;p22"/>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3" name="Google Shape;9793;p22"/>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4" name="Google Shape;9794;p22"/>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5" name="Google Shape;9795;p22"/>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6" name="Google Shape;9796;p22"/>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7" name="Google Shape;9797;p22"/>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8" name="Google Shape;9798;p22"/>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799" name="Google Shape;9799;p22"/>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0" name="Google Shape;9800;p22"/>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1" name="Google Shape;9801;p22"/>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2" name="Google Shape;9802;p22"/>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3" name="Google Shape;9803;p22"/>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4" name="Google Shape;9804;p22"/>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5" name="Google Shape;9805;p22"/>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6" name="Google Shape;9806;p22"/>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7" name="Google Shape;9807;p22"/>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8" name="Google Shape;9808;p22"/>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09" name="Google Shape;9809;p22"/>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0" name="Google Shape;9810;p22"/>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1" name="Google Shape;9811;p22"/>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2" name="Google Shape;9812;p22"/>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3" name="Google Shape;9813;p22"/>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4" name="Google Shape;9814;p22"/>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5" name="Google Shape;9815;p22"/>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6" name="Google Shape;9816;p22"/>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7" name="Google Shape;9817;p22"/>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8" name="Google Shape;9818;p22"/>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19" name="Google Shape;9819;p22"/>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0" name="Google Shape;9820;p22"/>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1" name="Google Shape;9821;p22"/>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2" name="Google Shape;9822;p22"/>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3" name="Google Shape;9823;p22"/>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4" name="Google Shape;9824;p22"/>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5" name="Google Shape;9825;p22"/>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6" name="Google Shape;9826;p22"/>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7" name="Google Shape;9827;p22"/>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8" name="Google Shape;9828;p22"/>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29" name="Google Shape;9829;p22"/>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0" name="Google Shape;9830;p22"/>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1" name="Google Shape;9831;p22"/>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2" name="Google Shape;9832;p22"/>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3" name="Google Shape;9833;p22"/>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4" name="Google Shape;9834;p22"/>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5" name="Google Shape;9835;p22"/>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6" name="Google Shape;9836;p22"/>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9837" name="Google Shape;9837;p22"/>
          <p:cNvGrpSpPr/>
          <p:nvPr/>
        </p:nvGrpSpPr>
        <p:grpSpPr>
          <a:xfrm>
            <a:off x="16789527" y="636587"/>
            <a:ext cx="194342" cy="1661221"/>
            <a:chOff x="684068" y="188775"/>
            <a:chExt cx="74412" cy="636069"/>
          </a:xfrm>
        </p:grpSpPr>
        <p:sp>
          <p:nvSpPr>
            <p:cNvPr id="9838" name="Google Shape;9838;p22"/>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39" name="Google Shape;9839;p22"/>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0" name="Google Shape;9840;p22"/>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1" name="Google Shape;9841;p22"/>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2" name="Google Shape;9842;p22"/>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3" name="Google Shape;9843;p22"/>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4" name="Google Shape;9844;p22"/>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5" name="Google Shape;9845;p22"/>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6" name="Google Shape;9846;p22"/>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7" name="Google Shape;9847;p22"/>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8" name="Google Shape;9848;p22"/>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49" name="Google Shape;9849;p22"/>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0" name="Google Shape;9850;p22"/>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1" name="Google Shape;9851;p22"/>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2" name="Google Shape;9852;p22"/>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3" name="Google Shape;9853;p22"/>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4" name="Google Shape;9854;p22"/>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5" name="Google Shape;9855;p22"/>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6" name="Google Shape;9856;p22"/>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7" name="Google Shape;9857;p22"/>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8" name="Google Shape;9858;p22"/>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59" name="Google Shape;9859;p22"/>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60" name="Google Shape;9860;p22"/>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9861" name="Google Shape;9861;p22"/>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9862" name="Google Shape;9862;p22"/>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9863" name="Google Shape;9863;p22"/>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9864" name="Google Shape;9864;p22"/>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9865" name="Google Shape;9865;p22"/>
          <p:cNvGrpSpPr/>
          <p:nvPr/>
        </p:nvGrpSpPr>
        <p:grpSpPr>
          <a:xfrm>
            <a:off x="11683981" y="28224106"/>
            <a:ext cx="706400" cy="132987"/>
            <a:chOff x="5423191" y="4913101"/>
            <a:chExt cx="355923" cy="67010"/>
          </a:xfrm>
        </p:grpSpPr>
        <p:sp>
          <p:nvSpPr>
            <p:cNvPr id="9866" name="Google Shape;9866;p22"/>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867" name="Google Shape;9867;p22"/>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868" name="Google Shape;9868;p22"/>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869" name="Google Shape;9869;p22"/>
          <p:cNvGrpSpPr/>
          <p:nvPr/>
        </p:nvGrpSpPr>
        <p:grpSpPr>
          <a:xfrm rot="10800000">
            <a:off x="9209681" y="28224106"/>
            <a:ext cx="706400" cy="132987"/>
            <a:chOff x="5423191" y="4913101"/>
            <a:chExt cx="355923" cy="67010"/>
          </a:xfrm>
        </p:grpSpPr>
        <p:sp>
          <p:nvSpPr>
            <p:cNvPr id="9870" name="Google Shape;9870;p22"/>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871" name="Google Shape;9871;p22"/>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9872" name="Google Shape;9872;p22"/>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9873" name="Google Shape;9873;p22"/>
          <p:cNvGrpSpPr/>
          <p:nvPr/>
        </p:nvGrpSpPr>
        <p:grpSpPr>
          <a:xfrm>
            <a:off x="34687518" y="27497253"/>
            <a:ext cx="368974" cy="434073"/>
            <a:chOff x="2436900" y="3162900"/>
            <a:chExt cx="470150" cy="553100"/>
          </a:xfrm>
        </p:grpSpPr>
        <p:sp>
          <p:nvSpPr>
            <p:cNvPr id="9874" name="Google Shape;9874;p22"/>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9875" name="Google Shape;9875;p22"/>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9876" name="Google Shape;9876;p22"/>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9877" name="Google Shape;9877;p22"/>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9878" name="Google Shape;9878;p22"/>
          <p:cNvGrpSpPr/>
          <p:nvPr/>
        </p:nvGrpSpPr>
        <p:grpSpPr>
          <a:xfrm>
            <a:off x="19269177" y="636587"/>
            <a:ext cx="194342" cy="1661221"/>
            <a:chOff x="684068" y="188775"/>
            <a:chExt cx="74412" cy="636069"/>
          </a:xfrm>
        </p:grpSpPr>
        <p:sp>
          <p:nvSpPr>
            <p:cNvPr id="9879" name="Google Shape;9879;p22"/>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0" name="Google Shape;9880;p22"/>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1" name="Google Shape;9881;p22"/>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2" name="Google Shape;9882;p22"/>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3" name="Google Shape;9883;p22"/>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4" name="Google Shape;9884;p22"/>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5" name="Google Shape;9885;p22"/>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6" name="Google Shape;9886;p22"/>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7" name="Google Shape;9887;p22"/>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8" name="Google Shape;9888;p22"/>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89" name="Google Shape;9889;p22"/>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0" name="Google Shape;9890;p22"/>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1" name="Google Shape;9891;p22"/>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2" name="Google Shape;9892;p22"/>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3" name="Google Shape;9893;p22"/>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4" name="Google Shape;9894;p22"/>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5" name="Google Shape;9895;p22"/>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6" name="Google Shape;9896;p22"/>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7" name="Google Shape;9897;p22"/>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8" name="Google Shape;9898;p22"/>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899" name="Google Shape;9899;p22"/>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0" name="Google Shape;9900;p22"/>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9901" name="Google Shape;9901;p22"/>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9902" name="Google Shape;9902;p22"/>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9903" name="Google Shape;9903;p22"/>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9904" name="Google Shape;9904;p22"/>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ig Shoulders Stencil Display Medium"/>
                <a:ea typeface="Big Shoulders Stencil Display Medium"/>
                <a:cs typeface="Big Shoulders Stencil Display Medium"/>
                <a:sym typeface="Big Shoulders Stencil Display Medium"/>
              </a:rPr>
              <a:t>| SUBTÍTULO</a:t>
            </a:r>
            <a:endParaRPr sz="9000">
              <a:solidFill>
                <a:schemeClr val="dk1"/>
              </a:solidFill>
            </a:endParaRPr>
          </a:p>
        </p:txBody>
      </p:sp>
      <p:sp>
        <p:nvSpPr>
          <p:cNvPr id="9905" name="Google Shape;9905;p22"/>
          <p:cNvSpPr/>
          <p:nvPr/>
        </p:nvSpPr>
        <p:spPr>
          <a:xfrm>
            <a:off x="2336213" y="9844072"/>
            <a:ext cx="3443288" cy="3446464"/>
          </a:xfrm>
          <a:custGeom>
            <a:rect b="b" l="l" r="r" t="t"/>
            <a:pathLst>
              <a:path extrusionOk="0" h="2506" w="2506">
                <a:moveTo>
                  <a:pt x="2369" y="1237"/>
                </a:moveTo>
                <a:cubicBezTo>
                  <a:pt x="2323" y="1237"/>
                  <a:pt x="2283" y="1272"/>
                  <a:pt x="2258" y="1325"/>
                </a:cubicBezTo>
                <a:cubicBezTo>
                  <a:pt x="2246" y="1351"/>
                  <a:pt x="2218" y="1371"/>
                  <a:pt x="2186" y="1371"/>
                </a:cubicBezTo>
                <a:cubicBezTo>
                  <a:pt x="2185" y="1371"/>
                  <a:pt x="2185" y="1371"/>
                  <a:pt x="2185" y="1371"/>
                </a:cubicBezTo>
                <a:cubicBezTo>
                  <a:pt x="2152" y="1371"/>
                  <a:pt x="2125" y="1359"/>
                  <a:pt x="2117" y="1342"/>
                </a:cubicBezTo>
                <a:cubicBezTo>
                  <a:pt x="2117" y="389"/>
                  <a:pt x="2117" y="389"/>
                  <a:pt x="2117" y="389"/>
                </a:cubicBezTo>
                <a:cubicBezTo>
                  <a:pt x="1164" y="389"/>
                  <a:pt x="1164" y="389"/>
                  <a:pt x="1164" y="389"/>
                </a:cubicBezTo>
                <a:cubicBezTo>
                  <a:pt x="1148" y="381"/>
                  <a:pt x="1135" y="354"/>
                  <a:pt x="1135" y="321"/>
                </a:cubicBezTo>
                <a:cubicBezTo>
                  <a:pt x="1135" y="321"/>
                  <a:pt x="1135" y="321"/>
                  <a:pt x="1135" y="321"/>
                </a:cubicBezTo>
                <a:cubicBezTo>
                  <a:pt x="1135" y="288"/>
                  <a:pt x="1155" y="261"/>
                  <a:pt x="1181" y="248"/>
                </a:cubicBezTo>
                <a:cubicBezTo>
                  <a:pt x="1234" y="223"/>
                  <a:pt x="1269" y="183"/>
                  <a:pt x="1269" y="137"/>
                </a:cubicBezTo>
                <a:cubicBezTo>
                  <a:pt x="1269" y="62"/>
                  <a:pt x="1175" y="0"/>
                  <a:pt x="1058" y="0"/>
                </a:cubicBezTo>
                <a:cubicBezTo>
                  <a:pt x="942" y="0"/>
                  <a:pt x="848" y="62"/>
                  <a:pt x="848" y="137"/>
                </a:cubicBezTo>
                <a:cubicBezTo>
                  <a:pt x="848" y="183"/>
                  <a:pt x="882" y="223"/>
                  <a:pt x="935" y="248"/>
                </a:cubicBezTo>
                <a:cubicBezTo>
                  <a:pt x="962" y="261"/>
                  <a:pt x="981" y="288"/>
                  <a:pt x="982" y="321"/>
                </a:cubicBezTo>
                <a:cubicBezTo>
                  <a:pt x="982" y="321"/>
                  <a:pt x="982" y="321"/>
                  <a:pt x="982" y="321"/>
                </a:cubicBezTo>
                <a:cubicBezTo>
                  <a:pt x="982" y="354"/>
                  <a:pt x="969" y="381"/>
                  <a:pt x="953" y="389"/>
                </a:cubicBezTo>
                <a:cubicBezTo>
                  <a:pt x="379" y="389"/>
                  <a:pt x="379" y="389"/>
                  <a:pt x="379" y="389"/>
                </a:cubicBezTo>
                <a:cubicBezTo>
                  <a:pt x="170" y="389"/>
                  <a:pt x="0" y="559"/>
                  <a:pt x="0" y="768"/>
                </a:cubicBezTo>
                <a:cubicBezTo>
                  <a:pt x="0" y="2127"/>
                  <a:pt x="0" y="2127"/>
                  <a:pt x="0" y="2127"/>
                </a:cubicBezTo>
                <a:cubicBezTo>
                  <a:pt x="0" y="2337"/>
                  <a:pt x="170" y="2506"/>
                  <a:pt x="379" y="2506"/>
                </a:cubicBezTo>
                <a:cubicBezTo>
                  <a:pt x="953" y="2506"/>
                  <a:pt x="953" y="2506"/>
                  <a:pt x="953" y="2506"/>
                </a:cubicBezTo>
                <a:cubicBezTo>
                  <a:pt x="969" y="2498"/>
                  <a:pt x="982" y="2471"/>
                  <a:pt x="982" y="2438"/>
                </a:cubicBezTo>
                <a:cubicBezTo>
                  <a:pt x="982" y="2438"/>
                  <a:pt x="982" y="2438"/>
                  <a:pt x="982" y="2437"/>
                </a:cubicBezTo>
                <a:cubicBezTo>
                  <a:pt x="981" y="2405"/>
                  <a:pt x="962" y="2377"/>
                  <a:pt x="935" y="2365"/>
                </a:cubicBezTo>
                <a:cubicBezTo>
                  <a:pt x="882" y="2340"/>
                  <a:pt x="848" y="2300"/>
                  <a:pt x="848" y="2254"/>
                </a:cubicBezTo>
                <a:cubicBezTo>
                  <a:pt x="848" y="2178"/>
                  <a:pt x="942" y="2117"/>
                  <a:pt x="1058" y="2117"/>
                </a:cubicBezTo>
                <a:cubicBezTo>
                  <a:pt x="1175" y="2117"/>
                  <a:pt x="1269" y="2178"/>
                  <a:pt x="1269" y="2254"/>
                </a:cubicBezTo>
                <a:cubicBezTo>
                  <a:pt x="1269" y="2300"/>
                  <a:pt x="1234" y="2340"/>
                  <a:pt x="1181" y="2365"/>
                </a:cubicBezTo>
                <a:cubicBezTo>
                  <a:pt x="1155" y="2377"/>
                  <a:pt x="1135" y="2405"/>
                  <a:pt x="1135" y="2437"/>
                </a:cubicBezTo>
                <a:cubicBezTo>
                  <a:pt x="1135" y="2438"/>
                  <a:pt x="1135" y="2438"/>
                  <a:pt x="1135" y="2438"/>
                </a:cubicBezTo>
                <a:cubicBezTo>
                  <a:pt x="1135" y="2471"/>
                  <a:pt x="1148" y="2498"/>
                  <a:pt x="1164" y="2506"/>
                </a:cubicBezTo>
                <a:cubicBezTo>
                  <a:pt x="2117" y="2506"/>
                  <a:pt x="2117" y="2506"/>
                  <a:pt x="2117" y="2506"/>
                </a:cubicBezTo>
                <a:cubicBezTo>
                  <a:pt x="2117" y="1554"/>
                  <a:pt x="2117" y="1554"/>
                  <a:pt x="2117" y="1554"/>
                </a:cubicBezTo>
                <a:cubicBezTo>
                  <a:pt x="2125" y="1537"/>
                  <a:pt x="2152" y="1525"/>
                  <a:pt x="2185" y="1525"/>
                </a:cubicBezTo>
                <a:cubicBezTo>
                  <a:pt x="2185" y="1525"/>
                  <a:pt x="2185" y="1525"/>
                  <a:pt x="2186" y="1525"/>
                </a:cubicBezTo>
                <a:cubicBezTo>
                  <a:pt x="2218" y="1525"/>
                  <a:pt x="2246" y="1544"/>
                  <a:pt x="2258" y="1571"/>
                </a:cubicBezTo>
                <a:cubicBezTo>
                  <a:pt x="2283" y="1624"/>
                  <a:pt x="2323" y="1658"/>
                  <a:pt x="2369" y="1658"/>
                </a:cubicBezTo>
                <a:cubicBezTo>
                  <a:pt x="2445" y="1658"/>
                  <a:pt x="2506" y="1564"/>
                  <a:pt x="2506" y="1448"/>
                </a:cubicBezTo>
                <a:cubicBezTo>
                  <a:pt x="2506" y="1331"/>
                  <a:pt x="2445" y="1237"/>
                  <a:pt x="2369" y="1237"/>
                </a:cubicBezTo>
                <a:close/>
              </a:path>
            </a:pathLst>
          </a:custGeom>
          <a:solidFill>
            <a:srgbClr val="990000"/>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06" name="Google Shape;9906;p22"/>
          <p:cNvSpPr/>
          <p:nvPr/>
        </p:nvSpPr>
        <p:spPr>
          <a:xfrm>
            <a:off x="5244513" y="10379060"/>
            <a:ext cx="3443288" cy="3446464"/>
          </a:xfrm>
          <a:custGeom>
            <a:rect b="b" l="l" r="r" t="t"/>
            <a:pathLst>
              <a:path extrusionOk="0" h="2506" w="2506">
                <a:moveTo>
                  <a:pt x="2369" y="848"/>
                </a:moveTo>
                <a:cubicBezTo>
                  <a:pt x="2323" y="848"/>
                  <a:pt x="2283" y="883"/>
                  <a:pt x="2258" y="936"/>
                </a:cubicBezTo>
                <a:cubicBezTo>
                  <a:pt x="2245" y="962"/>
                  <a:pt x="2218" y="982"/>
                  <a:pt x="2185" y="982"/>
                </a:cubicBezTo>
                <a:cubicBezTo>
                  <a:pt x="2185" y="982"/>
                  <a:pt x="2185" y="982"/>
                  <a:pt x="2185" y="982"/>
                </a:cubicBezTo>
                <a:cubicBezTo>
                  <a:pt x="2152" y="982"/>
                  <a:pt x="2125" y="970"/>
                  <a:pt x="2117" y="953"/>
                </a:cubicBezTo>
                <a:cubicBezTo>
                  <a:pt x="2117" y="0"/>
                  <a:pt x="2117" y="0"/>
                  <a:pt x="2117" y="0"/>
                </a:cubicBezTo>
                <a:cubicBezTo>
                  <a:pt x="1164" y="0"/>
                  <a:pt x="1164" y="0"/>
                  <a:pt x="1164" y="0"/>
                </a:cubicBezTo>
                <a:cubicBezTo>
                  <a:pt x="1147" y="8"/>
                  <a:pt x="1135" y="36"/>
                  <a:pt x="1135" y="68"/>
                </a:cubicBezTo>
                <a:cubicBezTo>
                  <a:pt x="1135" y="69"/>
                  <a:pt x="1135" y="69"/>
                  <a:pt x="1135" y="69"/>
                </a:cubicBezTo>
                <a:cubicBezTo>
                  <a:pt x="1135" y="101"/>
                  <a:pt x="1154" y="129"/>
                  <a:pt x="1181" y="142"/>
                </a:cubicBezTo>
                <a:cubicBezTo>
                  <a:pt x="1234" y="166"/>
                  <a:pt x="1269" y="207"/>
                  <a:pt x="1269" y="253"/>
                </a:cubicBezTo>
                <a:cubicBezTo>
                  <a:pt x="1269" y="328"/>
                  <a:pt x="1174" y="389"/>
                  <a:pt x="1058" y="389"/>
                </a:cubicBezTo>
                <a:cubicBezTo>
                  <a:pt x="942" y="389"/>
                  <a:pt x="848" y="328"/>
                  <a:pt x="848" y="253"/>
                </a:cubicBezTo>
                <a:cubicBezTo>
                  <a:pt x="848" y="207"/>
                  <a:pt x="882" y="166"/>
                  <a:pt x="935" y="142"/>
                </a:cubicBezTo>
                <a:cubicBezTo>
                  <a:pt x="962" y="129"/>
                  <a:pt x="981" y="101"/>
                  <a:pt x="981" y="69"/>
                </a:cubicBezTo>
                <a:cubicBezTo>
                  <a:pt x="981" y="69"/>
                  <a:pt x="981" y="69"/>
                  <a:pt x="981" y="68"/>
                </a:cubicBezTo>
                <a:cubicBezTo>
                  <a:pt x="981" y="36"/>
                  <a:pt x="969" y="8"/>
                  <a:pt x="952" y="0"/>
                </a:cubicBezTo>
                <a:cubicBezTo>
                  <a:pt x="0" y="0"/>
                  <a:pt x="0" y="0"/>
                  <a:pt x="0" y="0"/>
                </a:cubicBezTo>
                <a:cubicBezTo>
                  <a:pt x="0" y="953"/>
                  <a:pt x="0" y="953"/>
                  <a:pt x="0" y="953"/>
                </a:cubicBezTo>
                <a:cubicBezTo>
                  <a:pt x="8" y="970"/>
                  <a:pt x="35" y="982"/>
                  <a:pt x="68" y="982"/>
                </a:cubicBezTo>
                <a:cubicBezTo>
                  <a:pt x="68" y="982"/>
                  <a:pt x="68" y="982"/>
                  <a:pt x="69" y="982"/>
                </a:cubicBezTo>
                <a:cubicBezTo>
                  <a:pt x="101" y="982"/>
                  <a:pt x="129" y="962"/>
                  <a:pt x="141" y="936"/>
                </a:cubicBezTo>
                <a:cubicBezTo>
                  <a:pt x="166" y="883"/>
                  <a:pt x="206" y="848"/>
                  <a:pt x="252" y="848"/>
                </a:cubicBezTo>
                <a:cubicBezTo>
                  <a:pt x="328" y="848"/>
                  <a:pt x="389" y="942"/>
                  <a:pt x="389" y="1059"/>
                </a:cubicBezTo>
                <a:cubicBezTo>
                  <a:pt x="389" y="1175"/>
                  <a:pt x="328" y="1269"/>
                  <a:pt x="252" y="1269"/>
                </a:cubicBezTo>
                <a:cubicBezTo>
                  <a:pt x="206" y="1269"/>
                  <a:pt x="166" y="1235"/>
                  <a:pt x="141" y="1182"/>
                </a:cubicBezTo>
                <a:cubicBezTo>
                  <a:pt x="129" y="1155"/>
                  <a:pt x="101" y="1136"/>
                  <a:pt x="69" y="1136"/>
                </a:cubicBezTo>
                <a:cubicBezTo>
                  <a:pt x="68" y="1136"/>
                  <a:pt x="68" y="1136"/>
                  <a:pt x="68" y="1136"/>
                </a:cubicBezTo>
                <a:cubicBezTo>
                  <a:pt x="35" y="1136"/>
                  <a:pt x="8" y="1148"/>
                  <a:pt x="0" y="1165"/>
                </a:cubicBezTo>
                <a:cubicBezTo>
                  <a:pt x="0" y="2117"/>
                  <a:pt x="0" y="2117"/>
                  <a:pt x="0" y="2117"/>
                </a:cubicBezTo>
                <a:cubicBezTo>
                  <a:pt x="952" y="2117"/>
                  <a:pt x="952" y="2117"/>
                  <a:pt x="952" y="2117"/>
                </a:cubicBezTo>
                <a:cubicBezTo>
                  <a:pt x="969" y="2125"/>
                  <a:pt x="981" y="2153"/>
                  <a:pt x="981" y="2185"/>
                </a:cubicBezTo>
                <a:cubicBezTo>
                  <a:pt x="981" y="2185"/>
                  <a:pt x="981" y="2186"/>
                  <a:pt x="981" y="2186"/>
                </a:cubicBezTo>
                <a:cubicBezTo>
                  <a:pt x="981" y="2218"/>
                  <a:pt x="962" y="2246"/>
                  <a:pt x="935" y="2258"/>
                </a:cubicBezTo>
                <a:cubicBezTo>
                  <a:pt x="882" y="2283"/>
                  <a:pt x="848" y="2324"/>
                  <a:pt x="848" y="2369"/>
                </a:cubicBezTo>
                <a:cubicBezTo>
                  <a:pt x="848" y="2445"/>
                  <a:pt x="942" y="2506"/>
                  <a:pt x="1058" y="2506"/>
                </a:cubicBezTo>
                <a:cubicBezTo>
                  <a:pt x="1174" y="2506"/>
                  <a:pt x="1269" y="2445"/>
                  <a:pt x="1269" y="2369"/>
                </a:cubicBezTo>
                <a:cubicBezTo>
                  <a:pt x="1269" y="2324"/>
                  <a:pt x="1234" y="2283"/>
                  <a:pt x="1181" y="2258"/>
                </a:cubicBezTo>
                <a:cubicBezTo>
                  <a:pt x="1154" y="2246"/>
                  <a:pt x="1135" y="2218"/>
                  <a:pt x="1135" y="2186"/>
                </a:cubicBezTo>
                <a:cubicBezTo>
                  <a:pt x="1135" y="2186"/>
                  <a:pt x="1135" y="2185"/>
                  <a:pt x="1135" y="2185"/>
                </a:cubicBezTo>
                <a:cubicBezTo>
                  <a:pt x="1135" y="2153"/>
                  <a:pt x="1147" y="2125"/>
                  <a:pt x="1164" y="2117"/>
                </a:cubicBezTo>
                <a:cubicBezTo>
                  <a:pt x="2117" y="2117"/>
                  <a:pt x="2117" y="2117"/>
                  <a:pt x="2117" y="2117"/>
                </a:cubicBezTo>
                <a:cubicBezTo>
                  <a:pt x="2117" y="1165"/>
                  <a:pt x="2117" y="1165"/>
                  <a:pt x="2117" y="1165"/>
                </a:cubicBezTo>
                <a:cubicBezTo>
                  <a:pt x="2125" y="1148"/>
                  <a:pt x="2152" y="1136"/>
                  <a:pt x="2185" y="1136"/>
                </a:cubicBezTo>
                <a:cubicBezTo>
                  <a:pt x="2185" y="1136"/>
                  <a:pt x="2185" y="1136"/>
                  <a:pt x="2185" y="1136"/>
                </a:cubicBezTo>
                <a:cubicBezTo>
                  <a:pt x="2218" y="1136"/>
                  <a:pt x="2245" y="1155"/>
                  <a:pt x="2258" y="1182"/>
                </a:cubicBezTo>
                <a:cubicBezTo>
                  <a:pt x="2283" y="1235"/>
                  <a:pt x="2323" y="1269"/>
                  <a:pt x="2369" y="1269"/>
                </a:cubicBezTo>
                <a:cubicBezTo>
                  <a:pt x="2444" y="1269"/>
                  <a:pt x="2506" y="1175"/>
                  <a:pt x="2506" y="1059"/>
                </a:cubicBezTo>
                <a:cubicBezTo>
                  <a:pt x="2506" y="942"/>
                  <a:pt x="2444" y="848"/>
                  <a:pt x="2369" y="848"/>
                </a:cubicBezTo>
                <a:close/>
              </a:path>
            </a:pathLst>
          </a:custGeom>
          <a:solidFill>
            <a:srgbClr val="FF0000"/>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07" name="Google Shape;9907;p22"/>
          <p:cNvSpPr/>
          <p:nvPr/>
        </p:nvSpPr>
        <p:spPr>
          <a:xfrm>
            <a:off x="8152813" y="9844072"/>
            <a:ext cx="3441701" cy="3446464"/>
          </a:xfrm>
          <a:custGeom>
            <a:rect b="b" l="l" r="r" t="t"/>
            <a:pathLst>
              <a:path extrusionOk="0" h="2506" w="2505">
                <a:moveTo>
                  <a:pt x="2369" y="1237"/>
                </a:moveTo>
                <a:cubicBezTo>
                  <a:pt x="2323" y="1237"/>
                  <a:pt x="2282" y="1272"/>
                  <a:pt x="2258" y="1325"/>
                </a:cubicBezTo>
                <a:cubicBezTo>
                  <a:pt x="2245" y="1351"/>
                  <a:pt x="2217" y="1371"/>
                  <a:pt x="2185" y="1371"/>
                </a:cubicBezTo>
                <a:cubicBezTo>
                  <a:pt x="2185" y="1371"/>
                  <a:pt x="2185" y="1371"/>
                  <a:pt x="2184" y="1371"/>
                </a:cubicBezTo>
                <a:cubicBezTo>
                  <a:pt x="2152" y="1371"/>
                  <a:pt x="2124" y="1359"/>
                  <a:pt x="2116" y="1342"/>
                </a:cubicBezTo>
                <a:cubicBezTo>
                  <a:pt x="2116" y="389"/>
                  <a:pt x="2116" y="389"/>
                  <a:pt x="2116" y="389"/>
                </a:cubicBezTo>
                <a:cubicBezTo>
                  <a:pt x="1164" y="389"/>
                  <a:pt x="1164" y="389"/>
                  <a:pt x="1164" y="389"/>
                </a:cubicBezTo>
                <a:cubicBezTo>
                  <a:pt x="1147" y="381"/>
                  <a:pt x="1135" y="354"/>
                  <a:pt x="1135" y="321"/>
                </a:cubicBezTo>
                <a:cubicBezTo>
                  <a:pt x="1135" y="321"/>
                  <a:pt x="1135" y="321"/>
                  <a:pt x="1135" y="321"/>
                </a:cubicBezTo>
                <a:cubicBezTo>
                  <a:pt x="1135" y="288"/>
                  <a:pt x="1154" y="261"/>
                  <a:pt x="1181" y="248"/>
                </a:cubicBezTo>
                <a:cubicBezTo>
                  <a:pt x="1234" y="223"/>
                  <a:pt x="1269" y="183"/>
                  <a:pt x="1269" y="137"/>
                </a:cubicBezTo>
                <a:cubicBezTo>
                  <a:pt x="1269" y="62"/>
                  <a:pt x="1174" y="0"/>
                  <a:pt x="1058" y="0"/>
                </a:cubicBezTo>
                <a:cubicBezTo>
                  <a:pt x="942" y="0"/>
                  <a:pt x="847" y="62"/>
                  <a:pt x="847" y="137"/>
                </a:cubicBezTo>
                <a:cubicBezTo>
                  <a:pt x="847" y="183"/>
                  <a:pt x="882" y="223"/>
                  <a:pt x="935" y="248"/>
                </a:cubicBezTo>
                <a:cubicBezTo>
                  <a:pt x="962" y="261"/>
                  <a:pt x="981" y="288"/>
                  <a:pt x="981" y="321"/>
                </a:cubicBezTo>
                <a:cubicBezTo>
                  <a:pt x="981" y="321"/>
                  <a:pt x="981" y="321"/>
                  <a:pt x="981" y="321"/>
                </a:cubicBezTo>
                <a:cubicBezTo>
                  <a:pt x="981" y="354"/>
                  <a:pt x="969" y="381"/>
                  <a:pt x="952" y="389"/>
                </a:cubicBezTo>
                <a:cubicBezTo>
                  <a:pt x="0" y="389"/>
                  <a:pt x="0" y="389"/>
                  <a:pt x="0" y="389"/>
                </a:cubicBezTo>
                <a:cubicBezTo>
                  <a:pt x="0" y="1342"/>
                  <a:pt x="0" y="1342"/>
                  <a:pt x="0" y="1342"/>
                </a:cubicBezTo>
                <a:cubicBezTo>
                  <a:pt x="8" y="1359"/>
                  <a:pt x="35" y="1371"/>
                  <a:pt x="68" y="1371"/>
                </a:cubicBezTo>
                <a:cubicBezTo>
                  <a:pt x="68" y="1371"/>
                  <a:pt x="68" y="1371"/>
                  <a:pt x="68" y="1371"/>
                </a:cubicBezTo>
                <a:cubicBezTo>
                  <a:pt x="101" y="1371"/>
                  <a:pt x="128" y="1351"/>
                  <a:pt x="141" y="1325"/>
                </a:cubicBezTo>
                <a:cubicBezTo>
                  <a:pt x="166" y="1272"/>
                  <a:pt x="206" y="1237"/>
                  <a:pt x="252" y="1237"/>
                </a:cubicBezTo>
                <a:cubicBezTo>
                  <a:pt x="327" y="1237"/>
                  <a:pt x="389" y="1331"/>
                  <a:pt x="389" y="1448"/>
                </a:cubicBezTo>
                <a:cubicBezTo>
                  <a:pt x="389" y="1564"/>
                  <a:pt x="327" y="1658"/>
                  <a:pt x="252" y="1658"/>
                </a:cubicBezTo>
                <a:cubicBezTo>
                  <a:pt x="206" y="1658"/>
                  <a:pt x="166" y="1624"/>
                  <a:pt x="141" y="1571"/>
                </a:cubicBezTo>
                <a:cubicBezTo>
                  <a:pt x="128" y="1544"/>
                  <a:pt x="101" y="1525"/>
                  <a:pt x="68" y="1525"/>
                </a:cubicBezTo>
                <a:cubicBezTo>
                  <a:pt x="68" y="1525"/>
                  <a:pt x="68" y="1525"/>
                  <a:pt x="68" y="1525"/>
                </a:cubicBezTo>
                <a:cubicBezTo>
                  <a:pt x="35" y="1525"/>
                  <a:pt x="8" y="1537"/>
                  <a:pt x="0" y="1554"/>
                </a:cubicBezTo>
                <a:cubicBezTo>
                  <a:pt x="0" y="2506"/>
                  <a:pt x="0" y="2506"/>
                  <a:pt x="0" y="2506"/>
                </a:cubicBezTo>
                <a:cubicBezTo>
                  <a:pt x="952" y="2506"/>
                  <a:pt x="952" y="2506"/>
                  <a:pt x="952" y="2506"/>
                </a:cubicBezTo>
                <a:cubicBezTo>
                  <a:pt x="969" y="2498"/>
                  <a:pt x="981" y="2471"/>
                  <a:pt x="981" y="2438"/>
                </a:cubicBezTo>
                <a:cubicBezTo>
                  <a:pt x="981" y="2438"/>
                  <a:pt x="981" y="2438"/>
                  <a:pt x="981" y="2437"/>
                </a:cubicBezTo>
                <a:cubicBezTo>
                  <a:pt x="981" y="2405"/>
                  <a:pt x="962" y="2377"/>
                  <a:pt x="935" y="2365"/>
                </a:cubicBezTo>
                <a:cubicBezTo>
                  <a:pt x="882" y="2340"/>
                  <a:pt x="847" y="2300"/>
                  <a:pt x="847" y="2254"/>
                </a:cubicBezTo>
                <a:cubicBezTo>
                  <a:pt x="847" y="2178"/>
                  <a:pt x="942" y="2117"/>
                  <a:pt x="1058" y="2117"/>
                </a:cubicBezTo>
                <a:cubicBezTo>
                  <a:pt x="1174" y="2117"/>
                  <a:pt x="1269" y="2178"/>
                  <a:pt x="1269" y="2254"/>
                </a:cubicBezTo>
                <a:cubicBezTo>
                  <a:pt x="1269" y="2300"/>
                  <a:pt x="1234" y="2340"/>
                  <a:pt x="1181" y="2365"/>
                </a:cubicBezTo>
                <a:cubicBezTo>
                  <a:pt x="1154" y="2377"/>
                  <a:pt x="1135" y="2405"/>
                  <a:pt x="1135" y="2437"/>
                </a:cubicBezTo>
                <a:cubicBezTo>
                  <a:pt x="1135" y="2438"/>
                  <a:pt x="1135" y="2438"/>
                  <a:pt x="1135" y="2438"/>
                </a:cubicBezTo>
                <a:cubicBezTo>
                  <a:pt x="1135" y="2471"/>
                  <a:pt x="1147" y="2498"/>
                  <a:pt x="1164" y="2506"/>
                </a:cubicBezTo>
                <a:cubicBezTo>
                  <a:pt x="2116" y="2506"/>
                  <a:pt x="2116" y="2506"/>
                  <a:pt x="2116" y="2506"/>
                </a:cubicBezTo>
                <a:cubicBezTo>
                  <a:pt x="2116" y="1554"/>
                  <a:pt x="2116" y="1554"/>
                  <a:pt x="2116" y="1554"/>
                </a:cubicBezTo>
                <a:cubicBezTo>
                  <a:pt x="2124" y="1537"/>
                  <a:pt x="2152" y="1525"/>
                  <a:pt x="2184" y="1525"/>
                </a:cubicBezTo>
                <a:cubicBezTo>
                  <a:pt x="2185" y="1525"/>
                  <a:pt x="2185" y="1525"/>
                  <a:pt x="2185" y="1525"/>
                </a:cubicBezTo>
                <a:cubicBezTo>
                  <a:pt x="2217" y="1525"/>
                  <a:pt x="2245" y="1544"/>
                  <a:pt x="2258" y="1571"/>
                </a:cubicBezTo>
                <a:cubicBezTo>
                  <a:pt x="2282" y="1624"/>
                  <a:pt x="2323" y="1658"/>
                  <a:pt x="2369" y="1658"/>
                </a:cubicBezTo>
                <a:cubicBezTo>
                  <a:pt x="2444" y="1658"/>
                  <a:pt x="2505" y="1564"/>
                  <a:pt x="2505" y="1448"/>
                </a:cubicBezTo>
                <a:cubicBezTo>
                  <a:pt x="2505" y="1331"/>
                  <a:pt x="2444" y="1237"/>
                  <a:pt x="2369" y="1237"/>
                </a:cubicBezTo>
                <a:close/>
              </a:path>
            </a:pathLst>
          </a:custGeom>
          <a:solidFill>
            <a:srgbClr val="F29B27"/>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08" name="Google Shape;9908;p22"/>
          <p:cNvSpPr/>
          <p:nvPr/>
        </p:nvSpPr>
        <p:spPr>
          <a:xfrm>
            <a:off x="11059525" y="10379060"/>
            <a:ext cx="3443288" cy="3446464"/>
          </a:xfrm>
          <a:custGeom>
            <a:rect b="b" l="l" r="r" t="t"/>
            <a:pathLst>
              <a:path extrusionOk="0" h="2506" w="2506">
                <a:moveTo>
                  <a:pt x="2369" y="848"/>
                </a:moveTo>
                <a:cubicBezTo>
                  <a:pt x="2324" y="848"/>
                  <a:pt x="2283" y="883"/>
                  <a:pt x="2258" y="936"/>
                </a:cubicBezTo>
                <a:cubicBezTo>
                  <a:pt x="2246" y="962"/>
                  <a:pt x="2218" y="982"/>
                  <a:pt x="2186" y="982"/>
                </a:cubicBezTo>
                <a:cubicBezTo>
                  <a:pt x="2186" y="982"/>
                  <a:pt x="2185" y="982"/>
                  <a:pt x="2185" y="982"/>
                </a:cubicBezTo>
                <a:cubicBezTo>
                  <a:pt x="2152" y="982"/>
                  <a:pt x="2125" y="970"/>
                  <a:pt x="2117" y="953"/>
                </a:cubicBezTo>
                <a:cubicBezTo>
                  <a:pt x="2117" y="0"/>
                  <a:pt x="2117" y="0"/>
                  <a:pt x="2117" y="0"/>
                </a:cubicBezTo>
                <a:cubicBezTo>
                  <a:pt x="1165" y="0"/>
                  <a:pt x="1165" y="0"/>
                  <a:pt x="1165" y="0"/>
                </a:cubicBezTo>
                <a:cubicBezTo>
                  <a:pt x="1148" y="8"/>
                  <a:pt x="1136" y="36"/>
                  <a:pt x="1136" y="68"/>
                </a:cubicBezTo>
                <a:cubicBezTo>
                  <a:pt x="1136" y="69"/>
                  <a:pt x="1136" y="69"/>
                  <a:pt x="1136" y="69"/>
                </a:cubicBezTo>
                <a:cubicBezTo>
                  <a:pt x="1136" y="101"/>
                  <a:pt x="1155" y="129"/>
                  <a:pt x="1182" y="142"/>
                </a:cubicBezTo>
                <a:cubicBezTo>
                  <a:pt x="1235" y="166"/>
                  <a:pt x="1269" y="207"/>
                  <a:pt x="1269" y="253"/>
                </a:cubicBezTo>
                <a:cubicBezTo>
                  <a:pt x="1269" y="328"/>
                  <a:pt x="1175" y="389"/>
                  <a:pt x="1059" y="389"/>
                </a:cubicBezTo>
                <a:cubicBezTo>
                  <a:pt x="942" y="389"/>
                  <a:pt x="848" y="328"/>
                  <a:pt x="848" y="253"/>
                </a:cubicBezTo>
                <a:cubicBezTo>
                  <a:pt x="848" y="207"/>
                  <a:pt x="883" y="166"/>
                  <a:pt x="936" y="142"/>
                </a:cubicBezTo>
                <a:cubicBezTo>
                  <a:pt x="962" y="129"/>
                  <a:pt x="982" y="101"/>
                  <a:pt x="982" y="69"/>
                </a:cubicBezTo>
                <a:cubicBezTo>
                  <a:pt x="982" y="69"/>
                  <a:pt x="982" y="69"/>
                  <a:pt x="982" y="68"/>
                </a:cubicBezTo>
                <a:cubicBezTo>
                  <a:pt x="982" y="36"/>
                  <a:pt x="970" y="8"/>
                  <a:pt x="953" y="0"/>
                </a:cubicBezTo>
                <a:cubicBezTo>
                  <a:pt x="0" y="0"/>
                  <a:pt x="0" y="0"/>
                  <a:pt x="0" y="0"/>
                </a:cubicBezTo>
                <a:cubicBezTo>
                  <a:pt x="0" y="953"/>
                  <a:pt x="0" y="953"/>
                  <a:pt x="0" y="953"/>
                </a:cubicBezTo>
                <a:cubicBezTo>
                  <a:pt x="8" y="970"/>
                  <a:pt x="36" y="982"/>
                  <a:pt x="68" y="982"/>
                </a:cubicBezTo>
                <a:cubicBezTo>
                  <a:pt x="69" y="982"/>
                  <a:pt x="69" y="982"/>
                  <a:pt x="69" y="982"/>
                </a:cubicBezTo>
                <a:cubicBezTo>
                  <a:pt x="101" y="982"/>
                  <a:pt x="129" y="962"/>
                  <a:pt x="142" y="936"/>
                </a:cubicBezTo>
                <a:cubicBezTo>
                  <a:pt x="166" y="883"/>
                  <a:pt x="207" y="848"/>
                  <a:pt x="253" y="848"/>
                </a:cubicBezTo>
                <a:cubicBezTo>
                  <a:pt x="328" y="848"/>
                  <a:pt x="389" y="942"/>
                  <a:pt x="389" y="1059"/>
                </a:cubicBezTo>
                <a:cubicBezTo>
                  <a:pt x="389" y="1175"/>
                  <a:pt x="328" y="1269"/>
                  <a:pt x="253" y="1269"/>
                </a:cubicBezTo>
                <a:cubicBezTo>
                  <a:pt x="207" y="1269"/>
                  <a:pt x="166" y="1235"/>
                  <a:pt x="142" y="1182"/>
                </a:cubicBezTo>
                <a:cubicBezTo>
                  <a:pt x="129" y="1155"/>
                  <a:pt x="101" y="1136"/>
                  <a:pt x="69" y="1136"/>
                </a:cubicBezTo>
                <a:cubicBezTo>
                  <a:pt x="69" y="1136"/>
                  <a:pt x="69" y="1136"/>
                  <a:pt x="68" y="1136"/>
                </a:cubicBezTo>
                <a:cubicBezTo>
                  <a:pt x="36" y="1136"/>
                  <a:pt x="8" y="1148"/>
                  <a:pt x="0" y="1165"/>
                </a:cubicBezTo>
                <a:cubicBezTo>
                  <a:pt x="0" y="2117"/>
                  <a:pt x="0" y="2117"/>
                  <a:pt x="0" y="2117"/>
                </a:cubicBezTo>
                <a:cubicBezTo>
                  <a:pt x="953" y="2117"/>
                  <a:pt x="953" y="2117"/>
                  <a:pt x="953" y="2117"/>
                </a:cubicBezTo>
                <a:cubicBezTo>
                  <a:pt x="970" y="2125"/>
                  <a:pt x="982" y="2153"/>
                  <a:pt x="982" y="2185"/>
                </a:cubicBezTo>
                <a:cubicBezTo>
                  <a:pt x="982" y="2185"/>
                  <a:pt x="982" y="2186"/>
                  <a:pt x="982" y="2186"/>
                </a:cubicBezTo>
                <a:cubicBezTo>
                  <a:pt x="982" y="2218"/>
                  <a:pt x="962" y="2246"/>
                  <a:pt x="936" y="2258"/>
                </a:cubicBezTo>
                <a:cubicBezTo>
                  <a:pt x="883" y="2283"/>
                  <a:pt x="848" y="2324"/>
                  <a:pt x="848" y="2369"/>
                </a:cubicBezTo>
                <a:cubicBezTo>
                  <a:pt x="848" y="2445"/>
                  <a:pt x="942" y="2506"/>
                  <a:pt x="1059" y="2506"/>
                </a:cubicBezTo>
                <a:cubicBezTo>
                  <a:pt x="1175" y="2506"/>
                  <a:pt x="1269" y="2445"/>
                  <a:pt x="1269" y="2369"/>
                </a:cubicBezTo>
                <a:cubicBezTo>
                  <a:pt x="1269" y="2324"/>
                  <a:pt x="1235" y="2283"/>
                  <a:pt x="1182" y="2258"/>
                </a:cubicBezTo>
                <a:cubicBezTo>
                  <a:pt x="1155" y="2246"/>
                  <a:pt x="1136" y="2218"/>
                  <a:pt x="1136" y="2186"/>
                </a:cubicBezTo>
                <a:cubicBezTo>
                  <a:pt x="1136" y="2186"/>
                  <a:pt x="1136" y="2185"/>
                  <a:pt x="1136" y="2185"/>
                </a:cubicBezTo>
                <a:cubicBezTo>
                  <a:pt x="1136" y="2153"/>
                  <a:pt x="1148" y="2125"/>
                  <a:pt x="1165" y="2117"/>
                </a:cubicBezTo>
                <a:cubicBezTo>
                  <a:pt x="2117" y="2117"/>
                  <a:pt x="2117" y="2117"/>
                  <a:pt x="2117" y="2117"/>
                </a:cubicBezTo>
                <a:cubicBezTo>
                  <a:pt x="2117" y="1165"/>
                  <a:pt x="2117" y="1165"/>
                  <a:pt x="2117" y="1165"/>
                </a:cubicBezTo>
                <a:cubicBezTo>
                  <a:pt x="2125" y="1148"/>
                  <a:pt x="2152" y="1136"/>
                  <a:pt x="2185" y="1136"/>
                </a:cubicBezTo>
                <a:cubicBezTo>
                  <a:pt x="2185" y="1136"/>
                  <a:pt x="2186" y="1136"/>
                  <a:pt x="2186" y="1136"/>
                </a:cubicBezTo>
                <a:cubicBezTo>
                  <a:pt x="2218" y="1136"/>
                  <a:pt x="2246" y="1155"/>
                  <a:pt x="2258" y="1182"/>
                </a:cubicBezTo>
                <a:cubicBezTo>
                  <a:pt x="2283" y="1235"/>
                  <a:pt x="2324" y="1269"/>
                  <a:pt x="2369" y="1269"/>
                </a:cubicBezTo>
                <a:cubicBezTo>
                  <a:pt x="2445" y="1269"/>
                  <a:pt x="2506" y="1175"/>
                  <a:pt x="2506" y="1059"/>
                </a:cubicBezTo>
                <a:cubicBezTo>
                  <a:pt x="2506" y="942"/>
                  <a:pt x="2445" y="848"/>
                  <a:pt x="2369" y="848"/>
                </a:cubicBezTo>
                <a:close/>
              </a:path>
            </a:pathLst>
          </a:custGeom>
          <a:solidFill>
            <a:srgbClr val="727272"/>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09" name="Google Shape;9909;p22"/>
          <p:cNvSpPr/>
          <p:nvPr/>
        </p:nvSpPr>
        <p:spPr>
          <a:xfrm>
            <a:off x="13967825" y="9844072"/>
            <a:ext cx="3443288" cy="3446464"/>
          </a:xfrm>
          <a:custGeom>
            <a:rect b="b" l="l" r="r" t="t"/>
            <a:pathLst>
              <a:path extrusionOk="0" h="2506" w="2506">
                <a:moveTo>
                  <a:pt x="2369" y="1237"/>
                </a:moveTo>
                <a:cubicBezTo>
                  <a:pt x="2323" y="1237"/>
                  <a:pt x="2283" y="1272"/>
                  <a:pt x="2258" y="1325"/>
                </a:cubicBezTo>
                <a:cubicBezTo>
                  <a:pt x="2246" y="1351"/>
                  <a:pt x="2218" y="1371"/>
                  <a:pt x="2186" y="1371"/>
                </a:cubicBezTo>
                <a:cubicBezTo>
                  <a:pt x="2185" y="1371"/>
                  <a:pt x="2185" y="1371"/>
                  <a:pt x="2185" y="1371"/>
                </a:cubicBezTo>
                <a:cubicBezTo>
                  <a:pt x="2152" y="1371"/>
                  <a:pt x="2125" y="1359"/>
                  <a:pt x="2117" y="1342"/>
                </a:cubicBezTo>
                <a:cubicBezTo>
                  <a:pt x="2117" y="389"/>
                  <a:pt x="2117" y="389"/>
                  <a:pt x="2117" y="389"/>
                </a:cubicBezTo>
                <a:cubicBezTo>
                  <a:pt x="1164" y="389"/>
                  <a:pt x="1164" y="389"/>
                  <a:pt x="1164" y="389"/>
                </a:cubicBezTo>
                <a:cubicBezTo>
                  <a:pt x="1148" y="381"/>
                  <a:pt x="1135" y="354"/>
                  <a:pt x="1135" y="321"/>
                </a:cubicBezTo>
                <a:cubicBezTo>
                  <a:pt x="1135" y="321"/>
                  <a:pt x="1135" y="321"/>
                  <a:pt x="1135" y="321"/>
                </a:cubicBezTo>
                <a:cubicBezTo>
                  <a:pt x="1136" y="288"/>
                  <a:pt x="1155" y="261"/>
                  <a:pt x="1181" y="248"/>
                </a:cubicBezTo>
                <a:cubicBezTo>
                  <a:pt x="1235" y="223"/>
                  <a:pt x="1269" y="183"/>
                  <a:pt x="1269" y="137"/>
                </a:cubicBezTo>
                <a:cubicBezTo>
                  <a:pt x="1269" y="62"/>
                  <a:pt x="1175" y="0"/>
                  <a:pt x="1058" y="0"/>
                </a:cubicBezTo>
                <a:cubicBezTo>
                  <a:pt x="942" y="0"/>
                  <a:pt x="848" y="62"/>
                  <a:pt x="848" y="137"/>
                </a:cubicBezTo>
                <a:cubicBezTo>
                  <a:pt x="848" y="183"/>
                  <a:pt x="882" y="223"/>
                  <a:pt x="936" y="248"/>
                </a:cubicBezTo>
                <a:cubicBezTo>
                  <a:pt x="962" y="261"/>
                  <a:pt x="981" y="288"/>
                  <a:pt x="982" y="321"/>
                </a:cubicBezTo>
                <a:cubicBezTo>
                  <a:pt x="982" y="321"/>
                  <a:pt x="982" y="321"/>
                  <a:pt x="982" y="321"/>
                </a:cubicBezTo>
                <a:cubicBezTo>
                  <a:pt x="982" y="354"/>
                  <a:pt x="969" y="381"/>
                  <a:pt x="953" y="389"/>
                </a:cubicBezTo>
                <a:cubicBezTo>
                  <a:pt x="0" y="389"/>
                  <a:pt x="0" y="389"/>
                  <a:pt x="0" y="389"/>
                </a:cubicBezTo>
                <a:cubicBezTo>
                  <a:pt x="0" y="1342"/>
                  <a:pt x="0" y="1342"/>
                  <a:pt x="0" y="1342"/>
                </a:cubicBezTo>
                <a:cubicBezTo>
                  <a:pt x="8" y="1359"/>
                  <a:pt x="35" y="1371"/>
                  <a:pt x="68" y="1371"/>
                </a:cubicBezTo>
                <a:cubicBezTo>
                  <a:pt x="68" y="1371"/>
                  <a:pt x="69" y="1371"/>
                  <a:pt x="69" y="1371"/>
                </a:cubicBezTo>
                <a:cubicBezTo>
                  <a:pt x="101" y="1371"/>
                  <a:pt x="129" y="1351"/>
                  <a:pt x="141" y="1325"/>
                </a:cubicBezTo>
                <a:cubicBezTo>
                  <a:pt x="166" y="1272"/>
                  <a:pt x="207" y="1237"/>
                  <a:pt x="252" y="1237"/>
                </a:cubicBezTo>
                <a:cubicBezTo>
                  <a:pt x="328" y="1237"/>
                  <a:pt x="389" y="1331"/>
                  <a:pt x="389" y="1448"/>
                </a:cubicBezTo>
                <a:cubicBezTo>
                  <a:pt x="389" y="1564"/>
                  <a:pt x="328" y="1658"/>
                  <a:pt x="252" y="1658"/>
                </a:cubicBezTo>
                <a:cubicBezTo>
                  <a:pt x="207" y="1658"/>
                  <a:pt x="166" y="1624"/>
                  <a:pt x="141" y="1571"/>
                </a:cubicBezTo>
                <a:cubicBezTo>
                  <a:pt x="129" y="1544"/>
                  <a:pt x="101" y="1525"/>
                  <a:pt x="69" y="1525"/>
                </a:cubicBezTo>
                <a:cubicBezTo>
                  <a:pt x="69" y="1525"/>
                  <a:pt x="68" y="1525"/>
                  <a:pt x="68" y="1525"/>
                </a:cubicBezTo>
                <a:cubicBezTo>
                  <a:pt x="35" y="1525"/>
                  <a:pt x="8" y="1537"/>
                  <a:pt x="0" y="1554"/>
                </a:cubicBezTo>
                <a:cubicBezTo>
                  <a:pt x="0" y="2506"/>
                  <a:pt x="0" y="2506"/>
                  <a:pt x="0" y="2506"/>
                </a:cubicBezTo>
                <a:cubicBezTo>
                  <a:pt x="953" y="2506"/>
                  <a:pt x="953" y="2506"/>
                  <a:pt x="953" y="2506"/>
                </a:cubicBezTo>
                <a:cubicBezTo>
                  <a:pt x="969" y="2498"/>
                  <a:pt x="982" y="2471"/>
                  <a:pt x="982" y="2438"/>
                </a:cubicBezTo>
                <a:cubicBezTo>
                  <a:pt x="982" y="2438"/>
                  <a:pt x="982" y="2438"/>
                  <a:pt x="982" y="2437"/>
                </a:cubicBezTo>
                <a:cubicBezTo>
                  <a:pt x="981" y="2405"/>
                  <a:pt x="962" y="2377"/>
                  <a:pt x="936" y="2365"/>
                </a:cubicBezTo>
                <a:cubicBezTo>
                  <a:pt x="882" y="2340"/>
                  <a:pt x="848" y="2300"/>
                  <a:pt x="848" y="2254"/>
                </a:cubicBezTo>
                <a:cubicBezTo>
                  <a:pt x="848" y="2178"/>
                  <a:pt x="942" y="2117"/>
                  <a:pt x="1058" y="2117"/>
                </a:cubicBezTo>
                <a:cubicBezTo>
                  <a:pt x="1175" y="2117"/>
                  <a:pt x="1269" y="2178"/>
                  <a:pt x="1269" y="2254"/>
                </a:cubicBezTo>
                <a:cubicBezTo>
                  <a:pt x="1269" y="2300"/>
                  <a:pt x="1235" y="2340"/>
                  <a:pt x="1181" y="2365"/>
                </a:cubicBezTo>
                <a:cubicBezTo>
                  <a:pt x="1155" y="2377"/>
                  <a:pt x="1136" y="2405"/>
                  <a:pt x="1135" y="2437"/>
                </a:cubicBezTo>
                <a:cubicBezTo>
                  <a:pt x="1135" y="2438"/>
                  <a:pt x="1135" y="2438"/>
                  <a:pt x="1135" y="2438"/>
                </a:cubicBezTo>
                <a:cubicBezTo>
                  <a:pt x="1135" y="2471"/>
                  <a:pt x="1148" y="2498"/>
                  <a:pt x="1164" y="2506"/>
                </a:cubicBezTo>
                <a:cubicBezTo>
                  <a:pt x="2117" y="2506"/>
                  <a:pt x="2117" y="2506"/>
                  <a:pt x="2117" y="2506"/>
                </a:cubicBezTo>
                <a:cubicBezTo>
                  <a:pt x="2117" y="1554"/>
                  <a:pt x="2117" y="1554"/>
                  <a:pt x="2117" y="1554"/>
                </a:cubicBezTo>
                <a:cubicBezTo>
                  <a:pt x="2125" y="1537"/>
                  <a:pt x="2152" y="1525"/>
                  <a:pt x="2185" y="1525"/>
                </a:cubicBezTo>
                <a:cubicBezTo>
                  <a:pt x="2185" y="1525"/>
                  <a:pt x="2185" y="1525"/>
                  <a:pt x="2186" y="1525"/>
                </a:cubicBezTo>
                <a:cubicBezTo>
                  <a:pt x="2218" y="1525"/>
                  <a:pt x="2246" y="1544"/>
                  <a:pt x="2258" y="1571"/>
                </a:cubicBezTo>
                <a:cubicBezTo>
                  <a:pt x="2283" y="1624"/>
                  <a:pt x="2323" y="1658"/>
                  <a:pt x="2369" y="1658"/>
                </a:cubicBezTo>
                <a:cubicBezTo>
                  <a:pt x="2445" y="1658"/>
                  <a:pt x="2506" y="1564"/>
                  <a:pt x="2506" y="1448"/>
                </a:cubicBezTo>
                <a:cubicBezTo>
                  <a:pt x="2506" y="1331"/>
                  <a:pt x="2445" y="1237"/>
                  <a:pt x="2369" y="1237"/>
                </a:cubicBezTo>
                <a:close/>
              </a:path>
            </a:pathLst>
          </a:custGeom>
          <a:solidFill>
            <a:srgbClr val="434343"/>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0" name="Google Shape;9910;p22"/>
          <p:cNvSpPr/>
          <p:nvPr/>
        </p:nvSpPr>
        <p:spPr>
          <a:xfrm>
            <a:off x="16876125" y="9490060"/>
            <a:ext cx="3011490" cy="4689477"/>
          </a:xfrm>
          <a:custGeom>
            <a:rect b="b" l="l" r="r" t="t"/>
            <a:pathLst>
              <a:path extrusionOk="0" h="3411" w="2192">
                <a:moveTo>
                  <a:pt x="2125" y="1544"/>
                </a:moveTo>
                <a:cubicBezTo>
                  <a:pt x="2125" y="1544"/>
                  <a:pt x="2125" y="1544"/>
                  <a:pt x="2125" y="1544"/>
                </a:cubicBezTo>
                <a:cubicBezTo>
                  <a:pt x="670" y="90"/>
                  <a:pt x="670" y="90"/>
                  <a:pt x="670" y="90"/>
                </a:cubicBezTo>
                <a:cubicBezTo>
                  <a:pt x="581" y="0"/>
                  <a:pt x="437" y="0"/>
                  <a:pt x="347" y="90"/>
                </a:cubicBezTo>
                <a:cubicBezTo>
                  <a:pt x="347" y="90"/>
                  <a:pt x="347" y="90"/>
                  <a:pt x="347" y="90"/>
                </a:cubicBezTo>
                <a:cubicBezTo>
                  <a:pt x="258" y="179"/>
                  <a:pt x="258" y="323"/>
                  <a:pt x="347" y="413"/>
                </a:cubicBezTo>
                <a:cubicBezTo>
                  <a:pt x="582" y="647"/>
                  <a:pt x="582" y="647"/>
                  <a:pt x="582" y="647"/>
                </a:cubicBezTo>
                <a:cubicBezTo>
                  <a:pt x="0" y="647"/>
                  <a:pt x="0" y="647"/>
                  <a:pt x="0" y="647"/>
                </a:cubicBezTo>
                <a:cubicBezTo>
                  <a:pt x="0" y="1600"/>
                  <a:pt x="0" y="1600"/>
                  <a:pt x="0" y="1600"/>
                </a:cubicBezTo>
                <a:cubicBezTo>
                  <a:pt x="8" y="1617"/>
                  <a:pt x="35" y="1629"/>
                  <a:pt x="68" y="1629"/>
                </a:cubicBezTo>
                <a:cubicBezTo>
                  <a:pt x="68" y="1629"/>
                  <a:pt x="68" y="1629"/>
                  <a:pt x="69" y="1629"/>
                </a:cubicBezTo>
                <a:cubicBezTo>
                  <a:pt x="101" y="1629"/>
                  <a:pt x="129" y="1609"/>
                  <a:pt x="141" y="1583"/>
                </a:cubicBezTo>
                <a:cubicBezTo>
                  <a:pt x="166" y="1530"/>
                  <a:pt x="206" y="1495"/>
                  <a:pt x="252" y="1495"/>
                </a:cubicBezTo>
                <a:cubicBezTo>
                  <a:pt x="328" y="1495"/>
                  <a:pt x="389" y="1589"/>
                  <a:pt x="389" y="1706"/>
                </a:cubicBezTo>
                <a:cubicBezTo>
                  <a:pt x="389" y="1822"/>
                  <a:pt x="328" y="1916"/>
                  <a:pt x="252" y="1916"/>
                </a:cubicBezTo>
                <a:cubicBezTo>
                  <a:pt x="206" y="1916"/>
                  <a:pt x="166" y="1882"/>
                  <a:pt x="141" y="1829"/>
                </a:cubicBezTo>
                <a:cubicBezTo>
                  <a:pt x="129" y="1802"/>
                  <a:pt x="101" y="1783"/>
                  <a:pt x="69" y="1783"/>
                </a:cubicBezTo>
                <a:cubicBezTo>
                  <a:pt x="68" y="1783"/>
                  <a:pt x="68" y="1783"/>
                  <a:pt x="68" y="1783"/>
                </a:cubicBezTo>
                <a:cubicBezTo>
                  <a:pt x="35" y="1783"/>
                  <a:pt x="8" y="1795"/>
                  <a:pt x="0" y="1812"/>
                </a:cubicBezTo>
                <a:cubicBezTo>
                  <a:pt x="0" y="2764"/>
                  <a:pt x="0" y="2764"/>
                  <a:pt x="0" y="2764"/>
                </a:cubicBezTo>
                <a:cubicBezTo>
                  <a:pt x="582" y="2764"/>
                  <a:pt x="582" y="2764"/>
                  <a:pt x="582" y="2764"/>
                </a:cubicBezTo>
                <a:cubicBezTo>
                  <a:pt x="347" y="2999"/>
                  <a:pt x="347" y="2999"/>
                  <a:pt x="347" y="2999"/>
                </a:cubicBezTo>
                <a:cubicBezTo>
                  <a:pt x="258" y="3088"/>
                  <a:pt x="258" y="3233"/>
                  <a:pt x="347" y="3322"/>
                </a:cubicBezTo>
                <a:cubicBezTo>
                  <a:pt x="347" y="3322"/>
                  <a:pt x="347" y="3322"/>
                  <a:pt x="347" y="3322"/>
                </a:cubicBezTo>
                <a:cubicBezTo>
                  <a:pt x="437" y="3411"/>
                  <a:pt x="581" y="3411"/>
                  <a:pt x="670" y="3322"/>
                </a:cubicBezTo>
                <a:cubicBezTo>
                  <a:pt x="2125" y="1868"/>
                  <a:pt x="2125" y="1868"/>
                  <a:pt x="2125" y="1868"/>
                </a:cubicBezTo>
                <a:cubicBezTo>
                  <a:pt x="2125" y="1868"/>
                  <a:pt x="2125" y="1867"/>
                  <a:pt x="2125" y="1867"/>
                </a:cubicBezTo>
                <a:cubicBezTo>
                  <a:pt x="2125" y="1867"/>
                  <a:pt x="2125" y="1867"/>
                  <a:pt x="2125" y="1867"/>
                </a:cubicBezTo>
                <a:cubicBezTo>
                  <a:pt x="2170" y="1823"/>
                  <a:pt x="2192" y="1764"/>
                  <a:pt x="2192" y="1706"/>
                </a:cubicBezTo>
                <a:cubicBezTo>
                  <a:pt x="2192" y="1647"/>
                  <a:pt x="2170" y="1589"/>
                  <a:pt x="2125" y="1544"/>
                </a:cubicBezTo>
                <a:close/>
              </a:path>
            </a:pathLst>
          </a:custGeom>
          <a:solidFill>
            <a:srgbClr val="465569"/>
          </a:solidFill>
          <a:ln cap="flat" cmpd="sng" w="1905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1" name="Google Shape;9911;p22"/>
          <p:cNvSpPr txBox="1"/>
          <p:nvPr/>
        </p:nvSpPr>
        <p:spPr>
          <a:xfrm>
            <a:off x="1712437" y="8276457"/>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Objective &amp; Problem Definition</a:t>
            </a:r>
            <a:endParaRPr b="0" i="0" sz="3200" u="none" cap="none" strike="noStrike">
              <a:solidFill>
                <a:srgbClr val="050A19"/>
              </a:solidFill>
              <a:latin typeface="Open Sans Light"/>
              <a:ea typeface="Open Sans Light"/>
              <a:cs typeface="Open Sans Light"/>
              <a:sym typeface="Open Sans Light"/>
            </a:endParaRPr>
          </a:p>
        </p:txBody>
      </p:sp>
      <p:sp>
        <p:nvSpPr>
          <p:cNvPr id="9912" name="Google Shape;9912;p22"/>
          <p:cNvSpPr txBox="1"/>
          <p:nvPr/>
        </p:nvSpPr>
        <p:spPr>
          <a:xfrm>
            <a:off x="7494566" y="8276457"/>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Develop &amp; Research Preparation</a:t>
            </a:r>
            <a:endParaRPr b="0" i="0" sz="3200" u="none" cap="none" strike="noStrike">
              <a:solidFill>
                <a:srgbClr val="050A19"/>
              </a:solidFill>
              <a:latin typeface="Open Sans Light"/>
              <a:ea typeface="Open Sans Light"/>
              <a:cs typeface="Open Sans Light"/>
              <a:sym typeface="Open Sans Light"/>
            </a:endParaRPr>
          </a:p>
        </p:txBody>
      </p:sp>
      <p:sp>
        <p:nvSpPr>
          <p:cNvPr id="9913" name="Google Shape;9913;p22"/>
          <p:cNvSpPr txBox="1"/>
          <p:nvPr/>
        </p:nvSpPr>
        <p:spPr>
          <a:xfrm>
            <a:off x="13276695" y="8276457"/>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Build, Modeling &amp; Communicate</a:t>
            </a:r>
            <a:endParaRPr b="0" i="0" sz="3200" u="none" cap="none" strike="noStrike">
              <a:solidFill>
                <a:srgbClr val="050A19"/>
              </a:solidFill>
              <a:latin typeface="Open Sans Light"/>
              <a:ea typeface="Open Sans Light"/>
              <a:cs typeface="Open Sans Light"/>
              <a:sym typeface="Open Sans Light"/>
            </a:endParaRPr>
          </a:p>
        </p:txBody>
      </p:sp>
      <p:sp>
        <p:nvSpPr>
          <p:cNvPr id="9914" name="Google Shape;9914;p22"/>
          <p:cNvSpPr/>
          <p:nvPr/>
        </p:nvSpPr>
        <p:spPr>
          <a:xfrm>
            <a:off x="3308397" y="11306117"/>
            <a:ext cx="1049657" cy="1003314"/>
          </a:xfrm>
          <a:custGeom>
            <a:rect b="b" l="l" r="r" t="t"/>
            <a:pathLst>
              <a:path extrusionOk="0" h="1096" w="1147">
                <a:moveTo>
                  <a:pt x="877" y="349"/>
                </a:moveTo>
                <a:cubicBezTo>
                  <a:pt x="674" y="349"/>
                  <a:pt x="674" y="349"/>
                  <a:pt x="674" y="349"/>
                </a:cubicBezTo>
                <a:cubicBezTo>
                  <a:pt x="674" y="283"/>
                  <a:pt x="674" y="283"/>
                  <a:pt x="674" y="283"/>
                </a:cubicBezTo>
                <a:cubicBezTo>
                  <a:pt x="957" y="283"/>
                  <a:pt x="957" y="283"/>
                  <a:pt x="957" y="283"/>
                </a:cubicBezTo>
                <a:cubicBezTo>
                  <a:pt x="1147" y="141"/>
                  <a:pt x="1147" y="141"/>
                  <a:pt x="1147" y="141"/>
                </a:cubicBezTo>
                <a:cubicBezTo>
                  <a:pt x="957" y="0"/>
                  <a:pt x="957" y="0"/>
                  <a:pt x="957" y="0"/>
                </a:cubicBezTo>
                <a:cubicBezTo>
                  <a:pt x="269" y="0"/>
                  <a:pt x="269" y="0"/>
                  <a:pt x="269" y="0"/>
                </a:cubicBezTo>
                <a:cubicBezTo>
                  <a:pt x="224" y="0"/>
                  <a:pt x="187" y="37"/>
                  <a:pt x="187" y="82"/>
                </a:cubicBezTo>
                <a:cubicBezTo>
                  <a:pt x="187" y="283"/>
                  <a:pt x="187" y="283"/>
                  <a:pt x="187" y="283"/>
                </a:cubicBezTo>
                <a:cubicBezTo>
                  <a:pt x="496" y="283"/>
                  <a:pt x="496" y="283"/>
                  <a:pt x="496" y="283"/>
                </a:cubicBezTo>
                <a:cubicBezTo>
                  <a:pt x="496" y="349"/>
                  <a:pt x="496" y="349"/>
                  <a:pt x="496" y="349"/>
                </a:cubicBezTo>
                <a:cubicBezTo>
                  <a:pt x="190" y="349"/>
                  <a:pt x="190" y="349"/>
                  <a:pt x="190" y="349"/>
                </a:cubicBezTo>
                <a:cubicBezTo>
                  <a:pt x="0" y="491"/>
                  <a:pt x="0" y="491"/>
                  <a:pt x="0" y="491"/>
                </a:cubicBezTo>
                <a:cubicBezTo>
                  <a:pt x="190" y="632"/>
                  <a:pt x="190" y="632"/>
                  <a:pt x="190" y="632"/>
                </a:cubicBezTo>
                <a:cubicBezTo>
                  <a:pt x="496" y="632"/>
                  <a:pt x="496" y="632"/>
                  <a:pt x="496" y="632"/>
                </a:cubicBezTo>
                <a:cubicBezTo>
                  <a:pt x="496" y="1096"/>
                  <a:pt x="496" y="1096"/>
                  <a:pt x="496" y="1096"/>
                </a:cubicBezTo>
                <a:cubicBezTo>
                  <a:pt x="674" y="1096"/>
                  <a:pt x="674" y="1096"/>
                  <a:pt x="674" y="1096"/>
                </a:cubicBezTo>
                <a:cubicBezTo>
                  <a:pt x="674" y="632"/>
                  <a:pt x="674" y="632"/>
                  <a:pt x="674" y="632"/>
                </a:cubicBezTo>
                <a:cubicBezTo>
                  <a:pt x="960" y="632"/>
                  <a:pt x="960" y="632"/>
                  <a:pt x="960" y="632"/>
                </a:cubicBezTo>
                <a:cubicBezTo>
                  <a:pt x="960" y="432"/>
                  <a:pt x="960" y="432"/>
                  <a:pt x="960" y="432"/>
                </a:cubicBezTo>
                <a:cubicBezTo>
                  <a:pt x="960" y="386"/>
                  <a:pt x="923" y="349"/>
                  <a:pt x="877" y="349"/>
                </a:cubicBezTo>
                <a:close/>
                <a:moveTo>
                  <a:pt x="210" y="259"/>
                </a:moveTo>
                <a:cubicBezTo>
                  <a:pt x="210" y="82"/>
                  <a:pt x="210" y="82"/>
                  <a:pt x="210" y="82"/>
                </a:cubicBezTo>
                <a:cubicBezTo>
                  <a:pt x="210" y="50"/>
                  <a:pt x="237" y="23"/>
                  <a:pt x="269" y="23"/>
                </a:cubicBezTo>
                <a:cubicBezTo>
                  <a:pt x="949" y="23"/>
                  <a:pt x="949" y="23"/>
                  <a:pt x="949" y="23"/>
                </a:cubicBezTo>
                <a:cubicBezTo>
                  <a:pt x="1107" y="141"/>
                  <a:pt x="1107" y="141"/>
                  <a:pt x="1107" y="141"/>
                </a:cubicBezTo>
                <a:cubicBezTo>
                  <a:pt x="949" y="259"/>
                  <a:pt x="949" y="259"/>
                  <a:pt x="949" y="259"/>
                </a:cubicBezTo>
                <a:cubicBezTo>
                  <a:pt x="674" y="259"/>
                  <a:pt x="674" y="259"/>
                  <a:pt x="674" y="259"/>
                </a:cubicBezTo>
                <a:cubicBezTo>
                  <a:pt x="496" y="259"/>
                  <a:pt x="496" y="259"/>
                  <a:pt x="496" y="259"/>
                </a:cubicBezTo>
                <a:lnTo>
                  <a:pt x="210" y="259"/>
                </a:lnTo>
                <a:close/>
                <a:moveTo>
                  <a:pt x="520" y="283"/>
                </a:moveTo>
                <a:cubicBezTo>
                  <a:pt x="651" y="283"/>
                  <a:pt x="651" y="283"/>
                  <a:pt x="651" y="283"/>
                </a:cubicBezTo>
                <a:cubicBezTo>
                  <a:pt x="651" y="349"/>
                  <a:pt x="651" y="349"/>
                  <a:pt x="651" y="349"/>
                </a:cubicBezTo>
                <a:cubicBezTo>
                  <a:pt x="520" y="349"/>
                  <a:pt x="520" y="349"/>
                  <a:pt x="520" y="349"/>
                </a:cubicBezTo>
                <a:lnTo>
                  <a:pt x="520" y="283"/>
                </a:lnTo>
                <a:close/>
                <a:moveTo>
                  <a:pt x="651" y="1073"/>
                </a:moveTo>
                <a:cubicBezTo>
                  <a:pt x="520" y="1073"/>
                  <a:pt x="520" y="1073"/>
                  <a:pt x="520" y="1073"/>
                </a:cubicBezTo>
                <a:cubicBezTo>
                  <a:pt x="520" y="632"/>
                  <a:pt x="520" y="632"/>
                  <a:pt x="520" y="632"/>
                </a:cubicBezTo>
                <a:cubicBezTo>
                  <a:pt x="651" y="632"/>
                  <a:pt x="651" y="632"/>
                  <a:pt x="651" y="632"/>
                </a:cubicBezTo>
                <a:lnTo>
                  <a:pt x="651" y="1073"/>
                </a:lnTo>
                <a:close/>
                <a:moveTo>
                  <a:pt x="937" y="609"/>
                </a:moveTo>
                <a:cubicBezTo>
                  <a:pt x="674" y="609"/>
                  <a:pt x="674" y="609"/>
                  <a:pt x="674" y="609"/>
                </a:cubicBezTo>
                <a:cubicBezTo>
                  <a:pt x="496" y="609"/>
                  <a:pt x="496" y="609"/>
                  <a:pt x="496" y="609"/>
                </a:cubicBezTo>
                <a:cubicBezTo>
                  <a:pt x="198" y="609"/>
                  <a:pt x="198" y="609"/>
                  <a:pt x="198" y="609"/>
                </a:cubicBezTo>
                <a:cubicBezTo>
                  <a:pt x="40" y="491"/>
                  <a:pt x="40" y="491"/>
                  <a:pt x="40" y="491"/>
                </a:cubicBezTo>
                <a:cubicBezTo>
                  <a:pt x="198" y="373"/>
                  <a:pt x="198" y="373"/>
                  <a:pt x="198" y="373"/>
                </a:cubicBezTo>
                <a:cubicBezTo>
                  <a:pt x="496" y="373"/>
                  <a:pt x="496" y="373"/>
                  <a:pt x="496" y="373"/>
                </a:cubicBezTo>
                <a:cubicBezTo>
                  <a:pt x="674" y="373"/>
                  <a:pt x="674" y="373"/>
                  <a:pt x="674" y="373"/>
                </a:cubicBezTo>
                <a:cubicBezTo>
                  <a:pt x="877" y="373"/>
                  <a:pt x="877" y="373"/>
                  <a:pt x="877" y="373"/>
                </a:cubicBezTo>
                <a:cubicBezTo>
                  <a:pt x="910" y="373"/>
                  <a:pt x="937" y="399"/>
                  <a:pt x="937" y="432"/>
                </a:cubicBezTo>
                <a:lnTo>
                  <a:pt x="937" y="60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5" name="Google Shape;9915;p22"/>
          <p:cNvSpPr/>
          <p:nvPr/>
        </p:nvSpPr>
        <p:spPr>
          <a:xfrm>
            <a:off x="6078070" y="11283398"/>
            <a:ext cx="1026474" cy="1048752"/>
          </a:xfrm>
          <a:custGeom>
            <a:rect b="b" l="l" r="r" t="t"/>
            <a:pathLst>
              <a:path extrusionOk="0" h="1519" w="1481">
                <a:moveTo>
                  <a:pt x="460" y="651"/>
                </a:moveTo>
                <a:cubicBezTo>
                  <a:pt x="454" y="647"/>
                  <a:pt x="452" y="637"/>
                  <a:pt x="457" y="630"/>
                </a:cubicBezTo>
                <a:cubicBezTo>
                  <a:pt x="462" y="623"/>
                  <a:pt x="471" y="622"/>
                  <a:pt x="478" y="627"/>
                </a:cubicBezTo>
                <a:cubicBezTo>
                  <a:pt x="565" y="689"/>
                  <a:pt x="565" y="689"/>
                  <a:pt x="565" y="689"/>
                </a:cubicBezTo>
                <a:cubicBezTo>
                  <a:pt x="709" y="504"/>
                  <a:pt x="709" y="504"/>
                  <a:pt x="709" y="504"/>
                </a:cubicBezTo>
                <a:cubicBezTo>
                  <a:pt x="714" y="497"/>
                  <a:pt x="724" y="496"/>
                  <a:pt x="730" y="501"/>
                </a:cubicBezTo>
                <a:cubicBezTo>
                  <a:pt x="737" y="506"/>
                  <a:pt x="738" y="516"/>
                  <a:pt x="733" y="522"/>
                </a:cubicBezTo>
                <a:cubicBezTo>
                  <a:pt x="580" y="719"/>
                  <a:pt x="580" y="719"/>
                  <a:pt x="580" y="719"/>
                </a:cubicBezTo>
                <a:cubicBezTo>
                  <a:pt x="578" y="723"/>
                  <a:pt x="573" y="725"/>
                  <a:pt x="569" y="725"/>
                </a:cubicBezTo>
                <a:cubicBezTo>
                  <a:pt x="565" y="725"/>
                  <a:pt x="562" y="724"/>
                  <a:pt x="560" y="722"/>
                </a:cubicBezTo>
                <a:lnTo>
                  <a:pt x="460" y="651"/>
                </a:lnTo>
                <a:close/>
                <a:moveTo>
                  <a:pt x="435" y="796"/>
                </a:moveTo>
                <a:cubicBezTo>
                  <a:pt x="340" y="701"/>
                  <a:pt x="340" y="547"/>
                  <a:pt x="435" y="452"/>
                </a:cubicBezTo>
                <a:cubicBezTo>
                  <a:pt x="530" y="357"/>
                  <a:pt x="684" y="357"/>
                  <a:pt x="779" y="452"/>
                </a:cubicBezTo>
                <a:cubicBezTo>
                  <a:pt x="874" y="547"/>
                  <a:pt x="874" y="701"/>
                  <a:pt x="779" y="796"/>
                </a:cubicBezTo>
                <a:cubicBezTo>
                  <a:pt x="732" y="843"/>
                  <a:pt x="669" y="867"/>
                  <a:pt x="607" y="867"/>
                </a:cubicBezTo>
                <a:cubicBezTo>
                  <a:pt x="545" y="867"/>
                  <a:pt x="483" y="843"/>
                  <a:pt x="435" y="796"/>
                </a:cubicBezTo>
                <a:close/>
                <a:moveTo>
                  <a:pt x="457" y="775"/>
                </a:moveTo>
                <a:cubicBezTo>
                  <a:pt x="540" y="858"/>
                  <a:pt x="675" y="857"/>
                  <a:pt x="758" y="775"/>
                </a:cubicBezTo>
                <a:cubicBezTo>
                  <a:pt x="841" y="692"/>
                  <a:pt x="841" y="556"/>
                  <a:pt x="758" y="473"/>
                </a:cubicBezTo>
                <a:cubicBezTo>
                  <a:pt x="716" y="432"/>
                  <a:pt x="662" y="411"/>
                  <a:pt x="607" y="411"/>
                </a:cubicBezTo>
                <a:cubicBezTo>
                  <a:pt x="553" y="411"/>
                  <a:pt x="498" y="432"/>
                  <a:pt x="457" y="473"/>
                </a:cubicBezTo>
                <a:cubicBezTo>
                  <a:pt x="374" y="556"/>
                  <a:pt x="374" y="692"/>
                  <a:pt x="457" y="775"/>
                </a:cubicBezTo>
                <a:close/>
                <a:moveTo>
                  <a:pt x="406" y="928"/>
                </a:moveTo>
                <a:cubicBezTo>
                  <a:pt x="128" y="1206"/>
                  <a:pt x="128" y="1206"/>
                  <a:pt x="128" y="1206"/>
                </a:cubicBezTo>
                <a:cubicBezTo>
                  <a:pt x="115" y="1219"/>
                  <a:pt x="98" y="1226"/>
                  <a:pt x="80" y="1226"/>
                </a:cubicBezTo>
                <a:cubicBezTo>
                  <a:pt x="62" y="1226"/>
                  <a:pt x="45" y="1219"/>
                  <a:pt x="33" y="1206"/>
                </a:cubicBezTo>
                <a:cubicBezTo>
                  <a:pt x="26" y="1200"/>
                  <a:pt x="26" y="1200"/>
                  <a:pt x="26" y="1200"/>
                </a:cubicBezTo>
                <a:cubicBezTo>
                  <a:pt x="0" y="1173"/>
                  <a:pt x="0" y="1130"/>
                  <a:pt x="26" y="1104"/>
                </a:cubicBezTo>
                <a:cubicBezTo>
                  <a:pt x="304" y="826"/>
                  <a:pt x="304" y="826"/>
                  <a:pt x="304" y="826"/>
                </a:cubicBezTo>
                <a:cubicBezTo>
                  <a:pt x="303" y="825"/>
                  <a:pt x="303" y="825"/>
                  <a:pt x="303" y="825"/>
                </a:cubicBezTo>
                <a:cubicBezTo>
                  <a:pt x="291" y="813"/>
                  <a:pt x="291" y="792"/>
                  <a:pt x="303" y="779"/>
                </a:cubicBezTo>
                <a:cubicBezTo>
                  <a:pt x="334" y="748"/>
                  <a:pt x="334" y="748"/>
                  <a:pt x="334" y="748"/>
                </a:cubicBezTo>
                <a:cubicBezTo>
                  <a:pt x="332" y="744"/>
                  <a:pt x="330" y="739"/>
                  <a:pt x="328" y="734"/>
                </a:cubicBezTo>
                <a:cubicBezTo>
                  <a:pt x="284" y="623"/>
                  <a:pt x="310" y="496"/>
                  <a:pt x="395" y="412"/>
                </a:cubicBezTo>
                <a:cubicBezTo>
                  <a:pt x="512" y="295"/>
                  <a:pt x="702" y="295"/>
                  <a:pt x="819" y="412"/>
                </a:cubicBezTo>
                <a:cubicBezTo>
                  <a:pt x="936" y="529"/>
                  <a:pt x="936" y="719"/>
                  <a:pt x="819" y="836"/>
                </a:cubicBezTo>
                <a:cubicBezTo>
                  <a:pt x="762" y="894"/>
                  <a:pt x="685" y="924"/>
                  <a:pt x="607" y="924"/>
                </a:cubicBezTo>
                <a:cubicBezTo>
                  <a:pt x="570" y="924"/>
                  <a:pt x="533" y="917"/>
                  <a:pt x="497" y="903"/>
                </a:cubicBezTo>
                <a:cubicBezTo>
                  <a:pt x="492" y="901"/>
                  <a:pt x="487" y="899"/>
                  <a:pt x="482" y="896"/>
                </a:cubicBezTo>
                <a:cubicBezTo>
                  <a:pt x="451" y="927"/>
                  <a:pt x="451" y="927"/>
                  <a:pt x="451" y="927"/>
                </a:cubicBezTo>
                <a:cubicBezTo>
                  <a:pt x="445" y="934"/>
                  <a:pt x="437" y="937"/>
                  <a:pt x="428" y="937"/>
                </a:cubicBezTo>
                <a:cubicBezTo>
                  <a:pt x="420" y="937"/>
                  <a:pt x="412" y="934"/>
                  <a:pt x="406" y="928"/>
                </a:cubicBezTo>
                <a:close/>
                <a:moveTo>
                  <a:pt x="356" y="723"/>
                </a:moveTo>
                <a:cubicBezTo>
                  <a:pt x="359" y="731"/>
                  <a:pt x="362" y="738"/>
                  <a:pt x="366" y="745"/>
                </a:cubicBezTo>
                <a:cubicBezTo>
                  <a:pt x="366" y="745"/>
                  <a:pt x="366" y="745"/>
                  <a:pt x="366" y="745"/>
                </a:cubicBezTo>
                <a:cubicBezTo>
                  <a:pt x="375" y="763"/>
                  <a:pt x="386" y="780"/>
                  <a:pt x="399" y="796"/>
                </a:cubicBezTo>
                <a:cubicBezTo>
                  <a:pt x="405" y="802"/>
                  <a:pt x="410" y="809"/>
                  <a:pt x="416" y="815"/>
                </a:cubicBezTo>
                <a:cubicBezTo>
                  <a:pt x="437" y="835"/>
                  <a:pt x="460" y="852"/>
                  <a:pt x="486" y="865"/>
                </a:cubicBezTo>
                <a:cubicBezTo>
                  <a:pt x="493" y="869"/>
                  <a:pt x="500" y="872"/>
                  <a:pt x="508" y="875"/>
                </a:cubicBezTo>
                <a:cubicBezTo>
                  <a:pt x="608" y="915"/>
                  <a:pt x="722" y="891"/>
                  <a:pt x="798" y="815"/>
                </a:cubicBezTo>
                <a:cubicBezTo>
                  <a:pt x="903" y="710"/>
                  <a:pt x="903" y="538"/>
                  <a:pt x="798" y="433"/>
                </a:cubicBezTo>
                <a:cubicBezTo>
                  <a:pt x="745" y="381"/>
                  <a:pt x="676" y="354"/>
                  <a:pt x="607" y="354"/>
                </a:cubicBezTo>
                <a:cubicBezTo>
                  <a:pt x="538" y="354"/>
                  <a:pt x="469" y="381"/>
                  <a:pt x="416" y="433"/>
                </a:cubicBezTo>
                <a:cubicBezTo>
                  <a:pt x="340" y="509"/>
                  <a:pt x="317" y="623"/>
                  <a:pt x="356" y="723"/>
                </a:cubicBezTo>
                <a:close/>
                <a:moveTo>
                  <a:pt x="325" y="804"/>
                </a:moveTo>
                <a:cubicBezTo>
                  <a:pt x="325" y="804"/>
                  <a:pt x="325" y="804"/>
                  <a:pt x="325" y="804"/>
                </a:cubicBezTo>
                <a:cubicBezTo>
                  <a:pt x="427" y="906"/>
                  <a:pt x="427" y="906"/>
                  <a:pt x="427" y="906"/>
                </a:cubicBezTo>
                <a:cubicBezTo>
                  <a:pt x="428" y="907"/>
                  <a:pt x="429" y="907"/>
                  <a:pt x="430" y="906"/>
                </a:cubicBezTo>
                <a:cubicBezTo>
                  <a:pt x="454" y="882"/>
                  <a:pt x="454" y="882"/>
                  <a:pt x="454" y="882"/>
                </a:cubicBezTo>
                <a:cubicBezTo>
                  <a:pt x="453" y="882"/>
                  <a:pt x="453" y="882"/>
                  <a:pt x="453" y="881"/>
                </a:cubicBezTo>
                <a:cubicBezTo>
                  <a:pt x="443" y="876"/>
                  <a:pt x="434" y="869"/>
                  <a:pt x="426" y="863"/>
                </a:cubicBezTo>
                <a:cubicBezTo>
                  <a:pt x="424" y="861"/>
                  <a:pt x="422" y="860"/>
                  <a:pt x="420" y="858"/>
                </a:cubicBezTo>
                <a:cubicBezTo>
                  <a:pt x="411" y="851"/>
                  <a:pt x="403" y="844"/>
                  <a:pt x="395" y="836"/>
                </a:cubicBezTo>
                <a:cubicBezTo>
                  <a:pt x="387" y="828"/>
                  <a:pt x="380" y="820"/>
                  <a:pt x="373" y="811"/>
                </a:cubicBezTo>
                <a:cubicBezTo>
                  <a:pt x="371" y="809"/>
                  <a:pt x="369" y="807"/>
                  <a:pt x="368" y="805"/>
                </a:cubicBezTo>
                <a:cubicBezTo>
                  <a:pt x="361" y="796"/>
                  <a:pt x="355" y="787"/>
                  <a:pt x="349" y="778"/>
                </a:cubicBezTo>
                <a:cubicBezTo>
                  <a:pt x="349" y="777"/>
                  <a:pt x="349" y="777"/>
                  <a:pt x="349" y="777"/>
                </a:cubicBezTo>
                <a:cubicBezTo>
                  <a:pt x="325" y="801"/>
                  <a:pt x="325" y="801"/>
                  <a:pt x="325" y="801"/>
                </a:cubicBezTo>
                <a:cubicBezTo>
                  <a:pt x="324" y="802"/>
                  <a:pt x="324" y="803"/>
                  <a:pt x="325" y="804"/>
                </a:cubicBezTo>
                <a:close/>
                <a:moveTo>
                  <a:pt x="384" y="906"/>
                </a:moveTo>
                <a:cubicBezTo>
                  <a:pt x="325" y="847"/>
                  <a:pt x="325" y="847"/>
                  <a:pt x="325" y="847"/>
                </a:cubicBezTo>
                <a:cubicBezTo>
                  <a:pt x="47" y="1126"/>
                  <a:pt x="47" y="1126"/>
                  <a:pt x="47" y="1126"/>
                </a:cubicBezTo>
                <a:cubicBezTo>
                  <a:pt x="40" y="1133"/>
                  <a:pt x="36" y="1142"/>
                  <a:pt x="36" y="1152"/>
                </a:cubicBezTo>
                <a:cubicBezTo>
                  <a:pt x="36" y="1162"/>
                  <a:pt x="40" y="1171"/>
                  <a:pt x="47" y="1178"/>
                </a:cubicBezTo>
                <a:cubicBezTo>
                  <a:pt x="54" y="1185"/>
                  <a:pt x="54" y="1185"/>
                  <a:pt x="54" y="1185"/>
                </a:cubicBezTo>
                <a:cubicBezTo>
                  <a:pt x="68" y="1199"/>
                  <a:pt x="92" y="1199"/>
                  <a:pt x="106" y="1185"/>
                </a:cubicBezTo>
                <a:lnTo>
                  <a:pt x="384" y="906"/>
                </a:lnTo>
                <a:close/>
                <a:moveTo>
                  <a:pt x="1481" y="259"/>
                </a:moveTo>
                <a:cubicBezTo>
                  <a:pt x="1481" y="1453"/>
                  <a:pt x="1481" y="1453"/>
                  <a:pt x="1481" y="1453"/>
                </a:cubicBezTo>
                <a:cubicBezTo>
                  <a:pt x="1481" y="1489"/>
                  <a:pt x="1452" y="1519"/>
                  <a:pt x="1416" y="1519"/>
                </a:cubicBezTo>
                <a:cubicBezTo>
                  <a:pt x="552" y="1519"/>
                  <a:pt x="552" y="1519"/>
                  <a:pt x="552" y="1519"/>
                </a:cubicBezTo>
                <a:cubicBezTo>
                  <a:pt x="516" y="1519"/>
                  <a:pt x="487" y="1489"/>
                  <a:pt x="487" y="1453"/>
                </a:cubicBezTo>
                <a:cubicBezTo>
                  <a:pt x="487" y="1421"/>
                  <a:pt x="487" y="1421"/>
                  <a:pt x="487" y="1421"/>
                </a:cubicBezTo>
                <a:cubicBezTo>
                  <a:pt x="429" y="1421"/>
                  <a:pt x="429" y="1421"/>
                  <a:pt x="429" y="1421"/>
                </a:cubicBezTo>
                <a:cubicBezTo>
                  <a:pt x="392" y="1421"/>
                  <a:pt x="363" y="1392"/>
                  <a:pt x="363" y="1356"/>
                </a:cubicBezTo>
                <a:cubicBezTo>
                  <a:pt x="363" y="1032"/>
                  <a:pt x="363" y="1032"/>
                  <a:pt x="363" y="1032"/>
                </a:cubicBezTo>
                <a:cubicBezTo>
                  <a:pt x="363" y="1024"/>
                  <a:pt x="370" y="1017"/>
                  <a:pt x="378" y="1017"/>
                </a:cubicBezTo>
                <a:cubicBezTo>
                  <a:pt x="386" y="1017"/>
                  <a:pt x="393" y="1024"/>
                  <a:pt x="393" y="1032"/>
                </a:cubicBezTo>
                <a:cubicBezTo>
                  <a:pt x="393" y="1356"/>
                  <a:pt x="393" y="1356"/>
                  <a:pt x="393" y="1356"/>
                </a:cubicBezTo>
                <a:cubicBezTo>
                  <a:pt x="393" y="1375"/>
                  <a:pt x="409" y="1391"/>
                  <a:pt x="429" y="1391"/>
                </a:cubicBezTo>
                <a:cubicBezTo>
                  <a:pt x="502" y="1391"/>
                  <a:pt x="502" y="1391"/>
                  <a:pt x="502" y="1391"/>
                </a:cubicBezTo>
                <a:cubicBezTo>
                  <a:pt x="1318" y="1391"/>
                  <a:pt x="1318" y="1391"/>
                  <a:pt x="1318" y="1391"/>
                </a:cubicBezTo>
                <a:cubicBezTo>
                  <a:pt x="1337" y="1391"/>
                  <a:pt x="1353" y="1375"/>
                  <a:pt x="1353" y="1356"/>
                </a:cubicBezTo>
                <a:cubicBezTo>
                  <a:pt x="1353" y="209"/>
                  <a:pt x="1353" y="209"/>
                  <a:pt x="1353" y="209"/>
                </a:cubicBezTo>
                <a:cubicBezTo>
                  <a:pt x="1353" y="136"/>
                  <a:pt x="1353" y="136"/>
                  <a:pt x="1353" y="136"/>
                </a:cubicBezTo>
                <a:cubicBezTo>
                  <a:pt x="1353" y="117"/>
                  <a:pt x="1337" y="101"/>
                  <a:pt x="1318" y="101"/>
                </a:cubicBezTo>
                <a:cubicBezTo>
                  <a:pt x="1201" y="101"/>
                  <a:pt x="1201" y="101"/>
                  <a:pt x="1201" y="101"/>
                </a:cubicBezTo>
                <a:cubicBezTo>
                  <a:pt x="1201" y="141"/>
                  <a:pt x="1201" y="141"/>
                  <a:pt x="1201" y="141"/>
                </a:cubicBezTo>
                <a:cubicBezTo>
                  <a:pt x="1201" y="149"/>
                  <a:pt x="1194" y="156"/>
                  <a:pt x="1186" y="156"/>
                </a:cubicBezTo>
                <a:cubicBezTo>
                  <a:pt x="1177" y="156"/>
                  <a:pt x="1171" y="149"/>
                  <a:pt x="1171" y="141"/>
                </a:cubicBezTo>
                <a:cubicBezTo>
                  <a:pt x="1171" y="101"/>
                  <a:pt x="1171" y="101"/>
                  <a:pt x="1171" y="101"/>
                </a:cubicBezTo>
                <a:cubicBezTo>
                  <a:pt x="1093" y="101"/>
                  <a:pt x="1093" y="101"/>
                  <a:pt x="1093" y="101"/>
                </a:cubicBezTo>
                <a:cubicBezTo>
                  <a:pt x="1093" y="141"/>
                  <a:pt x="1093" y="141"/>
                  <a:pt x="1093" y="141"/>
                </a:cubicBezTo>
                <a:cubicBezTo>
                  <a:pt x="1093" y="149"/>
                  <a:pt x="1086" y="156"/>
                  <a:pt x="1078" y="156"/>
                </a:cubicBezTo>
                <a:cubicBezTo>
                  <a:pt x="1070" y="156"/>
                  <a:pt x="1063" y="149"/>
                  <a:pt x="1063" y="141"/>
                </a:cubicBezTo>
                <a:cubicBezTo>
                  <a:pt x="1063" y="101"/>
                  <a:pt x="1063" y="101"/>
                  <a:pt x="1063" y="101"/>
                </a:cubicBezTo>
                <a:cubicBezTo>
                  <a:pt x="986" y="101"/>
                  <a:pt x="986" y="101"/>
                  <a:pt x="986" y="101"/>
                </a:cubicBezTo>
                <a:cubicBezTo>
                  <a:pt x="986" y="141"/>
                  <a:pt x="986" y="141"/>
                  <a:pt x="986" y="141"/>
                </a:cubicBezTo>
                <a:cubicBezTo>
                  <a:pt x="986" y="149"/>
                  <a:pt x="979" y="156"/>
                  <a:pt x="970" y="156"/>
                </a:cubicBezTo>
                <a:cubicBezTo>
                  <a:pt x="962" y="156"/>
                  <a:pt x="955" y="149"/>
                  <a:pt x="955" y="141"/>
                </a:cubicBezTo>
                <a:cubicBezTo>
                  <a:pt x="955" y="101"/>
                  <a:pt x="955" y="101"/>
                  <a:pt x="955" y="101"/>
                </a:cubicBezTo>
                <a:cubicBezTo>
                  <a:pt x="878" y="101"/>
                  <a:pt x="878" y="101"/>
                  <a:pt x="878" y="101"/>
                </a:cubicBezTo>
                <a:cubicBezTo>
                  <a:pt x="878" y="141"/>
                  <a:pt x="878" y="141"/>
                  <a:pt x="878" y="141"/>
                </a:cubicBezTo>
                <a:cubicBezTo>
                  <a:pt x="878" y="149"/>
                  <a:pt x="871" y="156"/>
                  <a:pt x="863" y="156"/>
                </a:cubicBezTo>
                <a:cubicBezTo>
                  <a:pt x="855" y="156"/>
                  <a:pt x="848" y="149"/>
                  <a:pt x="848" y="141"/>
                </a:cubicBezTo>
                <a:cubicBezTo>
                  <a:pt x="848" y="101"/>
                  <a:pt x="848" y="101"/>
                  <a:pt x="848" y="101"/>
                </a:cubicBezTo>
                <a:cubicBezTo>
                  <a:pt x="770" y="101"/>
                  <a:pt x="770" y="101"/>
                  <a:pt x="770" y="101"/>
                </a:cubicBezTo>
                <a:cubicBezTo>
                  <a:pt x="770" y="141"/>
                  <a:pt x="770" y="141"/>
                  <a:pt x="770" y="141"/>
                </a:cubicBezTo>
                <a:cubicBezTo>
                  <a:pt x="770" y="149"/>
                  <a:pt x="764" y="156"/>
                  <a:pt x="755" y="156"/>
                </a:cubicBezTo>
                <a:cubicBezTo>
                  <a:pt x="747" y="156"/>
                  <a:pt x="740" y="149"/>
                  <a:pt x="740" y="141"/>
                </a:cubicBezTo>
                <a:cubicBezTo>
                  <a:pt x="740" y="101"/>
                  <a:pt x="740" y="101"/>
                  <a:pt x="740" y="101"/>
                </a:cubicBezTo>
                <a:cubicBezTo>
                  <a:pt x="663" y="101"/>
                  <a:pt x="663" y="101"/>
                  <a:pt x="663" y="101"/>
                </a:cubicBezTo>
                <a:cubicBezTo>
                  <a:pt x="663" y="141"/>
                  <a:pt x="663" y="141"/>
                  <a:pt x="663" y="141"/>
                </a:cubicBezTo>
                <a:cubicBezTo>
                  <a:pt x="663" y="149"/>
                  <a:pt x="656" y="156"/>
                  <a:pt x="648" y="156"/>
                </a:cubicBezTo>
                <a:cubicBezTo>
                  <a:pt x="639" y="156"/>
                  <a:pt x="633" y="149"/>
                  <a:pt x="633" y="141"/>
                </a:cubicBezTo>
                <a:cubicBezTo>
                  <a:pt x="633" y="101"/>
                  <a:pt x="633" y="101"/>
                  <a:pt x="633" y="101"/>
                </a:cubicBezTo>
                <a:cubicBezTo>
                  <a:pt x="555" y="101"/>
                  <a:pt x="555" y="101"/>
                  <a:pt x="555" y="101"/>
                </a:cubicBezTo>
                <a:cubicBezTo>
                  <a:pt x="555" y="141"/>
                  <a:pt x="555" y="141"/>
                  <a:pt x="555" y="141"/>
                </a:cubicBezTo>
                <a:cubicBezTo>
                  <a:pt x="555" y="149"/>
                  <a:pt x="548" y="156"/>
                  <a:pt x="540" y="156"/>
                </a:cubicBezTo>
                <a:cubicBezTo>
                  <a:pt x="532" y="156"/>
                  <a:pt x="525" y="149"/>
                  <a:pt x="525" y="141"/>
                </a:cubicBezTo>
                <a:cubicBezTo>
                  <a:pt x="525" y="101"/>
                  <a:pt x="525" y="101"/>
                  <a:pt x="525" y="101"/>
                </a:cubicBezTo>
                <a:cubicBezTo>
                  <a:pt x="429" y="101"/>
                  <a:pt x="429" y="101"/>
                  <a:pt x="429" y="101"/>
                </a:cubicBezTo>
                <a:cubicBezTo>
                  <a:pt x="409" y="101"/>
                  <a:pt x="393" y="117"/>
                  <a:pt x="393" y="136"/>
                </a:cubicBezTo>
                <a:cubicBezTo>
                  <a:pt x="393" y="339"/>
                  <a:pt x="393" y="339"/>
                  <a:pt x="393" y="339"/>
                </a:cubicBezTo>
                <a:cubicBezTo>
                  <a:pt x="393" y="348"/>
                  <a:pt x="386" y="354"/>
                  <a:pt x="378" y="354"/>
                </a:cubicBezTo>
                <a:cubicBezTo>
                  <a:pt x="370" y="354"/>
                  <a:pt x="363" y="348"/>
                  <a:pt x="363" y="339"/>
                </a:cubicBezTo>
                <a:cubicBezTo>
                  <a:pt x="363" y="136"/>
                  <a:pt x="363" y="136"/>
                  <a:pt x="363" y="136"/>
                </a:cubicBezTo>
                <a:cubicBezTo>
                  <a:pt x="363" y="100"/>
                  <a:pt x="392" y="71"/>
                  <a:pt x="429" y="71"/>
                </a:cubicBezTo>
                <a:cubicBezTo>
                  <a:pt x="525" y="71"/>
                  <a:pt x="525" y="71"/>
                  <a:pt x="525" y="71"/>
                </a:cubicBezTo>
                <a:cubicBezTo>
                  <a:pt x="525" y="15"/>
                  <a:pt x="525" y="15"/>
                  <a:pt x="525" y="15"/>
                </a:cubicBezTo>
                <a:cubicBezTo>
                  <a:pt x="525" y="6"/>
                  <a:pt x="532" y="0"/>
                  <a:pt x="540" y="0"/>
                </a:cubicBezTo>
                <a:cubicBezTo>
                  <a:pt x="548" y="0"/>
                  <a:pt x="555" y="6"/>
                  <a:pt x="555" y="15"/>
                </a:cubicBezTo>
                <a:cubicBezTo>
                  <a:pt x="555" y="71"/>
                  <a:pt x="555" y="71"/>
                  <a:pt x="555" y="71"/>
                </a:cubicBezTo>
                <a:cubicBezTo>
                  <a:pt x="633" y="71"/>
                  <a:pt x="633" y="71"/>
                  <a:pt x="633" y="71"/>
                </a:cubicBezTo>
                <a:cubicBezTo>
                  <a:pt x="633" y="15"/>
                  <a:pt x="633" y="15"/>
                  <a:pt x="633" y="15"/>
                </a:cubicBezTo>
                <a:cubicBezTo>
                  <a:pt x="633" y="6"/>
                  <a:pt x="639" y="0"/>
                  <a:pt x="648" y="0"/>
                </a:cubicBezTo>
                <a:cubicBezTo>
                  <a:pt x="656" y="0"/>
                  <a:pt x="663" y="6"/>
                  <a:pt x="663" y="15"/>
                </a:cubicBezTo>
                <a:cubicBezTo>
                  <a:pt x="663" y="71"/>
                  <a:pt x="663" y="71"/>
                  <a:pt x="663" y="71"/>
                </a:cubicBezTo>
                <a:cubicBezTo>
                  <a:pt x="740" y="71"/>
                  <a:pt x="740" y="71"/>
                  <a:pt x="740" y="71"/>
                </a:cubicBezTo>
                <a:cubicBezTo>
                  <a:pt x="740" y="15"/>
                  <a:pt x="740" y="15"/>
                  <a:pt x="740" y="15"/>
                </a:cubicBezTo>
                <a:cubicBezTo>
                  <a:pt x="740" y="6"/>
                  <a:pt x="747" y="0"/>
                  <a:pt x="755" y="0"/>
                </a:cubicBezTo>
                <a:cubicBezTo>
                  <a:pt x="764" y="0"/>
                  <a:pt x="770" y="6"/>
                  <a:pt x="770" y="15"/>
                </a:cubicBezTo>
                <a:cubicBezTo>
                  <a:pt x="770" y="71"/>
                  <a:pt x="770" y="71"/>
                  <a:pt x="770" y="71"/>
                </a:cubicBezTo>
                <a:cubicBezTo>
                  <a:pt x="848" y="71"/>
                  <a:pt x="848" y="71"/>
                  <a:pt x="848" y="71"/>
                </a:cubicBezTo>
                <a:cubicBezTo>
                  <a:pt x="848" y="15"/>
                  <a:pt x="848" y="15"/>
                  <a:pt x="848" y="15"/>
                </a:cubicBezTo>
                <a:cubicBezTo>
                  <a:pt x="848" y="6"/>
                  <a:pt x="855" y="0"/>
                  <a:pt x="863" y="0"/>
                </a:cubicBezTo>
                <a:cubicBezTo>
                  <a:pt x="871" y="0"/>
                  <a:pt x="878" y="6"/>
                  <a:pt x="878" y="15"/>
                </a:cubicBezTo>
                <a:cubicBezTo>
                  <a:pt x="878" y="71"/>
                  <a:pt x="878" y="71"/>
                  <a:pt x="878" y="71"/>
                </a:cubicBezTo>
                <a:cubicBezTo>
                  <a:pt x="955" y="71"/>
                  <a:pt x="955" y="71"/>
                  <a:pt x="955" y="71"/>
                </a:cubicBezTo>
                <a:cubicBezTo>
                  <a:pt x="955" y="15"/>
                  <a:pt x="955" y="15"/>
                  <a:pt x="955" y="15"/>
                </a:cubicBezTo>
                <a:cubicBezTo>
                  <a:pt x="955" y="6"/>
                  <a:pt x="962" y="0"/>
                  <a:pt x="970" y="0"/>
                </a:cubicBezTo>
                <a:cubicBezTo>
                  <a:pt x="979" y="0"/>
                  <a:pt x="986" y="6"/>
                  <a:pt x="986" y="15"/>
                </a:cubicBezTo>
                <a:cubicBezTo>
                  <a:pt x="986" y="71"/>
                  <a:pt x="986" y="71"/>
                  <a:pt x="986" y="71"/>
                </a:cubicBezTo>
                <a:cubicBezTo>
                  <a:pt x="1063" y="71"/>
                  <a:pt x="1063" y="71"/>
                  <a:pt x="1063" y="71"/>
                </a:cubicBezTo>
                <a:cubicBezTo>
                  <a:pt x="1063" y="15"/>
                  <a:pt x="1063" y="15"/>
                  <a:pt x="1063" y="15"/>
                </a:cubicBezTo>
                <a:cubicBezTo>
                  <a:pt x="1063" y="6"/>
                  <a:pt x="1070" y="0"/>
                  <a:pt x="1078" y="0"/>
                </a:cubicBezTo>
                <a:cubicBezTo>
                  <a:pt x="1086" y="0"/>
                  <a:pt x="1093" y="6"/>
                  <a:pt x="1093" y="15"/>
                </a:cubicBezTo>
                <a:cubicBezTo>
                  <a:pt x="1093" y="71"/>
                  <a:pt x="1093" y="71"/>
                  <a:pt x="1093" y="71"/>
                </a:cubicBezTo>
                <a:cubicBezTo>
                  <a:pt x="1171" y="71"/>
                  <a:pt x="1171" y="71"/>
                  <a:pt x="1171" y="71"/>
                </a:cubicBezTo>
                <a:cubicBezTo>
                  <a:pt x="1171" y="15"/>
                  <a:pt x="1171" y="15"/>
                  <a:pt x="1171" y="15"/>
                </a:cubicBezTo>
                <a:cubicBezTo>
                  <a:pt x="1171" y="6"/>
                  <a:pt x="1177" y="0"/>
                  <a:pt x="1186" y="0"/>
                </a:cubicBezTo>
                <a:cubicBezTo>
                  <a:pt x="1194" y="0"/>
                  <a:pt x="1201" y="6"/>
                  <a:pt x="1201" y="15"/>
                </a:cubicBezTo>
                <a:cubicBezTo>
                  <a:pt x="1201" y="71"/>
                  <a:pt x="1201" y="71"/>
                  <a:pt x="1201" y="71"/>
                </a:cubicBezTo>
                <a:cubicBezTo>
                  <a:pt x="1318" y="71"/>
                  <a:pt x="1318" y="71"/>
                  <a:pt x="1318" y="71"/>
                </a:cubicBezTo>
                <a:cubicBezTo>
                  <a:pt x="1354" y="71"/>
                  <a:pt x="1383" y="100"/>
                  <a:pt x="1383" y="136"/>
                </a:cubicBezTo>
                <a:cubicBezTo>
                  <a:pt x="1383" y="193"/>
                  <a:pt x="1383" y="193"/>
                  <a:pt x="1383" y="193"/>
                </a:cubicBezTo>
                <a:cubicBezTo>
                  <a:pt x="1416" y="193"/>
                  <a:pt x="1416" y="193"/>
                  <a:pt x="1416" y="193"/>
                </a:cubicBezTo>
                <a:cubicBezTo>
                  <a:pt x="1452" y="193"/>
                  <a:pt x="1481" y="223"/>
                  <a:pt x="1481" y="259"/>
                </a:cubicBezTo>
                <a:close/>
                <a:moveTo>
                  <a:pt x="1451" y="259"/>
                </a:moveTo>
                <a:cubicBezTo>
                  <a:pt x="1451" y="240"/>
                  <a:pt x="1435" y="224"/>
                  <a:pt x="1416" y="224"/>
                </a:cubicBezTo>
                <a:cubicBezTo>
                  <a:pt x="1383" y="224"/>
                  <a:pt x="1383" y="224"/>
                  <a:pt x="1383" y="224"/>
                </a:cubicBezTo>
                <a:cubicBezTo>
                  <a:pt x="1383" y="1356"/>
                  <a:pt x="1383" y="1356"/>
                  <a:pt x="1383" y="1356"/>
                </a:cubicBezTo>
                <a:cubicBezTo>
                  <a:pt x="1383" y="1392"/>
                  <a:pt x="1354" y="1421"/>
                  <a:pt x="1318" y="1421"/>
                </a:cubicBezTo>
                <a:cubicBezTo>
                  <a:pt x="517" y="1421"/>
                  <a:pt x="517" y="1421"/>
                  <a:pt x="517" y="1421"/>
                </a:cubicBezTo>
                <a:cubicBezTo>
                  <a:pt x="517" y="1453"/>
                  <a:pt x="517" y="1453"/>
                  <a:pt x="517" y="1453"/>
                </a:cubicBezTo>
                <a:cubicBezTo>
                  <a:pt x="517" y="1473"/>
                  <a:pt x="533" y="1488"/>
                  <a:pt x="552" y="1488"/>
                </a:cubicBezTo>
                <a:cubicBezTo>
                  <a:pt x="1416" y="1488"/>
                  <a:pt x="1416" y="1488"/>
                  <a:pt x="1416" y="1488"/>
                </a:cubicBezTo>
                <a:cubicBezTo>
                  <a:pt x="1435" y="1488"/>
                  <a:pt x="1451" y="1473"/>
                  <a:pt x="1451" y="1453"/>
                </a:cubicBezTo>
                <a:lnTo>
                  <a:pt x="1451" y="259"/>
                </a:lnTo>
                <a:close/>
                <a:moveTo>
                  <a:pt x="1061" y="867"/>
                </a:moveTo>
                <a:cubicBezTo>
                  <a:pt x="1069" y="867"/>
                  <a:pt x="1076" y="873"/>
                  <a:pt x="1076" y="882"/>
                </a:cubicBezTo>
                <a:cubicBezTo>
                  <a:pt x="1076" y="1301"/>
                  <a:pt x="1076" y="1301"/>
                  <a:pt x="1076" y="1301"/>
                </a:cubicBezTo>
                <a:cubicBezTo>
                  <a:pt x="1076" y="1309"/>
                  <a:pt x="1069" y="1316"/>
                  <a:pt x="1061" y="1316"/>
                </a:cubicBezTo>
                <a:cubicBezTo>
                  <a:pt x="951" y="1316"/>
                  <a:pt x="951" y="1316"/>
                  <a:pt x="951" y="1316"/>
                </a:cubicBezTo>
                <a:cubicBezTo>
                  <a:pt x="942" y="1316"/>
                  <a:pt x="936" y="1309"/>
                  <a:pt x="936" y="1301"/>
                </a:cubicBezTo>
                <a:cubicBezTo>
                  <a:pt x="936" y="882"/>
                  <a:pt x="936" y="882"/>
                  <a:pt x="936" y="882"/>
                </a:cubicBezTo>
                <a:cubicBezTo>
                  <a:pt x="936" y="873"/>
                  <a:pt x="942" y="867"/>
                  <a:pt x="951" y="867"/>
                </a:cubicBezTo>
                <a:lnTo>
                  <a:pt x="1061" y="867"/>
                </a:lnTo>
                <a:close/>
                <a:moveTo>
                  <a:pt x="1046" y="897"/>
                </a:moveTo>
                <a:cubicBezTo>
                  <a:pt x="966" y="897"/>
                  <a:pt x="966" y="897"/>
                  <a:pt x="966" y="897"/>
                </a:cubicBezTo>
                <a:cubicBezTo>
                  <a:pt x="966" y="1286"/>
                  <a:pt x="966" y="1286"/>
                  <a:pt x="966" y="1286"/>
                </a:cubicBezTo>
                <a:cubicBezTo>
                  <a:pt x="1046" y="1286"/>
                  <a:pt x="1046" y="1286"/>
                  <a:pt x="1046" y="1286"/>
                </a:cubicBezTo>
                <a:lnTo>
                  <a:pt x="1046" y="897"/>
                </a:lnTo>
                <a:close/>
                <a:moveTo>
                  <a:pt x="877" y="993"/>
                </a:moveTo>
                <a:cubicBezTo>
                  <a:pt x="886" y="993"/>
                  <a:pt x="892" y="1000"/>
                  <a:pt x="892" y="1008"/>
                </a:cubicBezTo>
                <a:cubicBezTo>
                  <a:pt x="892" y="1301"/>
                  <a:pt x="892" y="1301"/>
                  <a:pt x="892" y="1301"/>
                </a:cubicBezTo>
                <a:cubicBezTo>
                  <a:pt x="892" y="1309"/>
                  <a:pt x="886" y="1316"/>
                  <a:pt x="877" y="1316"/>
                </a:cubicBezTo>
                <a:cubicBezTo>
                  <a:pt x="768" y="1316"/>
                  <a:pt x="768" y="1316"/>
                  <a:pt x="768" y="1316"/>
                </a:cubicBezTo>
                <a:cubicBezTo>
                  <a:pt x="759" y="1316"/>
                  <a:pt x="752" y="1309"/>
                  <a:pt x="752" y="1301"/>
                </a:cubicBezTo>
                <a:cubicBezTo>
                  <a:pt x="752" y="1008"/>
                  <a:pt x="752" y="1008"/>
                  <a:pt x="752" y="1008"/>
                </a:cubicBezTo>
                <a:cubicBezTo>
                  <a:pt x="752" y="1000"/>
                  <a:pt x="759" y="993"/>
                  <a:pt x="768" y="993"/>
                </a:cubicBezTo>
                <a:lnTo>
                  <a:pt x="877" y="993"/>
                </a:lnTo>
                <a:close/>
                <a:moveTo>
                  <a:pt x="862" y="1023"/>
                </a:moveTo>
                <a:cubicBezTo>
                  <a:pt x="783" y="1023"/>
                  <a:pt x="783" y="1023"/>
                  <a:pt x="783" y="1023"/>
                </a:cubicBezTo>
                <a:cubicBezTo>
                  <a:pt x="783" y="1286"/>
                  <a:pt x="783" y="1286"/>
                  <a:pt x="783" y="1286"/>
                </a:cubicBezTo>
                <a:cubicBezTo>
                  <a:pt x="862" y="1286"/>
                  <a:pt x="862" y="1286"/>
                  <a:pt x="862" y="1286"/>
                </a:cubicBezTo>
                <a:lnTo>
                  <a:pt x="862" y="1023"/>
                </a:lnTo>
                <a:close/>
                <a:moveTo>
                  <a:pt x="1244" y="766"/>
                </a:moveTo>
                <a:cubicBezTo>
                  <a:pt x="1252" y="766"/>
                  <a:pt x="1259" y="773"/>
                  <a:pt x="1259" y="781"/>
                </a:cubicBezTo>
                <a:cubicBezTo>
                  <a:pt x="1259" y="1301"/>
                  <a:pt x="1259" y="1301"/>
                  <a:pt x="1259" y="1301"/>
                </a:cubicBezTo>
                <a:cubicBezTo>
                  <a:pt x="1259" y="1309"/>
                  <a:pt x="1252" y="1316"/>
                  <a:pt x="1244" y="1316"/>
                </a:cubicBezTo>
                <a:cubicBezTo>
                  <a:pt x="1134" y="1316"/>
                  <a:pt x="1134" y="1316"/>
                  <a:pt x="1134" y="1316"/>
                </a:cubicBezTo>
                <a:cubicBezTo>
                  <a:pt x="1126" y="1316"/>
                  <a:pt x="1119" y="1309"/>
                  <a:pt x="1119" y="1301"/>
                </a:cubicBezTo>
                <a:cubicBezTo>
                  <a:pt x="1119" y="781"/>
                  <a:pt x="1119" y="781"/>
                  <a:pt x="1119" y="781"/>
                </a:cubicBezTo>
                <a:cubicBezTo>
                  <a:pt x="1119" y="773"/>
                  <a:pt x="1126" y="766"/>
                  <a:pt x="1134" y="766"/>
                </a:cubicBezTo>
                <a:lnTo>
                  <a:pt x="1244" y="766"/>
                </a:lnTo>
                <a:close/>
                <a:moveTo>
                  <a:pt x="1229" y="796"/>
                </a:moveTo>
                <a:cubicBezTo>
                  <a:pt x="1149" y="796"/>
                  <a:pt x="1149" y="796"/>
                  <a:pt x="1149" y="796"/>
                </a:cubicBezTo>
                <a:cubicBezTo>
                  <a:pt x="1149" y="1286"/>
                  <a:pt x="1149" y="1286"/>
                  <a:pt x="1149" y="1286"/>
                </a:cubicBezTo>
                <a:cubicBezTo>
                  <a:pt x="1229" y="1286"/>
                  <a:pt x="1229" y="1286"/>
                  <a:pt x="1229" y="1286"/>
                </a:cubicBezTo>
                <a:lnTo>
                  <a:pt x="1229" y="796"/>
                </a:lnTo>
                <a:close/>
                <a:moveTo>
                  <a:pt x="1265" y="578"/>
                </a:moveTo>
                <a:cubicBezTo>
                  <a:pt x="1265" y="632"/>
                  <a:pt x="1221" y="676"/>
                  <a:pt x="1167" y="676"/>
                </a:cubicBezTo>
                <a:cubicBezTo>
                  <a:pt x="1113" y="676"/>
                  <a:pt x="1069" y="632"/>
                  <a:pt x="1069" y="578"/>
                </a:cubicBezTo>
                <a:cubicBezTo>
                  <a:pt x="1069" y="523"/>
                  <a:pt x="1113" y="479"/>
                  <a:pt x="1167" y="479"/>
                </a:cubicBezTo>
                <a:cubicBezTo>
                  <a:pt x="1221" y="479"/>
                  <a:pt x="1265" y="523"/>
                  <a:pt x="1265" y="578"/>
                </a:cubicBezTo>
                <a:close/>
                <a:moveTo>
                  <a:pt x="1235" y="578"/>
                </a:moveTo>
                <a:cubicBezTo>
                  <a:pt x="1235" y="540"/>
                  <a:pt x="1204" y="510"/>
                  <a:pt x="1167" y="510"/>
                </a:cubicBezTo>
                <a:cubicBezTo>
                  <a:pt x="1129" y="510"/>
                  <a:pt x="1099" y="540"/>
                  <a:pt x="1099" y="578"/>
                </a:cubicBezTo>
                <a:cubicBezTo>
                  <a:pt x="1099" y="615"/>
                  <a:pt x="1129" y="645"/>
                  <a:pt x="1167" y="645"/>
                </a:cubicBezTo>
                <a:cubicBezTo>
                  <a:pt x="1204" y="645"/>
                  <a:pt x="1235" y="615"/>
                  <a:pt x="1235" y="57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6" name="Google Shape;9916;p22"/>
          <p:cNvSpPr/>
          <p:nvPr/>
        </p:nvSpPr>
        <p:spPr>
          <a:xfrm>
            <a:off x="9107168" y="11282129"/>
            <a:ext cx="1051292" cy="1051292"/>
          </a:xfrm>
          <a:custGeom>
            <a:rect b="b" l="l" r="r" t="t"/>
            <a:pathLst>
              <a:path extrusionOk="0" h="2746" w="2746">
                <a:moveTo>
                  <a:pt x="2566" y="0"/>
                </a:moveTo>
                <a:cubicBezTo>
                  <a:pt x="180" y="0"/>
                  <a:pt x="180" y="0"/>
                  <a:pt x="180" y="0"/>
                </a:cubicBezTo>
                <a:cubicBezTo>
                  <a:pt x="81" y="0"/>
                  <a:pt x="0" y="80"/>
                  <a:pt x="0" y="180"/>
                </a:cubicBezTo>
                <a:cubicBezTo>
                  <a:pt x="0" y="2061"/>
                  <a:pt x="0" y="2061"/>
                  <a:pt x="0" y="2061"/>
                </a:cubicBezTo>
                <a:cubicBezTo>
                  <a:pt x="0" y="2160"/>
                  <a:pt x="81" y="2241"/>
                  <a:pt x="180" y="2241"/>
                </a:cubicBezTo>
                <a:cubicBezTo>
                  <a:pt x="1163" y="2241"/>
                  <a:pt x="1163" y="2241"/>
                  <a:pt x="1163" y="2241"/>
                </a:cubicBezTo>
                <a:cubicBezTo>
                  <a:pt x="1020" y="2526"/>
                  <a:pt x="1020" y="2526"/>
                  <a:pt x="1020" y="2526"/>
                </a:cubicBezTo>
                <a:cubicBezTo>
                  <a:pt x="952" y="2526"/>
                  <a:pt x="952" y="2526"/>
                  <a:pt x="952" y="2526"/>
                </a:cubicBezTo>
                <a:cubicBezTo>
                  <a:pt x="891" y="2526"/>
                  <a:pt x="842" y="2576"/>
                  <a:pt x="842" y="2636"/>
                </a:cubicBezTo>
                <a:cubicBezTo>
                  <a:pt x="842" y="2697"/>
                  <a:pt x="891" y="2746"/>
                  <a:pt x="952" y="2746"/>
                </a:cubicBezTo>
                <a:cubicBezTo>
                  <a:pt x="1794" y="2746"/>
                  <a:pt x="1794" y="2746"/>
                  <a:pt x="1794" y="2746"/>
                </a:cubicBezTo>
                <a:cubicBezTo>
                  <a:pt x="1855" y="2746"/>
                  <a:pt x="1904" y="2697"/>
                  <a:pt x="1904" y="2636"/>
                </a:cubicBezTo>
                <a:cubicBezTo>
                  <a:pt x="1904" y="2576"/>
                  <a:pt x="1855" y="2526"/>
                  <a:pt x="1794" y="2526"/>
                </a:cubicBezTo>
                <a:cubicBezTo>
                  <a:pt x="1726" y="2526"/>
                  <a:pt x="1726" y="2526"/>
                  <a:pt x="1726" y="2526"/>
                </a:cubicBezTo>
                <a:cubicBezTo>
                  <a:pt x="1583" y="2241"/>
                  <a:pt x="1583" y="2241"/>
                  <a:pt x="1583" y="2241"/>
                </a:cubicBezTo>
                <a:cubicBezTo>
                  <a:pt x="2566" y="2241"/>
                  <a:pt x="2566" y="2241"/>
                  <a:pt x="2566" y="2241"/>
                </a:cubicBezTo>
                <a:cubicBezTo>
                  <a:pt x="2665" y="2241"/>
                  <a:pt x="2746" y="2160"/>
                  <a:pt x="2746" y="2061"/>
                </a:cubicBezTo>
                <a:cubicBezTo>
                  <a:pt x="2746" y="180"/>
                  <a:pt x="2746" y="180"/>
                  <a:pt x="2746" y="180"/>
                </a:cubicBezTo>
                <a:cubicBezTo>
                  <a:pt x="2746" y="80"/>
                  <a:pt x="2665" y="0"/>
                  <a:pt x="2566" y="0"/>
                </a:cubicBezTo>
                <a:close/>
                <a:moveTo>
                  <a:pt x="1853" y="2636"/>
                </a:moveTo>
                <a:cubicBezTo>
                  <a:pt x="1853" y="2669"/>
                  <a:pt x="1826" y="2695"/>
                  <a:pt x="1794" y="2695"/>
                </a:cubicBezTo>
                <a:cubicBezTo>
                  <a:pt x="952" y="2695"/>
                  <a:pt x="952" y="2695"/>
                  <a:pt x="952" y="2695"/>
                </a:cubicBezTo>
                <a:cubicBezTo>
                  <a:pt x="920" y="2695"/>
                  <a:pt x="893" y="2669"/>
                  <a:pt x="893" y="2636"/>
                </a:cubicBezTo>
                <a:cubicBezTo>
                  <a:pt x="893" y="2604"/>
                  <a:pt x="920" y="2578"/>
                  <a:pt x="952" y="2578"/>
                </a:cubicBezTo>
                <a:cubicBezTo>
                  <a:pt x="1794" y="2578"/>
                  <a:pt x="1794" y="2578"/>
                  <a:pt x="1794" y="2578"/>
                </a:cubicBezTo>
                <a:cubicBezTo>
                  <a:pt x="1826" y="2578"/>
                  <a:pt x="1853" y="2604"/>
                  <a:pt x="1853" y="2636"/>
                </a:cubicBezTo>
                <a:close/>
                <a:moveTo>
                  <a:pt x="1668" y="2526"/>
                </a:moveTo>
                <a:cubicBezTo>
                  <a:pt x="1078" y="2526"/>
                  <a:pt x="1078" y="2526"/>
                  <a:pt x="1078" y="2526"/>
                </a:cubicBezTo>
                <a:cubicBezTo>
                  <a:pt x="1221" y="2241"/>
                  <a:pt x="1221" y="2241"/>
                  <a:pt x="1221" y="2241"/>
                </a:cubicBezTo>
                <a:cubicBezTo>
                  <a:pt x="1526" y="2241"/>
                  <a:pt x="1526" y="2241"/>
                  <a:pt x="1526" y="2241"/>
                </a:cubicBezTo>
                <a:lnTo>
                  <a:pt x="1668" y="2526"/>
                </a:lnTo>
                <a:close/>
                <a:moveTo>
                  <a:pt x="2695" y="2061"/>
                </a:moveTo>
                <a:cubicBezTo>
                  <a:pt x="2695" y="2132"/>
                  <a:pt x="2637" y="2190"/>
                  <a:pt x="2566" y="2190"/>
                </a:cubicBezTo>
                <a:cubicBezTo>
                  <a:pt x="180" y="2190"/>
                  <a:pt x="180" y="2190"/>
                  <a:pt x="180" y="2190"/>
                </a:cubicBezTo>
                <a:cubicBezTo>
                  <a:pt x="109" y="2190"/>
                  <a:pt x="51" y="2132"/>
                  <a:pt x="51" y="2061"/>
                </a:cubicBezTo>
                <a:cubicBezTo>
                  <a:pt x="51" y="180"/>
                  <a:pt x="51" y="180"/>
                  <a:pt x="51" y="180"/>
                </a:cubicBezTo>
                <a:cubicBezTo>
                  <a:pt x="51" y="109"/>
                  <a:pt x="109" y="51"/>
                  <a:pt x="180" y="51"/>
                </a:cubicBezTo>
                <a:cubicBezTo>
                  <a:pt x="2566" y="51"/>
                  <a:pt x="2566" y="51"/>
                  <a:pt x="2566" y="51"/>
                </a:cubicBezTo>
                <a:cubicBezTo>
                  <a:pt x="2637" y="51"/>
                  <a:pt x="2695" y="109"/>
                  <a:pt x="2695" y="180"/>
                </a:cubicBezTo>
                <a:lnTo>
                  <a:pt x="2695" y="2061"/>
                </a:lnTo>
                <a:close/>
                <a:moveTo>
                  <a:pt x="168" y="1904"/>
                </a:moveTo>
                <a:cubicBezTo>
                  <a:pt x="2578" y="1904"/>
                  <a:pt x="2578" y="1904"/>
                  <a:pt x="2578" y="1904"/>
                </a:cubicBezTo>
                <a:cubicBezTo>
                  <a:pt x="2578" y="168"/>
                  <a:pt x="2578" y="168"/>
                  <a:pt x="2578" y="168"/>
                </a:cubicBezTo>
                <a:cubicBezTo>
                  <a:pt x="168" y="168"/>
                  <a:pt x="168" y="168"/>
                  <a:pt x="168" y="168"/>
                </a:cubicBezTo>
                <a:lnTo>
                  <a:pt x="168" y="1904"/>
                </a:lnTo>
                <a:close/>
                <a:moveTo>
                  <a:pt x="220" y="220"/>
                </a:moveTo>
                <a:cubicBezTo>
                  <a:pt x="2527" y="220"/>
                  <a:pt x="2527" y="220"/>
                  <a:pt x="2527" y="220"/>
                </a:cubicBezTo>
                <a:cubicBezTo>
                  <a:pt x="2527" y="1853"/>
                  <a:pt x="2527" y="1853"/>
                  <a:pt x="2527" y="1853"/>
                </a:cubicBezTo>
                <a:cubicBezTo>
                  <a:pt x="220" y="1853"/>
                  <a:pt x="220" y="1853"/>
                  <a:pt x="220" y="1853"/>
                </a:cubicBezTo>
                <a:lnTo>
                  <a:pt x="220" y="220"/>
                </a:lnTo>
                <a:close/>
                <a:moveTo>
                  <a:pt x="1373" y="1949"/>
                </a:moveTo>
                <a:cubicBezTo>
                  <a:pt x="1319" y="1949"/>
                  <a:pt x="1275" y="1993"/>
                  <a:pt x="1275" y="2047"/>
                </a:cubicBezTo>
                <a:cubicBezTo>
                  <a:pt x="1275" y="2101"/>
                  <a:pt x="1319" y="2144"/>
                  <a:pt x="1373" y="2144"/>
                </a:cubicBezTo>
                <a:cubicBezTo>
                  <a:pt x="1427" y="2144"/>
                  <a:pt x="1471" y="2101"/>
                  <a:pt x="1471" y="2047"/>
                </a:cubicBezTo>
                <a:cubicBezTo>
                  <a:pt x="1471" y="1993"/>
                  <a:pt x="1427" y="1949"/>
                  <a:pt x="1373" y="1949"/>
                </a:cubicBezTo>
                <a:close/>
                <a:moveTo>
                  <a:pt x="1373" y="2093"/>
                </a:moveTo>
                <a:cubicBezTo>
                  <a:pt x="1348" y="2093"/>
                  <a:pt x="1327" y="2072"/>
                  <a:pt x="1327" y="2047"/>
                </a:cubicBezTo>
                <a:cubicBezTo>
                  <a:pt x="1327" y="2021"/>
                  <a:pt x="1348" y="2001"/>
                  <a:pt x="1373" y="2001"/>
                </a:cubicBezTo>
                <a:cubicBezTo>
                  <a:pt x="1398" y="2001"/>
                  <a:pt x="1419" y="2021"/>
                  <a:pt x="1419" y="2047"/>
                </a:cubicBezTo>
                <a:cubicBezTo>
                  <a:pt x="1419" y="2072"/>
                  <a:pt x="1398" y="2093"/>
                  <a:pt x="1373" y="2093"/>
                </a:cubicBezTo>
                <a:close/>
                <a:moveTo>
                  <a:pt x="1653" y="880"/>
                </a:moveTo>
                <a:cubicBezTo>
                  <a:pt x="1624" y="828"/>
                  <a:pt x="1581" y="785"/>
                  <a:pt x="1529" y="756"/>
                </a:cubicBezTo>
                <a:cubicBezTo>
                  <a:pt x="1507" y="744"/>
                  <a:pt x="1484" y="734"/>
                  <a:pt x="1461" y="728"/>
                </a:cubicBezTo>
                <a:cubicBezTo>
                  <a:pt x="1404" y="712"/>
                  <a:pt x="1342" y="712"/>
                  <a:pt x="1286" y="728"/>
                </a:cubicBezTo>
                <a:cubicBezTo>
                  <a:pt x="1262" y="734"/>
                  <a:pt x="1239" y="744"/>
                  <a:pt x="1217" y="756"/>
                </a:cubicBezTo>
                <a:cubicBezTo>
                  <a:pt x="1165" y="785"/>
                  <a:pt x="1122" y="828"/>
                  <a:pt x="1093" y="880"/>
                </a:cubicBezTo>
                <a:cubicBezTo>
                  <a:pt x="1081" y="902"/>
                  <a:pt x="1071" y="925"/>
                  <a:pt x="1065" y="949"/>
                </a:cubicBezTo>
                <a:cubicBezTo>
                  <a:pt x="1057" y="977"/>
                  <a:pt x="1053" y="1006"/>
                  <a:pt x="1053" y="1036"/>
                </a:cubicBezTo>
                <a:cubicBezTo>
                  <a:pt x="1053" y="1066"/>
                  <a:pt x="1057" y="1095"/>
                  <a:pt x="1065" y="1123"/>
                </a:cubicBezTo>
                <a:cubicBezTo>
                  <a:pt x="1071" y="1147"/>
                  <a:pt x="1081" y="1170"/>
                  <a:pt x="1093" y="1192"/>
                </a:cubicBezTo>
                <a:cubicBezTo>
                  <a:pt x="1122" y="1244"/>
                  <a:pt x="1165" y="1287"/>
                  <a:pt x="1217" y="1316"/>
                </a:cubicBezTo>
                <a:cubicBezTo>
                  <a:pt x="1239" y="1328"/>
                  <a:pt x="1262" y="1338"/>
                  <a:pt x="1286" y="1344"/>
                </a:cubicBezTo>
                <a:cubicBezTo>
                  <a:pt x="1314" y="1352"/>
                  <a:pt x="1343" y="1357"/>
                  <a:pt x="1373" y="1357"/>
                </a:cubicBezTo>
                <a:cubicBezTo>
                  <a:pt x="1403" y="1357"/>
                  <a:pt x="1432" y="1352"/>
                  <a:pt x="1460" y="1344"/>
                </a:cubicBezTo>
                <a:cubicBezTo>
                  <a:pt x="1484" y="1338"/>
                  <a:pt x="1507" y="1328"/>
                  <a:pt x="1529" y="1316"/>
                </a:cubicBezTo>
                <a:cubicBezTo>
                  <a:pt x="1581" y="1287"/>
                  <a:pt x="1624" y="1244"/>
                  <a:pt x="1653" y="1192"/>
                </a:cubicBezTo>
                <a:cubicBezTo>
                  <a:pt x="1665" y="1170"/>
                  <a:pt x="1675" y="1147"/>
                  <a:pt x="1681" y="1124"/>
                </a:cubicBezTo>
                <a:cubicBezTo>
                  <a:pt x="1690" y="1095"/>
                  <a:pt x="1694" y="1066"/>
                  <a:pt x="1694" y="1036"/>
                </a:cubicBezTo>
                <a:cubicBezTo>
                  <a:pt x="1694" y="1006"/>
                  <a:pt x="1690" y="977"/>
                  <a:pt x="1681" y="949"/>
                </a:cubicBezTo>
                <a:cubicBezTo>
                  <a:pt x="1675" y="925"/>
                  <a:pt x="1665" y="902"/>
                  <a:pt x="1653" y="880"/>
                </a:cubicBezTo>
                <a:close/>
                <a:moveTo>
                  <a:pt x="1632" y="1110"/>
                </a:moveTo>
                <a:cubicBezTo>
                  <a:pt x="1626" y="1129"/>
                  <a:pt x="1618" y="1149"/>
                  <a:pt x="1608" y="1167"/>
                </a:cubicBezTo>
                <a:cubicBezTo>
                  <a:pt x="1584" y="1211"/>
                  <a:pt x="1548" y="1247"/>
                  <a:pt x="1504" y="1271"/>
                </a:cubicBezTo>
                <a:cubicBezTo>
                  <a:pt x="1486" y="1281"/>
                  <a:pt x="1466" y="1289"/>
                  <a:pt x="1446" y="1295"/>
                </a:cubicBezTo>
                <a:cubicBezTo>
                  <a:pt x="1399" y="1308"/>
                  <a:pt x="1348" y="1309"/>
                  <a:pt x="1300" y="1295"/>
                </a:cubicBezTo>
                <a:cubicBezTo>
                  <a:pt x="1280" y="1289"/>
                  <a:pt x="1260" y="1281"/>
                  <a:pt x="1242" y="1271"/>
                </a:cubicBezTo>
                <a:cubicBezTo>
                  <a:pt x="1198" y="1247"/>
                  <a:pt x="1163" y="1211"/>
                  <a:pt x="1138" y="1167"/>
                </a:cubicBezTo>
                <a:cubicBezTo>
                  <a:pt x="1128" y="1149"/>
                  <a:pt x="1120" y="1129"/>
                  <a:pt x="1115" y="1109"/>
                </a:cubicBezTo>
                <a:cubicBezTo>
                  <a:pt x="1108" y="1086"/>
                  <a:pt x="1104" y="1061"/>
                  <a:pt x="1104" y="1036"/>
                </a:cubicBezTo>
                <a:cubicBezTo>
                  <a:pt x="1104" y="1011"/>
                  <a:pt x="1108" y="987"/>
                  <a:pt x="1115" y="962"/>
                </a:cubicBezTo>
                <a:cubicBezTo>
                  <a:pt x="1120" y="943"/>
                  <a:pt x="1128" y="924"/>
                  <a:pt x="1138" y="905"/>
                </a:cubicBezTo>
                <a:cubicBezTo>
                  <a:pt x="1163" y="862"/>
                  <a:pt x="1198" y="826"/>
                  <a:pt x="1242" y="801"/>
                </a:cubicBezTo>
                <a:cubicBezTo>
                  <a:pt x="1261" y="791"/>
                  <a:pt x="1280" y="783"/>
                  <a:pt x="1300" y="777"/>
                </a:cubicBezTo>
                <a:cubicBezTo>
                  <a:pt x="1324" y="771"/>
                  <a:pt x="1348" y="767"/>
                  <a:pt x="1373" y="767"/>
                </a:cubicBezTo>
                <a:cubicBezTo>
                  <a:pt x="1398" y="767"/>
                  <a:pt x="1423" y="771"/>
                  <a:pt x="1447" y="777"/>
                </a:cubicBezTo>
                <a:cubicBezTo>
                  <a:pt x="1466" y="783"/>
                  <a:pt x="1486" y="791"/>
                  <a:pt x="1504" y="801"/>
                </a:cubicBezTo>
                <a:cubicBezTo>
                  <a:pt x="1548" y="825"/>
                  <a:pt x="1584" y="861"/>
                  <a:pt x="1608" y="905"/>
                </a:cubicBezTo>
                <a:cubicBezTo>
                  <a:pt x="1618" y="923"/>
                  <a:pt x="1626" y="943"/>
                  <a:pt x="1632" y="963"/>
                </a:cubicBezTo>
                <a:cubicBezTo>
                  <a:pt x="1639" y="987"/>
                  <a:pt x="1642" y="1011"/>
                  <a:pt x="1642" y="1036"/>
                </a:cubicBezTo>
                <a:cubicBezTo>
                  <a:pt x="1642" y="1061"/>
                  <a:pt x="1639" y="1086"/>
                  <a:pt x="1632" y="1110"/>
                </a:cubicBezTo>
                <a:close/>
                <a:moveTo>
                  <a:pt x="1918" y="900"/>
                </a:moveTo>
                <a:cubicBezTo>
                  <a:pt x="1859" y="900"/>
                  <a:pt x="1859" y="900"/>
                  <a:pt x="1859" y="900"/>
                </a:cubicBezTo>
                <a:cubicBezTo>
                  <a:pt x="1859" y="899"/>
                  <a:pt x="1859" y="899"/>
                  <a:pt x="1859" y="899"/>
                </a:cubicBezTo>
                <a:cubicBezTo>
                  <a:pt x="1848" y="861"/>
                  <a:pt x="1833" y="825"/>
                  <a:pt x="1814" y="790"/>
                </a:cubicBezTo>
                <a:cubicBezTo>
                  <a:pt x="1814" y="790"/>
                  <a:pt x="1813" y="789"/>
                  <a:pt x="1813" y="789"/>
                </a:cubicBezTo>
                <a:cubicBezTo>
                  <a:pt x="1855" y="747"/>
                  <a:pt x="1855" y="747"/>
                  <a:pt x="1855" y="747"/>
                </a:cubicBezTo>
                <a:cubicBezTo>
                  <a:pt x="1882" y="720"/>
                  <a:pt x="1882" y="675"/>
                  <a:pt x="1855" y="647"/>
                </a:cubicBezTo>
                <a:cubicBezTo>
                  <a:pt x="1762" y="555"/>
                  <a:pt x="1762" y="555"/>
                  <a:pt x="1762" y="555"/>
                </a:cubicBezTo>
                <a:cubicBezTo>
                  <a:pt x="1734" y="527"/>
                  <a:pt x="1689" y="527"/>
                  <a:pt x="1662" y="555"/>
                </a:cubicBezTo>
                <a:cubicBezTo>
                  <a:pt x="1620" y="596"/>
                  <a:pt x="1620" y="596"/>
                  <a:pt x="1620" y="596"/>
                </a:cubicBezTo>
                <a:cubicBezTo>
                  <a:pt x="1620" y="596"/>
                  <a:pt x="1620" y="596"/>
                  <a:pt x="1619" y="595"/>
                </a:cubicBezTo>
                <a:cubicBezTo>
                  <a:pt x="1584" y="576"/>
                  <a:pt x="1547" y="561"/>
                  <a:pt x="1511" y="551"/>
                </a:cubicBezTo>
                <a:cubicBezTo>
                  <a:pt x="1511" y="551"/>
                  <a:pt x="1510" y="551"/>
                  <a:pt x="1510" y="550"/>
                </a:cubicBezTo>
                <a:cubicBezTo>
                  <a:pt x="1510" y="492"/>
                  <a:pt x="1510" y="492"/>
                  <a:pt x="1510" y="492"/>
                </a:cubicBezTo>
                <a:cubicBezTo>
                  <a:pt x="1510" y="453"/>
                  <a:pt x="1478" y="421"/>
                  <a:pt x="1439" y="421"/>
                </a:cubicBezTo>
                <a:cubicBezTo>
                  <a:pt x="1308" y="421"/>
                  <a:pt x="1308" y="421"/>
                  <a:pt x="1308" y="421"/>
                </a:cubicBezTo>
                <a:cubicBezTo>
                  <a:pt x="1269" y="421"/>
                  <a:pt x="1237" y="453"/>
                  <a:pt x="1237" y="492"/>
                </a:cubicBezTo>
                <a:cubicBezTo>
                  <a:pt x="1237" y="550"/>
                  <a:pt x="1237" y="550"/>
                  <a:pt x="1237" y="550"/>
                </a:cubicBezTo>
                <a:cubicBezTo>
                  <a:pt x="1237" y="551"/>
                  <a:pt x="1236" y="551"/>
                  <a:pt x="1236" y="551"/>
                </a:cubicBezTo>
                <a:cubicBezTo>
                  <a:pt x="1199" y="561"/>
                  <a:pt x="1162" y="576"/>
                  <a:pt x="1127" y="595"/>
                </a:cubicBezTo>
                <a:cubicBezTo>
                  <a:pt x="1127" y="596"/>
                  <a:pt x="1126" y="596"/>
                  <a:pt x="1126" y="596"/>
                </a:cubicBezTo>
                <a:cubicBezTo>
                  <a:pt x="1085" y="555"/>
                  <a:pt x="1085" y="555"/>
                  <a:pt x="1085" y="555"/>
                </a:cubicBezTo>
                <a:cubicBezTo>
                  <a:pt x="1058" y="528"/>
                  <a:pt x="1011" y="528"/>
                  <a:pt x="984" y="555"/>
                </a:cubicBezTo>
                <a:cubicBezTo>
                  <a:pt x="892" y="647"/>
                  <a:pt x="892" y="647"/>
                  <a:pt x="892" y="647"/>
                </a:cubicBezTo>
                <a:cubicBezTo>
                  <a:pt x="878" y="661"/>
                  <a:pt x="871" y="678"/>
                  <a:pt x="871" y="697"/>
                </a:cubicBezTo>
                <a:cubicBezTo>
                  <a:pt x="871" y="716"/>
                  <a:pt x="878" y="734"/>
                  <a:pt x="892" y="747"/>
                </a:cubicBezTo>
                <a:cubicBezTo>
                  <a:pt x="933" y="789"/>
                  <a:pt x="933" y="789"/>
                  <a:pt x="933" y="789"/>
                </a:cubicBezTo>
                <a:cubicBezTo>
                  <a:pt x="933" y="789"/>
                  <a:pt x="933" y="790"/>
                  <a:pt x="933" y="790"/>
                </a:cubicBezTo>
                <a:cubicBezTo>
                  <a:pt x="913" y="825"/>
                  <a:pt x="898" y="862"/>
                  <a:pt x="888" y="898"/>
                </a:cubicBezTo>
                <a:cubicBezTo>
                  <a:pt x="888" y="899"/>
                  <a:pt x="888" y="899"/>
                  <a:pt x="888" y="900"/>
                </a:cubicBezTo>
                <a:cubicBezTo>
                  <a:pt x="829" y="900"/>
                  <a:pt x="829" y="900"/>
                  <a:pt x="829" y="900"/>
                </a:cubicBezTo>
                <a:cubicBezTo>
                  <a:pt x="790" y="900"/>
                  <a:pt x="758" y="932"/>
                  <a:pt x="758" y="971"/>
                </a:cubicBezTo>
                <a:cubicBezTo>
                  <a:pt x="758" y="1102"/>
                  <a:pt x="758" y="1102"/>
                  <a:pt x="758" y="1102"/>
                </a:cubicBezTo>
                <a:cubicBezTo>
                  <a:pt x="758" y="1141"/>
                  <a:pt x="790" y="1172"/>
                  <a:pt x="829" y="1172"/>
                </a:cubicBezTo>
                <a:cubicBezTo>
                  <a:pt x="888" y="1172"/>
                  <a:pt x="888" y="1172"/>
                  <a:pt x="888" y="1172"/>
                </a:cubicBezTo>
                <a:cubicBezTo>
                  <a:pt x="888" y="1173"/>
                  <a:pt x="888" y="1173"/>
                  <a:pt x="888" y="1173"/>
                </a:cubicBezTo>
                <a:cubicBezTo>
                  <a:pt x="898" y="1210"/>
                  <a:pt x="913" y="1247"/>
                  <a:pt x="933" y="1282"/>
                </a:cubicBezTo>
                <a:cubicBezTo>
                  <a:pt x="933" y="1282"/>
                  <a:pt x="933" y="1283"/>
                  <a:pt x="933" y="1283"/>
                </a:cubicBezTo>
                <a:cubicBezTo>
                  <a:pt x="892" y="1325"/>
                  <a:pt x="892" y="1325"/>
                  <a:pt x="892" y="1325"/>
                </a:cubicBezTo>
                <a:cubicBezTo>
                  <a:pt x="878" y="1338"/>
                  <a:pt x="871" y="1356"/>
                  <a:pt x="871" y="1375"/>
                </a:cubicBezTo>
                <a:cubicBezTo>
                  <a:pt x="871" y="1394"/>
                  <a:pt x="878" y="1412"/>
                  <a:pt x="892" y="1425"/>
                </a:cubicBezTo>
                <a:cubicBezTo>
                  <a:pt x="984" y="1517"/>
                  <a:pt x="984" y="1517"/>
                  <a:pt x="984" y="1517"/>
                </a:cubicBezTo>
                <a:cubicBezTo>
                  <a:pt x="1011" y="1544"/>
                  <a:pt x="1058" y="1544"/>
                  <a:pt x="1085" y="1517"/>
                </a:cubicBezTo>
                <a:cubicBezTo>
                  <a:pt x="1126" y="1476"/>
                  <a:pt x="1126" y="1476"/>
                  <a:pt x="1126" y="1476"/>
                </a:cubicBezTo>
                <a:cubicBezTo>
                  <a:pt x="1126" y="1476"/>
                  <a:pt x="1127" y="1477"/>
                  <a:pt x="1127" y="1477"/>
                </a:cubicBezTo>
                <a:cubicBezTo>
                  <a:pt x="1162" y="1496"/>
                  <a:pt x="1198" y="1511"/>
                  <a:pt x="1235" y="1521"/>
                </a:cubicBezTo>
                <a:cubicBezTo>
                  <a:pt x="1236" y="1521"/>
                  <a:pt x="1236" y="1522"/>
                  <a:pt x="1237" y="1522"/>
                </a:cubicBezTo>
                <a:cubicBezTo>
                  <a:pt x="1237" y="1581"/>
                  <a:pt x="1237" y="1581"/>
                  <a:pt x="1237" y="1581"/>
                </a:cubicBezTo>
                <a:cubicBezTo>
                  <a:pt x="1237" y="1620"/>
                  <a:pt x="1269" y="1651"/>
                  <a:pt x="1308" y="1651"/>
                </a:cubicBezTo>
                <a:cubicBezTo>
                  <a:pt x="1439" y="1651"/>
                  <a:pt x="1439" y="1651"/>
                  <a:pt x="1439" y="1651"/>
                </a:cubicBezTo>
                <a:cubicBezTo>
                  <a:pt x="1478" y="1651"/>
                  <a:pt x="1510" y="1620"/>
                  <a:pt x="1510" y="1581"/>
                </a:cubicBezTo>
                <a:cubicBezTo>
                  <a:pt x="1510" y="1522"/>
                  <a:pt x="1510" y="1522"/>
                  <a:pt x="1510" y="1522"/>
                </a:cubicBezTo>
                <a:cubicBezTo>
                  <a:pt x="1510" y="1522"/>
                  <a:pt x="1510" y="1522"/>
                  <a:pt x="1511" y="1521"/>
                </a:cubicBezTo>
                <a:cubicBezTo>
                  <a:pt x="1547" y="1511"/>
                  <a:pt x="1584" y="1496"/>
                  <a:pt x="1619" y="1477"/>
                </a:cubicBezTo>
                <a:cubicBezTo>
                  <a:pt x="1620" y="1477"/>
                  <a:pt x="1620" y="1476"/>
                  <a:pt x="1620" y="1476"/>
                </a:cubicBezTo>
                <a:cubicBezTo>
                  <a:pt x="1662" y="1518"/>
                  <a:pt x="1662" y="1518"/>
                  <a:pt x="1662" y="1518"/>
                </a:cubicBezTo>
                <a:cubicBezTo>
                  <a:pt x="1690" y="1545"/>
                  <a:pt x="1734" y="1545"/>
                  <a:pt x="1762" y="1517"/>
                </a:cubicBezTo>
                <a:cubicBezTo>
                  <a:pt x="1855" y="1425"/>
                  <a:pt x="1855" y="1425"/>
                  <a:pt x="1855" y="1425"/>
                </a:cubicBezTo>
                <a:cubicBezTo>
                  <a:pt x="1868" y="1412"/>
                  <a:pt x="1875" y="1394"/>
                  <a:pt x="1875" y="1375"/>
                </a:cubicBezTo>
                <a:cubicBezTo>
                  <a:pt x="1875" y="1356"/>
                  <a:pt x="1868" y="1338"/>
                  <a:pt x="1855" y="1325"/>
                </a:cubicBezTo>
                <a:cubicBezTo>
                  <a:pt x="1813" y="1283"/>
                  <a:pt x="1813" y="1283"/>
                  <a:pt x="1813" y="1283"/>
                </a:cubicBezTo>
                <a:cubicBezTo>
                  <a:pt x="1813" y="1283"/>
                  <a:pt x="1814" y="1283"/>
                  <a:pt x="1814" y="1282"/>
                </a:cubicBezTo>
                <a:cubicBezTo>
                  <a:pt x="1833" y="1247"/>
                  <a:pt x="1848" y="1211"/>
                  <a:pt x="1858" y="1174"/>
                </a:cubicBezTo>
                <a:cubicBezTo>
                  <a:pt x="1859" y="1173"/>
                  <a:pt x="1859" y="1173"/>
                  <a:pt x="1859" y="1172"/>
                </a:cubicBezTo>
                <a:cubicBezTo>
                  <a:pt x="1918" y="1172"/>
                  <a:pt x="1918" y="1172"/>
                  <a:pt x="1918" y="1172"/>
                </a:cubicBezTo>
                <a:cubicBezTo>
                  <a:pt x="1957" y="1172"/>
                  <a:pt x="1988" y="1141"/>
                  <a:pt x="1988" y="1102"/>
                </a:cubicBezTo>
                <a:cubicBezTo>
                  <a:pt x="1988" y="971"/>
                  <a:pt x="1988" y="971"/>
                  <a:pt x="1988" y="971"/>
                </a:cubicBezTo>
                <a:cubicBezTo>
                  <a:pt x="1988" y="932"/>
                  <a:pt x="1957" y="900"/>
                  <a:pt x="1918" y="900"/>
                </a:cubicBezTo>
                <a:close/>
                <a:moveTo>
                  <a:pt x="1937" y="1102"/>
                </a:moveTo>
                <a:cubicBezTo>
                  <a:pt x="1937" y="1112"/>
                  <a:pt x="1928" y="1121"/>
                  <a:pt x="1918" y="1121"/>
                </a:cubicBezTo>
                <a:cubicBezTo>
                  <a:pt x="1839" y="1121"/>
                  <a:pt x="1839" y="1121"/>
                  <a:pt x="1839" y="1121"/>
                </a:cubicBezTo>
                <a:cubicBezTo>
                  <a:pt x="1817" y="1125"/>
                  <a:pt x="1817" y="1125"/>
                  <a:pt x="1817" y="1125"/>
                </a:cubicBezTo>
                <a:cubicBezTo>
                  <a:pt x="1813" y="1145"/>
                  <a:pt x="1813" y="1145"/>
                  <a:pt x="1813" y="1145"/>
                </a:cubicBezTo>
                <a:cubicBezTo>
                  <a:pt x="1812" y="1150"/>
                  <a:pt x="1810" y="1155"/>
                  <a:pt x="1809" y="1160"/>
                </a:cubicBezTo>
                <a:cubicBezTo>
                  <a:pt x="1800" y="1193"/>
                  <a:pt x="1786" y="1226"/>
                  <a:pt x="1769" y="1257"/>
                </a:cubicBezTo>
                <a:cubicBezTo>
                  <a:pt x="1767" y="1261"/>
                  <a:pt x="1764" y="1265"/>
                  <a:pt x="1759" y="1274"/>
                </a:cubicBezTo>
                <a:cubicBezTo>
                  <a:pt x="1748" y="1291"/>
                  <a:pt x="1748" y="1291"/>
                  <a:pt x="1748" y="1291"/>
                </a:cubicBezTo>
                <a:cubicBezTo>
                  <a:pt x="1818" y="1361"/>
                  <a:pt x="1818" y="1361"/>
                  <a:pt x="1818" y="1361"/>
                </a:cubicBezTo>
                <a:cubicBezTo>
                  <a:pt x="1822" y="1365"/>
                  <a:pt x="1824" y="1370"/>
                  <a:pt x="1824" y="1375"/>
                </a:cubicBezTo>
                <a:cubicBezTo>
                  <a:pt x="1824" y="1380"/>
                  <a:pt x="1822" y="1385"/>
                  <a:pt x="1818" y="1388"/>
                </a:cubicBezTo>
                <a:cubicBezTo>
                  <a:pt x="1725" y="1481"/>
                  <a:pt x="1725" y="1481"/>
                  <a:pt x="1725" y="1481"/>
                </a:cubicBezTo>
                <a:cubicBezTo>
                  <a:pt x="1718" y="1489"/>
                  <a:pt x="1706" y="1489"/>
                  <a:pt x="1698" y="1481"/>
                </a:cubicBezTo>
                <a:cubicBezTo>
                  <a:pt x="1642" y="1425"/>
                  <a:pt x="1642" y="1425"/>
                  <a:pt x="1642" y="1425"/>
                </a:cubicBezTo>
                <a:cubicBezTo>
                  <a:pt x="1624" y="1413"/>
                  <a:pt x="1624" y="1413"/>
                  <a:pt x="1624" y="1413"/>
                </a:cubicBezTo>
                <a:cubicBezTo>
                  <a:pt x="1607" y="1424"/>
                  <a:pt x="1607" y="1424"/>
                  <a:pt x="1607" y="1424"/>
                </a:cubicBezTo>
                <a:cubicBezTo>
                  <a:pt x="1602" y="1427"/>
                  <a:pt x="1598" y="1429"/>
                  <a:pt x="1594" y="1432"/>
                </a:cubicBezTo>
                <a:cubicBezTo>
                  <a:pt x="1563" y="1449"/>
                  <a:pt x="1530" y="1463"/>
                  <a:pt x="1497" y="1472"/>
                </a:cubicBezTo>
                <a:cubicBezTo>
                  <a:pt x="1492" y="1473"/>
                  <a:pt x="1487" y="1474"/>
                  <a:pt x="1478" y="1477"/>
                </a:cubicBezTo>
                <a:cubicBezTo>
                  <a:pt x="1458" y="1481"/>
                  <a:pt x="1458" y="1481"/>
                  <a:pt x="1458" y="1481"/>
                </a:cubicBezTo>
                <a:cubicBezTo>
                  <a:pt x="1458" y="1581"/>
                  <a:pt x="1458" y="1581"/>
                  <a:pt x="1458" y="1581"/>
                </a:cubicBezTo>
                <a:cubicBezTo>
                  <a:pt x="1458" y="1591"/>
                  <a:pt x="1449" y="1600"/>
                  <a:pt x="1439" y="1600"/>
                </a:cubicBezTo>
                <a:cubicBezTo>
                  <a:pt x="1308" y="1600"/>
                  <a:pt x="1308" y="1600"/>
                  <a:pt x="1308" y="1600"/>
                </a:cubicBezTo>
                <a:cubicBezTo>
                  <a:pt x="1297" y="1600"/>
                  <a:pt x="1288" y="1591"/>
                  <a:pt x="1288" y="1581"/>
                </a:cubicBezTo>
                <a:cubicBezTo>
                  <a:pt x="1288" y="1502"/>
                  <a:pt x="1288" y="1502"/>
                  <a:pt x="1288" y="1502"/>
                </a:cubicBezTo>
                <a:cubicBezTo>
                  <a:pt x="1284" y="1480"/>
                  <a:pt x="1284" y="1480"/>
                  <a:pt x="1284" y="1480"/>
                </a:cubicBezTo>
                <a:cubicBezTo>
                  <a:pt x="1264" y="1476"/>
                  <a:pt x="1264" y="1476"/>
                  <a:pt x="1264" y="1476"/>
                </a:cubicBezTo>
                <a:cubicBezTo>
                  <a:pt x="1260" y="1474"/>
                  <a:pt x="1255" y="1473"/>
                  <a:pt x="1249" y="1472"/>
                </a:cubicBezTo>
                <a:cubicBezTo>
                  <a:pt x="1216" y="1463"/>
                  <a:pt x="1183" y="1449"/>
                  <a:pt x="1152" y="1432"/>
                </a:cubicBezTo>
                <a:cubicBezTo>
                  <a:pt x="1148" y="1429"/>
                  <a:pt x="1144" y="1427"/>
                  <a:pt x="1135" y="1422"/>
                </a:cubicBezTo>
                <a:cubicBezTo>
                  <a:pt x="1118" y="1411"/>
                  <a:pt x="1118" y="1411"/>
                  <a:pt x="1118" y="1411"/>
                </a:cubicBezTo>
                <a:cubicBezTo>
                  <a:pt x="1048" y="1481"/>
                  <a:pt x="1048" y="1481"/>
                  <a:pt x="1048" y="1481"/>
                </a:cubicBezTo>
                <a:cubicBezTo>
                  <a:pt x="1041" y="1488"/>
                  <a:pt x="1028" y="1488"/>
                  <a:pt x="1021" y="1481"/>
                </a:cubicBezTo>
                <a:cubicBezTo>
                  <a:pt x="928" y="1388"/>
                  <a:pt x="928" y="1388"/>
                  <a:pt x="928" y="1388"/>
                </a:cubicBezTo>
                <a:cubicBezTo>
                  <a:pt x="924" y="1385"/>
                  <a:pt x="922" y="1380"/>
                  <a:pt x="922" y="1375"/>
                </a:cubicBezTo>
                <a:cubicBezTo>
                  <a:pt x="922" y="1370"/>
                  <a:pt x="924" y="1365"/>
                  <a:pt x="928" y="1361"/>
                </a:cubicBezTo>
                <a:cubicBezTo>
                  <a:pt x="984" y="1305"/>
                  <a:pt x="984" y="1305"/>
                  <a:pt x="984" y="1305"/>
                </a:cubicBezTo>
                <a:cubicBezTo>
                  <a:pt x="996" y="1287"/>
                  <a:pt x="996" y="1287"/>
                  <a:pt x="996" y="1287"/>
                </a:cubicBezTo>
                <a:cubicBezTo>
                  <a:pt x="985" y="1269"/>
                  <a:pt x="985" y="1269"/>
                  <a:pt x="985" y="1269"/>
                </a:cubicBezTo>
                <a:cubicBezTo>
                  <a:pt x="982" y="1265"/>
                  <a:pt x="980" y="1261"/>
                  <a:pt x="977" y="1257"/>
                </a:cubicBezTo>
                <a:cubicBezTo>
                  <a:pt x="960" y="1225"/>
                  <a:pt x="946" y="1193"/>
                  <a:pt x="937" y="1160"/>
                </a:cubicBezTo>
                <a:cubicBezTo>
                  <a:pt x="936" y="1155"/>
                  <a:pt x="935" y="1150"/>
                  <a:pt x="933" y="1141"/>
                </a:cubicBezTo>
                <a:cubicBezTo>
                  <a:pt x="928" y="1121"/>
                  <a:pt x="928" y="1121"/>
                  <a:pt x="928" y="1121"/>
                </a:cubicBezTo>
                <a:cubicBezTo>
                  <a:pt x="829" y="1121"/>
                  <a:pt x="829" y="1121"/>
                  <a:pt x="829" y="1121"/>
                </a:cubicBezTo>
                <a:cubicBezTo>
                  <a:pt x="818" y="1121"/>
                  <a:pt x="809" y="1112"/>
                  <a:pt x="809" y="1102"/>
                </a:cubicBezTo>
                <a:cubicBezTo>
                  <a:pt x="809" y="971"/>
                  <a:pt x="809" y="971"/>
                  <a:pt x="809" y="971"/>
                </a:cubicBezTo>
                <a:cubicBezTo>
                  <a:pt x="809" y="960"/>
                  <a:pt x="818" y="951"/>
                  <a:pt x="829" y="951"/>
                </a:cubicBezTo>
                <a:cubicBezTo>
                  <a:pt x="908" y="951"/>
                  <a:pt x="908" y="951"/>
                  <a:pt x="908" y="951"/>
                </a:cubicBezTo>
                <a:cubicBezTo>
                  <a:pt x="929" y="947"/>
                  <a:pt x="929" y="947"/>
                  <a:pt x="929" y="947"/>
                </a:cubicBezTo>
                <a:cubicBezTo>
                  <a:pt x="934" y="927"/>
                  <a:pt x="934" y="927"/>
                  <a:pt x="934" y="927"/>
                </a:cubicBezTo>
                <a:cubicBezTo>
                  <a:pt x="935" y="922"/>
                  <a:pt x="936" y="917"/>
                  <a:pt x="938" y="912"/>
                </a:cubicBezTo>
                <a:cubicBezTo>
                  <a:pt x="946" y="879"/>
                  <a:pt x="960" y="847"/>
                  <a:pt x="977" y="815"/>
                </a:cubicBezTo>
                <a:cubicBezTo>
                  <a:pt x="980" y="811"/>
                  <a:pt x="982" y="807"/>
                  <a:pt x="988" y="798"/>
                </a:cubicBezTo>
                <a:cubicBezTo>
                  <a:pt x="998" y="781"/>
                  <a:pt x="998" y="781"/>
                  <a:pt x="998" y="781"/>
                </a:cubicBezTo>
                <a:cubicBezTo>
                  <a:pt x="928" y="711"/>
                  <a:pt x="928" y="711"/>
                  <a:pt x="928" y="711"/>
                </a:cubicBezTo>
                <a:cubicBezTo>
                  <a:pt x="924" y="707"/>
                  <a:pt x="922" y="702"/>
                  <a:pt x="922" y="697"/>
                </a:cubicBezTo>
                <a:cubicBezTo>
                  <a:pt x="922" y="692"/>
                  <a:pt x="924" y="687"/>
                  <a:pt x="928" y="684"/>
                </a:cubicBezTo>
                <a:cubicBezTo>
                  <a:pt x="1021" y="591"/>
                  <a:pt x="1021" y="591"/>
                  <a:pt x="1021" y="591"/>
                </a:cubicBezTo>
                <a:cubicBezTo>
                  <a:pt x="1028" y="584"/>
                  <a:pt x="1041" y="584"/>
                  <a:pt x="1048" y="591"/>
                </a:cubicBezTo>
                <a:cubicBezTo>
                  <a:pt x="1104" y="647"/>
                  <a:pt x="1104" y="647"/>
                  <a:pt x="1104" y="647"/>
                </a:cubicBezTo>
                <a:cubicBezTo>
                  <a:pt x="1122" y="659"/>
                  <a:pt x="1122" y="659"/>
                  <a:pt x="1122" y="659"/>
                </a:cubicBezTo>
                <a:cubicBezTo>
                  <a:pt x="1140" y="648"/>
                  <a:pt x="1140" y="648"/>
                  <a:pt x="1140" y="648"/>
                </a:cubicBezTo>
                <a:cubicBezTo>
                  <a:pt x="1144" y="645"/>
                  <a:pt x="1148" y="643"/>
                  <a:pt x="1152" y="640"/>
                </a:cubicBezTo>
                <a:cubicBezTo>
                  <a:pt x="1183" y="623"/>
                  <a:pt x="1216" y="610"/>
                  <a:pt x="1250" y="600"/>
                </a:cubicBezTo>
                <a:cubicBezTo>
                  <a:pt x="1255" y="599"/>
                  <a:pt x="1260" y="598"/>
                  <a:pt x="1269" y="596"/>
                </a:cubicBezTo>
                <a:cubicBezTo>
                  <a:pt x="1288" y="591"/>
                  <a:pt x="1288" y="591"/>
                  <a:pt x="1288" y="591"/>
                </a:cubicBezTo>
                <a:cubicBezTo>
                  <a:pt x="1288" y="492"/>
                  <a:pt x="1288" y="492"/>
                  <a:pt x="1288" y="492"/>
                </a:cubicBezTo>
                <a:cubicBezTo>
                  <a:pt x="1288" y="481"/>
                  <a:pt x="1297" y="472"/>
                  <a:pt x="1308" y="472"/>
                </a:cubicBezTo>
                <a:cubicBezTo>
                  <a:pt x="1439" y="472"/>
                  <a:pt x="1439" y="472"/>
                  <a:pt x="1439" y="472"/>
                </a:cubicBezTo>
                <a:cubicBezTo>
                  <a:pt x="1449" y="472"/>
                  <a:pt x="1458" y="481"/>
                  <a:pt x="1458" y="492"/>
                </a:cubicBezTo>
                <a:cubicBezTo>
                  <a:pt x="1458" y="571"/>
                  <a:pt x="1458" y="571"/>
                  <a:pt x="1458" y="571"/>
                </a:cubicBezTo>
                <a:cubicBezTo>
                  <a:pt x="1462" y="592"/>
                  <a:pt x="1462" y="592"/>
                  <a:pt x="1462" y="592"/>
                </a:cubicBezTo>
                <a:cubicBezTo>
                  <a:pt x="1482" y="597"/>
                  <a:pt x="1482" y="597"/>
                  <a:pt x="1482" y="597"/>
                </a:cubicBezTo>
                <a:cubicBezTo>
                  <a:pt x="1487" y="598"/>
                  <a:pt x="1492" y="599"/>
                  <a:pt x="1497" y="600"/>
                </a:cubicBezTo>
                <a:cubicBezTo>
                  <a:pt x="1530" y="609"/>
                  <a:pt x="1563" y="623"/>
                  <a:pt x="1594" y="640"/>
                </a:cubicBezTo>
                <a:cubicBezTo>
                  <a:pt x="1598" y="643"/>
                  <a:pt x="1602" y="645"/>
                  <a:pt x="1611" y="650"/>
                </a:cubicBezTo>
                <a:cubicBezTo>
                  <a:pt x="1628" y="661"/>
                  <a:pt x="1628" y="661"/>
                  <a:pt x="1628" y="661"/>
                </a:cubicBezTo>
                <a:cubicBezTo>
                  <a:pt x="1698" y="591"/>
                  <a:pt x="1698" y="591"/>
                  <a:pt x="1698" y="591"/>
                </a:cubicBezTo>
                <a:cubicBezTo>
                  <a:pt x="1706" y="584"/>
                  <a:pt x="1718" y="584"/>
                  <a:pt x="1725" y="591"/>
                </a:cubicBezTo>
                <a:cubicBezTo>
                  <a:pt x="1818" y="684"/>
                  <a:pt x="1818" y="684"/>
                  <a:pt x="1818" y="684"/>
                </a:cubicBezTo>
                <a:cubicBezTo>
                  <a:pt x="1822" y="687"/>
                  <a:pt x="1824" y="692"/>
                  <a:pt x="1824" y="697"/>
                </a:cubicBezTo>
                <a:cubicBezTo>
                  <a:pt x="1824" y="703"/>
                  <a:pt x="1822" y="707"/>
                  <a:pt x="1818" y="711"/>
                </a:cubicBezTo>
                <a:cubicBezTo>
                  <a:pt x="1763" y="767"/>
                  <a:pt x="1763" y="767"/>
                  <a:pt x="1763" y="767"/>
                </a:cubicBezTo>
                <a:cubicBezTo>
                  <a:pt x="1751" y="785"/>
                  <a:pt x="1751" y="785"/>
                  <a:pt x="1751" y="785"/>
                </a:cubicBezTo>
                <a:cubicBezTo>
                  <a:pt x="1761" y="803"/>
                  <a:pt x="1761" y="803"/>
                  <a:pt x="1761" y="803"/>
                </a:cubicBezTo>
                <a:cubicBezTo>
                  <a:pt x="1764" y="807"/>
                  <a:pt x="1767" y="811"/>
                  <a:pt x="1769" y="815"/>
                </a:cubicBezTo>
                <a:cubicBezTo>
                  <a:pt x="1786" y="846"/>
                  <a:pt x="1800" y="879"/>
                  <a:pt x="1809" y="913"/>
                </a:cubicBezTo>
                <a:cubicBezTo>
                  <a:pt x="1810" y="917"/>
                  <a:pt x="1812" y="922"/>
                  <a:pt x="1814" y="932"/>
                </a:cubicBezTo>
                <a:cubicBezTo>
                  <a:pt x="1818" y="951"/>
                  <a:pt x="1818" y="951"/>
                  <a:pt x="1818" y="951"/>
                </a:cubicBezTo>
                <a:cubicBezTo>
                  <a:pt x="1918" y="951"/>
                  <a:pt x="1918" y="951"/>
                  <a:pt x="1918" y="951"/>
                </a:cubicBezTo>
                <a:cubicBezTo>
                  <a:pt x="1928" y="951"/>
                  <a:pt x="1937" y="960"/>
                  <a:pt x="1937" y="971"/>
                </a:cubicBezTo>
                <a:lnTo>
                  <a:pt x="1937" y="1102"/>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7" name="Google Shape;9917;p22"/>
          <p:cNvSpPr/>
          <p:nvPr/>
        </p:nvSpPr>
        <p:spPr>
          <a:xfrm>
            <a:off x="12187556" y="11235207"/>
            <a:ext cx="837432" cy="1145136"/>
          </a:xfrm>
          <a:custGeom>
            <a:rect b="b" l="l" r="r" t="t"/>
            <a:pathLst>
              <a:path extrusionOk="0" h="2268" w="1662">
                <a:moveTo>
                  <a:pt x="983" y="686"/>
                </a:moveTo>
                <a:cubicBezTo>
                  <a:pt x="959" y="643"/>
                  <a:pt x="923" y="607"/>
                  <a:pt x="880" y="583"/>
                </a:cubicBezTo>
                <a:cubicBezTo>
                  <a:pt x="862" y="573"/>
                  <a:pt x="843" y="565"/>
                  <a:pt x="823" y="560"/>
                </a:cubicBezTo>
                <a:cubicBezTo>
                  <a:pt x="776" y="546"/>
                  <a:pt x="725" y="546"/>
                  <a:pt x="678" y="560"/>
                </a:cubicBezTo>
                <a:cubicBezTo>
                  <a:pt x="659" y="565"/>
                  <a:pt x="639" y="573"/>
                  <a:pt x="621" y="583"/>
                </a:cubicBezTo>
                <a:cubicBezTo>
                  <a:pt x="578" y="608"/>
                  <a:pt x="542" y="643"/>
                  <a:pt x="518" y="686"/>
                </a:cubicBezTo>
                <a:cubicBezTo>
                  <a:pt x="508" y="705"/>
                  <a:pt x="500" y="724"/>
                  <a:pt x="495" y="743"/>
                </a:cubicBezTo>
                <a:cubicBezTo>
                  <a:pt x="488" y="767"/>
                  <a:pt x="485" y="791"/>
                  <a:pt x="485" y="816"/>
                </a:cubicBezTo>
                <a:cubicBezTo>
                  <a:pt x="485" y="841"/>
                  <a:pt x="488" y="865"/>
                  <a:pt x="495" y="888"/>
                </a:cubicBezTo>
                <a:cubicBezTo>
                  <a:pt x="500" y="908"/>
                  <a:pt x="508" y="927"/>
                  <a:pt x="518" y="946"/>
                </a:cubicBezTo>
                <a:cubicBezTo>
                  <a:pt x="542" y="989"/>
                  <a:pt x="578" y="1024"/>
                  <a:pt x="621" y="1048"/>
                </a:cubicBezTo>
                <a:cubicBezTo>
                  <a:pt x="639" y="1059"/>
                  <a:pt x="659" y="1066"/>
                  <a:pt x="678" y="1072"/>
                </a:cubicBezTo>
                <a:cubicBezTo>
                  <a:pt x="702" y="1079"/>
                  <a:pt x="726" y="1082"/>
                  <a:pt x="751" y="1082"/>
                </a:cubicBezTo>
                <a:cubicBezTo>
                  <a:pt x="776" y="1082"/>
                  <a:pt x="800" y="1079"/>
                  <a:pt x="823" y="1072"/>
                </a:cubicBezTo>
                <a:cubicBezTo>
                  <a:pt x="843" y="1067"/>
                  <a:pt x="862" y="1059"/>
                  <a:pt x="880" y="1048"/>
                </a:cubicBezTo>
                <a:cubicBezTo>
                  <a:pt x="923" y="1024"/>
                  <a:pt x="959" y="989"/>
                  <a:pt x="983" y="946"/>
                </a:cubicBezTo>
                <a:cubicBezTo>
                  <a:pt x="993" y="927"/>
                  <a:pt x="1001" y="908"/>
                  <a:pt x="1007" y="889"/>
                </a:cubicBezTo>
                <a:cubicBezTo>
                  <a:pt x="1013" y="865"/>
                  <a:pt x="1017" y="841"/>
                  <a:pt x="1017" y="816"/>
                </a:cubicBezTo>
                <a:cubicBezTo>
                  <a:pt x="1017" y="791"/>
                  <a:pt x="1013" y="767"/>
                  <a:pt x="1007" y="743"/>
                </a:cubicBezTo>
                <a:cubicBezTo>
                  <a:pt x="1001" y="724"/>
                  <a:pt x="993" y="704"/>
                  <a:pt x="983" y="686"/>
                </a:cubicBezTo>
                <a:close/>
                <a:moveTo>
                  <a:pt x="968" y="878"/>
                </a:moveTo>
                <a:cubicBezTo>
                  <a:pt x="964" y="894"/>
                  <a:pt x="957" y="911"/>
                  <a:pt x="948" y="926"/>
                </a:cubicBezTo>
                <a:cubicBezTo>
                  <a:pt x="928" y="963"/>
                  <a:pt x="898" y="993"/>
                  <a:pt x="861" y="1014"/>
                </a:cubicBezTo>
                <a:cubicBezTo>
                  <a:pt x="845" y="1022"/>
                  <a:pt x="829" y="1029"/>
                  <a:pt x="812" y="1034"/>
                </a:cubicBezTo>
                <a:cubicBezTo>
                  <a:pt x="773" y="1045"/>
                  <a:pt x="729" y="1045"/>
                  <a:pt x="689" y="1034"/>
                </a:cubicBezTo>
                <a:cubicBezTo>
                  <a:pt x="672" y="1029"/>
                  <a:pt x="656" y="1022"/>
                  <a:pt x="640" y="1014"/>
                </a:cubicBezTo>
                <a:cubicBezTo>
                  <a:pt x="604" y="993"/>
                  <a:pt x="574" y="963"/>
                  <a:pt x="553" y="926"/>
                </a:cubicBezTo>
                <a:cubicBezTo>
                  <a:pt x="544" y="910"/>
                  <a:pt x="538" y="894"/>
                  <a:pt x="533" y="878"/>
                </a:cubicBezTo>
                <a:cubicBezTo>
                  <a:pt x="527" y="858"/>
                  <a:pt x="524" y="837"/>
                  <a:pt x="524" y="816"/>
                </a:cubicBezTo>
                <a:cubicBezTo>
                  <a:pt x="524" y="795"/>
                  <a:pt x="527" y="774"/>
                  <a:pt x="533" y="754"/>
                </a:cubicBezTo>
                <a:cubicBezTo>
                  <a:pt x="538" y="738"/>
                  <a:pt x="544" y="721"/>
                  <a:pt x="553" y="706"/>
                </a:cubicBezTo>
                <a:cubicBezTo>
                  <a:pt x="574" y="669"/>
                  <a:pt x="604" y="639"/>
                  <a:pt x="640" y="618"/>
                </a:cubicBezTo>
                <a:cubicBezTo>
                  <a:pt x="656" y="610"/>
                  <a:pt x="672" y="603"/>
                  <a:pt x="689" y="598"/>
                </a:cubicBezTo>
                <a:cubicBezTo>
                  <a:pt x="709" y="592"/>
                  <a:pt x="730" y="590"/>
                  <a:pt x="751" y="590"/>
                </a:cubicBezTo>
                <a:cubicBezTo>
                  <a:pt x="772" y="590"/>
                  <a:pt x="793" y="592"/>
                  <a:pt x="813" y="598"/>
                </a:cubicBezTo>
                <a:cubicBezTo>
                  <a:pt x="829" y="603"/>
                  <a:pt x="845" y="609"/>
                  <a:pt x="861" y="618"/>
                </a:cubicBezTo>
                <a:cubicBezTo>
                  <a:pt x="898" y="639"/>
                  <a:pt x="928" y="669"/>
                  <a:pt x="948" y="705"/>
                </a:cubicBezTo>
                <a:cubicBezTo>
                  <a:pt x="957" y="721"/>
                  <a:pt x="964" y="737"/>
                  <a:pt x="968" y="754"/>
                </a:cubicBezTo>
                <a:cubicBezTo>
                  <a:pt x="974" y="774"/>
                  <a:pt x="977" y="795"/>
                  <a:pt x="977" y="816"/>
                </a:cubicBezTo>
                <a:cubicBezTo>
                  <a:pt x="977" y="837"/>
                  <a:pt x="974" y="858"/>
                  <a:pt x="968" y="878"/>
                </a:cubicBezTo>
                <a:close/>
                <a:moveTo>
                  <a:pt x="1206" y="704"/>
                </a:moveTo>
                <a:cubicBezTo>
                  <a:pt x="1155" y="704"/>
                  <a:pt x="1155" y="704"/>
                  <a:pt x="1155" y="704"/>
                </a:cubicBezTo>
                <a:cubicBezTo>
                  <a:pt x="1155" y="703"/>
                  <a:pt x="1155" y="702"/>
                  <a:pt x="1155" y="701"/>
                </a:cubicBezTo>
                <a:cubicBezTo>
                  <a:pt x="1146" y="670"/>
                  <a:pt x="1134" y="640"/>
                  <a:pt x="1118" y="611"/>
                </a:cubicBezTo>
                <a:cubicBezTo>
                  <a:pt x="1117" y="610"/>
                  <a:pt x="1117" y="610"/>
                  <a:pt x="1116" y="609"/>
                </a:cubicBezTo>
                <a:cubicBezTo>
                  <a:pt x="1152" y="574"/>
                  <a:pt x="1152" y="574"/>
                  <a:pt x="1152" y="574"/>
                </a:cubicBezTo>
                <a:cubicBezTo>
                  <a:pt x="1174" y="551"/>
                  <a:pt x="1174" y="515"/>
                  <a:pt x="1152" y="492"/>
                </a:cubicBezTo>
                <a:cubicBezTo>
                  <a:pt x="1074" y="415"/>
                  <a:pt x="1074" y="415"/>
                  <a:pt x="1074" y="415"/>
                </a:cubicBezTo>
                <a:cubicBezTo>
                  <a:pt x="1052" y="393"/>
                  <a:pt x="1015" y="393"/>
                  <a:pt x="993" y="415"/>
                </a:cubicBezTo>
                <a:cubicBezTo>
                  <a:pt x="958" y="450"/>
                  <a:pt x="958" y="450"/>
                  <a:pt x="958" y="450"/>
                </a:cubicBezTo>
                <a:cubicBezTo>
                  <a:pt x="957" y="450"/>
                  <a:pt x="956" y="449"/>
                  <a:pt x="955" y="449"/>
                </a:cubicBezTo>
                <a:cubicBezTo>
                  <a:pt x="926" y="433"/>
                  <a:pt x="896" y="420"/>
                  <a:pt x="865" y="412"/>
                </a:cubicBezTo>
                <a:cubicBezTo>
                  <a:pt x="865" y="412"/>
                  <a:pt x="864" y="412"/>
                  <a:pt x="863" y="411"/>
                </a:cubicBezTo>
                <a:cubicBezTo>
                  <a:pt x="863" y="361"/>
                  <a:pt x="863" y="361"/>
                  <a:pt x="863" y="361"/>
                </a:cubicBezTo>
                <a:cubicBezTo>
                  <a:pt x="863" y="329"/>
                  <a:pt x="837" y="304"/>
                  <a:pt x="806" y="304"/>
                </a:cubicBezTo>
                <a:cubicBezTo>
                  <a:pt x="696" y="304"/>
                  <a:pt x="696" y="304"/>
                  <a:pt x="696" y="304"/>
                </a:cubicBezTo>
                <a:cubicBezTo>
                  <a:pt x="664" y="304"/>
                  <a:pt x="639" y="329"/>
                  <a:pt x="639" y="361"/>
                </a:cubicBezTo>
                <a:cubicBezTo>
                  <a:pt x="639" y="411"/>
                  <a:pt x="639" y="411"/>
                  <a:pt x="639" y="411"/>
                </a:cubicBezTo>
                <a:cubicBezTo>
                  <a:pt x="638" y="412"/>
                  <a:pt x="637" y="412"/>
                  <a:pt x="636" y="412"/>
                </a:cubicBezTo>
                <a:cubicBezTo>
                  <a:pt x="605" y="421"/>
                  <a:pt x="575" y="433"/>
                  <a:pt x="546" y="449"/>
                </a:cubicBezTo>
                <a:cubicBezTo>
                  <a:pt x="545" y="450"/>
                  <a:pt x="545" y="450"/>
                  <a:pt x="544" y="450"/>
                </a:cubicBezTo>
                <a:cubicBezTo>
                  <a:pt x="508" y="415"/>
                  <a:pt x="508" y="415"/>
                  <a:pt x="508" y="415"/>
                </a:cubicBezTo>
                <a:cubicBezTo>
                  <a:pt x="486" y="392"/>
                  <a:pt x="450" y="392"/>
                  <a:pt x="427" y="415"/>
                </a:cubicBezTo>
                <a:cubicBezTo>
                  <a:pt x="350" y="492"/>
                  <a:pt x="350" y="492"/>
                  <a:pt x="350" y="492"/>
                </a:cubicBezTo>
                <a:cubicBezTo>
                  <a:pt x="339" y="503"/>
                  <a:pt x="333" y="517"/>
                  <a:pt x="333" y="533"/>
                </a:cubicBezTo>
                <a:cubicBezTo>
                  <a:pt x="333" y="548"/>
                  <a:pt x="339" y="563"/>
                  <a:pt x="350" y="574"/>
                </a:cubicBezTo>
                <a:cubicBezTo>
                  <a:pt x="385" y="609"/>
                  <a:pt x="385" y="609"/>
                  <a:pt x="385" y="609"/>
                </a:cubicBezTo>
                <a:cubicBezTo>
                  <a:pt x="385" y="610"/>
                  <a:pt x="384" y="611"/>
                  <a:pt x="384" y="611"/>
                </a:cubicBezTo>
                <a:cubicBezTo>
                  <a:pt x="368" y="640"/>
                  <a:pt x="355" y="671"/>
                  <a:pt x="347" y="701"/>
                </a:cubicBezTo>
                <a:cubicBezTo>
                  <a:pt x="347" y="702"/>
                  <a:pt x="346" y="703"/>
                  <a:pt x="346" y="704"/>
                </a:cubicBezTo>
                <a:cubicBezTo>
                  <a:pt x="296" y="704"/>
                  <a:pt x="296" y="704"/>
                  <a:pt x="296" y="704"/>
                </a:cubicBezTo>
                <a:cubicBezTo>
                  <a:pt x="264" y="704"/>
                  <a:pt x="238" y="729"/>
                  <a:pt x="238" y="761"/>
                </a:cubicBezTo>
                <a:cubicBezTo>
                  <a:pt x="238" y="871"/>
                  <a:pt x="238" y="871"/>
                  <a:pt x="238" y="871"/>
                </a:cubicBezTo>
                <a:cubicBezTo>
                  <a:pt x="238" y="902"/>
                  <a:pt x="264" y="928"/>
                  <a:pt x="296" y="928"/>
                </a:cubicBezTo>
                <a:cubicBezTo>
                  <a:pt x="346" y="928"/>
                  <a:pt x="346" y="928"/>
                  <a:pt x="346" y="928"/>
                </a:cubicBezTo>
                <a:cubicBezTo>
                  <a:pt x="346" y="929"/>
                  <a:pt x="347" y="930"/>
                  <a:pt x="347" y="930"/>
                </a:cubicBezTo>
                <a:cubicBezTo>
                  <a:pt x="355" y="961"/>
                  <a:pt x="368" y="991"/>
                  <a:pt x="384" y="1021"/>
                </a:cubicBezTo>
                <a:cubicBezTo>
                  <a:pt x="384" y="1021"/>
                  <a:pt x="385" y="1022"/>
                  <a:pt x="385" y="1023"/>
                </a:cubicBezTo>
                <a:cubicBezTo>
                  <a:pt x="350" y="1058"/>
                  <a:pt x="350" y="1058"/>
                  <a:pt x="350" y="1058"/>
                </a:cubicBezTo>
                <a:cubicBezTo>
                  <a:pt x="339" y="1069"/>
                  <a:pt x="333" y="1084"/>
                  <a:pt x="333" y="1099"/>
                </a:cubicBezTo>
                <a:cubicBezTo>
                  <a:pt x="333" y="1114"/>
                  <a:pt x="339" y="1129"/>
                  <a:pt x="350" y="1140"/>
                </a:cubicBezTo>
                <a:cubicBezTo>
                  <a:pt x="427" y="1217"/>
                  <a:pt x="427" y="1217"/>
                  <a:pt x="427" y="1217"/>
                </a:cubicBezTo>
                <a:cubicBezTo>
                  <a:pt x="450" y="1239"/>
                  <a:pt x="486" y="1239"/>
                  <a:pt x="508" y="1217"/>
                </a:cubicBezTo>
                <a:cubicBezTo>
                  <a:pt x="544" y="1182"/>
                  <a:pt x="544" y="1182"/>
                  <a:pt x="544" y="1182"/>
                </a:cubicBezTo>
                <a:cubicBezTo>
                  <a:pt x="545" y="1182"/>
                  <a:pt x="545" y="1182"/>
                  <a:pt x="546" y="1183"/>
                </a:cubicBezTo>
                <a:cubicBezTo>
                  <a:pt x="575" y="1199"/>
                  <a:pt x="605" y="1211"/>
                  <a:pt x="636" y="1220"/>
                </a:cubicBezTo>
                <a:cubicBezTo>
                  <a:pt x="637" y="1220"/>
                  <a:pt x="638" y="1220"/>
                  <a:pt x="639" y="1220"/>
                </a:cubicBezTo>
                <a:cubicBezTo>
                  <a:pt x="639" y="1271"/>
                  <a:pt x="639" y="1271"/>
                  <a:pt x="639" y="1271"/>
                </a:cubicBezTo>
                <a:cubicBezTo>
                  <a:pt x="639" y="1302"/>
                  <a:pt x="664" y="1328"/>
                  <a:pt x="696" y="1328"/>
                </a:cubicBezTo>
                <a:cubicBezTo>
                  <a:pt x="806" y="1328"/>
                  <a:pt x="806" y="1328"/>
                  <a:pt x="806" y="1328"/>
                </a:cubicBezTo>
                <a:cubicBezTo>
                  <a:pt x="837" y="1328"/>
                  <a:pt x="863" y="1302"/>
                  <a:pt x="863" y="1271"/>
                </a:cubicBezTo>
                <a:cubicBezTo>
                  <a:pt x="863" y="1220"/>
                  <a:pt x="863" y="1220"/>
                  <a:pt x="863" y="1220"/>
                </a:cubicBezTo>
                <a:cubicBezTo>
                  <a:pt x="864" y="1220"/>
                  <a:pt x="864" y="1220"/>
                  <a:pt x="865" y="1220"/>
                </a:cubicBezTo>
                <a:cubicBezTo>
                  <a:pt x="896" y="1212"/>
                  <a:pt x="926" y="1199"/>
                  <a:pt x="955" y="1183"/>
                </a:cubicBezTo>
                <a:cubicBezTo>
                  <a:pt x="956" y="1182"/>
                  <a:pt x="957" y="1182"/>
                  <a:pt x="957" y="1182"/>
                </a:cubicBezTo>
                <a:cubicBezTo>
                  <a:pt x="993" y="1217"/>
                  <a:pt x="993" y="1217"/>
                  <a:pt x="993" y="1217"/>
                </a:cubicBezTo>
                <a:cubicBezTo>
                  <a:pt x="1016" y="1239"/>
                  <a:pt x="1052" y="1239"/>
                  <a:pt x="1074" y="1217"/>
                </a:cubicBezTo>
                <a:cubicBezTo>
                  <a:pt x="1152" y="1140"/>
                  <a:pt x="1152" y="1140"/>
                  <a:pt x="1152" y="1140"/>
                </a:cubicBezTo>
                <a:cubicBezTo>
                  <a:pt x="1174" y="1117"/>
                  <a:pt x="1174" y="1081"/>
                  <a:pt x="1152" y="1058"/>
                </a:cubicBezTo>
                <a:cubicBezTo>
                  <a:pt x="1116" y="1023"/>
                  <a:pt x="1116" y="1023"/>
                  <a:pt x="1116" y="1023"/>
                </a:cubicBezTo>
                <a:cubicBezTo>
                  <a:pt x="1117" y="1022"/>
                  <a:pt x="1117" y="1021"/>
                  <a:pt x="1118" y="1021"/>
                </a:cubicBezTo>
                <a:cubicBezTo>
                  <a:pt x="1134" y="992"/>
                  <a:pt x="1146" y="961"/>
                  <a:pt x="1155" y="931"/>
                </a:cubicBezTo>
                <a:cubicBezTo>
                  <a:pt x="1155" y="930"/>
                  <a:pt x="1155" y="929"/>
                  <a:pt x="1155" y="928"/>
                </a:cubicBezTo>
                <a:cubicBezTo>
                  <a:pt x="1206" y="928"/>
                  <a:pt x="1206" y="928"/>
                  <a:pt x="1206" y="928"/>
                </a:cubicBezTo>
                <a:cubicBezTo>
                  <a:pt x="1237" y="928"/>
                  <a:pt x="1263" y="902"/>
                  <a:pt x="1263" y="871"/>
                </a:cubicBezTo>
                <a:cubicBezTo>
                  <a:pt x="1263" y="761"/>
                  <a:pt x="1263" y="761"/>
                  <a:pt x="1263" y="761"/>
                </a:cubicBezTo>
                <a:cubicBezTo>
                  <a:pt x="1263" y="729"/>
                  <a:pt x="1237" y="704"/>
                  <a:pt x="1206" y="704"/>
                </a:cubicBezTo>
                <a:close/>
                <a:moveTo>
                  <a:pt x="1223" y="871"/>
                </a:moveTo>
                <a:cubicBezTo>
                  <a:pt x="1223" y="880"/>
                  <a:pt x="1215" y="888"/>
                  <a:pt x="1206" y="888"/>
                </a:cubicBezTo>
                <a:cubicBezTo>
                  <a:pt x="1140" y="888"/>
                  <a:pt x="1140" y="888"/>
                  <a:pt x="1140" y="888"/>
                </a:cubicBezTo>
                <a:cubicBezTo>
                  <a:pt x="1123" y="892"/>
                  <a:pt x="1123" y="892"/>
                  <a:pt x="1123" y="892"/>
                </a:cubicBezTo>
                <a:cubicBezTo>
                  <a:pt x="1119" y="907"/>
                  <a:pt x="1119" y="907"/>
                  <a:pt x="1119" y="907"/>
                </a:cubicBezTo>
                <a:cubicBezTo>
                  <a:pt x="1119" y="911"/>
                  <a:pt x="1118" y="916"/>
                  <a:pt x="1116" y="920"/>
                </a:cubicBezTo>
                <a:cubicBezTo>
                  <a:pt x="1109" y="948"/>
                  <a:pt x="1097" y="975"/>
                  <a:pt x="1083" y="1001"/>
                </a:cubicBezTo>
                <a:cubicBezTo>
                  <a:pt x="1081" y="1005"/>
                  <a:pt x="1079" y="1008"/>
                  <a:pt x="1076" y="1012"/>
                </a:cubicBezTo>
                <a:cubicBezTo>
                  <a:pt x="1066" y="1029"/>
                  <a:pt x="1066" y="1029"/>
                  <a:pt x="1066" y="1029"/>
                </a:cubicBezTo>
                <a:cubicBezTo>
                  <a:pt x="1124" y="1086"/>
                  <a:pt x="1124" y="1086"/>
                  <a:pt x="1124" y="1086"/>
                </a:cubicBezTo>
                <a:cubicBezTo>
                  <a:pt x="1131" y="1093"/>
                  <a:pt x="1131" y="1105"/>
                  <a:pt x="1124" y="1111"/>
                </a:cubicBezTo>
                <a:cubicBezTo>
                  <a:pt x="1046" y="1189"/>
                  <a:pt x="1046" y="1189"/>
                  <a:pt x="1046" y="1189"/>
                </a:cubicBezTo>
                <a:cubicBezTo>
                  <a:pt x="1039" y="1196"/>
                  <a:pt x="1028" y="1196"/>
                  <a:pt x="1021" y="1189"/>
                </a:cubicBezTo>
                <a:cubicBezTo>
                  <a:pt x="963" y="1131"/>
                  <a:pt x="963" y="1131"/>
                  <a:pt x="963" y="1131"/>
                </a:cubicBezTo>
                <a:cubicBezTo>
                  <a:pt x="946" y="1142"/>
                  <a:pt x="946" y="1142"/>
                  <a:pt x="946" y="1142"/>
                </a:cubicBezTo>
                <a:cubicBezTo>
                  <a:pt x="943" y="1144"/>
                  <a:pt x="940" y="1146"/>
                  <a:pt x="936" y="1148"/>
                </a:cubicBezTo>
                <a:cubicBezTo>
                  <a:pt x="910" y="1163"/>
                  <a:pt x="882" y="1174"/>
                  <a:pt x="854" y="1182"/>
                </a:cubicBezTo>
                <a:cubicBezTo>
                  <a:pt x="850" y="1183"/>
                  <a:pt x="846" y="1184"/>
                  <a:pt x="839" y="1186"/>
                </a:cubicBezTo>
                <a:cubicBezTo>
                  <a:pt x="823" y="1189"/>
                  <a:pt x="823" y="1189"/>
                  <a:pt x="823" y="1189"/>
                </a:cubicBezTo>
                <a:cubicBezTo>
                  <a:pt x="823" y="1271"/>
                  <a:pt x="823" y="1271"/>
                  <a:pt x="823" y="1271"/>
                </a:cubicBezTo>
                <a:cubicBezTo>
                  <a:pt x="823" y="1281"/>
                  <a:pt x="815" y="1288"/>
                  <a:pt x="806" y="1288"/>
                </a:cubicBezTo>
                <a:cubicBezTo>
                  <a:pt x="696" y="1288"/>
                  <a:pt x="696" y="1288"/>
                  <a:pt x="696" y="1288"/>
                </a:cubicBezTo>
                <a:cubicBezTo>
                  <a:pt x="686" y="1288"/>
                  <a:pt x="678" y="1281"/>
                  <a:pt x="678" y="1271"/>
                </a:cubicBezTo>
                <a:cubicBezTo>
                  <a:pt x="678" y="1205"/>
                  <a:pt x="678" y="1205"/>
                  <a:pt x="678" y="1205"/>
                </a:cubicBezTo>
                <a:cubicBezTo>
                  <a:pt x="675" y="1188"/>
                  <a:pt x="675" y="1188"/>
                  <a:pt x="675" y="1188"/>
                </a:cubicBezTo>
                <a:cubicBezTo>
                  <a:pt x="660" y="1185"/>
                  <a:pt x="660" y="1185"/>
                  <a:pt x="660" y="1185"/>
                </a:cubicBezTo>
                <a:cubicBezTo>
                  <a:pt x="656" y="1184"/>
                  <a:pt x="651" y="1183"/>
                  <a:pt x="647" y="1181"/>
                </a:cubicBezTo>
                <a:cubicBezTo>
                  <a:pt x="619" y="1174"/>
                  <a:pt x="591" y="1162"/>
                  <a:pt x="565" y="1148"/>
                </a:cubicBezTo>
                <a:cubicBezTo>
                  <a:pt x="562" y="1146"/>
                  <a:pt x="558" y="1144"/>
                  <a:pt x="555" y="1142"/>
                </a:cubicBezTo>
                <a:cubicBezTo>
                  <a:pt x="538" y="1131"/>
                  <a:pt x="538" y="1131"/>
                  <a:pt x="538" y="1131"/>
                </a:cubicBezTo>
                <a:cubicBezTo>
                  <a:pt x="480" y="1189"/>
                  <a:pt x="480" y="1189"/>
                  <a:pt x="480" y="1189"/>
                </a:cubicBezTo>
                <a:cubicBezTo>
                  <a:pt x="473" y="1196"/>
                  <a:pt x="462" y="1196"/>
                  <a:pt x="455" y="1189"/>
                </a:cubicBezTo>
                <a:cubicBezTo>
                  <a:pt x="378" y="1111"/>
                  <a:pt x="378" y="1111"/>
                  <a:pt x="378" y="1111"/>
                </a:cubicBezTo>
                <a:cubicBezTo>
                  <a:pt x="374" y="1108"/>
                  <a:pt x="373" y="1104"/>
                  <a:pt x="373" y="1099"/>
                </a:cubicBezTo>
                <a:cubicBezTo>
                  <a:pt x="373" y="1094"/>
                  <a:pt x="374" y="1090"/>
                  <a:pt x="378" y="1086"/>
                </a:cubicBezTo>
                <a:cubicBezTo>
                  <a:pt x="424" y="1040"/>
                  <a:pt x="424" y="1040"/>
                  <a:pt x="424" y="1040"/>
                </a:cubicBezTo>
                <a:cubicBezTo>
                  <a:pt x="434" y="1026"/>
                  <a:pt x="434" y="1026"/>
                  <a:pt x="434" y="1026"/>
                </a:cubicBezTo>
                <a:cubicBezTo>
                  <a:pt x="425" y="1012"/>
                  <a:pt x="425" y="1012"/>
                  <a:pt x="425" y="1012"/>
                </a:cubicBezTo>
                <a:cubicBezTo>
                  <a:pt x="423" y="1009"/>
                  <a:pt x="421" y="1005"/>
                  <a:pt x="419" y="1001"/>
                </a:cubicBezTo>
                <a:cubicBezTo>
                  <a:pt x="404" y="975"/>
                  <a:pt x="393" y="947"/>
                  <a:pt x="385" y="920"/>
                </a:cubicBezTo>
                <a:cubicBezTo>
                  <a:pt x="384" y="916"/>
                  <a:pt x="383" y="911"/>
                  <a:pt x="381" y="904"/>
                </a:cubicBezTo>
                <a:cubicBezTo>
                  <a:pt x="377" y="888"/>
                  <a:pt x="377" y="888"/>
                  <a:pt x="377" y="888"/>
                </a:cubicBezTo>
                <a:cubicBezTo>
                  <a:pt x="296" y="888"/>
                  <a:pt x="296" y="888"/>
                  <a:pt x="296" y="888"/>
                </a:cubicBezTo>
                <a:cubicBezTo>
                  <a:pt x="286" y="888"/>
                  <a:pt x="278" y="880"/>
                  <a:pt x="278" y="871"/>
                </a:cubicBezTo>
                <a:cubicBezTo>
                  <a:pt x="278" y="761"/>
                  <a:pt x="278" y="761"/>
                  <a:pt x="278" y="761"/>
                </a:cubicBezTo>
                <a:cubicBezTo>
                  <a:pt x="278" y="751"/>
                  <a:pt x="286" y="743"/>
                  <a:pt x="296" y="743"/>
                </a:cubicBezTo>
                <a:cubicBezTo>
                  <a:pt x="377" y="743"/>
                  <a:pt x="377" y="743"/>
                  <a:pt x="377" y="743"/>
                </a:cubicBezTo>
                <a:cubicBezTo>
                  <a:pt x="382" y="724"/>
                  <a:pt x="382" y="724"/>
                  <a:pt x="382" y="724"/>
                </a:cubicBezTo>
                <a:cubicBezTo>
                  <a:pt x="383" y="720"/>
                  <a:pt x="384" y="716"/>
                  <a:pt x="385" y="712"/>
                </a:cubicBezTo>
                <a:cubicBezTo>
                  <a:pt x="393" y="684"/>
                  <a:pt x="404" y="657"/>
                  <a:pt x="419" y="631"/>
                </a:cubicBezTo>
                <a:cubicBezTo>
                  <a:pt x="421" y="627"/>
                  <a:pt x="423" y="623"/>
                  <a:pt x="427" y="617"/>
                </a:cubicBezTo>
                <a:cubicBezTo>
                  <a:pt x="436" y="603"/>
                  <a:pt x="436" y="603"/>
                  <a:pt x="436" y="603"/>
                </a:cubicBezTo>
                <a:cubicBezTo>
                  <a:pt x="378" y="545"/>
                  <a:pt x="378" y="545"/>
                  <a:pt x="378" y="545"/>
                </a:cubicBezTo>
                <a:cubicBezTo>
                  <a:pt x="374" y="542"/>
                  <a:pt x="373" y="538"/>
                  <a:pt x="373" y="533"/>
                </a:cubicBezTo>
                <a:cubicBezTo>
                  <a:pt x="373" y="528"/>
                  <a:pt x="374" y="524"/>
                  <a:pt x="378" y="520"/>
                </a:cubicBezTo>
                <a:cubicBezTo>
                  <a:pt x="455" y="443"/>
                  <a:pt x="455" y="443"/>
                  <a:pt x="455" y="443"/>
                </a:cubicBezTo>
                <a:cubicBezTo>
                  <a:pt x="462" y="436"/>
                  <a:pt x="473" y="436"/>
                  <a:pt x="480" y="443"/>
                </a:cubicBezTo>
                <a:cubicBezTo>
                  <a:pt x="527" y="490"/>
                  <a:pt x="527" y="490"/>
                  <a:pt x="527" y="490"/>
                </a:cubicBezTo>
                <a:cubicBezTo>
                  <a:pt x="541" y="499"/>
                  <a:pt x="541" y="499"/>
                  <a:pt x="541" y="499"/>
                </a:cubicBezTo>
                <a:cubicBezTo>
                  <a:pt x="555" y="490"/>
                  <a:pt x="555" y="490"/>
                  <a:pt x="555" y="490"/>
                </a:cubicBezTo>
                <a:cubicBezTo>
                  <a:pt x="558" y="488"/>
                  <a:pt x="562" y="486"/>
                  <a:pt x="565" y="484"/>
                </a:cubicBezTo>
                <a:cubicBezTo>
                  <a:pt x="592" y="469"/>
                  <a:pt x="619" y="458"/>
                  <a:pt x="647" y="450"/>
                </a:cubicBezTo>
                <a:cubicBezTo>
                  <a:pt x="651" y="449"/>
                  <a:pt x="655" y="448"/>
                  <a:pt x="663" y="446"/>
                </a:cubicBezTo>
                <a:cubicBezTo>
                  <a:pt x="678" y="443"/>
                  <a:pt x="678" y="443"/>
                  <a:pt x="678" y="443"/>
                </a:cubicBezTo>
                <a:cubicBezTo>
                  <a:pt x="678" y="361"/>
                  <a:pt x="678" y="361"/>
                  <a:pt x="678" y="361"/>
                </a:cubicBezTo>
                <a:cubicBezTo>
                  <a:pt x="678" y="351"/>
                  <a:pt x="686" y="343"/>
                  <a:pt x="696" y="343"/>
                </a:cubicBezTo>
                <a:cubicBezTo>
                  <a:pt x="806" y="343"/>
                  <a:pt x="806" y="343"/>
                  <a:pt x="806" y="343"/>
                </a:cubicBezTo>
                <a:cubicBezTo>
                  <a:pt x="815" y="343"/>
                  <a:pt x="823" y="351"/>
                  <a:pt x="823" y="361"/>
                </a:cubicBezTo>
                <a:cubicBezTo>
                  <a:pt x="823" y="427"/>
                  <a:pt x="823" y="427"/>
                  <a:pt x="823" y="427"/>
                </a:cubicBezTo>
                <a:cubicBezTo>
                  <a:pt x="827" y="444"/>
                  <a:pt x="827" y="444"/>
                  <a:pt x="827" y="444"/>
                </a:cubicBezTo>
                <a:cubicBezTo>
                  <a:pt x="842" y="447"/>
                  <a:pt x="842" y="447"/>
                  <a:pt x="842" y="447"/>
                </a:cubicBezTo>
                <a:cubicBezTo>
                  <a:pt x="846" y="448"/>
                  <a:pt x="850" y="449"/>
                  <a:pt x="855" y="450"/>
                </a:cubicBezTo>
                <a:cubicBezTo>
                  <a:pt x="882" y="458"/>
                  <a:pt x="910" y="469"/>
                  <a:pt x="936" y="484"/>
                </a:cubicBezTo>
                <a:cubicBezTo>
                  <a:pt x="940" y="486"/>
                  <a:pt x="943" y="488"/>
                  <a:pt x="946" y="490"/>
                </a:cubicBezTo>
                <a:cubicBezTo>
                  <a:pt x="963" y="501"/>
                  <a:pt x="963" y="501"/>
                  <a:pt x="963" y="501"/>
                </a:cubicBezTo>
                <a:cubicBezTo>
                  <a:pt x="1021" y="443"/>
                  <a:pt x="1021" y="443"/>
                  <a:pt x="1021" y="443"/>
                </a:cubicBezTo>
                <a:cubicBezTo>
                  <a:pt x="1028" y="436"/>
                  <a:pt x="1039" y="436"/>
                  <a:pt x="1046" y="443"/>
                </a:cubicBezTo>
                <a:cubicBezTo>
                  <a:pt x="1124" y="520"/>
                  <a:pt x="1124" y="520"/>
                  <a:pt x="1124" y="520"/>
                </a:cubicBezTo>
                <a:cubicBezTo>
                  <a:pt x="1131" y="527"/>
                  <a:pt x="1131" y="539"/>
                  <a:pt x="1124" y="545"/>
                </a:cubicBezTo>
                <a:cubicBezTo>
                  <a:pt x="1077" y="592"/>
                  <a:pt x="1077" y="592"/>
                  <a:pt x="1077" y="592"/>
                </a:cubicBezTo>
                <a:cubicBezTo>
                  <a:pt x="1068" y="606"/>
                  <a:pt x="1068" y="606"/>
                  <a:pt x="1068" y="606"/>
                </a:cubicBezTo>
                <a:cubicBezTo>
                  <a:pt x="1076" y="619"/>
                  <a:pt x="1076" y="619"/>
                  <a:pt x="1076" y="619"/>
                </a:cubicBezTo>
                <a:cubicBezTo>
                  <a:pt x="1078" y="623"/>
                  <a:pt x="1081" y="627"/>
                  <a:pt x="1083" y="630"/>
                </a:cubicBezTo>
                <a:cubicBezTo>
                  <a:pt x="1097" y="657"/>
                  <a:pt x="1109" y="684"/>
                  <a:pt x="1116" y="712"/>
                </a:cubicBezTo>
                <a:cubicBezTo>
                  <a:pt x="1118" y="716"/>
                  <a:pt x="1118" y="720"/>
                  <a:pt x="1119" y="724"/>
                </a:cubicBezTo>
                <a:cubicBezTo>
                  <a:pt x="1124" y="743"/>
                  <a:pt x="1124" y="743"/>
                  <a:pt x="1124" y="743"/>
                </a:cubicBezTo>
                <a:cubicBezTo>
                  <a:pt x="1206" y="743"/>
                  <a:pt x="1206" y="743"/>
                  <a:pt x="1206" y="743"/>
                </a:cubicBezTo>
                <a:cubicBezTo>
                  <a:pt x="1215" y="743"/>
                  <a:pt x="1223" y="751"/>
                  <a:pt x="1223" y="761"/>
                </a:cubicBezTo>
                <a:lnTo>
                  <a:pt x="1223" y="871"/>
                </a:lnTo>
                <a:close/>
                <a:moveTo>
                  <a:pt x="1657" y="1029"/>
                </a:moveTo>
                <a:cubicBezTo>
                  <a:pt x="1654" y="1011"/>
                  <a:pt x="1646" y="993"/>
                  <a:pt x="1633" y="978"/>
                </a:cubicBezTo>
                <a:cubicBezTo>
                  <a:pt x="1457" y="787"/>
                  <a:pt x="1457" y="787"/>
                  <a:pt x="1457" y="787"/>
                </a:cubicBezTo>
                <a:cubicBezTo>
                  <a:pt x="1433" y="759"/>
                  <a:pt x="1414" y="727"/>
                  <a:pt x="1400" y="692"/>
                </a:cubicBezTo>
                <a:cubicBezTo>
                  <a:pt x="1279" y="402"/>
                  <a:pt x="1279" y="402"/>
                  <a:pt x="1279" y="402"/>
                </a:cubicBezTo>
                <a:cubicBezTo>
                  <a:pt x="1298" y="401"/>
                  <a:pt x="1317" y="397"/>
                  <a:pt x="1334" y="388"/>
                </a:cubicBezTo>
                <a:cubicBezTo>
                  <a:pt x="1361" y="375"/>
                  <a:pt x="1374" y="361"/>
                  <a:pt x="1380" y="336"/>
                </a:cubicBezTo>
                <a:cubicBezTo>
                  <a:pt x="1386" y="317"/>
                  <a:pt x="1373" y="299"/>
                  <a:pt x="1364" y="287"/>
                </a:cubicBezTo>
                <a:cubicBezTo>
                  <a:pt x="1319" y="226"/>
                  <a:pt x="1186" y="123"/>
                  <a:pt x="1041" y="57"/>
                </a:cubicBezTo>
                <a:cubicBezTo>
                  <a:pt x="915" y="0"/>
                  <a:pt x="735" y="1"/>
                  <a:pt x="639" y="6"/>
                </a:cubicBezTo>
                <a:cubicBezTo>
                  <a:pt x="506" y="14"/>
                  <a:pt x="319" y="52"/>
                  <a:pt x="186" y="185"/>
                </a:cubicBezTo>
                <a:cubicBezTo>
                  <a:pt x="52" y="319"/>
                  <a:pt x="0" y="465"/>
                  <a:pt x="5" y="687"/>
                </a:cubicBezTo>
                <a:cubicBezTo>
                  <a:pt x="11" y="955"/>
                  <a:pt x="95" y="1286"/>
                  <a:pt x="136" y="1445"/>
                </a:cubicBezTo>
                <a:cubicBezTo>
                  <a:pt x="143" y="1471"/>
                  <a:pt x="148" y="1493"/>
                  <a:pt x="152" y="1508"/>
                </a:cubicBezTo>
                <a:cubicBezTo>
                  <a:pt x="154" y="1519"/>
                  <a:pt x="166" y="1597"/>
                  <a:pt x="151" y="1665"/>
                </a:cubicBezTo>
                <a:cubicBezTo>
                  <a:pt x="145" y="1693"/>
                  <a:pt x="86" y="1763"/>
                  <a:pt x="50" y="1801"/>
                </a:cubicBezTo>
                <a:cubicBezTo>
                  <a:pt x="31" y="1821"/>
                  <a:pt x="31" y="1821"/>
                  <a:pt x="31" y="1821"/>
                </a:cubicBezTo>
                <a:cubicBezTo>
                  <a:pt x="1015" y="2268"/>
                  <a:pt x="1015" y="2268"/>
                  <a:pt x="1015" y="2268"/>
                </a:cubicBezTo>
                <a:cubicBezTo>
                  <a:pt x="1085" y="1923"/>
                  <a:pt x="1085" y="1923"/>
                  <a:pt x="1085" y="1923"/>
                </a:cubicBezTo>
                <a:cubicBezTo>
                  <a:pt x="1094" y="1878"/>
                  <a:pt x="1128" y="1841"/>
                  <a:pt x="1173" y="1828"/>
                </a:cubicBezTo>
                <a:cubicBezTo>
                  <a:pt x="1210" y="1817"/>
                  <a:pt x="1251" y="1802"/>
                  <a:pt x="1295" y="1782"/>
                </a:cubicBezTo>
                <a:cubicBezTo>
                  <a:pt x="1359" y="1755"/>
                  <a:pt x="1400" y="1731"/>
                  <a:pt x="1423" y="1710"/>
                </a:cubicBezTo>
                <a:cubicBezTo>
                  <a:pt x="1461" y="1674"/>
                  <a:pt x="1479" y="1622"/>
                  <a:pt x="1469" y="1570"/>
                </a:cubicBezTo>
                <a:cubicBezTo>
                  <a:pt x="1455" y="1496"/>
                  <a:pt x="1455" y="1496"/>
                  <a:pt x="1455" y="1496"/>
                </a:cubicBezTo>
                <a:cubicBezTo>
                  <a:pt x="1453" y="1492"/>
                  <a:pt x="1453" y="1492"/>
                  <a:pt x="1453" y="1492"/>
                </a:cubicBezTo>
                <a:cubicBezTo>
                  <a:pt x="1444" y="1470"/>
                  <a:pt x="1450" y="1444"/>
                  <a:pt x="1471" y="1429"/>
                </a:cubicBezTo>
                <a:cubicBezTo>
                  <a:pt x="1507" y="1395"/>
                  <a:pt x="1507" y="1395"/>
                  <a:pt x="1507" y="1395"/>
                </a:cubicBezTo>
                <a:cubicBezTo>
                  <a:pt x="1519" y="1383"/>
                  <a:pt x="1526" y="1368"/>
                  <a:pt x="1526" y="1353"/>
                </a:cubicBezTo>
                <a:cubicBezTo>
                  <a:pt x="1526" y="1342"/>
                  <a:pt x="1522" y="1331"/>
                  <a:pt x="1514" y="1322"/>
                </a:cubicBezTo>
                <a:cubicBezTo>
                  <a:pt x="1516" y="1320"/>
                  <a:pt x="1516" y="1320"/>
                  <a:pt x="1516" y="1320"/>
                </a:cubicBezTo>
                <a:cubicBezTo>
                  <a:pt x="1528" y="1307"/>
                  <a:pt x="1533" y="1288"/>
                  <a:pt x="1527" y="1270"/>
                </a:cubicBezTo>
                <a:cubicBezTo>
                  <a:pt x="1493" y="1181"/>
                  <a:pt x="1493" y="1181"/>
                  <a:pt x="1493" y="1181"/>
                </a:cubicBezTo>
                <a:cubicBezTo>
                  <a:pt x="1492" y="1175"/>
                  <a:pt x="1493" y="1170"/>
                  <a:pt x="1495" y="1165"/>
                </a:cubicBezTo>
                <a:cubicBezTo>
                  <a:pt x="1498" y="1160"/>
                  <a:pt x="1502" y="1157"/>
                  <a:pt x="1506" y="1156"/>
                </a:cubicBezTo>
                <a:cubicBezTo>
                  <a:pt x="1567" y="1149"/>
                  <a:pt x="1567" y="1149"/>
                  <a:pt x="1567" y="1149"/>
                </a:cubicBezTo>
                <a:cubicBezTo>
                  <a:pt x="1596" y="1145"/>
                  <a:pt x="1622" y="1130"/>
                  <a:pt x="1639" y="1107"/>
                </a:cubicBezTo>
                <a:cubicBezTo>
                  <a:pt x="1656" y="1084"/>
                  <a:pt x="1662" y="1057"/>
                  <a:pt x="1657" y="1029"/>
                </a:cubicBezTo>
                <a:close/>
                <a:moveTo>
                  <a:pt x="1607" y="1083"/>
                </a:moveTo>
                <a:cubicBezTo>
                  <a:pt x="1596" y="1097"/>
                  <a:pt x="1580" y="1107"/>
                  <a:pt x="1562" y="1109"/>
                </a:cubicBezTo>
                <a:cubicBezTo>
                  <a:pt x="1501" y="1117"/>
                  <a:pt x="1501" y="1117"/>
                  <a:pt x="1501" y="1117"/>
                </a:cubicBezTo>
                <a:cubicBezTo>
                  <a:pt x="1483" y="1120"/>
                  <a:pt x="1468" y="1131"/>
                  <a:pt x="1460" y="1146"/>
                </a:cubicBezTo>
                <a:cubicBezTo>
                  <a:pt x="1453" y="1160"/>
                  <a:pt x="1451" y="1175"/>
                  <a:pt x="1455" y="1192"/>
                </a:cubicBezTo>
                <a:cubicBezTo>
                  <a:pt x="1489" y="1282"/>
                  <a:pt x="1489" y="1282"/>
                  <a:pt x="1489" y="1282"/>
                </a:cubicBezTo>
                <a:cubicBezTo>
                  <a:pt x="1490" y="1285"/>
                  <a:pt x="1490" y="1288"/>
                  <a:pt x="1489" y="1290"/>
                </a:cubicBezTo>
                <a:cubicBezTo>
                  <a:pt x="1475" y="1298"/>
                  <a:pt x="1469" y="1314"/>
                  <a:pt x="1473" y="1329"/>
                </a:cubicBezTo>
                <a:cubicBezTo>
                  <a:pt x="1473" y="1331"/>
                  <a:pt x="1476" y="1338"/>
                  <a:pt x="1478" y="1340"/>
                </a:cubicBezTo>
                <a:cubicBezTo>
                  <a:pt x="1483" y="1347"/>
                  <a:pt x="1483" y="1347"/>
                  <a:pt x="1483" y="1347"/>
                </a:cubicBezTo>
                <a:cubicBezTo>
                  <a:pt x="1486" y="1351"/>
                  <a:pt x="1486" y="1353"/>
                  <a:pt x="1486" y="1353"/>
                </a:cubicBezTo>
                <a:cubicBezTo>
                  <a:pt x="1486" y="1357"/>
                  <a:pt x="1483" y="1362"/>
                  <a:pt x="1479" y="1366"/>
                </a:cubicBezTo>
                <a:cubicBezTo>
                  <a:pt x="1446" y="1398"/>
                  <a:pt x="1446" y="1398"/>
                  <a:pt x="1446" y="1398"/>
                </a:cubicBezTo>
                <a:cubicBezTo>
                  <a:pt x="1412" y="1423"/>
                  <a:pt x="1400" y="1468"/>
                  <a:pt x="1416" y="1506"/>
                </a:cubicBezTo>
                <a:cubicBezTo>
                  <a:pt x="1430" y="1577"/>
                  <a:pt x="1430" y="1577"/>
                  <a:pt x="1430" y="1577"/>
                </a:cubicBezTo>
                <a:cubicBezTo>
                  <a:pt x="1437" y="1616"/>
                  <a:pt x="1424" y="1655"/>
                  <a:pt x="1396" y="1681"/>
                </a:cubicBezTo>
                <a:cubicBezTo>
                  <a:pt x="1377" y="1699"/>
                  <a:pt x="1338" y="1720"/>
                  <a:pt x="1279" y="1746"/>
                </a:cubicBezTo>
                <a:cubicBezTo>
                  <a:pt x="1236" y="1765"/>
                  <a:pt x="1197" y="1779"/>
                  <a:pt x="1161" y="1790"/>
                </a:cubicBezTo>
                <a:cubicBezTo>
                  <a:pt x="1102" y="1807"/>
                  <a:pt x="1058" y="1855"/>
                  <a:pt x="1046" y="1915"/>
                </a:cubicBezTo>
                <a:cubicBezTo>
                  <a:pt x="986" y="2211"/>
                  <a:pt x="986" y="2211"/>
                  <a:pt x="986" y="2211"/>
                </a:cubicBezTo>
                <a:cubicBezTo>
                  <a:pt x="98" y="1808"/>
                  <a:pt x="98" y="1808"/>
                  <a:pt x="98" y="1808"/>
                </a:cubicBezTo>
                <a:cubicBezTo>
                  <a:pt x="128" y="1774"/>
                  <a:pt x="182" y="1710"/>
                  <a:pt x="190" y="1674"/>
                </a:cubicBezTo>
                <a:cubicBezTo>
                  <a:pt x="206" y="1597"/>
                  <a:pt x="194" y="1512"/>
                  <a:pt x="190" y="1499"/>
                </a:cubicBezTo>
                <a:cubicBezTo>
                  <a:pt x="187" y="1483"/>
                  <a:pt x="181" y="1462"/>
                  <a:pt x="174" y="1435"/>
                </a:cubicBezTo>
                <a:cubicBezTo>
                  <a:pt x="134" y="1278"/>
                  <a:pt x="50" y="949"/>
                  <a:pt x="44" y="686"/>
                </a:cubicBezTo>
                <a:cubicBezTo>
                  <a:pt x="40" y="473"/>
                  <a:pt x="87" y="341"/>
                  <a:pt x="214" y="213"/>
                </a:cubicBezTo>
                <a:cubicBezTo>
                  <a:pt x="339" y="89"/>
                  <a:pt x="515" y="54"/>
                  <a:pt x="642" y="46"/>
                </a:cubicBezTo>
                <a:cubicBezTo>
                  <a:pt x="716" y="42"/>
                  <a:pt x="902" y="38"/>
                  <a:pt x="1024" y="93"/>
                </a:cubicBezTo>
                <a:cubicBezTo>
                  <a:pt x="1176" y="163"/>
                  <a:pt x="1298" y="264"/>
                  <a:pt x="1332" y="311"/>
                </a:cubicBezTo>
                <a:cubicBezTo>
                  <a:pt x="1335" y="315"/>
                  <a:pt x="1342" y="324"/>
                  <a:pt x="1342" y="326"/>
                </a:cubicBezTo>
                <a:cubicBezTo>
                  <a:pt x="1339" y="336"/>
                  <a:pt x="1336" y="343"/>
                  <a:pt x="1317" y="353"/>
                </a:cubicBezTo>
                <a:cubicBezTo>
                  <a:pt x="1304" y="358"/>
                  <a:pt x="1291" y="362"/>
                  <a:pt x="1277" y="362"/>
                </a:cubicBezTo>
                <a:cubicBezTo>
                  <a:pt x="1264" y="362"/>
                  <a:pt x="1251" y="370"/>
                  <a:pt x="1243" y="381"/>
                </a:cubicBezTo>
                <a:cubicBezTo>
                  <a:pt x="1236" y="393"/>
                  <a:pt x="1235" y="407"/>
                  <a:pt x="1240" y="420"/>
                </a:cubicBezTo>
                <a:cubicBezTo>
                  <a:pt x="1363" y="707"/>
                  <a:pt x="1363" y="707"/>
                  <a:pt x="1363" y="707"/>
                </a:cubicBezTo>
                <a:cubicBezTo>
                  <a:pt x="1378" y="746"/>
                  <a:pt x="1400" y="781"/>
                  <a:pt x="1427" y="813"/>
                </a:cubicBezTo>
                <a:cubicBezTo>
                  <a:pt x="1603" y="1005"/>
                  <a:pt x="1603" y="1005"/>
                  <a:pt x="1603" y="1005"/>
                </a:cubicBezTo>
                <a:cubicBezTo>
                  <a:pt x="1611" y="1014"/>
                  <a:pt x="1616" y="1025"/>
                  <a:pt x="1618" y="1036"/>
                </a:cubicBezTo>
                <a:cubicBezTo>
                  <a:pt x="1621" y="1053"/>
                  <a:pt x="1617" y="1069"/>
                  <a:pt x="1607" y="1083"/>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8" name="Google Shape;9918;p22"/>
          <p:cNvSpPr/>
          <p:nvPr/>
        </p:nvSpPr>
        <p:spPr>
          <a:xfrm>
            <a:off x="15029052" y="11247651"/>
            <a:ext cx="741402" cy="1120246"/>
          </a:xfrm>
          <a:custGeom>
            <a:rect b="b" l="l" r="r" t="t"/>
            <a:pathLst>
              <a:path extrusionOk="0" h="2762" w="1826">
                <a:moveTo>
                  <a:pt x="1800" y="1090"/>
                </a:moveTo>
                <a:cubicBezTo>
                  <a:pt x="1826" y="961"/>
                  <a:pt x="1825" y="827"/>
                  <a:pt x="1793" y="694"/>
                </a:cubicBezTo>
                <a:cubicBezTo>
                  <a:pt x="1703" y="314"/>
                  <a:pt x="1366" y="30"/>
                  <a:pt x="975" y="2"/>
                </a:cubicBezTo>
                <a:cubicBezTo>
                  <a:pt x="954" y="1"/>
                  <a:pt x="935" y="1"/>
                  <a:pt x="915" y="1"/>
                </a:cubicBezTo>
                <a:cubicBezTo>
                  <a:pt x="913" y="1"/>
                  <a:pt x="911" y="0"/>
                  <a:pt x="909" y="0"/>
                </a:cubicBezTo>
                <a:cubicBezTo>
                  <a:pt x="908" y="0"/>
                  <a:pt x="906" y="1"/>
                  <a:pt x="905" y="1"/>
                </a:cubicBezTo>
                <a:cubicBezTo>
                  <a:pt x="675" y="2"/>
                  <a:pt x="458" y="86"/>
                  <a:pt x="289" y="244"/>
                </a:cubicBezTo>
                <a:cubicBezTo>
                  <a:pt x="105" y="416"/>
                  <a:pt x="0" y="658"/>
                  <a:pt x="0" y="910"/>
                </a:cubicBezTo>
                <a:cubicBezTo>
                  <a:pt x="0" y="1034"/>
                  <a:pt x="24" y="1155"/>
                  <a:pt x="73" y="1268"/>
                </a:cubicBezTo>
                <a:cubicBezTo>
                  <a:pt x="73" y="1270"/>
                  <a:pt x="73" y="1270"/>
                  <a:pt x="73" y="1270"/>
                </a:cubicBezTo>
                <a:cubicBezTo>
                  <a:pt x="76" y="1274"/>
                  <a:pt x="76" y="1274"/>
                  <a:pt x="76" y="1274"/>
                </a:cubicBezTo>
                <a:cubicBezTo>
                  <a:pt x="89" y="1295"/>
                  <a:pt x="126" y="1360"/>
                  <a:pt x="171" y="1440"/>
                </a:cubicBezTo>
                <a:cubicBezTo>
                  <a:pt x="242" y="1566"/>
                  <a:pt x="334" y="1734"/>
                  <a:pt x="370" y="1814"/>
                </a:cubicBezTo>
                <a:cubicBezTo>
                  <a:pt x="395" y="1871"/>
                  <a:pt x="440" y="2001"/>
                  <a:pt x="473" y="2100"/>
                </a:cubicBezTo>
                <a:cubicBezTo>
                  <a:pt x="482" y="2129"/>
                  <a:pt x="501" y="2152"/>
                  <a:pt x="524" y="2168"/>
                </a:cubicBezTo>
                <a:cubicBezTo>
                  <a:pt x="524" y="2278"/>
                  <a:pt x="524" y="2278"/>
                  <a:pt x="524" y="2278"/>
                </a:cubicBezTo>
                <a:cubicBezTo>
                  <a:pt x="524" y="2333"/>
                  <a:pt x="524" y="2333"/>
                  <a:pt x="524" y="2333"/>
                </a:cubicBezTo>
                <a:cubicBezTo>
                  <a:pt x="524" y="2421"/>
                  <a:pt x="524" y="2421"/>
                  <a:pt x="524" y="2421"/>
                </a:cubicBezTo>
                <a:cubicBezTo>
                  <a:pt x="524" y="2476"/>
                  <a:pt x="524" y="2476"/>
                  <a:pt x="524" y="2476"/>
                </a:cubicBezTo>
                <a:cubicBezTo>
                  <a:pt x="524" y="2504"/>
                  <a:pt x="524" y="2504"/>
                  <a:pt x="524" y="2504"/>
                </a:cubicBezTo>
                <a:cubicBezTo>
                  <a:pt x="524" y="2553"/>
                  <a:pt x="556" y="2595"/>
                  <a:pt x="600" y="2611"/>
                </a:cubicBezTo>
                <a:cubicBezTo>
                  <a:pt x="604" y="2695"/>
                  <a:pt x="673" y="2762"/>
                  <a:pt x="757" y="2762"/>
                </a:cubicBezTo>
                <a:cubicBezTo>
                  <a:pt x="1061" y="2762"/>
                  <a:pt x="1061" y="2762"/>
                  <a:pt x="1061" y="2762"/>
                </a:cubicBezTo>
                <a:cubicBezTo>
                  <a:pt x="1146" y="2762"/>
                  <a:pt x="1215" y="2695"/>
                  <a:pt x="1219" y="2611"/>
                </a:cubicBezTo>
                <a:cubicBezTo>
                  <a:pt x="1263" y="2595"/>
                  <a:pt x="1294" y="2553"/>
                  <a:pt x="1294" y="2504"/>
                </a:cubicBezTo>
                <a:cubicBezTo>
                  <a:pt x="1294" y="2476"/>
                  <a:pt x="1294" y="2476"/>
                  <a:pt x="1294" y="2476"/>
                </a:cubicBezTo>
                <a:cubicBezTo>
                  <a:pt x="1294" y="2421"/>
                  <a:pt x="1294" y="2421"/>
                  <a:pt x="1294" y="2421"/>
                </a:cubicBezTo>
                <a:cubicBezTo>
                  <a:pt x="1294" y="2333"/>
                  <a:pt x="1294" y="2333"/>
                  <a:pt x="1294" y="2333"/>
                </a:cubicBezTo>
                <a:cubicBezTo>
                  <a:pt x="1294" y="2278"/>
                  <a:pt x="1294" y="2278"/>
                  <a:pt x="1294" y="2278"/>
                </a:cubicBezTo>
                <a:cubicBezTo>
                  <a:pt x="1294" y="2168"/>
                  <a:pt x="1294" y="2168"/>
                  <a:pt x="1294" y="2168"/>
                </a:cubicBezTo>
                <a:cubicBezTo>
                  <a:pt x="1318" y="2152"/>
                  <a:pt x="1336" y="2129"/>
                  <a:pt x="1346" y="2100"/>
                </a:cubicBezTo>
                <a:cubicBezTo>
                  <a:pt x="1379" y="2001"/>
                  <a:pt x="1423" y="1871"/>
                  <a:pt x="1449" y="1814"/>
                </a:cubicBezTo>
                <a:cubicBezTo>
                  <a:pt x="1485" y="1732"/>
                  <a:pt x="1579" y="1561"/>
                  <a:pt x="1637" y="1457"/>
                </a:cubicBezTo>
                <a:cubicBezTo>
                  <a:pt x="1649" y="1457"/>
                  <a:pt x="1649" y="1457"/>
                  <a:pt x="1649" y="1457"/>
                </a:cubicBezTo>
                <a:cubicBezTo>
                  <a:pt x="1649" y="1437"/>
                  <a:pt x="1649" y="1437"/>
                  <a:pt x="1649" y="1437"/>
                </a:cubicBezTo>
                <a:cubicBezTo>
                  <a:pt x="1692" y="1360"/>
                  <a:pt x="1728" y="1298"/>
                  <a:pt x="1740" y="1277"/>
                </a:cubicBezTo>
                <a:cubicBezTo>
                  <a:pt x="1742" y="1274"/>
                  <a:pt x="1743" y="1272"/>
                  <a:pt x="1744" y="1270"/>
                </a:cubicBezTo>
                <a:cubicBezTo>
                  <a:pt x="1750" y="1264"/>
                  <a:pt x="1750" y="1264"/>
                  <a:pt x="1750" y="1264"/>
                </a:cubicBezTo>
                <a:cubicBezTo>
                  <a:pt x="1750" y="1258"/>
                  <a:pt x="1750" y="1258"/>
                  <a:pt x="1750" y="1258"/>
                </a:cubicBezTo>
                <a:cubicBezTo>
                  <a:pt x="1771" y="1207"/>
                  <a:pt x="1787" y="1155"/>
                  <a:pt x="1798" y="1102"/>
                </a:cubicBezTo>
                <a:cubicBezTo>
                  <a:pt x="1799" y="1098"/>
                  <a:pt x="1800" y="1095"/>
                  <a:pt x="1800" y="1091"/>
                </a:cubicBezTo>
                <a:cubicBezTo>
                  <a:pt x="1800" y="1091"/>
                  <a:pt x="1800" y="1090"/>
                  <a:pt x="1800" y="1090"/>
                </a:cubicBezTo>
                <a:close/>
                <a:moveTo>
                  <a:pt x="1740" y="707"/>
                </a:moveTo>
                <a:cubicBezTo>
                  <a:pt x="1769" y="826"/>
                  <a:pt x="1771" y="947"/>
                  <a:pt x="1750" y="1063"/>
                </a:cubicBezTo>
                <a:cubicBezTo>
                  <a:pt x="1479" y="1063"/>
                  <a:pt x="1479" y="1063"/>
                  <a:pt x="1479" y="1063"/>
                </a:cubicBezTo>
                <a:cubicBezTo>
                  <a:pt x="1464" y="1063"/>
                  <a:pt x="1451" y="1076"/>
                  <a:pt x="1451" y="1091"/>
                </a:cubicBezTo>
                <a:cubicBezTo>
                  <a:pt x="1451" y="1099"/>
                  <a:pt x="1455" y="1107"/>
                  <a:pt x="1461" y="1112"/>
                </a:cubicBezTo>
                <a:cubicBezTo>
                  <a:pt x="1478" y="1137"/>
                  <a:pt x="1487" y="1166"/>
                  <a:pt x="1487" y="1196"/>
                </a:cubicBezTo>
                <a:cubicBezTo>
                  <a:pt x="1487" y="1279"/>
                  <a:pt x="1420" y="1346"/>
                  <a:pt x="1337" y="1346"/>
                </a:cubicBezTo>
                <a:cubicBezTo>
                  <a:pt x="1253" y="1346"/>
                  <a:pt x="1186" y="1279"/>
                  <a:pt x="1186" y="1196"/>
                </a:cubicBezTo>
                <a:cubicBezTo>
                  <a:pt x="1186" y="1165"/>
                  <a:pt x="1195" y="1135"/>
                  <a:pt x="1213" y="1110"/>
                </a:cubicBezTo>
                <a:cubicBezTo>
                  <a:pt x="1219" y="1104"/>
                  <a:pt x="1222" y="1096"/>
                  <a:pt x="1221" y="1087"/>
                </a:cubicBezTo>
                <a:cubicBezTo>
                  <a:pt x="1219" y="1074"/>
                  <a:pt x="1207" y="1063"/>
                  <a:pt x="1193" y="1063"/>
                </a:cubicBezTo>
                <a:cubicBezTo>
                  <a:pt x="937" y="1063"/>
                  <a:pt x="937" y="1063"/>
                  <a:pt x="937" y="1063"/>
                </a:cubicBezTo>
                <a:cubicBezTo>
                  <a:pt x="937" y="716"/>
                  <a:pt x="937" y="716"/>
                  <a:pt x="937" y="716"/>
                </a:cubicBezTo>
                <a:cubicBezTo>
                  <a:pt x="961" y="726"/>
                  <a:pt x="987" y="731"/>
                  <a:pt x="1014" y="731"/>
                </a:cubicBezTo>
                <a:cubicBezTo>
                  <a:pt x="1128" y="731"/>
                  <a:pt x="1220" y="639"/>
                  <a:pt x="1220" y="526"/>
                </a:cubicBezTo>
                <a:cubicBezTo>
                  <a:pt x="1220" y="413"/>
                  <a:pt x="1128" y="321"/>
                  <a:pt x="1014" y="321"/>
                </a:cubicBezTo>
                <a:cubicBezTo>
                  <a:pt x="987" y="321"/>
                  <a:pt x="961" y="326"/>
                  <a:pt x="937" y="336"/>
                </a:cubicBezTo>
                <a:cubicBezTo>
                  <a:pt x="937" y="56"/>
                  <a:pt x="937" y="56"/>
                  <a:pt x="937" y="56"/>
                </a:cubicBezTo>
                <a:cubicBezTo>
                  <a:pt x="948" y="56"/>
                  <a:pt x="959" y="56"/>
                  <a:pt x="971" y="57"/>
                </a:cubicBezTo>
                <a:cubicBezTo>
                  <a:pt x="1339" y="82"/>
                  <a:pt x="1656" y="350"/>
                  <a:pt x="1740" y="707"/>
                </a:cubicBezTo>
                <a:close/>
                <a:moveTo>
                  <a:pt x="326" y="284"/>
                </a:moveTo>
                <a:cubicBezTo>
                  <a:pt x="480" y="141"/>
                  <a:pt x="674" y="61"/>
                  <a:pt x="882" y="55"/>
                </a:cubicBezTo>
                <a:cubicBezTo>
                  <a:pt x="882" y="382"/>
                  <a:pt x="882" y="382"/>
                  <a:pt x="882" y="382"/>
                </a:cubicBezTo>
                <a:cubicBezTo>
                  <a:pt x="882" y="393"/>
                  <a:pt x="888" y="402"/>
                  <a:pt x="897" y="407"/>
                </a:cubicBezTo>
                <a:cubicBezTo>
                  <a:pt x="906" y="411"/>
                  <a:pt x="917" y="411"/>
                  <a:pt x="925" y="404"/>
                </a:cubicBezTo>
                <a:cubicBezTo>
                  <a:pt x="951" y="385"/>
                  <a:pt x="982" y="375"/>
                  <a:pt x="1014" y="375"/>
                </a:cubicBezTo>
                <a:cubicBezTo>
                  <a:pt x="1097" y="375"/>
                  <a:pt x="1165" y="443"/>
                  <a:pt x="1165" y="526"/>
                </a:cubicBezTo>
                <a:cubicBezTo>
                  <a:pt x="1165" y="609"/>
                  <a:pt x="1097" y="676"/>
                  <a:pt x="1014" y="676"/>
                </a:cubicBezTo>
                <a:cubicBezTo>
                  <a:pt x="982" y="676"/>
                  <a:pt x="951" y="666"/>
                  <a:pt x="925" y="647"/>
                </a:cubicBezTo>
                <a:cubicBezTo>
                  <a:pt x="917" y="641"/>
                  <a:pt x="906" y="640"/>
                  <a:pt x="897" y="645"/>
                </a:cubicBezTo>
                <a:cubicBezTo>
                  <a:pt x="888" y="650"/>
                  <a:pt x="882" y="659"/>
                  <a:pt x="882" y="669"/>
                </a:cubicBezTo>
                <a:cubicBezTo>
                  <a:pt x="882" y="1063"/>
                  <a:pt x="882" y="1063"/>
                  <a:pt x="882" y="1063"/>
                </a:cubicBezTo>
                <a:cubicBezTo>
                  <a:pt x="669" y="1063"/>
                  <a:pt x="669" y="1063"/>
                  <a:pt x="669" y="1063"/>
                </a:cubicBezTo>
                <a:cubicBezTo>
                  <a:pt x="679" y="1039"/>
                  <a:pt x="685" y="1013"/>
                  <a:pt x="685" y="985"/>
                </a:cubicBezTo>
                <a:cubicBezTo>
                  <a:pt x="685" y="872"/>
                  <a:pt x="593" y="780"/>
                  <a:pt x="480" y="780"/>
                </a:cubicBezTo>
                <a:cubicBezTo>
                  <a:pt x="366" y="780"/>
                  <a:pt x="274" y="872"/>
                  <a:pt x="274" y="985"/>
                </a:cubicBezTo>
                <a:cubicBezTo>
                  <a:pt x="274" y="1013"/>
                  <a:pt x="280" y="1039"/>
                  <a:pt x="290" y="1063"/>
                </a:cubicBezTo>
                <a:cubicBezTo>
                  <a:pt x="69" y="1063"/>
                  <a:pt x="69" y="1063"/>
                  <a:pt x="69" y="1063"/>
                </a:cubicBezTo>
                <a:cubicBezTo>
                  <a:pt x="59" y="1013"/>
                  <a:pt x="54" y="962"/>
                  <a:pt x="54" y="910"/>
                </a:cubicBezTo>
                <a:cubicBezTo>
                  <a:pt x="54" y="673"/>
                  <a:pt x="153" y="445"/>
                  <a:pt x="326" y="284"/>
                </a:cubicBezTo>
                <a:close/>
                <a:moveTo>
                  <a:pt x="419" y="1792"/>
                </a:moveTo>
                <a:cubicBezTo>
                  <a:pt x="384" y="1710"/>
                  <a:pt x="290" y="1541"/>
                  <a:pt x="218" y="1413"/>
                </a:cubicBezTo>
                <a:cubicBezTo>
                  <a:pt x="173" y="1333"/>
                  <a:pt x="136" y="1268"/>
                  <a:pt x="124" y="1248"/>
                </a:cubicBezTo>
                <a:cubicBezTo>
                  <a:pt x="122" y="1244"/>
                  <a:pt x="122" y="1244"/>
                  <a:pt x="122" y="1244"/>
                </a:cubicBezTo>
                <a:cubicBezTo>
                  <a:pt x="105" y="1203"/>
                  <a:pt x="92" y="1161"/>
                  <a:pt x="81" y="1118"/>
                </a:cubicBezTo>
                <a:cubicBezTo>
                  <a:pt x="336" y="1118"/>
                  <a:pt x="336" y="1118"/>
                  <a:pt x="336" y="1118"/>
                </a:cubicBezTo>
                <a:cubicBezTo>
                  <a:pt x="346" y="1118"/>
                  <a:pt x="356" y="1112"/>
                  <a:pt x="361" y="1103"/>
                </a:cubicBezTo>
                <a:cubicBezTo>
                  <a:pt x="365" y="1094"/>
                  <a:pt x="364" y="1083"/>
                  <a:pt x="358" y="1075"/>
                </a:cubicBezTo>
                <a:cubicBezTo>
                  <a:pt x="339" y="1049"/>
                  <a:pt x="329" y="1018"/>
                  <a:pt x="329" y="985"/>
                </a:cubicBezTo>
                <a:cubicBezTo>
                  <a:pt x="329" y="902"/>
                  <a:pt x="397" y="835"/>
                  <a:pt x="480" y="835"/>
                </a:cubicBezTo>
                <a:cubicBezTo>
                  <a:pt x="563" y="835"/>
                  <a:pt x="630" y="902"/>
                  <a:pt x="630" y="985"/>
                </a:cubicBezTo>
                <a:cubicBezTo>
                  <a:pt x="630" y="1017"/>
                  <a:pt x="621" y="1047"/>
                  <a:pt x="603" y="1072"/>
                </a:cubicBezTo>
                <a:cubicBezTo>
                  <a:pt x="597" y="1078"/>
                  <a:pt x="594" y="1086"/>
                  <a:pt x="596" y="1095"/>
                </a:cubicBezTo>
                <a:cubicBezTo>
                  <a:pt x="598" y="1108"/>
                  <a:pt x="609" y="1118"/>
                  <a:pt x="623" y="1118"/>
                </a:cubicBezTo>
                <a:cubicBezTo>
                  <a:pt x="882" y="1118"/>
                  <a:pt x="882" y="1118"/>
                  <a:pt x="882" y="1118"/>
                </a:cubicBezTo>
                <a:cubicBezTo>
                  <a:pt x="882" y="1393"/>
                  <a:pt x="882" y="1393"/>
                  <a:pt x="882" y="1393"/>
                </a:cubicBezTo>
                <a:cubicBezTo>
                  <a:pt x="857" y="1383"/>
                  <a:pt x="831" y="1378"/>
                  <a:pt x="804" y="1378"/>
                </a:cubicBezTo>
                <a:cubicBezTo>
                  <a:pt x="691" y="1378"/>
                  <a:pt x="599" y="1470"/>
                  <a:pt x="599" y="1583"/>
                </a:cubicBezTo>
                <a:cubicBezTo>
                  <a:pt x="599" y="1696"/>
                  <a:pt x="691" y="1788"/>
                  <a:pt x="804" y="1788"/>
                </a:cubicBezTo>
                <a:cubicBezTo>
                  <a:pt x="831" y="1788"/>
                  <a:pt x="857" y="1783"/>
                  <a:pt x="882" y="1773"/>
                </a:cubicBezTo>
                <a:cubicBezTo>
                  <a:pt x="882" y="2135"/>
                  <a:pt x="882" y="2135"/>
                  <a:pt x="882" y="2135"/>
                </a:cubicBezTo>
                <a:cubicBezTo>
                  <a:pt x="597" y="2135"/>
                  <a:pt x="597" y="2135"/>
                  <a:pt x="597" y="2135"/>
                </a:cubicBezTo>
                <a:cubicBezTo>
                  <a:pt x="564" y="2135"/>
                  <a:pt x="535" y="2114"/>
                  <a:pt x="524" y="2083"/>
                </a:cubicBezTo>
                <a:cubicBezTo>
                  <a:pt x="491" y="1983"/>
                  <a:pt x="446" y="1851"/>
                  <a:pt x="419" y="1792"/>
                </a:cubicBezTo>
                <a:close/>
                <a:moveTo>
                  <a:pt x="1061" y="2707"/>
                </a:moveTo>
                <a:cubicBezTo>
                  <a:pt x="757" y="2707"/>
                  <a:pt x="757" y="2707"/>
                  <a:pt x="757" y="2707"/>
                </a:cubicBezTo>
                <a:cubicBezTo>
                  <a:pt x="705" y="2707"/>
                  <a:pt x="662" y="2669"/>
                  <a:pt x="655" y="2619"/>
                </a:cubicBezTo>
                <a:cubicBezTo>
                  <a:pt x="1164" y="2619"/>
                  <a:pt x="1164" y="2619"/>
                  <a:pt x="1164" y="2619"/>
                </a:cubicBezTo>
                <a:cubicBezTo>
                  <a:pt x="1156" y="2669"/>
                  <a:pt x="1113" y="2707"/>
                  <a:pt x="1061" y="2707"/>
                </a:cubicBezTo>
                <a:close/>
                <a:moveTo>
                  <a:pt x="1239" y="2504"/>
                </a:moveTo>
                <a:cubicBezTo>
                  <a:pt x="1239" y="2537"/>
                  <a:pt x="1212" y="2564"/>
                  <a:pt x="1179" y="2564"/>
                </a:cubicBezTo>
                <a:cubicBezTo>
                  <a:pt x="639" y="2564"/>
                  <a:pt x="639" y="2564"/>
                  <a:pt x="639" y="2564"/>
                </a:cubicBezTo>
                <a:cubicBezTo>
                  <a:pt x="606" y="2564"/>
                  <a:pt x="579" y="2537"/>
                  <a:pt x="579" y="2504"/>
                </a:cubicBezTo>
                <a:cubicBezTo>
                  <a:pt x="579" y="2476"/>
                  <a:pt x="579" y="2476"/>
                  <a:pt x="579" y="2476"/>
                </a:cubicBezTo>
                <a:cubicBezTo>
                  <a:pt x="1239" y="2476"/>
                  <a:pt x="1239" y="2476"/>
                  <a:pt x="1239" y="2476"/>
                </a:cubicBezTo>
                <a:lnTo>
                  <a:pt x="1239" y="2504"/>
                </a:lnTo>
                <a:close/>
                <a:moveTo>
                  <a:pt x="1239" y="2421"/>
                </a:moveTo>
                <a:cubicBezTo>
                  <a:pt x="579" y="2421"/>
                  <a:pt x="579" y="2421"/>
                  <a:pt x="579" y="2421"/>
                </a:cubicBezTo>
                <a:cubicBezTo>
                  <a:pt x="579" y="2333"/>
                  <a:pt x="579" y="2333"/>
                  <a:pt x="579" y="2333"/>
                </a:cubicBezTo>
                <a:cubicBezTo>
                  <a:pt x="1239" y="2333"/>
                  <a:pt x="1239" y="2333"/>
                  <a:pt x="1239" y="2333"/>
                </a:cubicBezTo>
                <a:lnTo>
                  <a:pt x="1239" y="2421"/>
                </a:lnTo>
                <a:close/>
                <a:moveTo>
                  <a:pt x="1239" y="2190"/>
                </a:moveTo>
                <a:cubicBezTo>
                  <a:pt x="1239" y="2278"/>
                  <a:pt x="1239" y="2278"/>
                  <a:pt x="1239" y="2278"/>
                </a:cubicBezTo>
                <a:cubicBezTo>
                  <a:pt x="579" y="2278"/>
                  <a:pt x="579" y="2278"/>
                  <a:pt x="579" y="2278"/>
                </a:cubicBezTo>
                <a:cubicBezTo>
                  <a:pt x="579" y="2190"/>
                  <a:pt x="579" y="2190"/>
                  <a:pt x="579" y="2190"/>
                </a:cubicBezTo>
                <a:cubicBezTo>
                  <a:pt x="597" y="2190"/>
                  <a:pt x="597" y="2190"/>
                  <a:pt x="597" y="2190"/>
                </a:cubicBezTo>
                <a:cubicBezTo>
                  <a:pt x="1221" y="2190"/>
                  <a:pt x="1221" y="2190"/>
                  <a:pt x="1221" y="2190"/>
                </a:cubicBezTo>
                <a:lnTo>
                  <a:pt x="1239" y="2190"/>
                </a:lnTo>
                <a:close/>
                <a:moveTo>
                  <a:pt x="1694" y="1248"/>
                </a:moveTo>
                <a:cubicBezTo>
                  <a:pt x="1681" y="1269"/>
                  <a:pt x="1647" y="1329"/>
                  <a:pt x="1605" y="1403"/>
                </a:cubicBezTo>
                <a:cubicBezTo>
                  <a:pt x="1597" y="1417"/>
                  <a:pt x="1597" y="1417"/>
                  <a:pt x="1597" y="1417"/>
                </a:cubicBezTo>
                <a:cubicBezTo>
                  <a:pt x="1540" y="1519"/>
                  <a:pt x="1437" y="1704"/>
                  <a:pt x="1399" y="1792"/>
                </a:cubicBezTo>
                <a:cubicBezTo>
                  <a:pt x="1373" y="1851"/>
                  <a:pt x="1327" y="1983"/>
                  <a:pt x="1294" y="2083"/>
                </a:cubicBezTo>
                <a:cubicBezTo>
                  <a:pt x="1284" y="2114"/>
                  <a:pt x="1255" y="2135"/>
                  <a:pt x="1221" y="2135"/>
                </a:cubicBezTo>
                <a:cubicBezTo>
                  <a:pt x="937" y="2135"/>
                  <a:pt x="937" y="2135"/>
                  <a:pt x="937" y="2135"/>
                </a:cubicBezTo>
                <a:cubicBezTo>
                  <a:pt x="937" y="1727"/>
                  <a:pt x="937" y="1727"/>
                  <a:pt x="937" y="1727"/>
                </a:cubicBezTo>
                <a:cubicBezTo>
                  <a:pt x="937" y="1716"/>
                  <a:pt x="931" y="1707"/>
                  <a:pt x="922" y="1702"/>
                </a:cubicBezTo>
                <a:cubicBezTo>
                  <a:pt x="912" y="1698"/>
                  <a:pt x="901" y="1699"/>
                  <a:pt x="893" y="1705"/>
                </a:cubicBezTo>
                <a:cubicBezTo>
                  <a:pt x="867" y="1724"/>
                  <a:pt x="836" y="1734"/>
                  <a:pt x="804" y="1734"/>
                </a:cubicBezTo>
                <a:cubicBezTo>
                  <a:pt x="721" y="1734"/>
                  <a:pt x="653" y="1666"/>
                  <a:pt x="653" y="1583"/>
                </a:cubicBezTo>
                <a:cubicBezTo>
                  <a:pt x="653" y="1500"/>
                  <a:pt x="721" y="1433"/>
                  <a:pt x="804" y="1433"/>
                </a:cubicBezTo>
                <a:cubicBezTo>
                  <a:pt x="835" y="1433"/>
                  <a:pt x="865" y="1442"/>
                  <a:pt x="891" y="1460"/>
                </a:cubicBezTo>
                <a:cubicBezTo>
                  <a:pt x="897" y="1466"/>
                  <a:pt x="905" y="1468"/>
                  <a:pt x="913" y="1467"/>
                </a:cubicBezTo>
                <a:cubicBezTo>
                  <a:pt x="927" y="1465"/>
                  <a:pt x="937" y="1454"/>
                  <a:pt x="937" y="1440"/>
                </a:cubicBezTo>
                <a:cubicBezTo>
                  <a:pt x="937" y="1118"/>
                  <a:pt x="937" y="1118"/>
                  <a:pt x="937" y="1118"/>
                </a:cubicBezTo>
                <a:cubicBezTo>
                  <a:pt x="1147" y="1118"/>
                  <a:pt x="1147" y="1118"/>
                  <a:pt x="1147" y="1118"/>
                </a:cubicBezTo>
                <a:cubicBezTo>
                  <a:pt x="1137" y="1142"/>
                  <a:pt x="1131" y="1169"/>
                  <a:pt x="1131" y="1196"/>
                </a:cubicBezTo>
                <a:cubicBezTo>
                  <a:pt x="1131" y="1309"/>
                  <a:pt x="1223" y="1401"/>
                  <a:pt x="1337" y="1401"/>
                </a:cubicBezTo>
                <a:cubicBezTo>
                  <a:pt x="1450" y="1401"/>
                  <a:pt x="1542" y="1309"/>
                  <a:pt x="1542" y="1196"/>
                </a:cubicBezTo>
                <a:cubicBezTo>
                  <a:pt x="1542" y="1169"/>
                  <a:pt x="1536" y="1142"/>
                  <a:pt x="1526" y="1118"/>
                </a:cubicBezTo>
                <a:cubicBezTo>
                  <a:pt x="1738" y="1118"/>
                  <a:pt x="1738" y="1118"/>
                  <a:pt x="1738" y="1118"/>
                </a:cubicBezTo>
                <a:cubicBezTo>
                  <a:pt x="1728" y="1160"/>
                  <a:pt x="1715" y="1201"/>
                  <a:pt x="1698" y="1241"/>
                </a:cubicBezTo>
                <a:lnTo>
                  <a:pt x="1694" y="124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9919" name="Google Shape;9919;p22"/>
          <p:cNvSpPr txBox="1"/>
          <p:nvPr/>
        </p:nvSpPr>
        <p:spPr>
          <a:xfrm>
            <a:off x="1712437" y="14597732"/>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Objective &amp; Problem Definition</a:t>
            </a:r>
            <a:endParaRPr b="0" i="0" sz="3200" u="none" cap="none" strike="noStrike">
              <a:solidFill>
                <a:srgbClr val="050A19"/>
              </a:solidFill>
              <a:latin typeface="Open Sans Light"/>
              <a:ea typeface="Open Sans Light"/>
              <a:cs typeface="Open Sans Light"/>
              <a:sym typeface="Open Sans Light"/>
            </a:endParaRPr>
          </a:p>
        </p:txBody>
      </p:sp>
      <p:sp>
        <p:nvSpPr>
          <p:cNvPr id="9920" name="Google Shape;9920;p22"/>
          <p:cNvSpPr txBox="1"/>
          <p:nvPr/>
        </p:nvSpPr>
        <p:spPr>
          <a:xfrm>
            <a:off x="7494566" y="14597732"/>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Develop &amp; Research Preparation</a:t>
            </a:r>
            <a:endParaRPr b="0" i="0" sz="3200" u="none" cap="none" strike="noStrike">
              <a:solidFill>
                <a:srgbClr val="050A19"/>
              </a:solidFill>
              <a:latin typeface="Open Sans Light"/>
              <a:ea typeface="Open Sans Light"/>
              <a:cs typeface="Open Sans Light"/>
              <a:sym typeface="Open Sans Light"/>
            </a:endParaRPr>
          </a:p>
        </p:txBody>
      </p:sp>
      <p:sp>
        <p:nvSpPr>
          <p:cNvPr id="9921" name="Google Shape;9921;p22"/>
          <p:cNvSpPr txBox="1"/>
          <p:nvPr/>
        </p:nvSpPr>
        <p:spPr>
          <a:xfrm>
            <a:off x="13276695" y="14597732"/>
            <a:ext cx="4242900" cy="984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Build, Modeling &amp; Communicate</a:t>
            </a:r>
            <a:endParaRPr b="0" i="0" sz="3200" u="none" cap="none" strike="noStrike">
              <a:solidFill>
                <a:srgbClr val="050A19"/>
              </a:solidFill>
              <a:latin typeface="Open Sans Light"/>
              <a:ea typeface="Open Sans Light"/>
              <a:cs typeface="Open Sans Light"/>
              <a:sym typeface="Open Sans Light"/>
            </a:endParaRPr>
          </a:p>
        </p:txBody>
      </p:sp>
      <p:sp>
        <p:nvSpPr>
          <p:cNvPr id="9922" name="Google Shape;9922;p22"/>
          <p:cNvSpPr txBox="1"/>
          <p:nvPr/>
        </p:nvSpPr>
        <p:spPr>
          <a:xfrm>
            <a:off x="900001" y="18595131"/>
            <a:ext cx="5753400" cy="3102300"/>
          </a:xfrm>
          <a:prstGeom prst="rect">
            <a:avLst/>
          </a:prstGeom>
          <a:noFill/>
          <a:ln>
            <a:noFill/>
          </a:ln>
        </p:spPr>
        <p:txBody>
          <a:bodyPr anchorCtr="0" anchor="t" bIns="0" lIns="0" spcFirstLastPara="1" rIns="0" wrap="square" tIns="0">
            <a:noAutofit/>
          </a:bodyPr>
          <a:lstStyle/>
          <a:p>
            <a:pPr indent="0" lvl="0" marL="0" marR="0" rtl="0" algn="l">
              <a:lnSpc>
                <a:spcPct val="140000"/>
              </a:lnSpc>
              <a:spcBef>
                <a:spcPts val="0"/>
              </a:spcBef>
              <a:spcAft>
                <a:spcPts val="0"/>
              </a:spcAft>
              <a:buClr>
                <a:srgbClr val="000000"/>
              </a:buClr>
              <a:buSzPts val="2400"/>
              <a:buFont typeface="Arial"/>
              <a:buNone/>
            </a:pPr>
            <a:r>
              <a:rPr b="0" i="0" lang="es-419" sz="24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 eaque ipsa quae ab illo inventore very tatis et quasi architecto beatae vitae dicta sunt explicabo.  Sed ut perspic iatis.</a:t>
            </a:r>
            <a:endParaRPr b="0" i="0" sz="2400" u="none" cap="none" strike="noStrike">
              <a:solidFill>
                <a:srgbClr val="050A19"/>
              </a:solidFill>
              <a:latin typeface="Open Sans Light"/>
              <a:ea typeface="Open Sans Light"/>
              <a:cs typeface="Open Sans Light"/>
              <a:sym typeface="Open Sans Light"/>
            </a:endParaRPr>
          </a:p>
        </p:txBody>
      </p:sp>
      <p:sp>
        <p:nvSpPr>
          <p:cNvPr id="9923" name="Google Shape;9923;p22"/>
          <p:cNvSpPr txBox="1"/>
          <p:nvPr/>
        </p:nvSpPr>
        <p:spPr>
          <a:xfrm>
            <a:off x="903168" y="17703979"/>
            <a:ext cx="5750700" cy="6462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rPr i="0" lang="es-419" sz="4200" u="none" cap="none" strike="noStrike">
                <a:solidFill>
                  <a:srgbClr val="050A19"/>
                </a:solidFill>
                <a:latin typeface="Barlow Condensed SemiBold"/>
                <a:ea typeface="Barlow Condensed SemiBold"/>
                <a:cs typeface="Barlow Condensed SemiBold"/>
                <a:sym typeface="Barlow Condensed SemiBold"/>
              </a:rPr>
              <a:t>First Title Here</a:t>
            </a:r>
            <a:endParaRPr i="0" sz="4200" u="none" cap="none" strike="noStrike">
              <a:solidFill>
                <a:srgbClr val="050A19"/>
              </a:solidFill>
              <a:latin typeface="Barlow Condensed SemiBold"/>
              <a:ea typeface="Barlow Condensed SemiBold"/>
              <a:cs typeface="Barlow Condensed SemiBold"/>
              <a:sym typeface="Barlow Condensed SemiBold"/>
            </a:endParaRPr>
          </a:p>
        </p:txBody>
      </p:sp>
      <p:sp>
        <p:nvSpPr>
          <p:cNvPr id="9924" name="Google Shape;9924;p22"/>
          <p:cNvSpPr txBox="1"/>
          <p:nvPr/>
        </p:nvSpPr>
        <p:spPr>
          <a:xfrm>
            <a:off x="7841014" y="18595131"/>
            <a:ext cx="5753400" cy="5065500"/>
          </a:xfrm>
          <a:prstGeom prst="rect">
            <a:avLst/>
          </a:prstGeom>
          <a:noFill/>
          <a:ln>
            <a:noFill/>
          </a:ln>
        </p:spPr>
        <p:txBody>
          <a:bodyPr anchorCtr="0" anchor="t" bIns="0" lIns="0" spcFirstLastPara="1" rIns="0" wrap="square" tIns="0">
            <a:noAutofit/>
          </a:bodyPr>
          <a:lstStyle/>
          <a:p>
            <a:pPr indent="0" lvl="0" marL="0" marR="0" rtl="0" algn="l">
              <a:lnSpc>
                <a:spcPct val="140000"/>
              </a:lnSpc>
              <a:spcBef>
                <a:spcPts val="0"/>
              </a:spcBef>
              <a:spcAft>
                <a:spcPts val="0"/>
              </a:spcAft>
              <a:buClr>
                <a:srgbClr val="000000"/>
              </a:buClr>
              <a:buSzPts val="2400"/>
              <a:buFont typeface="Arial"/>
              <a:buNone/>
            </a:pPr>
            <a:r>
              <a:rPr b="0" i="0" lang="es-419" sz="24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 eaque ipsa quae ab illo inventore very tatis et quasi architecto beatae vitae dicta sunt explicabo.</a:t>
            </a:r>
            <a:endParaRPr b="0" i="0" sz="2400" u="none" cap="none" strike="noStrike">
              <a:solidFill>
                <a:srgbClr val="050A19"/>
              </a:solidFill>
              <a:latin typeface="Open Sans Light"/>
              <a:ea typeface="Open Sans Light"/>
              <a:cs typeface="Open Sans Light"/>
              <a:sym typeface="Open Sans Light"/>
            </a:endParaRPr>
          </a:p>
          <a:p>
            <a:pPr indent="0" lvl="0" marL="0" marR="0" rtl="0" algn="l">
              <a:lnSpc>
                <a:spcPct val="140000"/>
              </a:lnSpc>
              <a:spcBef>
                <a:spcPts val="3600"/>
              </a:spcBef>
              <a:spcAft>
                <a:spcPts val="0"/>
              </a:spcAft>
              <a:buClr>
                <a:srgbClr val="000000"/>
              </a:buClr>
              <a:buSzPts val="2400"/>
              <a:buFont typeface="Arial"/>
              <a:buNone/>
            </a:pPr>
            <a:r>
              <a:rPr b="0" i="0" lang="es-419" sz="24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a:t>
            </a:r>
            <a:endParaRPr b="0" i="0" sz="1400" u="none" cap="none" strike="noStrike">
              <a:solidFill>
                <a:srgbClr val="000000"/>
              </a:solidFill>
              <a:latin typeface="Arial"/>
              <a:ea typeface="Arial"/>
              <a:cs typeface="Arial"/>
              <a:sym typeface="Arial"/>
            </a:endParaRPr>
          </a:p>
        </p:txBody>
      </p:sp>
      <p:sp>
        <p:nvSpPr>
          <p:cNvPr id="9925" name="Google Shape;9925;p22"/>
          <p:cNvSpPr txBox="1"/>
          <p:nvPr/>
        </p:nvSpPr>
        <p:spPr>
          <a:xfrm>
            <a:off x="7844181" y="17703979"/>
            <a:ext cx="5750700" cy="6462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rPr i="0" lang="es-419" sz="4200" u="none" cap="none" strike="noStrike">
                <a:solidFill>
                  <a:srgbClr val="050A19"/>
                </a:solidFill>
                <a:latin typeface="Barlow Condensed SemiBold"/>
                <a:ea typeface="Barlow Condensed SemiBold"/>
                <a:cs typeface="Barlow Condensed SemiBold"/>
                <a:sym typeface="Barlow Condensed SemiBold"/>
              </a:rPr>
              <a:t>Second Title Here</a:t>
            </a:r>
            <a:endParaRPr i="0" sz="4200" u="none" cap="none" strike="noStrike">
              <a:solidFill>
                <a:srgbClr val="050A19"/>
              </a:solidFill>
              <a:latin typeface="Barlow Condensed SemiBold"/>
              <a:ea typeface="Barlow Condensed SemiBold"/>
              <a:cs typeface="Barlow Condensed SemiBold"/>
              <a:sym typeface="Barlow Condensed SemiBold"/>
            </a:endParaRPr>
          </a:p>
        </p:txBody>
      </p:sp>
      <p:sp>
        <p:nvSpPr>
          <p:cNvPr id="9926" name="Google Shape;9926;p22"/>
          <p:cNvSpPr txBox="1"/>
          <p:nvPr/>
        </p:nvSpPr>
        <p:spPr>
          <a:xfrm>
            <a:off x="14785167" y="18595131"/>
            <a:ext cx="5753400" cy="7183500"/>
          </a:xfrm>
          <a:prstGeom prst="rect">
            <a:avLst/>
          </a:prstGeom>
          <a:noFill/>
          <a:ln>
            <a:noFill/>
          </a:ln>
        </p:spPr>
        <p:txBody>
          <a:bodyPr anchorCtr="0" anchor="t" bIns="0" lIns="0" spcFirstLastPara="1" rIns="0" wrap="square" tIns="0">
            <a:noAutofit/>
          </a:bodyPr>
          <a:lstStyle/>
          <a:p>
            <a:pPr indent="0" lvl="0" marL="0" marR="0" rtl="0" algn="l">
              <a:lnSpc>
                <a:spcPct val="140000"/>
              </a:lnSpc>
              <a:spcBef>
                <a:spcPts val="0"/>
              </a:spcBef>
              <a:spcAft>
                <a:spcPts val="0"/>
              </a:spcAft>
              <a:buClr>
                <a:srgbClr val="000000"/>
              </a:buClr>
              <a:buSzPts val="2400"/>
              <a:buFont typeface="Arial"/>
              <a:buNone/>
            </a:pPr>
            <a:r>
              <a:rPr b="0" i="0" lang="es-419" sz="24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 eaque ipsa quae ab illo inventore very tatis et quasi architecto beatae vitae dicta sunt explicabo.  Sed ut perspic iatis unde omnis iste natus error sit volup tatem accus antium lroem ipsum.</a:t>
            </a:r>
            <a:endParaRPr b="0" i="0" sz="1400" u="none" cap="none" strike="noStrike">
              <a:solidFill>
                <a:srgbClr val="000000"/>
              </a:solidFill>
              <a:latin typeface="Arial"/>
              <a:ea typeface="Arial"/>
              <a:cs typeface="Arial"/>
              <a:sym typeface="Arial"/>
            </a:endParaRPr>
          </a:p>
          <a:p>
            <a:pPr indent="0" lvl="0" marL="0" marR="0" rtl="0" algn="l">
              <a:lnSpc>
                <a:spcPct val="140000"/>
              </a:lnSpc>
              <a:spcBef>
                <a:spcPts val="3600"/>
              </a:spcBef>
              <a:spcAft>
                <a:spcPts val="0"/>
              </a:spcAft>
              <a:buClr>
                <a:srgbClr val="000000"/>
              </a:buClr>
              <a:buSzPts val="2400"/>
              <a:buFont typeface="Arial"/>
              <a:buNone/>
            </a:pPr>
            <a:r>
              <a:rPr b="0" i="0" lang="es-419" sz="24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 eaque ipsa quae ab illo inventore very tatis et quasi.</a:t>
            </a:r>
            <a:endParaRPr b="0" i="0" sz="2400" u="none" cap="none" strike="noStrike">
              <a:solidFill>
                <a:srgbClr val="050A19"/>
              </a:solidFill>
              <a:latin typeface="Open Sans Light"/>
              <a:ea typeface="Open Sans Light"/>
              <a:cs typeface="Open Sans Light"/>
              <a:sym typeface="Open Sans Light"/>
            </a:endParaRPr>
          </a:p>
        </p:txBody>
      </p:sp>
      <p:sp>
        <p:nvSpPr>
          <p:cNvPr id="9927" name="Google Shape;9927;p22"/>
          <p:cNvSpPr txBox="1"/>
          <p:nvPr/>
        </p:nvSpPr>
        <p:spPr>
          <a:xfrm>
            <a:off x="14788334" y="17703979"/>
            <a:ext cx="5750700" cy="6462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4200"/>
              <a:buFont typeface="Arial"/>
              <a:buNone/>
            </a:pPr>
            <a:r>
              <a:rPr i="0" lang="es-419" sz="4200" u="none" cap="none" strike="noStrike">
                <a:solidFill>
                  <a:srgbClr val="050A19"/>
                </a:solidFill>
                <a:latin typeface="Barlow Condensed SemiBold"/>
                <a:ea typeface="Barlow Condensed SemiBold"/>
                <a:cs typeface="Barlow Condensed SemiBold"/>
                <a:sym typeface="Barlow Condensed SemiBold"/>
              </a:rPr>
              <a:t>Third Title Here</a:t>
            </a:r>
            <a:endParaRPr i="0" sz="4200" u="none" cap="none" strike="noStrike">
              <a:solidFill>
                <a:srgbClr val="050A19"/>
              </a:solidFill>
              <a:latin typeface="Barlow Condensed SemiBold"/>
              <a:ea typeface="Barlow Condensed SemiBold"/>
              <a:cs typeface="Barlow Condensed SemiBold"/>
              <a:sym typeface="Barlow Condensed SemiBold"/>
            </a:endParaRPr>
          </a:p>
        </p:txBody>
      </p:sp>
    </p:spTree>
  </p:cSld>
  <p:clrMapOvr>
    <a:masterClrMapping/>
  </p:clrMapOvr>
</p:sld>
</file>

<file path=ppt/slides/slide11.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9931" name="Shape 9931"/>
        <p:cNvGrpSpPr/>
        <p:nvPr/>
      </p:nvGrpSpPr>
      <p:grpSpPr>
        <a:xfrm>
          <a:off x="0" y="0"/>
          <a:ext cx="0" cy="0"/>
          <a:chOff x="0" y="0"/>
          <a:chExt cx="0" cy="0"/>
        </a:xfrm>
      </p:grpSpPr>
      <p:grpSp>
        <p:nvGrpSpPr>
          <p:cNvPr id="9932" name="Google Shape;9932;p23"/>
          <p:cNvGrpSpPr/>
          <p:nvPr/>
        </p:nvGrpSpPr>
        <p:grpSpPr>
          <a:xfrm>
            <a:off x="6121959" y="11385165"/>
            <a:ext cx="414516" cy="454558"/>
            <a:chOff x="-3127" y="-1343"/>
            <a:chExt cx="2852" cy="3128"/>
          </a:xfrm>
        </p:grpSpPr>
        <p:sp>
          <p:nvSpPr>
            <p:cNvPr id="9933" name="Google Shape;9933;p23"/>
            <p:cNvSpPr/>
            <p:nvPr/>
          </p:nvSpPr>
          <p:spPr>
            <a:xfrm>
              <a:off x="-3127" y="-991"/>
              <a:ext cx="2852" cy="2235"/>
            </a:xfrm>
            <a:custGeom>
              <a:rect b="b" l="l" r="r" t="t"/>
              <a:pathLst>
                <a:path extrusionOk="0" h="4470" w="5704">
                  <a:moveTo>
                    <a:pt x="238" y="0"/>
                  </a:moveTo>
                  <a:lnTo>
                    <a:pt x="281" y="8"/>
                  </a:lnTo>
                  <a:lnTo>
                    <a:pt x="1038" y="232"/>
                  </a:lnTo>
                  <a:lnTo>
                    <a:pt x="1078" y="248"/>
                  </a:lnTo>
                  <a:lnTo>
                    <a:pt x="1112" y="269"/>
                  </a:lnTo>
                  <a:lnTo>
                    <a:pt x="1140" y="297"/>
                  </a:lnTo>
                  <a:lnTo>
                    <a:pt x="1163" y="328"/>
                  </a:lnTo>
                  <a:lnTo>
                    <a:pt x="1182" y="364"/>
                  </a:lnTo>
                  <a:lnTo>
                    <a:pt x="1190" y="385"/>
                  </a:lnTo>
                  <a:lnTo>
                    <a:pt x="1196" y="407"/>
                  </a:lnTo>
                  <a:lnTo>
                    <a:pt x="1355" y="1176"/>
                  </a:lnTo>
                  <a:lnTo>
                    <a:pt x="1386" y="1176"/>
                  </a:lnTo>
                  <a:lnTo>
                    <a:pt x="1418" y="1178"/>
                  </a:lnTo>
                  <a:lnTo>
                    <a:pt x="5385" y="1547"/>
                  </a:lnTo>
                  <a:lnTo>
                    <a:pt x="5444" y="1558"/>
                  </a:lnTo>
                  <a:lnTo>
                    <a:pt x="5499" y="1577"/>
                  </a:lnTo>
                  <a:lnTo>
                    <a:pt x="5550" y="1604"/>
                  </a:lnTo>
                  <a:lnTo>
                    <a:pt x="5594" y="1636"/>
                  </a:lnTo>
                  <a:lnTo>
                    <a:pt x="5632" y="1676"/>
                  </a:lnTo>
                  <a:lnTo>
                    <a:pt x="5663" y="1722"/>
                  </a:lnTo>
                  <a:lnTo>
                    <a:pt x="5685" y="1769"/>
                  </a:lnTo>
                  <a:lnTo>
                    <a:pt x="5701" y="1822"/>
                  </a:lnTo>
                  <a:lnTo>
                    <a:pt x="5704" y="1876"/>
                  </a:lnTo>
                  <a:lnTo>
                    <a:pt x="5699" y="1933"/>
                  </a:lnTo>
                  <a:lnTo>
                    <a:pt x="5436" y="3256"/>
                  </a:lnTo>
                  <a:lnTo>
                    <a:pt x="5419" y="3312"/>
                  </a:lnTo>
                  <a:lnTo>
                    <a:pt x="5393" y="3363"/>
                  </a:lnTo>
                  <a:lnTo>
                    <a:pt x="5358" y="3409"/>
                  </a:lnTo>
                  <a:lnTo>
                    <a:pt x="5315" y="3448"/>
                  </a:lnTo>
                  <a:lnTo>
                    <a:pt x="5265" y="3479"/>
                  </a:lnTo>
                  <a:lnTo>
                    <a:pt x="5210" y="3504"/>
                  </a:lnTo>
                  <a:lnTo>
                    <a:pt x="5151" y="3519"/>
                  </a:lnTo>
                  <a:lnTo>
                    <a:pt x="5089" y="3523"/>
                  </a:lnTo>
                  <a:lnTo>
                    <a:pt x="1842" y="3523"/>
                  </a:lnTo>
                  <a:lnTo>
                    <a:pt x="1946" y="4030"/>
                  </a:lnTo>
                  <a:lnTo>
                    <a:pt x="5032" y="4029"/>
                  </a:lnTo>
                  <a:lnTo>
                    <a:pt x="5081" y="4034"/>
                  </a:lnTo>
                  <a:lnTo>
                    <a:pt x="5128" y="4051"/>
                  </a:lnTo>
                  <a:lnTo>
                    <a:pt x="5168" y="4076"/>
                  </a:lnTo>
                  <a:lnTo>
                    <a:pt x="5203" y="4110"/>
                  </a:lnTo>
                  <a:lnTo>
                    <a:pt x="5229" y="4152"/>
                  </a:lnTo>
                  <a:lnTo>
                    <a:pt x="5246" y="4198"/>
                  </a:lnTo>
                  <a:lnTo>
                    <a:pt x="5252" y="4249"/>
                  </a:lnTo>
                  <a:lnTo>
                    <a:pt x="5246" y="4299"/>
                  </a:lnTo>
                  <a:lnTo>
                    <a:pt x="5229" y="4346"/>
                  </a:lnTo>
                  <a:lnTo>
                    <a:pt x="5203" y="4386"/>
                  </a:lnTo>
                  <a:lnTo>
                    <a:pt x="5168" y="4420"/>
                  </a:lnTo>
                  <a:lnTo>
                    <a:pt x="5128" y="4447"/>
                  </a:lnTo>
                  <a:lnTo>
                    <a:pt x="5081" y="4462"/>
                  </a:lnTo>
                  <a:lnTo>
                    <a:pt x="5032" y="4468"/>
                  </a:lnTo>
                  <a:lnTo>
                    <a:pt x="1766" y="4470"/>
                  </a:lnTo>
                  <a:lnTo>
                    <a:pt x="1720" y="4466"/>
                  </a:lnTo>
                  <a:lnTo>
                    <a:pt x="1677" y="4451"/>
                  </a:lnTo>
                  <a:lnTo>
                    <a:pt x="1639" y="4428"/>
                  </a:lnTo>
                  <a:lnTo>
                    <a:pt x="1604" y="4399"/>
                  </a:lnTo>
                  <a:lnTo>
                    <a:pt x="1578" y="4363"/>
                  </a:lnTo>
                  <a:lnTo>
                    <a:pt x="1559" y="4323"/>
                  </a:lnTo>
                  <a:lnTo>
                    <a:pt x="1547" y="4280"/>
                  </a:lnTo>
                  <a:lnTo>
                    <a:pt x="789" y="619"/>
                  </a:lnTo>
                  <a:lnTo>
                    <a:pt x="158" y="432"/>
                  </a:lnTo>
                  <a:lnTo>
                    <a:pt x="116" y="415"/>
                  </a:lnTo>
                  <a:lnTo>
                    <a:pt x="80" y="392"/>
                  </a:lnTo>
                  <a:lnTo>
                    <a:pt x="49" y="362"/>
                  </a:lnTo>
                  <a:lnTo>
                    <a:pt x="25" y="326"/>
                  </a:lnTo>
                  <a:lnTo>
                    <a:pt x="10" y="288"/>
                  </a:lnTo>
                  <a:lnTo>
                    <a:pt x="0" y="246"/>
                  </a:lnTo>
                  <a:lnTo>
                    <a:pt x="0" y="202"/>
                  </a:lnTo>
                  <a:lnTo>
                    <a:pt x="8" y="158"/>
                  </a:lnTo>
                  <a:lnTo>
                    <a:pt x="25" y="116"/>
                  </a:lnTo>
                  <a:lnTo>
                    <a:pt x="49" y="80"/>
                  </a:lnTo>
                  <a:lnTo>
                    <a:pt x="80" y="50"/>
                  </a:lnTo>
                  <a:lnTo>
                    <a:pt x="114" y="27"/>
                  </a:lnTo>
                  <a:lnTo>
                    <a:pt x="154" y="10"/>
                  </a:lnTo>
                  <a:lnTo>
                    <a:pt x="194" y="0"/>
                  </a:lnTo>
                  <a:lnTo>
                    <a:pt x="2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34" name="Google Shape;9934;p23"/>
            <p:cNvSpPr/>
            <p:nvPr/>
          </p:nvSpPr>
          <p:spPr>
            <a:xfrm>
              <a:off x="-2150" y="1343"/>
              <a:ext cx="440" cy="441"/>
            </a:xfrm>
            <a:custGeom>
              <a:rect b="b" l="l" r="r" t="t"/>
              <a:pathLst>
                <a:path extrusionOk="0" h="883" w="880">
                  <a:moveTo>
                    <a:pt x="439" y="0"/>
                  </a:moveTo>
                  <a:lnTo>
                    <a:pt x="511" y="6"/>
                  </a:lnTo>
                  <a:lnTo>
                    <a:pt x="580" y="23"/>
                  </a:lnTo>
                  <a:lnTo>
                    <a:pt x="643" y="50"/>
                  </a:lnTo>
                  <a:lnTo>
                    <a:pt x="700" y="86"/>
                  </a:lnTo>
                  <a:lnTo>
                    <a:pt x="751" y="130"/>
                  </a:lnTo>
                  <a:lnTo>
                    <a:pt x="795" y="181"/>
                  </a:lnTo>
                  <a:lnTo>
                    <a:pt x="831" y="238"/>
                  </a:lnTo>
                  <a:lnTo>
                    <a:pt x="857" y="303"/>
                  </a:lnTo>
                  <a:lnTo>
                    <a:pt x="874" y="369"/>
                  </a:lnTo>
                  <a:lnTo>
                    <a:pt x="880" y="442"/>
                  </a:lnTo>
                  <a:lnTo>
                    <a:pt x="874" y="512"/>
                  </a:lnTo>
                  <a:lnTo>
                    <a:pt x="857" y="580"/>
                  </a:lnTo>
                  <a:lnTo>
                    <a:pt x="831" y="643"/>
                  </a:lnTo>
                  <a:lnTo>
                    <a:pt x="795" y="702"/>
                  </a:lnTo>
                  <a:lnTo>
                    <a:pt x="751" y="754"/>
                  </a:lnTo>
                  <a:lnTo>
                    <a:pt x="700" y="797"/>
                  </a:lnTo>
                  <a:lnTo>
                    <a:pt x="643" y="833"/>
                  </a:lnTo>
                  <a:lnTo>
                    <a:pt x="580" y="860"/>
                  </a:lnTo>
                  <a:lnTo>
                    <a:pt x="511" y="877"/>
                  </a:lnTo>
                  <a:lnTo>
                    <a:pt x="439" y="883"/>
                  </a:lnTo>
                  <a:lnTo>
                    <a:pt x="369" y="877"/>
                  </a:lnTo>
                  <a:lnTo>
                    <a:pt x="300" y="860"/>
                  </a:lnTo>
                  <a:lnTo>
                    <a:pt x="238" y="833"/>
                  </a:lnTo>
                  <a:lnTo>
                    <a:pt x="181" y="797"/>
                  </a:lnTo>
                  <a:lnTo>
                    <a:pt x="129" y="754"/>
                  </a:lnTo>
                  <a:lnTo>
                    <a:pt x="86" y="702"/>
                  </a:lnTo>
                  <a:lnTo>
                    <a:pt x="49" y="643"/>
                  </a:lnTo>
                  <a:lnTo>
                    <a:pt x="23" y="580"/>
                  </a:lnTo>
                  <a:lnTo>
                    <a:pt x="6" y="512"/>
                  </a:lnTo>
                  <a:lnTo>
                    <a:pt x="0" y="442"/>
                  </a:lnTo>
                  <a:lnTo>
                    <a:pt x="6" y="369"/>
                  </a:lnTo>
                  <a:lnTo>
                    <a:pt x="23" y="303"/>
                  </a:lnTo>
                  <a:lnTo>
                    <a:pt x="49" y="238"/>
                  </a:lnTo>
                  <a:lnTo>
                    <a:pt x="86" y="181"/>
                  </a:lnTo>
                  <a:lnTo>
                    <a:pt x="129" y="130"/>
                  </a:lnTo>
                  <a:lnTo>
                    <a:pt x="181" y="86"/>
                  </a:lnTo>
                  <a:lnTo>
                    <a:pt x="238" y="50"/>
                  </a:lnTo>
                  <a:lnTo>
                    <a:pt x="300" y="23"/>
                  </a:lnTo>
                  <a:lnTo>
                    <a:pt x="369" y="6"/>
                  </a:lnTo>
                  <a:lnTo>
                    <a:pt x="4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35" name="Google Shape;9935;p23"/>
            <p:cNvSpPr/>
            <p:nvPr/>
          </p:nvSpPr>
          <p:spPr>
            <a:xfrm>
              <a:off x="-1098" y="1343"/>
              <a:ext cx="440" cy="441"/>
            </a:xfrm>
            <a:custGeom>
              <a:rect b="b" l="l" r="r" t="t"/>
              <a:pathLst>
                <a:path extrusionOk="0" h="883" w="880">
                  <a:moveTo>
                    <a:pt x="441" y="0"/>
                  </a:moveTo>
                  <a:lnTo>
                    <a:pt x="512" y="6"/>
                  </a:lnTo>
                  <a:lnTo>
                    <a:pt x="580" y="23"/>
                  </a:lnTo>
                  <a:lnTo>
                    <a:pt x="643" y="50"/>
                  </a:lnTo>
                  <a:lnTo>
                    <a:pt x="700" y="86"/>
                  </a:lnTo>
                  <a:lnTo>
                    <a:pt x="751" y="130"/>
                  </a:lnTo>
                  <a:lnTo>
                    <a:pt x="797" y="181"/>
                  </a:lnTo>
                  <a:lnTo>
                    <a:pt x="831" y="238"/>
                  </a:lnTo>
                  <a:lnTo>
                    <a:pt x="859" y="303"/>
                  </a:lnTo>
                  <a:lnTo>
                    <a:pt x="875" y="369"/>
                  </a:lnTo>
                  <a:lnTo>
                    <a:pt x="880" y="442"/>
                  </a:lnTo>
                  <a:lnTo>
                    <a:pt x="875" y="512"/>
                  </a:lnTo>
                  <a:lnTo>
                    <a:pt x="859" y="580"/>
                  </a:lnTo>
                  <a:lnTo>
                    <a:pt x="831" y="643"/>
                  </a:lnTo>
                  <a:lnTo>
                    <a:pt x="797" y="702"/>
                  </a:lnTo>
                  <a:lnTo>
                    <a:pt x="751" y="754"/>
                  </a:lnTo>
                  <a:lnTo>
                    <a:pt x="700" y="797"/>
                  </a:lnTo>
                  <a:lnTo>
                    <a:pt x="643" y="833"/>
                  </a:lnTo>
                  <a:lnTo>
                    <a:pt x="580" y="860"/>
                  </a:lnTo>
                  <a:lnTo>
                    <a:pt x="512" y="877"/>
                  </a:lnTo>
                  <a:lnTo>
                    <a:pt x="441" y="883"/>
                  </a:lnTo>
                  <a:lnTo>
                    <a:pt x="369" y="877"/>
                  </a:lnTo>
                  <a:lnTo>
                    <a:pt x="301" y="860"/>
                  </a:lnTo>
                  <a:lnTo>
                    <a:pt x="238" y="833"/>
                  </a:lnTo>
                  <a:lnTo>
                    <a:pt x="181" y="797"/>
                  </a:lnTo>
                  <a:lnTo>
                    <a:pt x="130" y="754"/>
                  </a:lnTo>
                  <a:lnTo>
                    <a:pt x="86" y="702"/>
                  </a:lnTo>
                  <a:lnTo>
                    <a:pt x="50" y="643"/>
                  </a:lnTo>
                  <a:lnTo>
                    <a:pt x="23" y="580"/>
                  </a:lnTo>
                  <a:lnTo>
                    <a:pt x="6" y="512"/>
                  </a:lnTo>
                  <a:lnTo>
                    <a:pt x="0" y="442"/>
                  </a:lnTo>
                  <a:lnTo>
                    <a:pt x="6" y="369"/>
                  </a:lnTo>
                  <a:lnTo>
                    <a:pt x="23" y="303"/>
                  </a:lnTo>
                  <a:lnTo>
                    <a:pt x="50" y="238"/>
                  </a:lnTo>
                  <a:lnTo>
                    <a:pt x="86" y="181"/>
                  </a:lnTo>
                  <a:lnTo>
                    <a:pt x="130" y="130"/>
                  </a:lnTo>
                  <a:lnTo>
                    <a:pt x="181" y="86"/>
                  </a:lnTo>
                  <a:lnTo>
                    <a:pt x="238" y="50"/>
                  </a:lnTo>
                  <a:lnTo>
                    <a:pt x="301" y="23"/>
                  </a:lnTo>
                  <a:lnTo>
                    <a:pt x="369" y="6"/>
                  </a:lnTo>
                  <a:lnTo>
                    <a:pt x="4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36" name="Google Shape;9936;p23"/>
            <p:cNvSpPr/>
            <p:nvPr/>
          </p:nvSpPr>
          <p:spPr>
            <a:xfrm>
              <a:off x="-2179" y="-1343"/>
              <a:ext cx="1599" cy="992"/>
            </a:xfrm>
            <a:custGeom>
              <a:rect b="b" l="l" r="r" t="t"/>
              <a:pathLst>
                <a:path extrusionOk="0" h="1983" w="3197">
                  <a:moveTo>
                    <a:pt x="1637" y="0"/>
                  </a:moveTo>
                  <a:lnTo>
                    <a:pt x="1857" y="21"/>
                  </a:lnTo>
                  <a:lnTo>
                    <a:pt x="1893" y="28"/>
                  </a:lnTo>
                  <a:lnTo>
                    <a:pt x="1926" y="45"/>
                  </a:lnTo>
                  <a:lnTo>
                    <a:pt x="1950" y="70"/>
                  </a:lnTo>
                  <a:lnTo>
                    <a:pt x="1969" y="99"/>
                  </a:lnTo>
                  <a:lnTo>
                    <a:pt x="1981" y="133"/>
                  </a:lnTo>
                  <a:lnTo>
                    <a:pt x="1981" y="171"/>
                  </a:lnTo>
                  <a:lnTo>
                    <a:pt x="1962" y="374"/>
                  </a:lnTo>
                  <a:lnTo>
                    <a:pt x="2059" y="409"/>
                  </a:lnTo>
                  <a:lnTo>
                    <a:pt x="2152" y="449"/>
                  </a:lnTo>
                  <a:lnTo>
                    <a:pt x="2239" y="496"/>
                  </a:lnTo>
                  <a:lnTo>
                    <a:pt x="2323" y="549"/>
                  </a:lnTo>
                  <a:lnTo>
                    <a:pt x="2403" y="608"/>
                  </a:lnTo>
                  <a:lnTo>
                    <a:pt x="2562" y="477"/>
                  </a:lnTo>
                  <a:lnTo>
                    <a:pt x="2595" y="458"/>
                  </a:lnTo>
                  <a:lnTo>
                    <a:pt x="2629" y="447"/>
                  </a:lnTo>
                  <a:lnTo>
                    <a:pt x="2663" y="447"/>
                  </a:lnTo>
                  <a:lnTo>
                    <a:pt x="2697" y="454"/>
                  </a:lnTo>
                  <a:lnTo>
                    <a:pt x="2730" y="470"/>
                  </a:lnTo>
                  <a:lnTo>
                    <a:pt x="2756" y="496"/>
                  </a:lnTo>
                  <a:lnTo>
                    <a:pt x="2899" y="665"/>
                  </a:lnTo>
                  <a:lnTo>
                    <a:pt x="2918" y="698"/>
                  </a:lnTo>
                  <a:lnTo>
                    <a:pt x="2927" y="732"/>
                  </a:lnTo>
                  <a:lnTo>
                    <a:pt x="2929" y="766"/>
                  </a:lnTo>
                  <a:lnTo>
                    <a:pt x="2922" y="802"/>
                  </a:lnTo>
                  <a:lnTo>
                    <a:pt x="2905" y="833"/>
                  </a:lnTo>
                  <a:lnTo>
                    <a:pt x="2880" y="861"/>
                  </a:lnTo>
                  <a:lnTo>
                    <a:pt x="2722" y="993"/>
                  </a:lnTo>
                  <a:lnTo>
                    <a:pt x="2766" y="1082"/>
                  </a:lnTo>
                  <a:lnTo>
                    <a:pt x="2802" y="1173"/>
                  </a:lnTo>
                  <a:lnTo>
                    <a:pt x="2832" y="1270"/>
                  </a:lnTo>
                  <a:lnTo>
                    <a:pt x="2855" y="1367"/>
                  </a:lnTo>
                  <a:lnTo>
                    <a:pt x="2868" y="1470"/>
                  </a:lnTo>
                  <a:lnTo>
                    <a:pt x="3074" y="1489"/>
                  </a:lnTo>
                  <a:lnTo>
                    <a:pt x="3110" y="1497"/>
                  </a:lnTo>
                  <a:lnTo>
                    <a:pt x="3140" y="1514"/>
                  </a:lnTo>
                  <a:lnTo>
                    <a:pt x="3167" y="1536"/>
                  </a:lnTo>
                  <a:lnTo>
                    <a:pt x="3186" y="1567"/>
                  </a:lnTo>
                  <a:lnTo>
                    <a:pt x="3195" y="1601"/>
                  </a:lnTo>
                  <a:lnTo>
                    <a:pt x="3197" y="1637"/>
                  </a:lnTo>
                  <a:lnTo>
                    <a:pt x="3176" y="1858"/>
                  </a:lnTo>
                  <a:lnTo>
                    <a:pt x="3169" y="1894"/>
                  </a:lnTo>
                  <a:lnTo>
                    <a:pt x="3152" y="1926"/>
                  </a:lnTo>
                  <a:lnTo>
                    <a:pt x="3129" y="1951"/>
                  </a:lnTo>
                  <a:lnTo>
                    <a:pt x="3098" y="1970"/>
                  </a:lnTo>
                  <a:lnTo>
                    <a:pt x="3064" y="1981"/>
                  </a:lnTo>
                  <a:lnTo>
                    <a:pt x="3028" y="1983"/>
                  </a:lnTo>
                  <a:lnTo>
                    <a:pt x="2823" y="1962"/>
                  </a:lnTo>
                  <a:lnTo>
                    <a:pt x="2180" y="1904"/>
                  </a:lnTo>
                  <a:lnTo>
                    <a:pt x="2203" y="1656"/>
                  </a:lnTo>
                  <a:lnTo>
                    <a:pt x="2205" y="1573"/>
                  </a:lnTo>
                  <a:lnTo>
                    <a:pt x="2196" y="1493"/>
                  </a:lnTo>
                  <a:lnTo>
                    <a:pt x="2177" y="1417"/>
                  </a:lnTo>
                  <a:lnTo>
                    <a:pt x="2148" y="1342"/>
                  </a:lnTo>
                  <a:lnTo>
                    <a:pt x="2112" y="1274"/>
                  </a:lnTo>
                  <a:lnTo>
                    <a:pt x="2066" y="1211"/>
                  </a:lnTo>
                  <a:lnTo>
                    <a:pt x="2013" y="1154"/>
                  </a:lnTo>
                  <a:lnTo>
                    <a:pt x="1952" y="1105"/>
                  </a:lnTo>
                  <a:lnTo>
                    <a:pt x="1886" y="1063"/>
                  </a:lnTo>
                  <a:lnTo>
                    <a:pt x="1814" y="1031"/>
                  </a:lnTo>
                  <a:lnTo>
                    <a:pt x="1737" y="1008"/>
                  </a:lnTo>
                  <a:lnTo>
                    <a:pt x="1656" y="994"/>
                  </a:lnTo>
                  <a:lnTo>
                    <a:pt x="1572" y="993"/>
                  </a:lnTo>
                  <a:lnTo>
                    <a:pt x="1492" y="1000"/>
                  </a:lnTo>
                  <a:lnTo>
                    <a:pt x="1414" y="1019"/>
                  </a:lnTo>
                  <a:lnTo>
                    <a:pt x="1342" y="1048"/>
                  </a:lnTo>
                  <a:lnTo>
                    <a:pt x="1274" y="1086"/>
                  </a:lnTo>
                  <a:lnTo>
                    <a:pt x="1211" y="1131"/>
                  </a:lnTo>
                  <a:lnTo>
                    <a:pt x="1154" y="1185"/>
                  </a:lnTo>
                  <a:lnTo>
                    <a:pt x="1105" y="1244"/>
                  </a:lnTo>
                  <a:lnTo>
                    <a:pt x="1063" y="1310"/>
                  </a:lnTo>
                  <a:lnTo>
                    <a:pt x="1030" y="1382"/>
                  </a:lnTo>
                  <a:lnTo>
                    <a:pt x="1006" y="1460"/>
                  </a:lnTo>
                  <a:lnTo>
                    <a:pt x="992" y="1542"/>
                  </a:lnTo>
                  <a:lnTo>
                    <a:pt x="970" y="1789"/>
                  </a:lnTo>
                  <a:lnTo>
                    <a:pt x="327" y="1729"/>
                  </a:lnTo>
                  <a:lnTo>
                    <a:pt x="171" y="1715"/>
                  </a:lnTo>
                  <a:lnTo>
                    <a:pt x="122" y="1710"/>
                  </a:lnTo>
                  <a:lnTo>
                    <a:pt x="86" y="1702"/>
                  </a:lnTo>
                  <a:lnTo>
                    <a:pt x="53" y="1685"/>
                  </a:lnTo>
                  <a:lnTo>
                    <a:pt x="29" y="1660"/>
                  </a:lnTo>
                  <a:lnTo>
                    <a:pt x="10" y="1632"/>
                  </a:lnTo>
                  <a:lnTo>
                    <a:pt x="0" y="1597"/>
                  </a:lnTo>
                  <a:lnTo>
                    <a:pt x="0" y="1559"/>
                  </a:lnTo>
                  <a:lnTo>
                    <a:pt x="21" y="1339"/>
                  </a:lnTo>
                  <a:lnTo>
                    <a:pt x="31" y="1304"/>
                  </a:lnTo>
                  <a:lnTo>
                    <a:pt x="46" y="1272"/>
                  </a:lnTo>
                  <a:lnTo>
                    <a:pt x="70" y="1245"/>
                  </a:lnTo>
                  <a:lnTo>
                    <a:pt x="101" y="1226"/>
                  </a:lnTo>
                  <a:lnTo>
                    <a:pt x="135" y="1217"/>
                  </a:lnTo>
                  <a:lnTo>
                    <a:pt x="171" y="1215"/>
                  </a:lnTo>
                  <a:lnTo>
                    <a:pt x="376" y="1234"/>
                  </a:lnTo>
                  <a:lnTo>
                    <a:pt x="409" y="1139"/>
                  </a:lnTo>
                  <a:lnTo>
                    <a:pt x="449" y="1046"/>
                  </a:lnTo>
                  <a:lnTo>
                    <a:pt x="496" y="956"/>
                  </a:lnTo>
                  <a:lnTo>
                    <a:pt x="549" y="873"/>
                  </a:lnTo>
                  <a:lnTo>
                    <a:pt x="608" y="795"/>
                  </a:lnTo>
                  <a:lnTo>
                    <a:pt x="477" y="635"/>
                  </a:lnTo>
                  <a:lnTo>
                    <a:pt x="458" y="605"/>
                  </a:lnTo>
                  <a:lnTo>
                    <a:pt x="447" y="568"/>
                  </a:lnTo>
                  <a:lnTo>
                    <a:pt x="447" y="534"/>
                  </a:lnTo>
                  <a:lnTo>
                    <a:pt x="454" y="500"/>
                  </a:lnTo>
                  <a:lnTo>
                    <a:pt x="470" y="468"/>
                  </a:lnTo>
                  <a:lnTo>
                    <a:pt x="494" y="441"/>
                  </a:lnTo>
                  <a:lnTo>
                    <a:pt x="665" y="300"/>
                  </a:lnTo>
                  <a:lnTo>
                    <a:pt x="698" y="279"/>
                  </a:lnTo>
                  <a:lnTo>
                    <a:pt x="732" y="270"/>
                  </a:lnTo>
                  <a:lnTo>
                    <a:pt x="766" y="268"/>
                  </a:lnTo>
                  <a:lnTo>
                    <a:pt x="800" y="276"/>
                  </a:lnTo>
                  <a:lnTo>
                    <a:pt x="833" y="293"/>
                  </a:lnTo>
                  <a:lnTo>
                    <a:pt x="859" y="317"/>
                  </a:lnTo>
                  <a:lnTo>
                    <a:pt x="992" y="477"/>
                  </a:lnTo>
                  <a:lnTo>
                    <a:pt x="1080" y="432"/>
                  </a:lnTo>
                  <a:lnTo>
                    <a:pt x="1173" y="395"/>
                  </a:lnTo>
                  <a:lnTo>
                    <a:pt x="1268" y="365"/>
                  </a:lnTo>
                  <a:lnTo>
                    <a:pt x="1367" y="344"/>
                  </a:lnTo>
                  <a:lnTo>
                    <a:pt x="1468" y="329"/>
                  </a:lnTo>
                  <a:lnTo>
                    <a:pt x="1487" y="123"/>
                  </a:lnTo>
                  <a:lnTo>
                    <a:pt x="1496" y="87"/>
                  </a:lnTo>
                  <a:lnTo>
                    <a:pt x="1511" y="57"/>
                  </a:lnTo>
                  <a:lnTo>
                    <a:pt x="1536" y="30"/>
                  </a:lnTo>
                  <a:lnTo>
                    <a:pt x="1566" y="11"/>
                  </a:lnTo>
                  <a:lnTo>
                    <a:pt x="1601" y="2"/>
                  </a:lnTo>
                  <a:lnTo>
                    <a:pt x="16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9937" name="Google Shape;9937;p23"/>
          <p:cNvGrpSpPr/>
          <p:nvPr/>
        </p:nvGrpSpPr>
        <p:grpSpPr>
          <a:xfrm>
            <a:off x="3570060" y="11381924"/>
            <a:ext cx="439876" cy="460968"/>
            <a:chOff x="-2695" y="580"/>
            <a:chExt cx="2138" cy="2240"/>
          </a:xfrm>
        </p:grpSpPr>
        <p:sp>
          <p:nvSpPr>
            <p:cNvPr id="9938" name="Google Shape;9938;p23"/>
            <p:cNvSpPr/>
            <p:nvPr/>
          </p:nvSpPr>
          <p:spPr>
            <a:xfrm>
              <a:off x="-2252" y="580"/>
              <a:ext cx="1034" cy="1263"/>
            </a:xfrm>
            <a:custGeom>
              <a:rect b="b" l="l" r="r" t="t"/>
              <a:pathLst>
                <a:path extrusionOk="0" h="2527" w="2068">
                  <a:moveTo>
                    <a:pt x="722" y="757"/>
                  </a:moveTo>
                  <a:lnTo>
                    <a:pt x="652" y="757"/>
                  </a:lnTo>
                  <a:lnTo>
                    <a:pt x="588" y="764"/>
                  </a:lnTo>
                  <a:lnTo>
                    <a:pt x="528" y="773"/>
                  </a:lnTo>
                  <a:lnTo>
                    <a:pt x="474" y="787"/>
                  </a:lnTo>
                  <a:lnTo>
                    <a:pt x="425" y="805"/>
                  </a:lnTo>
                  <a:lnTo>
                    <a:pt x="380" y="825"/>
                  </a:lnTo>
                  <a:lnTo>
                    <a:pt x="339" y="850"/>
                  </a:lnTo>
                  <a:lnTo>
                    <a:pt x="301" y="874"/>
                  </a:lnTo>
                  <a:lnTo>
                    <a:pt x="268" y="903"/>
                  </a:lnTo>
                  <a:lnTo>
                    <a:pt x="240" y="931"/>
                  </a:lnTo>
                  <a:lnTo>
                    <a:pt x="214" y="961"/>
                  </a:lnTo>
                  <a:lnTo>
                    <a:pt x="191" y="991"/>
                  </a:lnTo>
                  <a:lnTo>
                    <a:pt x="172" y="1023"/>
                  </a:lnTo>
                  <a:lnTo>
                    <a:pt x="154" y="1053"/>
                  </a:lnTo>
                  <a:lnTo>
                    <a:pt x="151" y="1158"/>
                  </a:lnTo>
                  <a:lnTo>
                    <a:pt x="150" y="1263"/>
                  </a:lnTo>
                  <a:lnTo>
                    <a:pt x="153" y="1349"/>
                  </a:lnTo>
                  <a:lnTo>
                    <a:pt x="159" y="1429"/>
                  </a:lnTo>
                  <a:lnTo>
                    <a:pt x="172" y="1506"/>
                  </a:lnTo>
                  <a:lnTo>
                    <a:pt x="187" y="1578"/>
                  </a:lnTo>
                  <a:lnTo>
                    <a:pt x="206" y="1646"/>
                  </a:lnTo>
                  <a:lnTo>
                    <a:pt x="228" y="1710"/>
                  </a:lnTo>
                  <a:lnTo>
                    <a:pt x="253" y="1770"/>
                  </a:lnTo>
                  <a:lnTo>
                    <a:pt x="281" y="1826"/>
                  </a:lnTo>
                  <a:lnTo>
                    <a:pt x="309" y="1879"/>
                  </a:lnTo>
                  <a:lnTo>
                    <a:pt x="341" y="1927"/>
                  </a:lnTo>
                  <a:lnTo>
                    <a:pt x="372" y="1972"/>
                  </a:lnTo>
                  <a:lnTo>
                    <a:pt x="405" y="2014"/>
                  </a:lnTo>
                  <a:lnTo>
                    <a:pt x="437" y="2052"/>
                  </a:lnTo>
                  <a:lnTo>
                    <a:pt x="471" y="2088"/>
                  </a:lnTo>
                  <a:lnTo>
                    <a:pt x="504" y="2119"/>
                  </a:lnTo>
                  <a:lnTo>
                    <a:pt x="560" y="2167"/>
                  </a:lnTo>
                  <a:lnTo>
                    <a:pt x="616" y="2211"/>
                  </a:lnTo>
                  <a:lnTo>
                    <a:pt x="671" y="2247"/>
                  </a:lnTo>
                  <a:lnTo>
                    <a:pt x="727" y="2280"/>
                  </a:lnTo>
                  <a:lnTo>
                    <a:pt x="780" y="2306"/>
                  </a:lnTo>
                  <a:lnTo>
                    <a:pt x="832" y="2329"/>
                  </a:lnTo>
                  <a:lnTo>
                    <a:pt x="881" y="2347"/>
                  </a:lnTo>
                  <a:lnTo>
                    <a:pt x="926" y="2359"/>
                  </a:lnTo>
                  <a:lnTo>
                    <a:pt x="967" y="2369"/>
                  </a:lnTo>
                  <a:lnTo>
                    <a:pt x="1003" y="2374"/>
                  </a:lnTo>
                  <a:lnTo>
                    <a:pt x="1033" y="2376"/>
                  </a:lnTo>
                  <a:lnTo>
                    <a:pt x="1065" y="2374"/>
                  </a:lnTo>
                  <a:lnTo>
                    <a:pt x="1100" y="2369"/>
                  </a:lnTo>
                  <a:lnTo>
                    <a:pt x="1141" y="2359"/>
                  </a:lnTo>
                  <a:lnTo>
                    <a:pt x="1187" y="2347"/>
                  </a:lnTo>
                  <a:lnTo>
                    <a:pt x="1235" y="2329"/>
                  </a:lnTo>
                  <a:lnTo>
                    <a:pt x="1287" y="2306"/>
                  </a:lnTo>
                  <a:lnTo>
                    <a:pt x="1341" y="2280"/>
                  </a:lnTo>
                  <a:lnTo>
                    <a:pt x="1396" y="2247"/>
                  </a:lnTo>
                  <a:lnTo>
                    <a:pt x="1451" y="2211"/>
                  </a:lnTo>
                  <a:lnTo>
                    <a:pt x="1509" y="2167"/>
                  </a:lnTo>
                  <a:lnTo>
                    <a:pt x="1564" y="2119"/>
                  </a:lnTo>
                  <a:lnTo>
                    <a:pt x="1597" y="2088"/>
                  </a:lnTo>
                  <a:lnTo>
                    <a:pt x="1630" y="2052"/>
                  </a:lnTo>
                  <a:lnTo>
                    <a:pt x="1662" y="2014"/>
                  </a:lnTo>
                  <a:lnTo>
                    <a:pt x="1695" y="1972"/>
                  </a:lnTo>
                  <a:lnTo>
                    <a:pt x="1728" y="1927"/>
                  </a:lnTo>
                  <a:lnTo>
                    <a:pt x="1758" y="1879"/>
                  </a:lnTo>
                  <a:lnTo>
                    <a:pt x="1788" y="1826"/>
                  </a:lnTo>
                  <a:lnTo>
                    <a:pt x="1815" y="1770"/>
                  </a:lnTo>
                  <a:lnTo>
                    <a:pt x="1839" y="1710"/>
                  </a:lnTo>
                  <a:lnTo>
                    <a:pt x="1861" y="1646"/>
                  </a:lnTo>
                  <a:lnTo>
                    <a:pt x="1880" y="1578"/>
                  </a:lnTo>
                  <a:lnTo>
                    <a:pt x="1896" y="1506"/>
                  </a:lnTo>
                  <a:lnTo>
                    <a:pt x="1907" y="1429"/>
                  </a:lnTo>
                  <a:lnTo>
                    <a:pt x="1914" y="1349"/>
                  </a:lnTo>
                  <a:lnTo>
                    <a:pt x="1917" y="1263"/>
                  </a:lnTo>
                  <a:lnTo>
                    <a:pt x="1916" y="1144"/>
                  </a:lnTo>
                  <a:lnTo>
                    <a:pt x="1911" y="1026"/>
                  </a:lnTo>
                  <a:lnTo>
                    <a:pt x="1812" y="1046"/>
                  </a:lnTo>
                  <a:lnTo>
                    <a:pt x="1718" y="1062"/>
                  </a:lnTo>
                  <a:lnTo>
                    <a:pt x="1630" y="1073"/>
                  </a:lnTo>
                  <a:lnTo>
                    <a:pt x="1547" y="1080"/>
                  </a:lnTo>
                  <a:lnTo>
                    <a:pt x="1468" y="1083"/>
                  </a:lnTo>
                  <a:lnTo>
                    <a:pt x="1394" y="1081"/>
                  </a:lnTo>
                  <a:lnTo>
                    <a:pt x="1325" y="1079"/>
                  </a:lnTo>
                  <a:lnTo>
                    <a:pt x="1261" y="1072"/>
                  </a:lnTo>
                  <a:lnTo>
                    <a:pt x="1201" y="1061"/>
                  </a:lnTo>
                  <a:lnTo>
                    <a:pt x="1146" y="1050"/>
                  </a:lnTo>
                  <a:lnTo>
                    <a:pt x="1095" y="1035"/>
                  </a:lnTo>
                  <a:lnTo>
                    <a:pt x="1047" y="1020"/>
                  </a:lnTo>
                  <a:lnTo>
                    <a:pt x="1003" y="1002"/>
                  </a:lnTo>
                  <a:lnTo>
                    <a:pt x="964" y="983"/>
                  </a:lnTo>
                  <a:lnTo>
                    <a:pt x="929" y="964"/>
                  </a:lnTo>
                  <a:lnTo>
                    <a:pt x="896" y="944"/>
                  </a:lnTo>
                  <a:lnTo>
                    <a:pt x="867" y="923"/>
                  </a:lnTo>
                  <a:lnTo>
                    <a:pt x="840" y="903"/>
                  </a:lnTo>
                  <a:lnTo>
                    <a:pt x="817" y="882"/>
                  </a:lnTo>
                  <a:lnTo>
                    <a:pt x="798" y="862"/>
                  </a:lnTo>
                  <a:lnTo>
                    <a:pt x="780" y="843"/>
                  </a:lnTo>
                  <a:lnTo>
                    <a:pt x="765" y="825"/>
                  </a:lnTo>
                  <a:lnTo>
                    <a:pt x="753" y="809"/>
                  </a:lnTo>
                  <a:lnTo>
                    <a:pt x="742" y="794"/>
                  </a:lnTo>
                  <a:lnTo>
                    <a:pt x="735" y="781"/>
                  </a:lnTo>
                  <a:lnTo>
                    <a:pt x="728" y="771"/>
                  </a:lnTo>
                  <a:lnTo>
                    <a:pt x="724" y="764"/>
                  </a:lnTo>
                  <a:lnTo>
                    <a:pt x="723" y="758"/>
                  </a:lnTo>
                  <a:lnTo>
                    <a:pt x="722" y="757"/>
                  </a:lnTo>
                  <a:close/>
                  <a:moveTo>
                    <a:pt x="1033" y="0"/>
                  </a:moveTo>
                  <a:lnTo>
                    <a:pt x="1131" y="3"/>
                  </a:lnTo>
                  <a:lnTo>
                    <a:pt x="1223" y="8"/>
                  </a:lnTo>
                  <a:lnTo>
                    <a:pt x="1307" y="19"/>
                  </a:lnTo>
                  <a:lnTo>
                    <a:pt x="1387" y="34"/>
                  </a:lnTo>
                  <a:lnTo>
                    <a:pt x="1461" y="52"/>
                  </a:lnTo>
                  <a:lnTo>
                    <a:pt x="1529" y="74"/>
                  </a:lnTo>
                  <a:lnTo>
                    <a:pt x="1592" y="100"/>
                  </a:lnTo>
                  <a:lnTo>
                    <a:pt x="1650" y="128"/>
                  </a:lnTo>
                  <a:lnTo>
                    <a:pt x="1703" y="161"/>
                  </a:lnTo>
                  <a:lnTo>
                    <a:pt x="1751" y="196"/>
                  </a:lnTo>
                  <a:lnTo>
                    <a:pt x="1796" y="236"/>
                  </a:lnTo>
                  <a:lnTo>
                    <a:pt x="1835" y="278"/>
                  </a:lnTo>
                  <a:lnTo>
                    <a:pt x="1871" y="323"/>
                  </a:lnTo>
                  <a:lnTo>
                    <a:pt x="1903" y="370"/>
                  </a:lnTo>
                  <a:lnTo>
                    <a:pt x="1932" y="420"/>
                  </a:lnTo>
                  <a:lnTo>
                    <a:pt x="1956" y="473"/>
                  </a:lnTo>
                  <a:lnTo>
                    <a:pt x="1978" y="529"/>
                  </a:lnTo>
                  <a:lnTo>
                    <a:pt x="1997" y="586"/>
                  </a:lnTo>
                  <a:lnTo>
                    <a:pt x="2014" y="646"/>
                  </a:lnTo>
                  <a:lnTo>
                    <a:pt x="2027" y="708"/>
                  </a:lnTo>
                  <a:lnTo>
                    <a:pt x="2038" y="772"/>
                  </a:lnTo>
                  <a:lnTo>
                    <a:pt x="2048" y="837"/>
                  </a:lnTo>
                  <a:lnTo>
                    <a:pt x="2054" y="904"/>
                  </a:lnTo>
                  <a:lnTo>
                    <a:pt x="2060" y="974"/>
                  </a:lnTo>
                  <a:lnTo>
                    <a:pt x="2064" y="1045"/>
                  </a:lnTo>
                  <a:lnTo>
                    <a:pt x="2065" y="1116"/>
                  </a:lnTo>
                  <a:lnTo>
                    <a:pt x="2067" y="1189"/>
                  </a:lnTo>
                  <a:lnTo>
                    <a:pt x="2068" y="1263"/>
                  </a:lnTo>
                  <a:lnTo>
                    <a:pt x="2065" y="1361"/>
                  </a:lnTo>
                  <a:lnTo>
                    <a:pt x="2056" y="1454"/>
                  </a:lnTo>
                  <a:lnTo>
                    <a:pt x="2042" y="1541"/>
                  </a:lnTo>
                  <a:lnTo>
                    <a:pt x="2023" y="1626"/>
                  </a:lnTo>
                  <a:lnTo>
                    <a:pt x="2000" y="1706"/>
                  </a:lnTo>
                  <a:lnTo>
                    <a:pt x="1973" y="1782"/>
                  </a:lnTo>
                  <a:lnTo>
                    <a:pt x="1941" y="1855"/>
                  </a:lnTo>
                  <a:lnTo>
                    <a:pt x="1906" y="1923"/>
                  </a:lnTo>
                  <a:lnTo>
                    <a:pt x="1868" y="1987"/>
                  </a:lnTo>
                  <a:lnTo>
                    <a:pt x="1827" y="2047"/>
                  </a:lnTo>
                  <a:lnTo>
                    <a:pt x="1784" y="2104"/>
                  </a:lnTo>
                  <a:lnTo>
                    <a:pt x="1739" y="2157"/>
                  </a:lnTo>
                  <a:lnTo>
                    <a:pt x="1691" y="2206"/>
                  </a:lnTo>
                  <a:lnTo>
                    <a:pt x="1642" y="2251"/>
                  </a:lnTo>
                  <a:lnTo>
                    <a:pt x="1592" y="2294"/>
                  </a:lnTo>
                  <a:lnTo>
                    <a:pt x="1541" y="2332"/>
                  </a:lnTo>
                  <a:lnTo>
                    <a:pt x="1489" y="2366"/>
                  </a:lnTo>
                  <a:lnTo>
                    <a:pt x="1439" y="2397"/>
                  </a:lnTo>
                  <a:lnTo>
                    <a:pt x="1387" y="2425"/>
                  </a:lnTo>
                  <a:lnTo>
                    <a:pt x="1338" y="2449"/>
                  </a:lnTo>
                  <a:lnTo>
                    <a:pt x="1288" y="2470"/>
                  </a:lnTo>
                  <a:lnTo>
                    <a:pt x="1240" y="2487"/>
                  </a:lnTo>
                  <a:lnTo>
                    <a:pt x="1194" y="2502"/>
                  </a:lnTo>
                  <a:lnTo>
                    <a:pt x="1150" y="2513"/>
                  </a:lnTo>
                  <a:lnTo>
                    <a:pt x="1108" y="2520"/>
                  </a:lnTo>
                  <a:lnTo>
                    <a:pt x="1070" y="2526"/>
                  </a:lnTo>
                  <a:lnTo>
                    <a:pt x="1033" y="2527"/>
                  </a:lnTo>
                  <a:lnTo>
                    <a:pt x="998" y="2526"/>
                  </a:lnTo>
                  <a:lnTo>
                    <a:pt x="959" y="2520"/>
                  </a:lnTo>
                  <a:lnTo>
                    <a:pt x="916" y="2513"/>
                  </a:lnTo>
                  <a:lnTo>
                    <a:pt x="873" y="2502"/>
                  </a:lnTo>
                  <a:lnTo>
                    <a:pt x="827" y="2487"/>
                  </a:lnTo>
                  <a:lnTo>
                    <a:pt x="779" y="2470"/>
                  </a:lnTo>
                  <a:lnTo>
                    <a:pt x="730" y="2449"/>
                  </a:lnTo>
                  <a:lnTo>
                    <a:pt x="679" y="2425"/>
                  </a:lnTo>
                  <a:lnTo>
                    <a:pt x="628" y="2397"/>
                  </a:lnTo>
                  <a:lnTo>
                    <a:pt x="577" y="2366"/>
                  </a:lnTo>
                  <a:lnTo>
                    <a:pt x="526" y="2332"/>
                  </a:lnTo>
                  <a:lnTo>
                    <a:pt x="475" y="2294"/>
                  </a:lnTo>
                  <a:lnTo>
                    <a:pt x="425" y="2251"/>
                  </a:lnTo>
                  <a:lnTo>
                    <a:pt x="377" y="2206"/>
                  </a:lnTo>
                  <a:lnTo>
                    <a:pt x="330" y="2157"/>
                  </a:lnTo>
                  <a:lnTo>
                    <a:pt x="283" y="2104"/>
                  </a:lnTo>
                  <a:lnTo>
                    <a:pt x="240" y="2047"/>
                  </a:lnTo>
                  <a:lnTo>
                    <a:pt x="199" y="1987"/>
                  </a:lnTo>
                  <a:lnTo>
                    <a:pt x="161" y="1923"/>
                  </a:lnTo>
                  <a:lnTo>
                    <a:pt x="125" y="1855"/>
                  </a:lnTo>
                  <a:lnTo>
                    <a:pt x="94" y="1782"/>
                  </a:lnTo>
                  <a:lnTo>
                    <a:pt x="67" y="1706"/>
                  </a:lnTo>
                  <a:lnTo>
                    <a:pt x="44" y="1626"/>
                  </a:lnTo>
                  <a:lnTo>
                    <a:pt x="25" y="1541"/>
                  </a:lnTo>
                  <a:lnTo>
                    <a:pt x="11" y="1454"/>
                  </a:lnTo>
                  <a:lnTo>
                    <a:pt x="3" y="1361"/>
                  </a:lnTo>
                  <a:lnTo>
                    <a:pt x="0" y="1263"/>
                  </a:lnTo>
                  <a:lnTo>
                    <a:pt x="0" y="1189"/>
                  </a:lnTo>
                  <a:lnTo>
                    <a:pt x="2" y="1116"/>
                  </a:lnTo>
                  <a:lnTo>
                    <a:pt x="4" y="1045"/>
                  </a:lnTo>
                  <a:lnTo>
                    <a:pt x="7" y="974"/>
                  </a:lnTo>
                  <a:lnTo>
                    <a:pt x="12" y="904"/>
                  </a:lnTo>
                  <a:lnTo>
                    <a:pt x="21" y="837"/>
                  </a:lnTo>
                  <a:lnTo>
                    <a:pt x="29" y="772"/>
                  </a:lnTo>
                  <a:lnTo>
                    <a:pt x="40" y="708"/>
                  </a:lnTo>
                  <a:lnTo>
                    <a:pt x="53" y="646"/>
                  </a:lnTo>
                  <a:lnTo>
                    <a:pt x="70" y="586"/>
                  </a:lnTo>
                  <a:lnTo>
                    <a:pt x="89" y="529"/>
                  </a:lnTo>
                  <a:lnTo>
                    <a:pt x="110" y="473"/>
                  </a:lnTo>
                  <a:lnTo>
                    <a:pt x="136" y="420"/>
                  </a:lnTo>
                  <a:lnTo>
                    <a:pt x="164" y="370"/>
                  </a:lnTo>
                  <a:lnTo>
                    <a:pt x="196" y="323"/>
                  </a:lnTo>
                  <a:lnTo>
                    <a:pt x="232" y="278"/>
                  </a:lnTo>
                  <a:lnTo>
                    <a:pt x="272" y="236"/>
                  </a:lnTo>
                  <a:lnTo>
                    <a:pt x="316" y="196"/>
                  </a:lnTo>
                  <a:lnTo>
                    <a:pt x="365" y="161"/>
                  </a:lnTo>
                  <a:lnTo>
                    <a:pt x="418" y="128"/>
                  </a:lnTo>
                  <a:lnTo>
                    <a:pt x="475" y="100"/>
                  </a:lnTo>
                  <a:lnTo>
                    <a:pt x="538" y="74"/>
                  </a:lnTo>
                  <a:lnTo>
                    <a:pt x="607" y="52"/>
                  </a:lnTo>
                  <a:lnTo>
                    <a:pt x="681" y="34"/>
                  </a:lnTo>
                  <a:lnTo>
                    <a:pt x="760" y="19"/>
                  </a:lnTo>
                  <a:lnTo>
                    <a:pt x="844" y="8"/>
                  </a:lnTo>
                  <a:lnTo>
                    <a:pt x="937" y="3"/>
                  </a:lnTo>
                  <a:lnTo>
                    <a:pt x="10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39" name="Google Shape;9939;p23"/>
            <p:cNvSpPr/>
            <p:nvPr/>
          </p:nvSpPr>
          <p:spPr>
            <a:xfrm>
              <a:off x="-2132" y="1143"/>
              <a:ext cx="794" cy="269"/>
            </a:xfrm>
            <a:custGeom>
              <a:rect b="b" l="l" r="r" t="t"/>
              <a:pathLst>
                <a:path extrusionOk="0" h="538" w="1587">
                  <a:moveTo>
                    <a:pt x="1267" y="84"/>
                  </a:moveTo>
                  <a:lnTo>
                    <a:pt x="1222" y="85"/>
                  </a:lnTo>
                  <a:lnTo>
                    <a:pt x="1171" y="88"/>
                  </a:lnTo>
                  <a:lnTo>
                    <a:pt x="1122" y="90"/>
                  </a:lnTo>
                  <a:lnTo>
                    <a:pt x="1078" y="96"/>
                  </a:lnTo>
                  <a:lnTo>
                    <a:pt x="1043" y="101"/>
                  </a:lnTo>
                  <a:lnTo>
                    <a:pt x="1013" y="108"/>
                  </a:lnTo>
                  <a:lnTo>
                    <a:pt x="989" y="115"/>
                  </a:lnTo>
                  <a:lnTo>
                    <a:pt x="970" y="122"/>
                  </a:lnTo>
                  <a:lnTo>
                    <a:pt x="955" y="129"/>
                  </a:lnTo>
                  <a:lnTo>
                    <a:pt x="945" y="134"/>
                  </a:lnTo>
                  <a:lnTo>
                    <a:pt x="938" y="140"/>
                  </a:lnTo>
                  <a:lnTo>
                    <a:pt x="932" y="145"/>
                  </a:lnTo>
                  <a:lnTo>
                    <a:pt x="930" y="148"/>
                  </a:lnTo>
                  <a:lnTo>
                    <a:pt x="930" y="150"/>
                  </a:lnTo>
                  <a:lnTo>
                    <a:pt x="928" y="153"/>
                  </a:lnTo>
                  <a:lnTo>
                    <a:pt x="927" y="160"/>
                  </a:lnTo>
                  <a:lnTo>
                    <a:pt x="925" y="171"/>
                  </a:lnTo>
                  <a:lnTo>
                    <a:pt x="924" y="187"/>
                  </a:lnTo>
                  <a:lnTo>
                    <a:pt x="925" y="206"/>
                  </a:lnTo>
                  <a:lnTo>
                    <a:pt x="928" y="231"/>
                  </a:lnTo>
                  <a:lnTo>
                    <a:pt x="935" y="258"/>
                  </a:lnTo>
                  <a:lnTo>
                    <a:pt x="946" y="290"/>
                  </a:lnTo>
                  <a:lnTo>
                    <a:pt x="961" y="325"/>
                  </a:lnTo>
                  <a:lnTo>
                    <a:pt x="983" y="363"/>
                  </a:lnTo>
                  <a:lnTo>
                    <a:pt x="1000" y="389"/>
                  </a:lnTo>
                  <a:lnTo>
                    <a:pt x="1026" y="411"/>
                  </a:lnTo>
                  <a:lnTo>
                    <a:pt x="1056" y="429"/>
                  </a:lnTo>
                  <a:lnTo>
                    <a:pt x="1090" y="444"/>
                  </a:lnTo>
                  <a:lnTo>
                    <a:pt x="1130" y="455"/>
                  </a:lnTo>
                  <a:lnTo>
                    <a:pt x="1173" y="460"/>
                  </a:lnTo>
                  <a:lnTo>
                    <a:pt x="1220" y="463"/>
                  </a:lnTo>
                  <a:lnTo>
                    <a:pt x="1263" y="461"/>
                  </a:lnTo>
                  <a:lnTo>
                    <a:pt x="1305" y="455"/>
                  </a:lnTo>
                  <a:lnTo>
                    <a:pt x="1342" y="445"/>
                  </a:lnTo>
                  <a:lnTo>
                    <a:pt x="1375" y="433"/>
                  </a:lnTo>
                  <a:lnTo>
                    <a:pt x="1399" y="418"/>
                  </a:lnTo>
                  <a:lnTo>
                    <a:pt x="1420" y="399"/>
                  </a:lnTo>
                  <a:lnTo>
                    <a:pt x="1435" y="375"/>
                  </a:lnTo>
                  <a:lnTo>
                    <a:pt x="1447" y="351"/>
                  </a:lnTo>
                  <a:lnTo>
                    <a:pt x="1455" y="325"/>
                  </a:lnTo>
                  <a:lnTo>
                    <a:pt x="1462" y="298"/>
                  </a:lnTo>
                  <a:lnTo>
                    <a:pt x="1465" y="272"/>
                  </a:lnTo>
                  <a:lnTo>
                    <a:pt x="1467" y="249"/>
                  </a:lnTo>
                  <a:lnTo>
                    <a:pt x="1467" y="227"/>
                  </a:lnTo>
                  <a:lnTo>
                    <a:pt x="1466" y="204"/>
                  </a:lnTo>
                  <a:lnTo>
                    <a:pt x="1462" y="179"/>
                  </a:lnTo>
                  <a:lnTo>
                    <a:pt x="1454" y="156"/>
                  </a:lnTo>
                  <a:lnTo>
                    <a:pt x="1445" y="137"/>
                  </a:lnTo>
                  <a:lnTo>
                    <a:pt x="1436" y="126"/>
                  </a:lnTo>
                  <a:lnTo>
                    <a:pt x="1425" y="115"/>
                  </a:lnTo>
                  <a:lnTo>
                    <a:pt x="1411" y="105"/>
                  </a:lnTo>
                  <a:lnTo>
                    <a:pt x="1392" y="99"/>
                  </a:lnTo>
                  <a:lnTo>
                    <a:pt x="1371" y="92"/>
                  </a:lnTo>
                  <a:lnTo>
                    <a:pt x="1342" y="88"/>
                  </a:lnTo>
                  <a:lnTo>
                    <a:pt x="1308" y="85"/>
                  </a:lnTo>
                  <a:lnTo>
                    <a:pt x="1267" y="84"/>
                  </a:lnTo>
                  <a:close/>
                  <a:moveTo>
                    <a:pt x="320" y="84"/>
                  </a:moveTo>
                  <a:lnTo>
                    <a:pt x="279" y="85"/>
                  </a:lnTo>
                  <a:lnTo>
                    <a:pt x="245" y="88"/>
                  </a:lnTo>
                  <a:lnTo>
                    <a:pt x="216" y="92"/>
                  </a:lnTo>
                  <a:lnTo>
                    <a:pt x="194" y="99"/>
                  </a:lnTo>
                  <a:lnTo>
                    <a:pt x="175" y="105"/>
                  </a:lnTo>
                  <a:lnTo>
                    <a:pt x="162" y="115"/>
                  </a:lnTo>
                  <a:lnTo>
                    <a:pt x="151" y="126"/>
                  </a:lnTo>
                  <a:lnTo>
                    <a:pt x="141" y="137"/>
                  </a:lnTo>
                  <a:lnTo>
                    <a:pt x="133" y="156"/>
                  </a:lnTo>
                  <a:lnTo>
                    <a:pt x="126" y="179"/>
                  </a:lnTo>
                  <a:lnTo>
                    <a:pt x="121" y="204"/>
                  </a:lnTo>
                  <a:lnTo>
                    <a:pt x="120" y="227"/>
                  </a:lnTo>
                  <a:lnTo>
                    <a:pt x="120" y="249"/>
                  </a:lnTo>
                  <a:lnTo>
                    <a:pt x="122" y="273"/>
                  </a:lnTo>
                  <a:lnTo>
                    <a:pt x="125" y="298"/>
                  </a:lnTo>
                  <a:lnTo>
                    <a:pt x="132" y="325"/>
                  </a:lnTo>
                  <a:lnTo>
                    <a:pt x="140" y="351"/>
                  </a:lnTo>
                  <a:lnTo>
                    <a:pt x="152" y="375"/>
                  </a:lnTo>
                  <a:lnTo>
                    <a:pt x="169" y="399"/>
                  </a:lnTo>
                  <a:lnTo>
                    <a:pt x="188" y="418"/>
                  </a:lnTo>
                  <a:lnTo>
                    <a:pt x="212" y="433"/>
                  </a:lnTo>
                  <a:lnTo>
                    <a:pt x="245" y="445"/>
                  </a:lnTo>
                  <a:lnTo>
                    <a:pt x="283" y="455"/>
                  </a:lnTo>
                  <a:lnTo>
                    <a:pt x="324" y="461"/>
                  </a:lnTo>
                  <a:lnTo>
                    <a:pt x="367" y="463"/>
                  </a:lnTo>
                  <a:lnTo>
                    <a:pt x="414" y="460"/>
                  </a:lnTo>
                  <a:lnTo>
                    <a:pt x="457" y="455"/>
                  </a:lnTo>
                  <a:lnTo>
                    <a:pt x="497" y="444"/>
                  </a:lnTo>
                  <a:lnTo>
                    <a:pt x="531" y="429"/>
                  </a:lnTo>
                  <a:lnTo>
                    <a:pt x="562" y="411"/>
                  </a:lnTo>
                  <a:lnTo>
                    <a:pt x="587" y="389"/>
                  </a:lnTo>
                  <a:lnTo>
                    <a:pt x="606" y="363"/>
                  </a:lnTo>
                  <a:lnTo>
                    <a:pt x="626" y="325"/>
                  </a:lnTo>
                  <a:lnTo>
                    <a:pt x="641" y="291"/>
                  </a:lnTo>
                  <a:lnTo>
                    <a:pt x="652" y="260"/>
                  </a:lnTo>
                  <a:lnTo>
                    <a:pt x="659" y="232"/>
                  </a:lnTo>
                  <a:lnTo>
                    <a:pt x="661" y="208"/>
                  </a:lnTo>
                  <a:lnTo>
                    <a:pt x="663" y="189"/>
                  </a:lnTo>
                  <a:lnTo>
                    <a:pt x="661" y="172"/>
                  </a:lnTo>
                  <a:lnTo>
                    <a:pt x="660" y="161"/>
                  </a:lnTo>
                  <a:lnTo>
                    <a:pt x="659" y="155"/>
                  </a:lnTo>
                  <a:lnTo>
                    <a:pt x="659" y="152"/>
                  </a:lnTo>
                  <a:lnTo>
                    <a:pt x="657" y="148"/>
                  </a:lnTo>
                  <a:lnTo>
                    <a:pt x="653" y="144"/>
                  </a:lnTo>
                  <a:lnTo>
                    <a:pt x="648" y="138"/>
                  </a:lnTo>
                  <a:lnTo>
                    <a:pt x="637" y="131"/>
                  </a:lnTo>
                  <a:lnTo>
                    <a:pt x="623" y="125"/>
                  </a:lnTo>
                  <a:lnTo>
                    <a:pt x="606" y="118"/>
                  </a:lnTo>
                  <a:lnTo>
                    <a:pt x="581" y="110"/>
                  </a:lnTo>
                  <a:lnTo>
                    <a:pt x="551" y="103"/>
                  </a:lnTo>
                  <a:lnTo>
                    <a:pt x="514" y="97"/>
                  </a:lnTo>
                  <a:lnTo>
                    <a:pt x="469" y="92"/>
                  </a:lnTo>
                  <a:lnTo>
                    <a:pt x="416" y="88"/>
                  </a:lnTo>
                  <a:lnTo>
                    <a:pt x="365" y="85"/>
                  </a:lnTo>
                  <a:lnTo>
                    <a:pt x="320" y="84"/>
                  </a:lnTo>
                  <a:close/>
                  <a:moveTo>
                    <a:pt x="327" y="0"/>
                  </a:moveTo>
                  <a:lnTo>
                    <a:pt x="390" y="2"/>
                  </a:lnTo>
                  <a:lnTo>
                    <a:pt x="454" y="5"/>
                  </a:lnTo>
                  <a:lnTo>
                    <a:pt x="461" y="6"/>
                  </a:lnTo>
                  <a:lnTo>
                    <a:pt x="509" y="9"/>
                  </a:lnTo>
                  <a:lnTo>
                    <a:pt x="551" y="13"/>
                  </a:lnTo>
                  <a:lnTo>
                    <a:pt x="587" y="20"/>
                  </a:lnTo>
                  <a:lnTo>
                    <a:pt x="622" y="28"/>
                  </a:lnTo>
                  <a:lnTo>
                    <a:pt x="656" y="41"/>
                  </a:lnTo>
                  <a:lnTo>
                    <a:pt x="675" y="50"/>
                  </a:lnTo>
                  <a:lnTo>
                    <a:pt x="695" y="60"/>
                  </a:lnTo>
                  <a:lnTo>
                    <a:pt x="712" y="69"/>
                  </a:lnTo>
                  <a:lnTo>
                    <a:pt x="729" y="75"/>
                  </a:lnTo>
                  <a:lnTo>
                    <a:pt x="746" y="82"/>
                  </a:lnTo>
                  <a:lnTo>
                    <a:pt x="761" y="86"/>
                  </a:lnTo>
                  <a:lnTo>
                    <a:pt x="784" y="89"/>
                  </a:lnTo>
                  <a:lnTo>
                    <a:pt x="804" y="89"/>
                  </a:lnTo>
                  <a:lnTo>
                    <a:pt x="827" y="86"/>
                  </a:lnTo>
                  <a:lnTo>
                    <a:pt x="841" y="82"/>
                  </a:lnTo>
                  <a:lnTo>
                    <a:pt x="857" y="75"/>
                  </a:lnTo>
                  <a:lnTo>
                    <a:pt x="876" y="69"/>
                  </a:lnTo>
                  <a:lnTo>
                    <a:pt x="893" y="60"/>
                  </a:lnTo>
                  <a:lnTo>
                    <a:pt x="913" y="50"/>
                  </a:lnTo>
                  <a:lnTo>
                    <a:pt x="931" y="41"/>
                  </a:lnTo>
                  <a:lnTo>
                    <a:pt x="966" y="28"/>
                  </a:lnTo>
                  <a:lnTo>
                    <a:pt x="1000" y="20"/>
                  </a:lnTo>
                  <a:lnTo>
                    <a:pt x="1037" y="13"/>
                  </a:lnTo>
                  <a:lnTo>
                    <a:pt x="1078" y="9"/>
                  </a:lnTo>
                  <a:lnTo>
                    <a:pt x="1126" y="6"/>
                  </a:lnTo>
                  <a:lnTo>
                    <a:pt x="1134" y="5"/>
                  </a:lnTo>
                  <a:lnTo>
                    <a:pt x="1198" y="2"/>
                  </a:lnTo>
                  <a:lnTo>
                    <a:pt x="1260" y="0"/>
                  </a:lnTo>
                  <a:lnTo>
                    <a:pt x="1331" y="2"/>
                  </a:lnTo>
                  <a:lnTo>
                    <a:pt x="1398" y="6"/>
                  </a:lnTo>
                  <a:lnTo>
                    <a:pt x="1462" y="14"/>
                  </a:lnTo>
                  <a:lnTo>
                    <a:pt x="1523" y="25"/>
                  </a:lnTo>
                  <a:lnTo>
                    <a:pt x="1533" y="28"/>
                  </a:lnTo>
                  <a:lnTo>
                    <a:pt x="1545" y="32"/>
                  </a:lnTo>
                  <a:lnTo>
                    <a:pt x="1556" y="39"/>
                  </a:lnTo>
                  <a:lnTo>
                    <a:pt x="1568" y="48"/>
                  </a:lnTo>
                  <a:lnTo>
                    <a:pt x="1578" y="60"/>
                  </a:lnTo>
                  <a:lnTo>
                    <a:pt x="1584" y="75"/>
                  </a:lnTo>
                  <a:lnTo>
                    <a:pt x="1587" y="95"/>
                  </a:lnTo>
                  <a:lnTo>
                    <a:pt x="1587" y="111"/>
                  </a:lnTo>
                  <a:lnTo>
                    <a:pt x="1587" y="131"/>
                  </a:lnTo>
                  <a:lnTo>
                    <a:pt x="1587" y="133"/>
                  </a:lnTo>
                  <a:lnTo>
                    <a:pt x="1587" y="141"/>
                  </a:lnTo>
                  <a:lnTo>
                    <a:pt x="1587" y="146"/>
                  </a:lnTo>
                  <a:lnTo>
                    <a:pt x="1587" y="152"/>
                  </a:lnTo>
                  <a:lnTo>
                    <a:pt x="1586" y="168"/>
                  </a:lnTo>
                  <a:lnTo>
                    <a:pt x="1583" y="182"/>
                  </a:lnTo>
                  <a:lnTo>
                    <a:pt x="1578" y="193"/>
                  </a:lnTo>
                  <a:lnTo>
                    <a:pt x="1572" y="200"/>
                  </a:lnTo>
                  <a:lnTo>
                    <a:pt x="1567" y="206"/>
                  </a:lnTo>
                  <a:lnTo>
                    <a:pt x="1564" y="209"/>
                  </a:lnTo>
                  <a:lnTo>
                    <a:pt x="1563" y="212"/>
                  </a:lnTo>
                  <a:lnTo>
                    <a:pt x="1560" y="217"/>
                  </a:lnTo>
                  <a:lnTo>
                    <a:pt x="1557" y="223"/>
                  </a:lnTo>
                  <a:lnTo>
                    <a:pt x="1556" y="230"/>
                  </a:lnTo>
                  <a:lnTo>
                    <a:pt x="1548" y="279"/>
                  </a:lnTo>
                  <a:lnTo>
                    <a:pt x="1541" y="320"/>
                  </a:lnTo>
                  <a:lnTo>
                    <a:pt x="1534" y="355"/>
                  </a:lnTo>
                  <a:lnTo>
                    <a:pt x="1526" y="385"/>
                  </a:lnTo>
                  <a:lnTo>
                    <a:pt x="1518" y="410"/>
                  </a:lnTo>
                  <a:lnTo>
                    <a:pt x="1509" y="431"/>
                  </a:lnTo>
                  <a:lnTo>
                    <a:pt x="1499" y="449"/>
                  </a:lnTo>
                  <a:lnTo>
                    <a:pt x="1485" y="464"/>
                  </a:lnTo>
                  <a:lnTo>
                    <a:pt x="1470" y="478"/>
                  </a:lnTo>
                  <a:lnTo>
                    <a:pt x="1451" y="490"/>
                  </a:lnTo>
                  <a:lnTo>
                    <a:pt x="1429" y="502"/>
                  </a:lnTo>
                  <a:lnTo>
                    <a:pt x="1406" y="512"/>
                  </a:lnTo>
                  <a:lnTo>
                    <a:pt x="1376" y="520"/>
                  </a:lnTo>
                  <a:lnTo>
                    <a:pt x="1343" y="528"/>
                  </a:lnTo>
                  <a:lnTo>
                    <a:pt x="1305" y="534"/>
                  </a:lnTo>
                  <a:lnTo>
                    <a:pt x="1266" y="536"/>
                  </a:lnTo>
                  <a:lnTo>
                    <a:pt x="1225" y="538"/>
                  </a:lnTo>
                  <a:lnTo>
                    <a:pt x="1191" y="536"/>
                  </a:lnTo>
                  <a:lnTo>
                    <a:pt x="1154" y="534"/>
                  </a:lnTo>
                  <a:lnTo>
                    <a:pt x="1113" y="528"/>
                  </a:lnTo>
                  <a:lnTo>
                    <a:pt x="1072" y="520"/>
                  </a:lnTo>
                  <a:lnTo>
                    <a:pt x="1032" y="506"/>
                  </a:lnTo>
                  <a:lnTo>
                    <a:pt x="992" y="489"/>
                  </a:lnTo>
                  <a:lnTo>
                    <a:pt x="965" y="471"/>
                  </a:lnTo>
                  <a:lnTo>
                    <a:pt x="942" y="449"/>
                  </a:lnTo>
                  <a:lnTo>
                    <a:pt x="920" y="423"/>
                  </a:lnTo>
                  <a:lnTo>
                    <a:pt x="901" y="395"/>
                  </a:lnTo>
                  <a:lnTo>
                    <a:pt x="885" y="365"/>
                  </a:lnTo>
                  <a:lnTo>
                    <a:pt x="871" y="335"/>
                  </a:lnTo>
                  <a:lnTo>
                    <a:pt x="860" y="306"/>
                  </a:lnTo>
                  <a:lnTo>
                    <a:pt x="851" y="279"/>
                  </a:lnTo>
                  <a:lnTo>
                    <a:pt x="844" y="255"/>
                  </a:lnTo>
                  <a:lnTo>
                    <a:pt x="838" y="238"/>
                  </a:lnTo>
                  <a:lnTo>
                    <a:pt x="836" y="224"/>
                  </a:lnTo>
                  <a:lnTo>
                    <a:pt x="834" y="219"/>
                  </a:lnTo>
                  <a:lnTo>
                    <a:pt x="833" y="213"/>
                  </a:lnTo>
                  <a:lnTo>
                    <a:pt x="826" y="208"/>
                  </a:lnTo>
                  <a:lnTo>
                    <a:pt x="814" y="204"/>
                  </a:lnTo>
                  <a:lnTo>
                    <a:pt x="796" y="202"/>
                  </a:lnTo>
                  <a:lnTo>
                    <a:pt x="793" y="202"/>
                  </a:lnTo>
                  <a:lnTo>
                    <a:pt x="777" y="204"/>
                  </a:lnTo>
                  <a:lnTo>
                    <a:pt x="766" y="206"/>
                  </a:lnTo>
                  <a:lnTo>
                    <a:pt x="759" y="209"/>
                  </a:lnTo>
                  <a:lnTo>
                    <a:pt x="755" y="213"/>
                  </a:lnTo>
                  <a:lnTo>
                    <a:pt x="754" y="215"/>
                  </a:lnTo>
                  <a:lnTo>
                    <a:pt x="753" y="216"/>
                  </a:lnTo>
                  <a:lnTo>
                    <a:pt x="751" y="223"/>
                  </a:lnTo>
                  <a:lnTo>
                    <a:pt x="749" y="235"/>
                  </a:lnTo>
                  <a:lnTo>
                    <a:pt x="744" y="254"/>
                  </a:lnTo>
                  <a:lnTo>
                    <a:pt x="738" y="277"/>
                  </a:lnTo>
                  <a:lnTo>
                    <a:pt x="728" y="305"/>
                  </a:lnTo>
                  <a:lnTo>
                    <a:pt x="717" y="333"/>
                  </a:lnTo>
                  <a:lnTo>
                    <a:pt x="704" y="363"/>
                  </a:lnTo>
                  <a:lnTo>
                    <a:pt x="687" y="393"/>
                  </a:lnTo>
                  <a:lnTo>
                    <a:pt x="668" y="422"/>
                  </a:lnTo>
                  <a:lnTo>
                    <a:pt x="646" y="448"/>
                  </a:lnTo>
                  <a:lnTo>
                    <a:pt x="622" y="471"/>
                  </a:lnTo>
                  <a:lnTo>
                    <a:pt x="595" y="489"/>
                  </a:lnTo>
                  <a:lnTo>
                    <a:pt x="555" y="506"/>
                  </a:lnTo>
                  <a:lnTo>
                    <a:pt x="514" y="520"/>
                  </a:lnTo>
                  <a:lnTo>
                    <a:pt x="474" y="528"/>
                  </a:lnTo>
                  <a:lnTo>
                    <a:pt x="434" y="534"/>
                  </a:lnTo>
                  <a:lnTo>
                    <a:pt x="396" y="536"/>
                  </a:lnTo>
                  <a:lnTo>
                    <a:pt x="362" y="538"/>
                  </a:lnTo>
                  <a:lnTo>
                    <a:pt x="321" y="536"/>
                  </a:lnTo>
                  <a:lnTo>
                    <a:pt x="282" y="534"/>
                  </a:lnTo>
                  <a:lnTo>
                    <a:pt x="245" y="528"/>
                  </a:lnTo>
                  <a:lnTo>
                    <a:pt x="211" y="520"/>
                  </a:lnTo>
                  <a:lnTo>
                    <a:pt x="181" y="512"/>
                  </a:lnTo>
                  <a:lnTo>
                    <a:pt x="158" y="502"/>
                  </a:lnTo>
                  <a:lnTo>
                    <a:pt x="136" y="490"/>
                  </a:lnTo>
                  <a:lnTo>
                    <a:pt x="117" y="478"/>
                  </a:lnTo>
                  <a:lnTo>
                    <a:pt x="102" y="464"/>
                  </a:lnTo>
                  <a:lnTo>
                    <a:pt x="90" y="449"/>
                  </a:lnTo>
                  <a:lnTo>
                    <a:pt x="79" y="431"/>
                  </a:lnTo>
                  <a:lnTo>
                    <a:pt x="69" y="410"/>
                  </a:lnTo>
                  <a:lnTo>
                    <a:pt x="61" y="385"/>
                  </a:lnTo>
                  <a:lnTo>
                    <a:pt x="54" y="355"/>
                  </a:lnTo>
                  <a:lnTo>
                    <a:pt x="46" y="321"/>
                  </a:lnTo>
                  <a:lnTo>
                    <a:pt x="39" y="279"/>
                  </a:lnTo>
                  <a:lnTo>
                    <a:pt x="31" y="230"/>
                  </a:lnTo>
                  <a:lnTo>
                    <a:pt x="30" y="223"/>
                  </a:lnTo>
                  <a:lnTo>
                    <a:pt x="27" y="217"/>
                  </a:lnTo>
                  <a:lnTo>
                    <a:pt x="26" y="212"/>
                  </a:lnTo>
                  <a:lnTo>
                    <a:pt x="23" y="209"/>
                  </a:lnTo>
                  <a:lnTo>
                    <a:pt x="20" y="206"/>
                  </a:lnTo>
                  <a:lnTo>
                    <a:pt x="15" y="200"/>
                  </a:lnTo>
                  <a:lnTo>
                    <a:pt x="9" y="193"/>
                  </a:lnTo>
                  <a:lnTo>
                    <a:pt x="5" y="182"/>
                  </a:lnTo>
                  <a:lnTo>
                    <a:pt x="1" y="168"/>
                  </a:lnTo>
                  <a:lnTo>
                    <a:pt x="0" y="152"/>
                  </a:lnTo>
                  <a:lnTo>
                    <a:pt x="0" y="148"/>
                  </a:lnTo>
                  <a:lnTo>
                    <a:pt x="0" y="142"/>
                  </a:lnTo>
                  <a:lnTo>
                    <a:pt x="0" y="137"/>
                  </a:lnTo>
                  <a:lnTo>
                    <a:pt x="0" y="131"/>
                  </a:lnTo>
                  <a:lnTo>
                    <a:pt x="0" y="118"/>
                  </a:lnTo>
                  <a:lnTo>
                    <a:pt x="0" y="105"/>
                  </a:lnTo>
                  <a:lnTo>
                    <a:pt x="0" y="95"/>
                  </a:lnTo>
                  <a:lnTo>
                    <a:pt x="4" y="75"/>
                  </a:lnTo>
                  <a:lnTo>
                    <a:pt x="11" y="60"/>
                  </a:lnTo>
                  <a:lnTo>
                    <a:pt x="20" y="48"/>
                  </a:lnTo>
                  <a:lnTo>
                    <a:pt x="31" y="39"/>
                  </a:lnTo>
                  <a:lnTo>
                    <a:pt x="43" y="32"/>
                  </a:lnTo>
                  <a:lnTo>
                    <a:pt x="56" y="26"/>
                  </a:lnTo>
                  <a:lnTo>
                    <a:pt x="65" y="25"/>
                  </a:lnTo>
                  <a:lnTo>
                    <a:pt x="125" y="14"/>
                  </a:lnTo>
                  <a:lnTo>
                    <a:pt x="189" y="6"/>
                  </a:lnTo>
                  <a:lnTo>
                    <a:pt x="257" y="2"/>
                  </a:lnTo>
                  <a:lnTo>
                    <a:pt x="3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0" name="Google Shape;9940;p23"/>
            <p:cNvSpPr/>
            <p:nvPr/>
          </p:nvSpPr>
          <p:spPr>
            <a:xfrm>
              <a:off x="-1366" y="1785"/>
              <a:ext cx="809" cy="999"/>
            </a:xfrm>
            <a:custGeom>
              <a:rect b="b" l="l" r="r" t="t"/>
              <a:pathLst>
                <a:path extrusionOk="0" h="1997" w="1617">
                  <a:moveTo>
                    <a:pt x="758" y="1504"/>
                  </a:moveTo>
                  <a:lnTo>
                    <a:pt x="737" y="1508"/>
                  </a:lnTo>
                  <a:lnTo>
                    <a:pt x="721" y="1519"/>
                  </a:lnTo>
                  <a:lnTo>
                    <a:pt x="710" y="1535"/>
                  </a:lnTo>
                  <a:lnTo>
                    <a:pt x="706" y="1554"/>
                  </a:lnTo>
                  <a:lnTo>
                    <a:pt x="710" y="1575"/>
                  </a:lnTo>
                  <a:lnTo>
                    <a:pt x="721" y="1591"/>
                  </a:lnTo>
                  <a:lnTo>
                    <a:pt x="737" y="1602"/>
                  </a:lnTo>
                  <a:lnTo>
                    <a:pt x="758" y="1606"/>
                  </a:lnTo>
                  <a:lnTo>
                    <a:pt x="777" y="1602"/>
                  </a:lnTo>
                  <a:lnTo>
                    <a:pt x="793" y="1591"/>
                  </a:lnTo>
                  <a:lnTo>
                    <a:pt x="804" y="1575"/>
                  </a:lnTo>
                  <a:lnTo>
                    <a:pt x="808" y="1554"/>
                  </a:lnTo>
                  <a:lnTo>
                    <a:pt x="804" y="1535"/>
                  </a:lnTo>
                  <a:lnTo>
                    <a:pt x="793" y="1519"/>
                  </a:lnTo>
                  <a:lnTo>
                    <a:pt x="777" y="1508"/>
                  </a:lnTo>
                  <a:lnTo>
                    <a:pt x="758" y="1504"/>
                  </a:lnTo>
                  <a:close/>
                  <a:moveTo>
                    <a:pt x="1087" y="1403"/>
                  </a:moveTo>
                  <a:lnTo>
                    <a:pt x="1063" y="1406"/>
                  </a:lnTo>
                  <a:lnTo>
                    <a:pt x="1041" y="1415"/>
                  </a:lnTo>
                  <a:lnTo>
                    <a:pt x="1023" y="1429"/>
                  </a:lnTo>
                  <a:lnTo>
                    <a:pt x="1008" y="1448"/>
                  </a:lnTo>
                  <a:lnTo>
                    <a:pt x="999" y="1470"/>
                  </a:lnTo>
                  <a:lnTo>
                    <a:pt x="996" y="1494"/>
                  </a:lnTo>
                  <a:lnTo>
                    <a:pt x="999" y="1517"/>
                  </a:lnTo>
                  <a:lnTo>
                    <a:pt x="1008" y="1539"/>
                  </a:lnTo>
                  <a:lnTo>
                    <a:pt x="1023" y="1558"/>
                  </a:lnTo>
                  <a:lnTo>
                    <a:pt x="1041" y="1573"/>
                  </a:lnTo>
                  <a:lnTo>
                    <a:pt x="1063" y="1581"/>
                  </a:lnTo>
                  <a:lnTo>
                    <a:pt x="1087" y="1586"/>
                  </a:lnTo>
                  <a:lnTo>
                    <a:pt x="1112" y="1581"/>
                  </a:lnTo>
                  <a:lnTo>
                    <a:pt x="1134" y="1573"/>
                  </a:lnTo>
                  <a:lnTo>
                    <a:pt x="1151" y="1558"/>
                  </a:lnTo>
                  <a:lnTo>
                    <a:pt x="1166" y="1539"/>
                  </a:lnTo>
                  <a:lnTo>
                    <a:pt x="1176" y="1517"/>
                  </a:lnTo>
                  <a:lnTo>
                    <a:pt x="1178" y="1494"/>
                  </a:lnTo>
                  <a:lnTo>
                    <a:pt x="1176" y="1470"/>
                  </a:lnTo>
                  <a:lnTo>
                    <a:pt x="1166" y="1448"/>
                  </a:lnTo>
                  <a:lnTo>
                    <a:pt x="1151" y="1429"/>
                  </a:lnTo>
                  <a:lnTo>
                    <a:pt x="1134" y="1415"/>
                  </a:lnTo>
                  <a:lnTo>
                    <a:pt x="1112" y="1406"/>
                  </a:lnTo>
                  <a:lnTo>
                    <a:pt x="1087" y="1403"/>
                  </a:lnTo>
                  <a:close/>
                  <a:moveTo>
                    <a:pt x="758" y="1204"/>
                  </a:moveTo>
                  <a:lnTo>
                    <a:pt x="735" y="1208"/>
                  </a:lnTo>
                  <a:lnTo>
                    <a:pt x="716" y="1217"/>
                  </a:lnTo>
                  <a:lnTo>
                    <a:pt x="701" y="1232"/>
                  </a:lnTo>
                  <a:lnTo>
                    <a:pt x="690" y="1253"/>
                  </a:lnTo>
                  <a:lnTo>
                    <a:pt x="686" y="1275"/>
                  </a:lnTo>
                  <a:lnTo>
                    <a:pt x="690" y="1298"/>
                  </a:lnTo>
                  <a:lnTo>
                    <a:pt x="701" y="1317"/>
                  </a:lnTo>
                  <a:lnTo>
                    <a:pt x="716" y="1332"/>
                  </a:lnTo>
                  <a:lnTo>
                    <a:pt x="735" y="1343"/>
                  </a:lnTo>
                  <a:lnTo>
                    <a:pt x="758" y="1346"/>
                  </a:lnTo>
                  <a:lnTo>
                    <a:pt x="780" y="1343"/>
                  </a:lnTo>
                  <a:lnTo>
                    <a:pt x="799" y="1332"/>
                  </a:lnTo>
                  <a:lnTo>
                    <a:pt x="815" y="1317"/>
                  </a:lnTo>
                  <a:lnTo>
                    <a:pt x="825" y="1298"/>
                  </a:lnTo>
                  <a:lnTo>
                    <a:pt x="829" y="1275"/>
                  </a:lnTo>
                  <a:lnTo>
                    <a:pt x="825" y="1253"/>
                  </a:lnTo>
                  <a:lnTo>
                    <a:pt x="815" y="1232"/>
                  </a:lnTo>
                  <a:lnTo>
                    <a:pt x="799" y="1217"/>
                  </a:lnTo>
                  <a:lnTo>
                    <a:pt x="780" y="1208"/>
                  </a:lnTo>
                  <a:lnTo>
                    <a:pt x="758" y="1204"/>
                  </a:lnTo>
                  <a:close/>
                  <a:moveTo>
                    <a:pt x="644" y="364"/>
                  </a:moveTo>
                  <a:lnTo>
                    <a:pt x="644" y="931"/>
                  </a:lnTo>
                  <a:lnTo>
                    <a:pt x="642" y="950"/>
                  </a:lnTo>
                  <a:lnTo>
                    <a:pt x="635" y="968"/>
                  </a:lnTo>
                  <a:lnTo>
                    <a:pt x="601" y="1040"/>
                  </a:lnTo>
                  <a:lnTo>
                    <a:pt x="1015" y="1040"/>
                  </a:lnTo>
                  <a:lnTo>
                    <a:pt x="981" y="968"/>
                  </a:lnTo>
                  <a:lnTo>
                    <a:pt x="974" y="950"/>
                  </a:lnTo>
                  <a:lnTo>
                    <a:pt x="972" y="931"/>
                  </a:lnTo>
                  <a:lnTo>
                    <a:pt x="972" y="364"/>
                  </a:lnTo>
                  <a:lnTo>
                    <a:pt x="644" y="364"/>
                  </a:lnTo>
                  <a:close/>
                  <a:moveTo>
                    <a:pt x="453" y="0"/>
                  </a:moveTo>
                  <a:lnTo>
                    <a:pt x="1164" y="0"/>
                  </a:lnTo>
                  <a:lnTo>
                    <a:pt x="1187" y="4"/>
                  </a:lnTo>
                  <a:lnTo>
                    <a:pt x="1208" y="15"/>
                  </a:lnTo>
                  <a:lnTo>
                    <a:pt x="1225" y="31"/>
                  </a:lnTo>
                  <a:lnTo>
                    <a:pt x="1236" y="51"/>
                  </a:lnTo>
                  <a:lnTo>
                    <a:pt x="1238" y="75"/>
                  </a:lnTo>
                  <a:lnTo>
                    <a:pt x="1238" y="289"/>
                  </a:lnTo>
                  <a:lnTo>
                    <a:pt x="1236" y="313"/>
                  </a:lnTo>
                  <a:lnTo>
                    <a:pt x="1225" y="334"/>
                  </a:lnTo>
                  <a:lnTo>
                    <a:pt x="1208" y="350"/>
                  </a:lnTo>
                  <a:lnTo>
                    <a:pt x="1187" y="361"/>
                  </a:lnTo>
                  <a:lnTo>
                    <a:pt x="1164" y="364"/>
                  </a:lnTo>
                  <a:lnTo>
                    <a:pt x="1144" y="364"/>
                  </a:lnTo>
                  <a:lnTo>
                    <a:pt x="1144" y="911"/>
                  </a:lnTo>
                  <a:lnTo>
                    <a:pt x="1609" y="1873"/>
                  </a:lnTo>
                  <a:lnTo>
                    <a:pt x="1615" y="1894"/>
                  </a:lnTo>
                  <a:lnTo>
                    <a:pt x="1617" y="1916"/>
                  </a:lnTo>
                  <a:lnTo>
                    <a:pt x="1613" y="1936"/>
                  </a:lnTo>
                  <a:lnTo>
                    <a:pt x="1603" y="1956"/>
                  </a:lnTo>
                  <a:lnTo>
                    <a:pt x="1590" y="1973"/>
                  </a:lnTo>
                  <a:lnTo>
                    <a:pt x="1572" y="1986"/>
                  </a:lnTo>
                  <a:lnTo>
                    <a:pt x="1553" y="1995"/>
                  </a:lnTo>
                  <a:lnTo>
                    <a:pt x="1531" y="1997"/>
                  </a:lnTo>
                  <a:lnTo>
                    <a:pt x="85" y="1997"/>
                  </a:lnTo>
                  <a:lnTo>
                    <a:pt x="64" y="1995"/>
                  </a:lnTo>
                  <a:lnTo>
                    <a:pt x="45" y="1986"/>
                  </a:lnTo>
                  <a:lnTo>
                    <a:pt x="27" y="1973"/>
                  </a:lnTo>
                  <a:lnTo>
                    <a:pt x="13" y="1956"/>
                  </a:lnTo>
                  <a:lnTo>
                    <a:pt x="4" y="1936"/>
                  </a:lnTo>
                  <a:lnTo>
                    <a:pt x="0" y="1916"/>
                  </a:lnTo>
                  <a:lnTo>
                    <a:pt x="1" y="1894"/>
                  </a:lnTo>
                  <a:lnTo>
                    <a:pt x="8" y="1873"/>
                  </a:lnTo>
                  <a:lnTo>
                    <a:pt x="472" y="911"/>
                  </a:lnTo>
                  <a:lnTo>
                    <a:pt x="472" y="364"/>
                  </a:lnTo>
                  <a:lnTo>
                    <a:pt x="453" y="364"/>
                  </a:lnTo>
                  <a:lnTo>
                    <a:pt x="428" y="361"/>
                  </a:lnTo>
                  <a:lnTo>
                    <a:pt x="408" y="350"/>
                  </a:lnTo>
                  <a:lnTo>
                    <a:pt x="392" y="334"/>
                  </a:lnTo>
                  <a:lnTo>
                    <a:pt x="381" y="313"/>
                  </a:lnTo>
                  <a:lnTo>
                    <a:pt x="378" y="289"/>
                  </a:lnTo>
                  <a:lnTo>
                    <a:pt x="378" y="75"/>
                  </a:lnTo>
                  <a:lnTo>
                    <a:pt x="381" y="51"/>
                  </a:lnTo>
                  <a:lnTo>
                    <a:pt x="392" y="31"/>
                  </a:lnTo>
                  <a:lnTo>
                    <a:pt x="408" y="15"/>
                  </a:lnTo>
                  <a:lnTo>
                    <a:pt x="428" y="4"/>
                  </a:lnTo>
                  <a:lnTo>
                    <a:pt x="4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1" name="Google Shape;9941;p23"/>
            <p:cNvSpPr/>
            <p:nvPr/>
          </p:nvSpPr>
          <p:spPr>
            <a:xfrm>
              <a:off x="-2695" y="1785"/>
              <a:ext cx="1495" cy="1035"/>
            </a:xfrm>
            <a:custGeom>
              <a:rect b="b" l="l" r="r" t="t"/>
              <a:pathLst>
                <a:path extrusionOk="0" h="2070" w="2989">
                  <a:moveTo>
                    <a:pt x="1137" y="796"/>
                  </a:moveTo>
                  <a:lnTo>
                    <a:pt x="1119" y="800"/>
                  </a:lnTo>
                  <a:lnTo>
                    <a:pt x="1105" y="808"/>
                  </a:lnTo>
                  <a:lnTo>
                    <a:pt x="1096" y="823"/>
                  </a:lnTo>
                  <a:lnTo>
                    <a:pt x="1093" y="840"/>
                  </a:lnTo>
                  <a:lnTo>
                    <a:pt x="1093" y="851"/>
                  </a:lnTo>
                  <a:lnTo>
                    <a:pt x="1075" y="851"/>
                  </a:lnTo>
                  <a:lnTo>
                    <a:pt x="1075" y="983"/>
                  </a:lnTo>
                  <a:lnTo>
                    <a:pt x="655" y="983"/>
                  </a:lnTo>
                  <a:lnTo>
                    <a:pt x="655" y="1122"/>
                  </a:lnTo>
                  <a:lnTo>
                    <a:pt x="1311" y="1122"/>
                  </a:lnTo>
                  <a:lnTo>
                    <a:pt x="1311" y="983"/>
                  </a:lnTo>
                  <a:lnTo>
                    <a:pt x="1255" y="983"/>
                  </a:lnTo>
                  <a:lnTo>
                    <a:pt x="1255" y="913"/>
                  </a:lnTo>
                  <a:lnTo>
                    <a:pt x="1252" y="897"/>
                  </a:lnTo>
                  <a:lnTo>
                    <a:pt x="1244" y="882"/>
                  </a:lnTo>
                  <a:lnTo>
                    <a:pt x="1233" y="871"/>
                  </a:lnTo>
                  <a:lnTo>
                    <a:pt x="1218" y="863"/>
                  </a:lnTo>
                  <a:lnTo>
                    <a:pt x="1202" y="860"/>
                  </a:lnTo>
                  <a:lnTo>
                    <a:pt x="1197" y="860"/>
                  </a:lnTo>
                  <a:lnTo>
                    <a:pt x="1197" y="851"/>
                  </a:lnTo>
                  <a:lnTo>
                    <a:pt x="1180" y="851"/>
                  </a:lnTo>
                  <a:lnTo>
                    <a:pt x="1180" y="840"/>
                  </a:lnTo>
                  <a:lnTo>
                    <a:pt x="1176" y="823"/>
                  </a:lnTo>
                  <a:lnTo>
                    <a:pt x="1167" y="808"/>
                  </a:lnTo>
                  <a:lnTo>
                    <a:pt x="1153" y="800"/>
                  </a:lnTo>
                  <a:lnTo>
                    <a:pt x="1137" y="796"/>
                  </a:lnTo>
                  <a:close/>
                  <a:moveTo>
                    <a:pt x="1314" y="0"/>
                  </a:moveTo>
                  <a:lnTo>
                    <a:pt x="1334" y="4"/>
                  </a:lnTo>
                  <a:lnTo>
                    <a:pt x="1352" y="15"/>
                  </a:lnTo>
                  <a:lnTo>
                    <a:pt x="1423" y="66"/>
                  </a:lnTo>
                  <a:lnTo>
                    <a:pt x="1496" y="110"/>
                  </a:lnTo>
                  <a:lnTo>
                    <a:pt x="1572" y="147"/>
                  </a:lnTo>
                  <a:lnTo>
                    <a:pt x="1650" y="176"/>
                  </a:lnTo>
                  <a:lnTo>
                    <a:pt x="1730" y="197"/>
                  </a:lnTo>
                  <a:lnTo>
                    <a:pt x="1752" y="207"/>
                  </a:lnTo>
                  <a:lnTo>
                    <a:pt x="1770" y="222"/>
                  </a:lnTo>
                  <a:lnTo>
                    <a:pt x="1782" y="241"/>
                  </a:lnTo>
                  <a:lnTo>
                    <a:pt x="1919" y="576"/>
                  </a:lnTo>
                  <a:lnTo>
                    <a:pt x="2058" y="241"/>
                  </a:lnTo>
                  <a:lnTo>
                    <a:pt x="2069" y="222"/>
                  </a:lnTo>
                  <a:lnTo>
                    <a:pt x="2087" y="207"/>
                  </a:lnTo>
                  <a:lnTo>
                    <a:pt x="2109" y="197"/>
                  </a:lnTo>
                  <a:lnTo>
                    <a:pt x="2189" y="176"/>
                  </a:lnTo>
                  <a:lnTo>
                    <a:pt x="2267" y="147"/>
                  </a:lnTo>
                  <a:lnTo>
                    <a:pt x="2343" y="110"/>
                  </a:lnTo>
                  <a:lnTo>
                    <a:pt x="2416" y="66"/>
                  </a:lnTo>
                  <a:lnTo>
                    <a:pt x="2487" y="15"/>
                  </a:lnTo>
                  <a:lnTo>
                    <a:pt x="2505" y="4"/>
                  </a:lnTo>
                  <a:lnTo>
                    <a:pt x="2525" y="0"/>
                  </a:lnTo>
                  <a:lnTo>
                    <a:pt x="2546" y="1"/>
                  </a:lnTo>
                  <a:lnTo>
                    <a:pt x="2566" y="8"/>
                  </a:lnTo>
                  <a:lnTo>
                    <a:pt x="2570" y="11"/>
                  </a:lnTo>
                  <a:lnTo>
                    <a:pt x="2614" y="34"/>
                  </a:lnTo>
                  <a:lnTo>
                    <a:pt x="2661" y="60"/>
                  </a:lnTo>
                  <a:lnTo>
                    <a:pt x="2716" y="88"/>
                  </a:lnTo>
                  <a:lnTo>
                    <a:pt x="2773" y="120"/>
                  </a:lnTo>
                  <a:lnTo>
                    <a:pt x="2833" y="151"/>
                  </a:lnTo>
                  <a:lnTo>
                    <a:pt x="2895" y="185"/>
                  </a:lnTo>
                  <a:lnTo>
                    <a:pt x="2895" y="289"/>
                  </a:lnTo>
                  <a:lnTo>
                    <a:pt x="2898" y="326"/>
                  </a:lnTo>
                  <a:lnTo>
                    <a:pt x="2908" y="360"/>
                  </a:lnTo>
                  <a:lnTo>
                    <a:pt x="2921" y="391"/>
                  </a:lnTo>
                  <a:lnTo>
                    <a:pt x="2940" y="420"/>
                  </a:lnTo>
                  <a:lnTo>
                    <a:pt x="2964" y="446"/>
                  </a:lnTo>
                  <a:lnTo>
                    <a:pt x="2989" y="467"/>
                  </a:lnTo>
                  <a:lnTo>
                    <a:pt x="2989" y="879"/>
                  </a:lnTo>
                  <a:lnTo>
                    <a:pt x="2540" y="1812"/>
                  </a:lnTo>
                  <a:lnTo>
                    <a:pt x="2527" y="1847"/>
                  </a:lnTo>
                  <a:lnTo>
                    <a:pt x="2518" y="1886"/>
                  </a:lnTo>
                  <a:lnTo>
                    <a:pt x="2518" y="1924"/>
                  </a:lnTo>
                  <a:lnTo>
                    <a:pt x="2522" y="1961"/>
                  </a:lnTo>
                  <a:lnTo>
                    <a:pt x="2535" y="1997"/>
                  </a:lnTo>
                  <a:lnTo>
                    <a:pt x="2552" y="2031"/>
                  </a:lnTo>
                  <a:lnTo>
                    <a:pt x="2557" y="2037"/>
                  </a:lnTo>
                  <a:lnTo>
                    <a:pt x="2442" y="2048"/>
                  </a:lnTo>
                  <a:lnTo>
                    <a:pt x="2321" y="2057"/>
                  </a:lnTo>
                  <a:lnTo>
                    <a:pt x="2194" y="2064"/>
                  </a:lnTo>
                  <a:lnTo>
                    <a:pt x="2061" y="2068"/>
                  </a:lnTo>
                  <a:lnTo>
                    <a:pt x="1919" y="2070"/>
                  </a:lnTo>
                  <a:lnTo>
                    <a:pt x="1775" y="2068"/>
                  </a:lnTo>
                  <a:lnTo>
                    <a:pt x="1639" y="2064"/>
                  </a:lnTo>
                  <a:lnTo>
                    <a:pt x="1508" y="2057"/>
                  </a:lnTo>
                  <a:lnTo>
                    <a:pt x="1386" y="2046"/>
                  </a:lnTo>
                  <a:lnTo>
                    <a:pt x="1270" y="2036"/>
                  </a:lnTo>
                  <a:lnTo>
                    <a:pt x="1160" y="2021"/>
                  </a:lnTo>
                  <a:lnTo>
                    <a:pt x="1058" y="2004"/>
                  </a:lnTo>
                  <a:lnTo>
                    <a:pt x="960" y="1986"/>
                  </a:lnTo>
                  <a:lnTo>
                    <a:pt x="870" y="1966"/>
                  </a:lnTo>
                  <a:lnTo>
                    <a:pt x="784" y="1946"/>
                  </a:lnTo>
                  <a:lnTo>
                    <a:pt x="705" y="1922"/>
                  </a:lnTo>
                  <a:lnTo>
                    <a:pt x="630" y="1898"/>
                  </a:lnTo>
                  <a:lnTo>
                    <a:pt x="562" y="1873"/>
                  </a:lnTo>
                  <a:lnTo>
                    <a:pt x="498" y="1849"/>
                  </a:lnTo>
                  <a:lnTo>
                    <a:pt x="440" y="1821"/>
                  </a:lnTo>
                  <a:lnTo>
                    <a:pt x="385" y="1796"/>
                  </a:lnTo>
                  <a:lnTo>
                    <a:pt x="336" y="1768"/>
                  </a:lnTo>
                  <a:lnTo>
                    <a:pt x="291" y="1741"/>
                  </a:lnTo>
                  <a:lnTo>
                    <a:pt x="249" y="1715"/>
                  </a:lnTo>
                  <a:lnTo>
                    <a:pt x="212" y="1688"/>
                  </a:lnTo>
                  <a:lnTo>
                    <a:pt x="180" y="1662"/>
                  </a:lnTo>
                  <a:lnTo>
                    <a:pt x="150" y="1637"/>
                  </a:lnTo>
                  <a:lnTo>
                    <a:pt x="123" y="1613"/>
                  </a:lnTo>
                  <a:lnTo>
                    <a:pt x="99" y="1588"/>
                  </a:lnTo>
                  <a:lnTo>
                    <a:pt x="79" y="1566"/>
                  </a:lnTo>
                  <a:lnTo>
                    <a:pt x="63" y="1546"/>
                  </a:lnTo>
                  <a:lnTo>
                    <a:pt x="48" y="1526"/>
                  </a:lnTo>
                  <a:lnTo>
                    <a:pt x="35" y="1508"/>
                  </a:lnTo>
                  <a:lnTo>
                    <a:pt x="26" y="1493"/>
                  </a:lnTo>
                  <a:lnTo>
                    <a:pt x="18" y="1479"/>
                  </a:lnTo>
                  <a:lnTo>
                    <a:pt x="12" y="1467"/>
                  </a:lnTo>
                  <a:lnTo>
                    <a:pt x="7" y="1459"/>
                  </a:lnTo>
                  <a:lnTo>
                    <a:pt x="4" y="1452"/>
                  </a:lnTo>
                  <a:lnTo>
                    <a:pt x="3" y="1448"/>
                  </a:lnTo>
                  <a:lnTo>
                    <a:pt x="0" y="1430"/>
                  </a:lnTo>
                  <a:lnTo>
                    <a:pt x="0" y="1412"/>
                  </a:lnTo>
                  <a:lnTo>
                    <a:pt x="4" y="1388"/>
                  </a:lnTo>
                  <a:lnTo>
                    <a:pt x="10" y="1355"/>
                  </a:lnTo>
                  <a:lnTo>
                    <a:pt x="18" y="1316"/>
                  </a:lnTo>
                  <a:lnTo>
                    <a:pt x="27" y="1269"/>
                  </a:lnTo>
                  <a:lnTo>
                    <a:pt x="38" y="1217"/>
                  </a:lnTo>
                  <a:lnTo>
                    <a:pt x="52" y="1161"/>
                  </a:lnTo>
                  <a:lnTo>
                    <a:pt x="67" y="1103"/>
                  </a:lnTo>
                  <a:lnTo>
                    <a:pt x="84" y="1041"/>
                  </a:lnTo>
                  <a:lnTo>
                    <a:pt x="103" y="979"/>
                  </a:lnTo>
                  <a:lnTo>
                    <a:pt x="125" y="916"/>
                  </a:lnTo>
                  <a:lnTo>
                    <a:pt x="148" y="853"/>
                  </a:lnTo>
                  <a:lnTo>
                    <a:pt x="174" y="792"/>
                  </a:lnTo>
                  <a:lnTo>
                    <a:pt x="203" y="733"/>
                  </a:lnTo>
                  <a:lnTo>
                    <a:pt x="233" y="677"/>
                  </a:lnTo>
                  <a:lnTo>
                    <a:pt x="267" y="627"/>
                  </a:lnTo>
                  <a:lnTo>
                    <a:pt x="302" y="581"/>
                  </a:lnTo>
                  <a:lnTo>
                    <a:pt x="339" y="541"/>
                  </a:lnTo>
                  <a:lnTo>
                    <a:pt x="380" y="510"/>
                  </a:lnTo>
                  <a:lnTo>
                    <a:pt x="408" y="491"/>
                  </a:lnTo>
                  <a:lnTo>
                    <a:pt x="442" y="469"/>
                  </a:lnTo>
                  <a:lnTo>
                    <a:pt x="482" y="446"/>
                  </a:lnTo>
                  <a:lnTo>
                    <a:pt x="527" y="418"/>
                  </a:lnTo>
                  <a:lnTo>
                    <a:pt x="576" y="391"/>
                  </a:lnTo>
                  <a:lnTo>
                    <a:pt x="629" y="361"/>
                  </a:lnTo>
                  <a:lnTo>
                    <a:pt x="683" y="330"/>
                  </a:lnTo>
                  <a:lnTo>
                    <a:pt x="742" y="297"/>
                  </a:lnTo>
                  <a:lnTo>
                    <a:pt x="800" y="266"/>
                  </a:lnTo>
                  <a:lnTo>
                    <a:pt x="859" y="233"/>
                  </a:lnTo>
                  <a:lnTo>
                    <a:pt x="919" y="200"/>
                  </a:lnTo>
                  <a:lnTo>
                    <a:pt x="977" y="167"/>
                  </a:lnTo>
                  <a:lnTo>
                    <a:pt x="1035" y="137"/>
                  </a:lnTo>
                  <a:lnTo>
                    <a:pt x="1089" y="107"/>
                  </a:lnTo>
                  <a:lnTo>
                    <a:pt x="1141" y="79"/>
                  </a:lnTo>
                  <a:lnTo>
                    <a:pt x="1190" y="53"/>
                  </a:lnTo>
                  <a:lnTo>
                    <a:pt x="1233" y="30"/>
                  </a:lnTo>
                  <a:lnTo>
                    <a:pt x="1273" y="8"/>
                  </a:lnTo>
                  <a:lnTo>
                    <a:pt x="1293" y="1"/>
                  </a:lnTo>
                  <a:lnTo>
                    <a:pt x="13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2" name="Google Shape;9942;p23"/>
            <p:cNvSpPr/>
            <p:nvPr/>
          </p:nvSpPr>
          <p:spPr>
            <a:xfrm>
              <a:off x="-2097" y="2231"/>
              <a:ext cx="13" cy="45"/>
            </a:xfrm>
            <a:custGeom>
              <a:rect b="b" l="l" r="r" t="t"/>
              <a:pathLst>
                <a:path extrusionOk="0" h="90" w="25">
                  <a:moveTo>
                    <a:pt x="5" y="0"/>
                  </a:moveTo>
                  <a:lnTo>
                    <a:pt x="10" y="1"/>
                  </a:lnTo>
                  <a:lnTo>
                    <a:pt x="16" y="4"/>
                  </a:lnTo>
                  <a:lnTo>
                    <a:pt x="21" y="9"/>
                  </a:lnTo>
                  <a:lnTo>
                    <a:pt x="24" y="15"/>
                  </a:lnTo>
                  <a:lnTo>
                    <a:pt x="25" y="20"/>
                  </a:lnTo>
                  <a:lnTo>
                    <a:pt x="25" y="90"/>
                  </a:lnTo>
                  <a:lnTo>
                    <a:pt x="0" y="90"/>
                  </a:lnTo>
                  <a:lnTo>
                    <a:pt x="0" y="1"/>
                  </a:lnTo>
                  <a:lnTo>
                    <a:pt x="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9943" name="Google Shape;9943;p23"/>
          <p:cNvGrpSpPr/>
          <p:nvPr/>
        </p:nvGrpSpPr>
        <p:grpSpPr>
          <a:xfrm>
            <a:off x="4803659" y="11385626"/>
            <a:ext cx="524681" cy="453558"/>
            <a:chOff x="-3982" y="41"/>
            <a:chExt cx="2641" cy="2283"/>
          </a:xfrm>
        </p:grpSpPr>
        <p:sp>
          <p:nvSpPr>
            <p:cNvPr id="9944" name="Google Shape;9944;p23"/>
            <p:cNvSpPr/>
            <p:nvPr/>
          </p:nvSpPr>
          <p:spPr>
            <a:xfrm>
              <a:off x="-3982" y="41"/>
              <a:ext cx="2641" cy="2283"/>
            </a:xfrm>
            <a:custGeom>
              <a:rect b="b" l="l" r="r" t="t"/>
              <a:pathLst>
                <a:path extrusionOk="0" h="4566" w="5282">
                  <a:moveTo>
                    <a:pt x="383" y="384"/>
                  </a:moveTo>
                  <a:lnTo>
                    <a:pt x="383" y="3127"/>
                  </a:lnTo>
                  <a:lnTo>
                    <a:pt x="4899" y="3127"/>
                  </a:lnTo>
                  <a:lnTo>
                    <a:pt x="4899" y="384"/>
                  </a:lnTo>
                  <a:lnTo>
                    <a:pt x="383" y="384"/>
                  </a:lnTo>
                  <a:close/>
                  <a:moveTo>
                    <a:pt x="257" y="0"/>
                  </a:moveTo>
                  <a:lnTo>
                    <a:pt x="5026" y="0"/>
                  </a:lnTo>
                  <a:lnTo>
                    <a:pt x="5072" y="4"/>
                  </a:lnTo>
                  <a:lnTo>
                    <a:pt x="5116" y="17"/>
                  </a:lnTo>
                  <a:lnTo>
                    <a:pt x="5156" y="36"/>
                  </a:lnTo>
                  <a:lnTo>
                    <a:pt x="5191" y="60"/>
                  </a:lnTo>
                  <a:lnTo>
                    <a:pt x="5221" y="90"/>
                  </a:lnTo>
                  <a:lnTo>
                    <a:pt x="5247" y="127"/>
                  </a:lnTo>
                  <a:lnTo>
                    <a:pt x="5266" y="168"/>
                  </a:lnTo>
                  <a:lnTo>
                    <a:pt x="5278" y="211"/>
                  </a:lnTo>
                  <a:lnTo>
                    <a:pt x="5282" y="256"/>
                  </a:lnTo>
                  <a:lnTo>
                    <a:pt x="5282" y="3255"/>
                  </a:lnTo>
                  <a:lnTo>
                    <a:pt x="5278" y="3300"/>
                  </a:lnTo>
                  <a:lnTo>
                    <a:pt x="5266" y="3343"/>
                  </a:lnTo>
                  <a:lnTo>
                    <a:pt x="5247" y="3384"/>
                  </a:lnTo>
                  <a:lnTo>
                    <a:pt x="5221" y="3419"/>
                  </a:lnTo>
                  <a:lnTo>
                    <a:pt x="5191" y="3451"/>
                  </a:lnTo>
                  <a:lnTo>
                    <a:pt x="5156" y="3475"/>
                  </a:lnTo>
                  <a:lnTo>
                    <a:pt x="5116" y="3494"/>
                  </a:lnTo>
                  <a:lnTo>
                    <a:pt x="5072" y="3507"/>
                  </a:lnTo>
                  <a:lnTo>
                    <a:pt x="5026" y="3511"/>
                  </a:lnTo>
                  <a:lnTo>
                    <a:pt x="3243" y="3511"/>
                  </a:lnTo>
                  <a:lnTo>
                    <a:pt x="3243" y="4092"/>
                  </a:lnTo>
                  <a:lnTo>
                    <a:pt x="3937" y="4092"/>
                  </a:lnTo>
                  <a:lnTo>
                    <a:pt x="3985" y="4097"/>
                  </a:lnTo>
                  <a:lnTo>
                    <a:pt x="4028" y="4110"/>
                  </a:lnTo>
                  <a:lnTo>
                    <a:pt x="4068" y="4132"/>
                  </a:lnTo>
                  <a:lnTo>
                    <a:pt x="4104" y="4161"/>
                  </a:lnTo>
                  <a:lnTo>
                    <a:pt x="4133" y="4196"/>
                  </a:lnTo>
                  <a:lnTo>
                    <a:pt x="4155" y="4237"/>
                  </a:lnTo>
                  <a:lnTo>
                    <a:pt x="4168" y="4280"/>
                  </a:lnTo>
                  <a:lnTo>
                    <a:pt x="4173" y="4328"/>
                  </a:lnTo>
                  <a:lnTo>
                    <a:pt x="4168" y="4376"/>
                  </a:lnTo>
                  <a:lnTo>
                    <a:pt x="4155" y="4421"/>
                  </a:lnTo>
                  <a:lnTo>
                    <a:pt x="4133" y="4462"/>
                  </a:lnTo>
                  <a:lnTo>
                    <a:pt x="4104" y="4495"/>
                  </a:lnTo>
                  <a:lnTo>
                    <a:pt x="4068" y="4524"/>
                  </a:lnTo>
                  <a:lnTo>
                    <a:pt x="4028" y="4547"/>
                  </a:lnTo>
                  <a:lnTo>
                    <a:pt x="3985" y="4561"/>
                  </a:lnTo>
                  <a:lnTo>
                    <a:pt x="3937" y="4566"/>
                  </a:lnTo>
                  <a:lnTo>
                    <a:pt x="1345" y="4566"/>
                  </a:lnTo>
                  <a:lnTo>
                    <a:pt x="1297" y="4561"/>
                  </a:lnTo>
                  <a:lnTo>
                    <a:pt x="1254" y="4547"/>
                  </a:lnTo>
                  <a:lnTo>
                    <a:pt x="1214" y="4524"/>
                  </a:lnTo>
                  <a:lnTo>
                    <a:pt x="1179" y="4495"/>
                  </a:lnTo>
                  <a:lnTo>
                    <a:pt x="1150" y="4462"/>
                  </a:lnTo>
                  <a:lnTo>
                    <a:pt x="1127" y="4421"/>
                  </a:lnTo>
                  <a:lnTo>
                    <a:pt x="1115" y="4376"/>
                  </a:lnTo>
                  <a:lnTo>
                    <a:pt x="1110" y="4328"/>
                  </a:lnTo>
                  <a:lnTo>
                    <a:pt x="1115" y="4280"/>
                  </a:lnTo>
                  <a:lnTo>
                    <a:pt x="1127" y="4237"/>
                  </a:lnTo>
                  <a:lnTo>
                    <a:pt x="1150" y="4196"/>
                  </a:lnTo>
                  <a:lnTo>
                    <a:pt x="1179" y="4161"/>
                  </a:lnTo>
                  <a:lnTo>
                    <a:pt x="1214" y="4132"/>
                  </a:lnTo>
                  <a:lnTo>
                    <a:pt x="1254" y="4110"/>
                  </a:lnTo>
                  <a:lnTo>
                    <a:pt x="1297" y="4097"/>
                  </a:lnTo>
                  <a:lnTo>
                    <a:pt x="1345" y="4092"/>
                  </a:lnTo>
                  <a:lnTo>
                    <a:pt x="2040" y="4092"/>
                  </a:lnTo>
                  <a:lnTo>
                    <a:pt x="2040" y="3511"/>
                  </a:lnTo>
                  <a:lnTo>
                    <a:pt x="257" y="3511"/>
                  </a:lnTo>
                  <a:lnTo>
                    <a:pt x="210" y="3507"/>
                  </a:lnTo>
                  <a:lnTo>
                    <a:pt x="167" y="3494"/>
                  </a:lnTo>
                  <a:lnTo>
                    <a:pt x="127" y="3475"/>
                  </a:lnTo>
                  <a:lnTo>
                    <a:pt x="91" y="3451"/>
                  </a:lnTo>
                  <a:lnTo>
                    <a:pt x="61" y="3419"/>
                  </a:lnTo>
                  <a:lnTo>
                    <a:pt x="35" y="3384"/>
                  </a:lnTo>
                  <a:lnTo>
                    <a:pt x="16" y="3343"/>
                  </a:lnTo>
                  <a:lnTo>
                    <a:pt x="5" y="3300"/>
                  </a:lnTo>
                  <a:lnTo>
                    <a:pt x="0" y="3255"/>
                  </a:lnTo>
                  <a:lnTo>
                    <a:pt x="0" y="256"/>
                  </a:lnTo>
                  <a:lnTo>
                    <a:pt x="5" y="211"/>
                  </a:lnTo>
                  <a:lnTo>
                    <a:pt x="16" y="168"/>
                  </a:lnTo>
                  <a:lnTo>
                    <a:pt x="35" y="127"/>
                  </a:lnTo>
                  <a:lnTo>
                    <a:pt x="61" y="90"/>
                  </a:lnTo>
                  <a:lnTo>
                    <a:pt x="91" y="60"/>
                  </a:lnTo>
                  <a:lnTo>
                    <a:pt x="127" y="36"/>
                  </a:lnTo>
                  <a:lnTo>
                    <a:pt x="167" y="17"/>
                  </a:lnTo>
                  <a:lnTo>
                    <a:pt x="210" y="4"/>
                  </a:lnTo>
                  <a:lnTo>
                    <a:pt x="2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5" name="Google Shape;9945;p23"/>
            <p:cNvSpPr/>
            <p:nvPr/>
          </p:nvSpPr>
          <p:spPr>
            <a:xfrm>
              <a:off x="-3422" y="648"/>
              <a:ext cx="561" cy="539"/>
            </a:xfrm>
            <a:custGeom>
              <a:rect b="b" l="l" r="r" t="t"/>
              <a:pathLst>
                <a:path extrusionOk="0" h="1078" w="1121">
                  <a:moveTo>
                    <a:pt x="964" y="0"/>
                  </a:moveTo>
                  <a:lnTo>
                    <a:pt x="993" y="4"/>
                  </a:lnTo>
                  <a:lnTo>
                    <a:pt x="1022" y="12"/>
                  </a:lnTo>
                  <a:lnTo>
                    <a:pt x="1048" y="26"/>
                  </a:lnTo>
                  <a:lnTo>
                    <a:pt x="1073" y="45"/>
                  </a:lnTo>
                  <a:lnTo>
                    <a:pt x="1094" y="69"/>
                  </a:lnTo>
                  <a:lnTo>
                    <a:pt x="1108" y="97"/>
                  </a:lnTo>
                  <a:lnTo>
                    <a:pt x="1118" y="126"/>
                  </a:lnTo>
                  <a:lnTo>
                    <a:pt x="1121" y="158"/>
                  </a:lnTo>
                  <a:lnTo>
                    <a:pt x="1121" y="161"/>
                  </a:lnTo>
                  <a:lnTo>
                    <a:pt x="1116" y="198"/>
                  </a:lnTo>
                  <a:lnTo>
                    <a:pt x="1105" y="230"/>
                  </a:lnTo>
                  <a:lnTo>
                    <a:pt x="1086" y="261"/>
                  </a:lnTo>
                  <a:lnTo>
                    <a:pt x="1060" y="285"/>
                  </a:lnTo>
                  <a:lnTo>
                    <a:pt x="1030" y="304"/>
                  </a:lnTo>
                  <a:lnTo>
                    <a:pt x="525" y="538"/>
                  </a:lnTo>
                  <a:lnTo>
                    <a:pt x="1030" y="775"/>
                  </a:lnTo>
                  <a:lnTo>
                    <a:pt x="1060" y="792"/>
                  </a:lnTo>
                  <a:lnTo>
                    <a:pt x="1086" y="818"/>
                  </a:lnTo>
                  <a:lnTo>
                    <a:pt x="1105" y="847"/>
                  </a:lnTo>
                  <a:lnTo>
                    <a:pt x="1116" y="881"/>
                  </a:lnTo>
                  <a:lnTo>
                    <a:pt x="1121" y="916"/>
                  </a:lnTo>
                  <a:lnTo>
                    <a:pt x="1121" y="921"/>
                  </a:lnTo>
                  <a:lnTo>
                    <a:pt x="1118" y="953"/>
                  </a:lnTo>
                  <a:lnTo>
                    <a:pt x="1108" y="982"/>
                  </a:lnTo>
                  <a:lnTo>
                    <a:pt x="1094" y="1009"/>
                  </a:lnTo>
                  <a:lnTo>
                    <a:pt x="1073" y="1033"/>
                  </a:lnTo>
                  <a:lnTo>
                    <a:pt x="1048" y="1053"/>
                  </a:lnTo>
                  <a:lnTo>
                    <a:pt x="1022" y="1067"/>
                  </a:lnTo>
                  <a:lnTo>
                    <a:pt x="993" y="1075"/>
                  </a:lnTo>
                  <a:lnTo>
                    <a:pt x="964" y="1078"/>
                  </a:lnTo>
                  <a:lnTo>
                    <a:pt x="930" y="1073"/>
                  </a:lnTo>
                  <a:lnTo>
                    <a:pt x="898" y="1064"/>
                  </a:lnTo>
                  <a:lnTo>
                    <a:pt x="90" y="688"/>
                  </a:lnTo>
                  <a:lnTo>
                    <a:pt x="60" y="669"/>
                  </a:lnTo>
                  <a:lnTo>
                    <a:pt x="36" y="643"/>
                  </a:lnTo>
                  <a:lnTo>
                    <a:pt x="16" y="614"/>
                  </a:lnTo>
                  <a:lnTo>
                    <a:pt x="4" y="580"/>
                  </a:lnTo>
                  <a:lnTo>
                    <a:pt x="0" y="545"/>
                  </a:lnTo>
                  <a:lnTo>
                    <a:pt x="0" y="534"/>
                  </a:lnTo>
                  <a:lnTo>
                    <a:pt x="4" y="498"/>
                  </a:lnTo>
                  <a:lnTo>
                    <a:pt x="16" y="465"/>
                  </a:lnTo>
                  <a:lnTo>
                    <a:pt x="36" y="434"/>
                  </a:lnTo>
                  <a:lnTo>
                    <a:pt x="60" y="410"/>
                  </a:lnTo>
                  <a:lnTo>
                    <a:pt x="90" y="391"/>
                  </a:lnTo>
                  <a:lnTo>
                    <a:pt x="898" y="15"/>
                  </a:lnTo>
                  <a:lnTo>
                    <a:pt x="930" y="5"/>
                  </a:lnTo>
                  <a:lnTo>
                    <a:pt x="9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6" name="Google Shape;9946;p23"/>
            <p:cNvSpPr/>
            <p:nvPr/>
          </p:nvSpPr>
          <p:spPr>
            <a:xfrm>
              <a:off x="-2873" y="424"/>
              <a:ext cx="423" cy="982"/>
            </a:xfrm>
            <a:custGeom>
              <a:rect b="b" l="l" r="r" t="t"/>
              <a:pathLst>
                <a:path extrusionOk="0" h="1963" w="847">
                  <a:moveTo>
                    <a:pt x="686" y="0"/>
                  </a:moveTo>
                  <a:lnTo>
                    <a:pt x="691" y="0"/>
                  </a:lnTo>
                  <a:lnTo>
                    <a:pt x="728" y="3"/>
                  </a:lnTo>
                  <a:lnTo>
                    <a:pt x="762" y="16"/>
                  </a:lnTo>
                  <a:lnTo>
                    <a:pt x="792" y="37"/>
                  </a:lnTo>
                  <a:lnTo>
                    <a:pt x="818" y="64"/>
                  </a:lnTo>
                  <a:lnTo>
                    <a:pt x="835" y="96"/>
                  </a:lnTo>
                  <a:lnTo>
                    <a:pt x="845" y="131"/>
                  </a:lnTo>
                  <a:lnTo>
                    <a:pt x="847" y="168"/>
                  </a:lnTo>
                  <a:lnTo>
                    <a:pt x="840" y="204"/>
                  </a:lnTo>
                  <a:lnTo>
                    <a:pt x="309" y="1854"/>
                  </a:lnTo>
                  <a:lnTo>
                    <a:pt x="295" y="1884"/>
                  </a:lnTo>
                  <a:lnTo>
                    <a:pt x="276" y="1911"/>
                  </a:lnTo>
                  <a:lnTo>
                    <a:pt x="252" y="1934"/>
                  </a:lnTo>
                  <a:lnTo>
                    <a:pt x="224" y="1950"/>
                  </a:lnTo>
                  <a:lnTo>
                    <a:pt x="192" y="1960"/>
                  </a:lnTo>
                  <a:lnTo>
                    <a:pt x="160" y="1963"/>
                  </a:lnTo>
                  <a:lnTo>
                    <a:pt x="155" y="1963"/>
                  </a:lnTo>
                  <a:lnTo>
                    <a:pt x="118" y="1960"/>
                  </a:lnTo>
                  <a:lnTo>
                    <a:pt x="85" y="1947"/>
                  </a:lnTo>
                  <a:lnTo>
                    <a:pt x="54" y="1926"/>
                  </a:lnTo>
                  <a:lnTo>
                    <a:pt x="29" y="1899"/>
                  </a:lnTo>
                  <a:lnTo>
                    <a:pt x="11" y="1866"/>
                  </a:lnTo>
                  <a:lnTo>
                    <a:pt x="1" y="1831"/>
                  </a:lnTo>
                  <a:lnTo>
                    <a:pt x="0" y="1794"/>
                  </a:lnTo>
                  <a:lnTo>
                    <a:pt x="6" y="1759"/>
                  </a:lnTo>
                  <a:lnTo>
                    <a:pt x="537" y="109"/>
                  </a:lnTo>
                  <a:lnTo>
                    <a:pt x="551" y="77"/>
                  </a:lnTo>
                  <a:lnTo>
                    <a:pt x="571" y="51"/>
                  </a:lnTo>
                  <a:lnTo>
                    <a:pt x="595" y="29"/>
                  </a:lnTo>
                  <a:lnTo>
                    <a:pt x="622" y="13"/>
                  </a:lnTo>
                  <a:lnTo>
                    <a:pt x="654" y="3"/>
                  </a:lnTo>
                  <a:lnTo>
                    <a:pt x="6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7" name="Google Shape;9947;p23"/>
            <p:cNvSpPr/>
            <p:nvPr/>
          </p:nvSpPr>
          <p:spPr>
            <a:xfrm>
              <a:off x="-2461" y="648"/>
              <a:ext cx="561" cy="539"/>
            </a:xfrm>
            <a:custGeom>
              <a:rect b="b" l="l" r="r" t="t"/>
              <a:pathLst>
                <a:path extrusionOk="0" h="1078" w="1121">
                  <a:moveTo>
                    <a:pt x="157" y="0"/>
                  </a:moveTo>
                  <a:lnTo>
                    <a:pt x="191" y="5"/>
                  </a:lnTo>
                  <a:lnTo>
                    <a:pt x="223" y="15"/>
                  </a:lnTo>
                  <a:lnTo>
                    <a:pt x="1031" y="391"/>
                  </a:lnTo>
                  <a:lnTo>
                    <a:pt x="1062" y="410"/>
                  </a:lnTo>
                  <a:lnTo>
                    <a:pt x="1086" y="434"/>
                  </a:lnTo>
                  <a:lnTo>
                    <a:pt x="1105" y="465"/>
                  </a:lnTo>
                  <a:lnTo>
                    <a:pt x="1118" y="498"/>
                  </a:lnTo>
                  <a:lnTo>
                    <a:pt x="1121" y="534"/>
                  </a:lnTo>
                  <a:lnTo>
                    <a:pt x="1121" y="545"/>
                  </a:lnTo>
                  <a:lnTo>
                    <a:pt x="1118" y="580"/>
                  </a:lnTo>
                  <a:lnTo>
                    <a:pt x="1105" y="614"/>
                  </a:lnTo>
                  <a:lnTo>
                    <a:pt x="1086" y="643"/>
                  </a:lnTo>
                  <a:lnTo>
                    <a:pt x="1062" y="669"/>
                  </a:lnTo>
                  <a:lnTo>
                    <a:pt x="1031" y="688"/>
                  </a:lnTo>
                  <a:lnTo>
                    <a:pt x="223" y="1064"/>
                  </a:lnTo>
                  <a:lnTo>
                    <a:pt x="191" y="1073"/>
                  </a:lnTo>
                  <a:lnTo>
                    <a:pt x="157" y="1078"/>
                  </a:lnTo>
                  <a:lnTo>
                    <a:pt x="128" y="1075"/>
                  </a:lnTo>
                  <a:lnTo>
                    <a:pt x="100" y="1067"/>
                  </a:lnTo>
                  <a:lnTo>
                    <a:pt x="74" y="1053"/>
                  </a:lnTo>
                  <a:lnTo>
                    <a:pt x="48" y="1033"/>
                  </a:lnTo>
                  <a:lnTo>
                    <a:pt x="27" y="1009"/>
                  </a:lnTo>
                  <a:lnTo>
                    <a:pt x="13" y="982"/>
                  </a:lnTo>
                  <a:lnTo>
                    <a:pt x="3" y="953"/>
                  </a:lnTo>
                  <a:lnTo>
                    <a:pt x="0" y="921"/>
                  </a:lnTo>
                  <a:lnTo>
                    <a:pt x="0" y="916"/>
                  </a:lnTo>
                  <a:lnTo>
                    <a:pt x="5" y="881"/>
                  </a:lnTo>
                  <a:lnTo>
                    <a:pt x="16" y="847"/>
                  </a:lnTo>
                  <a:lnTo>
                    <a:pt x="35" y="818"/>
                  </a:lnTo>
                  <a:lnTo>
                    <a:pt x="61" y="792"/>
                  </a:lnTo>
                  <a:lnTo>
                    <a:pt x="92" y="775"/>
                  </a:lnTo>
                  <a:lnTo>
                    <a:pt x="597" y="538"/>
                  </a:lnTo>
                  <a:lnTo>
                    <a:pt x="92" y="304"/>
                  </a:lnTo>
                  <a:lnTo>
                    <a:pt x="61" y="285"/>
                  </a:lnTo>
                  <a:lnTo>
                    <a:pt x="35" y="261"/>
                  </a:lnTo>
                  <a:lnTo>
                    <a:pt x="16" y="230"/>
                  </a:lnTo>
                  <a:lnTo>
                    <a:pt x="5" y="198"/>
                  </a:lnTo>
                  <a:lnTo>
                    <a:pt x="0" y="161"/>
                  </a:lnTo>
                  <a:lnTo>
                    <a:pt x="0" y="158"/>
                  </a:lnTo>
                  <a:lnTo>
                    <a:pt x="3" y="126"/>
                  </a:lnTo>
                  <a:lnTo>
                    <a:pt x="13" y="97"/>
                  </a:lnTo>
                  <a:lnTo>
                    <a:pt x="27" y="69"/>
                  </a:lnTo>
                  <a:lnTo>
                    <a:pt x="48" y="45"/>
                  </a:lnTo>
                  <a:lnTo>
                    <a:pt x="74" y="24"/>
                  </a:lnTo>
                  <a:lnTo>
                    <a:pt x="100" y="12"/>
                  </a:lnTo>
                  <a:lnTo>
                    <a:pt x="128" y="4"/>
                  </a:lnTo>
                  <a:lnTo>
                    <a:pt x="1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9948" name="Google Shape;9948;p23"/>
          <p:cNvSpPr/>
          <p:nvPr/>
        </p:nvSpPr>
        <p:spPr>
          <a:xfrm>
            <a:off x="7330095" y="11387659"/>
            <a:ext cx="433575" cy="449505"/>
          </a:xfrm>
          <a:custGeom>
            <a:rect b="b" l="l" r="r" t="t"/>
            <a:pathLst>
              <a:path extrusionOk="0" h="3299" w="3186">
                <a:moveTo>
                  <a:pt x="1333" y="347"/>
                </a:moveTo>
                <a:lnTo>
                  <a:pt x="1252" y="350"/>
                </a:lnTo>
                <a:lnTo>
                  <a:pt x="1173" y="361"/>
                </a:lnTo>
                <a:lnTo>
                  <a:pt x="1096" y="376"/>
                </a:lnTo>
                <a:lnTo>
                  <a:pt x="1022" y="398"/>
                </a:lnTo>
                <a:lnTo>
                  <a:pt x="950" y="425"/>
                </a:lnTo>
                <a:lnTo>
                  <a:pt x="881" y="458"/>
                </a:lnTo>
                <a:lnTo>
                  <a:pt x="815" y="495"/>
                </a:lnTo>
                <a:lnTo>
                  <a:pt x="752" y="538"/>
                </a:lnTo>
                <a:lnTo>
                  <a:pt x="692" y="584"/>
                </a:lnTo>
                <a:lnTo>
                  <a:pt x="636" y="636"/>
                </a:lnTo>
                <a:lnTo>
                  <a:pt x="586" y="692"/>
                </a:lnTo>
                <a:lnTo>
                  <a:pt x="538" y="750"/>
                </a:lnTo>
                <a:lnTo>
                  <a:pt x="496" y="813"/>
                </a:lnTo>
                <a:lnTo>
                  <a:pt x="458" y="879"/>
                </a:lnTo>
                <a:lnTo>
                  <a:pt x="426" y="949"/>
                </a:lnTo>
                <a:lnTo>
                  <a:pt x="398" y="1021"/>
                </a:lnTo>
                <a:lnTo>
                  <a:pt x="376" y="1096"/>
                </a:lnTo>
                <a:lnTo>
                  <a:pt x="361" y="1172"/>
                </a:lnTo>
                <a:lnTo>
                  <a:pt x="352" y="1251"/>
                </a:lnTo>
                <a:lnTo>
                  <a:pt x="348" y="1332"/>
                </a:lnTo>
                <a:lnTo>
                  <a:pt x="352" y="1412"/>
                </a:lnTo>
                <a:lnTo>
                  <a:pt x="361" y="1492"/>
                </a:lnTo>
                <a:lnTo>
                  <a:pt x="376" y="1568"/>
                </a:lnTo>
                <a:lnTo>
                  <a:pt x="398" y="1642"/>
                </a:lnTo>
                <a:lnTo>
                  <a:pt x="426" y="1714"/>
                </a:lnTo>
                <a:lnTo>
                  <a:pt x="458" y="1783"/>
                </a:lnTo>
                <a:lnTo>
                  <a:pt x="496" y="1849"/>
                </a:lnTo>
                <a:lnTo>
                  <a:pt x="538" y="1912"/>
                </a:lnTo>
                <a:lnTo>
                  <a:pt x="586" y="1972"/>
                </a:lnTo>
                <a:lnTo>
                  <a:pt x="636" y="2028"/>
                </a:lnTo>
                <a:lnTo>
                  <a:pt x="692" y="2079"/>
                </a:lnTo>
                <a:lnTo>
                  <a:pt x="752" y="2126"/>
                </a:lnTo>
                <a:lnTo>
                  <a:pt x="815" y="2169"/>
                </a:lnTo>
                <a:lnTo>
                  <a:pt x="881" y="2206"/>
                </a:lnTo>
                <a:lnTo>
                  <a:pt x="950" y="2239"/>
                </a:lnTo>
                <a:lnTo>
                  <a:pt x="1022" y="2266"/>
                </a:lnTo>
                <a:lnTo>
                  <a:pt x="1096" y="2288"/>
                </a:lnTo>
                <a:lnTo>
                  <a:pt x="1173" y="2303"/>
                </a:lnTo>
                <a:lnTo>
                  <a:pt x="1252" y="2313"/>
                </a:lnTo>
                <a:lnTo>
                  <a:pt x="1333" y="2316"/>
                </a:lnTo>
                <a:lnTo>
                  <a:pt x="1413" y="2313"/>
                </a:lnTo>
                <a:lnTo>
                  <a:pt x="1492" y="2303"/>
                </a:lnTo>
                <a:lnTo>
                  <a:pt x="1569" y="2288"/>
                </a:lnTo>
                <a:lnTo>
                  <a:pt x="1644" y="2266"/>
                </a:lnTo>
                <a:lnTo>
                  <a:pt x="1715" y="2239"/>
                </a:lnTo>
                <a:lnTo>
                  <a:pt x="1785" y="2206"/>
                </a:lnTo>
                <a:lnTo>
                  <a:pt x="1851" y="2169"/>
                </a:lnTo>
                <a:lnTo>
                  <a:pt x="1914" y="2126"/>
                </a:lnTo>
                <a:lnTo>
                  <a:pt x="1973" y="2079"/>
                </a:lnTo>
                <a:lnTo>
                  <a:pt x="2029" y="2028"/>
                </a:lnTo>
                <a:lnTo>
                  <a:pt x="2080" y="1972"/>
                </a:lnTo>
                <a:lnTo>
                  <a:pt x="2128" y="1912"/>
                </a:lnTo>
                <a:lnTo>
                  <a:pt x="2170" y="1849"/>
                </a:lnTo>
                <a:lnTo>
                  <a:pt x="2207" y="1783"/>
                </a:lnTo>
                <a:lnTo>
                  <a:pt x="2240" y="1714"/>
                </a:lnTo>
                <a:lnTo>
                  <a:pt x="2267" y="1642"/>
                </a:lnTo>
                <a:lnTo>
                  <a:pt x="2289" y="1568"/>
                </a:lnTo>
                <a:lnTo>
                  <a:pt x="2305" y="1492"/>
                </a:lnTo>
                <a:lnTo>
                  <a:pt x="2314" y="1412"/>
                </a:lnTo>
                <a:lnTo>
                  <a:pt x="2318" y="1332"/>
                </a:lnTo>
                <a:lnTo>
                  <a:pt x="2314" y="1251"/>
                </a:lnTo>
                <a:lnTo>
                  <a:pt x="2305" y="1172"/>
                </a:lnTo>
                <a:lnTo>
                  <a:pt x="2289" y="1096"/>
                </a:lnTo>
                <a:lnTo>
                  <a:pt x="2267" y="1021"/>
                </a:lnTo>
                <a:lnTo>
                  <a:pt x="2240" y="949"/>
                </a:lnTo>
                <a:lnTo>
                  <a:pt x="2207" y="879"/>
                </a:lnTo>
                <a:lnTo>
                  <a:pt x="2170" y="813"/>
                </a:lnTo>
                <a:lnTo>
                  <a:pt x="2128" y="750"/>
                </a:lnTo>
                <a:lnTo>
                  <a:pt x="2080" y="692"/>
                </a:lnTo>
                <a:lnTo>
                  <a:pt x="2029" y="636"/>
                </a:lnTo>
                <a:lnTo>
                  <a:pt x="1973" y="584"/>
                </a:lnTo>
                <a:lnTo>
                  <a:pt x="1914" y="538"/>
                </a:lnTo>
                <a:lnTo>
                  <a:pt x="1851" y="495"/>
                </a:lnTo>
                <a:lnTo>
                  <a:pt x="1785" y="458"/>
                </a:lnTo>
                <a:lnTo>
                  <a:pt x="1715" y="425"/>
                </a:lnTo>
                <a:lnTo>
                  <a:pt x="1644" y="398"/>
                </a:lnTo>
                <a:lnTo>
                  <a:pt x="1569" y="376"/>
                </a:lnTo>
                <a:lnTo>
                  <a:pt x="1492" y="361"/>
                </a:lnTo>
                <a:lnTo>
                  <a:pt x="1413" y="350"/>
                </a:lnTo>
                <a:lnTo>
                  <a:pt x="1333" y="347"/>
                </a:lnTo>
                <a:close/>
                <a:moveTo>
                  <a:pt x="1333" y="0"/>
                </a:moveTo>
                <a:lnTo>
                  <a:pt x="1423" y="3"/>
                </a:lnTo>
                <a:lnTo>
                  <a:pt x="1513" y="12"/>
                </a:lnTo>
                <a:lnTo>
                  <a:pt x="1601" y="27"/>
                </a:lnTo>
                <a:lnTo>
                  <a:pt x="1686" y="47"/>
                </a:lnTo>
                <a:lnTo>
                  <a:pt x="1770" y="73"/>
                </a:lnTo>
                <a:lnTo>
                  <a:pt x="1851" y="105"/>
                </a:lnTo>
                <a:lnTo>
                  <a:pt x="1930" y="141"/>
                </a:lnTo>
                <a:lnTo>
                  <a:pt x="2005" y="182"/>
                </a:lnTo>
                <a:lnTo>
                  <a:pt x="2077" y="228"/>
                </a:lnTo>
                <a:lnTo>
                  <a:pt x="2146" y="278"/>
                </a:lnTo>
                <a:lnTo>
                  <a:pt x="2212" y="332"/>
                </a:lnTo>
                <a:lnTo>
                  <a:pt x="2274" y="391"/>
                </a:lnTo>
                <a:lnTo>
                  <a:pt x="2333" y="452"/>
                </a:lnTo>
                <a:lnTo>
                  <a:pt x="2388" y="518"/>
                </a:lnTo>
                <a:lnTo>
                  <a:pt x="2437" y="588"/>
                </a:lnTo>
                <a:lnTo>
                  <a:pt x="2484" y="660"/>
                </a:lnTo>
                <a:lnTo>
                  <a:pt x="2524" y="736"/>
                </a:lnTo>
                <a:lnTo>
                  <a:pt x="2561" y="813"/>
                </a:lnTo>
                <a:lnTo>
                  <a:pt x="2592" y="895"/>
                </a:lnTo>
                <a:lnTo>
                  <a:pt x="2618" y="978"/>
                </a:lnTo>
                <a:lnTo>
                  <a:pt x="2638" y="1064"/>
                </a:lnTo>
                <a:lnTo>
                  <a:pt x="2653" y="1151"/>
                </a:lnTo>
                <a:lnTo>
                  <a:pt x="2662" y="1241"/>
                </a:lnTo>
                <a:lnTo>
                  <a:pt x="2665" y="1332"/>
                </a:lnTo>
                <a:lnTo>
                  <a:pt x="2663" y="1417"/>
                </a:lnTo>
                <a:lnTo>
                  <a:pt x="2655" y="1502"/>
                </a:lnTo>
                <a:lnTo>
                  <a:pt x="2641" y="1585"/>
                </a:lnTo>
                <a:lnTo>
                  <a:pt x="2623" y="1667"/>
                </a:lnTo>
                <a:lnTo>
                  <a:pt x="2598" y="1748"/>
                </a:lnTo>
                <a:lnTo>
                  <a:pt x="2570" y="1827"/>
                </a:lnTo>
                <a:lnTo>
                  <a:pt x="2536" y="1904"/>
                </a:lnTo>
                <a:lnTo>
                  <a:pt x="2497" y="1979"/>
                </a:lnTo>
                <a:lnTo>
                  <a:pt x="2454" y="2051"/>
                </a:lnTo>
                <a:lnTo>
                  <a:pt x="2405" y="2122"/>
                </a:lnTo>
                <a:lnTo>
                  <a:pt x="2353" y="2189"/>
                </a:lnTo>
                <a:lnTo>
                  <a:pt x="3137" y="3004"/>
                </a:lnTo>
                <a:lnTo>
                  <a:pt x="3158" y="3029"/>
                </a:lnTo>
                <a:lnTo>
                  <a:pt x="3173" y="3056"/>
                </a:lnTo>
                <a:lnTo>
                  <a:pt x="3182" y="3084"/>
                </a:lnTo>
                <a:lnTo>
                  <a:pt x="3186" y="3113"/>
                </a:lnTo>
                <a:lnTo>
                  <a:pt x="3186" y="3143"/>
                </a:lnTo>
                <a:lnTo>
                  <a:pt x="3180" y="3172"/>
                </a:lnTo>
                <a:lnTo>
                  <a:pt x="3169" y="3200"/>
                </a:lnTo>
                <a:lnTo>
                  <a:pt x="3154" y="3227"/>
                </a:lnTo>
                <a:lnTo>
                  <a:pt x="3133" y="3250"/>
                </a:lnTo>
                <a:lnTo>
                  <a:pt x="3113" y="3267"/>
                </a:lnTo>
                <a:lnTo>
                  <a:pt x="3090" y="3280"/>
                </a:lnTo>
                <a:lnTo>
                  <a:pt x="3065" y="3291"/>
                </a:lnTo>
                <a:lnTo>
                  <a:pt x="3040" y="3297"/>
                </a:lnTo>
                <a:lnTo>
                  <a:pt x="3013" y="3299"/>
                </a:lnTo>
                <a:lnTo>
                  <a:pt x="2985" y="3297"/>
                </a:lnTo>
                <a:lnTo>
                  <a:pt x="2958" y="3290"/>
                </a:lnTo>
                <a:lnTo>
                  <a:pt x="2932" y="3279"/>
                </a:lnTo>
                <a:lnTo>
                  <a:pt x="2909" y="3264"/>
                </a:lnTo>
                <a:lnTo>
                  <a:pt x="2888" y="3245"/>
                </a:lnTo>
                <a:lnTo>
                  <a:pt x="2096" y="2423"/>
                </a:lnTo>
                <a:lnTo>
                  <a:pt x="2028" y="2468"/>
                </a:lnTo>
                <a:lnTo>
                  <a:pt x="1957" y="2508"/>
                </a:lnTo>
                <a:lnTo>
                  <a:pt x="1884" y="2544"/>
                </a:lnTo>
                <a:lnTo>
                  <a:pt x="1810" y="2576"/>
                </a:lnTo>
                <a:lnTo>
                  <a:pt x="1734" y="2602"/>
                </a:lnTo>
                <a:lnTo>
                  <a:pt x="1655" y="2625"/>
                </a:lnTo>
                <a:lnTo>
                  <a:pt x="1577" y="2641"/>
                </a:lnTo>
                <a:lnTo>
                  <a:pt x="1497" y="2653"/>
                </a:lnTo>
                <a:lnTo>
                  <a:pt x="1415" y="2661"/>
                </a:lnTo>
                <a:lnTo>
                  <a:pt x="1333" y="2664"/>
                </a:lnTo>
                <a:lnTo>
                  <a:pt x="1242" y="2661"/>
                </a:lnTo>
                <a:lnTo>
                  <a:pt x="1152" y="2651"/>
                </a:lnTo>
                <a:lnTo>
                  <a:pt x="1064" y="2637"/>
                </a:lnTo>
                <a:lnTo>
                  <a:pt x="979" y="2616"/>
                </a:lnTo>
                <a:lnTo>
                  <a:pt x="895" y="2590"/>
                </a:lnTo>
                <a:lnTo>
                  <a:pt x="815" y="2559"/>
                </a:lnTo>
                <a:lnTo>
                  <a:pt x="736" y="2523"/>
                </a:lnTo>
                <a:lnTo>
                  <a:pt x="661" y="2481"/>
                </a:lnTo>
                <a:lnTo>
                  <a:pt x="588" y="2436"/>
                </a:lnTo>
                <a:lnTo>
                  <a:pt x="519" y="2385"/>
                </a:lnTo>
                <a:lnTo>
                  <a:pt x="453" y="2332"/>
                </a:lnTo>
                <a:lnTo>
                  <a:pt x="391" y="2273"/>
                </a:lnTo>
                <a:lnTo>
                  <a:pt x="333" y="2211"/>
                </a:lnTo>
                <a:lnTo>
                  <a:pt x="278" y="2145"/>
                </a:lnTo>
                <a:lnTo>
                  <a:pt x="228" y="2076"/>
                </a:lnTo>
                <a:lnTo>
                  <a:pt x="183" y="2003"/>
                </a:lnTo>
                <a:lnTo>
                  <a:pt x="141" y="1928"/>
                </a:lnTo>
                <a:lnTo>
                  <a:pt x="105" y="1849"/>
                </a:lnTo>
                <a:lnTo>
                  <a:pt x="74" y="1769"/>
                </a:lnTo>
                <a:lnTo>
                  <a:pt x="48" y="1685"/>
                </a:lnTo>
                <a:lnTo>
                  <a:pt x="28" y="1600"/>
                </a:lnTo>
                <a:lnTo>
                  <a:pt x="12" y="1512"/>
                </a:lnTo>
                <a:lnTo>
                  <a:pt x="3" y="1423"/>
                </a:lnTo>
                <a:lnTo>
                  <a:pt x="0" y="1332"/>
                </a:lnTo>
                <a:lnTo>
                  <a:pt x="3" y="1241"/>
                </a:lnTo>
                <a:lnTo>
                  <a:pt x="12" y="1151"/>
                </a:lnTo>
                <a:lnTo>
                  <a:pt x="28" y="1064"/>
                </a:lnTo>
                <a:lnTo>
                  <a:pt x="48" y="978"/>
                </a:lnTo>
                <a:lnTo>
                  <a:pt x="74" y="895"/>
                </a:lnTo>
                <a:lnTo>
                  <a:pt x="105" y="813"/>
                </a:lnTo>
                <a:lnTo>
                  <a:pt x="141" y="736"/>
                </a:lnTo>
                <a:lnTo>
                  <a:pt x="183" y="660"/>
                </a:lnTo>
                <a:lnTo>
                  <a:pt x="228" y="588"/>
                </a:lnTo>
                <a:lnTo>
                  <a:pt x="278" y="518"/>
                </a:lnTo>
                <a:lnTo>
                  <a:pt x="333" y="452"/>
                </a:lnTo>
                <a:lnTo>
                  <a:pt x="391" y="391"/>
                </a:lnTo>
                <a:lnTo>
                  <a:pt x="453" y="332"/>
                </a:lnTo>
                <a:lnTo>
                  <a:pt x="519" y="278"/>
                </a:lnTo>
                <a:lnTo>
                  <a:pt x="588" y="228"/>
                </a:lnTo>
                <a:lnTo>
                  <a:pt x="661" y="182"/>
                </a:lnTo>
                <a:lnTo>
                  <a:pt x="736" y="141"/>
                </a:lnTo>
                <a:lnTo>
                  <a:pt x="815" y="105"/>
                </a:lnTo>
                <a:lnTo>
                  <a:pt x="895" y="73"/>
                </a:lnTo>
                <a:lnTo>
                  <a:pt x="979" y="47"/>
                </a:lnTo>
                <a:lnTo>
                  <a:pt x="1064" y="27"/>
                </a:lnTo>
                <a:lnTo>
                  <a:pt x="1152" y="12"/>
                </a:lnTo>
                <a:lnTo>
                  <a:pt x="1242" y="3"/>
                </a:lnTo>
                <a:lnTo>
                  <a:pt x="13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49" name="Google Shape;9949;p23"/>
          <p:cNvSpPr/>
          <p:nvPr/>
        </p:nvSpPr>
        <p:spPr>
          <a:xfrm>
            <a:off x="867793" y="11379377"/>
            <a:ext cx="558188" cy="466055"/>
          </a:xfrm>
          <a:custGeom>
            <a:rect b="b" l="l" r="r" t="t"/>
            <a:pathLst>
              <a:path extrusionOk="0" h="3007" w="3604">
                <a:moveTo>
                  <a:pt x="1604" y="1624"/>
                </a:moveTo>
                <a:lnTo>
                  <a:pt x="2053" y="1624"/>
                </a:lnTo>
                <a:lnTo>
                  <a:pt x="2122" y="1629"/>
                </a:lnTo>
                <a:lnTo>
                  <a:pt x="2189" y="1639"/>
                </a:lnTo>
                <a:lnTo>
                  <a:pt x="2253" y="1655"/>
                </a:lnTo>
                <a:lnTo>
                  <a:pt x="2315" y="1678"/>
                </a:lnTo>
                <a:lnTo>
                  <a:pt x="2375" y="1706"/>
                </a:lnTo>
                <a:lnTo>
                  <a:pt x="2430" y="1740"/>
                </a:lnTo>
                <a:lnTo>
                  <a:pt x="2483" y="1778"/>
                </a:lnTo>
                <a:lnTo>
                  <a:pt x="2531" y="1822"/>
                </a:lnTo>
                <a:lnTo>
                  <a:pt x="2574" y="1869"/>
                </a:lnTo>
                <a:lnTo>
                  <a:pt x="2613" y="1921"/>
                </a:lnTo>
                <a:lnTo>
                  <a:pt x="2647" y="1977"/>
                </a:lnTo>
                <a:lnTo>
                  <a:pt x="2676" y="2035"/>
                </a:lnTo>
                <a:lnTo>
                  <a:pt x="2698" y="2097"/>
                </a:lnTo>
                <a:lnTo>
                  <a:pt x="2715" y="2161"/>
                </a:lnTo>
                <a:lnTo>
                  <a:pt x="2726" y="2227"/>
                </a:lnTo>
                <a:lnTo>
                  <a:pt x="2729" y="2297"/>
                </a:lnTo>
                <a:lnTo>
                  <a:pt x="2729" y="2840"/>
                </a:lnTo>
                <a:lnTo>
                  <a:pt x="2725" y="2840"/>
                </a:lnTo>
                <a:lnTo>
                  <a:pt x="2691" y="2858"/>
                </a:lnTo>
                <a:lnTo>
                  <a:pt x="2684" y="2861"/>
                </a:lnTo>
                <a:lnTo>
                  <a:pt x="2673" y="2866"/>
                </a:lnTo>
                <a:lnTo>
                  <a:pt x="2655" y="2873"/>
                </a:lnTo>
                <a:lnTo>
                  <a:pt x="2633" y="2883"/>
                </a:lnTo>
                <a:lnTo>
                  <a:pt x="2605" y="2893"/>
                </a:lnTo>
                <a:lnTo>
                  <a:pt x="2573" y="2905"/>
                </a:lnTo>
                <a:lnTo>
                  <a:pt x="2535" y="2917"/>
                </a:lnTo>
                <a:lnTo>
                  <a:pt x="2491" y="2929"/>
                </a:lnTo>
                <a:lnTo>
                  <a:pt x="2444" y="2942"/>
                </a:lnTo>
                <a:lnTo>
                  <a:pt x="2391" y="2955"/>
                </a:lnTo>
                <a:lnTo>
                  <a:pt x="2332" y="2966"/>
                </a:lnTo>
                <a:lnTo>
                  <a:pt x="2270" y="2977"/>
                </a:lnTo>
                <a:lnTo>
                  <a:pt x="2202" y="2987"/>
                </a:lnTo>
                <a:lnTo>
                  <a:pt x="2130" y="2996"/>
                </a:lnTo>
                <a:lnTo>
                  <a:pt x="2054" y="3002"/>
                </a:lnTo>
                <a:lnTo>
                  <a:pt x="1972" y="3006"/>
                </a:lnTo>
                <a:lnTo>
                  <a:pt x="1887" y="3007"/>
                </a:lnTo>
                <a:lnTo>
                  <a:pt x="1808" y="3006"/>
                </a:lnTo>
                <a:lnTo>
                  <a:pt x="1727" y="3003"/>
                </a:lnTo>
                <a:lnTo>
                  <a:pt x="1643" y="2996"/>
                </a:lnTo>
                <a:lnTo>
                  <a:pt x="1556" y="2987"/>
                </a:lnTo>
                <a:lnTo>
                  <a:pt x="1465" y="2975"/>
                </a:lnTo>
                <a:lnTo>
                  <a:pt x="1371" y="2960"/>
                </a:lnTo>
                <a:lnTo>
                  <a:pt x="1274" y="2941"/>
                </a:lnTo>
                <a:lnTo>
                  <a:pt x="1175" y="2918"/>
                </a:lnTo>
                <a:lnTo>
                  <a:pt x="1072" y="2892"/>
                </a:lnTo>
                <a:lnTo>
                  <a:pt x="967" y="2860"/>
                </a:lnTo>
                <a:lnTo>
                  <a:pt x="929" y="2849"/>
                </a:lnTo>
                <a:lnTo>
                  <a:pt x="927" y="2840"/>
                </a:lnTo>
                <a:lnTo>
                  <a:pt x="927" y="2297"/>
                </a:lnTo>
                <a:lnTo>
                  <a:pt x="931" y="2227"/>
                </a:lnTo>
                <a:lnTo>
                  <a:pt x="941" y="2161"/>
                </a:lnTo>
                <a:lnTo>
                  <a:pt x="958" y="2097"/>
                </a:lnTo>
                <a:lnTo>
                  <a:pt x="981" y="2035"/>
                </a:lnTo>
                <a:lnTo>
                  <a:pt x="1009" y="1977"/>
                </a:lnTo>
                <a:lnTo>
                  <a:pt x="1043" y="1921"/>
                </a:lnTo>
                <a:lnTo>
                  <a:pt x="1082" y="1869"/>
                </a:lnTo>
                <a:lnTo>
                  <a:pt x="1126" y="1822"/>
                </a:lnTo>
                <a:lnTo>
                  <a:pt x="1174" y="1778"/>
                </a:lnTo>
                <a:lnTo>
                  <a:pt x="1226" y="1740"/>
                </a:lnTo>
                <a:lnTo>
                  <a:pt x="1282" y="1706"/>
                </a:lnTo>
                <a:lnTo>
                  <a:pt x="1341" y="1678"/>
                </a:lnTo>
                <a:lnTo>
                  <a:pt x="1403" y="1655"/>
                </a:lnTo>
                <a:lnTo>
                  <a:pt x="1468" y="1639"/>
                </a:lnTo>
                <a:lnTo>
                  <a:pt x="1535" y="1629"/>
                </a:lnTo>
                <a:lnTo>
                  <a:pt x="1604" y="1624"/>
                </a:lnTo>
                <a:close/>
                <a:moveTo>
                  <a:pt x="2483" y="1084"/>
                </a:moveTo>
                <a:lnTo>
                  <a:pt x="2927" y="1084"/>
                </a:lnTo>
                <a:lnTo>
                  <a:pt x="2996" y="1087"/>
                </a:lnTo>
                <a:lnTo>
                  <a:pt x="3063" y="1097"/>
                </a:lnTo>
                <a:lnTo>
                  <a:pt x="3128" y="1114"/>
                </a:lnTo>
                <a:lnTo>
                  <a:pt x="3190" y="1137"/>
                </a:lnTo>
                <a:lnTo>
                  <a:pt x="3249" y="1165"/>
                </a:lnTo>
                <a:lnTo>
                  <a:pt x="3305" y="1198"/>
                </a:lnTo>
                <a:lnTo>
                  <a:pt x="3357" y="1237"/>
                </a:lnTo>
                <a:lnTo>
                  <a:pt x="3405" y="1281"/>
                </a:lnTo>
                <a:lnTo>
                  <a:pt x="3449" y="1328"/>
                </a:lnTo>
                <a:lnTo>
                  <a:pt x="3488" y="1380"/>
                </a:lnTo>
                <a:lnTo>
                  <a:pt x="3522" y="1436"/>
                </a:lnTo>
                <a:lnTo>
                  <a:pt x="3550" y="1494"/>
                </a:lnTo>
                <a:lnTo>
                  <a:pt x="3573" y="1555"/>
                </a:lnTo>
                <a:lnTo>
                  <a:pt x="3590" y="1620"/>
                </a:lnTo>
                <a:lnTo>
                  <a:pt x="3600" y="1686"/>
                </a:lnTo>
                <a:lnTo>
                  <a:pt x="3604" y="1755"/>
                </a:lnTo>
                <a:lnTo>
                  <a:pt x="3604" y="2299"/>
                </a:lnTo>
                <a:lnTo>
                  <a:pt x="3600" y="2299"/>
                </a:lnTo>
                <a:lnTo>
                  <a:pt x="3564" y="2316"/>
                </a:lnTo>
                <a:lnTo>
                  <a:pt x="3559" y="2320"/>
                </a:lnTo>
                <a:lnTo>
                  <a:pt x="3548" y="2325"/>
                </a:lnTo>
                <a:lnTo>
                  <a:pt x="3531" y="2332"/>
                </a:lnTo>
                <a:lnTo>
                  <a:pt x="3509" y="2342"/>
                </a:lnTo>
                <a:lnTo>
                  <a:pt x="3481" y="2351"/>
                </a:lnTo>
                <a:lnTo>
                  <a:pt x="3449" y="2363"/>
                </a:lnTo>
                <a:lnTo>
                  <a:pt x="3412" y="2376"/>
                </a:lnTo>
                <a:lnTo>
                  <a:pt x="3368" y="2388"/>
                </a:lnTo>
                <a:lnTo>
                  <a:pt x="3321" y="2401"/>
                </a:lnTo>
                <a:lnTo>
                  <a:pt x="3269" y="2413"/>
                </a:lnTo>
                <a:lnTo>
                  <a:pt x="3211" y="2425"/>
                </a:lnTo>
                <a:lnTo>
                  <a:pt x="3149" y="2436"/>
                </a:lnTo>
                <a:lnTo>
                  <a:pt x="3083" y="2446"/>
                </a:lnTo>
                <a:lnTo>
                  <a:pt x="3012" y="2454"/>
                </a:lnTo>
                <a:lnTo>
                  <a:pt x="2935" y="2460"/>
                </a:lnTo>
                <a:lnTo>
                  <a:pt x="2856" y="2465"/>
                </a:lnTo>
                <a:lnTo>
                  <a:pt x="2856" y="2297"/>
                </a:lnTo>
                <a:lnTo>
                  <a:pt x="2852" y="2226"/>
                </a:lnTo>
                <a:lnTo>
                  <a:pt x="2842" y="2156"/>
                </a:lnTo>
                <a:lnTo>
                  <a:pt x="2828" y="2089"/>
                </a:lnTo>
                <a:lnTo>
                  <a:pt x="2807" y="2023"/>
                </a:lnTo>
                <a:lnTo>
                  <a:pt x="2780" y="1960"/>
                </a:lnTo>
                <a:lnTo>
                  <a:pt x="2748" y="1901"/>
                </a:lnTo>
                <a:lnTo>
                  <a:pt x="2713" y="1844"/>
                </a:lnTo>
                <a:lnTo>
                  <a:pt x="2672" y="1790"/>
                </a:lnTo>
                <a:lnTo>
                  <a:pt x="2626" y="1741"/>
                </a:lnTo>
                <a:lnTo>
                  <a:pt x="2578" y="1695"/>
                </a:lnTo>
                <a:lnTo>
                  <a:pt x="2525" y="1653"/>
                </a:lnTo>
                <a:lnTo>
                  <a:pt x="2468" y="1616"/>
                </a:lnTo>
                <a:lnTo>
                  <a:pt x="2408" y="1584"/>
                </a:lnTo>
                <a:lnTo>
                  <a:pt x="2346" y="1556"/>
                </a:lnTo>
                <a:lnTo>
                  <a:pt x="2281" y="1534"/>
                </a:lnTo>
                <a:lnTo>
                  <a:pt x="2324" y="1489"/>
                </a:lnTo>
                <a:lnTo>
                  <a:pt x="2363" y="1440"/>
                </a:lnTo>
                <a:lnTo>
                  <a:pt x="2396" y="1387"/>
                </a:lnTo>
                <a:lnTo>
                  <a:pt x="2425" y="1332"/>
                </a:lnTo>
                <a:lnTo>
                  <a:pt x="2448" y="1274"/>
                </a:lnTo>
                <a:lnTo>
                  <a:pt x="2466" y="1213"/>
                </a:lnTo>
                <a:lnTo>
                  <a:pt x="2477" y="1149"/>
                </a:lnTo>
                <a:lnTo>
                  <a:pt x="2483" y="1084"/>
                </a:lnTo>
                <a:close/>
                <a:moveTo>
                  <a:pt x="677" y="1084"/>
                </a:moveTo>
                <a:lnTo>
                  <a:pt x="1125" y="1084"/>
                </a:lnTo>
                <a:lnTo>
                  <a:pt x="1175" y="1086"/>
                </a:lnTo>
                <a:lnTo>
                  <a:pt x="1180" y="1151"/>
                </a:lnTo>
                <a:lnTo>
                  <a:pt x="1191" y="1214"/>
                </a:lnTo>
                <a:lnTo>
                  <a:pt x="1209" y="1275"/>
                </a:lnTo>
                <a:lnTo>
                  <a:pt x="1232" y="1333"/>
                </a:lnTo>
                <a:lnTo>
                  <a:pt x="1261" y="1388"/>
                </a:lnTo>
                <a:lnTo>
                  <a:pt x="1294" y="1441"/>
                </a:lnTo>
                <a:lnTo>
                  <a:pt x="1333" y="1489"/>
                </a:lnTo>
                <a:lnTo>
                  <a:pt x="1375" y="1534"/>
                </a:lnTo>
                <a:lnTo>
                  <a:pt x="1311" y="1556"/>
                </a:lnTo>
                <a:lnTo>
                  <a:pt x="1248" y="1584"/>
                </a:lnTo>
                <a:lnTo>
                  <a:pt x="1188" y="1616"/>
                </a:lnTo>
                <a:lnTo>
                  <a:pt x="1133" y="1653"/>
                </a:lnTo>
                <a:lnTo>
                  <a:pt x="1080" y="1695"/>
                </a:lnTo>
                <a:lnTo>
                  <a:pt x="1030" y="1741"/>
                </a:lnTo>
                <a:lnTo>
                  <a:pt x="985" y="1790"/>
                </a:lnTo>
                <a:lnTo>
                  <a:pt x="945" y="1844"/>
                </a:lnTo>
                <a:lnTo>
                  <a:pt x="908" y="1901"/>
                </a:lnTo>
                <a:lnTo>
                  <a:pt x="877" y="1960"/>
                </a:lnTo>
                <a:lnTo>
                  <a:pt x="850" y="2023"/>
                </a:lnTo>
                <a:lnTo>
                  <a:pt x="829" y="2089"/>
                </a:lnTo>
                <a:lnTo>
                  <a:pt x="814" y="2156"/>
                </a:lnTo>
                <a:lnTo>
                  <a:pt x="805" y="2226"/>
                </a:lnTo>
                <a:lnTo>
                  <a:pt x="802" y="2297"/>
                </a:lnTo>
                <a:lnTo>
                  <a:pt x="802" y="2461"/>
                </a:lnTo>
                <a:lnTo>
                  <a:pt x="716" y="2455"/>
                </a:lnTo>
                <a:lnTo>
                  <a:pt x="629" y="2446"/>
                </a:lnTo>
                <a:lnTo>
                  <a:pt x="538" y="2434"/>
                </a:lnTo>
                <a:lnTo>
                  <a:pt x="444" y="2418"/>
                </a:lnTo>
                <a:lnTo>
                  <a:pt x="348" y="2400"/>
                </a:lnTo>
                <a:lnTo>
                  <a:pt x="248" y="2377"/>
                </a:lnTo>
                <a:lnTo>
                  <a:pt x="145" y="2350"/>
                </a:lnTo>
                <a:lnTo>
                  <a:pt x="39" y="2320"/>
                </a:lnTo>
                <a:lnTo>
                  <a:pt x="1" y="2307"/>
                </a:lnTo>
                <a:lnTo>
                  <a:pt x="0" y="2299"/>
                </a:lnTo>
                <a:lnTo>
                  <a:pt x="0" y="1755"/>
                </a:lnTo>
                <a:lnTo>
                  <a:pt x="3" y="1686"/>
                </a:lnTo>
                <a:lnTo>
                  <a:pt x="13" y="1620"/>
                </a:lnTo>
                <a:lnTo>
                  <a:pt x="31" y="1555"/>
                </a:lnTo>
                <a:lnTo>
                  <a:pt x="53" y="1494"/>
                </a:lnTo>
                <a:lnTo>
                  <a:pt x="82" y="1436"/>
                </a:lnTo>
                <a:lnTo>
                  <a:pt x="115" y="1380"/>
                </a:lnTo>
                <a:lnTo>
                  <a:pt x="155" y="1328"/>
                </a:lnTo>
                <a:lnTo>
                  <a:pt x="198" y="1281"/>
                </a:lnTo>
                <a:lnTo>
                  <a:pt x="247" y="1237"/>
                </a:lnTo>
                <a:lnTo>
                  <a:pt x="299" y="1198"/>
                </a:lnTo>
                <a:lnTo>
                  <a:pt x="354" y="1165"/>
                </a:lnTo>
                <a:lnTo>
                  <a:pt x="413" y="1137"/>
                </a:lnTo>
                <a:lnTo>
                  <a:pt x="476" y="1114"/>
                </a:lnTo>
                <a:lnTo>
                  <a:pt x="540" y="1097"/>
                </a:lnTo>
                <a:lnTo>
                  <a:pt x="608" y="1087"/>
                </a:lnTo>
                <a:lnTo>
                  <a:pt x="677" y="1084"/>
                </a:lnTo>
                <a:close/>
                <a:moveTo>
                  <a:pt x="1828" y="541"/>
                </a:moveTo>
                <a:lnTo>
                  <a:pt x="1886" y="544"/>
                </a:lnTo>
                <a:lnTo>
                  <a:pt x="1942" y="553"/>
                </a:lnTo>
                <a:lnTo>
                  <a:pt x="1995" y="568"/>
                </a:lnTo>
                <a:lnTo>
                  <a:pt x="2046" y="588"/>
                </a:lnTo>
                <a:lnTo>
                  <a:pt x="2095" y="613"/>
                </a:lnTo>
                <a:lnTo>
                  <a:pt x="2140" y="642"/>
                </a:lnTo>
                <a:lnTo>
                  <a:pt x="2182" y="676"/>
                </a:lnTo>
                <a:lnTo>
                  <a:pt x="2221" y="714"/>
                </a:lnTo>
                <a:lnTo>
                  <a:pt x="2254" y="756"/>
                </a:lnTo>
                <a:lnTo>
                  <a:pt x="2284" y="801"/>
                </a:lnTo>
                <a:lnTo>
                  <a:pt x="2310" y="848"/>
                </a:lnTo>
                <a:lnTo>
                  <a:pt x="2330" y="900"/>
                </a:lnTo>
                <a:lnTo>
                  <a:pt x="2345" y="952"/>
                </a:lnTo>
                <a:lnTo>
                  <a:pt x="2354" y="1008"/>
                </a:lnTo>
                <a:lnTo>
                  <a:pt x="2357" y="1065"/>
                </a:lnTo>
                <a:lnTo>
                  <a:pt x="2354" y="1123"/>
                </a:lnTo>
                <a:lnTo>
                  <a:pt x="2345" y="1177"/>
                </a:lnTo>
                <a:lnTo>
                  <a:pt x="2330" y="1230"/>
                </a:lnTo>
                <a:lnTo>
                  <a:pt x="2310" y="1282"/>
                </a:lnTo>
                <a:lnTo>
                  <a:pt x="2284" y="1330"/>
                </a:lnTo>
                <a:lnTo>
                  <a:pt x="2254" y="1374"/>
                </a:lnTo>
                <a:lnTo>
                  <a:pt x="2221" y="1416"/>
                </a:lnTo>
                <a:lnTo>
                  <a:pt x="2182" y="1454"/>
                </a:lnTo>
                <a:lnTo>
                  <a:pt x="2140" y="1488"/>
                </a:lnTo>
                <a:lnTo>
                  <a:pt x="2095" y="1518"/>
                </a:lnTo>
                <a:lnTo>
                  <a:pt x="2046" y="1542"/>
                </a:lnTo>
                <a:lnTo>
                  <a:pt x="1995" y="1563"/>
                </a:lnTo>
                <a:lnTo>
                  <a:pt x="1942" y="1577"/>
                </a:lnTo>
                <a:lnTo>
                  <a:pt x="1886" y="1586"/>
                </a:lnTo>
                <a:lnTo>
                  <a:pt x="1828" y="1589"/>
                </a:lnTo>
                <a:lnTo>
                  <a:pt x="1771" y="1586"/>
                </a:lnTo>
                <a:lnTo>
                  <a:pt x="1715" y="1577"/>
                </a:lnTo>
                <a:lnTo>
                  <a:pt x="1661" y="1563"/>
                </a:lnTo>
                <a:lnTo>
                  <a:pt x="1610" y="1542"/>
                </a:lnTo>
                <a:lnTo>
                  <a:pt x="1561" y="1518"/>
                </a:lnTo>
                <a:lnTo>
                  <a:pt x="1516" y="1488"/>
                </a:lnTo>
                <a:lnTo>
                  <a:pt x="1474" y="1454"/>
                </a:lnTo>
                <a:lnTo>
                  <a:pt x="1436" y="1416"/>
                </a:lnTo>
                <a:lnTo>
                  <a:pt x="1402" y="1375"/>
                </a:lnTo>
                <a:lnTo>
                  <a:pt x="1372" y="1330"/>
                </a:lnTo>
                <a:lnTo>
                  <a:pt x="1346" y="1282"/>
                </a:lnTo>
                <a:lnTo>
                  <a:pt x="1327" y="1231"/>
                </a:lnTo>
                <a:lnTo>
                  <a:pt x="1312" y="1177"/>
                </a:lnTo>
                <a:lnTo>
                  <a:pt x="1303" y="1123"/>
                </a:lnTo>
                <a:lnTo>
                  <a:pt x="1300" y="1065"/>
                </a:lnTo>
                <a:lnTo>
                  <a:pt x="1303" y="1008"/>
                </a:lnTo>
                <a:lnTo>
                  <a:pt x="1312" y="952"/>
                </a:lnTo>
                <a:lnTo>
                  <a:pt x="1327" y="900"/>
                </a:lnTo>
                <a:lnTo>
                  <a:pt x="1346" y="849"/>
                </a:lnTo>
                <a:lnTo>
                  <a:pt x="1372" y="801"/>
                </a:lnTo>
                <a:lnTo>
                  <a:pt x="1402" y="756"/>
                </a:lnTo>
                <a:lnTo>
                  <a:pt x="1436" y="714"/>
                </a:lnTo>
                <a:lnTo>
                  <a:pt x="1474" y="676"/>
                </a:lnTo>
                <a:lnTo>
                  <a:pt x="1516" y="642"/>
                </a:lnTo>
                <a:lnTo>
                  <a:pt x="1561" y="613"/>
                </a:lnTo>
                <a:lnTo>
                  <a:pt x="1610" y="588"/>
                </a:lnTo>
                <a:lnTo>
                  <a:pt x="1661" y="568"/>
                </a:lnTo>
                <a:lnTo>
                  <a:pt x="1715" y="553"/>
                </a:lnTo>
                <a:lnTo>
                  <a:pt x="1771" y="544"/>
                </a:lnTo>
                <a:lnTo>
                  <a:pt x="1828" y="541"/>
                </a:lnTo>
                <a:close/>
                <a:moveTo>
                  <a:pt x="2703" y="0"/>
                </a:moveTo>
                <a:lnTo>
                  <a:pt x="2760" y="2"/>
                </a:lnTo>
                <a:lnTo>
                  <a:pt x="2816" y="12"/>
                </a:lnTo>
                <a:lnTo>
                  <a:pt x="2870" y="27"/>
                </a:lnTo>
                <a:lnTo>
                  <a:pt x="2921" y="46"/>
                </a:lnTo>
                <a:lnTo>
                  <a:pt x="2970" y="72"/>
                </a:lnTo>
                <a:lnTo>
                  <a:pt x="3015" y="101"/>
                </a:lnTo>
                <a:lnTo>
                  <a:pt x="3057" y="135"/>
                </a:lnTo>
                <a:lnTo>
                  <a:pt x="3095" y="173"/>
                </a:lnTo>
                <a:lnTo>
                  <a:pt x="3129" y="214"/>
                </a:lnTo>
                <a:lnTo>
                  <a:pt x="3159" y="259"/>
                </a:lnTo>
                <a:lnTo>
                  <a:pt x="3185" y="308"/>
                </a:lnTo>
                <a:lnTo>
                  <a:pt x="3204" y="358"/>
                </a:lnTo>
                <a:lnTo>
                  <a:pt x="3219" y="411"/>
                </a:lnTo>
                <a:lnTo>
                  <a:pt x="3228" y="467"/>
                </a:lnTo>
                <a:lnTo>
                  <a:pt x="3231" y="524"/>
                </a:lnTo>
                <a:lnTo>
                  <a:pt x="3228" y="581"/>
                </a:lnTo>
                <a:lnTo>
                  <a:pt x="3219" y="636"/>
                </a:lnTo>
                <a:lnTo>
                  <a:pt x="3204" y="690"/>
                </a:lnTo>
                <a:lnTo>
                  <a:pt x="3185" y="740"/>
                </a:lnTo>
                <a:lnTo>
                  <a:pt x="3159" y="789"/>
                </a:lnTo>
                <a:lnTo>
                  <a:pt x="3129" y="834"/>
                </a:lnTo>
                <a:lnTo>
                  <a:pt x="3095" y="876"/>
                </a:lnTo>
                <a:lnTo>
                  <a:pt x="3057" y="913"/>
                </a:lnTo>
                <a:lnTo>
                  <a:pt x="3015" y="947"/>
                </a:lnTo>
                <a:lnTo>
                  <a:pt x="2970" y="977"/>
                </a:lnTo>
                <a:lnTo>
                  <a:pt x="2921" y="1002"/>
                </a:lnTo>
                <a:lnTo>
                  <a:pt x="2870" y="1022"/>
                </a:lnTo>
                <a:lnTo>
                  <a:pt x="2816" y="1036"/>
                </a:lnTo>
                <a:lnTo>
                  <a:pt x="2760" y="1045"/>
                </a:lnTo>
                <a:lnTo>
                  <a:pt x="2703" y="1048"/>
                </a:lnTo>
                <a:lnTo>
                  <a:pt x="2644" y="1045"/>
                </a:lnTo>
                <a:lnTo>
                  <a:pt x="2587" y="1035"/>
                </a:lnTo>
                <a:lnTo>
                  <a:pt x="2531" y="1019"/>
                </a:lnTo>
                <a:lnTo>
                  <a:pt x="2479" y="999"/>
                </a:lnTo>
                <a:lnTo>
                  <a:pt x="2470" y="938"/>
                </a:lnTo>
                <a:lnTo>
                  <a:pt x="2456" y="880"/>
                </a:lnTo>
                <a:lnTo>
                  <a:pt x="2436" y="824"/>
                </a:lnTo>
                <a:lnTo>
                  <a:pt x="2411" y="770"/>
                </a:lnTo>
                <a:lnTo>
                  <a:pt x="2382" y="720"/>
                </a:lnTo>
                <a:lnTo>
                  <a:pt x="2347" y="672"/>
                </a:lnTo>
                <a:lnTo>
                  <a:pt x="2310" y="627"/>
                </a:lnTo>
                <a:lnTo>
                  <a:pt x="2269" y="587"/>
                </a:lnTo>
                <a:lnTo>
                  <a:pt x="2223" y="549"/>
                </a:lnTo>
                <a:lnTo>
                  <a:pt x="2175" y="516"/>
                </a:lnTo>
                <a:lnTo>
                  <a:pt x="2179" y="456"/>
                </a:lnTo>
                <a:lnTo>
                  <a:pt x="2190" y="398"/>
                </a:lnTo>
                <a:lnTo>
                  <a:pt x="2208" y="342"/>
                </a:lnTo>
                <a:lnTo>
                  <a:pt x="2231" y="289"/>
                </a:lnTo>
                <a:lnTo>
                  <a:pt x="2260" y="239"/>
                </a:lnTo>
                <a:lnTo>
                  <a:pt x="2293" y="192"/>
                </a:lnTo>
                <a:lnTo>
                  <a:pt x="2332" y="151"/>
                </a:lnTo>
                <a:lnTo>
                  <a:pt x="2375" y="113"/>
                </a:lnTo>
                <a:lnTo>
                  <a:pt x="2422" y="80"/>
                </a:lnTo>
                <a:lnTo>
                  <a:pt x="2473" y="52"/>
                </a:lnTo>
                <a:lnTo>
                  <a:pt x="2526" y="30"/>
                </a:lnTo>
                <a:lnTo>
                  <a:pt x="2582" y="13"/>
                </a:lnTo>
                <a:lnTo>
                  <a:pt x="2642" y="4"/>
                </a:lnTo>
                <a:lnTo>
                  <a:pt x="2703" y="0"/>
                </a:lnTo>
                <a:close/>
                <a:moveTo>
                  <a:pt x="901" y="0"/>
                </a:moveTo>
                <a:lnTo>
                  <a:pt x="959" y="2"/>
                </a:lnTo>
                <a:lnTo>
                  <a:pt x="1014" y="12"/>
                </a:lnTo>
                <a:lnTo>
                  <a:pt x="1069" y="27"/>
                </a:lnTo>
                <a:lnTo>
                  <a:pt x="1119" y="46"/>
                </a:lnTo>
                <a:lnTo>
                  <a:pt x="1168" y="72"/>
                </a:lnTo>
                <a:lnTo>
                  <a:pt x="1214" y="101"/>
                </a:lnTo>
                <a:lnTo>
                  <a:pt x="1256" y="135"/>
                </a:lnTo>
                <a:lnTo>
                  <a:pt x="1293" y="173"/>
                </a:lnTo>
                <a:lnTo>
                  <a:pt x="1328" y="214"/>
                </a:lnTo>
                <a:lnTo>
                  <a:pt x="1358" y="259"/>
                </a:lnTo>
                <a:lnTo>
                  <a:pt x="1383" y="308"/>
                </a:lnTo>
                <a:lnTo>
                  <a:pt x="1403" y="358"/>
                </a:lnTo>
                <a:lnTo>
                  <a:pt x="1417" y="412"/>
                </a:lnTo>
                <a:lnTo>
                  <a:pt x="1426" y="467"/>
                </a:lnTo>
                <a:lnTo>
                  <a:pt x="1429" y="524"/>
                </a:lnTo>
                <a:lnTo>
                  <a:pt x="1429" y="538"/>
                </a:lnTo>
                <a:lnTo>
                  <a:pt x="1428" y="554"/>
                </a:lnTo>
                <a:lnTo>
                  <a:pt x="1382" y="593"/>
                </a:lnTo>
                <a:lnTo>
                  <a:pt x="1339" y="636"/>
                </a:lnTo>
                <a:lnTo>
                  <a:pt x="1300" y="684"/>
                </a:lnTo>
                <a:lnTo>
                  <a:pt x="1267" y="735"/>
                </a:lnTo>
                <a:lnTo>
                  <a:pt x="1237" y="789"/>
                </a:lnTo>
                <a:lnTo>
                  <a:pt x="1214" y="846"/>
                </a:lnTo>
                <a:lnTo>
                  <a:pt x="1195" y="905"/>
                </a:lnTo>
                <a:lnTo>
                  <a:pt x="1183" y="967"/>
                </a:lnTo>
                <a:lnTo>
                  <a:pt x="1140" y="991"/>
                </a:lnTo>
                <a:lnTo>
                  <a:pt x="1096" y="1011"/>
                </a:lnTo>
                <a:lnTo>
                  <a:pt x="1050" y="1027"/>
                </a:lnTo>
                <a:lnTo>
                  <a:pt x="1002" y="1038"/>
                </a:lnTo>
                <a:lnTo>
                  <a:pt x="952" y="1046"/>
                </a:lnTo>
                <a:lnTo>
                  <a:pt x="901" y="1048"/>
                </a:lnTo>
                <a:lnTo>
                  <a:pt x="844" y="1045"/>
                </a:lnTo>
                <a:lnTo>
                  <a:pt x="787" y="1036"/>
                </a:lnTo>
                <a:lnTo>
                  <a:pt x="734" y="1022"/>
                </a:lnTo>
                <a:lnTo>
                  <a:pt x="683" y="1002"/>
                </a:lnTo>
                <a:lnTo>
                  <a:pt x="634" y="977"/>
                </a:lnTo>
                <a:lnTo>
                  <a:pt x="589" y="947"/>
                </a:lnTo>
                <a:lnTo>
                  <a:pt x="547" y="913"/>
                </a:lnTo>
                <a:lnTo>
                  <a:pt x="508" y="876"/>
                </a:lnTo>
                <a:lnTo>
                  <a:pt x="474" y="834"/>
                </a:lnTo>
                <a:lnTo>
                  <a:pt x="445" y="789"/>
                </a:lnTo>
                <a:lnTo>
                  <a:pt x="420" y="740"/>
                </a:lnTo>
                <a:lnTo>
                  <a:pt x="400" y="690"/>
                </a:lnTo>
                <a:lnTo>
                  <a:pt x="384" y="636"/>
                </a:lnTo>
                <a:lnTo>
                  <a:pt x="375" y="581"/>
                </a:lnTo>
                <a:lnTo>
                  <a:pt x="372" y="524"/>
                </a:lnTo>
                <a:lnTo>
                  <a:pt x="375" y="467"/>
                </a:lnTo>
                <a:lnTo>
                  <a:pt x="384" y="412"/>
                </a:lnTo>
                <a:lnTo>
                  <a:pt x="400" y="358"/>
                </a:lnTo>
                <a:lnTo>
                  <a:pt x="420" y="308"/>
                </a:lnTo>
                <a:lnTo>
                  <a:pt x="445" y="259"/>
                </a:lnTo>
                <a:lnTo>
                  <a:pt x="474" y="214"/>
                </a:lnTo>
                <a:lnTo>
                  <a:pt x="508" y="173"/>
                </a:lnTo>
                <a:lnTo>
                  <a:pt x="547" y="135"/>
                </a:lnTo>
                <a:lnTo>
                  <a:pt x="589" y="101"/>
                </a:lnTo>
                <a:lnTo>
                  <a:pt x="634" y="72"/>
                </a:lnTo>
                <a:lnTo>
                  <a:pt x="683" y="46"/>
                </a:lnTo>
                <a:lnTo>
                  <a:pt x="734" y="27"/>
                </a:lnTo>
                <a:lnTo>
                  <a:pt x="787" y="12"/>
                </a:lnTo>
                <a:lnTo>
                  <a:pt x="844" y="2"/>
                </a:lnTo>
                <a:lnTo>
                  <a:pt x="9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50" name="Google Shape;9950;p23"/>
          <p:cNvSpPr/>
          <p:nvPr/>
        </p:nvSpPr>
        <p:spPr>
          <a:xfrm>
            <a:off x="8557293" y="11385163"/>
            <a:ext cx="666118" cy="454484"/>
          </a:xfrm>
          <a:custGeom>
            <a:rect b="b" l="l" r="r" t="t"/>
            <a:pathLst>
              <a:path extrusionOk="0" h="2356" w="3456">
                <a:moveTo>
                  <a:pt x="2058" y="0"/>
                </a:moveTo>
                <a:lnTo>
                  <a:pt x="2129" y="4"/>
                </a:lnTo>
                <a:lnTo>
                  <a:pt x="2197" y="10"/>
                </a:lnTo>
                <a:lnTo>
                  <a:pt x="2262" y="21"/>
                </a:lnTo>
                <a:lnTo>
                  <a:pt x="2324" y="36"/>
                </a:lnTo>
                <a:lnTo>
                  <a:pt x="2383" y="56"/>
                </a:lnTo>
                <a:lnTo>
                  <a:pt x="2437" y="79"/>
                </a:lnTo>
                <a:lnTo>
                  <a:pt x="2489" y="106"/>
                </a:lnTo>
                <a:lnTo>
                  <a:pt x="2539" y="136"/>
                </a:lnTo>
                <a:lnTo>
                  <a:pt x="2585" y="170"/>
                </a:lnTo>
                <a:lnTo>
                  <a:pt x="2629" y="207"/>
                </a:lnTo>
                <a:lnTo>
                  <a:pt x="2668" y="246"/>
                </a:lnTo>
                <a:lnTo>
                  <a:pt x="2705" y="288"/>
                </a:lnTo>
                <a:lnTo>
                  <a:pt x="2739" y="333"/>
                </a:lnTo>
                <a:lnTo>
                  <a:pt x="2770" y="379"/>
                </a:lnTo>
                <a:lnTo>
                  <a:pt x="2798" y="429"/>
                </a:lnTo>
                <a:lnTo>
                  <a:pt x="2822" y="479"/>
                </a:lnTo>
                <a:lnTo>
                  <a:pt x="2844" y="533"/>
                </a:lnTo>
                <a:lnTo>
                  <a:pt x="2863" y="587"/>
                </a:lnTo>
                <a:lnTo>
                  <a:pt x="2880" y="643"/>
                </a:lnTo>
                <a:lnTo>
                  <a:pt x="2893" y="699"/>
                </a:lnTo>
                <a:lnTo>
                  <a:pt x="2903" y="757"/>
                </a:lnTo>
                <a:lnTo>
                  <a:pt x="2910" y="816"/>
                </a:lnTo>
                <a:lnTo>
                  <a:pt x="2915" y="875"/>
                </a:lnTo>
                <a:lnTo>
                  <a:pt x="2916" y="935"/>
                </a:lnTo>
                <a:lnTo>
                  <a:pt x="2914" y="995"/>
                </a:lnTo>
                <a:lnTo>
                  <a:pt x="2974" y="1011"/>
                </a:lnTo>
                <a:lnTo>
                  <a:pt x="3033" y="1031"/>
                </a:lnTo>
                <a:lnTo>
                  <a:pt x="3089" y="1057"/>
                </a:lnTo>
                <a:lnTo>
                  <a:pt x="3142" y="1089"/>
                </a:lnTo>
                <a:lnTo>
                  <a:pt x="3192" y="1124"/>
                </a:lnTo>
                <a:lnTo>
                  <a:pt x="3238" y="1164"/>
                </a:lnTo>
                <a:lnTo>
                  <a:pt x="3281" y="1208"/>
                </a:lnTo>
                <a:lnTo>
                  <a:pt x="3320" y="1255"/>
                </a:lnTo>
                <a:lnTo>
                  <a:pt x="3354" y="1306"/>
                </a:lnTo>
                <a:lnTo>
                  <a:pt x="3384" y="1361"/>
                </a:lnTo>
                <a:lnTo>
                  <a:pt x="3409" y="1418"/>
                </a:lnTo>
                <a:lnTo>
                  <a:pt x="3430" y="1476"/>
                </a:lnTo>
                <a:lnTo>
                  <a:pt x="3443" y="1539"/>
                </a:lnTo>
                <a:lnTo>
                  <a:pt x="3453" y="1603"/>
                </a:lnTo>
                <a:lnTo>
                  <a:pt x="3456" y="1668"/>
                </a:lnTo>
                <a:lnTo>
                  <a:pt x="3453" y="1734"/>
                </a:lnTo>
                <a:lnTo>
                  <a:pt x="3443" y="1799"/>
                </a:lnTo>
                <a:lnTo>
                  <a:pt x="3429" y="1862"/>
                </a:lnTo>
                <a:lnTo>
                  <a:pt x="3409" y="1922"/>
                </a:lnTo>
                <a:lnTo>
                  <a:pt x="3383" y="1979"/>
                </a:lnTo>
                <a:lnTo>
                  <a:pt x="3352" y="2033"/>
                </a:lnTo>
                <a:lnTo>
                  <a:pt x="3318" y="2084"/>
                </a:lnTo>
                <a:lnTo>
                  <a:pt x="3278" y="2132"/>
                </a:lnTo>
                <a:lnTo>
                  <a:pt x="3235" y="2176"/>
                </a:lnTo>
                <a:lnTo>
                  <a:pt x="3188" y="2216"/>
                </a:lnTo>
                <a:lnTo>
                  <a:pt x="3138" y="2251"/>
                </a:lnTo>
                <a:lnTo>
                  <a:pt x="3084" y="2282"/>
                </a:lnTo>
                <a:lnTo>
                  <a:pt x="3028" y="2307"/>
                </a:lnTo>
                <a:lnTo>
                  <a:pt x="2968" y="2328"/>
                </a:lnTo>
                <a:lnTo>
                  <a:pt x="2906" y="2343"/>
                </a:lnTo>
                <a:lnTo>
                  <a:pt x="2843" y="2352"/>
                </a:lnTo>
                <a:lnTo>
                  <a:pt x="2777" y="2356"/>
                </a:lnTo>
                <a:lnTo>
                  <a:pt x="679" y="2356"/>
                </a:lnTo>
                <a:lnTo>
                  <a:pt x="613" y="2352"/>
                </a:lnTo>
                <a:lnTo>
                  <a:pt x="550" y="2343"/>
                </a:lnTo>
                <a:lnTo>
                  <a:pt x="488" y="2328"/>
                </a:lnTo>
                <a:lnTo>
                  <a:pt x="428" y="2307"/>
                </a:lnTo>
                <a:lnTo>
                  <a:pt x="372" y="2282"/>
                </a:lnTo>
                <a:lnTo>
                  <a:pt x="318" y="2251"/>
                </a:lnTo>
                <a:lnTo>
                  <a:pt x="268" y="2216"/>
                </a:lnTo>
                <a:lnTo>
                  <a:pt x="221" y="2176"/>
                </a:lnTo>
                <a:lnTo>
                  <a:pt x="178" y="2132"/>
                </a:lnTo>
                <a:lnTo>
                  <a:pt x="138" y="2084"/>
                </a:lnTo>
                <a:lnTo>
                  <a:pt x="104" y="2033"/>
                </a:lnTo>
                <a:lnTo>
                  <a:pt x="73" y="1979"/>
                </a:lnTo>
                <a:lnTo>
                  <a:pt x="47" y="1922"/>
                </a:lnTo>
                <a:lnTo>
                  <a:pt x="27" y="1862"/>
                </a:lnTo>
                <a:lnTo>
                  <a:pt x="13" y="1799"/>
                </a:lnTo>
                <a:lnTo>
                  <a:pt x="3" y="1734"/>
                </a:lnTo>
                <a:lnTo>
                  <a:pt x="0" y="1668"/>
                </a:lnTo>
                <a:lnTo>
                  <a:pt x="3" y="1601"/>
                </a:lnTo>
                <a:lnTo>
                  <a:pt x="13" y="1534"/>
                </a:lnTo>
                <a:lnTo>
                  <a:pt x="28" y="1471"/>
                </a:lnTo>
                <a:lnTo>
                  <a:pt x="49" y="1410"/>
                </a:lnTo>
                <a:lnTo>
                  <a:pt x="76" y="1351"/>
                </a:lnTo>
                <a:lnTo>
                  <a:pt x="108" y="1296"/>
                </a:lnTo>
                <a:lnTo>
                  <a:pt x="145" y="1245"/>
                </a:lnTo>
                <a:lnTo>
                  <a:pt x="185" y="1196"/>
                </a:lnTo>
                <a:lnTo>
                  <a:pt x="230" y="1152"/>
                </a:lnTo>
                <a:lnTo>
                  <a:pt x="280" y="1112"/>
                </a:lnTo>
                <a:lnTo>
                  <a:pt x="332" y="1077"/>
                </a:lnTo>
                <a:lnTo>
                  <a:pt x="387" y="1047"/>
                </a:lnTo>
                <a:lnTo>
                  <a:pt x="446" y="1023"/>
                </a:lnTo>
                <a:lnTo>
                  <a:pt x="508" y="1003"/>
                </a:lnTo>
                <a:lnTo>
                  <a:pt x="572" y="990"/>
                </a:lnTo>
                <a:lnTo>
                  <a:pt x="567" y="953"/>
                </a:lnTo>
                <a:lnTo>
                  <a:pt x="566" y="915"/>
                </a:lnTo>
                <a:lnTo>
                  <a:pt x="569" y="865"/>
                </a:lnTo>
                <a:lnTo>
                  <a:pt x="577" y="815"/>
                </a:lnTo>
                <a:lnTo>
                  <a:pt x="591" y="769"/>
                </a:lnTo>
                <a:lnTo>
                  <a:pt x="610" y="724"/>
                </a:lnTo>
                <a:lnTo>
                  <a:pt x="633" y="682"/>
                </a:lnTo>
                <a:lnTo>
                  <a:pt x="660" y="644"/>
                </a:lnTo>
                <a:lnTo>
                  <a:pt x="691" y="608"/>
                </a:lnTo>
                <a:lnTo>
                  <a:pt x="727" y="575"/>
                </a:lnTo>
                <a:lnTo>
                  <a:pt x="765" y="548"/>
                </a:lnTo>
                <a:lnTo>
                  <a:pt x="806" y="525"/>
                </a:lnTo>
                <a:lnTo>
                  <a:pt x="850" y="506"/>
                </a:lnTo>
                <a:lnTo>
                  <a:pt x="896" y="492"/>
                </a:lnTo>
                <a:lnTo>
                  <a:pt x="945" y="483"/>
                </a:lnTo>
                <a:lnTo>
                  <a:pt x="995" y="481"/>
                </a:lnTo>
                <a:lnTo>
                  <a:pt x="1047" y="484"/>
                </a:lnTo>
                <a:lnTo>
                  <a:pt x="1098" y="492"/>
                </a:lnTo>
                <a:lnTo>
                  <a:pt x="1146" y="508"/>
                </a:lnTo>
                <a:lnTo>
                  <a:pt x="1192" y="528"/>
                </a:lnTo>
                <a:lnTo>
                  <a:pt x="1234" y="553"/>
                </a:lnTo>
                <a:lnTo>
                  <a:pt x="1273" y="584"/>
                </a:lnTo>
                <a:lnTo>
                  <a:pt x="1292" y="541"/>
                </a:lnTo>
                <a:lnTo>
                  <a:pt x="1312" y="497"/>
                </a:lnTo>
                <a:lnTo>
                  <a:pt x="1333" y="455"/>
                </a:lnTo>
                <a:lnTo>
                  <a:pt x="1355" y="414"/>
                </a:lnTo>
                <a:lnTo>
                  <a:pt x="1378" y="374"/>
                </a:lnTo>
                <a:lnTo>
                  <a:pt x="1403" y="334"/>
                </a:lnTo>
                <a:lnTo>
                  <a:pt x="1430" y="297"/>
                </a:lnTo>
                <a:lnTo>
                  <a:pt x="1457" y="260"/>
                </a:lnTo>
                <a:lnTo>
                  <a:pt x="1487" y="226"/>
                </a:lnTo>
                <a:lnTo>
                  <a:pt x="1519" y="193"/>
                </a:lnTo>
                <a:lnTo>
                  <a:pt x="1553" y="163"/>
                </a:lnTo>
                <a:lnTo>
                  <a:pt x="1590" y="134"/>
                </a:lnTo>
                <a:lnTo>
                  <a:pt x="1629" y="108"/>
                </a:lnTo>
                <a:lnTo>
                  <a:pt x="1670" y="85"/>
                </a:lnTo>
                <a:lnTo>
                  <a:pt x="1715" y="63"/>
                </a:lnTo>
                <a:lnTo>
                  <a:pt x="1764" y="45"/>
                </a:lnTo>
                <a:lnTo>
                  <a:pt x="1815" y="29"/>
                </a:lnTo>
                <a:lnTo>
                  <a:pt x="1870" y="17"/>
                </a:lnTo>
                <a:lnTo>
                  <a:pt x="1929" y="8"/>
                </a:lnTo>
                <a:lnTo>
                  <a:pt x="1991" y="3"/>
                </a:lnTo>
                <a:lnTo>
                  <a:pt x="20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9951" name="Google Shape;9951;p23"/>
          <p:cNvGrpSpPr/>
          <p:nvPr/>
        </p:nvGrpSpPr>
        <p:grpSpPr>
          <a:xfrm>
            <a:off x="18832906" y="11340633"/>
            <a:ext cx="415802" cy="518599"/>
            <a:chOff x="10961" y="-1562"/>
            <a:chExt cx="767" cy="956"/>
          </a:xfrm>
        </p:grpSpPr>
        <p:sp>
          <p:nvSpPr>
            <p:cNvPr id="9952" name="Google Shape;9952;p23"/>
            <p:cNvSpPr/>
            <p:nvPr/>
          </p:nvSpPr>
          <p:spPr>
            <a:xfrm>
              <a:off x="10961" y="-1113"/>
              <a:ext cx="366" cy="484"/>
            </a:xfrm>
            <a:custGeom>
              <a:rect b="b" l="l" r="r" t="t"/>
              <a:pathLst>
                <a:path extrusionOk="0" h="1935" w="1465">
                  <a:moveTo>
                    <a:pt x="982" y="0"/>
                  </a:moveTo>
                  <a:lnTo>
                    <a:pt x="1465" y="865"/>
                  </a:lnTo>
                  <a:lnTo>
                    <a:pt x="708" y="865"/>
                  </a:lnTo>
                  <a:lnTo>
                    <a:pt x="605" y="967"/>
                  </a:lnTo>
                  <a:lnTo>
                    <a:pt x="605" y="1935"/>
                  </a:lnTo>
                  <a:lnTo>
                    <a:pt x="250" y="1935"/>
                  </a:lnTo>
                  <a:lnTo>
                    <a:pt x="211" y="1932"/>
                  </a:lnTo>
                  <a:lnTo>
                    <a:pt x="175" y="1923"/>
                  </a:lnTo>
                  <a:lnTo>
                    <a:pt x="140" y="1911"/>
                  </a:lnTo>
                  <a:lnTo>
                    <a:pt x="106" y="1891"/>
                  </a:lnTo>
                  <a:lnTo>
                    <a:pt x="77" y="1867"/>
                  </a:lnTo>
                  <a:lnTo>
                    <a:pt x="51" y="1839"/>
                  </a:lnTo>
                  <a:lnTo>
                    <a:pt x="30" y="1806"/>
                  </a:lnTo>
                  <a:lnTo>
                    <a:pt x="14" y="1772"/>
                  </a:lnTo>
                  <a:lnTo>
                    <a:pt x="4" y="1736"/>
                  </a:lnTo>
                  <a:lnTo>
                    <a:pt x="0" y="1699"/>
                  </a:lnTo>
                  <a:lnTo>
                    <a:pt x="0" y="1661"/>
                  </a:lnTo>
                  <a:lnTo>
                    <a:pt x="8" y="1623"/>
                  </a:lnTo>
                  <a:lnTo>
                    <a:pt x="432" y="252"/>
                  </a:lnTo>
                  <a:lnTo>
                    <a:pt x="445" y="215"/>
                  </a:lnTo>
                  <a:lnTo>
                    <a:pt x="465" y="180"/>
                  </a:lnTo>
                  <a:lnTo>
                    <a:pt x="489" y="149"/>
                  </a:lnTo>
                  <a:lnTo>
                    <a:pt x="518" y="122"/>
                  </a:lnTo>
                  <a:lnTo>
                    <a:pt x="550" y="100"/>
                  </a:lnTo>
                  <a:lnTo>
                    <a:pt x="586" y="84"/>
                  </a:lnTo>
                  <a:lnTo>
                    <a:pt x="625" y="72"/>
                  </a:lnTo>
                  <a:lnTo>
                    <a:pt x="98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53" name="Google Shape;9953;p23"/>
            <p:cNvSpPr/>
            <p:nvPr/>
          </p:nvSpPr>
          <p:spPr>
            <a:xfrm>
              <a:off x="11361" y="-1112"/>
              <a:ext cx="367" cy="483"/>
            </a:xfrm>
            <a:custGeom>
              <a:rect b="b" l="l" r="r" t="t"/>
              <a:pathLst>
                <a:path extrusionOk="0" h="1930" w="1466">
                  <a:moveTo>
                    <a:pt x="481" y="0"/>
                  </a:moveTo>
                  <a:lnTo>
                    <a:pt x="836" y="67"/>
                  </a:lnTo>
                  <a:lnTo>
                    <a:pt x="877" y="77"/>
                  </a:lnTo>
                  <a:lnTo>
                    <a:pt x="913" y="94"/>
                  </a:lnTo>
                  <a:lnTo>
                    <a:pt x="947" y="116"/>
                  </a:lnTo>
                  <a:lnTo>
                    <a:pt x="975" y="143"/>
                  </a:lnTo>
                  <a:lnTo>
                    <a:pt x="1000" y="174"/>
                  </a:lnTo>
                  <a:lnTo>
                    <a:pt x="1019" y="210"/>
                  </a:lnTo>
                  <a:lnTo>
                    <a:pt x="1034" y="247"/>
                  </a:lnTo>
                  <a:lnTo>
                    <a:pt x="1457" y="1618"/>
                  </a:lnTo>
                  <a:lnTo>
                    <a:pt x="1464" y="1656"/>
                  </a:lnTo>
                  <a:lnTo>
                    <a:pt x="1466" y="1694"/>
                  </a:lnTo>
                  <a:lnTo>
                    <a:pt x="1461" y="1731"/>
                  </a:lnTo>
                  <a:lnTo>
                    <a:pt x="1450" y="1767"/>
                  </a:lnTo>
                  <a:lnTo>
                    <a:pt x="1435" y="1801"/>
                  </a:lnTo>
                  <a:lnTo>
                    <a:pt x="1414" y="1834"/>
                  </a:lnTo>
                  <a:lnTo>
                    <a:pt x="1388" y="1862"/>
                  </a:lnTo>
                  <a:lnTo>
                    <a:pt x="1358" y="1886"/>
                  </a:lnTo>
                  <a:lnTo>
                    <a:pt x="1326" y="1906"/>
                  </a:lnTo>
                  <a:lnTo>
                    <a:pt x="1291" y="1918"/>
                  </a:lnTo>
                  <a:lnTo>
                    <a:pt x="1253" y="1927"/>
                  </a:lnTo>
                  <a:lnTo>
                    <a:pt x="1215" y="1930"/>
                  </a:lnTo>
                  <a:lnTo>
                    <a:pt x="917" y="1930"/>
                  </a:lnTo>
                  <a:lnTo>
                    <a:pt x="917" y="962"/>
                  </a:lnTo>
                  <a:lnTo>
                    <a:pt x="814" y="860"/>
                  </a:lnTo>
                  <a:lnTo>
                    <a:pt x="0" y="860"/>
                  </a:lnTo>
                  <a:lnTo>
                    <a:pt x="4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54" name="Google Shape;9954;p23"/>
            <p:cNvSpPr/>
            <p:nvPr/>
          </p:nvSpPr>
          <p:spPr>
            <a:xfrm>
              <a:off x="11157" y="-845"/>
              <a:ext cx="382" cy="217"/>
            </a:xfrm>
            <a:custGeom>
              <a:rect b="b" l="l" r="r" t="t"/>
              <a:pathLst>
                <a:path extrusionOk="0" h="866" w="1528">
                  <a:moveTo>
                    <a:pt x="30" y="0"/>
                  </a:moveTo>
                  <a:lnTo>
                    <a:pt x="1528" y="0"/>
                  </a:lnTo>
                  <a:lnTo>
                    <a:pt x="1528" y="865"/>
                  </a:lnTo>
                  <a:lnTo>
                    <a:pt x="1499" y="865"/>
                  </a:lnTo>
                  <a:lnTo>
                    <a:pt x="1499" y="866"/>
                  </a:lnTo>
                  <a:lnTo>
                    <a:pt x="0" y="866"/>
                  </a:lnTo>
                  <a:lnTo>
                    <a:pt x="0" y="865"/>
                  </a:lnTo>
                  <a:lnTo>
                    <a:pt x="30" y="865"/>
                  </a:lnTo>
                  <a:lnTo>
                    <a:pt x="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55" name="Google Shape;9955;p23"/>
            <p:cNvSpPr/>
            <p:nvPr/>
          </p:nvSpPr>
          <p:spPr>
            <a:xfrm>
              <a:off x="11061" y="-606"/>
              <a:ext cx="6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56" name="Google Shape;9956;p23"/>
            <p:cNvSpPr/>
            <p:nvPr/>
          </p:nvSpPr>
          <p:spPr>
            <a:xfrm>
              <a:off x="11136" y="-1562"/>
              <a:ext cx="413" cy="492"/>
            </a:xfrm>
            <a:custGeom>
              <a:rect b="b" l="l" r="r" t="t"/>
              <a:pathLst>
                <a:path extrusionOk="0" h="1969" w="1652">
                  <a:moveTo>
                    <a:pt x="384" y="846"/>
                  </a:moveTo>
                  <a:lnTo>
                    <a:pt x="307" y="1025"/>
                  </a:lnTo>
                  <a:lnTo>
                    <a:pt x="299" y="1034"/>
                  </a:lnTo>
                  <a:lnTo>
                    <a:pt x="290" y="1039"/>
                  </a:lnTo>
                  <a:lnTo>
                    <a:pt x="278" y="1040"/>
                  </a:lnTo>
                  <a:lnTo>
                    <a:pt x="153" y="1021"/>
                  </a:lnTo>
                  <a:lnTo>
                    <a:pt x="143" y="1035"/>
                  </a:lnTo>
                  <a:lnTo>
                    <a:pt x="128" y="1044"/>
                  </a:lnTo>
                  <a:lnTo>
                    <a:pt x="125" y="1045"/>
                  </a:lnTo>
                  <a:lnTo>
                    <a:pt x="116" y="1053"/>
                  </a:lnTo>
                  <a:lnTo>
                    <a:pt x="109" y="1066"/>
                  </a:lnTo>
                  <a:lnTo>
                    <a:pt x="105" y="1082"/>
                  </a:lnTo>
                  <a:lnTo>
                    <a:pt x="107" y="1103"/>
                  </a:lnTo>
                  <a:lnTo>
                    <a:pt x="111" y="1125"/>
                  </a:lnTo>
                  <a:lnTo>
                    <a:pt x="120" y="1147"/>
                  </a:lnTo>
                  <a:lnTo>
                    <a:pt x="128" y="1166"/>
                  </a:lnTo>
                  <a:lnTo>
                    <a:pt x="137" y="1186"/>
                  </a:lnTo>
                  <a:lnTo>
                    <a:pt x="143" y="1202"/>
                  </a:lnTo>
                  <a:lnTo>
                    <a:pt x="151" y="1220"/>
                  </a:lnTo>
                  <a:lnTo>
                    <a:pt x="160" y="1238"/>
                  </a:lnTo>
                  <a:lnTo>
                    <a:pt x="168" y="1253"/>
                  </a:lnTo>
                  <a:lnTo>
                    <a:pt x="176" y="1264"/>
                  </a:lnTo>
                  <a:lnTo>
                    <a:pt x="186" y="1272"/>
                  </a:lnTo>
                  <a:lnTo>
                    <a:pt x="195" y="1283"/>
                  </a:lnTo>
                  <a:lnTo>
                    <a:pt x="200" y="1296"/>
                  </a:lnTo>
                  <a:lnTo>
                    <a:pt x="226" y="1371"/>
                  </a:lnTo>
                  <a:lnTo>
                    <a:pt x="257" y="1442"/>
                  </a:lnTo>
                  <a:lnTo>
                    <a:pt x="292" y="1510"/>
                  </a:lnTo>
                  <a:lnTo>
                    <a:pt x="333" y="1573"/>
                  </a:lnTo>
                  <a:lnTo>
                    <a:pt x="377" y="1631"/>
                  </a:lnTo>
                  <a:lnTo>
                    <a:pt x="425" y="1682"/>
                  </a:lnTo>
                  <a:lnTo>
                    <a:pt x="477" y="1729"/>
                  </a:lnTo>
                  <a:lnTo>
                    <a:pt x="531" y="1770"/>
                  </a:lnTo>
                  <a:lnTo>
                    <a:pt x="587" y="1803"/>
                  </a:lnTo>
                  <a:lnTo>
                    <a:pt x="647" y="1830"/>
                  </a:lnTo>
                  <a:lnTo>
                    <a:pt x="708" y="1849"/>
                  </a:lnTo>
                  <a:lnTo>
                    <a:pt x="768" y="1861"/>
                  </a:lnTo>
                  <a:lnTo>
                    <a:pt x="832" y="1865"/>
                  </a:lnTo>
                  <a:lnTo>
                    <a:pt x="894" y="1861"/>
                  </a:lnTo>
                  <a:lnTo>
                    <a:pt x="955" y="1848"/>
                  </a:lnTo>
                  <a:lnTo>
                    <a:pt x="1015" y="1829"/>
                  </a:lnTo>
                  <a:lnTo>
                    <a:pt x="1073" y="1801"/>
                  </a:lnTo>
                  <a:lnTo>
                    <a:pt x="1131" y="1767"/>
                  </a:lnTo>
                  <a:lnTo>
                    <a:pt x="1184" y="1726"/>
                  </a:lnTo>
                  <a:lnTo>
                    <a:pt x="1234" y="1680"/>
                  </a:lnTo>
                  <a:lnTo>
                    <a:pt x="1281" y="1627"/>
                  </a:lnTo>
                  <a:lnTo>
                    <a:pt x="1325" y="1569"/>
                  </a:lnTo>
                  <a:lnTo>
                    <a:pt x="1364" y="1506"/>
                  </a:lnTo>
                  <a:lnTo>
                    <a:pt x="1399" y="1440"/>
                  </a:lnTo>
                  <a:lnTo>
                    <a:pt x="1429" y="1368"/>
                  </a:lnTo>
                  <a:lnTo>
                    <a:pt x="1454" y="1290"/>
                  </a:lnTo>
                  <a:lnTo>
                    <a:pt x="1459" y="1279"/>
                  </a:lnTo>
                  <a:lnTo>
                    <a:pt x="1468" y="1267"/>
                  </a:lnTo>
                  <a:lnTo>
                    <a:pt x="1478" y="1260"/>
                  </a:lnTo>
                  <a:lnTo>
                    <a:pt x="1486" y="1249"/>
                  </a:lnTo>
                  <a:lnTo>
                    <a:pt x="1494" y="1234"/>
                  </a:lnTo>
                  <a:lnTo>
                    <a:pt x="1502" y="1216"/>
                  </a:lnTo>
                  <a:lnTo>
                    <a:pt x="1509" y="1198"/>
                  </a:lnTo>
                  <a:lnTo>
                    <a:pt x="1516" y="1183"/>
                  </a:lnTo>
                  <a:lnTo>
                    <a:pt x="1525" y="1161"/>
                  </a:lnTo>
                  <a:lnTo>
                    <a:pt x="1533" y="1143"/>
                  </a:lnTo>
                  <a:lnTo>
                    <a:pt x="1542" y="1120"/>
                  </a:lnTo>
                  <a:lnTo>
                    <a:pt x="1547" y="1098"/>
                  </a:lnTo>
                  <a:lnTo>
                    <a:pt x="1547" y="1077"/>
                  </a:lnTo>
                  <a:lnTo>
                    <a:pt x="1543" y="1060"/>
                  </a:lnTo>
                  <a:lnTo>
                    <a:pt x="1537" y="1048"/>
                  </a:lnTo>
                  <a:lnTo>
                    <a:pt x="1528" y="1040"/>
                  </a:lnTo>
                  <a:lnTo>
                    <a:pt x="1525" y="1039"/>
                  </a:lnTo>
                  <a:lnTo>
                    <a:pt x="1513" y="1032"/>
                  </a:lnTo>
                  <a:lnTo>
                    <a:pt x="1503" y="1023"/>
                  </a:lnTo>
                  <a:lnTo>
                    <a:pt x="1495" y="1010"/>
                  </a:lnTo>
                  <a:lnTo>
                    <a:pt x="1351" y="1052"/>
                  </a:lnTo>
                  <a:lnTo>
                    <a:pt x="1348" y="1052"/>
                  </a:lnTo>
                  <a:lnTo>
                    <a:pt x="1345" y="1052"/>
                  </a:lnTo>
                  <a:lnTo>
                    <a:pt x="1334" y="1050"/>
                  </a:lnTo>
                  <a:lnTo>
                    <a:pt x="1326" y="1045"/>
                  </a:lnTo>
                  <a:lnTo>
                    <a:pt x="1320" y="1036"/>
                  </a:lnTo>
                  <a:lnTo>
                    <a:pt x="1271" y="918"/>
                  </a:lnTo>
                  <a:lnTo>
                    <a:pt x="1229" y="927"/>
                  </a:lnTo>
                  <a:lnTo>
                    <a:pt x="1181" y="935"/>
                  </a:lnTo>
                  <a:lnTo>
                    <a:pt x="1128" y="940"/>
                  </a:lnTo>
                  <a:lnTo>
                    <a:pt x="1070" y="941"/>
                  </a:lnTo>
                  <a:lnTo>
                    <a:pt x="1012" y="940"/>
                  </a:lnTo>
                  <a:lnTo>
                    <a:pt x="954" y="937"/>
                  </a:lnTo>
                  <a:lnTo>
                    <a:pt x="894" y="932"/>
                  </a:lnTo>
                  <a:lnTo>
                    <a:pt x="835" y="926"/>
                  </a:lnTo>
                  <a:lnTo>
                    <a:pt x="775" y="918"/>
                  </a:lnTo>
                  <a:lnTo>
                    <a:pt x="718" y="910"/>
                  </a:lnTo>
                  <a:lnTo>
                    <a:pt x="662" y="901"/>
                  </a:lnTo>
                  <a:lnTo>
                    <a:pt x="609" y="892"/>
                  </a:lnTo>
                  <a:lnTo>
                    <a:pt x="558" y="883"/>
                  </a:lnTo>
                  <a:lnTo>
                    <a:pt x="513" y="874"/>
                  </a:lnTo>
                  <a:lnTo>
                    <a:pt x="471" y="865"/>
                  </a:lnTo>
                  <a:lnTo>
                    <a:pt x="436" y="857"/>
                  </a:lnTo>
                  <a:lnTo>
                    <a:pt x="406" y="851"/>
                  </a:lnTo>
                  <a:lnTo>
                    <a:pt x="384" y="846"/>
                  </a:lnTo>
                  <a:close/>
                  <a:moveTo>
                    <a:pt x="826" y="0"/>
                  </a:moveTo>
                  <a:lnTo>
                    <a:pt x="826" y="0"/>
                  </a:lnTo>
                  <a:lnTo>
                    <a:pt x="905" y="3"/>
                  </a:lnTo>
                  <a:lnTo>
                    <a:pt x="977" y="8"/>
                  </a:lnTo>
                  <a:lnTo>
                    <a:pt x="1046" y="18"/>
                  </a:lnTo>
                  <a:lnTo>
                    <a:pt x="1108" y="33"/>
                  </a:lnTo>
                  <a:lnTo>
                    <a:pt x="1167" y="51"/>
                  </a:lnTo>
                  <a:lnTo>
                    <a:pt x="1220" y="71"/>
                  </a:lnTo>
                  <a:lnTo>
                    <a:pt x="1268" y="96"/>
                  </a:lnTo>
                  <a:lnTo>
                    <a:pt x="1312" y="124"/>
                  </a:lnTo>
                  <a:lnTo>
                    <a:pt x="1352" y="155"/>
                  </a:lnTo>
                  <a:lnTo>
                    <a:pt x="1389" y="188"/>
                  </a:lnTo>
                  <a:lnTo>
                    <a:pt x="1421" y="224"/>
                  </a:lnTo>
                  <a:lnTo>
                    <a:pt x="1451" y="261"/>
                  </a:lnTo>
                  <a:lnTo>
                    <a:pt x="1476" y="302"/>
                  </a:lnTo>
                  <a:lnTo>
                    <a:pt x="1499" y="345"/>
                  </a:lnTo>
                  <a:lnTo>
                    <a:pt x="1518" y="390"/>
                  </a:lnTo>
                  <a:lnTo>
                    <a:pt x="1535" y="436"/>
                  </a:lnTo>
                  <a:lnTo>
                    <a:pt x="1550" y="484"/>
                  </a:lnTo>
                  <a:lnTo>
                    <a:pt x="1561" y="532"/>
                  </a:lnTo>
                  <a:lnTo>
                    <a:pt x="1570" y="583"/>
                  </a:lnTo>
                  <a:lnTo>
                    <a:pt x="1578" y="634"/>
                  </a:lnTo>
                  <a:lnTo>
                    <a:pt x="1585" y="685"/>
                  </a:lnTo>
                  <a:lnTo>
                    <a:pt x="1590" y="738"/>
                  </a:lnTo>
                  <a:lnTo>
                    <a:pt x="1592" y="792"/>
                  </a:lnTo>
                  <a:lnTo>
                    <a:pt x="1595" y="845"/>
                  </a:lnTo>
                  <a:lnTo>
                    <a:pt x="1596" y="899"/>
                  </a:lnTo>
                  <a:lnTo>
                    <a:pt x="1596" y="951"/>
                  </a:lnTo>
                  <a:lnTo>
                    <a:pt x="1596" y="960"/>
                  </a:lnTo>
                  <a:lnTo>
                    <a:pt x="1617" y="980"/>
                  </a:lnTo>
                  <a:lnTo>
                    <a:pt x="1633" y="1003"/>
                  </a:lnTo>
                  <a:lnTo>
                    <a:pt x="1643" y="1030"/>
                  </a:lnTo>
                  <a:lnTo>
                    <a:pt x="1651" y="1059"/>
                  </a:lnTo>
                  <a:lnTo>
                    <a:pt x="1652" y="1090"/>
                  </a:lnTo>
                  <a:lnTo>
                    <a:pt x="1650" y="1122"/>
                  </a:lnTo>
                  <a:lnTo>
                    <a:pt x="1642" y="1154"/>
                  </a:lnTo>
                  <a:lnTo>
                    <a:pt x="1627" y="1188"/>
                  </a:lnTo>
                  <a:lnTo>
                    <a:pt x="1621" y="1203"/>
                  </a:lnTo>
                  <a:lnTo>
                    <a:pt x="1613" y="1221"/>
                  </a:lnTo>
                  <a:lnTo>
                    <a:pt x="1598" y="1258"/>
                  </a:lnTo>
                  <a:lnTo>
                    <a:pt x="1583" y="1289"/>
                  </a:lnTo>
                  <a:lnTo>
                    <a:pt x="1568" y="1315"/>
                  </a:lnTo>
                  <a:lnTo>
                    <a:pt x="1551" y="1335"/>
                  </a:lnTo>
                  <a:lnTo>
                    <a:pt x="1524" y="1414"/>
                  </a:lnTo>
                  <a:lnTo>
                    <a:pt x="1493" y="1488"/>
                  </a:lnTo>
                  <a:lnTo>
                    <a:pt x="1456" y="1558"/>
                  </a:lnTo>
                  <a:lnTo>
                    <a:pt x="1415" y="1625"/>
                  </a:lnTo>
                  <a:lnTo>
                    <a:pt x="1369" y="1685"/>
                  </a:lnTo>
                  <a:lnTo>
                    <a:pt x="1320" y="1741"/>
                  </a:lnTo>
                  <a:lnTo>
                    <a:pt x="1268" y="1792"/>
                  </a:lnTo>
                  <a:lnTo>
                    <a:pt x="1212" y="1837"/>
                  </a:lnTo>
                  <a:lnTo>
                    <a:pt x="1154" y="1875"/>
                  </a:lnTo>
                  <a:lnTo>
                    <a:pt x="1093" y="1908"/>
                  </a:lnTo>
                  <a:lnTo>
                    <a:pt x="1029" y="1934"/>
                  </a:lnTo>
                  <a:lnTo>
                    <a:pt x="966" y="1953"/>
                  </a:lnTo>
                  <a:lnTo>
                    <a:pt x="900" y="1965"/>
                  </a:lnTo>
                  <a:lnTo>
                    <a:pt x="832" y="1969"/>
                  </a:lnTo>
                  <a:lnTo>
                    <a:pt x="765" y="1965"/>
                  </a:lnTo>
                  <a:lnTo>
                    <a:pt x="698" y="1953"/>
                  </a:lnTo>
                  <a:lnTo>
                    <a:pt x="634" y="1935"/>
                  </a:lnTo>
                  <a:lnTo>
                    <a:pt x="570" y="1910"/>
                  </a:lnTo>
                  <a:lnTo>
                    <a:pt x="509" y="1878"/>
                  </a:lnTo>
                  <a:lnTo>
                    <a:pt x="449" y="1839"/>
                  </a:lnTo>
                  <a:lnTo>
                    <a:pt x="394" y="1794"/>
                  </a:lnTo>
                  <a:lnTo>
                    <a:pt x="340" y="1744"/>
                  </a:lnTo>
                  <a:lnTo>
                    <a:pt x="290" y="1689"/>
                  </a:lnTo>
                  <a:lnTo>
                    <a:pt x="244" y="1628"/>
                  </a:lnTo>
                  <a:lnTo>
                    <a:pt x="203" y="1563"/>
                  </a:lnTo>
                  <a:lnTo>
                    <a:pt x="165" y="1492"/>
                  </a:lnTo>
                  <a:lnTo>
                    <a:pt x="133" y="1419"/>
                  </a:lnTo>
                  <a:lnTo>
                    <a:pt x="105" y="1341"/>
                  </a:lnTo>
                  <a:lnTo>
                    <a:pt x="87" y="1320"/>
                  </a:lnTo>
                  <a:lnTo>
                    <a:pt x="72" y="1294"/>
                  </a:lnTo>
                  <a:lnTo>
                    <a:pt x="56" y="1264"/>
                  </a:lnTo>
                  <a:lnTo>
                    <a:pt x="41" y="1226"/>
                  </a:lnTo>
                  <a:lnTo>
                    <a:pt x="33" y="1208"/>
                  </a:lnTo>
                  <a:lnTo>
                    <a:pt x="25" y="1193"/>
                  </a:lnTo>
                  <a:lnTo>
                    <a:pt x="12" y="1161"/>
                  </a:lnTo>
                  <a:lnTo>
                    <a:pt x="4" y="1127"/>
                  </a:lnTo>
                  <a:lnTo>
                    <a:pt x="0" y="1095"/>
                  </a:lnTo>
                  <a:lnTo>
                    <a:pt x="2" y="1064"/>
                  </a:lnTo>
                  <a:lnTo>
                    <a:pt x="8" y="1035"/>
                  </a:lnTo>
                  <a:lnTo>
                    <a:pt x="20" y="1008"/>
                  </a:lnTo>
                  <a:lnTo>
                    <a:pt x="35" y="985"/>
                  </a:lnTo>
                  <a:lnTo>
                    <a:pt x="55" y="965"/>
                  </a:lnTo>
                  <a:lnTo>
                    <a:pt x="55" y="956"/>
                  </a:lnTo>
                  <a:lnTo>
                    <a:pt x="55" y="901"/>
                  </a:lnTo>
                  <a:lnTo>
                    <a:pt x="56" y="846"/>
                  </a:lnTo>
                  <a:lnTo>
                    <a:pt x="57" y="791"/>
                  </a:lnTo>
                  <a:lnTo>
                    <a:pt x="61" y="737"/>
                  </a:lnTo>
                  <a:lnTo>
                    <a:pt x="65" y="683"/>
                  </a:lnTo>
                  <a:lnTo>
                    <a:pt x="70" y="630"/>
                  </a:lnTo>
                  <a:lnTo>
                    <a:pt x="78" y="579"/>
                  </a:lnTo>
                  <a:lnTo>
                    <a:pt x="89" y="529"/>
                  </a:lnTo>
                  <a:lnTo>
                    <a:pt x="100" y="478"/>
                  </a:lnTo>
                  <a:lnTo>
                    <a:pt x="113" y="431"/>
                  </a:lnTo>
                  <a:lnTo>
                    <a:pt x="130" y="385"/>
                  </a:lnTo>
                  <a:lnTo>
                    <a:pt x="150" y="341"/>
                  </a:lnTo>
                  <a:lnTo>
                    <a:pt x="172" y="299"/>
                  </a:lnTo>
                  <a:lnTo>
                    <a:pt x="198" y="259"/>
                  </a:lnTo>
                  <a:lnTo>
                    <a:pt x="226" y="220"/>
                  </a:lnTo>
                  <a:lnTo>
                    <a:pt x="259" y="186"/>
                  </a:lnTo>
                  <a:lnTo>
                    <a:pt x="295" y="152"/>
                  </a:lnTo>
                  <a:lnTo>
                    <a:pt x="335" y="123"/>
                  </a:lnTo>
                  <a:lnTo>
                    <a:pt x="381" y="96"/>
                  </a:lnTo>
                  <a:lnTo>
                    <a:pt x="429" y="71"/>
                  </a:lnTo>
                  <a:lnTo>
                    <a:pt x="482" y="51"/>
                  </a:lnTo>
                  <a:lnTo>
                    <a:pt x="540" y="34"/>
                  </a:lnTo>
                  <a:lnTo>
                    <a:pt x="604" y="20"/>
                  </a:lnTo>
                  <a:lnTo>
                    <a:pt x="672" y="9"/>
                  </a:lnTo>
                  <a:lnTo>
                    <a:pt x="746" y="3"/>
                  </a:lnTo>
                  <a:lnTo>
                    <a:pt x="82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9957" name="Google Shape;9957;p23"/>
          <p:cNvSpPr/>
          <p:nvPr/>
        </p:nvSpPr>
        <p:spPr>
          <a:xfrm>
            <a:off x="13762060" y="11381458"/>
            <a:ext cx="260625" cy="461894"/>
          </a:xfrm>
          <a:custGeom>
            <a:rect b="b" l="l" r="r" t="t"/>
            <a:pathLst>
              <a:path extrusionOk="0" h="3831" w="2157">
                <a:moveTo>
                  <a:pt x="1066" y="3334"/>
                </a:moveTo>
                <a:lnTo>
                  <a:pt x="1043" y="3337"/>
                </a:lnTo>
                <a:lnTo>
                  <a:pt x="1022" y="3345"/>
                </a:lnTo>
                <a:lnTo>
                  <a:pt x="1004" y="3359"/>
                </a:lnTo>
                <a:lnTo>
                  <a:pt x="990" y="3377"/>
                </a:lnTo>
                <a:lnTo>
                  <a:pt x="982" y="3398"/>
                </a:lnTo>
                <a:lnTo>
                  <a:pt x="978" y="3422"/>
                </a:lnTo>
                <a:lnTo>
                  <a:pt x="982" y="3445"/>
                </a:lnTo>
                <a:lnTo>
                  <a:pt x="990" y="3467"/>
                </a:lnTo>
                <a:lnTo>
                  <a:pt x="1004" y="3484"/>
                </a:lnTo>
                <a:lnTo>
                  <a:pt x="1022" y="3498"/>
                </a:lnTo>
                <a:lnTo>
                  <a:pt x="1043" y="3508"/>
                </a:lnTo>
                <a:lnTo>
                  <a:pt x="1066" y="3510"/>
                </a:lnTo>
                <a:lnTo>
                  <a:pt x="1090" y="3508"/>
                </a:lnTo>
                <a:lnTo>
                  <a:pt x="1111" y="3498"/>
                </a:lnTo>
                <a:lnTo>
                  <a:pt x="1128" y="3484"/>
                </a:lnTo>
                <a:lnTo>
                  <a:pt x="1143" y="3467"/>
                </a:lnTo>
                <a:lnTo>
                  <a:pt x="1151" y="3445"/>
                </a:lnTo>
                <a:lnTo>
                  <a:pt x="1154" y="3422"/>
                </a:lnTo>
                <a:lnTo>
                  <a:pt x="1151" y="3398"/>
                </a:lnTo>
                <a:lnTo>
                  <a:pt x="1143" y="3377"/>
                </a:lnTo>
                <a:lnTo>
                  <a:pt x="1128" y="3359"/>
                </a:lnTo>
                <a:lnTo>
                  <a:pt x="1111" y="3345"/>
                </a:lnTo>
                <a:lnTo>
                  <a:pt x="1090" y="3337"/>
                </a:lnTo>
                <a:lnTo>
                  <a:pt x="1066" y="3334"/>
                </a:lnTo>
                <a:close/>
                <a:moveTo>
                  <a:pt x="175" y="608"/>
                </a:moveTo>
                <a:lnTo>
                  <a:pt x="175" y="3223"/>
                </a:lnTo>
                <a:lnTo>
                  <a:pt x="1983" y="3223"/>
                </a:lnTo>
                <a:lnTo>
                  <a:pt x="1983" y="608"/>
                </a:lnTo>
                <a:lnTo>
                  <a:pt x="175" y="608"/>
                </a:lnTo>
                <a:close/>
                <a:moveTo>
                  <a:pt x="872" y="321"/>
                </a:moveTo>
                <a:lnTo>
                  <a:pt x="861" y="323"/>
                </a:lnTo>
                <a:lnTo>
                  <a:pt x="853" y="329"/>
                </a:lnTo>
                <a:lnTo>
                  <a:pt x="847" y="337"/>
                </a:lnTo>
                <a:lnTo>
                  <a:pt x="845" y="348"/>
                </a:lnTo>
                <a:lnTo>
                  <a:pt x="847" y="357"/>
                </a:lnTo>
                <a:lnTo>
                  <a:pt x="853" y="367"/>
                </a:lnTo>
                <a:lnTo>
                  <a:pt x="861" y="372"/>
                </a:lnTo>
                <a:lnTo>
                  <a:pt x="872" y="374"/>
                </a:lnTo>
                <a:lnTo>
                  <a:pt x="1261" y="374"/>
                </a:lnTo>
                <a:lnTo>
                  <a:pt x="1271" y="372"/>
                </a:lnTo>
                <a:lnTo>
                  <a:pt x="1280" y="367"/>
                </a:lnTo>
                <a:lnTo>
                  <a:pt x="1285" y="357"/>
                </a:lnTo>
                <a:lnTo>
                  <a:pt x="1288" y="348"/>
                </a:lnTo>
                <a:lnTo>
                  <a:pt x="1285" y="337"/>
                </a:lnTo>
                <a:lnTo>
                  <a:pt x="1280" y="329"/>
                </a:lnTo>
                <a:lnTo>
                  <a:pt x="1271" y="323"/>
                </a:lnTo>
                <a:lnTo>
                  <a:pt x="1261" y="321"/>
                </a:lnTo>
                <a:lnTo>
                  <a:pt x="872" y="321"/>
                </a:lnTo>
                <a:close/>
                <a:moveTo>
                  <a:pt x="152" y="0"/>
                </a:moveTo>
                <a:lnTo>
                  <a:pt x="2005" y="0"/>
                </a:lnTo>
                <a:lnTo>
                  <a:pt x="2035" y="4"/>
                </a:lnTo>
                <a:lnTo>
                  <a:pt x="2065" y="12"/>
                </a:lnTo>
                <a:lnTo>
                  <a:pt x="2091" y="26"/>
                </a:lnTo>
                <a:lnTo>
                  <a:pt x="2113" y="45"/>
                </a:lnTo>
                <a:lnTo>
                  <a:pt x="2132" y="69"/>
                </a:lnTo>
                <a:lnTo>
                  <a:pt x="2146" y="95"/>
                </a:lnTo>
                <a:lnTo>
                  <a:pt x="2155" y="123"/>
                </a:lnTo>
                <a:lnTo>
                  <a:pt x="2157" y="154"/>
                </a:lnTo>
                <a:lnTo>
                  <a:pt x="2157" y="3678"/>
                </a:lnTo>
                <a:lnTo>
                  <a:pt x="2155" y="3708"/>
                </a:lnTo>
                <a:lnTo>
                  <a:pt x="2146" y="3738"/>
                </a:lnTo>
                <a:lnTo>
                  <a:pt x="2132" y="3764"/>
                </a:lnTo>
                <a:lnTo>
                  <a:pt x="2113" y="3786"/>
                </a:lnTo>
                <a:lnTo>
                  <a:pt x="2091" y="3805"/>
                </a:lnTo>
                <a:lnTo>
                  <a:pt x="2065" y="3819"/>
                </a:lnTo>
                <a:lnTo>
                  <a:pt x="2035" y="3828"/>
                </a:lnTo>
                <a:lnTo>
                  <a:pt x="2005" y="3831"/>
                </a:lnTo>
                <a:lnTo>
                  <a:pt x="152" y="3831"/>
                </a:lnTo>
                <a:lnTo>
                  <a:pt x="122" y="3828"/>
                </a:lnTo>
                <a:lnTo>
                  <a:pt x="94" y="3819"/>
                </a:lnTo>
                <a:lnTo>
                  <a:pt x="67" y="3805"/>
                </a:lnTo>
                <a:lnTo>
                  <a:pt x="45" y="3786"/>
                </a:lnTo>
                <a:lnTo>
                  <a:pt x="26" y="3764"/>
                </a:lnTo>
                <a:lnTo>
                  <a:pt x="12" y="3738"/>
                </a:lnTo>
                <a:lnTo>
                  <a:pt x="4" y="3708"/>
                </a:lnTo>
                <a:lnTo>
                  <a:pt x="0" y="3678"/>
                </a:lnTo>
                <a:lnTo>
                  <a:pt x="0" y="1928"/>
                </a:lnTo>
                <a:lnTo>
                  <a:pt x="0" y="154"/>
                </a:lnTo>
                <a:lnTo>
                  <a:pt x="4" y="123"/>
                </a:lnTo>
                <a:lnTo>
                  <a:pt x="12" y="95"/>
                </a:lnTo>
                <a:lnTo>
                  <a:pt x="26" y="69"/>
                </a:lnTo>
                <a:lnTo>
                  <a:pt x="45" y="45"/>
                </a:lnTo>
                <a:lnTo>
                  <a:pt x="67" y="26"/>
                </a:lnTo>
                <a:lnTo>
                  <a:pt x="94" y="12"/>
                </a:lnTo>
                <a:lnTo>
                  <a:pt x="122" y="4"/>
                </a:lnTo>
                <a:lnTo>
                  <a:pt x="1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9958" name="Google Shape;9958;p23"/>
          <p:cNvGrpSpPr/>
          <p:nvPr/>
        </p:nvGrpSpPr>
        <p:grpSpPr>
          <a:xfrm>
            <a:off x="11251540" y="11350542"/>
            <a:ext cx="485589" cy="523602"/>
            <a:chOff x="7231" y="-1200"/>
            <a:chExt cx="920" cy="992"/>
          </a:xfrm>
        </p:grpSpPr>
        <p:sp>
          <p:nvSpPr>
            <p:cNvPr id="9959" name="Google Shape;9959;p23"/>
            <p:cNvSpPr/>
            <p:nvPr/>
          </p:nvSpPr>
          <p:spPr>
            <a:xfrm>
              <a:off x="7599" y="-1009"/>
              <a:ext cx="43" cy="84"/>
            </a:xfrm>
            <a:custGeom>
              <a:rect b="b" l="l" r="r" t="t"/>
              <a:pathLst>
                <a:path extrusionOk="0" h="336" w="174">
                  <a:moveTo>
                    <a:pt x="0" y="0"/>
                  </a:moveTo>
                  <a:lnTo>
                    <a:pt x="38" y="11"/>
                  </a:lnTo>
                  <a:lnTo>
                    <a:pt x="70" y="23"/>
                  </a:lnTo>
                  <a:lnTo>
                    <a:pt x="95" y="34"/>
                  </a:lnTo>
                  <a:lnTo>
                    <a:pt x="115" y="47"/>
                  </a:lnTo>
                  <a:lnTo>
                    <a:pt x="136" y="64"/>
                  </a:lnTo>
                  <a:lnTo>
                    <a:pt x="152" y="85"/>
                  </a:lnTo>
                  <a:lnTo>
                    <a:pt x="164" y="110"/>
                  </a:lnTo>
                  <a:lnTo>
                    <a:pt x="171" y="137"/>
                  </a:lnTo>
                  <a:lnTo>
                    <a:pt x="174" y="168"/>
                  </a:lnTo>
                  <a:lnTo>
                    <a:pt x="171" y="200"/>
                  </a:lnTo>
                  <a:lnTo>
                    <a:pt x="164" y="230"/>
                  </a:lnTo>
                  <a:lnTo>
                    <a:pt x="152" y="257"/>
                  </a:lnTo>
                  <a:lnTo>
                    <a:pt x="136" y="280"/>
                  </a:lnTo>
                  <a:lnTo>
                    <a:pt x="116" y="299"/>
                  </a:lnTo>
                  <a:lnTo>
                    <a:pt x="93" y="314"/>
                  </a:lnTo>
                  <a:lnTo>
                    <a:pt x="66" y="325"/>
                  </a:lnTo>
                  <a:lnTo>
                    <a:pt x="36" y="333"/>
                  </a:lnTo>
                  <a:lnTo>
                    <a:pt x="0" y="33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0" name="Google Shape;9960;p23"/>
            <p:cNvSpPr/>
            <p:nvPr/>
          </p:nvSpPr>
          <p:spPr>
            <a:xfrm>
              <a:off x="7545" y="-1117"/>
              <a:ext cx="39" cy="75"/>
            </a:xfrm>
            <a:custGeom>
              <a:rect b="b" l="l" r="r" t="t"/>
              <a:pathLst>
                <a:path extrusionOk="0" h="299" w="155">
                  <a:moveTo>
                    <a:pt x="155" y="0"/>
                  </a:moveTo>
                  <a:lnTo>
                    <a:pt x="155" y="299"/>
                  </a:lnTo>
                  <a:lnTo>
                    <a:pt x="121" y="292"/>
                  </a:lnTo>
                  <a:lnTo>
                    <a:pt x="91" y="281"/>
                  </a:lnTo>
                  <a:lnTo>
                    <a:pt x="64" y="267"/>
                  </a:lnTo>
                  <a:lnTo>
                    <a:pt x="41" y="249"/>
                  </a:lnTo>
                  <a:lnTo>
                    <a:pt x="22" y="230"/>
                  </a:lnTo>
                  <a:lnTo>
                    <a:pt x="10" y="207"/>
                  </a:lnTo>
                  <a:lnTo>
                    <a:pt x="2" y="180"/>
                  </a:lnTo>
                  <a:lnTo>
                    <a:pt x="0" y="150"/>
                  </a:lnTo>
                  <a:lnTo>
                    <a:pt x="3" y="116"/>
                  </a:lnTo>
                  <a:lnTo>
                    <a:pt x="15" y="82"/>
                  </a:lnTo>
                  <a:lnTo>
                    <a:pt x="35" y="50"/>
                  </a:lnTo>
                  <a:lnTo>
                    <a:pt x="51" y="33"/>
                  </a:lnTo>
                  <a:lnTo>
                    <a:pt x="71" y="20"/>
                  </a:lnTo>
                  <a:lnTo>
                    <a:pt x="95" y="10"/>
                  </a:lnTo>
                  <a:lnTo>
                    <a:pt x="123" y="2"/>
                  </a:lnTo>
                  <a:lnTo>
                    <a:pt x="1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1" name="Google Shape;9961;p23"/>
            <p:cNvSpPr/>
            <p:nvPr/>
          </p:nvSpPr>
          <p:spPr>
            <a:xfrm>
              <a:off x="7407" y="-1200"/>
              <a:ext cx="367" cy="368"/>
            </a:xfrm>
            <a:custGeom>
              <a:rect b="b" l="l" r="r" t="t"/>
              <a:pathLst>
                <a:path extrusionOk="0" h="1470" w="1469">
                  <a:moveTo>
                    <a:pt x="705" y="152"/>
                  </a:moveTo>
                  <a:lnTo>
                    <a:pt x="705" y="237"/>
                  </a:lnTo>
                  <a:lnTo>
                    <a:pt x="664" y="240"/>
                  </a:lnTo>
                  <a:lnTo>
                    <a:pt x="626" y="246"/>
                  </a:lnTo>
                  <a:lnTo>
                    <a:pt x="591" y="257"/>
                  </a:lnTo>
                  <a:lnTo>
                    <a:pt x="558" y="272"/>
                  </a:lnTo>
                  <a:lnTo>
                    <a:pt x="531" y="292"/>
                  </a:lnTo>
                  <a:lnTo>
                    <a:pt x="506" y="316"/>
                  </a:lnTo>
                  <a:lnTo>
                    <a:pt x="479" y="348"/>
                  </a:lnTo>
                  <a:lnTo>
                    <a:pt x="459" y="381"/>
                  </a:lnTo>
                  <a:lnTo>
                    <a:pt x="446" y="417"/>
                  </a:lnTo>
                  <a:lnTo>
                    <a:pt x="437" y="453"/>
                  </a:lnTo>
                  <a:lnTo>
                    <a:pt x="434" y="492"/>
                  </a:lnTo>
                  <a:lnTo>
                    <a:pt x="437" y="533"/>
                  </a:lnTo>
                  <a:lnTo>
                    <a:pt x="444" y="571"/>
                  </a:lnTo>
                  <a:lnTo>
                    <a:pt x="458" y="605"/>
                  </a:lnTo>
                  <a:lnTo>
                    <a:pt x="477" y="635"/>
                  </a:lnTo>
                  <a:lnTo>
                    <a:pt x="500" y="661"/>
                  </a:lnTo>
                  <a:lnTo>
                    <a:pt x="530" y="685"/>
                  </a:lnTo>
                  <a:lnTo>
                    <a:pt x="565" y="705"/>
                  </a:lnTo>
                  <a:lnTo>
                    <a:pt x="606" y="723"/>
                  </a:lnTo>
                  <a:lnTo>
                    <a:pt x="653" y="738"/>
                  </a:lnTo>
                  <a:lnTo>
                    <a:pt x="705" y="749"/>
                  </a:lnTo>
                  <a:lnTo>
                    <a:pt x="705" y="1098"/>
                  </a:lnTo>
                  <a:lnTo>
                    <a:pt x="671" y="1093"/>
                  </a:lnTo>
                  <a:lnTo>
                    <a:pt x="641" y="1085"/>
                  </a:lnTo>
                  <a:lnTo>
                    <a:pt x="614" y="1073"/>
                  </a:lnTo>
                  <a:lnTo>
                    <a:pt x="591" y="1058"/>
                  </a:lnTo>
                  <a:lnTo>
                    <a:pt x="572" y="1039"/>
                  </a:lnTo>
                  <a:lnTo>
                    <a:pt x="557" y="1016"/>
                  </a:lnTo>
                  <a:lnTo>
                    <a:pt x="547" y="994"/>
                  </a:lnTo>
                  <a:lnTo>
                    <a:pt x="538" y="965"/>
                  </a:lnTo>
                  <a:lnTo>
                    <a:pt x="533" y="930"/>
                  </a:lnTo>
                  <a:lnTo>
                    <a:pt x="530" y="888"/>
                  </a:lnTo>
                  <a:lnTo>
                    <a:pt x="417" y="888"/>
                  </a:lnTo>
                  <a:lnTo>
                    <a:pt x="418" y="931"/>
                  </a:lnTo>
                  <a:lnTo>
                    <a:pt x="422" y="969"/>
                  </a:lnTo>
                  <a:lnTo>
                    <a:pt x="429" y="1004"/>
                  </a:lnTo>
                  <a:lnTo>
                    <a:pt x="439" y="1035"/>
                  </a:lnTo>
                  <a:lnTo>
                    <a:pt x="453" y="1063"/>
                  </a:lnTo>
                  <a:lnTo>
                    <a:pt x="474" y="1095"/>
                  </a:lnTo>
                  <a:lnTo>
                    <a:pt x="501" y="1123"/>
                  </a:lnTo>
                  <a:lnTo>
                    <a:pt x="532" y="1145"/>
                  </a:lnTo>
                  <a:lnTo>
                    <a:pt x="569" y="1164"/>
                  </a:lnTo>
                  <a:lnTo>
                    <a:pt x="609" y="1179"/>
                  </a:lnTo>
                  <a:lnTo>
                    <a:pt x="655" y="1189"/>
                  </a:lnTo>
                  <a:lnTo>
                    <a:pt x="705" y="1194"/>
                  </a:lnTo>
                  <a:lnTo>
                    <a:pt x="705" y="1319"/>
                  </a:lnTo>
                  <a:lnTo>
                    <a:pt x="765" y="1319"/>
                  </a:lnTo>
                  <a:lnTo>
                    <a:pt x="765" y="1194"/>
                  </a:lnTo>
                  <a:lnTo>
                    <a:pt x="811" y="1188"/>
                  </a:lnTo>
                  <a:lnTo>
                    <a:pt x="850" y="1181"/>
                  </a:lnTo>
                  <a:lnTo>
                    <a:pt x="885" y="1169"/>
                  </a:lnTo>
                  <a:lnTo>
                    <a:pt x="916" y="1157"/>
                  </a:lnTo>
                  <a:lnTo>
                    <a:pt x="944" y="1142"/>
                  </a:lnTo>
                  <a:lnTo>
                    <a:pt x="973" y="1119"/>
                  </a:lnTo>
                  <a:lnTo>
                    <a:pt x="998" y="1093"/>
                  </a:lnTo>
                  <a:lnTo>
                    <a:pt x="1018" y="1063"/>
                  </a:lnTo>
                  <a:lnTo>
                    <a:pt x="1033" y="1029"/>
                  </a:lnTo>
                  <a:lnTo>
                    <a:pt x="1044" y="990"/>
                  </a:lnTo>
                  <a:lnTo>
                    <a:pt x="1052" y="947"/>
                  </a:lnTo>
                  <a:lnTo>
                    <a:pt x="1054" y="901"/>
                  </a:lnTo>
                  <a:lnTo>
                    <a:pt x="1052" y="863"/>
                  </a:lnTo>
                  <a:lnTo>
                    <a:pt x="1044" y="828"/>
                  </a:lnTo>
                  <a:lnTo>
                    <a:pt x="1031" y="797"/>
                  </a:lnTo>
                  <a:lnTo>
                    <a:pt x="1015" y="769"/>
                  </a:lnTo>
                  <a:lnTo>
                    <a:pt x="994" y="744"/>
                  </a:lnTo>
                  <a:lnTo>
                    <a:pt x="967" y="723"/>
                  </a:lnTo>
                  <a:lnTo>
                    <a:pt x="942" y="708"/>
                  </a:lnTo>
                  <a:lnTo>
                    <a:pt x="910" y="693"/>
                  </a:lnTo>
                  <a:lnTo>
                    <a:pt x="870" y="678"/>
                  </a:lnTo>
                  <a:lnTo>
                    <a:pt x="822" y="661"/>
                  </a:lnTo>
                  <a:lnTo>
                    <a:pt x="765" y="645"/>
                  </a:lnTo>
                  <a:lnTo>
                    <a:pt x="765" y="334"/>
                  </a:lnTo>
                  <a:lnTo>
                    <a:pt x="799" y="338"/>
                  </a:lnTo>
                  <a:lnTo>
                    <a:pt x="828" y="346"/>
                  </a:lnTo>
                  <a:lnTo>
                    <a:pt x="855" y="360"/>
                  </a:lnTo>
                  <a:lnTo>
                    <a:pt x="876" y="378"/>
                  </a:lnTo>
                  <a:lnTo>
                    <a:pt x="895" y="402"/>
                  </a:lnTo>
                  <a:lnTo>
                    <a:pt x="907" y="427"/>
                  </a:lnTo>
                  <a:lnTo>
                    <a:pt x="916" y="454"/>
                  </a:lnTo>
                  <a:lnTo>
                    <a:pt x="921" y="484"/>
                  </a:lnTo>
                  <a:lnTo>
                    <a:pt x="1033" y="484"/>
                  </a:lnTo>
                  <a:lnTo>
                    <a:pt x="1029" y="443"/>
                  </a:lnTo>
                  <a:lnTo>
                    <a:pt x="1019" y="405"/>
                  </a:lnTo>
                  <a:lnTo>
                    <a:pt x="1005" y="370"/>
                  </a:lnTo>
                  <a:lnTo>
                    <a:pt x="985" y="339"/>
                  </a:lnTo>
                  <a:lnTo>
                    <a:pt x="961" y="311"/>
                  </a:lnTo>
                  <a:lnTo>
                    <a:pt x="931" y="286"/>
                  </a:lnTo>
                  <a:lnTo>
                    <a:pt x="897" y="267"/>
                  </a:lnTo>
                  <a:lnTo>
                    <a:pt x="858" y="252"/>
                  </a:lnTo>
                  <a:lnTo>
                    <a:pt x="814" y="242"/>
                  </a:lnTo>
                  <a:lnTo>
                    <a:pt x="765" y="236"/>
                  </a:lnTo>
                  <a:lnTo>
                    <a:pt x="765" y="152"/>
                  </a:lnTo>
                  <a:lnTo>
                    <a:pt x="705" y="152"/>
                  </a:lnTo>
                  <a:close/>
                  <a:moveTo>
                    <a:pt x="735" y="0"/>
                  </a:moveTo>
                  <a:lnTo>
                    <a:pt x="811" y="4"/>
                  </a:lnTo>
                  <a:lnTo>
                    <a:pt x="883" y="15"/>
                  </a:lnTo>
                  <a:lnTo>
                    <a:pt x="954" y="34"/>
                  </a:lnTo>
                  <a:lnTo>
                    <a:pt x="1021" y="58"/>
                  </a:lnTo>
                  <a:lnTo>
                    <a:pt x="1085" y="89"/>
                  </a:lnTo>
                  <a:lnTo>
                    <a:pt x="1146" y="126"/>
                  </a:lnTo>
                  <a:lnTo>
                    <a:pt x="1202" y="168"/>
                  </a:lnTo>
                  <a:lnTo>
                    <a:pt x="1255" y="216"/>
                  </a:lnTo>
                  <a:lnTo>
                    <a:pt x="1303" y="267"/>
                  </a:lnTo>
                  <a:lnTo>
                    <a:pt x="1344" y="324"/>
                  </a:lnTo>
                  <a:lnTo>
                    <a:pt x="1382" y="385"/>
                  </a:lnTo>
                  <a:lnTo>
                    <a:pt x="1412" y="449"/>
                  </a:lnTo>
                  <a:lnTo>
                    <a:pt x="1437" y="517"/>
                  </a:lnTo>
                  <a:lnTo>
                    <a:pt x="1456" y="587"/>
                  </a:lnTo>
                  <a:lnTo>
                    <a:pt x="1466" y="660"/>
                  </a:lnTo>
                  <a:lnTo>
                    <a:pt x="1469" y="735"/>
                  </a:lnTo>
                  <a:lnTo>
                    <a:pt x="1466" y="811"/>
                  </a:lnTo>
                  <a:lnTo>
                    <a:pt x="1456" y="883"/>
                  </a:lnTo>
                  <a:lnTo>
                    <a:pt x="1437" y="954"/>
                  </a:lnTo>
                  <a:lnTo>
                    <a:pt x="1412" y="1021"/>
                  </a:lnTo>
                  <a:lnTo>
                    <a:pt x="1382" y="1085"/>
                  </a:lnTo>
                  <a:lnTo>
                    <a:pt x="1344" y="1147"/>
                  </a:lnTo>
                  <a:lnTo>
                    <a:pt x="1303" y="1203"/>
                  </a:lnTo>
                  <a:lnTo>
                    <a:pt x="1255" y="1255"/>
                  </a:lnTo>
                  <a:lnTo>
                    <a:pt x="1202" y="1302"/>
                  </a:lnTo>
                  <a:lnTo>
                    <a:pt x="1146" y="1345"/>
                  </a:lnTo>
                  <a:lnTo>
                    <a:pt x="1085" y="1381"/>
                  </a:lnTo>
                  <a:lnTo>
                    <a:pt x="1021" y="1413"/>
                  </a:lnTo>
                  <a:lnTo>
                    <a:pt x="954" y="1438"/>
                  </a:lnTo>
                  <a:lnTo>
                    <a:pt x="883" y="1455"/>
                  </a:lnTo>
                  <a:lnTo>
                    <a:pt x="811" y="1467"/>
                  </a:lnTo>
                  <a:lnTo>
                    <a:pt x="735" y="1470"/>
                  </a:lnTo>
                  <a:lnTo>
                    <a:pt x="660" y="1467"/>
                  </a:lnTo>
                  <a:lnTo>
                    <a:pt x="586" y="1455"/>
                  </a:lnTo>
                  <a:lnTo>
                    <a:pt x="516" y="1438"/>
                  </a:lnTo>
                  <a:lnTo>
                    <a:pt x="448" y="1413"/>
                  </a:lnTo>
                  <a:lnTo>
                    <a:pt x="384" y="1381"/>
                  </a:lnTo>
                  <a:lnTo>
                    <a:pt x="324" y="1345"/>
                  </a:lnTo>
                  <a:lnTo>
                    <a:pt x="267" y="1302"/>
                  </a:lnTo>
                  <a:lnTo>
                    <a:pt x="215" y="1255"/>
                  </a:lnTo>
                  <a:lnTo>
                    <a:pt x="167" y="1203"/>
                  </a:lnTo>
                  <a:lnTo>
                    <a:pt x="126" y="1147"/>
                  </a:lnTo>
                  <a:lnTo>
                    <a:pt x="88" y="1085"/>
                  </a:lnTo>
                  <a:lnTo>
                    <a:pt x="58" y="1021"/>
                  </a:lnTo>
                  <a:lnTo>
                    <a:pt x="33" y="954"/>
                  </a:lnTo>
                  <a:lnTo>
                    <a:pt x="15" y="883"/>
                  </a:lnTo>
                  <a:lnTo>
                    <a:pt x="4" y="811"/>
                  </a:lnTo>
                  <a:lnTo>
                    <a:pt x="0" y="735"/>
                  </a:lnTo>
                  <a:lnTo>
                    <a:pt x="4" y="660"/>
                  </a:lnTo>
                  <a:lnTo>
                    <a:pt x="15" y="587"/>
                  </a:lnTo>
                  <a:lnTo>
                    <a:pt x="33" y="517"/>
                  </a:lnTo>
                  <a:lnTo>
                    <a:pt x="58" y="449"/>
                  </a:lnTo>
                  <a:lnTo>
                    <a:pt x="88" y="385"/>
                  </a:lnTo>
                  <a:lnTo>
                    <a:pt x="126" y="324"/>
                  </a:lnTo>
                  <a:lnTo>
                    <a:pt x="167" y="267"/>
                  </a:lnTo>
                  <a:lnTo>
                    <a:pt x="215" y="216"/>
                  </a:lnTo>
                  <a:lnTo>
                    <a:pt x="267" y="168"/>
                  </a:lnTo>
                  <a:lnTo>
                    <a:pt x="324" y="126"/>
                  </a:lnTo>
                  <a:lnTo>
                    <a:pt x="384" y="89"/>
                  </a:lnTo>
                  <a:lnTo>
                    <a:pt x="448" y="58"/>
                  </a:lnTo>
                  <a:lnTo>
                    <a:pt x="516" y="34"/>
                  </a:lnTo>
                  <a:lnTo>
                    <a:pt x="586" y="15"/>
                  </a:lnTo>
                  <a:lnTo>
                    <a:pt x="660" y="4"/>
                  </a:lnTo>
                  <a:lnTo>
                    <a:pt x="7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2" name="Google Shape;9962;p23"/>
            <p:cNvSpPr/>
            <p:nvPr/>
          </p:nvSpPr>
          <p:spPr>
            <a:xfrm>
              <a:off x="7231" y="-798"/>
              <a:ext cx="920" cy="590"/>
            </a:xfrm>
            <a:custGeom>
              <a:rect b="b" l="l" r="r" t="t"/>
              <a:pathLst>
                <a:path extrusionOk="0" h="2359" w="3679">
                  <a:moveTo>
                    <a:pt x="2947" y="749"/>
                  </a:moveTo>
                  <a:lnTo>
                    <a:pt x="2921" y="753"/>
                  </a:lnTo>
                  <a:lnTo>
                    <a:pt x="2896" y="762"/>
                  </a:lnTo>
                  <a:lnTo>
                    <a:pt x="2873" y="776"/>
                  </a:lnTo>
                  <a:lnTo>
                    <a:pt x="2856" y="795"/>
                  </a:lnTo>
                  <a:lnTo>
                    <a:pt x="2842" y="816"/>
                  </a:lnTo>
                  <a:lnTo>
                    <a:pt x="2833" y="841"/>
                  </a:lnTo>
                  <a:lnTo>
                    <a:pt x="2829" y="867"/>
                  </a:lnTo>
                  <a:lnTo>
                    <a:pt x="2833" y="895"/>
                  </a:lnTo>
                  <a:lnTo>
                    <a:pt x="2842" y="920"/>
                  </a:lnTo>
                  <a:lnTo>
                    <a:pt x="2856" y="941"/>
                  </a:lnTo>
                  <a:lnTo>
                    <a:pt x="2873" y="960"/>
                  </a:lnTo>
                  <a:lnTo>
                    <a:pt x="2896" y="974"/>
                  </a:lnTo>
                  <a:lnTo>
                    <a:pt x="2921" y="983"/>
                  </a:lnTo>
                  <a:lnTo>
                    <a:pt x="2947" y="986"/>
                  </a:lnTo>
                  <a:lnTo>
                    <a:pt x="2975" y="983"/>
                  </a:lnTo>
                  <a:lnTo>
                    <a:pt x="2999" y="974"/>
                  </a:lnTo>
                  <a:lnTo>
                    <a:pt x="3021" y="960"/>
                  </a:lnTo>
                  <a:lnTo>
                    <a:pt x="3039" y="941"/>
                  </a:lnTo>
                  <a:lnTo>
                    <a:pt x="3054" y="920"/>
                  </a:lnTo>
                  <a:lnTo>
                    <a:pt x="3063" y="895"/>
                  </a:lnTo>
                  <a:lnTo>
                    <a:pt x="3065" y="867"/>
                  </a:lnTo>
                  <a:lnTo>
                    <a:pt x="3063" y="841"/>
                  </a:lnTo>
                  <a:lnTo>
                    <a:pt x="3054" y="816"/>
                  </a:lnTo>
                  <a:lnTo>
                    <a:pt x="3039" y="795"/>
                  </a:lnTo>
                  <a:lnTo>
                    <a:pt x="3021" y="776"/>
                  </a:lnTo>
                  <a:lnTo>
                    <a:pt x="2999" y="762"/>
                  </a:lnTo>
                  <a:lnTo>
                    <a:pt x="2975" y="753"/>
                  </a:lnTo>
                  <a:lnTo>
                    <a:pt x="2947" y="749"/>
                  </a:lnTo>
                  <a:close/>
                  <a:moveTo>
                    <a:pt x="1459" y="126"/>
                  </a:moveTo>
                  <a:lnTo>
                    <a:pt x="1349" y="130"/>
                  </a:lnTo>
                  <a:lnTo>
                    <a:pt x="1240" y="141"/>
                  </a:lnTo>
                  <a:lnTo>
                    <a:pt x="1130" y="160"/>
                  </a:lnTo>
                  <a:lnTo>
                    <a:pt x="1023" y="186"/>
                  </a:lnTo>
                  <a:lnTo>
                    <a:pt x="917" y="219"/>
                  </a:lnTo>
                  <a:lnTo>
                    <a:pt x="955" y="295"/>
                  </a:lnTo>
                  <a:lnTo>
                    <a:pt x="1053" y="264"/>
                  </a:lnTo>
                  <a:lnTo>
                    <a:pt x="1153" y="240"/>
                  </a:lnTo>
                  <a:lnTo>
                    <a:pt x="1255" y="222"/>
                  </a:lnTo>
                  <a:lnTo>
                    <a:pt x="1356" y="212"/>
                  </a:lnTo>
                  <a:lnTo>
                    <a:pt x="1459" y="209"/>
                  </a:lnTo>
                  <a:lnTo>
                    <a:pt x="1562" y="211"/>
                  </a:lnTo>
                  <a:lnTo>
                    <a:pt x="1665" y="221"/>
                  </a:lnTo>
                  <a:lnTo>
                    <a:pt x="1765" y="239"/>
                  </a:lnTo>
                  <a:lnTo>
                    <a:pt x="1866" y="261"/>
                  </a:lnTo>
                  <a:lnTo>
                    <a:pt x="1965" y="293"/>
                  </a:lnTo>
                  <a:lnTo>
                    <a:pt x="2001" y="215"/>
                  </a:lnTo>
                  <a:lnTo>
                    <a:pt x="1896" y="182"/>
                  </a:lnTo>
                  <a:lnTo>
                    <a:pt x="1788" y="157"/>
                  </a:lnTo>
                  <a:lnTo>
                    <a:pt x="1679" y="140"/>
                  </a:lnTo>
                  <a:lnTo>
                    <a:pt x="1570" y="130"/>
                  </a:lnTo>
                  <a:lnTo>
                    <a:pt x="1459" y="126"/>
                  </a:lnTo>
                  <a:close/>
                  <a:moveTo>
                    <a:pt x="1476" y="0"/>
                  </a:moveTo>
                  <a:lnTo>
                    <a:pt x="1566" y="3"/>
                  </a:lnTo>
                  <a:lnTo>
                    <a:pt x="1656" y="9"/>
                  </a:lnTo>
                  <a:lnTo>
                    <a:pt x="1744" y="19"/>
                  </a:lnTo>
                  <a:lnTo>
                    <a:pt x="1829" y="33"/>
                  </a:lnTo>
                  <a:lnTo>
                    <a:pt x="1913" y="51"/>
                  </a:lnTo>
                  <a:lnTo>
                    <a:pt x="1995" y="71"/>
                  </a:lnTo>
                  <a:lnTo>
                    <a:pt x="2073" y="94"/>
                  </a:lnTo>
                  <a:lnTo>
                    <a:pt x="2147" y="122"/>
                  </a:lnTo>
                  <a:lnTo>
                    <a:pt x="2218" y="152"/>
                  </a:lnTo>
                  <a:lnTo>
                    <a:pt x="2285" y="185"/>
                  </a:lnTo>
                  <a:lnTo>
                    <a:pt x="2348" y="220"/>
                  </a:lnTo>
                  <a:lnTo>
                    <a:pt x="2405" y="259"/>
                  </a:lnTo>
                  <a:lnTo>
                    <a:pt x="2457" y="300"/>
                  </a:lnTo>
                  <a:lnTo>
                    <a:pt x="2503" y="345"/>
                  </a:lnTo>
                  <a:lnTo>
                    <a:pt x="2536" y="309"/>
                  </a:lnTo>
                  <a:lnTo>
                    <a:pt x="2572" y="274"/>
                  </a:lnTo>
                  <a:lnTo>
                    <a:pt x="2610" y="240"/>
                  </a:lnTo>
                  <a:lnTo>
                    <a:pt x="2651" y="206"/>
                  </a:lnTo>
                  <a:lnTo>
                    <a:pt x="2695" y="176"/>
                  </a:lnTo>
                  <a:lnTo>
                    <a:pt x="2740" y="150"/>
                  </a:lnTo>
                  <a:lnTo>
                    <a:pt x="2789" y="126"/>
                  </a:lnTo>
                  <a:lnTo>
                    <a:pt x="2839" y="107"/>
                  </a:lnTo>
                  <a:lnTo>
                    <a:pt x="2892" y="94"/>
                  </a:lnTo>
                  <a:lnTo>
                    <a:pt x="2947" y="88"/>
                  </a:lnTo>
                  <a:lnTo>
                    <a:pt x="3004" y="88"/>
                  </a:lnTo>
                  <a:lnTo>
                    <a:pt x="2977" y="113"/>
                  </a:lnTo>
                  <a:lnTo>
                    <a:pt x="2955" y="145"/>
                  </a:lnTo>
                  <a:lnTo>
                    <a:pt x="2937" y="179"/>
                  </a:lnTo>
                  <a:lnTo>
                    <a:pt x="2923" y="216"/>
                  </a:lnTo>
                  <a:lnTo>
                    <a:pt x="2912" y="258"/>
                  </a:lnTo>
                  <a:lnTo>
                    <a:pt x="2903" y="301"/>
                  </a:lnTo>
                  <a:lnTo>
                    <a:pt x="2897" y="348"/>
                  </a:lnTo>
                  <a:lnTo>
                    <a:pt x="2892" y="396"/>
                  </a:lnTo>
                  <a:lnTo>
                    <a:pt x="2888" y="445"/>
                  </a:lnTo>
                  <a:lnTo>
                    <a:pt x="2957" y="480"/>
                  </a:lnTo>
                  <a:lnTo>
                    <a:pt x="3021" y="517"/>
                  </a:lnTo>
                  <a:lnTo>
                    <a:pt x="3082" y="560"/>
                  </a:lnTo>
                  <a:lnTo>
                    <a:pt x="3138" y="606"/>
                  </a:lnTo>
                  <a:lnTo>
                    <a:pt x="3191" y="657"/>
                  </a:lnTo>
                  <a:lnTo>
                    <a:pt x="3240" y="710"/>
                  </a:lnTo>
                  <a:lnTo>
                    <a:pt x="3286" y="767"/>
                  </a:lnTo>
                  <a:lnTo>
                    <a:pt x="3327" y="828"/>
                  </a:lnTo>
                  <a:lnTo>
                    <a:pt x="3366" y="891"/>
                  </a:lnTo>
                  <a:lnTo>
                    <a:pt x="3403" y="959"/>
                  </a:lnTo>
                  <a:lnTo>
                    <a:pt x="3422" y="960"/>
                  </a:lnTo>
                  <a:lnTo>
                    <a:pt x="3445" y="961"/>
                  </a:lnTo>
                  <a:lnTo>
                    <a:pt x="3474" y="961"/>
                  </a:lnTo>
                  <a:lnTo>
                    <a:pt x="3506" y="960"/>
                  </a:lnTo>
                  <a:lnTo>
                    <a:pt x="3539" y="959"/>
                  </a:lnTo>
                  <a:lnTo>
                    <a:pt x="3575" y="958"/>
                  </a:lnTo>
                  <a:lnTo>
                    <a:pt x="3608" y="956"/>
                  </a:lnTo>
                  <a:lnTo>
                    <a:pt x="3642" y="958"/>
                  </a:lnTo>
                  <a:lnTo>
                    <a:pt x="3674" y="959"/>
                  </a:lnTo>
                  <a:lnTo>
                    <a:pt x="3677" y="1017"/>
                  </a:lnTo>
                  <a:lnTo>
                    <a:pt x="3679" y="1072"/>
                  </a:lnTo>
                  <a:lnTo>
                    <a:pt x="3679" y="1123"/>
                  </a:lnTo>
                  <a:lnTo>
                    <a:pt x="3676" y="1172"/>
                  </a:lnTo>
                  <a:lnTo>
                    <a:pt x="3672" y="1217"/>
                  </a:lnTo>
                  <a:lnTo>
                    <a:pt x="3665" y="1259"/>
                  </a:lnTo>
                  <a:lnTo>
                    <a:pt x="3655" y="1296"/>
                  </a:lnTo>
                  <a:lnTo>
                    <a:pt x="3641" y="1331"/>
                  </a:lnTo>
                  <a:lnTo>
                    <a:pt x="3624" y="1362"/>
                  </a:lnTo>
                  <a:lnTo>
                    <a:pt x="3603" y="1387"/>
                  </a:lnTo>
                  <a:lnTo>
                    <a:pt x="3538" y="1451"/>
                  </a:lnTo>
                  <a:lnTo>
                    <a:pt x="3472" y="1510"/>
                  </a:lnTo>
                  <a:lnTo>
                    <a:pt x="3403" y="1564"/>
                  </a:lnTo>
                  <a:lnTo>
                    <a:pt x="3332" y="1615"/>
                  </a:lnTo>
                  <a:lnTo>
                    <a:pt x="3262" y="1661"/>
                  </a:lnTo>
                  <a:lnTo>
                    <a:pt x="3191" y="1704"/>
                  </a:lnTo>
                  <a:lnTo>
                    <a:pt x="3119" y="1744"/>
                  </a:lnTo>
                  <a:lnTo>
                    <a:pt x="3049" y="1779"/>
                  </a:lnTo>
                  <a:lnTo>
                    <a:pt x="2980" y="1812"/>
                  </a:lnTo>
                  <a:lnTo>
                    <a:pt x="2913" y="1841"/>
                  </a:lnTo>
                  <a:lnTo>
                    <a:pt x="2849" y="1866"/>
                  </a:lnTo>
                  <a:lnTo>
                    <a:pt x="2789" y="1890"/>
                  </a:lnTo>
                  <a:lnTo>
                    <a:pt x="2733" y="1909"/>
                  </a:lnTo>
                  <a:lnTo>
                    <a:pt x="2680" y="1926"/>
                  </a:lnTo>
                  <a:lnTo>
                    <a:pt x="2632" y="1940"/>
                  </a:lnTo>
                  <a:lnTo>
                    <a:pt x="2590" y="1951"/>
                  </a:lnTo>
                  <a:lnTo>
                    <a:pt x="2555" y="1961"/>
                  </a:lnTo>
                  <a:lnTo>
                    <a:pt x="2526" y="1968"/>
                  </a:lnTo>
                  <a:lnTo>
                    <a:pt x="2503" y="1973"/>
                  </a:lnTo>
                  <a:lnTo>
                    <a:pt x="2491" y="2037"/>
                  </a:lnTo>
                  <a:lnTo>
                    <a:pt x="2486" y="2102"/>
                  </a:lnTo>
                  <a:lnTo>
                    <a:pt x="2486" y="2167"/>
                  </a:lnTo>
                  <a:lnTo>
                    <a:pt x="2489" y="2231"/>
                  </a:lnTo>
                  <a:lnTo>
                    <a:pt x="2497" y="2295"/>
                  </a:lnTo>
                  <a:lnTo>
                    <a:pt x="2506" y="2359"/>
                  </a:lnTo>
                  <a:lnTo>
                    <a:pt x="2030" y="2359"/>
                  </a:lnTo>
                  <a:lnTo>
                    <a:pt x="1985" y="2297"/>
                  </a:lnTo>
                  <a:lnTo>
                    <a:pt x="1942" y="2233"/>
                  </a:lnTo>
                  <a:lnTo>
                    <a:pt x="1902" y="2167"/>
                  </a:lnTo>
                  <a:lnTo>
                    <a:pt x="1862" y="2101"/>
                  </a:lnTo>
                  <a:lnTo>
                    <a:pt x="1731" y="2109"/>
                  </a:lnTo>
                  <a:lnTo>
                    <a:pt x="1602" y="2113"/>
                  </a:lnTo>
                  <a:lnTo>
                    <a:pt x="1474" y="2112"/>
                  </a:lnTo>
                  <a:lnTo>
                    <a:pt x="1348" y="2107"/>
                  </a:lnTo>
                  <a:lnTo>
                    <a:pt x="1225" y="2098"/>
                  </a:lnTo>
                  <a:lnTo>
                    <a:pt x="1104" y="2084"/>
                  </a:lnTo>
                  <a:lnTo>
                    <a:pt x="987" y="2067"/>
                  </a:lnTo>
                  <a:lnTo>
                    <a:pt x="876" y="2044"/>
                  </a:lnTo>
                  <a:lnTo>
                    <a:pt x="872" y="2111"/>
                  </a:lnTo>
                  <a:lnTo>
                    <a:pt x="873" y="2176"/>
                  </a:lnTo>
                  <a:lnTo>
                    <a:pt x="877" y="2239"/>
                  </a:lnTo>
                  <a:lnTo>
                    <a:pt x="883" y="2299"/>
                  </a:lnTo>
                  <a:lnTo>
                    <a:pt x="891" y="2359"/>
                  </a:lnTo>
                  <a:lnTo>
                    <a:pt x="410" y="2359"/>
                  </a:lnTo>
                  <a:lnTo>
                    <a:pt x="373" y="2305"/>
                  </a:lnTo>
                  <a:lnTo>
                    <a:pt x="340" y="2247"/>
                  </a:lnTo>
                  <a:lnTo>
                    <a:pt x="310" y="2185"/>
                  </a:lnTo>
                  <a:lnTo>
                    <a:pt x="285" y="2119"/>
                  </a:lnTo>
                  <a:lnTo>
                    <a:pt x="262" y="2050"/>
                  </a:lnTo>
                  <a:lnTo>
                    <a:pt x="242" y="1978"/>
                  </a:lnTo>
                  <a:lnTo>
                    <a:pt x="226" y="1904"/>
                  </a:lnTo>
                  <a:lnTo>
                    <a:pt x="211" y="1827"/>
                  </a:lnTo>
                  <a:lnTo>
                    <a:pt x="198" y="1748"/>
                  </a:lnTo>
                  <a:lnTo>
                    <a:pt x="187" y="1668"/>
                  </a:lnTo>
                  <a:lnTo>
                    <a:pt x="177" y="1586"/>
                  </a:lnTo>
                  <a:lnTo>
                    <a:pt x="141" y="1552"/>
                  </a:lnTo>
                  <a:lnTo>
                    <a:pt x="110" y="1512"/>
                  </a:lnTo>
                  <a:lnTo>
                    <a:pt x="83" y="1468"/>
                  </a:lnTo>
                  <a:lnTo>
                    <a:pt x="59" y="1421"/>
                  </a:lnTo>
                  <a:lnTo>
                    <a:pt x="40" y="1369"/>
                  </a:lnTo>
                  <a:lnTo>
                    <a:pt x="25" y="1314"/>
                  </a:lnTo>
                  <a:lnTo>
                    <a:pt x="13" y="1256"/>
                  </a:lnTo>
                  <a:lnTo>
                    <a:pt x="5" y="1197"/>
                  </a:lnTo>
                  <a:lnTo>
                    <a:pt x="0" y="1137"/>
                  </a:lnTo>
                  <a:lnTo>
                    <a:pt x="0" y="1077"/>
                  </a:lnTo>
                  <a:lnTo>
                    <a:pt x="1" y="1015"/>
                  </a:lnTo>
                  <a:lnTo>
                    <a:pt x="8" y="955"/>
                  </a:lnTo>
                  <a:lnTo>
                    <a:pt x="16" y="895"/>
                  </a:lnTo>
                  <a:lnTo>
                    <a:pt x="29" y="837"/>
                  </a:lnTo>
                  <a:lnTo>
                    <a:pt x="44" y="781"/>
                  </a:lnTo>
                  <a:lnTo>
                    <a:pt x="61" y="727"/>
                  </a:lnTo>
                  <a:lnTo>
                    <a:pt x="83" y="677"/>
                  </a:lnTo>
                  <a:lnTo>
                    <a:pt x="107" y="630"/>
                  </a:lnTo>
                  <a:lnTo>
                    <a:pt x="134" y="588"/>
                  </a:lnTo>
                  <a:lnTo>
                    <a:pt x="105" y="577"/>
                  </a:lnTo>
                  <a:lnTo>
                    <a:pt x="82" y="564"/>
                  </a:lnTo>
                  <a:lnTo>
                    <a:pt x="63" y="546"/>
                  </a:lnTo>
                  <a:lnTo>
                    <a:pt x="46" y="525"/>
                  </a:lnTo>
                  <a:lnTo>
                    <a:pt x="35" y="501"/>
                  </a:lnTo>
                  <a:lnTo>
                    <a:pt x="28" y="476"/>
                  </a:lnTo>
                  <a:lnTo>
                    <a:pt x="23" y="450"/>
                  </a:lnTo>
                  <a:lnTo>
                    <a:pt x="23" y="422"/>
                  </a:lnTo>
                  <a:lnTo>
                    <a:pt x="25" y="394"/>
                  </a:lnTo>
                  <a:lnTo>
                    <a:pt x="31" y="368"/>
                  </a:lnTo>
                  <a:lnTo>
                    <a:pt x="40" y="342"/>
                  </a:lnTo>
                  <a:lnTo>
                    <a:pt x="51" y="318"/>
                  </a:lnTo>
                  <a:lnTo>
                    <a:pt x="66" y="295"/>
                  </a:lnTo>
                  <a:lnTo>
                    <a:pt x="83" y="276"/>
                  </a:lnTo>
                  <a:lnTo>
                    <a:pt x="103" y="260"/>
                  </a:lnTo>
                  <a:lnTo>
                    <a:pt x="124" y="249"/>
                  </a:lnTo>
                  <a:lnTo>
                    <a:pt x="148" y="243"/>
                  </a:lnTo>
                  <a:lnTo>
                    <a:pt x="174" y="240"/>
                  </a:lnTo>
                  <a:lnTo>
                    <a:pt x="202" y="245"/>
                  </a:lnTo>
                  <a:lnTo>
                    <a:pt x="231" y="255"/>
                  </a:lnTo>
                  <a:lnTo>
                    <a:pt x="262" y="273"/>
                  </a:lnTo>
                  <a:lnTo>
                    <a:pt x="237" y="269"/>
                  </a:lnTo>
                  <a:lnTo>
                    <a:pt x="215" y="271"/>
                  </a:lnTo>
                  <a:lnTo>
                    <a:pt x="196" y="279"/>
                  </a:lnTo>
                  <a:lnTo>
                    <a:pt x="179" y="290"/>
                  </a:lnTo>
                  <a:lnTo>
                    <a:pt x="168" y="304"/>
                  </a:lnTo>
                  <a:lnTo>
                    <a:pt x="158" y="322"/>
                  </a:lnTo>
                  <a:lnTo>
                    <a:pt x="153" y="340"/>
                  </a:lnTo>
                  <a:lnTo>
                    <a:pt x="149" y="360"/>
                  </a:lnTo>
                  <a:lnTo>
                    <a:pt x="151" y="381"/>
                  </a:lnTo>
                  <a:lnTo>
                    <a:pt x="154" y="399"/>
                  </a:lnTo>
                  <a:lnTo>
                    <a:pt x="161" y="418"/>
                  </a:lnTo>
                  <a:lnTo>
                    <a:pt x="171" y="433"/>
                  </a:lnTo>
                  <a:lnTo>
                    <a:pt x="184" y="446"/>
                  </a:lnTo>
                  <a:lnTo>
                    <a:pt x="201" y="455"/>
                  </a:lnTo>
                  <a:lnTo>
                    <a:pt x="220" y="458"/>
                  </a:lnTo>
                  <a:lnTo>
                    <a:pt x="285" y="396"/>
                  </a:lnTo>
                  <a:lnTo>
                    <a:pt x="354" y="338"/>
                  </a:lnTo>
                  <a:lnTo>
                    <a:pt x="427" y="285"/>
                  </a:lnTo>
                  <a:lnTo>
                    <a:pt x="503" y="238"/>
                  </a:lnTo>
                  <a:lnTo>
                    <a:pt x="583" y="194"/>
                  </a:lnTo>
                  <a:lnTo>
                    <a:pt x="665" y="155"/>
                  </a:lnTo>
                  <a:lnTo>
                    <a:pt x="750" y="121"/>
                  </a:lnTo>
                  <a:lnTo>
                    <a:pt x="838" y="91"/>
                  </a:lnTo>
                  <a:lnTo>
                    <a:pt x="926" y="66"/>
                  </a:lnTo>
                  <a:lnTo>
                    <a:pt x="1016" y="44"/>
                  </a:lnTo>
                  <a:lnTo>
                    <a:pt x="1108" y="28"/>
                  </a:lnTo>
                  <a:lnTo>
                    <a:pt x="1199" y="14"/>
                  </a:lnTo>
                  <a:lnTo>
                    <a:pt x="1292" y="5"/>
                  </a:lnTo>
                  <a:lnTo>
                    <a:pt x="1384" y="2"/>
                  </a:lnTo>
                  <a:lnTo>
                    <a:pt x="14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9963" name="Google Shape;9963;p23"/>
          <p:cNvSpPr/>
          <p:nvPr/>
        </p:nvSpPr>
        <p:spPr>
          <a:xfrm>
            <a:off x="20042058" y="11343275"/>
            <a:ext cx="534603" cy="538265"/>
          </a:xfrm>
          <a:custGeom>
            <a:rect b="b" l="l" r="r" t="t"/>
            <a:pathLst>
              <a:path extrusionOk="0" h="3524" w="3499">
                <a:moveTo>
                  <a:pt x="2922" y="2276"/>
                </a:moveTo>
                <a:lnTo>
                  <a:pt x="2906" y="2362"/>
                </a:lnTo>
                <a:lnTo>
                  <a:pt x="2885" y="2449"/>
                </a:lnTo>
                <a:lnTo>
                  <a:pt x="2863" y="2536"/>
                </a:lnTo>
                <a:lnTo>
                  <a:pt x="2836" y="2622"/>
                </a:lnTo>
                <a:lnTo>
                  <a:pt x="2806" y="2706"/>
                </a:lnTo>
                <a:lnTo>
                  <a:pt x="2770" y="2789"/>
                </a:lnTo>
                <a:lnTo>
                  <a:pt x="2805" y="2745"/>
                </a:lnTo>
                <a:lnTo>
                  <a:pt x="2834" y="2699"/>
                </a:lnTo>
                <a:lnTo>
                  <a:pt x="2861" y="2650"/>
                </a:lnTo>
                <a:lnTo>
                  <a:pt x="2882" y="2599"/>
                </a:lnTo>
                <a:lnTo>
                  <a:pt x="2899" y="2545"/>
                </a:lnTo>
                <a:lnTo>
                  <a:pt x="2912" y="2490"/>
                </a:lnTo>
                <a:lnTo>
                  <a:pt x="2920" y="2433"/>
                </a:lnTo>
                <a:lnTo>
                  <a:pt x="2922" y="2373"/>
                </a:lnTo>
                <a:lnTo>
                  <a:pt x="2922" y="2276"/>
                </a:lnTo>
                <a:close/>
                <a:moveTo>
                  <a:pt x="2613" y="1637"/>
                </a:moveTo>
                <a:lnTo>
                  <a:pt x="2577" y="1674"/>
                </a:lnTo>
                <a:lnTo>
                  <a:pt x="2538" y="1710"/>
                </a:lnTo>
                <a:lnTo>
                  <a:pt x="2495" y="1741"/>
                </a:lnTo>
                <a:lnTo>
                  <a:pt x="2450" y="1771"/>
                </a:lnTo>
                <a:lnTo>
                  <a:pt x="2403" y="1796"/>
                </a:lnTo>
                <a:lnTo>
                  <a:pt x="2352" y="1820"/>
                </a:lnTo>
                <a:lnTo>
                  <a:pt x="2299" y="1842"/>
                </a:lnTo>
                <a:lnTo>
                  <a:pt x="2244" y="1861"/>
                </a:lnTo>
                <a:lnTo>
                  <a:pt x="2188" y="1880"/>
                </a:lnTo>
                <a:lnTo>
                  <a:pt x="2131" y="1897"/>
                </a:lnTo>
                <a:lnTo>
                  <a:pt x="2073" y="1912"/>
                </a:lnTo>
                <a:lnTo>
                  <a:pt x="2013" y="1927"/>
                </a:lnTo>
                <a:lnTo>
                  <a:pt x="1954" y="1941"/>
                </a:lnTo>
                <a:lnTo>
                  <a:pt x="1895" y="1955"/>
                </a:lnTo>
                <a:lnTo>
                  <a:pt x="1835" y="1969"/>
                </a:lnTo>
                <a:lnTo>
                  <a:pt x="1774" y="1983"/>
                </a:lnTo>
                <a:lnTo>
                  <a:pt x="1715" y="1998"/>
                </a:lnTo>
                <a:lnTo>
                  <a:pt x="1656" y="2015"/>
                </a:lnTo>
                <a:lnTo>
                  <a:pt x="1598" y="2032"/>
                </a:lnTo>
                <a:lnTo>
                  <a:pt x="1542" y="2050"/>
                </a:lnTo>
                <a:lnTo>
                  <a:pt x="1490" y="2071"/>
                </a:lnTo>
                <a:lnTo>
                  <a:pt x="1439" y="2092"/>
                </a:lnTo>
                <a:lnTo>
                  <a:pt x="1393" y="2117"/>
                </a:lnTo>
                <a:lnTo>
                  <a:pt x="1348" y="2144"/>
                </a:lnTo>
                <a:lnTo>
                  <a:pt x="1310" y="2173"/>
                </a:lnTo>
                <a:lnTo>
                  <a:pt x="1276" y="2205"/>
                </a:lnTo>
                <a:lnTo>
                  <a:pt x="1248" y="2239"/>
                </a:lnTo>
                <a:lnTo>
                  <a:pt x="1222" y="2276"/>
                </a:lnTo>
                <a:lnTo>
                  <a:pt x="1201" y="2316"/>
                </a:lnTo>
                <a:lnTo>
                  <a:pt x="1183" y="2358"/>
                </a:lnTo>
                <a:lnTo>
                  <a:pt x="1168" y="2402"/>
                </a:lnTo>
                <a:lnTo>
                  <a:pt x="1157" y="2448"/>
                </a:lnTo>
                <a:lnTo>
                  <a:pt x="1147" y="2494"/>
                </a:lnTo>
                <a:lnTo>
                  <a:pt x="1140" y="2541"/>
                </a:lnTo>
                <a:lnTo>
                  <a:pt x="1136" y="2589"/>
                </a:lnTo>
                <a:lnTo>
                  <a:pt x="1134" y="2637"/>
                </a:lnTo>
                <a:lnTo>
                  <a:pt x="1133" y="2684"/>
                </a:lnTo>
                <a:lnTo>
                  <a:pt x="1134" y="2732"/>
                </a:lnTo>
                <a:lnTo>
                  <a:pt x="1137" y="2777"/>
                </a:lnTo>
                <a:lnTo>
                  <a:pt x="1140" y="2822"/>
                </a:lnTo>
                <a:lnTo>
                  <a:pt x="1150" y="2840"/>
                </a:lnTo>
                <a:lnTo>
                  <a:pt x="1191" y="2909"/>
                </a:lnTo>
                <a:lnTo>
                  <a:pt x="1233" y="2973"/>
                </a:lnTo>
                <a:lnTo>
                  <a:pt x="1276" y="3031"/>
                </a:lnTo>
                <a:lnTo>
                  <a:pt x="1320" y="3085"/>
                </a:lnTo>
                <a:lnTo>
                  <a:pt x="1366" y="3134"/>
                </a:lnTo>
                <a:lnTo>
                  <a:pt x="1410" y="3177"/>
                </a:lnTo>
                <a:lnTo>
                  <a:pt x="1454" y="3216"/>
                </a:lnTo>
                <a:lnTo>
                  <a:pt x="1497" y="3251"/>
                </a:lnTo>
                <a:lnTo>
                  <a:pt x="1539" y="3281"/>
                </a:lnTo>
                <a:lnTo>
                  <a:pt x="1580" y="3310"/>
                </a:lnTo>
                <a:lnTo>
                  <a:pt x="1619" y="3332"/>
                </a:lnTo>
                <a:lnTo>
                  <a:pt x="1656" y="3353"/>
                </a:lnTo>
                <a:lnTo>
                  <a:pt x="1699" y="3372"/>
                </a:lnTo>
                <a:lnTo>
                  <a:pt x="1743" y="3388"/>
                </a:lnTo>
                <a:lnTo>
                  <a:pt x="1789" y="3399"/>
                </a:lnTo>
                <a:lnTo>
                  <a:pt x="1836" y="3406"/>
                </a:lnTo>
                <a:lnTo>
                  <a:pt x="1883" y="3409"/>
                </a:lnTo>
                <a:lnTo>
                  <a:pt x="1929" y="3406"/>
                </a:lnTo>
                <a:lnTo>
                  <a:pt x="1976" y="3399"/>
                </a:lnTo>
                <a:lnTo>
                  <a:pt x="2022" y="3388"/>
                </a:lnTo>
                <a:lnTo>
                  <a:pt x="2066" y="3372"/>
                </a:lnTo>
                <a:lnTo>
                  <a:pt x="2109" y="3353"/>
                </a:lnTo>
                <a:lnTo>
                  <a:pt x="2154" y="3328"/>
                </a:lnTo>
                <a:lnTo>
                  <a:pt x="2200" y="3299"/>
                </a:lnTo>
                <a:lnTo>
                  <a:pt x="2250" y="3264"/>
                </a:lnTo>
                <a:lnTo>
                  <a:pt x="2301" y="3224"/>
                </a:lnTo>
                <a:lnTo>
                  <a:pt x="2354" y="3178"/>
                </a:lnTo>
                <a:lnTo>
                  <a:pt x="2280" y="3181"/>
                </a:lnTo>
                <a:lnTo>
                  <a:pt x="2196" y="3181"/>
                </a:lnTo>
                <a:lnTo>
                  <a:pt x="2181" y="3213"/>
                </a:lnTo>
                <a:lnTo>
                  <a:pt x="2161" y="3243"/>
                </a:lnTo>
                <a:lnTo>
                  <a:pt x="2137" y="3269"/>
                </a:lnTo>
                <a:lnTo>
                  <a:pt x="2110" y="3291"/>
                </a:lnTo>
                <a:lnTo>
                  <a:pt x="2080" y="3310"/>
                </a:lnTo>
                <a:lnTo>
                  <a:pt x="2048" y="3323"/>
                </a:lnTo>
                <a:lnTo>
                  <a:pt x="2012" y="3331"/>
                </a:lnTo>
                <a:lnTo>
                  <a:pt x="1976" y="3334"/>
                </a:lnTo>
                <a:lnTo>
                  <a:pt x="1753" y="3334"/>
                </a:lnTo>
                <a:lnTo>
                  <a:pt x="1714" y="3331"/>
                </a:lnTo>
                <a:lnTo>
                  <a:pt x="1678" y="3323"/>
                </a:lnTo>
                <a:lnTo>
                  <a:pt x="1645" y="3308"/>
                </a:lnTo>
                <a:lnTo>
                  <a:pt x="1614" y="3289"/>
                </a:lnTo>
                <a:lnTo>
                  <a:pt x="1587" y="3265"/>
                </a:lnTo>
                <a:lnTo>
                  <a:pt x="1563" y="3238"/>
                </a:lnTo>
                <a:lnTo>
                  <a:pt x="1544" y="3207"/>
                </a:lnTo>
                <a:lnTo>
                  <a:pt x="1529" y="3173"/>
                </a:lnTo>
                <a:lnTo>
                  <a:pt x="1521" y="3137"/>
                </a:lnTo>
                <a:lnTo>
                  <a:pt x="1518" y="3099"/>
                </a:lnTo>
                <a:lnTo>
                  <a:pt x="1521" y="3061"/>
                </a:lnTo>
                <a:lnTo>
                  <a:pt x="1529" y="3024"/>
                </a:lnTo>
                <a:lnTo>
                  <a:pt x="1544" y="2991"/>
                </a:lnTo>
                <a:lnTo>
                  <a:pt x="1563" y="2961"/>
                </a:lnTo>
                <a:lnTo>
                  <a:pt x="1587" y="2933"/>
                </a:lnTo>
                <a:lnTo>
                  <a:pt x="1614" y="2909"/>
                </a:lnTo>
                <a:lnTo>
                  <a:pt x="1645" y="2891"/>
                </a:lnTo>
                <a:lnTo>
                  <a:pt x="1678" y="2876"/>
                </a:lnTo>
                <a:lnTo>
                  <a:pt x="1714" y="2867"/>
                </a:lnTo>
                <a:lnTo>
                  <a:pt x="1753" y="2864"/>
                </a:lnTo>
                <a:lnTo>
                  <a:pt x="1976" y="2864"/>
                </a:lnTo>
                <a:lnTo>
                  <a:pt x="2012" y="2867"/>
                </a:lnTo>
                <a:lnTo>
                  <a:pt x="2048" y="2875"/>
                </a:lnTo>
                <a:lnTo>
                  <a:pt x="2080" y="2888"/>
                </a:lnTo>
                <a:lnTo>
                  <a:pt x="2110" y="2907"/>
                </a:lnTo>
                <a:lnTo>
                  <a:pt x="2137" y="2929"/>
                </a:lnTo>
                <a:lnTo>
                  <a:pt x="2161" y="2955"/>
                </a:lnTo>
                <a:lnTo>
                  <a:pt x="2181" y="2984"/>
                </a:lnTo>
                <a:lnTo>
                  <a:pt x="2196" y="3017"/>
                </a:lnTo>
                <a:lnTo>
                  <a:pt x="2280" y="3017"/>
                </a:lnTo>
                <a:lnTo>
                  <a:pt x="2335" y="3015"/>
                </a:lnTo>
                <a:lnTo>
                  <a:pt x="2389" y="3008"/>
                </a:lnTo>
                <a:lnTo>
                  <a:pt x="2440" y="2997"/>
                </a:lnTo>
                <a:lnTo>
                  <a:pt x="2490" y="2981"/>
                </a:lnTo>
                <a:lnTo>
                  <a:pt x="2538" y="2963"/>
                </a:lnTo>
                <a:lnTo>
                  <a:pt x="2577" y="2903"/>
                </a:lnTo>
                <a:lnTo>
                  <a:pt x="2615" y="2840"/>
                </a:lnTo>
                <a:lnTo>
                  <a:pt x="2655" y="2764"/>
                </a:lnTo>
                <a:lnTo>
                  <a:pt x="2689" y="2685"/>
                </a:lnTo>
                <a:lnTo>
                  <a:pt x="2719" y="2604"/>
                </a:lnTo>
                <a:lnTo>
                  <a:pt x="2746" y="2521"/>
                </a:lnTo>
                <a:lnTo>
                  <a:pt x="2769" y="2436"/>
                </a:lnTo>
                <a:lnTo>
                  <a:pt x="2788" y="2352"/>
                </a:lnTo>
                <a:lnTo>
                  <a:pt x="2786" y="2353"/>
                </a:lnTo>
                <a:lnTo>
                  <a:pt x="2785" y="2354"/>
                </a:lnTo>
                <a:lnTo>
                  <a:pt x="2771" y="2359"/>
                </a:lnTo>
                <a:lnTo>
                  <a:pt x="2757" y="2360"/>
                </a:lnTo>
                <a:lnTo>
                  <a:pt x="2744" y="2359"/>
                </a:lnTo>
                <a:lnTo>
                  <a:pt x="2731" y="2354"/>
                </a:lnTo>
                <a:lnTo>
                  <a:pt x="2719" y="2346"/>
                </a:lnTo>
                <a:lnTo>
                  <a:pt x="2709" y="2333"/>
                </a:lnTo>
                <a:lnTo>
                  <a:pt x="2702" y="2317"/>
                </a:lnTo>
                <a:lnTo>
                  <a:pt x="2700" y="2301"/>
                </a:lnTo>
                <a:lnTo>
                  <a:pt x="2703" y="2284"/>
                </a:lnTo>
                <a:lnTo>
                  <a:pt x="2704" y="2280"/>
                </a:lnTo>
                <a:lnTo>
                  <a:pt x="2707" y="2272"/>
                </a:lnTo>
                <a:lnTo>
                  <a:pt x="2711" y="2258"/>
                </a:lnTo>
                <a:lnTo>
                  <a:pt x="2715" y="2239"/>
                </a:lnTo>
                <a:lnTo>
                  <a:pt x="2721" y="2217"/>
                </a:lnTo>
                <a:lnTo>
                  <a:pt x="2726" y="2190"/>
                </a:lnTo>
                <a:lnTo>
                  <a:pt x="2730" y="2158"/>
                </a:lnTo>
                <a:lnTo>
                  <a:pt x="2735" y="2125"/>
                </a:lnTo>
                <a:lnTo>
                  <a:pt x="2739" y="2087"/>
                </a:lnTo>
                <a:lnTo>
                  <a:pt x="2741" y="2047"/>
                </a:lnTo>
                <a:lnTo>
                  <a:pt x="2741" y="2005"/>
                </a:lnTo>
                <a:lnTo>
                  <a:pt x="2740" y="1960"/>
                </a:lnTo>
                <a:lnTo>
                  <a:pt x="2736" y="1913"/>
                </a:lnTo>
                <a:lnTo>
                  <a:pt x="2729" y="1865"/>
                </a:lnTo>
                <a:lnTo>
                  <a:pt x="2719" y="1815"/>
                </a:lnTo>
                <a:lnTo>
                  <a:pt x="2710" y="1779"/>
                </a:lnTo>
                <a:lnTo>
                  <a:pt x="2696" y="1747"/>
                </a:lnTo>
                <a:lnTo>
                  <a:pt x="2678" y="1715"/>
                </a:lnTo>
                <a:lnTo>
                  <a:pt x="2659" y="1687"/>
                </a:lnTo>
                <a:lnTo>
                  <a:pt x="2636" y="1660"/>
                </a:lnTo>
                <a:lnTo>
                  <a:pt x="2613" y="1637"/>
                </a:lnTo>
                <a:close/>
                <a:moveTo>
                  <a:pt x="1749" y="165"/>
                </a:moveTo>
                <a:lnTo>
                  <a:pt x="1662" y="168"/>
                </a:lnTo>
                <a:lnTo>
                  <a:pt x="1576" y="176"/>
                </a:lnTo>
                <a:lnTo>
                  <a:pt x="1492" y="192"/>
                </a:lnTo>
                <a:lnTo>
                  <a:pt x="1410" y="212"/>
                </a:lnTo>
                <a:lnTo>
                  <a:pt x="1330" y="239"/>
                </a:lnTo>
                <a:lnTo>
                  <a:pt x="1254" y="270"/>
                </a:lnTo>
                <a:lnTo>
                  <a:pt x="1179" y="307"/>
                </a:lnTo>
                <a:lnTo>
                  <a:pt x="1107" y="348"/>
                </a:lnTo>
                <a:lnTo>
                  <a:pt x="1039" y="395"/>
                </a:lnTo>
                <a:lnTo>
                  <a:pt x="974" y="444"/>
                </a:lnTo>
                <a:lnTo>
                  <a:pt x="913" y="499"/>
                </a:lnTo>
                <a:lnTo>
                  <a:pt x="855" y="558"/>
                </a:lnTo>
                <a:lnTo>
                  <a:pt x="801" y="619"/>
                </a:lnTo>
                <a:lnTo>
                  <a:pt x="752" y="685"/>
                </a:lnTo>
                <a:lnTo>
                  <a:pt x="707" y="754"/>
                </a:lnTo>
                <a:lnTo>
                  <a:pt x="666" y="827"/>
                </a:lnTo>
                <a:lnTo>
                  <a:pt x="631" y="902"/>
                </a:lnTo>
                <a:lnTo>
                  <a:pt x="680" y="840"/>
                </a:lnTo>
                <a:lnTo>
                  <a:pt x="732" y="783"/>
                </a:lnTo>
                <a:lnTo>
                  <a:pt x="785" y="732"/>
                </a:lnTo>
                <a:lnTo>
                  <a:pt x="839" y="684"/>
                </a:lnTo>
                <a:lnTo>
                  <a:pt x="892" y="642"/>
                </a:lnTo>
                <a:lnTo>
                  <a:pt x="945" y="604"/>
                </a:lnTo>
                <a:lnTo>
                  <a:pt x="998" y="571"/>
                </a:lnTo>
                <a:lnTo>
                  <a:pt x="1049" y="542"/>
                </a:lnTo>
                <a:lnTo>
                  <a:pt x="1096" y="516"/>
                </a:lnTo>
                <a:lnTo>
                  <a:pt x="1141" y="494"/>
                </a:lnTo>
                <a:lnTo>
                  <a:pt x="1183" y="476"/>
                </a:lnTo>
                <a:lnTo>
                  <a:pt x="1221" y="461"/>
                </a:lnTo>
                <a:lnTo>
                  <a:pt x="1319" y="425"/>
                </a:lnTo>
                <a:lnTo>
                  <a:pt x="1416" y="397"/>
                </a:lnTo>
                <a:lnTo>
                  <a:pt x="1512" y="374"/>
                </a:lnTo>
                <a:lnTo>
                  <a:pt x="1607" y="358"/>
                </a:lnTo>
                <a:lnTo>
                  <a:pt x="1699" y="348"/>
                </a:lnTo>
                <a:lnTo>
                  <a:pt x="1789" y="345"/>
                </a:lnTo>
                <a:lnTo>
                  <a:pt x="1863" y="347"/>
                </a:lnTo>
                <a:lnTo>
                  <a:pt x="1932" y="354"/>
                </a:lnTo>
                <a:lnTo>
                  <a:pt x="1997" y="363"/>
                </a:lnTo>
                <a:lnTo>
                  <a:pt x="2059" y="376"/>
                </a:lnTo>
                <a:lnTo>
                  <a:pt x="2118" y="391"/>
                </a:lnTo>
                <a:lnTo>
                  <a:pt x="2173" y="410"/>
                </a:lnTo>
                <a:lnTo>
                  <a:pt x="2224" y="430"/>
                </a:lnTo>
                <a:lnTo>
                  <a:pt x="2272" y="452"/>
                </a:lnTo>
                <a:lnTo>
                  <a:pt x="2316" y="475"/>
                </a:lnTo>
                <a:lnTo>
                  <a:pt x="2358" y="498"/>
                </a:lnTo>
                <a:lnTo>
                  <a:pt x="2396" y="523"/>
                </a:lnTo>
                <a:lnTo>
                  <a:pt x="2431" y="548"/>
                </a:lnTo>
                <a:lnTo>
                  <a:pt x="2462" y="572"/>
                </a:lnTo>
                <a:lnTo>
                  <a:pt x="2490" y="596"/>
                </a:lnTo>
                <a:lnTo>
                  <a:pt x="2514" y="617"/>
                </a:lnTo>
                <a:lnTo>
                  <a:pt x="2535" y="638"/>
                </a:lnTo>
                <a:lnTo>
                  <a:pt x="2553" y="657"/>
                </a:lnTo>
                <a:lnTo>
                  <a:pt x="2569" y="673"/>
                </a:lnTo>
                <a:lnTo>
                  <a:pt x="2580" y="687"/>
                </a:lnTo>
                <a:lnTo>
                  <a:pt x="2589" y="698"/>
                </a:lnTo>
                <a:lnTo>
                  <a:pt x="2594" y="705"/>
                </a:lnTo>
                <a:lnTo>
                  <a:pt x="2601" y="712"/>
                </a:lnTo>
                <a:lnTo>
                  <a:pt x="2611" y="725"/>
                </a:lnTo>
                <a:lnTo>
                  <a:pt x="2622" y="741"/>
                </a:lnTo>
                <a:lnTo>
                  <a:pt x="2638" y="763"/>
                </a:lnTo>
                <a:lnTo>
                  <a:pt x="2653" y="788"/>
                </a:lnTo>
                <a:lnTo>
                  <a:pt x="2670" y="817"/>
                </a:lnTo>
                <a:lnTo>
                  <a:pt x="2686" y="849"/>
                </a:lnTo>
                <a:lnTo>
                  <a:pt x="2703" y="886"/>
                </a:lnTo>
                <a:lnTo>
                  <a:pt x="2718" y="927"/>
                </a:lnTo>
                <a:lnTo>
                  <a:pt x="2757" y="938"/>
                </a:lnTo>
                <a:lnTo>
                  <a:pt x="2797" y="954"/>
                </a:lnTo>
                <a:lnTo>
                  <a:pt x="2837" y="976"/>
                </a:lnTo>
                <a:lnTo>
                  <a:pt x="2878" y="1004"/>
                </a:lnTo>
                <a:lnTo>
                  <a:pt x="2918" y="1038"/>
                </a:lnTo>
                <a:lnTo>
                  <a:pt x="2890" y="956"/>
                </a:lnTo>
                <a:lnTo>
                  <a:pt x="2856" y="875"/>
                </a:lnTo>
                <a:lnTo>
                  <a:pt x="2818" y="799"/>
                </a:lnTo>
                <a:lnTo>
                  <a:pt x="2773" y="725"/>
                </a:lnTo>
                <a:lnTo>
                  <a:pt x="2725" y="654"/>
                </a:lnTo>
                <a:lnTo>
                  <a:pt x="2671" y="588"/>
                </a:lnTo>
                <a:lnTo>
                  <a:pt x="2613" y="525"/>
                </a:lnTo>
                <a:lnTo>
                  <a:pt x="2550" y="466"/>
                </a:lnTo>
                <a:lnTo>
                  <a:pt x="2484" y="412"/>
                </a:lnTo>
                <a:lnTo>
                  <a:pt x="2414" y="362"/>
                </a:lnTo>
                <a:lnTo>
                  <a:pt x="2341" y="318"/>
                </a:lnTo>
                <a:lnTo>
                  <a:pt x="2265" y="279"/>
                </a:lnTo>
                <a:lnTo>
                  <a:pt x="2185" y="245"/>
                </a:lnTo>
                <a:lnTo>
                  <a:pt x="2102" y="216"/>
                </a:lnTo>
                <a:lnTo>
                  <a:pt x="2018" y="194"/>
                </a:lnTo>
                <a:lnTo>
                  <a:pt x="1930" y="178"/>
                </a:lnTo>
                <a:lnTo>
                  <a:pt x="1841" y="168"/>
                </a:lnTo>
                <a:lnTo>
                  <a:pt x="1749" y="165"/>
                </a:lnTo>
                <a:close/>
                <a:moveTo>
                  <a:pt x="1749" y="0"/>
                </a:moveTo>
                <a:lnTo>
                  <a:pt x="1749" y="0"/>
                </a:lnTo>
                <a:lnTo>
                  <a:pt x="1844" y="4"/>
                </a:lnTo>
                <a:lnTo>
                  <a:pt x="1937" y="13"/>
                </a:lnTo>
                <a:lnTo>
                  <a:pt x="2027" y="29"/>
                </a:lnTo>
                <a:lnTo>
                  <a:pt x="2117" y="50"/>
                </a:lnTo>
                <a:lnTo>
                  <a:pt x="2203" y="77"/>
                </a:lnTo>
                <a:lnTo>
                  <a:pt x="2287" y="110"/>
                </a:lnTo>
                <a:lnTo>
                  <a:pt x="2368" y="147"/>
                </a:lnTo>
                <a:lnTo>
                  <a:pt x="2447" y="189"/>
                </a:lnTo>
                <a:lnTo>
                  <a:pt x="2522" y="237"/>
                </a:lnTo>
                <a:lnTo>
                  <a:pt x="2593" y="290"/>
                </a:lnTo>
                <a:lnTo>
                  <a:pt x="2661" y="346"/>
                </a:lnTo>
                <a:lnTo>
                  <a:pt x="2726" y="407"/>
                </a:lnTo>
                <a:lnTo>
                  <a:pt x="2787" y="471"/>
                </a:lnTo>
                <a:lnTo>
                  <a:pt x="2843" y="539"/>
                </a:lnTo>
                <a:lnTo>
                  <a:pt x="2895" y="612"/>
                </a:lnTo>
                <a:lnTo>
                  <a:pt x="2943" y="687"/>
                </a:lnTo>
                <a:lnTo>
                  <a:pt x="2986" y="765"/>
                </a:lnTo>
                <a:lnTo>
                  <a:pt x="3022" y="847"/>
                </a:lnTo>
                <a:lnTo>
                  <a:pt x="3055" y="931"/>
                </a:lnTo>
                <a:lnTo>
                  <a:pt x="3082" y="1018"/>
                </a:lnTo>
                <a:lnTo>
                  <a:pt x="3103" y="1106"/>
                </a:lnTo>
                <a:lnTo>
                  <a:pt x="3119" y="1197"/>
                </a:lnTo>
                <a:lnTo>
                  <a:pt x="3128" y="1291"/>
                </a:lnTo>
                <a:lnTo>
                  <a:pt x="3131" y="1385"/>
                </a:lnTo>
                <a:lnTo>
                  <a:pt x="3131" y="1436"/>
                </a:lnTo>
                <a:lnTo>
                  <a:pt x="3182" y="1436"/>
                </a:lnTo>
                <a:lnTo>
                  <a:pt x="3224" y="1439"/>
                </a:lnTo>
                <a:lnTo>
                  <a:pt x="3266" y="1448"/>
                </a:lnTo>
                <a:lnTo>
                  <a:pt x="3305" y="1461"/>
                </a:lnTo>
                <a:lnTo>
                  <a:pt x="3341" y="1480"/>
                </a:lnTo>
                <a:lnTo>
                  <a:pt x="3376" y="1503"/>
                </a:lnTo>
                <a:lnTo>
                  <a:pt x="3406" y="1530"/>
                </a:lnTo>
                <a:lnTo>
                  <a:pt x="3433" y="1560"/>
                </a:lnTo>
                <a:lnTo>
                  <a:pt x="3456" y="1593"/>
                </a:lnTo>
                <a:lnTo>
                  <a:pt x="3474" y="1630"/>
                </a:lnTo>
                <a:lnTo>
                  <a:pt x="3488" y="1670"/>
                </a:lnTo>
                <a:lnTo>
                  <a:pt x="3497" y="1711"/>
                </a:lnTo>
                <a:lnTo>
                  <a:pt x="3499" y="1754"/>
                </a:lnTo>
                <a:lnTo>
                  <a:pt x="3499" y="2220"/>
                </a:lnTo>
                <a:lnTo>
                  <a:pt x="3497" y="2263"/>
                </a:lnTo>
                <a:lnTo>
                  <a:pt x="3488" y="2305"/>
                </a:lnTo>
                <a:lnTo>
                  <a:pt x="3474" y="2344"/>
                </a:lnTo>
                <a:lnTo>
                  <a:pt x="3456" y="2381"/>
                </a:lnTo>
                <a:lnTo>
                  <a:pt x="3433" y="2414"/>
                </a:lnTo>
                <a:lnTo>
                  <a:pt x="3406" y="2446"/>
                </a:lnTo>
                <a:lnTo>
                  <a:pt x="3376" y="2473"/>
                </a:lnTo>
                <a:lnTo>
                  <a:pt x="3341" y="2495"/>
                </a:lnTo>
                <a:lnTo>
                  <a:pt x="3305" y="2514"/>
                </a:lnTo>
                <a:lnTo>
                  <a:pt x="3266" y="2527"/>
                </a:lnTo>
                <a:lnTo>
                  <a:pt x="3224" y="2535"/>
                </a:lnTo>
                <a:lnTo>
                  <a:pt x="3182" y="2538"/>
                </a:lnTo>
                <a:lnTo>
                  <a:pt x="3069" y="2538"/>
                </a:lnTo>
                <a:lnTo>
                  <a:pt x="3051" y="2606"/>
                </a:lnTo>
                <a:lnTo>
                  <a:pt x="3029" y="2671"/>
                </a:lnTo>
                <a:lnTo>
                  <a:pt x="3001" y="2734"/>
                </a:lnTo>
                <a:lnTo>
                  <a:pt x="2968" y="2793"/>
                </a:lnTo>
                <a:lnTo>
                  <a:pt x="2930" y="2851"/>
                </a:lnTo>
                <a:lnTo>
                  <a:pt x="2888" y="2903"/>
                </a:lnTo>
                <a:lnTo>
                  <a:pt x="2841" y="2952"/>
                </a:lnTo>
                <a:lnTo>
                  <a:pt x="2791" y="2997"/>
                </a:lnTo>
                <a:lnTo>
                  <a:pt x="2737" y="3038"/>
                </a:lnTo>
                <a:lnTo>
                  <a:pt x="2680" y="3075"/>
                </a:lnTo>
                <a:lnTo>
                  <a:pt x="2619" y="3107"/>
                </a:lnTo>
                <a:lnTo>
                  <a:pt x="2556" y="3132"/>
                </a:lnTo>
                <a:lnTo>
                  <a:pt x="2504" y="3192"/>
                </a:lnTo>
                <a:lnTo>
                  <a:pt x="2452" y="3245"/>
                </a:lnTo>
                <a:lnTo>
                  <a:pt x="2400" y="3292"/>
                </a:lnTo>
                <a:lnTo>
                  <a:pt x="2349" y="3334"/>
                </a:lnTo>
                <a:lnTo>
                  <a:pt x="2299" y="3371"/>
                </a:lnTo>
                <a:lnTo>
                  <a:pt x="2252" y="3404"/>
                </a:lnTo>
                <a:lnTo>
                  <a:pt x="2205" y="3432"/>
                </a:lnTo>
                <a:lnTo>
                  <a:pt x="2162" y="3455"/>
                </a:lnTo>
                <a:lnTo>
                  <a:pt x="2109" y="3480"/>
                </a:lnTo>
                <a:lnTo>
                  <a:pt x="2054" y="3500"/>
                </a:lnTo>
                <a:lnTo>
                  <a:pt x="1998" y="3514"/>
                </a:lnTo>
                <a:lnTo>
                  <a:pt x="1941" y="3521"/>
                </a:lnTo>
                <a:lnTo>
                  <a:pt x="1883" y="3524"/>
                </a:lnTo>
                <a:lnTo>
                  <a:pt x="1824" y="3521"/>
                </a:lnTo>
                <a:lnTo>
                  <a:pt x="1767" y="3514"/>
                </a:lnTo>
                <a:lnTo>
                  <a:pt x="1711" y="3500"/>
                </a:lnTo>
                <a:lnTo>
                  <a:pt x="1656" y="3480"/>
                </a:lnTo>
                <a:lnTo>
                  <a:pt x="1603" y="3455"/>
                </a:lnTo>
                <a:lnTo>
                  <a:pt x="1558" y="3431"/>
                </a:lnTo>
                <a:lnTo>
                  <a:pt x="1509" y="3401"/>
                </a:lnTo>
                <a:lnTo>
                  <a:pt x="1458" y="3367"/>
                </a:lnTo>
                <a:lnTo>
                  <a:pt x="1407" y="3327"/>
                </a:lnTo>
                <a:lnTo>
                  <a:pt x="1353" y="3281"/>
                </a:lnTo>
                <a:lnTo>
                  <a:pt x="1299" y="3231"/>
                </a:lnTo>
                <a:lnTo>
                  <a:pt x="1244" y="3173"/>
                </a:lnTo>
                <a:lnTo>
                  <a:pt x="1190" y="3109"/>
                </a:lnTo>
                <a:lnTo>
                  <a:pt x="1194" y="3126"/>
                </a:lnTo>
                <a:lnTo>
                  <a:pt x="1198" y="3137"/>
                </a:lnTo>
                <a:lnTo>
                  <a:pt x="1201" y="3148"/>
                </a:lnTo>
                <a:lnTo>
                  <a:pt x="1202" y="3158"/>
                </a:lnTo>
                <a:lnTo>
                  <a:pt x="1199" y="3177"/>
                </a:lnTo>
                <a:lnTo>
                  <a:pt x="1191" y="3193"/>
                </a:lnTo>
                <a:lnTo>
                  <a:pt x="1178" y="3205"/>
                </a:lnTo>
                <a:lnTo>
                  <a:pt x="1162" y="3213"/>
                </a:lnTo>
                <a:lnTo>
                  <a:pt x="1144" y="3217"/>
                </a:lnTo>
                <a:lnTo>
                  <a:pt x="1144" y="3217"/>
                </a:lnTo>
                <a:lnTo>
                  <a:pt x="1130" y="3215"/>
                </a:lnTo>
                <a:lnTo>
                  <a:pt x="1117" y="3210"/>
                </a:lnTo>
                <a:lnTo>
                  <a:pt x="1105" y="3202"/>
                </a:lnTo>
                <a:lnTo>
                  <a:pt x="1101" y="3197"/>
                </a:lnTo>
                <a:lnTo>
                  <a:pt x="1091" y="3189"/>
                </a:lnTo>
                <a:lnTo>
                  <a:pt x="1078" y="3177"/>
                </a:lnTo>
                <a:lnTo>
                  <a:pt x="1062" y="3161"/>
                </a:lnTo>
                <a:lnTo>
                  <a:pt x="1042" y="3141"/>
                </a:lnTo>
                <a:lnTo>
                  <a:pt x="1021" y="3118"/>
                </a:lnTo>
                <a:lnTo>
                  <a:pt x="996" y="3092"/>
                </a:lnTo>
                <a:lnTo>
                  <a:pt x="968" y="3063"/>
                </a:lnTo>
                <a:lnTo>
                  <a:pt x="940" y="3031"/>
                </a:lnTo>
                <a:lnTo>
                  <a:pt x="909" y="2995"/>
                </a:lnTo>
                <a:lnTo>
                  <a:pt x="876" y="2956"/>
                </a:lnTo>
                <a:lnTo>
                  <a:pt x="843" y="2915"/>
                </a:lnTo>
                <a:lnTo>
                  <a:pt x="809" y="2871"/>
                </a:lnTo>
                <a:lnTo>
                  <a:pt x="774" y="2824"/>
                </a:lnTo>
                <a:lnTo>
                  <a:pt x="739" y="2774"/>
                </a:lnTo>
                <a:lnTo>
                  <a:pt x="704" y="2722"/>
                </a:lnTo>
                <a:lnTo>
                  <a:pt x="669" y="2667"/>
                </a:lnTo>
                <a:lnTo>
                  <a:pt x="635" y="2610"/>
                </a:lnTo>
                <a:lnTo>
                  <a:pt x="603" y="2550"/>
                </a:lnTo>
                <a:lnTo>
                  <a:pt x="570" y="2489"/>
                </a:lnTo>
                <a:lnTo>
                  <a:pt x="560" y="2505"/>
                </a:lnTo>
                <a:lnTo>
                  <a:pt x="548" y="2519"/>
                </a:lnTo>
                <a:lnTo>
                  <a:pt x="532" y="2530"/>
                </a:lnTo>
                <a:lnTo>
                  <a:pt x="514" y="2536"/>
                </a:lnTo>
                <a:lnTo>
                  <a:pt x="495" y="2538"/>
                </a:lnTo>
                <a:lnTo>
                  <a:pt x="318" y="2538"/>
                </a:lnTo>
                <a:lnTo>
                  <a:pt x="275" y="2535"/>
                </a:lnTo>
                <a:lnTo>
                  <a:pt x="233" y="2527"/>
                </a:lnTo>
                <a:lnTo>
                  <a:pt x="194" y="2514"/>
                </a:lnTo>
                <a:lnTo>
                  <a:pt x="157" y="2495"/>
                </a:lnTo>
                <a:lnTo>
                  <a:pt x="124" y="2473"/>
                </a:lnTo>
                <a:lnTo>
                  <a:pt x="93" y="2446"/>
                </a:lnTo>
                <a:lnTo>
                  <a:pt x="66" y="2414"/>
                </a:lnTo>
                <a:lnTo>
                  <a:pt x="43" y="2381"/>
                </a:lnTo>
                <a:lnTo>
                  <a:pt x="25" y="2344"/>
                </a:lnTo>
                <a:lnTo>
                  <a:pt x="12" y="2305"/>
                </a:lnTo>
                <a:lnTo>
                  <a:pt x="3" y="2263"/>
                </a:lnTo>
                <a:lnTo>
                  <a:pt x="0" y="2220"/>
                </a:lnTo>
                <a:lnTo>
                  <a:pt x="0" y="1754"/>
                </a:lnTo>
                <a:lnTo>
                  <a:pt x="3" y="1711"/>
                </a:lnTo>
                <a:lnTo>
                  <a:pt x="12" y="1670"/>
                </a:lnTo>
                <a:lnTo>
                  <a:pt x="25" y="1630"/>
                </a:lnTo>
                <a:lnTo>
                  <a:pt x="43" y="1593"/>
                </a:lnTo>
                <a:lnTo>
                  <a:pt x="66" y="1560"/>
                </a:lnTo>
                <a:lnTo>
                  <a:pt x="93" y="1530"/>
                </a:lnTo>
                <a:lnTo>
                  <a:pt x="124" y="1503"/>
                </a:lnTo>
                <a:lnTo>
                  <a:pt x="157" y="1480"/>
                </a:lnTo>
                <a:lnTo>
                  <a:pt x="194" y="1461"/>
                </a:lnTo>
                <a:lnTo>
                  <a:pt x="233" y="1448"/>
                </a:lnTo>
                <a:lnTo>
                  <a:pt x="275" y="1439"/>
                </a:lnTo>
                <a:lnTo>
                  <a:pt x="318" y="1436"/>
                </a:lnTo>
                <a:lnTo>
                  <a:pt x="368" y="1436"/>
                </a:lnTo>
                <a:lnTo>
                  <a:pt x="368" y="1385"/>
                </a:lnTo>
                <a:lnTo>
                  <a:pt x="371" y="1291"/>
                </a:lnTo>
                <a:lnTo>
                  <a:pt x="380" y="1197"/>
                </a:lnTo>
                <a:lnTo>
                  <a:pt x="396" y="1106"/>
                </a:lnTo>
                <a:lnTo>
                  <a:pt x="417" y="1018"/>
                </a:lnTo>
                <a:lnTo>
                  <a:pt x="444" y="931"/>
                </a:lnTo>
                <a:lnTo>
                  <a:pt x="476" y="847"/>
                </a:lnTo>
                <a:lnTo>
                  <a:pt x="514" y="765"/>
                </a:lnTo>
                <a:lnTo>
                  <a:pt x="556" y="687"/>
                </a:lnTo>
                <a:lnTo>
                  <a:pt x="604" y="612"/>
                </a:lnTo>
                <a:lnTo>
                  <a:pt x="655" y="539"/>
                </a:lnTo>
                <a:lnTo>
                  <a:pt x="712" y="471"/>
                </a:lnTo>
                <a:lnTo>
                  <a:pt x="773" y="407"/>
                </a:lnTo>
                <a:lnTo>
                  <a:pt x="838" y="346"/>
                </a:lnTo>
                <a:lnTo>
                  <a:pt x="905" y="290"/>
                </a:lnTo>
                <a:lnTo>
                  <a:pt x="978" y="237"/>
                </a:lnTo>
                <a:lnTo>
                  <a:pt x="1053" y="189"/>
                </a:lnTo>
                <a:lnTo>
                  <a:pt x="1131" y="147"/>
                </a:lnTo>
                <a:lnTo>
                  <a:pt x="1213" y="110"/>
                </a:lnTo>
                <a:lnTo>
                  <a:pt x="1296" y="77"/>
                </a:lnTo>
                <a:lnTo>
                  <a:pt x="1383" y="50"/>
                </a:lnTo>
                <a:lnTo>
                  <a:pt x="1471" y="29"/>
                </a:lnTo>
                <a:lnTo>
                  <a:pt x="1562" y="13"/>
                </a:lnTo>
                <a:lnTo>
                  <a:pt x="1655" y="4"/>
                </a:lnTo>
                <a:lnTo>
                  <a:pt x="17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4" name="Google Shape;9964;p23"/>
          <p:cNvSpPr/>
          <p:nvPr/>
        </p:nvSpPr>
        <p:spPr>
          <a:xfrm>
            <a:off x="2219599" y="11381922"/>
            <a:ext cx="556818" cy="460960"/>
          </a:xfrm>
          <a:custGeom>
            <a:rect b="b" l="l" r="r" t="t"/>
            <a:pathLst>
              <a:path extrusionOk="0" h="5213" w="6296">
                <a:moveTo>
                  <a:pt x="313" y="0"/>
                </a:moveTo>
                <a:lnTo>
                  <a:pt x="886" y="0"/>
                </a:lnTo>
                <a:lnTo>
                  <a:pt x="963" y="6"/>
                </a:lnTo>
                <a:lnTo>
                  <a:pt x="1035" y="19"/>
                </a:lnTo>
                <a:lnTo>
                  <a:pt x="1104" y="42"/>
                </a:lnTo>
                <a:lnTo>
                  <a:pt x="1171" y="71"/>
                </a:lnTo>
                <a:lnTo>
                  <a:pt x="1232" y="109"/>
                </a:lnTo>
                <a:lnTo>
                  <a:pt x="1287" y="153"/>
                </a:lnTo>
                <a:lnTo>
                  <a:pt x="1339" y="204"/>
                </a:lnTo>
                <a:lnTo>
                  <a:pt x="1383" y="262"/>
                </a:lnTo>
                <a:lnTo>
                  <a:pt x="1421" y="325"/>
                </a:lnTo>
                <a:lnTo>
                  <a:pt x="1450" y="392"/>
                </a:lnTo>
                <a:lnTo>
                  <a:pt x="1472" y="464"/>
                </a:lnTo>
                <a:lnTo>
                  <a:pt x="1986" y="2666"/>
                </a:lnTo>
                <a:lnTo>
                  <a:pt x="5223" y="2666"/>
                </a:lnTo>
                <a:lnTo>
                  <a:pt x="5246" y="2662"/>
                </a:lnTo>
                <a:lnTo>
                  <a:pt x="5269" y="2650"/>
                </a:lnTo>
                <a:lnTo>
                  <a:pt x="5286" y="2635"/>
                </a:lnTo>
                <a:lnTo>
                  <a:pt x="5298" y="2612"/>
                </a:lnTo>
                <a:lnTo>
                  <a:pt x="5874" y="1058"/>
                </a:lnTo>
                <a:lnTo>
                  <a:pt x="5880" y="1034"/>
                </a:lnTo>
                <a:lnTo>
                  <a:pt x="5876" y="1009"/>
                </a:lnTo>
                <a:lnTo>
                  <a:pt x="5865" y="984"/>
                </a:lnTo>
                <a:lnTo>
                  <a:pt x="5847" y="967"/>
                </a:lnTo>
                <a:lnTo>
                  <a:pt x="5825" y="953"/>
                </a:lnTo>
                <a:lnTo>
                  <a:pt x="5800" y="950"/>
                </a:lnTo>
                <a:lnTo>
                  <a:pt x="2721" y="950"/>
                </a:lnTo>
                <a:lnTo>
                  <a:pt x="2674" y="944"/>
                </a:lnTo>
                <a:lnTo>
                  <a:pt x="2630" y="929"/>
                </a:lnTo>
                <a:lnTo>
                  <a:pt x="2590" y="904"/>
                </a:lnTo>
                <a:lnTo>
                  <a:pt x="2559" y="871"/>
                </a:lnTo>
                <a:lnTo>
                  <a:pt x="2534" y="833"/>
                </a:lnTo>
                <a:lnTo>
                  <a:pt x="2517" y="789"/>
                </a:lnTo>
                <a:lnTo>
                  <a:pt x="2513" y="741"/>
                </a:lnTo>
                <a:lnTo>
                  <a:pt x="2517" y="693"/>
                </a:lnTo>
                <a:lnTo>
                  <a:pt x="2534" y="650"/>
                </a:lnTo>
                <a:lnTo>
                  <a:pt x="2559" y="611"/>
                </a:lnTo>
                <a:lnTo>
                  <a:pt x="2590" y="579"/>
                </a:lnTo>
                <a:lnTo>
                  <a:pt x="2630" y="554"/>
                </a:lnTo>
                <a:lnTo>
                  <a:pt x="2674" y="539"/>
                </a:lnTo>
                <a:lnTo>
                  <a:pt x="2721" y="533"/>
                </a:lnTo>
                <a:lnTo>
                  <a:pt x="5800" y="533"/>
                </a:lnTo>
                <a:lnTo>
                  <a:pt x="5869" y="539"/>
                </a:lnTo>
                <a:lnTo>
                  <a:pt x="5935" y="552"/>
                </a:lnTo>
                <a:lnTo>
                  <a:pt x="6000" y="575"/>
                </a:lnTo>
                <a:lnTo>
                  <a:pt x="6059" y="607"/>
                </a:lnTo>
                <a:lnTo>
                  <a:pt x="6115" y="646"/>
                </a:lnTo>
                <a:lnTo>
                  <a:pt x="6165" y="693"/>
                </a:lnTo>
                <a:lnTo>
                  <a:pt x="6208" y="747"/>
                </a:lnTo>
                <a:lnTo>
                  <a:pt x="6243" y="806"/>
                </a:lnTo>
                <a:lnTo>
                  <a:pt x="6270" y="869"/>
                </a:lnTo>
                <a:lnTo>
                  <a:pt x="6287" y="934"/>
                </a:lnTo>
                <a:lnTo>
                  <a:pt x="6296" y="1001"/>
                </a:lnTo>
                <a:lnTo>
                  <a:pt x="6294" y="1070"/>
                </a:lnTo>
                <a:lnTo>
                  <a:pt x="6285" y="1137"/>
                </a:lnTo>
                <a:lnTo>
                  <a:pt x="6266" y="1204"/>
                </a:lnTo>
                <a:lnTo>
                  <a:pt x="5689" y="2757"/>
                </a:lnTo>
                <a:lnTo>
                  <a:pt x="5660" y="2820"/>
                </a:lnTo>
                <a:lnTo>
                  <a:pt x="5624" y="2878"/>
                </a:lnTo>
                <a:lnTo>
                  <a:pt x="5582" y="2927"/>
                </a:lnTo>
                <a:lnTo>
                  <a:pt x="5532" y="2973"/>
                </a:lnTo>
                <a:lnTo>
                  <a:pt x="5477" y="3011"/>
                </a:lnTo>
                <a:lnTo>
                  <a:pt x="5420" y="3042"/>
                </a:lnTo>
                <a:lnTo>
                  <a:pt x="5357" y="3063"/>
                </a:lnTo>
                <a:lnTo>
                  <a:pt x="5290" y="3076"/>
                </a:lnTo>
                <a:lnTo>
                  <a:pt x="5223" y="3082"/>
                </a:lnTo>
                <a:lnTo>
                  <a:pt x="2085" y="3082"/>
                </a:lnTo>
                <a:lnTo>
                  <a:pt x="2166" y="3428"/>
                </a:lnTo>
                <a:lnTo>
                  <a:pt x="5129" y="3428"/>
                </a:lnTo>
                <a:lnTo>
                  <a:pt x="5185" y="3432"/>
                </a:lnTo>
                <a:lnTo>
                  <a:pt x="5238" y="3447"/>
                </a:lnTo>
                <a:lnTo>
                  <a:pt x="5286" y="3470"/>
                </a:lnTo>
                <a:lnTo>
                  <a:pt x="5330" y="3501"/>
                </a:lnTo>
                <a:lnTo>
                  <a:pt x="5368" y="3539"/>
                </a:lnTo>
                <a:lnTo>
                  <a:pt x="5399" y="3583"/>
                </a:lnTo>
                <a:lnTo>
                  <a:pt x="5422" y="3631"/>
                </a:lnTo>
                <a:lnTo>
                  <a:pt x="5437" y="3684"/>
                </a:lnTo>
                <a:lnTo>
                  <a:pt x="5441" y="3739"/>
                </a:lnTo>
                <a:lnTo>
                  <a:pt x="5437" y="3797"/>
                </a:lnTo>
                <a:lnTo>
                  <a:pt x="5422" y="3848"/>
                </a:lnTo>
                <a:lnTo>
                  <a:pt x="5399" y="3898"/>
                </a:lnTo>
                <a:lnTo>
                  <a:pt x="5368" y="3942"/>
                </a:lnTo>
                <a:lnTo>
                  <a:pt x="5330" y="3980"/>
                </a:lnTo>
                <a:lnTo>
                  <a:pt x="5286" y="4011"/>
                </a:lnTo>
                <a:lnTo>
                  <a:pt x="5238" y="4034"/>
                </a:lnTo>
                <a:lnTo>
                  <a:pt x="5185" y="4047"/>
                </a:lnTo>
                <a:lnTo>
                  <a:pt x="5129" y="4053"/>
                </a:lnTo>
                <a:lnTo>
                  <a:pt x="4837" y="4053"/>
                </a:lnTo>
                <a:lnTo>
                  <a:pt x="4895" y="4101"/>
                </a:lnTo>
                <a:lnTo>
                  <a:pt x="4946" y="4152"/>
                </a:lnTo>
                <a:lnTo>
                  <a:pt x="4992" y="4211"/>
                </a:lnTo>
                <a:lnTo>
                  <a:pt x="5030" y="4274"/>
                </a:lnTo>
                <a:lnTo>
                  <a:pt x="5061" y="4343"/>
                </a:lnTo>
                <a:lnTo>
                  <a:pt x="5084" y="4416"/>
                </a:lnTo>
                <a:lnTo>
                  <a:pt x="5097" y="4492"/>
                </a:lnTo>
                <a:lnTo>
                  <a:pt x="5103" y="4571"/>
                </a:lnTo>
                <a:lnTo>
                  <a:pt x="5097" y="4657"/>
                </a:lnTo>
                <a:lnTo>
                  <a:pt x="5080" y="4741"/>
                </a:lnTo>
                <a:lnTo>
                  <a:pt x="5051" y="4821"/>
                </a:lnTo>
                <a:lnTo>
                  <a:pt x="5015" y="4894"/>
                </a:lnTo>
                <a:lnTo>
                  <a:pt x="4969" y="4962"/>
                </a:lnTo>
                <a:lnTo>
                  <a:pt x="4914" y="5025"/>
                </a:lnTo>
                <a:lnTo>
                  <a:pt x="4853" y="5079"/>
                </a:lnTo>
                <a:lnTo>
                  <a:pt x="4784" y="5125"/>
                </a:lnTo>
                <a:lnTo>
                  <a:pt x="4709" y="5163"/>
                </a:lnTo>
                <a:lnTo>
                  <a:pt x="4631" y="5190"/>
                </a:lnTo>
                <a:lnTo>
                  <a:pt x="4547" y="5207"/>
                </a:lnTo>
                <a:lnTo>
                  <a:pt x="4459" y="5213"/>
                </a:lnTo>
                <a:lnTo>
                  <a:pt x="4373" y="5207"/>
                </a:lnTo>
                <a:lnTo>
                  <a:pt x="4289" y="5190"/>
                </a:lnTo>
                <a:lnTo>
                  <a:pt x="4209" y="5163"/>
                </a:lnTo>
                <a:lnTo>
                  <a:pt x="4136" y="5125"/>
                </a:lnTo>
                <a:lnTo>
                  <a:pt x="4068" y="5079"/>
                </a:lnTo>
                <a:lnTo>
                  <a:pt x="4007" y="5025"/>
                </a:lnTo>
                <a:lnTo>
                  <a:pt x="3951" y="4962"/>
                </a:lnTo>
                <a:lnTo>
                  <a:pt x="3905" y="4894"/>
                </a:lnTo>
                <a:lnTo>
                  <a:pt x="3869" y="4821"/>
                </a:lnTo>
                <a:lnTo>
                  <a:pt x="3840" y="4741"/>
                </a:lnTo>
                <a:lnTo>
                  <a:pt x="3823" y="4657"/>
                </a:lnTo>
                <a:lnTo>
                  <a:pt x="3818" y="4571"/>
                </a:lnTo>
                <a:lnTo>
                  <a:pt x="3823" y="4492"/>
                </a:lnTo>
                <a:lnTo>
                  <a:pt x="3837" y="4416"/>
                </a:lnTo>
                <a:lnTo>
                  <a:pt x="3860" y="4343"/>
                </a:lnTo>
                <a:lnTo>
                  <a:pt x="3890" y="4274"/>
                </a:lnTo>
                <a:lnTo>
                  <a:pt x="3928" y="4211"/>
                </a:lnTo>
                <a:lnTo>
                  <a:pt x="3974" y="4152"/>
                </a:lnTo>
                <a:lnTo>
                  <a:pt x="4026" y="4101"/>
                </a:lnTo>
                <a:lnTo>
                  <a:pt x="4083" y="4053"/>
                </a:lnTo>
                <a:lnTo>
                  <a:pt x="2884" y="4053"/>
                </a:lnTo>
                <a:lnTo>
                  <a:pt x="2941" y="4101"/>
                </a:lnTo>
                <a:lnTo>
                  <a:pt x="2993" y="4152"/>
                </a:lnTo>
                <a:lnTo>
                  <a:pt x="3038" y="4211"/>
                </a:lnTo>
                <a:lnTo>
                  <a:pt x="3077" y="4274"/>
                </a:lnTo>
                <a:lnTo>
                  <a:pt x="3107" y="4343"/>
                </a:lnTo>
                <a:lnTo>
                  <a:pt x="3130" y="4416"/>
                </a:lnTo>
                <a:lnTo>
                  <a:pt x="3143" y="4492"/>
                </a:lnTo>
                <a:lnTo>
                  <a:pt x="3149" y="4571"/>
                </a:lnTo>
                <a:lnTo>
                  <a:pt x="3143" y="4657"/>
                </a:lnTo>
                <a:lnTo>
                  <a:pt x="3126" y="4741"/>
                </a:lnTo>
                <a:lnTo>
                  <a:pt x="3098" y="4821"/>
                </a:lnTo>
                <a:lnTo>
                  <a:pt x="3061" y="4894"/>
                </a:lnTo>
                <a:lnTo>
                  <a:pt x="3015" y="4962"/>
                </a:lnTo>
                <a:lnTo>
                  <a:pt x="2960" y="5025"/>
                </a:lnTo>
                <a:lnTo>
                  <a:pt x="2899" y="5079"/>
                </a:lnTo>
                <a:lnTo>
                  <a:pt x="2830" y="5125"/>
                </a:lnTo>
                <a:lnTo>
                  <a:pt x="2756" y="5163"/>
                </a:lnTo>
                <a:lnTo>
                  <a:pt x="2677" y="5190"/>
                </a:lnTo>
                <a:lnTo>
                  <a:pt x="2593" y="5207"/>
                </a:lnTo>
                <a:lnTo>
                  <a:pt x="2507" y="5213"/>
                </a:lnTo>
                <a:lnTo>
                  <a:pt x="2420" y="5207"/>
                </a:lnTo>
                <a:lnTo>
                  <a:pt x="2336" y="5190"/>
                </a:lnTo>
                <a:lnTo>
                  <a:pt x="2257" y="5163"/>
                </a:lnTo>
                <a:lnTo>
                  <a:pt x="2183" y="5125"/>
                </a:lnTo>
                <a:lnTo>
                  <a:pt x="2114" y="5079"/>
                </a:lnTo>
                <a:lnTo>
                  <a:pt x="2053" y="5025"/>
                </a:lnTo>
                <a:lnTo>
                  <a:pt x="1998" y="4962"/>
                </a:lnTo>
                <a:lnTo>
                  <a:pt x="1952" y="4894"/>
                </a:lnTo>
                <a:lnTo>
                  <a:pt x="1915" y="4821"/>
                </a:lnTo>
                <a:lnTo>
                  <a:pt x="1887" y="4741"/>
                </a:lnTo>
                <a:lnTo>
                  <a:pt x="1870" y="4657"/>
                </a:lnTo>
                <a:lnTo>
                  <a:pt x="1864" y="4571"/>
                </a:lnTo>
                <a:lnTo>
                  <a:pt x="1870" y="4490"/>
                </a:lnTo>
                <a:lnTo>
                  <a:pt x="1883" y="4416"/>
                </a:lnTo>
                <a:lnTo>
                  <a:pt x="1906" y="4343"/>
                </a:lnTo>
                <a:lnTo>
                  <a:pt x="1936" y="4274"/>
                </a:lnTo>
                <a:lnTo>
                  <a:pt x="1977" y="4211"/>
                </a:lnTo>
                <a:lnTo>
                  <a:pt x="2021" y="4152"/>
                </a:lnTo>
                <a:lnTo>
                  <a:pt x="2072" y="4099"/>
                </a:lnTo>
                <a:lnTo>
                  <a:pt x="2131" y="4051"/>
                </a:lnTo>
                <a:lnTo>
                  <a:pt x="2049" y="4043"/>
                </a:lnTo>
                <a:lnTo>
                  <a:pt x="1973" y="4026"/>
                </a:lnTo>
                <a:lnTo>
                  <a:pt x="1898" y="3999"/>
                </a:lnTo>
                <a:lnTo>
                  <a:pt x="1830" y="3963"/>
                </a:lnTo>
                <a:lnTo>
                  <a:pt x="1767" y="3917"/>
                </a:lnTo>
                <a:lnTo>
                  <a:pt x="1711" y="3866"/>
                </a:lnTo>
                <a:lnTo>
                  <a:pt x="1660" y="3804"/>
                </a:lnTo>
                <a:lnTo>
                  <a:pt x="1619" y="3739"/>
                </a:lnTo>
                <a:lnTo>
                  <a:pt x="1585" y="3667"/>
                </a:lnTo>
                <a:lnTo>
                  <a:pt x="1562" y="3588"/>
                </a:lnTo>
                <a:lnTo>
                  <a:pt x="867" y="627"/>
                </a:lnTo>
                <a:lnTo>
                  <a:pt x="313" y="627"/>
                </a:lnTo>
                <a:lnTo>
                  <a:pt x="256" y="621"/>
                </a:lnTo>
                <a:lnTo>
                  <a:pt x="203" y="606"/>
                </a:lnTo>
                <a:lnTo>
                  <a:pt x="155" y="583"/>
                </a:lnTo>
                <a:lnTo>
                  <a:pt x="111" y="552"/>
                </a:lnTo>
                <a:lnTo>
                  <a:pt x="73" y="514"/>
                </a:lnTo>
                <a:lnTo>
                  <a:pt x="42" y="472"/>
                </a:lnTo>
                <a:lnTo>
                  <a:pt x="19" y="422"/>
                </a:lnTo>
                <a:lnTo>
                  <a:pt x="6" y="369"/>
                </a:lnTo>
                <a:lnTo>
                  <a:pt x="0" y="313"/>
                </a:lnTo>
                <a:lnTo>
                  <a:pt x="6" y="258"/>
                </a:lnTo>
                <a:lnTo>
                  <a:pt x="19" y="204"/>
                </a:lnTo>
                <a:lnTo>
                  <a:pt x="42" y="155"/>
                </a:lnTo>
                <a:lnTo>
                  <a:pt x="73" y="113"/>
                </a:lnTo>
                <a:lnTo>
                  <a:pt x="111" y="74"/>
                </a:lnTo>
                <a:lnTo>
                  <a:pt x="155" y="44"/>
                </a:lnTo>
                <a:lnTo>
                  <a:pt x="203" y="21"/>
                </a:lnTo>
                <a:lnTo>
                  <a:pt x="256" y="6"/>
                </a:lnTo>
                <a:lnTo>
                  <a:pt x="31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5" name="Google Shape;9965;p23"/>
          <p:cNvSpPr/>
          <p:nvPr/>
        </p:nvSpPr>
        <p:spPr>
          <a:xfrm>
            <a:off x="16121665" y="11379970"/>
            <a:ext cx="587258" cy="464872"/>
          </a:xfrm>
          <a:custGeom>
            <a:rect b="b" l="l" r="r" t="t"/>
            <a:pathLst>
              <a:path extrusionOk="0" h="2827" w="3573">
                <a:moveTo>
                  <a:pt x="2378" y="555"/>
                </a:moveTo>
                <a:lnTo>
                  <a:pt x="2404" y="559"/>
                </a:lnTo>
                <a:lnTo>
                  <a:pt x="2431" y="567"/>
                </a:lnTo>
                <a:lnTo>
                  <a:pt x="2455" y="579"/>
                </a:lnTo>
                <a:lnTo>
                  <a:pt x="2476" y="595"/>
                </a:lnTo>
                <a:lnTo>
                  <a:pt x="2495" y="614"/>
                </a:lnTo>
                <a:lnTo>
                  <a:pt x="2551" y="686"/>
                </a:lnTo>
                <a:lnTo>
                  <a:pt x="2600" y="760"/>
                </a:lnTo>
                <a:lnTo>
                  <a:pt x="2643" y="837"/>
                </a:lnTo>
                <a:lnTo>
                  <a:pt x="2680" y="916"/>
                </a:lnTo>
                <a:lnTo>
                  <a:pt x="2713" y="998"/>
                </a:lnTo>
                <a:lnTo>
                  <a:pt x="2739" y="1081"/>
                </a:lnTo>
                <a:lnTo>
                  <a:pt x="2761" y="1166"/>
                </a:lnTo>
                <a:lnTo>
                  <a:pt x="2775" y="1253"/>
                </a:lnTo>
                <a:lnTo>
                  <a:pt x="2784" y="1342"/>
                </a:lnTo>
                <a:lnTo>
                  <a:pt x="2787" y="1432"/>
                </a:lnTo>
                <a:lnTo>
                  <a:pt x="2785" y="1516"/>
                </a:lnTo>
                <a:lnTo>
                  <a:pt x="2776" y="1598"/>
                </a:lnTo>
                <a:lnTo>
                  <a:pt x="2763" y="1681"/>
                </a:lnTo>
                <a:lnTo>
                  <a:pt x="2745" y="1761"/>
                </a:lnTo>
                <a:lnTo>
                  <a:pt x="2722" y="1840"/>
                </a:lnTo>
                <a:lnTo>
                  <a:pt x="2693" y="1918"/>
                </a:lnTo>
                <a:lnTo>
                  <a:pt x="2660" y="1993"/>
                </a:lnTo>
                <a:lnTo>
                  <a:pt x="2621" y="2067"/>
                </a:lnTo>
                <a:lnTo>
                  <a:pt x="2578" y="2137"/>
                </a:lnTo>
                <a:lnTo>
                  <a:pt x="2529" y="2206"/>
                </a:lnTo>
                <a:lnTo>
                  <a:pt x="2510" y="2226"/>
                </a:lnTo>
                <a:lnTo>
                  <a:pt x="2489" y="2244"/>
                </a:lnTo>
                <a:lnTo>
                  <a:pt x="2464" y="2257"/>
                </a:lnTo>
                <a:lnTo>
                  <a:pt x="2438" y="2267"/>
                </a:lnTo>
                <a:lnTo>
                  <a:pt x="2411" y="2271"/>
                </a:lnTo>
                <a:lnTo>
                  <a:pt x="2399" y="2271"/>
                </a:lnTo>
                <a:lnTo>
                  <a:pt x="2374" y="2269"/>
                </a:lnTo>
                <a:lnTo>
                  <a:pt x="2349" y="2263"/>
                </a:lnTo>
                <a:lnTo>
                  <a:pt x="2326" y="2254"/>
                </a:lnTo>
                <a:lnTo>
                  <a:pt x="2304" y="2241"/>
                </a:lnTo>
                <a:lnTo>
                  <a:pt x="2284" y="2224"/>
                </a:lnTo>
                <a:lnTo>
                  <a:pt x="2263" y="2202"/>
                </a:lnTo>
                <a:lnTo>
                  <a:pt x="2244" y="2180"/>
                </a:lnTo>
                <a:lnTo>
                  <a:pt x="2230" y="2155"/>
                </a:lnTo>
                <a:lnTo>
                  <a:pt x="2220" y="2128"/>
                </a:lnTo>
                <a:lnTo>
                  <a:pt x="2216" y="2099"/>
                </a:lnTo>
                <a:lnTo>
                  <a:pt x="2216" y="2071"/>
                </a:lnTo>
                <a:lnTo>
                  <a:pt x="2221" y="2044"/>
                </a:lnTo>
                <a:lnTo>
                  <a:pt x="2232" y="2017"/>
                </a:lnTo>
                <a:lnTo>
                  <a:pt x="2247" y="1992"/>
                </a:lnTo>
                <a:lnTo>
                  <a:pt x="2290" y="1929"/>
                </a:lnTo>
                <a:lnTo>
                  <a:pt x="2327" y="1864"/>
                </a:lnTo>
                <a:lnTo>
                  <a:pt x="2360" y="1796"/>
                </a:lnTo>
                <a:lnTo>
                  <a:pt x="2386" y="1727"/>
                </a:lnTo>
                <a:lnTo>
                  <a:pt x="2407" y="1655"/>
                </a:lnTo>
                <a:lnTo>
                  <a:pt x="2421" y="1582"/>
                </a:lnTo>
                <a:lnTo>
                  <a:pt x="2429" y="1507"/>
                </a:lnTo>
                <a:lnTo>
                  <a:pt x="2433" y="1432"/>
                </a:lnTo>
                <a:lnTo>
                  <a:pt x="2431" y="1359"/>
                </a:lnTo>
                <a:lnTo>
                  <a:pt x="2422" y="1289"/>
                </a:lnTo>
                <a:lnTo>
                  <a:pt x="2409" y="1219"/>
                </a:lnTo>
                <a:lnTo>
                  <a:pt x="2390" y="1151"/>
                </a:lnTo>
                <a:lnTo>
                  <a:pt x="2366" y="1085"/>
                </a:lnTo>
                <a:lnTo>
                  <a:pt x="2338" y="1020"/>
                </a:lnTo>
                <a:lnTo>
                  <a:pt x="2304" y="957"/>
                </a:lnTo>
                <a:lnTo>
                  <a:pt x="2266" y="898"/>
                </a:lnTo>
                <a:lnTo>
                  <a:pt x="2222" y="840"/>
                </a:lnTo>
                <a:lnTo>
                  <a:pt x="2205" y="815"/>
                </a:lnTo>
                <a:lnTo>
                  <a:pt x="2194" y="788"/>
                </a:lnTo>
                <a:lnTo>
                  <a:pt x="2187" y="759"/>
                </a:lnTo>
                <a:lnTo>
                  <a:pt x="2186" y="730"/>
                </a:lnTo>
                <a:lnTo>
                  <a:pt x="2191" y="701"/>
                </a:lnTo>
                <a:lnTo>
                  <a:pt x="2199" y="674"/>
                </a:lnTo>
                <a:lnTo>
                  <a:pt x="2213" y="648"/>
                </a:lnTo>
                <a:lnTo>
                  <a:pt x="2233" y="624"/>
                </a:lnTo>
                <a:lnTo>
                  <a:pt x="2255" y="602"/>
                </a:lnTo>
                <a:lnTo>
                  <a:pt x="2276" y="585"/>
                </a:lnTo>
                <a:lnTo>
                  <a:pt x="2299" y="571"/>
                </a:lnTo>
                <a:lnTo>
                  <a:pt x="2324" y="562"/>
                </a:lnTo>
                <a:lnTo>
                  <a:pt x="2350" y="557"/>
                </a:lnTo>
                <a:lnTo>
                  <a:pt x="2378" y="555"/>
                </a:lnTo>
                <a:close/>
                <a:moveTo>
                  <a:pt x="1635" y="180"/>
                </a:moveTo>
                <a:lnTo>
                  <a:pt x="1665" y="184"/>
                </a:lnTo>
                <a:lnTo>
                  <a:pt x="1694" y="195"/>
                </a:lnTo>
                <a:lnTo>
                  <a:pt x="1720" y="210"/>
                </a:lnTo>
                <a:lnTo>
                  <a:pt x="1743" y="231"/>
                </a:lnTo>
                <a:lnTo>
                  <a:pt x="1762" y="255"/>
                </a:lnTo>
                <a:lnTo>
                  <a:pt x="1776" y="282"/>
                </a:lnTo>
                <a:lnTo>
                  <a:pt x="1785" y="310"/>
                </a:lnTo>
                <a:lnTo>
                  <a:pt x="1787" y="341"/>
                </a:lnTo>
                <a:lnTo>
                  <a:pt x="1787" y="2523"/>
                </a:lnTo>
                <a:lnTo>
                  <a:pt x="1785" y="2553"/>
                </a:lnTo>
                <a:lnTo>
                  <a:pt x="1776" y="2583"/>
                </a:lnTo>
                <a:lnTo>
                  <a:pt x="1762" y="2610"/>
                </a:lnTo>
                <a:lnTo>
                  <a:pt x="1743" y="2634"/>
                </a:lnTo>
                <a:lnTo>
                  <a:pt x="1720" y="2653"/>
                </a:lnTo>
                <a:lnTo>
                  <a:pt x="1694" y="2670"/>
                </a:lnTo>
                <a:lnTo>
                  <a:pt x="1671" y="2678"/>
                </a:lnTo>
                <a:lnTo>
                  <a:pt x="1648" y="2683"/>
                </a:lnTo>
                <a:lnTo>
                  <a:pt x="1625" y="2685"/>
                </a:lnTo>
                <a:lnTo>
                  <a:pt x="1597" y="2683"/>
                </a:lnTo>
                <a:lnTo>
                  <a:pt x="1571" y="2675"/>
                </a:lnTo>
                <a:lnTo>
                  <a:pt x="1545" y="2663"/>
                </a:lnTo>
                <a:lnTo>
                  <a:pt x="1522" y="2647"/>
                </a:lnTo>
                <a:lnTo>
                  <a:pt x="635" y="1916"/>
                </a:lnTo>
                <a:lnTo>
                  <a:pt x="163" y="1916"/>
                </a:lnTo>
                <a:lnTo>
                  <a:pt x="130" y="1912"/>
                </a:lnTo>
                <a:lnTo>
                  <a:pt x="99" y="1903"/>
                </a:lnTo>
                <a:lnTo>
                  <a:pt x="72" y="1887"/>
                </a:lnTo>
                <a:lnTo>
                  <a:pt x="48" y="1868"/>
                </a:lnTo>
                <a:lnTo>
                  <a:pt x="27" y="1844"/>
                </a:lnTo>
                <a:lnTo>
                  <a:pt x="13" y="1817"/>
                </a:lnTo>
                <a:lnTo>
                  <a:pt x="3" y="1786"/>
                </a:lnTo>
                <a:lnTo>
                  <a:pt x="0" y="1754"/>
                </a:lnTo>
                <a:lnTo>
                  <a:pt x="0" y="1111"/>
                </a:lnTo>
                <a:lnTo>
                  <a:pt x="3" y="1078"/>
                </a:lnTo>
                <a:lnTo>
                  <a:pt x="13" y="1048"/>
                </a:lnTo>
                <a:lnTo>
                  <a:pt x="27" y="1019"/>
                </a:lnTo>
                <a:lnTo>
                  <a:pt x="48" y="995"/>
                </a:lnTo>
                <a:lnTo>
                  <a:pt x="72" y="976"/>
                </a:lnTo>
                <a:lnTo>
                  <a:pt x="99" y="961"/>
                </a:lnTo>
                <a:lnTo>
                  <a:pt x="130" y="952"/>
                </a:lnTo>
                <a:lnTo>
                  <a:pt x="163" y="949"/>
                </a:lnTo>
                <a:lnTo>
                  <a:pt x="635" y="949"/>
                </a:lnTo>
                <a:lnTo>
                  <a:pt x="1522" y="216"/>
                </a:lnTo>
                <a:lnTo>
                  <a:pt x="1547" y="199"/>
                </a:lnTo>
                <a:lnTo>
                  <a:pt x="1575" y="187"/>
                </a:lnTo>
                <a:lnTo>
                  <a:pt x="1605" y="181"/>
                </a:lnTo>
                <a:lnTo>
                  <a:pt x="1635" y="180"/>
                </a:lnTo>
                <a:close/>
                <a:moveTo>
                  <a:pt x="2931" y="0"/>
                </a:moveTo>
                <a:lnTo>
                  <a:pt x="2957" y="4"/>
                </a:lnTo>
                <a:lnTo>
                  <a:pt x="2983" y="11"/>
                </a:lnTo>
                <a:lnTo>
                  <a:pt x="3007" y="22"/>
                </a:lnTo>
                <a:lnTo>
                  <a:pt x="3028" y="37"/>
                </a:lnTo>
                <a:lnTo>
                  <a:pt x="3048" y="55"/>
                </a:lnTo>
                <a:lnTo>
                  <a:pt x="3118" y="138"/>
                </a:lnTo>
                <a:lnTo>
                  <a:pt x="3183" y="224"/>
                </a:lnTo>
                <a:lnTo>
                  <a:pt x="3244" y="313"/>
                </a:lnTo>
                <a:lnTo>
                  <a:pt x="3300" y="406"/>
                </a:lnTo>
                <a:lnTo>
                  <a:pt x="3350" y="499"/>
                </a:lnTo>
                <a:lnTo>
                  <a:pt x="3396" y="597"/>
                </a:lnTo>
                <a:lnTo>
                  <a:pt x="3437" y="696"/>
                </a:lnTo>
                <a:lnTo>
                  <a:pt x="3472" y="797"/>
                </a:lnTo>
                <a:lnTo>
                  <a:pt x="3503" y="899"/>
                </a:lnTo>
                <a:lnTo>
                  <a:pt x="3528" y="1003"/>
                </a:lnTo>
                <a:lnTo>
                  <a:pt x="3548" y="1108"/>
                </a:lnTo>
                <a:lnTo>
                  <a:pt x="3562" y="1216"/>
                </a:lnTo>
                <a:lnTo>
                  <a:pt x="3569" y="1324"/>
                </a:lnTo>
                <a:lnTo>
                  <a:pt x="3573" y="1432"/>
                </a:lnTo>
                <a:lnTo>
                  <a:pt x="3569" y="1545"/>
                </a:lnTo>
                <a:lnTo>
                  <a:pt x="3561" y="1656"/>
                </a:lnTo>
                <a:lnTo>
                  <a:pt x="3545" y="1768"/>
                </a:lnTo>
                <a:lnTo>
                  <a:pt x="3524" y="1877"/>
                </a:lnTo>
                <a:lnTo>
                  <a:pt x="3497" y="1985"/>
                </a:lnTo>
                <a:lnTo>
                  <a:pt x="3465" y="2092"/>
                </a:lnTo>
                <a:lnTo>
                  <a:pt x="3427" y="2196"/>
                </a:lnTo>
                <a:lnTo>
                  <a:pt x="3382" y="2299"/>
                </a:lnTo>
                <a:lnTo>
                  <a:pt x="3333" y="2399"/>
                </a:lnTo>
                <a:lnTo>
                  <a:pt x="3278" y="2496"/>
                </a:lnTo>
                <a:lnTo>
                  <a:pt x="3218" y="2590"/>
                </a:lnTo>
                <a:lnTo>
                  <a:pt x="3153" y="2682"/>
                </a:lnTo>
                <a:lnTo>
                  <a:pt x="3082" y="2770"/>
                </a:lnTo>
                <a:lnTo>
                  <a:pt x="3062" y="2789"/>
                </a:lnTo>
                <a:lnTo>
                  <a:pt x="3040" y="2804"/>
                </a:lnTo>
                <a:lnTo>
                  <a:pt x="3017" y="2816"/>
                </a:lnTo>
                <a:lnTo>
                  <a:pt x="2991" y="2824"/>
                </a:lnTo>
                <a:lnTo>
                  <a:pt x="2965" y="2827"/>
                </a:lnTo>
                <a:lnTo>
                  <a:pt x="2957" y="2827"/>
                </a:lnTo>
                <a:lnTo>
                  <a:pt x="2932" y="2825"/>
                </a:lnTo>
                <a:lnTo>
                  <a:pt x="2907" y="2820"/>
                </a:lnTo>
                <a:lnTo>
                  <a:pt x="2884" y="2810"/>
                </a:lnTo>
                <a:lnTo>
                  <a:pt x="2863" y="2797"/>
                </a:lnTo>
                <a:lnTo>
                  <a:pt x="2843" y="2780"/>
                </a:lnTo>
                <a:lnTo>
                  <a:pt x="2822" y="2759"/>
                </a:lnTo>
                <a:lnTo>
                  <a:pt x="2801" y="2735"/>
                </a:lnTo>
                <a:lnTo>
                  <a:pt x="2787" y="2709"/>
                </a:lnTo>
                <a:lnTo>
                  <a:pt x="2779" y="2681"/>
                </a:lnTo>
                <a:lnTo>
                  <a:pt x="2774" y="2651"/>
                </a:lnTo>
                <a:lnTo>
                  <a:pt x="2775" y="2622"/>
                </a:lnTo>
                <a:lnTo>
                  <a:pt x="2783" y="2594"/>
                </a:lnTo>
                <a:lnTo>
                  <a:pt x="2795" y="2565"/>
                </a:lnTo>
                <a:lnTo>
                  <a:pt x="2812" y="2540"/>
                </a:lnTo>
                <a:lnTo>
                  <a:pt x="2876" y="2461"/>
                </a:lnTo>
                <a:lnTo>
                  <a:pt x="2933" y="2378"/>
                </a:lnTo>
                <a:lnTo>
                  <a:pt x="2986" y="2294"/>
                </a:lnTo>
                <a:lnTo>
                  <a:pt x="3034" y="2206"/>
                </a:lnTo>
                <a:lnTo>
                  <a:pt x="3076" y="2114"/>
                </a:lnTo>
                <a:lnTo>
                  <a:pt x="3113" y="2022"/>
                </a:lnTo>
                <a:lnTo>
                  <a:pt x="3145" y="1927"/>
                </a:lnTo>
                <a:lnTo>
                  <a:pt x="3171" y="1831"/>
                </a:lnTo>
                <a:lnTo>
                  <a:pt x="3191" y="1732"/>
                </a:lnTo>
                <a:lnTo>
                  <a:pt x="3206" y="1633"/>
                </a:lnTo>
                <a:lnTo>
                  <a:pt x="3215" y="1533"/>
                </a:lnTo>
                <a:lnTo>
                  <a:pt x="3218" y="1432"/>
                </a:lnTo>
                <a:lnTo>
                  <a:pt x="3215" y="1336"/>
                </a:lnTo>
                <a:lnTo>
                  <a:pt x="3207" y="1239"/>
                </a:lnTo>
                <a:lnTo>
                  <a:pt x="3194" y="1144"/>
                </a:lnTo>
                <a:lnTo>
                  <a:pt x="3175" y="1050"/>
                </a:lnTo>
                <a:lnTo>
                  <a:pt x="3152" y="957"/>
                </a:lnTo>
                <a:lnTo>
                  <a:pt x="3122" y="866"/>
                </a:lnTo>
                <a:lnTo>
                  <a:pt x="3088" y="777"/>
                </a:lnTo>
                <a:lnTo>
                  <a:pt x="3049" y="690"/>
                </a:lnTo>
                <a:lnTo>
                  <a:pt x="3005" y="604"/>
                </a:lnTo>
                <a:lnTo>
                  <a:pt x="2957" y="522"/>
                </a:lnTo>
                <a:lnTo>
                  <a:pt x="2904" y="442"/>
                </a:lnTo>
                <a:lnTo>
                  <a:pt x="2846" y="365"/>
                </a:lnTo>
                <a:lnTo>
                  <a:pt x="2784" y="290"/>
                </a:lnTo>
                <a:lnTo>
                  <a:pt x="2767" y="269"/>
                </a:lnTo>
                <a:lnTo>
                  <a:pt x="2755" y="244"/>
                </a:lnTo>
                <a:lnTo>
                  <a:pt x="2747" y="219"/>
                </a:lnTo>
                <a:lnTo>
                  <a:pt x="2743" y="191"/>
                </a:lnTo>
                <a:lnTo>
                  <a:pt x="2744" y="165"/>
                </a:lnTo>
                <a:lnTo>
                  <a:pt x="2749" y="139"/>
                </a:lnTo>
                <a:lnTo>
                  <a:pt x="2758" y="114"/>
                </a:lnTo>
                <a:lnTo>
                  <a:pt x="2772" y="90"/>
                </a:lnTo>
                <a:lnTo>
                  <a:pt x="2791" y="70"/>
                </a:lnTo>
                <a:lnTo>
                  <a:pt x="2811" y="48"/>
                </a:lnTo>
                <a:lnTo>
                  <a:pt x="2831" y="31"/>
                </a:lnTo>
                <a:lnTo>
                  <a:pt x="2854" y="18"/>
                </a:lnTo>
                <a:lnTo>
                  <a:pt x="2878" y="8"/>
                </a:lnTo>
                <a:lnTo>
                  <a:pt x="2904" y="2"/>
                </a:lnTo>
                <a:lnTo>
                  <a:pt x="293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9966" name="Google Shape;9966;p23"/>
          <p:cNvGrpSpPr/>
          <p:nvPr/>
        </p:nvGrpSpPr>
        <p:grpSpPr>
          <a:xfrm>
            <a:off x="17502539" y="11349285"/>
            <a:ext cx="536836" cy="526157"/>
            <a:chOff x="-2797" y="-3650"/>
            <a:chExt cx="3067" cy="3006"/>
          </a:xfrm>
        </p:grpSpPr>
        <p:sp>
          <p:nvSpPr>
            <p:cNvPr id="9967" name="Google Shape;9967;p23"/>
            <p:cNvSpPr/>
            <p:nvPr/>
          </p:nvSpPr>
          <p:spPr>
            <a:xfrm>
              <a:off x="-2797" y="-2969"/>
              <a:ext cx="3067" cy="2325"/>
            </a:xfrm>
            <a:custGeom>
              <a:rect b="b" l="l" r="r" t="t"/>
              <a:pathLst>
                <a:path extrusionOk="0" h="4649" w="6133">
                  <a:moveTo>
                    <a:pt x="4595" y="2562"/>
                  </a:moveTo>
                  <a:lnTo>
                    <a:pt x="4595" y="4308"/>
                  </a:lnTo>
                  <a:lnTo>
                    <a:pt x="4595" y="4312"/>
                  </a:lnTo>
                  <a:lnTo>
                    <a:pt x="4595" y="4316"/>
                  </a:lnTo>
                  <a:lnTo>
                    <a:pt x="4595" y="4321"/>
                  </a:lnTo>
                  <a:lnTo>
                    <a:pt x="4597" y="4325"/>
                  </a:lnTo>
                  <a:lnTo>
                    <a:pt x="4599" y="4329"/>
                  </a:lnTo>
                  <a:lnTo>
                    <a:pt x="4602" y="4332"/>
                  </a:lnTo>
                  <a:lnTo>
                    <a:pt x="4606" y="4336"/>
                  </a:lnTo>
                  <a:lnTo>
                    <a:pt x="4614" y="4338"/>
                  </a:lnTo>
                  <a:lnTo>
                    <a:pt x="4621" y="4338"/>
                  </a:lnTo>
                  <a:lnTo>
                    <a:pt x="4714" y="4338"/>
                  </a:lnTo>
                  <a:lnTo>
                    <a:pt x="4722" y="4338"/>
                  </a:lnTo>
                  <a:lnTo>
                    <a:pt x="4727" y="4336"/>
                  </a:lnTo>
                  <a:lnTo>
                    <a:pt x="4731" y="4332"/>
                  </a:lnTo>
                  <a:lnTo>
                    <a:pt x="4733" y="4329"/>
                  </a:lnTo>
                  <a:lnTo>
                    <a:pt x="4735" y="4325"/>
                  </a:lnTo>
                  <a:lnTo>
                    <a:pt x="4735" y="4321"/>
                  </a:lnTo>
                  <a:lnTo>
                    <a:pt x="4735" y="4316"/>
                  </a:lnTo>
                  <a:lnTo>
                    <a:pt x="4735" y="4312"/>
                  </a:lnTo>
                  <a:lnTo>
                    <a:pt x="4735" y="4308"/>
                  </a:lnTo>
                  <a:lnTo>
                    <a:pt x="4735" y="2562"/>
                  </a:lnTo>
                  <a:lnTo>
                    <a:pt x="4595" y="2562"/>
                  </a:lnTo>
                  <a:close/>
                  <a:moveTo>
                    <a:pt x="2458" y="0"/>
                  </a:moveTo>
                  <a:lnTo>
                    <a:pt x="2495" y="5"/>
                  </a:lnTo>
                  <a:lnTo>
                    <a:pt x="2530" y="20"/>
                  </a:lnTo>
                  <a:lnTo>
                    <a:pt x="2564" y="43"/>
                  </a:lnTo>
                  <a:lnTo>
                    <a:pt x="2592" y="72"/>
                  </a:lnTo>
                  <a:lnTo>
                    <a:pt x="3275" y="980"/>
                  </a:lnTo>
                  <a:lnTo>
                    <a:pt x="3295" y="1012"/>
                  </a:lnTo>
                  <a:lnTo>
                    <a:pt x="3307" y="1040"/>
                  </a:lnTo>
                  <a:lnTo>
                    <a:pt x="3312" y="1066"/>
                  </a:lnTo>
                  <a:lnTo>
                    <a:pt x="3310" y="1088"/>
                  </a:lnTo>
                  <a:lnTo>
                    <a:pt x="3307" y="1105"/>
                  </a:lnTo>
                  <a:lnTo>
                    <a:pt x="3301" y="1120"/>
                  </a:lnTo>
                  <a:lnTo>
                    <a:pt x="3295" y="1131"/>
                  </a:lnTo>
                  <a:lnTo>
                    <a:pt x="3286" y="1142"/>
                  </a:lnTo>
                  <a:lnTo>
                    <a:pt x="3273" y="1153"/>
                  </a:lnTo>
                  <a:lnTo>
                    <a:pt x="3256" y="1164"/>
                  </a:lnTo>
                  <a:lnTo>
                    <a:pt x="3234" y="1174"/>
                  </a:lnTo>
                  <a:lnTo>
                    <a:pt x="3208" y="1179"/>
                  </a:lnTo>
                  <a:lnTo>
                    <a:pt x="3174" y="1181"/>
                  </a:lnTo>
                  <a:lnTo>
                    <a:pt x="2901" y="1181"/>
                  </a:lnTo>
                  <a:lnTo>
                    <a:pt x="2901" y="4338"/>
                  </a:lnTo>
                  <a:lnTo>
                    <a:pt x="3908" y="4338"/>
                  </a:lnTo>
                  <a:lnTo>
                    <a:pt x="3917" y="4338"/>
                  </a:lnTo>
                  <a:lnTo>
                    <a:pt x="3925" y="4336"/>
                  </a:lnTo>
                  <a:lnTo>
                    <a:pt x="3928" y="4332"/>
                  </a:lnTo>
                  <a:lnTo>
                    <a:pt x="3932" y="4331"/>
                  </a:lnTo>
                  <a:lnTo>
                    <a:pt x="3936" y="4327"/>
                  </a:lnTo>
                  <a:lnTo>
                    <a:pt x="3936" y="4323"/>
                  </a:lnTo>
                  <a:lnTo>
                    <a:pt x="3938" y="4319"/>
                  </a:lnTo>
                  <a:lnTo>
                    <a:pt x="3938" y="4316"/>
                  </a:lnTo>
                  <a:lnTo>
                    <a:pt x="3936" y="4312"/>
                  </a:lnTo>
                  <a:lnTo>
                    <a:pt x="3936" y="4308"/>
                  </a:lnTo>
                  <a:lnTo>
                    <a:pt x="3936" y="1750"/>
                  </a:lnTo>
                  <a:lnTo>
                    <a:pt x="3826" y="2007"/>
                  </a:lnTo>
                  <a:lnTo>
                    <a:pt x="3802" y="2051"/>
                  </a:lnTo>
                  <a:lnTo>
                    <a:pt x="3770" y="2091"/>
                  </a:lnTo>
                  <a:lnTo>
                    <a:pt x="3735" y="2124"/>
                  </a:lnTo>
                  <a:lnTo>
                    <a:pt x="3694" y="2150"/>
                  </a:lnTo>
                  <a:lnTo>
                    <a:pt x="3649" y="2171"/>
                  </a:lnTo>
                  <a:lnTo>
                    <a:pt x="3601" y="2184"/>
                  </a:lnTo>
                  <a:lnTo>
                    <a:pt x="3550" y="2187"/>
                  </a:lnTo>
                  <a:lnTo>
                    <a:pt x="3511" y="2184"/>
                  </a:lnTo>
                  <a:lnTo>
                    <a:pt x="3470" y="2176"/>
                  </a:lnTo>
                  <a:lnTo>
                    <a:pt x="3433" y="2163"/>
                  </a:lnTo>
                  <a:lnTo>
                    <a:pt x="3390" y="2141"/>
                  </a:lnTo>
                  <a:lnTo>
                    <a:pt x="3353" y="2113"/>
                  </a:lnTo>
                  <a:lnTo>
                    <a:pt x="3321" y="2079"/>
                  </a:lnTo>
                  <a:lnTo>
                    <a:pt x="3294" y="2040"/>
                  </a:lnTo>
                  <a:lnTo>
                    <a:pt x="3273" y="1999"/>
                  </a:lnTo>
                  <a:lnTo>
                    <a:pt x="3256" y="1942"/>
                  </a:lnTo>
                  <a:lnTo>
                    <a:pt x="3253" y="1884"/>
                  </a:lnTo>
                  <a:lnTo>
                    <a:pt x="3258" y="1826"/>
                  </a:lnTo>
                  <a:lnTo>
                    <a:pt x="3277" y="1770"/>
                  </a:lnTo>
                  <a:lnTo>
                    <a:pt x="3852" y="436"/>
                  </a:lnTo>
                  <a:lnTo>
                    <a:pt x="3873" y="397"/>
                  </a:lnTo>
                  <a:lnTo>
                    <a:pt x="3899" y="357"/>
                  </a:lnTo>
                  <a:lnTo>
                    <a:pt x="3928" y="326"/>
                  </a:lnTo>
                  <a:lnTo>
                    <a:pt x="3962" y="298"/>
                  </a:lnTo>
                  <a:lnTo>
                    <a:pt x="4001" y="277"/>
                  </a:lnTo>
                  <a:lnTo>
                    <a:pt x="4042" y="262"/>
                  </a:lnTo>
                  <a:lnTo>
                    <a:pt x="4089" y="259"/>
                  </a:lnTo>
                  <a:lnTo>
                    <a:pt x="4096" y="259"/>
                  </a:lnTo>
                  <a:lnTo>
                    <a:pt x="4116" y="259"/>
                  </a:lnTo>
                  <a:lnTo>
                    <a:pt x="4146" y="259"/>
                  </a:lnTo>
                  <a:lnTo>
                    <a:pt x="4189" y="259"/>
                  </a:lnTo>
                  <a:lnTo>
                    <a:pt x="4237" y="259"/>
                  </a:lnTo>
                  <a:lnTo>
                    <a:pt x="4295" y="259"/>
                  </a:lnTo>
                  <a:lnTo>
                    <a:pt x="4359" y="259"/>
                  </a:lnTo>
                  <a:lnTo>
                    <a:pt x="4427" y="257"/>
                  </a:lnTo>
                  <a:lnTo>
                    <a:pt x="4500" y="257"/>
                  </a:lnTo>
                  <a:lnTo>
                    <a:pt x="4574" y="257"/>
                  </a:lnTo>
                  <a:lnTo>
                    <a:pt x="4649" y="257"/>
                  </a:lnTo>
                  <a:lnTo>
                    <a:pt x="4725" y="257"/>
                  </a:lnTo>
                  <a:lnTo>
                    <a:pt x="4800" y="257"/>
                  </a:lnTo>
                  <a:lnTo>
                    <a:pt x="4872" y="257"/>
                  </a:lnTo>
                  <a:lnTo>
                    <a:pt x="4939" y="257"/>
                  </a:lnTo>
                  <a:lnTo>
                    <a:pt x="5003" y="257"/>
                  </a:lnTo>
                  <a:lnTo>
                    <a:pt x="5060" y="257"/>
                  </a:lnTo>
                  <a:lnTo>
                    <a:pt x="5109" y="257"/>
                  </a:lnTo>
                  <a:lnTo>
                    <a:pt x="5150" y="255"/>
                  </a:lnTo>
                  <a:lnTo>
                    <a:pt x="5181" y="255"/>
                  </a:lnTo>
                  <a:lnTo>
                    <a:pt x="5200" y="255"/>
                  </a:lnTo>
                  <a:lnTo>
                    <a:pt x="5208" y="255"/>
                  </a:lnTo>
                  <a:lnTo>
                    <a:pt x="5258" y="261"/>
                  </a:lnTo>
                  <a:lnTo>
                    <a:pt x="5306" y="272"/>
                  </a:lnTo>
                  <a:lnTo>
                    <a:pt x="5353" y="292"/>
                  </a:lnTo>
                  <a:lnTo>
                    <a:pt x="5394" y="318"/>
                  </a:lnTo>
                  <a:lnTo>
                    <a:pt x="5431" y="352"/>
                  </a:lnTo>
                  <a:lnTo>
                    <a:pt x="5463" y="391"/>
                  </a:lnTo>
                  <a:lnTo>
                    <a:pt x="5487" y="436"/>
                  </a:lnTo>
                  <a:lnTo>
                    <a:pt x="6062" y="1770"/>
                  </a:lnTo>
                  <a:lnTo>
                    <a:pt x="6081" y="1826"/>
                  </a:lnTo>
                  <a:lnTo>
                    <a:pt x="6086" y="1884"/>
                  </a:lnTo>
                  <a:lnTo>
                    <a:pt x="6083" y="1942"/>
                  </a:lnTo>
                  <a:lnTo>
                    <a:pt x="6066" y="1999"/>
                  </a:lnTo>
                  <a:lnTo>
                    <a:pt x="6045" y="2040"/>
                  </a:lnTo>
                  <a:lnTo>
                    <a:pt x="6017" y="2079"/>
                  </a:lnTo>
                  <a:lnTo>
                    <a:pt x="5986" y="2113"/>
                  </a:lnTo>
                  <a:lnTo>
                    <a:pt x="5949" y="2141"/>
                  </a:lnTo>
                  <a:lnTo>
                    <a:pt x="5906" y="2163"/>
                  </a:lnTo>
                  <a:lnTo>
                    <a:pt x="5868" y="2176"/>
                  </a:lnTo>
                  <a:lnTo>
                    <a:pt x="5829" y="2184"/>
                  </a:lnTo>
                  <a:lnTo>
                    <a:pt x="5788" y="2187"/>
                  </a:lnTo>
                  <a:lnTo>
                    <a:pt x="5738" y="2184"/>
                  </a:lnTo>
                  <a:lnTo>
                    <a:pt x="5690" y="2171"/>
                  </a:lnTo>
                  <a:lnTo>
                    <a:pt x="5645" y="2150"/>
                  </a:lnTo>
                  <a:lnTo>
                    <a:pt x="5604" y="2124"/>
                  </a:lnTo>
                  <a:lnTo>
                    <a:pt x="5569" y="2091"/>
                  </a:lnTo>
                  <a:lnTo>
                    <a:pt x="5537" y="2051"/>
                  </a:lnTo>
                  <a:lnTo>
                    <a:pt x="5513" y="2007"/>
                  </a:lnTo>
                  <a:lnTo>
                    <a:pt x="5392" y="1727"/>
                  </a:lnTo>
                  <a:lnTo>
                    <a:pt x="5392" y="4308"/>
                  </a:lnTo>
                  <a:lnTo>
                    <a:pt x="5394" y="4316"/>
                  </a:lnTo>
                  <a:lnTo>
                    <a:pt x="5396" y="4323"/>
                  </a:lnTo>
                  <a:lnTo>
                    <a:pt x="5401" y="4331"/>
                  </a:lnTo>
                  <a:lnTo>
                    <a:pt x="5414" y="4336"/>
                  </a:lnTo>
                  <a:lnTo>
                    <a:pt x="5431" y="4338"/>
                  </a:lnTo>
                  <a:lnTo>
                    <a:pt x="5976" y="4338"/>
                  </a:lnTo>
                  <a:lnTo>
                    <a:pt x="6017" y="4344"/>
                  </a:lnTo>
                  <a:lnTo>
                    <a:pt x="6055" y="4359"/>
                  </a:lnTo>
                  <a:lnTo>
                    <a:pt x="6086" y="4383"/>
                  </a:lnTo>
                  <a:lnTo>
                    <a:pt x="6110" y="4414"/>
                  </a:lnTo>
                  <a:lnTo>
                    <a:pt x="6127" y="4452"/>
                  </a:lnTo>
                  <a:lnTo>
                    <a:pt x="6133" y="4495"/>
                  </a:lnTo>
                  <a:lnTo>
                    <a:pt x="6127" y="4536"/>
                  </a:lnTo>
                  <a:lnTo>
                    <a:pt x="6110" y="4573"/>
                  </a:lnTo>
                  <a:lnTo>
                    <a:pt x="6086" y="4605"/>
                  </a:lnTo>
                  <a:lnTo>
                    <a:pt x="6055" y="4629"/>
                  </a:lnTo>
                  <a:lnTo>
                    <a:pt x="6017" y="4644"/>
                  </a:lnTo>
                  <a:lnTo>
                    <a:pt x="5976" y="4649"/>
                  </a:lnTo>
                  <a:lnTo>
                    <a:pt x="156" y="4649"/>
                  </a:lnTo>
                  <a:lnTo>
                    <a:pt x="114" y="4644"/>
                  </a:lnTo>
                  <a:lnTo>
                    <a:pt x="76" y="4629"/>
                  </a:lnTo>
                  <a:lnTo>
                    <a:pt x="47" y="4605"/>
                  </a:lnTo>
                  <a:lnTo>
                    <a:pt x="20" y="4573"/>
                  </a:lnTo>
                  <a:lnTo>
                    <a:pt x="6" y="4536"/>
                  </a:lnTo>
                  <a:lnTo>
                    <a:pt x="0" y="4495"/>
                  </a:lnTo>
                  <a:lnTo>
                    <a:pt x="6" y="4452"/>
                  </a:lnTo>
                  <a:lnTo>
                    <a:pt x="20" y="4414"/>
                  </a:lnTo>
                  <a:lnTo>
                    <a:pt x="47" y="4383"/>
                  </a:lnTo>
                  <a:lnTo>
                    <a:pt x="76" y="4359"/>
                  </a:lnTo>
                  <a:lnTo>
                    <a:pt x="114" y="4344"/>
                  </a:lnTo>
                  <a:lnTo>
                    <a:pt x="156" y="4338"/>
                  </a:lnTo>
                  <a:lnTo>
                    <a:pt x="514" y="4338"/>
                  </a:lnTo>
                  <a:lnTo>
                    <a:pt x="514" y="2387"/>
                  </a:lnTo>
                  <a:lnTo>
                    <a:pt x="240" y="2387"/>
                  </a:lnTo>
                  <a:lnTo>
                    <a:pt x="207" y="2385"/>
                  </a:lnTo>
                  <a:lnTo>
                    <a:pt x="181" y="2379"/>
                  </a:lnTo>
                  <a:lnTo>
                    <a:pt x="158" y="2370"/>
                  </a:lnTo>
                  <a:lnTo>
                    <a:pt x="141" y="2359"/>
                  </a:lnTo>
                  <a:lnTo>
                    <a:pt x="128" y="2346"/>
                  </a:lnTo>
                  <a:lnTo>
                    <a:pt x="119" y="2335"/>
                  </a:lnTo>
                  <a:lnTo>
                    <a:pt x="114" y="2324"/>
                  </a:lnTo>
                  <a:lnTo>
                    <a:pt x="108" y="2310"/>
                  </a:lnTo>
                  <a:lnTo>
                    <a:pt x="102" y="2292"/>
                  </a:lnTo>
                  <a:lnTo>
                    <a:pt x="102" y="2271"/>
                  </a:lnTo>
                  <a:lnTo>
                    <a:pt x="108" y="2245"/>
                  </a:lnTo>
                  <a:lnTo>
                    <a:pt x="119" y="2217"/>
                  </a:lnTo>
                  <a:lnTo>
                    <a:pt x="140" y="2186"/>
                  </a:lnTo>
                  <a:lnTo>
                    <a:pt x="823" y="1278"/>
                  </a:lnTo>
                  <a:lnTo>
                    <a:pt x="851" y="1246"/>
                  </a:lnTo>
                  <a:lnTo>
                    <a:pt x="883" y="1224"/>
                  </a:lnTo>
                  <a:lnTo>
                    <a:pt x="920" y="1211"/>
                  </a:lnTo>
                  <a:lnTo>
                    <a:pt x="957" y="1205"/>
                  </a:lnTo>
                  <a:lnTo>
                    <a:pt x="994" y="1211"/>
                  </a:lnTo>
                  <a:lnTo>
                    <a:pt x="1030" y="1224"/>
                  </a:lnTo>
                  <a:lnTo>
                    <a:pt x="1063" y="1246"/>
                  </a:lnTo>
                  <a:lnTo>
                    <a:pt x="1091" y="1278"/>
                  </a:lnTo>
                  <a:lnTo>
                    <a:pt x="1774" y="2186"/>
                  </a:lnTo>
                  <a:lnTo>
                    <a:pt x="1795" y="2217"/>
                  </a:lnTo>
                  <a:lnTo>
                    <a:pt x="1806" y="2245"/>
                  </a:lnTo>
                  <a:lnTo>
                    <a:pt x="1812" y="2271"/>
                  </a:lnTo>
                  <a:lnTo>
                    <a:pt x="1810" y="2292"/>
                  </a:lnTo>
                  <a:lnTo>
                    <a:pt x="1806" y="2310"/>
                  </a:lnTo>
                  <a:lnTo>
                    <a:pt x="1800" y="2324"/>
                  </a:lnTo>
                  <a:lnTo>
                    <a:pt x="1795" y="2335"/>
                  </a:lnTo>
                  <a:lnTo>
                    <a:pt x="1785" y="2346"/>
                  </a:lnTo>
                  <a:lnTo>
                    <a:pt x="1772" y="2359"/>
                  </a:lnTo>
                  <a:lnTo>
                    <a:pt x="1756" y="2370"/>
                  </a:lnTo>
                  <a:lnTo>
                    <a:pt x="1733" y="2379"/>
                  </a:lnTo>
                  <a:lnTo>
                    <a:pt x="1707" y="2385"/>
                  </a:lnTo>
                  <a:lnTo>
                    <a:pt x="1674" y="2387"/>
                  </a:lnTo>
                  <a:lnTo>
                    <a:pt x="1400" y="2387"/>
                  </a:lnTo>
                  <a:lnTo>
                    <a:pt x="1400" y="4338"/>
                  </a:lnTo>
                  <a:lnTo>
                    <a:pt x="2014" y="4338"/>
                  </a:lnTo>
                  <a:lnTo>
                    <a:pt x="2014" y="1181"/>
                  </a:lnTo>
                  <a:lnTo>
                    <a:pt x="1741" y="1181"/>
                  </a:lnTo>
                  <a:lnTo>
                    <a:pt x="1707" y="1179"/>
                  </a:lnTo>
                  <a:lnTo>
                    <a:pt x="1681" y="1174"/>
                  </a:lnTo>
                  <a:lnTo>
                    <a:pt x="1659" y="1164"/>
                  </a:lnTo>
                  <a:lnTo>
                    <a:pt x="1642" y="1153"/>
                  </a:lnTo>
                  <a:lnTo>
                    <a:pt x="1629" y="1142"/>
                  </a:lnTo>
                  <a:lnTo>
                    <a:pt x="1620" y="1131"/>
                  </a:lnTo>
                  <a:lnTo>
                    <a:pt x="1614" y="1120"/>
                  </a:lnTo>
                  <a:lnTo>
                    <a:pt x="1609" y="1105"/>
                  </a:lnTo>
                  <a:lnTo>
                    <a:pt x="1603" y="1088"/>
                  </a:lnTo>
                  <a:lnTo>
                    <a:pt x="1603" y="1066"/>
                  </a:lnTo>
                  <a:lnTo>
                    <a:pt x="1609" y="1040"/>
                  </a:lnTo>
                  <a:lnTo>
                    <a:pt x="1620" y="1012"/>
                  </a:lnTo>
                  <a:lnTo>
                    <a:pt x="1640" y="980"/>
                  </a:lnTo>
                  <a:lnTo>
                    <a:pt x="2324" y="72"/>
                  </a:lnTo>
                  <a:lnTo>
                    <a:pt x="2351" y="43"/>
                  </a:lnTo>
                  <a:lnTo>
                    <a:pt x="2383" y="20"/>
                  </a:lnTo>
                  <a:lnTo>
                    <a:pt x="2420" y="5"/>
                  </a:lnTo>
                  <a:lnTo>
                    <a:pt x="24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68" name="Google Shape;9968;p23"/>
            <p:cNvSpPr/>
            <p:nvPr/>
          </p:nvSpPr>
          <p:spPr>
            <a:xfrm>
              <a:off x="-856" y="-3650"/>
              <a:ext cx="753" cy="755"/>
            </a:xfrm>
            <a:custGeom>
              <a:rect b="b" l="l" r="r" t="t"/>
              <a:pathLst>
                <a:path extrusionOk="0" h="1510" w="1506">
                  <a:moveTo>
                    <a:pt x="754" y="0"/>
                  </a:moveTo>
                  <a:lnTo>
                    <a:pt x="847" y="8"/>
                  </a:lnTo>
                  <a:lnTo>
                    <a:pt x="938" y="25"/>
                  </a:lnTo>
                  <a:lnTo>
                    <a:pt x="1026" y="53"/>
                  </a:lnTo>
                  <a:lnTo>
                    <a:pt x="1108" y="90"/>
                  </a:lnTo>
                  <a:lnTo>
                    <a:pt x="1184" y="136"/>
                  </a:lnTo>
                  <a:lnTo>
                    <a:pt x="1253" y="192"/>
                  </a:lnTo>
                  <a:lnTo>
                    <a:pt x="1316" y="254"/>
                  </a:lnTo>
                  <a:lnTo>
                    <a:pt x="1372" y="325"/>
                  </a:lnTo>
                  <a:lnTo>
                    <a:pt x="1419" y="401"/>
                  </a:lnTo>
                  <a:lnTo>
                    <a:pt x="1456" y="483"/>
                  </a:lnTo>
                  <a:lnTo>
                    <a:pt x="1484" y="571"/>
                  </a:lnTo>
                  <a:lnTo>
                    <a:pt x="1501" y="660"/>
                  </a:lnTo>
                  <a:lnTo>
                    <a:pt x="1506" y="755"/>
                  </a:lnTo>
                  <a:lnTo>
                    <a:pt x="1501" y="850"/>
                  </a:lnTo>
                  <a:lnTo>
                    <a:pt x="1484" y="942"/>
                  </a:lnTo>
                  <a:lnTo>
                    <a:pt x="1456" y="1027"/>
                  </a:lnTo>
                  <a:lnTo>
                    <a:pt x="1419" y="1109"/>
                  </a:lnTo>
                  <a:lnTo>
                    <a:pt x="1372" y="1186"/>
                  </a:lnTo>
                  <a:lnTo>
                    <a:pt x="1316" y="1256"/>
                  </a:lnTo>
                  <a:lnTo>
                    <a:pt x="1253" y="1318"/>
                  </a:lnTo>
                  <a:lnTo>
                    <a:pt x="1184" y="1374"/>
                  </a:lnTo>
                  <a:lnTo>
                    <a:pt x="1108" y="1420"/>
                  </a:lnTo>
                  <a:lnTo>
                    <a:pt x="1026" y="1458"/>
                  </a:lnTo>
                  <a:lnTo>
                    <a:pt x="938" y="1486"/>
                  </a:lnTo>
                  <a:lnTo>
                    <a:pt x="847" y="1502"/>
                  </a:lnTo>
                  <a:lnTo>
                    <a:pt x="754" y="1510"/>
                  </a:lnTo>
                  <a:lnTo>
                    <a:pt x="659" y="1502"/>
                  </a:lnTo>
                  <a:lnTo>
                    <a:pt x="568" y="1486"/>
                  </a:lnTo>
                  <a:lnTo>
                    <a:pt x="482" y="1458"/>
                  </a:lnTo>
                  <a:lnTo>
                    <a:pt x="400" y="1420"/>
                  </a:lnTo>
                  <a:lnTo>
                    <a:pt x="324" y="1374"/>
                  </a:lnTo>
                  <a:lnTo>
                    <a:pt x="253" y="1318"/>
                  </a:lnTo>
                  <a:lnTo>
                    <a:pt x="190" y="1256"/>
                  </a:lnTo>
                  <a:lnTo>
                    <a:pt x="136" y="1186"/>
                  </a:lnTo>
                  <a:lnTo>
                    <a:pt x="89" y="1109"/>
                  </a:lnTo>
                  <a:lnTo>
                    <a:pt x="50" y="1027"/>
                  </a:lnTo>
                  <a:lnTo>
                    <a:pt x="22" y="942"/>
                  </a:lnTo>
                  <a:lnTo>
                    <a:pt x="5" y="850"/>
                  </a:lnTo>
                  <a:lnTo>
                    <a:pt x="0" y="755"/>
                  </a:lnTo>
                  <a:lnTo>
                    <a:pt x="5" y="660"/>
                  </a:lnTo>
                  <a:lnTo>
                    <a:pt x="22" y="571"/>
                  </a:lnTo>
                  <a:lnTo>
                    <a:pt x="50" y="483"/>
                  </a:lnTo>
                  <a:lnTo>
                    <a:pt x="89" y="401"/>
                  </a:lnTo>
                  <a:lnTo>
                    <a:pt x="136" y="325"/>
                  </a:lnTo>
                  <a:lnTo>
                    <a:pt x="190" y="254"/>
                  </a:lnTo>
                  <a:lnTo>
                    <a:pt x="253" y="192"/>
                  </a:lnTo>
                  <a:lnTo>
                    <a:pt x="324" y="136"/>
                  </a:lnTo>
                  <a:lnTo>
                    <a:pt x="400" y="90"/>
                  </a:lnTo>
                  <a:lnTo>
                    <a:pt x="482" y="53"/>
                  </a:lnTo>
                  <a:lnTo>
                    <a:pt x="568" y="25"/>
                  </a:lnTo>
                  <a:lnTo>
                    <a:pt x="659" y="8"/>
                  </a:lnTo>
                  <a:lnTo>
                    <a:pt x="7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9969" name="Google Shape;9969;p23"/>
          <p:cNvSpPr/>
          <p:nvPr/>
        </p:nvSpPr>
        <p:spPr>
          <a:xfrm>
            <a:off x="12530881" y="11392223"/>
            <a:ext cx="437571" cy="440373"/>
          </a:xfrm>
          <a:custGeom>
            <a:rect b="b" l="l" r="r" t="t"/>
            <a:pathLst>
              <a:path extrusionOk="0" h="3765" w="3742">
                <a:moveTo>
                  <a:pt x="2809" y="730"/>
                </a:moveTo>
                <a:lnTo>
                  <a:pt x="2737" y="730"/>
                </a:lnTo>
                <a:lnTo>
                  <a:pt x="2669" y="737"/>
                </a:lnTo>
                <a:lnTo>
                  <a:pt x="2604" y="749"/>
                </a:lnTo>
                <a:lnTo>
                  <a:pt x="2541" y="768"/>
                </a:lnTo>
                <a:lnTo>
                  <a:pt x="2482" y="791"/>
                </a:lnTo>
                <a:lnTo>
                  <a:pt x="2425" y="821"/>
                </a:lnTo>
                <a:lnTo>
                  <a:pt x="2373" y="857"/>
                </a:lnTo>
                <a:lnTo>
                  <a:pt x="2323" y="898"/>
                </a:lnTo>
                <a:lnTo>
                  <a:pt x="2276" y="946"/>
                </a:lnTo>
                <a:lnTo>
                  <a:pt x="2232" y="1000"/>
                </a:lnTo>
                <a:lnTo>
                  <a:pt x="2193" y="1059"/>
                </a:lnTo>
                <a:lnTo>
                  <a:pt x="2156" y="1125"/>
                </a:lnTo>
                <a:lnTo>
                  <a:pt x="2122" y="1196"/>
                </a:lnTo>
                <a:lnTo>
                  <a:pt x="2091" y="1273"/>
                </a:lnTo>
                <a:lnTo>
                  <a:pt x="2063" y="1356"/>
                </a:lnTo>
                <a:lnTo>
                  <a:pt x="2113" y="1336"/>
                </a:lnTo>
                <a:lnTo>
                  <a:pt x="2163" y="1323"/>
                </a:lnTo>
                <a:lnTo>
                  <a:pt x="2211" y="1315"/>
                </a:lnTo>
                <a:lnTo>
                  <a:pt x="2259" y="1312"/>
                </a:lnTo>
                <a:lnTo>
                  <a:pt x="2297" y="1314"/>
                </a:lnTo>
                <a:lnTo>
                  <a:pt x="2331" y="1321"/>
                </a:lnTo>
                <a:lnTo>
                  <a:pt x="2360" y="1333"/>
                </a:lnTo>
                <a:lnTo>
                  <a:pt x="2384" y="1349"/>
                </a:lnTo>
                <a:lnTo>
                  <a:pt x="2405" y="1369"/>
                </a:lnTo>
                <a:lnTo>
                  <a:pt x="2420" y="1394"/>
                </a:lnTo>
                <a:lnTo>
                  <a:pt x="2432" y="1424"/>
                </a:lnTo>
                <a:lnTo>
                  <a:pt x="2438" y="1457"/>
                </a:lnTo>
                <a:lnTo>
                  <a:pt x="2440" y="1497"/>
                </a:lnTo>
                <a:lnTo>
                  <a:pt x="2438" y="1540"/>
                </a:lnTo>
                <a:lnTo>
                  <a:pt x="2432" y="1577"/>
                </a:lnTo>
                <a:lnTo>
                  <a:pt x="2421" y="1617"/>
                </a:lnTo>
                <a:lnTo>
                  <a:pt x="2406" y="1662"/>
                </a:lnTo>
                <a:lnTo>
                  <a:pt x="2387" y="1710"/>
                </a:lnTo>
                <a:lnTo>
                  <a:pt x="2362" y="1762"/>
                </a:lnTo>
                <a:lnTo>
                  <a:pt x="2332" y="1818"/>
                </a:lnTo>
                <a:lnTo>
                  <a:pt x="2298" y="1879"/>
                </a:lnTo>
                <a:lnTo>
                  <a:pt x="2259" y="1943"/>
                </a:lnTo>
                <a:lnTo>
                  <a:pt x="2223" y="1998"/>
                </a:lnTo>
                <a:lnTo>
                  <a:pt x="2189" y="2047"/>
                </a:lnTo>
                <a:lnTo>
                  <a:pt x="2157" y="2089"/>
                </a:lnTo>
                <a:lnTo>
                  <a:pt x="2128" y="2125"/>
                </a:lnTo>
                <a:lnTo>
                  <a:pt x="2100" y="2154"/>
                </a:lnTo>
                <a:lnTo>
                  <a:pt x="2074" y="2178"/>
                </a:lnTo>
                <a:lnTo>
                  <a:pt x="2050" y="2194"/>
                </a:lnTo>
                <a:lnTo>
                  <a:pt x="2029" y="2203"/>
                </a:lnTo>
                <a:lnTo>
                  <a:pt x="2010" y="2207"/>
                </a:lnTo>
                <a:lnTo>
                  <a:pt x="1989" y="2203"/>
                </a:lnTo>
                <a:lnTo>
                  <a:pt x="1968" y="2190"/>
                </a:lnTo>
                <a:lnTo>
                  <a:pt x="1947" y="2171"/>
                </a:lnTo>
                <a:lnTo>
                  <a:pt x="1927" y="2141"/>
                </a:lnTo>
                <a:lnTo>
                  <a:pt x="1906" y="2105"/>
                </a:lnTo>
                <a:lnTo>
                  <a:pt x="1888" y="2061"/>
                </a:lnTo>
                <a:lnTo>
                  <a:pt x="1868" y="2007"/>
                </a:lnTo>
                <a:lnTo>
                  <a:pt x="1849" y="1947"/>
                </a:lnTo>
                <a:lnTo>
                  <a:pt x="1831" y="1876"/>
                </a:lnTo>
                <a:lnTo>
                  <a:pt x="1813" y="1799"/>
                </a:lnTo>
                <a:lnTo>
                  <a:pt x="1806" y="1771"/>
                </a:lnTo>
                <a:lnTo>
                  <a:pt x="1800" y="1736"/>
                </a:lnTo>
                <a:lnTo>
                  <a:pt x="1791" y="1694"/>
                </a:lnTo>
                <a:lnTo>
                  <a:pt x="1782" y="1644"/>
                </a:lnTo>
                <a:lnTo>
                  <a:pt x="1772" y="1587"/>
                </a:lnTo>
                <a:lnTo>
                  <a:pt x="1760" y="1523"/>
                </a:lnTo>
                <a:lnTo>
                  <a:pt x="1748" y="1450"/>
                </a:lnTo>
                <a:lnTo>
                  <a:pt x="1736" y="1370"/>
                </a:lnTo>
                <a:lnTo>
                  <a:pt x="1721" y="1284"/>
                </a:lnTo>
                <a:lnTo>
                  <a:pt x="1707" y="1189"/>
                </a:lnTo>
                <a:lnTo>
                  <a:pt x="1694" y="1121"/>
                </a:lnTo>
                <a:lnTo>
                  <a:pt x="1679" y="1061"/>
                </a:lnTo>
                <a:lnTo>
                  <a:pt x="1660" y="1005"/>
                </a:lnTo>
                <a:lnTo>
                  <a:pt x="1639" y="954"/>
                </a:lnTo>
                <a:lnTo>
                  <a:pt x="1616" y="910"/>
                </a:lnTo>
                <a:lnTo>
                  <a:pt x="1590" y="871"/>
                </a:lnTo>
                <a:lnTo>
                  <a:pt x="1560" y="839"/>
                </a:lnTo>
                <a:lnTo>
                  <a:pt x="1528" y="812"/>
                </a:lnTo>
                <a:lnTo>
                  <a:pt x="1493" y="791"/>
                </a:lnTo>
                <a:lnTo>
                  <a:pt x="1456" y="776"/>
                </a:lnTo>
                <a:lnTo>
                  <a:pt x="1415" y="765"/>
                </a:lnTo>
                <a:lnTo>
                  <a:pt x="1371" y="762"/>
                </a:lnTo>
                <a:lnTo>
                  <a:pt x="1326" y="763"/>
                </a:lnTo>
                <a:lnTo>
                  <a:pt x="1295" y="769"/>
                </a:lnTo>
                <a:lnTo>
                  <a:pt x="1261" y="779"/>
                </a:lnTo>
                <a:lnTo>
                  <a:pt x="1224" y="796"/>
                </a:lnTo>
                <a:lnTo>
                  <a:pt x="1183" y="817"/>
                </a:lnTo>
                <a:lnTo>
                  <a:pt x="1139" y="843"/>
                </a:lnTo>
                <a:lnTo>
                  <a:pt x="1093" y="875"/>
                </a:lnTo>
                <a:lnTo>
                  <a:pt x="1043" y="912"/>
                </a:lnTo>
                <a:lnTo>
                  <a:pt x="990" y="954"/>
                </a:lnTo>
                <a:lnTo>
                  <a:pt x="933" y="1002"/>
                </a:lnTo>
                <a:lnTo>
                  <a:pt x="741" y="1176"/>
                </a:lnTo>
                <a:lnTo>
                  <a:pt x="546" y="1349"/>
                </a:lnTo>
                <a:lnTo>
                  <a:pt x="671" y="1511"/>
                </a:lnTo>
                <a:lnTo>
                  <a:pt x="714" y="1482"/>
                </a:lnTo>
                <a:lnTo>
                  <a:pt x="751" y="1456"/>
                </a:lnTo>
                <a:lnTo>
                  <a:pt x="784" y="1434"/>
                </a:lnTo>
                <a:lnTo>
                  <a:pt x="812" y="1417"/>
                </a:lnTo>
                <a:lnTo>
                  <a:pt x="835" y="1403"/>
                </a:lnTo>
                <a:lnTo>
                  <a:pt x="855" y="1393"/>
                </a:lnTo>
                <a:lnTo>
                  <a:pt x="869" y="1387"/>
                </a:lnTo>
                <a:lnTo>
                  <a:pt x="879" y="1385"/>
                </a:lnTo>
                <a:lnTo>
                  <a:pt x="906" y="1390"/>
                </a:lnTo>
                <a:lnTo>
                  <a:pt x="933" y="1403"/>
                </a:lnTo>
                <a:lnTo>
                  <a:pt x="960" y="1424"/>
                </a:lnTo>
                <a:lnTo>
                  <a:pt x="985" y="1454"/>
                </a:lnTo>
                <a:lnTo>
                  <a:pt x="1011" y="1492"/>
                </a:lnTo>
                <a:lnTo>
                  <a:pt x="1036" y="1540"/>
                </a:lnTo>
                <a:lnTo>
                  <a:pt x="1062" y="1596"/>
                </a:lnTo>
                <a:lnTo>
                  <a:pt x="1086" y="1661"/>
                </a:lnTo>
                <a:lnTo>
                  <a:pt x="1110" y="1734"/>
                </a:lnTo>
                <a:lnTo>
                  <a:pt x="1135" y="1816"/>
                </a:lnTo>
                <a:lnTo>
                  <a:pt x="1348" y="2605"/>
                </a:lnTo>
                <a:lnTo>
                  <a:pt x="1377" y="2680"/>
                </a:lnTo>
                <a:lnTo>
                  <a:pt x="1409" y="2747"/>
                </a:lnTo>
                <a:lnTo>
                  <a:pt x="1441" y="2808"/>
                </a:lnTo>
                <a:lnTo>
                  <a:pt x="1473" y="2861"/>
                </a:lnTo>
                <a:lnTo>
                  <a:pt x="1508" y="2907"/>
                </a:lnTo>
                <a:lnTo>
                  <a:pt x="1544" y="2946"/>
                </a:lnTo>
                <a:lnTo>
                  <a:pt x="1580" y="2978"/>
                </a:lnTo>
                <a:lnTo>
                  <a:pt x="1619" y="3003"/>
                </a:lnTo>
                <a:lnTo>
                  <a:pt x="1658" y="3020"/>
                </a:lnTo>
                <a:lnTo>
                  <a:pt x="1699" y="3031"/>
                </a:lnTo>
                <a:lnTo>
                  <a:pt x="1739" y="3036"/>
                </a:lnTo>
                <a:lnTo>
                  <a:pt x="1794" y="3031"/>
                </a:lnTo>
                <a:lnTo>
                  <a:pt x="1849" y="3020"/>
                </a:lnTo>
                <a:lnTo>
                  <a:pt x="1907" y="3003"/>
                </a:lnTo>
                <a:lnTo>
                  <a:pt x="1967" y="2977"/>
                </a:lnTo>
                <a:lnTo>
                  <a:pt x="2028" y="2945"/>
                </a:lnTo>
                <a:lnTo>
                  <a:pt x="2091" y="2905"/>
                </a:lnTo>
                <a:lnTo>
                  <a:pt x="2155" y="2858"/>
                </a:lnTo>
                <a:lnTo>
                  <a:pt x="2221" y="2804"/>
                </a:lnTo>
                <a:lnTo>
                  <a:pt x="2289" y="2743"/>
                </a:lnTo>
                <a:lnTo>
                  <a:pt x="2359" y="2675"/>
                </a:lnTo>
                <a:lnTo>
                  <a:pt x="2430" y="2599"/>
                </a:lnTo>
                <a:lnTo>
                  <a:pt x="2503" y="2516"/>
                </a:lnTo>
                <a:lnTo>
                  <a:pt x="2577" y="2426"/>
                </a:lnTo>
                <a:lnTo>
                  <a:pt x="2653" y="2328"/>
                </a:lnTo>
                <a:lnTo>
                  <a:pt x="2725" y="2234"/>
                </a:lnTo>
                <a:lnTo>
                  <a:pt x="2793" y="2141"/>
                </a:lnTo>
                <a:lnTo>
                  <a:pt x="2854" y="2052"/>
                </a:lnTo>
                <a:lnTo>
                  <a:pt x="2911" y="1965"/>
                </a:lnTo>
                <a:lnTo>
                  <a:pt x="2962" y="1882"/>
                </a:lnTo>
                <a:lnTo>
                  <a:pt x="3008" y="1802"/>
                </a:lnTo>
                <a:lnTo>
                  <a:pt x="3050" y="1724"/>
                </a:lnTo>
                <a:lnTo>
                  <a:pt x="3086" y="1649"/>
                </a:lnTo>
                <a:lnTo>
                  <a:pt x="3116" y="1578"/>
                </a:lnTo>
                <a:lnTo>
                  <a:pt x="3142" y="1509"/>
                </a:lnTo>
                <a:lnTo>
                  <a:pt x="3163" y="1442"/>
                </a:lnTo>
                <a:lnTo>
                  <a:pt x="3178" y="1379"/>
                </a:lnTo>
                <a:lnTo>
                  <a:pt x="3188" y="1320"/>
                </a:lnTo>
                <a:lnTo>
                  <a:pt x="3194" y="1263"/>
                </a:lnTo>
                <a:lnTo>
                  <a:pt x="3195" y="1196"/>
                </a:lnTo>
                <a:lnTo>
                  <a:pt x="3193" y="1133"/>
                </a:lnTo>
                <a:lnTo>
                  <a:pt x="3186" y="1075"/>
                </a:lnTo>
                <a:lnTo>
                  <a:pt x="3176" y="1021"/>
                </a:lnTo>
                <a:lnTo>
                  <a:pt x="3162" y="972"/>
                </a:lnTo>
                <a:lnTo>
                  <a:pt x="3143" y="928"/>
                </a:lnTo>
                <a:lnTo>
                  <a:pt x="3122" y="888"/>
                </a:lnTo>
                <a:lnTo>
                  <a:pt x="3097" y="852"/>
                </a:lnTo>
                <a:lnTo>
                  <a:pt x="3066" y="821"/>
                </a:lnTo>
                <a:lnTo>
                  <a:pt x="3033" y="794"/>
                </a:lnTo>
                <a:lnTo>
                  <a:pt x="2996" y="772"/>
                </a:lnTo>
                <a:lnTo>
                  <a:pt x="2955" y="755"/>
                </a:lnTo>
                <a:lnTo>
                  <a:pt x="2910" y="742"/>
                </a:lnTo>
                <a:lnTo>
                  <a:pt x="2861" y="734"/>
                </a:lnTo>
                <a:lnTo>
                  <a:pt x="2809" y="730"/>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9970" name="Google Shape;9970;p23"/>
          <p:cNvGrpSpPr/>
          <p:nvPr/>
        </p:nvGrpSpPr>
        <p:grpSpPr>
          <a:xfrm>
            <a:off x="10017029" y="11392668"/>
            <a:ext cx="442975" cy="441671"/>
            <a:chOff x="-2341" y="957"/>
            <a:chExt cx="625" cy="623"/>
          </a:xfrm>
        </p:grpSpPr>
        <p:sp>
          <p:nvSpPr>
            <p:cNvPr id="9971" name="Google Shape;9971;p23"/>
            <p:cNvSpPr/>
            <p:nvPr/>
          </p:nvSpPr>
          <p:spPr>
            <a:xfrm>
              <a:off x="-2341" y="957"/>
              <a:ext cx="625" cy="623"/>
            </a:xfrm>
            <a:custGeom>
              <a:rect b="b" l="l" r="r" t="t"/>
              <a:pathLst>
                <a:path extrusionOk="0" h="3720" w="3731">
                  <a:moveTo>
                    <a:pt x="1865" y="397"/>
                  </a:moveTo>
                  <a:lnTo>
                    <a:pt x="1761" y="400"/>
                  </a:lnTo>
                  <a:lnTo>
                    <a:pt x="1658" y="412"/>
                  </a:lnTo>
                  <a:lnTo>
                    <a:pt x="1557" y="429"/>
                  </a:lnTo>
                  <a:lnTo>
                    <a:pt x="1459" y="454"/>
                  </a:lnTo>
                  <a:lnTo>
                    <a:pt x="1364" y="485"/>
                  </a:lnTo>
                  <a:lnTo>
                    <a:pt x="1272" y="522"/>
                  </a:lnTo>
                  <a:lnTo>
                    <a:pt x="1182" y="565"/>
                  </a:lnTo>
                  <a:lnTo>
                    <a:pt x="1096" y="613"/>
                  </a:lnTo>
                  <a:lnTo>
                    <a:pt x="1015" y="668"/>
                  </a:lnTo>
                  <a:lnTo>
                    <a:pt x="937" y="728"/>
                  </a:lnTo>
                  <a:lnTo>
                    <a:pt x="863" y="792"/>
                  </a:lnTo>
                  <a:lnTo>
                    <a:pt x="793" y="861"/>
                  </a:lnTo>
                  <a:lnTo>
                    <a:pt x="729" y="934"/>
                  </a:lnTo>
                  <a:lnTo>
                    <a:pt x="669" y="1012"/>
                  </a:lnTo>
                  <a:lnTo>
                    <a:pt x="615" y="1094"/>
                  </a:lnTo>
                  <a:lnTo>
                    <a:pt x="565" y="1179"/>
                  </a:lnTo>
                  <a:lnTo>
                    <a:pt x="523" y="1268"/>
                  </a:lnTo>
                  <a:lnTo>
                    <a:pt x="485" y="1360"/>
                  </a:lnTo>
                  <a:lnTo>
                    <a:pt x="454" y="1455"/>
                  </a:lnTo>
                  <a:lnTo>
                    <a:pt x="430" y="1554"/>
                  </a:lnTo>
                  <a:lnTo>
                    <a:pt x="411" y="1653"/>
                  </a:lnTo>
                  <a:lnTo>
                    <a:pt x="401" y="1756"/>
                  </a:lnTo>
                  <a:lnTo>
                    <a:pt x="396" y="1861"/>
                  </a:lnTo>
                  <a:lnTo>
                    <a:pt x="401" y="1965"/>
                  </a:lnTo>
                  <a:lnTo>
                    <a:pt x="411" y="2067"/>
                  </a:lnTo>
                  <a:lnTo>
                    <a:pt x="430" y="2168"/>
                  </a:lnTo>
                  <a:lnTo>
                    <a:pt x="454" y="2265"/>
                  </a:lnTo>
                  <a:lnTo>
                    <a:pt x="485" y="2360"/>
                  </a:lnTo>
                  <a:lnTo>
                    <a:pt x="523" y="2453"/>
                  </a:lnTo>
                  <a:lnTo>
                    <a:pt x="565" y="2541"/>
                  </a:lnTo>
                  <a:lnTo>
                    <a:pt x="615" y="2627"/>
                  </a:lnTo>
                  <a:lnTo>
                    <a:pt x="669" y="2708"/>
                  </a:lnTo>
                  <a:lnTo>
                    <a:pt x="729" y="2786"/>
                  </a:lnTo>
                  <a:lnTo>
                    <a:pt x="793" y="2860"/>
                  </a:lnTo>
                  <a:lnTo>
                    <a:pt x="863" y="2929"/>
                  </a:lnTo>
                  <a:lnTo>
                    <a:pt x="937" y="2994"/>
                  </a:lnTo>
                  <a:lnTo>
                    <a:pt x="1015" y="3053"/>
                  </a:lnTo>
                  <a:lnTo>
                    <a:pt x="1096" y="3107"/>
                  </a:lnTo>
                  <a:lnTo>
                    <a:pt x="1182" y="3156"/>
                  </a:lnTo>
                  <a:lnTo>
                    <a:pt x="1272" y="3200"/>
                  </a:lnTo>
                  <a:lnTo>
                    <a:pt x="1364" y="3236"/>
                  </a:lnTo>
                  <a:lnTo>
                    <a:pt x="1459" y="3267"/>
                  </a:lnTo>
                  <a:lnTo>
                    <a:pt x="1557" y="3291"/>
                  </a:lnTo>
                  <a:lnTo>
                    <a:pt x="1658" y="3310"/>
                  </a:lnTo>
                  <a:lnTo>
                    <a:pt x="1761" y="3321"/>
                  </a:lnTo>
                  <a:lnTo>
                    <a:pt x="1865" y="3325"/>
                  </a:lnTo>
                  <a:lnTo>
                    <a:pt x="1970" y="3321"/>
                  </a:lnTo>
                  <a:lnTo>
                    <a:pt x="2073" y="3310"/>
                  </a:lnTo>
                  <a:lnTo>
                    <a:pt x="2173" y="3291"/>
                  </a:lnTo>
                  <a:lnTo>
                    <a:pt x="2272" y="3267"/>
                  </a:lnTo>
                  <a:lnTo>
                    <a:pt x="2367" y="3236"/>
                  </a:lnTo>
                  <a:lnTo>
                    <a:pt x="2459" y="3200"/>
                  </a:lnTo>
                  <a:lnTo>
                    <a:pt x="2549" y="3156"/>
                  </a:lnTo>
                  <a:lnTo>
                    <a:pt x="2634" y="3107"/>
                  </a:lnTo>
                  <a:lnTo>
                    <a:pt x="2717" y="3053"/>
                  </a:lnTo>
                  <a:lnTo>
                    <a:pt x="2795" y="2994"/>
                  </a:lnTo>
                  <a:lnTo>
                    <a:pt x="2868" y="2929"/>
                  </a:lnTo>
                  <a:lnTo>
                    <a:pt x="2937" y="2860"/>
                  </a:lnTo>
                  <a:lnTo>
                    <a:pt x="3003" y="2786"/>
                  </a:lnTo>
                  <a:lnTo>
                    <a:pt x="3063" y="2708"/>
                  </a:lnTo>
                  <a:lnTo>
                    <a:pt x="3117" y="2627"/>
                  </a:lnTo>
                  <a:lnTo>
                    <a:pt x="3166" y="2541"/>
                  </a:lnTo>
                  <a:lnTo>
                    <a:pt x="3208" y="2453"/>
                  </a:lnTo>
                  <a:lnTo>
                    <a:pt x="3246" y="2360"/>
                  </a:lnTo>
                  <a:lnTo>
                    <a:pt x="3277" y="2265"/>
                  </a:lnTo>
                  <a:lnTo>
                    <a:pt x="3302" y="2168"/>
                  </a:lnTo>
                  <a:lnTo>
                    <a:pt x="3320" y="2067"/>
                  </a:lnTo>
                  <a:lnTo>
                    <a:pt x="3330" y="1965"/>
                  </a:lnTo>
                  <a:lnTo>
                    <a:pt x="3334" y="1861"/>
                  </a:lnTo>
                  <a:lnTo>
                    <a:pt x="3330" y="1756"/>
                  </a:lnTo>
                  <a:lnTo>
                    <a:pt x="3320" y="1653"/>
                  </a:lnTo>
                  <a:lnTo>
                    <a:pt x="3302" y="1554"/>
                  </a:lnTo>
                  <a:lnTo>
                    <a:pt x="3277" y="1455"/>
                  </a:lnTo>
                  <a:lnTo>
                    <a:pt x="3246" y="1360"/>
                  </a:lnTo>
                  <a:lnTo>
                    <a:pt x="3208" y="1268"/>
                  </a:lnTo>
                  <a:lnTo>
                    <a:pt x="3166" y="1179"/>
                  </a:lnTo>
                  <a:lnTo>
                    <a:pt x="3117" y="1094"/>
                  </a:lnTo>
                  <a:lnTo>
                    <a:pt x="3063" y="1012"/>
                  </a:lnTo>
                  <a:lnTo>
                    <a:pt x="3003" y="934"/>
                  </a:lnTo>
                  <a:lnTo>
                    <a:pt x="2937" y="861"/>
                  </a:lnTo>
                  <a:lnTo>
                    <a:pt x="2868" y="792"/>
                  </a:lnTo>
                  <a:lnTo>
                    <a:pt x="2795" y="728"/>
                  </a:lnTo>
                  <a:lnTo>
                    <a:pt x="2717" y="668"/>
                  </a:lnTo>
                  <a:lnTo>
                    <a:pt x="2634" y="613"/>
                  </a:lnTo>
                  <a:lnTo>
                    <a:pt x="2549" y="565"/>
                  </a:lnTo>
                  <a:lnTo>
                    <a:pt x="2459" y="522"/>
                  </a:lnTo>
                  <a:lnTo>
                    <a:pt x="2367" y="485"/>
                  </a:lnTo>
                  <a:lnTo>
                    <a:pt x="2272" y="454"/>
                  </a:lnTo>
                  <a:lnTo>
                    <a:pt x="2173" y="429"/>
                  </a:lnTo>
                  <a:lnTo>
                    <a:pt x="2073" y="412"/>
                  </a:lnTo>
                  <a:lnTo>
                    <a:pt x="1970" y="400"/>
                  </a:lnTo>
                  <a:lnTo>
                    <a:pt x="1865" y="397"/>
                  </a:lnTo>
                  <a:close/>
                  <a:moveTo>
                    <a:pt x="1865" y="0"/>
                  </a:moveTo>
                  <a:lnTo>
                    <a:pt x="1983" y="5"/>
                  </a:lnTo>
                  <a:lnTo>
                    <a:pt x="2100" y="15"/>
                  </a:lnTo>
                  <a:lnTo>
                    <a:pt x="2213" y="34"/>
                  </a:lnTo>
                  <a:lnTo>
                    <a:pt x="2325" y="58"/>
                  </a:lnTo>
                  <a:lnTo>
                    <a:pt x="2433" y="89"/>
                  </a:lnTo>
                  <a:lnTo>
                    <a:pt x="2539" y="126"/>
                  </a:lnTo>
                  <a:lnTo>
                    <a:pt x="2642" y="170"/>
                  </a:lnTo>
                  <a:lnTo>
                    <a:pt x="2742" y="219"/>
                  </a:lnTo>
                  <a:lnTo>
                    <a:pt x="2838" y="274"/>
                  </a:lnTo>
                  <a:lnTo>
                    <a:pt x="2930" y="335"/>
                  </a:lnTo>
                  <a:lnTo>
                    <a:pt x="3019" y="400"/>
                  </a:lnTo>
                  <a:lnTo>
                    <a:pt x="3104" y="471"/>
                  </a:lnTo>
                  <a:lnTo>
                    <a:pt x="3184" y="546"/>
                  </a:lnTo>
                  <a:lnTo>
                    <a:pt x="3260" y="626"/>
                  </a:lnTo>
                  <a:lnTo>
                    <a:pt x="3330" y="711"/>
                  </a:lnTo>
                  <a:lnTo>
                    <a:pt x="3396" y="799"/>
                  </a:lnTo>
                  <a:lnTo>
                    <a:pt x="3457" y="890"/>
                  </a:lnTo>
                  <a:lnTo>
                    <a:pt x="3512" y="987"/>
                  </a:lnTo>
                  <a:lnTo>
                    <a:pt x="3561" y="1086"/>
                  </a:lnTo>
                  <a:lnTo>
                    <a:pt x="3605" y="1189"/>
                  </a:lnTo>
                  <a:lnTo>
                    <a:pt x="3643" y="1295"/>
                  </a:lnTo>
                  <a:lnTo>
                    <a:pt x="3674" y="1404"/>
                  </a:lnTo>
                  <a:lnTo>
                    <a:pt x="3698" y="1514"/>
                  </a:lnTo>
                  <a:lnTo>
                    <a:pt x="3716" y="1627"/>
                  </a:lnTo>
                  <a:lnTo>
                    <a:pt x="3728" y="1743"/>
                  </a:lnTo>
                  <a:lnTo>
                    <a:pt x="3731" y="1861"/>
                  </a:lnTo>
                  <a:lnTo>
                    <a:pt x="3728" y="1978"/>
                  </a:lnTo>
                  <a:lnTo>
                    <a:pt x="3716" y="2093"/>
                  </a:lnTo>
                  <a:lnTo>
                    <a:pt x="3698" y="2207"/>
                  </a:lnTo>
                  <a:lnTo>
                    <a:pt x="3674" y="2318"/>
                  </a:lnTo>
                  <a:lnTo>
                    <a:pt x="3643" y="2427"/>
                  </a:lnTo>
                  <a:lnTo>
                    <a:pt x="3605" y="2532"/>
                  </a:lnTo>
                  <a:lnTo>
                    <a:pt x="3561" y="2635"/>
                  </a:lnTo>
                  <a:lnTo>
                    <a:pt x="3512" y="2734"/>
                  </a:lnTo>
                  <a:lnTo>
                    <a:pt x="3457" y="2830"/>
                  </a:lnTo>
                  <a:lnTo>
                    <a:pt x="3396" y="2923"/>
                  </a:lnTo>
                  <a:lnTo>
                    <a:pt x="3330" y="3011"/>
                  </a:lnTo>
                  <a:lnTo>
                    <a:pt x="3260" y="3094"/>
                  </a:lnTo>
                  <a:lnTo>
                    <a:pt x="3184" y="3175"/>
                  </a:lnTo>
                  <a:lnTo>
                    <a:pt x="3104" y="3250"/>
                  </a:lnTo>
                  <a:lnTo>
                    <a:pt x="3019" y="3321"/>
                  </a:lnTo>
                  <a:lnTo>
                    <a:pt x="2930" y="3386"/>
                  </a:lnTo>
                  <a:lnTo>
                    <a:pt x="2838" y="3447"/>
                  </a:lnTo>
                  <a:lnTo>
                    <a:pt x="2742" y="3502"/>
                  </a:lnTo>
                  <a:lnTo>
                    <a:pt x="2642" y="3551"/>
                  </a:lnTo>
                  <a:lnTo>
                    <a:pt x="2539" y="3595"/>
                  </a:lnTo>
                  <a:lnTo>
                    <a:pt x="2433" y="3632"/>
                  </a:lnTo>
                  <a:lnTo>
                    <a:pt x="2325" y="3664"/>
                  </a:lnTo>
                  <a:lnTo>
                    <a:pt x="2213" y="3688"/>
                  </a:lnTo>
                  <a:lnTo>
                    <a:pt x="2100" y="3706"/>
                  </a:lnTo>
                  <a:lnTo>
                    <a:pt x="1983" y="3716"/>
                  </a:lnTo>
                  <a:lnTo>
                    <a:pt x="1865" y="3720"/>
                  </a:lnTo>
                  <a:lnTo>
                    <a:pt x="1748" y="3716"/>
                  </a:lnTo>
                  <a:lnTo>
                    <a:pt x="1632" y="3706"/>
                  </a:lnTo>
                  <a:lnTo>
                    <a:pt x="1518" y="3688"/>
                  </a:lnTo>
                  <a:lnTo>
                    <a:pt x="1407" y="3664"/>
                  </a:lnTo>
                  <a:lnTo>
                    <a:pt x="1297" y="3632"/>
                  </a:lnTo>
                  <a:lnTo>
                    <a:pt x="1192" y="3595"/>
                  </a:lnTo>
                  <a:lnTo>
                    <a:pt x="1089" y="3551"/>
                  </a:lnTo>
                  <a:lnTo>
                    <a:pt x="989" y="3502"/>
                  </a:lnTo>
                  <a:lnTo>
                    <a:pt x="893" y="3447"/>
                  </a:lnTo>
                  <a:lnTo>
                    <a:pt x="800" y="3386"/>
                  </a:lnTo>
                  <a:lnTo>
                    <a:pt x="711" y="3321"/>
                  </a:lnTo>
                  <a:lnTo>
                    <a:pt x="627" y="3250"/>
                  </a:lnTo>
                  <a:lnTo>
                    <a:pt x="547" y="3175"/>
                  </a:lnTo>
                  <a:lnTo>
                    <a:pt x="471" y="3094"/>
                  </a:lnTo>
                  <a:lnTo>
                    <a:pt x="400" y="3011"/>
                  </a:lnTo>
                  <a:lnTo>
                    <a:pt x="334" y="2923"/>
                  </a:lnTo>
                  <a:lnTo>
                    <a:pt x="274" y="2830"/>
                  </a:lnTo>
                  <a:lnTo>
                    <a:pt x="218" y="2734"/>
                  </a:lnTo>
                  <a:lnTo>
                    <a:pt x="169" y="2635"/>
                  </a:lnTo>
                  <a:lnTo>
                    <a:pt x="125" y="2532"/>
                  </a:lnTo>
                  <a:lnTo>
                    <a:pt x="88" y="2427"/>
                  </a:lnTo>
                  <a:lnTo>
                    <a:pt x="57" y="2318"/>
                  </a:lnTo>
                  <a:lnTo>
                    <a:pt x="32" y="2207"/>
                  </a:lnTo>
                  <a:lnTo>
                    <a:pt x="15" y="2093"/>
                  </a:lnTo>
                  <a:lnTo>
                    <a:pt x="3" y="1978"/>
                  </a:lnTo>
                  <a:lnTo>
                    <a:pt x="0" y="1861"/>
                  </a:lnTo>
                  <a:lnTo>
                    <a:pt x="3" y="1743"/>
                  </a:lnTo>
                  <a:lnTo>
                    <a:pt x="15" y="1627"/>
                  </a:lnTo>
                  <a:lnTo>
                    <a:pt x="32" y="1514"/>
                  </a:lnTo>
                  <a:lnTo>
                    <a:pt x="57" y="1404"/>
                  </a:lnTo>
                  <a:lnTo>
                    <a:pt x="88" y="1295"/>
                  </a:lnTo>
                  <a:lnTo>
                    <a:pt x="125" y="1189"/>
                  </a:lnTo>
                  <a:lnTo>
                    <a:pt x="169" y="1086"/>
                  </a:lnTo>
                  <a:lnTo>
                    <a:pt x="218" y="987"/>
                  </a:lnTo>
                  <a:lnTo>
                    <a:pt x="274" y="890"/>
                  </a:lnTo>
                  <a:lnTo>
                    <a:pt x="334" y="799"/>
                  </a:lnTo>
                  <a:lnTo>
                    <a:pt x="400" y="711"/>
                  </a:lnTo>
                  <a:lnTo>
                    <a:pt x="471" y="626"/>
                  </a:lnTo>
                  <a:lnTo>
                    <a:pt x="547" y="546"/>
                  </a:lnTo>
                  <a:lnTo>
                    <a:pt x="627" y="471"/>
                  </a:lnTo>
                  <a:lnTo>
                    <a:pt x="711" y="400"/>
                  </a:lnTo>
                  <a:lnTo>
                    <a:pt x="800" y="335"/>
                  </a:lnTo>
                  <a:lnTo>
                    <a:pt x="893" y="274"/>
                  </a:lnTo>
                  <a:lnTo>
                    <a:pt x="989" y="219"/>
                  </a:lnTo>
                  <a:lnTo>
                    <a:pt x="1089" y="170"/>
                  </a:lnTo>
                  <a:lnTo>
                    <a:pt x="1192" y="126"/>
                  </a:lnTo>
                  <a:lnTo>
                    <a:pt x="1297" y="89"/>
                  </a:lnTo>
                  <a:lnTo>
                    <a:pt x="1407" y="58"/>
                  </a:lnTo>
                  <a:lnTo>
                    <a:pt x="1518" y="34"/>
                  </a:lnTo>
                  <a:lnTo>
                    <a:pt x="1632" y="15"/>
                  </a:lnTo>
                  <a:lnTo>
                    <a:pt x="1748" y="5"/>
                  </a:lnTo>
                  <a:lnTo>
                    <a:pt x="18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72" name="Google Shape;9972;p23"/>
            <p:cNvSpPr/>
            <p:nvPr/>
          </p:nvSpPr>
          <p:spPr>
            <a:xfrm>
              <a:off x="-2059" y="1064"/>
              <a:ext cx="217" cy="245"/>
            </a:xfrm>
            <a:custGeom>
              <a:rect b="b" l="l" r="r" t="t"/>
              <a:pathLst>
                <a:path extrusionOk="0" h="1464" w="1298">
                  <a:moveTo>
                    <a:pt x="153" y="0"/>
                  </a:moveTo>
                  <a:lnTo>
                    <a:pt x="184" y="4"/>
                  </a:lnTo>
                  <a:lnTo>
                    <a:pt x="212" y="12"/>
                  </a:lnTo>
                  <a:lnTo>
                    <a:pt x="239" y="27"/>
                  </a:lnTo>
                  <a:lnTo>
                    <a:pt x="262" y="45"/>
                  </a:lnTo>
                  <a:lnTo>
                    <a:pt x="280" y="68"/>
                  </a:lnTo>
                  <a:lnTo>
                    <a:pt x="294" y="93"/>
                  </a:lnTo>
                  <a:lnTo>
                    <a:pt x="303" y="123"/>
                  </a:lnTo>
                  <a:lnTo>
                    <a:pt x="307" y="153"/>
                  </a:lnTo>
                  <a:lnTo>
                    <a:pt x="307" y="1158"/>
                  </a:lnTo>
                  <a:lnTo>
                    <a:pt x="1144" y="1158"/>
                  </a:lnTo>
                  <a:lnTo>
                    <a:pt x="1175" y="1161"/>
                  </a:lnTo>
                  <a:lnTo>
                    <a:pt x="1204" y="1170"/>
                  </a:lnTo>
                  <a:lnTo>
                    <a:pt x="1230" y="1185"/>
                  </a:lnTo>
                  <a:lnTo>
                    <a:pt x="1253" y="1203"/>
                  </a:lnTo>
                  <a:lnTo>
                    <a:pt x="1272" y="1226"/>
                  </a:lnTo>
                  <a:lnTo>
                    <a:pt x="1287" y="1251"/>
                  </a:lnTo>
                  <a:lnTo>
                    <a:pt x="1295" y="1280"/>
                  </a:lnTo>
                  <a:lnTo>
                    <a:pt x="1298" y="1311"/>
                  </a:lnTo>
                  <a:lnTo>
                    <a:pt x="1295" y="1342"/>
                  </a:lnTo>
                  <a:lnTo>
                    <a:pt x="1287" y="1370"/>
                  </a:lnTo>
                  <a:lnTo>
                    <a:pt x="1272" y="1397"/>
                  </a:lnTo>
                  <a:lnTo>
                    <a:pt x="1253" y="1420"/>
                  </a:lnTo>
                  <a:lnTo>
                    <a:pt x="1230" y="1438"/>
                  </a:lnTo>
                  <a:lnTo>
                    <a:pt x="1204" y="1452"/>
                  </a:lnTo>
                  <a:lnTo>
                    <a:pt x="1175" y="1461"/>
                  </a:lnTo>
                  <a:lnTo>
                    <a:pt x="1144" y="1464"/>
                  </a:lnTo>
                  <a:lnTo>
                    <a:pt x="153" y="1464"/>
                  </a:lnTo>
                  <a:lnTo>
                    <a:pt x="122" y="1461"/>
                  </a:lnTo>
                  <a:lnTo>
                    <a:pt x="93" y="1452"/>
                  </a:lnTo>
                  <a:lnTo>
                    <a:pt x="66" y="1438"/>
                  </a:lnTo>
                  <a:lnTo>
                    <a:pt x="45" y="1420"/>
                  </a:lnTo>
                  <a:lnTo>
                    <a:pt x="25" y="1397"/>
                  </a:lnTo>
                  <a:lnTo>
                    <a:pt x="11" y="1370"/>
                  </a:lnTo>
                  <a:lnTo>
                    <a:pt x="2" y="1342"/>
                  </a:lnTo>
                  <a:lnTo>
                    <a:pt x="0" y="1311"/>
                  </a:lnTo>
                  <a:lnTo>
                    <a:pt x="0" y="153"/>
                  </a:lnTo>
                  <a:lnTo>
                    <a:pt x="2" y="123"/>
                  </a:lnTo>
                  <a:lnTo>
                    <a:pt x="11" y="93"/>
                  </a:lnTo>
                  <a:lnTo>
                    <a:pt x="25" y="68"/>
                  </a:lnTo>
                  <a:lnTo>
                    <a:pt x="45" y="45"/>
                  </a:lnTo>
                  <a:lnTo>
                    <a:pt x="66" y="27"/>
                  </a:lnTo>
                  <a:lnTo>
                    <a:pt x="93" y="12"/>
                  </a:lnTo>
                  <a:lnTo>
                    <a:pt x="122" y="4"/>
                  </a:lnTo>
                  <a:lnTo>
                    <a:pt x="1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9973" name="Google Shape;9973;p23"/>
          <p:cNvGrpSpPr/>
          <p:nvPr/>
        </p:nvGrpSpPr>
        <p:grpSpPr>
          <a:xfrm>
            <a:off x="14816311" y="11394886"/>
            <a:ext cx="511733" cy="434758"/>
            <a:chOff x="-1139" y="383"/>
            <a:chExt cx="714" cy="607"/>
          </a:xfrm>
        </p:grpSpPr>
        <p:sp>
          <p:nvSpPr>
            <p:cNvPr id="9974" name="Google Shape;9974;p23"/>
            <p:cNvSpPr/>
            <p:nvPr/>
          </p:nvSpPr>
          <p:spPr>
            <a:xfrm>
              <a:off x="-1139" y="383"/>
              <a:ext cx="714" cy="476"/>
            </a:xfrm>
            <a:custGeom>
              <a:rect b="b" l="l" r="r" t="t"/>
              <a:pathLst>
                <a:path extrusionOk="0" h="2381" w="3570">
                  <a:moveTo>
                    <a:pt x="2028" y="0"/>
                  </a:moveTo>
                  <a:lnTo>
                    <a:pt x="2111" y="3"/>
                  </a:lnTo>
                  <a:lnTo>
                    <a:pt x="2193" y="14"/>
                  </a:lnTo>
                  <a:lnTo>
                    <a:pt x="2272" y="30"/>
                  </a:lnTo>
                  <a:lnTo>
                    <a:pt x="2349" y="54"/>
                  </a:lnTo>
                  <a:lnTo>
                    <a:pt x="2423" y="83"/>
                  </a:lnTo>
                  <a:lnTo>
                    <a:pt x="2495" y="118"/>
                  </a:lnTo>
                  <a:lnTo>
                    <a:pt x="2563" y="158"/>
                  </a:lnTo>
                  <a:lnTo>
                    <a:pt x="2628" y="204"/>
                  </a:lnTo>
                  <a:lnTo>
                    <a:pt x="2689" y="254"/>
                  </a:lnTo>
                  <a:lnTo>
                    <a:pt x="2747" y="310"/>
                  </a:lnTo>
                  <a:lnTo>
                    <a:pt x="2799" y="368"/>
                  </a:lnTo>
                  <a:lnTo>
                    <a:pt x="2847" y="432"/>
                  </a:lnTo>
                  <a:lnTo>
                    <a:pt x="2891" y="499"/>
                  </a:lnTo>
                  <a:lnTo>
                    <a:pt x="2928" y="569"/>
                  </a:lnTo>
                  <a:lnTo>
                    <a:pt x="2962" y="643"/>
                  </a:lnTo>
                  <a:lnTo>
                    <a:pt x="2989" y="720"/>
                  </a:lnTo>
                  <a:lnTo>
                    <a:pt x="3010" y="799"/>
                  </a:lnTo>
                  <a:lnTo>
                    <a:pt x="3025" y="880"/>
                  </a:lnTo>
                  <a:lnTo>
                    <a:pt x="3033" y="965"/>
                  </a:lnTo>
                  <a:lnTo>
                    <a:pt x="3094" y="983"/>
                  </a:lnTo>
                  <a:lnTo>
                    <a:pt x="3152" y="1008"/>
                  </a:lnTo>
                  <a:lnTo>
                    <a:pt x="3208" y="1037"/>
                  </a:lnTo>
                  <a:lnTo>
                    <a:pt x="3261" y="1071"/>
                  </a:lnTo>
                  <a:lnTo>
                    <a:pt x="3309" y="1110"/>
                  </a:lnTo>
                  <a:lnTo>
                    <a:pt x="3356" y="1152"/>
                  </a:lnTo>
                  <a:lnTo>
                    <a:pt x="3398" y="1198"/>
                  </a:lnTo>
                  <a:lnTo>
                    <a:pt x="3436" y="1248"/>
                  </a:lnTo>
                  <a:lnTo>
                    <a:pt x="3470" y="1301"/>
                  </a:lnTo>
                  <a:lnTo>
                    <a:pt x="3500" y="1356"/>
                  </a:lnTo>
                  <a:lnTo>
                    <a:pt x="3525" y="1415"/>
                  </a:lnTo>
                  <a:lnTo>
                    <a:pt x="3544" y="1474"/>
                  </a:lnTo>
                  <a:lnTo>
                    <a:pt x="3558" y="1537"/>
                  </a:lnTo>
                  <a:lnTo>
                    <a:pt x="3567" y="1601"/>
                  </a:lnTo>
                  <a:lnTo>
                    <a:pt x="3570" y="1666"/>
                  </a:lnTo>
                  <a:lnTo>
                    <a:pt x="3567" y="1734"/>
                  </a:lnTo>
                  <a:lnTo>
                    <a:pt x="3557" y="1801"/>
                  </a:lnTo>
                  <a:lnTo>
                    <a:pt x="3542" y="1866"/>
                  </a:lnTo>
                  <a:lnTo>
                    <a:pt x="3520" y="1929"/>
                  </a:lnTo>
                  <a:lnTo>
                    <a:pt x="3493" y="1989"/>
                  </a:lnTo>
                  <a:lnTo>
                    <a:pt x="3461" y="2045"/>
                  </a:lnTo>
                  <a:lnTo>
                    <a:pt x="3424" y="2099"/>
                  </a:lnTo>
                  <a:lnTo>
                    <a:pt x="3383" y="2148"/>
                  </a:lnTo>
                  <a:lnTo>
                    <a:pt x="3336" y="2194"/>
                  </a:lnTo>
                  <a:lnTo>
                    <a:pt x="3288" y="2235"/>
                  </a:lnTo>
                  <a:lnTo>
                    <a:pt x="3234" y="2272"/>
                  </a:lnTo>
                  <a:lnTo>
                    <a:pt x="3177" y="2305"/>
                  </a:lnTo>
                  <a:lnTo>
                    <a:pt x="3118" y="2332"/>
                  </a:lnTo>
                  <a:lnTo>
                    <a:pt x="3055" y="2353"/>
                  </a:lnTo>
                  <a:lnTo>
                    <a:pt x="2990" y="2368"/>
                  </a:lnTo>
                  <a:lnTo>
                    <a:pt x="2923" y="2378"/>
                  </a:lnTo>
                  <a:lnTo>
                    <a:pt x="2855" y="2381"/>
                  </a:lnTo>
                  <a:lnTo>
                    <a:pt x="2618" y="2381"/>
                  </a:lnTo>
                  <a:lnTo>
                    <a:pt x="2600" y="2378"/>
                  </a:lnTo>
                  <a:lnTo>
                    <a:pt x="2582" y="2370"/>
                  </a:lnTo>
                  <a:lnTo>
                    <a:pt x="2570" y="2357"/>
                  </a:lnTo>
                  <a:lnTo>
                    <a:pt x="2562" y="2340"/>
                  </a:lnTo>
                  <a:lnTo>
                    <a:pt x="2559" y="2322"/>
                  </a:lnTo>
                  <a:lnTo>
                    <a:pt x="2562" y="2304"/>
                  </a:lnTo>
                  <a:lnTo>
                    <a:pt x="2570" y="2286"/>
                  </a:lnTo>
                  <a:lnTo>
                    <a:pt x="2582" y="2274"/>
                  </a:lnTo>
                  <a:lnTo>
                    <a:pt x="2600" y="2266"/>
                  </a:lnTo>
                  <a:lnTo>
                    <a:pt x="2618" y="2262"/>
                  </a:lnTo>
                  <a:lnTo>
                    <a:pt x="2855" y="2262"/>
                  </a:lnTo>
                  <a:lnTo>
                    <a:pt x="2916" y="2259"/>
                  </a:lnTo>
                  <a:lnTo>
                    <a:pt x="2975" y="2250"/>
                  </a:lnTo>
                  <a:lnTo>
                    <a:pt x="3031" y="2235"/>
                  </a:lnTo>
                  <a:lnTo>
                    <a:pt x="3086" y="2215"/>
                  </a:lnTo>
                  <a:lnTo>
                    <a:pt x="3138" y="2190"/>
                  </a:lnTo>
                  <a:lnTo>
                    <a:pt x="3188" y="2161"/>
                  </a:lnTo>
                  <a:lnTo>
                    <a:pt x="3234" y="2126"/>
                  </a:lnTo>
                  <a:lnTo>
                    <a:pt x="3276" y="2087"/>
                  </a:lnTo>
                  <a:lnTo>
                    <a:pt x="3315" y="2045"/>
                  </a:lnTo>
                  <a:lnTo>
                    <a:pt x="3349" y="1999"/>
                  </a:lnTo>
                  <a:lnTo>
                    <a:pt x="3379" y="1950"/>
                  </a:lnTo>
                  <a:lnTo>
                    <a:pt x="3403" y="1898"/>
                  </a:lnTo>
                  <a:lnTo>
                    <a:pt x="3424" y="1842"/>
                  </a:lnTo>
                  <a:lnTo>
                    <a:pt x="3439" y="1786"/>
                  </a:lnTo>
                  <a:lnTo>
                    <a:pt x="3448" y="1727"/>
                  </a:lnTo>
                  <a:lnTo>
                    <a:pt x="3451" y="1666"/>
                  </a:lnTo>
                  <a:lnTo>
                    <a:pt x="3448" y="1604"/>
                  </a:lnTo>
                  <a:lnTo>
                    <a:pt x="3438" y="1545"/>
                  </a:lnTo>
                  <a:lnTo>
                    <a:pt x="3424" y="1487"/>
                  </a:lnTo>
                  <a:lnTo>
                    <a:pt x="3403" y="1431"/>
                  </a:lnTo>
                  <a:lnTo>
                    <a:pt x="3377" y="1378"/>
                  </a:lnTo>
                  <a:lnTo>
                    <a:pt x="3347" y="1328"/>
                  </a:lnTo>
                  <a:lnTo>
                    <a:pt x="3311" y="1281"/>
                  </a:lnTo>
                  <a:lnTo>
                    <a:pt x="3273" y="1237"/>
                  </a:lnTo>
                  <a:lnTo>
                    <a:pt x="3229" y="1197"/>
                  </a:lnTo>
                  <a:lnTo>
                    <a:pt x="3183" y="1162"/>
                  </a:lnTo>
                  <a:lnTo>
                    <a:pt x="3133" y="1131"/>
                  </a:lnTo>
                  <a:lnTo>
                    <a:pt x="3079" y="1105"/>
                  </a:lnTo>
                  <a:lnTo>
                    <a:pt x="3024" y="1086"/>
                  </a:lnTo>
                  <a:lnTo>
                    <a:pt x="2965" y="1071"/>
                  </a:lnTo>
                  <a:lnTo>
                    <a:pt x="2960" y="1071"/>
                  </a:lnTo>
                  <a:lnTo>
                    <a:pt x="2949" y="1068"/>
                  </a:lnTo>
                  <a:lnTo>
                    <a:pt x="2932" y="1067"/>
                  </a:lnTo>
                  <a:lnTo>
                    <a:pt x="2911" y="1065"/>
                  </a:lnTo>
                  <a:lnTo>
                    <a:pt x="2886" y="1064"/>
                  </a:lnTo>
                  <a:lnTo>
                    <a:pt x="2858" y="1062"/>
                  </a:lnTo>
                  <a:lnTo>
                    <a:pt x="2827" y="1062"/>
                  </a:lnTo>
                  <a:lnTo>
                    <a:pt x="2793" y="1062"/>
                  </a:lnTo>
                  <a:lnTo>
                    <a:pt x="2759" y="1064"/>
                  </a:lnTo>
                  <a:lnTo>
                    <a:pt x="2723" y="1066"/>
                  </a:lnTo>
                  <a:lnTo>
                    <a:pt x="2686" y="1071"/>
                  </a:lnTo>
                  <a:lnTo>
                    <a:pt x="2682" y="1072"/>
                  </a:lnTo>
                  <a:lnTo>
                    <a:pt x="2678" y="1072"/>
                  </a:lnTo>
                  <a:lnTo>
                    <a:pt x="2660" y="1070"/>
                  </a:lnTo>
                  <a:lnTo>
                    <a:pt x="2645" y="1063"/>
                  </a:lnTo>
                  <a:lnTo>
                    <a:pt x="2633" y="1052"/>
                  </a:lnTo>
                  <a:lnTo>
                    <a:pt x="2623" y="1038"/>
                  </a:lnTo>
                  <a:lnTo>
                    <a:pt x="2619" y="1021"/>
                  </a:lnTo>
                  <a:lnTo>
                    <a:pt x="2618" y="1006"/>
                  </a:lnTo>
                  <a:lnTo>
                    <a:pt x="2622" y="991"/>
                  </a:lnTo>
                  <a:lnTo>
                    <a:pt x="2630" y="976"/>
                  </a:lnTo>
                  <a:lnTo>
                    <a:pt x="2640" y="966"/>
                  </a:lnTo>
                  <a:lnTo>
                    <a:pt x="2654" y="958"/>
                  </a:lnTo>
                  <a:lnTo>
                    <a:pt x="2669" y="954"/>
                  </a:lnTo>
                  <a:lnTo>
                    <a:pt x="2723" y="947"/>
                  </a:lnTo>
                  <a:lnTo>
                    <a:pt x="2776" y="944"/>
                  </a:lnTo>
                  <a:lnTo>
                    <a:pt x="2826" y="943"/>
                  </a:lnTo>
                  <a:lnTo>
                    <a:pt x="2871" y="944"/>
                  </a:lnTo>
                  <a:lnTo>
                    <a:pt x="2911" y="946"/>
                  </a:lnTo>
                  <a:lnTo>
                    <a:pt x="2901" y="870"/>
                  </a:lnTo>
                  <a:lnTo>
                    <a:pt x="2886" y="796"/>
                  </a:lnTo>
                  <a:lnTo>
                    <a:pt x="2865" y="724"/>
                  </a:lnTo>
                  <a:lnTo>
                    <a:pt x="2837" y="656"/>
                  </a:lnTo>
                  <a:lnTo>
                    <a:pt x="2804" y="589"/>
                  </a:lnTo>
                  <a:lnTo>
                    <a:pt x="2767" y="526"/>
                  </a:lnTo>
                  <a:lnTo>
                    <a:pt x="2725" y="467"/>
                  </a:lnTo>
                  <a:lnTo>
                    <a:pt x="2679" y="411"/>
                  </a:lnTo>
                  <a:lnTo>
                    <a:pt x="2628" y="359"/>
                  </a:lnTo>
                  <a:lnTo>
                    <a:pt x="2573" y="312"/>
                  </a:lnTo>
                  <a:lnTo>
                    <a:pt x="2514" y="270"/>
                  </a:lnTo>
                  <a:lnTo>
                    <a:pt x="2452" y="231"/>
                  </a:lnTo>
                  <a:lnTo>
                    <a:pt x="2389" y="198"/>
                  </a:lnTo>
                  <a:lnTo>
                    <a:pt x="2321" y="170"/>
                  </a:lnTo>
                  <a:lnTo>
                    <a:pt x="2250" y="148"/>
                  </a:lnTo>
                  <a:lnTo>
                    <a:pt x="2179" y="132"/>
                  </a:lnTo>
                  <a:lnTo>
                    <a:pt x="2104" y="122"/>
                  </a:lnTo>
                  <a:lnTo>
                    <a:pt x="2028" y="119"/>
                  </a:lnTo>
                  <a:lnTo>
                    <a:pt x="1958" y="122"/>
                  </a:lnTo>
                  <a:lnTo>
                    <a:pt x="1889" y="131"/>
                  </a:lnTo>
                  <a:lnTo>
                    <a:pt x="1820" y="145"/>
                  </a:lnTo>
                  <a:lnTo>
                    <a:pt x="1753" y="165"/>
                  </a:lnTo>
                  <a:lnTo>
                    <a:pt x="1687" y="188"/>
                  </a:lnTo>
                  <a:lnTo>
                    <a:pt x="1622" y="218"/>
                  </a:lnTo>
                  <a:lnTo>
                    <a:pt x="1560" y="252"/>
                  </a:lnTo>
                  <a:lnTo>
                    <a:pt x="1500" y="290"/>
                  </a:lnTo>
                  <a:lnTo>
                    <a:pt x="1444" y="332"/>
                  </a:lnTo>
                  <a:lnTo>
                    <a:pt x="1391" y="380"/>
                  </a:lnTo>
                  <a:lnTo>
                    <a:pt x="1343" y="430"/>
                  </a:lnTo>
                  <a:lnTo>
                    <a:pt x="1297" y="484"/>
                  </a:lnTo>
                  <a:lnTo>
                    <a:pt x="1338" y="523"/>
                  </a:lnTo>
                  <a:lnTo>
                    <a:pt x="1376" y="566"/>
                  </a:lnTo>
                  <a:lnTo>
                    <a:pt x="1409" y="614"/>
                  </a:lnTo>
                  <a:lnTo>
                    <a:pt x="1436" y="664"/>
                  </a:lnTo>
                  <a:lnTo>
                    <a:pt x="1458" y="718"/>
                  </a:lnTo>
                  <a:lnTo>
                    <a:pt x="1475" y="774"/>
                  </a:lnTo>
                  <a:lnTo>
                    <a:pt x="1484" y="832"/>
                  </a:lnTo>
                  <a:lnTo>
                    <a:pt x="1488" y="893"/>
                  </a:lnTo>
                  <a:lnTo>
                    <a:pt x="1484" y="911"/>
                  </a:lnTo>
                  <a:lnTo>
                    <a:pt x="1476" y="928"/>
                  </a:lnTo>
                  <a:lnTo>
                    <a:pt x="1463" y="941"/>
                  </a:lnTo>
                  <a:lnTo>
                    <a:pt x="1446" y="949"/>
                  </a:lnTo>
                  <a:lnTo>
                    <a:pt x="1428" y="953"/>
                  </a:lnTo>
                  <a:lnTo>
                    <a:pt x="1410" y="949"/>
                  </a:lnTo>
                  <a:lnTo>
                    <a:pt x="1392" y="941"/>
                  </a:lnTo>
                  <a:lnTo>
                    <a:pt x="1380" y="928"/>
                  </a:lnTo>
                  <a:lnTo>
                    <a:pt x="1372" y="911"/>
                  </a:lnTo>
                  <a:lnTo>
                    <a:pt x="1369" y="893"/>
                  </a:lnTo>
                  <a:lnTo>
                    <a:pt x="1365" y="845"/>
                  </a:lnTo>
                  <a:lnTo>
                    <a:pt x="1358" y="799"/>
                  </a:lnTo>
                  <a:lnTo>
                    <a:pt x="1345" y="753"/>
                  </a:lnTo>
                  <a:lnTo>
                    <a:pt x="1326" y="711"/>
                  </a:lnTo>
                  <a:lnTo>
                    <a:pt x="1305" y="671"/>
                  </a:lnTo>
                  <a:lnTo>
                    <a:pt x="1278" y="634"/>
                  </a:lnTo>
                  <a:lnTo>
                    <a:pt x="1247" y="601"/>
                  </a:lnTo>
                  <a:lnTo>
                    <a:pt x="1214" y="571"/>
                  </a:lnTo>
                  <a:lnTo>
                    <a:pt x="1177" y="543"/>
                  </a:lnTo>
                  <a:lnTo>
                    <a:pt x="1136" y="520"/>
                  </a:lnTo>
                  <a:lnTo>
                    <a:pt x="1123" y="514"/>
                  </a:lnTo>
                  <a:lnTo>
                    <a:pt x="1099" y="503"/>
                  </a:lnTo>
                  <a:lnTo>
                    <a:pt x="1074" y="495"/>
                  </a:lnTo>
                  <a:lnTo>
                    <a:pt x="1071" y="494"/>
                  </a:lnTo>
                  <a:lnTo>
                    <a:pt x="1068" y="493"/>
                  </a:lnTo>
                  <a:lnTo>
                    <a:pt x="1044" y="487"/>
                  </a:lnTo>
                  <a:lnTo>
                    <a:pt x="1020" y="483"/>
                  </a:lnTo>
                  <a:lnTo>
                    <a:pt x="1014" y="482"/>
                  </a:lnTo>
                  <a:lnTo>
                    <a:pt x="1007" y="481"/>
                  </a:lnTo>
                  <a:lnTo>
                    <a:pt x="979" y="477"/>
                  </a:lnTo>
                  <a:lnTo>
                    <a:pt x="952" y="476"/>
                  </a:lnTo>
                  <a:lnTo>
                    <a:pt x="900" y="480"/>
                  </a:lnTo>
                  <a:lnTo>
                    <a:pt x="849" y="489"/>
                  </a:lnTo>
                  <a:lnTo>
                    <a:pt x="802" y="504"/>
                  </a:lnTo>
                  <a:lnTo>
                    <a:pt x="756" y="525"/>
                  </a:lnTo>
                  <a:lnTo>
                    <a:pt x="714" y="551"/>
                  </a:lnTo>
                  <a:lnTo>
                    <a:pt x="675" y="581"/>
                  </a:lnTo>
                  <a:lnTo>
                    <a:pt x="640" y="616"/>
                  </a:lnTo>
                  <a:lnTo>
                    <a:pt x="610" y="655"/>
                  </a:lnTo>
                  <a:lnTo>
                    <a:pt x="584" y="697"/>
                  </a:lnTo>
                  <a:lnTo>
                    <a:pt x="564" y="743"/>
                  </a:lnTo>
                  <a:lnTo>
                    <a:pt x="548" y="790"/>
                  </a:lnTo>
                  <a:lnTo>
                    <a:pt x="539" y="841"/>
                  </a:lnTo>
                  <a:lnTo>
                    <a:pt x="536" y="893"/>
                  </a:lnTo>
                  <a:lnTo>
                    <a:pt x="536" y="901"/>
                  </a:lnTo>
                  <a:lnTo>
                    <a:pt x="537" y="908"/>
                  </a:lnTo>
                  <a:lnTo>
                    <a:pt x="538" y="920"/>
                  </a:lnTo>
                  <a:lnTo>
                    <a:pt x="537" y="931"/>
                  </a:lnTo>
                  <a:lnTo>
                    <a:pt x="536" y="953"/>
                  </a:lnTo>
                  <a:lnTo>
                    <a:pt x="536" y="991"/>
                  </a:lnTo>
                  <a:lnTo>
                    <a:pt x="502" y="1007"/>
                  </a:lnTo>
                  <a:lnTo>
                    <a:pt x="452" y="1034"/>
                  </a:lnTo>
                  <a:lnTo>
                    <a:pt x="405" y="1065"/>
                  </a:lnTo>
                  <a:lnTo>
                    <a:pt x="359" y="1102"/>
                  </a:lnTo>
                  <a:lnTo>
                    <a:pt x="317" y="1142"/>
                  </a:lnTo>
                  <a:lnTo>
                    <a:pt x="279" y="1186"/>
                  </a:lnTo>
                  <a:lnTo>
                    <a:pt x="243" y="1234"/>
                  </a:lnTo>
                  <a:lnTo>
                    <a:pt x="212" y="1284"/>
                  </a:lnTo>
                  <a:lnTo>
                    <a:pt x="185" y="1336"/>
                  </a:lnTo>
                  <a:lnTo>
                    <a:pt x="162" y="1390"/>
                  </a:lnTo>
                  <a:lnTo>
                    <a:pt x="144" y="1446"/>
                  </a:lnTo>
                  <a:lnTo>
                    <a:pt x="130" y="1502"/>
                  </a:lnTo>
                  <a:lnTo>
                    <a:pt x="122" y="1560"/>
                  </a:lnTo>
                  <a:lnTo>
                    <a:pt x="119" y="1616"/>
                  </a:lnTo>
                  <a:lnTo>
                    <a:pt x="122" y="1682"/>
                  </a:lnTo>
                  <a:lnTo>
                    <a:pt x="132" y="1747"/>
                  </a:lnTo>
                  <a:lnTo>
                    <a:pt x="148" y="1809"/>
                  </a:lnTo>
                  <a:lnTo>
                    <a:pt x="170" y="1867"/>
                  </a:lnTo>
                  <a:lnTo>
                    <a:pt x="197" y="1925"/>
                  </a:lnTo>
                  <a:lnTo>
                    <a:pt x="229" y="1978"/>
                  </a:lnTo>
                  <a:lnTo>
                    <a:pt x="266" y="2027"/>
                  </a:lnTo>
                  <a:lnTo>
                    <a:pt x="308" y="2073"/>
                  </a:lnTo>
                  <a:lnTo>
                    <a:pt x="354" y="2115"/>
                  </a:lnTo>
                  <a:lnTo>
                    <a:pt x="404" y="2152"/>
                  </a:lnTo>
                  <a:lnTo>
                    <a:pt x="457" y="2184"/>
                  </a:lnTo>
                  <a:lnTo>
                    <a:pt x="514" y="2211"/>
                  </a:lnTo>
                  <a:lnTo>
                    <a:pt x="572" y="2233"/>
                  </a:lnTo>
                  <a:lnTo>
                    <a:pt x="634" y="2249"/>
                  </a:lnTo>
                  <a:lnTo>
                    <a:pt x="699" y="2259"/>
                  </a:lnTo>
                  <a:lnTo>
                    <a:pt x="765" y="2262"/>
                  </a:lnTo>
                  <a:lnTo>
                    <a:pt x="1071" y="2262"/>
                  </a:lnTo>
                  <a:lnTo>
                    <a:pt x="1089" y="2266"/>
                  </a:lnTo>
                  <a:lnTo>
                    <a:pt x="1106" y="2274"/>
                  </a:lnTo>
                  <a:lnTo>
                    <a:pt x="1119" y="2286"/>
                  </a:lnTo>
                  <a:lnTo>
                    <a:pt x="1127" y="2304"/>
                  </a:lnTo>
                  <a:lnTo>
                    <a:pt x="1131" y="2322"/>
                  </a:lnTo>
                  <a:lnTo>
                    <a:pt x="1127" y="2340"/>
                  </a:lnTo>
                  <a:lnTo>
                    <a:pt x="1119" y="2357"/>
                  </a:lnTo>
                  <a:lnTo>
                    <a:pt x="1106" y="2370"/>
                  </a:lnTo>
                  <a:lnTo>
                    <a:pt x="1089" y="2378"/>
                  </a:lnTo>
                  <a:lnTo>
                    <a:pt x="1071" y="2381"/>
                  </a:lnTo>
                  <a:lnTo>
                    <a:pt x="765" y="2381"/>
                  </a:lnTo>
                  <a:lnTo>
                    <a:pt x="695" y="2378"/>
                  </a:lnTo>
                  <a:lnTo>
                    <a:pt x="627" y="2370"/>
                  </a:lnTo>
                  <a:lnTo>
                    <a:pt x="561" y="2354"/>
                  </a:lnTo>
                  <a:lnTo>
                    <a:pt x="498" y="2334"/>
                  </a:lnTo>
                  <a:lnTo>
                    <a:pt x="437" y="2308"/>
                  </a:lnTo>
                  <a:lnTo>
                    <a:pt x="379" y="2276"/>
                  </a:lnTo>
                  <a:lnTo>
                    <a:pt x="323" y="2242"/>
                  </a:lnTo>
                  <a:lnTo>
                    <a:pt x="273" y="2202"/>
                  </a:lnTo>
                  <a:lnTo>
                    <a:pt x="224" y="2157"/>
                  </a:lnTo>
                  <a:lnTo>
                    <a:pt x="180" y="2109"/>
                  </a:lnTo>
                  <a:lnTo>
                    <a:pt x="140" y="2058"/>
                  </a:lnTo>
                  <a:lnTo>
                    <a:pt x="105" y="2003"/>
                  </a:lnTo>
                  <a:lnTo>
                    <a:pt x="74" y="1944"/>
                  </a:lnTo>
                  <a:lnTo>
                    <a:pt x="48" y="1884"/>
                  </a:lnTo>
                  <a:lnTo>
                    <a:pt x="27" y="1820"/>
                  </a:lnTo>
                  <a:lnTo>
                    <a:pt x="12" y="1754"/>
                  </a:lnTo>
                  <a:lnTo>
                    <a:pt x="3" y="1687"/>
                  </a:lnTo>
                  <a:lnTo>
                    <a:pt x="0" y="1616"/>
                  </a:lnTo>
                  <a:lnTo>
                    <a:pt x="3" y="1551"/>
                  </a:lnTo>
                  <a:lnTo>
                    <a:pt x="12" y="1486"/>
                  </a:lnTo>
                  <a:lnTo>
                    <a:pt x="26" y="1422"/>
                  </a:lnTo>
                  <a:lnTo>
                    <a:pt x="45" y="1360"/>
                  </a:lnTo>
                  <a:lnTo>
                    <a:pt x="70" y="1299"/>
                  </a:lnTo>
                  <a:lnTo>
                    <a:pt x="100" y="1239"/>
                  </a:lnTo>
                  <a:lnTo>
                    <a:pt x="133" y="1182"/>
                  </a:lnTo>
                  <a:lnTo>
                    <a:pt x="172" y="1129"/>
                  </a:lnTo>
                  <a:lnTo>
                    <a:pt x="214" y="1078"/>
                  </a:lnTo>
                  <a:lnTo>
                    <a:pt x="260" y="1031"/>
                  </a:lnTo>
                  <a:lnTo>
                    <a:pt x="309" y="988"/>
                  </a:lnTo>
                  <a:lnTo>
                    <a:pt x="361" y="949"/>
                  </a:lnTo>
                  <a:lnTo>
                    <a:pt x="418" y="916"/>
                  </a:lnTo>
                  <a:lnTo>
                    <a:pt x="417" y="893"/>
                  </a:lnTo>
                  <a:lnTo>
                    <a:pt x="420" y="835"/>
                  </a:lnTo>
                  <a:lnTo>
                    <a:pt x="429" y="778"/>
                  </a:lnTo>
                  <a:lnTo>
                    <a:pt x="444" y="724"/>
                  </a:lnTo>
                  <a:lnTo>
                    <a:pt x="464" y="672"/>
                  </a:lnTo>
                  <a:lnTo>
                    <a:pt x="490" y="622"/>
                  </a:lnTo>
                  <a:lnTo>
                    <a:pt x="520" y="577"/>
                  </a:lnTo>
                  <a:lnTo>
                    <a:pt x="555" y="535"/>
                  </a:lnTo>
                  <a:lnTo>
                    <a:pt x="594" y="496"/>
                  </a:lnTo>
                  <a:lnTo>
                    <a:pt x="636" y="461"/>
                  </a:lnTo>
                  <a:lnTo>
                    <a:pt x="682" y="431"/>
                  </a:lnTo>
                  <a:lnTo>
                    <a:pt x="731" y="405"/>
                  </a:lnTo>
                  <a:lnTo>
                    <a:pt x="783" y="384"/>
                  </a:lnTo>
                  <a:lnTo>
                    <a:pt x="837" y="370"/>
                  </a:lnTo>
                  <a:lnTo>
                    <a:pt x="894" y="361"/>
                  </a:lnTo>
                  <a:lnTo>
                    <a:pt x="952" y="357"/>
                  </a:lnTo>
                  <a:lnTo>
                    <a:pt x="982" y="358"/>
                  </a:lnTo>
                  <a:lnTo>
                    <a:pt x="1012" y="361"/>
                  </a:lnTo>
                  <a:lnTo>
                    <a:pt x="1030" y="364"/>
                  </a:lnTo>
                  <a:lnTo>
                    <a:pt x="1071" y="371"/>
                  </a:lnTo>
                  <a:lnTo>
                    <a:pt x="1092" y="377"/>
                  </a:lnTo>
                  <a:lnTo>
                    <a:pt x="1128" y="388"/>
                  </a:lnTo>
                  <a:lnTo>
                    <a:pt x="1149" y="395"/>
                  </a:lnTo>
                  <a:lnTo>
                    <a:pt x="1185" y="411"/>
                  </a:lnTo>
                  <a:lnTo>
                    <a:pt x="1191" y="415"/>
                  </a:lnTo>
                  <a:lnTo>
                    <a:pt x="1198" y="417"/>
                  </a:lnTo>
                  <a:lnTo>
                    <a:pt x="1245" y="359"/>
                  </a:lnTo>
                  <a:lnTo>
                    <a:pt x="1296" y="305"/>
                  </a:lnTo>
                  <a:lnTo>
                    <a:pt x="1350" y="254"/>
                  </a:lnTo>
                  <a:lnTo>
                    <a:pt x="1407" y="209"/>
                  </a:lnTo>
                  <a:lnTo>
                    <a:pt x="1468" y="167"/>
                  </a:lnTo>
                  <a:lnTo>
                    <a:pt x="1532" y="129"/>
                  </a:lnTo>
                  <a:lnTo>
                    <a:pt x="1598" y="95"/>
                  </a:lnTo>
                  <a:lnTo>
                    <a:pt x="1666" y="67"/>
                  </a:lnTo>
                  <a:lnTo>
                    <a:pt x="1736" y="43"/>
                  </a:lnTo>
                  <a:lnTo>
                    <a:pt x="1808" y="25"/>
                  </a:lnTo>
                  <a:lnTo>
                    <a:pt x="1880" y="11"/>
                  </a:lnTo>
                  <a:lnTo>
                    <a:pt x="1954" y="3"/>
                  </a:lnTo>
                  <a:lnTo>
                    <a:pt x="20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75" name="Google Shape;9975;p23"/>
            <p:cNvSpPr/>
            <p:nvPr/>
          </p:nvSpPr>
          <p:spPr>
            <a:xfrm>
              <a:off x="-877" y="692"/>
              <a:ext cx="214" cy="298"/>
            </a:xfrm>
            <a:custGeom>
              <a:rect b="b" l="l" r="r" t="t"/>
              <a:pathLst>
                <a:path extrusionOk="0" h="1488" w="1071">
                  <a:moveTo>
                    <a:pt x="536" y="0"/>
                  </a:moveTo>
                  <a:lnTo>
                    <a:pt x="554" y="3"/>
                  </a:lnTo>
                  <a:lnTo>
                    <a:pt x="571" y="12"/>
                  </a:lnTo>
                  <a:lnTo>
                    <a:pt x="583" y="25"/>
                  </a:lnTo>
                  <a:lnTo>
                    <a:pt x="592" y="41"/>
                  </a:lnTo>
                  <a:lnTo>
                    <a:pt x="595" y="59"/>
                  </a:lnTo>
                  <a:lnTo>
                    <a:pt x="595" y="1285"/>
                  </a:lnTo>
                  <a:lnTo>
                    <a:pt x="969" y="910"/>
                  </a:lnTo>
                  <a:lnTo>
                    <a:pt x="982" y="901"/>
                  </a:lnTo>
                  <a:lnTo>
                    <a:pt x="996" y="895"/>
                  </a:lnTo>
                  <a:lnTo>
                    <a:pt x="1012" y="893"/>
                  </a:lnTo>
                  <a:lnTo>
                    <a:pt x="1027" y="895"/>
                  </a:lnTo>
                  <a:lnTo>
                    <a:pt x="1041" y="901"/>
                  </a:lnTo>
                  <a:lnTo>
                    <a:pt x="1054" y="910"/>
                  </a:lnTo>
                  <a:lnTo>
                    <a:pt x="1063" y="923"/>
                  </a:lnTo>
                  <a:lnTo>
                    <a:pt x="1069" y="937"/>
                  </a:lnTo>
                  <a:lnTo>
                    <a:pt x="1071" y="953"/>
                  </a:lnTo>
                  <a:lnTo>
                    <a:pt x="1069" y="968"/>
                  </a:lnTo>
                  <a:lnTo>
                    <a:pt x="1063" y="982"/>
                  </a:lnTo>
                  <a:lnTo>
                    <a:pt x="1054" y="995"/>
                  </a:lnTo>
                  <a:lnTo>
                    <a:pt x="578" y="1471"/>
                  </a:lnTo>
                  <a:lnTo>
                    <a:pt x="569" y="1479"/>
                  </a:lnTo>
                  <a:lnTo>
                    <a:pt x="558" y="1484"/>
                  </a:lnTo>
                  <a:lnTo>
                    <a:pt x="547" y="1487"/>
                  </a:lnTo>
                  <a:lnTo>
                    <a:pt x="536" y="1488"/>
                  </a:lnTo>
                  <a:lnTo>
                    <a:pt x="524" y="1487"/>
                  </a:lnTo>
                  <a:lnTo>
                    <a:pt x="513" y="1484"/>
                  </a:lnTo>
                  <a:lnTo>
                    <a:pt x="502" y="1479"/>
                  </a:lnTo>
                  <a:lnTo>
                    <a:pt x="493" y="1471"/>
                  </a:lnTo>
                  <a:lnTo>
                    <a:pt x="17" y="995"/>
                  </a:lnTo>
                  <a:lnTo>
                    <a:pt x="8" y="982"/>
                  </a:lnTo>
                  <a:lnTo>
                    <a:pt x="2" y="968"/>
                  </a:lnTo>
                  <a:lnTo>
                    <a:pt x="0" y="953"/>
                  </a:lnTo>
                  <a:lnTo>
                    <a:pt x="2" y="937"/>
                  </a:lnTo>
                  <a:lnTo>
                    <a:pt x="8" y="923"/>
                  </a:lnTo>
                  <a:lnTo>
                    <a:pt x="17" y="910"/>
                  </a:lnTo>
                  <a:lnTo>
                    <a:pt x="30" y="901"/>
                  </a:lnTo>
                  <a:lnTo>
                    <a:pt x="44" y="895"/>
                  </a:lnTo>
                  <a:lnTo>
                    <a:pt x="60" y="893"/>
                  </a:lnTo>
                  <a:lnTo>
                    <a:pt x="75" y="895"/>
                  </a:lnTo>
                  <a:lnTo>
                    <a:pt x="89" y="901"/>
                  </a:lnTo>
                  <a:lnTo>
                    <a:pt x="102" y="910"/>
                  </a:lnTo>
                  <a:lnTo>
                    <a:pt x="476" y="1285"/>
                  </a:lnTo>
                  <a:lnTo>
                    <a:pt x="476" y="59"/>
                  </a:lnTo>
                  <a:lnTo>
                    <a:pt x="479" y="41"/>
                  </a:lnTo>
                  <a:lnTo>
                    <a:pt x="488" y="25"/>
                  </a:lnTo>
                  <a:lnTo>
                    <a:pt x="501" y="12"/>
                  </a:lnTo>
                  <a:lnTo>
                    <a:pt x="517" y="3"/>
                  </a:lnTo>
                  <a:lnTo>
                    <a:pt x="5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9976" name="Google Shape;9976;p23"/>
          <p:cNvGrpSpPr/>
          <p:nvPr/>
        </p:nvGrpSpPr>
        <p:grpSpPr>
          <a:xfrm>
            <a:off x="10091111" y="13264068"/>
            <a:ext cx="482709" cy="423947"/>
            <a:chOff x="4031070" y="6152418"/>
            <a:chExt cx="508650" cy="446730"/>
          </a:xfrm>
        </p:grpSpPr>
        <p:sp>
          <p:nvSpPr>
            <p:cNvPr id="9977" name="Google Shape;9977;p23"/>
            <p:cNvSpPr/>
            <p:nvPr/>
          </p:nvSpPr>
          <p:spPr>
            <a:xfrm>
              <a:off x="4210294" y="6231914"/>
              <a:ext cx="150205" cy="150000"/>
            </a:xfrm>
            <a:custGeom>
              <a:rect b="b" l="l" r="r" t="t"/>
              <a:pathLst>
                <a:path extrusionOk="0" h="1469" w="1469">
                  <a:moveTo>
                    <a:pt x="733" y="0"/>
                  </a:moveTo>
                  <a:lnTo>
                    <a:pt x="814" y="4"/>
                  </a:lnTo>
                  <a:lnTo>
                    <a:pt x="891" y="18"/>
                  </a:lnTo>
                  <a:lnTo>
                    <a:pt x="966" y="37"/>
                  </a:lnTo>
                  <a:lnTo>
                    <a:pt x="1037" y="66"/>
                  </a:lnTo>
                  <a:lnTo>
                    <a:pt x="1104" y="101"/>
                  </a:lnTo>
                  <a:lnTo>
                    <a:pt x="1168" y="142"/>
                  </a:lnTo>
                  <a:lnTo>
                    <a:pt x="1225" y="189"/>
                  </a:lnTo>
                  <a:lnTo>
                    <a:pt x="1278" y="242"/>
                  </a:lnTo>
                  <a:lnTo>
                    <a:pt x="1326" y="301"/>
                  </a:lnTo>
                  <a:lnTo>
                    <a:pt x="1367" y="365"/>
                  </a:lnTo>
                  <a:lnTo>
                    <a:pt x="1402" y="431"/>
                  </a:lnTo>
                  <a:lnTo>
                    <a:pt x="1431" y="502"/>
                  </a:lnTo>
                  <a:lnTo>
                    <a:pt x="1450" y="577"/>
                  </a:lnTo>
                  <a:lnTo>
                    <a:pt x="1464" y="654"/>
                  </a:lnTo>
                  <a:lnTo>
                    <a:pt x="1469" y="734"/>
                  </a:lnTo>
                  <a:lnTo>
                    <a:pt x="1464" y="814"/>
                  </a:lnTo>
                  <a:lnTo>
                    <a:pt x="1450" y="892"/>
                  </a:lnTo>
                  <a:lnTo>
                    <a:pt x="1431" y="966"/>
                  </a:lnTo>
                  <a:lnTo>
                    <a:pt x="1402" y="1037"/>
                  </a:lnTo>
                  <a:lnTo>
                    <a:pt x="1367" y="1105"/>
                  </a:lnTo>
                  <a:lnTo>
                    <a:pt x="1326" y="1169"/>
                  </a:lnTo>
                  <a:lnTo>
                    <a:pt x="1278" y="1226"/>
                  </a:lnTo>
                  <a:lnTo>
                    <a:pt x="1225" y="1279"/>
                  </a:lnTo>
                  <a:lnTo>
                    <a:pt x="1168" y="1328"/>
                  </a:lnTo>
                  <a:lnTo>
                    <a:pt x="1104" y="1369"/>
                  </a:lnTo>
                  <a:lnTo>
                    <a:pt x="1037" y="1403"/>
                  </a:lnTo>
                  <a:lnTo>
                    <a:pt x="966" y="1432"/>
                  </a:lnTo>
                  <a:lnTo>
                    <a:pt x="891" y="1452"/>
                  </a:lnTo>
                  <a:lnTo>
                    <a:pt x="814" y="1464"/>
                  </a:lnTo>
                  <a:lnTo>
                    <a:pt x="733" y="1469"/>
                  </a:lnTo>
                  <a:lnTo>
                    <a:pt x="655" y="1464"/>
                  </a:lnTo>
                  <a:lnTo>
                    <a:pt x="578" y="1452"/>
                  </a:lnTo>
                  <a:lnTo>
                    <a:pt x="502" y="1432"/>
                  </a:lnTo>
                  <a:lnTo>
                    <a:pt x="431" y="1403"/>
                  </a:lnTo>
                  <a:lnTo>
                    <a:pt x="364" y="1369"/>
                  </a:lnTo>
                  <a:lnTo>
                    <a:pt x="301" y="1328"/>
                  </a:lnTo>
                  <a:lnTo>
                    <a:pt x="243" y="1279"/>
                  </a:lnTo>
                  <a:lnTo>
                    <a:pt x="189" y="1226"/>
                  </a:lnTo>
                  <a:lnTo>
                    <a:pt x="142" y="1169"/>
                  </a:lnTo>
                  <a:lnTo>
                    <a:pt x="101" y="1105"/>
                  </a:lnTo>
                  <a:lnTo>
                    <a:pt x="66" y="1037"/>
                  </a:lnTo>
                  <a:lnTo>
                    <a:pt x="38" y="966"/>
                  </a:lnTo>
                  <a:lnTo>
                    <a:pt x="18" y="892"/>
                  </a:lnTo>
                  <a:lnTo>
                    <a:pt x="4" y="814"/>
                  </a:lnTo>
                  <a:lnTo>
                    <a:pt x="0" y="734"/>
                  </a:lnTo>
                  <a:lnTo>
                    <a:pt x="4" y="654"/>
                  </a:lnTo>
                  <a:lnTo>
                    <a:pt x="18" y="577"/>
                  </a:lnTo>
                  <a:lnTo>
                    <a:pt x="38" y="502"/>
                  </a:lnTo>
                  <a:lnTo>
                    <a:pt x="66" y="431"/>
                  </a:lnTo>
                  <a:lnTo>
                    <a:pt x="101" y="365"/>
                  </a:lnTo>
                  <a:lnTo>
                    <a:pt x="142" y="301"/>
                  </a:lnTo>
                  <a:lnTo>
                    <a:pt x="189" y="242"/>
                  </a:lnTo>
                  <a:lnTo>
                    <a:pt x="243" y="189"/>
                  </a:lnTo>
                  <a:lnTo>
                    <a:pt x="301" y="142"/>
                  </a:lnTo>
                  <a:lnTo>
                    <a:pt x="364" y="101"/>
                  </a:lnTo>
                  <a:lnTo>
                    <a:pt x="431" y="66"/>
                  </a:lnTo>
                  <a:lnTo>
                    <a:pt x="502" y="37"/>
                  </a:lnTo>
                  <a:lnTo>
                    <a:pt x="578" y="18"/>
                  </a:lnTo>
                  <a:lnTo>
                    <a:pt x="655" y="4"/>
                  </a:lnTo>
                  <a:lnTo>
                    <a:pt x="7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78" name="Google Shape;9978;p23"/>
            <p:cNvSpPr/>
            <p:nvPr/>
          </p:nvSpPr>
          <p:spPr>
            <a:xfrm>
              <a:off x="4176779" y="6374149"/>
              <a:ext cx="217233" cy="119142"/>
            </a:xfrm>
            <a:custGeom>
              <a:rect b="b" l="l" r="r" t="t"/>
              <a:pathLst>
                <a:path extrusionOk="0" h="1166" w="2125">
                  <a:moveTo>
                    <a:pt x="618" y="0"/>
                  </a:moveTo>
                  <a:lnTo>
                    <a:pt x="633" y="1"/>
                  </a:lnTo>
                  <a:lnTo>
                    <a:pt x="648" y="10"/>
                  </a:lnTo>
                  <a:lnTo>
                    <a:pt x="1061" y="444"/>
                  </a:lnTo>
                  <a:lnTo>
                    <a:pt x="1476" y="10"/>
                  </a:lnTo>
                  <a:lnTo>
                    <a:pt x="1491" y="1"/>
                  </a:lnTo>
                  <a:lnTo>
                    <a:pt x="1506" y="0"/>
                  </a:lnTo>
                  <a:lnTo>
                    <a:pt x="1523" y="4"/>
                  </a:lnTo>
                  <a:lnTo>
                    <a:pt x="1598" y="51"/>
                  </a:lnTo>
                  <a:lnTo>
                    <a:pt x="1671" y="106"/>
                  </a:lnTo>
                  <a:lnTo>
                    <a:pt x="1739" y="168"/>
                  </a:lnTo>
                  <a:lnTo>
                    <a:pt x="1803" y="235"/>
                  </a:lnTo>
                  <a:lnTo>
                    <a:pt x="1860" y="306"/>
                  </a:lnTo>
                  <a:lnTo>
                    <a:pt x="1913" y="383"/>
                  </a:lnTo>
                  <a:lnTo>
                    <a:pt x="1960" y="465"/>
                  </a:lnTo>
                  <a:lnTo>
                    <a:pt x="2002" y="551"/>
                  </a:lnTo>
                  <a:lnTo>
                    <a:pt x="2039" y="640"/>
                  </a:lnTo>
                  <a:lnTo>
                    <a:pt x="2069" y="733"/>
                  </a:lnTo>
                  <a:lnTo>
                    <a:pt x="2093" y="828"/>
                  </a:lnTo>
                  <a:lnTo>
                    <a:pt x="2110" y="927"/>
                  </a:lnTo>
                  <a:lnTo>
                    <a:pt x="2120" y="1025"/>
                  </a:lnTo>
                  <a:lnTo>
                    <a:pt x="2125" y="1127"/>
                  </a:lnTo>
                  <a:lnTo>
                    <a:pt x="2122" y="1142"/>
                  </a:lnTo>
                  <a:lnTo>
                    <a:pt x="2113" y="1154"/>
                  </a:lnTo>
                  <a:lnTo>
                    <a:pt x="2101" y="1163"/>
                  </a:lnTo>
                  <a:lnTo>
                    <a:pt x="2086" y="1166"/>
                  </a:lnTo>
                  <a:lnTo>
                    <a:pt x="39" y="1166"/>
                  </a:lnTo>
                  <a:lnTo>
                    <a:pt x="24" y="1163"/>
                  </a:lnTo>
                  <a:lnTo>
                    <a:pt x="12" y="1154"/>
                  </a:lnTo>
                  <a:lnTo>
                    <a:pt x="3" y="1142"/>
                  </a:lnTo>
                  <a:lnTo>
                    <a:pt x="0" y="1127"/>
                  </a:lnTo>
                  <a:lnTo>
                    <a:pt x="3" y="1025"/>
                  </a:lnTo>
                  <a:lnTo>
                    <a:pt x="13" y="927"/>
                  </a:lnTo>
                  <a:lnTo>
                    <a:pt x="31" y="828"/>
                  </a:lnTo>
                  <a:lnTo>
                    <a:pt x="55" y="733"/>
                  </a:lnTo>
                  <a:lnTo>
                    <a:pt x="86" y="640"/>
                  </a:lnTo>
                  <a:lnTo>
                    <a:pt x="122" y="551"/>
                  </a:lnTo>
                  <a:lnTo>
                    <a:pt x="163" y="465"/>
                  </a:lnTo>
                  <a:lnTo>
                    <a:pt x="211" y="383"/>
                  </a:lnTo>
                  <a:lnTo>
                    <a:pt x="264" y="306"/>
                  </a:lnTo>
                  <a:lnTo>
                    <a:pt x="322" y="235"/>
                  </a:lnTo>
                  <a:lnTo>
                    <a:pt x="385" y="168"/>
                  </a:lnTo>
                  <a:lnTo>
                    <a:pt x="453" y="106"/>
                  </a:lnTo>
                  <a:lnTo>
                    <a:pt x="524" y="51"/>
                  </a:lnTo>
                  <a:lnTo>
                    <a:pt x="602" y="4"/>
                  </a:lnTo>
                  <a:lnTo>
                    <a:pt x="6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79" name="Google Shape;9979;p23"/>
            <p:cNvSpPr/>
            <p:nvPr/>
          </p:nvSpPr>
          <p:spPr>
            <a:xfrm>
              <a:off x="4067650" y="6152418"/>
              <a:ext cx="472070" cy="226226"/>
            </a:xfrm>
            <a:custGeom>
              <a:rect b="b" l="l" r="r" t="t"/>
              <a:pathLst>
                <a:path extrusionOk="0" h="2216" w="4621">
                  <a:moveTo>
                    <a:pt x="2054" y="0"/>
                  </a:moveTo>
                  <a:lnTo>
                    <a:pt x="2189" y="3"/>
                  </a:lnTo>
                  <a:lnTo>
                    <a:pt x="2322" y="17"/>
                  </a:lnTo>
                  <a:lnTo>
                    <a:pt x="2455" y="38"/>
                  </a:lnTo>
                  <a:lnTo>
                    <a:pt x="2588" y="67"/>
                  </a:lnTo>
                  <a:lnTo>
                    <a:pt x="2718" y="105"/>
                  </a:lnTo>
                  <a:lnTo>
                    <a:pt x="2847" y="150"/>
                  </a:lnTo>
                  <a:lnTo>
                    <a:pt x="2971" y="205"/>
                  </a:lnTo>
                  <a:lnTo>
                    <a:pt x="3091" y="264"/>
                  </a:lnTo>
                  <a:lnTo>
                    <a:pt x="3205" y="332"/>
                  </a:lnTo>
                  <a:lnTo>
                    <a:pt x="3316" y="406"/>
                  </a:lnTo>
                  <a:lnTo>
                    <a:pt x="3420" y="486"/>
                  </a:lnTo>
                  <a:lnTo>
                    <a:pt x="3520" y="573"/>
                  </a:lnTo>
                  <a:lnTo>
                    <a:pt x="3614" y="663"/>
                  </a:lnTo>
                  <a:lnTo>
                    <a:pt x="3702" y="762"/>
                  </a:lnTo>
                  <a:lnTo>
                    <a:pt x="3783" y="863"/>
                  </a:lnTo>
                  <a:lnTo>
                    <a:pt x="3859" y="971"/>
                  </a:lnTo>
                  <a:lnTo>
                    <a:pt x="3927" y="1083"/>
                  </a:lnTo>
                  <a:lnTo>
                    <a:pt x="3989" y="1198"/>
                  </a:lnTo>
                  <a:lnTo>
                    <a:pt x="4045" y="1319"/>
                  </a:lnTo>
                  <a:lnTo>
                    <a:pt x="4092" y="1442"/>
                  </a:lnTo>
                  <a:lnTo>
                    <a:pt x="4133" y="1569"/>
                  </a:lnTo>
                  <a:lnTo>
                    <a:pt x="4166" y="1699"/>
                  </a:lnTo>
                  <a:lnTo>
                    <a:pt x="4385" y="1263"/>
                  </a:lnTo>
                  <a:lnTo>
                    <a:pt x="4396" y="1250"/>
                  </a:lnTo>
                  <a:lnTo>
                    <a:pt x="4408" y="1239"/>
                  </a:lnTo>
                  <a:lnTo>
                    <a:pt x="4423" y="1231"/>
                  </a:lnTo>
                  <a:lnTo>
                    <a:pt x="4440" y="1228"/>
                  </a:lnTo>
                  <a:lnTo>
                    <a:pt x="4456" y="1230"/>
                  </a:lnTo>
                  <a:lnTo>
                    <a:pt x="4472" y="1234"/>
                  </a:lnTo>
                  <a:lnTo>
                    <a:pt x="4587" y="1293"/>
                  </a:lnTo>
                  <a:lnTo>
                    <a:pt x="4600" y="1303"/>
                  </a:lnTo>
                  <a:lnTo>
                    <a:pt x="4611" y="1315"/>
                  </a:lnTo>
                  <a:lnTo>
                    <a:pt x="4618" y="1330"/>
                  </a:lnTo>
                  <a:lnTo>
                    <a:pt x="4621" y="1346"/>
                  </a:lnTo>
                  <a:lnTo>
                    <a:pt x="4620" y="1363"/>
                  </a:lnTo>
                  <a:lnTo>
                    <a:pt x="4614" y="1378"/>
                  </a:lnTo>
                  <a:lnTo>
                    <a:pt x="4208" y="2181"/>
                  </a:lnTo>
                  <a:lnTo>
                    <a:pt x="4199" y="2196"/>
                  </a:lnTo>
                  <a:lnTo>
                    <a:pt x="4186" y="2207"/>
                  </a:lnTo>
                  <a:lnTo>
                    <a:pt x="4169" y="2214"/>
                  </a:lnTo>
                  <a:lnTo>
                    <a:pt x="4152" y="2216"/>
                  </a:lnTo>
                  <a:lnTo>
                    <a:pt x="4137" y="2214"/>
                  </a:lnTo>
                  <a:lnTo>
                    <a:pt x="4124" y="2210"/>
                  </a:lnTo>
                  <a:lnTo>
                    <a:pt x="3322" y="1804"/>
                  </a:lnTo>
                  <a:lnTo>
                    <a:pt x="3308" y="1793"/>
                  </a:lnTo>
                  <a:lnTo>
                    <a:pt x="3298" y="1781"/>
                  </a:lnTo>
                  <a:lnTo>
                    <a:pt x="3290" y="1766"/>
                  </a:lnTo>
                  <a:lnTo>
                    <a:pt x="3287" y="1749"/>
                  </a:lnTo>
                  <a:lnTo>
                    <a:pt x="3289" y="1733"/>
                  </a:lnTo>
                  <a:lnTo>
                    <a:pt x="3295" y="1718"/>
                  </a:lnTo>
                  <a:lnTo>
                    <a:pt x="3352" y="1602"/>
                  </a:lnTo>
                  <a:lnTo>
                    <a:pt x="3364" y="1586"/>
                  </a:lnTo>
                  <a:lnTo>
                    <a:pt x="3379" y="1575"/>
                  </a:lnTo>
                  <a:lnTo>
                    <a:pt x="3399" y="1569"/>
                  </a:lnTo>
                  <a:lnTo>
                    <a:pt x="3419" y="1568"/>
                  </a:lnTo>
                  <a:lnTo>
                    <a:pt x="3438" y="1575"/>
                  </a:lnTo>
                  <a:lnTo>
                    <a:pt x="3929" y="1824"/>
                  </a:lnTo>
                  <a:lnTo>
                    <a:pt x="3903" y="1702"/>
                  </a:lnTo>
                  <a:lnTo>
                    <a:pt x="3870" y="1586"/>
                  </a:lnTo>
                  <a:lnTo>
                    <a:pt x="3830" y="1471"/>
                  </a:lnTo>
                  <a:lnTo>
                    <a:pt x="3783" y="1360"/>
                  </a:lnTo>
                  <a:lnTo>
                    <a:pt x="3729" y="1253"/>
                  </a:lnTo>
                  <a:lnTo>
                    <a:pt x="3668" y="1150"/>
                  </a:lnTo>
                  <a:lnTo>
                    <a:pt x="3602" y="1050"/>
                  </a:lnTo>
                  <a:lnTo>
                    <a:pt x="3529" y="954"/>
                  </a:lnTo>
                  <a:lnTo>
                    <a:pt x="3451" y="865"/>
                  </a:lnTo>
                  <a:lnTo>
                    <a:pt x="3367" y="780"/>
                  </a:lnTo>
                  <a:lnTo>
                    <a:pt x="3277" y="700"/>
                  </a:lnTo>
                  <a:lnTo>
                    <a:pt x="3183" y="626"/>
                  </a:lnTo>
                  <a:lnTo>
                    <a:pt x="3083" y="557"/>
                  </a:lnTo>
                  <a:lnTo>
                    <a:pt x="2979" y="495"/>
                  </a:lnTo>
                  <a:lnTo>
                    <a:pt x="2870" y="439"/>
                  </a:lnTo>
                  <a:lnTo>
                    <a:pt x="2756" y="391"/>
                  </a:lnTo>
                  <a:lnTo>
                    <a:pt x="2640" y="348"/>
                  </a:lnTo>
                  <a:lnTo>
                    <a:pt x="2525" y="315"/>
                  </a:lnTo>
                  <a:lnTo>
                    <a:pt x="2408" y="289"/>
                  </a:lnTo>
                  <a:lnTo>
                    <a:pt x="2290" y="271"/>
                  </a:lnTo>
                  <a:lnTo>
                    <a:pt x="2172" y="259"/>
                  </a:lnTo>
                  <a:lnTo>
                    <a:pt x="2054" y="256"/>
                  </a:lnTo>
                  <a:lnTo>
                    <a:pt x="1926" y="261"/>
                  </a:lnTo>
                  <a:lnTo>
                    <a:pt x="1799" y="273"/>
                  </a:lnTo>
                  <a:lnTo>
                    <a:pt x="1673" y="294"/>
                  </a:lnTo>
                  <a:lnTo>
                    <a:pt x="1549" y="324"/>
                  </a:lnTo>
                  <a:lnTo>
                    <a:pt x="1427" y="364"/>
                  </a:lnTo>
                  <a:lnTo>
                    <a:pt x="1307" y="411"/>
                  </a:lnTo>
                  <a:lnTo>
                    <a:pt x="1189" y="467"/>
                  </a:lnTo>
                  <a:lnTo>
                    <a:pt x="1079" y="527"/>
                  </a:lnTo>
                  <a:lnTo>
                    <a:pt x="973" y="595"/>
                  </a:lnTo>
                  <a:lnTo>
                    <a:pt x="873" y="670"/>
                  </a:lnTo>
                  <a:lnTo>
                    <a:pt x="778" y="750"/>
                  </a:lnTo>
                  <a:lnTo>
                    <a:pt x="690" y="836"/>
                  </a:lnTo>
                  <a:lnTo>
                    <a:pt x="607" y="927"/>
                  </a:lnTo>
                  <a:lnTo>
                    <a:pt x="529" y="1024"/>
                  </a:lnTo>
                  <a:lnTo>
                    <a:pt x="460" y="1125"/>
                  </a:lnTo>
                  <a:lnTo>
                    <a:pt x="396" y="1231"/>
                  </a:lnTo>
                  <a:lnTo>
                    <a:pt x="339" y="1342"/>
                  </a:lnTo>
                  <a:lnTo>
                    <a:pt x="289" y="1457"/>
                  </a:lnTo>
                  <a:lnTo>
                    <a:pt x="247" y="1577"/>
                  </a:lnTo>
                  <a:lnTo>
                    <a:pt x="238" y="1595"/>
                  </a:lnTo>
                  <a:lnTo>
                    <a:pt x="222" y="1608"/>
                  </a:lnTo>
                  <a:lnTo>
                    <a:pt x="206" y="1618"/>
                  </a:lnTo>
                  <a:lnTo>
                    <a:pt x="186" y="1621"/>
                  </a:lnTo>
                  <a:lnTo>
                    <a:pt x="165" y="1618"/>
                  </a:lnTo>
                  <a:lnTo>
                    <a:pt x="44" y="1578"/>
                  </a:lnTo>
                  <a:lnTo>
                    <a:pt x="29" y="1572"/>
                  </a:lnTo>
                  <a:lnTo>
                    <a:pt x="17" y="1562"/>
                  </a:lnTo>
                  <a:lnTo>
                    <a:pt x="6" y="1548"/>
                  </a:lnTo>
                  <a:lnTo>
                    <a:pt x="2" y="1531"/>
                  </a:lnTo>
                  <a:lnTo>
                    <a:pt x="0" y="1515"/>
                  </a:lnTo>
                  <a:lnTo>
                    <a:pt x="3" y="1498"/>
                  </a:lnTo>
                  <a:lnTo>
                    <a:pt x="47" y="1374"/>
                  </a:lnTo>
                  <a:lnTo>
                    <a:pt x="98" y="1253"/>
                  </a:lnTo>
                  <a:lnTo>
                    <a:pt x="156" y="1136"/>
                  </a:lnTo>
                  <a:lnTo>
                    <a:pt x="221" y="1022"/>
                  </a:lnTo>
                  <a:lnTo>
                    <a:pt x="292" y="915"/>
                  </a:lnTo>
                  <a:lnTo>
                    <a:pt x="371" y="810"/>
                  </a:lnTo>
                  <a:lnTo>
                    <a:pt x="454" y="712"/>
                  </a:lnTo>
                  <a:lnTo>
                    <a:pt x="543" y="620"/>
                  </a:lnTo>
                  <a:lnTo>
                    <a:pt x="638" y="532"/>
                  </a:lnTo>
                  <a:lnTo>
                    <a:pt x="740" y="448"/>
                  </a:lnTo>
                  <a:lnTo>
                    <a:pt x="846" y="373"/>
                  </a:lnTo>
                  <a:lnTo>
                    <a:pt x="956" y="302"/>
                  </a:lnTo>
                  <a:lnTo>
                    <a:pt x="1073" y="238"/>
                  </a:lnTo>
                  <a:lnTo>
                    <a:pt x="1187" y="183"/>
                  </a:lnTo>
                  <a:lnTo>
                    <a:pt x="1307" y="135"/>
                  </a:lnTo>
                  <a:lnTo>
                    <a:pt x="1428" y="94"/>
                  </a:lnTo>
                  <a:lnTo>
                    <a:pt x="1551" y="61"/>
                  </a:lnTo>
                  <a:lnTo>
                    <a:pt x="1675" y="33"/>
                  </a:lnTo>
                  <a:lnTo>
                    <a:pt x="1802" y="15"/>
                  </a:lnTo>
                  <a:lnTo>
                    <a:pt x="1927" y="3"/>
                  </a:lnTo>
                  <a:lnTo>
                    <a:pt x="20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0" name="Google Shape;9980;p23"/>
            <p:cNvSpPr/>
            <p:nvPr/>
          </p:nvSpPr>
          <p:spPr>
            <a:xfrm>
              <a:off x="4031070" y="6372922"/>
              <a:ext cx="472278" cy="226226"/>
            </a:xfrm>
            <a:custGeom>
              <a:rect b="b" l="l" r="r" t="t"/>
              <a:pathLst>
                <a:path extrusionOk="0" h="2216" w="4621">
                  <a:moveTo>
                    <a:pt x="478" y="0"/>
                  </a:moveTo>
                  <a:lnTo>
                    <a:pt x="498" y="6"/>
                  </a:lnTo>
                  <a:lnTo>
                    <a:pt x="1299" y="412"/>
                  </a:lnTo>
                  <a:lnTo>
                    <a:pt x="1313" y="421"/>
                  </a:lnTo>
                  <a:lnTo>
                    <a:pt x="1324" y="433"/>
                  </a:lnTo>
                  <a:lnTo>
                    <a:pt x="1331" y="449"/>
                  </a:lnTo>
                  <a:lnTo>
                    <a:pt x="1334" y="465"/>
                  </a:lnTo>
                  <a:lnTo>
                    <a:pt x="1333" y="482"/>
                  </a:lnTo>
                  <a:lnTo>
                    <a:pt x="1327" y="498"/>
                  </a:lnTo>
                  <a:lnTo>
                    <a:pt x="1269" y="612"/>
                  </a:lnTo>
                  <a:lnTo>
                    <a:pt x="1257" y="629"/>
                  </a:lnTo>
                  <a:lnTo>
                    <a:pt x="1242" y="641"/>
                  </a:lnTo>
                  <a:lnTo>
                    <a:pt x="1222" y="647"/>
                  </a:lnTo>
                  <a:lnTo>
                    <a:pt x="1203" y="647"/>
                  </a:lnTo>
                  <a:lnTo>
                    <a:pt x="1183" y="641"/>
                  </a:lnTo>
                  <a:lnTo>
                    <a:pt x="693" y="392"/>
                  </a:lnTo>
                  <a:lnTo>
                    <a:pt x="719" y="512"/>
                  </a:lnTo>
                  <a:lnTo>
                    <a:pt x="752" y="629"/>
                  </a:lnTo>
                  <a:lnTo>
                    <a:pt x="791" y="744"/>
                  </a:lnTo>
                  <a:lnTo>
                    <a:pt x="838" y="854"/>
                  </a:lnTo>
                  <a:lnTo>
                    <a:pt x="893" y="962"/>
                  </a:lnTo>
                  <a:lnTo>
                    <a:pt x="953" y="1066"/>
                  </a:lnTo>
                  <a:lnTo>
                    <a:pt x="1020" y="1165"/>
                  </a:lnTo>
                  <a:lnTo>
                    <a:pt x="1092" y="1260"/>
                  </a:lnTo>
                  <a:lnTo>
                    <a:pt x="1171" y="1350"/>
                  </a:lnTo>
                  <a:lnTo>
                    <a:pt x="1254" y="1436"/>
                  </a:lnTo>
                  <a:lnTo>
                    <a:pt x="1343" y="1515"/>
                  </a:lnTo>
                  <a:lnTo>
                    <a:pt x="1439" y="1589"/>
                  </a:lnTo>
                  <a:lnTo>
                    <a:pt x="1538" y="1657"/>
                  </a:lnTo>
                  <a:lnTo>
                    <a:pt x="1643" y="1719"/>
                  </a:lnTo>
                  <a:lnTo>
                    <a:pt x="1752" y="1775"/>
                  </a:lnTo>
                  <a:lnTo>
                    <a:pt x="1864" y="1824"/>
                  </a:lnTo>
                  <a:lnTo>
                    <a:pt x="1982" y="1866"/>
                  </a:lnTo>
                  <a:lnTo>
                    <a:pt x="2097" y="1899"/>
                  </a:lnTo>
                  <a:lnTo>
                    <a:pt x="2213" y="1925"/>
                  </a:lnTo>
                  <a:lnTo>
                    <a:pt x="2330" y="1945"/>
                  </a:lnTo>
                  <a:lnTo>
                    <a:pt x="2449" y="1955"/>
                  </a:lnTo>
                  <a:lnTo>
                    <a:pt x="2567" y="1958"/>
                  </a:lnTo>
                  <a:lnTo>
                    <a:pt x="2696" y="1955"/>
                  </a:lnTo>
                  <a:lnTo>
                    <a:pt x="2823" y="1942"/>
                  </a:lnTo>
                  <a:lnTo>
                    <a:pt x="2948" y="1921"/>
                  </a:lnTo>
                  <a:lnTo>
                    <a:pt x="3072" y="1890"/>
                  </a:lnTo>
                  <a:lnTo>
                    <a:pt x="3195" y="1851"/>
                  </a:lnTo>
                  <a:lnTo>
                    <a:pt x="3314" y="1804"/>
                  </a:lnTo>
                  <a:lnTo>
                    <a:pt x="3432" y="1748"/>
                  </a:lnTo>
                  <a:lnTo>
                    <a:pt x="3543" y="1687"/>
                  </a:lnTo>
                  <a:lnTo>
                    <a:pt x="3649" y="1619"/>
                  </a:lnTo>
                  <a:lnTo>
                    <a:pt x="3749" y="1545"/>
                  </a:lnTo>
                  <a:lnTo>
                    <a:pt x="3842" y="1465"/>
                  </a:lnTo>
                  <a:lnTo>
                    <a:pt x="3932" y="1380"/>
                  </a:lnTo>
                  <a:lnTo>
                    <a:pt x="4015" y="1288"/>
                  </a:lnTo>
                  <a:lnTo>
                    <a:pt x="4092" y="1191"/>
                  </a:lnTo>
                  <a:lnTo>
                    <a:pt x="4162" y="1089"/>
                  </a:lnTo>
                  <a:lnTo>
                    <a:pt x="4225" y="983"/>
                  </a:lnTo>
                  <a:lnTo>
                    <a:pt x="4283" y="873"/>
                  </a:lnTo>
                  <a:lnTo>
                    <a:pt x="4332" y="757"/>
                  </a:lnTo>
                  <a:lnTo>
                    <a:pt x="4375" y="638"/>
                  </a:lnTo>
                  <a:lnTo>
                    <a:pt x="4384" y="620"/>
                  </a:lnTo>
                  <a:lnTo>
                    <a:pt x="4399" y="606"/>
                  </a:lnTo>
                  <a:lnTo>
                    <a:pt x="4416" y="597"/>
                  </a:lnTo>
                  <a:lnTo>
                    <a:pt x="4435" y="594"/>
                  </a:lnTo>
                  <a:lnTo>
                    <a:pt x="4455" y="597"/>
                  </a:lnTo>
                  <a:lnTo>
                    <a:pt x="4578" y="636"/>
                  </a:lnTo>
                  <a:lnTo>
                    <a:pt x="4593" y="644"/>
                  </a:lnTo>
                  <a:lnTo>
                    <a:pt x="4605" y="654"/>
                  </a:lnTo>
                  <a:lnTo>
                    <a:pt x="4615" y="668"/>
                  </a:lnTo>
                  <a:lnTo>
                    <a:pt x="4620" y="683"/>
                  </a:lnTo>
                  <a:lnTo>
                    <a:pt x="4621" y="700"/>
                  </a:lnTo>
                  <a:lnTo>
                    <a:pt x="4618" y="717"/>
                  </a:lnTo>
                  <a:lnTo>
                    <a:pt x="4574" y="842"/>
                  </a:lnTo>
                  <a:lnTo>
                    <a:pt x="4523" y="962"/>
                  </a:lnTo>
                  <a:lnTo>
                    <a:pt x="4464" y="1080"/>
                  </a:lnTo>
                  <a:lnTo>
                    <a:pt x="4401" y="1192"/>
                  </a:lnTo>
                  <a:lnTo>
                    <a:pt x="4328" y="1301"/>
                  </a:lnTo>
                  <a:lnTo>
                    <a:pt x="4251" y="1404"/>
                  </a:lnTo>
                  <a:lnTo>
                    <a:pt x="4168" y="1503"/>
                  </a:lnTo>
                  <a:lnTo>
                    <a:pt x="4078" y="1596"/>
                  </a:lnTo>
                  <a:lnTo>
                    <a:pt x="3983" y="1684"/>
                  </a:lnTo>
                  <a:lnTo>
                    <a:pt x="3882" y="1766"/>
                  </a:lnTo>
                  <a:lnTo>
                    <a:pt x="3776" y="1842"/>
                  </a:lnTo>
                  <a:lnTo>
                    <a:pt x="3665" y="1913"/>
                  </a:lnTo>
                  <a:lnTo>
                    <a:pt x="3549" y="1977"/>
                  </a:lnTo>
                  <a:lnTo>
                    <a:pt x="3434" y="2031"/>
                  </a:lnTo>
                  <a:lnTo>
                    <a:pt x="3314" y="2080"/>
                  </a:lnTo>
                  <a:lnTo>
                    <a:pt x="3193" y="2120"/>
                  </a:lnTo>
                  <a:lnTo>
                    <a:pt x="3071" y="2155"/>
                  </a:lnTo>
                  <a:lnTo>
                    <a:pt x="2945" y="2181"/>
                  </a:lnTo>
                  <a:lnTo>
                    <a:pt x="2820" y="2201"/>
                  </a:lnTo>
                  <a:lnTo>
                    <a:pt x="2694" y="2211"/>
                  </a:lnTo>
                  <a:lnTo>
                    <a:pt x="2567" y="2216"/>
                  </a:lnTo>
                  <a:lnTo>
                    <a:pt x="2432" y="2211"/>
                  </a:lnTo>
                  <a:lnTo>
                    <a:pt x="2298" y="2199"/>
                  </a:lnTo>
                  <a:lnTo>
                    <a:pt x="2165" y="2178"/>
                  </a:lnTo>
                  <a:lnTo>
                    <a:pt x="2033" y="2148"/>
                  </a:lnTo>
                  <a:lnTo>
                    <a:pt x="1903" y="2110"/>
                  </a:lnTo>
                  <a:lnTo>
                    <a:pt x="1774" y="2064"/>
                  </a:lnTo>
                  <a:lnTo>
                    <a:pt x="1650" y="2011"/>
                  </a:lnTo>
                  <a:lnTo>
                    <a:pt x="1531" y="1951"/>
                  </a:lnTo>
                  <a:lnTo>
                    <a:pt x="1416" y="1883"/>
                  </a:lnTo>
                  <a:lnTo>
                    <a:pt x="1305" y="1810"/>
                  </a:lnTo>
                  <a:lnTo>
                    <a:pt x="1201" y="1730"/>
                  </a:lnTo>
                  <a:lnTo>
                    <a:pt x="1101" y="1643"/>
                  </a:lnTo>
                  <a:lnTo>
                    <a:pt x="1007" y="1551"/>
                  </a:lnTo>
                  <a:lnTo>
                    <a:pt x="920" y="1454"/>
                  </a:lnTo>
                  <a:lnTo>
                    <a:pt x="838" y="1351"/>
                  </a:lnTo>
                  <a:lnTo>
                    <a:pt x="762" y="1244"/>
                  </a:lnTo>
                  <a:lnTo>
                    <a:pt x="694" y="1132"/>
                  </a:lnTo>
                  <a:lnTo>
                    <a:pt x="632" y="1016"/>
                  </a:lnTo>
                  <a:lnTo>
                    <a:pt x="576" y="897"/>
                  </a:lnTo>
                  <a:lnTo>
                    <a:pt x="529" y="773"/>
                  </a:lnTo>
                  <a:lnTo>
                    <a:pt x="489" y="645"/>
                  </a:lnTo>
                  <a:lnTo>
                    <a:pt x="455" y="515"/>
                  </a:lnTo>
                  <a:lnTo>
                    <a:pt x="236" y="951"/>
                  </a:lnTo>
                  <a:lnTo>
                    <a:pt x="225" y="965"/>
                  </a:lnTo>
                  <a:lnTo>
                    <a:pt x="213" y="977"/>
                  </a:lnTo>
                  <a:lnTo>
                    <a:pt x="198" y="983"/>
                  </a:lnTo>
                  <a:lnTo>
                    <a:pt x="188" y="986"/>
                  </a:lnTo>
                  <a:lnTo>
                    <a:pt x="179" y="986"/>
                  </a:lnTo>
                  <a:lnTo>
                    <a:pt x="163" y="985"/>
                  </a:lnTo>
                  <a:lnTo>
                    <a:pt x="150" y="980"/>
                  </a:lnTo>
                  <a:lnTo>
                    <a:pt x="35" y="923"/>
                  </a:lnTo>
                  <a:lnTo>
                    <a:pt x="21" y="912"/>
                  </a:lnTo>
                  <a:lnTo>
                    <a:pt x="11" y="900"/>
                  </a:lnTo>
                  <a:lnTo>
                    <a:pt x="3" y="885"/>
                  </a:lnTo>
                  <a:lnTo>
                    <a:pt x="0" y="868"/>
                  </a:lnTo>
                  <a:lnTo>
                    <a:pt x="2" y="851"/>
                  </a:lnTo>
                  <a:lnTo>
                    <a:pt x="8" y="836"/>
                  </a:lnTo>
                  <a:lnTo>
                    <a:pt x="411" y="34"/>
                  </a:lnTo>
                  <a:lnTo>
                    <a:pt x="424" y="18"/>
                  </a:lnTo>
                  <a:lnTo>
                    <a:pt x="440" y="6"/>
                  </a:lnTo>
                  <a:lnTo>
                    <a:pt x="458" y="0"/>
                  </a:lnTo>
                  <a:lnTo>
                    <a:pt x="47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9981" name="Google Shape;9981;p23"/>
          <p:cNvGrpSpPr/>
          <p:nvPr/>
        </p:nvGrpSpPr>
        <p:grpSpPr>
          <a:xfrm>
            <a:off x="8827263" y="13238535"/>
            <a:ext cx="477168" cy="474412"/>
            <a:chOff x="9876" y="-1946"/>
            <a:chExt cx="822" cy="818"/>
          </a:xfrm>
        </p:grpSpPr>
        <p:sp>
          <p:nvSpPr>
            <p:cNvPr id="9982" name="Google Shape;9982;p23"/>
            <p:cNvSpPr/>
            <p:nvPr/>
          </p:nvSpPr>
          <p:spPr>
            <a:xfrm>
              <a:off x="10016" y="-1801"/>
              <a:ext cx="355" cy="75"/>
            </a:xfrm>
            <a:custGeom>
              <a:rect b="b" l="l" r="r" t="t"/>
              <a:pathLst>
                <a:path extrusionOk="0" h="298" w="1421">
                  <a:moveTo>
                    <a:pt x="149" y="0"/>
                  </a:moveTo>
                  <a:lnTo>
                    <a:pt x="1272" y="0"/>
                  </a:lnTo>
                  <a:lnTo>
                    <a:pt x="1302" y="3"/>
                  </a:lnTo>
                  <a:lnTo>
                    <a:pt x="1330" y="12"/>
                  </a:lnTo>
                  <a:lnTo>
                    <a:pt x="1356" y="25"/>
                  </a:lnTo>
                  <a:lnTo>
                    <a:pt x="1378" y="44"/>
                  </a:lnTo>
                  <a:lnTo>
                    <a:pt x="1396" y="66"/>
                  </a:lnTo>
                  <a:lnTo>
                    <a:pt x="1410" y="91"/>
                  </a:lnTo>
                  <a:lnTo>
                    <a:pt x="1418" y="119"/>
                  </a:lnTo>
                  <a:lnTo>
                    <a:pt x="1421" y="149"/>
                  </a:lnTo>
                  <a:lnTo>
                    <a:pt x="1418" y="179"/>
                  </a:lnTo>
                  <a:lnTo>
                    <a:pt x="1410" y="206"/>
                  </a:lnTo>
                  <a:lnTo>
                    <a:pt x="1396" y="232"/>
                  </a:lnTo>
                  <a:lnTo>
                    <a:pt x="1378" y="254"/>
                  </a:lnTo>
                  <a:lnTo>
                    <a:pt x="1356" y="272"/>
                  </a:lnTo>
                  <a:lnTo>
                    <a:pt x="1330" y="285"/>
                  </a:lnTo>
                  <a:lnTo>
                    <a:pt x="1302" y="295"/>
                  </a:lnTo>
                  <a:lnTo>
                    <a:pt x="1272" y="298"/>
                  </a:lnTo>
                  <a:lnTo>
                    <a:pt x="149" y="298"/>
                  </a:lnTo>
                  <a:lnTo>
                    <a:pt x="119" y="295"/>
                  </a:lnTo>
                  <a:lnTo>
                    <a:pt x="91" y="285"/>
                  </a:lnTo>
                  <a:lnTo>
                    <a:pt x="65" y="272"/>
                  </a:lnTo>
                  <a:lnTo>
                    <a:pt x="44" y="254"/>
                  </a:lnTo>
                  <a:lnTo>
                    <a:pt x="25" y="232"/>
                  </a:lnTo>
                  <a:lnTo>
                    <a:pt x="11" y="206"/>
                  </a:lnTo>
                  <a:lnTo>
                    <a:pt x="3" y="179"/>
                  </a:lnTo>
                  <a:lnTo>
                    <a:pt x="0" y="149"/>
                  </a:lnTo>
                  <a:lnTo>
                    <a:pt x="3" y="119"/>
                  </a:lnTo>
                  <a:lnTo>
                    <a:pt x="11" y="91"/>
                  </a:lnTo>
                  <a:lnTo>
                    <a:pt x="25" y="66"/>
                  </a:lnTo>
                  <a:lnTo>
                    <a:pt x="44" y="44"/>
                  </a:lnTo>
                  <a:lnTo>
                    <a:pt x="65" y="25"/>
                  </a:lnTo>
                  <a:lnTo>
                    <a:pt x="91" y="12"/>
                  </a:lnTo>
                  <a:lnTo>
                    <a:pt x="119"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3" name="Google Shape;9983;p23"/>
            <p:cNvSpPr/>
            <p:nvPr/>
          </p:nvSpPr>
          <p:spPr>
            <a:xfrm>
              <a:off x="10016" y="-1662"/>
              <a:ext cx="355" cy="75"/>
            </a:xfrm>
            <a:custGeom>
              <a:rect b="b" l="l" r="r" t="t"/>
              <a:pathLst>
                <a:path extrusionOk="0" h="298" w="1421">
                  <a:moveTo>
                    <a:pt x="149" y="0"/>
                  </a:moveTo>
                  <a:lnTo>
                    <a:pt x="1272" y="0"/>
                  </a:lnTo>
                  <a:lnTo>
                    <a:pt x="1302" y="3"/>
                  </a:lnTo>
                  <a:lnTo>
                    <a:pt x="1330" y="12"/>
                  </a:lnTo>
                  <a:lnTo>
                    <a:pt x="1356" y="26"/>
                  </a:lnTo>
                  <a:lnTo>
                    <a:pt x="1378" y="44"/>
                  </a:lnTo>
                  <a:lnTo>
                    <a:pt x="1396" y="66"/>
                  </a:lnTo>
                  <a:lnTo>
                    <a:pt x="1410" y="91"/>
                  </a:lnTo>
                  <a:lnTo>
                    <a:pt x="1418" y="119"/>
                  </a:lnTo>
                  <a:lnTo>
                    <a:pt x="1421" y="149"/>
                  </a:lnTo>
                  <a:lnTo>
                    <a:pt x="1418" y="179"/>
                  </a:lnTo>
                  <a:lnTo>
                    <a:pt x="1410" y="207"/>
                  </a:lnTo>
                  <a:lnTo>
                    <a:pt x="1396" y="232"/>
                  </a:lnTo>
                  <a:lnTo>
                    <a:pt x="1378" y="255"/>
                  </a:lnTo>
                  <a:lnTo>
                    <a:pt x="1356" y="272"/>
                  </a:lnTo>
                  <a:lnTo>
                    <a:pt x="1330" y="287"/>
                  </a:lnTo>
                  <a:lnTo>
                    <a:pt x="1302" y="295"/>
                  </a:lnTo>
                  <a:lnTo>
                    <a:pt x="1272" y="298"/>
                  </a:lnTo>
                  <a:lnTo>
                    <a:pt x="149" y="298"/>
                  </a:lnTo>
                  <a:lnTo>
                    <a:pt x="119" y="295"/>
                  </a:lnTo>
                  <a:lnTo>
                    <a:pt x="91" y="287"/>
                  </a:lnTo>
                  <a:lnTo>
                    <a:pt x="65" y="272"/>
                  </a:lnTo>
                  <a:lnTo>
                    <a:pt x="44" y="255"/>
                  </a:lnTo>
                  <a:lnTo>
                    <a:pt x="25" y="232"/>
                  </a:lnTo>
                  <a:lnTo>
                    <a:pt x="11" y="207"/>
                  </a:lnTo>
                  <a:lnTo>
                    <a:pt x="3" y="179"/>
                  </a:lnTo>
                  <a:lnTo>
                    <a:pt x="0" y="149"/>
                  </a:lnTo>
                  <a:lnTo>
                    <a:pt x="3" y="119"/>
                  </a:lnTo>
                  <a:lnTo>
                    <a:pt x="11" y="91"/>
                  </a:lnTo>
                  <a:lnTo>
                    <a:pt x="25" y="66"/>
                  </a:lnTo>
                  <a:lnTo>
                    <a:pt x="44" y="44"/>
                  </a:lnTo>
                  <a:lnTo>
                    <a:pt x="65" y="26"/>
                  </a:lnTo>
                  <a:lnTo>
                    <a:pt x="91" y="12"/>
                  </a:lnTo>
                  <a:lnTo>
                    <a:pt x="119"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4" name="Google Shape;9984;p23"/>
            <p:cNvSpPr/>
            <p:nvPr/>
          </p:nvSpPr>
          <p:spPr>
            <a:xfrm>
              <a:off x="10016" y="-1522"/>
              <a:ext cx="215" cy="74"/>
            </a:xfrm>
            <a:custGeom>
              <a:rect b="b" l="l" r="r" t="t"/>
              <a:pathLst>
                <a:path extrusionOk="0" h="297" w="860">
                  <a:moveTo>
                    <a:pt x="149" y="0"/>
                  </a:moveTo>
                  <a:lnTo>
                    <a:pt x="711" y="0"/>
                  </a:lnTo>
                  <a:lnTo>
                    <a:pt x="741" y="3"/>
                  </a:lnTo>
                  <a:lnTo>
                    <a:pt x="769" y="11"/>
                  </a:lnTo>
                  <a:lnTo>
                    <a:pt x="795" y="26"/>
                  </a:lnTo>
                  <a:lnTo>
                    <a:pt x="817" y="43"/>
                  </a:lnTo>
                  <a:lnTo>
                    <a:pt x="835" y="66"/>
                  </a:lnTo>
                  <a:lnTo>
                    <a:pt x="849" y="90"/>
                  </a:lnTo>
                  <a:lnTo>
                    <a:pt x="857" y="118"/>
                  </a:lnTo>
                  <a:lnTo>
                    <a:pt x="860" y="149"/>
                  </a:lnTo>
                  <a:lnTo>
                    <a:pt x="857" y="179"/>
                  </a:lnTo>
                  <a:lnTo>
                    <a:pt x="849" y="207"/>
                  </a:lnTo>
                  <a:lnTo>
                    <a:pt x="835" y="231"/>
                  </a:lnTo>
                  <a:lnTo>
                    <a:pt x="817" y="254"/>
                  </a:lnTo>
                  <a:lnTo>
                    <a:pt x="795" y="271"/>
                  </a:lnTo>
                  <a:lnTo>
                    <a:pt x="769" y="286"/>
                  </a:lnTo>
                  <a:lnTo>
                    <a:pt x="741" y="294"/>
                  </a:lnTo>
                  <a:lnTo>
                    <a:pt x="711" y="297"/>
                  </a:lnTo>
                  <a:lnTo>
                    <a:pt x="149" y="297"/>
                  </a:lnTo>
                  <a:lnTo>
                    <a:pt x="119" y="294"/>
                  </a:lnTo>
                  <a:lnTo>
                    <a:pt x="91" y="286"/>
                  </a:lnTo>
                  <a:lnTo>
                    <a:pt x="65" y="271"/>
                  </a:lnTo>
                  <a:lnTo>
                    <a:pt x="44" y="254"/>
                  </a:lnTo>
                  <a:lnTo>
                    <a:pt x="25" y="231"/>
                  </a:lnTo>
                  <a:lnTo>
                    <a:pt x="11" y="207"/>
                  </a:lnTo>
                  <a:lnTo>
                    <a:pt x="3" y="179"/>
                  </a:lnTo>
                  <a:lnTo>
                    <a:pt x="0" y="149"/>
                  </a:lnTo>
                  <a:lnTo>
                    <a:pt x="3" y="118"/>
                  </a:lnTo>
                  <a:lnTo>
                    <a:pt x="11" y="90"/>
                  </a:lnTo>
                  <a:lnTo>
                    <a:pt x="25" y="66"/>
                  </a:lnTo>
                  <a:lnTo>
                    <a:pt x="44" y="43"/>
                  </a:lnTo>
                  <a:lnTo>
                    <a:pt x="65" y="26"/>
                  </a:lnTo>
                  <a:lnTo>
                    <a:pt x="91" y="11"/>
                  </a:lnTo>
                  <a:lnTo>
                    <a:pt x="119"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5" name="Google Shape;9985;p23"/>
            <p:cNvSpPr/>
            <p:nvPr/>
          </p:nvSpPr>
          <p:spPr>
            <a:xfrm>
              <a:off x="9876" y="-1946"/>
              <a:ext cx="636" cy="818"/>
            </a:xfrm>
            <a:custGeom>
              <a:rect b="b" l="l" r="r" t="t"/>
              <a:pathLst>
                <a:path extrusionOk="0" h="3271" w="2545">
                  <a:moveTo>
                    <a:pt x="150" y="0"/>
                  </a:moveTo>
                  <a:lnTo>
                    <a:pt x="2395" y="0"/>
                  </a:lnTo>
                  <a:lnTo>
                    <a:pt x="2425" y="3"/>
                  </a:lnTo>
                  <a:lnTo>
                    <a:pt x="2453" y="11"/>
                  </a:lnTo>
                  <a:lnTo>
                    <a:pt x="2479" y="26"/>
                  </a:lnTo>
                  <a:lnTo>
                    <a:pt x="2501" y="43"/>
                  </a:lnTo>
                  <a:lnTo>
                    <a:pt x="2520" y="66"/>
                  </a:lnTo>
                  <a:lnTo>
                    <a:pt x="2533" y="90"/>
                  </a:lnTo>
                  <a:lnTo>
                    <a:pt x="2542" y="118"/>
                  </a:lnTo>
                  <a:lnTo>
                    <a:pt x="2545" y="148"/>
                  </a:lnTo>
                  <a:lnTo>
                    <a:pt x="2545" y="369"/>
                  </a:lnTo>
                  <a:lnTo>
                    <a:pt x="2246" y="885"/>
                  </a:lnTo>
                  <a:lnTo>
                    <a:pt x="2246" y="297"/>
                  </a:lnTo>
                  <a:lnTo>
                    <a:pt x="300" y="297"/>
                  </a:lnTo>
                  <a:lnTo>
                    <a:pt x="300" y="2973"/>
                  </a:lnTo>
                  <a:lnTo>
                    <a:pt x="2246" y="2973"/>
                  </a:lnTo>
                  <a:lnTo>
                    <a:pt x="2246" y="2603"/>
                  </a:lnTo>
                  <a:lnTo>
                    <a:pt x="2403" y="2500"/>
                  </a:lnTo>
                  <a:lnTo>
                    <a:pt x="2430" y="2478"/>
                  </a:lnTo>
                  <a:lnTo>
                    <a:pt x="2454" y="2453"/>
                  </a:lnTo>
                  <a:lnTo>
                    <a:pt x="2474" y="2425"/>
                  </a:lnTo>
                  <a:lnTo>
                    <a:pt x="2545" y="2302"/>
                  </a:lnTo>
                  <a:lnTo>
                    <a:pt x="2545" y="3122"/>
                  </a:lnTo>
                  <a:lnTo>
                    <a:pt x="2542" y="3151"/>
                  </a:lnTo>
                  <a:lnTo>
                    <a:pt x="2533" y="3179"/>
                  </a:lnTo>
                  <a:lnTo>
                    <a:pt x="2520" y="3205"/>
                  </a:lnTo>
                  <a:lnTo>
                    <a:pt x="2501" y="3226"/>
                  </a:lnTo>
                  <a:lnTo>
                    <a:pt x="2479" y="3245"/>
                  </a:lnTo>
                  <a:lnTo>
                    <a:pt x="2453" y="3258"/>
                  </a:lnTo>
                  <a:lnTo>
                    <a:pt x="2425" y="3268"/>
                  </a:lnTo>
                  <a:lnTo>
                    <a:pt x="2395" y="3271"/>
                  </a:lnTo>
                  <a:lnTo>
                    <a:pt x="150" y="3271"/>
                  </a:lnTo>
                  <a:lnTo>
                    <a:pt x="120" y="3268"/>
                  </a:lnTo>
                  <a:lnTo>
                    <a:pt x="92" y="3258"/>
                  </a:lnTo>
                  <a:lnTo>
                    <a:pt x="66" y="3245"/>
                  </a:lnTo>
                  <a:lnTo>
                    <a:pt x="44" y="3226"/>
                  </a:lnTo>
                  <a:lnTo>
                    <a:pt x="26" y="3205"/>
                  </a:lnTo>
                  <a:lnTo>
                    <a:pt x="12" y="3179"/>
                  </a:lnTo>
                  <a:lnTo>
                    <a:pt x="3" y="3151"/>
                  </a:lnTo>
                  <a:lnTo>
                    <a:pt x="0" y="3122"/>
                  </a:lnTo>
                  <a:lnTo>
                    <a:pt x="0" y="148"/>
                  </a:lnTo>
                  <a:lnTo>
                    <a:pt x="3" y="118"/>
                  </a:lnTo>
                  <a:lnTo>
                    <a:pt x="12" y="90"/>
                  </a:lnTo>
                  <a:lnTo>
                    <a:pt x="26" y="66"/>
                  </a:lnTo>
                  <a:lnTo>
                    <a:pt x="44" y="43"/>
                  </a:lnTo>
                  <a:lnTo>
                    <a:pt x="66" y="26"/>
                  </a:lnTo>
                  <a:lnTo>
                    <a:pt x="92" y="11"/>
                  </a:lnTo>
                  <a:lnTo>
                    <a:pt x="120" y="3"/>
                  </a:lnTo>
                  <a:lnTo>
                    <a:pt x="1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6" name="Google Shape;9986;p23"/>
            <p:cNvSpPr/>
            <p:nvPr/>
          </p:nvSpPr>
          <p:spPr>
            <a:xfrm>
              <a:off x="10305" y="-1855"/>
              <a:ext cx="394" cy="586"/>
            </a:xfrm>
            <a:custGeom>
              <a:rect b="b" l="l" r="r" t="t"/>
              <a:pathLst>
                <a:path extrusionOk="0" h="2342" w="1574">
                  <a:moveTo>
                    <a:pt x="140" y="1799"/>
                  </a:moveTo>
                  <a:lnTo>
                    <a:pt x="130" y="1973"/>
                  </a:lnTo>
                  <a:lnTo>
                    <a:pt x="175" y="1993"/>
                  </a:lnTo>
                  <a:lnTo>
                    <a:pt x="221" y="2017"/>
                  </a:lnTo>
                  <a:lnTo>
                    <a:pt x="264" y="2043"/>
                  </a:lnTo>
                  <a:lnTo>
                    <a:pt x="305" y="2073"/>
                  </a:lnTo>
                  <a:lnTo>
                    <a:pt x="451" y="1976"/>
                  </a:lnTo>
                  <a:lnTo>
                    <a:pt x="434" y="1957"/>
                  </a:lnTo>
                  <a:lnTo>
                    <a:pt x="412" y="1935"/>
                  </a:lnTo>
                  <a:lnTo>
                    <a:pt x="385" y="1912"/>
                  </a:lnTo>
                  <a:lnTo>
                    <a:pt x="351" y="1887"/>
                  </a:lnTo>
                  <a:lnTo>
                    <a:pt x="311" y="1861"/>
                  </a:lnTo>
                  <a:lnTo>
                    <a:pt x="276" y="1843"/>
                  </a:lnTo>
                  <a:lnTo>
                    <a:pt x="242" y="1827"/>
                  </a:lnTo>
                  <a:lnTo>
                    <a:pt x="212" y="1816"/>
                  </a:lnTo>
                  <a:lnTo>
                    <a:pt x="186" y="1808"/>
                  </a:lnTo>
                  <a:lnTo>
                    <a:pt x="162" y="1803"/>
                  </a:lnTo>
                  <a:lnTo>
                    <a:pt x="140" y="1799"/>
                  </a:lnTo>
                  <a:close/>
                  <a:moveTo>
                    <a:pt x="1083" y="0"/>
                  </a:moveTo>
                  <a:lnTo>
                    <a:pt x="1106" y="0"/>
                  </a:lnTo>
                  <a:lnTo>
                    <a:pt x="1132" y="2"/>
                  </a:lnTo>
                  <a:lnTo>
                    <a:pt x="1161" y="7"/>
                  </a:lnTo>
                  <a:lnTo>
                    <a:pt x="1192" y="14"/>
                  </a:lnTo>
                  <a:lnTo>
                    <a:pt x="1227" y="25"/>
                  </a:lnTo>
                  <a:lnTo>
                    <a:pt x="1264" y="39"/>
                  </a:lnTo>
                  <a:lnTo>
                    <a:pt x="1305" y="56"/>
                  </a:lnTo>
                  <a:lnTo>
                    <a:pt x="1347" y="80"/>
                  </a:lnTo>
                  <a:lnTo>
                    <a:pt x="1391" y="107"/>
                  </a:lnTo>
                  <a:lnTo>
                    <a:pt x="1430" y="135"/>
                  </a:lnTo>
                  <a:lnTo>
                    <a:pt x="1462" y="161"/>
                  </a:lnTo>
                  <a:lnTo>
                    <a:pt x="1489" y="188"/>
                  </a:lnTo>
                  <a:lnTo>
                    <a:pt x="1512" y="213"/>
                  </a:lnTo>
                  <a:lnTo>
                    <a:pt x="1529" y="236"/>
                  </a:lnTo>
                  <a:lnTo>
                    <a:pt x="1544" y="258"/>
                  </a:lnTo>
                  <a:lnTo>
                    <a:pt x="1554" y="277"/>
                  </a:lnTo>
                  <a:lnTo>
                    <a:pt x="1562" y="294"/>
                  </a:lnTo>
                  <a:lnTo>
                    <a:pt x="1567" y="307"/>
                  </a:lnTo>
                  <a:lnTo>
                    <a:pt x="1571" y="316"/>
                  </a:lnTo>
                  <a:lnTo>
                    <a:pt x="1572" y="322"/>
                  </a:lnTo>
                  <a:lnTo>
                    <a:pt x="1574" y="340"/>
                  </a:lnTo>
                  <a:lnTo>
                    <a:pt x="1571" y="359"/>
                  </a:lnTo>
                  <a:lnTo>
                    <a:pt x="1563" y="375"/>
                  </a:lnTo>
                  <a:lnTo>
                    <a:pt x="628" y="1985"/>
                  </a:lnTo>
                  <a:lnTo>
                    <a:pt x="618" y="1998"/>
                  </a:lnTo>
                  <a:lnTo>
                    <a:pt x="605" y="2009"/>
                  </a:lnTo>
                  <a:lnTo>
                    <a:pt x="115" y="2330"/>
                  </a:lnTo>
                  <a:lnTo>
                    <a:pt x="97" y="2339"/>
                  </a:lnTo>
                  <a:lnTo>
                    <a:pt x="77" y="2342"/>
                  </a:lnTo>
                  <a:lnTo>
                    <a:pt x="56" y="2340"/>
                  </a:lnTo>
                  <a:lnTo>
                    <a:pt x="36" y="2332"/>
                  </a:lnTo>
                  <a:lnTo>
                    <a:pt x="23" y="2323"/>
                  </a:lnTo>
                  <a:lnTo>
                    <a:pt x="13" y="2311"/>
                  </a:lnTo>
                  <a:lnTo>
                    <a:pt x="5" y="2296"/>
                  </a:lnTo>
                  <a:lnTo>
                    <a:pt x="0" y="2280"/>
                  </a:lnTo>
                  <a:lnTo>
                    <a:pt x="0" y="2263"/>
                  </a:lnTo>
                  <a:lnTo>
                    <a:pt x="34" y="1683"/>
                  </a:lnTo>
                  <a:lnTo>
                    <a:pt x="38" y="1666"/>
                  </a:lnTo>
                  <a:lnTo>
                    <a:pt x="45" y="1651"/>
                  </a:lnTo>
                  <a:lnTo>
                    <a:pt x="981" y="41"/>
                  </a:lnTo>
                  <a:lnTo>
                    <a:pt x="991" y="27"/>
                  </a:lnTo>
                  <a:lnTo>
                    <a:pt x="1005" y="15"/>
                  </a:lnTo>
                  <a:lnTo>
                    <a:pt x="1023" y="7"/>
                  </a:lnTo>
                  <a:lnTo>
                    <a:pt x="1027" y="6"/>
                  </a:lnTo>
                  <a:lnTo>
                    <a:pt x="1036" y="4"/>
                  </a:lnTo>
                  <a:lnTo>
                    <a:pt x="1049" y="2"/>
                  </a:lnTo>
                  <a:lnTo>
                    <a:pt x="1064" y="0"/>
                  </a:lnTo>
                  <a:lnTo>
                    <a:pt x="10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87" name="Google Shape;9987;p23"/>
            <p:cNvSpPr/>
            <p:nvPr/>
          </p:nvSpPr>
          <p:spPr>
            <a:xfrm>
              <a:off x="9995" y="-1385"/>
              <a:ext cx="286" cy="146"/>
            </a:xfrm>
            <a:custGeom>
              <a:rect b="b" l="l" r="r" t="t"/>
              <a:pathLst>
                <a:path extrusionOk="0" h="585" w="1143">
                  <a:moveTo>
                    <a:pt x="528" y="0"/>
                  </a:moveTo>
                  <a:lnTo>
                    <a:pt x="539" y="2"/>
                  </a:lnTo>
                  <a:lnTo>
                    <a:pt x="551" y="5"/>
                  </a:lnTo>
                  <a:lnTo>
                    <a:pt x="561" y="10"/>
                  </a:lnTo>
                  <a:lnTo>
                    <a:pt x="571" y="18"/>
                  </a:lnTo>
                  <a:lnTo>
                    <a:pt x="577" y="28"/>
                  </a:lnTo>
                  <a:lnTo>
                    <a:pt x="585" y="53"/>
                  </a:lnTo>
                  <a:lnTo>
                    <a:pt x="587" y="81"/>
                  </a:lnTo>
                  <a:lnTo>
                    <a:pt x="585" y="110"/>
                  </a:lnTo>
                  <a:lnTo>
                    <a:pt x="578" y="139"/>
                  </a:lnTo>
                  <a:lnTo>
                    <a:pt x="567" y="168"/>
                  </a:lnTo>
                  <a:lnTo>
                    <a:pt x="554" y="197"/>
                  </a:lnTo>
                  <a:lnTo>
                    <a:pt x="537" y="227"/>
                  </a:lnTo>
                  <a:lnTo>
                    <a:pt x="551" y="232"/>
                  </a:lnTo>
                  <a:lnTo>
                    <a:pt x="563" y="239"/>
                  </a:lnTo>
                  <a:lnTo>
                    <a:pt x="573" y="252"/>
                  </a:lnTo>
                  <a:lnTo>
                    <a:pt x="577" y="260"/>
                  </a:lnTo>
                  <a:lnTo>
                    <a:pt x="581" y="267"/>
                  </a:lnTo>
                  <a:lnTo>
                    <a:pt x="597" y="266"/>
                  </a:lnTo>
                  <a:lnTo>
                    <a:pt x="614" y="269"/>
                  </a:lnTo>
                  <a:lnTo>
                    <a:pt x="631" y="275"/>
                  </a:lnTo>
                  <a:lnTo>
                    <a:pt x="646" y="286"/>
                  </a:lnTo>
                  <a:lnTo>
                    <a:pt x="661" y="300"/>
                  </a:lnTo>
                  <a:lnTo>
                    <a:pt x="674" y="319"/>
                  </a:lnTo>
                  <a:lnTo>
                    <a:pt x="681" y="334"/>
                  </a:lnTo>
                  <a:lnTo>
                    <a:pt x="684" y="345"/>
                  </a:lnTo>
                  <a:lnTo>
                    <a:pt x="685" y="353"/>
                  </a:lnTo>
                  <a:lnTo>
                    <a:pt x="738" y="347"/>
                  </a:lnTo>
                  <a:lnTo>
                    <a:pt x="789" y="346"/>
                  </a:lnTo>
                  <a:lnTo>
                    <a:pt x="838" y="347"/>
                  </a:lnTo>
                  <a:lnTo>
                    <a:pt x="887" y="351"/>
                  </a:lnTo>
                  <a:lnTo>
                    <a:pt x="936" y="356"/>
                  </a:lnTo>
                  <a:lnTo>
                    <a:pt x="986" y="362"/>
                  </a:lnTo>
                  <a:lnTo>
                    <a:pt x="1036" y="365"/>
                  </a:lnTo>
                  <a:lnTo>
                    <a:pt x="1089" y="367"/>
                  </a:lnTo>
                  <a:lnTo>
                    <a:pt x="1106" y="369"/>
                  </a:lnTo>
                  <a:lnTo>
                    <a:pt x="1119" y="375"/>
                  </a:lnTo>
                  <a:lnTo>
                    <a:pt x="1130" y="384"/>
                  </a:lnTo>
                  <a:lnTo>
                    <a:pt x="1137" y="396"/>
                  </a:lnTo>
                  <a:lnTo>
                    <a:pt x="1142" y="408"/>
                  </a:lnTo>
                  <a:lnTo>
                    <a:pt x="1143" y="422"/>
                  </a:lnTo>
                  <a:lnTo>
                    <a:pt x="1142" y="436"/>
                  </a:lnTo>
                  <a:lnTo>
                    <a:pt x="1137" y="449"/>
                  </a:lnTo>
                  <a:lnTo>
                    <a:pt x="1130" y="460"/>
                  </a:lnTo>
                  <a:lnTo>
                    <a:pt x="1119" y="470"/>
                  </a:lnTo>
                  <a:lnTo>
                    <a:pt x="1106" y="476"/>
                  </a:lnTo>
                  <a:lnTo>
                    <a:pt x="1089" y="478"/>
                  </a:lnTo>
                  <a:lnTo>
                    <a:pt x="1055" y="477"/>
                  </a:lnTo>
                  <a:lnTo>
                    <a:pt x="1020" y="473"/>
                  </a:lnTo>
                  <a:lnTo>
                    <a:pt x="983" y="467"/>
                  </a:lnTo>
                  <a:lnTo>
                    <a:pt x="946" y="461"/>
                  </a:lnTo>
                  <a:lnTo>
                    <a:pt x="909" y="455"/>
                  </a:lnTo>
                  <a:lnTo>
                    <a:pt x="872" y="450"/>
                  </a:lnTo>
                  <a:lnTo>
                    <a:pt x="834" y="447"/>
                  </a:lnTo>
                  <a:lnTo>
                    <a:pt x="798" y="446"/>
                  </a:lnTo>
                  <a:lnTo>
                    <a:pt x="763" y="449"/>
                  </a:lnTo>
                  <a:lnTo>
                    <a:pt x="730" y="456"/>
                  </a:lnTo>
                  <a:lnTo>
                    <a:pt x="698" y="469"/>
                  </a:lnTo>
                  <a:lnTo>
                    <a:pt x="685" y="475"/>
                  </a:lnTo>
                  <a:lnTo>
                    <a:pt x="672" y="481"/>
                  </a:lnTo>
                  <a:lnTo>
                    <a:pt x="657" y="486"/>
                  </a:lnTo>
                  <a:lnTo>
                    <a:pt x="644" y="488"/>
                  </a:lnTo>
                  <a:lnTo>
                    <a:pt x="630" y="486"/>
                  </a:lnTo>
                  <a:lnTo>
                    <a:pt x="619" y="482"/>
                  </a:lnTo>
                  <a:lnTo>
                    <a:pt x="608" y="477"/>
                  </a:lnTo>
                  <a:lnTo>
                    <a:pt x="596" y="472"/>
                  </a:lnTo>
                  <a:lnTo>
                    <a:pt x="586" y="465"/>
                  </a:lnTo>
                  <a:lnTo>
                    <a:pt x="578" y="458"/>
                  </a:lnTo>
                  <a:lnTo>
                    <a:pt x="571" y="449"/>
                  </a:lnTo>
                  <a:lnTo>
                    <a:pt x="566" y="437"/>
                  </a:lnTo>
                  <a:lnTo>
                    <a:pt x="565" y="418"/>
                  </a:lnTo>
                  <a:lnTo>
                    <a:pt x="565" y="403"/>
                  </a:lnTo>
                  <a:lnTo>
                    <a:pt x="554" y="422"/>
                  </a:lnTo>
                  <a:lnTo>
                    <a:pt x="542" y="441"/>
                  </a:lnTo>
                  <a:lnTo>
                    <a:pt x="531" y="452"/>
                  </a:lnTo>
                  <a:lnTo>
                    <a:pt x="519" y="460"/>
                  </a:lnTo>
                  <a:lnTo>
                    <a:pt x="504" y="464"/>
                  </a:lnTo>
                  <a:lnTo>
                    <a:pt x="490" y="465"/>
                  </a:lnTo>
                  <a:lnTo>
                    <a:pt x="475" y="463"/>
                  </a:lnTo>
                  <a:lnTo>
                    <a:pt x="462" y="458"/>
                  </a:lnTo>
                  <a:lnTo>
                    <a:pt x="450" y="451"/>
                  </a:lnTo>
                  <a:lnTo>
                    <a:pt x="441" y="441"/>
                  </a:lnTo>
                  <a:lnTo>
                    <a:pt x="436" y="428"/>
                  </a:lnTo>
                  <a:lnTo>
                    <a:pt x="435" y="414"/>
                  </a:lnTo>
                  <a:lnTo>
                    <a:pt x="439" y="398"/>
                  </a:lnTo>
                  <a:lnTo>
                    <a:pt x="442" y="391"/>
                  </a:lnTo>
                  <a:lnTo>
                    <a:pt x="445" y="385"/>
                  </a:lnTo>
                  <a:lnTo>
                    <a:pt x="445" y="385"/>
                  </a:lnTo>
                  <a:lnTo>
                    <a:pt x="444" y="385"/>
                  </a:lnTo>
                  <a:lnTo>
                    <a:pt x="454" y="365"/>
                  </a:lnTo>
                  <a:lnTo>
                    <a:pt x="440" y="374"/>
                  </a:lnTo>
                  <a:lnTo>
                    <a:pt x="428" y="385"/>
                  </a:lnTo>
                  <a:lnTo>
                    <a:pt x="417" y="400"/>
                  </a:lnTo>
                  <a:lnTo>
                    <a:pt x="405" y="412"/>
                  </a:lnTo>
                  <a:lnTo>
                    <a:pt x="390" y="420"/>
                  </a:lnTo>
                  <a:lnTo>
                    <a:pt x="375" y="423"/>
                  </a:lnTo>
                  <a:lnTo>
                    <a:pt x="359" y="423"/>
                  </a:lnTo>
                  <a:lnTo>
                    <a:pt x="345" y="419"/>
                  </a:lnTo>
                  <a:lnTo>
                    <a:pt x="331" y="412"/>
                  </a:lnTo>
                  <a:lnTo>
                    <a:pt x="321" y="402"/>
                  </a:lnTo>
                  <a:lnTo>
                    <a:pt x="314" y="389"/>
                  </a:lnTo>
                  <a:lnTo>
                    <a:pt x="311" y="375"/>
                  </a:lnTo>
                  <a:lnTo>
                    <a:pt x="313" y="360"/>
                  </a:lnTo>
                  <a:lnTo>
                    <a:pt x="320" y="343"/>
                  </a:lnTo>
                  <a:lnTo>
                    <a:pt x="360" y="285"/>
                  </a:lnTo>
                  <a:lnTo>
                    <a:pt x="400" y="224"/>
                  </a:lnTo>
                  <a:lnTo>
                    <a:pt x="323" y="305"/>
                  </a:lnTo>
                  <a:lnTo>
                    <a:pt x="250" y="388"/>
                  </a:lnTo>
                  <a:lnTo>
                    <a:pt x="177" y="475"/>
                  </a:lnTo>
                  <a:lnTo>
                    <a:pt x="108" y="562"/>
                  </a:lnTo>
                  <a:lnTo>
                    <a:pt x="95" y="574"/>
                  </a:lnTo>
                  <a:lnTo>
                    <a:pt x="80" y="582"/>
                  </a:lnTo>
                  <a:lnTo>
                    <a:pt x="64" y="585"/>
                  </a:lnTo>
                  <a:lnTo>
                    <a:pt x="49" y="584"/>
                  </a:lnTo>
                  <a:lnTo>
                    <a:pt x="33" y="580"/>
                  </a:lnTo>
                  <a:lnTo>
                    <a:pt x="21" y="572"/>
                  </a:lnTo>
                  <a:lnTo>
                    <a:pt x="9" y="562"/>
                  </a:lnTo>
                  <a:lnTo>
                    <a:pt x="2" y="550"/>
                  </a:lnTo>
                  <a:lnTo>
                    <a:pt x="0" y="535"/>
                  </a:lnTo>
                  <a:lnTo>
                    <a:pt x="2" y="521"/>
                  </a:lnTo>
                  <a:lnTo>
                    <a:pt x="12" y="506"/>
                  </a:lnTo>
                  <a:lnTo>
                    <a:pt x="74" y="426"/>
                  </a:lnTo>
                  <a:lnTo>
                    <a:pt x="137" y="347"/>
                  </a:lnTo>
                  <a:lnTo>
                    <a:pt x="202" y="270"/>
                  </a:lnTo>
                  <a:lnTo>
                    <a:pt x="270" y="194"/>
                  </a:lnTo>
                  <a:lnTo>
                    <a:pt x="341" y="122"/>
                  </a:lnTo>
                  <a:lnTo>
                    <a:pt x="357" y="106"/>
                  </a:lnTo>
                  <a:lnTo>
                    <a:pt x="376" y="88"/>
                  </a:lnTo>
                  <a:lnTo>
                    <a:pt x="395" y="70"/>
                  </a:lnTo>
                  <a:lnTo>
                    <a:pt x="414" y="51"/>
                  </a:lnTo>
                  <a:lnTo>
                    <a:pt x="435" y="35"/>
                  </a:lnTo>
                  <a:lnTo>
                    <a:pt x="458" y="20"/>
                  </a:lnTo>
                  <a:lnTo>
                    <a:pt x="480" y="9"/>
                  </a:lnTo>
                  <a:lnTo>
                    <a:pt x="504" y="2"/>
                  </a:lnTo>
                  <a:lnTo>
                    <a:pt x="5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9988" name="Google Shape;9988;p23"/>
          <p:cNvSpPr/>
          <p:nvPr/>
        </p:nvSpPr>
        <p:spPr>
          <a:xfrm>
            <a:off x="7635367" y="13232121"/>
            <a:ext cx="405243" cy="486795"/>
          </a:xfrm>
          <a:custGeom>
            <a:rect b="b" l="l" r="r" t="t"/>
            <a:pathLst>
              <a:path extrusionOk="0" h="3438" w="2863">
                <a:moveTo>
                  <a:pt x="161" y="0"/>
                </a:moveTo>
                <a:lnTo>
                  <a:pt x="191" y="0"/>
                </a:lnTo>
                <a:lnTo>
                  <a:pt x="222" y="6"/>
                </a:lnTo>
                <a:lnTo>
                  <a:pt x="255" y="15"/>
                </a:lnTo>
                <a:lnTo>
                  <a:pt x="290" y="31"/>
                </a:lnTo>
                <a:lnTo>
                  <a:pt x="325" y="52"/>
                </a:lnTo>
                <a:lnTo>
                  <a:pt x="2776" y="1572"/>
                </a:lnTo>
                <a:lnTo>
                  <a:pt x="2778" y="1573"/>
                </a:lnTo>
                <a:lnTo>
                  <a:pt x="2783" y="1578"/>
                </a:lnTo>
                <a:lnTo>
                  <a:pt x="2792" y="1585"/>
                </a:lnTo>
                <a:lnTo>
                  <a:pt x="2802" y="1595"/>
                </a:lnTo>
                <a:lnTo>
                  <a:pt x="2813" y="1606"/>
                </a:lnTo>
                <a:lnTo>
                  <a:pt x="2825" y="1620"/>
                </a:lnTo>
                <a:lnTo>
                  <a:pt x="2836" y="1637"/>
                </a:lnTo>
                <a:lnTo>
                  <a:pt x="2847" y="1655"/>
                </a:lnTo>
                <a:lnTo>
                  <a:pt x="2856" y="1674"/>
                </a:lnTo>
                <a:lnTo>
                  <a:pt x="2861" y="1696"/>
                </a:lnTo>
                <a:lnTo>
                  <a:pt x="2863" y="1719"/>
                </a:lnTo>
                <a:lnTo>
                  <a:pt x="2861" y="1742"/>
                </a:lnTo>
                <a:lnTo>
                  <a:pt x="2856" y="1763"/>
                </a:lnTo>
                <a:lnTo>
                  <a:pt x="2847" y="1783"/>
                </a:lnTo>
                <a:lnTo>
                  <a:pt x="2836" y="1801"/>
                </a:lnTo>
                <a:lnTo>
                  <a:pt x="2825" y="1817"/>
                </a:lnTo>
                <a:lnTo>
                  <a:pt x="2813" y="1832"/>
                </a:lnTo>
                <a:lnTo>
                  <a:pt x="2802" y="1844"/>
                </a:lnTo>
                <a:lnTo>
                  <a:pt x="2792" y="1853"/>
                </a:lnTo>
                <a:lnTo>
                  <a:pt x="2783" y="1861"/>
                </a:lnTo>
                <a:lnTo>
                  <a:pt x="2778" y="1865"/>
                </a:lnTo>
                <a:lnTo>
                  <a:pt x="2776" y="1866"/>
                </a:lnTo>
                <a:lnTo>
                  <a:pt x="325" y="3386"/>
                </a:lnTo>
                <a:lnTo>
                  <a:pt x="290" y="3406"/>
                </a:lnTo>
                <a:lnTo>
                  <a:pt x="255" y="3422"/>
                </a:lnTo>
                <a:lnTo>
                  <a:pt x="222" y="3432"/>
                </a:lnTo>
                <a:lnTo>
                  <a:pt x="191" y="3437"/>
                </a:lnTo>
                <a:lnTo>
                  <a:pt x="161" y="3438"/>
                </a:lnTo>
                <a:lnTo>
                  <a:pt x="134" y="3433"/>
                </a:lnTo>
                <a:lnTo>
                  <a:pt x="107" y="3423"/>
                </a:lnTo>
                <a:lnTo>
                  <a:pt x="84" y="3409"/>
                </a:lnTo>
                <a:lnTo>
                  <a:pt x="63" y="3391"/>
                </a:lnTo>
                <a:lnTo>
                  <a:pt x="45" y="3369"/>
                </a:lnTo>
                <a:lnTo>
                  <a:pt x="29" y="3341"/>
                </a:lnTo>
                <a:lnTo>
                  <a:pt x="17" y="3310"/>
                </a:lnTo>
                <a:lnTo>
                  <a:pt x="7" y="3275"/>
                </a:lnTo>
                <a:lnTo>
                  <a:pt x="2" y="3237"/>
                </a:lnTo>
                <a:lnTo>
                  <a:pt x="0" y="3194"/>
                </a:lnTo>
                <a:lnTo>
                  <a:pt x="0" y="244"/>
                </a:lnTo>
                <a:lnTo>
                  <a:pt x="2" y="201"/>
                </a:lnTo>
                <a:lnTo>
                  <a:pt x="7" y="162"/>
                </a:lnTo>
                <a:lnTo>
                  <a:pt x="17" y="127"/>
                </a:lnTo>
                <a:lnTo>
                  <a:pt x="29" y="96"/>
                </a:lnTo>
                <a:lnTo>
                  <a:pt x="45" y="69"/>
                </a:lnTo>
                <a:lnTo>
                  <a:pt x="63" y="46"/>
                </a:lnTo>
                <a:lnTo>
                  <a:pt x="84" y="28"/>
                </a:lnTo>
                <a:lnTo>
                  <a:pt x="107" y="14"/>
                </a:lnTo>
                <a:lnTo>
                  <a:pt x="134" y="5"/>
                </a:lnTo>
                <a:lnTo>
                  <a:pt x="1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9989" name="Google Shape;9989;p23"/>
          <p:cNvGrpSpPr/>
          <p:nvPr/>
        </p:nvGrpSpPr>
        <p:grpSpPr>
          <a:xfrm>
            <a:off x="20210570" y="13226591"/>
            <a:ext cx="451098" cy="497863"/>
            <a:chOff x="10589" y="-1184"/>
            <a:chExt cx="798" cy="881"/>
          </a:xfrm>
        </p:grpSpPr>
        <p:sp>
          <p:nvSpPr>
            <p:cNvPr id="9990" name="Google Shape;9990;p23"/>
            <p:cNvSpPr/>
            <p:nvPr/>
          </p:nvSpPr>
          <p:spPr>
            <a:xfrm>
              <a:off x="10589" y="-1184"/>
              <a:ext cx="798" cy="881"/>
            </a:xfrm>
            <a:custGeom>
              <a:rect b="b" l="l" r="r" t="t"/>
              <a:pathLst>
                <a:path extrusionOk="0" h="3524" w="3193">
                  <a:moveTo>
                    <a:pt x="2838" y="587"/>
                  </a:moveTo>
                  <a:lnTo>
                    <a:pt x="2838" y="2349"/>
                  </a:lnTo>
                  <a:lnTo>
                    <a:pt x="3004" y="2349"/>
                  </a:lnTo>
                  <a:lnTo>
                    <a:pt x="3023" y="2347"/>
                  </a:lnTo>
                  <a:lnTo>
                    <a:pt x="3040" y="2340"/>
                  </a:lnTo>
                  <a:lnTo>
                    <a:pt x="3054" y="2329"/>
                  </a:lnTo>
                  <a:lnTo>
                    <a:pt x="3066" y="2314"/>
                  </a:lnTo>
                  <a:lnTo>
                    <a:pt x="3072" y="2297"/>
                  </a:lnTo>
                  <a:lnTo>
                    <a:pt x="3076" y="2279"/>
                  </a:lnTo>
                  <a:lnTo>
                    <a:pt x="3076" y="658"/>
                  </a:lnTo>
                  <a:lnTo>
                    <a:pt x="3072" y="640"/>
                  </a:lnTo>
                  <a:lnTo>
                    <a:pt x="3066" y="623"/>
                  </a:lnTo>
                  <a:lnTo>
                    <a:pt x="3054" y="608"/>
                  </a:lnTo>
                  <a:lnTo>
                    <a:pt x="3040" y="597"/>
                  </a:lnTo>
                  <a:lnTo>
                    <a:pt x="3023" y="589"/>
                  </a:lnTo>
                  <a:lnTo>
                    <a:pt x="3004" y="587"/>
                  </a:lnTo>
                  <a:lnTo>
                    <a:pt x="2838" y="587"/>
                  </a:lnTo>
                  <a:close/>
                  <a:moveTo>
                    <a:pt x="2602" y="587"/>
                  </a:moveTo>
                  <a:lnTo>
                    <a:pt x="2602" y="2349"/>
                  </a:lnTo>
                  <a:lnTo>
                    <a:pt x="2721" y="2349"/>
                  </a:lnTo>
                  <a:lnTo>
                    <a:pt x="2721" y="587"/>
                  </a:lnTo>
                  <a:lnTo>
                    <a:pt x="2602" y="587"/>
                  </a:lnTo>
                  <a:close/>
                  <a:moveTo>
                    <a:pt x="2366" y="587"/>
                  </a:moveTo>
                  <a:lnTo>
                    <a:pt x="2366" y="2349"/>
                  </a:lnTo>
                  <a:lnTo>
                    <a:pt x="2484" y="2349"/>
                  </a:lnTo>
                  <a:lnTo>
                    <a:pt x="2484" y="587"/>
                  </a:lnTo>
                  <a:lnTo>
                    <a:pt x="2366" y="587"/>
                  </a:lnTo>
                  <a:close/>
                  <a:moveTo>
                    <a:pt x="340" y="117"/>
                  </a:moveTo>
                  <a:lnTo>
                    <a:pt x="304" y="121"/>
                  </a:lnTo>
                  <a:lnTo>
                    <a:pt x="270" y="129"/>
                  </a:lnTo>
                  <a:lnTo>
                    <a:pt x="239" y="142"/>
                  </a:lnTo>
                  <a:lnTo>
                    <a:pt x="210" y="160"/>
                  </a:lnTo>
                  <a:lnTo>
                    <a:pt x="184" y="182"/>
                  </a:lnTo>
                  <a:lnTo>
                    <a:pt x="161" y="207"/>
                  </a:lnTo>
                  <a:lnTo>
                    <a:pt x="144" y="236"/>
                  </a:lnTo>
                  <a:lnTo>
                    <a:pt x="130" y="268"/>
                  </a:lnTo>
                  <a:lnTo>
                    <a:pt x="121" y="301"/>
                  </a:lnTo>
                  <a:lnTo>
                    <a:pt x="119" y="336"/>
                  </a:lnTo>
                  <a:lnTo>
                    <a:pt x="119" y="3188"/>
                  </a:lnTo>
                  <a:lnTo>
                    <a:pt x="121" y="3223"/>
                  </a:lnTo>
                  <a:lnTo>
                    <a:pt x="130" y="3256"/>
                  </a:lnTo>
                  <a:lnTo>
                    <a:pt x="144" y="3288"/>
                  </a:lnTo>
                  <a:lnTo>
                    <a:pt x="161" y="3317"/>
                  </a:lnTo>
                  <a:lnTo>
                    <a:pt x="184" y="3342"/>
                  </a:lnTo>
                  <a:lnTo>
                    <a:pt x="210" y="3364"/>
                  </a:lnTo>
                  <a:lnTo>
                    <a:pt x="239" y="3382"/>
                  </a:lnTo>
                  <a:lnTo>
                    <a:pt x="270" y="3395"/>
                  </a:lnTo>
                  <a:lnTo>
                    <a:pt x="304" y="3403"/>
                  </a:lnTo>
                  <a:lnTo>
                    <a:pt x="340" y="3407"/>
                  </a:lnTo>
                  <a:lnTo>
                    <a:pt x="2026" y="3407"/>
                  </a:lnTo>
                  <a:lnTo>
                    <a:pt x="2062" y="3403"/>
                  </a:lnTo>
                  <a:lnTo>
                    <a:pt x="2096" y="3395"/>
                  </a:lnTo>
                  <a:lnTo>
                    <a:pt x="2127" y="3382"/>
                  </a:lnTo>
                  <a:lnTo>
                    <a:pt x="2156" y="3364"/>
                  </a:lnTo>
                  <a:lnTo>
                    <a:pt x="2182" y="3342"/>
                  </a:lnTo>
                  <a:lnTo>
                    <a:pt x="2205" y="3317"/>
                  </a:lnTo>
                  <a:lnTo>
                    <a:pt x="2222" y="3288"/>
                  </a:lnTo>
                  <a:lnTo>
                    <a:pt x="2236" y="3256"/>
                  </a:lnTo>
                  <a:lnTo>
                    <a:pt x="2245" y="3223"/>
                  </a:lnTo>
                  <a:lnTo>
                    <a:pt x="2247" y="3188"/>
                  </a:lnTo>
                  <a:lnTo>
                    <a:pt x="2247" y="336"/>
                  </a:lnTo>
                  <a:lnTo>
                    <a:pt x="2245" y="301"/>
                  </a:lnTo>
                  <a:lnTo>
                    <a:pt x="2236" y="268"/>
                  </a:lnTo>
                  <a:lnTo>
                    <a:pt x="2222" y="236"/>
                  </a:lnTo>
                  <a:lnTo>
                    <a:pt x="2205" y="207"/>
                  </a:lnTo>
                  <a:lnTo>
                    <a:pt x="2182" y="182"/>
                  </a:lnTo>
                  <a:lnTo>
                    <a:pt x="2156" y="160"/>
                  </a:lnTo>
                  <a:lnTo>
                    <a:pt x="2127" y="142"/>
                  </a:lnTo>
                  <a:lnTo>
                    <a:pt x="2096" y="129"/>
                  </a:lnTo>
                  <a:lnTo>
                    <a:pt x="2062" y="121"/>
                  </a:lnTo>
                  <a:lnTo>
                    <a:pt x="2026" y="117"/>
                  </a:lnTo>
                  <a:lnTo>
                    <a:pt x="340" y="117"/>
                  </a:lnTo>
                  <a:close/>
                  <a:moveTo>
                    <a:pt x="340" y="0"/>
                  </a:moveTo>
                  <a:lnTo>
                    <a:pt x="2026" y="0"/>
                  </a:lnTo>
                  <a:lnTo>
                    <a:pt x="2073" y="3"/>
                  </a:lnTo>
                  <a:lnTo>
                    <a:pt x="2117" y="12"/>
                  </a:lnTo>
                  <a:lnTo>
                    <a:pt x="2159" y="27"/>
                  </a:lnTo>
                  <a:lnTo>
                    <a:pt x="2197" y="46"/>
                  </a:lnTo>
                  <a:lnTo>
                    <a:pt x="2234" y="70"/>
                  </a:lnTo>
                  <a:lnTo>
                    <a:pt x="2266" y="98"/>
                  </a:lnTo>
                  <a:lnTo>
                    <a:pt x="2295" y="131"/>
                  </a:lnTo>
                  <a:lnTo>
                    <a:pt x="2319" y="167"/>
                  </a:lnTo>
                  <a:lnTo>
                    <a:pt x="2339" y="206"/>
                  </a:lnTo>
                  <a:lnTo>
                    <a:pt x="2353" y="248"/>
                  </a:lnTo>
                  <a:lnTo>
                    <a:pt x="2363" y="292"/>
                  </a:lnTo>
                  <a:lnTo>
                    <a:pt x="2366" y="336"/>
                  </a:lnTo>
                  <a:lnTo>
                    <a:pt x="2366" y="470"/>
                  </a:lnTo>
                  <a:lnTo>
                    <a:pt x="3004" y="470"/>
                  </a:lnTo>
                  <a:lnTo>
                    <a:pt x="3038" y="473"/>
                  </a:lnTo>
                  <a:lnTo>
                    <a:pt x="3070" y="482"/>
                  </a:lnTo>
                  <a:lnTo>
                    <a:pt x="3099" y="495"/>
                  </a:lnTo>
                  <a:lnTo>
                    <a:pt x="3126" y="514"/>
                  </a:lnTo>
                  <a:lnTo>
                    <a:pt x="3149" y="537"/>
                  </a:lnTo>
                  <a:lnTo>
                    <a:pt x="3167" y="563"/>
                  </a:lnTo>
                  <a:lnTo>
                    <a:pt x="3181" y="593"/>
                  </a:lnTo>
                  <a:lnTo>
                    <a:pt x="3191" y="624"/>
                  </a:lnTo>
                  <a:lnTo>
                    <a:pt x="3193" y="658"/>
                  </a:lnTo>
                  <a:lnTo>
                    <a:pt x="3193" y="2279"/>
                  </a:lnTo>
                  <a:lnTo>
                    <a:pt x="3191" y="2313"/>
                  </a:lnTo>
                  <a:lnTo>
                    <a:pt x="3181" y="2344"/>
                  </a:lnTo>
                  <a:lnTo>
                    <a:pt x="3167" y="2374"/>
                  </a:lnTo>
                  <a:lnTo>
                    <a:pt x="3149" y="2400"/>
                  </a:lnTo>
                  <a:lnTo>
                    <a:pt x="3126" y="2423"/>
                  </a:lnTo>
                  <a:lnTo>
                    <a:pt x="3099" y="2441"/>
                  </a:lnTo>
                  <a:lnTo>
                    <a:pt x="3070" y="2455"/>
                  </a:lnTo>
                  <a:lnTo>
                    <a:pt x="3038" y="2464"/>
                  </a:lnTo>
                  <a:lnTo>
                    <a:pt x="3004" y="2467"/>
                  </a:lnTo>
                  <a:lnTo>
                    <a:pt x="2366" y="2467"/>
                  </a:lnTo>
                  <a:lnTo>
                    <a:pt x="2366" y="3188"/>
                  </a:lnTo>
                  <a:lnTo>
                    <a:pt x="2363" y="3232"/>
                  </a:lnTo>
                  <a:lnTo>
                    <a:pt x="2353" y="3276"/>
                  </a:lnTo>
                  <a:lnTo>
                    <a:pt x="2339" y="3318"/>
                  </a:lnTo>
                  <a:lnTo>
                    <a:pt x="2319" y="3357"/>
                  </a:lnTo>
                  <a:lnTo>
                    <a:pt x="2295" y="3393"/>
                  </a:lnTo>
                  <a:lnTo>
                    <a:pt x="2266" y="3426"/>
                  </a:lnTo>
                  <a:lnTo>
                    <a:pt x="2234" y="3454"/>
                  </a:lnTo>
                  <a:lnTo>
                    <a:pt x="2197" y="3478"/>
                  </a:lnTo>
                  <a:lnTo>
                    <a:pt x="2159" y="3497"/>
                  </a:lnTo>
                  <a:lnTo>
                    <a:pt x="2117" y="3512"/>
                  </a:lnTo>
                  <a:lnTo>
                    <a:pt x="2073" y="3521"/>
                  </a:lnTo>
                  <a:lnTo>
                    <a:pt x="2026" y="3524"/>
                  </a:lnTo>
                  <a:lnTo>
                    <a:pt x="340" y="3524"/>
                  </a:lnTo>
                  <a:lnTo>
                    <a:pt x="293" y="3521"/>
                  </a:lnTo>
                  <a:lnTo>
                    <a:pt x="249" y="3512"/>
                  </a:lnTo>
                  <a:lnTo>
                    <a:pt x="207" y="3497"/>
                  </a:lnTo>
                  <a:lnTo>
                    <a:pt x="169" y="3478"/>
                  </a:lnTo>
                  <a:lnTo>
                    <a:pt x="132" y="3454"/>
                  </a:lnTo>
                  <a:lnTo>
                    <a:pt x="100" y="3426"/>
                  </a:lnTo>
                  <a:lnTo>
                    <a:pt x="71" y="3393"/>
                  </a:lnTo>
                  <a:lnTo>
                    <a:pt x="47" y="3357"/>
                  </a:lnTo>
                  <a:lnTo>
                    <a:pt x="27" y="3318"/>
                  </a:lnTo>
                  <a:lnTo>
                    <a:pt x="13" y="3276"/>
                  </a:lnTo>
                  <a:lnTo>
                    <a:pt x="3" y="3232"/>
                  </a:lnTo>
                  <a:lnTo>
                    <a:pt x="0" y="3188"/>
                  </a:lnTo>
                  <a:lnTo>
                    <a:pt x="0" y="336"/>
                  </a:lnTo>
                  <a:lnTo>
                    <a:pt x="3" y="292"/>
                  </a:lnTo>
                  <a:lnTo>
                    <a:pt x="13" y="248"/>
                  </a:lnTo>
                  <a:lnTo>
                    <a:pt x="27" y="206"/>
                  </a:lnTo>
                  <a:lnTo>
                    <a:pt x="47" y="167"/>
                  </a:lnTo>
                  <a:lnTo>
                    <a:pt x="71" y="131"/>
                  </a:lnTo>
                  <a:lnTo>
                    <a:pt x="100" y="98"/>
                  </a:lnTo>
                  <a:lnTo>
                    <a:pt x="132" y="70"/>
                  </a:lnTo>
                  <a:lnTo>
                    <a:pt x="169" y="46"/>
                  </a:lnTo>
                  <a:lnTo>
                    <a:pt x="207" y="27"/>
                  </a:lnTo>
                  <a:lnTo>
                    <a:pt x="249" y="12"/>
                  </a:lnTo>
                  <a:lnTo>
                    <a:pt x="293" y="3"/>
                  </a:lnTo>
                  <a:lnTo>
                    <a:pt x="34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1" name="Google Shape;9991;p23"/>
            <p:cNvSpPr/>
            <p:nvPr/>
          </p:nvSpPr>
          <p:spPr>
            <a:xfrm>
              <a:off x="11313" y="-993"/>
              <a:ext cx="30" cy="29"/>
            </a:xfrm>
            <a:custGeom>
              <a:rect b="b" l="l" r="r" t="t"/>
              <a:pathLst>
                <a:path extrusionOk="0" h="117" w="119">
                  <a:moveTo>
                    <a:pt x="60" y="0"/>
                  </a:moveTo>
                  <a:lnTo>
                    <a:pt x="79" y="3"/>
                  </a:lnTo>
                  <a:lnTo>
                    <a:pt x="95" y="11"/>
                  </a:lnTo>
                  <a:lnTo>
                    <a:pt x="108" y="23"/>
                  </a:lnTo>
                  <a:lnTo>
                    <a:pt x="116" y="40"/>
                  </a:lnTo>
                  <a:lnTo>
                    <a:pt x="119" y="58"/>
                  </a:lnTo>
                  <a:lnTo>
                    <a:pt x="116" y="76"/>
                  </a:lnTo>
                  <a:lnTo>
                    <a:pt x="108" y="92"/>
                  </a:lnTo>
                  <a:lnTo>
                    <a:pt x="95" y="105"/>
                  </a:lnTo>
                  <a:lnTo>
                    <a:pt x="79" y="114"/>
                  </a:lnTo>
                  <a:lnTo>
                    <a:pt x="60" y="117"/>
                  </a:lnTo>
                  <a:lnTo>
                    <a:pt x="41" y="114"/>
                  </a:lnTo>
                  <a:lnTo>
                    <a:pt x="25" y="105"/>
                  </a:lnTo>
                  <a:lnTo>
                    <a:pt x="12" y="92"/>
                  </a:lnTo>
                  <a:lnTo>
                    <a:pt x="3" y="76"/>
                  </a:lnTo>
                  <a:lnTo>
                    <a:pt x="0" y="58"/>
                  </a:lnTo>
                  <a:lnTo>
                    <a:pt x="3" y="40"/>
                  </a:lnTo>
                  <a:lnTo>
                    <a:pt x="12" y="23"/>
                  </a:lnTo>
                  <a:lnTo>
                    <a:pt x="25" y="11"/>
                  </a:lnTo>
                  <a:lnTo>
                    <a:pt x="41" y="3"/>
                  </a:lnTo>
                  <a:lnTo>
                    <a:pt x="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2" name="Google Shape;9992;p23"/>
            <p:cNvSpPr/>
            <p:nvPr/>
          </p:nvSpPr>
          <p:spPr>
            <a:xfrm>
              <a:off x="11313" y="-920"/>
              <a:ext cx="30" cy="30"/>
            </a:xfrm>
            <a:custGeom>
              <a:rect b="b" l="l" r="r" t="t"/>
              <a:pathLst>
                <a:path extrusionOk="0" h="118" w="119">
                  <a:moveTo>
                    <a:pt x="60" y="0"/>
                  </a:moveTo>
                  <a:lnTo>
                    <a:pt x="79" y="3"/>
                  </a:lnTo>
                  <a:lnTo>
                    <a:pt x="95" y="12"/>
                  </a:lnTo>
                  <a:lnTo>
                    <a:pt x="108" y="24"/>
                  </a:lnTo>
                  <a:lnTo>
                    <a:pt x="116" y="41"/>
                  </a:lnTo>
                  <a:lnTo>
                    <a:pt x="119" y="59"/>
                  </a:lnTo>
                  <a:lnTo>
                    <a:pt x="116" y="77"/>
                  </a:lnTo>
                  <a:lnTo>
                    <a:pt x="108" y="93"/>
                  </a:lnTo>
                  <a:lnTo>
                    <a:pt x="95" y="106"/>
                  </a:lnTo>
                  <a:lnTo>
                    <a:pt x="79" y="114"/>
                  </a:lnTo>
                  <a:lnTo>
                    <a:pt x="60" y="118"/>
                  </a:lnTo>
                  <a:lnTo>
                    <a:pt x="41" y="114"/>
                  </a:lnTo>
                  <a:lnTo>
                    <a:pt x="25" y="106"/>
                  </a:lnTo>
                  <a:lnTo>
                    <a:pt x="12" y="93"/>
                  </a:lnTo>
                  <a:lnTo>
                    <a:pt x="3" y="77"/>
                  </a:lnTo>
                  <a:lnTo>
                    <a:pt x="0" y="59"/>
                  </a:lnTo>
                  <a:lnTo>
                    <a:pt x="3" y="41"/>
                  </a:lnTo>
                  <a:lnTo>
                    <a:pt x="12" y="24"/>
                  </a:lnTo>
                  <a:lnTo>
                    <a:pt x="25" y="12"/>
                  </a:lnTo>
                  <a:lnTo>
                    <a:pt x="41" y="3"/>
                  </a:lnTo>
                  <a:lnTo>
                    <a:pt x="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3" name="Google Shape;9993;p23"/>
            <p:cNvSpPr/>
            <p:nvPr/>
          </p:nvSpPr>
          <p:spPr>
            <a:xfrm>
              <a:off x="10663" y="-1052"/>
              <a:ext cx="444" cy="191"/>
            </a:xfrm>
            <a:custGeom>
              <a:rect b="b" l="l" r="r" t="t"/>
              <a:pathLst>
                <a:path extrusionOk="0" h="763" w="1774">
                  <a:moveTo>
                    <a:pt x="119" y="117"/>
                  </a:moveTo>
                  <a:lnTo>
                    <a:pt x="119" y="646"/>
                  </a:lnTo>
                  <a:lnTo>
                    <a:pt x="1655" y="646"/>
                  </a:lnTo>
                  <a:lnTo>
                    <a:pt x="1655" y="117"/>
                  </a:lnTo>
                  <a:lnTo>
                    <a:pt x="119" y="117"/>
                  </a:lnTo>
                  <a:close/>
                  <a:moveTo>
                    <a:pt x="0" y="0"/>
                  </a:moveTo>
                  <a:lnTo>
                    <a:pt x="1774" y="0"/>
                  </a:lnTo>
                  <a:lnTo>
                    <a:pt x="1774" y="763"/>
                  </a:lnTo>
                  <a:lnTo>
                    <a:pt x="0" y="76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4" name="Google Shape;9994;p23"/>
            <p:cNvSpPr/>
            <p:nvPr/>
          </p:nvSpPr>
          <p:spPr>
            <a:xfrm>
              <a:off x="10648" y="-1111"/>
              <a:ext cx="118" cy="30"/>
            </a:xfrm>
            <a:custGeom>
              <a:rect b="b" l="l" r="r" t="t"/>
              <a:pathLst>
                <a:path extrusionOk="0" h="117" w="475">
                  <a:moveTo>
                    <a:pt x="60" y="0"/>
                  </a:moveTo>
                  <a:lnTo>
                    <a:pt x="415" y="0"/>
                  </a:lnTo>
                  <a:lnTo>
                    <a:pt x="434" y="3"/>
                  </a:lnTo>
                  <a:lnTo>
                    <a:pt x="450" y="11"/>
                  </a:lnTo>
                  <a:lnTo>
                    <a:pt x="463" y="24"/>
                  </a:lnTo>
                  <a:lnTo>
                    <a:pt x="471" y="40"/>
                  </a:lnTo>
                  <a:lnTo>
                    <a:pt x="475" y="58"/>
                  </a:lnTo>
                  <a:lnTo>
                    <a:pt x="471" y="77"/>
                  </a:lnTo>
                  <a:lnTo>
                    <a:pt x="463" y="94"/>
                  </a:lnTo>
                  <a:lnTo>
                    <a:pt x="450" y="105"/>
                  </a:lnTo>
                  <a:lnTo>
                    <a:pt x="434" y="114"/>
                  </a:lnTo>
                  <a:lnTo>
                    <a:pt x="415" y="117"/>
                  </a:lnTo>
                  <a:lnTo>
                    <a:pt x="60" y="117"/>
                  </a:lnTo>
                  <a:lnTo>
                    <a:pt x="41" y="114"/>
                  </a:lnTo>
                  <a:lnTo>
                    <a:pt x="25" y="105"/>
                  </a:lnTo>
                  <a:lnTo>
                    <a:pt x="12" y="94"/>
                  </a:lnTo>
                  <a:lnTo>
                    <a:pt x="4" y="77"/>
                  </a:lnTo>
                  <a:lnTo>
                    <a:pt x="0" y="58"/>
                  </a:lnTo>
                  <a:lnTo>
                    <a:pt x="4" y="40"/>
                  </a:lnTo>
                  <a:lnTo>
                    <a:pt x="12" y="24"/>
                  </a:lnTo>
                  <a:lnTo>
                    <a:pt x="25" y="11"/>
                  </a:lnTo>
                  <a:lnTo>
                    <a:pt x="41" y="3"/>
                  </a:lnTo>
                  <a:lnTo>
                    <a:pt x="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5" name="Google Shape;9995;p23"/>
            <p:cNvSpPr/>
            <p:nvPr/>
          </p:nvSpPr>
          <p:spPr>
            <a:xfrm>
              <a:off x="10678" y="-832"/>
              <a:ext cx="118" cy="103"/>
            </a:xfrm>
            <a:custGeom>
              <a:rect b="b" l="l" r="r" t="t"/>
              <a:pathLst>
                <a:path extrusionOk="0" h="411" w="472">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6" name="Google Shape;9996;p23"/>
            <p:cNvSpPr/>
            <p:nvPr/>
          </p:nvSpPr>
          <p:spPr>
            <a:xfrm>
              <a:off x="10826" y="-832"/>
              <a:ext cx="117" cy="103"/>
            </a:xfrm>
            <a:custGeom>
              <a:rect b="b" l="l" r="r" t="t"/>
              <a:pathLst>
                <a:path extrusionOk="0" h="411" w="472">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7" name="Google Shape;9997;p23"/>
            <p:cNvSpPr/>
            <p:nvPr/>
          </p:nvSpPr>
          <p:spPr>
            <a:xfrm>
              <a:off x="10973" y="-832"/>
              <a:ext cx="118" cy="103"/>
            </a:xfrm>
            <a:custGeom>
              <a:rect b="b" l="l" r="r" t="t"/>
              <a:pathLst>
                <a:path extrusionOk="0" h="411" w="472">
                  <a:moveTo>
                    <a:pt x="117" y="117"/>
                  </a:moveTo>
                  <a:lnTo>
                    <a:pt x="117" y="293"/>
                  </a:lnTo>
                  <a:lnTo>
                    <a:pt x="355" y="293"/>
                  </a:lnTo>
                  <a:lnTo>
                    <a:pt x="355" y="117"/>
                  </a:lnTo>
                  <a:lnTo>
                    <a:pt x="117" y="117"/>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8" name="Google Shape;9998;p23"/>
            <p:cNvSpPr/>
            <p:nvPr/>
          </p:nvSpPr>
          <p:spPr>
            <a:xfrm>
              <a:off x="10678" y="-714"/>
              <a:ext cx="118" cy="103"/>
            </a:xfrm>
            <a:custGeom>
              <a:rect b="b" l="l" r="r" t="t"/>
              <a:pathLst>
                <a:path extrusionOk="0" h="412" w="472">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9999" name="Google Shape;9999;p23"/>
            <p:cNvSpPr/>
            <p:nvPr/>
          </p:nvSpPr>
          <p:spPr>
            <a:xfrm>
              <a:off x="10826" y="-714"/>
              <a:ext cx="117" cy="103"/>
            </a:xfrm>
            <a:custGeom>
              <a:rect b="b" l="l" r="r" t="t"/>
              <a:pathLst>
                <a:path extrusionOk="0" h="412" w="472">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0" name="Google Shape;10000;p23"/>
            <p:cNvSpPr/>
            <p:nvPr/>
          </p:nvSpPr>
          <p:spPr>
            <a:xfrm>
              <a:off x="10973" y="-714"/>
              <a:ext cx="118" cy="103"/>
            </a:xfrm>
            <a:custGeom>
              <a:rect b="b" l="l" r="r" t="t"/>
              <a:pathLst>
                <a:path extrusionOk="0" h="412" w="472">
                  <a:moveTo>
                    <a:pt x="117" y="118"/>
                  </a:moveTo>
                  <a:lnTo>
                    <a:pt x="117" y="294"/>
                  </a:lnTo>
                  <a:lnTo>
                    <a:pt x="355" y="294"/>
                  </a:lnTo>
                  <a:lnTo>
                    <a:pt x="355" y="118"/>
                  </a:lnTo>
                  <a:lnTo>
                    <a:pt x="117" y="118"/>
                  </a:lnTo>
                  <a:close/>
                  <a:moveTo>
                    <a:pt x="0" y="0"/>
                  </a:moveTo>
                  <a:lnTo>
                    <a:pt x="472" y="0"/>
                  </a:lnTo>
                  <a:lnTo>
                    <a:pt x="472" y="412"/>
                  </a:lnTo>
                  <a:lnTo>
                    <a:pt x="0" y="41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1" name="Google Shape;10001;p23"/>
            <p:cNvSpPr/>
            <p:nvPr/>
          </p:nvSpPr>
          <p:spPr>
            <a:xfrm>
              <a:off x="10678" y="-597"/>
              <a:ext cx="118" cy="103"/>
            </a:xfrm>
            <a:custGeom>
              <a:rect b="b" l="l" r="r" t="t"/>
              <a:pathLst>
                <a:path extrusionOk="0" h="411" w="472">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2" name="Google Shape;10002;p23"/>
            <p:cNvSpPr/>
            <p:nvPr/>
          </p:nvSpPr>
          <p:spPr>
            <a:xfrm>
              <a:off x="10826" y="-597"/>
              <a:ext cx="117" cy="103"/>
            </a:xfrm>
            <a:custGeom>
              <a:rect b="b" l="l" r="r" t="t"/>
              <a:pathLst>
                <a:path extrusionOk="0" h="411" w="472">
                  <a:moveTo>
                    <a:pt x="117" y="118"/>
                  </a:moveTo>
                  <a:lnTo>
                    <a:pt x="117" y="294"/>
                  </a:lnTo>
                  <a:lnTo>
                    <a:pt x="355" y="294"/>
                  </a:lnTo>
                  <a:lnTo>
                    <a:pt x="355" y="118"/>
                  </a:lnTo>
                  <a:lnTo>
                    <a:pt x="117" y="118"/>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3" name="Google Shape;10003;p23"/>
            <p:cNvSpPr/>
            <p:nvPr/>
          </p:nvSpPr>
          <p:spPr>
            <a:xfrm>
              <a:off x="10678" y="-465"/>
              <a:ext cx="118" cy="103"/>
            </a:xfrm>
            <a:custGeom>
              <a:rect b="b" l="l" r="r" t="t"/>
              <a:pathLst>
                <a:path extrusionOk="0" h="411" w="472">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4" name="Google Shape;10004;p23"/>
            <p:cNvSpPr/>
            <p:nvPr/>
          </p:nvSpPr>
          <p:spPr>
            <a:xfrm>
              <a:off x="10826" y="-465"/>
              <a:ext cx="117" cy="103"/>
            </a:xfrm>
            <a:custGeom>
              <a:rect b="b" l="l" r="r" t="t"/>
              <a:pathLst>
                <a:path extrusionOk="0" h="411" w="472">
                  <a:moveTo>
                    <a:pt x="117" y="117"/>
                  </a:moveTo>
                  <a:lnTo>
                    <a:pt x="117" y="294"/>
                  </a:lnTo>
                  <a:lnTo>
                    <a:pt x="355" y="294"/>
                  </a:lnTo>
                  <a:lnTo>
                    <a:pt x="355" y="117"/>
                  </a:lnTo>
                  <a:lnTo>
                    <a:pt x="117" y="117"/>
                  </a:lnTo>
                  <a:close/>
                  <a:moveTo>
                    <a:pt x="0" y="0"/>
                  </a:moveTo>
                  <a:lnTo>
                    <a:pt x="472" y="0"/>
                  </a:lnTo>
                  <a:lnTo>
                    <a:pt x="472" y="411"/>
                  </a:lnTo>
                  <a:lnTo>
                    <a:pt x="0" y="41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5" name="Google Shape;10005;p23"/>
            <p:cNvSpPr/>
            <p:nvPr/>
          </p:nvSpPr>
          <p:spPr>
            <a:xfrm>
              <a:off x="10973" y="-597"/>
              <a:ext cx="118" cy="235"/>
            </a:xfrm>
            <a:custGeom>
              <a:rect b="b" l="l" r="r" t="t"/>
              <a:pathLst>
                <a:path extrusionOk="0" h="940" w="472">
                  <a:moveTo>
                    <a:pt x="117" y="118"/>
                  </a:moveTo>
                  <a:lnTo>
                    <a:pt x="117" y="823"/>
                  </a:lnTo>
                  <a:lnTo>
                    <a:pt x="355" y="823"/>
                  </a:lnTo>
                  <a:lnTo>
                    <a:pt x="355" y="118"/>
                  </a:lnTo>
                  <a:lnTo>
                    <a:pt x="117" y="118"/>
                  </a:lnTo>
                  <a:close/>
                  <a:moveTo>
                    <a:pt x="0" y="0"/>
                  </a:moveTo>
                  <a:lnTo>
                    <a:pt x="472" y="0"/>
                  </a:lnTo>
                  <a:lnTo>
                    <a:pt x="472" y="940"/>
                  </a:lnTo>
                  <a:lnTo>
                    <a:pt x="0" y="94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6" name="Google Shape;10006;p23"/>
            <p:cNvSpPr/>
            <p:nvPr/>
          </p:nvSpPr>
          <p:spPr>
            <a:xfrm>
              <a:off x="10810" y="-1008"/>
              <a:ext cx="45" cy="103"/>
            </a:xfrm>
            <a:custGeom>
              <a:rect b="b" l="l" r="r" t="t"/>
              <a:pathLst>
                <a:path extrusionOk="0" h="410" w="177">
                  <a:moveTo>
                    <a:pt x="111" y="0"/>
                  </a:moveTo>
                  <a:lnTo>
                    <a:pt x="127" y="0"/>
                  </a:lnTo>
                  <a:lnTo>
                    <a:pt x="142" y="3"/>
                  </a:lnTo>
                  <a:lnTo>
                    <a:pt x="155" y="11"/>
                  </a:lnTo>
                  <a:lnTo>
                    <a:pt x="165" y="21"/>
                  </a:lnTo>
                  <a:lnTo>
                    <a:pt x="173" y="35"/>
                  </a:lnTo>
                  <a:lnTo>
                    <a:pt x="176" y="46"/>
                  </a:lnTo>
                  <a:lnTo>
                    <a:pt x="177" y="58"/>
                  </a:lnTo>
                  <a:lnTo>
                    <a:pt x="177" y="351"/>
                  </a:lnTo>
                  <a:lnTo>
                    <a:pt x="175" y="369"/>
                  </a:lnTo>
                  <a:lnTo>
                    <a:pt x="166" y="385"/>
                  </a:lnTo>
                  <a:lnTo>
                    <a:pt x="154" y="398"/>
                  </a:lnTo>
                  <a:lnTo>
                    <a:pt x="137" y="407"/>
                  </a:lnTo>
                  <a:lnTo>
                    <a:pt x="119" y="410"/>
                  </a:lnTo>
                  <a:lnTo>
                    <a:pt x="100" y="407"/>
                  </a:lnTo>
                  <a:lnTo>
                    <a:pt x="84" y="398"/>
                  </a:lnTo>
                  <a:lnTo>
                    <a:pt x="71" y="385"/>
                  </a:lnTo>
                  <a:lnTo>
                    <a:pt x="62" y="369"/>
                  </a:lnTo>
                  <a:lnTo>
                    <a:pt x="60" y="351"/>
                  </a:lnTo>
                  <a:lnTo>
                    <a:pt x="60" y="175"/>
                  </a:lnTo>
                  <a:lnTo>
                    <a:pt x="45" y="173"/>
                  </a:lnTo>
                  <a:lnTo>
                    <a:pt x="30" y="168"/>
                  </a:lnTo>
                  <a:lnTo>
                    <a:pt x="18" y="158"/>
                  </a:lnTo>
                  <a:lnTo>
                    <a:pt x="8" y="145"/>
                  </a:lnTo>
                  <a:lnTo>
                    <a:pt x="2" y="131"/>
                  </a:lnTo>
                  <a:lnTo>
                    <a:pt x="0" y="116"/>
                  </a:lnTo>
                  <a:lnTo>
                    <a:pt x="2" y="101"/>
                  </a:lnTo>
                  <a:lnTo>
                    <a:pt x="8" y="87"/>
                  </a:lnTo>
                  <a:lnTo>
                    <a:pt x="18" y="75"/>
                  </a:lnTo>
                  <a:lnTo>
                    <a:pt x="77" y="16"/>
                  </a:lnTo>
                  <a:lnTo>
                    <a:pt x="86" y="8"/>
                  </a:lnTo>
                  <a:lnTo>
                    <a:pt x="96" y="3"/>
                  </a:lnTo>
                  <a:lnTo>
                    <a:pt x="1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7" name="Google Shape;10007;p23"/>
            <p:cNvSpPr/>
            <p:nvPr/>
          </p:nvSpPr>
          <p:spPr>
            <a:xfrm>
              <a:off x="10943" y="-1008"/>
              <a:ext cx="45" cy="103"/>
            </a:xfrm>
            <a:custGeom>
              <a:rect b="b" l="l" r="r" t="t"/>
              <a:pathLst>
                <a:path extrusionOk="0" h="410" w="178">
                  <a:moveTo>
                    <a:pt x="111" y="0"/>
                  </a:moveTo>
                  <a:lnTo>
                    <a:pt x="127" y="0"/>
                  </a:lnTo>
                  <a:lnTo>
                    <a:pt x="141" y="3"/>
                  </a:lnTo>
                  <a:lnTo>
                    <a:pt x="155" y="11"/>
                  </a:lnTo>
                  <a:lnTo>
                    <a:pt x="166" y="21"/>
                  </a:lnTo>
                  <a:lnTo>
                    <a:pt x="173" y="35"/>
                  </a:lnTo>
                  <a:lnTo>
                    <a:pt x="176" y="46"/>
                  </a:lnTo>
                  <a:lnTo>
                    <a:pt x="178" y="58"/>
                  </a:lnTo>
                  <a:lnTo>
                    <a:pt x="178" y="351"/>
                  </a:lnTo>
                  <a:lnTo>
                    <a:pt x="175" y="369"/>
                  </a:lnTo>
                  <a:lnTo>
                    <a:pt x="167" y="385"/>
                  </a:lnTo>
                  <a:lnTo>
                    <a:pt x="154" y="398"/>
                  </a:lnTo>
                  <a:lnTo>
                    <a:pt x="138" y="407"/>
                  </a:lnTo>
                  <a:lnTo>
                    <a:pt x="119" y="410"/>
                  </a:lnTo>
                  <a:lnTo>
                    <a:pt x="100" y="407"/>
                  </a:lnTo>
                  <a:lnTo>
                    <a:pt x="84" y="398"/>
                  </a:lnTo>
                  <a:lnTo>
                    <a:pt x="71" y="385"/>
                  </a:lnTo>
                  <a:lnTo>
                    <a:pt x="62" y="369"/>
                  </a:lnTo>
                  <a:lnTo>
                    <a:pt x="60" y="351"/>
                  </a:lnTo>
                  <a:lnTo>
                    <a:pt x="60" y="175"/>
                  </a:lnTo>
                  <a:lnTo>
                    <a:pt x="45" y="173"/>
                  </a:lnTo>
                  <a:lnTo>
                    <a:pt x="30" y="168"/>
                  </a:lnTo>
                  <a:lnTo>
                    <a:pt x="18" y="158"/>
                  </a:lnTo>
                  <a:lnTo>
                    <a:pt x="9" y="145"/>
                  </a:lnTo>
                  <a:lnTo>
                    <a:pt x="2" y="131"/>
                  </a:lnTo>
                  <a:lnTo>
                    <a:pt x="0" y="116"/>
                  </a:lnTo>
                  <a:lnTo>
                    <a:pt x="2" y="101"/>
                  </a:lnTo>
                  <a:lnTo>
                    <a:pt x="9" y="87"/>
                  </a:lnTo>
                  <a:lnTo>
                    <a:pt x="18" y="75"/>
                  </a:lnTo>
                  <a:lnTo>
                    <a:pt x="77" y="16"/>
                  </a:lnTo>
                  <a:lnTo>
                    <a:pt x="86" y="8"/>
                  </a:lnTo>
                  <a:lnTo>
                    <a:pt x="97" y="3"/>
                  </a:lnTo>
                  <a:lnTo>
                    <a:pt x="1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8" name="Google Shape;10008;p23"/>
            <p:cNvSpPr/>
            <p:nvPr/>
          </p:nvSpPr>
          <p:spPr>
            <a:xfrm>
              <a:off x="11003" y="-1008"/>
              <a:ext cx="44" cy="103"/>
            </a:xfrm>
            <a:custGeom>
              <a:rect b="b" l="l" r="r" t="t"/>
              <a:pathLst>
                <a:path extrusionOk="0" h="410" w="179">
                  <a:moveTo>
                    <a:pt x="111" y="0"/>
                  </a:moveTo>
                  <a:lnTo>
                    <a:pt x="127" y="0"/>
                  </a:lnTo>
                  <a:lnTo>
                    <a:pt x="141" y="3"/>
                  </a:lnTo>
                  <a:lnTo>
                    <a:pt x="155" y="11"/>
                  </a:lnTo>
                  <a:lnTo>
                    <a:pt x="166" y="21"/>
                  </a:lnTo>
                  <a:lnTo>
                    <a:pt x="174" y="35"/>
                  </a:lnTo>
                  <a:lnTo>
                    <a:pt x="177" y="46"/>
                  </a:lnTo>
                  <a:lnTo>
                    <a:pt x="179" y="58"/>
                  </a:lnTo>
                  <a:lnTo>
                    <a:pt x="179" y="351"/>
                  </a:lnTo>
                  <a:lnTo>
                    <a:pt x="176" y="369"/>
                  </a:lnTo>
                  <a:lnTo>
                    <a:pt x="167" y="385"/>
                  </a:lnTo>
                  <a:lnTo>
                    <a:pt x="154" y="398"/>
                  </a:lnTo>
                  <a:lnTo>
                    <a:pt x="138" y="407"/>
                  </a:lnTo>
                  <a:lnTo>
                    <a:pt x="120" y="410"/>
                  </a:lnTo>
                  <a:lnTo>
                    <a:pt x="100" y="407"/>
                  </a:lnTo>
                  <a:lnTo>
                    <a:pt x="84" y="398"/>
                  </a:lnTo>
                  <a:lnTo>
                    <a:pt x="71" y="385"/>
                  </a:lnTo>
                  <a:lnTo>
                    <a:pt x="63" y="369"/>
                  </a:lnTo>
                  <a:lnTo>
                    <a:pt x="60" y="351"/>
                  </a:lnTo>
                  <a:lnTo>
                    <a:pt x="60" y="175"/>
                  </a:lnTo>
                  <a:lnTo>
                    <a:pt x="46" y="173"/>
                  </a:lnTo>
                  <a:lnTo>
                    <a:pt x="31" y="168"/>
                  </a:lnTo>
                  <a:lnTo>
                    <a:pt x="19" y="158"/>
                  </a:lnTo>
                  <a:lnTo>
                    <a:pt x="9" y="145"/>
                  </a:lnTo>
                  <a:lnTo>
                    <a:pt x="3" y="131"/>
                  </a:lnTo>
                  <a:lnTo>
                    <a:pt x="0" y="116"/>
                  </a:lnTo>
                  <a:lnTo>
                    <a:pt x="3" y="101"/>
                  </a:lnTo>
                  <a:lnTo>
                    <a:pt x="9" y="87"/>
                  </a:lnTo>
                  <a:lnTo>
                    <a:pt x="19" y="75"/>
                  </a:lnTo>
                  <a:lnTo>
                    <a:pt x="78" y="16"/>
                  </a:lnTo>
                  <a:lnTo>
                    <a:pt x="86" y="8"/>
                  </a:lnTo>
                  <a:lnTo>
                    <a:pt x="97" y="3"/>
                  </a:lnTo>
                  <a:lnTo>
                    <a:pt x="1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09" name="Google Shape;10009;p23"/>
            <p:cNvSpPr/>
            <p:nvPr/>
          </p:nvSpPr>
          <p:spPr>
            <a:xfrm>
              <a:off x="10884" y="-949"/>
              <a:ext cx="45" cy="44"/>
            </a:xfrm>
            <a:custGeom>
              <a:rect b="b" l="l" r="r" t="t"/>
              <a:pathLst>
                <a:path extrusionOk="0" h="176" w="178">
                  <a:moveTo>
                    <a:pt x="119" y="0"/>
                  </a:moveTo>
                  <a:lnTo>
                    <a:pt x="134" y="2"/>
                  </a:lnTo>
                  <a:lnTo>
                    <a:pt x="149" y="7"/>
                  </a:lnTo>
                  <a:lnTo>
                    <a:pt x="161" y="17"/>
                  </a:lnTo>
                  <a:lnTo>
                    <a:pt x="170" y="30"/>
                  </a:lnTo>
                  <a:lnTo>
                    <a:pt x="177" y="44"/>
                  </a:lnTo>
                  <a:lnTo>
                    <a:pt x="178" y="58"/>
                  </a:lnTo>
                  <a:lnTo>
                    <a:pt x="177" y="73"/>
                  </a:lnTo>
                  <a:lnTo>
                    <a:pt x="170" y="87"/>
                  </a:lnTo>
                  <a:lnTo>
                    <a:pt x="161" y="100"/>
                  </a:lnTo>
                  <a:lnTo>
                    <a:pt x="102" y="159"/>
                  </a:lnTo>
                  <a:lnTo>
                    <a:pt x="90" y="168"/>
                  </a:lnTo>
                  <a:lnTo>
                    <a:pt x="75" y="174"/>
                  </a:lnTo>
                  <a:lnTo>
                    <a:pt x="61" y="176"/>
                  </a:lnTo>
                  <a:lnTo>
                    <a:pt x="46" y="174"/>
                  </a:lnTo>
                  <a:lnTo>
                    <a:pt x="31" y="168"/>
                  </a:lnTo>
                  <a:lnTo>
                    <a:pt x="19" y="159"/>
                  </a:lnTo>
                  <a:lnTo>
                    <a:pt x="9" y="146"/>
                  </a:lnTo>
                  <a:lnTo>
                    <a:pt x="3" y="132"/>
                  </a:lnTo>
                  <a:lnTo>
                    <a:pt x="0" y="117"/>
                  </a:lnTo>
                  <a:lnTo>
                    <a:pt x="3" y="102"/>
                  </a:lnTo>
                  <a:lnTo>
                    <a:pt x="9" y="88"/>
                  </a:lnTo>
                  <a:lnTo>
                    <a:pt x="19" y="76"/>
                  </a:lnTo>
                  <a:lnTo>
                    <a:pt x="78" y="17"/>
                  </a:lnTo>
                  <a:lnTo>
                    <a:pt x="90" y="7"/>
                  </a:lnTo>
                  <a:lnTo>
                    <a:pt x="105" y="2"/>
                  </a:lnTo>
                  <a:lnTo>
                    <a:pt x="1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10" name="Google Shape;10010;p23"/>
          <p:cNvGrpSpPr/>
          <p:nvPr/>
        </p:nvGrpSpPr>
        <p:grpSpPr>
          <a:xfrm>
            <a:off x="948330" y="13240753"/>
            <a:ext cx="650497" cy="469540"/>
            <a:chOff x="449" y="-2288"/>
            <a:chExt cx="2466" cy="1780"/>
          </a:xfrm>
        </p:grpSpPr>
        <p:sp>
          <p:nvSpPr>
            <p:cNvPr id="10011" name="Google Shape;10011;p23"/>
            <p:cNvSpPr/>
            <p:nvPr/>
          </p:nvSpPr>
          <p:spPr>
            <a:xfrm>
              <a:off x="1868" y="-1171"/>
              <a:ext cx="1047" cy="645"/>
            </a:xfrm>
            <a:custGeom>
              <a:rect b="b" l="l" r="r" t="t"/>
              <a:pathLst>
                <a:path extrusionOk="0" h="1290" w="2094">
                  <a:moveTo>
                    <a:pt x="1385" y="0"/>
                  </a:moveTo>
                  <a:lnTo>
                    <a:pt x="1398" y="4"/>
                  </a:lnTo>
                  <a:lnTo>
                    <a:pt x="1415" y="13"/>
                  </a:lnTo>
                  <a:lnTo>
                    <a:pt x="1436" y="25"/>
                  </a:lnTo>
                  <a:lnTo>
                    <a:pt x="1463" y="40"/>
                  </a:lnTo>
                  <a:lnTo>
                    <a:pt x="1494" y="57"/>
                  </a:lnTo>
                  <a:lnTo>
                    <a:pt x="1527" y="76"/>
                  </a:lnTo>
                  <a:lnTo>
                    <a:pt x="1564" y="99"/>
                  </a:lnTo>
                  <a:lnTo>
                    <a:pt x="1602" y="121"/>
                  </a:lnTo>
                  <a:lnTo>
                    <a:pt x="1639" y="145"/>
                  </a:lnTo>
                  <a:lnTo>
                    <a:pt x="1675" y="169"/>
                  </a:lnTo>
                  <a:lnTo>
                    <a:pt x="1711" y="195"/>
                  </a:lnTo>
                  <a:lnTo>
                    <a:pt x="1744" y="219"/>
                  </a:lnTo>
                  <a:lnTo>
                    <a:pt x="1773" y="243"/>
                  </a:lnTo>
                  <a:lnTo>
                    <a:pt x="1797" y="265"/>
                  </a:lnTo>
                  <a:lnTo>
                    <a:pt x="1816" y="286"/>
                  </a:lnTo>
                  <a:lnTo>
                    <a:pt x="1843" y="327"/>
                  </a:lnTo>
                  <a:lnTo>
                    <a:pt x="1870" y="378"/>
                  </a:lnTo>
                  <a:lnTo>
                    <a:pt x="1896" y="435"/>
                  </a:lnTo>
                  <a:lnTo>
                    <a:pt x="1920" y="498"/>
                  </a:lnTo>
                  <a:lnTo>
                    <a:pt x="1942" y="565"/>
                  </a:lnTo>
                  <a:lnTo>
                    <a:pt x="1963" y="637"/>
                  </a:lnTo>
                  <a:lnTo>
                    <a:pt x="1984" y="711"/>
                  </a:lnTo>
                  <a:lnTo>
                    <a:pt x="2002" y="786"/>
                  </a:lnTo>
                  <a:lnTo>
                    <a:pt x="2020" y="861"/>
                  </a:lnTo>
                  <a:lnTo>
                    <a:pt x="2037" y="936"/>
                  </a:lnTo>
                  <a:lnTo>
                    <a:pt x="2050" y="1008"/>
                  </a:lnTo>
                  <a:lnTo>
                    <a:pt x="2064" y="1075"/>
                  </a:lnTo>
                  <a:lnTo>
                    <a:pt x="2076" y="1138"/>
                  </a:lnTo>
                  <a:lnTo>
                    <a:pt x="2085" y="1195"/>
                  </a:lnTo>
                  <a:lnTo>
                    <a:pt x="2094" y="1245"/>
                  </a:lnTo>
                  <a:lnTo>
                    <a:pt x="2092" y="1261"/>
                  </a:lnTo>
                  <a:lnTo>
                    <a:pt x="2085" y="1276"/>
                  </a:lnTo>
                  <a:lnTo>
                    <a:pt x="2071" y="1287"/>
                  </a:lnTo>
                  <a:lnTo>
                    <a:pt x="2055" y="1290"/>
                  </a:lnTo>
                  <a:lnTo>
                    <a:pt x="39" y="1290"/>
                  </a:lnTo>
                  <a:lnTo>
                    <a:pt x="22" y="1287"/>
                  </a:lnTo>
                  <a:lnTo>
                    <a:pt x="9" y="1276"/>
                  </a:lnTo>
                  <a:lnTo>
                    <a:pt x="1" y="1261"/>
                  </a:lnTo>
                  <a:lnTo>
                    <a:pt x="0" y="1245"/>
                  </a:lnTo>
                  <a:lnTo>
                    <a:pt x="7" y="1195"/>
                  </a:lnTo>
                  <a:lnTo>
                    <a:pt x="18" y="1138"/>
                  </a:lnTo>
                  <a:lnTo>
                    <a:pt x="28" y="1075"/>
                  </a:lnTo>
                  <a:lnTo>
                    <a:pt x="42" y="1008"/>
                  </a:lnTo>
                  <a:lnTo>
                    <a:pt x="57" y="936"/>
                  </a:lnTo>
                  <a:lnTo>
                    <a:pt x="73" y="861"/>
                  </a:lnTo>
                  <a:lnTo>
                    <a:pt x="90" y="786"/>
                  </a:lnTo>
                  <a:lnTo>
                    <a:pt x="109" y="711"/>
                  </a:lnTo>
                  <a:lnTo>
                    <a:pt x="129" y="637"/>
                  </a:lnTo>
                  <a:lnTo>
                    <a:pt x="151" y="565"/>
                  </a:lnTo>
                  <a:lnTo>
                    <a:pt x="174" y="498"/>
                  </a:lnTo>
                  <a:lnTo>
                    <a:pt x="198" y="435"/>
                  </a:lnTo>
                  <a:lnTo>
                    <a:pt x="223" y="378"/>
                  </a:lnTo>
                  <a:lnTo>
                    <a:pt x="249" y="327"/>
                  </a:lnTo>
                  <a:lnTo>
                    <a:pt x="277" y="286"/>
                  </a:lnTo>
                  <a:lnTo>
                    <a:pt x="295" y="265"/>
                  </a:lnTo>
                  <a:lnTo>
                    <a:pt x="319" y="243"/>
                  </a:lnTo>
                  <a:lnTo>
                    <a:pt x="349" y="219"/>
                  </a:lnTo>
                  <a:lnTo>
                    <a:pt x="382" y="195"/>
                  </a:lnTo>
                  <a:lnTo>
                    <a:pt x="417" y="169"/>
                  </a:lnTo>
                  <a:lnTo>
                    <a:pt x="454" y="145"/>
                  </a:lnTo>
                  <a:lnTo>
                    <a:pt x="491" y="121"/>
                  </a:lnTo>
                  <a:lnTo>
                    <a:pt x="529" y="99"/>
                  </a:lnTo>
                  <a:lnTo>
                    <a:pt x="565" y="76"/>
                  </a:lnTo>
                  <a:lnTo>
                    <a:pt x="599" y="57"/>
                  </a:lnTo>
                  <a:lnTo>
                    <a:pt x="629" y="40"/>
                  </a:lnTo>
                  <a:lnTo>
                    <a:pt x="656" y="25"/>
                  </a:lnTo>
                  <a:lnTo>
                    <a:pt x="679" y="13"/>
                  </a:lnTo>
                  <a:lnTo>
                    <a:pt x="694" y="4"/>
                  </a:lnTo>
                  <a:lnTo>
                    <a:pt x="709" y="0"/>
                  </a:lnTo>
                  <a:lnTo>
                    <a:pt x="724" y="1"/>
                  </a:lnTo>
                  <a:lnTo>
                    <a:pt x="737" y="9"/>
                  </a:lnTo>
                  <a:lnTo>
                    <a:pt x="785" y="43"/>
                  </a:lnTo>
                  <a:lnTo>
                    <a:pt x="836" y="70"/>
                  </a:lnTo>
                  <a:lnTo>
                    <a:pt x="889" y="93"/>
                  </a:lnTo>
                  <a:lnTo>
                    <a:pt x="943" y="108"/>
                  </a:lnTo>
                  <a:lnTo>
                    <a:pt x="955" y="114"/>
                  </a:lnTo>
                  <a:lnTo>
                    <a:pt x="965" y="121"/>
                  </a:lnTo>
                  <a:lnTo>
                    <a:pt x="971" y="133"/>
                  </a:lnTo>
                  <a:lnTo>
                    <a:pt x="1046" y="330"/>
                  </a:lnTo>
                  <a:lnTo>
                    <a:pt x="1121" y="133"/>
                  </a:lnTo>
                  <a:lnTo>
                    <a:pt x="1128" y="121"/>
                  </a:lnTo>
                  <a:lnTo>
                    <a:pt x="1137" y="114"/>
                  </a:lnTo>
                  <a:lnTo>
                    <a:pt x="1149" y="108"/>
                  </a:lnTo>
                  <a:lnTo>
                    <a:pt x="1203" y="93"/>
                  </a:lnTo>
                  <a:lnTo>
                    <a:pt x="1256" y="70"/>
                  </a:lnTo>
                  <a:lnTo>
                    <a:pt x="1307" y="43"/>
                  </a:lnTo>
                  <a:lnTo>
                    <a:pt x="1356" y="9"/>
                  </a:lnTo>
                  <a:lnTo>
                    <a:pt x="1370" y="1"/>
                  </a:lnTo>
                  <a:lnTo>
                    <a:pt x="13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2" name="Google Shape;10012;p23"/>
            <p:cNvSpPr/>
            <p:nvPr/>
          </p:nvSpPr>
          <p:spPr>
            <a:xfrm>
              <a:off x="2020" y="-1788"/>
              <a:ext cx="654" cy="637"/>
            </a:xfrm>
            <a:custGeom>
              <a:rect b="b" l="l" r="r" t="t"/>
              <a:pathLst>
                <a:path extrusionOk="0" h="1273" w="1308">
                  <a:moveTo>
                    <a:pt x="743" y="0"/>
                  </a:moveTo>
                  <a:lnTo>
                    <a:pt x="816" y="3"/>
                  </a:lnTo>
                  <a:lnTo>
                    <a:pt x="884" y="9"/>
                  </a:lnTo>
                  <a:lnTo>
                    <a:pt x="945" y="18"/>
                  </a:lnTo>
                  <a:lnTo>
                    <a:pt x="999" y="33"/>
                  </a:lnTo>
                  <a:lnTo>
                    <a:pt x="1049" y="49"/>
                  </a:lnTo>
                  <a:lnTo>
                    <a:pt x="1092" y="72"/>
                  </a:lnTo>
                  <a:lnTo>
                    <a:pt x="1131" y="96"/>
                  </a:lnTo>
                  <a:lnTo>
                    <a:pt x="1164" y="123"/>
                  </a:lnTo>
                  <a:lnTo>
                    <a:pt x="1194" y="153"/>
                  </a:lnTo>
                  <a:lnTo>
                    <a:pt x="1218" y="186"/>
                  </a:lnTo>
                  <a:lnTo>
                    <a:pt x="1241" y="222"/>
                  </a:lnTo>
                  <a:lnTo>
                    <a:pt x="1257" y="261"/>
                  </a:lnTo>
                  <a:lnTo>
                    <a:pt x="1272" y="301"/>
                  </a:lnTo>
                  <a:lnTo>
                    <a:pt x="1284" y="345"/>
                  </a:lnTo>
                  <a:lnTo>
                    <a:pt x="1293" y="388"/>
                  </a:lnTo>
                  <a:lnTo>
                    <a:pt x="1299" y="435"/>
                  </a:lnTo>
                  <a:lnTo>
                    <a:pt x="1303" y="484"/>
                  </a:lnTo>
                  <a:lnTo>
                    <a:pt x="1306" y="534"/>
                  </a:lnTo>
                  <a:lnTo>
                    <a:pt x="1308" y="585"/>
                  </a:lnTo>
                  <a:lnTo>
                    <a:pt x="1308" y="637"/>
                  </a:lnTo>
                  <a:lnTo>
                    <a:pt x="1305" y="711"/>
                  </a:lnTo>
                  <a:lnTo>
                    <a:pt x="1293" y="783"/>
                  </a:lnTo>
                  <a:lnTo>
                    <a:pt x="1275" y="852"/>
                  </a:lnTo>
                  <a:lnTo>
                    <a:pt x="1251" y="916"/>
                  </a:lnTo>
                  <a:lnTo>
                    <a:pt x="1221" y="978"/>
                  </a:lnTo>
                  <a:lnTo>
                    <a:pt x="1184" y="1035"/>
                  </a:lnTo>
                  <a:lnTo>
                    <a:pt x="1143" y="1087"/>
                  </a:lnTo>
                  <a:lnTo>
                    <a:pt x="1097" y="1134"/>
                  </a:lnTo>
                  <a:lnTo>
                    <a:pt x="1046" y="1174"/>
                  </a:lnTo>
                  <a:lnTo>
                    <a:pt x="992" y="1209"/>
                  </a:lnTo>
                  <a:lnTo>
                    <a:pt x="933" y="1236"/>
                  </a:lnTo>
                  <a:lnTo>
                    <a:pt x="873" y="1257"/>
                  </a:lnTo>
                  <a:lnTo>
                    <a:pt x="809" y="1269"/>
                  </a:lnTo>
                  <a:lnTo>
                    <a:pt x="743" y="1273"/>
                  </a:lnTo>
                  <a:lnTo>
                    <a:pt x="677" y="1269"/>
                  </a:lnTo>
                  <a:lnTo>
                    <a:pt x="614" y="1257"/>
                  </a:lnTo>
                  <a:lnTo>
                    <a:pt x="553" y="1236"/>
                  </a:lnTo>
                  <a:lnTo>
                    <a:pt x="494" y="1209"/>
                  </a:lnTo>
                  <a:lnTo>
                    <a:pt x="440" y="1174"/>
                  </a:lnTo>
                  <a:lnTo>
                    <a:pt x="389" y="1134"/>
                  </a:lnTo>
                  <a:lnTo>
                    <a:pt x="344" y="1087"/>
                  </a:lnTo>
                  <a:lnTo>
                    <a:pt x="302" y="1035"/>
                  </a:lnTo>
                  <a:lnTo>
                    <a:pt x="266" y="978"/>
                  </a:lnTo>
                  <a:lnTo>
                    <a:pt x="236" y="916"/>
                  </a:lnTo>
                  <a:lnTo>
                    <a:pt x="211" y="852"/>
                  </a:lnTo>
                  <a:lnTo>
                    <a:pt x="193" y="783"/>
                  </a:lnTo>
                  <a:lnTo>
                    <a:pt x="182" y="711"/>
                  </a:lnTo>
                  <a:lnTo>
                    <a:pt x="178" y="637"/>
                  </a:lnTo>
                  <a:lnTo>
                    <a:pt x="179" y="576"/>
                  </a:lnTo>
                  <a:lnTo>
                    <a:pt x="157" y="594"/>
                  </a:lnTo>
                  <a:lnTo>
                    <a:pt x="136" y="615"/>
                  </a:lnTo>
                  <a:lnTo>
                    <a:pt x="120" y="639"/>
                  </a:lnTo>
                  <a:lnTo>
                    <a:pt x="106" y="666"/>
                  </a:lnTo>
                  <a:lnTo>
                    <a:pt x="97" y="699"/>
                  </a:lnTo>
                  <a:lnTo>
                    <a:pt x="97" y="735"/>
                  </a:lnTo>
                  <a:lnTo>
                    <a:pt x="103" y="772"/>
                  </a:lnTo>
                  <a:lnTo>
                    <a:pt x="117" y="813"/>
                  </a:lnTo>
                  <a:lnTo>
                    <a:pt x="139" y="855"/>
                  </a:lnTo>
                  <a:lnTo>
                    <a:pt x="158" y="864"/>
                  </a:lnTo>
                  <a:lnTo>
                    <a:pt x="175" y="880"/>
                  </a:lnTo>
                  <a:lnTo>
                    <a:pt x="199" y="913"/>
                  </a:lnTo>
                  <a:lnTo>
                    <a:pt x="206" y="930"/>
                  </a:lnTo>
                  <a:lnTo>
                    <a:pt x="211" y="946"/>
                  </a:lnTo>
                  <a:lnTo>
                    <a:pt x="209" y="964"/>
                  </a:lnTo>
                  <a:lnTo>
                    <a:pt x="205" y="981"/>
                  </a:lnTo>
                  <a:lnTo>
                    <a:pt x="196" y="994"/>
                  </a:lnTo>
                  <a:lnTo>
                    <a:pt x="182" y="1006"/>
                  </a:lnTo>
                  <a:lnTo>
                    <a:pt x="164" y="1015"/>
                  </a:lnTo>
                  <a:lnTo>
                    <a:pt x="145" y="1018"/>
                  </a:lnTo>
                  <a:lnTo>
                    <a:pt x="123" y="1015"/>
                  </a:lnTo>
                  <a:lnTo>
                    <a:pt x="105" y="1005"/>
                  </a:lnTo>
                  <a:lnTo>
                    <a:pt x="90" y="990"/>
                  </a:lnTo>
                  <a:lnTo>
                    <a:pt x="66" y="957"/>
                  </a:lnTo>
                  <a:lnTo>
                    <a:pt x="58" y="939"/>
                  </a:lnTo>
                  <a:lnTo>
                    <a:pt x="55" y="921"/>
                  </a:lnTo>
                  <a:lnTo>
                    <a:pt x="57" y="903"/>
                  </a:lnTo>
                  <a:lnTo>
                    <a:pt x="31" y="855"/>
                  </a:lnTo>
                  <a:lnTo>
                    <a:pt x="13" y="807"/>
                  </a:lnTo>
                  <a:lnTo>
                    <a:pt x="3" y="762"/>
                  </a:lnTo>
                  <a:lnTo>
                    <a:pt x="0" y="717"/>
                  </a:lnTo>
                  <a:lnTo>
                    <a:pt x="4" y="673"/>
                  </a:lnTo>
                  <a:lnTo>
                    <a:pt x="16" y="631"/>
                  </a:lnTo>
                  <a:lnTo>
                    <a:pt x="36" y="591"/>
                  </a:lnTo>
                  <a:lnTo>
                    <a:pt x="61" y="556"/>
                  </a:lnTo>
                  <a:lnTo>
                    <a:pt x="90" y="525"/>
                  </a:lnTo>
                  <a:lnTo>
                    <a:pt x="121" y="498"/>
                  </a:lnTo>
                  <a:lnTo>
                    <a:pt x="154" y="477"/>
                  </a:lnTo>
                  <a:lnTo>
                    <a:pt x="185" y="457"/>
                  </a:lnTo>
                  <a:lnTo>
                    <a:pt x="191" y="409"/>
                  </a:lnTo>
                  <a:lnTo>
                    <a:pt x="199" y="363"/>
                  </a:lnTo>
                  <a:lnTo>
                    <a:pt x="211" y="318"/>
                  </a:lnTo>
                  <a:lnTo>
                    <a:pt x="224" y="274"/>
                  </a:lnTo>
                  <a:lnTo>
                    <a:pt x="241" y="234"/>
                  </a:lnTo>
                  <a:lnTo>
                    <a:pt x="262" y="196"/>
                  </a:lnTo>
                  <a:lnTo>
                    <a:pt x="286" y="162"/>
                  </a:lnTo>
                  <a:lnTo>
                    <a:pt x="316" y="130"/>
                  </a:lnTo>
                  <a:lnTo>
                    <a:pt x="349" y="100"/>
                  </a:lnTo>
                  <a:lnTo>
                    <a:pt x="388" y="75"/>
                  </a:lnTo>
                  <a:lnTo>
                    <a:pt x="431" y="52"/>
                  </a:lnTo>
                  <a:lnTo>
                    <a:pt x="481" y="34"/>
                  </a:lnTo>
                  <a:lnTo>
                    <a:pt x="538" y="19"/>
                  </a:lnTo>
                  <a:lnTo>
                    <a:pt x="599" y="9"/>
                  </a:lnTo>
                  <a:lnTo>
                    <a:pt x="668" y="3"/>
                  </a:lnTo>
                  <a:lnTo>
                    <a:pt x="74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3" name="Google Shape;10013;p23"/>
            <p:cNvSpPr/>
            <p:nvPr/>
          </p:nvSpPr>
          <p:spPr>
            <a:xfrm>
              <a:off x="449" y="-2288"/>
              <a:ext cx="2064" cy="1780"/>
            </a:xfrm>
            <a:custGeom>
              <a:rect b="b" l="l" r="r" t="t"/>
              <a:pathLst>
                <a:path extrusionOk="0" h="3560" w="4127">
                  <a:moveTo>
                    <a:pt x="110" y="0"/>
                  </a:moveTo>
                  <a:lnTo>
                    <a:pt x="4016" y="0"/>
                  </a:lnTo>
                  <a:lnTo>
                    <a:pt x="4044" y="5"/>
                  </a:lnTo>
                  <a:lnTo>
                    <a:pt x="4071" y="15"/>
                  </a:lnTo>
                  <a:lnTo>
                    <a:pt x="4094" y="33"/>
                  </a:lnTo>
                  <a:lnTo>
                    <a:pt x="4112" y="56"/>
                  </a:lnTo>
                  <a:lnTo>
                    <a:pt x="4122" y="83"/>
                  </a:lnTo>
                  <a:lnTo>
                    <a:pt x="4127" y="111"/>
                  </a:lnTo>
                  <a:lnTo>
                    <a:pt x="4127" y="851"/>
                  </a:lnTo>
                  <a:lnTo>
                    <a:pt x="4065" y="839"/>
                  </a:lnTo>
                  <a:lnTo>
                    <a:pt x="4002" y="830"/>
                  </a:lnTo>
                  <a:lnTo>
                    <a:pt x="3935" y="824"/>
                  </a:lnTo>
                  <a:lnTo>
                    <a:pt x="3863" y="822"/>
                  </a:lnTo>
                  <a:lnTo>
                    <a:pt x="3814" y="822"/>
                  </a:lnTo>
                  <a:lnTo>
                    <a:pt x="3766" y="825"/>
                  </a:lnTo>
                  <a:lnTo>
                    <a:pt x="3766" y="309"/>
                  </a:lnTo>
                  <a:lnTo>
                    <a:pt x="361" y="309"/>
                  </a:lnTo>
                  <a:lnTo>
                    <a:pt x="361" y="2423"/>
                  </a:lnTo>
                  <a:lnTo>
                    <a:pt x="2941" y="2423"/>
                  </a:lnTo>
                  <a:lnTo>
                    <a:pt x="2908" y="2471"/>
                  </a:lnTo>
                  <a:lnTo>
                    <a:pt x="2878" y="2526"/>
                  </a:lnTo>
                  <a:lnTo>
                    <a:pt x="2850" y="2589"/>
                  </a:lnTo>
                  <a:lnTo>
                    <a:pt x="2823" y="2657"/>
                  </a:lnTo>
                  <a:lnTo>
                    <a:pt x="2797" y="2730"/>
                  </a:lnTo>
                  <a:lnTo>
                    <a:pt x="2636" y="2730"/>
                  </a:lnTo>
                  <a:lnTo>
                    <a:pt x="2645" y="2783"/>
                  </a:lnTo>
                  <a:lnTo>
                    <a:pt x="2657" y="2843"/>
                  </a:lnTo>
                  <a:lnTo>
                    <a:pt x="2672" y="2909"/>
                  </a:lnTo>
                  <a:lnTo>
                    <a:pt x="2688" y="2981"/>
                  </a:lnTo>
                  <a:lnTo>
                    <a:pt x="2709" y="3057"/>
                  </a:lnTo>
                  <a:lnTo>
                    <a:pt x="2688" y="3159"/>
                  </a:lnTo>
                  <a:lnTo>
                    <a:pt x="2667" y="3260"/>
                  </a:lnTo>
                  <a:lnTo>
                    <a:pt x="2649" y="3360"/>
                  </a:lnTo>
                  <a:lnTo>
                    <a:pt x="2634" y="3456"/>
                  </a:lnTo>
                  <a:lnTo>
                    <a:pt x="2631" y="3491"/>
                  </a:lnTo>
                  <a:lnTo>
                    <a:pt x="2634" y="3527"/>
                  </a:lnTo>
                  <a:lnTo>
                    <a:pt x="2642" y="3560"/>
                  </a:lnTo>
                  <a:lnTo>
                    <a:pt x="1390" y="3560"/>
                  </a:lnTo>
                  <a:lnTo>
                    <a:pt x="1363" y="3557"/>
                  </a:lnTo>
                  <a:lnTo>
                    <a:pt x="1338" y="3546"/>
                  </a:lnTo>
                  <a:lnTo>
                    <a:pt x="1315" y="3531"/>
                  </a:lnTo>
                  <a:lnTo>
                    <a:pt x="1297" y="3509"/>
                  </a:lnTo>
                  <a:lnTo>
                    <a:pt x="1285" y="3483"/>
                  </a:lnTo>
                  <a:lnTo>
                    <a:pt x="1279" y="3456"/>
                  </a:lnTo>
                  <a:lnTo>
                    <a:pt x="1281" y="3429"/>
                  </a:lnTo>
                  <a:lnTo>
                    <a:pt x="1290" y="3402"/>
                  </a:lnTo>
                  <a:lnTo>
                    <a:pt x="1327" y="3317"/>
                  </a:lnTo>
                  <a:lnTo>
                    <a:pt x="1360" y="3230"/>
                  </a:lnTo>
                  <a:lnTo>
                    <a:pt x="1389" y="3146"/>
                  </a:lnTo>
                  <a:lnTo>
                    <a:pt x="1414" y="3065"/>
                  </a:lnTo>
                  <a:lnTo>
                    <a:pt x="1435" y="2987"/>
                  </a:lnTo>
                  <a:lnTo>
                    <a:pt x="1453" y="2913"/>
                  </a:lnTo>
                  <a:lnTo>
                    <a:pt x="1468" y="2846"/>
                  </a:lnTo>
                  <a:lnTo>
                    <a:pt x="1480" y="2784"/>
                  </a:lnTo>
                  <a:lnTo>
                    <a:pt x="1491" y="2730"/>
                  </a:lnTo>
                  <a:lnTo>
                    <a:pt x="110" y="2730"/>
                  </a:lnTo>
                  <a:lnTo>
                    <a:pt x="80" y="2727"/>
                  </a:lnTo>
                  <a:lnTo>
                    <a:pt x="55" y="2715"/>
                  </a:lnTo>
                  <a:lnTo>
                    <a:pt x="32" y="2699"/>
                  </a:lnTo>
                  <a:lnTo>
                    <a:pt x="14" y="2676"/>
                  </a:lnTo>
                  <a:lnTo>
                    <a:pt x="4" y="2649"/>
                  </a:lnTo>
                  <a:lnTo>
                    <a:pt x="0" y="2619"/>
                  </a:lnTo>
                  <a:lnTo>
                    <a:pt x="0" y="111"/>
                  </a:lnTo>
                  <a:lnTo>
                    <a:pt x="4" y="83"/>
                  </a:lnTo>
                  <a:lnTo>
                    <a:pt x="14" y="56"/>
                  </a:lnTo>
                  <a:lnTo>
                    <a:pt x="32" y="33"/>
                  </a:lnTo>
                  <a:lnTo>
                    <a:pt x="55" y="15"/>
                  </a:lnTo>
                  <a:lnTo>
                    <a:pt x="80" y="5"/>
                  </a:lnTo>
                  <a:lnTo>
                    <a:pt x="1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4" name="Google Shape;10014;p23"/>
            <p:cNvSpPr/>
            <p:nvPr/>
          </p:nvSpPr>
          <p:spPr>
            <a:xfrm>
              <a:off x="715" y="-1933"/>
              <a:ext cx="1290" cy="541"/>
            </a:xfrm>
            <a:custGeom>
              <a:rect b="b" l="l" r="r" t="t"/>
              <a:pathLst>
                <a:path extrusionOk="0" h="1083" w="2580">
                  <a:moveTo>
                    <a:pt x="1506" y="0"/>
                  </a:moveTo>
                  <a:lnTo>
                    <a:pt x="1528" y="1"/>
                  </a:lnTo>
                  <a:lnTo>
                    <a:pt x="1549" y="10"/>
                  </a:lnTo>
                  <a:lnTo>
                    <a:pt x="1566" y="22"/>
                  </a:lnTo>
                  <a:lnTo>
                    <a:pt x="1579" y="40"/>
                  </a:lnTo>
                  <a:lnTo>
                    <a:pt x="1859" y="514"/>
                  </a:lnTo>
                  <a:lnTo>
                    <a:pt x="1859" y="514"/>
                  </a:lnTo>
                  <a:lnTo>
                    <a:pt x="2496" y="514"/>
                  </a:lnTo>
                  <a:lnTo>
                    <a:pt x="2523" y="519"/>
                  </a:lnTo>
                  <a:lnTo>
                    <a:pt x="2546" y="531"/>
                  </a:lnTo>
                  <a:lnTo>
                    <a:pt x="2564" y="549"/>
                  </a:lnTo>
                  <a:lnTo>
                    <a:pt x="2576" y="571"/>
                  </a:lnTo>
                  <a:lnTo>
                    <a:pt x="2580" y="598"/>
                  </a:lnTo>
                  <a:lnTo>
                    <a:pt x="2576" y="624"/>
                  </a:lnTo>
                  <a:lnTo>
                    <a:pt x="2564" y="646"/>
                  </a:lnTo>
                  <a:lnTo>
                    <a:pt x="2546" y="664"/>
                  </a:lnTo>
                  <a:lnTo>
                    <a:pt x="2523" y="676"/>
                  </a:lnTo>
                  <a:lnTo>
                    <a:pt x="2496" y="681"/>
                  </a:lnTo>
                  <a:lnTo>
                    <a:pt x="1811" y="681"/>
                  </a:lnTo>
                  <a:lnTo>
                    <a:pt x="1789" y="678"/>
                  </a:lnTo>
                  <a:lnTo>
                    <a:pt x="1769" y="670"/>
                  </a:lnTo>
                  <a:lnTo>
                    <a:pt x="1753" y="657"/>
                  </a:lnTo>
                  <a:lnTo>
                    <a:pt x="1739" y="640"/>
                  </a:lnTo>
                  <a:lnTo>
                    <a:pt x="1513" y="255"/>
                  </a:lnTo>
                  <a:lnTo>
                    <a:pt x="1104" y="1038"/>
                  </a:lnTo>
                  <a:lnTo>
                    <a:pt x="1092" y="1054"/>
                  </a:lnTo>
                  <a:lnTo>
                    <a:pt x="1077" y="1068"/>
                  </a:lnTo>
                  <a:lnTo>
                    <a:pt x="1059" y="1078"/>
                  </a:lnTo>
                  <a:lnTo>
                    <a:pt x="1038" y="1083"/>
                  </a:lnTo>
                  <a:lnTo>
                    <a:pt x="1031" y="1083"/>
                  </a:lnTo>
                  <a:lnTo>
                    <a:pt x="1005" y="1078"/>
                  </a:lnTo>
                  <a:lnTo>
                    <a:pt x="984" y="1068"/>
                  </a:lnTo>
                  <a:lnTo>
                    <a:pt x="965" y="1051"/>
                  </a:lnTo>
                  <a:lnTo>
                    <a:pt x="669" y="681"/>
                  </a:lnTo>
                  <a:lnTo>
                    <a:pt x="82" y="681"/>
                  </a:lnTo>
                  <a:lnTo>
                    <a:pt x="56" y="676"/>
                  </a:lnTo>
                  <a:lnTo>
                    <a:pt x="34" y="664"/>
                  </a:lnTo>
                  <a:lnTo>
                    <a:pt x="16" y="646"/>
                  </a:lnTo>
                  <a:lnTo>
                    <a:pt x="4" y="624"/>
                  </a:lnTo>
                  <a:lnTo>
                    <a:pt x="0" y="598"/>
                  </a:lnTo>
                  <a:lnTo>
                    <a:pt x="4" y="571"/>
                  </a:lnTo>
                  <a:lnTo>
                    <a:pt x="16" y="549"/>
                  </a:lnTo>
                  <a:lnTo>
                    <a:pt x="34" y="531"/>
                  </a:lnTo>
                  <a:lnTo>
                    <a:pt x="56" y="519"/>
                  </a:lnTo>
                  <a:lnTo>
                    <a:pt x="82" y="514"/>
                  </a:lnTo>
                  <a:lnTo>
                    <a:pt x="710" y="514"/>
                  </a:lnTo>
                  <a:lnTo>
                    <a:pt x="735" y="519"/>
                  </a:lnTo>
                  <a:lnTo>
                    <a:pt x="756" y="529"/>
                  </a:lnTo>
                  <a:lnTo>
                    <a:pt x="776" y="546"/>
                  </a:lnTo>
                  <a:lnTo>
                    <a:pt x="1016" y="847"/>
                  </a:lnTo>
                  <a:lnTo>
                    <a:pt x="1434" y="45"/>
                  </a:lnTo>
                  <a:lnTo>
                    <a:pt x="1447" y="27"/>
                  </a:lnTo>
                  <a:lnTo>
                    <a:pt x="1464" y="12"/>
                  </a:lnTo>
                  <a:lnTo>
                    <a:pt x="1485" y="3"/>
                  </a:lnTo>
                  <a:lnTo>
                    <a:pt x="15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015" name="Google Shape;10015;p23"/>
          <p:cNvSpPr/>
          <p:nvPr/>
        </p:nvSpPr>
        <p:spPr>
          <a:xfrm>
            <a:off x="4994127" y="13250099"/>
            <a:ext cx="601198" cy="450851"/>
          </a:xfrm>
          <a:custGeom>
            <a:rect b="b" l="l" r="r" t="t"/>
            <a:pathLst>
              <a:path extrusionOk="0" h="4673" w="6231">
                <a:moveTo>
                  <a:pt x="6189" y="0"/>
                </a:moveTo>
                <a:lnTo>
                  <a:pt x="6206" y="6"/>
                </a:lnTo>
                <a:lnTo>
                  <a:pt x="6219" y="17"/>
                </a:lnTo>
                <a:lnTo>
                  <a:pt x="6229" y="34"/>
                </a:lnTo>
                <a:lnTo>
                  <a:pt x="6231" y="53"/>
                </a:lnTo>
                <a:lnTo>
                  <a:pt x="6223" y="72"/>
                </a:lnTo>
                <a:lnTo>
                  <a:pt x="3477" y="4603"/>
                </a:lnTo>
                <a:lnTo>
                  <a:pt x="3455" y="4631"/>
                </a:lnTo>
                <a:lnTo>
                  <a:pt x="3428" y="4652"/>
                </a:lnTo>
                <a:lnTo>
                  <a:pt x="3398" y="4665"/>
                </a:lnTo>
                <a:lnTo>
                  <a:pt x="3366" y="4673"/>
                </a:lnTo>
                <a:lnTo>
                  <a:pt x="3332" y="4673"/>
                </a:lnTo>
                <a:lnTo>
                  <a:pt x="3300" y="4664"/>
                </a:lnTo>
                <a:lnTo>
                  <a:pt x="3269" y="4648"/>
                </a:lnTo>
                <a:lnTo>
                  <a:pt x="2513" y="4132"/>
                </a:lnTo>
                <a:lnTo>
                  <a:pt x="1745" y="4641"/>
                </a:lnTo>
                <a:lnTo>
                  <a:pt x="1717" y="4654"/>
                </a:lnTo>
                <a:lnTo>
                  <a:pt x="1690" y="4656"/>
                </a:lnTo>
                <a:lnTo>
                  <a:pt x="1664" y="4650"/>
                </a:lnTo>
                <a:lnTo>
                  <a:pt x="1639" y="4639"/>
                </a:lnTo>
                <a:lnTo>
                  <a:pt x="1621" y="4618"/>
                </a:lnTo>
                <a:lnTo>
                  <a:pt x="1609" y="4595"/>
                </a:lnTo>
                <a:lnTo>
                  <a:pt x="1603" y="4565"/>
                </a:lnTo>
                <a:lnTo>
                  <a:pt x="1603" y="3511"/>
                </a:lnTo>
                <a:lnTo>
                  <a:pt x="5090" y="905"/>
                </a:lnTo>
                <a:lnTo>
                  <a:pt x="972" y="3077"/>
                </a:lnTo>
                <a:lnTo>
                  <a:pt x="64" y="2459"/>
                </a:lnTo>
                <a:lnTo>
                  <a:pt x="36" y="2434"/>
                </a:lnTo>
                <a:lnTo>
                  <a:pt x="15" y="2404"/>
                </a:lnTo>
                <a:lnTo>
                  <a:pt x="4" y="2370"/>
                </a:lnTo>
                <a:lnTo>
                  <a:pt x="0" y="2335"/>
                </a:lnTo>
                <a:lnTo>
                  <a:pt x="0" y="2335"/>
                </a:lnTo>
                <a:lnTo>
                  <a:pt x="4" y="2301"/>
                </a:lnTo>
                <a:lnTo>
                  <a:pt x="17" y="2269"/>
                </a:lnTo>
                <a:lnTo>
                  <a:pt x="36" y="2241"/>
                </a:lnTo>
                <a:lnTo>
                  <a:pt x="62" y="2216"/>
                </a:lnTo>
                <a:lnTo>
                  <a:pt x="96" y="2199"/>
                </a:lnTo>
                <a:lnTo>
                  <a:pt x="6168" y="4"/>
                </a:lnTo>
                <a:lnTo>
                  <a:pt x="618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6" name="Google Shape;10016;p23"/>
          <p:cNvSpPr/>
          <p:nvPr/>
        </p:nvSpPr>
        <p:spPr>
          <a:xfrm>
            <a:off x="2385480" y="13236036"/>
            <a:ext cx="478963" cy="478963"/>
          </a:xfrm>
          <a:custGeom>
            <a:rect b="b" l="l" r="r" t="t"/>
            <a:pathLst>
              <a:path extrusionOk="0" h="4467" w="4467">
                <a:moveTo>
                  <a:pt x="0" y="0"/>
                </a:moveTo>
                <a:lnTo>
                  <a:pt x="4467" y="1597"/>
                </a:lnTo>
                <a:lnTo>
                  <a:pt x="3098" y="2483"/>
                </a:lnTo>
                <a:lnTo>
                  <a:pt x="4057" y="3442"/>
                </a:lnTo>
                <a:lnTo>
                  <a:pt x="4093" y="3483"/>
                </a:lnTo>
                <a:lnTo>
                  <a:pt x="4123" y="3528"/>
                </a:lnTo>
                <a:lnTo>
                  <a:pt x="4148" y="3574"/>
                </a:lnTo>
                <a:lnTo>
                  <a:pt x="4165" y="3622"/>
                </a:lnTo>
                <a:lnTo>
                  <a:pt x="4177" y="3672"/>
                </a:lnTo>
                <a:lnTo>
                  <a:pt x="4184" y="3724"/>
                </a:lnTo>
                <a:lnTo>
                  <a:pt x="4184" y="3775"/>
                </a:lnTo>
                <a:lnTo>
                  <a:pt x="4177" y="3827"/>
                </a:lnTo>
                <a:lnTo>
                  <a:pt x="4165" y="3877"/>
                </a:lnTo>
                <a:lnTo>
                  <a:pt x="4148" y="3926"/>
                </a:lnTo>
                <a:lnTo>
                  <a:pt x="4123" y="3972"/>
                </a:lnTo>
                <a:lnTo>
                  <a:pt x="4093" y="4016"/>
                </a:lnTo>
                <a:lnTo>
                  <a:pt x="4057" y="4057"/>
                </a:lnTo>
                <a:lnTo>
                  <a:pt x="4016" y="4093"/>
                </a:lnTo>
                <a:lnTo>
                  <a:pt x="3972" y="4123"/>
                </a:lnTo>
                <a:lnTo>
                  <a:pt x="3926" y="4148"/>
                </a:lnTo>
                <a:lnTo>
                  <a:pt x="3877" y="4165"/>
                </a:lnTo>
                <a:lnTo>
                  <a:pt x="3827" y="4177"/>
                </a:lnTo>
                <a:lnTo>
                  <a:pt x="3775" y="4184"/>
                </a:lnTo>
                <a:lnTo>
                  <a:pt x="3724" y="4184"/>
                </a:lnTo>
                <a:lnTo>
                  <a:pt x="3672" y="4177"/>
                </a:lnTo>
                <a:lnTo>
                  <a:pt x="3622" y="4165"/>
                </a:lnTo>
                <a:lnTo>
                  <a:pt x="3574" y="4148"/>
                </a:lnTo>
                <a:lnTo>
                  <a:pt x="3528" y="4123"/>
                </a:lnTo>
                <a:lnTo>
                  <a:pt x="3483" y="4093"/>
                </a:lnTo>
                <a:lnTo>
                  <a:pt x="3442" y="4057"/>
                </a:lnTo>
                <a:lnTo>
                  <a:pt x="2483" y="3098"/>
                </a:lnTo>
                <a:lnTo>
                  <a:pt x="1597" y="446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7" name="Google Shape;10017;p23"/>
          <p:cNvSpPr/>
          <p:nvPr/>
        </p:nvSpPr>
        <p:spPr>
          <a:xfrm>
            <a:off x="3651104" y="13233744"/>
            <a:ext cx="556375" cy="483564"/>
          </a:xfrm>
          <a:custGeom>
            <a:rect b="b" l="l" r="r" t="t"/>
            <a:pathLst>
              <a:path extrusionOk="0" h="3479" w="4005">
                <a:moveTo>
                  <a:pt x="334" y="267"/>
                </a:moveTo>
                <a:lnTo>
                  <a:pt x="316" y="270"/>
                </a:lnTo>
                <a:lnTo>
                  <a:pt x="301" y="276"/>
                </a:lnTo>
                <a:lnTo>
                  <a:pt x="287" y="287"/>
                </a:lnTo>
                <a:lnTo>
                  <a:pt x="276" y="302"/>
                </a:lnTo>
                <a:lnTo>
                  <a:pt x="269" y="317"/>
                </a:lnTo>
                <a:lnTo>
                  <a:pt x="268" y="335"/>
                </a:lnTo>
                <a:lnTo>
                  <a:pt x="268" y="2074"/>
                </a:lnTo>
                <a:lnTo>
                  <a:pt x="269" y="2091"/>
                </a:lnTo>
                <a:lnTo>
                  <a:pt x="276" y="2107"/>
                </a:lnTo>
                <a:lnTo>
                  <a:pt x="287" y="2122"/>
                </a:lnTo>
                <a:lnTo>
                  <a:pt x="301" y="2133"/>
                </a:lnTo>
                <a:lnTo>
                  <a:pt x="316" y="2139"/>
                </a:lnTo>
                <a:lnTo>
                  <a:pt x="334" y="2141"/>
                </a:lnTo>
                <a:lnTo>
                  <a:pt x="3670" y="2141"/>
                </a:lnTo>
                <a:lnTo>
                  <a:pt x="3689" y="2139"/>
                </a:lnTo>
                <a:lnTo>
                  <a:pt x="3703" y="2133"/>
                </a:lnTo>
                <a:lnTo>
                  <a:pt x="3718" y="2122"/>
                </a:lnTo>
                <a:lnTo>
                  <a:pt x="3729" y="2107"/>
                </a:lnTo>
                <a:lnTo>
                  <a:pt x="3735" y="2091"/>
                </a:lnTo>
                <a:lnTo>
                  <a:pt x="3738" y="2074"/>
                </a:lnTo>
                <a:lnTo>
                  <a:pt x="3738" y="335"/>
                </a:lnTo>
                <a:lnTo>
                  <a:pt x="3735" y="317"/>
                </a:lnTo>
                <a:lnTo>
                  <a:pt x="3729" y="302"/>
                </a:lnTo>
                <a:lnTo>
                  <a:pt x="3718" y="287"/>
                </a:lnTo>
                <a:lnTo>
                  <a:pt x="3703" y="276"/>
                </a:lnTo>
                <a:lnTo>
                  <a:pt x="3689" y="270"/>
                </a:lnTo>
                <a:lnTo>
                  <a:pt x="3670" y="267"/>
                </a:lnTo>
                <a:lnTo>
                  <a:pt x="334" y="267"/>
                </a:lnTo>
                <a:close/>
                <a:moveTo>
                  <a:pt x="334" y="0"/>
                </a:moveTo>
                <a:lnTo>
                  <a:pt x="3670" y="0"/>
                </a:lnTo>
                <a:lnTo>
                  <a:pt x="3716" y="3"/>
                </a:lnTo>
                <a:lnTo>
                  <a:pt x="3758" y="11"/>
                </a:lnTo>
                <a:lnTo>
                  <a:pt x="3799" y="25"/>
                </a:lnTo>
                <a:lnTo>
                  <a:pt x="3837" y="43"/>
                </a:lnTo>
                <a:lnTo>
                  <a:pt x="3873" y="68"/>
                </a:lnTo>
                <a:lnTo>
                  <a:pt x="3906" y="98"/>
                </a:lnTo>
                <a:lnTo>
                  <a:pt x="3937" y="132"/>
                </a:lnTo>
                <a:lnTo>
                  <a:pt x="3961" y="168"/>
                </a:lnTo>
                <a:lnTo>
                  <a:pt x="3981" y="206"/>
                </a:lnTo>
                <a:lnTo>
                  <a:pt x="3994" y="246"/>
                </a:lnTo>
                <a:lnTo>
                  <a:pt x="4001" y="289"/>
                </a:lnTo>
                <a:lnTo>
                  <a:pt x="4005" y="335"/>
                </a:lnTo>
                <a:lnTo>
                  <a:pt x="4005" y="2609"/>
                </a:lnTo>
                <a:lnTo>
                  <a:pt x="4001" y="2655"/>
                </a:lnTo>
                <a:lnTo>
                  <a:pt x="3994" y="2698"/>
                </a:lnTo>
                <a:lnTo>
                  <a:pt x="3981" y="2738"/>
                </a:lnTo>
                <a:lnTo>
                  <a:pt x="3961" y="2776"/>
                </a:lnTo>
                <a:lnTo>
                  <a:pt x="3937" y="2812"/>
                </a:lnTo>
                <a:lnTo>
                  <a:pt x="3906" y="2846"/>
                </a:lnTo>
                <a:lnTo>
                  <a:pt x="3873" y="2876"/>
                </a:lnTo>
                <a:lnTo>
                  <a:pt x="3837" y="2901"/>
                </a:lnTo>
                <a:lnTo>
                  <a:pt x="3799" y="2919"/>
                </a:lnTo>
                <a:lnTo>
                  <a:pt x="3758" y="2933"/>
                </a:lnTo>
                <a:lnTo>
                  <a:pt x="3716" y="2941"/>
                </a:lnTo>
                <a:lnTo>
                  <a:pt x="3670" y="2944"/>
                </a:lnTo>
                <a:lnTo>
                  <a:pt x="2536" y="2944"/>
                </a:lnTo>
                <a:lnTo>
                  <a:pt x="2540" y="2997"/>
                </a:lnTo>
                <a:lnTo>
                  <a:pt x="2551" y="3050"/>
                </a:lnTo>
                <a:lnTo>
                  <a:pt x="2569" y="3107"/>
                </a:lnTo>
                <a:lnTo>
                  <a:pt x="2591" y="3161"/>
                </a:lnTo>
                <a:lnTo>
                  <a:pt x="2615" y="3210"/>
                </a:lnTo>
                <a:lnTo>
                  <a:pt x="2637" y="3255"/>
                </a:lnTo>
                <a:lnTo>
                  <a:pt x="2651" y="3284"/>
                </a:lnTo>
                <a:lnTo>
                  <a:pt x="2661" y="3309"/>
                </a:lnTo>
                <a:lnTo>
                  <a:pt x="2667" y="3330"/>
                </a:lnTo>
                <a:lnTo>
                  <a:pt x="2670" y="3346"/>
                </a:lnTo>
                <a:lnTo>
                  <a:pt x="2667" y="3371"/>
                </a:lnTo>
                <a:lnTo>
                  <a:pt x="2660" y="3396"/>
                </a:lnTo>
                <a:lnTo>
                  <a:pt x="2648" y="3419"/>
                </a:lnTo>
                <a:lnTo>
                  <a:pt x="2631" y="3440"/>
                </a:lnTo>
                <a:lnTo>
                  <a:pt x="2610" y="3457"/>
                </a:lnTo>
                <a:lnTo>
                  <a:pt x="2587" y="3469"/>
                </a:lnTo>
                <a:lnTo>
                  <a:pt x="2562" y="3477"/>
                </a:lnTo>
                <a:lnTo>
                  <a:pt x="2536" y="3479"/>
                </a:lnTo>
                <a:lnTo>
                  <a:pt x="1469" y="3479"/>
                </a:lnTo>
                <a:lnTo>
                  <a:pt x="1442" y="3477"/>
                </a:lnTo>
                <a:lnTo>
                  <a:pt x="1417" y="3469"/>
                </a:lnTo>
                <a:lnTo>
                  <a:pt x="1395" y="3457"/>
                </a:lnTo>
                <a:lnTo>
                  <a:pt x="1375" y="3440"/>
                </a:lnTo>
                <a:lnTo>
                  <a:pt x="1357" y="3419"/>
                </a:lnTo>
                <a:lnTo>
                  <a:pt x="1345" y="3396"/>
                </a:lnTo>
                <a:lnTo>
                  <a:pt x="1338" y="3371"/>
                </a:lnTo>
                <a:lnTo>
                  <a:pt x="1335" y="3346"/>
                </a:lnTo>
                <a:lnTo>
                  <a:pt x="1337" y="3328"/>
                </a:lnTo>
                <a:lnTo>
                  <a:pt x="1343" y="3308"/>
                </a:lnTo>
                <a:lnTo>
                  <a:pt x="1354" y="3283"/>
                </a:lnTo>
                <a:lnTo>
                  <a:pt x="1368" y="3254"/>
                </a:lnTo>
                <a:lnTo>
                  <a:pt x="1390" y="3210"/>
                </a:lnTo>
                <a:lnTo>
                  <a:pt x="1412" y="3161"/>
                </a:lnTo>
                <a:lnTo>
                  <a:pt x="1434" y="3107"/>
                </a:lnTo>
                <a:lnTo>
                  <a:pt x="1454" y="3052"/>
                </a:lnTo>
                <a:lnTo>
                  <a:pt x="1465" y="2998"/>
                </a:lnTo>
                <a:lnTo>
                  <a:pt x="1469" y="2944"/>
                </a:lnTo>
                <a:lnTo>
                  <a:pt x="334" y="2944"/>
                </a:lnTo>
                <a:lnTo>
                  <a:pt x="290" y="2941"/>
                </a:lnTo>
                <a:lnTo>
                  <a:pt x="247" y="2933"/>
                </a:lnTo>
                <a:lnTo>
                  <a:pt x="206" y="2919"/>
                </a:lnTo>
                <a:lnTo>
                  <a:pt x="167" y="2901"/>
                </a:lnTo>
                <a:lnTo>
                  <a:pt x="132" y="2876"/>
                </a:lnTo>
                <a:lnTo>
                  <a:pt x="98" y="2846"/>
                </a:lnTo>
                <a:lnTo>
                  <a:pt x="68" y="2812"/>
                </a:lnTo>
                <a:lnTo>
                  <a:pt x="44" y="2776"/>
                </a:lnTo>
                <a:lnTo>
                  <a:pt x="24" y="2738"/>
                </a:lnTo>
                <a:lnTo>
                  <a:pt x="11" y="2698"/>
                </a:lnTo>
                <a:lnTo>
                  <a:pt x="2" y="2655"/>
                </a:lnTo>
                <a:lnTo>
                  <a:pt x="0" y="2609"/>
                </a:lnTo>
                <a:lnTo>
                  <a:pt x="0" y="335"/>
                </a:lnTo>
                <a:lnTo>
                  <a:pt x="2" y="289"/>
                </a:lnTo>
                <a:lnTo>
                  <a:pt x="11" y="246"/>
                </a:lnTo>
                <a:lnTo>
                  <a:pt x="24" y="206"/>
                </a:lnTo>
                <a:lnTo>
                  <a:pt x="44" y="168"/>
                </a:lnTo>
                <a:lnTo>
                  <a:pt x="68" y="132"/>
                </a:lnTo>
                <a:lnTo>
                  <a:pt x="98" y="98"/>
                </a:lnTo>
                <a:lnTo>
                  <a:pt x="132" y="68"/>
                </a:lnTo>
                <a:lnTo>
                  <a:pt x="167" y="43"/>
                </a:lnTo>
                <a:lnTo>
                  <a:pt x="206" y="25"/>
                </a:lnTo>
                <a:lnTo>
                  <a:pt x="247" y="11"/>
                </a:lnTo>
                <a:lnTo>
                  <a:pt x="290" y="3"/>
                </a:lnTo>
                <a:lnTo>
                  <a:pt x="33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18" name="Google Shape;10018;p23"/>
          <p:cNvSpPr/>
          <p:nvPr/>
        </p:nvSpPr>
        <p:spPr>
          <a:xfrm>
            <a:off x="6381972" y="13242487"/>
            <a:ext cx="466754" cy="466061"/>
          </a:xfrm>
          <a:custGeom>
            <a:rect b="b" l="l" r="r" t="t"/>
            <a:pathLst>
              <a:path extrusionOk="0" h="4147" w="4154">
                <a:moveTo>
                  <a:pt x="3108" y="1440"/>
                </a:moveTo>
                <a:lnTo>
                  <a:pt x="2159" y="2194"/>
                </a:lnTo>
                <a:lnTo>
                  <a:pt x="2133" y="2212"/>
                </a:lnTo>
                <a:lnTo>
                  <a:pt x="2105" y="2222"/>
                </a:lnTo>
                <a:lnTo>
                  <a:pt x="2074" y="2225"/>
                </a:lnTo>
                <a:lnTo>
                  <a:pt x="2050" y="2223"/>
                </a:lnTo>
                <a:lnTo>
                  <a:pt x="2025" y="2218"/>
                </a:lnTo>
                <a:lnTo>
                  <a:pt x="2001" y="2208"/>
                </a:lnTo>
                <a:lnTo>
                  <a:pt x="1979" y="2196"/>
                </a:lnTo>
                <a:lnTo>
                  <a:pt x="1014" y="1464"/>
                </a:lnTo>
                <a:lnTo>
                  <a:pt x="1014" y="2995"/>
                </a:lnTo>
                <a:lnTo>
                  <a:pt x="3108" y="2995"/>
                </a:lnTo>
                <a:lnTo>
                  <a:pt x="3108" y="1440"/>
                </a:lnTo>
                <a:close/>
                <a:moveTo>
                  <a:pt x="1110" y="1152"/>
                </a:moveTo>
                <a:lnTo>
                  <a:pt x="2076" y="1891"/>
                </a:lnTo>
                <a:lnTo>
                  <a:pt x="3012" y="1152"/>
                </a:lnTo>
                <a:lnTo>
                  <a:pt x="1110" y="1152"/>
                </a:lnTo>
                <a:close/>
                <a:moveTo>
                  <a:pt x="2077" y="0"/>
                </a:moveTo>
                <a:lnTo>
                  <a:pt x="2204" y="4"/>
                </a:lnTo>
                <a:lnTo>
                  <a:pt x="2328" y="15"/>
                </a:lnTo>
                <a:lnTo>
                  <a:pt x="2451" y="33"/>
                </a:lnTo>
                <a:lnTo>
                  <a:pt x="2570" y="58"/>
                </a:lnTo>
                <a:lnTo>
                  <a:pt x="2688" y="91"/>
                </a:lnTo>
                <a:lnTo>
                  <a:pt x="2802" y="129"/>
                </a:lnTo>
                <a:lnTo>
                  <a:pt x="2913" y="175"/>
                </a:lnTo>
                <a:lnTo>
                  <a:pt x="3021" y="225"/>
                </a:lnTo>
                <a:lnTo>
                  <a:pt x="3125" y="284"/>
                </a:lnTo>
                <a:lnTo>
                  <a:pt x="3226" y="346"/>
                </a:lnTo>
                <a:lnTo>
                  <a:pt x="3323" y="414"/>
                </a:lnTo>
                <a:lnTo>
                  <a:pt x="3415" y="487"/>
                </a:lnTo>
                <a:lnTo>
                  <a:pt x="3503" y="566"/>
                </a:lnTo>
                <a:lnTo>
                  <a:pt x="3586" y="649"/>
                </a:lnTo>
                <a:lnTo>
                  <a:pt x="3665" y="738"/>
                </a:lnTo>
                <a:lnTo>
                  <a:pt x="3738" y="830"/>
                </a:lnTo>
                <a:lnTo>
                  <a:pt x="3807" y="926"/>
                </a:lnTo>
                <a:lnTo>
                  <a:pt x="3870" y="1026"/>
                </a:lnTo>
                <a:lnTo>
                  <a:pt x="3927" y="1131"/>
                </a:lnTo>
                <a:lnTo>
                  <a:pt x="3979" y="1239"/>
                </a:lnTo>
                <a:lnTo>
                  <a:pt x="4023" y="1350"/>
                </a:lnTo>
                <a:lnTo>
                  <a:pt x="4063" y="1464"/>
                </a:lnTo>
                <a:lnTo>
                  <a:pt x="4094" y="1581"/>
                </a:lnTo>
                <a:lnTo>
                  <a:pt x="4120" y="1701"/>
                </a:lnTo>
                <a:lnTo>
                  <a:pt x="4139" y="1822"/>
                </a:lnTo>
                <a:lnTo>
                  <a:pt x="4150" y="1948"/>
                </a:lnTo>
                <a:lnTo>
                  <a:pt x="4154" y="2073"/>
                </a:lnTo>
                <a:lnTo>
                  <a:pt x="4150" y="2199"/>
                </a:lnTo>
                <a:lnTo>
                  <a:pt x="4139" y="2323"/>
                </a:lnTo>
                <a:lnTo>
                  <a:pt x="4120" y="2446"/>
                </a:lnTo>
                <a:lnTo>
                  <a:pt x="4094" y="2565"/>
                </a:lnTo>
                <a:lnTo>
                  <a:pt x="4063" y="2683"/>
                </a:lnTo>
                <a:lnTo>
                  <a:pt x="4023" y="2797"/>
                </a:lnTo>
                <a:lnTo>
                  <a:pt x="3979" y="2908"/>
                </a:lnTo>
                <a:lnTo>
                  <a:pt x="3927" y="3016"/>
                </a:lnTo>
                <a:lnTo>
                  <a:pt x="3870" y="3119"/>
                </a:lnTo>
                <a:lnTo>
                  <a:pt x="3807" y="3221"/>
                </a:lnTo>
                <a:lnTo>
                  <a:pt x="3738" y="3317"/>
                </a:lnTo>
                <a:lnTo>
                  <a:pt x="3665" y="3409"/>
                </a:lnTo>
                <a:lnTo>
                  <a:pt x="3586" y="3498"/>
                </a:lnTo>
                <a:lnTo>
                  <a:pt x="3503" y="3581"/>
                </a:lnTo>
                <a:lnTo>
                  <a:pt x="3415" y="3660"/>
                </a:lnTo>
                <a:lnTo>
                  <a:pt x="3323" y="3733"/>
                </a:lnTo>
                <a:lnTo>
                  <a:pt x="3226" y="3801"/>
                </a:lnTo>
                <a:lnTo>
                  <a:pt x="3125" y="3863"/>
                </a:lnTo>
                <a:lnTo>
                  <a:pt x="3021" y="3920"/>
                </a:lnTo>
                <a:lnTo>
                  <a:pt x="2913" y="3972"/>
                </a:lnTo>
                <a:lnTo>
                  <a:pt x="2802" y="4018"/>
                </a:lnTo>
                <a:lnTo>
                  <a:pt x="2688" y="4056"/>
                </a:lnTo>
                <a:lnTo>
                  <a:pt x="2570" y="4089"/>
                </a:lnTo>
                <a:lnTo>
                  <a:pt x="2451" y="4114"/>
                </a:lnTo>
                <a:lnTo>
                  <a:pt x="2328" y="4132"/>
                </a:lnTo>
                <a:lnTo>
                  <a:pt x="2204" y="4143"/>
                </a:lnTo>
                <a:lnTo>
                  <a:pt x="2077" y="4147"/>
                </a:lnTo>
                <a:lnTo>
                  <a:pt x="1950" y="4143"/>
                </a:lnTo>
                <a:lnTo>
                  <a:pt x="1826" y="4132"/>
                </a:lnTo>
                <a:lnTo>
                  <a:pt x="1704" y="4114"/>
                </a:lnTo>
                <a:lnTo>
                  <a:pt x="1584" y="4089"/>
                </a:lnTo>
                <a:lnTo>
                  <a:pt x="1467" y="4056"/>
                </a:lnTo>
                <a:lnTo>
                  <a:pt x="1352" y="4018"/>
                </a:lnTo>
                <a:lnTo>
                  <a:pt x="1242" y="3972"/>
                </a:lnTo>
                <a:lnTo>
                  <a:pt x="1133" y="3920"/>
                </a:lnTo>
                <a:lnTo>
                  <a:pt x="1029" y="3863"/>
                </a:lnTo>
                <a:lnTo>
                  <a:pt x="929" y="3801"/>
                </a:lnTo>
                <a:lnTo>
                  <a:pt x="831" y="3733"/>
                </a:lnTo>
                <a:lnTo>
                  <a:pt x="739" y="3660"/>
                </a:lnTo>
                <a:lnTo>
                  <a:pt x="651" y="3581"/>
                </a:lnTo>
                <a:lnTo>
                  <a:pt x="567" y="3498"/>
                </a:lnTo>
                <a:lnTo>
                  <a:pt x="489" y="3409"/>
                </a:lnTo>
                <a:lnTo>
                  <a:pt x="415" y="3317"/>
                </a:lnTo>
                <a:lnTo>
                  <a:pt x="347" y="3221"/>
                </a:lnTo>
                <a:lnTo>
                  <a:pt x="284" y="3119"/>
                </a:lnTo>
                <a:lnTo>
                  <a:pt x="227" y="3016"/>
                </a:lnTo>
                <a:lnTo>
                  <a:pt x="176" y="2908"/>
                </a:lnTo>
                <a:lnTo>
                  <a:pt x="130" y="2797"/>
                </a:lnTo>
                <a:lnTo>
                  <a:pt x="91" y="2683"/>
                </a:lnTo>
                <a:lnTo>
                  <a:pt x="59" y="2565"/>
                </a:lnTo>
                <a:lnTo>
                  <a:pt x="34" y="2446"/>
                </a:lnTo>
                <a:lnTo>
                  <a:pt x="15" y="2323"/>
                </a:lnTo>
                <a:lnTo>
                  <a:pt x="4" y="2199"/>
                </a:lnTo>
                <a:lnTo>
                  <a:pt x="0" y="2073"/>
                </a:lnTo>
                <a:lnTo>
                  <a:pt x="4" y="1948"/>
                </a:lnTo>
                <a:lnTo>
                  <a:pt x="15" y="1822"/>
                </a:lnTo>
                <a:lnTo>
                  <a:pt x="34" y="1701"/>
                </a:lnTo>
                <a:lnTo>
                  <a:pt x="59" y="1581"/>
                </a:lnTo>
                <a:lnTo>
                  <a:pt x="91" y="1464"/>
                </a:lnTo>
                <a:lnTo>
                  <a:pt x="130" y="1350"/>
                </a:lnTo>
                <a:lnTo>
                  <a:pt x="176" y="1239"/>
                </a:lnTo>
                <a:lnTo>
                  <a:pt x="227" y="1131"/>
                </a:lnTo>
                <a:lnTo>
                  <a:pt x="284" y="1026"/>
                </a:lnTo>
                <a:lnTo>
                  <a:pt x="347" y="926"/>
                </a:lnTo>
                <a:lnTo>
                  <a:pt x="415" y="830"/>
                </a:lnTo>
                <a:lnTo>
                  <a:pt x="489" y="738"/>
                </a:lnTo>
                <a:lnTo>
                  <a:pt x="567" y="649"/>
                </a:lnTo>
                <a:lnTo>
                  <a:pt x="651" y="566"/>
                </a:lnTo>
                <a:lnTo>
                  <a:pt x="739" y="487"/>
                </a:lnTo>
                <a:lnTo>
                  <a:pt x="831" y="414"/>
                </a:lnTo>
                <a:lnTo>
                  <a:pt x="929" y="346"/>
                </a:lnTo>
                <a:lnTo>
                  <a:pt x="1029" y="284"/>
                </a:lnTo>
                <a:lnTo>
                  <a:pt x="1133" y="225"/>
                </a:lnTo>
                <a:lnTo>
                  <a:pt x="1242" y="175"/>
                </a:lnTo>
                <a:lnTo>
                  <a:pt x="1352" y="129"/>
                </a:lnTo>
                <a:lnTo>
                  <a:pt x="1467" y="91"/>
                </a:lnTo>
                <a:lnTo>
                  <a:pt x="1584" y="58"/>
                </a:lnTo>
                <a:lnTo>
                  <a:pt x="1704" y="33"/>
                </a:lnTo>
                <a:lnTo>
                  <a:pt x="1826" y="15"/>
                </a:lnTo>
                <a:lnTo>
                  <a:pt x="1950" y="4"/>
                </a:lnTo>
                <a:lnTo>
                  <a:pt x="20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019" name="Google Shape;10019;p23"/>
          <p:cNvGrpSpPr/>
          <p:nvPr/>
        </p:nvGrpSpPr>
        <p:grpSpPr>
          <a:xfrm>
            <a:off x="11360114" y="13238000"/>
            <a:ext cx="465481" cy="475119"/>
            <a:chOff x="5629" y="4125"/>
            <a:chExt cx="3067" cy="3131"/>
          </a:xfrm>
        </p:grpSpPr>
        <p:sp>
          <p:nvSpPr>
            <p:cNvPr id="10020" name="Google Shape;10020;p23"/>
            <p:cNvSpPr/>
            <p:nvPr/>
          </p:nvSpPr>
          <p:spPr>
            <a:xfrm>
              <a:off x="5629" y="4125"/>
              <a:ext cx="3067" cy="3131"/>
            </a:xfrm>
            <a:custGeom>
              <a:rect b="b" l="l" r="r" t="t"/>
              <a:pathLst>
                <a:path extrusionOk="0" h="6261" w="6134">
                  <a:moveTo>
                    <a:pt x="3066" y="1110"/>
                  </a:moveTo>
                  <a:lnTo>
                    <a:pt x="2908" y="1118"/>
                  </a:lnTo>
                  <a:lnTo>
                    <a:pt x="2754" y="1135"/>
                  </a:lnTo>
                  <a:lnTo>
                    <a:pt x="2603" y="1164"/>
                  </a:lnTo>
                  <a:lnTo>
                    <a:pt x="2456" y="1206"/>
                  </a:lnTo>
                  <a:lnTo>
                    <a:pt x="2315" y="1255"/>
                  </a:lnTo>
                  <a:lnTo>
                    <a:pt x="2178" y="1316"/>
                  </a:lnTo>
                  <a:lnTo>
                    <a:pt x="2047" y="1387"/>
                  </a:lnTo>
                  <a:lnTo>
                    <a:pt x="1921" y="1467"/>
                  </a:lnTo>
                  <a:lnTo>
                    <a:pt x="1803" y="1554"/>
                  </a:lnTo>
                  <a:lnTo>
                    <a:pt x="1690" y="1652"/>
                  </a:lnTo>
                  <a:lnTo>
                    <a:pt x="1586" y="1756"/>
                  </a:lnTo>
                  <a:lnTo>
                    <a:pt x="1490" y="1869"/>
                  </a:lnTo>
                  <a:lnTo>
                    <a:pt x="1401" y="1987"/>
                  </a:lnTo>
                  <a:lnTo>
                    <a:pt x="1321" y="2113"/>
                  </a:lnTo>
                  <a:lnTo>
                    <a:pt x="1250" y="2244"/>
                  </a:lnTo>
                  <a:lnTo>
                    <a:pt x="1189" y="2379"/>
                  </a:lnTo>
                  <a:lnTo>
                    <a:pt x="1140" y="2522"/>
                  </a:lnTo>
                  <a:lnTo>
                    <a:pt x="1100" y="2669"/>
                  </a:lnTo>
                  <a:lnTo>
                    <a:pt x="1069" y="2820"/>
                  </a:lnTo>
                  <a:lnTo>
                    <a:pt x="1052" y="2974"/>
                  </a:lnTo>
                  <a:lnTo>
                    <a:pt x="1046" y="3132"/>
                  </a:lnTo>
                  <a:lnTo>
                    <a:pt x="1052" y="3290"/>
                  </a:lnTo>
                  <a:lnTo>
                    <a:pt x="1069" y="3445"/>
                  </a:lnTo>
                  <a:lnTo>
                    <a:pt x="1100" y="3595"/>
                  </a:lnTo>
                  <a:lnTo>
                    <a:pt x="1140" y="3742"/>
                  </a:lnTo>
                  <a:lnTo>
                    <a:pt x="1189" y="3885"/>
                  </a:lnTo>
                  <a:lnTo>
                    <a:pt x="1250" y="4022"/>
                  </a:lnTo>
                  <a:lnTo>
                    <a:pt x="1321" y="4152"/>
                  </a:lnTo>
                  <a:lnTo>
                    <a:pt x="1401" y="4277"/>
                  </a:lnTo>
                  <a:lnTo>
                    <a:pt x="1490" y="4395"/>
                  </a:lnTo>
                  <a:lnTo>
                    <a:pt x="1586" y="4508"/>
                  </a:lnTo>
                  <a:lnTo>
                    <a:pt x="1690" y="4613"/>
                  </a:lnTo>
                  <a:lnTo>
                    <a:pt x="1803" y="4710"/>
                  </a:lnTo>
                  <a:lnTo>
                    <a:pt x="1921" y="4797"/>
                  </a:lnTo>
                  <a:lnTo>
                    <a:pt x="2047" y="4877"/>
                  </a:lnTo>
                  <a:lnTo>
                    <a:pt x="2178" y="4948"/>
                  </a:lnTo>
                  <a:lnTo>
                    <a:pt x="2315" y="5009"/>
                  </a:lnTo>
                  <a:lnTo>
                    <a:pt x="2456" y="5060"/>
                  </a:lnTo>
                  <a:lnTo>
                    <a:pt x="2603" y="5100"/>
                  </a:lnTo>
                  <a:lnTo>
                    <a:pt x="2754" y="5129"/>
                  </a:lnTo>
                  <a:lnTo>
                    <a:pt x="2908" y="5148"/>
                  </a:lnTo>
                  <a:lnTo>
                    <a:pt x="3066" y="5154"/>
                  </a:lnTo>
                  <a:lnTo>
                    <a:pt x="3224" y="5148"/>
                  </a:lnTo>
                  <a:lnTo>
                    <a:pt x="3379" y="5129"/>
                  </a:lnTo>
                  <a:lnTo>
                    <a:pt x="3531" y="5100"/>
                  </a:lnTo>
                  <a:lnTo>
                    <a:pt x="3676" y="5060"/>
                  </a:lnTo>
                  <a:lnTo>
                    <a:pt x="3819" y="5009"/>
                  </a:lnTo>
                  <a:lnTo>
                    <a:pt x="3956" y="4948"/>
                  </a:lnTo>
                  <a:lnTo>
                    <a:pt x="4088" y="4877"/>
                  </a:lnTo>
                  <a:lnTo>
                    <a:pt x="4212" y="4797"/>
                  </a:lnTo>
                  <a:lnTo>
                    <a:pt x="4332" y="4710"/>
                  </a:lnTo>
                  <a:lnTo>
                    <a:pt x="4442" y="4613"/>
                  </a:lnTo>
                  <a:lnTo>
                    <a:pt x="4547" y="4508"/>
                  </a:lnTo>
                  <a:lnTo>
                    <a:pt x="4644" y="4395"/>
                  </a:lnTo>
                  <a:lnTo>
                    <a:pt x="4732" y="4277"/>
                  </a:lnTo>
                  <a:lnTo>
                    <a:pt x="4812" y="4152"/>
                  </a:lnTo>
                  <a:lnTo>
                    <a:pt x="4882" y="4022"/>
                  </a:lnTo>
                  <a:lnTo>
                    <a:pt x="4943" y="3885"/>
                  </a:lnTo>
                  <a:lnTo>
                    <a:pt x="4995" y="3742"/>
                  </a:lnTo>
                  <a:lnTo>
                    <a:pt x="5035" y="3595"/>
                  </a:lnTo>
                  <a:lnTo>
                    <a:pt x="5063" y="3445"/>
                  </a:lnTo>
                  <a:lnTo>
                    <a:pt x="5083" y="3290"/>
                  </a:lnTo>
                  <a:lnTo>
                    <a:pt x="5088" y="3132"/>
                  </a:lnTo>
                  <a:lnTo>
                    <a:pt x="5083" y="2974"/>
                  </a:lnTo>
                  <a:lnTo>
                    <a:pt x="5063" y="2820"/>
                  </a:lnTo>
                  <a:lnTo>
                    <a:pt x="5035" y="2669"/>
                  </a:lnTo>
                  <a:lnTo>
                    <a:pt x="4995" y="2522"/>
                  </a:lnTo>
                  <a:lnTo>
                    <a:pt x="4943" y="2379"/>
                  </a:lnTo>
                  <a:lnTo>
                    <a:pt x="4882" y="2244"/>
                  </a:lnTo>
                  <a:lnTo>
                    <a:pt x="4812" y="2113"/>
                  </a:lnTo>
                  <a:lnTo>
                    <a:pt x="4732" y="1987"/>
                  </a:lnTo>
                  <a:lnTo>
                    <a:pt x="4644" y="1869"/>
                  </a:lnTo>
                  <a:lnTo>
                    <a:pt x="4547" y="1756"/>
                  </a:lnTo>
                  <a:lnTo>
                    <a:pt x="4442" y="1652"/>
                  </a:lnTo>
                  <a:lnTo>
                    <a:pt x="4332" y="1554"/>
                  </a:lnTo>
                  <a:lnTo>
                    <a:pt x="4212" y="1467"/>
                  </a:lnTo>
                  <a:lnTo>
                    <a:pt x="4088" y="1387"/>
                  </a:lnTo>
                  <a:lnTo>
                    <a:pt x="3956" y="1316"/>
                  </a:lnTo>
                  <a:lnTo>
                    <a:pt x="3819" y="1255"/>
                  </a:lnTo>
                  <a:lnTo>
                    <a:pt x="3676" y="1206"/>
                  </a:lnTo>
                  <a:lnTo>
                    <a:pt x="3531" y="1164"/>
                  </a:lnTo>
                  <a:lnTo>
                    <a:pt x="3379" y="1135"/>
                  </a:lnTo>
                  <a:lnTo>
                    <a:pt x="3224" y="1118"/>
                  </a:lnTo>
                  <a:lnTo>
                    <a:pt x="3066" y="1110"/>
                  </a:lnTo>
                  <a:close/>
                  <a:moveTo>
                    <a:pt x="3070" y="0"/>
                  </a:moveTo>
                  <a:lnTo>
                    <a:pt x="3127" y="7"/>
                  </a:lnTo>
                  <a:lnTo>
                    <a:pt x="3183" y="24"/>
                  </a:lnTo>
                  <a:lnTo>
                    <a:pt x="3236" y="49"/>
                  </a:lnTo>
                  <a:lnTo>
                    <a:pt x="3285" y="83"/>
                  </a:lnTo>
                  <a:lnTo>
                    <a:pt x="3331" y="127"/>
                  </a:lnTo>
                  <a:lnTo>
                    <a:pt x="3465" y="276"/>
                  </a:lnTo>
                  <a:lnTo>
                    <a:pt x="3508" y="318"/>
                  </a:lnTo>
                  <a:lnTo>
                    <a:pt x="3558" y="352"/>
                  </a:lnTo>
                  <a:lnTo>
                    <a:pt x="3611" y="379"/>
                  </a:lnTo>
                  <a:lnTo>
                    <a:pt x="3668" y="396"/>
                  </a:lnTo>
                  <a:lnTo>
                    <a:pt x="3726" y="403"/>
                  </a:lnTo>
                  <a:lnTo>
                    <a:pt x="3785" y="402"/>
                  </a:lnTo>
                  <a:lnTo>
                    <a:pt x="3846" y="392"/>
                  </a:lnTo>
                  <a:lnTo>
                    <a:pt x="3903" y="373"/>
                  </a:lnTo>
                  <a:lnTo>
                    <a:pt x="4086" y="293"/>
                  </a:lnTo>
                  <a:lnTo>
                    <a:pt x="4145" y="274"/>
                  </a:lnTo>
                  <a:lnTo>
                    <a:pt x="4204" y="262"/>
                  </a:lnTo>
                  <a:lnTo>
                    <a:pt x="4263" y="262"/>
                  </a:lnTo>
                  <a:lnTo>
                    <a:pt x="4320" y="270"/>
                  </a:lnTo>
                  <a:lnTo>
                    <a:pt x="4377" y="287"/>
                  </a:lnTo>
                  <a:lnTo>
                    <a:pt x="4429" y="312"/>
                  </a:lnTo>
                  <a:lnTo>
                    <a:pt x="4477" y="343"/>
                  </a:lnTo>
                  <a:lnTo>
                    <a:pt x="4520" y="383"/>
                  </a:lnTo>
                  <a:lnTo>
                    <a:pt x="4557" y="428"/>
                  </a:lnTo>
                  <a:lnTo>
                    <a:pt x="4587" y="482"/>
                  </a:lnTo>
                  <a:lnTo>
                    <a:pt x="4608" y="539"/>
                  </a:lnTo>
                  <a:lnTo>
                    <a:pt x="4663" y="731"/>
                  </a:lnTo>
                  <a:lnTo>
                    <a:pt x="4684" y="788"/>
                  </a:lnTo>
                  <a:lnTo>
                    <a:pt x="4715" y="840"/>
                  </a:lnTo>
                  <a:lnTo>
                    <a:pt x="4751" y="887"/>
                  </a:lnTo>
                  <a:lnTo>
                    <a:pt x="4795" y="927"/>
                  </a:lnTo>
                  <a:lnTo>
                    <a:pt x="4844" y="960"/>
                  </a:lnTo>
                  <a:lnTo>
                    <a:pt x="4898" y="985"/>
                  </a:lnTo>
                  <a:lnTo>
                    <a:pt x="4957" y="1002"/>
                  </a:lnTo>
                  <a:lnTo>
                    <a:pt x="5016" y="1009"/>
                  </a:lnTo>
                  <a:lnTo>
                    <a:pt x="5216" y="1017"/>
                  </a:lnTo>
                  <a:lnTo>
                    <a:pt x="5277" y="1025"/>
                  </a:lnTo>
                  <a:lnTo>
                    <a:pt x="5336" y="1042"/>
                  </a:lnTo>
                  <a:lnTo>
                    <a:pt x="5389" y="1067"/>
                  </a:lnTo>
                  <a:lnTo>
                    <a:pt x="5437" y="1099"/>
                  </a:lnTo>
                  <a:lnTo>
                    <a:pt x="5481" y="1137"/>
                  </a:lnTo>
                  <a:lnTo>
                    <a:pt x="5517" y="1183"/>
                  </a:lnTo>
                  <a:lnTo>
                    <a:pt x="5546" y="1232"/>
                  </a:lnTo>
                  <a:lnTo>
                    <a:pt x="5568" y="1288"/>
                  </a:lnTo>
                  <a:lnTo>
                    <a:pt x="5582" y="1345"/>
                  </a:lnTo>
                  <a:lnTo>
                    <a:pt x="5586" y="1404"/>
                  </a:lnTo>
                  <a:lnTo>
                    <a:pt x="5580" y="1465"/>
                  </a:lnTo>
                  <a:lnTo>
                    <a:pt x="5548" y="1663"/>
                  </a:lnTo>
                  <a:lnTo>
                    <a:pt x="5542" y="1724"/>
                  </a:lnTo>
                  <a:lnTo>
                    <a:pt x="5546" y="1783"/>
                  </a:lnTo>
                  <a:lnTo>
                    <a:pt x="5559" y="1842"/>
                  </a:lnTo>
                  <a:lnTo>
                    <a:pt x="5582" y="1895"/>
                  </a:lnTo>
                  <a:lnTo>
                    <a:pt x="5610" y="1947"/>
                  </a:lnTo>
                  <a:lnTo>
                    <a:pt x="5649" y="1993"/>
                  </a:lnTo>
                  <a:lnTo>
                    <a:pt x="5694" y="2033"/>
                  </a:lnTo>
                  <a:lnTo>
                    <a:pt x="5746" y="2067"/>
                  </a:lnTo>
                  <a:lnTo>
                    <a:pt x="5921" y="2160"/>
                  </a:lnTo>
                  <a:lnTo>
                    <a:pt x="5972" y="2195"/>
                  </a:lnTo>
                  <a:lnTo>
                    <a:pt x="6018" y="2235"/>
                  </a:lnTo>
                  <a:lnTo>
                    <a:pt x="6054" y="2280"/>
                  </a:lnTo>
                  <a:lnTo>
                    <a:pt x="6085" y="2330"/>
                  </a:lnTo>
                  <a:lnTo>
                    <a:pt x="6106" y="2383"/>
                  </a:lnTo>
                  <a:lnTo>
                    <a:pt x="6119" y="2440"/>
                  </a:lnTo>
                  <a:lnTo>
                    <a:pt x="6125" y="2498"/>
                  </a:lnTo>
                  <a:lnTo>
                    <a:pt x="6119" y="2557"/>
                  </a:lnTo>
                  <a:lnTo>
                    <a:pt x="6108" y="2614"/>
                  </a:lnTo>
                  <a:lnTo>
                    <a:pt x="6085" y="2669"/>
                  </a:lnTo>
                  <a:lnTo>
                    <a:pt x="6054" y="2722"/>
                  </a:lnTo>
                  <a:lnTo>
                    <a:pt x="5938" y="2884"/>
                  </a:lnTo>
                  <a:lnTo>
                    <a:pt x="5908" y="2938"/>
                  </a:lnTo>
                  <a:lnTo>
                    <a:pt x="5885" y="2993"/>
                  </a:lnTo>
                  <a:lnTo>
                    <a:pt x="5871" y="3052"/>
                  </a:lnTo>
                  <a:lnTo>
                    <a:pt x="5868" y="3111"/>
                  </a:lnTo>
                  <a:lnTo>
                    <a:pt x="5873" y="3170"/>
                  </a:lnTo>
                  <a:lnTo>
                    <a:pt x="5887" y="3227"/>
                  </a:lnTo>
                  <a:lnTo>
                    <a:pt x="5910" y="3283"/>
                  </a:lnTo>
                  <a:lnTo>
                    <a:pt x="5942" y="3334"/>
                  </a:lnTo>
                  <a:lnTo>
                    <a:pt x="6060" y="3496"/>
                  </a:lnTo>
                  <a:lnTo>
                    <a:pt x="6093" y="3549"/>
                  </a:lnTo>
                  <a:lnTo>
                    <a:pt x="6115" y="3605"/>
                  </a:lnTo>
                  <a:lnTo>
                    <a:pt x="6129" y="3662"/>
                  </a:lnTo>
                  <a:lnTo>
                    <a:pt x="6134" y="3719"/>
                  </a:lnTo>
                  <a:lnTo>
                    <a:pt x="6131" y="3778"/>
                  </a:lnTo>
                  <a:lnTo>
                    <a:pt x="6117" y="3833"/>
                  </a:lnTo>
                  <a:lnTo>
                    <a:pt x="6096" y="3887"/>
                  </a:lnTo>
                  <a:lnTo>
                    <a:pt x="6068" y="3938"/>
                  </a:lnTo>
                  <a:lnTo>
                    <a:pt x="6032" y="3984"/>
                  </a:lnTo>
                  <a:lnTo>
                    <a:pt x="5988" y="4024"/>
                  </a:lnTo>
                  <a:lnTo>
                    <a:pt x="5936" y="4058"/>
                  </a:lnTo>
                  <a:lnTo>
                    <a:pt x="5763" y="4155"/>
                  </a:lnTo>
                  <a:lnTo>
                    <a:pt x="5711" y="4188"/>
                  </a:lnTo>
                  <a:lnTo>
                    <a:pt x="5668" y="4230"/>
                  </a:lnTo>
                  <a:lnTo>
                    <a:pt x="5631" y="4275"/>
                  </a:lnTo>
                  <a:lnTo>
                    <a:pt x="5601" y="4327"/>
                  </a:lnTo>
                  <a:lnTo>
                    <a:pt x="5580" y="4382"/>
                  </a:lnTo>
                  <a:lnTo>
                    <a:pt x="5568" y="4439"/>
                  </a:lnTo>
                  <a:lnTo>
                    <a:pt x="5565" y="4500"/>
                  </a:lnTo>
                  <a:lnTo>
                    <a:pt x="5570" y="4561"/>
                  </a:lnTo>
                  <a:lnTo>
                    <a:pt x="5607" y="4757"/>
                  </a:lnTo>
                  <a:lnTo>
                    <a:pt x="5612" y="4818"/>
                  </a:lnTo>
                  <a:lnTo>
                    <a:pt x="5610" y="4877"/>
                  </a:lnTo>
                  <a:lnTo>
                    <a:pt x="5597" y="4935"/>
                  </a:lnTo>
                  <a:lnTo>
                    <a:pt x="5576" y="4990"/>
                  </a:lnTo>
                  <a:lnTo>
                    <a:pt x="5549" y="5039"/>
                  </a:lnTo>
                  <a:lnTo>
                    <a:pt x="5513" y="5085"/>
                  </a:lnTo>
                  <a:lnTo>
                    <a:pt x="5471" y="5125"/>
                  </a:lnTo>
                  <a:lnTo>
                    <a:pt x="5424" y="5158"/>
                  </a:lnTo>
                  <a:lnTo>
                    <a:pt x="5370" y="5184"/>
                  </a:lnTo>
                  <a:lnTo>
                    <a:pt x="5313" y="5201"/>
                  </a:lnTo>
                  <a:lnTo>
                    <a:pt x="5250" y="5209"/>
                  </a:lnTo>
                  <a:lnTo>
                    <a:pt x="5052" y="5220"/>
                  </a:lnTo>
                  <a:lnTo>
                    <a:pt x="4991" y="5230"/>
                  </a:lnTo>
                  <a:lnTo>
                    <a:pt x="4934" y="5247"/>
                  </a:lnTo>
                  <a:lnTo>
                    <a:pt x="4879" y="5274"/>
                  </a:lnTo>
                  <a:lnTo>
                    <a:pt x="4831" y="5306"/>
                  </a:lnTo>
                  <a:lnTo>
                    <a:pt x="4787" y="5348"/>
                  </a:lnTo>
                  <a:lnTo>
                    <a:pt x="4751" y="5394"/>
                  </a:lnTo>
                  <a:lnTo>
                    <a:pt x="4722" y="5447"/>
                  </a:lnTo>
                  <a:lnTo>
                    <a:pt x="4701" y="5504"/>
                  </a:lnTo>
                  <a:lnTo>
                    <a:pt x="4650" y="5697"/>
                  </a:lnTo>
                  <a:lnTo>
                    <a:pt x="4629" y="5754"/>
                  </a:lnTo>
                  <a:lnTo>
                    <a:pt x="4598" y="5807"/>
                  </a:lnTo>
                  <a:lnTo>
                    <a:pt x="4562" y="5853"/>
                  </a:lnTo>
                  <a:lnTo>
                    <a:pt x="4520" y="5893"/>
                  </a:lnTo>
                  <a:lnTo>
                    <a:pt x="4473" y="5927"/>
                  </a:lnTo>
                  <a:lnTo>
                    <a:pt x="4421" y="5952"/>
                  </a:lnTo>
                  <a:lnTo>
                    <a:pt x="4366" y="5969"/>
                  </a:lnTo>
                  <a:lnTo>
                    <a:pt x="4309" y="5979"/>
                  </a:lnTo>
                  <a:lnTo>
                    <a:pt x="4250" y="5979"/>
                  </a:lnTo>
                  <a:lnTo>
                    <a:pt x="4189" y="5969"/>
                  </a:lnTo>
                  <a:lnTo>
                    <a:pt x="4132" y="5950"/>
                  </a:lnTo>
                  <a:lnTo>
                    <a:pt x="3947" y="5876"/>
                  </a:lnTo>
                  <a:lnTo>
                    <a:pt x="3888" y="5857"/>
                  </a:lnTo>
                  <a:lnTo>
                    <a:pt x="3829" y="5847"/>
                  </a:lnTo>
                  <a:lnTo>
                    <a:pt x="3769" y="5847"/>
                  </a:lnTo>
                  <a:lnTo>
                    <a:pt x="3712" y="5857"/>
                  </a:lnTo>
                  <a:lnTo>
                    <a:pt x="3655" y="5876"/>
                  </a:lnTo>
                  <a:lnTo>
                    <a:pt x="3602" y="5901"/>
                  </a:lnTo>
                  <a:lnTo>
                    <a:pt x="3554" y="5937"/>
                  </a:lnTo>
                  <a:lnTo>
                    <a:pt x="3510" y="5979"/>
                  </a:lnTo>
                  <a:lnTo>
                    <a:pt x="3379" y="6129"/>
                  </a:lnTo>
                  <a:lnTo>
                    <a:pt x="3335" y="6173"/>
                  </a:lnTo>
                  <a:lnTo>
                    <a:pt x="3285" y="6207"/>
                  </a:lnTo>
                  <a:lnTo>
                    <a:pt x="3234" y="6234"/>
                  </a:lnTo>
                  <a:lnTo>
                    <a:pt x="3177" y="6251"/>
                  </a:lnTo>
                  <a:lnTo>
                    <a:pt x="3120" y="6261"/>
                  </a:lnTo>
                  <a:lnTo>
                    <a:pt x="3062" y="6261"/>
                  </a:lnTo>
                  <a:lnTo>
                    <a:pt x="3005" y="6253"/>
                  </a:lnTo>
                  <a:lnTo>
                    <a:pt x="2950" y="6236"/>
                  </a:lnTo>
                  <a:lnTo>
                    <a:pt x="2897" y="6211"/>
                  </a:lnTo>
                  <a:lnTo>
                    <a:pt x="2847" y="6177"/>
                  </a:lnTo>
                  <a:lnTo>
                    <a:pt x="2801" y="6133"/>
                  </a:lnTo>
                  <a:lnTo>
                    <a:pt x="2668" y="5985"/>
                  </a:lnTo>
                  <a:lnTo>
                    <a:pt x="2624" y="5943"/>
                  </a:lnTo>
                  <a:lnTo>
                    <a:pt x="2575" y="5910"/>
                  </a:lnTo>
                  <a:lnTo>
                    <a:pt x="2521" y="5884"/>
                  </a:lnTo>
                  <a:lnTo>
                    <a:pt x="2464" y="5866"/>
                  </a:lnTo>
                  <a:lnTo>
                    <a:pt x="2407" y="5859"/>
                  </a:lnTo>
                  <a:lnTo>
                    <a:pt x="2346" y="5859"/>
                  </a:lnTo>
                  <a:lnTo>
                    <a:pt x="2287" y="5870"/>
                  </a:lnTo>
                  <a:lnTo>
                    <a:pt x="2230" y="5889"/>
                  </a:lnTo>
                  <a:lnTo>
                    <a:pt x="2047" y="5969"/>
                  </a:lnTo>
                  <a:lnTo>
                    <a:pt x="1988" y="5988"/>
                  </a:lnTo>
                  <a:lnTo>
                    <a:pt x="1929" y="6000"/>
                  </a:lnTo>
                  <a:lnTo>
                    <a:pt x="1869" y="6000"/>
                  </a:lnTo>
                  <a:lnTo>
                    <a:pt x="1810" y="5992"/>
                  </a:lnTo>
                  <a:lnTo>
                    <a:pt x="1755" y="5975"/>
                  </a:lnTo>
                  <a:lnTo>
                    <a:pt x="1704" y="5950"/>
                  </a:lnTo>
                  <a:lnTo>
                    <a:pt x="1656" y="5918"/>
                  </a:lnTo>
                  <a:lnTo>
                    <a:pt x="1612" y="5880"/>
                  </a:lnTo>
                  <a:lnTo>
                    <a:pt x="1576" y="5834"/>
                  </a:lnTo>
                  <a:lnTo>
                    <a:pt x="1546" y="5781"/>
                  </a:lnTo>
                  <a:lnTo>
                    <a:pt x="1525" y="5724"/>
                  </a:lnTo>
                  <a:lnTo>
                    <a:pt x="1469" y="5531"/>
                  </a:lnTo>
                  <a:lnTo>
                    <a:pt x="1448" y="5474"/>
                  </a:lnTo>
                  <a:lnTo>
                    <a:pt x="1418" y="5421"/>
                  </a:lnTo>
                  <a:lnTo>
                    <a:pt x="1382" y="5375"/>
                  </a:lnTo>
                  <a:lnTo>
                    <a:pt x="1338" y="5335"/>
                  </a:lnTo>
                  <a:lnTo>
                    <a:pt x="1288" y="5302"/>
                  </a:lnTo>
                  <a:lnTo>
                    <a:pt x="1235" y="5278"/>
                  </a:lnTo>
                  <a:lnTo>
                    <a:pt x="1176" y="5260"/>
                  </a:lnTo>
                  <a:lnTo>
                    <a:pt x="1117" y="5253"/>
                  </a:lnTo>
                  <a:lnTo>
                    <a:pt x="917" y="5243"/>
                  </a:lnTo>
                  <a:lnTo>
                    <a:pt x="854" y="5238"/>
                  </a:lnTo>
                  <a:lnTo>
                    <a:pt x="797" y="5220"/>
                  </a:lnTo>
                  <a:lnTo>
                    <a:pt x="743" y="5196"/>
                  </a:lnTo>
                  <a:lnTo>
                    <a:pt x="696" y="5163"/>
                  </a:lnTo>
                  <a:lnTo>
                    <a:pt x="652" y="5123"/>
                  </a:lnTo>
                  <a:lnTo>
                    <a:pt x="616" y="5079"/>
                  </a:lnTo>
                  <a:lnTo>
                    <a:pt x="587" y="5030"/>
                  </a:lnTo>
                  <a:lnTo>
                    <a:pt x="564" y="4975"/>
                  </a:lnTo>
                  <a:lnTo>
                    <a:pt x="551" y="4918"/>
                  </a:lnTo>
                  <a:lnTo>
                    <a:pt x="547" y="4858"/>
                  </a:lnTo>
                  <a:lnTo>
                    <a:pt x="553" y="4796"/>
                  </a:lnTo>
                  <a:lnTo>
                    <a:pt x="587" y="4601"/>
                  </a:lnTo>
                  <a:lnTo>
                    <a:pt x="593" y="4540"/>
                  </a:lnTo>
                  <a:lnTo>
                    <a:pt x="589" y="4479"/>
                  </a:lnTo>
                  <a:lnTo>
                    <a:pt x="576" y="4422"/>
                  </a:lnTo>
                  <a:lnTo>
                    <a:pt x="553" y="4367"/>
                  </a:lnTo>
                  <a:lnTo>
                    <a:pt x="522" y="4315"/>
                  </a:lnTo>
                  <a:lnTo>
                    <a:pt x="486" y="4270"/>
                  </a:lnTo>
                  <a:lnTo>
                    <a:pt x="440" y="4230"/>
                  </a:lnTo>
                  <a:lnTo>
                    <a:pt x="389" y="4197"/>
                  </a:lnTo>
                  <a:lnTo>
                    <a:pt x="213" y="4102"/>
                  </a:lnTo>
                  <a:lnTo>
                    <a:pt x="162" y="4070"/>
                  </a:lnTo>
                  <a:lnTo>
                    <a:pt x="116" y="4030"/>
                  </a:lnTo>
                  <a:lnTo>
                    <a:pt x="78" y="3984"/>
                  </a:lnTo>
                  <a:lnTo>
                    <a:pt x="50" y="3932"/>
                  </a:lnTo>
                  <a:lnTo>
                    <a:pt x="29" y="3879"/>
                  </a:lnTo>
                  <a:lnTo>
                    <a:pt x="15" y="3824"/>
                  </a:lnTo>
                  <a:lnTo>
                    <a:pt x="10" y="3765"/>
                  </a:lnTo>
                  <a:lnTo>
                    <a:pt x="13" y="3708"/>
                  </a:lnTo>
                  <a:lnTo>
                    <a:pt x="27" y="3650"/>
                  </a:lnTo>
                  <a:lnTo>
                    <a:pt x="50" y="3593"/>
                  </a:lnTo>
                  <a:lnTo>
                    <a:pt x="80" y="3540"/>
                  </a:lnTo>
                  <a:lnTo>
                    <a:pt x="196" y="3378"/>
                  </a:lnTo>
                  <a:lnTo>
                    <a:pt x="227" y="3325"/>
                  </a:lnTo>
                  <a:lnTo>
                    <a:pt x="248" y="3269"/>
                  </a:lnTo>
                  <a:lnTo>
                    <a:pt x="261" y="3212"/>
                  </a:lnTo>
                  <a:lnTo>
                    <a:pt x="265" y="3153"/>
                  </a:lnTo>
                  <a:lnTo>
                    <a:pt x="261" y="3094"/>
                  </a:lnTo>
                  <a:lnTo>
                    <a:pt x="246" y="3037"/>
                  </a:lnTo>
                  <a:lnTo>
                    <a:pt x="223" y="2982"/>
                  </a:lnTo>
                  <a:lnTo>
                    <a:pt x="192" y="2928"/>
                  </a:lnTo>
                  <a:lnTo>
                    <a:pt x="74" y="2768"/>
                  </a:lnTo>
                  <a:lnTo>
                    <a:pt x="42" y="2715"/>
                  </a:lnTo>
                  <a:lnTo>
                    <a:pt x="19" y="2660"/>
                  </a:lnTo>
                  <a:lnTo>
                    <a:pt x="4" y="2602"/>
                  </a:lnTo>
                  <a:lnTo>
                    <a:pt x="0" y="2543"/>
                  </a:lnTo>
                  <a:lnTo>
                    <a:pt x="4" y="2486"/>
                  </a:lnTo>
                  <a:lnTo>
                    <a:pt x="15" y="2431"/>
                  </a:lnTo>
                  <a:lnTo>
                    <a:pt x="36" y="2376"/>
                  </a:lnTo>
                  <a:lnTo>
                    <a:pt x="65" y="2326"/>
                  </a:lnTo>
                  <a:lnTo>
                    <a:pt x="103" y="2278"/>
                  </a:lnTo>
                  <a:lnTo>
                    <a:pt x="147" y="2238"/>
                  </a:lnTo>
                  <a:lnTo>
                    <a:pt x="198" y="2204"/>
                  </a:lnTo>
                  <a:lnTo>
                    <a:pt x="372" y="2107"/>
                  </a:lnTo>
                  <a:lnTo>
                    <a:pt x="423" y="2073"/>
                  </a:lnTo>
                  <a:lnTo>
                    <a:pt x="467" y="2033"/>
                  </a:lnTo>
                  <a:lnTo>
                    <a:pt x="505" y="1987"/>
                  </a:lnTo>
                  <a:lnTo>
                    <a:pt x="534" y="1935"/>
                  </a:lnTo>
                  <a:lnTo>
                    <a:pt x="555" y="1880"/>
                  </a:lnTo>
                  <a:lnTo>
                    <a:pt x="566" y="1821"/>
                  </a:lnTo>
                  <a:lnTo>
                    <a:pt x="570" y="1762"/>
                  </a:lnTo>
                  <a:lnTo>
                    <a:pt x="564" y="1701"/>
                  </a:lnTo>
                  <a:lnTo>
                    <a:pt x="528" y="1505"/>
                  </a:lnTo>
                  <a:lnTo>
                    <a:pt x="522" y="1444"/>
                  </a:lnTo>
                  <a:lnTo>
                    <a:pt x="526" y="1385"/>
                  </a:lnTo>
                  <a:lnTo>
                    <a:pt x="537" y="1326"/>
                  </a:lnTo>
                  <a:lnTo>
                    <a:pt x="558" y="1272"/>
                  </a:lnTo>
                  <a:lnTo>
                    <a:pt x="587" y="1223"/>
                  </a:lnTo>
                  <a:lnTo>
                    <a:pt x="621" y="1177"/>
                  </a:lnTo>
                  <a:lnTo>
                    <a:pt x="665" y="1137"/>
                  </a:lnTo>
                  <a:lnTo>
                    <a:pt x="713" y="1105"/>
                  </a:lnTo>
                  <a:lnTo>
                    <a:pt x="766" y="1078"/>
                  </a:lnTo>
                  <a:lnTo>
                    <a:pt x="823" y="1061"/>
                  </a:lnTo>
                  <a:lnTo>
                    <a:pt x="884" y="1051"/>
                  </a:lnTo>
                  <a:lnTo>
                    <a:pt x="1084" y="1040"/>
                  </a:lnTo>
                  <a:lnTo>
                    <a:pt x="1145" y="1032"/>
                  </a:lnTo>
                  <a:lnTo>
                    <a:pt x="1203" y="1015"/>
                  </a:lnTo>
                  <a:lnTo>
                    <a:pt x="1256" y="988"/>
                  </a:lnTo>
                  <a:lnTo>
                    <a:pt x="1304" y="956"/>
                  </a:lnTo>
                  <a:lnTo>
                    <a:pt x="1345" y="914"/>
                  </a:lnTo>
                  <a:lnTo>
                    <a:pt x="1382" y="868"/>
                  </a:lnTo>
                  <a:lnTo>
                    <a:pt x="1410" y="815"/>
                  </a:lnTo>
                  <a:lnTo>
                    <a:pt x="1431" y="756"/>
                  </a:lnTo>
                  <a:lnTo>
                    <a:pt x="1483" y="565"/>
                  </a:lnTo>
                  <a:lnTo>
                    <a:pt x="1504" y="506"/>
                  </a:lnTo>
                  <a:lnTo>
                    <a:pt x="1534" y="453"/>
                  </a:lnTo>
                  <a:lnTo>
                    <a:pt x="1570" y="407"/>
                  </a:lnTo>
                  <a:lnTo>
                    <a:pt x="1612" y="367"/>
                  </a:lnTo>
                  <a:lnTo>
                    <a:pt x="1660" y="333"/>
                  </a:lnTo>
                  <a:lnTo>
                    <a:pt x="1711" y="308"/>
                  </a:lnTo>
                  <a:lnTo>
                    <a:pt x="1767" y="291"/>
                  </a:lnTo>
                  <a:lnTo>
                    <a:pt x="1824" y="282"/>
                  </a:lnTo>
                  <a:lnTo>
                    <a:pt x="1883" y="282"/>
                  </a:lnTo>
                  <a:lnTo>
                    <a:pt x="1944" y="291"/>
                  </a:lnTo>
                  <a:lnTo>
                    <a:pt x="2001" y="310"/>
                  </a:lnTo>
                  <a:lnTo>
                    <a:pt x="2186" y="384"/>
                  </a:lnTo>
                  <a:lnTo>
                    <a:pt x="2245" y="403"/>
                  </a:lnTo>
                  <a:lnTo>
                    <a:pt x="2304" y="413"/>
                  </a:lnTo>
                  <a:lnTo>
                    <a:pt x="2363" y="413"/>
                  </a:lnTo>
                  <a:lnTo>
                    <a:pt x="2420" y="403"/>
                  </a:lnTo>
                  <a:lnTo>
                    <a:pt x="2477" y="386"/>
                  </a:lnTo>
                  <a:lnTo>
                    <a:pt x="2531" y="360"/>
                  </a:lnTo>
                  <a:lnTo>
                    <a:pt x="2578" y="323"/>
                  </a:lnTo>
                  <a:lnTo>
                    <a:pt x="2622" y="282"/>
                  </a:lnTo>
                  <a:lnTo>
                    <a:pt x="2754" y="131"/>
                  </a:lnTo>
                  <a:lnTo>
                    <a:pt x="2798" y="87"/>
                  </a:lnTo>
                  <a:lnTo>
                    <a:pt x="2847" y="53"/>
                  </a:lnTo>
                  <a:lnTo>
                    <a:pt x="2899" y="26"/>
                  </a:lnTo>
                  <a:lnTo>
                    <a:pt x="2956" y="9"/>
                  </a:lnTo>
                  <a:lnTo>
                    <a:pt x="3013" y="0"/>
                  </a:lnTo>
                  <a:lnTo>
                    <a:pt x="30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21" name="Google Shape;10021;p23"/>
            <p:cNvSpPr/>
            <p:nvPr/>
          </p:nvSpPr>
          <p:spPr>
            <a:xfrm>
              <a:off x="6710" y="5333"/>
              <a:ext cx="906" cy="717"/>
            </a:xfrm>
            <a:custGeom>
              <a:rect b="b" l="l" r="r" t="t"/>
              <a:pathLst>
                <a:path extrusionOk="0" h="1434" w="1812">
                  <a:moveTo>
                    <a:pt x="1515" y="0"/>
                  </a:moveTo>
                  <a:lnTo>
                    <a:pt x="1563" y="0"/>
                  </a:lnTo>
                  <a:lnTo>
                    <a:pt x="1608" y="7"/>
                  </a:lnTo>
                  <a:lnTo>
                    <a:pt x="1654" y="23"/>
                  </a:lnTo>
                  <a:lnTo>
                    <a:pt x="1694" y="47"/>
                  </a:lnTo>
                  <a:lnTo>
                    <a:pt x="1732" y="80"/>
                  </a:lnTo>
                  <a:lnTo>
                    <a:pt x="1765" y="118"/>
                  </a:lnTo>
                  <a:lnTo>
                    <a:pt x="1788" y="160"/>
                  </a:lnTo>
                  <a:lnTo>
                    <a:pt x="1803" y="204"/>
                  </a:lnTo>
                  <a:lnTo>
                    <a:pt x="1812" y="249"/>
                  </a:lnTo>
                  <a:lnTo>
                    <a:pt x="1810" y="297"/>
                  </a:lnTo>
                  <a:lnTo>
                    <a:pt x="1803" y="343"/>
                  </a:lnTo>
                  <a:lnTo>
                    <a:pt x="1788" y="386"/>
                  </a:lnTo>
                  <a:lnTo>
                    <a:pt x="1763" y="428"/>
                  </a:lnTo>
                  <a:lnTo>
                    <a:pt x="1732" y="466"/>
                  </a:lnTo>
                  <a:lnTo>
                    <a:pt x="1035" y="1160"/>
                  </a:lnTo>
                  <a:lnTo>
                    <a:pt x="835" y="1358"/>
                  </a:lnTo>
                  <a:lnTo>
                    <a:pt x="799" y="1389"/>
                  </a:lnTo>
                  <a:lnTo>
                    <a:pt x="757" y="1412"/>
                  </a:lnTo>
                  <a:lnTo>
                    <a:pt x="715" y="1427"/>
                  </a:lnTo>
                  <a:lnTo>
                    <a:pt x="669" y="1434"/>
                  </a:lnTo>
                  <a:lnTo>
                    <a:pt x="623" y="1434"/>
                  </a:lnTo>
                  <a:lnTo>
                    <a:pt x="579" y="1427"/>
                  </a:lnTo>
                  <a:lnTo>
                    <a:pt x="536" y="1412"/>
                  </a:lnTo>
                  <a:lnTo>
                    <a:pt x="496" y="1387"/>
                  </a:lnTo>
                  <a:lnTo>
                    <a:pt x="457" y="1356"/>
                  </a:lnTo>
                  <a:lnTo>
                    <a:pt x="257" y="1156"/>
                  </a:lnTo>
                  <a:lnTo>
                    <a:pt x="78" y="975"/>
                  </a:lnTo>
                  <a:lnTo>
                    <a:pt x="48" y="937"/>
                  </a:lnTo>
                  <a:lnTo>
                    <a:pt x="23" y="895"/>
                  </a:lnTo>
                  <a:lnTo>
                    <a:pt x="8" y="851"/>
                  </a:lnTo>
                  <a:lnTo>
                    <a:pt x="0" y="806"/>
                  </a:lnTo>
                  <a:lnTo>
                    <a:pt x="0" y="758"/>
                  </a:lnTo>
                  <a:lnTo>
                    <a:pt x="8" y="712"/>
                  </a:lnTo>
                  <a:lnTo>
                    <a:pt x="25" y="668"/>
                  </a:lnTo>
                  <a:lnTo>
                    <a:pt x="48" y="627"/>
                  </a:lnTo>
                  <a:lnTo>
                    <a:pt x="80" y="588"/>
                  </a:lnTo>
                  <a:lnTo>
                    <a:pt x="118" y="556"/>
                  </a:lnTo>
                  <a:lnTo>
                    <a:pt x="160" y="533"/>
                  </a:lnTo>
                  <a:lnTo>
                    <a:pt x="204" y="518"/>
                  </a:lnTo>
                  <a:lnTo>
                    <a:pt x="252" y="510"/>
                  </a:lnTo>
                  <a:lnTo>
                    <a:pt x="297" y="510"/>
                  </a:lnTo>
                  <a:lnTo>
                    <a:pt x="345" y="518"/>
                  </a:lnTo>
                  <a:lnTo>
                    <a:pt x="389" y="533"/>
                  </a:lnTo>
                  <a:lnTo>
                    <a:pt x="431" y="558"/>
                  </a:lnTo>
                  <a:lnTo>
                    <a:pt x="469" y="590"/>
                  </a:lnTo>
                  <a:lnTo>
                    <a:pt x="648" y="769"/>
                  </a:lnTo>
                  <a:lnTo>
                    <a:pt x="1346" y="78"/>
                  </a:lnTo>
                  <a:lnTo>
                    <a:pt x="1384" y="45"/>
                  </a:lnTo>
                  <a:lnTo>
                    <a:pt x="1426" y="23"/>
                  </a:lnTo>
                  <a:lnTo>
                    <a:pt x="1469" y="7"/>
                  </a:lnTo>
                  <a:lnTo>
                    <a:pt x="15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22" name="Google Shape;10022;p23"/>
          <p:cNvGrpSpPr/>
          <p:nvPr/>
        </p:nvGrpSpPr>
        <p:grpSpPr>
          <a:xfrm>
            <a:off x="13937733" y="13237557"/>
            <a:ext cx="395510" cy="476137"/>
            <a:chOff x="1311" y="3377"/>
            <a:chExt cx="1921" cy="2312"/>
          </a:xfrm>
        </p:grpSpPr>
        <p:sp>
          <p:nvSpPr>
            <p:cNvPr id="10023" name="Google Shape;10023;p23"/>
            <p:cNvSpPr/>
            <p:nvPr/>
          </p:nvSpPr>
          <p:spPr>
            <a:xfrm>
              <a:off x="1754" y="3377"/>
              <a:ext cx="1034" cy="1263"/>
            </a:xfrm>
            <a:custGeom>
              <a:rect b="b" l="l" r="r" t="t"/>
              <a:pathLst>
                <a:path extrusionOk="0" h="2526" w="2068">
                  <a:moveTo>
                    <a:pt x="1034" y="885"/>
                  </a:moveTo>
                  <a:lnTo>
                    <a:pt x="961" y="888"/>
                  </a:lnTo>
                  <a:lnTo>
                    <a:pt x="894" y="895"/>
                  </a:lnTo>
                  <a:lnTo>
                    <a:pt x="832" y="905"/>
                  </a:lnTo>
                  <a:lnTo>
                    <a:pt x="774" y="919"/>
                  </a:lnTo>
                  <a:lnTo>
                    <a:pt x="721" y="937"/>
                  </a:lnTo>
                  <a:lnTo>
                    <a:pt x="671" y="957"/>
                  </a:lnTo>
                  <a:lnTo>
                    <a:pt x="626" y="978"/>
                  </a:lnTo>
                  <a:lnTo>
                    <a:pt x="583" y="1000"/>
                  </a:lnTo>
                  <a:lnTo>
                    <a:pt x="546" y="1024"/>
                  </a:lnTo>
                  <a:lnTo>
                    <a:pt x="510" y="1049"/>
                  </a:lnTo>
                  <a:lnTo>
                    <a:pt x="479" y="1073"/>
                  </a:lnTo>
                  <a:lnTo>
                    <a:pt x="450" y="1097"/>
                  </a:lnTo>
                  <a:lnTo>
                    <a:pt x="423" y="1120"/>
                  </a:lnTo>
                  <a:lnTo>
                    <a:pt x="399" y="1141"/>
                  </a:lnTo>
                  <a:lnTo>
                    <a:pt x="378" y="1159"/>
                  </a:lnTo>
                  <a:lnTo>
                    <a:pt x="359" y="1176"/>
                  </a:lnTo>
                  <a:lnTo>
                    <a:pt x="340" y="1189"/>
                  </a:lnTo>
                  <a:lnTo>
                    <a:pt x="324" y="1199"/>
                  </a:lnTo>
                  <a:lnTo>
                    <a:pt x="309" y="1204"/>
                  </a:lnTo>
                  <a:lnTo>
                    <a:pt x="295" y="1204"/>
                  </a:lnTo>
                  <a:lnTo>
                    <a:pt x="267" y="1197"/>
                  </a:lnTo>
                  <a:lnTo>
                    <a:pt x="242" y="1183"/>
                  </a:lnTo>
                  <a:lnTo>
                    <a:pt x="220" y="1165"/>
                  </a:lnTo>
                  <a:lnTo>
                    <a:pt x="200" y="1144"/>
                  </a:lnTo>
                  <a:lnTo>
                    <a:pt x="183" y="1121"/>
                  </a:lnTo>
                  <a:lnTo>
                    <a:pt x="170" y="1100"/>
                  </a:lnTo>
                  <a:lnTo>
                    <a:pt x="161" y="1082"/>
                  </a:lnTo>
                  <a:lnTo>
                    <a:pt x="154" y="1069"/>
                  </a:lnTo>
                  <a:lnTo>
                    <a:pt x="152" y="1165"/>
                  </a:lnTo>
                  <a:lnTo>
                    <a:pt x="151" y="1262"/>
                  </a:lnTo>
                  <a:lnTo>
                    <a:pt x="154" y="1353"/>
                  </a:lnTo>
                  <a:lnTo>
                    <a:pt x="162" y="1439"/>
                  </a:lnTo>
                  <a:lnTo>
                    <a:pt x="175" y="1519"/>
                  </a:lnTo>
                  <a:lnTo>
                    <a:pt x="193" y="1595"/>
                  </a:lnTo>
                  <a:lnTo>
                    <a:pt x="214" y="1667"/>
                  </a:lnTo>
                  <a:lnTo>
                    <a:pt x="239" y="1735"/>
                  </a:lnTo>
                  <a:lnTo>
                    <a:pt x="267" y="1797"/>
                  </a:lnTo>
                  <a:lnTo>
                    <a:pt x="297" y="1856"/>
                  </a:lnTo>
                  <a:lnTo>
                    <a:pt x="329" y="1909"/>
                  </a:lnTo>
                  <a:lnTo>
                    <a:pt x="363" y="1959"/>
                  </a:lnTo>
                  <a:lnTo>
                    <a:pt x="398" y="2005"/>
                  </a:lnTo>
                  <a:lnTo>
                    <a:pt x="433" y="2046"/>
                  </a:lnTo>
                  <a:lnTo>
                    <a:pt x="468" y="2084"/>
                  </a:lnTo>
                  <a:lnTo>
                    <a:pt x="503" y="2118"/>
                  </a:lnTo>
                  <a:lnTo>
                    <a:pt x="560" y="2165"/>
                  </a:lnTo>
                  <a:lnTo>
                    <a:pt x="616" y="2209"/>
                  </a:lnTo>
                  <a:lnTo>
                    <a:pt x="672" y="2246"/>
                  </a:lnTo>
                  <a:lnTo>
                    <a:pt x="727" y="2278"/>
                  </a:lnTo>
                  <a:lnTo>
                    <a:pt x="780" y="2305"/>
                  </a:lnTo>
                  <a:lnTo>
                    <a:pt x="832" y="2327"/>
                  </a:lnTo>
                  <a:lnTo>
                    <a:pt x="881" y="2346"/>
                  </a:lnTo>
                  <a:lnTo>
                    <a:pt x="926" y="2358"/>
                  </a:lnTo>
                  <a:lnTo>
                    <a:pt x="967" y="2368"/>
                  </a:lnTo>
                  <a:lnTo>
                    <a:pt x="1003" y="2372"/>
                  </a:lnTo>
                  <a:lnTo>
                    <a:pt x="1034" y="2375"/>
                  </a:lnTo>
                  <a:lnTo>
                    <a:pt x="1065" y="2372"/>
                  </a:lnTo>
                  <a:lnTo>
                    <a:pt x="1100" y="2368"/>
                  </a:lnTo>
                  <a:lnTo>
                    <a:pt x="1143" y="2358"/>
                  </a:lnTo>
                  <a:lnTo>
                    <a:pt x="1188" y="2346"/>
                  </a:lnTo>
                  <a:lnTo>
                    <a:pt x="1235" y="2327"/>
                  </a:lnTo>
                  <a:lnTo>
                    <a:pt x="1287" y="2305"/>
                  </a:lnTo>
                  <a:lnTo>
                    <a:pt x="1341" y="2278"/>
                  </a:lnTo>
                  <a:lnTo>
                    <a:pt x="1397" y="2246"/>
                  </a:lnTo>
                  <a:lnTo>
                    <a:pt x="1453" y="2209"/>
                  </a:lnTo>
                  <a:lnTo>
                    <a:pt x="1509" y="2165"/>
                  </a:lnTo>
                  <a:lnTo>
                    <a:pt x="1564" y="2118"/>
                  </a:lnTo>
                  <a:lnTo>
                    <a:pt x="1599" y="2084"/>
                  </a:lnTo>
                  <a:lnTo>
                    <a:pt x="1634" y="2046"/>
                  </a:lnTo>
                  <a:lnTo>
                    <a:pt x="1669" y="2005"/>
                  </a:lnTo>
                  <a:lnTo>
                    <a:pt x="1704" y="1959"/>
                  </a:lnTo>
                  <a:lnTo>
                    <a:pt x="1738" y="1909"/>
                  </a:lnTo>
                  <a:lnTo>
                    <a:pt x="1771" y="1856"/>
                  </a:lnTo>
                  <a:lnTo>
                    <a:pt x="1801" y="1797"/>
                  </a:lnTo>
                  <a:lnTo>
                    <a:pt x="1830" y="1735"/>
                  </a:lnTo>
                  <a:lnTo>
                    <a:pt x="1855" y="1667"/>
                  </a:lnTo>
                  <a:lnTo>
                    <a:pt x="1876" y="1595"/>
                  </a:lnTo>
                  <a:lnTo>
                    <a:pt x="1893" y="1519"/>
                  </a:lnTo>
                  <a:lnTo>
                    <a:pt x="1907" y="1439"/>
                  </a:lnTo>
                  <a:lnTo>
                    <a:pt x="1915" y="1353"/>
                  </a:lnTo>
                  <a:lnTo>
                    <a:pt x="1918" y="1262"/>
                  </a:lnTo>
                  <a:lnTo>
                    <a:pt x="1917" y="1165"/>
                  </a:lnTo>
                  <a:lnTo>
                    <a:pt x="1914" y="1069"/>
                  </a:lnTo>
                  <a:lnTo>
                    <a:pt x="1908" y="1082"/>
                  </a:lnTo>
                  <a:lnTo>
                    <a:pt x="1898" y="1100"/>
                  </a:lnTo>
                  <a:lnTo>
                    <a:pt x="1886" y="1121"/>
                  </a:lnTo>
                  <a:lnTo>
                    <a:pt x="1869" y="1144"/>
                  </a:lnTo>
                  <a:lnTo>
                    <a:pt x="1849" y="1165"/>
                  </a:lnTo>
                  <a:lnTo>
                    <a:pt x="1827" y="1183"/>
                  </a:lnTo>
                  <a:lnTo>
                    <a:pt x="1801" y="1197"/>
                  </a:lnTo>
                  <a:lnTo>
                    <a:pt x="1773" y="1204"/>
                  </a:lnTo>
                  <a:lnTo>
                    <a:pt x="1759" y="1204"/>
                  </a:lnTo>
                  <a:lnTo>
                    <a:pt x="1744" y="1199"/>
                  </a:lnTo>
                  <a:lnTo>
                    <a:pt x="1728" y="1189"/>
                  </a:lnTo>
                  <a:lnTo>
                    <a:pt x="1710" y="1176"/>
                  </a:lnTo>
                  <a:lnTo>
                    <a:pt x="1690" y="1159"/>
                  </a:lnTo>
                  <a:lnTo>
                    <a:pt x="1668" y="1141"/>
                  </a:lnTo>
                  <a:lnTo>
                    <a:pt x="1644" y="1120"/>
                  </a:lnTo>
                  <a:lnTo>
                    <a:pt x="1619" y="1097"/>
                  </a:lnTo>
                  <a:lnTo>
                    <a:pt x="1589" y="1073"/>
                  </a:lnTo>
                  <a:lnTo>
                    <a:pt x="1557" y="1049"/>
                  </a:lnTo>
                  <a:lnTo>
                    <a:pt x="1522" y="1024"/>
                  </a:lnTo>
                  <a:lnTo>
                    <a:pt x="1484" y="1000"/>
                  </a:lnTo>
                  <a:lnTo>
                    <a:pt x="1443" y="978"/>
                  </a:lnTo>
                  <a:lnTo>
                    <a:pt x="1397" y="957"/>
                  </a:lnTo>
                  <a:lnTo>
                    <a:pt x="1348" y="937"/>
                  </a:lnTo>
                  <a:lnTo>
                    <a:pt x="1294" y="919"/>
                  </a:lnTo>
                  <a:lnTo>
                    <a:pt x="1237" y="905"/>
                  </a:lnTo>
                  <a:lnTo>
                    <a:pt x="1173" y="895"/>
                  </a:lnTo>
                  <a:lnTo>
                    <a:pt x="1106" y="888"/>
                  </a:lnTo>
                  <a:lnTo>
                    <a:pt x="1034" y="885"/>
                  </a:lnTo>
                  <a:close/>
                  <a:moveTo>
                    <a:pt x="998" y="408"/>
                  </a:moveTo>
                  <a:lnTo>
                    <a:pt x="926" y="413"/>
                  </a:lnTo>
                  <a:lnTo>
                    <a:pt x="852" y="423"/>
                  </a:lnTo>
                  <a:lnTo>
                    <a:pt x="776" y="440"/>
                  </a:lnTo>
                  <a:lnTo>
                    <a:pt x="697" y="461"/>
                  </a:lnTo>
                  <a:lnTo>
                    <a:pt x="710" y="498"/>
                  </a:lnTo>
                  <a:lnTo>
                    <a:pt x="723" y="529"/>
                  </a:lnTo>
                  <a:lnTo>
                    <a:pt x="734" y="557"/>
                  </a:lnTo>
                  <a:lnTo>
                    <a:pt x="746" y="586"/>
                  </a:lnTo>
                  <a:lnTo>
                    <a:pt x="758" y="617"/>
                  </a:lnTo>
                  <a:lnTo>
                    <a:pt x="772" y="653"/>
                  </a:lnTo>
                  <a:lnTo>
                    <a:pt x="842" y="634"/>
                  </a:lnTo>
                  <a:lnTo>
                    <a:pt x="908" y="622"/>
                  </a:lnTo>
                  <a:lnTo>
                    <a:pt x="973" y="613"/>
                  </a:lnTo>
                  <a:lnTo>
                    <a:pt x="1034" y="612"/>
                  </a:lnTo>
                  <a:lnTo>
                    <a:pt x="1096" y="613"/>
                  </a:lnTo>
                  <a:lnTo>
                    <a:pt x="1159" y="622"/>
                  </a:lnTo>
                  <a:lnTo>
                    <a:pt x="1225" y="634"/>
                  </a:lnTo>
                  <a:lnTo>
                    <a:pt x="1296" y="653"/>
                  </a:lnTo>
                  <a:lnTo>
                    <a:pt x="1310" y="617"/>
                  </a:lnTo>
                  <a:lnTo>
                    <a:pt x="1322" y="586"/>
                  </a:lnTo>
                  <a:lnTo>
                    <a:pt x="1334" y="557"/>
                  </a:lnTo>
                  <a:lnTo>
                    <a:pt x="1345" y="529"/>
                  </a:lnTo>
                  <a:lnTo>
                    <a:pt x="1357" y="498"/>
                  </a:lnTo>
                  <a:lnTo>
                    <a:pt x="1372" y="461"/>
                  </a:lnTo>
                  <a:lnTo>
                    <a:pt x="1293" y="440"/>
                  </a:lnTo>
                  <a:lnTo>
                    <a:pt x="1217" y="423"/>
                  </a:lnTo>
                  <a:lnTo>
                    <a:pt x="1143" y="413"/>
                  </a:lnTo>
                  <a:lnTo>
                    <a:pt x="1070" y="408"/>
                  </a:lnTo>
                  <a:lnTo>
                    <a:pt x="998" y="408"/>
                  </a:lnTo>
                  <a:close/>
                  <a:moveTo>
                    <a:pt x="1034" y="0"/>
                  </a:moveTo>
                  <a:lnTo>
                    <a:pt x="1133" y="1"/>
                  </a:lnTo>
                  <a:lnTo>
                    <a:pt x="1225" y="8"/>
                  </a:lnTo>
                  <a:lnTo>
                    <a:pt x="1313" y="19"/>
                  </a:lnTo>
                  <a:lnTo>
                    <a:pt x="1393" y="33"/>
                  </a:lnTo>
                  <a:lnTo>
                    <a:pt x="1467" y="53"/>
                  </a:lnTo>
                  <a:lnTo>
                    <a:pt x="1536" y="76"/>
                  </a:lnTo>
                  <a:lnTo>
                    <a:pt x="1599" y="101"/>
                  </a:lnTo>
                  <a:lnTo>
                    <a:pt x="1657" y="132"/>
                  </a:lnTo>
                  <a:lnTo>
                    <a:pt x="1710" y="166"/>
                  </a:lnTo>
                  <a:lnTo>
                    <a:pt x="1759" y="202"/>
                  </a:lnTo>
                  <a:lnTo>
                    <a:pt x="1803" y="242"/>
                  </a:lnTo>
                  <a:lnTo>
                    <a:pt x="1844" y="285"/>
                  </a:lnTo>
                  <a:lnTo>
                    <a:pt x="1879" y="332"/>
                  </a:lnTo>
                  <a:lnTo>
                    <a:pt x="1918" y="391"/>
                  </a:lnTo>
                  <a:lnTo>
                    <a:pt x="1952" y="454"/>
                  </a:lnTo>
                  <a:lnTo>
                    <a:pt x="1980" y="520"/>
                  </a:lnTo>
                  <a:lnTo>
                    <a:pt x="2004" y="591"/>
                  </a:lnTo>
                  <a:lnTo>
                    <a:pt x="2022" y="665"/>
                  </a:lnTo>
                  <a:lnTo>
                    <a:pt x="2036" y="743"/>
                  </a:lnTo>
                  <a:lnTo>
                    <a:pt x="2047" y="821"/>
                  </a:lnTo>
                  <a:lnTo>
                    <a:pt x="2054" y="905"/>
                  </a:lnTo>
                  <a:lnTo>
                    <a:pt x="2063" y="1020"/>
                  </a:lnTo>
                  <a:lnTo>
                    <a:pt x="2067" y="1140"/>
                  </a:lnTo>
                  <a:lnTo>
                    <a:pt x="2068" y="1262"/>
                  </a:lnTo>
                  <a:lnTo>
                    <a:pt x="2066" y="1363"/>
                  </a:lnTo>
                  <a:lnTo>
                    <a:pt x="2056" y="1459"/>
                  </a:lnTo>
                  <a:lnTo>
                    <a:pt x="2040" y="1550"/>
                  </a:lnTo>
                  <a:lnTo>
                    <a:pt x="2021" y="1638"/>
                  </a:lnTo>
                  <a:lnTo>
                    <a:pt x="1995" y="1719"/>
                  </a:lnTo>
                  <a:lnTo>
                    <a:pt x="1966" y="1798"/>
                  </a:lnTo>
                  <a:lnTo>
                    <a:pt x="1932" y="1873"/>
                  </a:lnTo>
                  <a:lnTo>
                    <a:pt x="1896" y="1942"/>
                  </a:lnTo>
                  <a:lnTo>
                    <a:pt x="1855" y="2008"/>
                  </a:lnTo>
                  <a:lnTo>
                    <a:pt x="1811" y="2068"/>
                  </a:lnTo>
                  <a:lnTo>
                    <a:pt x="1765" y="2126"/>
                  </a:lnTo>
                  <a:lnTo>
                    <a:pt x="1717" y="2179"/>
                  </a:lnTo>
                  <a:lnTo>
                    <a:pt x="1667" y="2229"/>
                  </a:lnTo>
                  <a:lnTo>
                    <a:pt x="1616" y="2274"/>
                  </a:lnTo>
                  <a:lnTo>
                    <a:pt x="1563" y="2315"/>
                  </a:lnTo>
                  <a:lnTo>
                    <a:pt x="1511" y="2353"/>
                  </a:lnTo>
                  <a:lnTo>
                    <a:pt x="1457" y="2385"/>
                  </a:lnTo>
                  <a:lnTo>
                    <a:pt x="1404" y="2416"/>
                  </a:lnTo>
                  <a:lnTo>
                    <a:pt x="1352" y="2441"/>
                  </a:lnTo>
                  <a:lnTo>
                    <a:pt x="1300" y="2464"/>
                  </a:lnTo>
                  <a:lnTo>
                    <a:pt x="1251" y="2483"/>
                  </a:lnTo>
                  <a:lnTo>
                    <a:pt x="1202" y="2499"/>
                  </a:lnTo>
                  <a:lnTo>
                    <a:pt x="1155" y="2510"/>
                  </a:lnTo>
                  <a:lnTo>
                    <a:pt x="1112" y="2519"/>
                  </a:lnTo>
                  <a:lnTo>
                    <a:pt x="1071" y="2524"/>
                  </a:lnTo>
                  <a:lnTo>
                    <a:pt x="1034" y="2526"/>
                  </a:lnTo>
                  <a:lnTo>
                    <a:pt x="996" y="2524"/>
                  </a:lnTo>
                  <a:lnTo>
                    <a:pt x="956" y="2519"/>
                  </a:lnTo>
                  <a:lnTo>
                    <a:pt x="912" y="2510"/>
                  </a:lnTo>
                  <a:lnTo>
                    <a:pt x="866" y="2499"/>
                  </a:lnTo>
                  <a:lnTo>
                    <a:pt x="818" y="2483"/>
                  </a:lnTo>
                  <a:lnTo>
                    <a:pt x="767" y="2464"/>
                  </a:lnTo>
                  <a:lnTo>
                    <a:pt x="717" y="2441"/>
                  </a:lnTo>
                  <a:lnTo>
                    <a:pt x="664" y="2416"/>
                  </a:lnTo>
                  <a:lnTo>
                    <a:pt x="612" y="2385"/>
                  </a:lnTo>
                  <a:lnTo>
                    <a:pt x="558" y="2353"/>
                  </a:lnTo>
                  <a:lnTo>
                    <a:pt x="505" y="2315"/>
                  </a:lnTo>
                  <a:lnTo>
                    <a:pt x="453" y="2274"/>
                  </a:lnTo>
                  <a:lnTo>
                    <a:pt x="401" y="2229"/>
                  </a:lnTo>
                  <a:lnTo>
                    <a:pt x="352" y="2179"/>
                  </a:lnTo>
                  <a:lnTo>
                    <a:pt x="304" y="2126"/>
                  </a:lnTo>
                  <a:lnTo>
                    <a:pt x="258" y="2068"/>
                  </a:lnTo>
                  <a:lnTo>
                    <a:pt x="214" y="2008"/>
                  </a:lnTo>
                  <a:lnTo>
                    <a:pt x="173" y="1942"/>
                  </a:lnTo>
                  <a:lnTo>
                    <a:pt x="135" y="1873"/>
                  </a:lnTo>
                  <a:lnTo>
                    <a:pt x="102" y="1798"/>
                  </a:lnTo>
                  <a:lnTo>
                    <a:pt x="72" y="1719"/>
                  </a:lnTo>
                  <a:lnTo>
                    <a:pt x="48" y="1638"/>
                  </a:lnTo>
                  <a:lnTo>
                    <a:pt x="27" y="1550"/>
                  </a:lnTo>
                  <a:lnTo>
                    <a:pt x="13" y="1459"/>
                  </a:lnTo>
                  <a:lnTo>
                    <a:pt x="3" y="1363"/>
                  </a:lnTo>
                  <a:lnTo>
                    <a:pt x="0" y="1262"/>
                  </a:lnTo>
                  <a:lnTo>
                    <a:pt x="2" y="1140"/>
                  </a:lnTo>
                  <a:lnTo>
                    <a:pt x="6" y="1020"/>
                  </a:lnTo>
                  <a:lnTo>
                    <a:pt x="13" y="905"/>
                  </a:lnTo>
                  <a:lnTo>
                    <a:pt x="22" y="821"/>
                  </a:lnTo>
                  <a:lnTo>
                    <a:pt x="31" y="743"/>
                  </a:lnTo>
                  <a:lnTo>
                    <a:pt x="47" y="665"/>
                  </a:lnTo>
                  <a:lnTo>
                    <a:pt x="65" y="591"/>
                  </a:lnTo>
                  <a:lnTo>
                    <a:pt x="89" y="520"/>
                  </a:lnTo>
                  <a:lnTo>
                    <a:pt x="117" y="454"/>
                  </a:lnTo>
                  <a:lnTo>
                    <a:pt x="151" y="391"/>
                  </a:lnTo>
                  <a:lnTo>
                    <a:pt x="190" y="332"/>
                  </a:lnTo>
                  <a:lnTo>
                    <a:pt x="225" y="285"/>
                  </a:lnTo>
                  <a:lnTo>
                    <a:pt x="265" y="242"/>
                  </a:lnTo>
                  <a:lnTo>
                    <a:pt x="309" y="202"/>
                  </a:lnTo>
                  <a:lnTo>
                    <a:pt x="357" y="166"/>
                  </a:lnTo>
                  <a:lnTo>
                    <a:pt x="411" y="132"/>
                  </a:lnTo>
                  <a:lnTo>
                    <a:pt x="470" y="101"/>
                  </a:lnTo>
                  <a:lnTo>
                    <a:pt x="533" y="76"/>
                  </a:lnTo>
                  <a:lnTo>
                    <a:pt x="602" y="52"/>
                  </a:lnTo>
                  <a:lnTo>
                    <a:pt x="676" y="33"/>
                  </a:lnTo>
                  <a:lnTo>
                    <a:pt x="756" y="19"/>
                  </a:lnTo>
                  <a:lnTo>
                    <a:pt x="842" y="8"/>
                  </a:lnTo>
                  <a:lnTo>
                    <a:pt x="935" y="1"/>
                  </a:lnTo>
                  <a:lnTo>
                    <a:pt x="103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24" name="Google Shape;10024;p23"/>
            <p:cNvSpPr/>
            <p:nvPr/>
          </p:nvSpPr>
          <p:spPr>
            <a:xfrm>
              <a:off x="1311" y="4581"/>
              <a:ext cx="1921" cy="926"/>
            </a:xfrm>
            <a:custGeom>
              <a:rect b="b" l="l" r="r" t="t"/>
              <a:pathLst>
                <a:path extrusionOk="0" h="1852" w="3841">
                  <a:moveTo>
                    <a:pt x="1314" y="0"/>
                  </a:moveTo>
                  <a:lnTo>
                    <a:pt x="1335" y="4"/>
                  </a:lnTo>
                  <a:lnTo>
                    <a:pt x="1353" y="14"/>
                  </a:lnTo>
                  <a:lnTo>
                    <a:pt x="1423" y="66"/>
                  </a:lnTo>
                  <a:lnTo>
                    <a:pt x="1498" y="110"/>
                  </a:lnTo>
                  <a:lnTo>
                    <a:pt x="1573" y="146"/>
                  </a:lnTo>
                  <a:lnTo>
                    <a:pt x="1651" y="176"/>
                  </a:lnTo>
                  <a:lnTo>
                    <a:pt x="1731" y="198"/>
                  </a:lnTo>
                  <a:lnTo>
                    <a:pt x="1753" y="207"/>
                  </a:lnTo>
                  <a:lnTo>
                    <a:pt x="1771" y="222"/>
                  </a:lnTo>
                  <a:lnTo>
                    <a:pt x="1783" y="243"/>
                  </a:lnTo>
                  <a:lnTo>
                    <a:pt x="1920" y="605"/>
                  </a:lnTo>
                  <a:lnTo>
                    <a:pt x="2058" y="243"/>
                  </a:lnTo>
                  <a:lnTo>
                    <a:pt x="2069" y="222"/>
                  </a:lnTo>
                  <a:lnTo>
                    <a:pt x="2088" y="207"/>
                  </a:lnTo>
                  <a:lnTo>
                    <a:pt x="2110" y="198"/>
                  </a:lnTo>
                  <a:lnTo>
                    <a:pt x="2189" y="176"/>
                  </a:lnTo>
                  <a:lnTo>
                    <a:pt x="2267" y="146"/>
                  </a:lnTo>
                  <a:lnTo>
                    <a:pt x="2343" y="110"/>
                  </a:lnTo>
                  <a:lnTo>
                    <a:pt x="2416" y="66"/>
                  </a:lnTo>
                  <a:lnTo>
                    <a:pt x="2488" y="14"/>
                  </a:lnTo>
                  <a:lnTo>
                    <a:pt x="2506" y="4"/>
                  </a:lnTo>
                  <a:lnTo>
                    <a:pt x="2526" y="0"/>
                  </a:lnTo>
                  <a:lnTo>
                    <a:pt x="2547" y="0"/>
                  </a:lnTo>
                  <a:lnTo>
                    <a:pt x="2567" y="8"/>
                  </a:lnTo>
                  <a:lnTo>
                    <a:pt x="2571" y="10"/>
                  </a:lnTo>
                  <a:lnTo>
                    <a:pt x="2610" y="31"/>
                  </a:lnTo>
                  <a:lnTo>
                    <a:pt x="2654" y="55"/>
                  </a:lnTo>
                  <a:lnTo>
                    <a:pt x="2703" y="80"/>
                  </a:lnTo>
                  <a:lnTo>
                    <a:pt x="2755" y="108"/>
                  </a:lnTo>
                  <a:lnTo>
                    <a:pt x="2810" y="138"/>
                  </a:lnTo>
                  <a:lnTo>
                    <a:pt x="2866" y="169"/>
                  </a:lnTo>
                  <a:lnTo>
                    <a:pt x="2925" y="201"/>
                  </a:lnTo>
                  <a:lnTo>
                    <a:pt x="2984" y="233"/>
                  </a:lnTo>
                  <a:lnTo>
                    <a:pt x="3043" y="266"/>
                  </a:lnTo>
                  <a:lnTo>
                    <a:pt x="3100" y="298"/>
                  </a:lnTo>
                  <a:lnTo>
                    <a:pt x="3158" y="329"/>
                  </a:lnTo>
                  <a:lnTo>
                    <a:pt x="3213" y="360"/>
                  </a:lnTo>
                  <a:lnTo>
                    <a:pt x="3265" y="390"/>
                  </a:lnTo>
                  <a:lnTo>
                    <a:pt x="3314" y="418"/>
                  </a:lnTo>
                  <a:lnTo>
                    <a:pt x="3358" y="445"/>
                  </a:lnTo>
                  <a:lnTo>
                    <a:pt x="3398" y="469"/>
                  </a:lnTo>
                  <a:lnTo>
                    <a:pt x="3432" y="491"/>
                  </a:lnTo>
                  <a:lnTo>
                    <a:pt x="3460" y="509"/>
                  </a:lnTo>
                  <a:lnTo>
                    <a:pt x="3502" y="543"/>
                  </a:lnTo>
                  <a:lnTo>
                    <a:pt x="3542" y="582"/>
                  </a:lnTo>
                  <a:lnTo>
                    <a:pt x="3578" y="629"/>
                  </a:lnTo>
                  <a:lnTo>
                    <a:pt x="3612" y="681"/>
                  </a:lnTo>
                  <a:lnTo>
                    <a:pt x="3644" y="737"/>
                  </a:lnTo>
                  <a:lnTo>
                    <a:pt x="3672" y="798"/>
                  </a:lnTo>
                  <a:lnTo>
                    <a:pt x="3699" y="861"/>
                  </a:lnTo>
                  <a:lnTo>
                    <a:pt x="3724" y="927"/>
                  </a:lnTo>
                  <a:lnTo>
                    <a:pt x="3747" y="995"/>
                  </a:lnTo>
                  <a:lnTo>
                    <a:pt x="3766" y="1065"/>
                  </a:lnTo>
                  <a:lnTo>
                    <a:pt x="3785" y="1136"/>
                  </a:lnTo>
                  <a:lnTo>
                    <a:pt x="3801" y="1206"/>
                  </a:lnTo>
                  <a:lnTo>
                    <a:pt x="3815" y="1276"/>
                  </a:lnTo>
                  <a:lnTo>
                    <a:pt x="3828" y="1345"/>
                  </a:lnTo>
                  <a:lnTo>
                    <a:pt x="3839" y="1411"/>
                  </a:lnTo>
                  <a:lnTo>
                    <a:pt x="3841" y="1430"/>
                  </a:lnTo>
                  <a:lnTo>
                    <a:pt x="3837" y="1448"/>
                  </a:lnTo>
                  <a:lnTo>
                    <a:pt x="3834" y="1454"/>
                  </a:lnTo>
                  <a:lnTo>
                    <a:pt x="3830" y="1463"/>
                  </a:lnTo>
                  <a:lnTo>
                    <a:pt x="3822" y="1479"/>
                  </a:lnTo>
                  <a:lnTo>
                    <a:pt x="3811" y="1497"/>
                  </a:lnTo>
                  <a:lnTo>
                    <a:pt x="3796" y="1521"/>
                  </a:lnTo>
                  <a:lnTo>
                    <a:pt x="3776" y="1546"/>
                  </a:lnTo>
                  <a:lnTo>
                    <a:pt x="3752" y="1575"/>
                  </a:lnTo>
                  <a:lnTo>
                    <a:pt x="3723" y="1606"/>
                  </a:lnTo>
                  <a:lnTo>
                    <a:pt x="3688" y="1638"/>
                  </a:lnTo>
                  <a:lnTo>
                    <a:pt x="3647" y="1673"/>
                  </a:lnTo>
                  <a:lnTo>
                    <a:pt x="3599" y="1708"/>
                  </a:lnTo>
                  <a:lnTo>
                    <a:pt x="3544" y="1743"/>
                  </a:lnTo>
                  <a:lnTo>
                    <a:pt x="3483" y="1780"/>
                  </a:lnTo>
                  <a:lnTo>
                    <a:pt x="3412" y="1815"/>
                  </a:lnTo>
                  <a:lnTo>
                    <a:pt x="3334" y="1850"/>
                  </a:lnTo>
                  <a:lnTo>
                    <a:pt x="3307" y="1822"/>
                  </a:lnTo>
                  <a:lnTo>
                    <a:pt x="3276" y="1800"/>
                  </a:lnTo>
                  <a:lnTo>
                    <a:pt x="3241" y="1784"/>
                  </a:lnTo>
                  <a:lnTo>
                    <a:pt x="3273" y="1769"/>
                  </a:lnTo>
                  <a:lnTo>
                    <a:pt x="3303" y="1749"/>
                  </a:lnTo>
                  <a:lnTo>
                    <a:pt x="3328" y="1724"/>
                  </a:lnTo>
                  <a:lnTo>
                    <a:pt x="3349" y="1696"/>
                  </a:lnTo>
                  <a:lnTo>
                    <a:pt x="3365" y="1663"/>
                  </a:lnTo>
                  <a:lnTo>
                    <a:pt x="3374" y="1628"/>
                  </a:lnTo>
                  <a:lnTo>
                    <a:pt x="3377" y="1594"/>
                  </a:lnTo>
                  <a:lnTo>
                    <a:pt x="3374" y="1559"/>
                  </a:lnTo>
                  <a:lnTo>
                    <a:pt x="3366" y="1524"/>
                  </a:lnTo>
                  <a:lnTo>
                    <a:pt x="3352" y="1492"/>
                  </a:lnTo>
                  <a:lnTo>
                    <a:pt x="3317" y="1435"/>
                  </a:lnTo>
                  <a:lnTo>
                    <a:pt x="3277" y="1385"/>
                  </a:lnTo>
                  <a:lnTo>
                    <a:pt x="3232" y="1338"/>
                  </a:lnTo>
                  <a:lnTo>
                    <a:pt x="3182" y="1297"/>
                  </a:lnTo>
                  <a:lnTo>
                    <a:pt x="3129" y="1261"/>
                  </a:lnTo>
                  <a:lnTo>
                    <a:pt x="3072" y="1231"/>
                  </a:lnTo>
                  <a:lnTo>
                    <a:pt x="3012" y="1209"/>
                  </a:lnTo>
                  <a:lnTo>
                    <a:pt x="2950" y="1190"/>
                  </a:lnTo>
                  <a:lnTo>
                    <a:pt x="2885" y="1181"/>
                  </a:lnTo>
                  <a:lnTo>
                    <a:pt x="2819" y="1176"/>
                  </a:lnTo>
                  <a:lnTo>
                    <a:pt x="2819" y="1176"/>
                  </a:lnTo>
                  <a:lnTo>
                    <a:pt x="2751" y="1181"/>
                  </a:lnTo>
                  <a:lnTo>
                    <a:pt x="2683" y="1192"/>
                  </a:lnTo>
                  <a:lnTo>
                    <a:pt x="2619" y="1212"/>
                  </a:lnTo>
                  <a:lnTo>
                    <a:pt x="2557" y="1237"/>
                  </a:lnTo>
                  <a:lnTo>
                    <a:pt x="2498" y="1269"/>
                  </a:lnTo>
                  <a:lnTo>
                    <a:pt x="2442" y="1309"/>
                  </a:lnTo>
                  <a:lnTo>
                    <a:pt x="2391" y="1355"/>
                  </a:lnTo>
                  <a:lnTo>
                    <a:pt x="2350" y="1399"/>
                  </a:lnTo>
                  <a:lnTo>
                    <a:pt x="2317" y="1447"/>
                  </a:lnTo>
                  <a:lnTo>
                    <a:pt x="1524" y="1447"/>
                  </a:lnTo>
                  <a:lnTo>
                    <a:pt x="1483" y="1393"/>
                  </a:lnTo>
                  <a:lnTo>
                    <a:pt x="1439" y="1345"/>
                  </a:lnTo>
                  <a:lnTo>
                    <a:pt x="1389" y="1303"/>
                  </a:lnTo>
                  <a:lnTo>
                    <a:pt x="1336" y="1265"/>
                  </a:lnTo>
                  <a:lnTo>
                    <a:pt x="1278" y="1234"/>
                  </a:lnTo>
                  <a:lnTo>
                    <a:pt x="1217" y="1210"/>
                  </a:lnTo>
                  <a:lnTo>
                    <a:pt x="1153" y="1192"/>
                  </a:lnTo>
                  <a:lnTo>
                    <a:pt x="1087" y="1181"/>
                  </a:lnTo>
                  <a:lnTo>
                    <a:pt x="1020" y="1176"/>
                  </a:lnTo>
                  <a:lnTo>
                    <a:pt x="954" y="1181"/>
                  </a:lnTo>
                  <a:lnTo>
                    <a:pt x="889" y="1190"/>
                  </a:lnTo>
                  <a:lnTo>
                    <a:pt x="826" y="1209"/>
                  </a:lnTo>
                  <a:lnTo>
                    <a:pt x="767" y="1233"/>
                  </a:lnTo>
                  <a:lnTo>
                    <a:pt x="709" y="1262"/>
                  </a:lnTo>
                  <a:lnTo>
                    <a:pt x="656" y="1297"/>
                  </a:lnTo>
                  <a:lnTo>
                    <a:pt x="607" y="1340"/>
                  </a:lnTo>
                  <a:lnTo>
                    <a:pt x="562" y="1386"/>
                  </a:lnTo>
                  <a:lnTo>
                    <a:pt x="523" y="1437"/>
                  </a:lnTo>
                  <a:lnTo>
                    <a:pt x="487" y="1493"/>
                  </a:lnTo>
                  <a:lnTo>
                    <a:pt x="473" y="1527"/>
                  </a:lnTo>
                  <a:lnTo>
                    <a:pt x="465" y="1561"/>
                  </a:lnTo>
                  <a:lnTo>
                    <a:pt x="462" y="1596"/>
                  </a:lnTo>
                  <a:lnTo>
                    <a:pt x="466" y="1631"/>
                  </a:lnTo>
                  <a:lnTo>
                    <a:pt x="475" y="1665"/>
                  </a:lnTo>
                  <a:lnTo>
                    <a:pt x="490" y="1697"/>
                  </a:lnTo>
                  <a:lnTo>
                    <a:pt x="511" y="1725"/>
                  </a:lnTo>
                  <a:lnTo>
                    <a:pt x="538" y="1751"/>
                  </a:lnTo>
                  <a:lnTo>
                    <a:pt x="566" y="1770"/>
                  </a:lnTo>
                  <a:lnTo>
                    <a:pt x="598" y="1786"/>
                  </a:lnTo>
                  <a:lnTo>
                    <a:pt x="565" y="1801"/>
                  </a:lnTo>
                  <a:lnTo>
                    <a:pt x="534" y="1824"/>
                  </a:lnTo>
                  <a:lnTo>
                    <a:pt x="507" y="1852"/>
                  </a:lnTo>
                  <a:lnTo>
                    <a:pt x="428" y="1817"/>
                  </a:lnTo>
                  <a:lnTo>
                    <a:pt x="358" y="1780"/>
                  </a:lnTo>
                  <a:lnTo>
                    <a:pt x="296" y="1745"/>
                  </a:lnTo>
                  <a:lnTo>
                    <a:pt x="242" y="1708"/>
                  </a:lnTo>
                  <a:lnTo>
                    <a:pt x="194" y="1673"/>
                  </a:lnTo>
                  <a:lnTo>
                    <a:pt x="152" y="1639"/>
                  </a:lnTo>
                  <a:lnTo>
                    <a:pt x="117" y="1606"/>
                  </a:lnTo>
                  <a:lnTo>
                    <a:pt x="89" y="1575"/>
                  </a:lnTo>
                  <a:lnTo>
                    <a:pt x="63" y="1546"/>
                  </a:lnTo>
                  <a:lnTo>
                    <a:pt x="45" y="1521"/>
                  </a:lnTo>
                  <a:lnTo>
                    <a:pt x="30" y="1497"/>
                  </a:lnTo>
                  <a:lnTo>
                    <a:pt x="18" y="1479"/>
                  </a:lnTo>
                  <a:lnTo>
                    <a:pt x="11" y="1463"/>
                  </a:lnTo>
                  <a:lnTo>
                    <a:pt x="6" y="1454"/>
                  </a:lnTo>
                  <a:lnTo>
                    <a:pt x="4" y="1448"/>
                  </a:lnTo>
                  <a:lnTo>
                    <a:pt x="0" y="1430"/>
                  </a:lnTo>
                  <a:lnTo>
                    <a:pt x="0" y="1411"/>
                  </a:lnTo>
                  <a:lnTo>
                    <a:pt x="4" y="1387"/>
                  </a:lnTo>
                  <a:lnTo>
                    <a:pt x="11" y="1355"/>
                  </a:lnTo>
                  <a:lnTo>
                    <a:pt x="18" y="1314"/>
                  </a:lnTo>
                  <a:lnTo>
                    <a:pt x="28" y="1269"/>
                  </a:lnTo>
                  <a:lnTo>
                    <a:pt x="39" y="1217"/>
                  </a:lnTo>
                  <a:lnTo>
                    <a:pt x="52" y="1161"/>
                  </a:lnTo>
                  <a:lnTo>
                    <a:pt x="67" y="1103"/>
                  </a:lnTo>
                  <a:lnTo>
                    <a:pt x="84" y="1041"/>
                  </a:lnTo>
                  <a:lnTo>
                    <a:pt x="104" y="978"/>
                  </a:lnTo>
                  <a:lnTo>
                    <a:pt x="125" y="915"/>
                  </a:lnTo>
                  <a:lnTo>
                    <a:pt x="149" y="853"/>
                  </a:lnTo>
                  <a:lnTo>
                    <a:pt x="176" y="791"/>
                  </a:lnTo>
                  <a:lnTo>
                    <a:pt x="204" y="733"/>
                  </a:lnTo>
                  <a:lnTo>
                    <a:pt x="233" y="677"/>
                  </a:lnTo>
                  <a:lnTo>
                    <a:pt x="267" y="626"/>
                  </a:lnTo>
                  <a:lnTo>
                    <a:pt x="302" y="580"/>
                  </a:lnTo>
                  <a:lnTo>
                    <a:pt x="340" y="540"/>
                  </a:lnTo>
                  <a:lnTo>
                    <a:pt x="381" y="509"/>
                  </a:lnTo>
                  <a:lnTo>
                    <a:pt x="409" y="491"/>
                  </a:lnTo>
                  <a:lnTo>
                    <a:pt x="443" y="469"/>
                  </a:lnTo>
                  <a:lnTo>
                    <a:pt x="483" y="445"/>
                  </a:lnTo>
                  <a:lnTo>
                    <a:pt x="528" y="419"/>
                  </a:lnTo>
                  <a:lnTo>
                    <a:pt x="577" y="390"/>
                  </a:lnTo>
                  <a:lnTo>
                    <a:pt x="629" y="360"/>
                  </a:lnTo>
                  <a:lnTo>
                    <a:pt x="684" y="329"/>
                  </a:lnTo>
                  <a:lnTo>
                    <a:pt x="742" y="297"/>
                  </a:lnTo>
                  <a:lnTo>
                    <a:pt x="801" y="264"/>
                  </a:lnTo>
                  <a:lnTo>
                    <a:pt x="860" y="232"/>
                  </a:lnTo>
                  <a:lnTo>
                    <a:pt x="919" y="200"/>
                  </a:lnTo>
                  <a:lnTo>
                    <a:pt x="978" y="167"/>
                  </a:lnTo>
                  <a:lnTo>
                    <a:pt x="1035" y="136"/>
                  </a:lnTo>
                  <a:lnTo>
                    <a:pt x="1090" y="107"/>
                  </a:lnTo>
                  <a:lnTo>
                    <a:pt x="1142" y="79"/>
                  </a:lnTo>
                  <a:lnTo>
                    <a:pt x="1190" y="52"/>
                  </a:lnTo>
                  <a:lnTo>
                    <a:pt x="1235" y="29"/>
                  </a:lnTo>
                  <a:lnTo>
                    <a:pt x="1274" y="8"/>
                  </a:lnTo>
                  <a:lnTo>
                    <a:pt x="1294" y="0"/>
                  </a:lnTo>
                  <a:lnTo>
                    <a:pt x="13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25" name="Google Shape;10025;p23"/>
            <p:cNvSpPr/>
            <p:nvPr/>
          </p:nvSpPr>
          <p:spPr>
            <a:xfrm>
              <a:off x="1631" y="5260"/>
              <a:ext cx="1279" cy="429"/>
            </a:xfrm>
            <a:custGeom>
              <a:rect b="b" l="l" r="r" t="t"/>
              <a:pathLst>
                <a:path extrusionOk="0" h="858" w="2558">
                  <a:moveTo>
                    <a:pt x="2178" y="0"/>
                  </a:moveTo>
                  <a:lnTo>
                    <a:pt x="2230" y="3"/>
                  </a:lnTo>
                  <a:lnTo>
                    <a:pt x="2281" y="12"/>
                  </a:lnTo>
                  <a:lnTo>
                    <a:pt x="2329" y="27"/>
                  </a:lnTo>
                  <a:lnTo>
                    <a:pt x="2375" y="47"/>
                  </a:lnTo>
                  <a:lnTo>
                    <a:pt x="2419" y="74"/>
                  </a:lnTo>
                  <a:lnTo>
                    <a:pt x="2458" y="103"/>
                  </a:lnTo>
                  <a:lnTo>
                    <a:pt x="2495" y="138"/>
                  </a:lnTo>
                  <a:lnTo>
                    <a:pt x="2527" y="178"/>
                  </a:lnTo>
                  <a:lnTo>
                    <a:pt x="2554" y="223"/>
                  </a:lnTo>
                  <a:lnTo>
                    <a:pt x="2558" y="236"/>
                  </a:lnTo>
                  <a:lnTo>
                    <a:pt x="2554" y="248"/>
                  </a:lnTo>
                  <a:lnTo>
                    <a:pt x="2549" y="252"/>
                  </a:lnTo>
                  <a:lnTo>
                    <a:pt x="2544" y="257"/>
                  </a:lnTo>
                  <a:lnTo>
                    <a:pt x="2538" y="259"/>
                  </a:lnTo>
                  <a:lnTo>
                    <a:pt x="2531" y="261"/>
                  </a:lnTo>
                  <a:lnTo>
                    <a:pt x="2150" y="261"/>
                  </a:lnTo>
                  <a:lnTo>
                    <a:pt x="2148" y="269"/>
                  </a:lnTo>
                  <a:lnTo>
                    <a:pt x="2143" y="283"/>
                  </a:lnTo>
                  <a:lnTo>
                    <a:pt x="2139" y="300"/>
                  </a:lnTo>
                  <a:lnTo>
                    <a:pt x="2136" y="323"/>
                  </a:lnTo>
                  <a:lnTo>
                    <a:pt x="2134" y="351"/>
                  </a:lnTo>
                  <a:lnTo>
                    <a:pt x="2131" y="386"/>
                  </a:lnTo>
                  <a:lnTo>
                    <a:pt x="2131" y="428"/>
                  </a:lnTo>
                  <a:lnTo>
                    <a:pt x="2132" y="471"/>
                  </a:lnTo>
                  <a:lnTo>
                    <a:pt x="2134" y="506"/>
                  </a:lnTo>
                  <a:lnTo>
                    <a:pt x="2136" y="534"/>
                  </a:lnTo>
                  <a:lnTo>
                    <a:pt x="2141" y="556"/>
                  </a:lnTo>
                  <a:lnTo>
                    <a:pt x="2143" y="575"/>
                  </a:lnTo>
                  <a:lnTo>
                    <a:pt x="2148" y="587"/>
                  </a:lnTo>
                  <a:lnTo>
                    <a:pt x="2150" y="596"/>
                  </a:lnTo>
                  <a:lnTo>
                    <a:pt x="2532" y="596"/>
                  </a:lnTo>
                  <a:lnTo>
                    <a:pt x="2532" y="596"/>
                  </a:lnTo>
                  <a:lnTo>
                    <a:pt x="2539" y="596"/>
                  </a:lnTo>
                  <a:lnTo>
                    <a:pt x="2545" y="599"/>
                  </a:lnTo>
                  <a:lnTo>
                    <a:pt x="2551" y="603"/>
                  </a:lnTo>
                  <a:lnTo>
                    <a:pt x="2555" y="608"/>
                  </a:lnTo>
                  <a:lnTo>
                    <a:pt x="2558" y="621"/>
                  </a:lnTo>
                  <a:lnTo>
                    <a:pt x="2555" y="634"/>
                  </a:lnTo>
                  <a:lnTo>
                    <a:pt x="2527" y="677"/>
                  </a:lnTo>
                  <a:lnTo>
                    <a:pt x="2495" y="717"/>
                  </a:lnTo>
                  <a:lnTo>
                    <a:pt x="2459" y="752"/>
                  </a:lnTo>
                  <a:lnTo>
                    <a:pt x="2419" y="783"/>
                  </a:lnTo>
                  <a:lnTo>
                    <a:pt x="2375" y="810"/>
                  </a:lnTo>
                  <a:lnTo>
                    <a:pt x="2330" y="829"/>
                  </a:lnTo>
                  <a:lnTo>
                    <a:pt x="2281" y="845"/>
                  </a:lnTo>
                  <a:lnTo>
                    <a:pt x="2232" y="853"/>
                  </a:lnTo>
                  <a:lnTo>
                    <a:pt x="2180" y="858"/>
                  </a:lnTo>
                  <a:lnTo>
                    <a:pt x="2180" y="858"/>
                  </a:lnTo>
                  <a:lnTo>
                    <a:pt x="2121" y="853"/>
                  </a:lnTo>
                  <a:lnTo>
                    <a:pt x="2063" y="841"/>
                  </a:lnTo>
                  <a:lnTo>
                    <a:pt x="2010" y="822"/>
                  </a:lnTo>
                  <a:lnTo>
                    <a:pt x="1961" y="797"/>
                  </a:lnTo>
                  <a:lnTo>
                    <a:pt x="1914" y="765"/>
                  </a:lnTo>
                  <a:lnTo>
                    <a:pt x="1874" y="727"/>
                  </a:lnTo>
                  <a:lnTo>
                    <a:pt x="1837" y="684"/>
                  </a:lnTo>
                  <a:lnTo>
                    <a:pt x="1806" y="638"/>
                  </a:lnTo>
                  <a:lnTo>
                    <a:pt x="1782" y="587"/>
                  </a:lnTo>
                  <a:lnTo>
                    <a:pt x="776" y="587"/>
                  </a:lnTo>
                  <a:lnTo>
                    <a:pt x="758" y="627"/>
                  </a:lnTo>
                  <a:lnTo>
                    <a:pt x="737" y="663"/>
                  </a:lnTo>
                  <a:lnTo>
                    <a:pt x="712" y="698"/>
                  </a:lnTo>
                  <a:lnTo>
                    <a:pt x="682" y="731"/>
                  </a:lnTo>
                  <a:lnTo>
                    <a:pt x="639" y="769"/>
                  </a:lnTo>
                  <a:lnTo>
                    <a:pt x="592" y="800"/>
                  </a:lnTo>
                  <a:lnTo>
                    <a:pt x="543" y="824"/>
                  </a:lnTo>
                  <a:lnTo>
                    <a:pt x="491" y="842"/>
                  </a:lnTo>
                  <a:lnTo>
                    <a:pt x="436" y="853"/>
                  </a:lnTo>
                  <a:lnTo>
                    <a:pt x="380" y="858"/>
                  </a:lnTo>
                  <a:lnTo>
                    <a:pt x="379" y="858"/>
                  </a:lnTo>
                  <a:lnTo>
                    <a:pt x="327" y="853"/>
                  </a:lnTo>
                  <a:lnTo>
                    <a:pt x="278" y="845"/>
                  </a:lnTo>
                  <a:lnTo>
                    <a:pt x="229" y="829"/>
                  </a:lnTo>
                  <a:lnTo>
                    <a:pt x="184" y="810"/>
                  </a:lnTo>
                  <a:lnTo>
                    <a:pt x="140" y="784"/>
                  </a:lnTo>
                  <a:lnTo>
                    <a:pt x="99" y="753"/>
                  </a:lnTo>
                  <a:lnTo>
                    <a:pt x="64" y="718"/>
                  </a:lnTo>
                  <a:lnTo>
                    <a:pt x="32" y="679"/>
                  </a:lnTo>
                  <a:lnTo>
                    <a:pt x="4" y="635"/>
                  </a:lnTo>
                  <a:lnTo>
                    <a:pt x="1" y="623"/>
                  </a:lnTo>
                  <a:lnTo>
                    <a:pt x="4" y="610"/>
                  </a:lnTo>
                  <a:lnTo>
                    <a:pt x="8" y="604"/>
                  </a:lnTo>
                  <a:lnTo>
                    <a:pt x="14" y="600"/>
                  </a:lnTo>
                  <a:lnTo>
                    <a:pt x="19" y="597"/>
                  </a:lnTo>
                  <a:lnTo>
                    <a:pt x="26" y="597"/>
                  </a:lnTo>
                  <a:lnTo>
                    <a:pt x="408" y="596"/>
                  </a:lnTo>
                  <a:lnTo>
                    <a:pt x="411" y="587"/>
                  </a:lnTo>
                  <a:lnTo>
                    <a:pt x="415" y="575"/>
                  </a:lnTo>
                  <a:lnTo>
                    <a:pt x="418" y="556"/>
                  </a:lnTo>
                  <a:lnTo>
                    <a:pt x="422" y="534"/>
                  </a:lnTo>
                  <a:lnTo>
                    <a:pt x="425" y="506"/>
                  </a:lnTo>
                  <a:lnTo>
                    <a:pt x="427" y="471"/>
                  </a:lnTo>
                  <a:lnTo>
                    <a:pt x="428" y="428"/>
                  </a:lnTo>
                  <a:lnTo>
                    <a:pt x="427" y="386"/>
                  </a:lnTo>
                  <a:lnTo>
                    <a:pt x="425" y="351"/>
                  </a:lnTo>
                  <a:lnTo>
                    <a:pt x="421" y="323"/>
                  </a:lnTo>
                  <a:lnTo>
                    <a:pt x="418" y="300"/>
                  </a:lnTo>
                  <a:lnTo>
                    <a:pt x="414" y="282"/>
                  </a:lnTo>
                  <a:lnTo>
                    <a:pt x="411" y="269"/>
                  </a:lnTo>
                  <a:lnTo>
                    <a:pt x="407" y="261"/>
                  </a:lnTo>
                  <a:lnTo>
                    <a:pt x="26" y="262"/>
                  </a:lnTo>
                  <a:lnTo>
                    <a:pt x="19" y="261"/>
                  </a:lnTo>
                  <a:lnTo>
                    <a:pt x="14" y="258"/>
                  </a:lnTo>
                  <a:lnTo>
                    <a:pt x="8" y="254"/>
                  </a:lnTo>
                  <a:lnTo>
                    <a:pt x="4" y="250"/>
                  </a:lnTo>
                  <a:lnTo>
                    <a:pt x="0" y="237"/>
                  </a:lnTo>
                  <a:lnTo>
                    <a:pt x="4" y="223"/>
                  </a:lnTo>
                  <a:lnTo>
                    <a:pt x="31" y="179"/>
                  </a:lnTo>
                  <a:lnTo>
                    <a:pt x="63" y="140"/>
                  </a:lnTo>
                  <a:lnTo>
                    <a:pt x="99" y="105"/>
                  </a:lnTo>
                  <a:lnTo>
                    <a:pt x="139" y="74"/>
                  </a:lnTo>
                  <a:lnTo>
                    <a:pt x="182" y="48"/>
                  </a:lnTo>
                  <a:lnTo>
                    <a:pt x="229" y="27"/>
                  </a:lnTo>
                  <a:lnTo>
                    <a:pt x="276" y="13"/>
                  </a:lnTo>
                  <a:lnTo>
                    <a:pt x="327" y="3"/>
                  </a:lnTo>
                  <a:lnTo>
                    <a:pt x="379" y="0"/>
                  </a:lnTo>
                  <a:lnTo>
                    <a:pt x="438" y="5"/>
                  </a:lnTo>
                  <a:lnTo>
                    <a:pt x="494" y="16"/>
                  </a:lnTo>
                  <a:lnTo>
                    <a:pt x="547" y="34"/>
                  </a:lnTo>
                  <a:lnTo>
                    <a:pt x="598" y="61"/>
                  </a:lnTo>
                  <a:lnTo>
                    <a:pt x="643" y="92"/>
                  </a:lnTo>
                  <a:lnTo>
                    <a:pt x="685" y="130"/>
                  </a:lnTo>
                  <a:lnTo>
                    <a:pt x="720" y="172"/>
                  </a:lnTo>
                  <a:lnTo>
                    <a:pt x="751" y="219"/>
                  </a:lnTo>
                  <a:lnTo>
                    <a:pt x="776" y="269"/>
                  </a:lnTo>
                  <a:lnTo>
                    <a:pt x="1782" y="269"/>
                  </a:lnTo>
                  <a:lnTo>
                    <a:pt x="1799" y="231"/>
                  </a:lnTo>
                  <a:lnTo>
                    <a:pt x="1822" y="193"/>
                  </a:lnTo>
                  <a:lnTo>
                    <a:pt x="1847" y="158"/>
                  </a:lnTo>
                  <a:lnTo>
                    <a:pt x="1876" y="126"/>
                  </a:lnTo>
                  <a:lnTo>
                    <a:pt x="1919" y="89"/>
                  </a:lnTo>
                  <a:lnTo>
                    <a:pt x="1965" y="57"/>
                  </a:lnTo>
                  <a:lnTo>
                    <a:pt x="2016" y="33"/>
                  </a:lnTo>
                  <a:lnTo>
                    <a:pt x="2067" y="15"/>
                  </a:lnTo>
                  <a:lnTo>
                    <a:pt x="2122" y="3"/>
                  </a:lnTo>
                  <a:lnTo>
                    <a:pt x="217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026" name="Google Shape;10026;p23"/>
          <p:cNvSpPr/>
          <p:nvPr/>
        </p:nvSpPr>
        <p:spPr>
          <a:xfrm>
            <a:off x="17712429" y="13243737"/>
            <a:ext cx="606096" cy="463570"/>
          </a:xfrm>
          <a:custGeom>
            <a:rect b="b" l="l" r="r" t="t"/>
            <a:pathLst>
              <a:path extrusionOk="0" h="3090" w="4043">
                <a:moveTo>
                  <a:pt x="3437" y="0"/>
                </a:moveTo>
                <a:lnTo>
                  <a:pt x="3477" y="4"/>
                </a:lnTo>
                <a:lnTo>
                  <a:pt x="3516" y="12"/>
                </a:lnTo>
                <a:lnTo>
                  <a:pt x="3550" y="27"/>
                </a:lnTo>
                <a:lnTo>
                  <a:pt x="3584" y="47"/>
                </a:lnTo>
                <a:lnTo>
                  <a:pt x="3615" y="73"/>
                </a:lnTo>
                <a:lnTo>
                  <a:pt x="3970" y="427"/>
                </a:lnTo>
                <a:lnTo>
                  <a:pt x="3996" y="457"/>
                </a:lnTo>
                <a:lnTo>
                  <a:pt x="4015" y="491"/>
                </a:lnTo>
                <a:lnTo>
                  <a:pt x="4030" y="525"/>
                </a:lnTo>
                <a:lnTo>
                  <a:pt x="4039" y="563"/>
                </a:lnTo>
                <a:lnTo>
                  <a:pt x="4043" y="604"/>
                </a:lnTo>
                <a:lnTo>
                  <a:pt x="4039" y="644"/>
                </a:lnTo>
                <a:lnTo>
                  <a:pt x="4030" y="682"/>
                </a:lnTo>
                <a:lnTo>
                  <a:pt x="4015" y="717"/>
                </a:lnTo>
                <a:lnTo>
                  <a:pt x="3996" y="750"/>
                </a:lnTo>
                <a:lnTo>
                  <a:pt x="3970" y="780"/>
                </a:lnTo>
                <a:lnTo>
                  <a:pt x="2081" y="2663"/>
                </a:lnTo>
                <a:lnTo>
                  <a:pt x="1726" y="3017"/>
                </a:lnTo>
                <a:lnTo>
                  <a:pt x="1695" y="3043"/>
                </a:lnTo>
                <a:lnTo>
                  <a:pt x="1663" y="3062"/>
                </a:lnTo>
                <a:lnTo>
                  <a:pt x="1627" y="3077"/>
                </a:lnTo>
                <a:lnTo>
                  <a:pt x="1589" y="3086"/>
                </a:lnTo>
                <a:lnTo>
                  <a:pt x="1549" y="3090"/>
                </a:lnTo>
                <a:lnTo>
                  <a:pt x="1509" y="3086"/>
                </a:lnTo>
                <a:lnTo>
                  <a:pt x="1470" y="3077"/>
                </a:lnTo>
                <a:lnTo>
                  <a:pt x="1434" y="3062"/>
                </a:lnTo>
                <a:lnTo>
                  <a:pt x="1402" y="3043"/>
                </a:lnTo>
                <a:lnTo>
                  <a:pt x="1371" y="3017"/>
                </a:lnTo>
                <a:lnTo>
                  <a:pt x="1016" y="2663"/>
                </a:lnTo>
                <a:lnTo>
                  <a:pt x="73" y="1721"/>
                </a:lnTo>
                <a:lnTo>
                  <a:pt x="47" y="1691"/>
                </a:lnTo>
                <a:lnTo>
                  <a:pt x="26" y="1658"/>
                </a:lnTo>
                <a:lnTo>
                  <a:pt x="11" y="1622"/>
                </a:lnTo>
                <a:lnTo>
                  <a:pt x="2" y="1585"/>
                </a:lnTo>
                <a:lnTo>
                  <a:pt x="0" y="1545"/>
                </a:lnTo>
                <a:lnTo>
                  <a:pt x="2" y="1504"/>
                </a:lnTo>
                <a:lnTo>
                  <a:pt x="11" y="1467"/>
                </a:lnTo>
                <a:lnTo>
                  <a:pt x="26" y="1431"/>
                </a:lnTo>
                <a:lnTo>
                  <a:pt x="47" y="1398"/>
                </a:lnTo>
                <a:lnTo>
                  <a:pt x="73" y="1368"/>
                </a:lnTo>
                <a:lnTo>
                  <a:pt x="428" y="1015"/>
                </a:lnTo>
                <a:lnTo>
                  <a:pt x="457" y="989"/>
                </a:lnTo>
                <a:lnTo>
                  <a:pt x="491" y="968"/>
                </a:lnTo>
                <a:lnTo>
                  <a:pt x="527" y="953"/>
                </a:lnTo>
                <a:lnTo>
                  <a:pt x="564" y="944"/>
                </a:lnTo>
                <a:lnTo>
                  <a:pt x="605" y="942"/>
                </a:lnTo>
                <a:lnTo>
                  <a:pt x="645" y="944"/>
                </a:lnTo>
                <a:lnTo>
                  <a:pt x="684" y="953"/>
                </a:lnTo>
                <a:lnTo>
                  <a:pt x="718" y="968"/>
                </a:lnTo>
                <a:lnTo>
                  <a:pt x="752" y="989"/>
                </a:lnTo>
                <a:lnTo>
                  <a:pt x="783" y="1015"/>
                </a:lnTo>
                <a:lnTo>
                  <a:pt x="1549" y="1781"/>
                </a:lnTo>
                <a:lnTo>
                  <a:pt x="3260" y="73"/>
                </a:lnTo>
                <a:lnTo>
                  <a:pt x="3291" y="47"/>
                </a:lnTo>
                <a:lnTo>
                  <a:pt x="3323" y="27"/>
                </a:lnTo>
                <a:lnTo>
                  <a:pt x="3359" y="12"/>
                </a:lnTo>
                <a:lnTo>
                  <a:pt x="3397" y="4"/>
                </a:lnTo>
                <a:lnTo>
                  <a:pt x="34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27" name="Google Shape;10027;p23"/>
          <p:cNvSpPr/>
          <p:nvPr/>
        </p:nvSpPr>
        <p:spPr>
          <a:xfrm>
            <a:off x="16257438" y="13250396"/>
            <a:ext cx="668336" cy="450248"/>
          </a:xfrm>
          <a:custGeom>
            <a:rect b="b" l="l" r="r" t="t"/>
            <a:pathLst>
              <a:path extrusionOk="0" h="2304" w="3420">
                <a:moveTo>
                  <a:pt x="476" y="1882"/>
                </a:moveTo>
                <a:lnTo>
                  <a:pt x="2956" y="1882"/>
                </a:lnTo>
                <a:lnTo>
                  <a:pt x="2977" y="1885"/>
                </a:lnTo>
                <a:lnTo>
                  <a:pt x="2997" y="1892"/>
                </a:lnTo>
                <a:lnTo>
                  <a:pt x="3016" y="1903"/>
                </a:lnTo>
                <a:lnTo>
                  <a:pt x="3030" y="1918"/>
                </a:lnTo>
                <a:lnTo>
                  <a:pt x="3042" y="1936"/>
                </a:lnTo>
                <a:lnTo>
                  <a:pt x="3049" y="1956"/>
                </a:lnTo>
                <a:lnTo>
                  <a:pt x="3051" y="1978"/>
                </a:lnTo>
                <a:lnTo>
                  <a:pt x="3051" y="2209"/>
                </a:lnTo>
                <a:lnTo>
                  <a:pt x="3049" y="2230"/>
                </a:lnTo>
                <a:lnTo>
                  <a:pt x="3042" y="2250"/>
                </a:lnTo>
                <a:lnTo>
                  <a:pt x="3030" y="2269"/>
                </a:lnTo>
                <a:lnTo>
                  <a:pt x="3016" y="2283"/>
                </a:lnTo>
                <a:lnTo>
                  <a:pt x="2997" y="2295"/>
                </a:lnTo>
                <a:lnTo>
                  <a:pt x="2977" y="2302"/>
                </a:lnTo>
                <a:lnTo>
                  <a:pt x="2956" y="2304"/>
                </a:lnTo>
                <a:lnTo>
                  <a:pt x="476" y="2304"/>
                </a:lnTo>
                <a:lnTo>
                  <a:pt x="453" y="2302"/>
                </a:lnTo>
                <a:lnTo>
                  <a:pt x="433" y="2295"/>
                </a:lnTo>
                <a:lnTo>
                  <a:pt x="416" y="2283"/>
                </a:lnTo>
                <a:lnTo>
                  <a:pt x="400" y="2269"/>
                </a:lnTo>
                <a:lnTo>
                  <a:pt x="389" y="2250"/>
                </a:lnTo>
                <a:lnTo>
                  <a:pt x="381" y="2230"/>
                </a:lnTo>
                <a:lnTo>
                  <a:pt x="379" y="2209"/>
                </a:lnTo>
                <a:lnTo>
                  <a:pt x="379" y="1978"/>
                </a:lnTo>
                <a:lnTo>
                  <a:pt x="381" y="1956"/>
                </a:lnTo>
                <a:lnTo>
                  <a:pt x="389" y="1936"/>
                </a:lnTo>
                <a:lnTo>
                  <a:pt x="400" y="1918"/>
                </a:lnTo>
                <a:lnTo>
                  <a:pt x="416" y="1903"/>
                </a:lnTo>
                <a:lnTo>
                  <a:pt x="433" y="1892"/>
                </a:lnTo>
                <a:lnTo>
                  <a:pt x="453" y="1885"/>
                </a:lnTo>
                <a:lnTo>
                  <a:pt x="476" y="1882"/>
                </a:lnTo>
                <a:close/>
                <a:moveTo>
                  <a:pt x="1710" y="0"/>
                </a:moveTo>
                <a:lnTo>
                  <a:pt x="1746" y="3"/>
                </a:lnTo>
                <a:lnTo>
                  <a:pt x="1780" y="12"/>
                </a:lnTo>
                <a:lnTo>
                  <a:pt x="1812" y="27"/>
                </a:lnTo>
                <a:lnTo>
                  <a:pt x="1840" y="47"/>
                </a:lnTo>
                <a:lnTo>
                  <a:pt x="1864" y="72"/>
                </a:lnTo>
                <a:lnTo>
                  <a:pt x="1884" y="100"/>
                </a:lnTo>
                <a:lnTo>
                  <a:pt x="1899" y="131"/>
                </a:lnTo>
                <a:lnTo>
                  <a:pt x="1908" y="165"/>
                </a:lnTo>
                <a:lnTo>
                  <a:pt x="1911" y="201"/>
                </a:lnTo>
                <a:lnTo>
                  <a:pt x="1909" y="234"/>
                </a:lnTo>
                <a:lnTo>
                  <a:pt x="1902" y="264"/>
                </a:lnTo>
                <a:lnTo>
                  <a:pt x="1890" y="292"/>
                </a:lnTo>
                <a:lnTo>
                  <a:pt x="1875" y="318"/>
                </a:lnTo>
                <a:lnTo>
                  <a:pt x="1855" y="340"/>
                </a:lnTo>
                <a:lnTo>
                  <a:pt x="1856" y="340"/>
                </a:lnTo>
                <a:lnTo>
                  <a:pt x="2286" y="918"/>
                </a:lnTo>
                <a:lnTo>
                  <a:pt x="2314" y="951"/>
                </a:lnTo>
                <a:lnTo>
                  <a:pt x="2344" y="979"/>
                </a:lnTo>
                <a:lnTo>
                  <a:pt x="2377" y="1004"/>
                </a:lnTo>
                <a:lnTo>
                  <a:pt x="2414" y="1024"/>
                </a:lnTo>
                <a:lnTo>
                  <a:pt x="2451" y="1041"/>
                </a:lnTo>
                <a:lnTo>
                  <a:pt x="2490" y="1052"/>
                </a:lnTo>
                <a:lnTo>
                  <a:pt x="2532" y="1060"/>
                </a:lnTo>
                <a:lnTo>
                  <a:pt x="2573" y="1063"/>
                </a:lnTo>
                <a:lnTo>
                  <a:pt x="2614" y="1060"/>
                </a:lnTo>
                <a:lnTo>
                  <a:pt x="2654" y="1053"/>
                </a:lnTo>
                <a:lnTo>
                  <a:pt x="2692" y="1042"/>
                </a:lnTo>
                <a:lnTo>
                  <a:pt x="2729" y="1027"/>
                </a:lnTo>
                <a:lnTo>
                  <a:pt x="2764" y="1008"/>
                </a:lnTo>
                <a:lnTo>
                  <a:pt x="2796" y="985"/>
                </a:lnTo>
                <a:lnTo>
                  <a:pt x="2827" y="957"/>
                </a:lnTo>
                <a:lnTo>
                  <a:pt x="3093" y="691"/>
                </a:lnTo>
                <a:lnTo>
                  <a:pt x="3071" y="671"/>
                </a:lnTo>
                <a:lnTo>
                  <a:pt x="3053" y="649"/>
                </a:lnTo>
                <a:lnTo>
                  <a:pt x="3038" y="623"/>
                </a:lnTo>
                <a:lnTo>
                  <a:pt x="3026" y="595"/>
                </a:lnTo>
                <a:lnTo>
                  <a:pt x="3020" y="566"/>
                </a:lnTo>
                <a:lnTo>
                  <a:pt x="3017" y="534"/>
                </a:lnTo>
                <a:lnTo>
                  <a:pt x="3021" y="498"/>
                </a:lnTo>
                <a:lnTo>
                  <a:pt x="3030" y="464"/>
                </a:lnTo>
                <a:lnTo>
                  <a:pt x="3045" y="433"/>
                </a:lnTo>
                <a:lnTo>
                  <a:pt x="3065" y="405"/>
                </a:lnTo>
                <a:lnTo>
                  <a:pt x="3089" y="380"/>
                </a:lnTo>
                <a:lnTo>
                  <a:pt x="3117" y="360"/>
                </a:lnTo>
                <a:lnTo>
                  <a:pt x="3148" y="346"/>
                </a:lnTo>
                <a:lnTo>
                  <a:pt x="3183" y="336"/>
                </a:lnTo>
                <a:lnTo>
                  <a:pt x="3219" y="332"/>
                </a:lnTo>
                <a:lnTo>
                  <a:pt x="3255" y="336"/>
                </a:lnTo>
                <a:lnTo>
                  <a:pt x="3288" y="346"/>
                </a:lnTo>
                <a:lnTo>
                  <a:pt x="3321" y="360"/>
                </a:lnTo>
                <a:lnTo>
                  <a:pt x="3348" y="380"/>
                </a:lnTo>
                <a:lnTo>
                  <a:pt x="3372" y="405"/>
                </a:lnTo>
                <a:lnTo>
                  <a:pt x="3392" y="433"/>
                </a:lnTo>
                <a:lnTo>
                  <a:pt x="3408" y="464"/>
                </a:lnTo>
                <a:lnTo>
                  <a:pt x="3417" y="498"/>
                </a:lnTo>
                <a:lnTo>
                  <a:pt x="3420" y="534"/>
                </a:lnTo>
                <a:lnTo>
                  <a:pt x="3418" y="567"/>
                </a:lnTo>
                <a:lnTo>
                  <a:pt x="3410" y="597"/>
                </a:lnTo>
                <a:lnTo>
                  <a:pt x="3398" y="626"/>
                </a:lnTo>
                <a:lnTo>
                  <a:pt x="3382" y="652"/>
                </a:lnTo>
                <a:lnTo>
                  <a:pt x="3362" y="675"/>
                </a:lnTo>
                <a:lnTo>
                  <a:pt x="3339" y="695"/>
                </a:lnTo>
                <a:lnTo>
                  <a:pt x="3313" y="712"/>
                </a:lnTo>
                <a:lnTo>
                  <a:pt x="3285" y="724"/>
                </a:lnTo>
                <a:lnTo>
                  <a:pt x="3285" y="739"/>
                </a:lnTo>
                <a:lnTo>
                  <a:pt x="3283" y="752"/>
                </a:lnTo>
                <a:lnTo>
                  <a:pt x="3072" y="1598"/>
                </a:lnTo>
                <a:lnTo>
                  <a:pt x="3065" y="1618"/>
                </a:lnTo>
                <a:lnTo>
                  <a:pt x="3053" y="1636"/>
                </a:lnTo>
                <a:lnTo>
                  <a:pt x="3039" y="1650"/>
                </a:lnTo>
                <a:lnTo>
                  <a:pt x="3021" y="1661"/>
                </a:lnTo>
                <a:lnTo>
                  <a:pt x="3000" y="1668"/>
                </a:lnTo>
                <a:lnTo>
                  <a:pt x="2980" y="1671"/>
                </a:lnTo>
                <a:lnTo>
                  <a:pt x="1714" y="1677"/>
                </a:lnTo>
                <a:lnTo>
                  <a:pt x="448" y="1677"/>
                </a:lnTo>
                <a:lnTo>
                  <a:pt x="426" y="1674"/>
                </a:lnTo>
                <a:lnTo>
                  <a:pt x="406" y="1668"/>
                </a:lnTo>
                <a:lnTo>
                  <a:pt x="389" y="1656"/>
                </a:lnTo>
                <a:lnTo>
                  <a:pt x="373" y="1642"/>
                </a:lnTo>
                <a:lnTo>
                  <a:pt x="362" y="1624"/>
                </a:lnTo>
                <a:lnTo>
                  <a:pt x="354" y="1604"/>
                </a:lnTo>
                <a:lnTo>
                  <a:pt x="143" y="756"/>
                </a:lnTo>
                <a:lnTo>
                  <a:pt x="141" y="741"/>
                </a:lnTo>
                <a:lnTo>
                  <a:pt x="141" y="726"/>
                </a:lnTo>
                <a:lnTo>
                  <a:pt x="112" y="715"/>
                </a:lnTo>
                <a:lnTo>
                  <a:pt x="85" y="698"/>
                </a:lnTo>
                <a:lnTo>
                  <a:pt x="60" y="678"/>
                </a:lnTo>
                <a:lnTo>
                  <a:pt x="39" y="655"/>
                </a:lnTo>
                <a:lnTo>
                  <a:pt x="23" y="628"/>
                </a:lnTo>
                <a:lnTo>
                  <a:pt x="10" y="599"/>
                </a:lnTo>
                <a:lnTo>
                  <a:pt x="3" y="568"/>
                </a:lnTo>
                <a:lnTo>
                  <a:pt x="0" y="534"/>
                </a:lnTo>
                <a:lnTo>
                  <a:pt x="3" y="498"/>
                </a:lnTo>
                <a:lnTo>
                  <a:pt x="12" y="464"/>
                </a:lnTo>
                <a:lnTo>
                  <a:pt x="28" y="433"/>
                </a:lnTo>
                <a:lnTo>
                  <a:pt x="48" y="405"/>
                </a:lnTo>
                <a:lnTo>
                  <a:pt x="72" y="380"/>
                </a:lnTo>
                <a:lnTo>
                  <a:pt x="99" y="360"/>
                </a:lnTo>
                <a:lnTo>
                  <a:pt x="132" y="346"/>
                </a:lnTo>
                <a:lnTo>
                  <a:pt x="165" y="336"/>
                </a:lnTo>
                <a:lnTo>
                  <a:pt x="201" y="332"/>
                </a:lnTo>
                <a:lnTo>
                  <a:pt x="237" y="336"/>
                </a:lnTo>
                <a:lnTo>
                  <a:pt x="272" y="346"/>
                </a:lnTo>
                <a:lnTo>
                  <a:pt x="303" y="360"/>
                </a:lnTo>
                <a:lnTo>
                  <a:pt x="331" y="380"/>
                </a:lnTo>
                <a:lnTo>
                  <a:pt x="355" y="405"/>
                </a:lnTo>
                <a:lnTo>
                  <a:pt x="375" y="433"/>
                </a:lnTo>
                <a:lnTo>
                  <a:pt x="390" y="464"/>
                </a:lnTo>
                <a:lnTo>
                  <a:pt x="399" y="498"/>
                </a:lnTo>
                <a:lnTo>
                  <a:pt x="403" y="534"/>
                </a:lnTo>
                <a:lnTo>
                  <a:pt x="400" y="565"/>
                </a:lnTo>
                <a:lnTo>
                  <a:pt x="394" y="595"/>
                </a:lnTo>
                <a:lnTo>
                  <a:pt x="382" y="622"/>
                </a:lnTo>
                <a:lnTo>
                  <a:pt x="368" y="647"/>
                </a:lnTo>
                <a:lnTo>
                  <a:pt x="350" y="669"/>
                </a:lnTo>
                <a:lnTo>
                  <a:pt x="330" y="690"/>
                </a:lnTo>
                <a:lnTo>
                  <a:pt x="593" y="957"/>
                </a:lnTo>
                <a:lnTo>
                  <a:pt x="624" y="984"/>
                </a:lnTo>
                <a:lnTo>
                  <a:pt x="656" y="1007"/>
                </a:lnTo>
                <a:lnTo>
                  <a:pt x="691" y="1026"/>
                </a:lnTo>
                <a:lnTo>
                  <a:pt x="729" y="1042"/>
                </a:lnTo>
                <a:lnTo>
                  <a:pt x="767" y="1053"/>
                </a:lnTo>
                <a:lnTo>
                  <a:pt x="807" y="1060"/>
                </a:lnTo>
                <a:lnTo>
                  <a:pt x="848" y="1063"/>
                </a:lnTo>
                <a:lnTo>
                  <a:pt x="889" y="1060"/>
                </a:lnTo>
                <a:lnTo>
                  <a:pt x="930" y="1052"/>
                </a:lnTo>
                <a:lnTo>
                  <a:pt x="969" y="1041"/>
                </a:lnTo>
                <a:lnTo>
                  <a:pt x="1007" y="1024"/>
                </a:lnTo>
                <a:lnTo>
                  <a:pt x="1043" y="1005"/>
                </a:lnTo>
                <a:lnTo>
                  <a:pt x="1077" y="980"/>
                </a:lnTo>
                <a:lnTo>
                  <a:pt x="1107" y="952"/>
                </a:lnTo>
                <a:lnTo>
                  <a:pt x="1134" y="920"/>
                </a:lnTo>
                <a:lnTo>
                  <a:pt x="1568" y="344"/>
                </a:lnTo>
                <a:lnTo>
                  <a:pt x="1547" y="321"/>
                </a:lnTo>
                <a:lnTo>
                  <a:pt x="1531" y="294"/>
                </a:lnTo>
                <a:lnTo>
                  <a:pt x="1519" y="265"/>
                </a:lnTo>
                <a:lnTo>
                  <a:pt x="1511" y="235"/>
                </a:lnTo>
                <a:lnTo>
                  <a:pt x="1509" y="201"/>
                </a:lnTo>
                <a:lnTo>
                  <a:pt x="1512" y="165"/>
                </a:lnTo>
                <a:lnTo>
                  <a:pt x="1521" y="131"/>
                </a:lnTo>
                <a:lnTo>
                  <a:pt x="1536" y="100"/>
                </a:lnTo>
                <a:lnTo>
                  <a:pt x="1556" y="72"/>
                </a:lnTo>
                <a:lnTo>
                  <a:pt x="1580" y="47"/>
                </a:lnTo>
                <a:lnTo>
                  <a:pt x="1608" y="27"/>
                </a:lnTo>
                <a:lnTo>
                  <a:pt x="1640" y="12"/>
                </a:lnTo>
                <a:lnTo>
                  <a:pt x="1674" y="3"/>
                </a:lnTo>
                <a:lnTo>
                  <a:pt x="17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28" name="Google Shape;10028;p23"/>
          <p:cNvSpPr/>
          <p:nvPr/>
        </p:nvSpPr>
        <p:spPr>
          <a:xfrm>
            <a:off x="19105177" y="13252573"/>
            <a:ext cx="318744" cy="445909"/>
          </a:xfrm>
          <a:custGeom>
            <a:rect b="b" l="l" r="r" t="t"/>
            <a:pathLst>
              <a:path extrusionOk="0" h="3880" w="2777">
                <a:moveTo>
                  <a:pt x="2357" y="0"/>
                </a:moveTo>
                <a:lnTo>
                  <a:pt x="2360" y="4"/>
                </a:lnTo>
                <a:lnTo>
                  <a:pt x="2364" y="12"/>
                </a:lnTo>
                <a:lnTo>
                  <a:pt x="2374" y="25"/>
                </a:lnTo>
                <a:lnTo>
                  <a:pt x="2386" y="43"/>
                </a:lnTo>
                <a:lnTo>
                  <a:pt x="2400" y="67"/>
                </a:lnTo>
                <a:lnTo>
                  <a:pt x="2417" y="96"/>
                </a:lnTo>
                <a:lnTo>
                  <a:pt x="2436" y="128"/>
                </a:lnTo>
                <a:lnTo>
                  <a:pt x="2456" y="166"/>
                </a:lnTo>
                <a:lnTo>
                  <a:pt x="2478" y="208"/>
                </a:lnTo>
                <a:lnTo>
                  <a:pt x="2501" y="255"/>
                </a:lnTo>
                <a:lnTo>
                  <a:pt x="2525" y="305"/>
                </a:lnTo>
                <a:lnTo>
                  <a:pt x="2550" y="360"/>
                </a:lnTo>
                <a:lnTo>
                  <a:pt x="2574" y="418"/>
                </a:lnTo>
                <a:lnTo>
                  <a:pt x="2599" y="482"/>
                </a:lnTo>
                <a:lnTo>
                  <a:pt x="2623" y="547"/>
                </a:lnTo>
                <a:lnTo>
                  <a:pt x="2647" y="617"/>
                </a:lnTo>
                <a:lnTo>
                  <a:pt x="2670" y="689"/>
                </a:lnTo>
                <a:lnTo>
                  <a:pt x="2691" y="766"/>
                </a:lnTo>
                <a:lnTo>
                  <a:pt x="2710" y="846"/>
                </a:lnTo>
                <a:lnTo>
                  <a:pt x="2728" y="928"/>
                </a:lnTo>
                <a:lnTo>
                  <a:pt x="2743" y="1014"/>
                </a:lnTo>
                <a:lnTo>
                  <a:pt x="2757" y="1103"/>
                </a:lnTo>
                <a:lnTo>
                  <a:pt x="2766" y="1193"/>
                </a:lnTo>
                <a:lnTo>
                  <a:pt x="2773" y="1287"/>
                </a:lnTo>
                <a:lnTo>
                  <a:pt x="2777" y="1382"/>
                </a:lnTo>
                <a:lnTo>
                  <a:pt x="2777" y="1480"/>
                </a:lnTo>
                <a:lnTo>
                  <a:pt x="2772" y="1581"/>
                </a:lnTo>
                <a:lnTo>
                  <a:pt x="2764" y="1683"/>
                </a:lnTo>
                <a:lnTo>
                  <a:pt x="2749" y="1787"/>
                </a:lnTo>
                <a:lnTo>
                  <a:pt x="2745" y="1821"/>
                </a:lnTo>
                <a:lnTo>
                  <a:pt x="2736" y="1856"/>
                </a:lnTo>
                <a:lnTo>
                  <a:pt x="2728" y="1896"/>
                </a:lnTo>
                <a:lnTo>
                  <a:pt x="2717" y="1938"/>
                </a:lnTo>
                <a:lnTo>
                  <a:pt x="2704" y="1981"/>
                </a:lnTo>
                <a:lnTo>
                  <a:pt x="2690" y="2026"/>
                </a:lnTo>
                <a:lnTo>
                  <a:pt x="2673" y="2074"/>
                </a:lnTo>
                <a:lnTo>
                  <a:pt x="2654" y="2123"/>
                </a:lnTo>
                <a:lnTo>
                  <a:pt x="2634" y="2173"/>
                </a:lnTo>
                <a:lnTo>
                  <a:pt x="2610" y="2224"/>
                </a:lnTo>
                <a:lnTo>
                  <a:pt x="2585" y="2277"/>
                </a:lnTo>
                <a:lnTo>
                  <a:pt x="2559" y="2330"/>
                </a:lnTo>
                <a:lnTo>
                  <a:pt x="2529" y="2383"/>
                </a:lnTo>
                <a:lnTo>
                  <a:pt x="2497" y="2437"/>
                </a:lnTo>
                <a:lnTo>
                  <a:pt x="2462" y="2491"/>
                </a:lnTo>
                <a:lnTo>
                  <a:pt x="2425" y="2545"/>
                </a:lnTo>
                <a:lnTo>
                  <a:pt x="2386" y="2598"/>
                </a:lnTo>
                <a:lnTo>
                  <a:pt x="2344" y="2652"/>
                </a:lnTo>
                <a:lnTo>
                  <a:pt x="2300" y="2703"/>
                </a:lnTo>
                <a:lnTo>
                  <a:pt x="2252" y="2755"/>
                </a:lnTo>
                <a:lnTo>
                  <a:pt x="2202" y="2805"/>
                </a:lnTo>
                <a:lnTo>
                  <a:pt x="2150" y="2854"/>
                </a:lnTo>
                <a:lnTo>
                  <a:pt x="2095" y="2902"/>
                </a:lnTo>
                <a:lnTo>
                  <a:pt x="2037" y="2947"/>
                </a:lnTo>
                <a:lnTo>
                  <a:pt x="1975" y="2990"/>
                </a:lnTo>
                <a:lnTo>
                  <a:pt x="1910" y="3032"/>
                </a:lnTo>
                <a:lnTo>
                  <a:pt x="1842" y="3071"/>
                </a:lnTo>
                <a:lnTo>
                  <a:pt x="1772" y="3107"/>
                </a:lnTo>
                <a:lnTo>
                  <a:pt x="1698" y="3141"/>
                </a:lnTo>
                <a:lnTo>
                  <a:pt x="1622" y="3172"/>
                </a:lnTo>
                <a:lnTo>
                  <a:pt x="1541" y="3199"/>
                </a:lnTo>
                <a:lnTo>
                  <a:pt x="1457" y="3222"/>
                </a:lnTo>
                <a:lnTo>
                  <a:pt x="1370" y="3242"/>
                </a:lnTo>
                <a:lnTo>
                  <a:pt x="1280" y="3259"/>
                </a:lnTo>
                <a:lnTo>
                  <a:pt x="1186" y="3272"/>
                </a:lnTo>
                <a:lnTo>
                  <a:pt x="1088" y="3279"/>
                </a:lnTo>
                <a:lnTo>
                  <a:pt x="988" y="3283"/>
                </a:lnTo>
                <a:lnTo>
                  <a:pt x="883" y="3282"/>
                </a:lnTo>
                <a:lnTo>
                  <a:pt x="773" y="3276"/>
                </a:lnTo>
                <a:lnTo>
                  <a:pt x="661" y="3265"/>
                </a:lnTo>
                <a:lnTo>
                  <a:pt x="621" y="3335"/>
                </a:lnTo>
                <a:lnTo>
                  <a:pt x="585" y="3407"/>
                </a:lnTo>
                <a:lnTo>
                  <a:pt x="553" y="3481"/>
                </a:lnTo>
                <a:lnTo>
                  <a:pt x="527" y="3556"/>
                </a:lnTo>
                <a:lnTo>
                  <a:pt x="504" y="3634"/>
                </a:lnTo>
                <a:lnTo>
                  <a:pt x="486" y="3712"/>
                </a:lnTo>
                <a:lnTo>
                  <a:pt x="472" y="3792"/>
                </a:lnTo>
                <a:lnTo>
                  <a:pt x="453" y="3798"/>
                </a:lnTo>
                <a:lnTo>
                  <a:pt x="432" y="3804"/>
                </a:lnTo>
                <a:lnTo>
                  <a:pt x="409" y="3812"/>
                </a:lnTo>
                <a:lnTo>
                  <a:pt x="384" y="3820"/>
                </a:lnTo>
                <a:lnTo>
                  <a:pt x="359" y="3829"/>
                </a:lnTo>
                <a:lnTo>
                  <a:pt x="335" y="3838"/>
                </a:lnTo>
                <a:lnTo>
                  <a:pt x="310" y="3848"/>
                </a:lnTo>
                <a:lnTo>
                  <a:pt x="288" y="3856"/>
                </a:lnTo>
                <a:lnTo>
                  <a:pt x="268" y="3863"/>
                </a:lnTo>
                <a:lnTo>
                  <a:pt x="251" y="3870"/>
                </a:lnTo>
                <a:lnTo>
                  <a:pt x="238" y="3875"/>
                </a:lnTo>
                <a:lnTo>
                  <a:pt x="230" y="3879"/>
                </a:lnTo>
                <a:lnTo>
                  <a:pt x="227" y="3880"/>
                </a:lnTo>
                <a:lnTo>
                  <a:pt x="243" y="3795"/>
                </a:lnTo>
                <a:lnTo>
                  <a:pt x="260" y="3712"/>
                </a:lnTo>
                <a:lnTo>
                  <a:pt x="280" y="3628"/>
                </a:lnTo>
                <a:lnTo>
                  <a:pt x="303" y="3546"/>
                </a:lnTo>
                <a:lnTo>
                  <a:pt x="328" y="3466"/>
                </a:lnTo>
                <a:lnTo>
                  <a:pt x="355" y="3388"/>
                </a:lnTo>
                <a:lnTo>
                  <a:pt x="384" y="3313"/>
                </a:lnTo>
                <a:lnTo>
                  <a:pt x="416" y="3241"/>
                </a:lnTo>
                <a:lnTo>
                  <a:pt x="450" y="3173"/>
                </a:lnTo>
                <a:lnTo>
                  <a:pt x="486" y="3108"/>
                </a:lnTo>
                <a:lnTo>
                  <a:pt x="524" y="3049"/>
                </a:lnTo>
                <a:lnTo>
                  <a:pt x="566" y="2994"/>
                </a:lnTo>
                <a:lnTo>
                  <a:pt x="609" y="2944"/>
                </a:lnTo>
                <a:lnTo>
                  <a:pt x="653" y="2899"/>
                </a:lnTo>
                <a:lnTo>
                  <a:pt x="701" y="2862"/>
                </a:lnTo>
                <a:lnTo>
                  <a:pt x="803" y="2785"/>
                </a:lnTo>
                <a:lnTo>
                  <a:pt x="902" y="2706"/>
                </a:lnTo>
                <a:lnTo>
                  <a:pt x="995" y="2625"/>
                </a:lnTo>
                <a:lnTo>
                  <a:pt x="1083" y="2541"/>
                </a:lnTo>
                <a:lnTo>
                  <a:pt x="1167" y="2456"/>
                </a:lnTo>
                <a:lnTo>
                  <a:pt x="1246" y="2369"/>
                </a:lnTo>
                <a:lnTo>
                  <a:pt x="1320" y="2282"/>
                </a:lnTo>
                <a:lnTo>
                  <a:pt x="1391" y="2195"/>
                </a:lnTo>
                <a:lnTo>
                  <a:pt x="1457" y="2106"/>
                </a:lnTo>
                <a:lnTo>
                  <a:pt x="1519" y="2019"/>
                </a:lnTo>
                <a:lnTo>
                  <a:pt x="1578" y="1932"/>
                </a:lnTo>
                <a:lnTo>
                  <a:pt x="1631" y="1846"/>
                </a:lnTo>
                <a:lnTo>
                  <a:pt x="1683" y="1761"/>
                </a:lnTo>
                <a:lnTo>
                  <a:pt x="1729" y="1677"/>
                </a:lnTo>
                <a:lnTo>
                  <a:pt x="1772" y="1595"/>
                </a:lnTo>
                <a:lnTo>
                  <a:pt x="1811" y="1516"/>
                </a:lnTo>
                <a:lnTo>
                  <a:pt x="1848" y="1440"/>
                </a:lnTo>
                <a:lnTo>
                  <a:pt x="1882" y="1366"/>
                </a:lnTo>
                <a:lnTo>
                  <a:pt x="1912" y="1295"/>
                </a:lnTo>
                <a:lnTo>
                  <a:pt x="1938" y="1228"/>
                </a:lnTo>
                <a:lnTo>
                  <a:pt x="1963" y="1165"/>
                </a:lnTo>
                <a:lnTo>
                  <a:pt x="1983" y="1106"/>
                </a:lnTo>
                <a:lnTo>
                  <a:pt x="2002" y="1053"/>
                </a:lnTo>
                <a:lnTo>
                  <a:pt x="2018" y="1004"/>
                </a:lnTo>
                <a:lnTo>
                  <a:pt x="2032" y="961"/>
                </a:lnTo>
                <a:lnTo>
                  <a:pt x="2043" y="922"/>
                </a:lnTo>
                <a:lnTo>
                  <a:pt x="2051" y="891"/>
                </a:lnTo>
                <a:lnTo>
                  <a:pt x="2058" y="866"/>
                </a:lnTo>
                <a:lnTo>
                  <a:pt x="2063" y="847"/>
                </a:lnTo>
                <a:lnTo>
                  <a:pt x="2065" y="836"/>
                </a:lnTo>
                <a:lnTo>
                  <a:pt x="2066" y="833"/>
                </a:lnTo>
                <a:lnTo>
                  <a:pt x="2065" y="836"/>
                </a:lnTo>
                <a:lnTo>
                  <a:pt x="2063" y="847"/>
                </a:lnTo>
                <a:lnTo>
                  <a:pt x="2057" y="865"/>
                </a:lnTo>
                <a:lnTo>
                  <a:pt x="2050" y="889"/>
                </a:lnTo>
                <a:lnTo>
                  <a:pt x="2040" y="919"/>
                </a:lnTo>
                <a:lnTo>
                  <a:pt x="2028" y="956"/>
                </a:lnTo>
                <a:lnTo>
                  <a:pt x="2013" y="998"/>
                </a:lnTo>
                <a:lnTo>
                  <a:pt x="1994" y="1045"/>
                </a:lnTo>
                <a:lnTo>
                  <a:pt x="1972" y="1098"/>
                </a:lnTo>
                <a:lnTo>
                  <a:pt x="1947" y="1155"/>
                </a:lnTo>
                <a:lnTo>
                  <a:pt x="1919" y="1217"/>
                </a:lnTo>
                <a:lnTo>
                  <a:pt x="1886" y="1283"/>
                </a:lnTo>
                <a:lnTo>
                  <a:pt x="1851" y="1354"/>
                </a:lnTo>
                <a:lnTo>
                  <a:pt x="1810" y="1426"/>
                </a:lnTo>
                <a:lnTo>
                  <a:pt x="1766" y="1504"/>
                </a:lnTo>
                <a:lnTo>
                  <a:pt x="1716" y="1584"/>
                </a:lnTo>
                <a:lnTo>
                  <a:pt x="1662" y="1668"/>
                </a:lnTo>
                <a:lnTo>
                  <a:pt x="1604" y="1753"/>
                </a:lnTo>
                <a:lnTo>
                  <a:pt x="1541" y="1841"/>
                </a:lnTo>
                <a:lnTo>
                  <a:pt x="1472" y="1931"/>
                </a:lnTo>
                <a:lnTo>
                  <a:pt x="1398" y="2021"/>
                </a:lnTo>
                <a:lnTo>
                  <a:pt x="1318" y="2114"/>
                </a:lnTo>
                <a:lnTo>
                  <a:pt x="1233" y="2208"/>
                </a:lnTo>
                <a:lnTo>
                  <a:pt x="1142" y="2302"/>
                </a:lnTo>
                <a:lnTo>
                  <a:pt x="1045" y="2396"/>
                </a:lnTo>
                <a:lnTo>
                  <a:pt x="941" y="2492"/>
                </a:lnTo>
                <a:lnTo>
                  <a:pt x="831" y="2586"/>
                </a:lnTo>
                <a:lnTo>
                  <a:pt x="715" y="2682"/>
                </a:lnTo>
                <a:lnTo>
                  <a:pt x="591" y="2775"/>
                </a:lnTo>
                <a:lnTo>
                  <a:pt x="555" y="2803"/>
                </a:lnTo>
                <a:lnTo>
                  <a:pt x="522" y="2832"/>
                </a:lnTo>
                <a:lnTo>
                  <a:pt x="488" y="2865"/>
                </a:lnTo>
                <a:lnTo>
                  <a:pt x="457" y="2897"/>
                </a:lnTo>
                <a:lnTo>
                  <a:pt x="428" y="2929"/>
                </a:lnTo>
                <a:lnTo>
                  <a:pt x="400" y="2961"/>
                </a:lnTo>
                <a:lnTo>
                  <a:pt x="374" y="2994"/>
                </a:lnTo>
                <a:lnTo>
                  <a:pt x="350" y="3025"/>
                </a:lnTo>
                <a:lnTo>
                  <a:pt x="329" y="3053"/>
                </a:lnTo>
                <a:lnTo>
                  <a:pt x="311" y="3081"/>
                </a:lnTo>
                <a:lnTo>
                  <a:pt x="294" y="3105"/>
                </a:lnTo>
                <a:lnTo>
                  <a:pt x="280" y="3126"/>
                </a:lnTo>
                <a:lnTo>
                  <a:pt x="269" y="3143"/>
                </a:lnTo>
                <a:lnTo>
                  <a:pt x="262" y="3156"/>
                </a:lnTo>
                <a:lnTo>
                  <a:pt x="256" y="3164"/>
                </a:lnTo>
                <a:lnTo>
                  <a:pt x="255" y="3167"/>
                </a:lnTo>
                <a:lnTo>
                  <a:pt x="252" y="3166"/>
                </a:lnTo>
                <a:lnTo>
                  <a:pt x="247" y="3160"/>
                </a:lnTo>
                <a:lnTo>
                  <a:pt x="241" y="3150"/>
                </a:lnTo>
                <a:lnTo>
                  <a:pt x="232" y="3137"/>
                </a:lnTo>
                <a:lnTo>
                  <a:pt x="223" y="3121"/>
                </a:lnTo>
                <a:lnTo>
                  <a:pt x="211" y="3102"/>
                </a:lnTo>
                <a:lnTo>
                  <a:pt x="199" y="3081"/>
                </a:lnTo>
                <a:lnTo>
                  <a:pt x="186" y="3055"/>
                </a:lnTo>
                <a:lnTo>
                  <a:pt x="173" y="3027"/>
                </a:lnTo>
                <a:lnTo>
                  <a:pt x="158" y="2996"/>
                </a:lnTo>
                <a:lnTo>
                  <a:pt x="144" y="2963"/>
                </a:lnTo>
                <a:lnTo>
                  <a:pt x="129" y="2927"/>
                </a:lnTo>
                <a:lnTo>
                  <a:pt x="114" y="2889"/>
                </a:lnTo>
                <a:lnTo>
                  <a:pt x="99" y="2847"/>
                </a:lnTo>
                <a:lnTo>
                  <a:pt x="84" y="2804"/>
                </a:lnTo>
                <a:lnTo>
                  <a:pt x="71" y="2758"/>
                </a:lnTo>
                <a:lnTo>
                  <a:pt x="58" y="2712"/>
                </a:lnTo>
                <a:lnTo>
                  <a:pt x="46" y="2662"/>
                </a:lnTo>
                <a:lnTo>
                  <a:pt x="34" y="2610"/>
                </a:lnTo>
                <a:lnTo>
                  <a:pt x="25" y="2558"/>
                </a:lnTo>
                <a:lnTo>
                  <a:pt x="16" y="2503"/>
                </a:lnTo>
                <a:lnTo>
                  <a:pt x="9" y="2447"/>
                </a:lnTo>
                <a:lnTo>
                  <a:pt x="5" y="2389"/>
                </a:lnTo>
                <a:lnTo>
                  <a:pt x="1" y="2330"/>
                </a:lnTo>
                <a:lnTo>
                  <a:pt x="0" y="2270"/>
                </a:lnTo>
                <a:lnTo>
                  <a:pt x="1" y="2208"/>
                </a:lnTo>
                <a:lnTo>
                  <a:pt x="6" y="2146"/>
                </a:lnTo>
                <a:lnTo>
                  <a:pt x="12" y="2082"/>
                </a:lnTo>
                <a:lnTo>
                  <a:pt x="21" y="2018"/>
                </a:lnTo>
                <a:lnTo>
                  <a:pt x="33" y="1953"/>
                </a:lnTo>
                <a:lnTo>
                  <a:pt x="49" y="1888"/>
                </a:lnTo>
                <a:lnTo>
                  <a:pt x="68" y="1821"/>
                </a:lnTo>
                <a:lnTo>
                  <a:pt x="90" y="1755"/>
                </a:lnTo>
                <a:lnTo>
                  <a:pt x="117" y="1688"/>
                </a:lnTo>
                <a:lnTo>
                  <a:pt x="146" y="1620"/>
                </a:lnTo>
                <a:lnTo>
                  <a:pt x="180" y="1553"/>
                </a:lnTo>
                <a:lnTo>
                  <a:pt x="218" y="1486"/>
                </a:lnTo>
                <a:lnTo>
                  <a:pt x="261" y="1418"/>
                </a:lnTo>
                <a:lnTo>
                  <a:pt x="308" y="1351"/>
                </a:lnTo>
                <a:lnTo>
                  <a:pt x="361" y="1284"/>
                </a:lnTo>
                <a:lnTo>
                  <a:pt x="418" y="1219"/>
                </a:lnTo>
                <a:lnTo>
                  <a:pt x="480" y="1152"/>
                </a:lnTo>
                <a:lnTo>
                  <a:pt x="548" y="1087"/>
                </a:lnTo>
                <a:lnTo>
                  <a:pt x="621" y="1021"/>
                </a:lnTo>
                <a:lnTo>
                  <a:pt x="701" y="958"/>
                </a:lnTo>
                <a:lnTo>
                  <a:pt x="785" y="895"/>
                </a:lnTo>
                <a:lnTo>
                  <a:pt x="876" y="833"/>
                </a:lnTo>
                <a:lnTo>
                  <a:pt x="972" y="772"/>
                </a:lnTo>
                <a:lnTo>
                  <a:pt x="1076" y="712"/>
                </a:lnTo>
                <a:lnTo>
                  <a:pt x="1186" y="654"/>
                </a:lnTo>
                <a:lnTo>
                  <a:pt x="1302" y="597"/>
                </a:lnTo>
                <a:lnTo>
                  <a:pt x="1426" y="541"/>
                </a:lnTo>
                <a:lnTo>
                  <a:pt x="1556" y="488"/>
                </a:lnTo>
                <a:lnTo>
                  <a:pt x="1695" y="435"/>
                </a:lnTo>
                <a:lnTo>
                  <a:pt x="1746" y="415"/>
                </a:lnTo>
                <a:lnTo>
                  <a:pt x="1797" y="393"/>
                </a:lnTo>
                <a:lnTo>
                  <a:pt x="1847" y="368"/>
                </a:lnTo>
                <a:lnTo>
                  <a:pt x="1896" y="342"/>
                </a:lnTo>
                <a:lnTo>
                  <a:pt x="1944" y="314"/>
                </a:lnTo>
                <a:lnTo>
                  <a:pt x="1990" y="286"/>
                </a:lnTo>
                <a:lnTo>
                  <a:pt x="2034" y="257"/>
                </a:lnTo>
                <a:lnTo>
                  <a:pt x="2077" y="228"/>
                </a:lnTo>
                <a:lnTo>
                  <a:pt x="2118" y="200"/>
                </a:lnTo>
                <a:lnTo>
                  <a:pt x="2155" y="171"/>
                </a:lnTo>
                <a:lnTo>
                  <a:pt x="2190" y="143"/>
                </a:lnTo>
                <a:lnTo>
                  <a:pt x="2224" y="117"/>
                </a:lnTo>
                <a:lnTo>
                  <a:pt x="2252" y="93"/>
                </a:lnTo>
                <a:lnTo>
                  <a:pt x="2280" y="71"/>
                </a:lnTo>
                <a:lnTo>
                  <a:pt x="2302" y="52"/>
                </a:lnTo>
                <a:lnTo>
                  <a:pt x="2321" y="34"/>
                </a:lnTo>
                <a:lnTo>
                  <a:pt x="2337" y="20"/>
                </a:lnTo>
                <a:lnTo>
                  <a:pt x="2348" y="10"/>
                </a:lnTo>
                <a:lnTo>
                  <a:pt x="2355" y="3"/>
                </a:lnTo>
                <a:lnTo>
                  <a:pt x="23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029" name="Google Shape;10029;p23"/>
          <p:cNvGrpSpPr/>
          <p:nvPr/>
        </p:nvGrpSpPr>
        <p:grpSpPr>
          <a:xfrm>
            <a:off x="12612248" y="13226728"/>
            <a:ext cx="541251" cy="501221"/>
            <a:chOff x="3948" y="3872"/>
            <a:chExt cx="197" cy="182"/>
          </a:xfrm>
        </p:grpSpPr>
        <p:sp>
          <p:nvSpPr>
            <p:cNvPr id="10030" name="Google Shape;10030;p23"/>
            <p:cNvSpPr/>
            <p:nvPr/>
          </p:nvSpPr>
          <p:spPr>
            <a:xfrm>
              <a:off x="4009" y="3872"/>
              <a:ext cx="75" cy="76"/>
            </a:xfrm>
            <a:custGeom>
              <a:rect b="b" l="l" r="r" t="t"/>
              <a:pathLst>
                <a:path extrusionOk="0" h="1273" w="1249">
                  <a:moveTo>
                    <a:pt x="625" y="0"/>
                  </a:moveTo>
                  <a:lnTo>
                    <a:pt x="666" y="3"/>
                  </a:lnTo>
                  <a:lnTo>
                    <a:pt x="706" y="10"/>
                  </a:lnTo>
                  <a:lnTo>
                    <a:pt x="745" y="24"/>
                  </a:lnTo>
                  <a:lnTo>
                    <a:pt x="781" y="40"/>
                  </a:lnTo>
                  <a:lnTo>
                    <a:pt x="814" y="61"/>
                  </a:lnTo>
                  <a:lnTo>
                    <a:pt x="844" y="86"/>
                  </a:lnTo>
                  <a:lnTo>
                    <a:pt x="870" y="114"/>
                  </a:lnTo>
                  <a:lnTo>
                    <a:pt x="893" y="146"/>
                  </a:lnTo>
                  <a:lnTo>
                    <a:pt x="911" y="179"/>
                  </a:lnTo>
                  <a:lnTo>
                    <a:pt x="925" y="216"/>
                  </a:lnTo>
                  <a:lnTo>
                    <a:pt x="933" y="255"/>
                  </a:lnTo>
                  <a:lnTo>
                    <a:pt x="936" y="294"/>
                  </a:lnTo>
                  <a:lnTo>
                    <a:pt x="936" y="368"/>
                  </a:lnTo>
                  <a:lnTo>
                    <a:pt x="938" y="369"/>
                  </a:lnTo>
                  <a:lnTo>
                    <a:pt x="941" y="374"/>
                  </a:lnTo>
                  <a:lnTo>
                    <a:pt x="945" y="381"/>
                  </a:lnTo>
                  <a:lnTo>
                    <a:pt x="950" y="390"/>
                  </a:lnTo>
                  <a:lnTo>
                    <a:pt x="955" y="401"/>
                  </a:lnTo>
                  <a:lnTo>
                    <a:pt x="959" y="416"/>
                  </a:lnTo>
                  <a:lnTo>
                    <a:pt x="960" y="434"/>
                  </a:lnTo>
                  <a:lnTo>
                    <a:pt x="959" y="454"/>
                  </a:lnTo>
                  <a:lnTo>
                    <a:pt x="955" y="476"/>
                  </a:lnTo>
                  <a:lnTo>
                    <a:pt x="947" y="496"/>
                  </a:lnTo>
                  <a:lnTo>
                    <a:pt x="937" y="513"/>
                  </a:lnTo>
                  <a:lnTo>
                    <a:pt x="925" y="528"/>
                  </a:lnTo>
                  <a:lnTo>
                    <a:pt x="912" y="541"/>
                  </a:lnTo>
                  <a:lnTo>
                    <a:pt x="900" y="552"/>
                  </a:lnTo>
                  <a:lnTo>
                    <a:pt x="889" y="560"/>
                  </a:lnTo>
                  <a:lnTo>
                    <a:pt x="880" y="566"/>
                  </a:lnTo>
                  <a:lnTo>
                    <a:pt x="874" y="569"/>
                  </a:lnTo>
                  <a:lnTo>
                    <a:pt x="872" y="571"/>
                  </a:lnTo>
                  <a:lnTo>
                    <a:pt x="870" y="574"/>
                  </a:lnTo>
                  <a:lnTo>
                    <a:pt x="868" y="582"/>
                  </a:lnTo>
                  <a:lnTo>
                    <a:pt x="865" y="596"/>
                  </a:lnTo>
                  <a:lnTo>
                    <a:pt x="860" y="614"/>
                  </a:lnTo>
                  <a:lnTo>
                    <a:pt x="853" y="633"/>
                  </a:lnTo>
                  <a:lnTo>
                    <a:pt x="845" y="655"/>
                  </a:lnTo>
                  <a:lnTo>
                    <a:pt x="835" y="677"/>
                  </a:lnTo>
                  <a:lnTo>
                    <a:pt x="823" y="699"/>
                  </a:lnTo>
                  <a:lnTo>
                    <a:pt x="807" y="719"/>
                  </a:lnTo>
                  <a:lnTo>
                    <a:pt x="791" y="737"/>
                  </a:lnTo>
                  <a:lnTo>
                    <a:pt x="788" y="766"/>
                  </a:lnTo>
                  <a:lnTo>
                    <a:pt x="788" y="792"/>
                  </a:lnTo>
                  <a:lnTo>
                    <a:pt x="791" y="815"/>
                  </a:lnTo>
                  <a:lnTo>
                    <a:pt x="798" y="834"/>
                  </a:lnTo>
                  <a:lnTo>
                    <a:pt x="806" y="852"/>
                  </a:lnTo>
                  <a:lnTo>
                    <a:pt x="817" y="867"/>
                  </a:lnTo>
                  <a:lnTo>
                    <a:pt x="830" y="879"/>
                  </a:lnTo>
                  <a:lnTo>
                    <a:pt x="845" y="890"/>
                  </a:lnTo>
                  <a:lnTo>
                    <a:pt x="860" y="899"/>
                  </a:lnTo>
                  <a:lnTo>
                    <a:pt x="878" y="907"/>
                  </a:lnTo>
                  <a:lnTo>
                    <a:pt x="896" y="915"/>
                  </a:lnTo>
                  <a:lnTo>
                    <a:pt x="914" y="921"/>
                  </a:lnTo>
                  <a:lnTo>
                    <a:pt x="933" y="927"/>
                  </a:lnTo>
                  <a:lnTo>
                    <a:pt x="951" y="933"/>
                  </a:lnTo>
                  <a:lnTo>
                    <a:pt x="969" y="938"/>
                  </a:lnTo>
                  <a:lnTo>
                    <a:pt x="997" y="947"/>
                  </a:lnTo>
                  <a:lnTo>
                    <a:pt x="1023" y="955"/>
                  </a:lnTo>
                  <a:lnTo>
                    <a:pt x="1050" y="962"/>
                  </a:lnTo>
                  <a:lnTo>
                    <a:pt x="1076" y="970"/>
                  </a:lnTo>
                  <a:lnTo>
                    <a:pt x="1099" y="979"/>
                  </a:lnTo>
                  <a:lnTo>
                    <a:pt x="1122" y="988"/>
                  </a:lnTo>
                  <a:lnTo>
                    <a:pt x="1144" y="997"/>
                  </a:lnTo>
                  <a:lnTo>
                    <a:pt x="1164" y="1009"/>
                  </a:lnTo>
                  <a:lnTo>
                    <a:pt x="1183" y="1021"/>
                  </a:lnTo>
                  <a:lnTo>
                    <a:pt x="1199" y="1037"/>
                  </a:lnTo>
                  <a:lnTo>
                    <a:pt x="1213" y="1054"/>
                  </a:lnTo>
                  <a:lnTo>
                    <a:pt x="1225" y="1074"/>
                  </a:lnTo>
                  <a:lnTo>
                    <a:pt x="1236" y="1098"/>
                  </a:lnTo>
                  <a:lnTo>
                    <a:pt x="1243" y="1124"/>
                  </a:lnTo>
                  <a:lnTo>
                    <a:pt x="1247" y="1155"/>
                  </a:lnTo>
                  <a:lnTo>
                    <a:pt x="1249" y="1188"/>
                  </a:lnTo>
                  <a:lnTo>
                    <a:pt x="1245" y="1197"/>
                  </a:lnTo>
                  <a:lnTo>
                    <a:pt x="1235" y="1206"/>
                  </a:lnTo>
                  <a:lnTo>
                    <a:pt x="1217" y="1216"/>
                  </a:lnTo>
                  <a:lnTo>
                    <a:pt x="1193" y="1224"/>
                  </a:lnTo>
                  <a:lnTo>
                    <a:pt x="1163" y="1232"/>
                  </a:lnTo>
                  <a:lnTo>
                    <a:pt x="1127" y="1239"/>
                  </a:lnTo>
                  <a:lnTo>
                    <a:pt x="1084" y="1246"/>
                  </a:lnTo>
                  <a:lnTo>
                    <a:pt x="1035" y="1253"/>
                  </a:lnTo>
                  <a:lnTo>
                    <a:pt x="981" y="1258"/>
                  </a:lnTo>
                  <a:lnTo>
                    <a:pt x="921" y="1263"/>
                  </a:lnTo>
                  <a:lnTo>
                    <a:pt x="856" y="1267"/>
                  </a:lnTo>
                  <a:lnTo>
                    <a:pt x="786" y="1270"/>
                  </a:lnTo>
                  <a:lnTo>
                    <a:pt x="711" y="1273"/>
                  </a:lnTo>
                  <a:lnTo>
                    <a:pt x="669" y="1000"/>
                  </a:lnTo>
                  <a:lnTo>
                    <a:pt x="691" y="965"/>
                  </a:lnTo>
                  <a:lnTo>
                    <a:pt x="692" y="962"/>
                  </a:lnTo>
                  <a:lnTo>
                    <a:pt x="692" y="959"/>
                  </a:lnTo>
                  <a:lnTo>
                    <a:pt x="692" y="956"/>
                  </a:lnTo>
                  <a:lnTo>
                    <a:pt x="691" y="953"/>
                  </a:lnTo>
                  <a:lnTo>
                    <a:pt x="689" y="950"/>
                  </a:lnTo>
                  <a:lnTo>
                    <a:pt x="633" y="890"/>
                  </a:lnTo>
                  <a:lnTo>
                    <a:pt x="628" y="887"/>
                  </a:lnTo>
                  <a:lnTo>
                    <a:pt x="621" y="887"/>
                  </a:lnTo>
                  <a:lnTo>
                    <a:pt x="615" y="890"/>
                  </a:lnTo>
                  <a:lnTo>
                    <a:pt x="559" y="950"/>
                  </a:lnTo>
                  <a:lnTo>
                    <a:pt x="557" y="954"/>
                  </a:lnTo>
                  <a:lnTo>
                    <a:pt x="556" y="958"/>
                  </a:lnTo>
                  <a:lnTo>
                    <a:pt x="556" y="962"/>
                  </a:lnTo>
                  <a:lnTo>
                    <a:pt x="558" y="965"/>
                  </a:lnTo>
                  <a:lnTo>
                    <a:pt x="580" y="1000"/>
                  </a:lnTo>
                  <a:lnTo>
                    <a:pt x="537" y="1273"/>
                  </a:lnTo>
                  <a:lnTo>
                    <a:pt x="461" y="1270"/>
                  </a:lnTo>
                  <a:lnTo>
                    <a:pt x="392" y="1267"/>
                  </a:lnTo>
                  <a:lnTo>
                    <a:pt x="327" y="1263"/>
                  </a:lnTo>
                  <a:lnTo>
                    <a:pt x="268" y="1258"/>
                  </a:lnTo>
                  <a:lnTo>
                    <a:pt x="214" y="1253"/>
                  </a:lnTo>
                  <a:lnTo>
                    <a:pt x="165" y="1246"/>
                  </a:lnTo>
                  <a:lnTo>
                    <a:pt x="122" y="1239"/>
                  </a:lnTo>
                  <a:lnTo>
                    <a:pt x="85" y="1232"/>
                  </a:lnTo>
                  <a:lnTo>
                    <a:pt x="56" y="1224"/>
                  </a:lnTo>
                  <a:lnTo>
                    <a:pt x="31" y="1216"/>
                  </a:lnTo>
                  <a:lnTo>
                    <a:pt x="14" y="1206"/>
                  </a:lnTo>
                  <a:lnTo>
                    <a:pt x="3" y="1197"/>
                  </a:lnTo>
                  <a:lnTo>
                    <a:pt x="0" y="1188"/>
                  </a:lnTo>
                  <a:lnTo>
                    <a:pt x="1" y="1155"/>
                  </a:lnTo>
                  <a:lnTo>
                    <a:pt x="7" y="1124"/>
                  </a:lnTo>
                  <a:lnTo>
                    <a:pt x="14" y="1098"/>
                  </a:lnTo>
                  <a:lnTo>
                    <a:pt x="23" y="1074"/>
                  </a:lnTo>
                  <a:lnTo>
                    <a:pt x="35" y="1054"/>
                  </a:lnTo>
                  <a:lnTo>
                    <a:pt x="49" y="1037"/>
                  </a:lnTo>
                  <a:lnTo>
                    <a:pt x="66" y="1021"/>
                  </a:lnTo>
                  <a:lnTo>
                    <a:pt x="84" y="1009"/>
                  </a:lnTo>
                  <a:lnTo>
                    <a:pt x="104" y="997"/>
                  </a:lnTo>
                  <a:lnTo>
                    <a:pt x="126" y="988"/>
                  </a:lnTo>
                  <a:lnTo>
                    <a:pt x="149" y="979"/>
                  </a:lnTo>
                  <a:lnTo>
                    <a:pt x="174" y="970"/>
                  </a:lnTo>
                  <a:lnTo>
                    <a:pt x="198" y="962"/>
                  </a:lnTo>
                  <a:lnTo>
                    <a:pt x="225" y="955"/>
                  </a:lnTo>
                  <a:lnTo>
                    <a:pt x="251" y="947"/>
                  </a:lnTo>
                  <a:lnTo>
                    <a:pt x="279" y="938"/>
                  </a:lnTo>
                  <a:lnTo>
                    <a:pt x="297" y="933"/>
                  </a:lnTo>
                  <a:lnTo>
                    <a:pt x="316" y="927"/>
                  </a:lnTo>
                  <a:lnTo>
                    <a:pt x="335" y="921"/>
                  </a:lnTo>
                  <a:lnTo>
                    <a:pt x="353" y="915"/>
                  </a:lnTo>
                  <a:lnTo>
                    <a:pt x="371" y="907"/>
                  </a:lnTo>
                  <a:lnTo>
                    <a:pt x="388" y="899"/>
                  </a:lnTo>
                  <a:lnTo>
                    <a:pt x="404" y="890"/>
                  </a:lnTo>
                  <a:lnTo>
                    <a:pt x="419" y="879"/>
                  </a:lnTo>
                  <a:lnTo>
                    <a:pt x="431" y="867"/>
                  </a:lnTo>
                  <a:lnTo>
                    <a:pt x="442" y="852"/>
                  </a:lnTo>
                  <a:lnTo>
                    <a:pt x="451" y="834"/>
                  </a:lnTo>
                  <a:lnTo>
                    <a:pt x="457" y="815"/>
                  </a:lnTo>
                  <a:lnTo>
                    <a:pt x="460" y="792"/>
                  </a:lnTo>
                  <a:lnTo>
                    <a:pt x="460" y="766"/>
                  </a:lnTo>
                  <a:lnTo>
                    <a:pt x="458" y="737"/>
                  </a:lnTo>
                  <a:lnTo>
                    <a:pt x="441" y="719"/>
                  </a:lnTo>
                  <a:lnTo>
                    <a:pt x="427" y="699"/>
                  </a:lnTo>
                  <a:lnTo>
                    <a:pt x="415" y="677"/>
                  </a:lnTo>
                  <a:lnTo>
                    <a:pt x="404" y="655"/>
                  </a:lnTo>
                  <a:lnTo>
                    <a:pt x="395" y="633"/>
                  </a:lnTo>
                  <a:lnTo>
                    <a:pt x="389" y="614"/>
                  </a:lnTo>
                  <a:lnTo>
                    <a:pt x="384" y="596"/>
                  </a:lnTo>
                  <a:lnTo>
                    <a:pt x="380" y="582"/>
                  </a:lnTo>
                  <a:lnTo>
                    <a:pt x="378" y="574"/>
                  </a:lnTo>
                  <a:lnTo>
                    <a:pt x="378" y="571"/>
                  </a:lnTo>
                  <a:lnTo>
                    <a:pt x="375" y="569"/>
                  </a:lnTo>
                  <a:lnTo>
                    <a:pt x="369" y="566"/>
                  </a:lnTo>
                  <a:lnTo>
                    <a:pt x="359" y="560"/>
                  </a:lnTo>
                  <a:lnTo>
                    <a:pt x="349" y="552"/>
                  </a:lnTo>
                  <a:lnTo>
                    <a:pt x="337" y="541"/>
                  </a:lnTo>
                  <a:lnTo>
                    <a:pt x="324" y="528"/>
                  </a:lnTo>
                  <a:lnTo>
                    <a:pt x="313" y="513"/>
                  </a:lnTo>
                  <a:lnTo>
                    <a:pt x="301" y="496"/>
                  </a:lnTo>
                  <a:lnTo>
                    <a:pt x="294" y="476"/>
                  </a:lnTo>
                  <a:lnTo>
                    <a:pt x="289" y="454"/>
                  </a:lnTo>
                  <a:lnTo>
                    <a:pt x="288" y="434"/>
                  </a:lnTo>
                  <a:lnTo>
                    <a:pt x="290" y="416"/>
                  </a:lnTo>
                  <a:lnTo>
                    <a:pt x="293" y="401"/>
                  </a:lnTo>
                  <a:lnTo>
                    <a:pt x="298" y="390"/>
                  </a:lnTo>
                  <a:lnTo>
                    <a:pt x="303" y="381"/>
                  </a:lnTo>
                  <a:lnTo>
                    <a:pt x="307" y="374"/>
                  </a:lnTo>
                  <a:lnTo>
                    <a:pt x="312" y="369"/>
                  </a:lnTo>
                  <a:lnTo>
                    <a:pt x="313" y="368"/>
                  </a:lnTo>
                  <a:lnTo>
                    <a:pt x="313" y="294"/>
                  </a:lnTo>
                  <a:lnTo>
                    <a:pt x="316" y="255"/>
                  </a:lnTo>
                  <a:lnTo>
                    <a:pt x="324" y="216"/>
                  </a:lnTo>
                  <a:lnTo>
                    <a:pt x="337" y="179"/>
                  </a:lnTo>
                  <a:lnTo>
                    <a:pt x="355" y="146"/>
                  </a:lnTo>
                  <a:lnTo>
                    <a:pt x="378" y="114"/>
                  </a:lnTo>
                  <a:lnTo>
                    <a:pt x="404" y="86"/>
                  </a:lnTo>
                  <a:lnTo>
                    <a:pt x="435" y="61"/>
                  </a:lnTo>
                  <a:lnTo>
                    <a:pt x="468" y="40"/>
                  </a:lnTo>
                  <a:lnTo>
                    <a:pt x="504" y="24"/>
                  </a:lnTo>
                  <a:lnTo>
                    <a:pt x="542" y="10"/>
                  </a:lnTo>
                  <a:lnTo>
                    <a:pt x="583" y="3"/>
                  </a:lnTo>
                  <a:lnTo>
                    <a:pt x="6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1" name="Google Shape;10031;p23"/>
            <p:cNvSpPr/>
            <p:nvPr/>
          </p:nvSpPr>
          <p:spPr>
            <a:xfrm>
              <a:off x="3948" y="3978"/>
              <a:ext cx="75" cy="76"/>
            </a:xfrm>
            <a:custGeom>
              <a:rect b="b" l="l" r="r" t="t"/>
              <a:pathLst>
                <a:path extrusionOk="0" h="1272" w="1250">
                  <a:moveTo>
                    <a:pt x="624" y="0"/>
                  </a:moveTo>
                  <a:lnTo>
                    <a:pt x="666" y="2"/>
                  </a:lnTo>
                  <a:lnTo>
                    <a:pt x="707" y="11"/>
                  </a:lnTo>
                  <a:lnTo>
                    <a:pt x="745" y="23"/>
                  </a:lnTo>
                  <a:lnTo>
                    <a:pt x="780" y="40"/>
                  </a:lnTo>
                  <a:lnTo>
                    <a:pt x="814" y="61"/>
                  </a:lnTo>
                  <a:lnTo>
                    <a:pt x="844" y="86"/>
                  </a:lnTo>
                  <a:lnTo>
                    <a:pt x="870" y="114"/>
                  </a:lnTo>
                  <a:lnTo>
                    <a:pt x="893" y="145"/>
                  </a:lnTo>
                  <a:lnTo>
                    <a:pt x="911" y="179"/>
                  </a:lnTo>
                  <a:lnTo>
                    <a:pt x="925" y="216"/>
                  </a:lnTo>
                  <a:lnTo>
                    <a:pt x="933" y="255"/>
                  </a:lnTo>
                  <a:lnTo>
                    <a:pt x="936" y="294"/>
                  </a:lnTo>
                  <a:lnTo>
                    <a:pt x="936" y="368"/>
                  </a:lnTo>
                  <a:lnTo>
                    <a:pt x="937" y="369"/>
                  </a:lnTo>
                  <a:lnTo>
                    <a:pt x="940" y="374"/>
                  </a:lnTo>
                  <a:lnTo>
                    <a:pt x="946" y="380"/>
                  </a:lnTo>
                  <a:lnTo>
                    <a:pt x="951" y="389"/>
                  </a:lnTo>
                  <a:lnTo>
                    <a:pt x="955" y="401"/>
                  </a:lnTo>
                  <a:lnTo>
                    <a:pt x="959" y="416"/>
                  </a:lnTo>
                  <a:lnTo>
                    <a:pt x="961" y="434"/>
                  </a:lnTo>
                  <a:lnTo>
                    <a:pt x="960" y="454"/>
                  </a:lnTo>
                  <a:lnTo>
                    <a:pt x="955" y="475"/>
                  </a:lnTo>
                  <a:lnTo>
                    <a:pt x="947" y="496"/>
                  </a:lnTo>
                  <a:lnTo>
                    <a:pt x="936" y="513"/>
                  </a:lnTo>
                  <a:lnTo>
                    <a:pt x="924" y="528"/>
                  </a:lnTo>
                  <a:lnTo>
                    <a:pt x="912" y="540"/>
                  </a:lnTo>
                  <a:lnTo>
                    <a:pt x="900" y="552"/>
                  </a:lnTo>
                  <a:lnTo>
                    <a:pt x="888" y="560"/>
                  </a:lnTo>
                  <a:lnTo>
                    <a:pt x="879" y="566"/>
                  </a:lnTo>
                  <a:lnTo>
                    <a:pt x="873" y="569"/>
                  </a:lnTo>
                  <a:lnTo>
                    <a:pt x="871" y="570"/>
                  </a:lnTo>
                  <a:lnTo>
                    <a:pt x="871" y="573"/>
                  </a:lnTo>
                  <a:lnTo>
                    <a:pt x="869" y="582"/>
                  </a:lnTo>
                  <a:lnTo>
                    <a:pt x="865" y="596"/>
                  </a:lnTo>
                  <a:lnTo>
                    <a:pt x="860" y="613"/>
                  </a:lnTo>
                  <a:lnTo>
                    <a:pt x="854" y="633"/>
                  </a:lnTo>
                  <a:lnTo>
                    <a:pt x="845" y="654"/>
                  </a:lnTo>
                  <a:lnTo>
                    <a:pt x="834" y="677"/>
                  </a:lnTo>
                  <a:lnTo>
                    <a:pt x="822" y="698"/>
                  </a:lnTo>
                  <a:lnTo>
                    <a:pt x="808" y="718"/>
                  </a:lnTo>
                  <a:lnTo>
                    <a:pt x="791" y="737"/>
                  </a:lnTo>
                  <a:lnTo>
                    <a:pt x="787" y="766"/>
                  </a:lnTo>
                  <a:lnTo>
                    <a:pt x="788" y="792"/>
                  </a:lnTo>
                  <a:lnTo>
                    <a:pt x="792" y="814"/>
                  </a:lnTo>
                  <a:lnTo>
                    <a:pt x="798" y="834"/>
                  </a:lnTo>
                  <a:lnTo>
                    <a:pt x="806" y="852"/>
                  </a:lnTo>
                  <a:lnTo>
                    <a:pt x="817" y="866"/>
                  </a:lnTo>
                  <a:lnTo>
                    <a:pt x="830" y="879"/>
                  </a:lnTo>
                  <a:lnTo>
                    <a:pt x="845" y="890"/>
                  </a:lnTo>
                  <a:lnTo>
                    <a:pt x="861" y="899"/>
                  </a:lnTo>
                  <a:lnTo>
                    <a:pt x="877" y="907"/>
                  </a:lnTo>
                  <a:lnTo>
                    <a:pt x="896" y="915"/>
                  </a:lnTo>
                  <a:lnTo>
                    <a:pt x="914" y="921"/>
                  </a:lnTo>
                  <a:lnTo>
                    <a:pt x="932" y="927"/>
                  </a:lnTo>
                  <a:lnTo>
                    <a:pt x="951" y="932"/>
                  </a:lnTo>
                  <a:lnTo>
                    <a:pt x="969" y="938"/>
                  </a:lnTo>
                  <a:lnTo>
                    <a:pt x="997" y="946"/>
                  </a:lnTo>
                  <a:lnTo>
                    <a:pt x="1024" y="954"/>
                  </a:lnTo>
                  <a:lnTo>
                    <a:pt x="1050" y="962"/>
                  </a:lnTo>
                  <a:lnTo>
                    <a:pt x="1075" y="969"/>
                  </a:lnTo>
                  <a:lnTo>
                    <a:pt x="1100" y="979"/>
                  </a:lnTo>
                  <a:lnTo>
                    <a:pt x="1122" y="987"/>
                  </a:lnTo>
                  <a:lnTo>
                    <a:pt x="1144" y="997"/>
                  </a:lnTo>
                  <a:lnTo>
                    <a:pt x="1164" y="1008"/>
                  </a:lnTo>
                  <a:lnTo>
                    <a:pt x="1183" y="1021"/>
                  </a:lnTo>
                  <a:lnTo>
                    <a:pt x="1200" y="1037"/>
                  </a:lnTo>
                  <a:lnTo>
                    <a:pt x="1214" y="1054"/>
                  </a:lnTo>
                  <a:lnTo>
                    <a:pt x="1226" y="1074"/>
                  </a:lnTo>
                  <a:lnTo>
                    <a:pt x="1236" y="1098"/>
                  </a:lnTo>
                  <a:lnTo>
                    <a:pt x="1243" y="1124"/>
                  </a:lnTo>
                  <a:lnTo>
                    <a:pt x="1247" y="1155"/>
                  </a:lnTo>
                  <a:lnTo>
                    <a:pt x="1250" y="1188"/>
                  </a:lnTo>
                  <a:lnTo>
                    <a:pt x="1245" y="1197"/>
                  </a:lnTo>
                  <a:lnTo>
                    <a:pt x="1235" y="1206"/>
                  </a:lnTo>
                  <a:lnTo>
                    <a:pt x="1218" y="1216"/>
                  </a:lnTo>
                  <a:lnTo>
                    <a:pt x="1193" y="1224"/>
                  </a:lnTo>
                  <a:lnTo>
                    <a:pt x="1163" y="1232"/>
                  </a:lnTo>
                  <a:lnTo>
                    <a:pt x="1126" y="1239"/>
                  </a:lnTo>
                  <a:lnTo>
                    <a:pt x="1084" y="1246"/>
                  </a:lnTo>
                  <a:lnTo>
                    <a:pt x="1035" y="1252"/>
                  </a:lnTo>
                  <a:lnTo>
                    <a:pt x="981" y="1258"/>
                  </a:lnTo>
                  <a:lnTo>
                    <a:pt x="921" y="1263"/>
                  </a:lnTo>
                  <a:lnTo>
                    <a:pt x="857" y="1267"/>
                  </a:lnTo>
                  <a:lnTo>
                    <a:pt x="786" y="1269"/>
                  </a:lnTo>
                  <a:lnTo>
                    <a:pt x="712" y="1272"/>
                  </a:lnTo>
                  <a:lnTo>
                    <a:pt x="669" y="1000"/>
                  </a:lnTo>
                  <a:lnTo>
                    <a:pt x="691" y="965"/>
                  </a:lnTo>
                  <a:lnTo>
                    <a:pt x="693" y="962"/>
                  </a:lnTo>
                  <a:lnTo>
                    <a:pt x="693" y="959"/>
                  </a:lnTo>
                  <a:lnTo>
                    <a:pt x="693" y="956"/>
                  </a:lnTo>
                  <a:lnTo>
                    <a:pt x="692" y="953"/>
                  </a:lnTo>
                  <a:lnTo>
                    <a:pt x="690" y="950"/>
                  </a:lnTo>
                  <a:lnTo>
                    <a:pt x="633" y="890"/>
                  </a:lnTo>
                  <a:lnTo>
                    <a:pt x="628" y="887"/>
                  </a:lnTo>
                  <a:lnTo>
                    <a:pt x="621" y="887"/>
                  </a:lnTo>
                  <a:lnTo>
                    <a:pt x="615" y="890"/>
                  </a:lnTo>
                  <a:lnTo>
                    <a:pt x="560" y="950"/>
                  </a:lnTo>
                  <a:lnTo>
                    <a:pt x="558" y="954"/>
                  </a:lnTo>
                  <a:lnTo>
                    <a:pt x="557" y="958"/>
                  </a:lnTo>
                  <a:lnTo>
                    <a:pt x="557" y="961"/>
                  </a:lnTo>
                  <a:lnTo>
                    <a:pt x="559" y="965"/>
                  </a:lnTo>
                  <a:lnTo>
                    <a:pt x="579" y="1000"/>
                  </a:lnTo>
                  <a:lnTo>
                    <a:pt x="538" y="1272"/>
                  </a:lnTo>
                  <a:lnTo>
                    <a:pt x="462" y="1269"/>
                  </a:lnTo>
                  <a:lnTo>
                    <a:pt x="393" y="1267"/>
                  </a:lnTo>
                  <a:lnTo>
                    <a:pt x="327" y="1263"/>
                  </a:lnTo>
                  <a:lnTo>
                    <a:pt x="268" y="1258"/>
                  </a:lnTo>
                  <a:lnTo>
                    <a:pt x="214" y="1252"/>
                  </a:lnTo>
                  <a:lnTo>
                    <a:pt x="165" y="1246"/>
                  </a:lnTo>
                  <a:lnTo>
                    <a:pt x="122" y="1239"/>
                  </a:lnTo>
                  <a:lnTo>
                    <a:pt x="86" y="1232"/>
                  </a:lnTo>
                  <a:lnTo>
                    <a:pt x="55" y="1224"/>
                  </a:lnTo>
                  <a:lnTo>
                    <a:pt x="32" y="1216"/>
                  </a:lnTo>
                  <a:lnTo>
                    <a:pt x="14" y="1206"/>
                  </a:lnTo>
                  <a:lnTo>
                    <a:pt x="3" y="1197"/>
                  </a:lnTo>
                  <a:lnTo>
                    <a:pt x="0" y="1188"/>
                  </a:lnTo>
                  <a:lnTo>
                    <a:pt x="1" y="1155"/>
                  </a:lnTo>
                  <a:lnTo>
                    <a:pt x="6" y="1124"/>
                  </a:lnTo>
                  <a:lnTo>
                    <a:pt x="13" y="1098"/>
                  </a:lnTo>
                  <a:lnTo>
                    <a:pt x="22" y="1074"/>
                  </a:lnTo>
                  <a:lnTo>
                    <a:pt x="35" y="1054"/>
                  </a:lnTo>
                  <a:lnTo>
                    <a:pt x="50" y="1037"/>
                  </a:lnTo>
                  <a:lnTo>
                    <a:pt x="66" y="1021"/>
                  </a:lnTo>
                  <a:lnTo>
                    <a:pt x="85" y="1008"/>
                  </a:lnTo>
                  <a:lnTo>
                    <a:pt x="105" y="997"/>
                  </a:lnTo>
                  <a:lnTo>
                    <a:pt x="126" y="987"/>
                  </a:lnTo>
                  <a:lnTo>
                    <a:pt x="149" y="979"/>
                  </a:lnTo>
                  <a:lnTo>
                    <a:pt x="173" y="969"/>
                  </a:lnTo>
                  <a:lnTo>
                    <a:pt x="199" y="962"/>
                  </a:lnTo>
                  <a:lnTo>
                    <a:pt x="225" y="954"/>
                  </a:lnTo>
                  <a:lnTo>
                    <a:pt x="252" y="946"/>
                  </a:lnTo>
                  <a:lnTo>
                    <a:pt x="279" y="938"/>
                  </a:lnTo>
                  <a:lnTo>
                    <a:pt x="298" y="932"/>
                  </a:lnTo>
                  <a:lnTo>
                    <a:pt x="316" y="927"/>
                  </a:lnTo>
                  <a:lnTo>
                    <a:pt x="335" y="921"/>
                  </a:lnTo>
                  <a:lnTo>
                    <a:pt x="353" y="915"/>
                  </a:lnTo>
                  <a:lnTo>
                    <a:pt x="371" y="907"/>
                  </a:lnTo>
                  <a:lnTo>
                    <a:pt x="389" y="899"/>
                  </a:lnTo>
                  <a:lnTo>
                    <a:pt x="404" y="890"/>
                  </a:lnTo>
                  <a:lnTo>
                    <a:pt x="418" y="879"/>
                  </a:lnTo>
                  <a:lnTo>
                    <a:pt x="431" y="866"/>
                  </a:lnTo>
                  <a:lnTo>
                    <a:pt x="443" y="852"/>
                  </a:lnTo>
                  <a:lnTo>
                    <a:pt x="451" y="834"/>
                  </a:lnTo>
                  <a:lnTo>
                    <a:pt x="457" y="814"/>
                  </a:lnTo>
                  <a:lnTo>
                    <a:pt x="461" y="792"/>
                  </a:lnTo>
                  <a:lnTo>
                    <a:pt x="461" y="766"/>
                  </a:lnTo>
                  <a:lnTo>
                    <a:pt x="458" y="737"/>
                  </a:lnTo>
                  <a:lnTo>
                    <a:pt x="442" y="718"/>
                  </a:lnTo>
                  <a:lnTo>
                    <a:pt x="426" y="698"/>
                  </a:lnTo>
                  <a:lnTo>
                    <a:pt x="414" y="677"/>
                  </a:lnTo>
                  <a:lnTo>
                    <a:pt x="404" y="654"/>
                  </a:lnTo>
                  <a:lnTo>
                    <a:pt x="396" y="633"/>
                  </a:lnTo>
                  <a:lnTo>
                    <a:pt x="389" y="613"/>
                  </a:lnTo>
                  <a:lnTo>
                    <a:pt x="384" y="596"/>
                  </a:lnTo>
                  <a:lnTo>
                    <a:pt x="380" y="582"/>
                  </a:lnTo>
                  <a:lnTo>
                    <a:pt x="378" y="573"/>
                  </a:lnTo>
                  <a:lnTo>
                    <a:pt x="377" y="570"/>
                  </a:lnTo>
                  <a:lnTo>
                    <a:pt x="375" y="569"/>
                  </a:lnTo>
                  <a:lnTo>
                    <a:pt x="369" y="566"/>
                  </a:lnTo>
                  <a:lnTo>
                    <a:pt x="360" y="560"/>
                  </a:lnTo>
                  <a:lnTo>
                    <a:pt x="349" y="552"/>
                  </a:lnTo>
                  <a:lnTo>
                    <a:pt x="337" y="540"/>
                  </a:lnTo>
                  <a:lnTo>
                    <a:pt x="324" y="528"/>
                  </a:lnTo>
                  <a:lnTo>
                    <a:pt x="312" y="513"/>
                  </a:lnTo>
                  <a:lnTo>
                    <a:pt x="302" y="496"/>
                  </a:lnTo>
                  <a:lnTo>
                    <a:pt x="294" y="475"/>
                  </a:lnTo>
                  <a:lnTo>
                    <a:pt x="289" y="454"/>
                  </a:lnTo>
                  <a:lnTo>
                    <a:pt x="288" y="434"/>
                  </a:lnTo>
                  <a:lnTo>
                    <a:pt x="290" y="416"/>
                  </a:lnTo>
                  <a:lnTo>
                    <a:pt x="294" y="401"/>
                  </a:lnTo>
                  <a:lnTo>
                    <a:pt x="299" y="389"/>
                  </a:lnTo>
                  <a:lnTo>
                    <a:pt x="304" y="380"/>
                  </a:lnTo>
                  <a:lnTo>
                    <a:pt x="308" y="374"/>
                  </a:lnTo>
                  <a:lnTo>
                    <a:pt x="311" y="369"/>
                  </a:lnTo>
                  <a:lnTo>
                    <a:pt x="313" y="368"/>
                  </a:lnTo>
                  <a:lnTo>
                    <a:pt x="313" y="294"/>
                  </a:lnTo>
                  <a:lnTo>
                    <a:pt x="315" y="255"/>
                  </a:lnTo>
                  <a:lnTo>
                    <a:pt x="324" y="216"/>
                  </a:lnTo>
                  <a:lnTo>
                    <a:pt x="338" y="179"/>
                  </a:lnTo>
                  <a:lnTo>
                    <a:pt x="356" y="145"/>
                  </a:lnTo>
                  <a:lnTo>
                    <a:pt x="378" y="114"/>
                  </a:lnTo>
                  <a:lnTo>
                    <a:pt x="405" y="86"/>
                  </a:lnTo>
                  <a:lnTo>
                    <a:pt x="435" y="61"/>
                  </a:lnTo>
                  <a:lnTo>
                    <a:pt x="468" y="40"/>
                  </a:lnTo>
                  <a:lnTo>
                    <a:pt x="504" y="23"/>
                  </a:lnTo>
                  <a:lnTo>
                    <a:pt x="543" y="11"/>
                  </a:lnTo>
                  <a:lnTo>
                    <a:pt x="582" y="2"/>
                  </a:lnTo>
                  <a:lnTo>
                    <a:pt x="6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2" name="Google Shape;10032;p23"/>
            <p:cNvSpPr/>
            <p:nvPr/>
          </p:nvSpPr>
          <p:spPr>
            <a:xfrm>
              <a:off x="4070" y="3978"/>
              <a:ext cx="75" cy="76"/>
            </a:xfrm>
            <a:custGeom>
              <a:rect b="b" l="l" r="r" t="t"/>
              <a:pathLst>
                <a:path extrusionOk="0" h="1272" w="1248">
                  <a:moveTo>
                    <a:pt x="624" y="0"/>
                  </a:moveTo>
                  <a:lnTo>
                    <a:pt x="666" y="2"/>
                  </a:lnTo>
                  <a:lnTo>
                    <a:pt x="706" y="11"/>
                  </a:lnTo>
                  <a:lnTo>
                    <a:pt x="744" y="23"/>
                  </a:lnTo>
                  <a:lnTo>
                    <a:pt x="780" y="40"/>
                  </a:lnTo>
                  <a:lnTo>
                    <a:pt x="814" y="61"/>
                  </a:lnTo>
                  <a:lnTo>
                    <a:pt x="843" y="86"/>
                  </a:lnTo>
                  <a:lnTo>
                    <a:pt x="870" y="114"/>
                  </a:lnTo>
                  <a:lnTo>
                    <a:pt x="892" y="145"/>
                  </a:lnTo>
                  <a:lnTo>
                    <a:pt x="911" y="179"/>
                  </a:lnTo>
                  <a:lnTo>
                    <a:pt x="924" y="216"/>
                  </a:lnTo>
                  <a:lnTo>
                    <a:pt x="933" y="255"/>
                  </a:lnTo>
                  <a:lnTo>
                    <a:pt x="935" y="294"/>
                  </a:lnTo>
                  <a:lnTo>
                    <a:pt x="935" y="368"/>
                  </a:lnTo>
                  <a:lnTo>
                    <a:pt x="937" y="369"/>
                  </a:lnTo>
                  <a:lnTo>
                    <a:pt x="940" y="374"/>
                  </a:lnTo>
                  <a:lnTo>
                    <a:pt x="944" y="380"/>
                  </a:lnTo>
                  <a:lnTo>
                    <a:pt x="949" y="389"/>
                  </a:lnTo>
                  <a:lnTo>
                    <a:pt x="955" y="401"/>
                  </a:lnTo>
                  <a:lnTo>
                    <a:pt x="959" y="416"/>
                  </a:lnTo>
                  <a:lnTo>
                    <a:pt x="961" y="434"/>
                  </a:lnTo>
                  <a:lnTo>
                    <a:pt x="960" y="454"/>
                  </a:lnTo>
                  <a:lnTo>
                    <a:pt x="955" y="475"/>
                  </a:lnTo>
                  <a:lnTo>
                    <a:pt x="946" y="496"/>
                  </a:lnTo>
                  <a:lnTo>
                    <a:pt x="936" y="513"/>
                  </a:lnTo>
                  <a:lnTo>
                    <a:pt x="924" y="528"/>
                  </a:lnTo>
                  <a:lnTo>
                    <a:pt x="912" y="540"/>
                  </a:lnTo>
                  <a:lnTo>
                    <a:pt x="899" y="552"/>
                  </a:lnTo>
                  <a:lnTo>
                    <a:pt x="888" y="560"/>
                  </a:lnTo>
                  <a:lnTo>
                    <a:pt x="879" y="566"/>
                  </a:lnTo>
                  <a:lnTo>
                    <a:pt x="873" y="569"/>
                  </a:lnTo>
                  <a:lnTo>
                    <a:pt x="871" y="570"/>
                  </a:lnTo>
                  <a:lnTo>
                    <a:pt x="870" y="573"/>
                  </a:lnTo>
                  <a:lnTo>
                    <a:pt x="868" y="582"/>
                  </a:lnTo>
                  <a:lnTo>
                    <a:pt x="865" y="596"/>
                  </a:lnTo>
                  <a:lnTo>
                    <a:pt x="860" y="613"/>
                  </a:lnTo>
                  <a:lnTo>
                    <a:pt x="853" y="633"/>
                  </a:lnTo>
                  <a:lnTo>
                    <a:pt x="844" y="654"/>
                  </a:lnTo>
                  <a:lnTo>
                    <a:pt x="834" y="677"/>
                  </a:lnTo>
                  <a:lnTo>
                    <a:pt x="822" y="698"/>
                  </a:lnTo>
                  <a:lnTo>
                    <a:pt x="807" y="718"/>
                  </a:lnTo>
                  <a:lnTo>
                    <a:pt x="790" y="737"/>
                  </a:lnTo>
                  <a:lnTo>
                    <a:pt x="787" y="766"/>
                  </a:lnTo>
                  <a:lnTo>
                    <a:pt x="787" y="792"/>
                  </a:lnTo>
                  <a:lnTo>
                    <a:pt x="791" y="814"/>
                  </a:lnTo>
                  <a:lnTo>
                    <a:pt x="797" y="834"/>
                  </a:lnTo>
                  <a:lnTo>
                    <a:pt x="806" y="852"/>
                  </a:lnTo>
                  <a:lnTo>
                    <a:pt x="817" y="866"/>
                  </a:lnTo>
                  <a:lnTo>
                    <a:pt x="830" y="879"/>
                  </a:lnTo>
                  <a:lnTo>
                    <a:pt x="844" y="890"/>
                  </a:lnTo>
                  <a:lnTo>
                    <a:pt x="860" y="899"/>
                  </a:lnTo>
                  <a:lnTo>
                    <a:pt x="877" y="907"/>
                  </a:lnTo>
                  <a:lnTo>
                    <a:pt x="895" y="915"/>
                  </a:lnTo>
                  <a:lnTo>
                    <a:pt x="914" y="921"/>
                  </a:lnTo>
                  <a:lnTo>
                    <a:pt x="932" y="927"/>
                  </a:lnTo>
                  <a:lnTo>
                    <a:pt x="950" y="932"/>
                  </a:lnTo>
                  <a:lnTo>
                    <a:pt x="969" y="938"/>
                  </a:lnTo>
                  <a:lnTo>
                    <a:pt x="996" y="946"/>
                  </a:lnTo>
                  <a:lnTo>
                    <a:pt x="1023" y="954"/>
                  </a:lnTo>
                  <a:lnTo>
                    <a:pt x="1049" y="962"/>
                  </a:lnTo>
                  <a:lnTo>
                    <a:pt x="1075" y="969"/>
                  </a:lnTo>
                  <a:lnTo>
                    <a:pt x="1099" y="979"/>
                  </a:lnTo>
                  <a:lnTo>
                    <a:pt x="1122" y="987"/>
                  </a:lnTo>
                  <a:lnTo>
                    <a:pt x="1144" y="997"/>
                  </a:lnTo>
                  <a:lnTo>
                    <a:pt x="1164" y="1008"/>
                  </a:lnTo>
                  <a:lnTo>
                    <a:pt x="1182" y="1021"/>
                  </a:lnTo>
                  <a:lnTo>
                    <a:pt x="1199" y="1037"/>
                  </a:lnTo>
                  <a:lnTo>
                    <a:pt x="1214" y="1054"/>
                  </a:lnTo>
                  <a:lnTo>
                    <a:pt x="1226" y="1074"/>
                  </a:lnTo>
                  <a:lnTo>
                    <a:pt x="1235" y="1098"/>
                  </a:lnTo>
                  <a:lnTo>
                    <a:pt x="1242" y="1124"/>
                  </a:lnTo>
                  <a:lnTo>
                    <a:pt x="1247" y="1155"/>
                  </a:lnTo>
                  <a:lnTo>
                    <a:pt x="1248" y="1188"/>
                  </a:lnTo>
                  <a:lnTo>
                    <a:pt x="1245" y="1197"/>
                  </a:lnTo>
                  <a:lnTo>
                    <a:pt x="1235" y="1206"/>
                  </a:lnTo>
                  <a:lnTo>
                    <a:pt x="1218" y="1216"/>
                  </a:lnTo>
                  <a:lnTo>
                    <a:pt x="1193" y="1224"/>
                  </a:lnTo>
                  <a:lnTo>
                    <a:pt x="1163" y="1232"/>
                  </a:lnTo>
                  <a:lnTo>
                    <a:pt x="1126" y="1239"/>
                  </a:lnTo>
                  <a:lnTo>
                    <a:pt x="1083" y="1246"/>
                  </a:lnTo>
                  <a:lnTo>
                    <a:pt x="1035" y="1252"/>
                  </a:lnTo>
                  <a:lnTo>
                    <a:pt x="981" y="1258"/>
                  </a:lnTo>
                  <a:lnTo>
                    <a:pt x="921" y="1263"/>
                  </a:lnTo>
                  <a:lnTo>
                    <a:pt x="857" y="1267"/>
                  </a:lnTo>
                  <a:lnTo>
                    <a:pt x="786" y="1269"/>
                  </a:lnTo>
                  <a:lnTo>
                    <a:pt x="712" y="1272"/>
                  </a:lnTo>
                  <a:lnTo>
                    <a:pt x="669" y="1000"/>
                  </a:lnTo>
                  <a:lnTo>
                    <a:pt x="690" y="965"/>
                  </a:lnTo>
                  <a:lnTo>
                    <a:pt x="691" y="962"/>
                  </a:lnTo>
                  <a:lnTo>
                    <a:pt x="692" y="959"/>
                  </a:lnTo>
                  <a:lnTo>
                    <a:pt x="692" y="956"/>
                  </a:lnTo>
                  <a:lnTo>
                    <a:pt x="691" y="953"/>
                  </a:lnTo>
                  <a:lnTo>
                    <a:pt x="689" y="950"/>
                  </a:lnTo>
                  <a:lnTo>
                    <a:pt x="633" y="890"/>
                  </a:lnTo>
                  <a:lnTo>
                    <a:pt x="627" y="887"/>
                  </a:lnTo>
                  <a:lnTo>
                    <a:pt x="621" y="887"/>
                  </a:lnTo>
                  <a:lnTo>
                    <a:pt x="615" y="890"/>
                  </a:lnTo>
                  <a:lnTo>
                    <a:pt x="560" y="950"/>
                  </a:lnTo>
                  <a:lnTo>
                    <a:pt x="557" y="954"/>
                  </a:lnTo>
                  <a:lnTo>
                    <a:pt x="556" y="958"/>
                  </a:lnTo>
                  <a:lnTo>
                    <a:pt x="557" y="961"/>
                  </a:lnTo>
                  <a:lnTo>
                    <a:pt x="558" y="965"/>
                  </a:lnTo>
                  <a:lnTo>
                    <a:pt x="579" y="1000"/>
                  </a:lnTo>
                  <a:lnTo>
                    <a:pt x="537" y="1272"/>
                  </a:lnTo>
                  <a:lnTo>
                    <a:pt x="462" y="1269"/>
                  </a:lnTo>
                  <a:lnTo>
                    <a:pt x="393" y="1267"/>
                  </a:lnTo>
                  <a:lnTo>
                    <a:pt x="327" y="1263"/>
                  </a:lnTo>
                  <a:lnTo>
                    <a:pt x="268" y="1258"/>
                  </a:lnTo>
                  <a:lnTo>
                    <a:pt x="213" y="1252"/>
                  </a:lnTo>
                  <a:lnTo>
                    <a:pt x="165" y="1246"/>
                  </a:lnTo>
                  <a:lnTo>
                    <a:pt x="122" y="1239"/>
                  </a:lnTo>
                  <a:lnTo>
                    <a:pt x="86" y="1232"/>
                  </a:lnTo>
                  <a:lnTo>
                    <a:pt x="55" y="1224"/>
                  </a:lnTo>
                  <a:lnTo>
                    <a:pt x="31" y="1216"/>
                  </a:lnTo>
                  <a:lnTo>
                    <a:pt x="14" y="1206"/>
                  </a:lnTo>
                  <a:lnTo>
                    <a:pt x="3" y="1197"/>
                  </a:lnTo>
                  <a:lnTo>
                    <a:pt x="0" y="1188"/>
                  </a:lnTo>
                  <a:lnTo>
                    <a:pt x="1" y="1155"/>
                  </a:lnTo>
                  <a:lnTo>
                    <a:pt x="6" y="1124"/>
                  </a:lnTo>
                  <a:lnTo>
                    <a:pt x="13" y="1098"/>
                  </a:lnTo>
                  <a:lnTo>
                    <a:pt x="22" y="1074"/>
                  </a:lnTo>
                  <a:lnTo>
                    <a:pt x="35" y="1054"/>
                  </a:lnTo>
                  <a:lnTo>
                    <a:pt x="49" y="1037"/>
                  </a:lnTo>
                  <a:lnTo>
                    <a:pt x="66" y="1021"/>
                  </a:lnTo>
                  <a:lnTo>
                    <a:pt x="84" y="1008"/>
                  </a:lnTo>
                  <a:lnTo>
                    <a:pt x="104" y="997"/>
                  </a:lnTo>
                  <a:lnTo>
                    <a:pt x="126" y="987"/>
                  </a:lnTo>
                  <a:lnTo>
                    <a:pt x="149" y="979"/>
                  </a:lnTo>
                  <a:lnTo>
                    <a:pt x="173" y="969"/>
                  </a:lnTo>
                  <a:lnTo>
                    <a:pt x="199" y="962"/>
                  </a:lnTo>
                  <a:lnTo>
                    <a:pt x="224" y="954"/>
                  </a:lnTo>
                  <a:lnTo>
                    <a:pt x="252" y="946"/>
                  </a:lnTo>
                  <a:lnTo>
                    <a:pt x="279" y="938"/>
                  </a:lnTo>
                  <a:lnTo>
                    <a:pt x="298" y="932"/>
                  </a:lnTo>
                  <a:lnTo>
                    <a:pt x="316" y="927"/>
                  </a:lnTo>
                  <a:lnTo>
                    <a:pt x="334" y="921"/>
                  </a:lnTo>
                  <a:lnTo>
                    <a:pt x="353" y="915"/>
                  </a:lnTo>
                  <a:lnTo>
                    <a:pt x="371" y="907"/>
                  </a:lnTo>
                  <a:lnTo>
                    <a:pt x="387" y="899"/>
                  </a:lnTo>
                  <a:lnTo>
                    <a:pt x="404" y="890"/>
                  </a:lnTo>
                  <a:lnTo>
                    <a:pt x="418" y="879"/>
                  </a:lnTo>
                  <a:lnTo>
                    <a:pt x="431" y="866"/>
                  </a:lnTo>
                  <a:lnTo>
                    <a:pt x="443" y="852"/>
                  </a:lnTo>
                  <a:lnTo>
                    <a:pt x="451" y="834"/>
                  </a:lnTo>
                  <a:lnTo>
                    <a:pt x="457" y="814"/>
                  </a:lnTo>
                  <a:lnTo>
                    <a:pt x="461" y="792"/>
                  </a:lnTo>
                  <a:lnTo>
                    <a:pt x="461" y="766"/>
                  </a:lnTo>
                  <a:lnTo>
                    <a:pt x="458" y="737"/>
                  </a:lnTo>
                  <a:lnTo>
                    <a:pt x="440" y="718"/>
                  </a:lnTo>
                  <a:lnTo>
                    <a:pt x="426" y="698"/>
                  </a:lnTo>
                  <a:lnTo>
                    <a:pt x="414" y="677"/>
                  </a:lnTo>
                  <a:lnTo>
                    <a:pt x="404" y="654"/>
                  </a:lnTo>
                  <a:lnTo>
                    <a:pt x="395" y="633"/>
                  </a:lnTo>
                  <a:lnTo>
                    <a:pt x="388" y="613"/>
                  </a:lnTo>
                  <a:lnTo>
                    <a:pt x="383" y="596"/>
                  </a:lnTo>
                  <a:lnTo>
                    <a:pt x="379" y="582"/>
                  </a:lnTo>
                  <a:lnTo>
                    <a:pt x="378" y="573"/>
                  </a:lnTo>
                  <a:lnTo>
                    <a:pt x="377" y="570"/>
                  </a:lnTo>
                  <a:lnTo>
                    <a:pt x="375" y="569"/>
                  </a:lnTo>
                  <a:lnTo>
                    <a:pt x="369" y="566"/>
                  </a:lnTo>
                  <a:lnTo>
                    <a:pt x="360" y="560"/>
                  </a:lnTo>
                  <a:lnTo>
                    <a:pt x="349" y="552"/>
                  </a:lnTo>
                  <a:lnTo>
                    <a:pt x="336" y="540"/>
                  </a:lnTo>
                  <a:lnTo>
                    <a:pt x="323" y="528"/>
                  </a:lnTo>
                  <a:lnTo>
                    <a:pt x="312" y="513"/>
                  </a:lnTo>
                  <a:lnTo>
                    <a:pt x="301" y="496"/>
                  </a:lnTo>
                  <a:lnTo>
                    <a:pt x="294" y="475"/>
                  </a:lnTo>
                  <a:lnTo>
                    <a:pt x="288" y="454"/>
                  </a:lnTo>
                  <a:lnTo>
                    <a:pt x="287" y="434"/>
                  </a:lnTo>
                  <a:lnTo>
                    <a:pt x="290" y="416"/>
                  </a:lnTo>
                  <a:lnTo>
                    <a:pt x="294" y="401"/>
                  </a:lnTo>
                  <a:lnTo>
                    <a:pt x="298" y="389"/>
                  </a:lnTo>
                  <a:lnTo>
                    <a:pt x="303" y="380"/>
                  </a:lnTo>
                  <a:lnTo>
                    <a:pt x="308" y="374"/>
                  </a:lnTo>
                  <a:lnTo>
                    <a:pt x="311" y="369"/>
                  </a:lnTo>
                  <a:lnTo>
                    <a:pt x="312" y="368"/>
                  </a:lnTo>
                  <a:lnTo>
                    <a:pt x="312" y="294"/>
                  </a:lnTo>
                  <a:lnTo>
                    <a:pt x="315" y="255"/>
                  </a:lnTo>
                  <a:lnTo>
                    <a:pt x="323" y="216"/>
                  </a:lnTo>
                  <a:lnTo>
                    <a:pt x="337" y="179"/>
                  </a:lnTo>
                  <a:lnTo>
                    <a:pt x="356" y="145"/>
                  </a:lnTo>
                  <a:lnTo>
                    <a:pt x="378" y="114"/>
                  </a:lnTo>
                  <a:lnTo>
                    <a:pt x="405" y="86"/>
                  </a:lnTo>
                  <a:lnTo>
                    <a:pt x="434" y="61"/>
                  </a:lnTo>
                  <a:lnTo>
                    <a:pt x="468" y="40"/>
                  </a:lnTo>
                  <a:lnTo>
                    <a:pt x="504" y="23"/>
                  </a:lnTo>
                  <a:lnTo>
                    <a:pt x="541" y="11"/>
                  </a:lnTo>
                  <a:lnTo>
                    <a:pt x="582" y="2"/>
                  </a:lnTo>
                  <a:lnTo>
                    <a:pt x="6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3" name="Google Shape;10033;p23"/>
            <p:cNvSpPr/>
            <p:nvPr/>
          </p:nvSpPr>
          <p:spPr>
            <a:xfrm>
              <a:off x="4012" y="3953"/>
              <a:ext cx="67" cy="64"/>
            </a:xfrm>
            <a:custGeom>
              <a:rect b="b" l="l" r="r" t="t"/>
              <a:pathLst>
                <a:path extrusionOk="0" h="1072" w="1159">
                  <a:moveTo>
                    <a:pt x="580" y="0"/>
                  </a:moveTo>
                  <a:lnTo>
                    <a:pt x="602" y="3"/>
                  </a:lnTo>
                  <a:lnTo>
                    <a:pt x="622" y="11"/>
                  </a:lnTo>
                  <a:lnTo>
                    <a:pt x="639" y="25"/>
                  </a:lnTo>
                  <a:lnTo>
                    <a:pt x="652" y="41"/>
                  </a:lnTo>
                  <a:lnTo>
                    <a:pt x="660" y="61"/>
                  </a:lnTo>
                  <a:lnTo>
                    <a:pt x="663" y="84"/>
                  </a:lnTo>
                  <a:lnTo>
                    <a:pt x="663" y="538"/>
                  </a:lnTo>
                  <a:lnTo>
                    <a:pt x="1129" y="926"/>
                  </a:lnTo>
                  <a:lnTo>
                    <a:pt x="1143" y="939"/>
                  </a:lnTo>
                  <a:lnTo>
                    <a:pt x="1152" y="955"/>
                  </a:lnTo>
                  <a:lnTo>
                    <a:pt x="1158" y="972"/>
                  </a:lnTo>
                  <a:lnTo>
                    <a:pt x="1159" y="991"/>
                  </a:lnTo>
                  <a:lnTo>
                    <a:pt x="1157" y="1009"/>
                  </a:lnTo>
                  <a:lnTo>
                    <a:pt x="1151" y="1026"/>
                  </a:lnTo>
                  <a:lnTo>
                    <a:pt x="1141" y="1043"/>
                  </a:lnTo>
                  <a:lnTo>
                    <a:pt x="1126" y="1055"/>
                  </a:lnTo>
                  <a:lnTo>
                    <a:pt x="1111" y="1065"/>
                  </a:lnTo>
                  <a:lnTo>
                    <a:pt x="1094" y="1070"/>
                  </a:lnTo>
                  <a:lnTo>
                    <a:pt x="1076" y="1072"/>
                  </a:lnTo>
                  <a:lnTo>
                    <a:pt x="1057" y="1070"/>
                  </a:lnTo>
                  <a:lnTo>
                    <a:pt x="1040" y="1064"/>
                  </a:lnTo>
                  <a:lnTo>
                    <a:pt x="1023" y="1053"/>
                  </a:lnTo>
                  <a:lnTo>
                    <a:pt x="580" y="686"/>
                  </a:lnTo>
                  <a:lnTo>
                    <a:pt x="137" y="1053"/>
                  </a:lnTo>
                  <a:lnTo>
                    <a:pt x="121" y="1064"/>
                  </a:lnTo>
                  <a:lnTo>
                    <a:pt x="103" y="1070"/>
                  </a:lnTo>
                  <a:lnTo>
                    <a:pt x="85" y="1072"/>
                  </a:lnTo>
                  <a:lnTo>
                    <a:pt x="68" y="1070"/>
                  </a:lnTo>
                  <a:lnTo>
                    <a:pt x="50" y="1065"/>
                  </a:lnTo>
                  <a:lnTo>
                    <a:pt x="34" y="1056"/>
                  </a:lnTo>
                  <a:lnTo>
                    <a:pt x="20" y="1043"/>
                  </a:lnTo>
                  <a:lnTo>
                    <a:pt x="9" y="1026"/>
                  </a:lnTo>
                  <a:lnTo>
                    <a:pt x="3" y="1009"/>
                  </a:lnTo>
                  <a:lnTo>
                    <a:pt x="0" y="991"/>
                  </a:lnTo>
                  <a:lnTo>
                    <a:pt x="2" y="972"/>
                  </a:lnTo>
                  <a:lnTo>
                    <a:pt x="8" y="955"/>
                  </a:lnTo>
                  <a:lnTo>
                    <a:pt x="18" y="939"/>
                  </a:lnTo>
                  <a:lnTo>
                    <a:pt x="31" y="926"/>
                  </a:lnTo>
                  <a:lnTo>
                    <a:pt x="497" y="538"/>
                  </a:lnTo>
                  <a:lnTo>
                    <a:pt x="497" y="84"/>
                  </a:lnTo>
                  <a:lnTo>
                    <a:pt x="500" y="61"/>
                  </a:lnTo>
                  <a:lnTo>
                    <a:pt x="508" y="41"/>
                  </a:lnTo>
                  <a:lnTo>
                    <a:pt x="522" y="25"/>
                  </a:lnTo>
                  <a:lnTo>
                    <a:pt x="538" y="11"/>
                  </a:lnTo>
                  <a:lnTo>
                    <a:pt x="558" y="3"/>
                  </a:lnTo>
                  <a:lnTo>
                    <a:pt x="5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34" name="Google Shape;10034;p23"/>
          <p:cNvGrpSpPr/>
          <p:nvPr/>
        </p:nvGrpSpPr>
        <p:grpSpPr>
          <a:xfrm>
            <a:off x="15119792" y="13300779"/>
            <a:ext cx="351851" cy="354404"/>
            <a:chOff x="4848" y="3600"/>
            <a:chExt cx="234" cy="235"/>
          </a:xfrm>
        </p:grpSpPr>
        <p:sp>
          <p:nvSpPr>
            <p:cNvPr id="10035" name="Google Shape;10035;p23"/>
            <p:cNvSpPr/>
            <p:nvPr/>
          </p:nvSpPr>
          <p:spPr>
            <a:xfrm>
              <a:off x="4848" y="3708"/>
              <a:ext cx="68" cy="126"/>
            </a:xfrm>
            <a:custGeom>
              <a:rect b="b" l="l" r="r" t="t"/>
              <a:pathLst>
                <a:path extrusionOk="0" h="1737" w="932">
                  <a:moveTo>
                    <a:pt x="117" y="1352"/>
                  </a:moveTo>
                  <a:lnTo>
                    <a:pt x="117" y="1448"/>
                  </a:lnTo>
                  <a:lnTo>
                    <a:pt x="120" y="1471"/>
                  </a:lnTo>
                  <a:lnTo>
                    <a:pt x="130" y="1493"/>
                  </a:lnTo>
                  <a:lnTo>
                    <a:pt x="147" y="1515"/>
                  </a:lnTo>
                  <a:lnTo>
                    <a:pt x="169" y="1536"/>
                  </a:lnTo>
                  <a:lnTo>
                    <a:pt x="198" y="1557"/>
                  </a:lnTo>
                  <a:lnTo>
                    <a:pt x="231" y="1575"/>
                  </a:lnTo>
                  <a:lnTo>
                    <a:pt x="270" y="1590"/>
                  </a:lnTo>
                  <a:lnTo>
                    <a:pt x="313" y="1603"/>
                  </a:lnTo>
                  <a:lnTo>
                    <a:pt x="360" y="1613"/>
                  </a:lnTo>
                  <a:lnTo>
                    <a:pt x="411" y="1619"/>
                  </a:lnTo>
                  <a:lnTo>
                    <a:pt x="466" y="1621"/>
                  </a:lnTo>
                  <a:lnTo>
                    <a:pt x="521" y="1619"/>
                  </a:lnTo>
                  <a:lnTo>
                    <a:pt x="571" y="1613"/>
                  </a:lnTo>
                  <a:lnTo>
                    <a:pt x="619" y="1603"/>
                  </a:lnTo>
                  <a:lnTo>
                    <a:pt x="662" y="1590"/>
                  </a:lnTo>
                  <a:lnTo>
                    <a:pt x="700" y="1575"/>
                  </a:lnTo>
                  <a:lnTo>
                    <a:pt x="734" y="1557"/>
                  </a:lnTo>
                  <a:lnTo>
                    <a:pt x="762" y="1536"/>
                  </a:lnTo>
                  <a:lnTo>
                    <a:pt x="784" y="1515"/>
                  </a:lnTo>
                  <a:lnTo>
                    <a:pt x="802" y="1493"/>
                  </a:lnTo>
                  <a:lnTo>
                    <a:pt x="812" y="1471"/>
                  </a:lnTo>
                  <a:lnTo>
                    <a:pt x="815" y="1448"/>
                  </a:lnTo>
                  <a:lnTo>
                    <a:pt x="815" y="1352"/>
                  </a:lnTo>
                  <a:lnTo>
                    <a:pt x="776" y="1376"/>
                  </a:lnTo>
                  <a:lnTo>
                    <a:pt x="734" y="1396"/>
                  </a:lnTo>
                  <a:lnTo>
                    <a:pt x="686" y="1414"/>
                  </a:lnTo>
                  <a:lnTo>
                    <a:pt x="635" y="1428"/>
                  </a:lnTo>
                  <a:lnTo>
                    <a:pt x="582" y="1439"/>
                  </a:lnTo>
                  <a:lnTo>
                    <a:pt x="525" y="1445"/>
                  </a:lnTo>
                  <a:lnTo>
                    <a:pt x="466" y="1448"/>
                  </a:lnTo>
                  <a:lnTo>
                    <a:pt x="407" y="1445"/>
                  </a:lnTo>
                  <a:lnTo>
                    <a:pt x="350" y="1439"/>
                  </a:lnTo>
                  <a:lnTo>
                    <a:pt x="296" y="1428"/>
                  </a:lnTo>
                  <a:lnTo>
                    <a:pt x="246" y="1414"/>
                  </a:lnTo>
                  <a:lnTo>
                    <a:pt x="198" y="1396"/>
                  </a:lnTo>
                  <a:lnTo>
                    <a:pt x="155" y="1376"/>
                  </a:lnTo>
                  <a:lnTo>
                    <a:pt x="117" y="1352"/>
                  </a:lnTo>
                  <a:close/>
                  <a:moveTo>
                    <a:pt x="117" y="1062"/>
                  </a:moveTo>
                  <a:lnTo>
                    <a:pt x="117" y="1158"/>
                  </a:lnTo>
                  <a:lnTo>
                    <a:pt x="120" y="1181"/>
                  </a:lnTo>
                  <a:lnTo>
                    <a:pt x="130" y="1203"/>
                  </a:lnTo>
                  <a:lnTo>
                    <a:pt x="147" y="1225"/>
                  </a:lnTo>
                  <a:lnTo>
                    <a:pt x="169" y="1247"/>
                  </a:lnTo>
                  <a:lnTo>
                    <a:pt x="198" y="1267"/>
                  </a:lnTo>
                  <a:lnTo>
                    <a:pt x="231" y="1285"/>
                  </a:lnTo>
                  <a:lnTo>
                    <a:pt x="270" y="1300"/>
                  </a:lnTo>
                  <a:lnTo>
                    <a:pt x="313" y="1313"/>
                  </a:lnTo>
                  <a:lnTo>
                    <a:pt x="360" y="1323"/>
                  </a:lnTo>
                  <a:lnTo>
                    <a:pt x="411" y="1329"/>
                  </a:lnTo>
                  <a:lnTo>
                    <a:pt x="466" y="1331"/>
                  </a:lnTo>
                  <a:lnTo>
                    <a:pt x="521" y="1329"/>
                  </a:lnTo>
                  <a:lnTo>
                    <a:pt x="571" y="1323"/>
                  </a:lnTo>
                  <a:lnTo>
                    <a:pt x="619" y="1313"/>
                  </a:lnTo>
                  <a:lnTo>
                    <a:pt x="662" y="1300"/>
                  </a:lnTo>
                  <a:lnTo>
                    <a:pt x="700" y="1285"/>
                  </a:lnTo>
                  <a:lnTo>
                    <a:pt x="734" y="1267"/>
                  </a:lnTo>
                  <a:lnTo>
                    <a:pt x="762" y="1247"/>
                  </a:lnTo>
                  <a:lnTo>
                    <a:pt x="784" y="1225"/>
                  </a:lnTo>
                  <a:lnTo>
                    <a:pt x="802" y="1203"/>
                  </a:lnTo>
                  <a:lnTo>
                    <a:pt x="812" y="1181"/>
                  </a:lnTo>
                  <a:lnTo>
                    <a:pt x="815" y="1158"/>
                  </a:lnTo>
                  <a:lnTo>
                    <a:pt x="815" y="1062"/>
                  </a:lnTo>
                  <a:lnTo>
                    <a:pt x="776" y="1086"/>
                  </a:lnTo>
                  <a:lnTo>
                    <a:pt x="734" y="1106"/>
                  </a:lnTo>
                  <a:lnTo>
                    <a:pt x="686" y="1124"/>
                  </a:lnTo>
                  <a:lnTo>
                    <a:pt x="635" y="1139"/>
                  </a:lnTo>
                  <a:lnTo>
                    <a:pt x="582" y="1150"/>
                  </a:lnTo>
                  <a:lnTo>
                    <a:pt x="525" y="1156"/>
                  </a:lnTo>
                  <a:lnTo>
                    <a:pt x="466" y="1158"/>
                  </a:lnTo>
                  <a:lnTo>
                    <a:pt x="407" y="1156"/>
                  </a:lnTo>
                  <a:lnTo>
                    <a:pt x="350" y="1150"/>
                  </a:lnTo>
                  <a:lnTo>
                    <a:pt x="296" y="1139"/>
                  </a:lnTo>
                  <a:lnTo>
                    <a:pt x="246" y="1124"/>
                  </a:lnTo>
                  <a:lnTo>
                    <a:pt x="198" y="1106"/>
                  </a:lnTo>
                  <a:lnTo>
                    <a:pt x="155" y="1086"/>
                  </a:lnTo>
                  <a:lnTo>
                    <a:pt x="117" y="1062"/>
                  </a:lnTo>
                  <a:close/>
                  <a:moveTo>
                    <a:pt x="117" y="772"/>
                  </a:moveTo>
                  <a:lnTo>
                    <a:pt x="117" y="868"/>
                  </a:lnTo>
                  <a:lnTo>
                    <a:pt x="120" y="891"/>
                  </a:lnTo>
                  <a:lnTo>
                    <a:pt x="130" y="913"/>
                  </a:lnTo>
                  <a:lnTo>
                    <a:pt x="147" y="936"/>
                  </a:lnTo>
                  <a:lnTo>
                    <a:pt x="169" y="957"/>
                  </a:lnTo>
                  <a:lnTo>
                    <a:pt x="198" y="977"/>
                  </a:lnTo>
                  <a:lnTo>
                    <a:pt x="231" y="995"/>
                  </a:lnTo>
                  <a:lnTo>
                    <a:pt x="270" y="1010"/>
                  </a:lnTo>
                  <a:lnTo>
                    <a:pt x="313" y="1023"/>
                  </a:lnTo>
                  <a:lnTo>
                    <a:pt x="360" y="1034"/>
                  </a:lnTo>
                  <a:lnTo>
                    <a:pt x="411" y="1040"/>
                  </a:lnTo>
                  <a:lnTo>
                    <a:pt x="466" y="1042"/>
                  </a:lnTo>
                  <a:lnTo>
                    <a:pt x="521" y="1040"/>
                  </a:lnTo>
                  <a:lnTo>
                    <a:pt x="571" y="1034"/>
                  </a:lnTo>
                  <a:lnTo>
                    <a:pt x="619" y="1023"/>
                  </a:lnTo>
                  <a:lnTo>
                    <a:pt x="662" y="1010"/>
                  </a:lnTo>
                  <a:lnTo>
                    <a:pt x="700" y="995"/>
                  </a:lnTo>
                  <a:lnTo>
                    <a:pt x="734" y="977"/>
                  </a:lnTo>
                  <a:lnTo>
                    <a:pt x="762" y="957"/>
                  </a:lnTo>
                  <a:lnTo>
                    <a:pt x="784" y="936"/>
                  </a:lnTo>
                  <a:lnTo>
                    <a:pt x="802" y="913"/>
                  </a:lnTo>
                  <a:lnTo>
                    <a:pt x="812" y="891"/>
                  </a:lnTo>
                  <a:lnTo>
                    <a:pt x="815" y="868"/>
                  </a:lnTo>
                  <a:lnTo>
                    <a:pt x="815" y="772"/>
                  </a:lnTo>
                  <a:lnTo>
                    <a:pt x="776" y="796"/>
                  </a:lnTo>
                  <a:lnTo>
                    <a:pt x="734" y="817"/>
                  </a:lnTo>
                  <a:lnTo>
                    <a:pt x="686" y="835"/>
                  </a:lnTo>
                  <a:lnTo>
                    <a:pt x="635" y="849"/>
                  </a:lnTo>
                  <a:lnTo>
                    <a:pt x="582" y="860"/>
                  </a:lnTo>
                  <a:lnTo>
                    <a:pt x="525" y="866"/>
                  </a:lnTo>
                  <a:lnTo>
                    <a:pt x="466" y="868"/>
                  </a:lnTo>
                  <a:lnTo>
                    <a:pt x="407" y="866"/>
                  </a:lnTo>
                  <a:lnTo>
                    <a:pt x="350" y="860"/>
                  </a:lnTo>
                  <a:lnTo>
                    <a:pt x="296" y="849"/>
                  </a:lnTo>
                  <a:lnTo>
                    <a:pt x="246" y="835"/>
                  </a:lnTo>
                  <a:lnTo>
                    <a:pt x="198" y="817"/>
                  </a:lnTo>
                  <a:lnTo>
                    <a:pt x="155" y="796"/>
                  </a:lnTo>
                  <a:lnTo>
                    <a:pt x="117" y="772"/>
                  </a:lnTo>
                  <a:close/>
                  <a:moveTo>
                    <a:pt x="117" y="482"/>
                  </a:moveTo>
                  <a:lnTo>
                    <a:pt x="117" y="578"/>
                  </a:lnTo>
                  <a:lnTo>
                    <a:pt x="120" y="601"/>
                  </a:lnTo>
                  <a:lnTo>
                    <a:pt x="130" y="624"/>
                  </a:lnTo>
                  <a:lnTo>
                    <a:pt x="147" y="646"/>
                  </a:lnTo>
                  <a:lnTo>
                    <a:pt x="169" y="667"/>
                  </a:lnTo>
                  <a:lnTo>
                    <a:pt x="198" y="687"/>
                  </a:lnTo>
                  <a:lnTo>
                    <a:pt x="231" y="705"/>
                  </a:lnTo>
                  <a:lnTo>
                    <a:pt x="270" y="721"/>
                  </a:lnTo>
                  <a:lnTo>
                    <a:pt x="313" y="734"/>
                  </a:lnTo>
                  <a:lnTo>
                    <a:pt x="360" y="744"/>
                  </a:lnTo>
                  <a:lnTo>
                    <a:pt x="411" y="750"/>
                  </a:lnTo>
                  <a:lnTo>
                    <a:pt x="466" y="753"/>
                  </a:lnTo>
                  <a:lnTo>
                    <a:pt x="521" y="750"/>
                  </a:lnTo>
                  <a:lnTo>
                    <a:pt x="571" y="744"/>
                  </a:lnTo>
                  <a:lnTo>
                    <a:pt x="619" y="734"/>
                  </a:lnTo>
                  <a:lnTo>
                    <a:pt x="662" y="721"/>
                  </a:lnTo>
                  <a:lnTo>
                    <a:pt x="700" y="705"/>
                  </a:lnTo>
                  <a:lnTo>
                    <a:pt x="734" y="687"/>
                  </a:lnTo>
                  <a:lnTo>
                    <a:pt x="762" y="667"/>
                  </a:lnTo>
                  <a:lnTo>
                    <a:pt x="784" y="646"/>
                  </a:lnTo>
                  <a:lnTo>
                    <a:pt x="802" y="624"/>
                  </a:lnTo>
                  <a:lnTo>
                    <a:pt x="812" y="601"/>
                  </a:lnTo>
                  <a:lnTo>
                    <a:pt x="815" y="578"/>
                  </a:lnTo>
                  <a:lnTo>
                    <a:pt x="815" y="482"/>
                  </a:lnTo>
                  <a:lnTo>
                    <a:pt x="776" y="506"/>
                  </a:lnTo>
                  <a:lnTo>
                    <a:pt x="734" y="528"/>
                  </a:lnTo>
                  <a:lnTo>
                    <a:pt x="686" y="545"/>
                  </a:lnTo>
                  <a:lnTo>
                    <a:pt x="635" y="559"/>
                  </a:lnTo>
                  <a:lnTo>
                    <a:pt x="582" y="570"/>
                  </a:lnTo>
                  <a:lnTo>
                    <a:pt x="525" y="576"/>
                  </a:lnTo>
                  <a:lnTo>
                    <a:pt x="466" y="578"/>
                  </a:lnTo>
                  <a:lnTo>
                    <a:pt x="407" y="576"/>
                  </a:lnTo>
                  <a:lnTo>
                    <a:pt x="350" y="570"/>
                  </a:lnTo>
                  <a:lnTo>
                    <a:pt x="296" y="559"/>
                  </a:lnTo>
                  <a:lnTo>
                    <a:pt x="246" y="545"/>
                  </a:lnTo>
                  <a:lnTo>
                    <a:pt x="198" y="528"/>
                  </a:lnTo>
                  <a:lnTo>
                    <a:pt x="155" y="506"/>
                  </a:lnTo>
                  <a:lnTo>
                    <a:pt x="117" y="482"/>
                  </a:lnTo>
                  <a:close/>
                  <a:moveTo>
                    <a:pt x="466" y="115"/>
                  </a:moveTo>
                  <a:lnTo>
                    <a:pt x="411" y="118"/>
                  </a:lnTo>
                  <a:lnTo>
                    <a:pt x="360" y="124"/>
                  </a:lnTo>
                  <a:lnTo>
                    <a:pt x="313" y="134"/>
                  </a:lnTo>
                  <a:lnTo>
                    <a:pt x="270" y="147"/>
                  </a:lnTo>
                  <a:lnTo>
                    <a:pt x="231" y="162"/>
                  </a:lnTo>
                  <a:lnTo>
                    <a:pt x="198" y="180"/>
                  </a:lnTo>
                  <a:lnTo>
                    <a:pt x="169" y="201"/>
                  </a:lnTo>
                  <a:lnTo>
                    <a:pt x="147" y="222"/>
                  </a:lnTo>
                  <a:lnTo>
                    <a:pt x="130" y="244"/>
                  </a:lnTo>
                  <a:lnTo>
                    <a:pt x="120" y="266"/>
                  </a:lnTo>
                  <a:lnTo>
                    <a:pt x="117" y="288"/>
                  </a:lnTo>
                  <a:lnTo>
                    <a:pt x="120" y="312"/>
                  </a:lnTo>
                  <a:lnTo>
                    <a:pt x="130" y="334"/>
                  </a:lnTo>
                  <a:lnTo>
                    <a:pt x="147" y="356"/>
                  </a:lnTo>
                  <a:lnTo>
                    <a:pt x="169" y="377"/>
                  </a:lnTo>
                  <a:lnTo>
                    <a:pt x="198" y="397"/>
                  </a:lnTo>
                  <a:lnTo>
                    <a:pt x="231" y="416"/>
                  </a:lnTo>
                  <a:lnTo>
                    <a:pt x="270" y="431"/>
                  </a:lnTo>
                  <a:lnTo>
                    <a:pt x="313" y="444"/>
                  </a:lnTo>
                  <a:lnTo>
                    <a:pt x="360" y="454"/>
                  </a:lnTo>
                  <a:lnTo>
                    <a:pt x="411" y="460"/>
                  </a:lnTo>
                  <a:lnTo>
                    <a:pt x="466" y="463"/>
                  </a:lnTo>
                  <a:lnTo>
                    <a:pt x="521" y="460"/>
                  </a:lnTo>
                  <a:lnTo>
                    <a:pt x="571" y="454"/>
                  </a:lnTo>
                  <a:lnTo>
                    <a:pt x="619" y="444"/>
                  </a:lnTo>
                  <a:lnTo>
                    <a:pt x="662" y="431"/>
                  </a:lnTo>
                  <a:lnTo>
                    <a:pt x="700" y="416"/>
                  </a:lnTo>
                  <a:lnTo>
                    <a:pt x="734" y="397"/>
                  </a:lnTo>
                  <a:lnTo>
                    <a:pt x="762" y="377"/>
                  </a:lnTo>
                  <a:lnTo>
                    <a:pt x="784" y="356"/>
                  </a:lnTo>
                  <a:lnTo>
                    <a:pt x="802" y="334"/>
                  </a:lnTo>
                  <a:lnTo>
                    <a:pt x="812" y="312"/>
                  </a:lnTo>
                  <a:lnTo>
                    <a:pt x="815" y="288"/>
                  </a:lnTo>
                  <a:lnTo>
                    <a:pt x="812" y="266"/>
                  </a:lnTo>
                  <a:lnTo>
                    <a:pt x="802" y="244"/>
                  </a:lnTo>
                  <a:lnTo>
                    <a:pt x="784" y="222"/>
                  </a:lnTo>
                  <a:lnTo>
                    <a:pt x="762" y="201"/>
                  </a:lnTo>
                  <a:lnTo>
                    <a:pt x="734" y="180"/>
                  </a:lnTo>
                  <a:lnTo>
                    <a:pt x="700" y="162"/>
                  </a:lnTo>
                  <a:lnTo>
                    <a:pt x="662" y="147"/>
                  </a:lnTo>
                  <a:lnTo>
                    <a:pt x="619" y="134"/>
                  </a:lnTo>
                  <a:lnTo>
                    <a:pt x="571" y="124"/>
                  </a:lnTo>
                  <a:lnTo>
                    <a:pt x="521" y="118"/>
                  </a:lnTo>
                  <a:lnTo>
                    <a:pt x="466" y="115"/>
                  </a:lnTo>
                  <a:close/>
                  <a:moveTo>
                    <a:pt x="466" y="0"/>
                  </a:moveTo>
                  <a:lnTo>
                    <a:pt x="521" y="1"/>
                  </a:lnTo>
                  <a:lnTo>
                    <a:pt x="573" y="7"/>
                  </a:lnTo>
                  <a:lnTo>
                    <a:pt x="624" y="16"/>
                  </a:lnTo>
                  <a:lnTo>
                    <a:pt x="673" y="28"/>
                  </a:lnTo>
                  <a:lnTo>
                    <a:pt x="718" y="44"/>
                  </a:lnTo>
                  <a:lnTo>
                    <a:pt x="759" y="62"/>
                  </a:lnTo>
                  <a:lnTo>
                    <a:pt x="797" y="83"/>
                  </a:lnTo>
                  <a:lnTo>
                    <a:pt x="831" y="107"/>
                  </a:lnTo>
                  <a:lnTo>
                    <a:pt x="861" y="133"/>
                  </a:lnTo>
                  <a:lnTo>
                    <a:pt x="885" y="160"/>
                  </a:lnTo>
                  <a:lnTo>
                    <a:pt x="905" y="190"/>
                  </a:lnTo>
                  <a:lnTo>
                    <a:pt x="919" y="222"/>
                  </a:lnTo>
                  <a:lnTo>
                    <a:pt x="929" y="255"/>
                  </a:lnTo>
                  <a:lnTo>
                    <a:pt x="932" y="288"/>
                  </a:lnTo>
                  <a:lnTo>
                    <a:pt x="932" y="1448"/>
                  </a:lnTo>
                  <a:lnTo>
                    <a:pt x="929" y="1482"/>
                  </a:lnTo>
                  <a:lnTo>
                    <a:pt x="919" y="1515"/>
                  </a:lnTo>
                  <a:lnTo>
                    <a:pt x="905" y="1546"/>
                  </a:lnTo>
                  <a:lnTo>
                    <a:pt x="885" y="1577"/>
                  </a:lnTo>
                  <a:lnTo>
                    <a:pt x="861" y="1604"/>
                  </a:lnTo>
                  <a:lnTo>
                    <a:pt x="831" y="1630"/>
                  </a:lnTo>
                  <a:lnTo>
                    <a:pt x="797" y="1653"/>
                  </a:lnTo>
                  <a:lnTo>
                    <a:pt x="759" y="1675"/>
                  </a:lnTo>
                  <a:lnTo>
                    <a:pt x="718" y="1693"/>
                  </a:lnTo>
                  <a:lnTo>
                    <a:pt x="673" y="1709"/>
                  </a:lnTo>
                  <a:lnTo>
                    <a:pt x="624" y="1721"/>
                  </a:lnTo>
                  <a:lnTo>
                    <a:pt x="573" y="1730"/>
                  </a:lnTo>
                  <a:lnTo>
                    <a:pt x="521" y="1735"/>
                  </a:lnTo>
                  <a:lnTo>
                    <a:pt x="466" y="1737"/>
                  </a:lnTo>
                  <a:lnTo>
                    <a:pt x="411" y="1735"/>
                  </a:lnTo>
                  <a:lnTo>
                    <a:pt x="357" y="1730"/>
                  </a:lnTo>
                  <a:lnTo>
                    <a:pt x="308" y="1721"/>
                  </a:lnTo>
                  <a:lnTo>
                    <a:pt x="259" y="1709"/>
                  </a:lnTo>
                  <a:lnTo>
                    <a:pt x="214" y="1693"/>
                  </a:lnTo>
                  <a:lnTo>
                    <a:pt x="173" y="1675"/>
                  </a:lnTo>
                  <a:lnTo>
                    <a:pt x="135" y="1653"/>
                  </a:lnTo>
                  <a:lnTo>
                    <a:pt x="101" y="1630"/>
                  </a:lnTo>
                  <a:lnTo>
                    <a:pt x="71" y="1604"/>
                  </a:lnTo>
                  <a:lnTo>
                    <a:pt x="47" y="1577"/>
                  </a:lnTo>
                  <a:lnTo>
                    <a:pt x="26" y="1546"/>
                  </a:lnTo>
                  <a:lnTo>
                    <a:pt x="12" y="1515"/>
                  </a:lnTo>
                  <a:lnTo>
                    <a:pt x="3" y="1482"/>
                  </a:lnTo>
                  <a:lnTo>
                    <a:pt x="0" y="1448"/>
                  </a:lnTo>
                  <a:lnTo>
                    <a:pt x="0" y="288"/>
                  </a:lnTo>
                  <a:lnTo>
                    <a:pt x="3" y="255"/>
                  </a:lnTo>
                  <a:lnTo>
                    <a:pt x="12" y="222"/>
                  </a:lnTo>
                  <a:lnTo>
                    <a:pt x="26" y="190"/>
                  </a:lnTo>
                  <a:lnTo>
                    <a:pt x="47" y="160"/>
                  </a:lnTo>
                  <a:lnTo>
                    <a:pt x="71" y="133"/>
                  </a:lnTo>
                  <a:lnTo>
                    <a:pt x="101" y="107"/>
                  </a:lnTo>
                  <a:lnTo>
                    <a:pt x="135" y="83"/>
                  </a:lnTo>
                  <a:lnTo>
                    <a:pt x="173" y="62"/>
                  </a:lnTo>
                  <a:lnTo>
                    <a:pt x="214" y="44"/>
                  </a:lnTo>
                  <a:lnTo>
                    <a:pt x="259" y="28"/>
                  </a:lnTo>
                  <a:lnTo>
                    <a:pt x="308" y="16"/>
                  </a:lnTo>
                  <a:lnTo>
                    <a:pt x="357" y="7"/>
                  </a:lnTo>
                  <a:lnTo>
                    <a:pt x="411" y="1"/>
                  </a:lnTo>
                  <a:lnTo>
                    <a:pt x="4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6" name="Google Shape;10036;p23"/>
            <p:cNvSpPr/>
            <p:nvPr/>
          </p:nvSpPr>
          <p:spPr>
            <a:xfrm>
              <a:off x="5014" y="3604"/>
              <a:ext cx="68" cy="231"/>
            </a:xfrm>
            <a:custGeom>
              <a:rect b="b" l="l" r="r" t="t"/>
              <a:pathLst>
                <a:path extrusionOk="0" h="3186" w="932">
                  <a:moveTo>
                    <a:pt x="116" y="2801"/>
                  </a:moveTo>
                  <a:lnTo>
                    <a:pt x="116" y="2897"/>
                  </a:lnTo>
                  <a:lnTo>
                    <a:pt x="120" y="2920"/>
                  </a:lnTo>
                  <a:lnTo>
                    <a:pt x="130" y="2942"/>
                  </a:lnTo>
                  <a:lnTo>
                    <a:pt x="146" y="2964"/>
                  </a:lnTo>
                  <a:lnTo>
                    <a:pt x="170" y="2985"/>
                  </a:lnTo>
                  <a:lnTo>
                    <a:pt x="197" y="3006"/>
                  </a:lnTo>
                  <a:lnTo>
                    <a:pt x="232" y="3024"/>
                  </a:lnTo>
                  <a:lnTo>
                    <a:pt x="269" y="3039"/>
                  </a:lnTo>
                  <a:lnTo>
                    <a:pt x="313" y="3052"/>
                  </a:lnTo>
                  <a:lnTo>
                    <a:pt x="359" y="3062"/>
                  </a:lnTo>
                  <a:lnTo>
                    <a:pt x="411" y="3068"/>
                  </a:lnTo>
                  <a:lnTo>
                    <a:pt x="466" y="3070"/>
                  </a:lnTo>
                  <a:lnTo>
                    <a:pt x="520" y="3068"/>
                  </a:lnTo>
                  <a:lnTo>
                    <a:pt x="572" y="3062"/>
                  </a:lnTo>
                  <a:lnTo>
                    <a:pt x="618" y="3052"/>
                  </a:lnTo>
                  <a:lnTo>
                    <a:pt x="662" y="3039"/>
                  </a:lnTo>
                  <a:lnTo>
                    <a:pt x="700" y="3024"/>
                  </a:lnTo>
                  <a:lnTo>
                    <a:pt x="734" y="3006"/>
                  </a:lnTo>
                  <a:lnTo>
                    <a:pt x="762" y="2985"/>
                  </a:lnTo>
                  <a:lnTo>
                    <a:pt x="785" y="2964"/>
                  </a:lnTo>
                  <a:lnTo>
                    <a:pt x="801" y="2942"/>
                  </a:lnTo>
                  <a:lnTo>
                    <a:pt x="811" y="2920"/>
                  </a:lnTo>
                  <a:lnTo>
                    <a:pt x="815" y="2897"/>
                  </a:lnTo>
                  <a:lnTo>
                    <a:pt x="815" y="2801"/>
                  </a:lnTo>
                  <a:lnTo>
                    <a:pt x="777" y="2825"/>
                  </a:lnTo>
                  <a:lnTo>
                    <a:pt x="733" y="2845"/>
                  </a:lnTo>
                  <a:lnTo>
                    <a:pt x="686" y="2863"/>
                  </a:lnTo>
                  <a:lnTo>
                    <a:pt x="635" y="2877"/>
                  </a:lnTo>
                  <a:lnTo>
                    <a:pt x="582" y="2888"/>
                  </a:lnTo>
                  <a:lnTo>
                    <a:pt x="525" y="2894"/>
                  </a:lnTo>
                  <a:lnTo>
                    <a:pt x="466" y="2897"/>
                  </a:lnTo>
                  <a:lnTo>
                    <a:pt x="406" y="2894"/>
                  </a:lnTo>
                  <a:lnTo>
                    <a:pt x="349" y="2888"/>
                  </a:lnTo>
                  <a:lnTo>
                    <a:pt x="295" y="2877"/>
                  </a:lnTo>
                  <a:lnTo>
                    <a:pt x="245" y="2863"/>
                  </a:lnTo>
                  <a:lnTo>
                    <a:pt x="198" y="2845"/>
                  </a:lnTo>
                  <a:lnTo>
                    <a:pt x="155" y="2825"/>
                  </a:lnTo>
                  <a:lnTo>
                    <a:pt x="116" y="2801"/>
                  </a:lnTo>
                  <a:close/>
                  <a:moveTo>
                    <a:pt x="116" y="2511"/>
                  </a:moveTo>
                  <a:lnTo>
                    <a:pt x="116" y="2607"/>
                  </a:lnTo>
                  <a:lnTo>
                    <a:pt x="120" y="2630"/>
                  </a:lnTo>
                  <a:lnTo>
                    <a:pt x="130" y="2652"/>
                  </a:lnTo>
                  <a:lnTo>
                    <a:pt x="146" y="2674"/>
                  </a:lnTo>
                  <a:lnTo>
                    <a:pt x="170" y="2696"/>
                  </a:lnTo>
                  <a:lnTo>
                    <a:pt x="197" y="2716"/>
                  </a:lnTo>
                  <a:lnTo>
                    <a:pt x="232" y="2734"/>
                  </a:lnTo>
                  <a:lnTo>
                    <a:pt x="269" y="2749"/>
                  </a:lnTo>
                  <a:lnTo>
                    <a:pt x="313" y="2762"/>
                  </a:lnTo>
                  <a:lnTo>
                    <a:pt x="359" y="2772"/>
                  </a:lnTo>
                  <a:lnTo>
                    <a:pt x="411" y="2778"/>
                  </a:lnTo>
                  <a:lnTo>
                    <a:pt x="466" y="2780"/>
                  </a:lnTo>
                  <a:lnTo>
                    <a:pt x="520" y="2778"/>
                  </a:lnTo>
                  <a:lnTo>
                    <a:pt x="572" y="2772"/>
                  </a:lnTo>
                  <a:lnTo>
                    <a:pt x="618" y="2762"/>
                  </a:lnTo>
                  <a:lnTo>
                    <a:pt x="662" y="2749"/>
                  </a:lnTo>
                  <a:lnTo>
                    <a:pt x="700" y="2734"/>
                  </a:lnTo>
                  <a:lnTo>
                    <a:pt x="734" y="2716"/>
                  </a:lnTo>
                  <a:lnTo>
                    <a:pt x="762" y="2696"/>
                  </a:lnTo>
                  <a:lnTo>
                    <a:pt x="785" y="2674"/>
                  </a:lnTo>
                  <a:lnTo>
                    <a:pt x="801" y="2652"/>
                  </a:lnTo>
                  <a:lnTo>
                    <a:pt x="811" y="2630"/>
                  </a:lnTo>
                  <a:lnTo>
                    <a:pt x="815" y="2607"/>
                  </a:lnTo>
                  <a:lnTo>
                    <a:pt x="815" y="2511"/>
                  </a:lnTo>
                  <a:lnTo>
                    <a:pt x="777" y="2535"/>
                  </a:lnTo>
                  <a:lnTo>
                    <a:pt x="733" y="2555"/>
                  </a:lnTo>
                  <a:lnTo>
                    <a:pt x="686" y="2573"/>
                  </a:lnTo>
                  <a:lnTo>
                    <a:pt x="635" y="2588"/>
                  </a:lnTo>
                  <a:lnTo>
                    <a:pt x="582" y="2599"/>
                  </a:lnTo>
                  <a:lnTo>
                    <a:pt x="525" y="2605"/>
                  </a:lnTo>
                  <a:lnTo>
                    <a:pt x="466" y="2607"/>
                  </a:lnTo>
                  <a:lnTo>
                    <a:pt x="406" y="2605"/>
                  </a:lnTo>
                  <a:lnTo>
                    <a:pt x="349" y="2599"/>
                  </a:lnTo>
                  <a:lnTo>
                    <a:pt x="295" y="2588"/>
                  </a:lnTo>
                  <a:lnTo>
                    <a:pt x="245" y="2573"/>
                  </a:lnTo>
                  <a:lnTo>
                    <a:pt x="198" y="2555"/>
                  </a:lnTo>
                  <a:lnTo>
                    <a:pt x="155" y="2535"/>
                  </a:lnTo>
                  <a:lnTo>
                    <a:pt x="116" y="2511"/>
                  </a:lnTo>
                  <a:close/>
                  <a:moveTo>
                    <a:pt x="116" y="2221"/>
                  </a:moveTo>
                  <a:lnTo>
                    <a:pt x="116" y="2317"/>
                  </a:lnTo>
                  <a:lnTo>
                    <a:pt x="120" y="2340"/>
                  </a:lnTo>
                  <a:lnTo>
                    <a:pt x="130" y="2362"/>
                  </a:lnTo>
                  <a:lnTo>
                    <a:pt x="146" y="2385"/>
                  </a:lnTo>
                  <a:lnTo>
                    <a:pt x="170" y="2406"/>
                  </a:lnTo>
                  <a:lnTo>
                    <a:pt x="197" y="2426"/>
                  </a:lnTo>
                  <a:lnTo>
                    <a:pt x="232" y="2444"/>
                  </a:lnTo>
                  <a:lnTo>
                    <a:pt x="269" y="2459"/>
                  </a:lnTo>
                  <a:lnTo>
                    <a:pt x="313" y="2472"/>
                  </a:lnTo>
                  <a:lnTo>
                    <a:pt x="359" y="2483"/>
                  </a:lnTo>
                  <a:lnTo>
                    <a:pt x="411" y="2489"/>
                  </a:lnTo>
                  <a:lnTo>
                    <a:pt x="466" y="2491"/>
                  </a:lnTo>
                  <a:lnTo>
                    <a:pt x="520" y="2489"/>
                  </a:lnTo>
                  <a:lnTo>
                    <a:pt x="572" y="2483"/>
                  </a:lnTo>
                  <a:lnTo>
                    <a:pt x="618" y="2472"/>
                  </a:lnTo>
                  <a:lnTo>
                    <a:pt x="662" y="2459"/>
                  </a:lnTo>
                  <a:lnTo>
                    <a:pt x="700" y="2444"/>
                  </a:lnTo>
                  <a:lnTo>
                    <a:pt x="734" y="2426"/>
                  </a:lnTo>
                  <a:lnTo>
                    <a:pt x="762" y="2406"/>
                  </a:lnTo>
                  <a:lnTo>
                    <a:pt x="785" y="2385"/>
                  </a:lnTo>
                  <a:lnTo>
                    <a:pt x="801" y="2362"/>
                  </a:lnTo>
                  <a:lnTo>
                    <a:pt x="811" y="2340"/>
                  </a:lnTo>
                  <a:lnTo>
                    <a:pt x="815" y="2317"/>
                  </a:lnTo>
                  <a:lnTo>
                    <a:pt x="815" y="2221"/>
                  </a:lnTo>
                  <a:lnTo>
                    <a:pt x="777" y="2245"/>
                  </a:lnTo>
                  <a:lnTo>
                    <a:pt x="733" y="2266"/>
                  </a:lnTo>
                  <a:lnTo>
                    <a:pt x="686" y="2284"/>
                  </a:lnTo>
                  <a:lnTo>
                    <a:pt x="635" y="2298"/>
                  </a:lnTo>
                  <a:lnTo>
                    <a:pt x="582" y="2309"/>
                  </a:lnTo>
                  <a:lnTo>
                    <a:pt x="525" y="2315"/>
                  </a:lnTo>
                  <a:lnTo>
                    <a:pt x="466" y="2317"/>
                  </a:lnTo>
                  <a:lnTo>
                    <a:pt x="406" y="2315"/>
                  </a:lnTo>
                  <a:lnTo>
                    <a:pt x="349" y="2309"/>
                  </a:lnTo>
                  <a:lnTo>
                    <a:pt x="295" y="2298"/>
                  </a:lnTo>
                  <a:lnTo>
                    <a:pt x="245" y="2284"/>
                  </a:lnTo>
                  <a:lnTo>
                    <a:pt x="198" y="2266"/>
                  </a:lnTo>
                  <a:lnTo>
                    <a:pt x="155" y="2245"/>
                  </a:lnTo>
                  <a:lnTo>
                    <a:pt x="116" y="2221"/>
                  </a:lnTo>
                  <a:close/>
                  <a:moveTo>
                    <a:pt x="116" y="1931"/>
                  </a:moveTo>
                  <a:lnTo>
                    <a:pt x="116" y="2027"/>
                  </a:lnTo>
                  <a:lnTo>
                    <a:pt x="120" y="2050"/>
                  </a:lnTo>
                  <a:lnTo>
                    <a:pt x="130" y="2073"/>
                  </a:lnTo>
                  <a:lnTo>
                    <a:pt x="146" y="2095"/>
                  </a:lnTo>
                  <a:lnTo>
                    <a:pt x="170" y="2116"/>
                  </a:lnTo>
                  <a:lnTo>
                    <a:pt x="197" y="2136"/>
                  </a:lnTo>
                  <a:lnTo>
                    <a:pt x="232" y="2154"/>
                  </a:lnTo>
                  <a:lnTo>
                    <a:pt x="269" y="2170"/>
                  </a:lnTo>
                  <a:lnTo>
                    <a:pt x="313" y="2183"/>
                  </a:lnTo>
                  <a:lnTo>
                    <a:pt x="359" y="2193"/>
                  </a:lnTo>
                  <a:lnTo>
                    <a:pt x="411" y="2199"/>
                  </a:lnTo>
                  <a:lnTo>
                    <a:pt x="466" y="2202"/>
                  </a:lnTo>
                  <a:lnTo>
                    <a:pt x="520" y="2199"/>
                  </a:lnTo>
                  <a:lnTo>
                    <a:pt x="572" y="2193"/>
                  </a:lnTo>
                  <a:lnTo>
                    <a:pt x="618" y="2183"/>
                  </a:lnTo>
                  <a:lnTo>
                    <a:pt x="662" y="2170"/>
                  </a:lnTo>
                  <a:lnTo>
                    <a:pt x="700" y="2154"/>
                  </a:lnTo>
                  <a:lnTo>
                    <a:pt x="734" y="2136"/>
                  </a:lnTo>
                  <a:lnTo>
                    <a:pt x="762" y="2116"/>
                  </a:lnTo>
                  <a:lnTo>
                    <a:pt x="785" y="2095"/>
                  </a:lnTo>
                  <a:lnTo>
                    <a:pt x="801" y="2073"/>
                  </a:lnTo>
                  <a:lnTo>
                    <a:pt x="811" y="2050"/>
                  </a:lnTo>
                  <a:lnTo>
                    <a:pt x="815" y="2027"/>
                  </a:lnTo>
                  <a:lnTo>
                    <a:pt x="815" y="1931"/>
                  </a:lnTo>
                  <a:lnTo>
                    <a:pt x="777" y="1955"/>
                  </a:lnTo>
                  <a:lnTo>
                    <a:pt x="733" y="1977"/>
                  </a:lnTo>
                  <a:lnTo>
                    <a:pt x="686" y="1994"/>
                  </a:lnTo>
                  <a:lnTo>
                    <a:pt x="635" y="2008"/>
                  </a:lnTo>
                  <a:lnTo>
                    <a:pt x="582" y="2019"/>
                  </a:lnTo>
                  <a:lnTo>
                    <a:pt x="525" y="2025"/>
                  </a:lnTo>
                  <a:lnTo>
                    <a:pt x="466" y="2027"/>
                  </a:lnTo>
                  <a:lnTo>
                    <a:pt x="406" y="2025"/>
                  </a:lnTo>
                  <a:lnTo>
                    <a:pt x="349" y="2019"/>
                  </a:lnTo>
                  <a:lnTo>
                    <a:pt x="295" y="2008"/>
                  </a:lnTo>
                  <a:lnTo>
                    <a:pt x="245" y="1994"/>
                  </a:lnTo>
                  <a:lnTo>
                    <a:pt x="198" y="1977"/>
                  </a:lnTo>
                  <a:lnTo>
                    <a:pt x="155" y="1955"/>
                  </a:lnTo>
                  <a:lnTo>
                    <a:pt x="116" y="1931"/>
                  </a:lnTo>
                  <a:close/>
                  <a:moveTo>
                    <a:pt x="116" y="1641"/>
                  </a:moveTo>
                  <a:lnTo>
                    <a:pt x="116" y="1737"/>
                  </a:lnTo>
                  <a:lnTo>
                    <a:pt x="120" y="1761"/>
                  </a:lnTo>
                  <a:lnTo>
                    <a:pt x="130" y="1783"/>
                  </a:lnTo>
                  <a:lnTo>
                    <a:pt x="146" y="1805"/>
                  </a:lnTo>
                  <a:lnTo>
                    <a:pt x="170" y="1826"/>
                  </a:lnTo>
                  <a:lnTo>
                    <a:pt x="197" y="1846"/>
                  </a:lnTo>
                  <a:lnTo>
                    <a:pt x="232" y="1865"/>
                  </a:lnTo>
                  <a:lnTo>
                    <a:pt x="269" y="1880"/>
                  </a:lnTo>
                  <a:lnTo>
                    <a:pt x="313" y="1893"/>
                  </a:lnTo>
                  <a:lnTo>
                    <a:pt x="359" y="1903"/>
                  </a:lnTo>
                  <a:lnTo>
                    <a:pt x="411" y="1909"/>
                  </a:lnTo>
                  <a:lnTo>
                    <a:pt x="466" y="1912"/>
                  </a:lnTo>
                  <a:lnTo>
                    <a:pt x="520" y="1909"/>
                  </a:lnTo>
                  <a:lnTo>
                    <a:pt x="572" y="1903"/>
                  </a:lnTo>
                  <a:lnTo>
                    <a:pt x="618" y="1893"/>
                  </a:lnTo>
                  <a:lnTo>
                    <a:pt x="662" y="1880"/>
                  </a:lnTo>
                  <a:lnTo>
                    <a:pt x="700" y="1865"/>
                  </a:lnTo>
                  <a:lnTo>
                    <a:pt x="734" y="1846"/>
                  </a:lnTo>
                  <a:lnTo>
                    <a:pt x="762" y="1826"/>
                  </a:lnTo>
                  <a:lnTo>
                    <a:pt x="785" y="1805"/>
                  </a:lnTo>
                  <a:lnTo>
                    <a:pt x="801" y="1783"/>
                  </a:lnTo>
                  <a:lnTo>
                    <a:pt x="811" y="1761"/>
                  </a:lnTo>
                  <a:lnTo>
                    <a:pt x="815" y="1737"/>
                  </a:lnTo>
                  <a:lnTo>
                    <a:pt x="815" y="1641"/>
                  </a:lnTo>
                  <a:lnTo>
                    <a:pt x="777" y="1666"/>
                  </a:lnTo>
                  <a:lnTo>
                    <a:pt x="733" y="1687"/>
                  </a:lnTo>
                  <a:lnTo>
                    <a:pt x="686" y="1704"/>
                  </a:lnTo>
                  <a:lnTo>
                    <a:pt x="635" y="1718"/>
                  </a:lnTo>
                  <a:lnTo>
                    <a:pt x="582" y="1729"/>
                  </a:lnTo>
                  <a:lnTo>
                    <a:pt x="525" y="1735"/>
                  </a:lnTo>
                  <a:lnTo>
                    <a:pt x="466" y="1737"/>
                  </a:lnTo>
                  <a:lnTo>
                    <a:pt x="406" y="1735"/>
                  </a:lnTo>
                  <a:lnTo>
                    <a:pt x="349" y="1729"/>
                  </a:lnTo>
                  <a:lnTo>
                    <a:pt x="295" y="1718"/>
                  </a:lnTo>
                  <a:lnTo>
                    <a:pt x="245" y="1704"/>
                  </a:lnTo>
                  <a:lnTo>
                    <a:pt x="198" y="1687"/>
                  </a:lnTo>
                  <a:lnTo>
                    <a:pt x="155" y="1666"/>
                  </a:lnTo>
                  <a:lnTo>
                    <a:pt x="116" y="1641"/>
                  </a:lnTo>
                  <a:close/>
                  <a:moveTo>
                    <a:pt x="116" y="1352"/>
                  </a:moveTo>
                  <a:lnTo>
                    <a:pt x="116" y="1449"/>
                  </a:lnTo>
                  <a:lnTo>
                    <a:pt x="120" y="1471"/>
                  </a:lnTo>
                  <a:lnTo>
                    <a:pt x="130" y="1493"/>
                  </a:lnTo>
                  <a:lnTo>
                    <a:pt x="146" y="1515"/>
                  </a:lnTo>
                  <a:lnTo>
                    <a:pt x="170" y="1536"/>
                  </a:lnTo>
                  <a:lnTo>
                    <a:pt x="197" y="1557"/>
                  </a:lnTo>
                  <a:lnTo>
                    <a:pt x="232" y="1575"/>
                  </a:lnTo>
                  <a:lnTo>
                    <a:pt x="269" y="1590"/>
                  </a:lnTo>
                  <a:lnTo>
                    <a:pt x="313" y="1603"/>
                  </a:lnTo>
                  <a:lnTo>
                    <a:pt x="359" y="1613"/>
                  </a:lnTo>
                  <a:lnTo>
                    <a:pt x="411" y="1619"/>
                  </a:lnTo>
                  <a:lnTo>
                    <a:pt x="466" y="1622"/>
                  </a:lnTo>
                  <a:lnTo>
                    <a:pt x="520" y="1619"/>
                  </a:lnTo>
                  <a:lnTo>
                    <a:pt x="572" y="1613"/>
                  </a:lnTo>
                  <a:lnTo>
                    <a:pt x="618" y="1603"/>
                  </a:lnTo>
                  <a:lnTo>
                    <a:pt x="662" y="1590"/>
                  </a:lnTo>
                  <a:lnTo>
                    <a:pt x="700" y="1575"/>
                  </a:lnTo>
                  <a:lnTo>
                    <a:pt x="734" y="1557"/>
                  </a:lnTo>
                  <a:lnTo>
                    <a:pt x="762" y="1536"/>
                  </a:lnTo>
                  <a:lnTo>
                    <a:pt x="785" y="1515"/>
                  </a:lnTo>
                  <a:lnTo>
                    <a:pt x="801" y="1493"/>
                  </a:lnTo>
                  <a:lnTo>
                    <a:pt x="811" y="1471"/>
                  </a:lnTo>
                  <a:lnTo>
                    <a:pt x="815" y="1449"/>
                  </a:lnTo>
                  <a:lnTo>
                    <a:pt x="815" y="1352"/>
                  </a:lnTo>
                  <a:lnTo>
                    <a:pt x="777" y="1376"/>
                  </a:lnTo>
                  <a:lnTo>
                    <a:pt x="733" y="1397"/>
                  </a:lnTo>
                  <a:lnTo>
                    <a:pt x="686" y="1414"/>
                  </a:lnTo>
                  <a:lnTo>
                    <a:pt x="635" y="1428"/>
                  </a:lnTo>
                  <a:lnTo>
                    <a:pt x="582" y="1440"/>
                  </a:lnTo>
                  <a:lnTo>
                    <a:pt x="525" y="1446"/>
                  </a:lnTo>
                  <a:lnTo>
                    <a:pt x="466" y="1449"/>
                  </a:lnTo>
                  <a:lnTo>
                    <a:pt x="406" y="1446"/>
                  </a:lnTo>
                  <a:lnTo>
                    <a:pt x="349" y="1440"/>
                  </a:lnTo>
                  <a:lnTo>
                    <a:pt x="295" y="1428"/>
                  </a:lnTo>
                  <a:lnTo>
                    <a:pt x="245" y="1414"/>
                  </a:lnTo>
                  <a:lnTo>
                    <a:pt x="198" y="1397"/>
                  </a:lnTo>
                  <a:lnTo>
                    <a:pt x="155" y="1376"/>
                  </a:lnTo>
                  <a:lnTo>
                    <a:pt x="116" y="1352"/>
                  </a:lnTo>
                  <a:close/>
                  <a:moveTo>
                    <a:pt x="116" y="1062"/>
                  </a:moveTo>
                  <a:lnTo>
                    <a:pt x="116" y="1159"/>
                  </a:lnTo>
                  <a:lnTo>
                    <a:pt x="120" y="1181"/>
                  </a:lnTo>
                  <a:lnTo>
                    <a:pt x="130" y="1203"/>
                  </a:lnTo>
                  <a:lnTo>
                    <a:pt x="146" y="1225"/>
                  </a:lnTo>
                  <a:lnTo>
                    <a:pt x="170" y="1247"/>
                  </a:lnTo>
                  <a:lnTo>
                    <a:pt x="197" y="1267"/>
                  </a:lnTo>
                  <a:lnTo>
                    <a:pt x="232" y="1285"/>
                  </a:lnTo>
                  <a:lnTo>
                    <a:pt x="269" y="1301"/>
                  </a:lnTo>
                  <a:lnTo>
                    <a:pt x="313" y="1313"/>
                  </a:lnTo>
                  <a:lnTo>
                    <a:pt x="359" y="1323"/>
                  </a:lnTo>
                  <a:lnTo>
                    <a:pt x="411" y="1329"/>
                  </a:lnTo>
                  <a:lnTo>
                    <a:pt x="466" y="1332"/>
                  </a:lnTo>
                  <a:lnTo>
                    <a:pt x="520" y="1329"/>
                  </a:lnTo>
                  <a:lnTo>
                    <a:pt x="572" y="1323"/>
                  </a:lnTo>
                  <a:lnTo>
                    <a:pt x="618" y="1313"/>
                  </a:lnTo>
                  <a:lnTo>
                    <a:pt x="662" y="1301"/>
                  </a:lnTo>
                  <a:lnTo>
                    <a:pt x="700" y="1285"/>
                  </a:lnTo>
                  <a:lnTo>
                    <a:pt x="734" y="1267"/>
                  </a:lnTo>
                  <a:lnTo>
                    <a:pt x="762" y="1247"/>
                  </a:lnTo>
                  <a:lnTo>
                    <a:pt x="785" y="1225"/>
                  </a:lnTo>
                  <a:lnTo>
                    <a:pt x="801" y="1203"/>
                  </a:lnTo>
                  <a:lnTo>
                    <a:pt x="811" y="1181"/>
                  </a:lnTo>
                  <a:lnTo>
                    <a:pt x="815" y="1159"/>
                  </a:lnTo>
                  <a:lnTo>
                    <a:pt x="815" y="1062"/>
                  </a:lnTo>
                  <a:lnTo>
                    <a:pt x="777" y="1086"/>
                  </a:lnTo>
                  <a:lnTo>
                    <a:pt x="733" y="1107"/>
                  </a:lnTo>
                  <a:lnTo>
                    <a:pt x="686" y="1124"/>
                  </a:lnTo>
                  <a:lnTo>
                    <a:pt x="635" y="1139"/>
                  </a:lnTo>
                  <a:lnTo>
                    <a:pt x="582" y="1150"/>
                  </a:lnTo>
                  <a:lnTo>
                    <a:pt x="525" y="1156"/>
                  </a:lnTo>
                  <a:lnTo>
                    <a:pt x="466" y="1159"/>
                  </a:lnTo>
                  <a:lnTo>
                    <a:pt x="406" y="1156"/>
                  </a:lnTo>
                  <a:lnTo>
                    <a:pt x="349" y="1150"/>
                  </a:lnTo>
                  <a:lnTo>
                    <a:pt x="295" y="1139"/>
                  </a:lnTo>
                  <a:lnTo>
                    <a:pt x="245" y="1124"/>
                  </a:lnTo>
                  <a:lnTo>
                    <a:pt x="198" y="1107"/>
                  </a:lnTo>
                  <a:lnTo>
                    <a:pt x="155" y="1086"/>
                  </a:lnTo>
                  <a:lnTo>
                    <a:pt x="116" y="1062"/>
                  </a:lnTo>
                  <a:close/>
                  <a:moveTo>
                    <a:pt x="116" y="772"/>
                  </a:moveTo>
                  <a:lnTo>
                    <a:pt x="116" y="869"/>
                  </a:lnTo>
                  <a:lnTo>
                    <a:pt x="120" y="891"/>
                  </a:lnTo>
                  <a:lnTo>
                    <a:pt x="130" y="913"/>
                  </a:lnTo>
                  <a:lnTo>
                    <a:pt x="146" y="936"/>
                  </a:lnTo>
                  <a:lnTo>
                    <a:pt x="170" y="957"/>
                  </a:lnTo>
                  <a:lnTo>
                    <a:pt x="197" y="977"/>
                  </a:lnTo>
                  <a:lnTo>
                    <a:pt x="232" y="995"/>
                  </a:lnTo>
                  <a:lnTo>
                    <a:pt x="269" y="1011"/>
                  </a:lnTo>
                  <a:lnTo>
                    <a:pt x="313" y="1025"/>
                  </a:lnTo>
                  <a:lnTo>
                    <a:pt x="359" y="1034"/>
                  </a:lnTo>
                  <a:lnTo>
                    <a:pt x="411" y="1041"/>
                  </a:lnTo>
                  <a:lnTo>
                    <a:pt x="466" y="1043"/>
                  </a:lnTo>
                  <a:lnTo>
                    <a:pt x="520" y="1041"/>
                  </a:lnTo>
                  <a:lnTo>
                    <a:pt x="572" y="1034"/>
                  </a:lnTo>
                  <a:lnTo>
                    <a:pt x="618" y="1025"/>
                  </a:lnTo>
                  <a:lnTo>
                    <a:pt x="662" y="1011"/>
                  </a:lnTo>
                  <a:lnTo>
                    <a:pt x="700" y="995"/>
                  </a:lnTo>
                  <a:lnTo>
                    <a:pt x="734" y="977"/>
                  </a:lnTo>
                  <a:lnTo>
                    <a:pt x="762" y="957"/>
                  </a:lnTo>
                  <a:lnTo>
                    <a:pt x="785" y="936"/>
                  </a:lnTo>
                  <a:lnTo>
                    <a:pt x="801" y="913"/>
                  </a:lnTo>
                  <a:lnTo>
                    <a:pt x="811" y="891"/>
                  </a:lnTo>
                  <a:lnTo>
                    <a:pt x="815" y="869"/>
                  </a:lnTo>
                  <a:lnTo>
                    <a:pt x="815" y="772"/>
                  </a:lnTo>
                  <a:lnTo>
                    <a:pt x="777" y="796"/>
                  </a:lnTo>
                  <a:lnTo>
                    <a:pt x="733" y="818"/>
                  </a:lnTo>
                  <a:lnTo>
                    <a:pt x="686" y="835"/>
                  </a:lnTo>
                  <a:lnTo>
                    <a:pt x="635" y="850"/>
                  </a:lnTo>
                  <a:lnTo>
                    <a:pt x="582" y="860"/>
                  </a:lnTo>
                  <a:lnTo>
                    <a:pt x="525" y="866"/>
                  </a:lnTo>
                  <a:lnTo>
                    <a:pt x="466" y="869"/>
                  </a:lnTo>
                  <a:lnTo>
                    <a:pt x="406" y="866"/>
                  </a:lnTo>
                  <a:lnTo>
                    <a:pt x="349" y="860"/>
                  </a:lnTo>
                  <a:lnTo>
                    <a:pt x="295" y="850"/>
                  </a:lnTo>
                  <a:lnTo>
                    <a:pt x="245" y="835"/>
                  </a:lnTo>
                  <a:lnTo>
                    <a:pt x="198" y="818"/>
                  </a:lnTo>
                  <a:lnTo>
                    <a:pt x="155" y="796"/>
                  </a:lnTo>
                  <a:lnTo>
                    <a:pt x="116" y="772"/>
                  </a:lnTo>
                  <a:close/>
                  <a:moveTo>
                    <a:pt x="116" y="482"/>
                  </a:moveTo>
                  <a:lnTo>
                    <a:pt x="116" y="579"/>
                  </a:lnTo>
                  <a:lnTo>
                    <a:pt x="120" y="601"/>
                  </a:lnTo>
                  <a:lnTo>
                    <a:pt x="130" y="624"/>
                  </a:lnTo>
                  <a:lnTo>
                    <a:pt x="146" y="646"/>
                  </a:lnTo>
                  <a:lnTo>
                    <a:pt x="170" y="667"/>
                  </a:lnTo>
                  <a:lnTo>
                    <a:pt x="197" y="687"/>
                  </a:lnTo>
                  <a:lnTo>
                    <a:pt x="232" y="705"/>
                  </a:lnTo>
                  <a:lnTo>
                    <a:pt x="269" y="722"/>
                  </a:lnTo>
                  <a:lnTo>
                    <a:pt x="313" y="735"/>
                  </a:lnTo>
                  <a:lnTo>
                    <a:pt x="359" y="744"/>
                  </a:lnTo>
                  <a:lnTo>
                    <a:pt x="411" y="751"/>
                  </a:lnTo>
                  <a:lnTo>
                    <a:pt x="466" y="753"/>
                  </a:lnTo>
                  <a:lnTo>
                    <a:pt x="520" y="751"/>
                  </a:lnTo>
                  <a:lnTo>
                    <a:pt x="572" y="744"/>
                  </a:lnTo>
                  <a:lnTo>
                    <a:pt x="618" y="735"/>
                  </a:lnTo>
                  <a:lnTo>
                    <a:pt x="662" y="722"/>
                  </a:lnTo>
                  <a:lnTo>
                    <a:pt x="700" y="705"/>
                  </a:lnTo>
                  <a:lnTo>
                    <a:pt x="734" y="687"/>
                  </a:lnTo>
                  <a:lnTo>
                    <a:pt x="762" y="667"/>
                  </a:lnTo>
                  <a:lnTo>
                    <a:pt x="785" y="646"/>
                  </a:lnTo>
                  <a:lnTo>
                    <a:pt x="801" y="624"/>
                  </a:lnTo>
                  <a:lnTo>
                    <a:pt x="811" y="601"/>
                  </a:lnTo>
                  <a:lnTo>
                    <a:pt x="815" y="579"/>
                  </a:lnTo>
                  <a:lnTo>
                    <a:pt x="815" y="482"/>
                  </a:lnTo>
                  <a:lnTo>
                    <a:pt x="777" y="507"/>
                  </a:lnTo>
                  <a:lnTo>
                    <a:pt x="733" y="528"/>
                  </a:lnTo>
                  <a:lnTo>
                    <a:pt x="686" y="545"/>
                  </a:lnTo>
                  <a:lnTo>
                    <a:pt x="635" y="559"/>
                  </a:lnTo>
                  <a:lnTo>
                    <a:pt x="582" y="570"/>
                  </a:lnTo>
                  <a:lnTo>
                    <a:pt x="525" y="576"/>
                  </a:lnTo>
                  <a:lnTo>
                    <a:pt x="466" y="579"/>
                  </a:lnTo>
                  <a:lnTo>
                    <a:pt x="406" y="576"/>
                  </a:lnTo>
                  <a:lnTo>
                    <a:pt x="349" y="570"/>
                  </a:lnTo>
                  <a:lnTo>
                    <a:pt x="295" y="559"/>
                  </a:lnTo>
                  <a:lnTo>
                    <a:pt x="245" y="545"/>
                  </a:lnTo>
                  <a:lnTo>
                    <a:pt x="198" y="528"/>
                  </a:lnTo>
                  <a:lnTo>
                    <a:pt x="155" y="507"/>
                  </a:lnTo>
                  <a:lnTo>
                    <a:pt x="116" y="482"/>
                  </a:lnTo>
                  <a:close/>
                  <a:moveTo>
                    <a:pt x="466" y="116"/>
                  </a:moveTo>
                  <a:lnTo>
                    <a:pt x="411" y="118"/>
                  </a:lnTo>
                  <a:lnTo>
                    <a:pt x="359" y="124"/>
                  </a:lnTo>
                  <a:lnTo>
                    <a:pt x="313" y="134"/>
                  </a:lnTo>
                  <a:lnTo>
                    <a:pt x="269" y="147"/>
                  </a:lnTo>
                  <a:lnTo>
                    <a:pt x="232" y="162"/>
                  </a:lnTo>
                  <a:lnTo>
                    <a:pt x="197" y="180"/>
                  </a:lnTo>
                  <a:lnTo>
                    <a:pt x="170" y="201"/>
                  </a:lnTo>
                  <a:lnTo>
                    <a:pt x="146" y="222"/>
                  </a:lnTo>
                  <a:lnTo>
                    <a:pt x="130" y="244"/>
                  </a:lnTo>
                  <a:lnTo>
                    <a:pt x="120" y="266"/>
                  </a:lnTo>
                  <a:lnTo>
                    <a:pt x="116" y="289"/>
                  </a:lnTo>
                  <a:lnTo>
                    <a:pt x="120" y="312"/>
                  </a:lnTo>
                  <a:lnTo>
                    <a:pt x="130" y="334"/>
                  </a:lnTo>
                  <a:lnTo>
                    <a:pt x="146" y="356"/>
                  </a:lnTo>
                  <a:lnTo>
                    <a:pt x="170" y="377"/>
                  </a:lnTo>
                  <a:lnTo>
                    <a:pt x="197" y="398"/>
                  </a:lnTo>
                  <a:lnTo>
                    <a:pt x="232" y="416"/>
                  </a:lnTo>
                  <a:lnTo>
                    <a:pt x="269" y="432"/>
                  </a:lnTo>
                  <a:lnTo>
                    <a:pt x="313" y="445"/>
                  </a:lnTo>
                  <a:lnTo>
                    <a:pt x="359" y="454"/>
                  </a:lnTo>
                  <a:lnTo>
                    <a:pt x="411" y="461"/>
                  </a:lnTo>
                  <a:lnTo>
                    <a:pt x="466" y="463"/>
                  </a:lnTo>
                  <a:lnTo>
                    <a:pt x="520" y="461"/>
                  </a:lnTo>
                  <a:lnTo>
                    <a:pt x="572" y="454"/>
                  </a:lnTo>
                  <a:lnTo>
                    <a:pt x="618" y="445"/>
                  </a:lnTo>
                  <a:lnTo>
                    <a:pt x="662" y="432"/>
                  </a:lnTo>
                  <a:lnTo>
                    <a:pt x="700" y="416"/>
                  </a:lnTo>
                  <a:lnTo>
                    <a:pt x="734" y="398"/>
                  </a:lnTo>
                  <a:lnTo>
                    <a:pt x="762" y="377"/>
                  </a:lnTo>
                  <a:lnTo>
                    <a:pt x="785" y="356"/>
                  </a:lnTo>
                  <a:lnTo>
                    <a:pt x="801" y="334"/>
                  </a:lnTo>
                  <a:lnTo>
                    <a:pt x="811" y="312"/>
                  </a:lnTo>
                  <a:lnTo>
                    <a:pt x="815" y="289"/>
                  </a:lnTo>
                  <a:lnTo>
                    <a:pt x="811" y="266"/>
                  </a:lnTo>
                  <a:lnTo>
                    <a:pt x="801" y="244"/>
                  </a:lnTo>
                  <a:lnTo>
                    <a:pt x="785" y="222"/>
                  </a:lnTo>
                  <a:lnTo>
                    <a:pt x="762" y="201"/>
                  </a:lnTo>
                  <a:lnTo>
                    <a:pt x="734" y="180"/>
                  </a:lnTo>
                  <a:lnTo>
                    <a:pt x="700" y="162"/>
                  </a:lnTo>
                  <a:lnTo>
                    <a:pt x="662" y="147"/>
                  </a:lnTo>
                  <a:lnTo>
                    <a:pt x="618" y="134"/>
                  </a:lnTo>
                  <a:lnTo>
                    <a:pt x="572" y="124"/>
                  </a:lnTo>
                  <a:lnTo>
                    <a:pt x="520" y="118"/>
                  </a:lnTo>
                  <a:lnTo>
                    <a:pt x="466" y="116"/>
                  </a:lnTo>
                  <a:close/>
                  <a:moveTo>
                    <a:pt x="466" y="0"/>
                  </a:moveTo>
                  <a:lnTo>
                    <a:pt x="521" y="2"/>
                  </a:lnTo>
                  <a:lnTo>
                    <a:pt x="574" y="7"/>
                  </a:lnTo>
                  <a:lnTo>
                    <a:pt x="624" y="16"/>
                  </a:lnTo>
                  <a:lnTo>
                    <a:pt x="672" y="28"/>
                  </a:lnTo>
                  <a:lnTo>
                    <a:pt x="717" y="44"/>
                  </a:lnTo>
                  <a:lnTo>
                    <a:pt x="758" y="62"/>
                  </a:lnTo>
                  <a:lnTo>
                    <a:pt x="797" y="83"/>
                  </a:lnTo>
                  <a:lnTo>
                    <a:pt x="830" y="107"/>
                  </a:lnTo>
                  <a:lnTo>
                    <a:pt x="860" y="133"/>
                  </a:lnTo>
                  <a:lnTo>
                    <a:pt x="885" y="160"/>
                  </a:lnTo>
                  <a:lnTo>
                    <a:pt x="904" y="191"/>
                  </a:lnTo>
                  <a:lnTo>
                    <a:pt x="920" y="222"/>
                  </a:lnTo>
                  <a:lnTo>
                    <a:pt x="929" y="255"/>
                  </a:lnTo>
                  <a:lnTo>
                    <a:pt x="932" y="289"/>
                  </a:lnTo>
                  <a:lnTo>
                    <a:pt x="932" y="2897"/>
                  </a:lnTo>
                  <a:lnTo>
                    <a:pt x="929" y="2931"/>
                  </a:lnTo>
                  <a:lnTo>
                    <a:pt x="920" y="2964"/>
                  </a:lnTo>
                  <a:lnTo>
                    <a:pt x="904" y="2995"/>
                  </a:lnTo>
                  <a:lnTo>
                    <a:pt x="885" y="3026"/>
                  </a:lnTo>
                  <a:lnTo>
                    <a:pt x="860" y="3053"/>
                  </a:lnTo>
                  <a:lnTo>
                    <a:pt x="830" y="3079"/>
                  </a:lnTo>
                  <a:lnTo>
                    <a:pt x="797" y="3102"/>
                  </a:lnTo>
                  <a:lnTo>
                    <a:pt x="758" y="3124"/>
                  </a:lnTo>
                  <a:lnTo>
                    <a:pt x="717" y="3142"/>
                  </a:lnTo>
                  <a:lnTo>
                    <a:pt x="672" y="3158"/>
                  </a:lnTo>
                  <a:lnTo>
                    <a:pt x="624" y="3170"/>
                  </a:lnTo>
                  <a:lnTo>
                    <a:pt x="574" y="3179"/>
                  </a:lnTo>
                  <a:lnTo>
                    <a:pt x="521" y="3184"/>
                  </a:lnTo>
                  <a:lnTo>
                    <a:pt x="466" y="3186"/>
                  </a:lnTo>
                  <a:lnTo>
                    <a:pt x="410" y="3184"/>
                  </a:lnTo>
                  <a:lnTo>
                    <a:pt x="357" y="3179"/>
                  </a:lnTo>
                  <a:lnTo>
                    <a:pt x="307" y="3170"/>
                  </a:lnTo>
                  <a:lnTo>
                    <a:pt x="259" y="3158"/>
                  </a:lnTo>
                  <a:lnTo>
                    <a:pt x="214" y="3142"/>
                  </a:lnTo>
                  <a:lnTo>
                    <a:pt x="173" y="3124"/>
                  </a:lnTo>
                  <a:lnTo>
                    <a:pt x="135" y="3102"/>
                  </a:lnTo>
                  <a:lnTo>
                    <a:pt x="101" y="3079"/>
                  </a:lnTo>
                  <a:lnTo>
                    <a:pt x="71" y="3053"/>
                  </a:lnTo>
                  <a:lnTo>
                    <a:pt x="47" y="3026"/>
                  </a:lnTo>
                  <a:lnTo>
                    <a:pt x="27" y="2995"/>
                  </a:lnTo>
                  <a:lnTo>
                    <a:pt x="11" y="2964"/>
                  </a:lnTo>
                  <a:lnTo>
                    <a:pt x="3" y="2931"/>
                  </a:lnTo>
                  <a:lnTo>
                    <a:pt x="0" y="2897"/>
                  </a:lnTo>
                  <a:lnTo>
                    <a:pt x="0" y="289"/>
                  </a:lnTo>
                  <a:lnTo>
                    <a:pt x="3" y="255"/>
                  </a:lnTo>
                  <a:lnTo>
                    <a:pt x="11" y="222"/>
                  </a:lnTo>
                  <a:lnTo>
                    <a:pt x="27" y="191"/>
                  </a:lnTo>
                  <a:lnTo>
                    <a:pt x="47" y="160"/>
                  </a:lnTo>
                  <a:lnTo>
                    <a:pt x="71" y="133"/>
                  </a:lnTo>
                  <a:lnTo>
                    <a:pt x="101" y="107"/>
                  </a:lnTo>
                  <a:lnTo>
                    <a:pt x="135" y="83"/>
                  </a:lnTo>
                  <a:lnTo>
                    <a:pt x="173" y="62"/>
                  </a:lnTo>
                  <a:lnTo>
                    <a:pt x="214" y="44"/>
                  </a:lnTo>
                  <a:lnTo>
                    <a:pt x="259" y="28"/>
                  </a:lnTo>
                  <a:lnTo>
                    <a:pt x="307" y="16"/>
                  </a:lnTo>
                  <a:lnTo>
                    <a:pt x="357" y="7"/>
                  </a:lnTo>
                  <a:lnTo>
                    <a:pt x="410" y="2"/>
                  </a:lnTo>
                  <a:lnTo>
                    <a:pt x="4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7" name="Google Shape;10037;p23"/>
            <p:cNvSpPr/>
            <p:nvPr/>
          </p:nvSpPr>
          <p:spPr>
            <a:xfrm>
              <a:off x="4906" y="3600"/>
              <a:ext cx="101" cy="235"/>
            </a:xfrm>
            <a:custGeom>
              <a:rect b="b" l="l" r="r" t="t"/>
              <a:pathLst>
                <a:path extrusionOk="0" h="3245" w="1398">
                  <a:moveTo>
                    <a:pt x="467" y="2860"/>
                  </a:moveTo>
                  <a:lnTo>
                    <a:pt x="467" y="2956"/>
                  </a:lnTo>
                  <a:lnTo>
                    <a:pt x="470" y="2979"/>
                  </a:lnTo>
                  <a:lnTo>
                    <a:pt x="480" y="3001"/>
                  </a:lnTo>
                  <a:lnTo>
                    <a:pt x="497" y="3023"/>
                  </a:lnTo>
                  <a:lnTo>
                    <a:pt x="520" y="3044"/>
                  </a:lnTo>
                  <a:lnTo>
                    <a:pt x="548" y="3065"/>
                  </a:lnTo>
                  <a:lnTo>
                    <a:pt x="581" y="3083"/>
                  </a:lnTo>
                  <a:lnTo>
                    <a:pt x="620" y="3098"/>
                  </a:lnTo>
                  <a:lnTo>
                    <a:pt x="663" y="3111"/>
                  </a:lnTo>
                  <a:lnTo>
                    <a:pt x="710" y="3121"/>
                  </a:lnTo>
                  <a:lnTo>
                    <a:pt x="761" y="3127"/>
                  </a:lnTo>
                  <a:lnTo>
                    <a:pt x="816" y="3129"/>
                  </a:lnTo>
                  <a:lnTo>
                    <a:pt x="870" y="3127"/>
                  </a:lnTo>
                  <a:lnTo>
                    <a:pt x="921" y="3121"/>
                  </a:lnTo>
                  <a:lnTo>
                    <a:pt x="968" y="3111"/>
                  </a:lnTo>
                  <a:lnTo>
                    <a:pt x="1012" y="3098"/>
                  </a:lnTo>
                  <a:lnTo>
                    <a:pt x="1050" y="3083"/>
                  </a:lnTo>
                  <a:lnTo>
                    <a:pt x="1084" y="3065"/>
                  </a:lnTo>
                  <a:lnTo>
                    <a:pt x="1112" y="3044"/>
                  </a:lnTo>
                  <a:lnTo>
                    <a:pt x="1135" y="3023"/>
                  </a:lnTo>
                  <a:lnTo>
                    <a:pt x="1152" y="3001"/>
                  </a:lnTo>
                  <a:lnTo>
                    <a:pt x="1162" y="2979"/>
                  </a:lnTo>
                  <a:lnTo>
                    <a:pt x="1165" y="2956"/>
                  </a:lnTo>
                  <a:lnTo>
                    <a:pt x="1165" y="2860"/>
                  </a:lnTo>
                  <a:lnTo>
                    <a:pt x="1126" y="2884"/>
                  </a:lnTo>
                  <a:lnTo>
                    <a:pt x="1084" y="2904"/>
                  </a:lnTo>
                  <a:lnTo>
                    <a:pt x="1036" y="2922"/>
                  </a:lnTo>
                  <a:lnTo>
                    <a:pt x="985" y="2936"/>
                  </a:lnTo>
                  <a:lnTo>
                    <a:pt x="932" y="2947"/>
                  </a:lnTo>
                  <a:lnTo>
                    <a:pt x="875" y="2953"/>
                  </a:lnTo>
                  <a:lnTo>
                    <a:pt x="816" y="2956"/>
                  </a:lnTo>
                  <a:lnTo>
                    <a:pt x="756" y="2953"/>
                  </a:lnTo>
                  <a:lnTo>
                    <a:pt x="699" y="2947"/>
                  </a:lnTo>
                  <a:lnTo>
                    <a:pt x="645" y="2936"/>
                  </a:lnTo>
                  <a:lnTo>
                    <a:pt x="595" y="2922"/>
                  </a:lnTo>
                  <a:lnTo>
                    <a:pt x="548" y="2904"/>
                  </a:lnTo>
                  <a:lnTo>
                    <a:pt x="505" y="2884"/>
                  </a:lnTo>
                  <a:lnTo>
                    <a:pt x="467" y="2860"/>
                  </a:lnTo>
                  <a:close/>
                  <a:moveTo>
                    <a:pt x="467" y="2570"/>
                  </a:moveTo>
                  <a:lnTo>
                    <a:pt x="467" y="2666"/>
                  </a:lnTo>
                  <a:lnTo>
                    <a:pt x="470" y="2689"/>
                  </a:lnTo>
                  <a:lnTo>
                    <a:pt x="480" y="2711"/>
                  </a:lnTo>
                  <a:lnTo>
                    <a:pt x="497" y="2733"/>
                  </a:lnTo>
                  <a:lnTo>
                    <a:pt x="520" y="2755"/>
                  </a:lnTo>
                  <a:lnTo>
                    <a:pt x="548" y="2775"/>
                  </a:lnTo>
                  <a:lnTo>
                    <a:pt x="581" y="2793"/>
                  </a:lnTo>
                  <a:lnTo>
                    <a:pt x="620" y="2808"/>
                  </a:lnTo>
                  <a:lnTo>
                    <a:pt x="663" y="2821"/>
                  </a:lnTo>
                  <a:lnTo>
                    <a:pt x="710" y="2831"/>
                  </a:lnTo>
                  <a:lnTo>
                    <a:pt x="761" y="2837"/>
                  </a:lnTo>
                  <a:lnTo>
                    <a:pt x="816" y="2839"/>
                  </a:lnTo>
                  <a:lnTo>
                    <a:pt x="870" y="2837"/>
                  </a:lnTo>
                  <a:lnTo>
                    <a:pt x="921" y="2831"/>
                  </a:lnTo>
                  <a:lnTo>
                    <a:pt x="968" y="2821"/>
                  </a:lnTo>
                  <a:lnTo>
                    <a:pt x="1012" y="2808"/>
                  </a:lnTo>
                  <a:lnTo>
                    <a:pt x="1050" y="2793"/>
                  </a:lnTo>
                  <a:lnTo>
                    <a:pt x="1084" y="2775"/>
                  </a:lnTo>
                  <a:lnTo>
                    <a:pt x="1112" y="2755"/>
                  </a:lnTo>
                  <a:lnTo>
                    <a:pt x="1135" y="2733"/>
                  </a:lnTo>
                  <a:lnTo>
                    <a:pt x="1152" y="2711"/>
                  </a:lnTo>
                  <a:lnTo>
                    <a:pt x="1162" y="2689"/>
                  </a:lnTo>
                  <a:lnTo>
                    <a:pt x="1165" y="2666"/>
                  </a:lnTo>
                  <a:lnTo>
                    <a:pt x="1165" y="2570"/>
                  </a:lnTo>
                  <a:lnTo>
                    <a:pt x="1126" y="2594"/>
                  </a:lnTo>
                  <a:lnTo>
                    <a:pt x="1084" y="2614"/>
                  </a:lnTo>
                  <a:lnTo>
                    <a:pt x="1036" y="2632"/>
                  </a:lnTo>
                  <a:lnTo>
                    <a:pt x="985" y="2647"/>
                  </a:lnTo>
                  <a:lnTo>
                    <a:pt x="932" y="2658"/>
                  </a:lnTo>
                  <a:lnTo>
                    <a:pt x="875" y="2664"/>
                  </a:lnTo>
                  <a:lnTo>
                    <a:pt x="816" y="2666"/>
                  </a:lnTo>
                  <a:lnTo>
                    <a:pt x="756" y="2664"/>
                  </a:lnTo>
                  <a:lnTo>
                    <a:pt x="699" y="2658"/>
                  </a:lnTo>
                  <a:lnTo>
                    <a:pt x="645" y="2647"/>
                  </a:lnTo>
                  <a:lnTo>
                    <a:pt x="595" y="2632"/>
                  </a:lnTo>
                  <a:lnTo>
                    <a:pt x="548" y="2614"/>
                  </a:lnTo>
                  <a:lnTo>
                    <a:pt x="505" y="2594"/>
                  </a:lnTo>
                  <a:lnTo>
                    <a:pt x="467" y="2570"/>
                  </a:lnTo>
                  <a:close/>
                  <a:moveTo>
                    <a:pt x="467" y="2280"/>
                  </a:moveTo>
                  <a:lnTo>
                    <a:pt x="467" y="2376"/>
                  </a:lnTo>
                  <a:lnTo>
                    <a:pt x="470" y="2399"/>
                  </a:lnTo>
                  <a:lnTo>
                    <a:pt x="480" y="2421"/>
                  </a:lnTo>
                  <a:lnTo>
                    <a:pt x="497" y="2444"/>
                  </a:lnTo>
                  <a:lnTo>
                    <a:pt x="520" y="2465"/>
                  </a:lnTo>
                  <a:lnTo>
                    <a:pt x="548" y="2485"/>
                  </a:lnTo>
                  <a:lnTo>
                    <a:pt x="581" y="2503"/>
                  </a:lnTo>
                  <a:lnTo>
                    <a:pt x="620" y="2518"/>
                  </a:lnTo>
                  <a:lnTo>
                    <a:pt x="663" y="2531"/>
                  </a:lnTo>
                  <a:lnTo>
                    <a:pt x="710" y="2542"/>
                  </a:lnTo>
                  <a:lnTo>
                    <a:pt x="761" y="2548"/>
                  </a:lnTo>
                  <a:lnTo>
                    <a:pt x="816" y="2550"/>
                  </a:lnTo>
                  <a:lnTo>
                    <a:pt x="870" y="2548"/>
                  </a:lnTo>
                  <a:lnTo>
                    <a:pt x="921" y="2542"/>
                  </a:lnTo>
                  <a:lnTo>
                    <a:pt x="968" y="2531"/>
                  </a:lnTo>
                  <a:lnTo>
                    <a:pt x="1012" y="2518"/>
                  </a:lnTo>
                  <a:lnTo>
                    <a:pt x="1050" y="2503"/>
                  </a:lnTo>
                  <a:lnTo>
                    <a:pt x="1084" y="2485"/>
                  </a:lnTo>
                  <a:lnTo>
                    <a:pt x="1112" y="2465"/>
                  </a:lnTo>
                  <a:lnTo>
                    <a:pt x="1135" y="2444"/>
                  </a:lnTo>
                  <a:lnTo>
                    <a:pt x="1152" y="2421"/>
                  </a:lnTo>
                  <a:lnTo>
                    <a:pt x="1162" y="2399"/>
                  </a:lnTo>
                  <a:lnTo>
                    <a:pt x="1165" y="2376"/>
                  </a:lnTo>
                  <a:lnTo>
                    <a:pt x="1165" y="2280"/>
                  </a:lnTo>
                  <a:lnTo>
                    <a:pt x="1126" y="2304"/>
                  </a:lnTo>
                  <a:lnTo>
                    <a:pt x="1084" y="2325"/>
                  </a:lnTo>
                  <a:lnTo>
                    <a:pt x="1036" y="2343"/>
                  </a:lnTo>
                  <a:lnTo>
                    <a:pt x="985" y="2357"/>
                  </a:lnTo>
                  <a:lnTo>
                    <a:pt x="932" y="2368"/>
                  </a:lnTo>
                  <a:lnTo>
                    <a:pt x="875" y="2374"/>
                  </a:lnTo>
                  <a:lnTo>
                    <a:pt x="816" y="2376"/>
                  </a:lnTo>
                  <a:lnTo>
                    <a:pt x="756" y="2374"/>
                  </a:lnTo>
                  <a:lnTo>
                    <a:pt x="699" y="2368"/>
                  </a:lnTo>
                  <a:lnTo>
                    <a:pt x="645" y="2357"/>
                  </a:lnTo>
                  <a:lnTo>
                    <a:pt x="595" y="2343"/>
                  </a:lnTo>
                  <a:lnTo>
                    <a:pt x="548" y="2325"/>
                  </a:lnTo>
                  <a:lnTo>
                    <a:pt x="505" y="2304"/>
                  </a:lnTo>
                  <a:lnTo>
                    <a:pt x="467" y="2280"/>
                  </a:lnTo>
                  <a:close/>
                  <a:moveTo>
                    <a:pt x="467" y="1990"/>
                  </a:moveTo>
                  <a:lnTo>
                    <a:pt x="467" y="2086"/>
                  </a:lnTo>
                  <a:lnTo>
                    <a:pt x="470" y="2109"/>
                  </a:lnTo>
                  <a:lnTo>
                    <a:pt x="480" y="2132"/>
                  </a:lnTo>
                  <a:lnTo>
                    <a:pt x="497" y="2154"/>
                  </a:lnTo>
                  <a:lnTo>
                    <a:pt x="520" y="2175"/>
                  </a:lnTo>
                  <a:lnTo>
                    <a:pt x="548" y="2195"/>
                  </a:lnTo>
                  <a:lnTo>
                    <a:pt x="581" y="2213"/>
                  </a:lnTo>
                  <a:lnTo>
                    <a:pt x="620" y="2229"/>
                  </a:lnTo>
                  <a:lnTo>
                    <a:pt x="663" y="2242"/>
                  </a:lnTo>
                  <a:lnTo>
                    <a:pt x="710" y="2252"/>
                  </a:lnTo>
                  <a:lnTo>
                    <a:pt x="761" y="2258"/>
                  </a:lnTo>
                  <a:lnTo>
                    <a:pt x="816" y="2261"/>
                  </a:lnTo>
                  <a:lnTo>
                    <a:pt x="870" y="2258"/>
                  </a:lnTo>
                  <a:lnTo>
                    <a:pt x="921" y="2252"/>
                  </a:lnTo>
                  <a:lnTo>
                    <a:pt x="968" y="2242"/>
                  </a:lnTo>
                  <a:lnTo>
                    <a:pt x="1012" y="2229"/>
                  </a:lnTo>
                  <a:lnTo>
                    <a:pt x="1050" y="2213"/>
                  </a:lnTo>
                  <a:lnTo>
                    <a:pt x="1084" y="2195"/>
                  </a:lnTo>
                  <a:lnTo>
                    <a:pt x="1112" y="2175"/>
                  </a:lnTo>
                  <a:lnTo>
                    <a:pt x="1135" y="2154"/>
                  </a:lnTo>
                  <a:lnTo>
                    <a:pt x="1152" y="2132"/>
                  </a:lnTo>
                  <a:lnTo>
                    <a:pt x="1162" y="2109"/>
                  </a:lnTo>
                  <a:lnTo>
                    <a:pt x="1165" y="2086"/>
                  </a:lnTo>
                  <a:lnTo>
                    <a:pt x="1165" y="1990"/>
                  </a:lnTo>
                  <a:lnTo>
                    <a:pt x="1126" y="2014"/>
                  </a:lnTo>
                  <a:lnTo>
                    <a:pt x="1084" y="2036"/>
                  </a:lnTo>
                  <a:lnTo>
                    <a:pt x="1036" y="2053"/>
                  </a:lnTo>
                  <a:lnTo>
                    <a:pt x="985" y="2067"/>
                  </a:lnTo>
                  <a:lnTo>
                    <a:pt x="932" y="2078"/>
                  </a:lnTo>
                  <a:lnTo>
                    <a:pt x="875" y="2084"/>
                  </a:lnTo>
                  <a:lnTo>
                    <a:pt x="816" y="2086"/>
                  </a:lnTo>
                  <a:lnTo>
                    <a:pt x="756" y="2084"/>
                  </a:lnTo>
                  <a:lnTo>
                    <a:pt x="699" y="2078"/>
                  </a:lnTo>
                  <a:lnTo>
                    <a:pt x="645" y="2067"/>
                  </a:lnTo>
                  <a:lnTo>
                    <a:pt x="595" y="2053"/>
                  </a:lnTo>
                  <a:lnTo>
                    <a:pt x="548" y="2036"/>
                  </a:lnTo>
                  <a:lnTo>
                    <a:pt x="505" y="2014"/>
                  </a:lnTo>
                  <a:lnTo>
                    <a:pt x="467" y="1990"/>
                  </a:lnTo>
                  <a:close/>
                  <a:moveTo>
                    <a:pt x="467" y="1700"/>
                  </a:moveTo>
                  <a:lnTo>
                    <a:pt x="467" y="1796"/>
                  </a:lnTo>
                  <a:lnTo>
                    <a:pt x="470" y="1820"/>
                  </a:lnTo>
                  <a:lnTo>
                    <a:pt x="480" y="1842"/>
                  </a:lnTo>
                  <a:lnTo>
                    <a:pt x="497" y="1864"/>
                  </a:lnTo>
                  <a:lnTo>
                    <a:pt x="520" y="1885"/>
                  </a:lnTo>
                  <a:lnTo>
                    <a:pt x="548" y="1905"/>
                  </a:lnTo>
                  <a:lnTo>
                    <a:pt x="581" y="1924"/>
                  </a:lnTo>
                  <a:lnTo>
                    <a:pt x="620" y="1939"/>
                  </a:lnTo>
                  <a:lnTo>
                    <a:pt x="663" y="1952"/>
                  </a:lnTo>
                  <a:lnTo>
                    <a:pt x="710" y="1962"/>
                  </a:lnTo>
                  <a:lnTo>
                    <a:pt x="761" y="1968"/>
                  </a:lnTo>
                  <a:lnTo>
                    <a:pt x="816" y="1971"/>
                  </a:lnTo>
                  <a:lnTo>
                    <a:pt x="870" y="1968"/>
                  </a:lnTo>
                  <a:lnTo>
                    <a:pt x="921" y="1962"/>
                  </a:lnTo>
                  <a:lnTo>
                    <a:pt x="968" y="1952"/>
                  </a:lnTo>
                  <a:lnTo>
                    <a:pt x="1012" y="1939"/>
                  </a:lnTo>
                  <a:lnTo>
                    <a:pt x="1050" y="1924"/>
                  </a:lnTo>
                  <a:lnTo>
                    <a:pt x="1084" y="1905"/>
                  </a:lnTo>
                  <a:lnTo>
                    <a:pt x="1112" y="1885"/>
                  </a:lnTo>
                  <a:lnTo>
                    <a:pt x="1135" y="1864"/>
                  </a:lnTo>
                  <a:lnTo>
                    <a:pt x="1152" y="1842"/>
                  </a:lnTo>
                  <a:lnTo>
                    <a:pt x="1162" y="1820"/>
                  </a:lnTo>
                  <a:lnTo>
                    <a:pt x="1165" y="1796"/>
                  </a:lnTo>
                  <a:lnTo>
                    <a:pt x="1165" y="1700"/>
                  </a:lnTo>
                  <a:lnTo>
                    <a:pt x="1126" y="1725"/>
                  </a:lnTo>
                  <a:lnTo>
                    <a:pt x="1084" y="1746"/>
                  </a:lnTo>
                  <a:lnTo>
                    <a:pt x="1036" y="1763"/>
                  </a:lnTo>
                  <a:lnTo>
                    <a:pt x="985" y="1777"/>
                  </a:lnTo>
                  <a:lnTo>
                    <a:pt x="932" y="1788"/>
                  </a:lnTo>
                  <a:lnTo>
                    <a:pt x="875" y="1794"/>
                  </a:lnTo>
                  <a:lnTo>
                    <a:pt x="816" y="1796"/>
                  </a:lnTo>
                  <a:lnTo>
                    <a:pt x="756" y="1794"/>
                  </a:lnTo>
                  <a:lnTo>
                    <a:pt x="699" y="1788"/>
                  </a:lnTo>
                  <a:lnTo>
                    <a:pt x="645" y="1777"/>
                  </a:lnTo>
                  <a:lnTo>
                    <a:pt x="595" y="1763"/>
                  </a:lnTo>
                  <a:lnTo>
                    <a:pt x="548" y="1746"/>
                  </a:lnTo>
                  <a:lnTo>
                    <a:pt x="505" y="1725"/>
                  </a:lnTo>
                  <a:lnTo>
                    <a:pt x="467" y="1700"/>
                  </a:lnTo>
                  <a:close/>
                  <a:moveTo>
                    <a:pt x="467" y="1411"/>
                  </a:moveTo>
                  <a:lnTo>
                    <a:pt x="467" y="1508"/>
                  </a:lnTo>
                  <a:lnTo>
                    <a:pt x="470" y="1530"/>
                  </a:lnTo>
                  <a:lnTo>
                    <a:pt x="480" y="1552"/>
                  </a:lnTo>
                  <a:lnTo>
                    <a:pt x="497" y="1574"/>
                  </a:lnTo>
                  <a:lnTo>
                    <a:pt x="520" y="1595"/>
                  </a:lnTo>
                  <a:lnTo>
                    <a:pt x="548" y="1616"/>
                  </a:lnTo>
                  <a:lnTo>
                    <a:pt x="581" y="1634"/>
                  </a:lnTo>
                  <a:lnTo>
                    <a:pt x="620" y="1649"/>
                  </a:lnTo>
                  <a:lnTo>
                    <a:pt x="663" y="1662"/>
                  </a:lnTo>
                  <a:lnTo>
                    <a:pt x="710" y="1672"/>
                  </a:lnTo>
                  <a:lnTo>
                    <a:pt x="761" y="1678"/>
                  </a:lnTo>
                  <a:lnTo>
                    <a:pt x="816" y="1681"/>
                  </a:lnTo>
                  <a:lnTo>
                    <a:pt x="870" y="1678"/>
                  </a:lnTo>
                  <a:lnTo>
                    <a:pt x="921" y="1672"/>
                  </a:lnTo>
                  <a:lnTo>
                    <a:pt x="968" y="1662"/>
                  </a:lnTo>
                  <a:lnTo>
                    <a:pt x="1012" y="1649"/>
                  </a:lnTo>
                  <a:lnTo>
                    <a:pt x="1050" y="1634"/>
                  </a:lnTo>
                  <a:lnTo>
                    <a:pt x="1084" y="1616"/>
                  </a:lnTo>
                  <a:lnTo>
                    <a:pt x="1112" y="1595"/>
                  </a:lnTo>
                  <a:lnTo>
                    <a:pt x="1135" y="1574"/>
                  </a:lnTo>
                  <a:lnTo>
                    <a:pt x="1152" y="1552"/>
                  </a:lnTo>
                  <a:lnTo>
                    <a:pt x="1162" y="1530"/>
                  </a:lnTo>
                  <a:lnTo>
                    <a:pt x="1165" y="1508"/>
                  </a:lnTo>
                  <a:lnTo>
                    <a:pt x="1165" y="1411"/>
                  </a:lnTo>
                  <a:lnTo>
                    <a:pt x="1126" y="1435"/>
                  </a:lnTo>
                  <a:lnTo>
                    <a:pt x="1084" y="1456"/>
                  </a:lnTo>
                  <a:lnTo>
                    <a:pt x="1036" y="1473"/>
                  </a:lnTo>
                  <a:lnTo>
                    <a:pt x="985" y="1487"/>
                  </a:lnTo>
                  <a:lnTo>
                    <a:pt x="932" y="1499"/>
                  </a:lnTo>
                  <a:lnTo>
                    <a:pt x="875" y="1505"/>
                  </a:lnTo>
                  <a:lnTo>
                    <a:pt x="816" y="1508"/>
                  </a:lnTo>
                  <a:lnTo>
                    <a:pt x="756" y="1505"/>
                  </a:lnTo>
                  <a:lnTo>
                    <a:pt x="699" y="1499"/>
                  </a:lnTo>
                  <a:lnTo>
                    <a:pt x="645" y="1487"/>
                  </a:lnTo>
                  <a:lnTo>
                    <a:pt x="595" y="1473"/>
                  </a:lnTo>
                  <a:lnTo>
                    <a:pt x="548" y="1456"/>
                  </a:lnTo>
                  <a:lnTo>
                    <a:pt x="505" y="1435"/>
                  </a:lnTo>
                  <a:lnTo>
                    <a:pt x="467" y="1411"/>
                  </a:lnTo>
                  <a:close/>
                  <a:moveTo>
                    <a:pt x="758" y="1046"/>
                  </a:moveTo>
                  <a:lnTo>
                    <a:pt x="707" y="1052"/>
                  </a:lnTo>
                  <a:lnTo>
                    <a:pt x="661" y="1062"/>
                  </a:lnTo>
                  <a:lnTo>
                    <a:pt x="618" y="1075"/>
                  </a:lnTo>
                  <a:lnTo>
                    <a:pt x="579" y="1092"/>
                  </a:lnTo>
                  <a:lnTo>
                    <a:pt x="547" y="1110"/>
                  </a:lnTo>
                  <a:lnTo>
                    <a:pt x="519" y="1130"/>
                  </a:lnTo>
                  <a:lnTo>
                    <a:pt x="496" y="1150"/>
                  </a:lnTo>
                  <a:lnTo>
                    <a:pt x="480" y="1172"/>
                  </a:lnTo>
                  <a:lnTo>
                    <a:pt x="470" y="1195"/>
                  </a:lnTo>
                  <a:lnTo>
                    <a:pt x="467" y="1218"/>
                  </a:lnTo>
                  <a:lnTo>
                    <a:pt x="470" y="1240"/>
                  </a:lnTo>
                  <a:lnTo>
                    <a:pt x="480" y="1262"/>
                  </a:lnTo>
                  <a:lnTo>
                    <a:pt x="497" y="1284"/>
                  </a:lnTo>
                  <a:lnTo>
                    <a:pt x="520" y="1306"/>
                  </a:lnTo>
                  <a:lnTo>
                    <a:pt x="548" y="1326"/>
                  </a:lnTo>
                  <a:lnTo>
                    <a:pt x="581" y="1344"/>
                  </a:lnTo>
                  <a:lnTo>
                    <a:pt x="620" y="1360"/>
                  </a:lnTo>
                  <a:lnTo>
                    <a:pt x="663" y="1372"/>
                  </a:lnTo>
                  <a:lnTo>
                    <a:pt x="710" y="1382"/>
                  </a:lnTo>
                  <a:lnTo>
                    <a:pt x="761" y="1388"/>
                  </a:lnTo>
                  <a:lnTo>
                    <a:pt x="816" y="1391"/>
                  </a:lnTo>
                  <a:lnTo>
                    <a:pt x="870" y="1388"/>
                  </a:lnTo>
                  <a:lnTo>
                    <a:pt x="921" y="1382"/>
                  </a:lnTo>
                  <a:lnTo>
                    <a:pt x="968" y="1372"/>
                  </a:lnTo>
                  <a:lnTo>
                    <a:pt x="1012" y="1360"/>
                  </a:lnTo>
                  <a:lnTo>
                    <a:pt x="1050" y="1344"/>
                  </a:lnTo>
                  <a:lnTo>
                    <a:pt x="1084" y="1326"/>
                  </a:lnTo>
                  <a:lnTo>
                    <a:pt x="1112" y="1306"/>
                  </a:lnTo>
                  <a:lnTo>
                    <a:pt x="1135" y="1284"/>
                  </a:lnTo>
                  <a:lnTo>
                    <a:pt x="1152" y="1262"/>
                  </a:lnTo>
                  <a:lnTo>
                    <a:pt x="1162" y="1240"/>
                  </a:lnTo>
                  <a:lnTo>
                    <a:pt x="1165" y="1218"/>
                  </a:lnTo>
                  <a:lnTo>
                    <a:pt x="1162" y="1195"/>
                  </a:lnTo>
                  <a:lnTo>
                    <a:pt x="1152" y="1172"/>
                  </a:lnTo>
                  <a:lnTo>
                    <a:pt x="1136" y="1150"/>
                  </a:lnTo>
                  <a:lnTo>
                    <a:pt x="1113" y="1130"/>
                  </a:lnTo>
                  <a:lnTo>
                    <a:pt x="1085" y="1110"/>
                  </a:lnTo>
                  <a:lnTo>
                    <a:pt x="1051" y="1092"/>
                  </a:lnTo>
                  <a:lnTo>
                    <a:pt x="1014" y="1075"/>
                  </a:lnTo>
                  <a:lnTo>
                    <a:pt x="971" y="1062"/>
                  </a:lnTo>
                  <a:lnTo>
                    <a:pt x="924" y="1052"/>
                  </a:lnTo>
                  <a:lnTo>
                    <a:pt x="874" y="1046"/>
                  </a:lnTo>
                  <a:lnTo>
                    <a:pt x="874" y="1218"/>
                  </a:lnTo>
                  <a:lnTo>
                    <a:pt x="758" y="1218"/>
                  </a:lnTo>
                  <a:lnTo>
                    <a:pt x="758" y="1046"/>
                  </a:lnTo>
                  <a:close/>
                  <a:moveTo>
                    <a:pt x="1282" y="348"/>
                  </a:moveTo>
                  <a:lnTo>
                    <a:pt x="1260" y="348"/>
                  </a:lnTo>
                  <a:lnTo>
                    <a:pt x="1236" y="349"/>
                  </a:lnTo>
                  <a:lnTo>
                    <a:pt x="1210" y="352"/>
                  </a:lnTo>
                  <a:lnTo>
                    <a:pt x="1183" y="356"/>
                  </a:lnTo>
                  <a:lnTo>
                    <a:pt x="1156" y="362"/>
                  </a:lnTo>
                  <a:lnTo>
                    <a:pt x="1128" y="371"/>
                  </a:lnTo>
                  <a:lnTo>
                    <a:pt x="1103" y="382"/>
                  </a:lnTo>
                  <a:lnTo>
                    <a:pt x="1079" y="397"/>
                  </a:lnTo>
                  <a:lnTo>
                    <a:pt x="1057" y="415"/>
                  </a:lnTo>
                  <a:lnTo>
                    <a:pt x="1039" y="436"/>
                  </a:lnTo>
                  <a:lnTo>
                    <a:pt x="1024" y="461"/>
                  </a:lnTo>
                  <a:lnTo>
                    <a:pt x="1013" y="486"/>
                  </a:lnTo>
                  <a:lnTo>
                    <a:pt x="1004" y="513"/>
                  </a:lnTo>
                  <a:lnTo>
                    <a:pt x="998" y="540"/>
                  </a:lnTo>
                  <a:lnTo>
                    <a:pt x="993" y="567"/>
                  </a:lnTo>
                  <a:lnTo>
                    <a:pt x="991" y="593"/>
                  </a:lnTo>
                  <a:lnTo>
                    <a:pt x="990" y="616"/>
                  </a:lnTo>
                  <a:lnTo>
                    <a:pt x="990" y="638"/>
                  </a:lnTo>
                  <a:lnTo>
                    <a:pt x="1012" y="638"/>
                  </a:lnTo>
                  <a:lnTo>
                    <a:pt x="1036" y="637"/>
                  </a:lnTo>
                  <a:lnTo>
                    <a:pt x="1063" y="634"/>
                  </a:lnTo>
                  <a:lnTo>
                    <a:pt x="1089" y="630"/>
                  </a:lnTo>
                  <a:lnTo>
                    <a:pt x="1116" y="624"/>
                  </a:lnTo>
                  <a:lnTo>
                    <a:pt x="1144" y="616"/>
                  </a:lnTo>
                  <a:lnTo>
                    <a:pt x="1169" y="604"/>
                  </a:lnTo>
                  <a:lnTo>
                    <a:pt x="1193" y="590"/>
                  </a:lnTo>
                  <a:lnTo>
                    <a:pt x="1215" y="572"/>
                  </a:lnTo>
                  <a:lnTo>
                    <a:pt x="1233" y="550"/>
                  </a:lnTo>
                  <a:lnTo>
                    <a:pt x="1248" y="526"/>
                  </a:lnTo>
                  <a:lnTo>
                    <a:pt x="1259" y="500"/>
                  </a:lnTo>
                  <a:lnTo>
                    <a:pt x="1268" y="474"/>
                  </a:lnTo>
                  <a:lnTo>
                    <a:pt x="1275" y="446"/>
                  </a:lnTo>
                  <a:lnTo>
                    <a:pt x="1279" y="419"/>
                  </a:lnTo>
                  <a:lnTo>
                    <a:pt x="1281" y="394"/>
                  </a:lnTo>
                  <a:lnTo>
                    <a:pt x="1282" y="370"/>
                  </a:lnTo>
                  <a:lnTo>
                    <a:pt x="1282" y="348"/>
                  </a:lnTo>
                  <a:close/>
                  <a:moveTo>
                    <a:pt x="139" y="116"/>
                  </a:moveTo>
                  <a:lnTo>
                    <a:pt x="117" y="116"/>
                  </a:lnTo>
                  <a:lnTo>
                    <a:pt x="117" y="138"/>
                  </a:lnTo>
                  <a:lnTo>
                    <a:pt x="118" y="164"/>
                  </a:lnTo>
                  <a:lnTo>
                    <a:pt x="119" y="191"/>
                  </a:lnTo>
                  <a:lnTo>
                    <a:pt x="123" y="219"/>
                  </a:lnTo>
                  <a:lnTo>
                    <a:pt x="128" y="250"/>
                  </a:lnTo>
                  <a:lnTo>
                    <a:pt x="135" y="279"/>
                  </a:lnTo>
                  <a:lnTo>
                    <a:pt x="146" y="308"/>
                  </a:lnTo>
                  <a:lnTo>
                    <a:pt x="159" y="336"/>
                  </a:lnTo>
                  <a:lnTo>
                    <a:pt x="176" y="363"/>
                  </a:lnTo>
                  <a:lnTo>
                    <a:pt x="196" y="386"/>
                  </a:lnTo>
                  <a:lnTo>
                    <a:pt x="219" y="406"/>
                  </a:lnTo>
                  <a:lnTo>
                    <a:pt x="246" y="422"/>
                  </a:lnTo>
                  <a:lnTo>
                    <a:pt x="274" y="435"/>
                  </a:lnTo>
                  <a:lnTo>
                    <a:pt x="303" y="445"/>
                  </a:lnTo>
                  <a:lnTo>
                    <a:pt x="333" y="453"/>
                  </a:lnTo>
                  <a:lnTo>
                    <a:pt x="362" y="459"/>
                  </a:lnTo>
                  <a:lnTo>
                    <a:pt x="392" y="462"/>
                  </a:lnTo>
                  <a:lnTo>
                    <a:pt x="419" y="464"/>
                  </a:lnTo>
                  <a:lnTo>
                    <a:pt x="443" y="465"/>
                  </a:lnTo>
                  <a:lnTo>
                    <a:pt x="466" y="464"/>
                  </a:lnTo>
                  <a:lnTo>
                    <a:pt x="467" y="441"/>
                  </a:lnTo>
                  <a:lnTo>
                    <a:pt x="466" y="417"/>
                  </a:lnTo>
                  <a:lnTo>
                    <a:pt x="464" y="390"/>
                  </a:lnTo>
                  <a:lnTo>
                    <a:pt x="461" y="361"/>
                  </a:lnTo>
                  <a:lnTo>
                    <a:pt x="456" y="331"/>
                  </a:lnTo>
                  <a:lnTo>
                    <a:pt x="447" y="302"/>
                  </a:lnTo>
                  <a:lnTo>
                    <a:pt x="437" y="273"/>
                  </a:lnTo>
                  <a:lnTo>
                    <a:pt x="424" y="244"/>
                  </a:lnTo>
                  <a:lnTo>
                    <a:pt x="408" y="218"/>
                  </a:lnTo>
                  <a:lnTo>
                    <a:pt x="388" y="195"/>
                  </a:lnTo>
                  <a:lnTo>
                    <a:pt x="364" y="175"/>
                  </a:lnTo>
                  <a:lnTo>
                    <a:pt x="338" y="159"/>
                  </a:lnTo>
                  <a:lnTo>
                    <a:pt x="309" y="146"/>
                  </a:lnTo>
                  <a:lnTo>
                    <a:pt x="280" y="135"/>
                  </a:lnTo>
                  <a:lnTo>
                    <a:pt x="251" y="127"/>
                  </a:lnTo>
                  <a:lnTo>
                    <a:pt x="221" y="122"/>
                  </a:lnTo>
                  <a:lnTo>
                    <a:pt x="192" y="119"/>
                  </a:lnTo>
                  <a:lnTo>
                    <a:pt x="164" y="117"/>
                  </a:lnTo>
                  <a:lnTo>
                    <a:pt x="139" y="116"/>
                  </a:lnTo>
                  <a:close/>
                  <a:moveTo>
                    <a:pt x="135" y="0"/>
                  </a:moveTo>
                  <a:lnTo>
                    <a:pt x="163" y="1"/>
                  </a:lnTo>
                  <a:lnTo>
                    <a:pt x="195" y="3"/>
                  </a:lnTo>
                  <a:lnTo>
                    <a:pt x="229" y="6"/>
                  </a:lnTo>
                  <a:lnTo>
                    <a:pt x="264" y="12"/>
                  </a:lnTo>
                  <a:lnTo>
                    <a:pt x="300" y="20"/>
                  </a:lnTo>
                  <a:lnTo>
                    <a:pt x="336" y="31"/>
                  </a:lnTo>
                  <a:lnTo>
                    <a:pt x="372" y="46"/>
                  </a:lnTo>
                  <a:lnTo>
                    <a:pt x="407" y="64"/>
                  </a:lnTo>
                  <a:lnTo>
                    <a:pt x="439" y="86"/>
                  </a:lnTo>
                  <a:lnTo>
                    <a:pt x="470" y="113"/>
                  </a:lnTo>
                  <a:lnTo>
                    <a:pt x="496" y="142"/>
                  </a:lnTo>
                  <a:lnTo>
                    <a:pt x="518" y="174"/>
                  </a:lnTo>
                  <a:lnTo>
                    <a:pt x="536" y="207"/>
                  </a:lnTo>
                  <a:lnTo>
                    <a:pt x="550" y="241"/>
                  </a:lnTo>
                  <a:lnTo>
                    <a:pt x="561" y="277"/>
                  </a:lnTo>
                  <a:lnTo>
                    <a:pt x="570" y="312"/>
                  </a:lnTo>
                  <a:lnTo>
                    <a:pt x="575" y="345"/>
                  </a:lnTo>
                  <a:lnTo>
                    <a:pt x="579" y="379"/>
                  </a:lnTo>
                  <a:lnTo>
                    <a:pt x="581" y="410"/>
                  </a:lnTo>
                  <a:lnTo>
                    <a:pt x="582" y="438"/>
                  </a:lnTo>
                  <a:lnTo>
                    <a:pt x="582" y="465"/>
                  </a:lnTo>
                  <a:lnTo>
                    <a:pt x="582" y="465"/>
                  </a:lnTo>
                  <a:lnTo>
                    <a:pt x="582" y="672"/>
                  </a:lnTo>
                  <a:lnTo>
                    <a:pt x="758" y="845"/>
                  </a:lnTo>
                  <a:lnTo>
                    <a:pt x="758" y="812"/>
                  </a:lnTo>
                  <a:lnTo>
                    <a:pt x="760" y="797"/>
                  </a:lnTo>
                  <a:lnTo>
                    <a:pt x="765" y="783"/>
                  </a:lnTo>
                  <a:lnTo>
                    <a:pt x="774" y="771"/>
                  </a:lnTo>
                  <a:lnTo>
                    <a:pt x="876" y="671"/>
                  </a:lnTo>
                  <a:lnTo>
                    <a:pt x="875" y="651"/>
                  </a:lnTo>
                  <a:lnTo>
                    <a:pt x="874" y="629"/>
                  </a:lnTo>
                  <a:lnTo>
                    <a:pt x="875" y="604"/>
                  </a:lnTo>
                  <a:lnTo>
                    <a:pt x="876" y="576"/>
                  </a:lnTo>
                  <a:lnTo>
                    <a:pt x="880" y="545"/>
                  </a:lnTo>
                  <a:lnTo>
                    <a:pt x="885" y="515"/>
                  </a:lnTo>
                  <a:lnTo>
                    <a:pt x="892" y="483"/>
                  </a:lnTo>
                  <a:lnTo>
                    <a:pt x="902" y="451"/>
                  </a:lnTo>
                  <a:lnTo>
                    <a:pt x="915" y="419"/>
                  </a:lnTo>
                  <a:lnTo>
                    <a:pt x="932" y="389"/>
                  </a:lnTo>
                  <a:lnTo>
                    <a:pt x="951" y="360"/>
                  </a:lnTo>
                  <a:lnTo>
                    <a:pt x="975" y="332"/>
                  </a:lnTo>
                  <a:lnTo>
                    <a:pt x="1004" y="307"/>
                  </a:lnTo>
                  <a:lnTo>
                    <a:pt x="1035" y="287"/>
                  </a:lnTo>
                  <a:lnTo>
                    <a:pt x="1069" y="270"/>
                  </a:lnTo>
                  <a:lnTo>
                    <a:pt x="1103" y="257"/>
                  </a:lnTo>
                  <a:lnTo>
                    <a:pt x="1138" y="248"/>
                  </a:lnTo>
                  <a:lnTo>
                    <a:pt x="1171" y="240"/>
                  </a:lnTo>
                  <a:lnTo>
                    <a:pt x="1205" y="235"/>
                  </a:lnTo>
                  <a:lnTo>
                    <a:pt x="1236" y="233"/>
                  </a:lnTo>
                  <a:lnTo>
                    <a:pt x="1264" y="232"/>
                  </a:lnTo>
                  <a:lnTo>
                    <a:pt x="1290" y="232"/>
                  </a:lnTo>
                  <a:lnTo>
                    <a:pt x="1311" y="233"/>
                  </a:lnTo>
                  <a:lnTo>
                    <a:pt x="1327" y="234"/>
                  </a:lnTo>
                  <a:lnTo>
                    <a:pt x="1339" y="236"/>
                  </a:lnTo>
                  <a:lnTo>
                    <a:pt x="1345" y="236"/>
                  </a:lnTo>
                  <a:lnTo>
                    <a:pt x="1359" y="240"/>
                  </a:lnTo>
                  <a:lnTo>
                    <a:pt x="1372" y="249"/>
                  </a:lnTo>
                  <a:lnTo>
                    <a:pt x="1382" y="259"/>
                  </a:lnTo>
                  <a:lnTo>
                    <a:pt x="1389" y="271"/>
                  </a:lnTo>
                  <a:lnTo>
                    <a:pt x="1393" y="286"/>
                  </a:lnTo>
                  <a:lnTo>
                    <a:pt x="1394" y="291"/>
                  </a:lnTo>
                  <a:lnTo>
                    <a:pt x="1395" y="302"/>
                  </a:lnTo>
                  <a:lnTo>
                    <a:pt x="1397" y="319"/>
                  </a:lnTo>
                  <a:lnTo>
                    <a:pt x="1398" y="340"/>
                  </a:lnTo>
                  <a:lnTo>
                    <a:pt x="1398" y="366"/>
                  </a:lnTo>
                  <a:lnTo>
                    <a:pt x="1397" y="394"/>
                  </a:lnTo>
                  <a:lnTo>
                    <a:pt x="1394" y="425"/>
                  </a:lnTo>
                  <a:lnTo>
                    <a:pt x="1390" y="458"/>
                  </a:lnTo>
                  <a:lnTo>
                    <a:pt x="1383" y="492"/>
                  </a:lnTo>
                  <a:lnTo>
                    <a:pt x="1373" y="526"/>
                  </a:lnTo>
                  <a:lnTo>
                    <a:pt x="1360" y="559"/>
                  </a:lnTo>
                  <a:lnTo>
                    <a:pt x="1344" y="593"/>
                  </a:lnTo>
                  <a:lnTo>
                    <a:pt x="1322" y="624"/>
                  </a:lnTo>
                  <a:lnTo>
                    <a:pt x="1297" y="653"/>
                  </a:lnTo>
                  <a:lnTo>
                    <a:pt x="1271" y="677"/>
                  </a:lnTo>
                  <a:lnTo>
                    <a:pt x="1241" y="697"/>
                  </a:lnTo>
                  <a:lnTo>
                    <a:pt x="1211" y="713"/>
                  </a:lnTo>
                  <a:lnTo>
                    <a:pt x="1179" y="725"/>
                  </a:lnTo>
                  <a:lnTo>
                    <a:pt x="1148" y="735"/>
                  </a:lnTo>
                  <a:lnTo>
                    <a:pt x="1115" y="743"/>
                  </a:lnTo>
                  <a:lnTo>
                    <a:pt x="1085" y="748"/>
                  </a:lnTo>
                  <a:lnTo>
                    <a:pt x="1054" y="751"/>
                  </a:lnTo>
                  <a:lnTo>
                    <a:pt x="1027" y="753"/>
                  </a:lnTo>
                  <a:lnTo>
                    <a:pt x="1001" y="753"/>
                  </a:lnTo>
                  <a:lnTo>
                    <a:pt x="977" y="753"/>
                  </a:lnTo>
                  <a:lnTo>
                    <a:pt x="958" y="752"/>
                  </a:lnTo>
                  <a:lnTo>
                    <a:pt x="874" y="836"/>
                  </a:lnTo>
                  <a:lnTo>
                    <a:pt x="874" y="930"/>
                  </a:lnTo>
                  <a:lnTo>
                    <a:pt x="927" y="936"/>
                  </a:lnTo>
                  <a:lnTo>
                    <a:pt x="977" y="945"/>
                  </a:lnTo>
                  <a:lnTo>
                    <a:pt x="1024" y="957"/>
                  </a:lnTo>
                  <a:lnTo>
                    <a:pt x="1069" y="973"/>
                  </a:lnTo>
                  <a:lnTo>
                    <a:pt x="1110" y="992"/>
                  </a:lnTo>
                  <a:lnTo>
                    <a:pt x="1148" y="1013"/>
                  </a:lnTo>
                  <a:lnTo>
                    <a:pt x="1181" y="1036"/>
                  </a:lnTo>
                  <a:lnTo>
                    <a:pt x="1211" y="1061"/>
                  </a:lnTo>
                  <a:lnTo>
                    <a:pt x="1235" y="1090"/>
                  </a:lnTo>
                  <a:lnTo>
                    <a:pt x="1255" y="1119"/>
                  </a:lnTo>
                  <a:lnTo>
                    <a:pt x="1270" y="1150"/>
                  </a:lnTo>
                  <a:lnTo>
                    <a:pt x="1279" y="1183"/>
                  </a:lnTo>
                  <a:lnTo>
                    <a:pt x="1282" y="1218"/>
                  </a:lnTo>
                  <a:lnTo>
                    <a:pt x="1282" y="2956"/>
                  </a:lnTo>
                  <a:lnTo>
                    <a:pt x="1279" y="2990"/>
                  </a:lnTo>
                  <a:lnTo>
                    <a:pt x="1270" y="3023"/>
                  </a:lnTo>
                  <a:lnTo>
                    <a:pt x="1255" y="3054"/>
                  </a:lnTo>
                  <a:lnTo>
                    <a:pt x="1235" y="3085"/>
                  </a:lnTo>
                  <a:lnTo>
                    <a:pt x="1210" y="3112"/>
                  </a:lnTo>
                  <a:lnTo>
                    <a:pt x="1180" y="3138"/>
                  </a:lnTo>
                  <a:lnTo>
                    <a:pt x="1147" y="3161"/>
                  </a:lnTo>
                  <a:lnTo>
                    <a:pt x="1109" y="3183"/>
                  </a:lnTo>
                  <a:lnTo>
                    <a:pt x="1068" y="3201"/>
                  </a:lnTo>
                  <a:lnTo>
                    <a:pt x="1022" y="3217"/>
                  </a:lnTo>
                  <a:lnTo>
                    <a:pt x="974" y="3229"/>
                  </a:lnTo>
                  <a:lnTo>
                    <a:pt x="923" y="3238"/>
                  </a:lnTo>
                  <a:lnTo>
                    <a:pt x="871" y="3243"/>
                  </a:lnTo>
                  <a:lnTo>
                    <a:pt x="816" y="3245"/>
                  </a:lnTo>
                  <a:lnTo>
                    <a:pt x="760" y="3243"/>
                  </a:lnTo>
                  <a:lnTo>
                    <a:pt x="707" y="3238"/>
                  </a:lnTo>
                  <a:lnTo>
                    <a:pt x="657" y="3229"/>
                  </a:lnTo>
                  <a:lnTo>
                    <a:pt x="609" y="3217"/>
                  </a:lnTo>
                  <a:lnTo>
                    <a:pt x="564" y="3201"/>
                  </a:lnTo>
                  <a:lnTo>
                    <a:pt x="523" y="3183"/>
                  </a:lnTo>
                  <a:lnTo>
                    <a:pt x="485" y="3161"/>
                  </a:lnTo>
                  <a:lnTo>
                    <a:pt x="451" y="3138"/>
                  </a:lnTo>
                  <a:lnTo>
                    <a:pt x="421" y="3112"/>
                  </a:lnTo>
                  <a:lnTo>
                    <a:pt x="397" y="3085"/>
                  </a:lnTo>
                  <a:lnTo>
                    <a:pt x="376" y="3054"/>
                  </a:lnTo>
                  <a:lnTo>
                    <a:pt x="362" y="3023"/>
                  </a:lnTo>
                  <a:lnTo>
                    <a:pt x="353" y="2990"/>
                  </a:lnTo>
                  <a:lnTo>
                    <a:pt x="350" y="2956"/>
                  </a:lnTo>
                  <a:lnTo>
                    <a:pt x="350" y="1218"/>
                  </a:lnTo>
                  <a:lnTo>
                    <a:pt x="353" y="1185"/>
                  </a:lnTo>
                  <a:lnTo>
                    <a:pt x="361" y="1152"/>
                  </a:lnTo>
                  <a:lnTo>
                    <a:pt x="374" y="1122"/>
                  </a:lnTo>
                  <a:lnTo>
                    <a:pt x="394" y="1093"/>
                  </a:lnTo>
                  <a:lnTo>
                    <a:pt x="417" y="1065"/>
                  </a:lnTo>
                  <a:lnTo>
                    <a:pt x="444" y="1040"/>
                  </a:lnTo>
                  <a:lnTo>
                    <a:pt x="476" y="1017"/>
                  </a:lnTo>
                  <a:lnTo>
                    <a:pt x="511" y="997"/>
                  </a:lnTo>
                  <a:lnTo>
                    <a:pt x="551" y="978"/>
                  </a:lnTo>
                  <a:lnTo>
                    <a:pt x="594" y="962"/>
                  </a:lnTo>
                  <a:lnTo>
                    <a:pt x="638" y="949"/>
                  </a:lnTo>
                  <a:lnTo>
                    <a:pt x="686" y="939"/>
                  </a:lnTo>
                  <a:lnTo>
                    <a:pt x="483" y="737"/>
                  </a:lnTo>
                  <a:lnTo>
                    <a:pt x="474" y="725"/>
                  </a:lnTo>
                  <a:lnTo>
                    <a:pt x="469" y="711"/>
                  </a:lnTo>
                  <a:lnTo>
                    <a:pt x="467" y="696"/>
                  </a:lnTo>
                  <a:lnTo>
                    <a:pt x="467" y="580"/>
                  </a:lnTo>
                  <a:lnTo>
                    <a:pt x="457" y="580"/>
                  </a:lnTo>
                  <a:lnTo>
                    <a:pt x="445" y="580"/>
                  </a:lnTo>
                  <a:lnTo>
                    <a:pt x="417" y="580"/>
                  </a:lnTo>
                  <a:lnTo>
                    <a:pt x="386" y="578"/>
                  </a:lnTo>
                  <a:lnTo>
                    <a:pt x="352" y="574"/>
                  </a:lnTo>
                  <a:lnTo>
                    <a:pt x="317" y="568"/>
                  </a:lnTo>
                  <a:lnTo>
                    <a:pt x="281" y="559"/>
                  </a:lnTo>
                  <a:lnTo>
                    <a:pt x="246" y="548"/>
                  </a:lnTo>
                  <a:lnTo>
                    <a:pt x="210" y="534"/>
                  </a:lnTo>
                  <a:lnTo>
                    <a:pt x="176" y="516"/>
                  </a:lnTo>
                  <a:lnTo>
                    <a:pt x="143" y="494"/>
                  </a:lnTo>
                  <a:lnTo>
                    <a:pt x="114" y="468"/>
                  </a:lnTo>
                  <a:lnTo>
                    <a:pt x="86" y="437"/>
                  </a:lnTo>
                  <a:lnTo>
                    <a:pt x="64" y="405"/>
                  </a:lnTo>
                  <a:lnTo>
                    <a:pt x="46" y="371"/>
                  </a:lnTo>
                  <a:lnTo>
                    <a:pt x="31" y="334"/>
                  </a:lnTo>
                  <a:lnTo>
                    <a:pt x="20" y="299"/>
                  </a:lnTo>
                  <a:lnTo>
                    <a:pt x="12" y="263"/>
                  </a:lnTo>
                  <a:lnTo>
                    <a:pt x="6" y="228"/>
                  </a:lnTo>
                  <a:lnTo>
                    <a:pt x="3" y="195"/>
                  </a:lnTo>
                  <a:lnTo>
                    <a:pt x="1" y="163"/>
                  </a:lnTo>
                  <a:lnTo>
                    <a:pt x="0" y="134"/>
                  </a:lnTo>
                  <a:lnTo>
                    <a:pt x="1" y="109"/>
                  </a:lnTo>
                  <a:lnTo>
                    <a:pt x="2" y="88"/>
                  </a:lnTo>
                  <a:lnTo>
                    <a:pt x="3" y="71"/>
                  </a:lnTo>
                  <a:lnTo>
                    <a:pt x="5" y="60"/>
                  </a:lnTo>
                  <a:lnTo>
                    <a:pt x="5" y="55"/>
                  </a:lnTo>
                  <a:lnTo>
                    <a:pt x="9" y="40"/>
                  </a:lnTo>
                  <a:lnTo>
                    <a:pt x="17" y="27"/>
                  </a:lnTo>
                  <a:lnTo>
                    <a:pt x="27" y="17"/>
                  </a:lnTo>
                  <a:lnTo>
                    <a:pt x="40" y="9"/>
                  </a:lnTo>
                  <a:lnTo>
                    <a:pt x="55" y="5"/>
                  </a:lnTo>
                  <a:lnTo>
                    <a:pt x="60" y="5"/>
                  </a:lnTo>
                  <a:lnTo>
                    <a:pt x="71" y="3"/>
                  </a:lnTo>
                  <a:lnTo>
                    <a:pt x="88" y="2"/>
                  </a:lnTo>
                  <a:lnTo>
                    <a:pt x="110" y="1"/>
                  </a:lnTo>
                  <a:lnTo>
                    <a:pt x="1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038" name="Google Shape;10038;p23"/>
          <p:cNvSpPr/>
          <p:nvPr/>
        </p:nvSpPr>
        <p:spPr>
          <a:xfrm>
            <a:off x="20124440" y="5643948"/>
            <a:ext cx="446756" cy="452415"/>
          </a:xfrm>
          <a:custGeom>
            <a:rect b="b" l="l" r="r" t="t"/>
            <a:pathLst>
              <a:path extrusionOk="0" h="3518" w="3474">
                <a:moveTo>
                  <a:pt x="2112" y="957"/>
                </a:moveTo>
                <a:lnTo>
                  <a:pt x="2061" y="961"/>
                </a:lnTo>
                <a:lnTo>
                  <a:pt x="2014" y="970"/>
                </a:lnTo>
                <a:lnTo>
                  <a:pt x="1968" y="985"/>
                </a:lnTo>
                <a:lnTo>
                  <a:pt x="1924" y="1005"/>
                </a:lnTo>
                <a:lnTo>
                  <a:pt x="1883" y="1030"/>
                </a:lnTo>
                <a:lnTo>
                  <a:pt x="1846" y="1060"/>
                </a:lnTo>
                <a:lnTo>
                  <a:pt x="1814" y="1094"/>
                </a:lnTo>
                <a:lnTo>
                  <a:pt x="1784" y="1131"/>
                </a:lnTo>
                <a:lnTo>
                  <a:pt x="1759" y="1172"/>
                </a:lnTo>
                <a:lnTo>
                  <a:pt x="1739" y="1216"/>
                </a:lnTo>
                <a:lnTo>
                  <a:pt x="1724" y="1263"/>
                </a:lnTo>
                <a:lnTo>
                  <a:pt x="1716" y="1311"/>
                </a:lnTo>
                <a:lnTo>
                  <a:pt x="1713" y="1362"/>
                </a:lnTo>
                <a:lnTo>
                  <a:pt x="1715" y="1409"/>
                </a:lnTo>
                <a:lnTo>
                  <a:pt x="1722" y="1454"/>
                </a:lnTo>
                <a:lnTo>
                  <a:pt x="1640" y="1448"/>
                </a:lnTo>
                <a:lnTo>
                  <a:pt x="1559" y="1435"/>
                </a:lnTo>
                <a:lnTo>
                  <a:pt x="1481" y="1416"/>
                </a:lnTo>
                <a:lnTo>
                  <a:pt x="1405" y="1392"/>
                </a:lnTo>
                <a:lnTo>
                  <a:pt x="1331" y="1363"/>
                </a:lnTo>
                <a:lnTo>
                  <a:pt x="1259" y="1329"/>
                </a:lnTo>
                <a:lnTo>
                  <a:pt x="1191" y="1289"/>
                </a:lnTo>
                <a:lnTo>
                  <a:pt x="1126" y="1247"/>
                </a:lnTo>
                <a:lnTo>
                  <a:pt x="1064" y="1198"/>
                </a:lnTo>
                <a:lnTo>
                  <a:pt x="1005" y="1146"/>
                </a:lnTo>
                <a:lnTo>
                  <a:pt x="950" y="1091"/>
                </a:lnTo>
                <a:lnTo>
                  <a:pt x="899" y="1032"/>
                </a:lnTo>
                <a:lnTo>
                  <a:pt x="880" y="1068"/>
                </a:lnTo>
                <a:lnTo>
                  <a:pt x="865" y="1108"/>
                </a:lnTo>
                <a:lnTo>
                  <a:pt x="854" y="1149"/>
                </a:lnTo>
                <a:lnTo>
                  <a:pt x="846" y="1192"/>
                </a:lnTo>
                <a:lnTo>
                  <a:pt x="844" y="1236"/>
                </a:lnTo>
                <a:lnTo>
                  <a:pt x="848" y="1287"/>
                </a:lnTo>
                <a:lnTo>
                  <a:pt x="857" y="1337"/>
                </a:lnTo>
                <a:lnTo>
                  <a:pt x="873" y="1384"/>
                </a:lnTo>
                <a:lnTo>
                  <a:pt x="893" y="1429"/>
                </a:lnTo>
                <a:lnTo>
                  <a:pt x="919" y="1471"/>
                </a:lnTo>
                <a:lnTo>
                  <a:pt x="950" y="1508"/>
                </a:lnTo>
                <a:lnTo>
                  <a:pt x="984" y="1542"/>
                </a:lnTo>
                <a:lnTo>
                  <a:pt x="1022" y="1572"/>
                </a:lnTo>
                <a:lnTo>
                  <a:pt x="974" y="1568"/>
                </a:lnTo>
                <a:lnTo>
                  <a:pt x="928" y="1557"/>
                </a:lnTo>
                <a:lnTo>
                  <a:pt x="883" y="1541"/>
                </a:lnTo>
                <a:lnTo>
                  <a:pt x="841" y="1522"/>
                </a:lnTo>
                <a:lnTo>
                  <a:pt x="841" y="1524"/>
                </a:lnTo>
                <a:lnTo>
                  <a:pt x="841" y="1527"/>
                </a:lnTo>
                <a:lnTo>
                  <a:pt x="844" y="1579"/>
                </a:lnTo>
                <a:lnTo>
                  <a:pt x="854" y="1629"/>
                </a:lnTo>
                <a:lnTo>
                  <a:pt x="870" y="1678"/>
                </a:lnTo>
                <a:lnTo>
                  <a:pt x="891" y="1723"/>
                </a:lnTo>
                <a:lnTo>
                  <a:pt x="918" y="1765"/>
                </a:lnTo>
                <a:lnTo>
                  <a:pt x="949" y="1803"/>
                </a:lnTo>
                <a:lnTo>
                  <a:pt x="984" y="1837"/>
                </a:lnTo>
                <a:lnTo>
                  <a:pt x="1025" y="1867"/>
                </a:lnTo>
                <a:lnTo>
                  <a:pt x="1067" y="1891"/>
                </a:lnTo>
                <a:lnTo>
                  <a:pt x="1113" y="1910"/>
                </a:lnTo>
                <a:lnTo>
                  <a:pt x="1162" y="1923"/>
                </a:lnTo>
                <a:lnTo>
                  <a:pt x="1128" y="1931"/>
                </a:lnTo>
                <a:lnTo>
                  <a:pt x="1092" y="1936"/>
                </a:lnTo>
                <a:lnTo>
                  <a:pt x="1056" y="1937"/>
                </a:lnTo>
                <a:lnTo>
                  <a:pt x="1018" y="1935"/>
                </a:lnTo>
                <a:lnTo>
                  <a:pt x="981" y="1930"/>
                </a:lnTo>
                <a:lnTo>
                  <a:pt x="1000" y="1977"/>
                </a:lnTo>
                <a:lnTo>
                  <a:pt x="1024" y="2021"/>
                </a:lnTo>
                <a:lnTo>
                  <a:pt x="1052" y="2062"/>
                </a:lnTo>
                <a:lnTo>
                  <a:pt x="1084" y="2098"/>
                </a:lnTo>
                <a:lnTo>
                  <a:pt x="1121" y="2130"/>
                </a:lnTo>
                <a:lnTo>
                  <a:pt x="1163" y="2157"/>
                </a:lnTo>
                <a:lnTo>
                  <a:pt x="1206" y="2179"/>
                </a:lnTo>
                <a:lnTo>
                  <a:pt x="1254" y="2196"/>
                </a:lnTo>
                <a:lnTo>
                  <a:pt x="1303" y="2207"/>
                </a:lnTo>
                <a:lnTo>
                  <a:pt x="1355" y="2211"/>
                </a:lnTo>
                <a:lnTo>
                  <a:pt x="1302" y="2250"/>
                </a:lnTo>
                <a:lnTo>
                  <a:pt x="1246" y="2284"/>
                </a:lnTo>
                <a:lnTo>
                  <a:pt x="1187" y="2314"/>
                </a:lnTo>
                <a:lnTo>
                  <a:pt x="1126" y="2339"/>
                </a:lnTo>
                <a:lnTo>
                  <a:pt x="1062" y="2359"/>
                </a:lnTo>
                <a:lnTo>
                  <a:pt x="995" y="2373"/>
                </a:lnTo>
                <a:lnTo>
                  <a:pt x="928" y="2382"/>
                </a:lnTo>
                <a:lnTo>
                  <a:pt x="858" y="2385"/>
                </a:lnTo>
                <a:lnTo>
                  <a:pt x="811" y="2383"/>
                </a:lnTo>
                <a:lnTo>
                  <a:pt x="763" y="2378"/>
                </a:lnTo>
                <a:lnTo>
                  <a:pt x="830" y="2419"/>
                </a:lnTo>
                <a:lnTo>
                  <a:pt x="902" y="2455"/>
                </a:lnTo>
                <a:lnTo>
                  <a:pt x="975" y="2487"/>
                </a:lnTo>
                <a:lnTo>
                  <a:pt x="1051" y="2513"/>
                </a:lnTo>
                <a:lnTo>
                  <a:pt x="1129" y="2534"/>
                </a:lnTo>
                <a:lnTo>
                  <a:pt x="1209" y="2548"/>
                </a:lnTo>
                <a:lnTo>
                  <a:pt x="1292" y="2558"/>
                </a:lnTo>
                <a:lnTo>
                  <a:pt x="1376" y="2561"/>
                </a:lnTo>
                <a:lnTo>
                  <a:pt x="1459" y="2558"/>
                </a:lnTo>
                <a:lnTo>
                  <a:pt x="1540" y="2550"/>
                </a:lnTo>
                <a:lnTo>
                  <a:pt x="1617" y="2537"/>
                </a:lnTo>
                <a:lnTo>
                  <a:pt x="1691" y="2519"/>
                </a:lnTo>
                <a:lnTo>
                  <a:pt x="1762" y="2497"/>
                </a:lnTo>
                <a:lnTo>
                  <a:pt x="1831" y="2471"/>
                </a:lnTo>
                <a:lnTo>
                  <a:pt x="1896" y="2440"/>
                </a:lnTo>
                <a:lnTo>
                  <a:pt x="1958" y="2406"/>
                </a:lnTo>
                <a:lnTo>
                  <a:pt x="2017" y="2367"/>
                </a:lnTo>
                <a:lnTo>
                  <a:pt x="2072" y="2327"/>
                </a:lnTo>
                <a:lnTo>
                  <a:pt x="2125" y="2283"/>
                </a:lnTo>
                <a:lnTo>
                  <a:pt x="2174" y="2235"/>
                </a:lnTo>
                <a:lnTo>
                  <a:pt x="2220" y="2186"/>
                </a:lnTo>
                <a:lnTo>
                  <a:pt x="2263" y="2133"/>
                </a:lnTo>
                <a:lnTo>
                  <a:pt x="2303" y="2079"/>
                </a:lnTo>
                <a:lnTo>
                  <a:pt x="2338" y="2023"/>
                </a:lnTo>
                <a:lnTo>
                  <a:pt x="2372" y="1965"/>
                </a:lnTo>
                <a:lnTo>
                  <a:pt x="2401" y="1905"/>
                </a:lnTo>
                <a:lnTo>
                  <a:pt x="2428" y="1845"/>
                </a:lnTo>
                <a:lnTo>
                  <a:pt x="2450" y="1784"/>
                </a:lnTo>
                <a:lnTo>
                  <a:pt x="2469" y="1722"/>
                </a:lnTo>
                <a:lnTo>
                  <a:pt x="2485" y="1659"/>
                </a:lnTo>
                <a:lnTo>
                  <a:pt x="2497" y="1596"/>
                </a:lnTo>
                <a:lnTo>
                  <a:pt x="2506" y="1534"/>
                </a:lnTo>
                <a:lnTo>
                  <a:pt x="2511" y="1471"/>
                </a:lnTo>
                <a:lnTo>
                  <a:pt x="2513" y="1409"/>
                </a:lnTo>
                <a:lnTo>
                  <a:pt x="2512" y="1357"/>
                </a:lnTo>
                <a:lnTo>
                  <a:pt x="2558" y="1321"/>
                </a:lnTo>
                <a:lnTo>
                  <a:pt x="2600" y="1282"/>
                </a:lnTo>
                <a:lnTo>
                  <a:pt x="2641" y="1240"/>
                </a:lnTo>
                <a:lnTo>
                  <a:pt x="2677" y="1195"/>
                </a:lnTo>
                <a:lnTo>
                  <a:pt x="2711" y="1148"/>
                </a:lnTo>
                <a:lnTo>
                  <a:pt x="2657" y="1170"/>
                </a:lnTo>
                <a:lnTo>
                  <a:pt x="2600" y="1188"/>
                </a:lnTo>
                <a:lnTo>
                  <a:pt x="2542" y="1201"/>
                </a:lnTo>
                <a:lnTo>
                  <a:pt x="2482" y="1211"/>
                </a:lnTo>
                <a:lnTo>
                  <a:pt x="2522" y="1184"/>
                </a:lnTo>
                <a:lnTo>
                  <a:pt x="2558" y="1152"/>
                </a:lnTo>
                <a:lnTo>
                  <a:pt x="2589" y="1116"/>
                </a:lnTo>
                <a:lnTo>
                  <a:pt x="2618" y="1076"/>
                </a:lnTo>
                <a:lnTo>
                  <a:pt x="2641" y="1033"/>
                </a:lnTo>
                <a:lnTo>
                  <a:pt x="2658" y="987"/>
                </a:lnTo>
                <a:lnTo>
                  <a:pt x="2598" y="1020"/>
                </a:lnTo>
                <a:lnTo>
                  <a:pt x="2536" y="1046"/>
                </a:lnTo>
                <a:lnTo>
                  <a:pt x="2471" y="1068"/>
                </a:lnTo>
                <a:lnTo>
                  <a:pt x="2404" y="1085"/>
                </a:lnTo>
                <a:lnTo>
                  <a:pt x="2371" y="1053"/>
                </a:lnTo>
                <a:lnTo>
                  <a:pt x="2334" y="1025"/>
                </a:lnTo>
                <a:lnTo>
                  <a:pt x="2295" y="1002"/>
                </a:lnTo>
                <a:lnTo>
                  <a:pt x="2253" y="984"/>
                </a:lnTo>
                <a:lnTo>
                  <a:pt x="2207" y="969"/>
                </a:lnTo>
                <a:lnTo>
                  <a:pt x="2160" y="961"/>
                </a:lnTo>
                <a:lnTo>
                  <a:pt x="2112" y="957"/>
                </a:lnTo>
                <a:close/>
                <a:moveTo>
                  <a:pt x="1738" y="0"/>
                </a:moveTo>
                <a:lnTo>
                  <a:pt x="1847" y="5"/>
                </a:lnTo>
                <a:lnTo>
                  <a:pt x="1955" y="15"/>
                </a:lnTo>
                <a:lnTo>
                  <a:pt x="2060" y="31"/>
                </a:lnTo>
                <a:lnTo>
                  <a:pt x="2165" y="54"/>
                </a:lnTo>
                <a:lnTo>
                  <a:pt x="2266" y="84"/>
                </a:lnTo>
                <a:lnTo>
                  <a:pt x="2365" y="119"/>
                </a:lnTo>
                <a:lnTo>
                  <a:pt x="2460" y="161"/>
                </a:lnTo>
                <a:lnTo>
                  <a:pt x="2554" y="207"/>
                </a:lnTo>
                <a:lnTo>
                  <a:pt x="2643" y="259"/>
                </a:lnTo>
                <a:lnTo>
                  <a:pt x="2729" y="316"/>
                </a:lnTo>
                <a:lnTo>
                  <a:pt x="2811" y="379"/>
                </a:lnTo>
                <a:lnTo>
                  <a:pt x="2890" y="445"/>
                </a:lnTo>
                <a:lnTo>
                  <a:pt x="2965" y="516"/>
                </a:lnTo>
                <a:lnTo>
                  <a:pt x="3035" y="592"/>
                </a:lnTo>
                <a:lnTo>
                  <a:pt x="3101" y="671"/>
                </a:lnTo>
                <a:lnTo>
                  <a:pt x="3163" y="755"/>
                </a:lnTo>
                <a:lnTo>
                  <a:pt x="3220" y="843"/>
                </a:lnTo>
                <a:lnTo>
                  <a:pt x="3271" y="933"/>
                </a:lnTo>
                <a:lnTo>
                  <a:pt x="3316" y="1028"/>
                </a:lnTo>
                <a:lnTo>
                  <a:pt x="3358" y="1124"/>
                </a:lnTo>
                <a:lnTo>
                  <a:pt x="3393" y="1225"/>
                </a:lnTo>
                <a:lnTo>
                  <a:pt x="3422" y="1327"/>
                </a:lnTo>
                <a:lnTo>
                  <a:pt x="3445" y="1431"/>
                </a:lnTo>
                <a:lnTo>
                  <a:pt x="3461" y="1539"/>
                </a:lnTo>
                <a:lnTo>
                  <a:pt x="3471" y="1648"/>
                </a:lnTo>
                <a:lnTo>
                  <a:pt x="3474" y="1759"/>
                </a:lnTo>
                <a:lnTo>
                  <a:pt x="3471" y="1870"/>
                </a:lnTo>
                <a:lnTo>
                  <a:pt x="3461" y="1979"/>
                </a:lnTo>
                <a:lnTo>
                  <a:pt x="3445" y="2087"/>
                </a:lnTo>
                <a:lnTo>
                  <a:pt x="3422" y="2191"/>
                </a:lnTo>
                <a:lnTo>
                  <a:pt x="3393" y="2294"/>
                </a:lnTo>
                <a:lnTo>
                  <a:pt x="3358" y="2394"/>
                </a:lnTo>
                <a:lnTo>
                  <a:pt x="3316" y="2491"/>
                </a:lnTo>
                <a:lnTo>
                  <a:pt x="3271" y="2585"/>
                </a:lnTo>
                <a:lnTo>
                  <a:pt x="3220" y="2675"/>
                </a:lnTo>
                <a:lnTo>
                  <a:pt x="3163" y="2763"/>
                </a:lnTo>
                <a:lnTo>
                  <a:pt x="3101" y="2847"/>
                </a:lnTo>
                <a:lnTo>
                  <a:pt x="3035" y="2926"/>
                </a:lnTo>
                <a:lnTo>
                  <a:pt x="2965" y="3002"/>
                </a:lnTo>
                <a:lnTo>
                  <a:pt x="2890" y="3074"/>
                </a:lnTo>
                <a:lnTo>
                  <a:pt x="2811" y="3140"/>
                </a:lnTo>
                <a:lnTo>
                  <a:pt x="2729" y="3202"/>
                </a:lnTo>
                <a:lnTo>
                  <a:pt x="2643" y="3260"/>
                </a:lnTo>
                <a:lnTo>
                  <a:pt x="2554" y="3311"/>
                </a:lnTo>
                <a:lnTo>
                  <a:pt x="2460" y="3357"/>
                </a:lnTo>
                <a:lnTo>
                  <a:pt x="2365" y="3399"/>
                </a:lnTo>
                <a:lnTo>
                  <a:pt x="2266" y="3434"/>
                </a:lnTo>
                <a:lnTo>
                  <a:pt x="2165" y="3464"/>
                </a:lnTo>
                <a:lnTo>
                  <a:pt x="2060" y="3487"/>
                </a:lnTo>
                <a:lnTo>
                  <a:pt x="1955" y="3504"/>
                </a:lnTo>
                <a:lnTo>
                  <a:pt x="1847" y="3514"/>
                </a:lnTo>
                <a:lnTo>
                  <a:pt x="1738" y="3518"/>
                </a:lnTo>
                <a:lnTo>
                  <a:pt x="1628" y="3514"/>
                </a:lnTo>
                <a:lnTo>
                  <a:pt x="1519" y="3504"/>
                </a:lnTo>
                <a:lnTo>
                  <a:pt x="1414" y="3487"/>
                </a:lnTo>
                <a:lnTo>
                  <a:pt x="1310" y="3464"/>
                </a:lnTo>
                <a:lnTo>
                  <a:pt x="1208" y="3434"/>
                </a:lnTo>
                <a:lnTo>
                  <a:pt x="1110" y="3399"/>
                </a:lnTo>
                <a:lnTo>
                  <a:pt x="1014" y="3357"/>
                </a:lnTo>
                <a:lnTo>
                  <a:pt x="921" y="3311"/>
                </a:lnTo>
                <a:lnTo>
                  <a:pt x="831" y="3260"/>
                </a:lnTo>
                <a:lnTo>
                  <a:pt x="745" y="3202"/>
                </a:lnTo>
                <a:lnTo>
                  <a:pt x="663" y="3140"/>
                </a:lnTo>
                <a:lnTo>
                  <a:pt x="585" y="3074"/>
                </a:lnTo>
                <a:lnTo>
                  <a:pt x="510" y="3002"/>
                </a:lnTo>
                <a:lnTo>
                  <a:pt x="439" y="2926"/>
                </a:lnTo>
                <a:lnTo>
                  <a:pt x="373" y="2847"/>
                </a:lnTo>
                <a:lnTo>
                  <a:pt x="312" y="2763"/>
                </a:lnTo>
                <a:lnTo>
                  <a:pt x="255" y="2675"/>
                </a:lnTo>
                <a:lnTo>
                  <a:pt x="204" y="2585"/>
                </a:lnTo>
                <a:lnTo>
                  <a:pt x="157" y="2491"/>
                </a:lnTo>
                <a:lnTo>
                  <a:pt x="117" y="2394"/>
                </a:lnTo>
                <a:lnTo>
                  <a:pt x="83" y="2294"/>
                </a:lnTo>
                <a:lnTo>
                  <a:pt x="53" y="2191"/>
                </a:lnTo>
                <a:lnTo>
                  <a:pt x="30" y="2087"/>
                </a:lnTo>
                <a:lnTo>
                  <a:pt x="14" y="1979"/>
                </a:lnTo>
                <a:lnTo>
                  <a:pt x="3" y="1870"/>
                </a:lnTo>
                <a:lnTo>
                  <a:pt x="0" y="1759"/>
                </a:lnTo>
                <a:lnTo>
                  <a:pt x="3" y="1648"/>
                </a:lnTo>
                <a:lnTo>
                  <a:pt x="14" y="1539"/>
                </a:lnTo>
                <a:lnTo>
                  <a:pt x="30" y="1431"/>
                </a:lnTo>
                <a:lnTo>
                  <a:pt x="53" y="1327"/>
                </a:lnTo>
                <a:lnTo>
                  <a:pt x="83" y="1225"/>
                </a:lnTo>
                <a:lnTo>
                  <a:pt x="117" y="1124"/>
                </a:lnTo>
                <a:lnTo>
                  <a:pt x="157" y="1028"/>
                </a:lnTo>
                <a:lnTo>
                  <a:pt x="204" y="933"/>
                </a:lnTo>
                <a:lnTo>
                  <a:pt x="255" y="843"/>
                </a:lnTo>
                <a:lnTo>
                  <a:pt x="312" y="755"/>
                </a:lnTo>
                <a:lnTo>
                  <a:pt x="373" y="671"/>
                </a:lnTo>
                <a:lnTo>
                  <a:pt x="439" y="592"/>
                </a:lnTo>
                <a:lnTo>
                  <a:pt x="510" y="516"/>
                </a:lnTo>
                <a:lnTo>
                  <a:pt x="585" y="445"/>
                </a:lnTo>
                <a:lnTo>
                  <a:pt x="663" y="379"/>
                </a:lnTo>
                <a:lnTo>
                  <a:pt x="745" y="316"/>
                </a:lnTo>
                <a:lnTo>
                  <a:pt x="831" y="259"/>
                </a:lnTo>
                <a:lnTo>
                  <a:pt x="921" y="207"/>
                </a:lnTo>
                <a:lnTo>
                  <a:pt x="1014" y="161"/>
                </a:lnTo>
                <a:lnTo>
                  <a:pt x="1110" y="119"/>
                </a:lnTo>
                <a:lnTo>
                  <a:pt x="1208" y="84"/>
                </a:lnTo>
                <a:lnTo>
                  <a:pt x="1310" y="54"/>
                </a:lnTo>
                <a:lnTo>
                  <a:pt x="1414" y="31"/>
                </a:lnTo>
                <a:lnTo>
                  <a:pt x="1519" y="15"/>
                </a:lnTo>
                <a:lnTo>
                  <a:pt x="1628" y="5"/>
                </a:lnTo>
                <a:lnTo>
                  <a:pt x="17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39" name="Google Shape;10039;p23"/>
          <p:cNvSpPr/>
          <p:nvPr/>
        </p:nvSpPr>
        <p:spPr>
          <a:xfrm>
            <a:off x="9157578" y="5653660"/>
            <a:ext cx="553828" cy="432995"/>
          </a:xfrm>
          <a:custGeom>
            <a:rect b="b" l="l" r="r" t="t"/>
            <a:pathLst>
              <a:path extrusionOk="0" h="2581" w="3299">
                <a:moveTo>
                  <a:pt x="1983" y="377"/>
                </a:moveTo>
                <a:lnTo>
                  <a:pt x="1951" y="380"/>
                </a:lnTo>
                <a:lnTo>
                  <a:pt x="1920" y="387"/>
                </a:lnTo>
                <a:lnTo>
                  <a:pt x="1890" y="399"/>
                </a:lnTo>
                <a:lnTo>
                  <a:pt x="1861" y="417"/>
                </a:lnTo>
                <a:lnTo>
                  <a:pt x="1835" y="440"/>
                </a:lnTo>
                <a:lnTo>
                  <a:pt x="1813" y="466"/>
                </a:lnTo>
                <a:lnTo>
                  <a:pt x="1796" y="494"/>
                </a:lnTo>
                <a:lnTo>
                  <a:pt x="1783" y="524"/>
                </a:lnTo>
                <a:lnTo>
                  <a:pt x="1776" y="556"/>
                </a:lnTo>
                <a:lnTo>
                  <a:pt x="1774" y="588"/>
                </a:lnTo>
                <a:lnTo>
                  <a:pt x="1776" y="620"/>
                </a:lnTo>
                <a:lnTo>
                  <a:pt x="1783" y="651"/>
                </a:lnTo>
                <a:lnTo>
                  <a:pt x="1795" y="681"/>
                </a:lnTo>
                <a:lnTo>
                  <a:pt x="1813" y="710"/>
                </a:lnTo>
                <a:lnTo>
                  <a:pt x="1834" y="736"/>
                </a:lnTo>
                <a:lnTo>
                  <a:pt x="1860" y="758"/>
                </a:lnTo>
                <a:lnTo>
                  <a:pt x="1889" y="775"/>
                </a:lnTo>
                <a:lnTo>
                  <a:pt x="1919" y="787"/>
                </a:lnTo>
                <a:lnTo>
                  <a:pt x="1951" y="795"/>
                </a:lnTo>
                <a:lnTo>
                  <a:pt x="1983" y="797"/>
                </a:lnTo>
                <a:lnTo>
                  <a:pt x="2015" y="795"/>
                </a:lnTo>
                <a:lnTo>
                  <a:pt x="2046" y="787"/>
                </a:lnTo>
                <a:lnTo>
                  <a:pt x="2078" y="775"/>
                </a:lnTo>
                <a:lnTo>
                  <a:pt x="2106" y="758"/>
                </a:lnTo>
                <a:lnTo>
                  <a:pt x="2132" y="736"/>
                </a:lnTo>
                <a:lnTo>
                  <a:pt x="2136" y="730"/>
                </a:lnTo>
                <a:lnTo>
                  <a:pt x="2141" y="725"/>
                </a:lnTo>
                <a:lnTo>
                  <a:pt x="2193" y="762"/>
                </a:lnTo>
                <a:lnTo>
                  <a:pt x="2249" y="797"/>
                </a:lnTo>
                <a:lnTo>
                  <a:pt x="2309" y="830"/>
                </a:lnTo>
                <a:lnTo>
                  <a:pt x="2372" y="861"/>
                </a:lnTo>
                <a:lnTo>
                  <a:pt x="2437" y="890"/>
                </a:lnTo>
                <a:lnTo>
                  <a:pt x="2505" y="917"/>
                </a:lnTo>
                <a:lnTo>
                  <a:pt x="2571" y="939"/>
                </a:lnTo>
                <a:lnTo>
                  <a:pt x="2633" y="958"/>
                </a:lnTo>
                <a:lnTo>
                  <a:pt x="2692" y="972"/>
                </a:lnTo>
                <a:lnTo>
                  <a:pt x="2748" y="982"/>
                </a:lnTo>
                <a:lnTo>
                  <a:pt x="2799" y="990"/>
                </a:lnTo>
                <a:lnTo>
                  <a:pt x="2847" y="994"/>
                </a:lnTo>
                <a:lnTo>
                  <a:pt x="2892" y="995"/>
                </a:lnTo>
                <a:lnTo>
                  <a:pt x="2932" y="994"/>
                </a:lnTo>
                <a:lnTo>
                  <a:pt x="2967" y="991"/>
                </a:lnTo>
                <a:lnTo>
                  <a:pt x="2998" y="986"/>
                </a:lnTo>
                <a:lnTo>
                  <a:pt x="3025" y="980"/>
                </a:lnTo>
                <a:lnTo>
                  <a:pt x="3047" y="972"/>
                </a:lnTo>
                <a:lnTo>
                  <a:pt x="3064" y="963"/>
                </a:lnTo>
                <a:lnTo>
                  <a:pt x="3076" y="953"/>
                </a:lnTo>
                <a:lnTo>
                  <a:pt x="3083" y="943"/>
                </a:lnTo>
                <a:lnTo>
                  <a:pt x="3084" y="936"/>
                </a:lnTo>
                <a:lnTo>
                  <a:pt x="3085" y="927"/>
                </a:lnTo>
                <a:lnTo>
                  <a:pt x="3083" y="916"/>
                </a:lnTo>
                <a:lnTo>
                  <a:pt x="3080" y="903"/>
                </a:lnTo>
                <a:lnTo>
                  <a:pt x="3073" y="887"/>
                </a:lnTo>
                <a:lnTo>
                  <a:pt x="3064" y="869"/>
                </a:lnTo>
                <a:lnTo>
                  <a:pt x="3052" y="850"/>
                </a:lnTo>
                <a:lnTo>
                  <a:pt x="3036" y="828"/>
                </a:lnTo>
                <a:lnTo>
                  <a:pt x="3017" y="804"/>
                </a:lnTo>
                <a:lnTo>
                  <a:pt x="2993" y="778"/>
                </a:lnTo>
                <a:lnTo>
                  <a:pt x="2989" y="773"/>
                </a:lnTo>
                <a:lnTo>
                  <a:pt x="2946" y="734"/>
                </a:lnTo>
                <a:lnTo>
                  <a:pt x="2897" y="695"/>
                </a:lnTo>
                <a:lnTo>
                  <a:pt x="2843" y="657"/>
                </a:lnTo>
                <a:lnTo>
                  <a:pt x="2785" y="621"/>
                </a:lnTo>
                <a:lnTo>
                  <a:pt x="2723" y="586"/>
                </a:lnTo>
                <a:lnTo>
                  <a:pt x="2658" y="553"/>
                </a:lnTo>
                <a:lnTo>
                  <a:pt x="2590" y="523"/>
                </a:lnTo>
                <a:lnTo>
                  <a:pt x="2581" y="519"/>
                </a:lnTo>
                <a:lnTo>
                  <a:pt x="2573" y="516"/>
                </a:lnTo>
                <a:lnTo>
                  <a:pt x="2577" y="811"/>
                </a:lnTo>
                <a:lnTo>
                  <a:pt x="2525" y="792"/>
                </a:lnTo>
                <a:lnTo>
                  <a:pt x="2471" y="771"/>
                </a:lnTo>
                <a:lnTo>
                  <a:pt x="2395" y="737"/>
                </a:lnTo>
                <a:lnTo>
                  <a:pt x="2323" y="700"/>
                </a:lnTo>
                <a:lnTo>
                  <a:pt x="2255" y="660"/>
                </a:lnTo>
                <a:lnTo>
                  <a:pt x="2192" y="618"/>
                </a:lnTo>
                <a:lnTo>
                  <a:pt x="2194" y="587"/>
                </a:lnTo>
                <a:lnTo>
                  <a:pt x="2191" y="555"/>
                </a:lnTo>
                <a:lnTo>
                  <a:pt x="2184" y="524"/>
                </a:lnTo>
                <a:lnTo>
                  <a:pt x="2172" y="494"/>
                </a:lnTo>
                <a:lnTo>
                  <a:pt x="2155" y="466"/>
                </a:lnTo>
                <a:lnTo>
                  <a:pt x="2133" y="440"/>
                </a:lnTo>
                <a:lnTo>
                  <a:pt x="2107" y="417"/>
                </a:lnTo>
                <a:lnTo>
                  <a:pt x="2078" y="399"/>
                </a:lnTo>
                <a:lnTo>
                  <a:pt x="2047" y="387"/>
                </a:lnTo>
                <a:lnTo>
                  <a:pt x="2015" y="380"/>
                </a:lnTo>
                <a:lnTo>
                  <a:pt x="1983" y="377"/>
                </a:lnTo>
                <a:close/>
                <a:moveTo>
                  <a:pt x="1561" y="0"/>
                </a:moveTo>
                <a:lnTo>
                  <a:pt x="2296" y="10"/>
                </a:lnTo>
                <a:lnTo>
                  <a:pt x="2337" y="14"/>
                </a:lnTo>
                <a:lnTo>
                  <a:pt x="2375" y="23"/>
                </a:lnTo>
                <a:lnTo>
                  <a:pt x="2411" y="37"/>
                </a:lnTo>
                <a:lnTo>
                  <a:pt x="2444" y="55"/>
                </a:lnTo>
                <a:lnTo>
                  <a:pt x="2475" y="78"/>
                </a:lnTo>
                <a:lnTo>
                  <a:pt x="2502" y="105"/>
                </a:lnTo>
                <a:lnTo>
                  <a:pt x="2525" y="136"/>
                </a:lnTo>
                <a:lnTo>
                  <a:pt x="2543" y="169"/>
                </a:lnTo>
                <a:lnTo>
                  <a:pt x="2558" y="205"/>
                </a:lnTo>
                <a:lnTo>
                  <a:pt x="2566" y="244"/>
                </a:lnTo>
                <a:lnTo>
                  <a:pt x="2570" y="284"/>
                </a:lnTo>
                <a:lnTo>
                  <a:pt x="2570" y="286"/>
                </a:lnTo>
                <a:lnTo>
                  <a:pt x="2621" y="305"/>
                </a:lnTo>
                <a:lnTo>
                  <a:pt x="2673" y="325"/>
                </a:lnTo>
                <a:lnTo>
                  <a:pt x="2752" y="360"/>
                </a:lnTo>
                <a:lnTo>
                  <a:pt x="2827" y="398"/>
                </a:lnTo>
                <a:lnTo>
                  <a:pt x="2900" y="440"/>
                </a:lnTo>
                <a:lnTo>
                  <a:pt x="2968" y="483"/>
                </a:lnTo>
                <a:lnTo>
                  <a:pt x="3031" y="528"/>
                </a:lnTo>
                <a:lnTo>
                  <a:pt x="3088" y="574"/>
                </a:lnTo>
                <a:lnTo>
                  <a:pt x="3140" y="623"/>
                </a:lnTo>
                <a:lnTo>
                  <a:pt x="3146" y="629"/>
                </a:lnTo>
                <a:lnTo>
                  <a:pt x="3183" y="668"/>
                </a:lnTo>
                <a:lnTo>
                  <a:pt x="3213" y="706"/>
                </a:lnTo>
                <a:lnTo>
                  <a:pt x="3238" y="742"/>
                </a:lnTo>
                <a:lnTo>
                  <a:pt x="3258" y="777"/>
                </a:lnTo>
                <a:lnTo>
                  <a:pt x="3274" y="810"/>
                </a:lnTo>
                <a:lnTo>
                  <a:pt x="3285" y="842"/>
                </a:lnTo>
                <a:lnTo>
                  <a:pt x="3293" y="872"/>
                </a:lnTo>
                <a:lnTo>
                  <a:pt x="3298" y="900"/>
                </a:lnTo>
                <a:lnTo>
                  <a:pt x="3299" y="926"/>
                </a:lnTo>
                <a:lnTo>
                  <a:pt x="3299" y="950"/>
                </a:lnTo>
                <a:lnTo>
                  <a:pt x="3296" y="972"/>
                </a:lnTo>
                <a:lnTo>
                  <a:pt x="3292" y="992"/>
                </a:lnTo>
                <a:lnTo>
                  <a:pt x="3287" y="1010"/>
                </a:lnTo>
                <a:lnTo>
                  <a:pt x="3281" y="1025"/>
                </a:lnTo>
                <a:lnTo>
                  <a:pt x="3274" y="1040"/>
                </a:lnTo>
                <a:lnTo>
                  <a:pt x="3266" y="1055"/>
                </a:lnTo>
                <a:lnTo>
                  <a:pt x="3256" y="1071"/>
                </a:lnTo>
                <a:lnTo>
                  <a:pt x="3244" y="1087"/>
                </a:lnTo>
                <a:lnTo>
                  <a:pt x="3229" y="1103"/>
                </a:lnTo>
                <a:lnTo>
                  <a:pt x="3211" y="1119"/>
                </a:lnTo>
                <a:lnTo>
                  <a:pt x="3191" y="1135"/>
                </a:lnTo>
                <a:lnTo>
                  <a:pt x="3168" y="1150"/>
                </a:lnTo>
                <a:lnTo>
                  <a:pt x="3142" y="1164"/>
                </a:lnTo>
                <a:lnTo>
                  <a:pt x="3112" y="1176"/>
                </a:lnTo>
                <a:lnTo>
                  <a:pt x="3079" y="1187"/>
                </a:lnTo>
                <a:lnTo>
                  <a:pt x="3041" y="1196"/>
                </a:lnTo>
                <a:lnTo>
                  <a:pt x="3000" y="1203"/>
                </a:lnTo>
                <a:lnTo>
                  <a:pt x="2955" y="1208"/>
                </a:lnTo>
                <a:lnTo>
                  <a:pt x="2905" y="1209"/>
                </a:lnTo>
                <a:lnTo>
                  <a:pt x="2839" y="1208"/>
                </a:lnTo>
                <a:lnTo>
                  <a:pt x="2771" y="1201"/>
                </a:lnTo>
                <a:lnTo>
                  <a:pt x="2701" y="1191"/>
                </a:lnTo>
                <a:lnTo>
                  <a:pt x="2628" y="1176"/>
                </a:lnTo>
                <a:lnTo>
                  <a:pt x="2555" y="1157"/>
                </a:lnTo>
                <a:lnTo>
                  <a:pt x="2540" y="1190"/>
                </a:lnTo>
                <a:lnTo>
                  <a:pt x="2522" y="1222"/>
                </a:lnTo>
                <a:lnTo>
                  <a:pt x="2500" y="1252"/>
                </a:lnTo>
                <a:lnTo>
                  <a:pt x="2475" y="1279"/>
                </a:lnTo>
                <a:lnTo>
                  <a:pt x="1248" y="2507"/>
                </a:lnTo>
                <a:lnTo>
                  <a:pt x="1219" y="2532"/>
                </a:lnTo>
                <a:lnTo>
                  <a:pt x="1188" y="2551"/>
                </a:lnTo>
                <a:lnTo>
                  <a:pt x="1155" y="2566"/>
                </a:lnTo>
                <a:lnTo>
                  <a:pt x="1121" y="2576"/>
                </a:lnTo>
                <a:lnTo>
                  <a:pt x="1086" y="2581"/>
                </a:lnTo>
                <a:lnTo>
                  <a:pt x="1051" y="2581"/>
                </a:lnTo>
                <a:lnTo>
                  <a:pt x="1015" y="2576"/>
                </a:lnTo>
                <a:lnTo>
                  <a:pt x="981" y="2566"/>
                </a:lnTo>
                <a:lnTo>
                  <a:pt x="948" y="2551"/>
                </a:lnTo>
                <a:lnTo>
                  <a:pt x="918" y="2532"/>
                </a:lnTo>
                <a:lnTo>
                  <a:pt x="889" y="2507"/>
                </a:lnTo>
                <a:lnTo>
                  <a:pt x="73" y="1692"/>
                </a:lnTo>
                <a:lnTo>
                  <a:pt x="49" y="1663"/>
                </a:lnTo>
                <a:lnTo>
                  <a:pt x="29" y="1632"/>
                </a:lnTo>
                <a:lnTo>
                  <a:pt x="14" y="1600"/>
                </a:lnTo>
                <a:lnTo>
                  <a:pt x="5" y="1565"/>
                </a:lnTo>
                <a:lnTo>
                  <a:pt x="0" y="1530"/>
                </a:lnTo>
                <a:lnTo>
                  <a:pt x="0" y="1495"/>
                </a:lnTo>
                <a:lnTo>
                  <a:pt x="5" y="1460"/>
                </a:lnTo>
                <a:lnTo>
                  <a:pt x="14" y="1426"/>
                </a:lnTo>
                <a:lnTo>
                  <a:pt x="29" y="1393"/>
                </a:lnTo>
                <a:lnTo>
                  <a:pt x="49" y="1362"/>
                </a:lnTo>
                <a:lnTo>
                  <a:pt x="73" y="1334"/>
                </a:lnTo>
                <a:lnTo>
                  <a:pt x="1302" y="106"/>
                </a:lnTo>
                <a:lnTo>
                  <a:pt x="1332" y="78"/>
                </a:lnTo>
                <a:lnTo>
                  <a:pt x="1366" y="54"/>
                </a:lnTo>
                <a:lnTo>
                  <a:pt x="1402" y="35"/>
                </a:lnTo>
                <a:lnTo>
                  <a:pt x="1440" y="19"/>
                </a:lnTo>
                <a:lnTo>
                  <a:pt x="1479" y="8"/>
                </a:lnTo>
                <a:lnTo>
                  <a:pt x="1519" y="2"/>
                </a:lnTo>
                <a:lnTo>
                  <a:pt x="15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040" name="Google Shape;10040;p23"/>
          <p:cNvGrpSpPr/>
          <p:nvPr/>
        </p:nvGrpSpPr>
        <p:grpSpPr>
          <a:xfrm>
            <a:off x="18933839" y="5653586"/>
            <a:ext cx="435479" cy="435222"/>
            <a:chOff x="587" y="3409"/>
            <a:chExt cx="571" cy="571"/>
          </a:xfrm>
        </p:grpSpPr>
        <p:sp>
          <p:nvSpPr>
            <p:cNvPr id="10041" name="Google Shape;10041;p23"/>
            <p:cNvSpPr/>
            <p:nvPr/>
          </p:nvSpPr>
          <p:spPr>
            <a:xfrm>
              <a:off x="587" y="3463"/>
              <a:ext cx="517" cy="517"/>
            </a:xfrm>
            <a:custGeom>
              <a:rect b="b" l="l" r="r" t="t"/>
              <a:pathLst>
                <a:path extrusionOk="0" h="3085" w="3087">
                  <a:moveTo>
                    <a:pt x="566" y="0"/>
                  </a:moveTo>
                  <a:lnTo>
                    <a:pt x="604" y="3"/>
                  </a:lnTo>
                  <a:lnTo>
                    <a:pt x="641" y="14"/>
                  </a:lnTo>
                  <a:lnTo>
                    <a:pt x="678" y="29"/>
                  </a:lnTo>
                  <a:lnTo>
                    <a:pt x="713" y="52"/>
                  </a:lnTo>
                  <a:lnTo>
                    <a:pt x="747" y="82"/>
                  </a:lnTo>
                  <a:lnTo>
                    <a:pt x="850" y="184"/>
                  </a:lnTo>
                  <a:lnTo>
                    <a:pt x="952" y="287"/>
                  </a:lnTo>
                  <a:lnTo>
                    <a:pt x="1052" y="385"/>
                  </a:lnTo>
                  <a:lnTo>
                    <a:pt x="1150" y="485"/>
                  </a:lnTo>
                  <a:lnTo>
                    <a:pt x="1183" y="521"/>
                  </a:lnTo>
                  <a:lnTo>
                    <a:pt x="1206" y="558"/>
                  </a:lnTo>
                  <a:lnTo>
                    <a:pt x="1224" y="595"/>
                  </a:lnTo>
                  <a:lnTo>
                    <a:pt x="1235" y="632"/>
                  </a:lnTo>
                  <a:lnTo>
                    <a:pt x="1238" y="671"/>
                  </a:lnTo>
                  <a:lnTo>
                    <a:pt x="1235" y="708"/>
                  </a:lnTo>
                  <a:lnTo>
                    <a:pt x="1224" y="746"/>
                  </a:lnTo>
                  <a:lnTo>
                    <a:pt x="1206" y="783"/>
                  </a:lnTo>
                  <a:lnTo>
                    <a:pt x="1183" y="819"/>
                  </a:lnTo>
                  <a:lnTo>
                    <a:pt x="1151" y="855"/>
                  </a:lnTo>
                  <a:lnTo>
                    <a:pt x="1027" y="980"/>
                  </a:lnTo>
                  <a:lnTo>
                    <a:pt x="901" y="1105"/>
                  </a:lnTo>
                  <a:lnTo>
                    <a:pt x="891" y="1117"/>
                  </a:lnTo>
                  <a:lnTo>
                    <a:pt x="884" y="1130"/>
                  </a:lnTo>
                  <a:lnTo>
                    <a:pt x="881" y="1142"/>
                  </a:lnTo>
                  <a:lnTo>
                    <a:pt x="883" y="1156"/>
                  </a:lnTo>
                  <a:lnTo>
                    <a:pt x="888" y="1171"/>
                  </a:lnTo>
                  <a:lnTo>
                    <a:pt x="919" y="1237"/>
                  </a:lnTo>
                  <a:lnTo>
                    <a:pt x="952" y="1300"/>
                  </a:lnTo>
                  <a:lnTo>
                    <a:pt x="989" y="1361"/>
                  </a:lnTo>
                  <a:lnTo>
                    <a:pt x="1029" y="1420"/>
                  </a:lnTo>
                  <a:lnTo>
                    <a:pt x="1070" y="1478"/>
                  </a:lnTo>
                  <a:lnTo>
                    <a:pt x="1115" y="1534"/>
                  </a:lnTo>
                  <a:lnTo>
                    <a:pt x="1185" y="1617"/>
                  </a:lnTo>
                  <a:lnTo>
                    <a:pt x="1256" y="1697"/>
                  </a:lnTo>
                  <a:lnTo>
                    <a:pt x="1330" y="1773"/>
                  </a:lnTo>
                  <a:lnTo>
                    <a:pt x="1408" y="1847"/>
                  </a:lnTo>
                  <a:lnTo>
                    <a:pt x="1488" y="1918"/>
                  </a:lnTo>
                  <a:lnTo>
                    <a:pt x="1571" y="1985"/>
                  </a:lnTo>
                  <a:lnTo>
                    <a:pt x="1657" y="2050"/>
                  </a:lnTo>
                  <a:lnTo>
                    <a:pt x="1748" y="2109"/>
                  </a:lnTo>
                  <a:lnTo>
                    <a:pt x="1788" y="2133"/>
                  </a:lnTo>
                  <a:lnTo>
                    <a:pt x="1830" y="2153"/>
                  </a:lnTo>
                  <a:lnTo>
                    <a:pt x="1872" y="2174"/>
                  </a:lnTo>
                  <a:lnTo>
                    <a:pt x="1913" y="2196"/>
                  </a:lnTo>
                  <a:lnTo>
                    <a:pt x="1929" y="2202"/>
                  </a:lnTo>
                  <a:lnTo>
                    <a:pt x="1943" y="2204"/>
                  </a:lnTo>
                  <a:lnTo>
                    <a:pt x="1957" y="2202"/>
                  </a:lnTo>
                  <a:lnTo>
                    <a:pt x="1969" y="2195"/>
                  </a:lnTo>
                  <a:lnTo>
                    <a:pt x="1983" y="2182"/>
                  </a:lnTo>
                  <a:lnTo>
                    <a:pt x="2108" y="2056"/>
                  </a:lnTo>
                  <a:lnTo>
                    <a:pt x="2235" y="1930"/>
                  </a:lnTo>
                  <a:lnTo>
                    <a:pt x="2266" y="1903"/>
                  </a:lnTo>
                  <a:lnTo>
                    <a:pt x="2298" y="1881"/>
                  </a:lnTo>
                  <a:lnTo>
                    <a:pt x="2331" y="1865"/>
                  </a:lnTo>
                  <a:lnTo>
                    <a:pt x="2365" y="1853"/>
                  </a:lnTo>
                  <a:lnTo>
                    <a:pt x="2398" y="1848"/>
                  </a:lnTo>
                  <a:lnTo>
                    <a:pt x="2433" y="1848"/>
                  </a:lnTo>
                  <a:lnTo>
                    <a:pt x="2467" y="1853"/>
                  </a:lnTo>
                  <a:lnTo>
                    <a:pt x="2500" y="1865"/>
                  </a:lnTo>
                  <a:lnTo>
                    <a:pt x="2534" y="1881"/>
                  </a:lnTo>
                  <a:lnTo>
                    <a:pt x="2566" y="1903"/>
                  </a:lnTo>
                  <a:lnTo>
                    <a:pt x="2597" y="1930"/>
                  </a:lnTo>
                  <a:lnTo>
                    <a:pt x="2801" y="2133"/>
                  </a:lnTo>
                  <a:lnTo>
                    <a:pt x="3003" y="2335"/>
                  </a:lnTo>
                  <a:lnTo>
                    <a:pt x="3031" y="2367"/>
                  </a:lnTo>
                  <a:lnTo>
                    <a:pt x="3054" y="2399"/>
                  </a:lnTo>
                  <a:lnTo>
                    <a:pt x="3071" y="2434"/>
                  </a:lnTo>
                  <a:lnTo>
                    <a:pt x="3081" y="2467"/>
                  </a:lnTo>
                  <a:lnTo>
                    <a:pt x="3087" y="2501"/>
                  </a:lnTo>
                  <a:lnTo>
                    <a:pt x="3087" y="2536"/>
                  </a:lnTo>
                  <a:lnTo>
                    <a:pt x="3081" y="2571"/>
                  </a:lnTo>
                  <a:lnTo>
                    <a:pt x="3070" y="2605"/>
                  </a:lnTo>
                  <a:lnTo>
                    <a:pt x="3053" y="2638"/>
                  </a:lnTo>
                  <a:lnTo>
                    <a:pt x="3030" y="2671"/>
                  </a:lnTo>
                  <a:lnTo>
                    <a:pt x="3002" y="2704"/>
                  </a:lnTo>
                  <a:lnTo>
                    <a:pt x="2944" y="2761"/>
                  </a:lnTo>
                  <a:lnTo>
                    <a:pt x="2885" y="2818"/>
                  </a:lnTo>
                  <a:lnTo>
                    <a:pt x="2827" y="2876"/>
                  </a:lnTo>
                  <a:lnTo>
                    <a:pt x="2772" y="2935"/>
                  </a:lnTo>
                  <a:lnTo>
                    <a:pt x="2735" y="2973"/>
                  </a:lnTo>
                  <a:lnTo>
                    <a:pt x="2697" y="3003"/>
                  </a:lnTo>
                  <a:lnTo>
                    <a:pt x="2656" y="3029"/>
                  </a:lnTo>
                  <a:lnTo>
                    <a:pt x="2615" y="3049"/>
                  </a:lnTo>
                  <a:lnTo>
                    <a:pt x="2571" y="3065"/>
                  </a:lnTo>
                  <a:lnTo>
                    <a:pt x="2526" y="3075"/>
                  </a:lnTo>
                  <a:lnTo>
                    <a:pt x="2479" y="3083"/>
                  </a:lnTo>
                  <a:lnTo>
                    <a:pt x="2431" y="3085"/>
                  </a:lnTo>
                  <a:lnTo>
                    <a:pt x="2381" y="3084"/>
                  </a:lnTo>
                  <a:lnTo>
                    <a:pt x="2299" y="3076"/>
                  </a:lnTo>
                  <a:lnTo>
                    <a:pt x="2219" y="3064"/>
                  </a:lnTo>
                  <a:lnTo>
                    <a:pt x="2139" y="3046"/>
                  </a:lnTo>
                  <a:lnTo>
                    <a:pt x="2062" y="3025"/>
                  </a:lnTo>
                  <a:lnTo>
                    <a:pt x="1985" y="3000"/>
                  </a:lnTo>
                  <a:lnTo>
                    <a:pt x="1909" y="2970"/>
                  </a:lnTo>
                  <a:lnTo>
                    <a:pt x="1834" y="2938"/>
                  </a:lnTo>
                  <a:lnTo>
                    <a:pt x="1760" y="2904"/>
                  </a:lnTo>
                  <a:lnTo>
                    <a:pt x="1643" y="2844"/>
                  </a:lnTo>
                  <a:lnTo>
                    <a:pt x="1529" y="2780"/>
                  </a:lnTo>
                  <a:lnTo>
                    <a:pt x="1418" y="2712"/>
                  </a:lnTo>
                  <a:lnTo>
                    <a:pt x="1310" y="2640"/>
                  </a:lnTo>
                  <a:lnTo>
                    <a:pt x="1205" y="2565"/>
                  </a:lnTo>
                  <a:lnTo>
                    <a:pt x="1104" y="2486"/>
                  </a:lnTo>
                  <a:lnTo>
                    <a:pt x="1005" y="2402"/>
                  </a:lnTo>
                  <a:lnTo>
                    <a:pt x="909" y="2314"/>
                  </a:lnTo>
                  <a:lnTo>
                    <a:pt x="817" y="2223"/>
                  </a:lnTo>
                  <a:lnTo>
                    <a:pt x="726" y="2127"/>
                  </a:lnTo>
                  <a:lnTo>
                    <a:pt x="640" y="2028"/>
                  </a:lnTo>
                  <a:lnTo>
                    <a:pt x="565" y="1935"/>
                  </a:lnTo>
                  <a:lnTo>
                    <a:pt x="493" y="1842"/>
                  </a:lnTo>
                  <a:lnTo>
                    <a:pt x="424" y="1745"/>
                  </a:lnTo>
                  <a:lnTo>
                    <a:pt x="358" y="1647"/>
                  </a:lnTo>
                  <a:lnTo>
                    <a:pt x="297" y="1546"/>
                  </a:lnTo>
                  <a:lnTo>
                    <a:pt x="240" y="1443"/>
                  </a:lnTo>
                  <a:lnTo>
                    <a:pt x="187" y="1337"/>
                  </a:lnTo>
                  <a:lnTo>
                    <a:pt x="138" y="1229"/>
                  </a:lnTo>
                  <a:lnTo>
                    <a:pt x="93" y="1118"/>
                  </a:lnTo>
                  <a:lnTo>
                    <a:pt x="69" y="1049"/>
                  </a:lnTo>
                  <a:lnTo>
                    <a:pt x="47" y="978"/>
                  </a:lnTo>
                  <a:lnTo>
                    <a:pt x="28" y="907"/>
                  </a:lnTo>
                  <a:lnTo>
                    <a:pt x="13" y="835"/>
                  </a:lnTo>
                  <a:lnTo>
                    <a:pt x="4" y="761"/>
                  </a:lnTo>
                  <a:lnTo>
                    <a:pt x="0" y="687"/>
                  </a:lnTo>
                  <a:lnTo>
                    <a:pt x="3" y="613"/>
                  </a:lnTo>
                  <a:lnTo>
                    <a:pt x="8" y="567"/>
                  </a:lnTo>
                  <a:lnTo>
                    <a:pt x="18" y="523"/>
                  </a:lnTo>
                  <a:lnTo>
                    <a:pt x="32" y="481"/>
                  </a:lnTo>
                  <a:lnTo>
                    <a:pt x="50" y="441"/>
                  </a:lnTo>
                  <a:lnTo>
                    <a:pt x="73" y="404"/>
                  </a:lnTo>
                  <a:lnTo>
                    <a:pt x="100" y="369"/>
                  </a:lnTo>
                  <a:lnTo>
                    <a:pt x="132" y="335"/>
                  </a:lnTo>
                  <a:lnTo>
                    <a:pt x="217" y="251"/>
                  </a:lnTo>
                  <a:lnTo>
                    <a:pt x="301" y="167"/>
                  </a:lnTo>
                  <a:lnTo>
                    <a:pt x="386" y="82"/>
                  </a:lnTo>
                  <a:lnTo>
                    <a:pt x="420" y="53"/>
                  </a:lnTo>
                  <a:lnTo>
                    <a:pt x="455" y="30"/>
                  </a:lnTo>
                  <a:lnTo>
                    <a:pt x="492" y="14"/>
                  </a:lnTo>
                  <a:lnTo>
                    <a:pt x="529" y="3"/>
                  </a:lnTo>
                  <a:lnTo>
                    <a:pt x="5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42" name="Google Shape;10042;p23"/>
            <p:cNvSpPr/>
            <p:nvPr/>
          </p:nvSpPr>
          <p:spPr>
            <a:xfrm>
              <a:off x="869" y="3522"/>
              <a:ext cx="173" cy="169"/>
            </a:xfrm>
            <a:custGeom>
              <a:rect b="b" l="l" r="r" t="t"/>
              <a:pathLst>
                <a:path extrusionOk="0" h="1010" w="1033">
                  <a:moveTo>
                    <a:pt x="37" y="0"/>
                  </a:moveTo>
                  <a:lnTo>
                    <a:pt x="112" y="14"/>
                  </a:lnTo>
                  <a:lnTo>
                    <a:pt x="187" y="31"/>
                  </a:lnTo>
                  <a:lnTo>
                    <a:pt x="258" y="53"/>
                  </a:lnTo>
                  <a:lnTo>
                    <a:pt x="329" y="80"/>
                  </a:lnTo>
                  <a:lnTo>
                    <a:pt x="398" y="112"/>
                  </a:lnTo>
                  <a:lnTo>
                    <a:pt x="464" y="148"/>
                  </a:lnTo>
                  <a:lnTo>
                    <a:pt x="528" y="188"/>
                  </a:lnTo>
                  <a:lnTo>
                    <a:pt x="590" y="233"/>
                  </a:lnTo>
                  <a:lnTo>
                    <a:pt x="648" y="281"/>
                  </a:lnTo>
                  <a:lnTo>
                    <a:pt x="704" y="333"/>
                  </a:lnTo>
                  <a:lnTo>
                    <a:pt x="760" y="393"/>
                  </a:lnTo>
                  <a:lnTo>
                    <a:pt x="811" y="455"/>
                  </a:lnTo>
                  <a:lnTo>
                    <a:pt x="857" y="521"/>
                  </a:lnTo>
                  <a:lnTo>
                    <a:pt x="899" y="589"/>
                  </a:lnTo>
                  <a:lnTo>
                    <a:pt x="936" y="659"/>
                  </a:lnTo>
                  <a:lnTo>
                    <a:pt x="967" y="733"/>
                  </a:lnTo>
                  <a:lnTo>
                    <a:pt x="994" y="809"/>
                  </a:lnTo>
                  <a:lnTo>
                    <a:pt x="1016" y="886"/>
                  </a:lnTo>
                  <a:lnTo>
                    <a:pt x="1033" y="966"/>
                  </a:lnTo>
                  <a:lnTo>
                    <a:pt x="770" y="1010"/>
                  </a:lnTo>
                  <a:lnTo>
                    <a:pt x="755" y="941"/>
                  </a:lnTo>
                  <a:lnTo>
                    <a:pt x="735" y="874"/>
                  </a:lnTo>
                  <a:lnTo>
                    <a:pt x="712" y="809"/>
                  </a:lnTo>
                  <a:lnTo>
                    <a:pt x="681" y="747"/>
                  </a:lnTo>
                  <a:lnTo>
                    <a:pt x="647" y="685"/>
                  </a:lnTo>
                  <a:lnTo>
                    <a:pt x="609" y="628"/>
                  </a:lnTo>
                  <a:lnTo>
                    <a:pt x="565" y="573"/>
                  </a:lnTo>
                  <a:lnTo>
                    <a:pt x="517" y="521"/>
                  </a:lnTo>
                  <a:lnTo>
                    <a:pt x="468" y="477"/>
                  </a:lnTo>
                  <a:lnTo>
                    <a:pt x="417" y="435"/>
                  </a:lnTo>
                  <a:lnTo>
                    <a:pt x="363" y="398"/>
                  </a:lnTo>
                  <a:lnTo>
                    <a:pt x="308" y="366"/>
                  </a:lnTo>
                  <a:lnTo>
                    <a:pt x="250" y="337"/>
                  </a:lnTo>
                  <a:lnTo>
                    <a:pt x="190" y="312"/>
                  </a:lnTo>
                  <a:lnTo>
                    <a:pt x="129" y="291"/>
                  </a:lnTo>
                  <a:lnTo>
                    <a:pt x="64" y="275"/>
                  </a:lnTo>
                  <a:lnTo>
                    <a:pt x="0" y="264"/>
                  </a:lnTo>
                  <a:lnTo>
                    <a:pt x="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43" name="Google Shape;10043;p23"/>
            <p:cNvSpPr/>
            <p:nvPr/>
          </p:nvSpPr>
          <p:spPr>
            <a:xfrm>
              <a:off x="875" y="3409"/>
              <a:ext cx="283" cy="276"/>
            </a:xfrm>
            <a:custGeom>
              <a:rect b="b" l="l" r="r" t="t"/>
              <a:pathLst>
                <a:path extrusionOk="0" h="1646" w="1690">
                  <a:moveTo>
                    <a:pt x="36" y="0"/>
                  </a:moveTo>
                  <a:lnTo>
                    <a:pt x="141" y="18"/>
                  </a:lnTo>
                  <a:lnTo>
                    <a:pt x="244" y="41"/>
                  </a:lnTo>
                  <a:lnTo>
                    <a:pt x="345" y="69"/>
                  </a:lnTo>
                  <a:lnTo>
                    <a:pt x="445" y="102"/>
                  </a:lnTo>
                  <a:lnTo>
                    <a:pt x="541" y="140"/>
                  </a:lnTo>
                  <a:lnTo>
                    <a:pt x="636" y="185"/>
                  </a:lnTo>
                  <a:lnTo>
                    <a:pt x="728" y="234"/>
                  </a:lnTo>
                  <a:lnTo>
                    <a:pt x="817" y="288"/>
                  </a:lnTo>
                  <a:lnTo>
                    <a:pt x="904" y="347"/>
                  </a:lnTo>
                  <a:lnTo>
                    <a:pt x="987" y="410"/>
                  </a:lnTo>
                  <a:lnTo>
                    <a:pt x="1068" y="479"/>
                  </a:lnTo>
                  <a:lnTo>
                    <a:pt x="1145" y="553"/>
                  </a:lnTo>
                  <a:lnTo>
                    <a:pt x="1215" y="626"/>
                  </a:lnTo>
                  <a:lnTo>
                    <a:pt x="1280" y="702"/>
                  </a:lnTo>
                  <a:lnTo>
                    <a:pt x="1342" y="781"/>
                  </a:lnTo>
                  <a:lnTo>
                    <a:pt x="1399" y="863"/>
                  </a:lnTo>
                  <a:lnTo>
                    <a:pt x="1451" y="948"/>
                  </a:lnTo>
                  <a:lnTo>
                    <a:pt x="1500" y="1035"/>
                  </a:lnTo>
                  <a:lnTo>
                    <a:pt x="1543" y="1125"/>
                  </a:lnTo>
                  <a:lnTo>
                    <a:pt x="1582" y="1216"/>
                  </a:lnTo>
                  <a:lnTo>
                    <a:pt x="1616" y="1309"/>
                  </a:lnTo>
                  <a:lnTo>
                    <a:pt x="1645" y="1405"/>
                  </a:lnTo>
                  <a:lnTo>
                    <a:pt x="1670" y="1502"/>
                  </a:lnTo>
                  <a:lnTo>
                    <a:pt x="1690" y="1601"/>
                  </a:lnTo>
                  <a:lnTo>
                    <a:pt x="1428" y="1646"/>
                  </a:lnTo>
                  <a:lnTo>
                    <a:pt x="1409" y="1552"/>
                  </a:lnTo>
                  <a:lnTo>
                    <a:pt x="1385" y="1461"/>
                  </a:lnTo>
                  <a:lnTo>
                    <a:pt x="1356" y="1372"/>
                  </a:lnTo>
                  <a:lnTo>
                    <a:pt x="1323" y="1284"/>
                  </a:lnTo>
                  <a:lnTo>
                    <a:pt x="1285" y="1198"/>
                  </a:lnTo>
                  <a:lnTo>
                    <a:pt x="1241" y="1115"/>
                  </a:lnTo>
                  <a:lnTo>
                    <a:pt x="1193" y="1035"/>
                  </a:lnTo>
                  <a:lnTo>
                    <a:pt x="1141" y="957"/>
                  </a:lnTo>
                  <a:lnTo>
                    <a:pt x="1084" y="882"/>
                  </a:lnTo>
                  <a:lnTo>
                    <a:pt x="1024" y="810"/>
                  </a:lnTo>
                  <a:lnTo>
                    <a:pt x="957" y="740"/>
                  </a:lnTo>
                  <a:lnTo>
                    <a:pt x="884" y="672"/>
                  </a:lnTo>
                  <a:lnTo>
                    <a:pt x="809" y="608"/>
                  </a:lnTo>
                  <a:lnTo>
                    <a:pt x="729" y="549"/>
                  </a:lnTo>
                  <a:lnTo>
                    <a:pt x="646" y="494"/>
                  </a:lnTo>
                  <a:lnTo>
                    <a:pt x="561" y="446"/>
                  </a:lnTo>
                  <a:lnTo>
                    <a:pt x="473" y="402"/>
                  </a:lnTo>
                  <a:lnTo>
                    <a:pt x="382" y="364"/>
                  </a:lnTo>
                  <a:lnTo>
                    <a:pt x="290" y="330"/>
                  </a:lnTo>
                  <a:lnTo>
                    <a:pt x="195" y="302"/>
                  </a:lnTo>
                  <a:lnTo>
                    <a:pt x="99" y="281"/>
                  </a:lnTo>
                  <a:lnTo>
                    <a:pt x="0" y="263"/>
                  </a:lnTo>
                  <a:lnTo>
                    <a:pt x="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44" name="Google Shape;10044;p23"/>
          <p:cNvGrpSpPr/>
          <p:nvPr/>
        </p:nvGrpSpPr>
        <p:grpSpPr>
          <a:xfrm>
            <a:off x="6786363" y="5651006"/>
            <a:ext cx="440031" cy="440575"/>
            <a:chOff x="710" y="2350"/>
            <a:chExt cx="626" cy="627"/>
          </a:xfrm>
        </p:grpSpPr>
        <p:sp>
          <p:nvSpPr>
            <p:cNvPr id="10045" name="Google Shape;10045;p23"/>
            <p:cNvSpPr/>
            <p:nvPr/>
          </p:nvSpPr>
          <p:spPr>
            <a:xfrm>
              <a:off x="941" y="2350"/>
              <a:ext cx="395" cy="395"/>
            </a:xfrm>
            <a:custGeom>
              <a:rect b="b" l="l" r="r" t="t"/>
              <a:pathLst>
                <a:path extrusionOk="0" h="2359" w="2361">
                  <a:moveTo>
                    <a:pt x="1930" y="0"/>
                  </a:moveTo>
                  <a:lnTo>
                    <a:pt x="1980" y="381"/>
                  </a:lnTo>
                  <a:lnTo>
                    <a:pt x="2361" y="431"/>
                  </a:lnTo>
                  <a:lnTo>
                    <a:pt x="1857" y="934"/>
                  </a:lnTo>
                  <a:lnTo>
                    <a:pt x="1696" y="912"/>
                  </a:lnTo>
                  <a:lnTo>
                    <a:pt x="701" y="1906"/>
                  </a:lnTo>
                  <a:lnTo>
                    <a:pt x="709" y="1937"/>
                  </a:lnTo>
                  <a:lnTo>
                    <a:pt x="713" y="1969"/>
                  </a:lnTo>
                  <a:lnTo>
                    <a:pt x="714" y="2002"/>
                  </a:lnTo>
                  <a:lnTo>
                    <a:pt x="711" y="2050"/>
                  </a:lnTo>
                  <a:lnTo>
                    <a:pt x="702" y="2096"/>
                  </a:lnTo>
                  <a:lnTo>
                    <a:pt x="686" y="2140"/>
                  </a:lnTo>
                  <a:lnTo>
                    <a:pt x="665" y="2182"/>
                  </a:lnTo>
                  <a:lnTo>
                    <a:pt x="640" y="2219"/>
                  </a:lnTo>
                  <a:lnTo>
                    <a:pt x="609" y="2254"/>
                  </a:lnTo>
                  <a:lnTo>
                    <a:pt x="575" y="2283"/>
                  </a:lnTo>
                  <a:lnTo>
                    <a:pt x="538" y="2309"/>
                  </a:lnTo>
                  <a:lnTo>
                    <a:pt x="496" y="2330"/>
                  </a:lnTo>
                  <a:lnTo>
                    <a:pt x="452" y="2346"/>
                  </a:lnTo>
                  <a:lnTo>
                    <a:pt x="405" y="2355"/>
                  </a:lnTo>
                  <a:lnTo>
                    <a:pt x="357" y="2359"/>
                  </a:lnTo>
                  <a:lnTo>
                    <a:pt x="308" y="2355"/>
                  </a:lnTo>
                  <a:lnTo>
                    <a:pt x="262" y="2346"/>
                  </a:lnTo>
                  <a:lnTo>
                    <a:pt x="218" y="2330"/>
                  </a:lnTo>
                  <a:lnTo>
                    <a:pt x="177" y="2309"/>
                  </a:lnTo>
                  <a:lnTo>
                    <a:pt x="139" y="2283"/>
                  </a:lnTo>
                  <a:lnTo>
                    <a:pt x="105" y="2254"/>
                  </a:lnTo>
                  <a:lnTo>
                    <a:pt x="74" y="2219"/>
                  </a:lnTo>
                  <a:lnTo>
                    <a:pt x="49" y="2182"/>
                  </a:lnTo>
                  <a:lnTo>
                    <a:pt x="27" y="2140"/>
                  </a:lnTo>
                  <a:lnTo>
                    <a:pt x="13" y="2096"/>
                  </a:lnTo>
                  <a:lnTo>
                    <a:pt x="3" y="2050"/>
                  </a:lnTo>
                  <a:lnTo>
                    <a:pt x="0" y="2002"/>
                  </a:lnTo>
                  <a:lnTo>
                    <a:pt x="3" y="1953"/>
                  </a:lnTo>
                  <a:lnTo>
                    <a:pt x="13" y="1907"/>
                  </a:lnTo>
                  <a:lnTo>
                    <a:pt x="27" y="1863"/>
                  </a:lnTo>
                  <a:lnTo>
                    <a:pt x="49" y="1822"/>
                  </a:lnTo>
                  <a:lnTo>
                    <a:pt x="74" y="1783"/>
                  </a:lnTo>
                  <a:lnTo>
                    <a:pt x="105" y="1749"/>
                  </a:lnTo>
                  <a:lnTo>
                    <a:pt x="139" y="1719"/>
                  </a:lnTo>
                  <a:lnTo>
                    <a:pt x="177" y="1693"/>
                  </a:lnTo>
                  <a:lnTo>
                    <a:pt x="218" y="1672"/>
                  </a:lnTo>
                  <a:lnTo>
                    <a:pt x="262" y="1657"/>
                  </a:lnTo>
                  <a:lnTo>
                    <a:pt x="308" y="1648"/>
                  </a:lnTo>
                  <a:lnTo>
                    <a:pt x="357" y="1645"/>
                  </a:lnTo>
                  <a:lnTo>
                    <a:pt x="389" y="1646"/>
                  </a:lnTo>
                  <a:lnTo>
                    <a:pt x="421" y="1651"/>
                  </a:lnTo>
                  <a:lnTo>
                    <a:pt x="452" y="1657"/>
                  </a:lnTo>
                  <a:lnTo>
                    <a:pt x="1447" y="663"/>
                  </a:lnTo>
                  <a:lnTo>
                    <a:pt x="1425" y="503"/>
                  </a:lnTo>
                  <a:lnTo>
                    <a:pt x="19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46" name="Google Shape;10046;p23"/>
            <p:cNvSpPr/>
            <p:nvPr/>
          </p:nvSpPr>
          <p:spPr>
            <a:xfrm>
              <a:off x="829" y="2511"/>
              <a:ext cx="347" cy="346"/>
            </a:xfrm>
            <a:custGeom>
              <a:rect b="b" l="l" r="r" t="t"/>
              <a:pathLst>
                <a:path extrusionOk="0" h="2067" w="2070">
                  <a:moveTo>
                    <a:pt x="1071" y="0"/>
                  </a:moveTo>
                  <a:lnTo>
                    <a:pt x="1146" y="5"/>
                  </a:lnTo>
                  <a:lnTo>
                    <a:pt x="1221" y="16"/>
                  </a:lnTo>
                  <a:lnTo>
                    <a:pt x="1294" y="32"/>
                  </a:lnTo>
                  <a:lnTo>
                    <a:pt x="1367" y="54"/>
                  </a:lnTo>
                  <a:lnTo>
                    <a:pt x="1073" y="347"/>
                  </a:lnTo>
                  <a:lnTo>
                    <a:pt x="1017" y="347"/>
                  </a:lnTo>
                  <a:lnTo>
                    <a:pt x="960" y="351"/>
                  </a:lnTo>
                  <a:lnTo>
                    <a:pt x="904" y="359"/>
                  </a:lnTo>
                  <a:lnTo>
                    <a:pt x="849" y="372"/>
                  </a:lnTo>
                  <a:lnTo>
                    <a:pt x="794" y="390"/>
                  </a:lnTo>
                  <a:lnTo>
                    <a:pt x="742" y="412"/>
                  </a:lnTo>
                  <a:lnTo>
                    <a:pt x="691" y="439"/>
                  </a:lnTo>
                  <a:lnTo>
                    <a:pt x="640" y="471"/>
                  </a:lnTo>
                  <a:lnTo>
                    <a:pt x="593" y="507"/>
                  </a:lnTo>
                  <a:lnTo>
                    <a:pt x="549" y="548"/>
                  </a:lnTo>
                  <a:lnTo>
                    <a:pt x="504" y="597"/>
                  </a:lnTo>
                  <a:lnTo>
                    <a:pt x="466" y="648"/>
                  </a:lnTo>
                  <a:lnTo>
                    <a:pt x="431" y="703"/>
                  </a:lnTo>
                  <a:lnTo>
                    <a:pt x="404" y="760"/>
                  </a:lnTo>
                  <a:lnTo>
                    <a:pt x="381" y="819"/>
                  </a:lnTo>
                  <a:lnTo>
                    <a:pt x="365" y="880"/>
                  </a:lnTo>
                  <a:lnTo>
                    <a:pt x="354" y="940"/>
                  </a:lnTo>
                  <a:lnTo>
                    <a:pt x="348" y="1002"/>
                  </a:lnTo>
                  <a:lnTo>
                    <a:pt x="348" y="1064"/>
                  </a:lnTo>
                  <a:lnTo>
                    <a:pt x="354" y="1126"/>
                  </a:lnTo>
                  <a:lnTo>
                    <a:pt x="365" y="1188"/>
                  </a:lnTo>
                  <a:lnTo>
                    <a:pt x="381" y="1248"/>
                  </a:lnTo>
                  <a:lnTo>
                    <a:pt x="404" y="1306"/>
                  </a:lnTo>
                  <a:lnTo>
                    <a:pt x="431" y="1363"/>
                  </a:lnTo>
                  <a:lnTo>
                    <a:pt x="466" y="1418"/>
                  </a:lnTo>
                  <a:lnTo>
                    <a:pt x="504" y="1470"/>
                  </a:lnTo>
                  <a:lnTo>
                    <a:pt x="549" y="1519"/>
                  </a:lnTo>
                  <a:lnTo>
                    <a:pt x="598" y="1564"/>
                  </a:lnTo>
                  <a:lnTo>
                    <a:pt x="649" y="1603"/>
                  </a:lnTo>
                  <a:lnTo>
                    <a:pt x="704" y="1636"/>
                  </a:lnTo>
                  <a:lnTo>
                    <a:pt x="761" y="1663"/>
                  </a:lnTo>
                  <a:lnTo>
                    <a:pt x="821" y="1686"/>
                  </a:lnTo>
                  <a:lnTo>
                    <a:pt x="881" y="1703"/>
                  </a:lnTo>
                  <a:lnTo>
                    <a:pt x="942" y="1713"/>
                  </a:lnTo>
                  <a:lnTo>
                    <a:pt x="1004" y="1719"/>
                  </a:lnTo>
                  <a:lnTo>
                    <a:pt x="1066" y="1719"/>
                  </a:lnTo>
                  <a:lnTo>
                    <a:pt x="1128" y="1713"/>
                  </a:lnTo>
                  <a:lnTo>
                    <a:pt x="1189" y="1703"/>
                  </a:lnTo>
                  <a:lnTo>
                    <a:pt x="1250" y="1686"/>
                  </a:lnTo>
                  <a:lnTo>
                    <a:pt x="1308" y="1663"/>
                  </a:lnTo>
                  <a:lnTo>
                    <a:pt x="1365" y="1636"/>
                  </a:lnTo>
                  <a:lnTo>
                    <a:pt x="1420" y="1603"/>
                  </a:lnTo>
                  <a:lnTo>
                    <a:pt x="1472" y="1564"/>
                  </a:lnTo>
                  <a:lnTo>
                    <a:pt x="1521" y="1519"/>
                  </a:lnTo>
                  <a:lnTo>
                    <a:pt x="1562" y="1474"/>
                  </a:lnTo>
                  <a:lnTo>
                    <a:pt x="1598" y="1427"/>
                  </a:lnTo>
                  <a:lnTo>
                    <a:pt x="1630" y="1378"/>
                  </a:lnTo>
                  <a:lnTo>
                    <a:pt x="1657" y="1327"/>
                  </a:lnTo>
                  <a:lnTo>
                    <a:pt x="1679" y="1273"/>
                  </a:lnTo>
                  <a:lnTo>
                    <a:pt x="1697" y="1218"/>
                  </a:lnTo>
                  <a:lnTo>
                    <a:pt x="1710" y="1164"/>
                  </a:lnTo>
                  <a:lnTo>
                    <a:pt x="1719" y="1108"/>
                  </a:lnTo>
                  <a:lnTo>
                    <a:pt x="1722" y="1051"/>
                  </a:lnTo>
                  <a:lnTo>
                    <a:pt x="1721" y="994"/>
                  </a:lnTo>
                  <a:lnTo>
                    <a:pt x="2016" y="700"/>
                  </a:lnTo>
                  <a:lnTo>
                    <a:pt x="2037" y="773"/>
                  </a:lnTo>
                  <a:lnTo>
                    <a:pt x="2053" y="847"/>
                  </a:lnTo>
                  <a:lnTo>
                    <a:pt x="2065" y="922"/>
                  </a:lnTo>
                  <a:lnTo>
                    <a:pt x="2070" y="997"/>
                  </a:lnTo>
                  <a:lnTo>
                    <a:pt x="2069" y="1072"/>
                  </a:lnTo>
                  <a:lnTo>
                    <a:pt x="2065" y="1148"/>
                  </a:lnTo>
                  <a:lnTo>
                    <a:pt x="2053" y="1223"/>
                  </a:lnTo>
                  <a:lnTo>
                    <a:pt x="2036" y="1297"/>
                  </a:lnTo>
                  <a:lnTo>
                    <a:pt x="2014" y="1370"/>
                  </a:lnTo>
                  <a:lnTo>
                    <a:pt x="1987" y="1441"/>
                  </a:lnTo>
                  <a:lnTo>
                    <a:pt x="1954" y="1510"/>
                  </a:lnTo>
                  <a:lnTo>
                    <a:pt x="1915" y="1579"/>
                  </a:lnTo>
                  <a:lnTo>
                    <a:pt x="1872" y="1644"/>
                  </a:lnTo>
                  <a:lnTo>
                    <a:pt x="1822" y="1705"/>
                  </a:lnTo>
                  <a:lnTo>
                    <a:pt x="1767" y="1764"/>
                  </a:lnTo>
                  <a:lnTo>
                    <a:pt x="1707" y="1819"/>
                  </a:lnTo>
                  <a:lnTo>
                    <a:pt x="1646" y="1869"/>
                  </a:lnTo>
                  <a:lnTo>
                    <a:pt x="1580" y="1913"/>
                  </a:lnTo>
                  <a:lnTo>
                    <a:pt x="1512" y="1951"/>
                  </a:lnTo>
                  <a:lnTo>
                    <a:pt x="1443" y="1984"/>
                  </a:lnTo>
                  <a:lnTo>
                    <a:pt x="1371" y="2012"/>
                  </a:lnTo>
                  <a:lnTo>
                    <a:pt x="1298" y="2033"/>
                  </a:lnTo>
                  <a:lnTo>
                    <a:pt x="1223" y="2051"/>
                  </a:lnTo>
                  <a:lnTo>
                    <a:pt x="1148" y="2061"/>
                  </a:lnTo>
                  <a:lnTo>
                    <a:pt x="1073" y="2067"/>
                  </a:lnTo>
                  <a:lnTo>
                    <a:pt x="998" y="2067"/>
                  </a:lnTo>
                  <a:lnTo>
                    <a:pt x="921" y="2061"/>
                  </a:lnTo>
                  <a:lnTo>
                    <a:pt x="847" y="2051"/>
                  </a:lnTo>
                  <a:lnTo>
                    <a:pt x="773" y="2033"/>
                  </a:lnTo>
                  <a:lnTo>
                    <a:pt x="700" y="2012"/>
                  </a:lnTo>
                  <a:lnTo>
                    <a:pt x="628" y="1984"/>
                  </a:lnTo>
                  <a:lnTo>
                    <a:pt x="558" y="1951"/>
                  </a:lnTo>
                  <a:lnTo>
                    <a:pt x="490" y="1913"/>
                  </a:lnTo>
                  <a:lnTo>
                    <a:pt x="425" y="1869"/>
                  </a:lnTo>
                  <a:lnTo>
                    <a:pt x="362" y="1819"/>
                  </a:lnTo>
                  <a:lnTo>
                    <a:pt x="302" y="1764"/>
                  </a:lnTo>
                  <a:lnTo>
                    <a:pt x="248" y="1705"/>
                  </a:lnTo>
                  <a:lnTo>
                    <a:pt x="199" y="1642"/>
                  </a:lnTo>
                  <a:lnTo>
                    <a:pt x="154" y="1577"/>
                  </a:lnTo>
                  <a:lnTo>
                    <a:pt x="115" y="1510"/>
                  </a:lnTo>
                  <a:lnTo>
                    <a:pt x="83" y="1441"/>
                  </a:lnTo>
                  <a:lnTo>
                    <a:pt x="56" y="1369"/>
                  </a:lnTo>
                  <a:lnTo>
                    <a:pt x="33" y="1296"/>
                  </a:lnTo>
                  <a:lnTo>
                    <a:pt x="17" y="1222"/>
                  </a:lnTo>
                  <a:lnTo>
                    <a:pt x="6" y="1147"/>
                  </a:lnTo>
                  <a:lnTo>
                    <a:pt x="0" y="1071"/>
                  </a:lnTo>
                  <a:lnTo>
                    <a:pt x="0" y="995"/>
                  </a:lnTo>
                  <a:lnTo>
                    <a:pt x="6" y="920"/>
                  </a:lnTo>
                  <a:lnTo>
                    <a:pt x="17" y="846"/>
                  </a:lnTo>
                  <a:lnTo>
                    <a:pt x="33" y="770"/>
                  </a:lnTo>
                  <a:lnTo>
                    <a:pt x="56" y="697"/>
                  </a:lnTo>
                  <a:lnTo>
                    <a:pt x="83" y="627"/>
                  </a:lnTo>
                  <a:lnTo>
                    <a:pt x="115" y="556"/>
                  </a:lnTo>
                  <a:lnTo>
                    <a:pt x="154" y="489"/>
                  </a:lnTo>
                  <a:lnTo>
                    <a:pt x="199" y="424"/>
                  </a:lnTo>
                  <a:lnTo>
                    <a:pt x="248" y="361"/>
                  </a:lnTo>
                  <a:lnTo>
                    <a:pt x="302" y="302"/>
                  </a:lnTo>
                  <a:lnTo>
                    <a:pt x="362" y="247"/>
                  </a:lnTo>
                  <a:lnTo>
                    <a:pt x="425" y="198"/>
                  </a:lnTo>
                  <a:lnTo>
                    <a:pt x="490" y="154"/>
                  </a:lnTo>
                  <a:lnTo>
                    <a:pt x="557" y="115"/>
                  </a:lnTo>
                  <a:lnTo>
                    <a:pt x="627" y="83"/>
                  </a:lnTo>
                  <a:lnTo>
                    <a:pt x="697" y="54"/>
                  </a:lnTo>
                  <a:lnTo>
                    <a:pt x="770" y="33"/>
                  </a:lnTo>
                  <a:lnTo>
                    <a:pt x="845" y="17"/>
                  </a:lnTo>
                  <a:lnTo>
                    <a:pt x="920" y="5"/>
                  </a:lnTo>
                  <a:lnTo>
                    <a:pt x="995" y="0"/>
                  </a:lnTo>
                  <a:lnTo>
                    <a:pt x="10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47" name="Google Shape;10047;p23"/>
            <p:cNvSpPr/>
            <p:nvPr/>
          </p:nvSpPr>
          <p:spPr>
            <a:xfrm>
              <a:off x="710" y="2393"/>
              <a:ext cx="585" cy="584"/>
            </a:xfrm>
            <a:custGeom>
              <a:rect b="b" l="l" r="r" t="t"/>
              <a:pathLst>
                <a:path extrusionOk="0" h="3488" w="3491">
                  <a:moveTo>
                    <a:pt x="1769" y="0"/>
                  </a:moveTo>
                  <a:lnTo>
                    <a:pt x="1866" y="4"/>
                  </a:lnTo>
                  <a:lnTo>
                    <a:pt x="1963" y="13"/>
                  </a:lnTo>
                  <a:lnTo>
                    <a:pt x="2060" y="28"/>
                  </a:lnTo>
                  <a:lnTo>
                    <a:pt x="2156" y="48"/>
                  </a:lnTo>
                  <a:lnTo>
                    <a:pt x="2251" y="75"/>
                  </a:lnTo>
                  <a:lnTo>
                    <a:pt x="2344" y="105"/>
                  </a:lnTo>
                  <a:lnTo>
                    <a:pt x="2436" y="142"/>
                  </a:lnTo>
                  <a:lnTo>
                    <a:pt x="2526" y="183"/>
                  </a:lnTo>
                  <a:lnTo>
                    <a:pt x="2614" y="231"/>
                  </a:lnTo>
                  <a:lnTo>
                    <a:pt x="2333" y="511"/>
                  </a:lnTo>
                  <a:lnTo>
                    <a:pt x="2252" y="476"/>
                  </a:lnTo>
                  <a:lnTo>
                    <a:pt x="2168" y="446"/>
                  </a:lnTo>
                  <a:lnTo>
                    <a:pt x="2084" y="422"/>
                  </a:lnTo>
                  <a:lnTo>
                    <a:pt x="2000" y="403"/>
                  </a:lnTo>
                  <a:lnTo>
                    <a:pt x="1913" y="390"/>
                  </a:lnTo>
                  <a:lnTo>
                    <a:pt x="1827" y="382"/>
                  </a:lnTo>
                  <a:lnTo>
                    <a:pt x="1739" y="380"/>
                  </a:lnTo>
                  <a:lnTo>
                    <a:pt x="1653" y="382"/>
                  </a:lnTo>
                  <a:lnTo>
                    <a:pt x="1567" y="392"/>
                  </a:lnTo>
                  <a:lnTo>
                    <a:pt x="1480" y="405"/>
                  </a:lnTo>
                  <a:lnTo>
                    <a:pt x="1396" y="426"/>
                  </a:lnTo>
                  <a:lnTo>
                    <a:pt x="1311" y="450"/>
                  </a:lnTo>
                  <a:lnTo>
                    <a:pt x="1229" y="480"/>
                  </a:lnTo>
                  <a:lnTo>
                    <a:pt x="1148" y="517"/>
                  </a:lnTo>
                  <a:lnTo>
                    <a:pt x="1069" y="558"/>
                  </a:lnTo>
                  <a:lnTo>
                    <a:pt x="993" y="606"/>
                  </a:lnTo>
                  <a:lnTo>
                    <a:pt x="919" y="658"/>
                  </a:lnTo>
                  <a:lnTo>
                    <a:pt x="848" y="716"/>
                  </a:lnTo>
                  <a:lnTo>
                    <a:pt x="780" y="779"/>
                  </a:lnTo>
                  <a:lnTo>
                    <a:pt x="716" y="848"/>
                  </a:lnTo>
                  <a:lnTo>
                    <a:pt x="657" y="919"/>
                  </a:lnTo>
                  <a:lnTo>
                    <a:pt x="605" y="993"/>
                  </a:lnTo>
                  <a:lnTo>
                    <a:pt x="558" y="1071"/>
                  </a:lnTo>
                  <a:lnTo>
                    <a:pt x="516" y="1150"/>
                  </a:lnTo>
                  <a:lnTo>
                    <a:pt x="479" y="1231"/>
                  </a:lnTo>
                  <a:lnTo>
                    <a:pt x="450" y="1314"/>
                  </a:lnTo>
                  <a:lnTo>
                    <a:pt x="425" y="1398"/>
                  </a:lnTo>
                  <a:lnTo>
                    <a:pt x="405" y="1484"/>
                  </a:lnTo>
                  <a:lnTo>
                    <a:pt x="390" y="1570"/>
                  </a:lnTo>
                  <a:lnTo>
                    <a:pt x="382" y="1657"/>
                  </a:lnTo>
                  <a:lnTo>
                    <a:pt x="380" y="1745"/>
                  </a:lnTo>
                  <a:lnTo>
                    <a:pt x="382" y="1831"/>
                  </a:lnTo>
                  <a:lnTo>
                    <a:pt x="390" y="1919"/>
                  </a:lnTo>
                  <a:lnTo>
                    <a:pt x="405" y="2005"/>
                  </a:lnTo>
                  <a:lnTo>
                    <a:pt x="425" y="2090"/>
                  </a:lnTo>
                  <a:lnTo>
                    <a:pt x="450" y="2174"/>
                  </a:lnTo>
                  <a:lnTo>
                    <a:pt x="479" y="2258"/>
                  </a:lnTo>
                  <a:lnTo>
                    <a:pt x="516" y="2339"/>
                  </a:lnTo>
                  <a:lnTo>
                    <a:pt x="558" y="2418"/>
                  </a:lnTo>
                  <a:lnTo>
                    <a:pt x="605" y="2495"/>
                  </a:lnTo>
                  <a:lnTo>
                    <a:pt x="657" y="2570"/>
                  </a:lnTo>
                  <a:lnTo>
                    <a:pt x="716" y="2641"/>
                  </a:lnTo>
                  <a:lnTo>
                    <a:pt x="780" y="2709"/>
                  </a:lnTo>
                  <a:lnTo>
                    <a:pt x="848" y="2773"/>
                  </a:lnTo>
                  <a:lnTo>
                    <a:pt x="920" y="2831"/>
                  </a:lnTo>
                  <a:lnTo>
                    <a:pt x="994" y="2885"/>
                  </a:lnTo>
                  <a:lnTo>
                    <a:pt x="1072" y="2931"/>
                  </a:lnTo>
                  <a:lnTo>
                    <a:pt x="1150" y="2972"/>
                  </a:lnTo>
                  <a:lnTo>
                    <a:pt x="1231" y="3009"/>
                  </a:lnTo>
                  <a:lnTo>
                    <a:pt x="1315" y="3040"/>
                  </a:lnTo>
                  <a:lnTo>
                    <a:pt x="1399" y="3065"/>
                  </a:lnTo>
                  <a:lnTo>
                    <a:pt x="1485" y="3084"/>
                  </a:lnTo>
                  <a:lnTo>
                    <a:pt x="1572" y="3098"/>
                  </a:lnTo>
                  <a:lnTo>
                    <a:pt x="1658" y="3106"/>
                  </a:lnTo>
                  <a:lnTo>
                    <a:pt x="1746" y="3109"/>
                  </a:lnTo>
                  <a:lnTo>
                    <a:pt x="1833" y="3106"/>
                  </a:lnTo>
                  <a:lnTo>
                    <a:pt x="1921" y="3098"/>
                  </a:lnTo>
                  <a:lnTo>
                    <a:pt x="2006" y="3084"/>
                  </a:lnTo>
                  <a:lnTo>
                    <a:pt x="2092" y="3065"/>
                  </a:lnTo>
                  <a:lnTo>
                    <a:pt x="2176" y="3040"/>
                  </a:lnTo>
                  <a:lnTo>
                    <a:pt x="2260" y="3009"/>
                  </a:lnTo>
                  <a:lnTo>
                    <a:pt x="2341" y="2972"/>
                  </a:lnTo>
                  <a:lnTo>
                    <a:pt x="2421" y="2931"/>
                  </a:lnTo>
                  <a:lnTo>
                    <a:pt x="2497" y="2885"/>
                  </a:lnTo>
                  <a:lnTo>
                    <a:pt x="2572" y="2831"/>
                  </a:lnTo>
                  <a:lnTo>
                    <a:pt x="2643" y="2773"/>
                  </a:lnTo>
                  <a:lnTo>
                    <a:pt x="2712" y="2709"/>
                  </a:lnTo>
                  <a:lnTo>
                    <a:pt x="2776" y="2642"/>
                  </a:lnTo>
                  <a:lnTo>
                    <a:pt x="2834" y="2570"/>
                  </a:lnTo>
                  <a:lnTo>
                    <a:pt x="2886" y="2496"/>
                  </a:lnTo>
                  <a:lnTo>
                    <a:pt x="2933" y="2420"/>
                  </a:lnTo>
                  <a:lnTo>
                    <a:pt x="2975" y="2341"/>
                  </a:lnTo>
                  <a:lnTo>
                    <a:pt x="3011" y="2261"/>
                  </a:lnTo>
                  <a:lnTo>
                    <a:pt x="3042" y="2178"/>
                  </a:lnTo>
                  <a:lnTo>
                    <a:pt x="3067" y="2095"/>
                  </a:lnTo>
                  <a:lnTo>
                    <a:pt x="3086" y="2009"/>
                  </a:lnTo>
                  <a:lnTo>
                    <a:pt x="3101" y="1924"/>
                  </a:lnTo>
                  <a:lnTo>
                    <a:pt x="3109" y="1837"/>
                  </a:lnTo>
                  <a:lnTo>
                    <a:pt x="3112" y="1750"/>
                  </a:lnTo>
                  <a:lnTo>
                    <a:pt x="3110" y="1664"/>
                  </a:lnTo>
                  <a:lnTo>
                    <a:pt x="3102" y="1577"/>
                  </a:lnTo>
                  <a:lnTo>
                    <a:pt x="3088" y="1492"/>
                  </a:lnTo>
                  <a:lnTo>
                    <a:pt x="3070" y="1406"/>
                  </a:lnTo>
                  <a:lnTo>
                    <a:pt x="3045" y="1322"/>
                  </a:lnTo>
                  <a:lnTo>
                    <a:pt x="3015" y="1240"/>
                  </a:lnTo>
                  <a:lnTo>
                    <a:pt x="2980" y="1159"/>
                  </a:lnTo>
                  <a:lnTo>
                    <a:pt x="3261" y="877"/>
                  </a:lnTo>
                  <a:lnTo>
                    <a:pt x="3309" y="965"/>
                  </a:lnTo>
                  <a:lnTo>
                    <a:pt x="3350" y="1055"/>
                  </a:lnTo>
                  <a:lnTo>
                    <a:pt x="3386" y="1146"/>
                  </a:lnTo>
                  <a:lnTo>
                    <a:pt x="3417" y="1240"/>
                  </a:lnTo>
                  <a:lnTo>
                    <a:pt x="3443" y="1334"/>
                  </a:lnTo>
                  <a:lnTo>
                    <a:pt x="3463" y="1430"/>
                  </a:lnTo>
                  <a:lnTo>
                    <a:pt x="3478" y="1526"/>
                  </a:lnTo>
                  <a:lnTo>
                    <a:pt x="3488" y="1624"/>
                  </a:lnTo>
                  <a:lnTo>
                    <a:pt x="3491" y="1721"/>
                  </a:lnTo>
                  <a:lnTo>
                    <a:pt x="3490" y="1818"/>
                  </a:lnTo>
                  <a:lnTo>
                    <a:pt x="3483" y="1915"/>
                  </a:lnTo>
                  <a:lnTo>
                    <a:pt x="3471" y="2011"/>
                  </a:lnTo>
                  <a:lnTo>
                    <a:pt x="3454" y="2107"/>
                  </a:lnTo>
                  <a:lnTo>
                    <a:pt x="3431" y="2203"/>
                  </a:lnTo>
                  <a:lnTo>
                    <a:pt x="3402" y="2296"/>
                  </a:lnTo>
                  <a:lnTo>
                    <a:pt x="3368" y="2390"/>
                  </a:lnTo>
                  <a:lnTo>
                    <a:pt x="3329" y="2480"/>
                  </a:lnTo>
                  <a:lnTo>
                    <a:pt x="3285" y="2569"/>
                  </a:lnTo>
                  <a:lnTo>
                    <a:pt x="3234" y="2657"/>
                  </a:lnTo>
                  <a:lnTo>
                    <a:pt x="3179" y="2741"/>
                  </a:lnTo>
                  <a:lnTo>
                    <a:pt x="3118" y="2822"/>
                  </a:lnTo>
                  <a:lnTo>
                    <a:pt x="3052" y="2902"/>
                  </a:lnTo>
                  <a:lnTo>
                    <a:pt x="2980" y="2977"/>
                  </a:lnTo>
                  <a:lnTo>
                    <a:pt x="2902" y="3050"/>
                  </a:lnTo>
                  <a:lnTo>
                    <a:pt x="2822" y="3117"/>
                  </a:lnTo>
                  <a:lnTo>
                    <a:pt x="2739" y="3179"/>
                  </a:lnTo>
                  <a:lnTo>
                    <a:pt x="2652" y="3236"/>
                  </a:lnTo>
                  <a:lnTo>
                    <a:pt x="2563" y="3286"/>
                  </a:lnTo>
                  <a:lnTo>
                    <a:pt x="2472" y="3330"/>
                  </a:lnTo>
                  <a:lnTo>
                    <a:pt x="2380" y="3370"/>
                  </a:lnTo>
                  <a:lnTo>
                    <a:pt x="2285" y="3403"/>
                  </a:lnTo>
                  <a:lnTo>
                    <a:pt x="2189" y="3432"/>
                  </a:lnTo>
                  <a:lnTo>
                    <a:pt x="2092" y="3454"/>
                  </a:lnTo>
                  <a:lnTo>
                    <a:pt x="1994" y="3471"/>
                  </a:lnTo>
                  <a:lnTo>
                    <a:pt x="1895" y="3482"/>
                  </a:lnTo>
                  <a:lnTo>
                    <a:pt x="1795" y="3488"/>
                  </a:lnTo>
                  <a:lnTo>
                    <a:pt x="1696" y="3488"/>
                  </a:lnTo>
                  <a:lnTo>
                    <a:pt x="1597" y="3482"/>
                  </a:lnTo>
                  <a:lnTo>
                    <a:pt x="1499" y="3471"/>
                  </a:lnTo>
                  <a:lnTo>
                    <a:pt x="1400" y="3454"/>
                  </a:lnTo>
                  <a:lnTo>
                    <a:pt x="1303" y="3432"/>
                  </a:lnTo>
                  <a:lnTo>
                    <a:pt x="1206" y="3403"/>
                  </a:lnTo>
                  <a:lnTo>
                    <a:pt x="1112" y="3370"/>
                  </a:lnTo>
                  <a:lnTo>
                    <a:pt x="1019" y="3330"/>
                  </a:lnTo>
                  <a:lnTo>
                    <a:pt x="928" y="3286"/>
                  </a:lnTo>
                  <a:lnTo>
                    <a:pt x="839" y="3236"/>
                  </a:lnTo>
                  <a:lnTo>
                    <a:pt x="753" y="3179"/>
                  </a:lnTo>
                  <a:lnTo>
                    <a:pt x="669" y="3117"/>
                  </a:lnTo>
                  <a:lnTo>
                    <a:pt x="588" y="3050"/>
                  </a:lnTo>
                  <a:lnTo>
                    <a:pt x="511" y="2977"/>
                  </a:lnTo>
                  <a:lnTo>
                    <a:pt x="438" y="2900"/>
                  </a:lnTo>
                  <a:lnTo>
                    <a:pt x="371" y="2820"/>
                  </a:lnTo>
                  <a:lnTo>
                    <a:pt x="308" y="2735"/>
                  </a:lnTo>
                  <a:lnTo>
                    <a:pt x="252" y="2650"/>
                  </a:lnTo>
                  <a:lnTo>
                    <a:pt x="202" y="2561"/>
                  </a:lnTo>
                  <a:lnTo>
                    <a:pt x="157" y="2470"/>
                  </a:lnTo>
                  <a:lnTo>
                    <a:pt x="118" y="2377"/>
                  </a:lnTo>
                  <a:lnTo>
                    <a:pt x="84" y="2283"/>
                  </a:lnTo>
                  <a:lnTo>
                    <a:pt x="56" y="2187"/>
                  </a:lnTo>
                  <a:lnTo>
                    <a:pt x="33" y="2090"/>
                  </a:lnTo>
                  <a:lnTo>
                    <a:pt x="17" y="1992"/>
                  </a:lnTo>
                  <a:lnTo>
                    <a:pt x="6" y="1893"/>
                  </a:lnTo>
                  <a:lnTo>
                    <a:pt x="0" y="1794"/>
                  </a:lnTo>
                  <a:lnTo>
                    <a:pt x="0" y="1695"/>
                  </a:lnTo>
                  <a:lnTo>
                    <a:pt x="6" y="1595"/>
                  </a:lnTo>
                  <a:lnTo>
                    <a:pt x="17" y="1497"/>
                  </a:lnTo>
                  <a:lnTo>
                    <a:pt x="33" y="1399"/>
                  </a:lnTo>
                  <a:lnTo>
                    <a:pt x="56" y="1301"/>
                  </a:lnTo>
                  <a:lnTo>
                    <a:pt x="84" y="1205"/>
                  </a:lnTo>
                  <a:lnTo>
                    <a:pt x="118" y="1111"/>
                  </a:lnTo>
                  <a:lnTo>
                    <a:pt x="157" y="1019"/>
                  </a:lnTo>
                  <a:lnTo>
                    <a:pt x="202" y="927"/>
                  </a:lnTo>
                  <a:lnTo>
                    <a:pt x="252" y="838"/>
                  </a:lnTo>
                  <a:lnTo>
                    <a:pt x="308" y="752"/>
                  </a:lnTo>
                  <a:lnTo>
                    <a:pt x="371" y="669"/>
                  </a:lnTo>
                  <a:lnTo>
                    <a:pt x="438" y="588"/>
                  </a:lnTo>
                  <a:lnTo>
                    <a:pt x="511" y="510"/>
                  </a:lnTo>
                  <a:lnTo>
                    <a:pt x="587" y="439"/>
                  </a:lnTo>
                  <a:lnTo>
                    <a:pt x="665" y="373"/>
                  </a:lnTo>
                  <a:lnTo>
                    <a:pt x="748" y="312"/>
                  </a:lnTo>
                  <a:lnTo>
                    <a:pt x="832" y="257"/>
                  </a:lnTo>
                  <a:lnTo>
                    <a:pt x="919" y="207"/>
                  </a:lnTo>
                  <a:lnTo>
                    <a:pt x="1009" y="162"/>
                  </a:lnTo>
                  <a:lnTo>
                    <a:pt x="1099" y="124"/>
                  </a:lnTo>
                  <a:lnTo>
                    <a:pt x="1192" y="89"/>
                  </a:lnTo>
                  <a:lnTo>
                    <a:pt x="1286" y="61"/>
                  </a:lnTo>
                  <a:lnTo>
                    <a:pt x="1381" y="38"/>
                  </a:lnTo>
                  <a:lnTo>
                    <a:pt x="1478" y="21"/>
                  </a:lnTo>
                  <a:lnTo>
                    <a:pt x="1574" y="8"/>
                  </a:lnTo>
                  <a:lnTo>
                    <a:pt x="1672" y="2"/>
                  </a:lnTo>
                  <a:lnTo>
                    <a:pt x="17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048" name="Google Shape;10048;p23"/>
          <p:cNvSpPr/>
          <p:nvPr/>
        </p:nvSpPr>
        <p:spPr>
          <a:xfrm>
            <a:off x="2094214" y="5658906"/>
            <a:ext cx="422487" cy="422487"/>
          </a:xfrm>
          <a:custGeom>
            <a:rect b="b" l="l" r="r" t="t"/>
            <a:pathLst>
              <a:path extrusionOk="0" h="3456" w="3456">
                <a:moveTo>
                  <a:pt x="1189" y="915"/>
                </a:moveTo>
                <a:lnTo>
                  <a:pt x="1216" y="916"/>
                </a:lnTo>
                <a:lnTo>
                  <a:pt x="1243" y="917"/>
                </a:lnTo>
                <a:lnTo>
                  <a:pt x="1268" y="918"/>
                </a:lnTo>
                <a:lnTo>
                  <a:pt x="1277" y="918"/>
                </a:lnTo>
                <a:lnTo>
                  <a:pt x="1286" y="917"/>
                </a:lnTo>
                <a:lnTo>
                  <a:pt x="1295" y="917"/>
                </a:lnTo>
                <a:lnTo>
                  <a:pt x="1306" y="920"/>
                </a:lnTo>
                <a:lnTo>
                  <a:pt x="1316" y="925"/>
                </a:lnTo>
                <a:lnTo>
                  <a:pt x="1327" y="933"/>
                </a:lnTo>
                <a:lnTo>
                  <a:pt x="1338" y="946"/>
                </a:lnTo>
                <a:lnTo>
                  <a:pt x="1350" y="963"/>
                </a:lnTo>
                <a:lnTo>
                  <a:pt x="1361" y="988"/>
                </a:lnTo>
                <a:lnTo>
                  <a:pt x="1370" y="1006"/>
                </a:lnTo>
                <a:lnTo>
                  <a:pt x="1379" y="1029"/>
                </a:lnTo>
                <a:lnTo>
                  <a:pt x="1390" y="1054"/>
                </a:lnTo>
                <a:lnTo>
                  <a:pt x="1400" y="1081"/>
                </a:lnTo>
                <a:lnTo>
                  <a:pt x="1412" y="1108"/>
                </a:lnTo>
                <a:lnTo>
                  <a:pt x="1423" y="1136"/>
                </a:lnTo>
                <a:lnTo>
                  <a:pt x="1435" y="1164"/>
                </a:lnTo>
                <a:lnTo>
                  <a:pt x="1446" y="1191"/>
                </a:lnTo>
                <a:lnTo>
                  <a:pt x="1457" y="1216"/>
                </a:lnTo>
                <a:lnTo>
                  <a:pt x="1466" y="1238"/>
                </a:lnTo>
                <a:lnTo>
                  <a:pt x="1475" y="1258"/>
                </a:lnTo>
                <a:lnTo>
                  <a:pt x="1481" y="1275"/>
                </a:lnTo>
                <a:lnTo>
                  <a:pt x="1486" y="1286"/>
                </a:lnTo>
                <a:lnTo>
                  <a:pt x="1489" y="1293"/>
                </a:lnTo>
                <a:lnTo>
                  <a:pt x="1496" y="1306"/>
                </a:lnTo>
                <a:lnTo>
                  <a:pt x="1500" y="1320"/>
                </a:lnTo>
                <a:lnTo>
                  <a:pt x="1501" y="1334"/>
                </a:lnTo>
                <a:lnTo>
                  <a:pt x="1500" y="1350"/>
                </a:lnTo>
                <a:lnTo>
                  <a:pt x="1493" y="1366"/>
                </a:lnTo>
                <a:lnTo>
                  <a:pt x="1484" y="1384"/>
                </a:lnTo>
                <a:lnTo>
                  <a:pt x="1475" y="1401"/>
                </a:lnTo>
                <a:lnTo>
                  <a:pt x="1465" y="1418"/>
                </a:lnTo>
                <a:lnTo>
                  <a:pt x="1452" y="1435"/>
                </a:lnTo>
                <a:lnTo>
                  <a:pt x="1436" y="1454"/>
                </a:lnTo>
                <a:lnTo>
                  <a:pt x="1420" y="1472"/>
                </a:lnTo>
                <a:lnTo>
                  <a:pt x="1404" y="1491"/>
                </a:lnTo>
                <a:lnTo>
                  <a:pt x="1389" y="1507"/>
                </a:lnTo>
                <a:lnTo>
                  <a:pt x="1380" y="1516"/>
                </a:lnTo>
                <a:lnTo>
                  <a:pt x="1372" y="1526"/>
                </a:lnTo>
                <a:lnTo>
                  <a:pt x="1366" y="1535"/>
                </a:lnTo>
                <a:lnTo>
                  <a:pt x="1361" y="1547"/>
                </a:lnTo>
                <a:lnTo>
                  <a:pt x="1360" y="1560"/>
                </a:lnTo>
                <a:lnTo>
                  <a:pt x="1364" y="1574"/>
                </a:lnTo>
                <a:lnTo>
                  <a:pt x="1371" y="1591"/>
                </a:lnTo>
                <a:lnTo>
                  <a:pt x="1379" y="1604"/>
                </a:lnTo>
                <a:lnTo>
                  <a:pt x="1390" y="1622"/>
                </a:lnTo>
                <a:lnTo>
                  <a:pt x="1403" y="1643"/>
                </a:lnTo>
                <a:lnTo>
                  <a:pt x="1420" y="1667"/>
                </a:lnTo>
                <a:lnTo>
                  <a:pt x="1439" y="1694"/>
                </a:lnTo>
                <a:lnTo>
                  <a:pt x="1461" y="1723"/>
                </a:lnTo>
                <a:lnTo>
                  <a:pt x="1484" y="1753"/>
                </a:lnTo>
                <a:lnTo>
                  <a:pt x="1510" y="1784"/>
                </a:lnTo>
                <a:lnTo>
                  <a:pt x="1539" y="1815"/>
                </a:lnTo>
                <a:lnTo>
                  <a:pt x="1570" y="1846"/>
                </a:lnTo>
                <a:lnTo>
                  <a:pt x="1602" y="1877"/>
                </a:lnTo>
                <a:lnTo>
                  <a:pt x="1649" y="1917"/>
                </a:lnTo>
                <a:lnTo>
                  <a:pt x="1694" y="1950"/>
                </a:lnTo>
                <a:lnTo>
                  <a:pt x="1736" y="1979"/>
                </a:lnTo>
                <a:lnTo>
                  <a:pt x="1777" y="2003"/>
                </a:lnTo>
                <a:lnTo>
                  <a:pt x="1814" y="2024"/>
                </a:lnTo>
                <a:lnTo>
                  <a:pt x="1847" y="2041"/>
                </a:lnTo>
                <a:lnTo>
                  <a:pt x="1877" y="2055"/>
                </a:lnTo>
                <a:lnTo>
                  <a:pt x="1902" y="2066"/>
                </a:lnTo>
                <a:lnTo>
                  <a:pt x="1922" y="2075"/>
                </a:lnTo>
                <a:lnTo>
                  <a:pt x="1936" y="2082"/>
                </a:lnTo>
                <a:lnTo>
                  <a:pt x="1956" y="2090"/>
                </a:lnTo>
                <a:lnTo>
                  <a:pt x="1973" y="2095"/>
                </a:lnTo>
                <a:lnTo>
                  <a:pt x="1989" y="2095"/>
                </a:lnTo>
                <a:lnTo>
                  <a:pt x="2002" y="2090"/>
                </a:lnTo>
                <a:lnTo>
                  <a:pt x="2015" y="2083"/>
                </a:lnTo>
                <a:lnTo>
                  <a:pt x="2026" y="2072"/>
                </a:lnTo>
                <a:lnTo>
                  <a:pt x="2036" y="2061"/>
                </a:lnTo>
                <a:lnTo>
                  <a:pt x="2047" y="2047"/>
                </a:lnTo>
                <a:lnTo>
                  <a:pt x="2061" y="2032"/>
                </a:lnTo>
                <a:lnTo>
                  <a:pt x="2076" y="2014"/>
                </a:lnTo>
                <a:lnTo>
                  <a:pt x="2091" y="1995"/>
                </a:lnTo>
                <a:lnTo>
                  <a:pt x="2107" y="1976"/>
                </a:lnTo>
                <a:lnTo>
                  <a:pt x="2123" y="1957"/>
                </a:lnTo>
                <a:lnTo>
                  <a:pt x="2136" y="1940"/>
                </a:lnTo>
                <a:lnTo>
                  <a:pt x="2149" y="1923"/>
                </a:lnTo>
                <a:lnTo>
                  <a:pt x="2158" y="1909"/>
                </a:lnTo>
                <a:lnTo>
                  <a:pt x="2172" y="1892"/>
                </a:lnTo>
                <a:lnTo>
                  <a:pt x="2187" y="1883"/>
                </a:lnTo>
                <a:lnTo>
                  <a:pt x="2201" y="1879"/>
                </a:lnTo>
                <a:lnTo>
                  <a:pt x="2217" y="1879"/>
                </a:lnTo>
                <a:lnTo>
                  <a:pt x="2234" y="1883"/>
                </a:lnTo>
                <a:lnTo>
                  <a:pt x="2253" y="1889"/>
                </a:lnTo>
                <a:lnTo>
                  <a:pt x="2263" y="1893"/>
                </a:lnTo>
                <a:lnTo>
                  <a:pt x="2278" y="1900"/>
                </a:lnTo>
                <a:lnTo>
                  <a:pt x="2297" y="1908"/>
                </a:lnTo>
                <a:lnTo>
                  <a:pt x="2318" y="1918"/>
                </a:lnTo>
                <a:lnTo>
                  <a:pt x="2342" y="1929"/>
                </a:lnTo>
                <a:lnTo>
                  <a:pt x="2367" y="1941"/>
                </a:lnTo>
                <a:lnTo>
                  <a:pt x="2393" y="1953"/>
                </a:lnTo>
                <a:lnTo>
                  <a:pt x="2419" y="1966"/>
                </a:lnTo>
                <a:lnTo>
                  <a:pt x="2444" y="1978"/>
                </a:lnTo>
                <a:lnTo>
                  <a:pt x="2468" y="1990"/>
                </a:lnTo>
                <a:lnTo>
                  <a:pt x="2490" y="2000"/>
                </a:lnTo>
                <a:lnTo>
                  <a:pt x="2509" y="2010"/>
                </a:lnTo>
                <a:lnTo>
                  <a:pt x="2525" y="2017"/>
                </a:lnTo>
                <a:lnTo>
                  <a:pt x="2536" y="2023"/>
                </a:lnTo>
                <a:lnTo>
                  <a:pt x="2560" y="2035"/>
                </a:lnTo>
                <a:lnTo>
                  <a:pt x="2579" y="2044"/>
                </a:lnTo>
                <a:lnTo>
                  <a:pt x="2595" y="2053"/>
                </a:lnTo>
                <a:lnTo>
                  <a:pt x="2608" y="2062"/>
                </a:lnTo>
                <a:lnTo>
                  <a:pt x="2616" y="2072"/>
                </a:lnTo>
                <a:lnTo>
                  <a:pt x="2619" y="2081"/>
                </a:lnTo>
                <a:lnTo>
                  <a:pt x="2621" y="2096"/>
                </a:lnTo>
                <a:lnTo>
                  <a:pt x="2622" y="2115"/>
                </a:lnTo>
                <a:lnTo>
                  <a:pt x="2621" y="2140"/>
                </a:lnTo>
                <a:lnTo>
                  <a:pt x="2617" y="2168"/>
                </a:lnTo>
                <a:lnTo>
                  <a:pt x="2612" y="2198"/>
                </a:lnTo>
                <a:lnTo>
                  <a:pt x="2604" y="2232"/>
                </a:lnTo>
                <a:lnTo>
                  <a:pt x="2592" y="2267"/>
                </a:lnTo>
                <a:lnTo>
                  <a:pt x="2580" y="2291"/>
                </a:lnTo>
                <a:lnTo>
                  <a:pt x="2565" y="2314"/>
                </a:lnTo>
                <a:lnTo>
                  <a:pt x="2544" y="2338"/>
                </a:lnTo>
                <a:lnTo>
                  <a:pt x="2521" y="2360"/>
                </a:lnTo>
                <a:lnTo>
                  <a:pt x="2495" y="2380"/>
                </a:lnTo>
                <a:lnTo>
                  <a:pt x="2467" y="2399"/>
                </a:lnTo>
                <a:lnTo>
                  <a:pt x="2438" y="2416"/>
                </a:lnTo>
                <a:lnTo>
                  <a:pt x="2410" y="2431"/>
                </a:lnTo>
                <a:lnTo>
                  <a:pt x="2383" y="2443"/>
                </a:lnTo>
                <a:lnTo>
                  <a:pt x="2356" y="2454"/>
                </a:lnTo>
                <a:lnTo>
                  <a:pt x="2332" y="2460"/>
                </a:lnTo>
                <a:lnTo>
                  <a:pt x="2311" y="2463"/>
                </a:lnTo>
                <a:lnTo>
                  <a:pt x="2301" y="2465"/>
                </a:lnTo>
                <a:lnTo>
                  <a:pt x="2291" y="2466"/>
                </a:lnTo>
                <a:lnTo>
                  <a:pt x="2283" y="2468"/>
                </a:lnTo>
                <a:lnTo>
                  <a:pt x="2274" y="2471"/>
                </a:lnTo>
                <a:lnTo>
                  <a:pt x="2265" y="2473"/>
                </a:lnTo>
                <a:lnTo>
                  <a:pt x="2256" y="2475"/>
                </a:lnTo>
                <a:lnTo>
                  <a:pt x="2245" y="2476"/>
                </a:lnTo>
                <a:lnTo>
                  <a:pt x="2234" y="2478"/>
                </a:lnTo>
                <a:lnTo>
                  <a:pt x="2221" y="2478"/>
                </a:lnTo>
                <a:lnTo>
                  <a:pt x="2208" y="2478"/>
                </a:lnTo>
                <a:lnTo>
                  <a:pt x="2192" y="2477"/>
                </a:lnTo>
                <a:lnTo>
                  <a:pt x="2173" y="2475"/>
                </a:lnTo>
                <a:lnTo>
                  <a:pt x="2153" y="2471"/>
                </a:lnTo>
                <a:lnTo>
                  <a:pt x="2129" y="2466"/>
                </a:lnTo>
                <a:lnTo>
                  <a:pt x="2103" y="2460"/>
                </a:lnTo>
                <a:lnTo>
                  <a:pt x="2074" y="2452"/>
                </a:lnTo>
                <a:lnTo>
                  <a:pt x="2041" y="2442"/>
                </a:lnTo>
                <a:lnTo>
                  <a:pt x="2003" y="2431"/>
                </a:lnTo>
                <a:lnTo>
                  <a:pt x="1963" y="2416"/>
                </a:lnTo>
                <a:lnTo>
                  <a:pt x="1918" y="2400"/>
                </a:lnTo>
                <a:lnTo>
                  <a:pt x="1867" y="2381"/>
                </a:lnTo>
                <a:lnTo>
                  <a:pt x="1812" y="2361"/>
                </a:lnTo>
                <a:lnTo>
                  <a:pt x="1755" y="2336"/>
                </a:lnTo>
                <a:lnTo>
                  <a:pt x="1701" y="2309"/>
                </a:lnTo>
                <a:lnTo>
                  <a:pt x="1648" y="2280"/>
                </a:lnTo>
                <a:lnTo>
                  <a:pt x="1597" y="2248"/>
                </a:lnTo>
                <a:lnTo>
                  <a:pt x="1549" y="2215"/>
                </a:lnTo>
                <a:lnTo>
                  <a:pt x="1503" y="2179"/>
                </a:lnTo>
                <a:lnTo>
                  <a:pt x="1459" y="2144"/>
                </a:lnTo>
                <a:lnTo>
                  <a:pt x="1417" y="2107"/>
                </a:lnTo>
                <a:lnTo>
                  <a:pt x="1377" y="2070"/>
                </a:lnTo>
                <a:lnTo>
                  <a:pt x="1341" y="2034"/>
                </a:lnTo>
                <a:lnTo>
                  <a:pt x="1306" y="1997"/>
                </a:lnTo>
                <a:lnTo>
                  <a:pt x="1273" y="1962"/>
                </a:lnTo>
                <a:lnTo>
                  <a:pt x="1244" y="1928"/>
                </a:lnTo>
                <a:lnTo>
                  <a:pt x="1218" y="1896"/>
                </a:lnTo>
                <a:lnTo>
                  <a:pt x="1193" y="1864"/>
                </a:lnTo>
                <a:lnTo>
                  <a:pt x="1172" y="1836"/>
                </a:lnTo>
                <a:lnTo>
                  <a:pt x="1153" y="1811"/>
                </a:lnTo>
                <a:lnTo>
                  <a:pt x="1136" y="1789"/>
                </a:lnTo>
                <a:lnTo>
                  <a:pt x="1124" y="1770"/>
                </a:lnTo>
                <a:lnTo>
                  <a:pt x="1113" y="1754"/>
                </a:lnTo>
                <a:lnTo>
                  <a:pt x="1106" y="1744"/>
                </a:lnTo>
                <a:lnTo>
                  <a:pt x="1102" y="1737"/>
                </a:lnTo>
                <a:lnTo>
                  <a:pt x="1095" y="1730"/>
                </a:lnTo>
                <a:lnTo>
                  <a:pt x="1087" y="1718"/>
                </a:lnTo>
                <a:lnTo>
                  <a:pt x="1076" y="1702"/>
                </a:lnTo>
                <a:lnTo>
                  <a:pt x="1063" y="1683"/>
                </a:lnTo>
                <a:lnTo>
                  <a:pt x="1048" y="1660"/>
                </a:lnTo>
                <a:lnTo>
                  <a:pt x="1033" y="1634"/>
                </a:lnTo>
                <a:lnTo>
                  <a:pt x="1017" y="1605"/>
                </a:lnTo>
                <a:lnTo>
                  <a:pt x="1001" y="1574"/>
                </a:lnTo>
                <a:lnTo>
                  <a:pt x="985" y="1541"/>
                </a:lnTo>
                <a:lnTo>
                  <a:pt x="971" y="1505"/>
                </a:lnTo>
                <a:lnTo>
                  <a:pt x="958" y="1468"/>
                </a:lnTo>
                <a:lnTo>
                  <a:pt x="948" y="1431"/>
                </a:lnTo>
                <a:lnTo>
                  <a:pt x="939" y="1391"/>
                </a:lnTo>
                <a:lnTo>
                  <a:pt x="934" y="1351"/>
                </a:lnTo>
                <a:lnTo>
                  <a:pt x="932" y="1310"/>
                </a:lnTo>
                <a:lnTo>
                  <a:pt x="934" y="1265"/>
                </a:lnTo>
                <a:lnTo>
                  <a:pt x="938" y="1224"/>
                </a:lnTo>
                <a:lnTo>
                  <a:pt x="947" y="1187"/>
                </a:lnTo>
                <a:lnTo>
                  <a:pt x="957" y="1151"/>
                </a:lnTo>
                <a:lnTo>
                  <a:pt x="970" y="1120"/>
                </a:lnTo>
                <a:lnTo>
                  <a:pt x="983" y="1091"/>
                </a:lnTo>
                <a:lnTo>
                  <a:pt x="998" y="1065"/>
                </a:lnTo>
                <a:lnTo>
                  <a:pt x="1013" y="1043"/>
                </a:lnTo>
                <a:lnTo>
                  <a:pt x="1027" y="1022"/>
                </a:lnTo>
                <a:lnTo>
                  <a:pt x="1042" y="1005"/>
                </a:lnTo>
                <a:lnTo>
                  <a:pt x="1056" y="990"/>
                </a:lnTo>
                <a:lnTo>
                  <a:pt x="1067" y="977"/>
                </a:lnTo>
                <a:lnTo>
                  <a:pt x="1078" y="967"/>
                </a:lnTo>
                <a:lnTo>
                  <a:pt x="1096" y="949"/>
                </a:lnTo>
                <a:lnTo>
                  <a:pt x="1116" y="935"/>
                </a:lnTo>
                <a:lnTo>
                  <a:pt x="1136" y="926"/>
                </a:lnTo>
                <a:lnTo>
                  <a:pt x="1155" y="920"/>
                </a:lnTo>
                <a:lnTo>
                  <a:pt x="1173" y="916"/>
                </a:lnTo>
                <a:lnTo>
                  <a:pt x="1189" y="915"/>
                </a:lnTo>
                <a:close/>
                <a:moveTo>
                  <a:pt x="1759" y="268"/>
                </a:moveTo>
                <a:lnTo>
                  <a:pt x="1662" y="271"/>
                </a:lnTo>
                <a:lnTo>
                  <a:pt x="1566" y="281"/>
                </a:lnTo>
                <a:lnTo>
                  <a:pt x="1472" y="297"/>
                </a:lnTo>
                <a:lnTo>
                  <a:pt x="1380" y="318"/>
                </a:lnTo>
                <a:lnTo>
                  <a:pt x="1291" y="347"/>
                </a:lnTo>
                <a:lnTo>
                  <a:pt x="1204" y="379"/>
                </a:lnTo>
                <a:lnTo>
                  <a:pt x="1121" y="418"/>
                </a:lnTo>
                <a:lnTo>
                  <a:pt x="1040" y="462"/>
                </a:lnTo>
                <a:lnTo>
                  <a:pt x="962" y="510"/>
                </a:lnTo>
                <a:lnTo>
                  <a:pt x="888" y="563"/>
                </a:lnTo>
                <a:lnTo>
                  <a:pt x="818" y="621"/>
                </a:lnTo>
                <a:lnTo>
                  <a:pt x="751" y="683"/>
                </a:lnTo>
                <a:lnTo>
                  <a:pt x="689" y="749"/>
                </a:lnTo>
                <a:lnTo>
                  <a:pt x="630" y="819"/>
                </a:lnTo>
                <a:lnTo>
                  <a:pt x="577" y="892"/>
                </a:lnTo>
                <a:lnTo>
                  <a:pt x="528" y="970"/>
                </a:lnTo>
                <a:lnTo>
                  <a:pt x="484" y="1049"/>
                </a:lnTo>
                <a:lnTo>
                  <a:pt x="445" y="1133"/>
                </a:lnTo>
                <a:lnTo>
                  <a:pt x="412" y="1219"/>
                </a:lnTo>
                <a:lnTo>
                  <a:pt x="384" y="1308"/>
                </a:lnTo>
                <a:lnTo>
                  <a:pt x="362" y="1398"/>
                </a:lnTo>
                <a:lnTo>
                  <a:pt x="346" y="1491"/>
                </a:lnTo>
                <a:lnTo>
                  <a:pt x="336" y="1587"/>
                </a:lnTo>
                <a:lnTo>
                  <a:pt x="333" y="1684"/>
                </a:lnTo>
                <a:lnTo>
                  <a:pt x="336" y="1776"/>
                </a:lnTo>
                <a:lnTo>
                  <a:pt x="345" y="1866"/>
                </a:lnTo>
                <a:lnTo>
                  <a:pt x="359" y="1955"/>
                </a:lnTo>
                <a:lnTo>
                  <a:pt x="379" y="2042"/>
                </a:lnTo>
                <a:lnTo>
                  <a:pt x="405" y="2127"/>
                </a:lnTo>
                <a:lnTo>
                  <a:pt x="436" y="2210"/>
                </a:lnTo>
                <a:lnTo>
                  <a:pt x="470" y="2289"/>
                </a:lnTo>
                <a:lnTo>
                  <a:pt x="511" y="2367"/>
                </a:lnTo>
                <a:lnTo>
                  <a:pt x="556" y="2442"/>
                </a:lnTo>
                <a:lnTo>
                  <a:pt x="604" y="2513"/>
                </a:lnTo>
                <a:lnTo>
                  <a:pt x="426" y="3039"/>
                </a:lnTo>
                <a:lnTo>
                  <a:pt x="975" y="2865"/>
                </a:lnTo>
                <a:lnTo>
                  <a:pt x="1051" y="2911"/>
                </a:lnTo>
                <a:lnTo>
                  <a:pt x="1131" y="2954"/>
                </a:lnTo>
                <a:lnTo>
                  <a:pt x="1214" y="2991"/>
                </a:lnTo>
                <a:lnTo>
                  <a:pt x="1300" y="3023"/>
                </a:lnTo>
                <a:lnTo>
                  <a:pt x="1387" y="3050"/>
                </a:lnTo>
                <a:lnTo>
                  <a:pt x="1478" y="3071"/>
                </a:lnTo>
                <a:lnTo>
                  <a:pt x="1570" y="3086"/>
                </a:lnTo>
                <a:lnTo>
                  <a:pt x="1664" y="3096"/>
                </a:lnTo>
                <a:lnTo>
                  <a:pt x="1759" y="3099"/>
                </a:lnTo>
                <a:lnTo>
                  <a:pt x="1857" y="3096"/>
                </a:lnTo>
                <a:lnTo>
                  <a:pt x="1953" y="3086"/>
                </a:lnTo>
                <a:lnTo>
                  <a:pt x="2046" y="3070"/>
                </a:lnTo>
                <a:lnTo>
                  <a:pt x="2139" y="3049"/>
                </a:lnTo>
                <a:lnTo>
                  <a:pt x="2228" y="3020"/>
                </a:lnTo>
                <a:lnTo>
                  <a:pt x="2314" y="2988"/>
                </a:lnTo>
                <a:lnTo>
                  <a:pt x="2398" y="2949"/>
                </a:lnTo>
                <a:lnTo>
                  <a:pt x="2479" y="2905"/>
                </a:lnTo>
                <a:lnTo>
                  <a:pt x="2556" y="2857"/>
                </a:lnTo>
                <a:lnTo>
                  <a:pt x="2631" y="2804"/>
                </a:lnTo>
                <a:lnTo>
                  <a:pt x="2701" y="2746"/>
                </a:lnTo>
                <a:lnTo>
                  <a:pt x="2768" y="2684"/>
                </a:lnTo>
                <a:lnTo>
                  <a:pt x="2830" y="2618"/>
                </a:lnTo>
                <a:lnTo>
                  <a:pt x="2888" y="2548"/>
                </a:lnTo>
                <a:lnTo>
                  <a:pt x="2942" y="2475"/>
                </a:lnTo>
                <a:lnTo>
                  <a:pt x="2991" y="2397"/>
                </a:lnTo>
                <a:lnTo>
                  <a:pt x="3035" y="2318"/>
                </a:lnTo>
                <a:lnTo>
                  <a:pt x="3074" y="2234"/>
                </a:lnTo>
                <a:lnTo>
                  <a:pt x="3107" y="2148"/>
                </a:lnTo>
                <a:lnTo>
                  <a:pt x="3134" y="2059"/>
                </a:lnTo>
                <a:lnTo>
                  <a:pt x="3156" y="1969"/>
                </a:lnTo>
                <a:lnTo>
                  <a:pt x="3173" y="1876"/>
                </a:lnTo>
                <a:lnTo>
                  <a:pt x="3183" y="1780"/>
                </a:lnTo>
                <a:lnTo>
                  <a:pt x="3186" y="1684"/>
                </a:lnTo>
                <a:lnTo>
                  <a:pt x="3183" y="1587"/>
                </a:lnTo>
                <a:lnTo>
                  <a:pt x="3173" y="1491"/>
                </a:lnTo>
                <a:lnTo>
                  <a:pt x="3156" y="1398"/>
                </a:lnTo>
                <a:lnTo>
                  <a:pt x="3134" y="1308"/>
                </a:lnTo>
                <a:lnTo>
                  <a:pt x="3107" y="1219"/>
                </a:lnTo>
                <a:lnTo>
                  <a:pt x="3074" y="1133"/>
                </a:lnTo>
                <a:lnTo>
                  <a:pt x="3035" y="1049"/>
                </a:lnTo>
                <a:lnTo>
                  <a:pt x="2991" y="970"/>
                </a:lnTo>
                <a:lnTo>
                  <a:pt x="2942" y="892"/>
                </a:lnTo>
                <a:lnTo>
                  <a:pt x="2888" y="819"/>
                </a:lnTo>
                <a:lnTo>
                  <a:pt x="2830" y="749"/>
                </a:lnTo>
                <a:lnTo>
                  <a:pt x="2768" y="683"/>
                </a:lnTo>
                <a:lnTo>
                  <a:pt x="2701" y="621"/>
                </a:lnTo>
                <a:lnTo>
                  <a:pt x="2631" y="563"/>
                </a:lnTo>
                <a:lnTo>
                  <a:pt x="2556" y="510"/>
                </a:lnTo>
                <a:lnTo>
                  <a:pt x="2479" y="462"/>
                </a:lnTo>
                <a:lnTo>
                  <a:pt x="2398" y="418"/>
                </a:lnTo>
                <a:lnTo>
                  <a:pt x="2314" y="379"/>
                </a:lnTo>
                <a:lnTo>
                  <a:pt x="2228" y="347"/>
                </a:lnTo>
                <a:lnTo>
                  <a:pt x="2139" y="318"/>
                </a:lnTo>
                <a:lnTo>
                  <a:pt x="2046" y="297"/>
                </a:lnTo>
                <a:lnTo>
                  <a:pt x="1953" y="281"/>
                </a:lnTo>
                <a:lnTo>
                  <a:pt x="1857" y="271"/>
                </a:lnTo>
                <a:lnTo>
                  <a:pt x="1759" y="268"/>
                </a:lnTo>
                <a:close/>
                <a:moveTo>
                  <a:pt x="1759" y="0"/>
                </a:moveTo>
                <a:lnTo>
                  <a:pt x="1867" y="3"/>
                </a:lnTo>
                <a:lnTo>
                  <a:pt x="1972" y="14"/>
                </a:lnTo>
                <a:lnTo>
                  <a:pt x="2076" y="29"/>
                </a:lnTo>
                <a:lnTo>
                  <a:pt x="2177" y="51"/>
                </a:lnTo>
                <a:lnTo>
                  <a:pt x="2276" y="80"/>
                </a:lnTo>
                <a:lnTo>
                  <a:pt x="2373" y="113"/>
                </a:lnTo>
                <a:lnTo>
                  <a:pt x="2466" y="153"/>
                </a:lnTo>
                <a:lnTo>
                  <a:pt x="2557" y="197"/>
                </a:lnTo>
                <a:lnTo>
                  <a:pt x="2644" y="247"/>
                </a:lnTo>
                <a:lnTo>
                  <a:pt x="2729" y="302"/>
                </a:lnTo>
                <a:lnTo>
                  <a:pt x="2810" y="361"/>
                </a:lnTo>
                <a:lnTo>
                  <a:pt x="2886" y="425"/>
                </a:lnTo>
                <a:lnTo>
                  <a:pt x="2960" y="493"/>
                </a:lnTo>
                <a:lnTo>
                  <a:pt x="3028" y="566"/>
                </a:lnTo>
                <a:lnTo>
                  <a:pt x="3093" y="642"/>
                </a:lnTo>
                <a:lnTo>
                  <a:pt x="3152" y="722"/>
                </a:lnTo>
                <a:lnTo>
                  <a:pt x="3207" y="805"/>
                </a:lnTo>
                <a:lnTo>
                  <a:pt x="3257" y="892"/>
                </a:lnTo>
                <a:lnTo>
                  <a:pt x="3302" y="982"/>
                </a:lnTo>
                <a:lnTo>
                  <a:pt x="3342" y="1076"/>
                </a:lnTo>
                <a:lnTo>
                  <a:pt x="3375" y="1171"/>
                </a:lnTo>
                <a:lnTo>
                  <a:pt x="3405" y="1269"/>
                </a:lnTo>
                <a:lnTo>
                  <a:pt x="3427" y="1370"/>
                </a:lnTo>
                <a:lnTo>
                  <a:pt x="3442" y="1472"/>
                </a:lnTo>
                <a:lnTo>
                  <a:pt x="3453" y="1577"/>
                </a:lnTo>
                <a:lnTo>
                  <a:pt x="3456" y="1684"/>
                </a:lnTo>
                <a:lnTo>
                  <a:pt x="3453" y="1790"/>
                </a:lnTo>
                <a:lnTo>
                  <a:pt x="3442" y="1895"/>
                </a:lnTo>
                <a:lnTo>
                  <a:pt x="3427" y="1997"/>
                </a:lnTo>
                <a:lnTo>
                  <a:pt x="3405" y="2098"/>
                </a:lnTo>
                <a:lnTo>
                  <a:pt x="3375" y="2196"/>
                </a:lnTo>
                <a:lnTo>
                  <a:pt x="3342" y="2291"/>
                </a:lnTo>
                <a:lnTo>
                  <a:pt x="3302" y="2385"/>
                </a:lnTo>
                <a:lnTo>
                  <a:pt x="3257" y="2475"/>
                </a:lnTo>
                <a:lnTo>
                  <a:pt x="3207" y="2562"/>
                </a:lnTo>
                <a:lnTo>
                  <a:pt x="3152" y="2645"/>
                </a:lnTo>
                <a:lnTo>
                  <a:pt x="3093" y="2725"/>
                </a:lnTo>
                <a:lnTo>
                  <a:pt x="3028" y="2801"/>
                </a:lnTo>
                <a:lnTo>
                  <a:pt x="2960" y="2874"/>
                </a:lnTo>
                <a:lnTo>
                  <a:pt x="2886" y="2942"/>
                </a:lnTo>
                <a:lnTo>
                  <a:pt x="2810" y="3006"/>
                </a:lnTo>
                <a:lnTo>
                  <a:pt x="2729" y="3065"/>
                </a:lnTo>
                <a:lnTo>
                  <a:pt x="2644" y="3120"/>
                </a:lnTo>
                <a:lnTo>
                  <a:pt x="2557" y="3170"/>
                </a:lnTo>
                <a:lnTo>
                  <a:pt x="2466" y="3214"/>
                </a:lnTo>
                <a:lnTo>
                  <a:pt x="2373" y="3254"/>
                </a:lnTo>
                <a:lnTo>
                  <a:pt x="2276" y="3287"/>
                </a:lnTo>
                <a:lnTo>
                  <a:pt x="2177" y="3316"/>
                </a:lnTo>
                <a:lnTo>
                  <a:pt x="2076" y="3338"/>
                </a:lnTo>
                <a:lnTo>
                  <a:pt x="1972" y="3353"/>
                </a:lnTo>
                <a:lnTo>
                  <a:pt x="1867" y="3364"/>
                </a:lnTo>
                <a:lnTo>
                  <a:pt x="1759" y="3367"/>
                </a:lnTo>
                <a:lnTo>
                  <a:pt x="1661" y="3364"/>
                </a:lnTo>
                <a:lnTo>
                  <a:pt x="1564" y="3355"/>
                </a:lnTo>
                <a:lnTo>
                  <a:pt x="1468" y="3342"/>
                </a:lnTo>
                <a:lnTo>
                  <a:pt x="1375" y="3324"/>
                </a:lnTo>
                <a:lnTo>
                  <a:pt x="1283" y="3300"/>
                </a:lnTo>
                <a:lnTo>
                  <a:pt x="1194" y="3271"/>
                </a:lnTo>
                <a:lnTo>
                  <a:pt x="1107" y="3238"/>
                </a:lnTo>
                <a:lnTo>
                  <a:pt x="1022" y="3199"/>
                </a:lnTo>
                <a:lnTo>
                  <a:pt x="939" y="3158"/>
                </a:lnTo>
                <a:lnTo>
                  <a:pt x="0" y="3456"/>
                </a:lnTo>
                <a:lnTo>
                  <a:pt x="306" y="2553"/>
                </a:lnTo>
                <a:lnTo>
                  <a:pt x="258" y="2466"/>
                </a:lnTo>
                <a:lnTo>
                  <a:pt x="214" y="2377"/>
                </a:lnTo>
                <a:lnTo>
                  <a:pt x="175" y="2285"/>
                </a:lnTo>
                <a:lnTo>
                  <a:pt x="141" y="2191"/>
                </a:lnTo>
                <a:lnTo>
                  <a:pt x="113" y="2093"/>
                </a:lnTo>
                <a:lnTo>
                  <a:pt x="91" y="1994"/>
                </a:lnTo>
                <a:lnTo>
                  <a:pt x="75" y="1892"/>
                </a:lnTo>
                <a:lnTo>
                  <a:pt x="66" y="1789"/>
                </a:lnTo>
                <a:lnTo>
                  <a:pt x="63" y="1684"/>
                </a:lnTo>
                <a:lnTo>
                  <a:pt x="66" y="1577"/>
                </a:lnTo>
                <a:lnTo>
                  <a:pt x="76" y="1472"/>
                </a:lnTo>
                <a:lnTo>
                  <a:pt x="92" y="1370"/>
                </a:lnTo>
                <a:lnTo>
                  <a:pt x="114" y="1269"/>
                </a:lnTo>
                <a:lnTo>
                  <a:pt x="143" y="1171"/>
                </a:lnTo>
                <a:lnTo>
                  <a:pt x="177" y="1076"/>
                </a:lnTo>
                <a:lnTo>
                  <a:pt x="217" y="982"/>
                </a:lnTo>
                <a:lnTo>
                  <a:pt x="262" y="892"/>
                </a:lnTo>
                <a:lnTo>
                  <a:pt x="312" y="805"/>
                </a:lnTo>
                <a:lnTo>
                  <a:pt x="367" y="722"/>
                </a:lnTo>
                <a:lnTo>
                  <a:pt x="426" y="642"/>
                </a:lnTo>
                <a:lnTo>
                  <a:pt x="491" y="566"/>
                </a:lnTo>
                <a:lnTo>
                  <a:pt x="559" y="493"/>
                </a:lnTo>
                <a:lnTo>
                  <a:pt x="633" y="425"/>
                </a:lnTo>
                <a:lnTo>
                  <a:pt x="709" y="361"/>
                </a:lnTo>
                <a:lnTo>
                  <a:pt x="790" y="302"/>
                </a:lnTo>
                <a:lnTo>
                  <a:pt x="874" y="247"/>
                </a:lnTo>
                <a:lnTo>
                  <a:pt x="961" y="197"/>
                </a:lnTo>
                <a:lnTo>
                  <a:pt x="1053" y="153"/>
                </a:lnTo>
                <a:lnTo>
                  <a:pt x="1147" y="113"/>
                </a:lnTo>
                <a:lnTo>
                  <a:pt x="1243" y="80"/>
                </a:lnTo>
                <a:lnTo>
                  <a:pt x="1342" y="51"/>
                </a:lnTo>
                <a:lnTo>
                  <a:pt x="1443" y="29"/>
                </a:lnTo>
                <a:lnTo>
                  <a:pt x="1547" y="14"/>
                </a:lnTo>
                <a:lnTo>
                  <a:pt x="1653" y="3"/>
                </a:lnTo>
                <a:lnTo>
                  <a:pt x="17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49" name="Google Shape;10049;p23"/>
          <p:cNvSpPr/>
          <p:nvPr/>
        </p:nvSpPr>
        <p:spPr>
          <a:xfrm>
            <a:off x="16328159" y="5657023"/>
            <a:ext cx="605000" cy="426263"/>
          </a:xfrm>
          <a:custGeom>
            <a:rect b="b" l="l" r="r" t="t"/>
            <a:pathLst>
              <a:path extrusionOk="0" h="3024" w="4292">
                <a:moveTo>
                  <a:pt x="1800" y="885"/>
                </a:moveTo>
                <a:lnTo>
                  <a:pt x="1773" y="886"/>
                </a:lnTo>
                <a:lnTo>
                  <a:pt x="1745" y="893"/>
                </a:lnTo>
                <a:lnTo>
                  <a:pt x="1719" y="906"/>
                </a:lnTo>
                <a:lnTo>
                  <a:pt x="1696" y="923"/>
                </a:lnTo>
                <a:lnTo>
                  <a:pt x="1678" y="943"/>
                </a:lnTo>
                <a:lnTo>
                  <a:pt x="1663" y="968"/>
                </a:lnTo>
                <a:lnTo>
                  <a:pt x="1656" y="996"/>
                </a:lnTo>
                <a:lnTo>
                  <a:pt x="1653" y="1023"/>
                </a:lnTo>
                <a:lnTo>
                  <a:pt x="1653" y="1963"/>
                </a:lnTo>
                <a:lnTo>
                  <a:pt x="1656" y="1992"/>
                </a:lnTo>
                <a:lnTo>
                  <a:pt x="1663" y="2018"/>
                </a:lnTo>
                <a:lnTo>
                  <a:pt x="1678" y="2042"/>
                </a:lnTo>
                <a:lnTo>
                  <a:pt x="1696" y="2064"/>
                </a:lnTo>
                <a:lnTo>
                  <a:pt x="1719" y="2081"/>
                </a:lnTo>
                <a:lnTo>
                  <a:pt x="1742" y="2092"/>
                </a:lnTo>
                <a:lnTo>
                  <a:pt x="1766" y="2100"/>
                </a:lnTo>
                <a:lnTo>
                  <a:pt x="1791" y="2101"/>
                </a:lnTo>
                <a:lnTo>
                  <a:pt x="1813" y="2100"/>
                </a:lnTo>
                <a:lnTo>
                  <a:pt x="1834" y="2094"/>
                </a:lnTo>
                <a:lnTo>
                  <a:pt x="1855" y="2085"/>
                </a:lnTo>
                <a:lnTo>
                  <a:pt x="2756" y="1614"/>
                </a:lnTo>
                <a:lnTo>
                  <a:pt x="2781" y="1597"/>
                </a:lnTo>
                <a:lnTo>
                  <a:pt x="2802" y="1576"/>
                </a:lnTo>
                <a:lnTo>
                  <a:pt x="2817" y="1550"/>
                </a:lnTo>
                <a:lnTo>
                  <a:pt x="2826" y="1522"/>
                </a:lnTo>
                <a:lnTo>
                  <a:pt x="2830" y="1492"/>
                </a:lnTo>
                <a:lnTo>
                  <a:pt x="2826" y="1462"/>
                </a:lnTo>
                <a:lnTo>
                  <a:pt x="2817" y="1433"/>
                </a:lnTo>
                <a:lnTo>
                  <a:pt x="2802" y="1407"/>
                </a:lnTo>
                <a:lnTo>
                  <a:pt x="2781" y="1386"/>
                </a:lnTo>
                <a:lnTo>
                  <a:pt x="2755" y="1369"/>
                </a:lnTo>
                <a:lnTo>
                  <a:pt x="1855" y="900"/>
                </a:lnTo>
                <a:lnTo>
                  <a:pt x="1829" y="890"/>
                </a:lnTo>
                <a:lnTo>
                  <a:pt x="1800" y="885"/>
                </a:lnTo>
                <a:close/>
                <a:moveTo>
                  <a:pt x="1155" y="0"/>
                </a:moveTo>
                <a:lnTo>
                  <a:pt x="3137" y="0"/>
                </a:lnTo>
                <a:lnTo>
                  <a:pt x="3250" y="1"/>
                </a:lnTo>
                <a:lnTo>
                  <a:pt x="3356" y="5"/>
                </a:lnTo>
                <a:lnTo>
                  <a:pt x="3454" y="10"/>
                </a:lnTo>
                <a:lnTo>
                  <a:pt x="3545" y="19"/>
                </a:lnTo>
                <a:lnTo>
                  <a:pt x="3629" y="31"/>
                </a:lnTo>
                <a:lnTo>
                  <a:pt x="3707" y="44"/>
                </a:lnTo>
                <a:lnTo>
                  <a:pt x="3778" y="61"/>
                </a:lnTo>
                <a:lnTo>
                  <a:pt x="3843" y="80"/>
                </a:lnTo>
                <a:lnTo>
                  <a:pt x="3903" y="102"/>
                </a:lnTo>
                <a:lnTo>
                  <a:pt x="3956" y="127"/>
                </a:lnTo>
                <a:lnTo>
                  <a:pt x="4006" y="156"/>
                </a:lnTo>
                <a:lnTo>
                  <a:pt x="4050" y="187"/>
                </a:lnTo>
                <a:lnTo>
                  <a:pt x="4089" y="222"/>
                </a:lnTo>
                <a:lnTo>
                  <a:pt x="4124" y="260"/>
                </a:lnTo>
                <a:lnTo>
                  <a:pt x="4161" y="308"/>
                </a:lnTo>
                <a:lnTo>
                  <a:pt x="4191" y="360"/>
                </a:lnTo>
                <a:lnTo>
                  <a:pt x="4217" y="417"/>
                </a:lnTo>
                <a:lnTo>
                  <a:pt x="4237" y="479"/>
                </a:lnTo>
                <a:lnTo>
                  <a:pt x="4254" y="544"/>
                </a:lnTo>
                <a:lnTo>
                  <a:pt x="4267" y="615"/>
                </a:lnTo>
                <a:lnTo>
                  <a:pt x="4276" y="690"/>
                </a:lnTo>
                <a:lnTo>
                  <a:pt x="4283" y="770"/>
                </a:lnTo>
                <a:lnTo>
                  <a:pt x="4288" y="855"/>
                </a:lnTo>
                <a:lnTo>
                  <a:pt x="4291" y="945"/>
                </a:lnTo>
                <a:lnTo>
                  <a:pt x="4292" y="1040"/>
                </a:lnTo>
                <a:lnTo>
                  <a:pt x="4292" y="1140"/>
                </a:lnTo>
                <a:lnTo>
                  <a:pt x="4292" y="1884"/>
                </a:lnTo>
                <a:lnTo>
                  <a:pt x="4291" y="1989"/>
                </a:lnTo>
                <a:lnTo>
                  <a:pt x="4287" y="2088"/>
                </a:lnTo>
                <a:lnTo>
                  <a:pt x="4280" y="2179"/>
                </a:lnTo>
                <a:lnTo>
                  <a:pt x="4270" y="2265"/>
                </a:lnTo>
                <a:lnTo>
                  <a:pt x="4258" y="2344"/>
                </a:lnTo>
                <a:lnTo>
                  <a:pt x="4243" y="2419"/>
                </a:lnTo>
                <a:lnTo>
                  <a:pt x="4223" y="2486"/>
                </a:lnTo>
                <a:lnTo>
                  <a:pt x="4202" y="2550"/>
                </a:lnTo>
                <a:lnTo>
                  <a:pt x="4176" y="2607"/>
                </a:lnTo>
                <a:lnTo>
                  <a:pt x="4149" y="2661"/>
                </a:lnTo>
                <a:lnTo>
                  <a:pt x="4116" y="2710"/>
                </a:lnTo>
                <a:lnTo>
                  <a:pt x="4083" y="2755"/>
                </a:lnTo>
                <a:lnTo>
                  <a:pt x="4044" y="2795"/>
                </a:lnTo>
                <a:lnTo>
                  <a:pt x="4003" y="2830"/>
                </a:lnTo>
                <a:lnTo>
                  <a:pt x="3958" y="2863"/>
                </a:lnTo>
                <a:lnTo>
                  <a:pt x="3910" y="2893"/>
                </a:lnTo>
                <a:lnTo>
                  <a:pt x="3858" y="2919"/>
                </a:lnTo>
                <a:lnTo>
                  <a:pt x="3800" y="2941"/>
                </a:lnTo>
                <a:lnTo>
                  <a:pt x="3738" y="2962"/>
                </a:lnTo>
                <a:lnTo>
                  <a:pt x="3670" y="2979"/>
                </a:lnTo>
                <a:lnTo>
                  <a:pt x="3597" y="2993"/>
                </a:lnTo>
                <a:lnTo>
                  <a:pt x="3518" y="3003"/>
                </a:lnTo>
                <a:lnTo>
                  <a:pt x="3434" y="3012"/>
                </a:lnTo>
                <a:lnTo>
                  <a:pt x="3341" y="3019"/>
                </a:lnTo>
                <a:lnTo>
                  <a:pt x="3244" y="3023"/>
                </a:lnTo>
                <a:lnTo>
                  <a:pt x="3137" y="3024"/>
                </a:lnTo>
                <a:lnTo>
                  <a:pt x="1155" y="3024"/>
                </a:lnTo>
                <a:lnTo>
                  <a:pt x="1050" y="3021"/>
                </a:lnTo>
                <a:lnTo>
                  <a:pt x="951" y="3018"/>
                </a:lnTo>
                <a:lnTo>
                  <a:pt x="858" y="3010"/>
                </a:lnTo>
                <a:lnTo>
                  <a:pt x="771" y="2998"/>
                </a:lnTo>
                <a:lnTo>
                  <a:pt x="691" y="2984"/>
                </a:lnTo>
                <a:lnTo>
                  <a:pt x="615" y="2967"/>
                </a:lnTo>
                <a:lnTo>
                  <a:pt x="545" y="2946"/>
                </a:lnTo>
                <a:lnTo>
                  <a:pt x="481" y="2923"/>
                </a:lnTo>
                <a:lnTo>
                  <a:pt x="421" y="2896"/>
                </a:lnTo>
                <a:lnTo>
                  <a:pt x="367" y="2867"/>
                </a:lnTo>
                <a:lnTo>
                  <a:pt x="317" y="2833"/>
                </a:lnTo>
                <a:lnTo>
                  <a:pt x="272" y="2798"/>
                </a:lnTo>
                <a:lnTo>
                  <a:pt x="230" y="2758"/>
                </a:lnTo>
                <a:lnTo>
                  <a:pt x="194" y="2715"/>
                </a:lnTo>
                <a:lnTo>
                  <a:pt x="160" y="2670"/>
                </a:lnTo>
                <a:lnTo>
                  <a:pt x="131" y="2622"/>
                </a:lnTo>
                <a:lnTo>
                  <a:pt x="105" y="2570"/>
                </a:lnTo>
                <a:lnTo>
                  <a:pt x="82" y="2515"/>
                </a:lnTo>
                <a:lnTo>
                  <a:pt x="64" y="2458"/>
                </a:lnTo>
                <a:lnTo>
                  <a:pt x="47" y="2397"/>
                </a:lnTo>
                <a:lnTo>
                  <a:pt x="34" y="2333"/>
                </a:lnTo>
                <a:lnTo>
                  <a:pt x="22" y="2265"/>
                </a:lnTo>
                <a:lnTo>
                  <a:pt x="14" y="2195"/>
                </a:lnTo>
                <a:lnTo>
                  <a:pt x="8" y="2122"/>
                </a:lnTo>
                <a:lnTo>
                  <a:pt x="3" y="2045"/>
                </a:lnTo>
                <a:lnTo>
                  <a:pt x="1" y="1966"/>
                </a:lnTo>
                <a:lnTo>
                  <a:pt x="0" y="1884"/>
                </a:lnTo>
                <a:lnTo>
                  <a:pt x="0" y="1140"/>
                </a:lnTo>
                <a:lnTo>
                  <a:pt x="0" y="1045"/>
                </a:lnTo>
                <a:lnTo>
                  <a:pt x="1" y="954"/>
                </a:lnTo>
                <a:lnTo>
                  <a:pt x="3" y="867"/>
                </a:lnTo>
                <a:lnTo>
                  <a:pt x="5" y="785"/>
                </a:lnTo>
                <a:lnTo>
                  <a:pt x="10" y="707"/>
                </a:lnTo>
                <a:lnTo>
                  <a:pt x="18" y="634"/>
                </a:lnTo>
                <a:lnTo>
                  <a:pt x="30" y="563"/>
                </a:lnTo>
                <a:lnTo>
                  <a:pt x="44" y="498"/>
                </a:lnTo>
                <a:lnTo>
                  <a:pt x="64" y="437"/>
                </a:lnTo>
                <a:lnTo>
                  <a:pt x="87" y="380"/>
                </a:lnTo>
                <a:lnTo>
                  <a:pt x="116" y="326"/>
                </a:lnTo>
                <a:lnTo>
                  <a:pt x="151" y="276"/>
                </a:lnTo>
                <a:lnTo>
                  <a:pt x="183" y="239"/>
                </a:lnTo>
                <a:lnTo>
                  <a:pt x="220" y="204"/>
                </a:lnTo>
                <a:lnTo>
                  <a:pt x="260" y="173"/>
                </a:lnTo>
                <a:lnTo>
                  <a:pt x="306" y="143"/>
                </a:lnTo>
                <a:lnTo>
                  <a:pt x="355" y="117"/>
                </a:lnTo>
                <a:lnTo>
                  <a:pt x="410" y="95"/>
                </a:lnTo>
                <a:lnTo>
                  <a:pt x="470" y="74"/>
                </a:lnTo>
                <a:lnTo>
                  <a:pt x="533" y="55"/>
                </a:lnTo>
                <a:lnTo>
                  <a:pt x="605" y="41"/>
                </a:lnTo>
                <a:lnTo>
                  <a:pt x="680" y="28"/>
                </a:lnTo>
                <a:lnTo>
                  <a:pt x="762" y="18"/>
                </a:lnTo>
                <a:lnTo>
                  <a:pt x="851" y="10"/>
                </a:lnTo>
                <a:lnTo>
                  <a:pt x="946" y="5"/>
                </a:lnTo>
                <a:lnTo>
                  <a:pt x="1046" y="1"/>
                </a:lnTo>
                <a:lnTo>
                  <a:pt x="11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0" name="Google Shape;10050;p23"/>
          <p:cNvSpPr/>
          <p:nvPr/>
        </p:nvSpPr>
        <p:spPr>
          <a:xfrm>
            <a:off x="10468117" y="5651778"/>
            <a:ext cx="436404" cy="436752"/>
          </a:xfrm>
          <a:custGeom>
            <a:rect b="b" l="l" r="r" t="t"/>
            <a:pathLst>
              <a:path extrusionOk="0" h="3769" w="3766">
                <a:moveTo>
                  <a:pt x="1257" y="743"/>
                </a:moveTo>
                <a:lnTo>
                  <a:pt x="1232" y="746"/>
                </a:lnTo>
                <a:lnTo>
                  <a:pt x="1208" y="756"/>
                </a:lnTo>
                <a:lnTo>
                  <a:pt x="1183" y="772"/>
                </a:lnTo>
                <a:lnTo>
                  <a:pt x="881" y="1078"/>
                </a:lnTo>
                <a:lnTo>
                  <a:pt x="867" y="1092"/>
                </a:lnTo>
                <a:lnTo>
                  <a:pt x="853" y="1110"/>
                </a:lnTo>
                <a:lnTo>
                  <a:pt x="842" y="1133"/>
                </a:lnTo>
                <a:lnTo>
                  <a:pt x="832" y="1156"/>
                </a:lnTo>
                <a:lnTo>
                  <a:pt x="825" y="1178"/>
                </a:lnTo>
                <a:lnTo>
                  <a:pt x="821" y="1199"/>
                </a:lnTo>
                <a:lnTo>
                  <a:pt x="821" y="1293"/>
                </a:lnTo>
                <a:lnTo>
                  <a:pt x="869" y="1526"/>
                </a:lnTo>
                <a:lnTo>
                  <a:pt x="886" y="1591"/>
                </a:lnTo>
                <a:lnTo>
                  <a:pt x="904" y="1651"/>
                </a:lnTo>
                <a:lnTo>
                  <a:pt x="926" y="1706"/>
                </a:lnTo>
                <a:lnTo>
                  <a:pt x="950" y="1755"/>
                </a:lnTo>
                <a:lnTo>
                  <a:pt x="977" y="1801"/>
                </a:lnTo>
                <a:lnTo>
                  <a:pt x="1008" y="1841"/>
                </a:lnTo>
                <a:lnTo>
                  <a:pt x="1041" y="1877"/>
                </a:lnTo>
                <a:lnTo>
                  <a:pt x="1070" y="1905"/>
                </a:lnTo>
                <a:lnTo>
                  <a:pt x="1102" y="1940"/>
                </a:lnTo>
                <a:lnTo>
                  <a:pt x="1136" y="1979"/>
                </a:lnTo>
                <a:lnTo>
                  <a:pt x="1173" y="2022"/>
                </a:lnTo>
                <a:lnTo>
                  <a:pt x="1213" y="2071"/>
                </a:lnTo>
                <a:lnTo>
                  <a:pt x="1255" y="2125"/>
                </a:lnTo>
                <a:lnTo>
                  <a:pt x="1301" y="2185"/>
                </a:lnTo>
                <a:lnTo>
                  <a:pt x="1350" y="2249"/>
                </a:lnTo>
                <a:lnTo>
                  <a:pt x="1400" y="2318"/>
                </a:lnTo>
                <a:lnTo>
                  <a:pt x="1482" y="2396"/>
                </a:lnTo>
                <a:lnTo>
                  <a:pt x="1559" y="2467"/>
                </a:lnTo>
                <a:lnTo>
                  <a:pt x="1635" y="2531"/>
                </a:lnTo>
                <a:lnTo>
                  <a:pt x="1709" y="2588"/>
                </a:lnTo>
                <a:lnTo>
                  <a:pt x="1781" y="2638"/>
                </a:lnTo>
                <a:lnTo>
                  <a:pt x="1850" y="2683"/>
                </a:lnTo>
                <a:lnTo>
                  <a:pt x="1918" y="2723"/>
                </a:lnTo>
                <a:lnTo>
                  <a:pt x="1981" y="2758"/>
                </a:lnTo>
                <a:lnTo>
                  <a:pt x="2041" y="2788"/>
                </a:lnTo>
                <a:lnTo>
                  <a:pt x="2100" y="2814"/>
                </a:lnTo>
                <a:lnTo>
                  <a:pt x="2154" y="2835"/>
                </a:lnTo>
                <a:lnTo>
                  <a:pt x="2206" y="2854"/>
                </a:lnTo>
                <a:lnTo>
                  <a:pt x="2253" y="2869"/>
                </a:lnTo>
                <a:lnTo>
                  <a:pt x="2298" y="2880"/>
                </a:lnTo>
                <a:lnTo>
                  <a:pt x="2339" y="2887"/>
                </a:lnTo>
                <a:lnTo>
                  <a:pt x="2383" y="2894"/>
                </a:lnTo>
                <a:lnTo>
                  <a:pt x="2422" y="2898"/>
                </a:lnTo>
                <a:lnTo>
                  <a:pt x="2453" y="2902"/>
                </a:lnTo>
                <a:lnTo>
                  <a:pt x="2478" y="2902"/>
                </a:lnTo>
                <a:lnTo>
                  <a:pt x="2494" y="2902"/>
                </a:lnTo>
                <a:lnTo>
                  <a:pt x="2508" y="2901"/>
                </a:lnTo>
                <a:lnTo>
                  <a:pt x="2515" y="2900"/>
                </a:lnTo>
                <a:lnTo>
                  <a:pt x="2519" y="2898"/>
                </a:lnTo>
                <a:lnTo>
                  <a:pt x="2523" y="2898"/>
                </a:lnTo>
                <a:lnTo>
                  <a:pt x="2554" y="2892"/>
                </a:lnTo>
                <a:lnTo>
                  <a:pt x="2587" y="2878"/>
                </a:lnTo>
                <a:lnTo>
                  <a:pt x="2618" y="2859"/>
                </a:lnTo>
                <a:lnTo>
                  <a:pt x="2643" y="2838"/>
                </a:lnTo>
                <a:lnTo>
                  <a:pt x="2945" y="2536"/>
                </a:lnTo>
                <a:lnTo>
                  <a:pt x="2962" y="2516"/>
                </a:lnTo>
                <a:lnTo>
                  <a:pt x="2973" y="2493"/>
                </a:lnTo>
                <a:lnTo>
                  <a:pt x="2977" y="2470"/>
                </a:lnTo>
                <a:lnTo>
                  <a:pt x="2975" y="2446"/>
                </a:lnTo>
                <a:lnTo>
                  <a:pt x="2968" y="2424"/>
                </a:lnTo>
                <a:lnTo>
                  <a:pt x="2955" y="2405"/>
                </a:lnTo>
                <a:lnTo>
                  <a:pt x="2939" y="2386"/>
                </a:lnTo>
                <a:lnTo>
                  <a:pt x="2922" y="2370"/>
                </a:lnTo>
                <a:lnTo>
                  <a:pt x="2478" y="2110"/>
                </a:lnTo>
                <a:lnTo>
                  <a:pt x="2474" y="2107"/>
                </a:lnTo>
                <a:lnTo>
                  <a:pt x="2458" y="2101"/>
                </a:lnTo>
                <a:lnTo>
                  <a:pt x="2437" y="2097"/>
                </a:lnTo>
                <a:lnTo>
                  <a:pt x="2414" y="2095"/>
                </a:lnTo>
                <a:lnTo>
                  <a:pt x="2386" y="2098"/>
                </a:lnTo>
                <a:lnTo>
                  <a:pt x="2360" y="2105"/>
                </a:lnTo>
                <a:lnTo>
                  <a:pt x="2339" y="2117"/>
                </a:lnTo>
                <a:lnTo>
                  <a:pt x="2319" y="2133"/>
                </a:lnTo>
                <a:lnTo>
                  <a:pt x="2188" y="2265"/>
                </a:lnTo>
                <a:lnTo>
                  <a:pt x="2180" y="2272"/>
                </a:lnTo>
                <a:lnTo>
                  <a:pt x="2169" y="2275"/>
                </a:lnTo>
                <a:lnTo>
                  <a:pt x="2158" y="2276"/>
                </a:lnTo>
                <a:lnTo>
                  <a:pt x="2134" y="2271"/>
                </a:lnTo>
                <a:lnTo>
                  <a:pt x="2108" y="2263"/>
                </a:lnTo>
                <a:lnTo>
                  <a:pt x="2079" y="2250"/>
                </a:lnTo>
                <a:lnTo>
                  <a:pt x="2048" y="2235"/>
                </a:lnTo>
                <a:lnTo>
                  <a:pt x="2021" y="2219"/>
                </a:lnTo>
                <a:lnTo>
                  <a:pt x="1989" y="2199"/>
                </a:lnTo>
                <a:lnTo>
                  <a:pt x="1953" y="2177"/>
                </a:lnTo>
                <a:lnTo>
                  <a:pt x="1915" y="2150"/>
                </a:lnTo>
                <a:lnTo>
                  <a:pt x="1881" y="2126"/>
                </a:lnTo>
                <a:lnTo>
                  <a:pt x="1847" y="2099"/>
                </a:lnTo>
                <a:lnTo>
                  <a:pt x="1809" y="2067"/>
                </a:lnTo>
                <a:lnTo>
                  <a:pt x="1770" y="2030"/>
                </a:lnTo>
                <a:lnTo>
                  <a:pt x="1729" y="1990"/>
                </a:lnTo>
                <a:lnTo>
                  <a:pt x="1656" y="1911"/>
                </a:lnTo>
                <a:lnTo>
                  <a:pt x="1589" y="1832"/>
                </a:lnTo>
                <a:lnTo>
                  <a:pt x="1555" y="1788"/>
                </a:lnTo>
                <a:lnTo>
                  <a:pt x="1522" y="1742"/>
                </a:lnTo>
                <a:lnTo>
                  <a:pt x="1491" y="1692"/>
                </a:lnTo>
                <a:lnTo>
                  <a:pt x="1471" y="1656"/>
                </a:lnTo>
                <a:lnTo>
                  <a:pt x="1456" y="1621"/>
                </a:lnTo>
                <a:lnTo>
                  <a:pt x="1447" y="1590"/>
                </a:lnTo>
                <a:lnTo>
                  <a:pt x="1443" y="1561"/>
                </a:lnTo>
                <a:lnTo>
                  <a:pt x="1444" y="1549"/>
                </a:lnTo>
                <a:lnTo>
                  <a:pt x="1447" y="1539"/>
                </a:lnTo>
                <a:lnTo>
                  <a:pt x="1454" y="1531"/>
                </a:lnTo>
                <a:lnTo>
                  <a:pt x="1566" y="1417"/>
                </a:lnTo>
                <a:lnTo>
                  <a:pt x="1585" y="1396"/>
                </a:lnTo>
                <a:lnTo>
                  <a:pt x="1597" y="1372"/>
                </a:lnTo>
                <a:lnTo>
                  <a:pt x="1604" y="1344"/>
                </a:lnTo>
                <a:lnTo>
                  <a:pt x="1606" y="1315"/>
                </a:lnTo>
                <a:lnTo>
                  <a:pt x="1603" y="1289"/>
                </a:lnTo>
                <a:lnTo>
                  <a:pt x="1593" y="1263"/>
                </a:lnTo>
                <a:lnTo>
                  <a:pt x="1348" y="803"/>
                </a:lnTo>
                <a:lnTo>
                  <a:pt x="1335" y="782"/>
                </a:lnTo>
                <a:lnTo>
                  <a:pt x="1319" y="764"/>
                </a:lnTo>
                <a:lnTo>
                  <a:pt x="1301" y="752"/>
                </a:lnTo>
                <a:lnTo>
                  <a:pt x="1280" y="745"/>
                </a:lnTo>
                <a:lnTo>
                  <a:pt x="1257" y="743"/>
                </a:lnTo>
                <a:close/>
                <a:moveTo>
                  <a:pt x="1883" y="0"/>
                </a:moveTo>
                <a:lnTo>
                  <a:pt x="1993" y="3"/>
                </a:lnTo>
                <a:lnTo>
                  <a:pt x="2101" y="12"/>
                </a:lnTo>
                <a:lnTo>
                  <a:pt x="2207" y="28"/>
                </a:lnTo>
                <a:lnTo>
                  <a:pt x="2312" y="49"/>
                </a:lnTo>
                <a:lnTo>
                  <a:pt x="2415" y="76"/>
                </a:lnTo>
                <a:lnTo>
                  <a:pt x="2516" y="109"/>
                </a:lnTo>
                <a:lnTo>
                  <a:pt x="2616" y="149"/>
                </a:lnTo>
                <a:lnTo>
                  <a:pt x="2712" y="194"/>
                </a:lnTo>
                <a:lnTo>
                  <a:pt x="2804" y="242"/>
                </a:lnTo>
                <a:lnTo>
                  <a:pt x="2894" y="296"/>
                </a:lnTo>
                <a:lnTo>
                  <a:pt x="2979" y="353"/>
                </a:lnTo>
                <a:lnTo>
                  <a:pt x="3062" y="415"/>
                </a:lnTo>
                <a:lnTo>
                  <a:pt x="3140" y="482"/>
                </a:lnTo>
                <a:lnTo>
                  <a:pt x="3214" y="553"/>
                </a:lnTo>
                <a:lnTo>
                  <a:pt x="3284" y="627"/>
                </a:lnTo>
                <a:lnTo>
                  <a:pt x="3350" y="705"/>
                </a:lnTo>
                <a:lnTo>
                  <a:pt x="3412" y="787"/>
                </a:lnTo>
                <a:lnTo>
                  <a:pt x="3470" y="872"/>
                </a:lnTo>
                <a:lnTo>
                  <a:pt x="3523" y="961"/>
                </a:lnTo>
                <a:lnTo>
                  <a:pt x="3572" y="1055"/>
                </a:lnTo>
                <a:lnTo>
                  <a:pt x="3617" y="1152"/>
                </a:lnTo>
                <a:lnTo>
                  <a:pt x="3656" y="1251"/>
                </a:lnTo>
                <a:lnTo>
                  <a:pt x="3690" y="1352"/>
                </a:lnTo>
                <a:lnTo>
                  <a:pt x="3718" y="1455"/>
                </a:lnTo>
                <a:lnTo>
                  <a:pt x="3738" y="1559"/>
                </a:lnTo>
                <a:lnTo>
                  <a:pt x="3753" y="1666"/>
                </a:lnTo>
                <a:lnTo>
                  <a:pt x="3762" y="1775"/>
                </a:lnTo>
                <a:lnTo>
                  <a:pt x="3766" y="1885"/>
                </a:lnTo>
                <a:lnTo>
                  <a:pt x="3763" y="1988"/>
                </a:lnTo>
                <a:lnTo>
                  <a:pt x="3754" y="2090"/>
                </a:lnTo>
                <a:lnTo>
                  <a:pt x="3742" y="2191"/>
                </a:lnTo>
                <a:lnTo>
                  <a:pt x="3722" y="2289"/>
                </a:lnTo>
                <a:lnTo>
                  <a:pt x="3698" y="2386"/>
                </a:lnTo>
                <a:lnTo>
                  <a:pt x="3668" y="2481"/>
                </a:lnTo>
                <a:lnTo>
                  <a:pt x="3635" y="2574"/>
                </a:lnTo>
                <a:lnTo>
                  <a:pt x="3596" y="2664"/>
                </a:lnTo>
                <a:lnTo>
                  <a:pt x="3554" y="2752"/>
                </a:lnTo>
                <a:lnTo>
                  <a:pt x="3508" y="2837"/>
                </a:lnTo>
                <a:lnTo>
                  <a:pt x="3457" y="2919"/>
                </a:lnTo>
                <a:lnTo>
                  <a:pt x="3402" y="2998"/>
                </a:lnTo>
                <a:lnTo>
                  <a:pt x="3343" y="3074"/>
                </a:lnTo>
                <a:lnTo>
                  <a:pt x="3280" y="3147"/>
                </a:lnTo>
                <a:lnTo>
                  <a:pt x="3214" y="3217"/>
                </a:lnTo>
                <a:lnTo>
                  <a:pt x="3144" y="3283"/>
                </a:lnTo>
                <a:lnTo>
                  <a:pt x="3071" y="3346"/>
                </a:lnTo>
                <a:lnTo>
                  <a:pt x="2994" y="3405"/>
                </a:lnTo>
                <a:lnTo>
                  <a:pt x="2915" y="3460"/>
                </a:lnTo>
                <a:lnTo>
                  <a:pt x="2834" y="3511"/>
                </a:lnTo>
                <a:lnTo>
                  <a:pt x="2748" y="3558"/>
                </a:lnTo>
                <a:lnTo>
                  <a:pt x="2661" y="3601"/>
                </a:lnTo>
                <a:lnTo>
                  <a:pt x="2571" y="3638"/>
                </a:lnTo>
                <a:lnTo>
                  <a:pt x="2478" y="3672"/>
                </a:lnTo>
                <a:lnTo>
                  <a:pt x="2383" y="3701"/>
                </a:lnTo>
                <a:lnTo>
                  <a:pt x="2286" y="3725"/>
                </a:lnTo>
                <a:lnTo>
                  <a:pt x="2188" y="3745"/>
                </a:lnTo>
                <a:lnTo>
                  <a:pt x="2088" y="3759"/>
                </a:lnTo>
                <a:lnTo>
                  <a:pt x="1986" y="3767"/>
                </a:lnTo>
                <a:lnTo>
                  <a:pt x="1883" y="3769"/>
                </a:lnTo>
                <a:lnTo>
                  <a:pt x="1779" y="3767"/>
                </a:lnTo>
                <a:lnTo>
                  <a:pt x="1678" y="3759"/>
                </a:lnTo>
                <a:lnTo>
                  <a:pt x="1578" y="3745"/>
                </a:lnTo>
                <a:lnTo>
                  <a:pt x="1479" y="3725"/>
                </a:lnTo>
                <a:lnTo>
                  <a:pt x="1382" y="3701"/>
                </a:lnTo>
                <a:lnTo>
                  <a:pt x="1287" y="3672"/>
                </a:lnTo>
                <a:lnTo>
                  <a:pt x="1194" y="3638"/>
                </a:lnTo>
                <a:lnTo>
                  <a:pt x="1104" y="3601"/>
                </a:lnTo>
                <a:lnTo>
                  <a:pt x="1017" y="3558"/>
                </a:lnTo>
                <a:lnTo>
                  <a:pt x="932" y="3511"/>
                </a:lnTo>
                <a:lnTo>
                  <a:pt x="850" y="3460"/>
                </a:lnTo>
                <a:lnTo>
                  <a:pt x="771" y="3405"/>
                </a:lnTo>
                <a:lnTo>
                  <a:pt x="694" y="3346"/>
                </a:lnTo>
                <a:lnTo>
                  <a:pt x="622" y="3283"/>
                </a:lnTo>
                <a:lnTo>
                  <a:pt x="551" y="3217"/>
                </a:lnTo>
                <a:lnTo>
                  <a:pt x="485" y="3147"/>
                </a:lnTo>
                <a:lnTo>
                  <a:pt x="422" y="3074"/>
                </a:lnTo>
                <a:lnTo>
                  <a:pt x="364" y="2998"/>
                </a:lnTo>
                <a:lnTo>
                  <a:pt x="309" y="2919"/>
                </a:lnTo>
                <a:lnTo>
                  <a:pt x="258" y="2837"/>
                </a:lnTo>
                <a:lnTo>
                  <a:pt x="212" y="2752"/>
                </a:lnTo>
                <a:lnTo>
                  <a:pt x="169" y="2664"/>
                </a:lnTo>
                <a:lnTo>
                  <a:pt x="131" y="2574"/>
                </a:lnTo>
                <a:lnTo>
                  <a:pt x="97" y="2481"/>
                </a:lnTo>
                <a:lnTo>
                  <a:pt x="69" y="2386"/>
                </a:lnTo>
                <a:lnTo>
                  <a:pt x="43" y="2289"/>
                </a:lnTo>
                <a:lnTo>
                  <a:pt x="25" y="2191"/>
                </a:lnTo>
                <a:lnTo>
                  <a:pt x="11" y="2090"/>
                </a:lnTo>
                <a:lnTo>
                  <a:pt x="3" y="1988"/>
                </a:lnTo>
                <a:lnTo>
                  <a:pt x="0" y="1885"/>
                </a:lnTo>
                <a:lnTo>
                  <a:pt x="3" y="1782"/>
                </a:lnTo>
                <a:lnTo>
                  <a:pt x="11" y="1680"/>
                </a:lnTo>
                <a:lnTo>
                  <a:pt x="25" y="1579"/>
                </a:lnTo>
                <a:lnTo>
                  <a:pt x="43" y="1480"/>
                </a:lnTo>
                <a:lnTo>
                  <a:pt x="69" y="1383"/>
                </a:lnTo>
                <a:lnTo>
                  <a:pt x="97" y="1288"/>
                </a:lnTo>
                <a:lnTo>
                  <a:pt x="131" y="1195"/>
                </a:lnTo>
                <a:lnTo>
                  <a:pt x="169" y="1106"/>
                </a:lnTo>
                <a:lnTo>
                  <a:pt x="212" y="1018"/>
                </a:lnTo>
                <a:lnTo>
                  <a:pt x="258" y="933"/>
                </a:lnTo>
                <a:lnTo>
                  <a:pt x="309" y="850"/>
                </a:lnTo>
                <a:lnTo>
                  <a:pt x="364" y="771"/>
                </a:lnTo>
                <a:lnTo>
                  <a:pt x="422" y="696"/>
                </a:lnTo>
                <a:lnTo>
                  <a:pt x="485" y="622"/>
                </a:lnTo>
                <a:lnTo>
                  <a:pt x="551" y="553"/>
                </a:lnTo>
                <a:lnTo>
                  <a:pt x="622" y="486"/>
                </a:lnTo>
                <a:lnTo>
                  <a:pt x="694" y="423"/>
                </a:lnTo>
                <a:lnTo>
                  <a:pt x="771" y="364"/>
                </a:lnTo>
                <a:lnTo>
                  <a:pt x="850" y="310"/>
                </a:lnTo>
                <a:lnTo>
                  <a:pt x="932" y="258"/>
                </a:lnTo>
                <a:lnTo>
                  <a:pt x="1017" y="211"/>
                </a:lnTo>
                <a:lnTo>
                  <a:pt x="1104" y="169"/>
                </a:lnTo>
                <a:lnTo>
                  <a:pt x="1194" y="131"/>
                </a:lnTo>
                <a:lnTo>
                  <a:pt x="1287" y="98"/>
                </a:lnTo>
                <a:lnTo>
                  <a:pt x="1382" y="68"/>
                </a:lnTo>
                <a:lnTo>
                  <a:pt x="1479" y="44"/>
                </a:lnTo>
                <a:lnTo>
                  <a:pt x="1578" y="24"/>
                </a:lnTo>
                <a:lnTo>
                  <a:pt x="1678" y="11"/>
                </a:lnTo>
                <a:lnTo>
                  <a:pt x="1779" y="3"/>
                </a:lnTo>
                <a:lnTo>
                  <a:pt x="18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1" name="Google Shape;10051;p23"/>
          <p:cNvSpPr/>
          <p:nvPr/>
        </p:nvSpPr>
        <p:spPr>
          <a:xfrm>
            <a:off x="1033204" y="5657749"/>
            <a:ext cx="304300" cy="424799"/>
          </a:xfrm>
          <a:custGeom>
            <a:rect b="b" l="l" r="r" t="t"/>
            <a:pathLst>
              <a:path extrusionOk="0" h="3391" w="2431">
                <a:moveTo>
                  <a:pt x="1784" y="1227"/>
                </a:moveTo>
                <a:lnTo>
                  <a:pt x="1784" y="1376"/>
                </a:lnTo>
                <a:lnTo>
                  <a:pt x="2312" y="1376"/>
                </a:lnTo>
                <a:lnTo>
                  <a:pt x="2312" y="1227"/>
                </a:lnTo>
                <a:lnTo>
                  <a:pt x="1784" y="1227"/>
                </a:lnTo>
                <a:close/>
                <a:moveTo>
                  <a:pt x="119" y="1227"/>
                </a:moveTo>
                <a:lnTo>
                  <a:pt x="119" y="1376"/>
                </a:lnTo>
                <a:lnTo>
                  <a:pt x="648" y="1376"/>
                </a:lnTo>
                <a:lnTo>
                  <a:pt x="648" y="1227"/>
                </a:lnTo>
                <a:lnTo>
                  <a:pt x="119" y="1227"/>
                </a:lnTo>
                <a:close/>
                <a:moveTo>
                  <a:pt x="2036" y="440"/>
                </a:moveTo>
                <a:lnTo>
                  <a:pt x="2036" y="510"/>
                </a:lnTo>
                <a:lnTo>
                  <a:pt x="2034" y="524"/>
                </a:lnTo>
                <a:lnTo>
                  <a:pt x="2028" y="538"/>
                </a:lnTo>
                <a:lnTo>
                  <a:pt x="2020" y="550"/>
                </a:lnTo>
                <a:lnTo>
                  <a:pt x="2007" y="560"/>
                </a:lnTo>
                <a:lnTo>
                  <a:pt x="1500" y="869"/>
                </a:lnTo>
                <a:lnTo>
                  <a:pt x="1486" y="875"/>
                </a:lnTo>
                <a:lnTo>
                  <a:pt x="1469" y="877"/>
                </a:lnTo>
                <a:lnTo>
                  <a:pt x="1462" y="877"/>
                </a:lnTo>
                <a:lnTo>
                  <a:pt x="1453" y="875"/>
                </a:lnTo>
                <a:lnTo>
                  <a:pt x="1439" y="869"/>
                </a:lnTo>
                <a:lnTo>
                  <a:pt x="1427" y="860"/>
                </a:lnTo>
                <a:lnTo>
                  <a:pt x="1417" y="846"/>
                </a:lnTo>
                <a:lnTo>
                  <a:pt x="1275" y="579"/>
                </a:lnTo>
                <a:lnTo>
                  <a:pt x="1275" y="3273"/>
                </a:lnTo>
                <a:lnTo>
                  <a:pt x="2312" y="3273"/>
                </a:lnTo>
                <a:lnTo>
                  <a:pt x="2312" y="1495"/>
                </a:lnTo>
                <a:lnTo>
                  <a:pt x="1724" y="1495"/>
                </a:lnTo>
                <a:lnTo>
                  <a:pt x="1705" y="1492"/>
                </a:lnTo>
                <a:lnTo>
                  <a:pt x="1688" y="1484"/>
                </a:lnTo>
                <a:lnTo>
                  <a:pt x="1676" y="1470"/>
                </a:lnTo>
                <a:lnTo>
                  <a:pt x="1668" y="1455"/>
                </a:lnTo>
                <a:lnTo>
                  <a:pt x="1665" y="1435"/>
                </a:lnTo>
                <a:lnTo>
                  <a:pt x="1665" y="1169"/>
                </a:lnTo>
                <a:lnTo>
                  <a:pt x="1668" y="1150"/>
                </a:lnTo>
                <a:lnTo>
                  <a:pt x="1676" y="1133"/>
                </a:lnTo>
                <a:lnTo>
                  <a:pt x="1688" y="1121"/>
                </a:lnTo>
                <a:lnTo>
                  <a:pt x="1705" y="1112"/>
                </a:lnTo>
                <a:lnTo>
                  <a:pt x="1724" y="1109"/>
                </a:lnTo>
                <a:lnTo>
                  <a:pt x="2312" y="1109"/>
                </a:lnTo>
                <a:lnTo>
                  <a:pt x="2312" y="440"/>
                </a:lnTo>
                <a:lnTo>
                  <a:pt x="2036" y="440"/>
                </a:lnTo>
                <a:close/>
                <a:moveTo>
                  <a:pt x="119" y="440"/>
                </a:moveTo>
                <a:lnTo>
                  <a:pt x="119" y="1109"/>
                </a:lnTo>
                <a:lnTo>
                  <a:pt x="707" y="1109"/>
                </a:lnTo>
                <a:lnTo>
                  <a:pt x="726" y="1112"/>
                </a:lnTo>
                <a:lnTo>
                  <a:pt x="742" y="1121"/>
                </a:lnTo>
                <a:lnTo>
                  <a:pt x="756" y="1133"/>
                </a:lnTo>
                <a:lnTo>
                  <a:pt x="764" y="1150"/>
                </a:lnTo>
                <a:lnTo>
                  <a:pt x="767" y="1169"/>
                </a:lnTo>
                <a:lnTo>
                  <a:pt x="767" y="1435"/>
                </a:lnTo>
                <a:lnTo>
                  <a:pt x="764" y="1455"/>
                </a:lnTo>
                <a:lnTo>
                  <a:pt x="756" y="1470"/>
                </a:lnTo>
                <a:lnTo>
                  <a:pt x="742" y="1484"/>
                </a:lnTo>
                <a:lnTo>
                  <a:pt x="726" y="1492"/>
                </a:lnTo>
                <a:lnTo>
                  <a:pt x="707" y="1495"/>
                </a:lnTo>
                <a:lnTo>
                  <a:pt x="119" y="1495"/>
                </a:lnTo>
                <a:lnTo>
                  <a:pt x="119" y="3273"/>
                </a:lnTo>
                <a:lnTo>
                  <a:pt x="1156" y="3273"/>
                </a:lnTo>
                <a:lnTo>
                  <a:pt x="1156" y="579"/>
                </a:lnTo>
                <a:lnTo>
                  <a:pt x="1015" y="846"/>
                </a:lnTo>
                <a:lnTo>
                  <a:pt x="1005" y="860"/>
                </a:lnTo>
                <a:lnTo>
                  <a:pt x="993" y="869"/>
                </a:lnTo>
                <a:lnTo>
                  <a:pt x="978" y="875"/>
                </a:lnTo>
                <a:lnTo>
                  <a:pt x="970" y="877"/>
                </a:lnTo>
                <a:lnTo>
                  <a:pt x="962" y="877"/>
                </a:lnTo>
                <a:lnTo>
                  <a:pt x="946" y="875"/>
                </a:lnTo>
                <a:lnTo>
                  <a:pt x="931" y="869"/>
                </a:lnTo>
                <a:lnTo>
                  <a:pt x="424" y="560"/>
                </a:lnTo>
                <a:lnTo>
                  <a:pt x="412" y="550"/>
                </a:lnTo>
                <a:lnTo>
                  <a:pt x="403" y="538"/>
                </a:lnTo>
                <a:lnTo>
                  <a:pt x="398" y="524"/>
                </a:lnTo>
                <a:lnTo>
                  <a:pt x="395" y="510"/>
                </a:lnTo>
                <a:lnTo>
                  <a:pt x="395" y="440"/>
                </a:lnTo>
                <a:lnTo>
                  <a:pt x="119" y="440"/>
                </a:lnTo>
                <a:close/>
                <a:moveTo>
                  <a:pt x="1917" y="145"/>
                </a:moveTo>
                <a:lnTo>
                  <a:pt x="1300" y="372"/>
                </a:lnTo>
                <a:lnTo>
                  <a:pt x="1492" y="735"/>
                </a:lnTo>
                <a:lnTo>
                  <a:pt x="1917" y="475"/>
                </a:lnTo>
                <a:lnTo>
                  <a:pt x="1917" y="145"/>
                </a:lnTo>
                <a:close/>
                <a:moveTo>
                  <a:pt x="514" y="145"/>
                </a:moveTo>
                <a:lnTo>
                  <a:pt x="514" y="475"/>
                </a:lnTo>
                <a:lnTo>
                  <a:pt x="939" y="735"/>
                </a:lnTo>
                <a:lnTo>
                  <a:pt x="1132" y="372"/>
                </a:lnTo>
                <a:lnTo>
                  <a:pt x="514" y="145"/>
                </a:lnTo>
                <a:close/>
                <a:moveTo>
                  <a:pt x="787" y="119"/>
                </a:moveTo>
                <a:lnTo>
                  <a:pt x="1215" y="277"/>
                </a:lnTo>
                <a:lnTo>
                  <a:pt x="1645" y="119"/>
                </a:lnTo>
                <a:lnTo>
                  <a:pt x="787" y="119"/>
                </a:lnTo>
                <a:close/>
                <a:moveTo>
                  <a:pt x="454" y="0"/>
                </a:moveTo>
                <a:lnTo>
                  <a:pt x="1976" y="0"/>
                </a:lnTo>
                <a:lnTo>
                  <a:pt x="1979" y="0"/>
                </a:lnTo>
                <a:lnTo>
                  <a:pt x="1986" y="1"/>
                </a:lnTo>
                <a:lnTo>
                  <a:pt x="1994" y="4"/>
                </a:lnTo>
                <a:lnTo>
                  <a:pt x="2003" y="6"/>
                </a:lnTo>
                <a:lnTo>
                  <a:pt x="2010" y="11"/>
                </a:lnTo>
                <a:lnTo>
                  <a:pt x="2021" y="20"/>
                </a:lnTo>
                <a:lnTo>
                  <a:pt x="2029" y="32"/>
                </a:lnTo>
                <a:lnTo>
                  <a:pt x="2034" y="45"/>
                </a:lnTo>
                <a:lnTo>
                  <a:pt x="2036" y="59"/>
                </a:lnTo>
                <a:lnTo>
                  <a:pt x="2036" y="322"/>
                </a:lnTo>
                <a:lnTo>
                  <a:pt x="2372" y="322"/>
                </a:lnTo>
                <a:lnTo>
                  <a:pt x="2390" y="325"/>
                </a:lnTo>
                <a:lnTo>
                  <a:pt x="2407" y="333"/>
                </a:lnTo>
                <a:lnTo>
                  <a:pt x="2419" y="346"/>
                </a:lnTo>
                <a:lnTo>
                  <a:pt x="2428" y="363"/>
                </a:lnTo>
                <a:lnTo>
                  <a:pt x="2431" y="381"/>
                </a:lnTo>
                <a:lnTo>
                  <a:pt x="2431" y="3332"/>
                </a:lnTo>
                <a:lnTo>
                  <a:pt x="2428" y="3350"/>
                </a:lnTo>
                <a:lnTo>
                  <a:pt x="2419" y="3367"/>
                </a:lnTo>
                <a:lnTo>
                  <a:pt x="2407" y="3379"/>
                </a:lnTo>
                <a:lnTo>
                  <a:pt x="2390" y="3389"/>
                </a:lnTo>
                <a:lnTo>
                  <a:pt x="2372" y="3391"/>
                </a:lnTo>
                <a:lnTo>
                  <a:pt x="60" y="3391"/>
                </a:lnTo>
                <a:lnTo>
                  <a:pt x="41" y="3389"/>
                </a:lnTo>
                <a:lnTo>
                  <a:pt x="25" y="3379"/>
                </a:lnTo>
                <a:lnTo>
                  <a:pt x="12" y="3367"/>
                </a:lnTo>
                <a:lnTo>
                  <a:pt x="3" y="3350"/>
                </a:lnTo>
                <a:lnTo>
                  <a:pt x="0" y="3332"/>
                </a:lnTo>
                <a:lnTo>
                  <a:pt x="0" y="381"/>
                </a:lnTo>
                <a:lnTo>
                  <a:pt x="3" y="363"/>
                </a:lnTo>
                <a:lnTo>
                  <a:pt x="12" y="346"/>
                </a:lnTo>
                <a:lnTo>
                  <a:pt x="25" y="333"/>
                </a:lnTo>
                <a:lnTo>
                  <a:pt x="41" y="325"/>
                </a:lnTo>
                <a:lnTo>
                  <a:pt x="60" y="322"/>
                </a:lnTo>
                <a:lnTo>
                  <a:pt x="395" y="322"/>
                </a:lnTo>
                <a:lnTo>
                  <a:pt x="395" y="59"/>
                </a:lnTo>
                <a:lnTo>
                  <a:pt x="398" y="45"/>
                </a:lnTo>
                <a:lnTo>
                  <a:pt x="403" y="32"/>
                </a:lnTo>
                <a:lnTo>
                  <a:pt x="410" y="20"/>
                </a:lnTo>
                <a:lnTo>
                  <a:pt x="421" y="11"/>
                </a:lnTo>
                <a:lnTo>
                  <a:pt x="429" y="6"/>
                </a:lnTo>
                <a:lnTo>
                  <a:pt x="437" y="4"/>
                </a:lnTo>
                <a:lnTo>
                  <a:pt x="446" y="1"/>
                </a:lnTo>
                <a:lnTo>
                  <a:pt x="452" y="0"/>
                </a:lnTo>
                <a:lnTo>
                  <a:pt x="4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052" name="Google Shape;10052;p23"/>
          <p:cNvGrpSpPr/>
          <p:nvPr/>
        </p:nvGrpSpPr>
        <p:grpSpPr>
          <a:xfrm>
            <a:off x="3273423" y="5653229"/>
            <a:ext cx="430726" cy="432033"/>
            <a:chOff x="1240" y="214"/>
            <a:chExt cx="286" cy="287"/>
          </a:xfrm>
        </p:grpSpPr>
        <p:sp>
          <p:nvSpPr>
            <p:cNvPr id="10053" name="Google Shape;10053;p23"/>
            <p:cNvSpPr/>
            <p:nvPr/>
          </p:nvSpPr>
          <p:spPr>
            <a:xfrm>
              <a:off x="1240" y="365"/>
              <a:ext cx="136" cy="136"/>
            </a:xfrm>
            <a:custGeom>
              <a:rect b="b" l="l" r="r" t="t"/>
              <a:pathLst>
                <a:path extrusionOk="0" h="1646" w="1644">
                  <a:moveTo>
                    <a:pt x="1170" y="0"/>
                  </a:moveTo>
                  <a:lnTo>
                    <a:pt x="1644" y="475"/>
                  </a:lnTo>
                  <a:lnTo>
                    <a:pt x="573" y="1548"/>
                  </a:lnTo>
                  <a:lnTo>
                    <a:pt x="539" y="1577"/>
                  </a:lnTo>
                  <a:lnTo>
                    <a:pt x="503" y="1601"/>
                  </a:lnTo>
                  <a:lnTo>
                    <a:pt x="464" y="1621"/>
                  </a:lnTo>
                  <a:lnTo>
                    <a:pt x="422" y="1634"/>
                  </a:lnTo>
                  <a:lnTo>
                    <a:pt x="379" y="1643"/>
                  </a:lnTo>
                  <a:lnTo>
                    <a:pt x="335" y="1646"/>
                  </a:lnTo>
                  <a:lnTo>
                    <a:pt x="290" y="1643"/>
                  </a:lnTo>
                  <a:lnTo>
                    <a:pt x="247" y="1634"/>
                  </a:lnTo>
                  <a:lnTo>
                    <a:pt x="206" y="1621"/>
                  </a:lnTo>
                  <a:lnTo>
                    <a:pt x="168" y="1601"/>
                  </a:lnTo>
                  <a:lnTo>
                    <a:pt x="131" y="1577"/>
                  </a:lnTo>
                  <a:lnTo>
                    <a:pt x="97" y="1548"/>
                  </a:lnTo>
                  <a:lnTo>
                    <a:pt x="69" y="1516"/>
                  </a:lnTo>
                  <a:lnTo>
                    <a:pt x="46" y="1482"/>
                  </a:lnTo>
                  <a:lnTo>
                    <a:pt x="27" y="1446"/>
                  </a:lnTo>
                  <a:lnTo>
                    <a:pt x="14" y="1408"/>
                  </a:lnTo>
                  <a:lnTo>
                    <a:pt x="4" y="1370"/>
                  </a:lnTo>
                  <a:lnTo>
                    <a:pt x="0" y="1330"/>
                  </a:lnTo>
                  <a:lnTo>
                    <a:pt x="0" y="1290"/>
                  </a:lnTo>
                  <a:lnTo>
                    <a:pt x="4" y="1251"/>
                  </a:lnTo>
                  <a:lnTo>
                    <a:pt x="14" y="1211"/>
                  </a:lnTo>
                  <a:lnTo>
                    <a:pt x="27" y="1175"/>
                  </a:lnTo>
                  <a:lnTo>
                    <a:pt x="46" y="1138"/>
                  </a:lnTo>
                  <a:lnTo>
                    <a:pt x="69" y="1104"/>
                  </a:lnTo>
                  <a:lnTo>
                    <a:pt x="97" y="1072"/>
                  </a:lnTo>
                  <a:lnTo>
                    <a:pt x="11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4" name="Google Shape;10054;p23"/>
            <p:cNvSpPr/>
            <p:nvPr/>
          </p:nvSpPr>
          <p:spPr>
            <a:xfrm>
              <a:off x="1362" y="214"/>
              <a:ext cx="164" cy="164"/>
            </a:xfrm>
            <a:custGeom>
              <a:rect b="b" l="l" r="r" t="t"/>
              <a:pathLst>
                <a:path extrusionOk="0" h="1987" w="1987">
                  <a:moveTo>
                    <a:pt x="1525" y="838"/>
                  </a:moveTo>
                  <a:lnTo>
                    <a:pt x="837" y="1526"/>
                  </a:lnTo>
                  <a:lnTo>
                    <a:pt x="876" y="1564"/>
                  </a:lnTo>
                  <a:lnTo>
                    <a:pt x="983" y="1670"/>
                  </a:lnTo>
                  <a:lnTo>
                    <a:pt x="1671" y="982"/>
                  </a:lnTo>
                  <a:lnTo>
                    <a:pt x="1564" y="876"/>
                  </a:lnTo>
                  <a:lnTo>
                    <a:pt x="1525" y="838"/>
                  </a:lnTo>
                  <a:close/>
                  <a:moveTo>
                    <a:pt x="1264" y="577"/>
                  </a:moveTo>
                  <a:lnTo>
                    <a:pt x="576" y="1265"/>
                  </a:lnTo>
                  <a:lnTo>
                    <a:pt x="722" y="1410"/>
                  </a:lnTo>
                  <a:lnTo>
                    <a:pt x="1410" y="723"/>
                  </a:lnTo>
                  <a:lnTo>
                    <a:pt x="1338" y="649"/>
                  </a:lnTo>
                  <a:lnTo>
                    <a:pt x="1264" y="577"/>
                  </a:lnTo>
                  <a:close/>
                  <a:moveTo>
                    <a:pt x="1005" y="316"/>
                  </a:moveTo>
                  <a:lnTo>
                    <a:pt x="317" y="1004"/>
                  </a:lnTo>
                  <a:lnTo>
                    <a:pt x="423" y="1111"/>
                  </a:lnTo>
                  <a:lnTo>
                    <a:pt x="461" y="1150"/>
                  </a:lnTo>
                  <a:lnTo>
                    <a:pt x="1149" y="462"/>
                  </a:lnTo>
                  <a:lnTo>
                    <a:pt x="1111" y="423"/>
                  </a:lnTo>
                  <a:lnTo>
                    <a:pt x="1005" y="316"/>
                  </a:lnTo>
                  <a:close/>
                  <a:moveTo>
                    <a:pt x="1060" y="0"/>
                  </a:moveTo>
                  <a:lnTo>
                    <a:pt x="1099" y="2"/>
                  </a:lnTo>
                  <a:lnTo>
                    <a:pt x="1138" y="10"/>
                  </a:lnTo>
                  <a:lnTo>
                    <a:pt x="1174" y="23"/>
                  </a:lnTo>
                  <a:lnTo>
                    <a:pt x="1209" y="40"/>
                  </a:lnTo>
                  <a:lnTo>
                    <a:pt x="1241" y="62"/>
                  </a:lnTo>
                  <a:lnTo>
                    <a:pt x="1271" y="87"/>
                  </a:lnTo>
                  <a:lnTo>
                    <a:pt x="1899" y="716"/>
                  </a:lnTo>
                  <a:lnTo>
                    <a:pt x="1926" y="747"/>
                  </a:lnTo>
                  <a:lnTo>
                    <a:pt x="1948" y="779"/>
                  </a:lnTo>
                  <a:lnTo>
                    <a:pt x="1965" y="815"/>
                  </a:lnTo>
                  <a:lnTo>
                    <a:pt x="1977" y="851"/>
                  </a:lnTo>
                  <a:lnTo>
                    <a:pt x="1984" y="889"/>
                  </a:lnTo>
                  <a:lnTo>
                    <a:pt x="1987" y="927"/>
                  </a:lnTo>
                  <a:lnTo>
                    <a:pt x="1987" y="927"/>
                  </a:lnTo>
                  <a:lnTo>
                    <a:pt x="1984" y="965"/>
                  </a:lnTo>
                  <a:lnTo>
                    <a:pt x="1977" y="1002"/>
                  </a:lnTo>
                  <a:lnTo>
                    <a:pt x="1965" y="1039"/>
                  </a:lnTo>
                  <a:lnTo>
                    <a:pt x="1948" y="1075"/>
                  </a:lnTo>
                  <a:lnTo>
                    <a:pt x="1926" y="1107"/>
                  </a:lnTo>
                  <a:lnTo>
                    <a:pt x="1900" y="1137"/>
                  </a:lnTo>
                  <a:lnTo>
                    <a:pt x="1138" y="1900"/>
                  </a:lnTo>
                  <a:lnTo>
                    <a:pt x="1107" y="1926"/>
                  </a:lnTo>
                  <a:lnTo>
                    <a:pt x="1076" y="1947"/>
                  </a:lnTo>
                  <a:lnTo>
                    <a:pt x="1040" y="1965"/>
                  </a:lnTo>
                  <a:lnTo>
                    <a:pt x="1005" y="1977"/>
                  </a:lnTo>
                  <a:lnTo>
                    <a:pt x="966" y="1985"/>
                  </a:lnTo>
                  <a:lnTo>
                    <a:pt x="927" y="1987"/>
                  </a:lnTo>
                  <a:lnTo>
                    <a:pt x="887" y="1985"/>
                  </a:lnTo>
                  <a:lnTo>
                    <a:pt x="850" y="1977"/>
                  </a:lnTo>
                  <a:lnTo>
                    <a:pt x="813" y="1965"/>
                  </a:lnTo>
                  <a:lnTo>
                    <a:pt x="777" y="1947"/>
                  </a:lnTo>
                  <a:lnTo>
                    <a:pt x="746" y="1926"/>
                  </a:lnTo>
                  <a:lnTo>
                    <a:pt x="716" y="1900"/>
                  </a:lnTo>
                  <a:lnTo>
                    <a:pt x="474" y="1658"/>
                  </a:lnTo>
                  <a:lnTo>
                    <a:pt x="156" y="1975"/>
                  </a:lnTo>
                  <a:lnTo>
                    <a:pt x="12" y="1830"/>
                  </a:lnTo>
                  <a:lnTo>
                    <a:pt x="329" y="1512"/>
                  </a:lnTo>
                  <a:lnTo>
                    <a:pt x="87" y="1271"/>
                  </a:lnTo>
                  <a:lnTo>
                    <a:pt x="60" y="1240"/>
                  </a:lnTo>
                  <a:lnTo>
                    <a:pt x="39" y="1208"/>
                  </a:lnTo>
                  <a:lnTo>
                    <a:pt x="21" y="1172"/>
                  </a:lnTo>
                  <a:lnTo>
                    <a:pt x="10" y="1136"/>
                  </a:lnTo>
                  <a:lnTo>
                    <a:pt x="2" y="1099"/>
                  </a:lnTo>
                  <a:lnTo>
                    <a:pt x="0" y="1060"/>
                  </a:lnTo>
                  <a:lnTo>
                    <a:pt x="2" y="1022"/>
                  </a:lnTo>
                  <a:lnTo>
                    <a:pt x="10" y="984"/>
                  </a:lnTo>
                  <a:lnTo>
                    <a:pt x="21" y="948"/>
                  </a:lnTo>
                  <a:lnTo>
                    <a:pt x="39" y="913"/>
                  </a:lnTo>
                  <a:lnTo>
                    <a:pt x="60" y="880"/>
                  </a:lnTo>
                  <a:lnTo>
                    <a:pt x="87" y="849"/>
                  </a:lnTo>
                  <a:lnTo>
                    <a:pt x="850" y="87"/>
                  </a:lnTo>
                  <a:lnTo>
                    <a:pt x="879" y="62"/>
                  </a:lnTo>
                  <a:lnTo>
                    <a:pt x="911" y="40"/>
                  </a:lnTo>
                  <a:lnTo>
                    <a:pt x="946" y="23"/>
                  </a:lnTo>
                  <a:lnTo>
                    <a:pt x="983" y="10"/>
                  </a:lnTo>
                  <a:lnTo>
                    <a:pt x="1020" y="2"/>
                  </a:lnTo>
                  <a:lnTo>
                    <a:pt x="10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55" name="Google Shape;10055;p23"/>
          <p:cNvGrpSpPr/>
          <p:nvPr/>
        </p:nvGrpSpPr>
        <p:grpSpPr>
          <a:xfrm>
            <a:off x="4463985" y="5653985"/>
            <a:ext cx="395919" cy="428016"/>
            <a:chOff x="1755" y="215"/>
            <a:chExt cx="263" cy="284"/>
          </a:xfrm>
        </p:grpSpPr>
        <p:sp>
          <p:nvSpPr>
            <p:cNvPr id="10056" name="Google Shape;10056;p23"/>
            <p:cNvSpPr/>
            <p:nvPr/>
          </p:nvSpPr>
          <p:spPr>
            <a:xfrm>
              <a:off x="1755" y="215"/>
              <a:ext cx="162" cy="284"/>
            </a:xfrm>
            <a:custGeom>
              <a:rect b="b" l="l" r="r" t="t"/>
              <a:pathLst>
                <a:path extrusionOk="0" h="3444" w="1966">
                  <a:moveTo>
                    <a:pt x="117" y="2755"/>
                  </a:moveTo>
                  <a:lnTo>
                    <a:pt x="117" y="3191"/>
                  </a:lnTo>
                  <a:lnTo>
                    <a:pt x="119" y="3219"/>
                  </a:lnTo>
                  <a:lnTo>
                    <a:pt x="127" y="3245"/>
                  </a:lnTo>
                  <a:lnTo>
                    <a:pt x="140" y="3269"/>
                  </a:lnTo>
                  <a:lnTo>
                    <a:pt x="157" y="3288"/>
                  </a:lnTo>
                  <a:lnTo>
                    <a:pt x="178" y="3305"/>
                  </a:lnTo>
                  <a:lnTo>
                    <a:pt x="201" y="3318"/>
                  </a:lnTo>
                  <a:lnTo>
                    <a:pt x="227" y="3326"/>
                  </a:lnTo>
                  <a:lnTo>
                    <a:pt x="255" y="3329"/>
                  </a:lnTo>
                  <a:lnTo>
                    <a:pt x="1711" y="3329"/>
                  </a:lnTo>
                  <a:lnTo>
                    <a:pt x="1740" y="3326"/>
                  </a:lnTo>
                  <a:lnTo>
                    <a:pt x="1766" y="3318"/>
                  </a:lnTo>
                  <a:lnTo>
                    <a:pt x="1789" y="3305"/>
                  </a:lnTo>
                  <a:lnTo>
                    <a:pt x="1810" y="3288"/>
                  </a:lnTo>
                  <a:lnTo>
                    <a:pt x="1827" y="3269"/>
                  </a:lnTo>
                  <a:lnTo>
                    <a:pt x="1840" y="3245"/>
                  </a:lnTo>
                  <a:lnTo>
                    <a:pt x="1848" y="3219"/>
                  </a:lnTo>
                  <a:lnTo>
                    <a:pt x="1851" y="3191"/>
                  </a:lnTo>
                  <a:lnTo>
                    <a:pt x="1851" y="2755"/>
                  </a:lnTo>
                  <a:lnTo>
                    <a:pt x="117" y="2755"/>
                  </a:lnTo>
                  <a:close/>
                  <a:moveTo>
                    <a:pt x="255" y="115"/>
                  </a:moveTo>
                  <a:lnTo>
                    <a:pt x="227" y="118"/>
                  </a:lnTo>
                  <a:lnTo>
                    <a:pt x="201" y="126"/>
                  </a:lnTo>
                  <a:lnTo>
                    <a:pt x="178" y="139"/>
                  </a:lnTo>
                  <a:lnTo>
                    <a:pt x="157" y="156"/>
                  </a:lnTo>
                  <a:lnTo>
                    <a:pt x="140" y="175"/>
                  </a:lnTo>
                  <a:lnTo>
                    <a:pt x="127" y="199"/>
                  </a:lnTo>
                  <a:lnTo>
                    <a:pt x="119" y="225"/>
                  </a:lnTo>
                  <a:lnTo>
                    <a:pt x="117" y="253"/>
                  </a:lnTo>
                  <a:lnTo>
                    <a:pt x="117" y="344"/>
                  </a:lnTo>
                  <a:lnTo>
                    <a:pt x="1851" y="344"/>
                  </a:lnTo>
                  <a:lnTo>
                    <a:pt x="1851" y="253"/>
                  </a:lnTo>
                  <a:lnTo>
                    <a:pt x="1848" y="225"/>
                  </a:lnTo>
                  <a:lnTo>
                    <a:pt x="1840" y="199"/>
                  </a:lnTo>
                  <a:lnTo>
                    <a:pt x="1827" y="175"/>
                  </a:lnTo>
                  <a:lnTo>
                    <a:pt x="1810" y="156"/>
                  </a:lnTo>
                  <a:lnTo>
                    <a:pt x="1789" y="139"/>
                  </a:lnTo>
                  <a:lnTo>
                    <a:pt x="1766" y="126"/>
                  </a:lnTo>
                  <a:lnTo>
                    <a:pt x="1740" y="118"/>
                  </a:lnTo>
                  <a:lnTo>
                    <a:pt x="1711" y="115"/>
                  </a:lnTo>
                  <a:lnTo>
                    <a:pt x="255" y="115"/>
                  </a:lnTo>
                  <a:close/>
                  <a:moveTo>
                    <a:pt x="255" y="0"/>
                  </a:moveTo>
                  <a:lnTo>
                    <a:pt x="1711" y="0"/>
                  </a:lnTo>
                  <a:lnTo>
                    <a:pt x="1749" y="3"/>
                  </a:lnTo>
                  <a:lnTo>
                    <a:pt x="1785" y="10"/>
                  </a:lnTo>
                  <a:lnTo>
                    <a:pt x="1819" y="24"/>
                  </a:lnTo>
                  <a:lnTo>
                    <a:pt x="1850" y="41"/>
                  </a:lnTo>
                  <a:lnTo>
                    <a:pt x="1879" y="63"/>
                  </a:lnTo>
                  <a:lnTo>
                    <a:pt x="1904" y="87"/>
                  </a:lnTo>
                  <a:lnTo>
                    <a:pt x="1925" y="115"/>
                  </a:lnTo>
                  <a:lnTo>
                    <a:pt x="1943" y="146"/>
                  </a:lnTo>
                  <a:lnTo>
                    <a:pt x="1955" y="180"/>
                  </a:lnTo>
                  <a:lnTo>
                    <a:pt x="1964" y="215"/>
                  </a:lnTo>
                  <a:lnTo>
                    <a:pt x="1966" y="253"/>
                  </a:lnTo>
                  <a:lnTo>
                    <a:pt x="1966" y="1263"/>
                  </a:lnTo>
                  <a:lnTo>
                    <a:pt x="1964" y="1281"/>
                  </a:lnTo>
                  <a:lnTo>
                    <a:pt x="1955" y="1296"/>
                  </a:lnTo>
                  <a:lnTo>
                    <a:pt x="1943" y="1309"/>
                  </a:lnTo>
                  <a:lnTo>
                    <a:pt x="1927" y="1317"/>
                  </a:lnTo>
                  <a:lnTo>
                    <a:pt x="1908" y="1320"/>
                  </a:lnTo>
                  <a:lnTo>
                    <a:pt x="1890" y="1317"/>
                  </a:lnTo>
                  <a:lnTo>
                    <a:pt x="1874" y="1309"/>
                  </a:lnTo>
                  <a:lnTo>
                    <a:pt x="1862" y="1296"/>
                  </a:lnTo>
                  <a:lnTo>
                    <a:pt x="1853" y="1281"/>
                  </a:lnTo>
                  <a:lnTo>
                    <a:pt x="1851" y="1263"/>
                  </a:lnTo>
                  <a:lnTo>
                    <a:pt x="1851" y="459"/>
                  </a:lnTo>
                  <a:lnTo>
                    <a:pt x="117" y="459"/>
                  </a:lnTo>
                  <a:lnTo>
                    <a:pt x="117" y="2640"/>
                  </a:lnTo>
                  <a:lnTo>
                    <a:pt x="1851" y="2640"/>
                  </a:lnTo>
                  <a:lnTo>
                    <a:pt x="1851" y="1837"/>
                  </a:lnTo>
                  <a:lnTo>
                    <a:pt x="1853" y="1818"/>
                  </a:lnTo>
                  <a:lnTo>
                    <a:pt x="1862" y="1802"/>
                  </a:lnTo>
                  <a:lnTo>
                    <a:pt x="1874" y="1790"/>
                  </a:lnTo>
                  <a:lnTo>
                    <a:pt x="1890" y="1783"/>
                  </a:lnTo>
                  <a:lnTo>
                    <a:pt x="1908" y="1779"/>
                  </a:lnTo>
                  <a:lnTo>
                    <a:pt x="1927" y="1783"/>
                  </a:lnTo>
                  <a:lnTo>
                    <a:pt x="1943" y="1790"/>
                  </a:lnTo>
                  <a:lnTo>
                    <a:pt x="1955" y="1802"/>
                  </a:lnTo>
                  <a:lnTo>
                    <a:pt x="1964" y="1818"/>
                  </a:lnTo>
                  <a:lnTo>
                    <a:pt x="1966" y="1837"/>
                  </a:lnTo>
                  <a:lnTo>
                    <a:pt x="1966" y="3191"/>
                  </a:lnTo>
                  <a:lnTo>
                    <a:pt x="1964" y="3229"/>
                  </a:lnTo>
                  <a:lnTo>
                    <a:pt x="1955" y="3264"/>
                  </a:lnTo>
                  <a:lnTo>
                    <a:pt x="1943" y="3298"/>
                  </a:lnTo>
                  <a:lnTo>
                    <a:pt x="1925" y="3329"/>
                  </a:lnTo>
                  <a:lnTo>
                    <a:pt x="1904" y="3357"/>
                  </a:lnTo>
                  <a:lnTo>
                    <a:pt x="1879" y="3381"/>
                  </a:lnTo>
                  <a:lnTo>
                    <a:pt x="1850" y="3403"/>
                  </a:lnTo>
                  <a:lnTo>
                    <a:pt x="1819" y="3420"/>
                  </a:lnTo>
                  <a:lnTo>
                    <a:pt x="1785" y="3434"/>
                  </a:lnTo>
                  <a:lnTo>
                    <a:pt x="1749" y="3441"/>
                  </a:lnTo>
                  <a:lnTo>
                    <a:pt x="1711" y="3444"/>
                  </a:lnTo>
                  <a:lnTo>
                    <a:pt x="255" y="3444"/>
                  </a:lnTo>
                  <a:lnTo>
                    <a:pt x="218" y="3441"/>
                  </a:lnTo>
                  <a:lnTo>
                    <a:pt x="182" y="3434"/>
                  </a:lnTo>
                  <a:lnTo>
                    <a:pt x="148" y="3420"/>
                  </a:lnTo>
                  <a:lnTo>
                    <a:pt x="117" y="3403"/>
                  </a:lnTo>
                  <a:lnTo>
                    <a:pt x="88" y="3381"/>
                  </a:lnTo>
                  <a:lnTo>
                    <a:pt x="63" y="3357"/>
                  </a:lnTo>
                  <a:lnTo>
                    <a:pt x="42" y="3329"/>
                  </a:lnTo>
                  <a:lnTo>
                    <a:pt x="24" y="3298"/>
                  </a:lnTo>
                  <a:lnTo>
                    <a:pt x="12" y="3264"/>
                  </a:lnTo>
                  <a:lnTo>
                    <a:pt x="3" y="3229"/>
                  </a:lnTo>
                  <a:lnTo>
                    <a:pt x="0" y="3191"/>
                  </a:lnTo>
                  <a:lnTo>
                    <a:pt x="0" y="253"/>
                  </a:lnTo>
                  <a:lnTo>
                    <a:pt x="3" y="215"/>
                  </a:lnTo>
                  <a:lnTo>
                    <a:pt x="12" y="180"/>
                  </a:lnTo>
                  <a:lnTo>
                    <a:pt x="24" y="146"/>
                  </a:lnTo>
                  <a:lnTo>
                    <a:pt x="42" y="115"/>
                  </a:lnTo>
                  <a:lnTo>
                    <a:pt x="63" y="87"/>
                  </a:lnTo>
                  <a:lnTo>
                    <a:pt x="88" y="63"/>
                  </a:lnTo>
                  <a:lnTo>
                    <a:pt x="117" y="41"/>
                  </a:lnTo>
                  <a:lnTo>
                    <a:pt x="148" y="24"/>
                  </a:lnTo>
                  <a:lnTo>
                    <a:pt x="182" y="10"/>
                  </a:lnTo>
                  <a:lnTo>
                    <a:pt x="218" y="3"/>
                  </a:lnTo>
                  <a:lnTo>
                    <a:pt x="2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7" name="Google Shape;10057;p23"/>
            <p:cNvSpPr/>
            <p:nvPr/>
          </p:nvSpPr>
          <p:spPr>
            <a:xfrm>
              <a:off x="1818" y="449"/>
              <a:ext cx="38" cy="39"/>
            </a:xfrm>
            <a:custGeom>
              <a:rect b="b" l="l" r="r" t="t"/>
              <a:pathLst>
                <a:path extrusionOk="0" h="459" w="463">
                  <a:moveTo>
                    <a:pt x="232" y="114"/>
                  </a:moveTo>
                  <a:lnTo>
                    <a:pt x="205" y="118"/>
                  </a:lnTo>
                  <a:lnTo>
                    <a:pt x="180" y="126"/>
                  </a:lnTo>
                  <a:lnTo>
                    <a:pt x="159" y="139"/>
                  </a:lnTo>
                  <a:lnTo>
                    <a:pt x="142" y="157"/>
                  </a:lnTo>
                  <a:lnTo>
                    <a:pt x="128" y="179"/>
                  </a:lnTo>
                  <a:lnTo>
                    <a:pt x="118" y="203"/>
                  </a:lnTo>
                  <a:lnTo>
                    <a:pt x="115" y="229"/>
                  </a:lnTo>
                  <a:lnTo>
                    <a:pt x="118" y="255"/>
                  </a:lnTo>
                  <a:lnTo>
                    <a:pt x="128" y="279"/>
                  </a:lnTo>
                  <a:lnTo>
                    <a:pt x="142" y="301"/>
                  </a:lnTo>
                  <a:lnTo>
                    <a:pt x="159" y="319"/>
                  </a:lnTo>
                  <a:lnTo>
                    <a:pt x="180" y="333"/>
                  </a:lnTo>
                  <a:lnTo>
                    <a:pt x="205" y="341"/>
                  </a:lnTo>
                  <a:lnTo>
                    <a:pt x="232" y="344"/>
                  </a:lnTo>
                  <a:lnTo>
                    <a:pt x="258" y="341"/>
                  </a:lnTo>
                  <a:lnTo>
                    <a:pt x="282" y="333"/>
                  </a:lnTo>
                  <a:lnTo>
                    <a:pt x="303" y="319"/>
                  </a:lnTo>
                  <a:lnTo>
                    <a:pt x="321" y="301"/>
                  </a:lnTo>
                  <a:lnTo>
                    <a:pt x="335" y="279"/>
                  </a:lnTo>
                  <a:lnTo>
                    <a:pt x="344" y="255"/>
                  </a:lnTo>
                  <a:lnTo>
                    <a:pt x="346" y="229"/>
                  </a:lnTo>
                  <a:lnTo>
                    <a:pt x="344" y="203"/>
                  </a:lnTo>
                  <a:lnTo>
                    <a:pt x="335" y="179"/>
                  </a:lnTo>
                  <a:lnTo>
                    <a:pt x="321" y="157"/>
                  </a:lnTo>
                  <a:lnTo>
                    <a:pt x="303" y="139"/>
                  </a:lnTo>
                  <a:lnTo>
                    <a:pt x="282" y="126"/>
                  </a:lnTo>
                  <a:lnTo>
                    <a:pt x="258" y="118"/>
                  </a:lnTo>
                  <a:lnTo>
                    <a:pt x="232" y="114"/>
                  </a:lnTo>
                  <a:close/>
                  <a:moveTo>
                    <a:pt x="232" y="0"/>
                  </a:moveTo>
                  <a:lnTo>
                    <a:pt x="269" y="3"/>
                  </a:lnTo>
                  <a:lnTo>
                    <a:pt x="304" y="11"/>
                  </a:lnTo>
                  <a:lnTo>
                    <a:pt x="338" y="26"/>
                  </a:lnTo>
                  <a:lnTo>
                    <a:pt x="368" y="43"/>
                  </a:lnTo>
                  <a:lnTo>
                    <a:pt x="395" y="66"/>
                  </a:lnTo>
                  <a:lnTo>
                    <a:pt x="418" y="94"/>
                  </a:lnTo>
                  <a:lnTo>
                    <a:pt x="437" y="124"/>
                  </a:lnTo>
                  <a:lnTo>
                    <a:pt x="451" y="156"/>
                  </a:lnTo>
                  <a:lnTo>
                    <a:pt x="460" y="192"/>
                  </a:lnTo>
                  <a:lnTo>
                    <a:pt x="463" y="229"/>
                  </a:lnTo>
                  <a:lnTo>
                    <a:pt x="460" y="267"/>
                  </a:lnTo>
                  <a:lnTo>
                    <a:pt x="451" y="301"/>
                  </a:lnTo>
                  <a:lnTo>
                    <a:pt x="437" y="335"/>
                  </a:lnTo>
                  <a:lnTo>
                    <a:pt x="418" y="365"/>
                  </a:lnTo>
                  <a:lnTo>
                    <a:pt x="395" y="392"/>
                  </a:lnTo>
                  <a:lnTo>
                    <a:pt x="368" y="415"/>
                  </a:lnTo>
                  <a:lnTo>
                    <a:pt x="338" y="434"/>
                  </a:lnTo>
                  <a:lnTo>
                    <a:pt x="304" y="447"/>
                  </a:lnTo>
                  <a:lnTo>
                    <a:pt x="269" y="456"/>
                  </a:lnTo>
                  <a:lnTo>
                    <a:pt x="232" y="459"/>
                  </a:lnTo>
                  <a:lnTo>
                    <a:pt x="194" y="456"/>
                  </a:lnTo>
                  <a:lnTo>
                    <a:pt x="158" y="447"/>
                  </a:lnTo>
                  <a:lnTo>
                    <a:pt x="126" y="434"/>
                  </a:lnTo>
                  <a:lnTo>
                    <a:pt x="95" y="415"/>
                  </a:lnTo>
                  <a:lnTo>
                    <a:pt x="68" y="392"/>
                  </a:lnTo>
                  <a:lnTo>
                    <a:pt x="45" y="365"/>
                  </a:lnTo>
                  <a:lnTo>
                    <a:pt x="26" y="335"/>
                  </a:lnTo>
                  <a:lnTo>
                    <a:pt x="12" y="301"/>
                  </a:lnTo>
                  <a:lnTo>
                    <a:pt x="3" y="267"/>
                  </a:lnTo>
                  <a:lnTo>
                    <a:pt x="0" y="229"/>
                  </a:lnTo>
                  <a:lnTo>
                    <a:pt x="3" y="192"/>
                  </a:lnTo>
                  <a:lnTo>
                    <a:pt x="12" y="156"/>
                  </a:lnTo>
                  <a:lnTo>
                    <a:pt x="26" y="124"/>
                  </a:lnTo>
                  <a:lnTo>
                    <a:pt x="45" y="94"/>
                  </a:lnTo>
                  <a:lnTo>
                    <a:pt x="68" y="66"/>
                  </a:lnTo>
                  <a:lnTo>
                    <a:pt x="95" y="43"/>
                  </a:lnTo>
                  <a:lnTo>
                    <a:pt x="126" y="26"/>
                  </a:lnTo>
                  <a:lnTo>
                    <a:pt x="158" y="11"/>
                  </a:lnTo>
                  <a:lnTo>
                    <a:pt x="194" y="3"/>
                  </a:lnTo>
                  <a:lnTo>
                    <a:pt x="2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8" name="Google Shape;10058;p23"/>
            <p:cNvSpPr/>
            <p:nvPr/>
          </p:nvSpPr>
          <p:spPr>
            <a:xfrm>
              <a:off x="1813" y="229"/>
              <a:ext cx="29" cy="10"/>
            </a:xfrm>
            <a:custGeom>
              <a:rect b="b" l="l" r="r" t="t"/>
              <a:pathLst>
                <a:path extrusionOk="0" h="115" w="346">
                  <a:moveTo>
                    <a:pt x="57" y="0"/>
                  </a:moveTo>
                  <a:lnTo>
                    <a:pt x="289" y="0"/>
                  </a:lnTo>
                  <a:lnTo>
                    <a:pt x="307" y="3"/>
                  </a:lnTo>
                  <a:lnTo>
                    <a:pt x="323" y="12"/>
                  </a:lnTo>
                  <a:lnTo>
                    <a:pt x="335" y="23"/>
                  </a:lnTo>
                  <a:lnTo>
                    <a:pt x="344" y="40"/>
                  </a:lnTo>
                  <a:lnTo>
                    <a:pt x="346" y="58"/>
                  </a:lnTo>
                  <a:lnTo>
                    <a:pt x="344" y="75"/>
                  </a:lnTo>
                  <a:lnTo>
                    <a:pt x="335" y="91"/>
                  </a:lnTo>
                  <a:lnTo>
                    <a:pt x="323" y="104"/>
                  </a:lnTo>
                  <a:lnTo>
                    <a:pt x="307" y="112"/>
                  </a:lnTo>
                  <a:lnTo>
                    <a:pt x="289" y="115"/>
                  </a:lnTo>
                  <a:lnTo>
                    <a:pt x="57" y="115"/>
                  </a:lnTo>
                  <a:lnTo>
                    <a:pt x="39" y="112"/>
                  </a:lnTo>
                  <a:lnTo>
                    <a:pt x="23" y="104"/>
                  </a:lnTo>
                  <a:lnTo>
                    <a:pt x="10" y="91"/>
                  </a:lnTo>
                  <a:lnTo>
                    <a:pt x="2" y="75"/>
                  </a:lnTo>
                  <a:lnTo>
                    <a:pt x="0" y="58"/>
                  </a:lnTo>
                  <a:lnTo>
                    <a:pt x="2" y="40"/>
                  </a:lnTo>
                  <a:lnTo>
                    <a:pt x="10" y="23"/>
                  </a:lnTo>
                  <a:lnTo>
                    <a:pt x="23" y="12"/>
                  </a:lnTo>
                  <a:lnTo>
                    <a:pt x="39" y="3"/>
                  </a:lnTo>
                  <a:lnTo>
                    <a:pt x="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59" name="Google Shape;10059;p23"/>
            <p:cNvSpPr/>
            <p:nvPr/>
          </p:nvSpPr>
          <p:spPr>
            <a:xfrm>
              <a:off x="1846" y="229"/>
              <a:ext cx="15" cy="10"/>
            </a:xfrm>
            <a:custGeom>
              <a:rect b="b" l="l" r="r" t="t"/>
              <a:pathLst>
                <a:path extrusionOk="0" h="115" w="175">
                  <a:moveTo>
                    <a:pt x="59" y="0"/>
                  </a:moveTo>
                  <a:lnTo>
                    <a:pt x="117" y="0"/>
                  </a:lnTo>
                  <a:lnTo>
                    <a:pt x="135" y="3"/>
                  </a:lnTo>
                  <a:lnTo>
                    <a:pt x="151" y="12"/>
                  </a:lnTo>
                  <a:lnTo>
                    <a:pt x="163" y="23"/>
                  </a:lnTo>
                  <a:lnTo>
                    <a:pt x="172" y="40"/>
                  </a:lnTo>
                  <a:lnTo>
                    <a:pt x="175" y="58"/>
                  </a:lnTo>
                  <a:lnTo>
                    <a:pt x="172" y="75"/>
                  </a:lnTo>
                  <a:lnTo>
                    <a:pt x="163" y="91"/>
                  </a:lnTo>
                  <a:lnTo>
                    <a:pt x="151" y="104"/>
                  </a:lnTo>
                  <a:lnTo>
                    <a:pt x="135" y="112"/>
                  </a:lnTo>
                  <a:lnTo>
                    <a:pt x="117" y="115"/>
                  </a:lnTo>
                  <a:lnTo>
                    <a:pt x="59" y="115"/>
                  </a:lnTo>
                  <a:lnTo>
                    <a:pt x="40" y="112"/>
                  </a:lnTo>
                  <a:lnTo>
                    <a:pt x="25" y="104"/>
                  </a:lnTo>
                  <a:lnTo>
                    <a:pt x="12" y="91"/>
                  </a:lnTo>
                  <a:lnTo>
                    <a:pt x="4" y="75"/>
                  </a:lnTo>
                  <a:lnTo>
                    <a:pt x="0" y="58"/>
                  </a:lnTo>
                  <a:lnTo>
                    <a:pt x="4" y="40"/>
                  </a:lnTo>
                  <a:lnTo>
                    <a:pt x="12" y="23"/>
                  </a:lnTo>
                  <a:lnTo>
                    <a:pt x="25" y="12"/>
                  </a:lnTo>
                  <a:lnTo>
                    <a:pt x="40" y="3"/>
                  </a:lnTo>
                  <a:lnTo>
                    <a:pt x="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0" name="Google Shape;10060;p23"/>
            <p:cNvSpPr/>
            <p:nvPr/>
          </p:nvSpPr>
          <p:spPr>
            <a:xfrm>
              <a:off x="1827" y="282"/>
              <a:ext cx="191" cy="123"/>
            </a:xfrm>
            <a:custGeom>
              <a:rect b="b" l="l" r="r" t="t"/>
              <a:pathLst>
                <a:path extrusionOk="0" h="1492" w="2313">
                  <a:moveTo>
                    <a:pt x="752" y="0"/>
                  </a:moveTo>
                  <a:lnTo>
                    <a:pt x="766" y="2"/>
                  </a:lnTo>
                  <a:lnTo>
                    <a:pt x="780" y="7"/>
                  </a:lnTo>
                  <a:lnTo>
                    <a:pt x="792" y="16"/>
                  </a:lnTo>
                  <a:lnTo>
                    <a:pt x="801" y="29"/>
                  </a:lnTo>
                  <a:lnTo>
                    <a:pt x="808" y="42"/>
                  </a:lnTo>
                  <a:lnTo>
                    <a:pt x="809" y="57"/>
                  </a:lnTo>
                  <a:lnTo>
                    <a:pt x="808" y="72"/>
                  </a:lnTo>
                  <a:lnTo>
                    <a:pt x="801" y="85"/>
                  </a:lnTo>
                  <a:lnTo>
                    <a:pt x="792" y="98"/>
                  </a:lnTo>
                  <a:lnTo>
                    <a:pt x="197" y="688"/>
                  </a:lnTo>
                  <a:lnTo>
                    <a:pt x="2254" y="688"/>
                  </a:lnTo>
                  <a:lnTo>
                    <a:pt x="2273" y="692"/>
                  </a:lnTo>
                  <a:lnTo>
                    <a:pt x="2289" y="700"/>
                  </a:lnTo>
                  <a:lnTo>
                    <a:pt x="2301" y="712"/>
                  </a:lnTo>
                  <a:lnTo>
                    <a:pt x="2310" y="728"/>
                  </a:lnTo>
                  <a:lnTo>
                    <a:pt x="2313" y="746"/>
                  </a:lnTo>
                  <a:lnTo>
                    <a:pt x="2310" y="764"/>
                  </a:lnTo>
                  <a:lnTo>
                    <a:pt x="2301" y="779"/>
                  </a:lnTo>
                  <a:lnTo>
                    <a:pt x="2289" y="792"/>
                  </a:lnTo>
                  <a:lnTo>
                    <a:pt x="2273" y="800"/>
                  </a:lnTo>
                  <a:lnTo>
                    <a:pt x="2254" y="803"/>
                  </a:lnTo>
                  <a:lnTo>
                    <a:pt x="197" y="803"/>
                  </a:lnTo>
                  <a:lnTo>
                    <a:pt x="792" y="1394"/>
                  </a:lnTo>
                  <a:lnTo>
                    <a:pt x="801" y="1406"/>
                  </a:lnTo>
                  <a:lnTo>
                    <a:pt x="808" y="1420"/>
                  </a:lnTo>
                  <a:lnTo>
                    <a:pt x="809" y="1435"/>
                  </a:lnTo>
                  <a:lnTo>
                    <a:pt x="808" y="1449"/>
                  </a:lnTo>
                  <a:lnTo>
                    <a:pt x="801" y="1463"/>
                  </a:lnTo>
                  <a:lnTo>
                    <a:pt x="792" y="1475"/>
                  </a:lnTo>
                  <a:lnTo>
                    <a:pt x="780" y="1485"/>
                  </a:lnTo>
                  <a:lnTo>
                    <a:pt x="766" y="1490"/>
                  </a:lnTo>
                  <a:lnTo>
                    <a:pt x="751" y="1492"/>
                  </a:lnTo>
                  <a:lnTo>
                    <a:pt x="737" y="1490"/>
                  </a:lnTo>
                  <a:lnTo>
                    <a:pt x="722" y="1485"/>
                  </a:lnTo>
                  <a:lnTo>
                    <a:pt x="711" y="1475"/>
                  </a:lnTo>
                  <a:lnTo>
                    <a:pt x="17" y="787"/>
                  </a:lnTo>
                  <a:lnTo>
                    <a:pt x="10" y="778"/>
                  </a:lnTo>
                  <a:lnTo>
                    <a:pt x="4" y="768"/>
                  </a:lnTo>
                  <a:lnTo>
                    <a:pt x="0" y="753"/>
                  </a:lnTo>
                  <a:lnTo>
                    <a:pt x="0" y="738"/>
                  </a:lnTo>
                  <a:lnTo>
                    <a:pt x="4" y="724"/>
                  </a:lnTo>
                  <a:lnTo>
                    <a:pt x="10" y="713"/>
                  </a:lnTo>
                  <a:lnTo>
                    <a:pt x="17" y="705"/>
                  </a:lnTo>
                  <a:lnTo>
                    <a:pt x="711" y="16"/>
                  </a:lnTo>
                  <a:lnTo>
                    <a:pt x="722" y="7"/>
                  </a:lnTo>
                  <a:lnTo>
                    <a:pt x="737" y="2"/>
                  </a:lnTo>
                  <a:lnTo>
                    <a:pt x="7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61" name="Google Shape;10061;p23"/>
          <p:cNvGrpSpPr/>
          <p:nvPr/>
        </p:nvGrpSpPr>
        <p:grpSpPr>
          <a:xfrm>
            <a:off x="5619903" y="5666787"/>
            <a:ext cx="407785" cy="402539"/>
            <a:chOff x="2246" y="225"/>
            <a:chExt cx="271" cy="267"/>
          </a:xfrm>
        </p:grpSpPr>
        <p:sp>
          <p:nvSpPr>
            <p:cNvPr id="10062" name="Google Shape;10062;p23"/>
            <p:cNvSpPr/>
            <p:nvPr/>
          </p:nvSpPr>
          <p:spPr>
            <a:xfrm>
              <a:off x="2292" y="273"/>
              <a:ext cx="116" cy="25"/>
            </a:xfrm>
            <a:custGeom>
              <a:rect b="b" l="l" r="r" t="t"/>
              <a:pathLst>
                <a:path extrusionOk="0" h="295" w="1410">
                  <a:moveTo>
                    <a:pt x="148" y="0"/>
                  </a:moveTo>
                  <a:lnTo>
                    <a:pt x="1262" y="0"/>
                  </a:lnTo>
                  <a:lnTo>
                    <a:pt x="1292" y="3"/>
                  </a:lnTo>
                  <a:lnTo>
                    <a:pt x="1319" y="12"/>
                  </a:lnTo>
                  <a:lnTo>
                    <a:pt x="1345" y="25"/>
                  </a:lnTo>
                  <a:lnTo>
                    <a:pt x="1367" y="44"/>
                  </a:lnTo>
                  <a:lnTo>
                    <a:pt x="1385" y="65"/>
                  </a:lnTo>
                  <a:lnTo>
                    <a:pt x="1398" y="91"/>
                  </a:lnTo>
                  <a:lnTo>
                    <a:pt x="1407" y="118"/>
                  </a:lnTo>
                  <a:lnTo>
                    <a:pt x="1410" y="148"/>
                  </a:lnTo>
                  <a:lnTo>
                    <a:pt x="1407" y="177"/>
                  </a:lnTo>
                  <a:lnTo>
                    <a:pt x="1398" y="205"/>
                  </a:lnTo>
                  <a:lnTo>
                    <a:pt x="1385" y="230"/>
                  </a:lnTo>
                  <a:lnTo>
                    <a:pt x="1367" y="251"/>
                  </a:lnTo>
                  <a:lnTo>
                    <a:pt x="1345" y="270"/>
                  </a:lnTo>
                  <a:lnTo>
                    <a:pt x="1319" y="283"/>
                  </a:lnTo>
                  <a:lnTo>
                    <a:pt x="1292" y="292"/>
                  </a:lnTo>
                  <a:lnTo>
                    <a:pt x="1262" y="295"/>
                  </a:lnTo>
                  <a:lnTo>
                    <a:pt x="148" y="295"/>
                  </a:lnTo>
                  <a:lnTo>
                    <a:pt x="118" y="292"/>
                  </a:lnTo>
                  <a:lnTo>
                    <a:pt x="91" y="283"/>
                  </a:lnTo>
                  <a:lnTo>
                    <a:pt x="65" y="270"/>
                  </a:lnTo>
                  <a:lnTo>
                    <a:pt x="43" y="251"/>
                  </a:lnTo>
                  <a:lnTo>
                    <a:pt x="25" y="230"/>
                  </a:lnTo>
                  <a:lnTo>
                    <a:pt x="12" y="205"/>
                  </a:lnTo>
                  <a:lnTo>
                    <a:pt x="3" y="177"/>
                  </a:lnTo>
                  <a:lnTo>
                    <a:pt x="0" y="148"/>
                  </a:lnTo>
                  <a:lnTo>
                    <a:pt x="3" y="118"/>
                  </a:lnTo>
                  <a:lnTo>
                    <a:pt x="12" y="91"/>
                  </a:lnTo>
                  <a:lnTo>
                    <a:pt x="25" y="65"/>
                  </a:lnTo>
                  <a:lnTo>
                    <a:pt x="43" y="44"/>
                  </a:lnTo>
                  <a:lnTo>
                    <a:pt x="65" y="25"/>
                  </a:lnTo>
                  <a:lnTo>
                    <a:pt x="91" y="12"/>
                  </a:lnTo>
                  <a:lnTo>
                    <a:pt x="118"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3" name="Google Shape;10063;p23"/>
            <p:cNvSpPr/>
            <p:nvPr/>
          </p:nvSpPr>
          <p:spPr>
            <a:xfrm>
              <a:off x="2292" y="319"/>
              <a:ext cx="116" cy="25"/>
            </a:xfrm>
            <a:custGeom>
              <a:rect b="b" l="l" r="r" t="t"/>
              <a:pathLst>
                <a:path extrusionOk="0" h="295" w="1410">
                  <a:moveTo>
                    <a:pt x="148" y="0"/>
                  </a:moveTo>
                  <a:lnTo>
                    <a:pt x="1262" y="0"/>
                  </a:lnTo>
                  <a:lnTo>
                    <a:pt x="1292" y="3"/>
                  </a:lnTo>
                  <a:lnTo>
                    <a:pt x="1319" y="12"/>
                  </a:lnTo>
                  <a:lnTo>
                    <a:pt x="1345" y="25"/>
                  </a:lnTo>
                  <a:lnTo>
                    <a:pt x="1367" y="44"/>
                  </a:lnTo>
                  <a:lnTo>
                    <a:pt x="1385" y="65"/>
                  </a:lnTo>
                  <a:lnTo>
                    <a:pt x="1398" y="90"/>
                  </a:lnTo>
                  <a:lnTo>
                    <a:pt x="1407" y="118"/>
                  </a:lnTo>
                  <a:lnTo>
                    <a:pt x="1410" y="147"/>
                  </a:lnTo>
                  <a:lnTo>
                    <a:pt x="1407" y="177"/>
                  </a:lnTo>
                  <a:lnTo>
                    <a:pt x="1398" y="205"/>
                  </a:lnTo>
                  <a:lnTo>
                    <a:pt x="1385" y="230"/>
                  </a:lnTo>
                  <a:lnTo>
                    <a:pt x="1367" y="252"/>
                  </a:lnTo>
                  <a:lnTo>
                    <a:pt x="1345" y="270"/>
                  </a:lnTo>
                  <a:lnTo>
                    <a:pt x="1319" y="284"/>
                  </a:lnTo>
                  <a:lnTo>
                    <a:pt x="1292" y="292"/>
                  </a:lnTo>
                  <a:lnTo>
                    <a:pt x="1262" y="295"/>
                  </a:lnTo>
                  <a:lnTo>
                    <a:pt x="148" y="295"/>
                  </a:lnTo>
                  <a:lnTo>
                    <a:pt x="118" y="292"/>
                  </a:lnTo>
                  <a:lnTo>
                    <a:pt x="91" y="284"/>
                  </a:lnTo>
                  <a:lnTo>
                    <a:pt x="65" y="270"/>
                  </a:lnTo>
                  <a:lnTo>
                    <a:pt x="43" y="252"/>
                  </a:lnTo>
                  <a:lnTo>
                    <a:pt x="25" y="230"/>
                  </a:lnTo>
                  <a:lnTo>
                    <a:pt x="12" y="205"/>
                  </a:lnTo>
                  <a:lnTo>
                    <a:pt x="3" y="177"/>
                  </a:lnTo>
                  <a:lnTo>
                    <a:pt x="0" y="147"/>
                  </a:lnTo>
                  <a:lnTo>
                    <a:pt x="3" y="118"/>
                  </a:lnTo>
                  <a:lnTo>
                    <a:pt x="12" y="90"/>
                  </a:lnTo>
                  <a:lnTo>
                    <a:pt x="25" y="65"/>
                  </a:lnTo>
                  <a:lnTo>
                    <a:pt x="43" y="44"/>
                  </a:lnTo>
                  <a:lnTo>
                    <a:pt x="65" y="25"/>
                  </a:lnTo>
                  <a:lnTo>
                    <a:pt x="91" y="12"/>
                  </a:lnTo>
                  <a:lnTo>
                    <a:pt x="118"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4" name="Google Shape;10064;p23"/>
            <p:cNvSpPr/>
            <p:nvPr/>
          </p:nvSpPr>
          <p:spPr>
            <a:xfrm>
              <a:off x="2292" y="365"/>
              <a:ext cx="70" cy="24"/>
            </a:xfrm>
            <a:custGeom>
              <a:rect b="b" l="l" r="r" t="t"/>
              <a:pathLst>
                <a:path extrusionOk="0" h="294" w="853">
                  <a:moveTo>
                    <a:pt x="148" y="0"/>
                  </a:moveTo>
                  <a:lnTo>
                    <a:pt x="705" y="0"/>
                  </a:lnTo>
                  <a:lnTo>
                    <a:pt x="735" y="3"/>
                  </a:lnTo>
                  <a:lnTo>
                    <a:pt x="763" y="11"/>
                  </a:lnTo>
                  <a:lnTo>
                    <a:pt x="789" y="25"/>
                  </a:lnTo>
                  <a:lnTo>
                    <a:pt x="810" y="42"/>
                  </a:lnTo>
                  <a:lnTo>
                    <a:pt x="829" y="65"/>
                  </a:lnTo>
                  <a:lnTo>
                    <a:pt x="842" y="89"/>
                  </a:lnTo>
                  <a:lnTo>
                    <a:pt x="850" y="117"/>
                  </a:lnTo>
                  <a:lnTo>
                    <a:pt x="853" y="147"/>
                  </a:lnTo>
                  <a:lnTo>
                    <a:pt x="850" y="177"/>
                  </a:lnTo>
                  <a:lnTo>
                    <a:pt x="842" y="204"/>
                  </a:lnTo>
                  <a:lnTo>
                    <a:pt x="829" y="229"/>
                  </a:lnTo>
                  <a:lnTo>
                    <a:pt x="810" y="251"/>
                  </a:lnTo>
                  <a:lnTo>
                    <a:pt x="789" y="268"/>
                  </a:lnTo>
                  <a:lnTo>
                    <a:pt x="763" y="283"/>
                  </a:lnTo>
                  <a:lnTo>
                    <a:pt x="735" y="291"/>
                  </a:lnTo>
                  <a:lnTo>
                    <a:pt x="705" y="294"/>
                  </a:lnTo>
                  <a:lnTo>
                    <a:pt x="148" y="294"/>
                  </a:lnTo>
                  <a:lnTo>
                    <a:pt x="118" y="291"/>
                  </a:lnTo>
                  <a:lnTo>
                    <a:pt x="91" y="283"/>
                  </a:lnTo>
                  <a:lnTo>
                    <a:pt x="65" y="268"/>
                  </a:lnTo>
                  <a:lnTo>
                    <a:pt x="43" y="251"/>
                  </a:lnTo>
                  <a:lnTo>
                    <a:pt x="25" y="229"/>
                  </a:lnTo>
                  <a:lnTo>
                    <a:pt x="12" y="204"/>
                  </a:lnTo>
                  <a:lnTo>
                    <a:pt x="3" y="177"/>
                  </a:lnTo>
                  <a:lnTo>
                    <a:pt x="0" y="147"/>
                  </a:lnTo>
                  <a:lnTo>
                    <a:pt x="3" y="117"/>
                  </a:lnTo>
                  <a:lnTo>
                    <a:pt x="12" y="89"/>
                  </a:lnTo>
                  <a:lnTo>
                    <a:pt x="25" y="65"/>
                  </a:lnTo>
                  <a:lnTo>
                    <a:pt x="43" y="42"/>
                  </a:lnTo>
                  <a:lnTo>
                    <a:pt x="65" y="25"/>
                  </a:lnTo>
                  <a:lnTo>
                    <a:pt x="91" y="11"/>
                  </a:lnTo>
                  <a:lnTo>
                    <a:pt x="118"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5" name="Google Shape;10065;p23"/>
            <p:cNvSpPr/>
            <p:nvPr/>
          </p:nvSpPr>
          <p:spPr>
            <a:xfrm>
              <a:off x="2246" y="225"/>
              <a:ext cx="208" cy="267"/>
            </a:xfrm>
            <a:custGeom>
              <a:rect b="b" l="l" r="r" t="t"/>
              <a:pathLst>
                <a:path extrusionOk="0" h="3239" w="2524">
                  <a:moveTo>
                    <a:pt x="149" y="0"/>
                  </a:moveTo>
                  <a:lnTo>
                    <a:pt x="2375" y="0"/>
                  </a:lnTo>
                  <a:lnTo>
                    <a:pt x="2405" y="3"/>
                  </a:lnTo>
                  <a:lnTo>
                    <a:pt x="2433" y="11"/>
                  </a:lnTo>
                  <a:lnTo>
                    <a:pt x="2458" y="25"/>
                  </a:lnTo>
                  <a:lnTo>
                    <a:pt x="2480" y="42"/>
                  </a:lnTo>
                  <a:lnTo>
                    <a:pt x="2498" y="65"/>
                  </a:lnTo>
                  <a:lnTo>
                    <a:pt x="2512" y="89"/>
                  </a:lnTo>
                  <a:lnTo>
                    <a:pt x="2521" y="117"/>
                  </a:lnTo>
                  <a:lnTo>
                    <a:pt x="2524" y="146"/>
                  </a:lnTo>
                  <a:lnTo>
                    <a:pt x="2524" y="365"/>
                  </a:lnTo>
                  <a:lnTo>
                    <a:pt x="2227" y="876"/>
                  </a:lnTo>
                  <a:lnTo>
                    <a:pt x="2227" y="294"/>
                  </a:lnTo>
                  <a:lnTo>
                    <a:pt x="298" y="294"/>
                  </a:lnTo>
                  <a:lnTo>
                    <a:pt x="298" y="2944"/>
                  </a:lnTo>
                  <a:lnTo>
                    <a:pt x="2227" y="2944"/>
                  </a:lnTo>
                  <a:lnTo>
                    <a:pt x="2227" y="2578"/>
                  </a:lnTo>
                  <a:lnTo>
                    <a:pt x="2382" y="2476"/>
                  </a:lnTo>
                  <a:lnTo>
                    <a:pt x="2410" y="2454"/>
                  </a:lnTo>
                  <a:lnTo>
                    <a:pt x="2434" y="2430"/>
                  </a:lnTo>
                  <a:lnTo>
                    <a:pt x="2453" y="2402"/>
                  </a:lnTo>
                  <a:lnTo>
                    <a:pt x="2524" y="2280"/>
                  </a:lnTo>
                  <a:lnTo>
                    <a:pt x="2524" y="3092"/>
                  </a:lnTo>
                  <a:lnTo>
                    <a:pt x="2521" y="3121"/>
                  </a:lnTo>
                  <a:lnTo>
                    <a:pt x="2512" y="3149"/>
                  </a:lnTo>
                  <a:lnTo>
                    <a:pt x="2498" y="3174"/>
                  </a:lnTo>
                  <a:lnTo>
                    <a:pt x="2480" y="3196"/>
                  </a:lnTo>
                  <a:lnTo>
                    <a:pt x="2458" y="3214"/>
                  </a:lnTo>
                  <a:lnTo>
                    <a:pt x="2433" y="3227"/>
                  </a:lnTo>
                  <a:lnTo>
                    <a:pt x="2405" y="3236"/>
                  </a:lnTo>
                  <a:lnTo>
                    <a:pt x="2375" y="3239"/>
                  </a:lnTo>
                  <a:lnTo>
                    <a:pt x="149" y="3239"/>
                  </a:lnTo>
                  <a:lnTo>
                    <a:pt x="119" y="3236"/>
                  </a:lnTo>
                  <a:lnTo>
                    <a:pt x="91" y="3227"/>
                  </a:lnTo>
                  <a:lnTo>
                    <a:pt x="66" y="3214"/>
                  </a:lnTo>
                  <a:lnTo>
                    <a:pt x="44" y="3196"/>
                  </a:lnTo>
                  <a:lnTo>
                    <a:pt x="26" y="3174"/>
                  </a:lnTo>
                  <a:lnTo>
                    <a:pt x="12" y="3149"/>
                  </a:lnTo>
                  <a:lnTo>
                    <a:pt x="3" y="3121"/>
                  </a:lnTo>
                  <a:lnTo>
                    <a:pt x="0" y="3092"/>
                  </a:lnTo>
                  <a:lnTo>
                    <a:pt x="0" y="146"/>
                  </a:lnTo>
                  <a:lnTo>
                    <a:pt x="3" y="117"/>
                  </a:lnTo>
                  <a:lnTo>
                    <a:pt x="12" y="89"/>
                  </a:lnTo>
                  <a:lnTo>
                    <a:pt x="26" y="65"/>
                  </a:lnTo>
                  <a:lnTo>
                    <a:pt x="44" y="42"/>
                  </a:lnTo>
                  <a:lnTo>
                    <a:pt x="66" y="25"/>
                  </a:lnTo>
                  <a:lnTo>
                    <a:pt x="91" y="11"/>
                  </a:lnTo>
                  <a:lnTo>
                    <a:pt x="119"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6" name="Google Shape;10066;p23"/>
            <p:cNvSpPr/>
            <p:nvPr/>
          </p:nvSpPr>
          <p:spPr>
            <a:xfrm>
              <a:off x="2388" y="255"/>
              <a:ext cx="129" cy="191"/>
            </a:xfrm>
            <a:custGeom>
              <a:rect b="b" l="l" r="r" t="t"/>
              <a:pathLst>
                <a:path extrusionOk="0" h="2321" w="1560">
                  <a:moveTo>
                    <a:pt x="138" y="1782"/>
                  </a:moveTo>
                  <a:lnTo>
                    <a:pt x="128" y="1955"/>
                  </a:lnTo>
                  <a:lnTo>
                    <a:pt x="173" y="1974"/>
                  </a:lnTo>
                  <a:lnTo>
                    <a:pt x="218" y="1998"/>
                  </a:lnTo>
                  <a:lnTo>
                    <a:pt x="262" y="2024"/>
                  </a:lnTo>
                  <a:lnTo>
                    <a:pt x="302" y="2054"/>
                  </a:lnTo>
                  <a:lnTo>
                    <a:pt x="446" y="1958"/>
                  </a:lnTo>
                  <a:lnTo>
                    <a:pt x="430" y="1939"/>
                  </a:lnTo>
                  <a:lnTo>
                    <a:pt x="408" y="1917"/>
                  </a:lnTo>
                  <a:lnTo>
                    <a:pt x="382" y="1894"/>
                  </a:lnTo>
                  <a:lnTo>
                    <a:pt x="348" y="1869"/>
                  </a:lnTo>
                  <a:lnTo>
                    <a:pt x="308" y="1844"/>
                  </a:lnTo>
                  <a:lnTo>
                    <a:pt x="273" y="1826"/>
                  </a:lnTo>
                  <a:lnTo>
                    <a:pt x="240" y="1810"/>
                  </a:lnTo>
                  <a:lnTo>
                    <a:pt x="210" y="1799"/>
                  </a:lnTo>
                  <a:lnTo>
                    <a:pt x="184" y="1791"/>
                  </a:lnTo>
                  <a:lnTo>
                    <a:pt x="160" y="1786"/>
                  </a:lnTo>
                  <a:lnTo>
                    <a:pt x="138" y="1782"/>
                  </a:lnTo>
                  <a:close/>
                  <a:moveTo>
                    <a:pt x="1073" y="0"/>
                  </a:moveTo>
                  <a:lnTo>
                    <a:pt x="1096" y="0"/>
                  </a:lnTo>
                  <a:lnTo>
                    <a:pt x="1122" y="2"/>
                  </a:lnTo>
                  <a:lnTo>
                    <a:pt x="1150" y="7"/>
                  </a:lnTo>
                  <a:lnTo>
                    <a:pt x="1181" y="14"/>
                  </a:lnTo>
                  <a:lnTo>
                    <a:pt x="1216" y="25"/>
                  </a:lnTo>
                  <a:lnTo>
                    <a:pt x="1253" y="39"/>
                  </a:lnTo>
                  <a:lnTo>
                    <a:pt x="1293" y="56"/>
                  </a:lnTo>
                  <a:lnTo>
                    <a:pt x="1335" y="80"/>
                  </a:lnTo>
                  <a:lnTo>
                    <a:pt x="1379" y="106"/>
                  </a:lnTo>
                  <a:lnTo>
                    <a:pt x="1417" y="133"/>
                  </a:lnTo>
                  <a:lnTo>
                    <a:pt x="1449" y="160"/>
                  </a:lnTo>
                  <a:lnTo>
                    <a:pt x="1476" y="186"/>
                  </a:lnTo>
                  <a:lnTo>
                    <a:pt x="1498" y="211"/>
                  </a:lnTo>
                  <a:lnTo>
                    <a:pt x="1516" y="234"/>
                  </a:lnTo>
                  <a:lnTo>
                    <a:pt x="1530" y="256"/>
                  </a:lnTo>
                  <a:lnTo>
                    <a:pt x="1540" y="275"/>
                  </a:lnTo>
                  <a:lnTo>
                    <a:pt x="1549" y="291"/>
                  </a:lnTo>
                  <a:lnTo>
                    <a:pt x="1554" y="305"/>
                  </a:lnTo>
                  <a:lnTo>
                    <a:pt x="1557" y="314"/>
                  </a:lnTo>
                  <a:lnTo>
                    <a:pt x="1558" y="319"/>
                  </a:lnTo>
                  <a:lnTo>
                    <a:pt x="1560" y="337"/>
                  </a:lnTo>
                  <a:lnTo>
                    <a:pt x="1557" y="355"/>
                  </a:lnTo>
                  <a:lnTo>
                    <a:pt x="1550" y="372"/>
                  </a:lnTo>
                  <a:lnTo>
                    <a:pt x="622" y="1966"/>
                  </a:lnTo>
                  <a:lnTo>
                    <a:pt x="613" y="1979"/>
                  </a:lnTo>
                  <a:lnTo>
                    <a:pt x="599" y="1991"/>
                  </a:lnTo>
                  <a:lnTo>
                    <a:pt x="114" y="2308"/>
                  </a:lnTo>
                  <a:lnTo>
                    <a:pt x="95" y="2317"/>
                  </a:lnTo>
                  <a:lnTo>
                    <a:pt x="76" y="2321"/>
                  </a:lnTo>
                  <a:lnTo>
                    <a:pt x="55" y="2318"/>
                  </a:lnTo>
                  <a:lnTo>
                    <a:pt x="36" y="2310"/>
                  </a:lnTo>
                  <a:lnTo>
                    <a:pt x="22" y="2301"/>
                  </a:lnTo>
                  <a:lnTo>
                    <a:pt x="12" y="2289"/>
                  </a:lnTo>
                  <a:lnTo>
                    <a:pt x="5" y="2275"/>
                  </a:lnTo>
                  <a:lnTo>
                    <a:pt x="0" y="2258"/>
                  </a:lnTo>
                  <a:lnTo>
                    <a:pt x="0" y="2242"/>
                  </a:lnTo>
                  <a:lnTo>
                    <a:pt x="34" y="1667"/>
                  </a:lnTo>
                  <a:lnTo>
                    <a:pt x="37" y="1651"/>
                  </a:lnTo>
                  <a:lnTo>
                    <a:pt x="44" y="1635"/>
                  </a:lnTo>
                  <a:lnTo>
                    <a:pt x="972" y="41"/>
                  </a:lnTo>
                  <a:lnTo>
                    <a:pt x="982" y="27"/>
                  </a:lnTo>
                  <a:lnTo>
                    <a:pt x="996" y="15"/>
                  </a:lnTo>
                  <a:lnTo>
                    <a:pt x="1014" y="7"/>
                  </a:lnTo>
                  <a:lnTo>
                    <a:pt x="1018" y="6"/>
                  </a:lnTo>
                  <a:lnTo>
                    <a:pt x="1027" y="4"/>
                  </a:lnTo>
                  <a:lnTo>
                    <a:pt x="1040" y="2"/>
                  </a:lnTo>
                  <a:lnTo>
                    <a:pt x="1055" y="0"/>
                  </a:lnTo>
                  <a:lnTo>
                    <a:pt x="107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67" name="Google Shape;10067;p23"/>
            <p:cNvSpPr/>
            <p:nvPr/>
          </p:nvSpPr>
          <p:spPr>
            <a:xfrm>
              <a:off x="2285" y="410"/>
              <a:ext cx="96" cy="48"/>
            </a:xfrm>
            <a:custGeom>
              <a:rect b="b" l="l" r="r" t="t"/>
              <a:pathLst>
                <a:path extrusionOk="0" h="580" w="1133">
                  <a:moveTo>
                    <a:pt x="524" y="0"/>
                  </a:moveTo>
                  <a:lnTo>
                    <a:pt x="535" y="2"/>
                  </a:lnTo>
                  <a:lnTo>
                    <a:pt x="546" y="5"/>
                  </a:lnTo>
                  <a:lnTo>
                    <a:pt x="556" y="10"/>
                  </a:lnTo>
                  <a:lnTo>
                    <a:pt x="566" y="19"/>
                  </a:lnTo>
                  <a:lnTo>
                    <a:pt x="572" y="28"/>
                  </a:lnTo>
                  <a:lnTo>
                    <a:pt x="580" y="53"/>
                  </a:lnTo>
                  <a:lnTo>
                    <a:pt x="582" y="81"/>
                  </a:lnTo>
                  <a:lnTo>
                    <a:pt x="580" y="109"/>
                  </a:lnTo>
                  <a:lnTo>
                    <a:pt x="573" y="138"/>
                  </a:lnTo>
                  <a:lnTo>
                    <a:pt x="563" y="167"/>
                  </a:lnTo>
                  <a:lnTo>
                    <a:pt x="549" y="196"/>
                  </a:lnTo>
                  <a:lnTo>
                    <a:pt x="533" y="225"/>
                  </a:lnTo>
                  <a:lnTo>
                    <a:pt x="546" y="230"/>
                  </a:lnTo>
                  <a:lnTo>
                    <a:pt x="559" y="238"/>
                  </a:lnTo>
                  <a:lnTo>
                    <a:pt x="568" y="250"/>
                  </a:lnTo>
                  <a:lnTo>
                    <a:pt x="572" y="258"/>
                  </a:lnTo>
                  <a:lnTo>
                    <a:pt x="576" y="265"/>
                  </a:lnTo>
                  <a:lnTo>
                    <a:pt x="592" y="264"/>
                  </a:lnTo>
                  <a:lnTo>
                    <a:pt x="609" y="267"/>
                  </a:lnTo>
                  <a:lnTo>
                    <a:pt x="625" y="273"/>
                  </a:lnTo>
                  <a:lnTo>
                    <a:pt x="641" y="283"/>
                  </a:lnTo>
                  <a:lnTo>
                    <a:pt x="655" y="298"/>
                  </a:lnTo>
                  <a:lnTo>
                    <a:pt x="668" y="317"/>
                  </a:lnTo>
                  <a:lnTo>
                    <a:pt x="676" y="331"/>
                  </a:lnTo>
                  <a:lnTo>
                    <a:pt x="679" y="342"/>
                  </a:lnTo>
                  <a:lnTo>
                    <a:pt x="680" y="351"/>
                  </a:lnTo>
                  <a:lnTo>
                    <a:pt x="732" y="344"/>
                  </a:lnTo>
                  <a:lnTo>
                    <a:pt x="782" y="343"/>
                  </a:lnTo>
                  <a:lnTo>
                    <a:pt x="831" y="344"/>
                  </a:lnTo>
                  <a:lnTo>
                    <a:pt x="880" y="349"/>
                  </a:lnTo>
                  <a:lnTo>
                    <a:pt x="928" y="354"/>
                  </a:lnTo>
                  <a:lnTo>
                    <a:pt x="977" y="359"/>
                  </a:lnTo>
                  <a:lnTo>
                    <a:pt x="1028" y="362"/>
                  </a:lnTo>
                  <a:lnTo>
                    <a:pt x="1080" y="364"/>
                  </a:lnTo>
                  <a:lnTo>
                    <a:pt x="1096" y="366"/>
                  </a:lnTo>
                  <a:lnTo>
                    <a:pt x="1110" y="372"/>
                  </a:lnTo>
                  <a:lnTo>
                    <a:pt x="1120" y="381"/>
                  </a:lnTo>
                  <a:lnTo>
                    <a:pt x="1127" y="392"/>
                  </a:lnTo>
                  <a:lnTo>
                    <a:pt x="1132" y="405"/>
                  </a:lnTo>
                  <a:lnTo>
                    <a:pt x="1133" y="419"/>
                  </a:lnTo>
                  <a:lnTo>
                    <a:pt x="1132" y="432"/>
                  </a:lnTo>
                  <a:lnTo>
                    <a:pt x="1127" y="445"/>
                  </a:lnTo>
                  <a:lnTo>
                    <a:pt x="1120" y="456"/>
                  </a:lnTo>
                  <a:lnTo>
                    <a:pt x="1110" y="466"/>
                  </a:lnTo>
                  <a:lnTo>
                    <a:pt x="1096" y="472"/>
                  </a:lnTo>
                  <a:lnTo>
                    <a:pt x="1080" y="474"/>
                  </a:lnTo>
                  <a:lnTo>
                    <a:pt x="1046" y="473"/>
                  </a:lnTo>
                  <a:lnTo>
                    <a:pt x="1011" y="469"/>
                  </a:lnTo>
                  <a:lnTo>
                    <a:pt x="974" y="464"/>
                  </a:lnTo>
                  <a:lnTo>
                    <a:pt x="938" y="457"/>
                  </a:lnTo>
                  <a:lnTo>
                    <a:pt x="901" y="451"/>
                  </a:lnTo>
                  <a:lnTo>
                    <a:pt x="864" y="446"/>
                  </a:lnTo>
                  <a:lnTo>
                    <a:pt x="827" y="443"/>
                  </a:lnTo>
                  <a:lnTo>
                    <a:pt x="792" y="442"/>
                  </a:lnTo>
                  <a:lnTo>
                    <a:pt x="757" y="445"/>
                  </a:lnTo>
                  <a:lnTo>
                    <a:pt x="724" y="452"/>
                  </a:lnTo>
                  <a:lnTo>
                    <a:pt x="692" y="465"/>
                  </a:lnTo>
                  <a:lnTo>
                    <a:pt x="680" y="471"/>
                  </a:lnTo>
                  <a:lnTo>
                    <a:pt x="666" y="477"/>
                  </a:lnTo>
                  <a:lnTo>
                    <a:pt x="652" y="482"/>
                  </a:lnTo>
                  <a:lnTo>
                    <a:pt x="639" y="484"/>
                  </a:lnTo>
                  <a:lnTo>
                    <a:pt x="624" y="482"/>
                  </a:lnTo>
                  <a:lnTo>
                    <a:pt x="614" y="478"/>
                  </a:lnTo>
                  <a:lnTo>
                    <a:pt x="603" y="473"/>
                  </a:lnTo>
                  <a:lnTo>
                    <a:pt x="591" y="468"/>
                  </a:lnTo>
                  <a:lnTo>
                    <a:pt x="581" y="462"/>
                  </a:lnTo>
                  <a:lnTo>
                    <a:pt x="573" y="454"/>
                  </a:lnTo>
                  <a:lnTo>
                    <a:pt x="566" y="445"/>
                  </a:lnTo>
                  <a:lnTo>
                    <a:pt x="562" y="433"/>
                  </a:lnTo>
                  <a:lnTo>
                    <a:pt x="561" y="415"/>
                  </a:lnTo>
                  <a:lnTo>
                    <a:pt x="561" y="399"/>
                  </a:lnTo>
                  <a:lnTo>
                    <a:pt x="549" y="419"/>
                  </a:lnTo>
                  <a:lnTo>
                    <a:pt x="537" y="437"/>
                  </a:lnTo>
                  <a:lnTo>
                    <a:pt x="527" y="448"/>
                  </a:lnTo>
                  <a:lnTo>
                    <a:pt x="514" y="456"/>
                  </a:lnTo>
                  <a:lnTo>
                    <a:pt x="500" y="461"/>
                  </a:lnTo>
                  <a:lnTo>
                    <a:pt x="486" y="462"/>
                  </a:lnTo>
                  <a:lnTo>
                    <a:pt x="471" y="460"/>
                  </a:lnTo>
                  <a:lnTo>
                    <a:pt x="458" y="454"/>
                  </a:lnTo>
                  <a:lnTo>
                    <a:pt x="447" y="447"/>
                  </a:lnTo>
                  <a:lnTo>
                    <a:pt x="437" y="437"/>
                  </a:lnTo>
                  <a:lnTo>
                    <a:pt x="432" y="425"/>
                  </a:lnTo>
                  <a:lnTo>
                    <a:pt x="431" y="411"/>
                  </a:lnTo>
                  <a:lnTo>
                    <a:pt x="435" y="394"/>
                  </a:lnTo>
                  <a:lnTo>
                    <a:pt x="438" y="388"/>
                  </a:lnTo>
                  <a:lnTo>
                    <a:pt x="442" y="382"/>
                  </a:lnTo>
                  <a:lnTo>
                    <a:pt x="442" y="382"/>
                  </a:lnTo>
                  <a:lnTo>
                    <a:pt x="441" y="382"/>
                  </a:lnTo>
                  <a:lnTo>
                    <a:pt x="450" y="362"/>
                  </a:lnTo>
                  <a:lnTo>
                    <a:pt x="436" y="371"/>
                  </a:lnTo>
                  <a:lnTo>
                    <a:pt x="424" y="382"/>
                  </a:lnTo>
                  <a:lnTo>
                    <a:pt x="414" y="396"/>
                  </a:lnTo>
                  <a:lnTo>
                    <a:pt x="401" y="409"/>
                  </a:lnTo>
                  <a:lnTo>
                    <a:pt x="387" y="417"/>
                  </a:lnTo>
                  <a:lnTo>
                    <a:pt x="372" y="420"/>
                  </a:lnTo>
                  <a:lnTo>
                    <a:pt x="356" y="420"/>
                  </a:lnTo>
                  <a:lnTo>
                    <a:pt x="342" y="416"/>
                  </a:lnTo>
                  <a:lnTo>
                    <a:pt x="329" y="409"/>
                  </a:lnTo>
                  <a:lnTo>
                    <a:pt x="318" y="398"/>
                  </a:lnTo>
                  <a:lnTo>
                    <a:pt x="311" y="386"/>
                  </a:lnTo>
                  <a:lnTo>
                    <a:pt x="308" y="372"/>
                  </a:lnTo>
                  <a:lnTo>
                    <a:pt x="310" y="357"/>
                  </a:lnTo>
                  <a:lnTo>
                    <a:pt x="317" y="340"/>
                  </a:lnTo>
                  <a:lnTo>
                    <a:pt x="357" y="282"/>
                  </a:lnTo>
                  <a:lnTo>
                    <a:pt x="396" y="222"/>
                  </a:lnTo>
                  <a:lnTo>
                    <a:pt x="320" y="303"/>
                  </a:lnTo>
                  <a:lnTo>
                    <a:pt x="248" y="385"/>
                  </a:lnTo>
                  <a:lnTo>
                    <a:pt x="176" y="471"/>
                  </a:lnTo>
                  <a:lnTo>
                    <a:pt x="107" y="557"/>
                  </a:lnTo>
                  <a:lnTo>
                    <a:pt x="95" y="569"/>
                  </a:lnTo>
                  <a:lnTo>
                    <a:pt x="79" y="577"/>
                  </a:lnTo>
                  <a:lnTo>
                    <a:pt x="64" y="580"/>
                  </a:lnTo>
                  <a:lnTo>
                    <a:pt x="48" y="579"/>
                  </a:lnTo>
                  <a:lnTo>
                    <a:pt x="33" y="575"/>
                  </a:lnTo>
                  <a:lnTo>
                    <a:pt x="21" y="567"/>
                  </a:lnTo>
                  <a:lnTo>
                    <a:pt x="9" y="557"/>
                  </a:lnTo>
                  <a:lnTo>
                    <a:pt x="2" y="545"/>
                  </a:lnTo>
                  <a:lnTo>
                    <a:pt x="0" y="531"/>
                  </a:lnTo>
                  <a:lnTo>
                    <a:pt x="2" y="517"/>
                  </a:lnTo>
                  <a:lnTo>
                    <a:pt x="11" y="501"/>
                  </a:lnTo>
                  <a:lnTo>
                    <a:pt x="73" y="423"/>
                  </a:lnTo>
                  <a:lnTo>
                    <a:pt x="136" y="344"/>
                  </a:lnTo>
                  <a:lnTo>
                    <a:pt x="200" y="268"/>
                  </a:lnTo>
                  <a:lnTo>
                    <a:pt x="268" y="193"/>
                  </a:lnTo>
                  <a:lnTo>
                    <a:pt x="338" y="121"/>
                  </a:lnTo>
                  <a:lnTo>
                    <a:pt x="354" y="105"/>
                  </a:lnTo>
                  <a:lnTo>
                    <a:pt x="373" y="88"/>
                  </a:lnTo>
                  <a:lnTo>
                    <a:pt x="391" y="70"/>
                  </a:lnTo>
                  <a:lnTo>
                    <a:pt x="411" y="51"/>
                  </a:lnTo>
                  <a:lnTo>
                    <a:pt x="431" y="35"/>
                  </a:lnTo>
                  <a:lnTo>
                    <a:pt x="454" y="21"/>
                  </a:lnTo>
                  <a:lnTo>
                    <a:pt x="476" y="9"/>
                  </a:lnTo>
                  <a:lnTo>
                    <a:pt x="500" y="2"/>
                  </a:lnTo>
                  <a:lnTo>
                    <a:pt x="5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68" name="Google Shape;10068;p23"/>
          <p:cNvGrpSpPr/>
          <p:nvPr/>
        </p:nvGrpSpPr>
        <p:grpSpPr>
          <a:xfrm>
            <a:off x="7982078" y="5660762"/>
            <a:ext cx="414608" cy="414748"/>
            <a:chOff x="2747" y="223"/>
            <a:chExt cx="275" cy="275"/>
          </a:xfrm>
        </p:grpSpPr>
        <p:sp>
          <p:nvSpPr>
            <p:cNvPr id="10069" name="Google Shape;10069;p23"/>
            <p:cNvSpPr/>
            <p:nvPr/>
          </p:nvSpPr>
          <p:spPr>
            <a:xfrm>
              <a:off x="2747" y="223"/>
              <a:ext cx="137" cy="137"/>
            </a:xfrm>
            <a:custGeom>
              <a:rect b="b" l="l" r="r" t="t"/>
              <a:pathLst>
                <a:path extrusionOk="0" h="1660" w="1666">
                  <a:moveTo>
                    <a:pt x="722" y="0"/>
                  </a:moveTo>
                  <a:lnTo>
                    <a:pt x="782" y="4"/>
                  </a:lnTo>
                  <a:lnTo>
                    <a:pt x="841" y="12"/>
                  </a:lnTo>
                  <a:lnTo>
                    <a:pt x="898" y="26"/>
                  </a:lnTo>
                  <a:lnTo>
                    <a:pt x="955" y="44"/>
                  </a:lnTo>
                  <a:lnTo>
                    <a:pt x="1010" y="66"/>
                  </a:lnTo>
                  <a:lnTo>
                    <a:pt x="1065" y="95"/>
                  </a:lnTo>
                  <a:lnTo>
                    <a:pt x="1116" y="127"/>
                  </a:lnTo>
                  <a:lnTo>
                    <a:pt x="1165" y="165"/>
                  </a:lnTo>
                  <a:lnTo>
                    <a:pt x="1212" y="208"/>
                  </a:lnTo>
                  <a:lnTo>
                    <a:pt x="1254" y="253"/>
                  </a:lnTo>
                  <a:lnTo>
                    <a:pt x="1290" y="302"/>
                  </a:lnTo>
                  <a:lnTo>
                    <a:pt x="1323" y="351"/>
                  </a:lnTo>
                  <a:lnTo>
                    <a:pt x="1351" y="404"/>
                  </a:lnTo>
                  <a:lnTo>
                    <a:pt x="1374" y="458"/>
                  </a:lnTo>
                  <a:lnTo>
                    <a:pt x="1393" y="513"/>
                  </a:lnTo>
                  <a:lnTo>
                    <a:pt x="1406" y="570"/>
                  </a:lnTo>
                  <a:lnTo>
                    <a:pt x="1415" y="627"/>
                  </a:lnTo>
                  <a:lnTo>
                    <a:pt x="1419" y="685"/>
                  </a:lnTo>
                  <a:lnTo>
                    <a:pt x="1419" y="742"/>
                  </a:lnTo>
                  <a:lnTo>
                    <a:pt x="1413" y="800"/>
                  </a:lnTo>
                  <a:lnTo>
                    <a:pt x="1411" y="840"/>
                  </a:lnTo>
                  <a:lnTo>
                    <a:pt x="1413" y="879"/>
                  </a:lnTo>
                  <a:lnTo>
                    <a:pt x="1421" y="918"/>
                  </a:lnTo>
                  <a:lnTo>
                    <a:pt x="1433" y="954"/>
                  </a:lnTo>
                  <a:lnTo>
                    <a:pt x="1451" y="990"/>
                  </a:lnTo>
                  <a:lnTo>
                    <a:pt x="1472" y="1022"/>
                  </a:lnTo>
                  <a:lnTo>
                    <a:pt x="1499" y="1052"/>
                  </a:lnTo>
                  <a:lnTo>
                    <a:pt x="1666" y="1219"/>
                  </a:lnTo>
                  <a:lnTo>
                    <a:pt x="1509" y="1376"/>
                  </a:lnTo>
                  <a:lnTo>
                    <a:pt x="1280" y="1149"/>
                  </a:lnTo>
                  <a:lnTo>
                    <a:pt x="1264" y="1135"/>
                  </a:lnTo>
                  <a:lnTo>
                    <a:pt x="1245" y="1126"/>
                  </a:lnTo>
                  <a:lnTo>
                    <a:pt x="1226" y="1122"/>
                  </a:lnTo>
                  <a:lnTo>
                    <a:pt x="1207" y="1122"/>
                  </a:lnTo>
                  <a:lnTo>
                    <a:pt x="1187" y="1126"/>
                  </a:lnTo>
                  <a:lnTo>
                    <a:pt x="1169" y="1135"/>
                  </a:lnTo>
                  <a:lnTo>
                    <a:pt x="1153" y="1149"/>
                  </a:lnTo>
                  <a:lnTo>
                    <a:pt x="1139" y="1165"/>
                  </a:lnTo>
                  <a:lnTo>
                    <a:pt x="1130" y="1183"/>
                  </a:lnTo>
                  <a:lnTo>
                    <a:pt x="1126" y="1203"/>
                  </a:lnTo>
                  <a:lnTo>
                    <a:pt x="1126" y="1222"/>
                  </a:lnTo>
                  <a:lnTo>
                    <a:pt x="1130" y="1241"/>
                  </a:lnTo>
                  <a:lnTo>
                    <a:pt x="1139" y="1260"/>
                  </a:lnTo>
                  <a:lnTo>
                    <a:pt x="1153" y="1276"/>
                  </a:lnTo>
                  <a:lnTo>
                    <a:pt x="1380" y="1503"/>
                  </a:lnTo>
                  <a:lnTo>
                    <a:pt x="1222" y="1660"/>
                  </a:lnTo>
                  <a:lnTo>
                    <a:pt x="1055" y="1493"/>
                  </a:lnTo>
                  <a:lnTo>
                    <a:pt x="1026" y="1467"/>
                  </a:lnTo>
                  <a:lnTo>
                    <a:pt x="993" y="1445"/>
                  </a:lnTo>
                  <a:lnTo>
                    <a:pt x="957" y="1429"/>
                  </a:lnTo>
                  <a:lnTo>
                    <a:pt x="921" y="1415"/>
                  </a:lnTo>
                  <a:lnTo>
                    <a:pt x="883" y="1408"/>
                  </a:lnTo>
                  <a:lnTo>
                    <a:pt x="843" y="1405"/>
                  </a:lnTo>
                  <a:lnTo>
                    <a:pt x="803" y="1408"/>
                  </a:lnTo>
                  <a:lnTo>
                    <a:pt x="745" y="1413"/>
                  </a:lnTo>
                  <a:lnTo>
                    <a:pt x="688" y="1413"/>
                  </a:lnTo>
                  <a:lnTo>
                    <a:pt x="629" y="1409"/>
                  </a:lnTo>
                  <a:lnTo>
                    <a:pt x="572" y="1401"/>
                  </a:lnTo>
                  <a:lnTo>
                    <a:pt x="515" y="1387"/>
                  </a:lnTo>
                  <a:lnTo>
                    <a:pt x="460" y="1369"/>
                  </a:lnTo>
                  <a:lnTo>
                    <a:pt x="406" y="1346"/>
                  </a:lnTo>
                  <a:lnTo>
                    <a:pt x="352" y="1319"/>
                  </a:lnTo>
                  <a:lnTo>
                    <a:pt x="302" y="1286"/>
                  </a:lnTo>
                  <a:lnTo>
                    <a:pt x="253" y="1248"/>
                  </a:lnTo>
                  <a:lnTo>
                    <a:pt x="208" y="1207"/>
                  </a:lnTo>
                  <a:lnTo>
                    <a:pt x="166" y="1161"/>
                  </a:lnTo>
                  <a:lnTo>
                    <a:pt x="128" y="1112"/>
                  </a:lnTo>
                  <a:lnTo>
                    <a:pt x="95" y="1060"/>
                  </a:lnTo>
                  <a:lnTo>
                    <a:pt x="66" y="1006"/>
                  </a:lnTo>
                  <a:lnTo>
                    <a:pt x="44" y="951"/>
                  </a:lnTo>
                  <a:lnTo>
                    <a:pt x="26" y="895"/>
                  </a:lnTo>
                  <a:lnTo>
                    <a:pt x="12" y="837"/>
                  </a:lnTo>
                  <a:lnTo>
                    <a:pt x="4" y="779"/>
                  </a:lnTo>
                  <a:lnTo>
                    <a:pt x="0" y="720"/>
                  </a:lnTo>
                  <a:lnTo>
                    <a:pt x="1" y="661"/>
                  </a:lnTo>
                  <a:lnTo>
                    <a:pt x="8" y="602"/>
                  </a:lnTo>
                  <a:lnTo>
                    <a:pt x="12" y="589"/>
                  </a:lnTo>
                  <a:lnTo>
                    <a:pt x="20" y="578"/>
                  </a:lnTo>
                  <a:lnTo>
                    <a:pt x="31" y="571"/>
                  </a:lnTo>
                  <a:lnTo>
                    <a:pt x="43" y="567"/>
                  </a:lnTo>
                  <a:lnTo>
                    <a:pt x="55" y="567"/>
                  </a:lnTo>
                  <a:lnTo>
                    <a:pt x="68" y="570"/>
                  </a:lnTo>
                  <a:lnTo>
                    <a:pt x="80" y="578"/>
                  </a:lnTo>
                  <a:lnTo>
                    <a:pt x="295" y="793"/>
                  </a:lnTo>
                  <a:lnTo>
                    <a:pt x="322" y="816"/>
                  </a:lnTo>
                  <a:lnTo>
                    <a:pt x="350" y="835"/>
                  </a:lnTo>
                  <a:lnTo>
                    <a:pt x="381" y="850"/>
                  </a:lnTo>
                  <a:lnTo>
                    <a:pt x="413" y="861"/>
                  </a:lnTo>
                  <a:lnTo>
                    <a:pt x="445" y="867"/>
                  </a:lnTo>
                  <a:lnTo>
                    <a:pt x="479" y="870"/>
                  </a:lnTo>
                  <a:lnTo>
                    <a:pt x="513" y="867"/>
                  </a:lnTo>
                  <a:lnTo>
                    <a:pt x="546" y="861"/>
                  </a:lnTo>
                  <a:lnTo>
                    <a:pt x="577" y="850"/>
                  </a:lnTo>
                  <a:lnTo>
                    <a:pt x="608" y="835"/>
                  </a:lnTo>
                  <a:lnTo>
                    <a:pt x="638" y="816"/>
                  </a:lnTo>
                  <a:lnTo>
                    <a:pt x="664" y="793"/>
                  </a:lnTo>
                  <a:lnTo>
                    <a:pt x="796" y="661"/>
                  </a:lnTo>
                  <a:lnTo>
                    <a:pt x="819" y="634"/>
                  </a:lnTo>
                  <a:lnTo>
                    <a:pt x="839" y="606"/>
                  </a:lnTo>
                  <a:lnTo>
                    <a:pt x="853" y="575"/>
                  </a:lnTo>
                  <a:lnTo>
                    <a:pt x="864" y="544"/>
                  </a:lnTo>
                  <a:lnTo>
                    <a:pt x="871" y="511"/>
                  </a:lnTo>
                  <a:lnTo>
                    <a:pt x="873" y="478"/>
                  </a:lnTo>
                  <a:lnTo>
                    <a:pt x="871" y="444"/>
                  </a:lnTo>
                  <a:lnTo>
                    <a:pt x="864" y="411"/>
                  </a:lnTo>
                  <a:lnTo>
                    <a:pt x="853" y="380"/>
                  </a:lnTo>
                  <a:lnTo>
                    <a:pt x="839" y="349"/>
                  </a:lnTo>
                  <a:lnTo>
                    <a:pt x="819" y="320"/>
                  </a:lnTo>
                  <a:lnTo>
                    <a:pt x="796" y="293"/>
                  </a:lnTo>
                  <a:lnTo>
                    <a:pt x="581" y="80"/>
                  </a:lnTo>
                  <a:lnTo>
                    <a:pt x="573" y="68"/>
                  </a:lnTo>
                  <a:lnTo>
                    <a:pt x="569" y="55"/>
                  </a:lnTo>
                  <a:lnTo>
                    <a:pt x="570" y="43"/>
                  </a:lnTo>
                  <a:lnTo>
                    <a:pt x="573" y="31"/>
                  </a:lnTo>
                  <a:lnTo>
                    <a:pt x="581" y="19"/>
                  </a:lnTo>
                  <a:lnTo>
                    <a:pt x="592" y="12"/>
                  </a:lnTo>
                  <a:lnTo>
                    <a:pt x="605" y="8"/>
                  </a:lnTo>
                  <a:lnTo>
                    <a:pt x="664" y="2"/>
                  </a:lnTo>
                  <a:lnTo>
                    <a:pt x="7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0" name="Google Shape;10070;p23"/>
            <p:cNvSpPr/>
            <p:nvPr/>
          </p:nvSpPr>
          <p:spPr>
            <a:xfrm>
              <a:off x="2888" y="364"/>
              <a:ext cx="124" cy="123"/>
            </a:xfrm>
            <a:custGeom>
              <a:rect b="b" l="l" r="r" t="t"/>
              <a:pathLst>
                <a:path extrusionOk="0" h="1494" w="1500">
                  <a:moveTo>
                    <a:pt x="445" y="0"/>
                  </a:moveTo>
                  <a:lnTo>
                    <a:pt x="1409" y="961"/>
                  </a:lnTo>
                  <a:lnTo>
                    <a:pt x="1436" y="991"/>
                  </a:lnTo>
                  <a:lnTo>
                    <a:pt x="1457" y="1023"/>
                  </a:lnTo>
                  <a:lnTo>
                    <a:pt x="1474" y="1056"/>
                  </a:lnTo>
                  <a:lnTo>
                    <a:pt x="1487" y="1091"/>
                  </a:lnTo>
                  <a:lnTo>
                    <a:pt x="1496" y="1127"/>
                  </a:lnTo>
                  <a:lnTo>
                    <a:pt x="1500" y="1164"/>
                  </a:lnTo>
                  <a:lnTo>
                    <a:pt x="1500" y="1201"/>
                  </a:lnTo>
                  <a:lnTo>
                    <a:pt x="1496" y="1237"/>
                  </a:lnTo>
                  <a:lnTo>
                    <a:pt x="1487" y="1273"/>
                  </a:lnTo>
                  <a:lnTo>
                    <a:pt x="1473" y="1309"/>
                  </a:lnTo>
                  <a:lnTo>
                    <a:pt x="1456" y="1342"/>
                  </a:lnTo>
                  <a:lnTo>
                    <a:pt x="1435" y="1374"/>
                  </a:lnTo>
                  <a:lnTo>
                    <a:pt x="1408" y="1403"/>
                  </a:lnTo>
                  <a:lnTo>
                    <a:pt x="1379" y="1429"/>
                  </a:lnTo>
                  <a:lnTo>
                    <a:pt x="1347" y="1450"/>
                  </a:lnTo>
                  <a:lnTo>
                    <a:pt x="1314" y="1468"/>
                  </a:lnTo>
                  <a:lnTo>
                    <a:pt x="1278" y="1481"/>
                  </a:lnTo>
                  <a:lnTo>
                    <a:pt x="1242" y="1490"/>
                  </a:lnTo>
                  <a:lnTo>
                    <a:pt x="1206" y="1494"/>
                  </a:lnTo>
                  <a:lnTo>
                    <a:pt x="1169" y="1494"/>
                  </a:lnTo>
                  <a:lnTo>
                    <a:pt x="1132" y="1490"/>
                  </a:lnTo>
                  <a:lnTo>
                    <a:pt x="1095" y="1482"/>
                  </a:lnTo>
                  <a:lnTo>
                    <a:pt x="1061" y="1469"/>
                  </a:lnTo>
                  <a:lnTo>
                    <a:pt x="1027" y="1451"/>
                  </a:lnTo>
                  <a:lnTo>
                    <a:pt x="995" y="1430"/>
                  </a:lnTo>
                  <a:lnTo>
                    <a:pt x="966" y="1403"/>
                  </a:lnTo>
                  <a:lnTo>
                    <a:pt x="0" y="441"/>
                  </a:lnTo>
                  <a:lnTo>
                    <a:pt x="157" y="284"/>
                  </a:lnTo>
                  <a:lnTo>
                    <a:pt x="1095" y="1219"/>
                  </a:lnTo>
                  <a:lnTo>
                    <a:pt x="1112" y="1231"/>
                  </a:lnTo>
                  <a:lnTo>
                    <a:pt x="1130" y="1240"/>
                  </a:lnTo>
                  <a:lnTo>
                    <a:pt x="1150" y="1245"/>
                  </a:lnTo>
                  <a:lnTo>
                    <a:pt x="1169" y="1245"/>
                  </a:lnTo>
                  <a:lnTo>
                    <a:pt x="1188" y="1240"/>
                  </a:lnTo>
                  <a:lnTo>
                    <a:pt x="1207" y="1231"/>
                  </a:lnTo>
                  <a:lnTo>
                    <a:pt x="1224" y="1219"/>
                  </a:lnTo>
                  <a:lnTo>
                    <a:pt x="1236" y="1202"/>
                  </a:lnTo>
                  <a:lnTo>
                    <a:pt x="1246" y="1183"/>
                  </a:lnTo>
                  <a:lnTo>
                    <a:pt x="1250" y="1164"/>
                  </a:lnTo>
                  <a:lnTo>
                    <a:pt x="1250" y="1145"/>
                  </a:lnTo>
                  <a:lnTo>
                    <a:pt x="1246" y="1125"/>
                  </a:lnTo>
                  <a:lnTo>
                    <a:pt x="1236" y="1107"/>
                  </a:lnTo>
                  <a:lnTo>
                    <a:pt x="1224" y="1091"/>
                  </a:lnTo>
                  <a:lnTo>
                    <a:pt x="286" y="156"/>
                  </a:lnTo>
                  <a:lnTo>
                    <a:pt x="4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1" name="Google Shape;10071;p23"/>
            <p:cNvSpPr/>
            <p:nvPr/>
          </p:nvSpPr>
          <p:spPr>
            <a:xfrm>
              <a:off x="2748" y="225"/>
              <a:ext cx="274" cy="273"/>
            </a:xfrm>
            <a:custGeom>
              <a:rect b="b" l="l" r="r" t="t"/>
              <a:pathLst>
                <a:path extrusionOk="0" h="3313" w="3324">
                  <a:moveTo>
                    <a:pt x="3117" y="0"/>
                  </a:moveTo>
                  <a:lnTo>
                    <a:pt x="3324" y="207"/>
                  </a:lnTo>
                  <a:lnTo>
                    <a:pt x="2908" y="1036"/>
                  </a:lnTo>
                  <a:lnTo>
                    <a:pt x="2491" y="1036"/>
                  </a:lnTo>
                  <a:lnTo>
                    <a:pt x="1359" y="2161"/>
                  </a:lnTo>
                  <a:lnTo>
                    <a:pt x="1567" y="2368"/>
                  </a:lnTo>
                  <a:lnTo>
                    <a:pt x="746" y="3186"/>
                  </a:lnTo>
                  <a:lnTo>
                    <a:pt x="711" y="3217"/>
                  </a:lnTo>
                  <a:lnTo>
                    <a:pt x="673" y="3245"/>
                  </a:lnTo>
                  <a:lnTo>
                    <a:pt x="633" y="3267"/>
                  </a:lnTo>
                  <a:lnTo>
                    <a:pt x="591" y="3285"/>
                  </a:lnTo>
                  <a:lnTo>
                    <a:pt x="548" y="3300"/>
                  </a:lnTo>
                  <a:lnTo>
                    <a:pt x="504" y="3308"/>
                  </a:lnTo>
                  <a:lnTo>
                    <a:pt x="460" y="3313"/>
                  </a:lnTo>
                  <a:lnTo>
                    <a:pt x="415" y="3313"/>
                  </a:lnTo>
                  <a:lnTo>
                    <a:pt x="370" y="3308"/>
                  </a:lnTo>
                  <a:lnTo>
                    <a:pt x="326" y="3300"/>
                  </a:lnTo>
                  <a:lnTo>
                    <a:pt x="283" y="3285"/>
                  </a:lnTo>
                  <a:lnTo>
                    <a:pt x="241" y="3267"/>
                  </a:lnTo>
                  <a:lnTo>
                    <a:pt x="201" y="3245"/>
                  </a:lnTo>
                  <a:lnTo>
                    <a:pt x="164" y="3217"/>
                  </a:lnTo>
                  <a:lnTo>
                    <a:pt x="128" y="3186"/>
                  </a:lnTo>
                  <a:lnTo>
                    <a:pt x="96" y="3150"/>
                  </a:lnTo>
                  <a:lnTo>
                    <a:pt x="69" y="3112"/>
                  </a:lnTo>
                  <a:lnTo>
                    <a:pt x="46" y="3073"/>
                  </a:lnTo>
                  <a:lnTo>
                    <a:pt x="28" y="3031"/>
                  </a:lnTo>
                  <a:lnTo>
                    <a:pt x="13" y="2988"/>
                  </a:lnTo>
                  <a:lnTo>
                    <a:pt x="4" y="2944"/>
                  </a:lnTo>
                  <a:lnTo>
                    <a:pt x="0" y="2899"/>
                  </a:lnTo>
                  <a:lnTo>
                    <a:pt x="0" y="2855"/>
                  </a:lnTo>
                  <a:lnTo>
                    <a:pt x="4" y="2811"/>
                  </a:lnTo>
                  <a:lnTo>
                    <a:pt x="13" y="2767"/>
                  </a:lnTo>
                  <a:lnTo>
                    <a:pt x="28" y="2723"/>
                  </a:lnTo>
                  <a:lnTo>
                    <a:pt x="46" y="2683"/>
                  </a:lnTo>
                  <a:lnTo>
                    <a:pt x="69" y="2642"/>
                  </a:lnTo>
                  <a:lnTo>
                    <a:pt x="96" y="2604"/>
                  </a:lnTo>
                  <a:lnTo>
                    <a:pt x="128" y="2569"/>
                  </a:lnTo>
                  <a:lnTo>
                    <a:pt x="948" y="1752"/>
                  </a:lnTo>
                  <a:lnTo>
                    <a:pt x="1152" y="1954"/>
                  </a:lnTo>
                  <a:lnTo>
                    <a:pt x="2284" y="829"/>
                  </a:lnTo>
                  <a:lnTo>
                    <a:pt x="2284" y="414"/>
                  </a:lnTo>
                  <a:lnTo>
                    <a:pt x="311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72" name="Google Shape;10072;p23"/>
          <p:cNvGrpSpPr/>
          <p:nvPr/>
        </p:nvGrpSpPr>
        <p:grpSpPr>
          <a:xfrm>
            <a:off x="11661240" y="5648711"/>
            <a:ext cx="443094" cy="444731"/>
            <a:chOff x="4362" y="202"/>
            <a:chExt cx="294" cy="295"/>
          </a:xfrm>
        </p:grpSpPr>
        <p:sp>
          <p:nvSpPr>
            <p:cNvPr id="10073" name="Google Shape;10073;p23"/>
            <p:cNvSpPr/>
            <p:nvPr/>
          </p:nvSpPr>
          <p:spPr>
            <a:xfrm>
              <a:off x="4571" y="251"/>
              <a:ext cx="85" cy="207"/>
            </a:xfrm>
            <a:custGeom>
              <a:rect b="b" l="l" r="r" t="t"/>
              <a:pathLst>
                <a:path extrusionOk="0" h="2301" w="946">
                  <a:moveTo>
                    <a:pt x="554" y="1632"/>
                  </a:moveTo>
                  <a:lnTo>
                    <a:pt x="514" y="1635"/>
                  </a:lnTo>
                  <a:lnTo>
                    <a:pt x="474" y="1644"/>
                  </a:lnTo>
                  <a:lnTo>
                    <a:pt x="437" y="1658"/>
                  </a:lnTo>
                  <a:lnTo>
                    <a:pt x="403" y="1678"/>
                  </a:lnTo>
                  <a:lnTo>
                    <a:pt x="371" y="1701"/>
                  </a:lnTo>
                  <a:lnTo>
                    <a:pt x="344" y="1728"/>
                  </a:lnTo>
                  <a:lnTo>
                    <a:pt x="320" y="1760"/>
                  </a:lnTo>
                  <a:lnTo>
                    <a:pt x="301" y="1793"/>
                  </a:lnTo>
                  <a:lnTo>
                    <a:pt x="287" y="1831"/>
                  </a:lnTo>
                  <a:lnTo>
                    <a:pt x="277" y="1870"/>
                  </a:lnTo>
                  <a:lnTo>
                    <a:pt x="274" y="1911"/>
                  </a:lnTo>
                  <a:lnTo>
                    <a:pt x="277" y="1952"/>
                  </a:lnTo>
                  <a:lnTo>
                    <a:pt x="287" y="1992"/>
                  </a:lnTo>
                  <a:lnTo>
                    <a:pt x="301" y="2028"/>
                  </a:lnTo>
                  <a:lnTo>
                    <a:pt x="320" y="2063"/>
                  </a:lnTo>
                  <a:lnTo>
                    <a:pt x="344" y="2094"/>
                  </a:lnTo>
                  <a:lnTo>
                    <a:pt x="371" y="2122"/>
                  </a:lnTo>
                  <a:lnTo>
                    <a:pt x="403" y="2145"/>
                  </a:lnTo>
                  <a:lnTo>
                    <a:pt x="437" y="2164"/>
                  </a:lnTo>
                  <a:lnTo>
                    <a:pt x="474" y="2178"/>
                  </a:lnTo>
                  <a:lnTo>
                    <a:pt x="514" y="2186"/>
                  </a:lnTo>
                  <a:lnTo>
                    <a:pt x="554" y="2189"/>
                  </a:lnTo>
                  <a:lnTo>
                    <a:pt x="596" y="2186"/>
                  </a:lnTo>
                  <a:lnTo>
                    <a:pt x="636" y="2178"/>
                  </a:lnTo>
                  <a:lnTo>
                    <a:pt x="672" y="2164"/>
                  </a:lnTo>
                  <a:lnTo>
                    <a:pt x="707" y="2145"/>
                  </a:lnTo>
                  <a:lnTo>
                    <a:pt x="739" y="2122"/>
                  </a:lnTo>
                  <a:lnTo>
                    <a:pt x="766" y="2094"/>
                  </a:lnTo>
                  <a:lnTo>
                    <a:pt x="789" y="2063"/>
                  </a:lnTo>
                  <a:lnTo>
                    <a:pt x="809" y="2028"/>
                  </a:lnTo>
                  <a:lnTo>
                    <a:pt x="823" y="1992"/>
                  </a:lnTo>
                  <a:lnTo>
                    <a:pt x="831" y="1952"/>
                  </a:lnTo>
                  <a:lnTo>
                    <a:pt x="834" y="1911"/>
                  </a:lnTo>
                  <a:lnTo>
                    <a:pt x="831" y="1870"/>
                  </a:lnTo>
                  <a:lnTo>
                    <a:pt x="823" y="1831"/>
                  </a:lnTo>
                  <a:lnTo>
                    <a:pt x="809" y="1793"/>
                  </a:lnTo>
                  <a:lnTo>
                    <a:pt x="789" y="1760"/>
                  </a:lnTo>
                  <a:lnTo>
                    <a:pt x="766" y="1728"/>
                  </a:lnTo>
                  <a:lnTo>
                    <a:pt x="739" y="1701"/>
                  </a:lnTo>
                  <a:lnTo>
                    <a:pt x="707" y="1678"/>
                  </a:lnTo>
                  <a:lnTo>
                    <a:pt x="672" y="1658"/>
                  </a:lnTo>
                  <a:lnTo>
                    <a:pt x="636" y="1644"/>
                  </a:lnTo>
                  <a:lnTo>
                    <a:pt x="596" y="1635"/>
                  </a:lnTo>
                  <a:lnTo>
                    <a:pt x="554" y="1632"/>
                  </a:lnTo>
                  <a:close/>
                  <a:moveTo>
                    <a:pt x="57" y="0"/>
                  </a:moveTo>
                  <a:lnTo>
                    <a:pt x="72" y="2"/>
                  </a:lnTo>
                  <a:lnTo>
                    <a:pt x="85" y="8"/>
                  </a:lnTo>
                  <a:lnTo>
                    <a:pt x="160" y="56"/>
                  </a:lnTo>
                  <a:lnTo>
                    <a:pt x="231" y="109"/>
                  </a:lnTo>
                  <a:lnTo>
                    <a:pt x="298" y="166"/>
                  </a:lnTo>
                  <a:lnTo>
                    <a:pt x="362" y="226"/>
                  </a:lnTo>
                  <a:lnTo>
                    <a:pt x="421" y="289"/>
                  </a:lnTo>
                  <a:lnTo>
                    <a:pt x="476" y="356"/>
                  </a:lnTo>
                  <a:lnTo>
                    <a:pt x="527" y="425"/>
                  </a:lnTo>
                  <a:lnTo>
                    <a:pt x="574" y="497"/>
                  </a:lnTo>
                  <a:lnTo>
                    <a:pt x="615" y="572"/>
                  </a:lnTo>
                  <a:lnTo>
                    <a:pt x="653" y="649"/>
                  </a:lnTo>
                  <a:lnTo>
                    <a:pt x="686" y="729"/>
                  </a:lnTo>
                  <a:lnTo>
                    <a:pt x="713" y="810"/>
                  </a:lnTo>
                  <a:lnTo>
                    <a:pt x="737" y="894"/>
                  </a:lnTo>
                  <a:lnTo>
                    <a:pt x="755" y="979"/>
                  </a:lnTo>
                  <a:lnTo>
                    <a:pt x="768" y="1066"/>
                  </a:lnTo>
                  <a:lnTo>
                    <a:pt x="776" y="1154"/>
                  </a:lnTo>
                  <a:lnTo>
                    <a:pt x="778" y="1242"/>
                  </a:lnTo>
                  <a:lnTo>
                    <a:pt x="776" y="1324"/>
                  </a:lnTo>
                  <a:lnTo>
                    <a:pt x="769" y="1406"/>
                  </a:lnTo>
                  <a:lnTo>
                    <a:pt x="757" y="1487"/>
                  </a:lnTo>
                  <a:lnTo>
                    <a:pt x="741" y="1567"/>
                  </a:lnTo>
                  <a:lnTo>
                    <a:pt x="780" y="1592"/>
                  </a:lnTo>
                  <a:lnTo>
                    <a:pt x="816" y="1621"/>
                  </a:lnTo>
                  <a:lnTo>
                    <a:pt x="849" y="1653"/>
                  </a:lnTo>
                  <a:lnTo>
                    <a:pt x="877" y="1689"/>
                  </a:lnTo>
                  <a:lnTo>
                    <a:pt x="901" y="1728"/>
                  </a:lnTo>
                  <a:lnTo>
                    <a:pt x="921" y="1771"/>
                  </a:lnTo>
                  <a:lnTo>
                    <a:pt x="935" y="1816"/>
                  </a:lnTo>
                  <a:lnTo>
                    <a:pt x="943" y="1862"/>
                  </a:lnTo>
                  <a:lnTo>
                    <a:pt x="946" y="1911"/>
                  </a:lnTo>
                  <a:lnTo>
                    <a:pt x="943" y="1959"/>
                  </a:lnTo>
                  <a:lnTo>
                    <a:pt x="934" y="2007"/>
                  </a:lnTo>
                  <a:lnTo>
                    <a:pt x="920" y="2052"/>
                  </a:lnTo>
                  <a:lnTo>
                    <a:pt x="900" y="2094"/>
                  </a:lnTo>
                  <a:lnTo>
                    <a:pt x="876" y="2134"/>
                  </a:lnTo>
                  <a:lnTo>
                    <a:pt x="848" y="2170"/>
                  </a:lnTo>
                  <a:lnTo>
                    <a:pt x="815" y="2203"/>
                  </a:lnTo>
                  <a:lnTo>
                    <a:pt x="778" y="2231"/>
                  </a:lnTo>
                  <a:lnTo>
                    <a:pt x="739" y="2255"/>
                  </a:lnTo>
                  <a:lnTo>
                    <a:pt x="696" y="2275"/>
                  </a:lnTo>
                  <a:lnTo>
                    <a:pt x="651" y="2290"/>
                  </a:lnTo>
                  <a:lnTo>
                    <a:pt x="604" y="2298"/>
                  </a:lnTo>
                  <a:lnTo>
                    <a:pt x="554" y="2301"/>
                  </a:lnTo>
                  <a:lnTo>
                    <a:pt x="505" y="2298"/>
                  </a:lnTo>
                  <a:lnTo>
                    <a:pt x="459" y="2290"/>
                  </a:lnTo>
                  <a:lnTo>
                    <a:pt x="413" y="2275"/>
                  </a:lnTo>
                  <a:lnTo>
                    <a:pt x="371" y="2255"/>
                  </a:lnTo>
                  <a:lnTo>
                    <a:pt x="331" y="2231"/>
                  </a:lnTo>
                  <a:lnTo>
                    <a:pt x="295" y="2203"/>
                  </a:lnTo>
                  <a:lnTo>
                    <a:pt x="262" y="2170"/>
                  </a:lnTo>
                  <a:lnTo>
                    <a:pt x="233" y="2134"/>
                  </a:lnTo>
                  <a:lnTo>
                    <a:pt x="208" y="2094"/>
                  </a:lnTo>
                  <a:lnTo>
                    <a:pt x="189" y="2052"/>
                  </a:lnTo>
                  <a:lnTo>
                    <a:pt x="175" y="2007"/>
                  </a:lnTo>
                  <a:lnTo>
                    <a:pt x="165" y="1959"/>
                  </a:lnTo>
                  <a:lnTo>
                    <a:pt x="162" y="1911"/>
                  </a:lnTo>
                  <a:lnTo>
                    <a:pt x="165" y="1862"/>
                  </a:lnTo>
                  <a:lnTo>
                    <a:pt x="175" y="1816"/>
                  </a:lnTo>
                  <a:lnTo>
                    <a:pt x="189" y="1770"/>
                  </a:lnTo>
                  <a:lnTo>
                    <a:pt x="208" y="1727"/>
                  </a:lnTo>
                  <a:lnTo>
                    <a:pt x="233" y="1688"/>
                  </a:lnTo>
                  <a:lnTo>
                    <a:pt x="262" y="1652"/>
                  </a:lnTo>
                  <a:lnTo>
                    <a:pt x="295" y="1620"/>
                  </a:lnTo>
                  <a:lnTo>
                    <a:pt x="331" y="1591"/>
                  </a:lnTo>
                  <a:lnTo>
                    <a:pt x="371" y="1567"/>
                  </a:lnTo>
                  <a:lnTo>
                    <a:pt x="413" y="1547"/>
                  </a:lnTo>
                  <a:lnTo>
                    <a:pt x="459" y="1533"/>
                  </a:lnTo>
                  <a:lnTo>
                    <a:pt x="505" y="1524"/>
                  </a:lnTo>
                  <a:lnTo>
                    <a:pt x="554" y="1521"/>
                  </a:lnTo>
                  <a:lnTo>
                    <a:pt x="595" y="1523"/>
                  </a:lnTo>
                  <a:lnTo>
                    <a:pt x="635" y="1529"/>
                  </a:lnTo>
                  <a:lnTo>
                    <a:pt x="652" y="1435"/>
                  </a:lnTo>
                  <a:lnTo>
                    <a:pt x="663" y="1338"/>
                  </a:lnTo>
                  <a:lnTo>
                    <a:pt x="666" y="1242"/>
                  </a:lnTo>
                  <a:lnTo>
                    <a:pt x="664" y="1155"/>
                  </a:lnTo>
                  <a:lnTo>
                    <a:pt x="655" y="1069"/>
                  </a:lnTo>
                  <a:lnTo>
                    <a:pt x="642" y="985"/>
                  </a:lnTo>
                  <a:lnTo>
                    <a:pt x="623" y="902"/>
                  </a:lnTo>
                  <a:lnTo>
                    <a:pt x="599" y="820"/>
                  </a:lnTo>
                  <a:lnTo>
                    <a:pt x="570" y="740"/>
                  </a:lnTo>
                  <a:lnTo>
                    <a:pt x="536" y="663"/>
                  </a:lnTo>
                  <a:lnTo>
                    <a:pt x="497" y="589"/>
                  </a:lnTo>
                  <a:lnTo>
                    <a:pt x="454" y="517"/>
                  </a:lnTo>
                  <a:lnTo>
                    <a:pt x="405" y="448"/>
                  </a:lnTo>
                  <a:lnTo>
                    <a:pt x="353" y="382"/>
                  </a:lnTo>
                  <a:lnTo>
                    <a:pt x="296" y="319"/>
                  </a:lnTo>
                  <a:lnTo>
                    <a:pt x="235" y="259"/>
                  </a:lnTo>
                  <a:lnTo>
                    <a:pt x="169" y="202"/>
                  </a:lnTo>
                  <a:lnTo>
                    <a:pt x="99" y="151"/>
                  </a:lnTo>
                  <a:lnTo>
                    <a:pt x="26" y="102"/>
                  </a:lnTo>
                  <a:lnTo>
                    <a:pt x="15" y="93"/>
                  </a:lnTo>
                  <a:lnTo>
                    <a:pt x="7" y="82"/>
                  </a:lnTo>
                  <a:lnTo>
                    <a:pt x="2" y="68"/>
                  </a:lnTo>
                  <a:lnTo>
                    <a:pt x="0" y="53"/>
                  </a:lnTo>
                  <a:lnTo>
                    <a:pt x="2" y="39"/>
                  </a:lnTo>
                  <a:lnTo>
                    <a:pt x="8" y="26"/>
                  </a:lnTo>
                  <a:lnTo>
                    <a:pt x="18" y="14"/>
                  </a:lnTo>
                  <a:lnTo>
                    <a:pt x="29" y="6"/>
                  </a:lnTo>
                  <a:lnTo>
                    <a:pt x="42" y="1"/>
                  </a:lnTo>
                  <a:lnTo>
                    <a:pt x="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4" name="Google Shape;10074;p23"/>
            <p:cNvSpPr/>
            <p:nvPr/>
          </p:nvSpPr>
          <p:spPr>
            <a:xfrm>
              <a:off x="4362" y="389"/>
              <a:ext cx="199" cy="108"/>
            </a:xfrm>
            <a:custGeom>
              <a:rect b="b" l="l" r="r" t="t"/>
              <a:pathLst>
                <a:path extrusionOk="0" h="1170" w="2214">
                  <a:moveTo>
                    <a:pt x="393" y="111"/>
                  </a:moveTo>
                  <a:lnTo>
                    <a:pt x="351" y="114"/>
                  </a:lnTo>
                  <a:lnTo>
                    <a:pt x="311" y="123"/>
                  </a:lnTo>
                  <a:lnTo>
                    <a:pt x="275" y="137"/>
                  </a:lnTo>
                  <a:lnTo>
                    <a:pt x="240" y="157"/>
                  </a:lnTo>
                  <a:lnTo>
                    <a:pt x="209" y="180"/>
                  </a:lnTo>
                  <a:lnTo>
                    <a:pt x="181" y="207"/>
                  </a:lnTo>
                  <a:lnTo>
                    <a:pt x="158" y="239"/>
                  </a:lnTo>
                  <a:lnTo>
                    <a:pt x="138" y="272"/>
                  </a:lnTo>
                  <a:lnTo>
                    <a:pt x="124" y="310"/>
                  </a:lnTo>
                  <a:lnTo>
                    <a:pt x="115" y="349"/>
                  </a:lnTo>
                  <a:lnTo>
                    <a:pt x="113" y="390"/>
                  </a:lnTo>
                  <a:lnTo>
                    <a:pt x="115" y="431"/>
                  </a:lnTo>
                  <a:lnTo>
                    <a:pt x="124" y="471"/>
                  </a:lnTo>
                  <a:lnTo>
                    <a:pt x="138" y="507"/>
                  </a:lnTo>
                  <a:lnTo>
                    <a:pt x="158" y="542"/>
                  </a:lnTo>
                  <a:lnTo>
                    <a:pt x="181" y="573"/>
                  </a:lnTo>
                  <a:lnTo>
                    <a:pt x="209" y="601"/>
                  </a:lnTo>
                  <a:lnTo>
                    <a:pt x="240" y="624"/>
                  </a:lnTo>
                  <a:lnTo>
                    <a:pt x="275" y="643"/>
                  </a:lnTo>
                  <a:lnTo>
                    <a:pt x="311" y="657"/>
                  </a:lnTo>
                  <a:lnTo>
                    <a:pt x="351" y="665"/>
                  </a:lnTo>
                  <a:lnTo>
                    <a:pt x="393" y="668"/>
                  </a:lnTo>
                  <a:lnTo>
                    <a:pt x="434" y="665"/>
                  </a:lnTo>
                  <a:lnTo>
                    <a:pt x="473" y="657"/>
                  </a:lnTo>
                  <a:lnTo>
                    <a:pt x="510" y="643"/>
                  </a:lnTo>
                  <a:lnTo>
                    <a:pt x="545" y="624"/>
                  </a:lnTo>
                  <a:lnTo>
                    <a:pt x="576" y="601"/>
                  </a:lnTo>
                  <a:lnTo>
                    <a:pt x="604" y="573"/>
                  </a:lnTo>
                  <a:lnTo>
                    <a:pt x="627" y="542"/>
                  </a:lnTo>
                  <a:lnTo>
                    <a:pt x="646" y="507"/>
                  </a:lnTo>
                  <a:lnTo>
                    <a:pt x="661" y="471"/>
                  </a:lnTo>
                  <a:lnTo>
                    <a:pt x="670" y="431"/>
                  </a:lnTo>
                  <a:lnTo>
                    <a:pt x="673" y="390"/>
                  </a:lnTo>
                  <a:lnTo>
                    <a:pt x="670" y="349"/>
                  </a:lnTo>
                  <a:lnTo>
                    <a:pt x="661" y="310"/>
                  </a:lnTo>
                  <a:lnTo>
                    <a:pt x="646" y="272"/>
                  </a:lnTo>
                  <a:lnTo>
                    <a:pt x="627" y="239"/>
                  </a:lnTo>
                  <a:lnTo>
                    <a:pt x="604" y="207"/>
                  </a:lnTo>
                  <a:lnTo>
                    <a:pt x="576" y="180"/>
                  </a:lnTo>
                  <a:lnTo>
                    <a:pt x="545" y="157"/>
                  </a:lnTo>
                  <a:lnTo>
                    <a:pt x="510" y="137"/>
                  </a:lnTo>
                  <a:lnTo>
                    <a:pt x="473" y="123"/>
                  </a:lnTo>
                  <a:lnTo>
                    <a:pt x="434" y="114"/>
                  </a:lnTo>
                  <a:lnTo>
                    <a:pt x="393" y="111"/>
                  </a:lnTo>
                  <a:close/>
                  <a:moveTo>
                    <a:pt x="393" y="0"/>
                  </a:moveTo>
                  <a:lnTo>
                    <a:pt x="442" y="3"/>
                  </a:lnTo>
                  <a:lnTo>
                    <a:pt x="489" y="12"/>
                  </a:lnTo>
                  <a:lnTo>
                    <a:pt x="533" y="26"/>
                  </a:lnTo>
                  <a:lnTo>
                    <a:pt x="576" y="46"/>
                  </a:lnTo>
                  <a:lnTo>
                    <a:pt x="616" y="70"/>
                  </a:lnTo>
                  <a:lnTo>
                    <a:pt x="652" y="99"/>
                  </a:lnTo>
                  <a:lnTo>
                    <a:pt x="685" y="131"/>
                  </a:lnTo>
                  <a:lnTo>
                    <a:pt x="714" y="167"/>
                  </a:lnTo>
                  <a:lnTo>
                    <a:pt x="738" y="206"/>
                  </a:lnTo>
                  <a:lnTo>
                    <a:pt x="757" y="249"/>
                  </a:lnTo>
                  <a:lnTo>
                    <a:pt x="773" y="295"/>
                  </a:lnTo>
                  <a:lnTo>
                    <a:pt x="781" y="341"/>
                  </a:lnTo>
                  <a:lnTo>
                    <a:pt x="784" y="390"/>
                  </a:lnTo>
                  <a:lnTo>
                    <a:pt x="782" y="435"/>
                  </a:lnTo>
                  <a:lnTo>
                    <a:pt x="774" y="479"/>
                  </a:lnTo>
                  <a:lnTo>
                    <a:pt x="761" y="521"/>
                  </a:lnTo>
                  <a:lnTo>
                    <a:pt x="745" y="560"/>
                  </a:lnTo>
                  <a:lnTo>
                    <a:pt x="724" y="598"/>
                  </a:lnTo>
                  <a:lnTo>
                    <a:pt x="699" y="632"/>
                  </a:lnTo>
                  <a:lnTo>
                    <a:pt x="671" y="663"/>
                  </a:lnTo>
                  <a:lnTo>
                    <a:pt x="731" y="720"/>
                  </a:lnTo>
                  <a:lnTo>
                    <a:pt x="794" y="772"/>
                  </a:lnTo>
                  <a:lnTo>
                    <a:pt x="859" y="820"/>
                  </a:lnTo>
                  <a:lnTo>
                    <a:pt x="927" y="864"/>
                  </a:lnTo>
                  <a:lnTo>
                    <a:pt x="998" y="904"/>
                  </a:lnTo>
                  <a:lnTo>
                    <a:pt x="1071" y="939"/>
                  </a:lnTo>
                  <a:lnTo>
                    <a:pt x="1145" y="970"/>
                  </a:lnTo>
                  <a:lnTo>
                    <a:pt x="1223" y="997"/>
                  </a:lnTo>
                  <a:lnTo>
                    <a:pt x="1300" y="1019"/>
                  </a:lnTo>
                  <a:lnTo>
                    <a:pt x="1379" y="1036"/>
                  </a:lnTo>
                  <a:lnTo>
                    <a:pt x="1461" y="1048"/>
                  </a:lnTo>
                  <a:lnTo>
                    <a:pt x="1542" y="1057"/>
                  </a:lnTo>
                  <a:lnTo>
                    <a:pt x="1624" y="1059"/>
                  </a:lnTo>
                  <a:lnTo>
                    <a:pt x="1712" y="1057"/>
                  </a:lnTo>
                  <a:lnTo>
                    <a:pt x="1800" y="1047"/>
                  </a:lnTo>
                  <a:lnTo>
                    <a:pt x="1886" y="1033"/>
                  </a:lnTo>
                  <a:lnTo>
                    <a:pt x="1971" y="1014"/>
                  </a:lnTo>
                  <a:lnTo>
                    <a:pt x="2055" y="989"/>
                  </a:lnTo>
                  <a:lnTo>
                    <a:pt x="2138" y="957"/>
                  </a:lnTo>
                  <a:lnTo>
                    <a:pt x="2152" y="953"/>
                  </a:lnTo>
                  <a:lnTo>
                    <a:pt x="2166" y="954"/>
                  </a:lnTo>
                  <a:lnTo>
                    <a:pt x="2180" y="957"/>
                  </a:lnTo>
                  <a:lnTo>
                    <a:pt x="2193" y="964"/>
                  </a:lnTo>
                  <a:lnTo>
                    <a:pt x="2203" y="975"/>
                  </a:lnTo>
                  <a:lnTo>
                    <a:pt x="2211" y="988"/>
                  </a:lnTo>
                  <a:lnTo>
                    <a:pt x="2214" y="1002"/>
                  </a:lnTo>
                  <a:lnTo>
                    <a:pt x="2214" y="1017"/>
                  </a:lnTo>
                  <a:lnTo>
                    <a:pt x="2211" y="1030"/>
                  </a:lnTo>
                  <a:lnTo>
                    <a:pt x="2204" y="1042"/>
                  </a:lnTo>
                  <a:lnTo>
                    <a:pt x="2194" y="1054"/>
                  </a:lnTo>
                  <a:lnTo>
                    <a:pt x="2180" y="1061"/>
                  </a:lnTo>
                  <a:lnTo>
                    <a:pt x="2091" y="1094"/>
                  </a:lnTo>
                  <a:lnTo>
                    <a:pt x="2000" y="1121"/>
                  </a:lnTo>
                  <a:lnTo>
                    <a:pt x="1908" y="1143"/>
                  </a:lnTo>
                  <a:lnTo>
                    <a:pt x="1814" y="1158"/>
                  </a:lnTo>
                  <a:lnTo>
                    <a:pt x="1719" y="1167"/>
                  </a:lnTo>
                  <a:lnTo>
                    <a:pt x="1624" y="1170"/>
                  </a:lnTo>
                  <a:lnTo>
                    <a:pt x="1534" y="1167"/>
                  </a:lnTo>
                  <a:lnTo>
                    <a:pt x="1444" y="1159"/>
                  </a:lnTo>
                  <a:lnTo>
                    <a:pt x="1356" y="1145"/>
                  </a:lnTo>
                  <a:lnTo>
                    <a:pt x="1268" y="1127"/>
                  </a:lnTo>
                  <a:lnTo>
                    <a:pt x="1183" y="1102"/>
                  </a:lnTo>
                  <a:lnTo>
                    <a:pt x="1099" y="1072"/>
                  </a:lnTo>
                  <a:lnTo>
                    <a:pt x="1017" y="1037"/>
                  </a:lnTo>
                  <a:lnTo>
                    <a:pt x="938" y="998"/>
                  </a:lnTo>
                  <a:lnTo>
                    <a:pt x="860" y="954"/>
                  </a:lnTo>
                  <a:lnTo>
                    <a:pt x="786" y="906"/>
                  </a:lnTo>
                  <a:lnTo>
                    <a:pt x="715" y="852"/>
                  </a:lnTo>
                  <a:lnTo>
                    <a:pt x="646" y="794"/>
                  </a:lnTo>
                  <a:lnTo>
                    <a:pt x="581" y="731"/>
                  </a:lnTo>
                  <a:lnTo>
                    <a:pt x="547" y="749"/>
                  </a:lnTo>
                  <a:lnTo>
                    <a:pt x="511" y="762"/>
                  </a:lnTo>
                  <a:lnTo>
                    <a:pt x="472" y="772"/>
                  </a:lnTo>
                  <a:lnTo>
                    <a:pt x="433" y="778"/>
                  </a:lnTo>
                  <a:lnTo>
                    <a:pt x="393" y="780"/>
                  </a:lnTo>
                  <a:lnTo>
                    <a:pt x="343" y="777"/>
                  </a:lnTo>
                  <a:lnTo>
                    <a:pt x="296" y="769"/>
                  </a:lnTo>
                  <a:lnTo>
                    <a:pt x="250" y="754"/>
                  </a:lnTo>
                  <a:lnTo>
                    <a:pt x="209" y="734"/>
                  </a:lnTo>
                  <a:lnTo>
                    <a:pt x="169" y="710"/>
                  </a:lnTo>
                  <a:lnTo>
                    <a:pt x="132" y="682"/>
                  </a:lnTo>
                  <a:lnTo>
                    <a:pt x="100" y="649"/>
                  </a:lnTo>
                  <a:lnTo>
                    <a:pt x="70" y="613"/>
                  </a:lnTo>
                  <a:lnTo>
                    <a:pt x="47" y="573"/>
                  </a:lnTo>
                  <a:lnTo>
                    <a:pt x="26" y="531"/>
                  </a:lnTo>
                  <a:lnTo>
                    <a:pt x="12" y="486"/>
                  </a:lnTo>
                  <a:lnTo>
                    <a:pt x="3" y="438"/>
                  </a:lnTo>
                  <a:lnTo>
                    <a:pt x="0" y="390"/>
                  </a:lnTo>
                  <a:lnTo>
                    <a:pt x="3" y="341"/>
                  </a:lnTo>
                  <a:lnTo>
                    <a:pt x="12" y="295"/>
                  </a:lnTo>
                  <a:lnTo>
                    <a:pt x="26" y="249"/>
                  </a:lnTo>
                  <a:lnTo>
                    <a:pt x="47" y="206"/>
                  </a:lnTo>
                  <a:lnTo>
                    <a:pt x="70" y="167"/>
                  </a:lnTo>
                  <a:lnTo>
                    <a:pt x="100" y="131"/>
                  </a:lnTo>
                  <a:lnTo>
                    <a:pt x="132" y="99"/>
                  </a:lnTo>
                  <a:lnTo>
                    <a:pt x="169" y="70"/>
                  </a:lnTo>
                  <a:lnTo>
                    <a:pt x="209" y="46"/>
                  </a:lnTo>
                  <a:lnTo>
                    <a:pt x="250" y="26"/>
                  </a:lnTo>
                  <a:lnTo>
                    <a:pt x="296" y="12"/>
                  </a:lnTo>
                  <a:lnTo>
                    <a:pt x="343" y="3"/>
                  </a:lnTo>
                  <a:lnTo>
                    <a:pt x="3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5" name="Google Shape;10075;p23"/>
            <p:cNvSpPr/>
            <p:nvPr/>
          </p:nvSpPr>
          <p:spPr>
            <a:xfrm>
              <a:off x="4378" y="202"/>
              <a:ext cx="166" cy="157"/>
            </a:xfrm>
            <a:custGeom>
              <a:rect b="b" l="l" r="r" t="t"/>
              <a:pathLst>
                <a:path extrusionOk="0" h="1739" w="1844">
                  <a:moveTo>
                    <a:pt x="1452" y="111"/>
                  </a:moveTo>
                  <a:lnTo>
                    <a:pt x="1411" y="114"/>
                  </a:lnTo>
                  <a:lnTo>
                    <a:pt x="1371" y="123"/>
                  </a:lnTo>
                  <a:lnTo>
                    <a:pt x="1335" y="137"/>
                  </a:lnTo>
                  <a:lnTo>
                    <a:pt x="1300" y="157"/>
                  </a:lnTo>
                  <a:lnTo>
                    <a:pt x="1268" y="180"/>
                  </a:lnTo>
                  <a:lnTo>
                    <a:pt x="1241" y="207"/>
                  </a:lnTo>
                  <a:lnTo>
                    <a:pt x="1217" y="239"/>
                  </a:lnTo>
                  <a:lnTo>
                    <a:pt x="1198" y="273"/>
                  </a:lnTo>
                  <a:lnTo>
                    <a:pt x="1184" y="310"/>
                  </a:lnTo>
                  <a:lnTo>
                    <a:pt x="1175" y="349"/>
                  </a:lnTo>
                  <a:lnTo>
                    <a:pt x="1172" y="390"/>
                  </a:lnTo>
                  <a:lnTo>
                    <a:pt x="1175" y="431"/>
                  </a:lnTo>
                  <a:lnTo>
                    <a:pt x="1184" y="471"/>
                  </a:lnTo>
                  <a:lnTo>
                    <a:pt x="1198" y="507"/>
                  </a:lnTo>
                  <a:lnTo>
                    <a:pt x="1217" y="542"/>
                  </a:lnTo>
                  <a:lnTo>
                    <a:pt x="1241" y="573"/>
                  </a:lnTo>
                  <a:lnTo>
                    <a:pt x="1268" y="600"/>
                  </a:lnTo>
                  <a:lnTo>
                    <a:pt x="1300" y="624"/>
                  </a:lnTo>
                  <a:lnTo>
                    <a:pt x="1335" y="643"/>
                  </a:lnTo>
                  <a:lnTo>
                    <a:pt x="1371" y="657"/>
                  </a:lnTo>
                  <a:lnTo>
                    <a:pt x="1411" y="665"/>
                  </a:lnTo>
                  <a:lnTo>
                    <a:pt x="1452" y="668"/>
                  </a:lnTo>
                  <a:lnTo>
                    <a:pt x="1493" y="665"/>
                  </a:lnTo>
                  <a:lnTo>
                    <a:pt x="1533" y="657"/>
                  </a:lnTo>
                  <a:lnTo>
                    <a:pt x="1570" y="643"/>
                  </a:lnTo>
                  <a:lnTo>
                    <a:pt x="1604" y="624"/>
                  </a:lnTo>
                  <a:lnTo>
                    <a:pt x="1636" y="600"/>
                  </a:lnTo>
                  <a:lnTo>
                    <a:pt x="1663" y="573"/>
                  </a:lnTo>
                  <a:lnTo>
                    <a:pt x="1687" y="542"/>
                  </a:lnTo>
                  <a:lnTo>
                    <a:pt x="1706" y="507"/>
                  </a:lnTo>
                  <a:lnTo>
                    <a:pt x="1720" y="471"/>
                  </a:lnTo>
                  <a:lnTo>
                    <a:pt x="1728" y="431"/>
                  </a:lnTo>
                  <a:lnTo>
                    <a:pt x="1732" y="390"/>
                  </a:lnTo>
                  <a:lnTo>
                    <a:pt x="1728" y="349"/>
                  </a:lnTo>
                  <a:lnTo>
                    <a:pt x="1720" y="310"/>
                  </a:lnTo>
                  <a:lnTo>
                    <a:pt x="1706" y="273"/>
                  </a:lnTo>
                  <a:lnTo>
                    <a:pt x="1687" y="239"/>
                  </a:lnTo>
                  <a:lnTo>
                    <a:pt x="1663" y="207"/>
                  </a:lnTo>
                  <a:lnTo>
                    <a:pt x="1636" y="180"/>
                  </a:lnTo>
                  <a:lnTo>
                    <a:pt x="1604" y="157"/>
                  </a:lnTo>
                  <a:lnTo>
                    <a:pt x="1570" y="137"/>
                  </a:lnTo>
                  <a:lnTo>
                    <a:pt x="1533" y="123"/>
                  </a:lnTo>
                  <a:lnTo>
                    <a:pt x="1493" y="114"/>
                  </a:lnTo>
                  <a:lnTo>
                    <a:pt x="1452" y="111"/>
                  </a:lnTo>
                  <a:close/>
                  <a:moveTo>
                    <a:pt x="1452" y="0"/>
                  </a:moveTo>
                  <a:lnTo>
                    <a:pt x="1501" y="3"/>
                  </a:lnTo>
                  <a:lnTo>
                    <a:pt x="1548" y="12"/>
                  </a:lnTo>
                  <a:lnTo>
                    <a:pt x="1593" y="26"/>
                  </a:lnTo>
                  <a:lnTo>
                    <a:pt x="1636" y="45"/>
                  </a:lnTo>
                  <a:lnTo>
                    <a:pt x="1676" y="69"/>
                  </a:lnTo>
                  <a:lnTo>
                    <a:pt x="1712" y="99"/>
                  </a:lnTo>
                  <a:lnTo>
                    <a:pt x="1745" y="131"/>
                  </a:lnTo>
                  <a:lnTo>
                    <a:pt x="1773" y="167"/>
                  </a:lnTo>
                  <a:lnTo>
                    <a:pt x="1798" y="206"/>
                  </a:lnTo>
                  <a:lnTo>
                    <a:pt x="1817" y="249"/>
                  </a:lnTo>
                  <a:lnTo>
                    <a:pt x="1832" y="294"/>
                  </a:lnTo>
                  <a:lnTo>
                    <a:pt x="1840" y="341"/>
                  </a:lnTo>
                  <a:lnTo>
                    <a:pt x="1844" y="390"/>
                  </a:lnTo>
                  <a:lnTo>
                    <a:pt x="1840" y="439"/>
                  </a:lnTo>
                  <a:lnTo>
                    <a:pt x="1832" y="486"/>
                  </a:lnTo>
                  <a:lnTo>
                    <a:pt x="1817" y="531"/>
                  </a:lnTo>
                  <a:lnTo>
                    <a:pt x="1798" y="573"/>
                  </a:lnTo>
                  <a:lnTo>
                    <a:pt x="1773" y="613"/>
                  </a:lnTo>
                  <a:lnTo>
                    <a:pt x="1745" y="649"/>
                  </a:lnTo>
                  <a:lnTo>
                    <a:pt x="1712" y="682"/>
                  </a:lnTo>
                  <a:lnTo>
                    <a:pt x="1676" y="710"/>
                  </a:lnTo>
                  <a:lnTo>
                    <a:pt x="1636" y="734"/>
                  </a:lnTo>
                  <a:lnTo>
                    <a:pt x="1593" y="753"/>
                  </a:lnTo>
                  <a:lnTo>
                    <a:pt x="1548" y="768"/>
                  </a:lnTo>
                  <a:lnTo>
                    <a:pt x="1501" y="777"/>
                  </a:lnTo>
                  <a:lnTo>
                    <a:pt x="1452" y="780"/>
                  </a:lnTo>
                  <a:lnTo>
                    <a:pt x="1404" y="777"/>
                  </a:lnTo>
                  <a:lnTo>
                    <a:pt x="1358" y="769"/>
                  </a:lnTo>
                  <a:lnTo>
                    <a:pt x="1314" y="755"/>
                  </a:lnTo>
                  <a:lnTo>
                    <a:pt x="1272" y="736"/>
                  </a:lnTo>
                  <a:lnTo>
                    <a:pt x="1234" y="714"/>
                  </a:lnTo>
                  <a:lnTo>
                    <a:pt x="1198" y="687"/>
                  </a:lnTo>
                  <a:lnTo>
                    <a:pt x="1166" y="655"/>
                  </a:lnTo>
                  <a:lnTo>
                    <a:pt x="1137" y="621"/>
                  </a:lnTo>
                  <a:lnTo>
                    <a:pt x="1112" y="583"/>
                  </a:lnTo>
                  <a:lnTo>
                    <a:pt x="1092" y="543"/>
                  </a:lnTo>
                  <a:lnTo>
                    <a:pt x="1076" y="500"/>
                  </a:lnTo>
                  <a:lnTo>
                    <a:pt x="993" y="526"/>
                  </a:lnTo>
                  <a:lnTo>
                    <a:pt x="911" y="559"/>
                  </a:lnTo>
                  <a:lnTo>
                    <a:pt x="833" y="596"/>
                  </a:lnTo>
                  <a:lnTo>
                    <a:pt x="758" y="638"/>
                  </a:lnTo>
                  <a:lnTo>
                    <a:pt x="686" y="684"/>
                  </a:lnTo>
                  <a:lnTo>
                    <a:pt x="618" y="734"/>
                  </a:lnTo>
                  <a:lnTo>
                    <a:pt x="553" y="789"/>
                  </a:lnTo>
                  <a:lnTo>
                    <a:pt x="492" y="847"/>
                  </a:lnTo>
                  <a:lnTo>
                    <a:pt x="434" y="910"/>
                  </a:lnTo>
                  <a:lnTo>
                    <a:pt x="381" y="974"/>
                  </a:lnTo>
                  <a:lnTo>
                    <a:pt x="332" y="1043"/>
                  </a:lnTo>
                  <a:lnTo>
                    <a:pt x="287" y="1115"/>
                  </a:lnTo>
                  <a:lnTo>
                    <a:pt x="247" y="1189"/>
                  </a:lnTo>
                  <a:lnTo>
                    <a:pt x="212" y="1267"/>
                  </a:lnTo>
                  <a:lnTo>
                    <a:pt x="181" y="1347"/>
                  </a:lnTo>
                  <a:lnTo>
                    <a:pt x="156" y="1429"/>
                  </a:lnTo>
                  <a:lnTo>
                    <a:pt x="136" y="1513"/>
                  </a:lnTo>
                  <a:lnTo>
                    <a:pt x="121" y="1600"/>
                  </a:lnTo>
                  <a:lnTo>
                    <a:pt x="112" y="1688"/>
                  </a:lnTo>
                  <a:lnTo>
                    <a:pt x="108" y="1705"/>
                  </a:lnTo>
                  <a:lnTo>
                    <a:pt x="100" y="1719"/>
                  </a:lnTo>
                  <a:lnTo>
                    <a:pt x="88" y="1730"/>
                  </a:lnTo>
                  <a:lnTo>
                    <a:pt x="73" y="1737"/>
                  </a:lnTo>
                  <a:lnTo>
                    <a:pt x="56" y="1739"/>
                  </a:lnTo>
                  <a:lnTo>
                    <a:pt x="54" y="1739"/>
                  </a:lnTo>
                  <a:lnTo>
                    <a:pt x="52" y="1739"/>
                  </a:lnTo>
                  <a:lnTo>
                    <a:pt x="35" y="1735"/>
                  </a:lnTo>
                  <a:lnTo>
                    <a:pt x="20" y="1726"/>
                  </a:lnTo>
                  <a:lnTo>
                    <a:pt x="9" y="1713"/>
                  </a:lnTo>
                  <a:lnTo>
                    <a:pt x="2" y="1698"/>
                  </a:lnTo>
                  <a:lnTo>
                    <a:pt x="0" y="1680"/>
                  </a:lnTo>
                  <a:lnTo>
                    <a:pt x="10" y="1588"/>
                  </a:lnTo>
                  <a:lnTo>
                    <a:pt x="24" y="1499"/>
                  </a:lnTo>
                  <a:lnTo>
                    <a:pt x="45" y="1411"/>
                  </a:lnTo>
                  <a:lnTo>
                    <a:pt x="70" y="1325"/>
                  </a:lnTo>
                  <a:lnTo>
                    <a:pt x="101" y="1242"/>
                  </a:lnTo>
                  <a:lnTo>
                    <a:pt x="136" y="1161"/>
                  </a:lnTo>
                  <a:lnTo>
                    <a:pt x="177" y="1083"/>
                  </a:lnTo>
                  <a:lnTo>
                    <a:pt x="222" y="1007"/>
                  </a:lnTo>
                  <a:lnTo>
                    <a:pt x="271" y="935"/>
                  </a:lnTo>
                  <a:lnTo>
                    <a:pt x="325" y="865"/>
                  </a:lnTo>
                  <a:lnTo>
                    <a:pt x="382" y="799"/>
                  </a:lnTo>
                  <a:lnTo>
                    <a:pt x="444" y="737"/>
                  </a:lnTo>
                  <a:lnTo>
                    <a:pt x="509" y="678"/>
                  </a:lnTo>
                  <a:lnTo>
                    <a:pt x="578" y="624"/>
                  </a:lnTo>
                  <a:lnTo>
                    <a:pt x="650" y="573"/>
                  </a:lnTo>
                  <a:lnTo>
                    <a:pt x="727" y="526"/>
                  </a:lnTo>
                  <a:lnTo>
                    <a:pt x="806" y="485"/>
                  </a:lnTo>
                  <a:lnTo>
                    <a:pt x="888" y="447"/>
                  </a:lnTo>
                  <a:lnTo>
                    <a:pt x="972" y="416"/>
                  </a:lnTo>
                  <a:lnTo>
                    <a:pt x="1061" y="389"/>
                  </a:lnTo>
                  <a:lnTo>
                    <a:pt x="1064" y="340"/>
                  </a:lnTo>
                  <a:lnTo>
                    <a:pt x="1073" y="292"/>
                  </a:lnTo>
                  <a:lnTo>
                    <a:pt x="1087" y="248"/>
                  </a:lnTo>
                  <a:lnTo>
                    <a:pt x="1107" y="206"/>
                  </a:lnTo>
                  <a:lnTo>
                    <a:pt x="1131" y="167"/>
                  </a:lnTo>
                  <a:lnTo>
                    <a:pt x="1159" y="130"/>
                  </a:lnTo>
                  <a:lnTo>
                    <a:pt x="1192" y="98"/>
                  </a:lnTo>
                  <a:lnTo>
                    <a:pt x="1229" y="69"/>
                  </a:lnTo>
                  <a:lnTo>
                    <a:pt x="1268" y="45"/>
                  </a:lnTo>
                  <a:lnTo>
                    <a:pt x="1311" y="26"/>
                  </a:lnTo>
                  <a:lnTo>
                    <a:pt x="1356" y="12"/>
                  </a:lnTo>
                  <a:lnTo>
                    <a:pt x="1403" y="3"/>
                  </a:lnTo>
                  <a:lnTo>
                    <a:pt x="14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76" name="Google Shape;10076;p23"/>
          <p:cNvGrpSpPr/>
          <p:nvPr/>
        </p:nvGrpSpPr>
        <p:grpSpPr>
          <a:xfrm>
            <a:off x="14037420" y="5650971"/>
            <a:ext cx="397691" cy="437748"/>
            <a:chOff x="4887" y="210"/>
            <a:chExt cx="264" cy="291"/>
          </a:xfrm>
        </p:grpSpPr>
        <p:sp>
          <p:nvSpPr>
            <p:cNvPr id="10077" name="Google Shape;10077;p23"/>
            <p:cNvSpPr/>
            <p:nvPr/>
          </p:nvSpPr>
          <p:spPr>
            <a:xfrm>
              <a:off x="4887" y="243"/>
              <a:ext cx="264" cy="206"/>
            </a:xfrm>
            <a:custGeom>
              <a:rect b="b" l="l" r="r" t="t"/>
              <a:pathLst>
                <a:path extrusionOk="0" h="2495" w="3200">
                  <a:moveTo>
                    <a:pt x="133" y="0"/>
                  </a:moveTo>
                  <a:lnTo>
                    <a:pt x="158" y="4"/>
                  </a:lnTo>
                  <a:lnTo>
                    <a:pt x="582" y="130"/>
                  </a:lnTo>
                  <a:lnTo>
                    <a:pt x="605" y="138"/>
                  </a:lnTo>
                  <a:lnTo>
                    <a:pt x="624" y="150"/>
                  </a:lnTo>
                  <a:lnTo>
                    <a:pt x="640" y="166"/>
                  </a:lnTo>
                  <a:lnTo>
                    <a:pt x="653" y="183"/>
                  </a:lnTo>
                  <a:lnTo>
                    <a:pt x="663" y="203"/>
                  </a:lnTo>
                  <a:lnTo>
                    <a:pt x="667" y="214"/>
                  </a:lnTo>
                  <a:lnTo>
                    <a:pt x="671" y="227"/>
                  </a:lnTo>
                  <a:lnTo>
                    <a:pt x="760" y="656"/>
                  </a:lnTo>
                  <a:lnTo>
                    <a:pt x="777" y="656"/>
                  </a:lnTo>
                  <a:lnTo>
                    <a:pt x="795" y="657"/>
                  </a:lnTo>
                  <a:lnTo>
                    <a:pt x="3021" y="863"/>
                  </a:lnTo>
                  <a:lnTo>
                    <a:pt x="3054" y="870"/>
                  </a:lnTo>
                  <a:lnTo>
                    <a:pt x="3085" y="880"/>
                  </a:lnTo>
                  <a:lnTo>
                    <a:pt x="3113" y="895"/>
                  </a:lnTo>
                  <a:lnTo>
                    <a:pt x="3138" y="913"/>
                  </a:lnTo>
                  <a:lnTo>
                    <a:pt x="3159" y="935"/>
                  </a:lnTo>
                  <a:lnTo>
                    <a:pt x="3176" y="961"/>
                  </a:lnTo>
                  <a:lnTo>
                    <a:pt x="3189" y="987"/>
                  </a:lnTo>
                  <a:lnTo>
                    <a:pt x="3198" y="1017"/>
                  </a:lnTo>
                  <a:lnTo>
                    <a:pt x="3200" y="1047"/>
                  </a:lnTo>
                  <a:lnTo>
                    <a:pt x="3197" y="1079"/>
                  </a:lnTo>
                  <a:lnTo>
                    <a:pt x="3049" y="1818"/>
                  </a:lnTo>
                  <a:lnTo>
                    <a:pt x="3040" y="1849"/>
                  </a:lnTo>
                  <a:lnTo>
                    <a:pt x="3025" y="1877"/>
                  </a:lnTo>
                  <a:lnTo>
                    <a:pt x="3006" y="1903"/>
                  </a:lnTo>
                  <a:lnTo>
                    <a:pt x="2981" y="1925"/>
                  </a:lnTo>
                  <a:lnTo>
                    <a:pt x="2953" y="1942"/>
                  </a:lnTo>
                  <a:lnTo>
                    <a:pt x="2923" y="1956"/>
                  </a:lnTo>
                  <a:lnTo>
                    <a:pt x="2889" y="1964"/>
                  </a:lnTo>
                  <a:lnTo>
                    <a:pt x="2854" y="1966"/>
                  </a:lnTo>
                  <a:lnTo>
                    <a:pt x="1033" y="1966"/>
                  </a:lnTo>
                  <a:lnTo>
                    <a:pt x="1092" y="2250"/>
                  </a:lnTo>
                  <a:lnTo>
                    <a:pt x="2822" y="2249"/>
                  </a:lnTo>
                  <a:lnTo>
                    <a:pt x="2850" y="2252"/>
                  </a:lnTo>
                  <a:lnTo>
                    <a:pt x="2877" y="2262"/>
                  </a:lnTo>
                  <a:lnTo>
                    <a:pt x="2899" y="2275"/>
                  </a:lnTo>
                  <a:lnTo>
                    <a:pt x="2918" y="2295"/>
                  </a:lnTo>
                  <a:lnTo>
                    <a:pt x="2933" y="2318"/>
                  </a:lnTo>
                  <a:lnTo>
                    <a:pt x="2943" y="2343"/>
                  </a:lnTo>
                  <a:lnTo>
                    <a:pt x="2946" y="2372"/>
                  </a:lnTo>
                  <a:lnTo>
                    <a:pt x="2943" y="2400"/>
                  </a:lnTo>
                  <a:lnTo>
                    <a:pt x="2933" y="2426"/>
                  </a:lnTo>
                  <a:lnTo>
                    <a:pt x="2918" y="2449"/>
                  </a:lnTo>
                  <a:lnTo>
                    <a:pt x="2899" y="2468"/>
                  </a:lnTo>
                  <a:lnTo>
                    <a:pt x="2877" y="2483"/>
                  </a:lnTo>
                  <a:lnTo>
                    <a:pt x="2850" y="2491"/>
                  </a:lnTo>
                  <a:lnTo>
                    <a:pt x="2822" y="2494"/>
                  </a:lnTo>
                  <a:lnTo>
                    <a:pt x="991" y="2495"/>
                  </a:lnTo>
                  <a:lnTo>
                    <a:pt x="965" y="2493"/>
                  </a:lnTo>
                  <a:lnTo>
                    <a:pt x="940" y="2485"/>
                  </a:lnTo>
                  <a:lnTo>
                    <a:pt x="919" y="2472"/>
                  </a:lnTo>
                  <a:lnTo>
                    <a:pt x="900" y="2456"/>
                  </a:lnTo>
                  <a:lnTo>
                    <a:pt x="885" y="2436"/>
                  </a:lnTo>
                  <a:lnTo>
                    <a:pt x="874" y="2414"/>
                  </a:lnTo>
                  <a:lnTo>
                    <a:pt x="868" y="2389"/>
                  </a:lnTo>
                  <a:lnTo>
                    <a:pt x="442" y="345"/>
                  </a:lnTo>
                  <a:lnTo>
                    <a:pt x="88" y="241"/>
                  </a:lnTo>
                  <a:lnTo>
                    <a:pt x="65" y="231"/>
                  </a:lnTo>
                  <a:lnTo>
                    <a:pt x="45" y="219"/>
                  </a:lnTo>
                  <a:lnTo>
                    <a:pt x="28" y="202"/>
                  </a:lnTo>
                  <a:lnTo>
                    <a:pt x="14" y="182"/>
                  </a:lnTo>
                  <a:lnTo>
                    <a:pt x="5" y="160"/>
                  </a:lnTo>
                  <a:lnTo>
                    <a:pt x="0" y="137"/>
                  </a:lnTo>
                  <a:lnTo>
                    <a:pt x="0" y="113"/>
                  </a:lnTo>
                  <a:lnTo>
                    <a:pt x="4" y="88"/>
                  </a:lnTo>
                  <a:lnTo>
                    <a:pt x="14" y="65"/>
                  </a:lnTo>
                  <a:lnTo>
                    <a:pt x="28" y="45"/>
                  </a:lnTo>
                  <a:lnTo>
                    <a:pt x="45" y="28"/>
                  </a:lnTo>
                  <a:lnTo>
                    <a:pt x="64" y="15"/>
                  </a:lnTo>
                  <a:lnTo>
                    <a:pt x="86" y="5"/>
                  </a:lnTo>
                  <a:lnTo>
                    <a:pt x="109" y="0"/>
                  </a:lnTo>
                  <a:lnTo>
                    <a:pt x="1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8" name="Google Shape;10078;p23"/>
            <p:cNvSpPr/>
            <p:nvPr/>
          </p:nvSpPr>
          <p:spPr>
            <a:xfrm>
              <a:off x="4978" y="460"/>
              <a:ext cx="41" cy="41"/>
            </a:xfrm>
            <a:custGeom>
              <a:rect b="b" l="l" r="r" t="t"/>
              <a:pathLst>
                <a:path extrusionOk="0" h="492" w="494">
                  <a:moveTo>
                    <a:pt x="246" y="0"/>
                  </a:moveTo>
                  <a:lnTo>
                    <a:pt x="287" y="3"/>
                  </a:lnTo>
                  <a:lnTo>
                    <a:pt x="325" y="13"/>
                  </a:lnTo>
                  <a:lnTo>
                    <a:pt x="360" y="27"/>
                  </a:lnTo>
                  <a:lnTo>
                    <a:pt x="392" y="48"/>
                  </a:lnTo>
                  <a:lnTo>
                    <a:pt x="421" y="72"/>
                  </a:lnTo>
                  <a:lnTo>
                    <a:pt x="446" y="101"/>
                  </a:lnTo>
                  <a:lnTo>
                    <a:pt x="466" y="132"/>
                  </a:lnTo>
                  <a:lnTo>
                    <a:pt x="481" y="169"/>
                  </a:lnTo>
                  <a:lnTo>
                    <a:pt x="491" y="206"/>
                  </a:lnTo>
                  <a:lnTo>
                    <a:pt x="494" y="246"/>
                  </a:lnTo>
                  <a:lnTo>
                    <a:pt x="491" y="285"/>
                  </a:lnTo>
                  <a:lnTo>
                    <a:pt x="481" y="324"/>
                  </a:lnTo>
                  <a:lnTo>
                    <a:pt x="466" y="359"/>
                  </a:lnTo>
                  <a:lnTo>
                    <a:pt x="446" y="392"/>
                  </a:lnTo>
                  <a:lnTo>
                    <a:pt x="421" y="420"/>
                  </a:lnTo>
                  <a:lnTo>
                    <a:pt x="392" y="445"/>
                  </a:lnTo>
                  <a:lnTo>
                    <a:pt x="360" y="465"/>
                  </a:lnTo>
                  <a:lnTo>
                    <a:pt x="325" y="480"/>
                  </a:lnTo>
                  <a:lnTo>
                    <a:pt x="287" y="489"/>
                  </a:lnTo>
                  <a:lnTo>
                    <a:pt x="246" y="492"/>
                  </a:lnTo>
                  <a:lnTo>
                    <a:pt x="207" y="489"/>
                  </a:lnTo>
                  <a:lnTo>
                    <a:pt x="169" y="480"/>
                  </a:lnTo>
                  <a:lnTo>
                    <a:pt x="133" y="465"/>
                  </a:lnTo>
                  <a:lnTo>
                    <a:pt x="101" y="445"/>
                  </a:lnTo>
                  <a:lnTo>
                    <a:pt x="73" y="420"/>
                  </a:lnTo>
                  <a:lnTo>
                    <a:pt x="48" y="392"/>
                  </a:lnTo>
                  <a:lnTo>
                    <a:pt x="28" y="359"/>
                  </a:lnTo>
                  <a:lnTo>
                    <a:pt x="13" y="324"/>
                  </a:lnTo>
                  <a:lnTo>
                    <a:pt x="3" y="285"/>
                  </a:lnTo>
                  <a:lnTo>
                    <a:pt x="0" y="246"/>
                  </a:lnTo>
                  <a:lnTo>
                    <a:pt x="3" y="206"/>
                  </a:lnTo>
                  <a:lnTo>
                    <a:pt x="13" y="169"/>
                  </a:lnTo>
                  <a:lnTo>
                    <a:pt x="28" y="132"/>
                  </a:lnTo>
                  <a:lnTo>
                    <a:pt x="48" y="101"/>
                  </a:lnTo>
                  <a:lnTo>
                    <a:pt x="73" y="72"/>
                  </a:lnTo>
                  <a:lnTo>
                    <a:pt x="101" y="48"/>
                  </a:lnTo>
                  <a:lnTo>
                    <a:pt x="133" y="27"/>
                  </a:lnTo>
                  <a:lnTo>
                    <a:pt x="169" y="13"/>
                  </a:lnTo>
                  <a:lnTo>
                    <a:pt x="207" y="3"/>
                  </a:lnTo>
                  <a:lnTo>
                    <a:pt x="2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79" name="Google Shape;10079;p23"/>
            <p:cNvSpPr/>
            <p:nvPr/>
          </p:nvSpPr>
          <p:spPr>
            <a:xfrm>
              <a:off x="5077" y="460"/>
              <a:ext cx="41" cy="41"/>
            </a:xfrm>
            <a:custGeom>
              <a:rect b="b" l="l" r="r" t="t"/>
              <a:pathLst>
                <a:path extrusionOk="0" h="492" w="494">
                  <a:moveTo>
                    <a:pt x="248" y="0"/>
                  </a:moveTo>
                  <a:lnTo>
                    <a:pt x="287" y="3"/>
                  </a:lnTo>
                  <a:lnTo>
                    <a:pt x="326" y="13"/>
                  </a:lnTo>
                  <a:lnTo>
                    <a:pt x="361" y="27"/>
                  </a:lnTo>
                  <a:lnTo>
                    <a:pt x="393" y="48"/>
                  </a:lnTo>
                  <a:lnTo>
                    <a:pt x="422" y="72"/>
                  </a:lnTo>
                  <a:lnTo>
                    <a:pt x="447" y="101"/>
                  </a:lnTo>
                  <a:lnTo>
                    <a:pt x="466" y="132"/>
                  </a:lnTo>
                  <a:lnTo>
                    <a:pt x="482" y="169"/>
                  </a:lnTo>
                  <a:lnTo>
                    <a:pt x="491" y="206"/>
                  </a:lnTo>
                  <a:lnTo>
                    <a:pt x="494" y="246"/>
                  </a:lnTo>
                  <a:lnTo>
                    <a:pt x="491" y="285"/>
                  </a:lnTo>
                  <a:lnTo>
                    <a:pt x="482" y="324"/>
                  </a:lnTo>
                  <a:lnTo>
                    <a:pt x="466" y="359"/>
                  </a:lnTo>
                  <a:lnTo>
                    <a:pt x="447" y="392"/>
                  </a:lnTo>
                  <a:lnTo>
                    <a:pt x="422" y="420"/>
                  </a:lnTo>
                  <a:lnTo>
                    <a:pt x="393" y="445"/>
                  </a:lnTo>
                  <a:lnTo>
                    <a:pt x="361" y="465"/>
                  </a:lnTo>
                  <a:lnTo>
                    <a:pt x="326" y="480"/>
                  </a:lnTo>
                  <a:lnTo>
                    <a:pt x="287" y="489"/>
                  </a:lnTo>
                  <a:lnTo>
                    <a:pt x="248" y="492"/>
                  </a:lnTo>
                  <a:lnTo>
                    <a:pt x="207" y="489"/>
                  </a:lnTo>
                  <a:lnTo>
                    <a:pt x="169" y="480"/>
                  </a:lnTo>
                  <a:lnTo>
                    <a:pt x="134" y="465"/>
                  </a:lnTo>
                  <a:lnTo>
                    <a:pt x="102" y="445"/>
                  </a:lnTo>
                  <a:lnTo>
                    <a:pt x="73" y="420"/>
                  </a:lnTo>
                  <a:lnTo>
                    <a:pt x="48" y="392"/>
                  </a:lnTo>
                  <a:lnTo>
                    <a:pt x="28" y="359"/>
                  </a:lnTo>
                  <a:lnTo>
                    <a:pt x="13" y="324"/>
                  </a:lnTo>
                  <a:lnTo>
                    <a:pt x="4" y="285"/>
                  </a:lnTo>
                  <a:lnTo>
                    <a:pt x="0" y="246"/>
                  </a:lnTo>
                  <a:lnTo>
                    <a:pt x="4" y="206"/>
                  </a:lnTo>
                  <a:lnTo>
                    <a:pt x="13" y="169"/>
                  </a:lnTo>
                  <a:lnTo>
                    <a:pt x="28" y="132"/>
                  </a:lnTo>
                  <a:lnTo>
                    <a:pt x="48" y="101"/>
                  </a:lnTo>
                  <a:lnTo>
                    <a:pt x="73" y="72"/>
                  </a:lnTo>
                  <a:lnTo>
                    <a:pt x="102" y="48"/>
                  </a:lnTo>
                  <a:lnTo>
                    <a:pt x="134" y="27"/>
                  </a:lnTo>
                  <a:lnTo>
                    <a:pt x="169" y="13"/>
                  </a:lnTo>
                  <a:lnTo>
                    <a:pt x="207" y="3"/>
                  </a:lnTo>
                  <a:lnTo>
                    <a:pt x="2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0" name="Google Shape;10080;p23"/>
            <p:cNvSpPr/>
            <p:nvPr/>
          </p:nvSpPr>
          <p:spPr>
            <a:xfrm>
              <a:off x="4976" y="210"/>
              <a:ext cx="148" cy="91"/>
            </a:xfrm>
            <a:custGeom>
              <a:rect b="b" l="l" r="r" t="t"/>
              <a:pathLst>
                <a:path extrusionOk="0" h="1108" w="1793">
                  <a:moveTo>
                    <a:pt x="918" y="0"/>
                  </a:moveTo>
                  <a:lnTo>
                    <a:pt x="1042" y="12"/>
                  </a:lnTo>
                  <a:lnTo>
                    <a:pt x="1062" y="16"/>
                  </a:lnTo>
                  <a:lnTo>
                    <a:pt x="1080" y="26"/>
                  </a:lnTo>
                  <a:lnTo>
                    <a:pt x="1094" y="39"/>
                  </a:lnTo>
                  <a:lnTo>
                    <a:pt x="1105" y="55"/>
                  </a:lnTo>
                  <a:lnTo>
                    <a:pt x="1111" y="74"/>
                  </a:lnTo>
                  <a:lnTo>
                    <a:pt x="1111" y="96"/>
                  </a:lnTo>
                  <a:lnTo>
                    <a:pt x="1100" y="209"/>
                  </a:lnTo>
                  <a:lnTo>
                    <a:pt x="1155" y="228"/>
                  </a:lnTo>
                  <a:lnTo>
                    <a:pt x="1207" y="251"/>
                  </a:lnTo>
                  <a:lnTo>
                    <a:pt x="1256" y="277"/>
                  </a:lnTo>
                  <a:lnTo>
                    <a:pt x="1303" y="307"/>
                  </a:lnTo>
                  <a:lnTo>
                    <a:pt x="1348" y="340"/>
                  </a:lnTo>
                  <a:lnTo>
                    <a:pt x="1437" y="267"/>
                  </a:lnTo>
                  <a:lnTo>
                    <a:pt x="1455" y="256"/>
                  </a:lnTo>
                  <a:lnTo>
                    <a:pt x="1475" y="250"/>
                  </a:lnTo>
                  <a:lnTo>
                    <a:pt x="1494" y="250"/>
                  </a:lnTo>
                  <a:lnTo>
                    <a:pt x="1513" y="254"/>
                  </a:lnTo>
                  <a:lnTo>
                    <a:pt x="1531" y="262"/>
                  </a:lnTo>
                  <a:lnTo>
                    <a:pt x="1546" y="277"/>
                  </a:lnTo>
                  <a:lnTo>
                    <a:pt x="1626" y="372"/>
                  </a:lnTo>
                  <a:lnTo>
                    <a:pt x="1637" y="390"/>
                  </a:lnTo>
                  <a:lnTo>
                    <a:pt x="1642" y="409"/>
                  </a:lnTo>
                  <a:lnTo>
                    <a:pt x="1643" y="428"/>
                  </a:lnTo>
                  <a:lnTo>
                    <a:pt x="1639" y="448"/>
                  </a:lnTo>
                  <a:lnTo>
                    <a:pt x="1629" y="465"/>
                  </a:lnTo>
                  <a:lnTo>
                    <a:pt x="1615" y="481"/>
                  </a:lnTo>
                  <a:lnTo>
                    <a:pt x="1527" y="554"/>
                  </a:lnTo>
                  <a:lnTo>
                    <a:pt x="1551" y="604"/>
                  </a:lnTo>
                  <a:lnTo>
                    <a:pt x="1572" y="655"/>
                  </a:lnTo>
                  <a:lnTo>
                    <a:pt x="1589" y="709"/>
                  </a:lnTo>
                  <a:lnTo>
                    <a:pt x="1601" y="764"/>
                  </a:lnTo>
                  <a:lnTo>
                    <a:pt x="1609" y="821"/>
                  </a:lnTo>
                  <a:lnTo>
                    <a:pt x="1724" y="832"/>
                  </a:lnTo>
                  <a:lnTo>
                    <a:pt x="1744" y="836"/>
                  </a:lnTo>
                  <a:lnTo>
                    <a:pt x="1761" y="845"/>
                  </a:lnTo>
                  <a:lnTo>
                    <a:pt x="1776" y="858"/>
                  </a:lnTo>
                  <a:lnTo>
                    <a:pt x="1787" y="875"/>
                  </a:lnTo>
                  <a:lnTo>
                    <a:pt x="1792" y="894"/>
                  </a:lnTo>
                  <a:lnTo>
                    <a:pt x="1793" y="914"/>
                  </a:lnTo>
                  <a:lnTo>
                    <a:pt x="1782" y="1038"/>
                  </a:lnTo>
                  <a:lnTo>
                    <a:pt x="1777" y="1058"/>
                  </a:lnTo>
                  <a:lnTo>
                    <a:pt x="1768" y="1076"/>
                  </a:lnTo>
                  <a:lnTo>
                    <a:pt x="1755" y="1090"/>
                  </a:lnTo>
                  <a:lnTo>
                    <a:pt x="1738" y="1100"/>
                  </a:lnTo>
                  <a:lnTo>
                    <a:pt x="1719" y="1107"/>
                  </a:lnTo>
                  <a:lnTo>
                    <a:pt x="1699" y="1108"/>
                  </a:lnTo>
                  <a:lnTo>
                    <a:pt x="1583" y="1096"/>
                  </a:lnTo>
                  <a:lnTo>
                    <a:pt x="1223" y="1063"/>
                  </a:lnTo>
                  <a:lnTo>
                    <a:pt x="1236" y="925"/>
                  </a:lnTo>
                  <a:lnTo>
                    <a:pt x="1237" y="878"/>
                  </a:lnTo>
                  <a:lnTo>
                    <a:pt x="1232" y="834"/>
                  </a:lnTo>
                  <a:lnTo>
                    <a:pt x="1221" y="791"/>
                  </a:lnTo>
                  <a:lnTo>
                    <a:pt x="1205" y="750"/>
                  </a:lnTo>
                  <a:lnTo>
                    <a:pt x="1185" y="712"/>
                  </a:lnTo>
                  <a:lnTo>
                    <a:pt x="1159" y="677"/>
                  </a:lnTo>
                  <a:lnTo>
                    <a:pt x="1129" y="645"/>
                  </a:lnTo>
                  <a:lnTo>
                    <a:pt x="1095" y="617"/>
                  </a:lnTo>
                  <a:lnTo>
                    <a:pt x="1058" y="594"/>
                  </a:lnTo>
                  <a:lnTo>
                    <a:pt x="1017" y="576"/>
                  </a:lnTo>
                  <a:lnTo>
                    <a:pt x="975" y="563"/>
                  </a:lnTo>
                  <a:lnTo>
                    <a:pt x="929" y="555"/>
                  </a:lnTo>
                  <a:lnTo>
                    <a:pt x="882" y="554"/>
                  </a:lnTo>
                  <a:lnTo>
                    <a:pt x="837" y="559"/>
                  </a:lnTo>
                  <a:lnTo>
                    <a:pt x="793" y="569"/>
                  </a:lnTo>
                  <a:lnTo>
                    <a:pt x="753" y="585"/>
                  </a:lnTo>
                  <a:lnTo>
                    <a:pt x="714" y="606"/>
                  </a:lnTo>
                  <a:lnTo>
                    <a:pt x="679" y="632"/>
                  </a:lnTo>
                  <a:lnTo>
                    <a:pt x="647" y="662"/>
                  </a:lnTo>
                  <a:lnTo>
                    <a:pt x="619" y="695"/>
                  </a:lnTo>
                  <a:lnTo>
                    <a:pt x="596" y="732"/>
                  </a:lnTo>
                  <a:lnTo>
                    <a:pt x="578" y="772"/>
                  </a:lnTo>
                  <a:lnTo>
                    <a:pt x="564" y="816"/>
                  </a:lnTo>
                  <a:lnTo>
                    <a:pt x="557" y="861"/>
                  </a:lnTo>
                  <a:lnTo>
                    <a:pt x="544" y="999"/>
                  </a:lnTo>
                  <a:lnTo>
                    <a:pt x="183" y="965"/>
                  </a:lnTo>
                  <a:lnTo>
                    <a:pt x="96" y="958"/>
                  </a:lnTo>
                  <a:lnTo>
                    <a:pt x="68" y="955"/>
                  </a:lnTo>
                  <a:lnTo>
                    <a:pt x="48" y="950"/>
                  </a:lnTo>
                  <a:lnTo>
                    <a:pt x="30" y="941"/>
                  </a:lnTo>
                  <a:lnTo>
                    <a:pt x="16" y="927"/>
                  </a:lnTo>
                  <a:lnTo>
                    <a:pt x="5" y="911"/>
                  </a:lnTo>
                  <a:lnTo>
                    <a:pt x="0" y="892"/>
                  </a:lnTo>
                  <a:lnTo>
                    <a:pt x="0" y="871"/>
                  </a:lnTo>
                  <a:lnTo>
                    <a:pt x="12" y="748"/>
                  </a:lnTo>
                  <a:lnTo>
                    <a:pt x="17" y="729"/>
                  </a:lnTo>
                  <a:lnTo>
                    <a:pt x="26" y="710"/>
                  </a:lnTo>
                  <a:lnTo>
                    <a:pt x="39" y="696"/>
                  </a:lnTo>
                  <a:lnTo>
                    <a:pt x="57" y="685"/>
                  </a:lnTo>
                  <a:lnTo>
                    <a:pt x="76" y="680"/>
                  </a:lnTo>
                  <a:lnTo>
                    <a:pt x="96" y="679"/>
                  </a:lnTo>
                  <a:lnTo>
                    <a:pt x="211" y="689"/>
                  </a:lnTo>
                  <a:lnTo>
                    <a:pt x="229" y="636"/>
                  </a:lnTo>
                  <a:lnTo>
                    <a:pt x="252" y="584"/>
                  </a:lnTo>
                  <a:lnTo>
                    <a:pt x="278" y="534"/>
                  </a:lnTo>
                  <a:lnTo>
                    <a:pt x="308" y="487"/>
                  </a:lnTo>
                  <a:lnTo>
                    <a:pt x="341" y="444"/>
                  </a:lnTo>
                  <a:lnTo>
                    <a:pt x="268" y="355"/>
                  </a:lnTo>
                  <a:lnTo>
                    <a:pt x="257" y="338"/>
                  </a:lnTo>
                  <a:lnTo>
                    <a:pt x="251" y="318"/>
                  </a:lnTo>
                  <a:lnTo>
                    <a:pt x="251" y="298"/>
                  </a:lnTo>
                  <a:lnTo>
                    <a:pt x="255" y="279"/>
                  </a:lnTo>
                  <a:lnTo>
                    <a:pt x="263" y="261"/>
                  </a:lnTo>
                  <a:lnTo>
                    <a:pt x="277" y="246"/>
                  </a:lnTo>
                  <a:lnTo>
                    <a:pt x="373" y="168"/>
                  </a:lnTo>
                  <a:lnTo>
                    <a:pt x="391" y="156"/>
                  </a:lnTo>
                  <a:lnTo>
                    <a:pt x="411" y="151"/>
                  </a:lnTo>
                  <a:lnTo>
                    <a:pt x="430" y="150"/>
                  </a:lnTo>
                  <a:lnTo>
                    <a:pt x="449" y="154"/>
                  </a:lnTo>
                  <a:lnTo>
                    <a:pt x="467" y="164"/>
                  </a:lnTo>
                  <a:lnTo>
                    <a:pt x="482" y="177"/>
                  </a:lnTo>
                  <a:lnTo>
                    <a:pt x="557" y="267"/>
                  </a:lnTo>
                  <a:lnTo>
                    <a:pt x="606" y="241"/>
                  </a:lnTo>
                  <a:lnTo>
                    <a:pt x="658" y="221"/>
                  </a:lnTo>
                  <a:lnTo>
                    <a:pt x="711" y="204"/>
                  </a:lnTo>
                  <a:lnTo>
                    <a:pt x="767" y="192"/>
                  </a:lnTo>
                  <a:lnTo>
                    <a:pt x="823" y="184"/>
                  </a:lnTo>
                  <a:lnTo>
                    <a:pt x="834" y="69"/>
                  </a:lnTo>
                  <a:lnTo>
                    <a:pt x="839" y="49"/>
                  </a:lnTo>
                  <a:lnTo>
                    <a:pt x="848" y="32"/>
                  </a:lnTo>
                  <a:lnTo>
                    <a:pt x="862" y="17"/>
                  </a:lnTo>
                  <a:lnTo>
                    <a:pt x="879" y="6"/>
                  </a:lnTo>
                  <a:lnTo>
                    <a:pt x="898" y="1"/>
                  </a:lnTo>
                  <a:lnTo>
                    <a:pt x="9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81" name="Google Shape;10081;p23"/>
          <p:cNvGrpSpPr/>
          <p:nvPr/>
        </p:nvGrpSpPr>
        <p:grpSpPr>
          <a:xfrm>
            <a:off x="15196350" y="5715746"/>
            <a:ext cx="380721" cy="313009"/>
            <a:chOff x="3084" y="3809"/>
            <a:chExt cx="253" cy="208"/>
          </a:xfrm>
        </p:grpSpPr>
        <p:sp>
          <p:nvSpPr>
            <p:cNvPr id="10082" name="Google Shape;10082;p23"/>
            <p:cNvSpPr/>
            <p:nvPr/>
          </p:nvSpPr>
          <p:spPr>
            <a:xfrm>
              <a:off x="3159" y="3872"/>
              <a:ext cx="98" cy="102"/>
            </a:xfrm>
            <a:custGeom>
              <a:rect b="b" l="l" r="r" t="t"/>
              <a:pathLst>
                <a:path extrusionOk="0" h="1403" w="1394">
                  <a:moveTo>
                    <a:pt x="697" y="0"/>
                  </a:moveTo>
                  <a:lnTo>
                    <a:pt x="764" y="3"/>
                  </a:lnTo>
                  <a:lnTo>
                    <a:pt x="829" y="12"/>
                  </a:lnTo>
                  <a:lnTo>
                    <a:pt x="892" y="27"/>
                  </a:lnTo>
                  <a:lnTo>
                    <a:pt x="954" y="48"/>
                  </a:lnTo>
                  <a:lnTo>
                    <a:pt x="1012" y="75"/>
                  </a:lnTo>
                  <a:lnTo>
                    <a:pt x="1067" y="106"/>
                  </a:lnTo>
                  <a:lnTo>
                    <a:pt x="1118" y="142"/>
                  </a:lnTo>
                  <a:lnTo>
                    <a:pt x="1167" y="184"/>
                  </a:lnTo>
                  <a:lnTo>
                    <a:pt x="1211" y="228"/>
                  </a:lnTo>
                  <a:lnTo>
                    <a:pt x="1252" y="276"/>
                  </a:lnTo>
                  <a:lnTo>
                    <a:pt x="1288" y="329"/>
                  </a:lnTo>
                  <a:lnTo>
                    <a:pt x="1319" y="384"/>
                  </a:lnTo>
                  <a:lnTo>
                    <a:pt x="1346" y="443"/>
                  </a:lnTo>
                  <a:lnTo>
                    <a:pt x="1367" y="505"/>
                  </a:lnTo>
                  <a:lnTo>
                    <a:pt x="1382" y="567"/>
                  </a:lnTo>
                  <a:lnTo>
                    <a:pt x="1391" y="633"/>
                  </a:lnTo>
                  <a:lnTo>
                    <a:pt x="1394" y="701"/>
                  </a:lnTo>
                  <a:lnTo>
                    <a:pt x="1391" y="768"/>
                  </a:lnTo>
                  <a:lnTo>
                    <a:pt x="1382" y="834"/>
                  </a:lnTo>
                  <a:lnTo>
                    <a:pt x="1367" y="898"/>
                  </a:lnTo>
                  <a:lnTo>
                    <a:pt x="1346" y="959"/>
                  </a:lnTo>
                  <a:lnTo>
                    <a:pt x="1319" y="1017"/>
                  </a:lnTo>
                  <a:lnTo>
                    <a:pt x="1288" y="1073"/>
                  </a:lnTo>
                  <a:lnTo>
                    <a:pt x="1252" y="1125"/>
                  </a:lnTo>
                  <a:lnTo>
                    <a:pt x="1211" y="1174"/>
                  </a:lnTo>
                  <a:lnTo>
                    <a:pt x="1167" y="1219"/>
                  </a:lnTo>
                  <a:lnTo>
                    <a:pt x="1118" y="1259"/>
                  </a:lnTo>
                  <a:lnTo>
                    <a:pt x="1067" y="1296"/>
                  </a:lnTo>
                  <a:lnTo>
                    <a:pt x="1012" y="1327"/>
                  </a:lnTo>
                  <a:lnTo>
                    <a:pt x="954" y="1353"/>
                  </a:lnTo>
                  <a:lnTo>
                    <a:pt x="892" y="1374"/>
                  </a:lnTo>
                  <a:lnTo>
                    <a:pt x="829" y="1390"/>
                  </a:lnTo>
                  <a:lnTo>
                    <a:pt x="764" y="1400"/>
                  </a:lnTo>
                  <a:lnTo>
                    <a:pt x="697" y="1403"/>
                  </a:lnTo>
                  <a:lnTo>
                    <a:pt x="630" y="1400"/>
                  </a:lnTo>
                  <a:lnTo>
                    <a:pt x="565" y="1390"/>
                  </a:lnTo>
                  <a:lnTo>
                    <a:pt x="502" y="1374"/>
                  </a:lnTo>
                  <a:lnTo>
                    <a:pt x="440" y="1353"/>
                  </a:lnTo>
                  <a:lnTo>
                    <a:pt x="382" y="1327"/>
                  </a:lnTo>
                  <a:lnTo>
                    <a:pt x="327" y="1296"/>
                  </a:lnTo>
                  <a:lnTo>
                    <a:pt x="276" y="1259"/>
                  </a:lnTo>
                  <a:lnTo>
                    <a:pt x="227" y="1219"/>
                  </a:lnTo>
                  <a:lnTo>
                    <a:pt x="183" y="1174"/>
                  </a:lnTo>
                  <a:lnTo>
                    <a:pt x="142" y="1125"/>
                  </a:lnTo>
                  <a:lnTo>
                    <a:pt x="106" y="1073"/>
                  </a:lnTo>
                  <a:lnTo>
                    <a:pt x="75" y="1017"/>
                  </a:lnTo>
                  <a:lnTo>
                    <a:pt x="48" y="959"/>
                  </a:lnTo>
                  <a:lnTo>
                    <a:pt x="27" y="898"/>
                  </a:lnTo>
                  <a:lnTo>
                    <a:pt x="12" y="834"/>
                  </a:lnTo>
                  <a:lnTo>
                    <a:pt x="3" y="768"/>
                  </a:lnTo>
                  <a:lnTo>
                    <a:pt x="0" y="701"/>
                  </a:lnTo>
                  <a:lnTo>
                    <a:pt x="3" y="633"/>
                  </a:lnTo>
                  <a:lnTo>
                    <a:pt x="12" y="567"/>
                  </a:lnTo>
                  <a:lnTo>
                    <a:pt x="27" y="505"/>
                  </a:lnTo>
                  <a:lnTo>
                    <a:pt x="48" y="443"/>
                  </a:lnTo>
                  <a:lnTo>
                    <a:pt x="75" y="384"/>
                  </a:lnTo>
                  <a:lnTo>
                    <a:pt x="106" y="329"/>
                  </a:lnTo>
                  <a:lnTo>
                    <a:pt x="142" y="276"/>
                  </a:lnTo>
                  <a:lnTo>
                    <a:pt x="183" y="228"/>
                  </a:lnTo>
                  <a:lnTo>
                    <a:pt x="227" y="184"/>
                  </a:lnTo>
                  <a:lnTo>
                    <a:pt x="276" y="142"/>
                  </a:lnTo>
                  <a:lnTo>
                    <a:pt x="327" y="106"/>
                  </a:lnTo>
                  <a:lnTo>
                    <a:pt x="382" y="75"/>
                  </a:lnTo>
                  <a:lnTo>
                    <a:pt x="440" y="48"/>
                  </a:lnTo>
                  <a:lnTo>
                    <a:pt x="502" y="27"/>
                  </a:lnTo>
                  <a:lnTo>
                    <a:pt x="565" y="12"/>
                  </a:lnTo>
                  <a:lnTo>
                    <a:pt x="630" y="3"/>
                  </a:lnTo>
                  <a:lnTo>
                    <a:pt x="6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3" name="Google Shape;10083;p23"/>
            <p:cNvSpPr/>
            <p:nvPr/>
          </p:nvSpPr>
          <p:spPr>
            <a:xfrm>
              <a:off x="3084" y="3809"/>
              <a:ext cx="253" cy="208"/>
            </a:xfrm>
            <a:custGeom>
              <a:rect b="b" l="l" r="r" t="t"/>
              <a:pathLst>
                <a:path extrusionOk="0" h="2866" w="3486">
                  <a:moveTo>
                    <a:pt x="3021" y="819"/>
                  </a:moveTo>
                  <a:lnTo>
                    <a:pt x="2983" y="821"/>
                  </a:lnTo>
                  <a:lnTo>
                    <a:pt x="2948" y="831"/>
                  </a:lnTo>
                  <a:lnTo>
                    <a:pt x="2915" y="845"/>
                  </a:lnTo>
                  <a:lnTo>
                    <a:pt x="2884" y="864"/>
                  </a:lnTo>
                  <a:lnTo>
                    <a:pt x="2856" y="887"/>
                  </a:lnTo>
                  <a:lnTo>
                    <a:pt x="2833" y="915"/>
                  </a:lnTo>
                  <a:lnTo>
                    <a:pt x="2814" y="946"/>
                  </a:lnTo>
                  <a:lnTo>
                    <a:pt x="2800" y="979"/>
                  </a:lnTo>
                  <a:lnTo>
                    <a:pt x="2792" y="1015"/>
                  </a:lnTo>
                  <a:lnTo>
                    <a:pt x="2789" y="1052"/>
                  </a:lnTo>
                  <a:lnTo>
                    <a:pt x="2792" y="1090"/>
                  </a:lnTo>
                  <a:lnTo>
                    <a:pt x="2800" y="1126"/>
                  </a:lnTo>
                  <a:lnTo>
                    <a:pt x="2814" y="1160"/>
                  </a:lnTo>
                  <a:lnTo>
                    <a:pt x="2833" y="1190"/>
                  </a:lnTo>
                  <a:lnTo>
                    <a:pt x="2856" y="1218"/>
                  </a:lnTo>
                  <a:lnTo>
                    <a:pt x="2884" y="1241"/>
                  </a:lnTo>
                  <a:lnTo>
                    <a:pt x="2915" y="1260"/>
                  </a:lnTo>
                  <a:lnTo>
                    <a:pt x="2948" y="1275"/>
                  </a:lnTo>
                  <a:lnTo>
                    <a:pt x="2983" y="1284"/>
                  </a:lnTo>
                  <a:lnTo>
                    <a:pt x="3021" y="1287"/>
                  </a:lnTo>
                  <a:lnTo>
                    <a:pt x="3059" y="1284"/>
                  </a:lnTo>
                  <a:lnTo>
                    <a:pt x="3095" y="1275"/>
                  </a:lnTo>
                  <a:lnTo>
                    <a:pt x="3128" y="1260"/>
                  </a:lnTo>
                  <a:lnTo>
                    <a:pt x="3159" y="1241"/>
                  </a:lnTo>
                  <a:lnTo>
                    <a:pt x="3186" y="1218"/>
                  </a:lnTo>
                  <a:lnTo>
                    <a:pt x="3209" y="1190"/>
                  </a:lnTo>
                  <a:lnTo>
                    <a:pt x="3227" y="1160"/>
                  </a:lnTo>
                  <a:lnTo>
                    <a:pt x="3242" y="1126"/>
                  </a:lnTo>
                  <a:lnTo>
                    <a:pt x="3250" y="1090"/>
                  </a:lnTo>
                  <a:lnTo>
                    <a:pt x="3254" y="1052"/>
                  </a:lnTo>
                  <a:lnTo>
                    <a:pt x="3250" y="1015"/>
                  </a:lnTo>
                  <a:lnTo>
                    <a:pt x="3242" y="979"/>
                  </a:lnTo>
                  <a:lnTo>
                    <a:pt x="3227" y="946"/>
                  </a:lnTo>
                  <a:lnTo>
                    <a:pt x="3209" y="915"/>
                  </a:lnTo>
                  <a:lnTo>
                    <a:pt x="3186" y="887"/>
                  </a:lnTo>
                  <a:lnTo>
                    <a:pt x="3159" y="864"/>
                  </a:lnTo>
                  <a:lnTo>
                    <a:pt x="3128" y="845"/>
                  </a:lnTo>
                  <a:lnTo>
                    <a:pt x="3095" y="831"/>
                  </a:lnTo>
                  <a:lnTo>
                    <a:pt x="3059" y="821"/>
                  </a:lnTo>
                  <a:lnTo>
                    <a:pt x="3021" y="819"/>
                  </a:lnTo>
                  <a:close/>
                  <a:moveTo>
                    <a:pt x="1743" y="527"/>
                  </a:moveTo>
                  <a:lnTo>
                    <a:pt x="1662" y="530"/>
                  </a:lnTo>
                  <a:lnTo>
                    <a:pt x="1581" y="538"/>
                  </a:lnTo>
                  <a:lnTo>
                    <a:pt x="1503" y="554"/>
                  </a:lnTo>
                  <a:lnTo>
                    <a:pt x="1427" y="576"/>
                  </a:lnTo>
                  <a:lnTo>
                    <a:pt x="1354" y="601"/>
                  </a:lnTo>
                  <a:lnTo>
                    <a:pt x="1283" y="633"/>
                  </a:lnTo>
                  <a:lnTo>
                    <a:pt x="1216" y="670"/>
                  </a:lnTo>
                  <a:lnTo>
                    <a:pt x="1150" y="712"/>
                  </a:lnTo>
                  <a:lnTo>
                    <a:pt x="1089" y="757"/>
                  </a:lnTo>
                  <a:lnTo>
                    <a:pt x="1031" y="808"/>
                  </a:lnTo>
                  <a:lnTo>
                    <a:pt x="977" y="863"/>
                  </a:lnTo>
                  <a:lnTo>
                    <a:pt x="927" y="921"/>
                  </a:lnTo>
                  <a:lnTo>
                    <a:pt x="882" y="983"/>
                  </a:lnTo>
                  <a:lnTo>
                    <a:pt x="840" y="1048"/>
                  </a:lnTo>
                  <a:lnTo>
                    <a:pt x="804" y="1117"/>
                  </a:lnTo>
                  <a:lnTo>
                    <a:pt x="772" y="1188"/>
                  </a:lnTo>
                  <a:lnTo>
                    <a:pt x="746" y="1261"/>
                  </a:lnTo>
                  <a:lnTo>
                    <a:pt x="725" y="1338"/>
                  </a:lnTo>
                  <a:lnTo>
                    <a:pt x="710" y="1417"/>
                  </a:lnTo>
                  <a:lnTo>
                    <a:pt x="700" y="1496"/>
                  </a:lnTo>
                  <a:lnTo>
                    <a:pt x="697" y="1579"/>
                  </a:lnTo>
                  <a:lnTo>
                    <a:pt x="700" y="1661"/>
                  </a:lnTo>
                  <a:lnTo>
                    <a:pt x="710" y="1742"/>
                  </a:lnTo>
                  <a:lnTo>
                    <a:pt x="725" y="1820"/>
                  </a:lnTo>
                  <a:lnTo>
                    <a:pt x="746" y="1896"/>
                  </a:lnTo>
                  <a:lnTo>
                    <a:pt x="772" y="1971"/>
                  </a:lnTo>
                  <a:lnTo>
                    <a:pt x="804" y="2042"/>
                  </a:lnTo>
                  <a:lnTo>
                    <a:pt x="840" y="2110"/>
                  </a:lnTo>
                  <a:lnTo>
                    <a:pt x="882" y="2175"/>
                  </a:lnTo>
                  <a:lnTo>
                    <a:pt x="927" y="2236"/>
                  </a:lnTo>
                  <a:lnTo>
                    <a:pt x="977" y="2295"/>
                  </a:lnTo>
                  <a:lnTo>
                    <a:pt x="1031" y="2349"/>
                  </a:lnTo>
                  <a:lnTo>
                    <a:pt x="1089" y="2400"/>
                  </a:lnTo>
                  <a:lnTo>
                    <a:pt x="1150" y="2446"/>
                  </a:lnTo>
                  <a:lnTo>
                    <a:pt x="1216" y="2487"/>
                  </a:lnTo>
                  <a:lnTo>
                    <a:pt x="1283" y="2524"/>
                  </a:lnTo>
                  <a:lnTo>
                    <a:pt x="1354" y="2556"/>
                  </a:lnTo>
                  <a:lnTo>
                    <a:pt x="1427" y="2583"/>
                  </a:lnTo>
                  <a:lnTo>
                    <a:pt x="1503" y="2603"/>
                  </a:lnTo>
                  <a:lnTo>
                    <a:pt x="1581" y="2619"/>
                  </a:lnTo>
                  <a:lnTo>
                    <a:pt x="1662" y="2629"/>
                  </a:lnTo>
                  <a:lnTo>
                    <a:pt x="1743" y="2632"/>
                  </a:lnTo>
                  <a:lnTo>
                    <a:pt x="1824" y="2629"/>
                  </a:lnTo>
                  <a:lnTo>
                    <a:pt x="1905" y="2619"/>
                  </a:lnTo>
                  <a:lnTo>
                    <a:pt x="1983" y="2603"/>
                  </a:lnTo>
                  <a:lnTo>
                    <a:pt x="2059" y="2583"/>
                  </a:lnTo>
                  <a:lnTo>
                    <a:pt x="2132" y="2556"/>
                  </a:lnTo>
                  <a:lnTo>
                    <a:pt x="2203" y="2524"/>
                  </a:lnTo>
                  <a:lnTo>
                    <a:pt x="2270" y="2487"/>
                  </a:lnTo>
                  <a:lnTo>
                    <a:pt x="2336" y="2446"/>
                  </a:lnTo>
                  <a:lnTo>
                    <a:pt x="2397" y="2400"/>
                  </a:lnTo>
                  <a:lnTo>
                    <a:pt x="2455" y="2349"/>
                  </a:lnTo>
                  <a:lnTo>
                    <a:pt x="2509" y="2295"/>
                  </a:lnTo>
                  <a:lnTo>
                    <a:pt x="2559" y="2236"/>
                  </a:lnTo>
                  <a:lnTo>
                    <a:pt x="2604" y="2175"/>
                  </a:lnTo>
                  <a:lnTo>
                    <a:pt x="2646" y="2110"/>
                  </a:lnTo>
                  <a:lnTo>
                    <a:pt x="2682" y="2042"/>
                  </a:lnTo>
                  <a:lnTo>
                    <a:pt x="2714" y="1971"/>
                  </a:lnTo>
                  <a:lnTo>
                    <a:pt x="2740" y="1896"/>
                  </a:lnTo>
                  <a:lnTo>
                    <a:pt x="2761" y="1820"/>
                  </a:lnTo>
                  <a:lnTo>
                    <a:pt x="2776" y="1742"/>
                  </a:lnTo>
                  <a:lnTo>
                    <a:pt x="2786" y="1661"/>
                  </a:lnTo>
                  <a:lnTo>
                    <a:pt x="2789" y="1579"/>
                  </a:lnTo>
                  <a:lnTo>
                    <a:pt x="2786" y="1496"/>
                  </a:lnTo>
                  <a:lnTo>
                    <a:pt x="2776" y="1417"/>
                  </a:lnTo>
                  <a:lnTo>
                    <a:pt x="2761" y="1338"/>
                  </a:lnTo>
                  <a:lnTo>
                    <a:pt x="2740" y="1261"/>
                  </a:lnTo>
                  <a:lnTo>
                    <a:pt x="2714" y="1188"/>
                  </a:lnTo>
                  <a:lnTo>
                    <a:pt x="2682" y="1117"/>
                  </a:lnTo>
                  <a:lnTo>
                    <a:pt x="2646" y="1048"/>
                  </a:lnTo>
                  <a:lnTo>
                    <a:pt x="2604" y="983"/>
                  </a:lnTo>
                  <a:lnTo>
                    <a:pt x="2559" y="921"/>
                  </a:lnTo>
                  <a:lnTo>
                    <a:pt x="2509" y="863"/>
                  </a:lnTo>
                  <a:lnTo>
                    <a:pt x="2455" y="808"/>
                  </a:lnTo>
                  <a:lnTo>
                    <a:pt x="2397" y="757"/>
                  </a:lnTo>
                  <a:lnTo>
                    <a:pt x="2336" y="712"/>
                  </a:lnTo>
                  <a:lnTo>
                    <a:pt x="2270" y="670"/>
                  </a:lnTo>
                  <a:lnTo>
                    <a:pt x="2203" y="633"/>
                  </a:lnTo>
                  <a:lnTo>
                    <a:pt x="2132" y="601"/>
                  </a:lnTo>
                  <a:lnTo>
                    <a:pt x="2059" y="576"/>
                  </a:lnTo>
                  <a:lnTo>
                    <a:pt x="1983" y="554"/>
                  </a:lnTo>
                  <a:lnTo>
                    <a:pt x="1905" y="538"/>
                  </a:lnTo>
                  <a:lnTo>
                    <a:pt x="1824" y="530"/>
                  </a:lnTo>
                  <a:lnTo>
                    <a:pt x="1743" y="527"/>
                  </a:lnTo>
                  <a:close/>
                  <a:moveTo>
                    <a:pt x="465" y="410"/>
                  </a:moveTo>
                  <a:lnTo>
                    <a:pt x="465" y="585"/>
                  </a:lnTo>
                  <a:lnTo>
                    <a:pt x="581" y="585"/>
                  </a:lnTo>
                  <a:lnTo>
                    <a:pt x="581" y="410"/>
                  </a:lnTo>
                  <a:lnTo>
                    <a:pt x="465" y="410"/>
                  </a:lnTo>
                  <a:close/>
                  <a:moveTo>
                    <a:pt x="1007" y="0"/>
                  </a:moveTo>
                  <a:lnTo>
                    <a:pt x="2479" y="0"/>
                  </a:lnTo>
                  <a:lnTo>
                    <a:pt x="2712" y="585"/>
                  </a:lnTo>
                  <a:lnTo>
                    <a:pt x="3207" y="585"/>
                  </a:lnTo>
                  <a:lnTo>
                    <a:pt x="3248" y="587"/>
                  </a:lnTo>
                  <a:lnTo>
                    <a:pt x="3287" y="597"/>
                  </a:lnTo>
                  <a:lnTo>
                    <a:pt x="3324" y="611"/>
                  </a:lnTo>
                  <a:lnTo>
                    <a:pt x="3359" y="630"/>
                  </a:lnTo>
                  <a:lnTo>
                    <a:pt x="3390" y="653"/>
                  </a:lnTo>
                  <a:lnTo>
                    <a:pt x="3417" y="682"/>
                  </a:lnTo>
                  <a:lnTo>
                    <a:pt x="3441" y="713"/>
                  </a:lnTo>
                  <a:lnTo>
                    <a:pt x="3460" y="747"/>
                  </a:lnTo>
                  <a:lnTo>
                    <a:pt x="3474" y="784"/>
                  </a:lnTo>
                  <a:lnTo>
                    <a:pt x="3483" y="824"/>
                  </a:lnTo>
                  <a:lnTo>
                    <a:pt x="3486" y="866"/>
                  </a:lnTo>
                  <a:lnTo>
                    <a:pt x="3486" y="2583"/>
                  </a:lnTo>
                  <a:lnTo>
                    <a:pt x="3483" y="2624"/>
                  </a:lnTo>
                  <a:lnTo>
                    <a:pt x="3474" y="2664"/>
                  </a:lnTo>
                  <a:lnTo>
                    <a:pt x="3460" y="2702"/>
                  </a:lnTo>
                  <a:lnTo>
                    <a:pt x="3441" y="2736"/>
                  </a:lnTo>
                  <a:lnTo>
                    <a:pt x="3417" y="2768"/>
                  </a:lnTo>
                  <a:lnTo>
                    <a:pt x="3389" y="2796"/>
                  </a:lnTo>
                  <a:lnTo>
                    <a:pt x="3358" y="2820"/>
                  </a:lnTo>
                  <a:lnTo>
                    <a:pt x="3323" y="2839"/>
                  </a:lnTo>
                  <a:lnTo>
                    <a:pt x="3286" y="2853"/>
                  </a:lnTo>
                  <a:lnTo>
                    <a:pt x="3246" y="2863"/>
                  </a:lnTo>
                  <a:lnTo>
                    <a:pt x="3205" y="2866"/>
                  </a:lnTo>
                  <a:lnTo>
                    <a:pt x="281" y="2866"/>
                  </a:lnTo>
                  <a:lnTo>
                    <a:pt x="240" y="2863"/>
                  </a:lnTo>
                  <a:lnTo>
                    <a:pt x="200" y="2853"/>
                  </a:lnTo>
                  <a:lnTo>
                    <a:pt x="163" y="2839"/>
                  </a:lnTo>
                  <a:lnTo>
                    <a:pt x="128" y="2820"/>
                  </a:lnTo>
                  <a:lnTo>
                    <a:pt x="97" y="2796"/>
                  </a:lnTo>
                  <a:lnTo>
                    <a:pt x="69" y="2768"/>
                  </a:lnTo>
                  <a:lnTo>
                    <a:pt x="45" y="2736"/>
                  </a:lnTo>
                  <a:lnTo>
                    <a:pt x="26" y="2702"/>
                  </a:lnTo>
                  <a:lnTo>
                    <a:pt x="12" y="2664"/>
                  </a:lnTo>
                  <a:lnTo>
                    <a:pt x="3" y="2624"/>
                  </a:lnTo>
                  <a:lnTo>
                    <a:pt x="0" y="2583"/>
                  </a:lnTo>
                  <a:lnTo>
                    <a:pt x="0" y="866"/>
                  </a:lnTo>
                  <a:lnTo>
                    <a:pt x="3" y="824"/>
                  </a:lnTo>
                  <a:lnTo>
                    <a:pt x="12" y="784"/>
                  </a:lnTo>
                  <a:lnTo>
                    <a:pt x="26" y="747"/>
                  </a:lnTo>
                  <a:lnTo>
                    <a:pt x="45" y="713"/>
                  </a:lnTo>
                  <a:lnTo>
                    <a:pt x="69" y="682"/>
                  </a:lnTo>
                  <a:lnTo>
                    <a:pt x="96" y="653"/>
                  </a:lnTo>
                  <a:lnTo>
                    <a:pt x="127" y="630"/>
                  </a:lnTo>
                  <a:lnTo>
                    <a:pt x="162" y="611"/>
                  </a:lnTo>
                  <a:lnTo>
                    <a:pt x="199" y="597"/>
                  </a:lnTo>
                  <a:lnTo>
                    <a:pt x="238" y="587"/>
                  </a:lnTo>
                  <a:lnTo>
                    <a:pt x="279" y="585"/>
                  </a:lnTo>
                  <a:lnTo>
                    <a:pt x="349" y="585"/>
                  </a:lnTo>
                  <a:lnTo>
                    <a:pt x="349" y="293"/>
                  </a:lnTo>
                  <a:lnTo>
                    <a:pt x="697" y="293"/>
                  </a:lnTo>
                  <a:lnTo>
                    <a:pt x="697" y="585"/>
                  </a:lnTo>
                  <a:lnTo>
                    <a:pt x="774" y="585"/>
                  </a:lnTo>
                  <a:lnTo>
                    <a:pt x="100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84" name="Google Shape;10084;p23"/>
          <p:cNvGrpSpPr/>
          <p:nvPr/>
        </p:nvGrpSpPr>
        <p:grpSpPr>
          <a:xfrm>
            <a:off x="17689876" y="5641917"/>
            <a:ext cx="483746" cy="455333"/>
            <a:chOff x="3993" y="3868"/>
            <a:chExt cx="189" cy="178"/>
          </a:xfrm>
        </p:grpSpPr>
        <p:sp>
          <p:nvSpPr>
            <p:cNvPr id="10085" name="Google Shape;10085;p23"/>
            <p:cNvSpPr/>
            <p:nvPr/>
          </p:nvSpPr>
          <p:spPr>
            <a:xfrm>
              <a:off x="3993" y="3974"/>
              <a:ext cx="118" cy="72"/>
            </a:xfrm>
            <a:custGeom>
              <a:rect b="b" l="l" r="r" t="t"/>
              <a:pathLst>
                <a:path extrusionOk="0" h="1301" w="2153">
                  <a:moveTo>
                    <a:pt x="965" y="225"/>
                  </a:moveTo>
                  <a:lnTo>
                    <a:pt x="920" y="228"/>
                  </a:lnTo>
                  <a:lnTo>
                    <a:pt x="876" y="235"/>
                  </a:lnTo>
                  <a:lnTo>
                    <a:pt x="834" y="249"/>
                  </a:lnTo>
                  <a:lnTo>
                    <a:pt x="795" y="267"/>
                  </a:lnTo>
                  <a:lnTo>
                    <a:pt x="757" y="289"/>
                  </a:lnTo>
                  <a:lnTo>
                    <a:pt x="723" y="316"/>
                  </a:lnTo>
                  <a:lnTo>
                    <a:pt x="692" y="346"/>
                  </a:lnTo>
                  <a:lnTo>
                    <a:pt x="665" y="381"/>
                  </a:lnTo>
                  <a:lnTo>
                    <a:pt x="642" y="418"/>
                  </a:lnTo>
                  <a:lnTo>
                    <a:pt x="623" y="459"/>
                  </a:lnTo>
                  <a:lnTo>
                    <a:pt x="608" y="502"/>
                  </a:lnTo>
                  <a:lnTo>
                    <a:pt x="601" y="524"/>
                  </a:lnTo>
                  <a:lnTo>
                    <a:pt x="589" y="543"/>
                  </a:lnTo>
                  <a:lnTo>
                    <a:pt x="574" y="558"/>
                  </a:lnTo>
                  <a:lnTo>
                    <a:pt x="555" y="571"/>
                  </a:lnTo>
                  <a:lnTo>
                    <a:pt x="535" y="579"/>
                  </a:lnTo>
                  <a:lnTo>
                    <a:pt x="514" y="584"/>
                  </a:lnTo>
                  <a:lnTo>
                    <a:pt x="491" y="584"/>
                  </a:lnTo>
                  <a:lnTo>
                    <a:pt x="468" y="583"/>
                  </a:lnTo>
                  <a:lnTo>
                    <a:pt x="428" y="587"/>
                  </a:lnTo>
                  <a:lnTo>
                    <a:pt x="391" y="596"/>
                  </a:lnTo>
                  <a:lnTo>
                    <a:pt x="355" y="611"/>
                  </a:lnTo>
                  <a:lnTo>
                    <a:pt x="323" y="632"/>
                  </a:lnTo>
                  <a:lnTo>
                    <a:pt x="295" y="656"/>
                  </a:lnTo>
                  <a:lnTo>
                    <a:pt x="270" y="684"/>
                  </a:lnTo>
                  <a:lnTo>
                    <a:pt x="250" y="717"/>
                  </a:lnTo>
                  <a:lnTo>
                    <a:pt x="235" y="752"/>
                  </a:lnTo>
                  <a:lnTo>
                    <a:pt x="226" y="790"/>
                  </a:lnTo>
                  <a:lnTo>
                    <a:pt x="223" y="830"/>
                  </a:lnTo>
                  <a:lnTo>
                    <a:pt x="226" y="870"/>
                  </a:lnTo>
                  <a:lnTo>
                    <a:pt x="235" y="907"/>
                  </a:lnTo>
                  <a:lnTo>
                    <a:pt x="250" y="943"/>
                  </a:lnTo>
                  <a:lnTo>
                    <a:pt x="270" y="976"/>
                  </a:lnTo>
                  <a:lnTo>
                    <a:pt x="295" y="1004"/>
                  </a:lnTo>
                  <a:lnTo>
                    <a:pt x="323" y="1029"/>
                  </a:lnTo>
                  <a:lnTo>
                    <a:pt x="355" y="1049"/>
                  </a:lnTo>
                  <a:lnTo>
                    <a:pt x="391" y="1064"/>
                  </a:lnTo>
                  <a:lnTo>
                    <a:pt x="428" y="1073"/>
                  </a:lnTo>
                  <a:lnTo>
                    <a:pt x="468" y="1076"/>
                  </a:lnTo>
                  <a:lnTo>
                    <a:pt x="1617" y="1075"/>
                  </a:lnTo>
                  <a:lnTo>
                    <a:pt x="1662" y="1072"/>
                  </a:lnTo>
                  <a:lnTo>
                    <a:pt x="1705" y="1062"/>
                  </a:lnTo>
                  <a:lnTo>
                    <a:pt x="1746" y="1045"/>
                  </a:lnTo>
                  <a:lnTo>
                    <a:pt x="1785" y="1023"/>
                  </a:lnTo>
                  <a:lnTo>
                    <a:pt x="1820" y="996"/>
                  </a:lnTo>
                  <a:lnTo>
                    <a:pt x="1851" y="964"/>
                  </a:lnTo>
                  <a:lnTo>
                    <a:pt x="1878" y="929"/>
                  </a:lnTo>
                  <a:lnTo>
                    <a:pt x="1900" y="891"/>
                  </a:lnTo>
                  <a:lnTo>
                    <a:pt x="1917" y="850"/>
                  </a:lnTo>
                  <a:lnTo>
                    <a:pt x="1926" y="806"/>
                  </a:lnTo>
                  <a:lnTo>
                    <a:pt x="1930" y="761"/>
                  </a:lnTo>
                  <a:lnTo>
                    <a:pt x="1927" y="717"/>
                  </a:lnTo>
                  <a:lnTo>
                    <a:pt x="1918" y="674"/>
                  </a:lnTo>
                  <a:lnTo>
                    <a:pt x="1902" y="634"/>
                  </a:lnTo>
                  <a:lnTo>
                    <a:pt x="1882" y="597"/>
                  </a:lnTo>
                  <a:lnTo>
                    <a:pt x="1857" y="564"/>
                  </a:lnTo>
                  <a:lnTo>
                    <a:pt x="1827" y="533"/>
                  </a:lnTo>
                  <a:lnTo>
                    <a:pt x="1794" y="508"/>
                  </a:lnTo>
                  <a:lnTo>
                    <a:pt x="1758" y="488"/>
                  </a:lnTo>
                  <a:lnTo>
                    <a:pt x="1717" y="472"/>
                  </a:lnTo>
                  <a:lnTo>
                    <a:pt x="1675" y="463"/>
                  </a:lnTo>
                  <a:lnTo>
                    <a:pt x="1631" y="460"/>
                  </a:lnTo>
                  <a:lnTo>
                    <a:pt x="1597" y="462"/>
                  </a:lnTo>
                  <a:lnTo>
                    <a:pt x="1564" y="467"/>
                  </a:lnTo>
                  <a:lnTo>
                    <a:pt x="1530" y="478"/>
                  </a:lnTo>
                  <a:lnTo>
                    <a:pt x="1499" y="491"/>
                  </a:lnTo>
                  <a:lnTo>
                    <a:pt x="1469" y="508"/>
                  </a:lnTo>
                  <a:lnTo>
                    <a:pt x="1447" y="519"/>
                  </a:lnTo>
                  <a:lnTo>
                    <a:pt x="1424" y="525"/>
                  </a:lnTo>
                  <a:lnTo>
                    <a:pt x="1399" y="526"/>
                  </a:lnTo>
                  <a:lnTo>
                    <a:pt x="1375" y="521"/>
                  </a:lnTo>
                  <a:lnTo>
                    <a:pt x="1353" y="511"/>
                  </a:lnTo>
                  <a:lnTo>
                    <a:pt x="1334" y="496"/>
                  </a:lnTo>
                  <a:lnTo>
                    <a:pt x="1317" y="478"/>
                  </a:lnTo>
                  <a:lnTo>
                    <a:pt x="1305" y="456"/>
                  </a:lnTo>
                  <a:lnTo>
                    <a:pt x="1287" y="416"/>
                  </a:lnTo>
                  <a:lnTo>
                    <a:pt x="1263" y="378"/>
                  </a:lnTo>
                  <a:lnTo>
                    <a:pt x="1236" y="344"/>
                  </a:lnTo>
                  <a:lnTo>
                    <a:pt x="1204" y="314"/>
                  </a:lnTo>
                  <a:lnTo>
                    <a:pt x="1170" y="288"/>
                  </a:lnTo>
                  <a:lnTo>
                    <a:pt x="1133" y="266"/>
                  </a:lnTo>
                  <a:lnTo>
                    <a:pt x="1094" y="248"/>
                  </a:lnTo>
                  <a:lnTo>
                    <a:pt x="1052" y="235"/>
                  </a:lnTo>
                  <a:lnTo>
                    <a:pt x="1008" y="227"/>
                  </a:lnTo>
                  <a:lnTo>
                    <a:pt x="965" y="225"/>
                  </a:lnTo>
                  <a:close/>
                  <a:moveTo>
                    <a:pt x="965" y="0"/>
                  </a:moveTo>
                  <a:lnTo>
                    <a:pt x="1024" y="4"/>
                  </a:lnTo>
                  <a:lnTo>
                    <a:pt x="1082" y="12"/>
                  </a:lnTo>
                  <a:lnTo>
                    <a:pt x="1139" y="27"/>
                  </a:lnTo>
                  <a:lnTo>
                    <a:pt x="1194" y="47"/>
                  </a:lnTo>
                  <a:lnTo>
                    <a:pt x="1245" y="72"/>
                  </a:lnTo>
                  <a:lnTo>
                    <a:pt x="1295" y="101"/>
                  </a:lnTo>
                  <a:lnTo>
                    <a:pt x="1341" y="136"/>
                  </a:lnTo>
                  <a:lnTo>
                    <a:pt x="1384" y="176"/>
                  </a:lnTo>
                  <a:lnTo>
                    <a:pt x="1422" y="219"/>
                  </a:lnTo>
                  <a:lnTo>
                    <a:pt x="1456" y="266"/>
                  </a:lnTo>
                  <a:lnTo>
                    <a:pt x="1499" y="252"/>
                  </a:lnTo>
                  <a:lnTo>
                    <a:pt x="1542" y="243"/>
                  </a:lnTo>
                  <a:lnTo>
                    <a:pt x="1587" y="237"/>
                  </a:lnTo>
                  <a:lnTo>
                    <a:pt x="1631" y="235"/>
                  </a:lnTo>
                  <a:lnTo>
                    <a:pt x="1688" y="238"/>
                  </a:lnTo>
                  <a:lnTo>
                    <a:pt x="1743" y="248"/>
                  </a:lnTo>
                  <a:lnTo>
                    <a:pt x="1796" y="263"/>
                  </a:lnTo>
                  <a:lnTo>
                    <a:pt x="1846" y="282"/>
                  </a:lnTo>
                  <a:lnTo>
                    <a:pt x="1894" y="307"/>
                  </a:lnTo>
                  <a:lnTo>
                    <a:pt x="1939" y="337"/>
                  </a:lnTo>
                  <a:lnTo>
                    <a:pt x="1980" y="371"/>
                  </a:lnTo>
                  <a:lnTo>
                    <a:pt x="2018" y="408"/>
                  </a:lnTo>
                  <a:lnTo>
                    <a:pt x="2052" y="450"/>
                  </a:lnTo>
                  <a:lnTo>
                    <a:pt x="2082" y="495"/>
                  </a:lnTo>
                  <a:lnTo>
                    <a:pt x="2107" y="544"/>
                  </a:lnTo>
                  <a:lnTo>
                    <a:pt x="2126" y="595"/>
                  </a:lnTo>
                  <a:lnTo>
                    <a:pt x="2141" y="648"/>
                  </a:lnTo>
                  <a:lnTo>
                    <a:pt x="2150" y="703"/>
                  </a:lnTo>
                  <a:lnTo>
                    <a:pt x="2153" y="761"/>
                  </a:lnTo>
                  <a:lnTo>
                    <a:pt x="2150" y="818"/>
                  </a:lnTo>
                  <a:lnTo>
                    <a:pt x="2141" y="875"/>
                  </a:lnTo>
                  <a:lnTo>
                    <a:pt x="2125" y="928"/>
                  </a:lnTo>
                  <a:lnTo>
                    <a:pt x="2104" y="981"/>
                  </a:lnTo>
                  <a:lnTo>
                    <a:pt x="2078" y="1030"/>
                  </a:lnTo>
                  <a:lnTo>
                    <a:pt x="2048" y="1076"/>
                  </a:lnTo>
                  <a:lnTo>
                    <a:pt x="2013" y="1119"/>
                  </a:lnTo>
                  <a:lnTo>
                    <a:pt x="1974" y="1159"/>
                  </a:lnTo>
                  <a:lnTo>
                    <a:pt x="1932" y="1194"/>
                  </a:lnTo>
                  <a:lnTo>
                    <a:pt x="1886" y="1225"/>
                  </a:lnTo>
                  <a:lnTo>
                    <a:pt x="1837" y="1251"/>
                  </a:lnTo>
                  <a:lnTo>
                    <a:pt x="1785" y="1272"/>
                  </a:lnTo>
                  <a:lnTo>
                    <a:pt x="1730" y="1287"/>
                  </a:lnTo>
                  <a:lnTo>
                    <a:pt x="1675" y="1296"/>
                  </a:lnTo>
                  <a:lnTo>
                    <a:pt x="1617" y="1300"/>
                  </a:lnTo>
                  <a:lnTo>
                    <a:pt x="468" y="1301"/>
                  </a:lnTo>
                  <a:lnTo>
                    <a:pt x="414" y="1298"/>
                  </a:lnTo>
                  <a:lnTo>
                    <a:pt x="360" y="1288"/>
                  </a:lnTo>
                  <a:lnTo>
                    <a:pt x="310" y="1273"/>
                  </a:lnTo>
                  <a:lnTo>
                    <a:pt x="263" y="1253"/>
                  </a:lnTo>
                  <a:lnTo>
                    <a:pt x="217" y="1227"/>
                  </a:lnTo>
                  <a:lnTo>
                    <a:pt x="175" y="1198"/>
                  </a:lnTo>
                  <a:lnTo>
                    <a:pt x="138" y="1163"/>
                  </a:lnTo>
                  <a:lnTo>
                    <a:pt x="103" y="1125"/>
                  </a:lnTo>
                  <a:lnTo>
                    <a:pt x="73" y="1083"/>
                  </a:lnTo>
                  <a:lnTo>
                    <a:pt x="48" y="1037"/>
                  </a:lnTo>
                  <a:lnTo>
                    <a:pt x="27" y="989"/>
                  </a:lnTo>
                  <a:lnTo>
                    <a:pt x="13" y="938"/>
                  </a:lnTo>
                  <a:lnTo>
                    <a:pt x="3" y="885"/>
                  </a:lnTo>
                  <a:lnTo>
                    <a:pt x="0" y="830"/>
                  </a:lnTo>
                  <a:lnTo>
                    <a:pt x="3" y="774"/>
                  </a:lnTo>
                  <a:lnTo>
                    <a:pt x="13" y="721"/>
                  </a:lnTo>
                  <a:lnTo>
                    <a:pt x="28" y="669"/>
                  </a:lnTo>
                  <a:lnTo>
                    <a:pt x="49" y="621"/>
                  </a:lnTo>
                  <a:lnTo>
                    <a:pt x="75" y="575"/>
                  </a:lnTo>
                  <a:lnTo>
                    <a:pt x="105" y="533"/>
                  </a:lnTo>
                  <a:lnTo>
                    <a:pt x="140" y="494"/>
                  </a:lnTo>
                  <a:lnTo>
                    <a:pt x="179" y="460"/>
                  </a:lnTo>
                  <a:lnTo>
                    <a:pt x="222" y="429"/>
                  </a:lnTo>
                  <a:lnTo>
                    <a:pt x="268" y="404"/>
                  </a:lnTo>
                  <a:lnTo>
                    <a:pt x="317" y="384"/>
                  </a:lnTo>
                  <a:lnTo>
                    <a:pt x="368" y="370"/>
                  </a:lnTo>
                  <a:lnTo>
                    <a:pt x="421" y="361"/>
                  </a:lnTo>
                  <a:lnTo>
                    <a:pt x="447" y="309"/>
                  </a:lnTo>
                  <a:lnTo>
                    <a:pt x="477" y="259"/>
                  </a:lnTo>
                  <a:lnTo>
                    <a:pt x="512" y="213"/>
                  </a:lnTo>
                  <a:lnTo>
                    <a:pt x="550" y="171"/>
                  </a:lnTo>
                  <a:lnTo>
                    <a:pt x="592" y="134"/>
                  </a:lnTo>
                  <a:lnTo>
                    <a:pt x="638" y="100"/>
                  </a:lnTo>
                  <a:lnTo>
                    <a:pt x="687" y="71"/>
                  </a:lnTo>
                  <a:lnTo>
                    <a:pt x="738" y="46"/>
                  </a:lnTo>
                  <a:lnTo>
                    <a:pt x="792" y="27"/>
                  </a:lnTo>
                  <a:lnTo>
                    <a:pt x="848" y="12"/>
                  </a:lnTo>
                  <a:lnTo>
                    <a:pt x="905" y="4"/>
                  </a:lnTo>
                  <a:lnTo>
                    <a:pt x="9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6" name="Google Shape;10086;p23"/>
            <p:cNvSpPr/>
            <p:nvPr/>
          </p:nvSpPr>
          <p:spPr>
            <a:xfrm>
              <a:off x="4063" y="3868"/>
              <a:ext cx="119" cy="66"/>
            </a:xfrm>
            <a:custGeom>
              <a:rect b="b" l="l" r="r" t="t"/>
              <a:pathLst>
                <a:path extrusionOk="0" h="1203" w="2157">
                  <a:moveTo>
                    <a:pt x="953" y="0"/>
                  </a:moveTo>
                  <a:lnTo>
                    <a:pt x="1008" y="3"/>
                  </a:lnTo>
                  <a:lnTo>
                    <a:pt x="1062" y="12"/>
                  </a:lnTo>
                  <a:lnTo>
                    <a:pt x="1114" y="25"/>
                  </a:lnTo>
                  <a:lnTo>
                    <a:pt x="1163" y="43"/>
                  </a:lnTo>
                  <a:lnTo>
                    <a:pt x="1211" y="67"/>
                  </a:lnTo>
                  <a:lnTo>
                    <a:pt x="1256" y="94"/>
                  </a:lnTo>
                  <a:lnTo>
                    <a:pt x="1297" y="126"/>
                  </a:lnTo>
                  <a:lnTo>
                    <a:pt x="1335" y="161"/>
                  </a:lnTo>
                  <a:lnTo>
                    <a:pt x="1370" y="200"/>
                  </a:lnTo>
                  <a:lnTo>
                    <a:pt x="1401" y="243"/>
                  </a:lnTo>
                  <a:lnTo>
                    <a:pt x="1427" y="288"/>
                  </a:lnTo>
                  <a:lnTo>
                    <a:pt x="1450" y="337"/>
                  </a:lnTo>
                  <a:lnTo>
                    <a:pt x="1495" y="311"/>
                  </a:lnTo>
                  <a:lnTo>
                    <a:pt x="1541" y="290"/>
                  </a:lnTo>
                  <a:lnTo>
                    <a:pt x="1591" y="276"/>
                  </a:lnTo>
                  <a:lnTo>
                    <a:pt x="1644" y="266"/>
                  </a:lnTo>
                  <a:lnTo>
                    <a:pt x="1698" y="263"/>
                  </a:lnTo>
                  <a:lnTo>
                    <a:pt x="1752" y="266"/>
                  </a:lnTo>
                  <a:lnTo>
                    <a:pt x="1803" y="275"/>
                  </a:lnTo>
                  <a:lnTo>
                    <a:pt x="1853" y="289"/>
                  </a:lnTo>
                  <a:lnTo>
                    <a:pt x="1900" y="309"/>
                  </a:lnTo>
                  <a:lnTo>
                    <a:pt x="1945" y="335"/>
                  </a:lnTo>
                  <a:lnTo>
                    <a:pt x="1985" y="364"/>
                  </a:lnTo>
                  <a:lnTo>
                    <a:pt x="2023" y="398"/>
                  </a:lnTo>
                  <a:lnTo>
                    <a:pt x="2056" y="436"/>
                  </a:lnTo>
                  <a:lnTo>
                    <a:pt x="2085" y="477"/>
                  </a:lnTo>
                  <a:lnTo>
                    <a:pt x="2110" y="521"/>
                  </a:lnTo>
                  <a:lnTo>
                    <a:pt x="2130" y="569"/>
                  </a:lnTo>
                  <a:lnTo>
                    <a:pt x="2145" y="619"/>
                  </a:lnTo>
                  <a:lnTo>
                    <a:pt x="2154" y="671"/>
                  </a:lnTo>
                  <a:lnTo>
                    <a:pt x="2157" y="725"/>
                  </a:lnTo>
                  <a:lnTo>
                    <a:pt x="2154" y="779"/>
                  </a:lnTo>
                  <a:lnTo>
                    <a:pt x="2144" y="832"/>
                  </a:lnTo>
                  <a:lnTo>
                    <a:pt x="2128" y="882"/>
                  </a:lnTo>
                  <a:lnTo>
                    <a:pt x="2107" y="931"/>
                  </a:lnTo>
                  <a:lnTo>
                    <a:pt x="2081" y="977"/>
                  </a:lnTo>
                  <a:lnTo>
                    <a:pt x="2050" y="1019"/>
                  </a:lnTo>
                  <a:lnTo>
                    <a:pt x="2015" y="1059"/>
                  </a:lnTo>
                  <a:lnTo>
                    <a:pt x="1976" y="1095"/>
                  </a:lnTo>
                  <a:lnTo>
                    <a:pt x="1933" y="1125"/>
                  </a:lnTo>
                  <a:lnTo>
                    <a:pt x="1887" y="1152"/>
                  </a:lnTo>
                  <a:lnTo>
                    <a:pt x="1839" y="1173"/>
                  </a:lnTo>
                  <a:lnTo>
                    <a:pt x="1789" y="1189"/>
                  </a:lnTo>
                  <a:lnTo>
                    <a:pt x="1736" y="1199"/>
                  </a:lnTo>
                  <a:lnTo>
                    <a:pt x="1683" y="1202"/>
                  </a:lnTo>
                  <a:lnTo>
                    <a:pt x="1658" y="1202"/>
                  </a:lnTo>
                  <a:lnTo>
                    <a:pt x="1627" y="1202"/>
                  </a:lnTo>
                  <a:lnTo>
                    <a:pt x="1589" y="1202"/>
                  </a:lnTo>
                  <a:lnTo>
                    <a:pt x="1546" y="1202"/>
                  </a:lnTo>
                  <a:lnTo>
                    <a:pt x="1497" y="1202"/>
                  </a:lnTo>
                  <a:lnTo>
                    <a:pt x="1442" y="1202"/>
                  </a:lnTo>
                  <a:lnTo>
                    <a:pt x="1385" y="1202"/>
                  </a:lnTo>
                  <a:lnTo>
                    <a:pt x="1325" y="1203"/>
                  </a:lnTo>
                  <a:lnTo>
                    <a:pt x="1261" y="1203"/>
                  </a:lnTo>
                  <a:lnTo>
                    <a:pt x="1196" y="1203"/>
                  </a:lnTo>
                  <a:lnTo>
                    <a:pt x="1129" y="1203"/>
                  </a:lnTo>
                  <a:lnTo>
                    <a:pt x="1061" y="1203"/>
                  </a:lnTo>
                  <a:lnTo>
                    <a:pt x="993" y="1203"/>
                  </a:lnTo>
                  <a:lnTo>
                    <a:pt x="926" y="1203"/>
                  </a:lnTo>
                  <a:lnTo>
                    <a:pt x="859" y="1203"/>
                  </a:lnTo>
                  <a:lnTo>
                    <a:pt x="794" y="1203"/>
                  </a:lnTo>
                  <a:lnTo>
                    <a:pt x="733" y="1203"/>
                  </a:lnTo>
                  <a:lnTo>
                    <a:pt x="674" y="1203"/>
                  </a:lnTo>
                  <a:lnTo>
                    <a:pt x="618" y="1203"/>
                  </a:lnTo>
                  <a:lnTo>
                    <a:pt x="567" y="1203"/>
                  </a:lnTo>
                  <a:lnTo>
                    <a:pt x="520" y="1203"/>
                  </a:lnTo>
                  <a:lnTo>
                    <a:pt x="480" y="1203"/>
                  </a:lnTo>
                  <a:lnTo>
                    <a:pt x="445" y="1203"/>
                  </a:lnTo>
                  <a:lnTo>
                    <a:pt x="417" y="1203"/>
                  </a:lnTo>
                  <a:lnTo>
                    <a:pt x="398" y="1203"/>
                  </a:lnTo>
                  <a:lnTo>
                    <a:pt x="348" y="1200"/>
                  </a:lnTo>
                  <a:lnTo>
                    <a:pt x="300" y="1191"/>
                  </a:lnTo>
                  <a:lnTo>
                    <a:pt x="254" y="1177"/>
                  </a:lnTo>
                  <a:lnTo>
                    <a:pt x="210" y="1156"/>
                  </a:lnTo>
                  <a:lnTo>
                    <a:pt x="169" y="1131"/>
                  </a:lnTo>
                  <a:lnTo>
                    <a:pt x="133" y="1102"/>
                  </a:lnTo>
                  <a:lnTo>
                    <a:pt x="100" y="1069"/>
                  </a:lnTo>
                  <a:lnTo>
                    <a:pt x="70" y="1031"/>
                  </a:lnTo>
                  <a:lnTo>
                    <a:pt x="45" y="991"/>
                  </a:lnTo>
                  <a:lnTo>
                    <a:pt x="26" y="947"/>
                  </a:lnTo>
                  <a:lnTo>
                    <a:pt x="11" y="901"/>
                  </a:lnTo>
                  <a:lnTo>
                    <a:pt x="3" y="853"/>
                  </a:lnTo>
                  <a:lnTo>
                    <a:pt x="0" y="802"/>
                  </a:lnTo>
                  <a:lnTo>
                    <a:pt x="3" y="752"/>
                  </a:lnTo>
                  <a:lnTo>
                    <a:pt x="11" y="704"/>
                  </a:lnTo>
                  <a:lnTo>
                    <a:pt x="26" y="657"/>
                  </a:lnTo>
                  <a:lnTo>
                    <a:pt x="45" y="613"/>
                  </a:lnTo>
                  <a:lnTo>
                    <a:pt x="70" y="574"/>
                  </a:lnTo>
                  <a:lnTo>
                    <a:pt x="100" y="536"/>
                  </a:lnTo>
                  <a:lnTo>
                    <a:pt x="133" y="502"/>
                  </a:lnTo>
                  <a:lnTo>
                    <a:pt x="169" y="473"/>
                  </a:lnTo>
                  <a:lnTo>
                    <a:pt x="210" y="448"/>
                  </a:lnTo>
                  <a:lnTo>
                    <a:pt x="254" y="428"/>
                  </a:lnTo>
                  <a:lnTo>
                    <a:pt x="300" y="413"/>
                  </a:lnTo>
                  <a:lnTo>
                    <a:pt x="348" y="405"/>
                  </a:lnTo>
                  <a:lnTo>
                    <a:pt x="398" y="402"/>
                  </a:lnTo>
                  <a:lnTo>
                    <a:pt x="434" y="403"/>
                  </a:lnTo>
                  <a:lnTo>
                    <a:pt x="451" y="350"/>
                  </a:lnTo>
                  <a:lnTo>
                    <a:pt x="473" y="301"/>
                  </a:lnTo>
                  <a:lnTo>
                    <a:pt x="499" y="254"/>
                  </a:lnTo>
                  <a:lnTo>
                    <a:pt x="529" y="210"/>
                  </a:lnTo>
                  <a:lnTo>
                    <a:pt x="563" y="169"/>
                  </a:lnTo>
                  <a:lnTo>
                    <a:pt x="602" y="132"/>
                  </a:lnTo>
                  <a:lnTo>
                    <a:pt x="644" y="99"/>
                  </a:lnTo>
                  <a:lnTo>
                    <a:pt x="689" y="70"/>
                  </a:lnTo>
                  <a:lnTo>
                    <a:pt x="737" y="45"/>
                  </a:lnTo>
                  <a:lnTo>
                    <a:pt x="788" y="26"/>
                  </a:lnTo>
                  <a:lnTo>
                    <a:pt x="841" y="12"/>
                  </a:lnTo>
                  <a:lnTo>
                    <a:pt x="896" y="3"/>
                  </a:lnTo>
                  <a:lnTo>
                    <a:pt x="9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7" name="Google Shape;10087;p23"/>
            <p:cNvSpPr/>
            <p:nvPr/>
          </p:nvSpPr>
          <p:spPr>
            <a:xfrm>
              <a:off x="4001" y="3953"/>
              <a:ext cx="17" cy="34"/>
            </a:xfrm>
            <a:custGeom>
              <a:rect b="b" l="l" r="r" t="t"/>
              <a:pathLst>
                <a:path extrusionOk="0" h="598" w="298">
                  <a:moveTo>
                    <a:pt x="149" y="0"/>
                  </a:moveTo>
                  <a:lnTo>
                    <a:pt x="179" y="3"/>
                  </a:lnTo>
                  <a:lnTo>
                    <a:pt x="207" y="11"/>
                  </a:lnTo>
                  <a:lnTo>
                    <a:pt x="232" y="25"/>
                  </a:lnTo>
                  <a:lnTo>
                    <a:pt x="254" y="44"/>
                  </a:lnTo>
                  <a:lnTo>
                    <a:pt x="273" y="66"/>
                  </a:lnTo>
                  <a:lnTo>
                    <a:pt x="286" y="91"/>
                  </a:lnTo>
                  <a:lnTo>
                    <a:pt x="295" y="119"/>
                  </a:lnTo>
                  <a:lnTo>
                    <a:pt x="298" y="149"/>
                  </a:lnTo>
                  <a:lnTo>
                    <a:pt x="298" y="448"/>
                  </a:lnTo>
                  <a:lnTo>
                    <a:pt x="295" y="479"/>
                  </a:lnTo>
                  <a:lnTo>
                    <a:pt x="286" y="507"/>
                  </a:lnTo>
                  <a:lnTo>
                    <a:pt x="273" y="532"/>
                  </a:lnTo>
                  <a:lnTo>
                    <a:pt x="254" y="554"/>
                  </a:lnTo>
                  <a:lnTo>
                    <a:pt x="232" y="573"/>
                  </a:lnTo>
                  <a:lnTo>
                    <a:pt x="207" y="587"/>
                  </a:lnTo>
                  <a:lnTo>
                    <a:pt x="179" y="595"/>
                  </a:lnTo>
                  <a:lnTo>
                    <a:pt x="149" y="598"/>
                  </a:lnTo>
                  <a:lnTo>
                    <a:pt x="120" y="595"/>
                  </a:lnTo>
                  <a:lnTo>
                    <a:pt x="92" y="587"/>
                  </a:lnTo>
                  <a:lnTo>
                    <a:pt x="65" y="573"/>
                  </a:lnTo>
                  <a:lnTo>
                    <a:pt x="44" y="554"/>
                  </a:lnTo>
                  <a:lnTo>
                    <a:pt x="26" y="532"/>
                  </a:lnTo>
                  <a:lnTo>
                    <a:pt x="12" y="507"/>
                  </a:lnTo>
                  <a:lnTo>
                    <a:pt x="3" y="479"/>
                  </a:lnTo>
                  <a:lnTo>
                    <a:pt x="0" y="448"/>
                  </a:lnTo>
                  <a:lnTo>
                    <a:pt x="0" y="149"/>
                  </a:lnTo>
                  <a:lnTo>
                    <a:pt x="3" y="119"/>
                  </a:lnTo>
                  <a:lnTo>
                    <a:pt x="12" y="91"/>
                  </a:lnTo>
                  <a:lnTo>
                    <a:pt x="26" y="66"/>
                  </a:lnTo>
                  <a:lnTo>
                    <a:pt x="44" y="44"/>
                  </a:lnTo>
                  <a:lnTo>
                    <a:pt x="65" y="25"/>
                  </a:lnTo>
                  <a:lnTo>
                    <a:pt x="92" y="11"/>
                  </a:lnTo>
                  <a:lnTo>
                    <a:pt x="120"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8" name="Google Shape;10088;p23"/>
            <p:cNvSpPr/>
            <p:nvPr/>
          </p:nvSpPr>
          <p:spPr>
            <a:xfrm>
              <a:off x="4022" y="3891"/>
              <a:ext cx="33" cy="17"/>
            </a:xfrm>
            <a:custGeom>
              <a:rect b="b" l="l" r="r" t="t"/>
              <a:pathLst>
                <a:path extrusionOk="0" h="298" w="595">
                  <a:moveTo>
                    <a:pt x="149" y="0"/>
                  </a:moveTo>
                  <a:lnTo>
                    <a:pt x="446" y="0"/>
                  </a:lnTo>
                  <a:lnTo>
                    <a:pt x="476" y="3"/>
                  </a:lnTo>
                  <a:lnTo>
                    <a:pt x="504" y="11"/>
                  </a:lnTo>
                  <a:lnTo>
                    <a:pt x="529" y="25"/>
                  </a:lnTo>
                  <a:lnTo>
                    <a:pt x="551" y="44"/>
                  </a:lnTo>
                  <a:lnTo>
                    <a:pt x="570" y="66"/>
                  </a:lnTo>
                  <a:lnTo>
                    <a:pt x="583" y="91"/>
                  </a:lnTo>
                  <a:lnTo>
                    <a:pt x="592" y="119"/>
                  </a:lnTo>
                  <a:lnTo>
                    <a:pt x="595" y="149"/>
                  </a:lnTo>
                  <a:lnTo>
                    <a:pt x="592" y="179"/>
                  </a:lnTo>
                  <a:lnTo>
                    <a:pt x="583" y="207"/>
                  </a:lnTo>
                  <a:lnTo>
                    <a:pt x="570" y="232"/>
                  </a:lnTo>
                  <a:lnTo>
                    <a:pt x="551" y="255"/>
                  </a:lnTo>
                  <a:lnTo>
                    <a:pt x="529" y="273"/>
                  </a:lnTo>
                  <a:lnTo>
                    <a:pt x="504" y="287"/>
                  </a:lnTo>
                  <a:lnTo>
                    <a:pt x="476" y="295"/>
                  </a:lnTo>
                  <a:lnTo>
                    <a:pt x="446" y="298"/>
                  </a:lnTo>
                  <a:lnTo>
                    <a:pt x="149" y="298"/>
                  </a:lnTo>
                  <a:lnTo>
                    <a:pt x="119" y="295"/>
                  </a:lnTo>
                  <a:lnTo>
                    <a:pt x="90" y="287"/>
                  </a:lnTo>
                  <a:lnTo>
                    <a:pt x="65" y="273"/>
                  </a:lnTo>
                  <a:lnTo>
                    <a:pt x="44" y="255"/>
                  </a:lnTo>
                  <a:lnTo>
                    <a:pt x="26" y="232"/>
                  </a:lnTo>
                  <a:lnTo>
                    <a:pt x="11" y="207"/>
                  </a:lnTo>
                  <a:lnTo>
                    <a:pt x="3" y="179"/>
                  </a:lnTo>
                  <a:lnTo>
                    <a:pt x="0" y="149"/>
                  </a:lnTo>
                  <a:lnTo>
                    <a:pt x="3" y="119"/>
                  </a:lnTo>
                  <a:lnTo>
                    <a:pt x="11" y="91"/>
                  </a:lnTo>
                  <a:lnTo>
                    <a:pt x="26" y="66"/>
                  </a:lnTo>
                  <a:lnTo>
                    <a:pt x="44" y="44"/>
                  </a:lnTo>
                  <a:lnTo>
                    <a:pt x="65" y="25"/>
                  </a:lnTo>
                  <a:lnTo>
                    <a:pt x="90" y="11"/>
                  </a:lnTo>
                  <a:lnTo>
                    <a:pt x="119"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89" name="Google Shape;10089;p23"/>
            <p:cNvSpPr/>
            <p:nvPr/>
          </p:nvSpPr>
          <p:spPr>
            <a:xfrm>
              <a:off x="4001" y="3903"/>
              <a:ext cx="17" cy="34"/>
            </a:xfrm>
            <a:custGeom>
              <a:rect b="b" l="l" r="r" t="t"/>
              <a:pathLst>
                <a:path extrusionOk="0" h="599" w="298">
                  <a:moveTo>
                    <a:pt x="149" y="0"/>
                  </a:moveTo>
                  <a:lnTo>
                    <a:pt x="179" y="3"/>
                  </a:lnTo>
                  <a:lnTo>
                    <a:pt x="207" y="11"/>
                  </a:lnTo>
                  <a:lnTo>
                    <a:pt x="232" y="25"/>
                  </a:lnTo>
                  <a:lnTo>
                    <a:pt x="254" y="44"/>
                  </a:lnTo>
                  <a:lnTo>
                    <a:pt x="273" y="66"/>
                  </a:lnTo>
                  <a:lnTo>
                    <a:pt x="286" y="91"/>
                  </a:lnTo>
                  <a:lnTo>
                    <a:pt x="295" y="119"/>
                  </a:lnTo>
                  <a:lnTo>
                    <a:pt x="298" y="149"/>
                  </a:lnTo>
                  <a:lnTo>
                    <a:pt x="298" y="449"/>
                  </a:lnTo>
                  <a:lnTo>
                    <a:pt x="295" y="479"/>
                  </a:lnTo>
                  <a:lnTo>
                    <a:pt x="286" y="507"/>
                  </a:lnTo>
                  <a:lnTo>
                    <a:pt x="273" y="533"/>
                  </a:lnTo>
                  <a:lnTo>
                    <a:pt x="254" y="555"/>
                  </a:lnTo>
                  <a:lnTo>
                    <a:pt x="232" y="572"/>
                  </a:lnTo>
                  <a:lnTo>
                    <a:pt x="207" y="586"/>
                  </a:lnTo>
                  <a:lnTo>
                    <a:pt x="179" y="596"/>
                  </a:lnTo>
                  <a:lnTo>
                    <a:pt x="149" y="599"/>
                  </a:lnTo>
                  <a:lnTo>
                    <a:pt x="120" y="596"/>
                  </a:lnTo>
                  <a:lnTo>
                    <a:pt x="92" y="586"/>
                  </a:lnTo>
                  <a:lnTo>
                    <a:pt x="65" y="572"/>
                  </a:lnTo>
                  <a:lnTo>
                    <a:pt x="44" y="555"/>
                  </a:lnTo>
                  <a:lnTo>
                    <a:pt x="26" y="533"/>
                  </a:lnTo>
                  <a:lnTo>
                    <a:pt x="12" y="507"/>
                  </a:lnTo>
                  <a:lnTo>
                    <a:pt x="3" y="479"/>
                  </a:lnTo>
                  <a:lnTo>
                    <a:pt x="0" y="449"/>
                  </a:lnTo>
                  <a:lnTo>
                    <a:pt x="0" y="149"/>
                  </a:lnTo>
                  <a:lnTo>
                    <a:pt x="3" y="119"/>
                  </a:lnTo>
                  <a:lnTo>
                    <a:pt x="12" y="91"/>
                  </a:lnTo>
                  <a:lnTo>
                    <a:pt x="26" y="66"/>
                  </a:lnTo>
                  <a:lnTo>
                    <a:pt x="44" y="44"/>
                  </a:lnTo>
                  <a:lnTo>
                    <a:pt x="65" y="25"/>
                  </a:lnTo>
                  <a:lnTo>
                    <a:pt x="92" y="11"/>
                  </a:lnTo>
                  <a:lnTo>
                    <a:pt x="120" y="3"/>
                  </a:lnTo>
                  <a:lnTo>
                    <a:pt x="1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0" name="Google Shape;10090;p23"/>
            <p:cNvSpPr/>
            <p:nvPr/>
          </p:nvSpPr>
          <p:spPr>
            <a:xfrm>
              <a:off x="4121" y="4020"/>
              <a:ext cx="33" cy="16"/>
            </a:xfrm>
            <a:custGeom>
              <a:rect b="b" l="l" r="r" t="t"/>
              <a:pathLst>
                <a:path extrusionOk="0" h="299" w="595">
                  <a:moveTo>
                    <a:pt x="148" y="0"/>
                  </a:moveTo>
                  <a:lnTo>
                    <a:pt x="446" y="0"/>
                  </a:lnTo>
                  <a:lnTo>
                    <a:pt x="477" y="3"/>
                  </a:lnTo>
                  <a:lnTo>
                    <a:pt x="504" y="12"/>
                  </a:lnTo>
                  <a:lnTo>
                    <a:pt x="530" y="25"/>
                  </a:lnTo>
                  <a:lnTo>
                    <a:pt x="552" y="44"/>
                  </a:lnTo>
                  <a:lnTo>
                    <a:pt x="569" y="66"/>
                  </a:lnTo>
                  <a:lnTo>
                    <a:pt x="583" y="91"/>
                  </a:lnTo>
                  <a:lnTo>
                    <a:pt x="592" y="120"/>
                  </a:lnTo>
                  <a:lnTo>
                    <a:pt x="595" y="150"/>
                  </a:lnTo>
                  <a:lnTo>
                    <a:pt x="592" y="179"/>
                  </a:lnTo>
                  <a:lnTo>
                    <a:pt x="583" y="208"/>
                  </a:lnTo>
                  <a:lnTo>
                    <a:pt x="569" y="233"/>
                  </a:lnTo>
                  <a:lnTo>
                    <a:pt x="552" y="255"/>
                  </a:lnTo>
                  <a:lnTo>
                    <a:pt x="530" y="274"/>
                  </a:lnTo>
                  <a:lnTo>
                    <a:pt x="504" y="287"/>
                  </a:lnTo>
                  <a:lnTo>
                    <a:pt x="477" y="296"/>
                  </a:lnTo>
                  <a:lnTo>
                    <a:pt x="446" y="299"/>
                  </a:lnTo>
                  <a:lnTo>
                    <a:pt x="148" y="299"/>
                  </a:lnTo>
                  <a:lnTo>
                    <a:pt x="119" y="296"/>
                  </a:lnTo>
                  <a:lnTo>
                    <a:pt x="91" y="287"/>
                  </a:lnTo>
                  <a:lnTo>
                    <a:pt x="66" y="274"/>
                  </a:lnTo>
                  <a:lnTo>
                    <a:pt x="44" y="255"/>
                  </a:lnTo>
                  <a:lnTo>
                    <a:pt x="25" y="233"/>
                  </a:lnTo>
                  <a:lnTo>
                    <a:pt x="12" y="208"/>
                  </a:lnTo>
                  <a:lnTo>
                    <a:pt x="4" y="179"/>
                  </a:lnTo>
                  <a:lnTo>
                    <a:pt x="0" y="150"/>
                  </a:lnTo>
                  <a:lnTo>
                    <a:pt x="4" y="120"/>
                  </a:lnTo>
                  <a:lnTo>
                    <a:pt x="12" y="91"/>
                  </a:lnTo>
                  <a:lnTo>
                    <a:pt x="25" y="66"/>
                  </a:lnTo>
                  <a:lnTo>
                    <a:pt x="44" y="44"/>
                  </a:lnTo>
                  <a:lnTo>
                    <a:pt x="66" y="25"/>
                  </a:lnTo>
                  <a:lnTo>
                    <a:pt x="91" y="12"/>
                  </a:lnTo>
                  <a:lnTo>
                    <a:pt x="119"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1" name="Google Shape;10091;p23"/>
            <p:cNvSpPr/>
            <p:nvPr/>
          </p:nvSpPr>
          <p:spPr>
            <a:xfrm>
              <a:off x="4158" y="3941"/>
              <a:ext cx="17" cy="33"/>
            </a:xfrm>
            <a:custGeom>
              <a:rect b="b" l="l" r="r" t="t"/>
              <a:pathLst>
                <a:path extrusionOk="0" h="599" w="297">
                  <a:moveTo>
                    <a:pt x="148" y="0"/>
                  </a:moveTo>
                  <a:lnTo>
                    <a:pt x="178" y="3"/>
                  </a:lnTo>
                  <a:lnTo>
                    <a:pt x="207" y="12"/>
                  </a:lnTo>
                  <a:lnTo>
                    <a:pt x="232" y="25"/>
                  </a:lnTo>
                  <a:lnTo>
                    <a:pt x="254" y="44"/>
                  </a:lnTo>
                  <a:lnTo>
                    <a:pt x="272" y="66"/>
                  </a:lnTo>
                  <a:lnTo>
                    <a:pt x="286" y="91"/>
                  </a:lnTo>
                  <a:lnTo>
                    <a:pt x="294" y="120"/>
                  </a:lnTo>
                  <a:lnTo>
                    <a:pt x="297" y="150"/>
                  </a:lnTo>
                  <a:lnTo>
                    <a:pt x="297" y="449"/>
                  </a:lnTo>
                  <a:lnTo>
                    <a:pt x="294" y="479"/>
                  </a:lnTo>
                  <a:lnTo>
                    <a:pt x="286" y="508"/>
                  </a:lnTo>
                  <a:lnTo>
                    <a:pt x="272" y="533"/>
                  </a:lnTo>
                  <a:lnTo>
                    <a:pt x="254" y="555"/>
                  </a:lnTo>
                  <a:lnTo>
                    <a:pt x="232" y="573"/>
                  </a:lnTo>
                  <a:lnTo>
                    <a:pt x="207" y="587"/>
                  </a:lnTo>
                  <a:lnTo>
                    <a:pt x="178" y="596"/>
                  </a:lnTo>
                  <a:lnTo>
                    <a:pt x="148" y="599"/>
                  </a:lnTo>
                  <a:lnTo>
                    <a:pt x="119" y="596"/>
                  </a:lnTo>
                  <a:lnTo>
                    <a:pt x="91" y="587"/>
                  </a:lnTo>
                  <a:lnTo>
                    <a:pt x="66" y="573"/>
                  </a:lnTo>
                  <a:lnTo>
                    <a:pt x="44" y="555"/>
                  </a:lnTo>
                  <a:lnTo>
                    <a:pt x="25" y="533"/>
                  </a:lnTo>
                  <a:lnTo>
                    <a:pt x="12" y="508"/>
                  </a:lnTo>
                  <a:lnTo>
                    <a:pt x="3" y="479"/>
                  </a:lnTo>
                  <a:lnTo>
                    <a:pt x="0" y="449"/>
                  </a:lnTo>
                  <a:lnTo>
                    <a:pt x="0" y="150"/>
                  </a:lnTo>
                  <a:lnTo>
                    <a:pt x="3" y="120"/>
                  </a:lnTo>
                  <a:lnTo>
                    <a:pt x="12" y="91"/>
                  </a:lnTo>
                  <a:lnTo>
                    <a:pt x="25" y="66"/>
                  </a:lnTo>
                  <a:lnTo>
                    <a:pt x="44" y="44"/>
                  </a:lnTo>
                  <a:lnTo>
                    <a:pt x="66" y="25"/>
                  </a:lnTo>
                  <a:lnTo>
                    <a:pt x="91" y="12"/>
                  </a:lnTo>
                  <a:lnTo>
                    <a:pt x="119"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2" name="Google Shape;10092;p23"/>
            <p:cNvSpPr/>
            <p:nvPr/>
          </p:nvSpPr>
          <p:spPr>
            <a:xfrm>
              <a:off x="4158" y="3991"/>
              <a:ext cx="17" cy="33"/>
            </a:xfrm>
            <a:custGeom>
              <a:rect b="b" l="l" r="r" t="t"/>
              <a:pathLst>
                <a:path extrusionOk="0" h="598" w="297">
                  <a:moveTo>
                    <a:pt x="148" y="0"/>
                  </a:moveTo>
                  <a:lnTo>
                    <a:pt x="178" y="3"/>
                  </a:lnTo>
                  <a:lnTo>
                    <a:pt x="207" y="12"/>
                  </a:lnTo>
                  <a:lnTo>
                    <a:pt x="232" y="26"/>
                  </a:lnTo>
                  <a:lnTo>
                    <a:pt x="254" y="44"/>
                  </a:lnTo>
                  <a:lnTo>
                    <a:pt x="272" y="66"/>
                  </a:lnTo>
                  <a:lnTo>
                    <a:pt x="286" y="91"/>
                  </a:lnTo>
                  <a:lnTo>
                    <a:pt x="294" y="119"/>
                  </a:lnTo>
                  <a:lnTo>
                    <a:pt x="297" y="150"/>
                  </a:lnTo>
                  <a:lnTo>
                    <a:pt x="297" y="449"/>
                  </a:lnTo>
                  <a:lnTo>
                    <a:pt x="294" y="479"/>
                  </a:lnTo>
                  <a:lnTo>
                    <a:pt x="286" y="507"/>
                  </a:lnTo>
                  <a:lnTo>
                    <a:pt x="272" y="532"/>
                  </a:lnTo>
                  <a:lnTo>
                    <a:pt x="254" y="554"/>
                  </a:lnTo>
                  <a:lnTo>
                    <a:pt x="232" y="573"/>
                  </a:lnTo>
                  <a:lnTo>
                    <a:pt x="207" y="587"/>
                  </a:lnTo>
                  <a:lnTo>
                    <a:pt x="178" y="595"/>
                  </a:lnTo>
                  <a:lnTo>
                    <a:pt x="148" y="598"/>
                  </a:lnTo>
                  <a:lnTo>
                    <a:pt x="119" y="595"/>
                  </a:lnTo>
                  <a:lnTo>
                    <a:pt x="91" y="587"/>
                  </a:lnTo>
                  <a:lnTo>
                    <a:pt x="66" y="573"/>
                  </a:lnTo>
                  <a:lnTo>
                    <a:pt x="44" y="554"/>
                  </a:lnTo>
                  <a:lnTo>
                    <a:pt x="25" y="532"/>
                  </a:lnTo>
                  <a:lnTo>
                    <a:pt x="12" y="507"/>
                  </a:lnTo>
                  <a:lnTo>
                    <a:pt x="3" y="479"/>
                  </a:lnTo>
                  <a:lnTo>
                    <a:pt x="0" y="449"/>
                  </a:lnTo>
                  <a:lnTo>
                    <a:pt x="0" y="150"/>
                  </a:lnTo>
                  <a:lnTo>
                    <a:pt x="3" y="119"/>
                  </a:lnTo>
                  <a:lnTo>
                    <a:pt x="12" y="91"/>
                  </a:lnTo>
                  <a:lnTo>
                    <a:pt x="25" y="66"/>
                  </a:lnTo>
                  <a:lnTo>
                    <a:pt x="44" y="44"/>
                  </a:lnTo>
                  <a:lnTo>
                    <a:pt x="66" y="26"/>
                  </a:lnTo>
                  <a:lnTo>
                    <a:pt x="91" y="12"/>
                  </a:lnTo>
                  <a:lnTo>
                    <a:pt x="119" y="3"/>
                  </a:lnTo>
                  <a:lnTo>
                    <a:pt x="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093" name="Google Shape;10093;p23"/>
          <p:cNvGrpSpPr/>
          <p:nvPr/>
        </p:nvGrpSpPr>
        <p:grpSpPr>
          <a:xfrm>
            <a:off x="12862347" y="5638121"/>
            <a:ext cx="422936" cy="467420"/>
            <a:chOff x="4657" y="4076"/>
            <a:chExt cx="120" cy="133"/>
          </a:xfrm>
        </p:grpSpPr>
        <p:sp>
          <p:nvSpPr>
            <p:cNvPr id="10094" name="Google Shape;10094;p23"/>
            <p:cNvSpPr/>
            <p:nvPr/>
          </p:nvSpPr>
          <p:spPr>
            <a:xfrm>
              <a:off x="4666" y="4077"/>
              <a:ext cx="30" cy="28"/>
            </a:xfrm>
            <a:custGeom>
              <a:rect b="b" l="l" r="r" t="t"/>
              <a:pathLst>
                <a:path extrusionOk="0" h="711" w="717">
                  <a:moveTo>
                    <a:pt x="359" y="0"/>
                  </a:moveTo>
                  <a:lnTo>
                    <a:pt x="403" y="3"/>
                  </a:lnTo>
                  <a:lnTo>
                    <a:pt x="447" y="11"/>
                  </a:lnTo>
                  <a:lnTo>
                    <a:pt x="488" y="24"/>
                  </a:lnTo>
                  <a:lnTo>
                    <a:pt x="527" y="42"/>
                  </a:lnTo>
                  <a:lnTo>
                    <a:pt x="563" y="63"/>
                  </a:lnTo>
                  <a:lnTo>
                    <a:pt x="596" y="90"/>
                  </a:lnTo>
                  <a:lnTo>
                    <a:pt x="626" y="120"/>
                  </a:lnTo>
                  <a:lnTo>
                    <a:pt x="653" y="153"/>
                  </a:lnTo>
                  <a:lnTo>
                    <a:pt x="675" y="189"/>
                  </a:lnTo>
                  <a:lnTo>
                    <a:pt x="692" y="227"/>
                  </a:lnTo>
                  <a:lnTo>
                    <a:pt x="706" y="268"/>
                  </a:lnTo>
                  <a:lnTo>
                    <a:pt x="714" y="312"/>
                  </a:lnTo>
                  <a:lnTo>
                    <a:pt x="717" y="356"/>
                  </a:lnTo>
                  <a:lnTo>
                    <a:pt x="714" y="401"/>
                  </a:lnTo>
                  <a:lnTo>
                    <a:pt x="706" y="444"/>
                  </a:lnTo>
                  <a:lnTo>
                    <a:pt x="692" y="485"/>
                  </a:lnTo>
                  <a:lnTo>
                    <a:pt x="675" y="523"/>
                  </a:lnTo>
                  <a:lnTo>
                    <a:pt x="653" y="559"/>
                  </a:lnTo>
                  <a:lnTo>
                    <a:pt x="626" y="593"/>
                  </a:lnTo>
                  <a:lnTo>
                    <a:pt x="596" y="622"/>
                  </a:lnTo>
                  <a:lnTo>
                    <a:pt x="563" y="648"/>
                  </a:lnTo>
                  <a:lnTo>
                    <a:pt x="527" y="669"/>
                  </a:lnTo>
                  <a:lnTo>
                    <a:pt x="488" y="688"/>
                  </a:lnTo>
                  <a:lnTo>
                    <a:pt x="447" y="700"/>
                  </a:lnTo>
                  <a:lnTo>
                    <a:pt x="403" y="708"/>
                  </a:lnTo>
                  <a:lnTo>
                    <a:pt x="359" y="711"/>
                  </a:lnTo>
                  <a:lnTo>
                    <a:pt x="313" y="708"/>
                  </a:lnTo>
                  <a:lnTo>
                    <a:pt x="270" y="700"/>
                  </a:lnTo>
                  <a:lnTo>
                    <a:pt x="229" y="688"/>
                  </a:lnTo>
                  <a:lnTo>
                    <a:pt x="190" y="669"/>
                  </a:lnTo>
                  <a:lnTo>
                    <a:pt x="153" y="648"/>
                  </a:lnTo>
                  <a:lnTo>
                    <a:pt x="120" y="622"/>
                  </a:lnTo>
                  <a:lnTo>
                    <a:pt x="90" y="593"/>
                  </a:lnTo>
                  <a:lnTo>
                    <a:pt x="64" y="559"/>
                  </a:lnTo>
                  <a:lnTo>
                    <a:pt x="42" y="523"/>
                  </a:lnTo>
                  <a:lnTo>
                    <a:pt x="24" y="485"/>
                  </a:lnTo>
                  <a:lnTo>
                    <a:pt x="11" y="444"/>
                  </a:lnTo>
                  <a:lnTo>
                    <a:pt x="2" y="401"/>
                  </a:lnTo>
                  <a:lnTo>
                    <a:pt x="0" y="356"/>
                  </a:lnTo>
                  <a:lnTo>
                    <a:pt x="2" y="312"/>
                  </a:lnTo>
                  <a:lnTo>
                    <a:pt x="11" y="268"/>
                  </a:lnTo>
                  <a:lnTo>
                    <a:pt x="24" y="227"/>
                  </a:lnTo>
                  <a:lnTo>
                    <a:pt x="42" y="189"/>
                  </a:lnTo>
                  <a:lnTo>
                    <a:pt x="64" y="153"/>
                  </a:lnTo>
                  <a:lnTo>
                    <a:pt x="90" y="120"/>
                  </a:lnTo>
                  <a:lnTo>
                    <a:pt x="120" y="90"/>
                  </a:lnTo>
                  <a:lnTo>
                    <a:pt x="153" y="63"/>
                  </a:lnTo>
                  <a:lnTo>
                    <a:pt x="190" y="42"/>
                  </a:lnTo>
                  <a:lnTo>
                    <a:pt x="229" y="24"/>
                  </a:lnTo>
                  <a:lnTo>
                    <a:pt x="270" y="11"/>
                  </a:lnTo>
                  <a:lnTo>
                    <a:pt x="313" y="3"/>
                  </a:lnTo>
                  <a:lnTo>
                    <a:pt x="3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5" name="Google Shape;10095;p23"/>
            <p:cNvSpPr/>
            <p:nvPr/>
          </p:nvSpPr>
          <p:spPr>
            <a:xfrm>
              <a:off x="4657" y="4110"/>
              <a:ext cx="49" cy="45"/>
            </a:xfrm>
            <a:custGeom>
              <a:rect b="b" l="l" r="r" t="t"/>
              <a:pathLst>
                <a:path extrusionOk="0" h="1058" w="1158">
                  <a:moveTo>
                    <a:pt x="164" y="0"/>
                  </a:moveTo>
                  <a:lnTo>
                    <a:pt x="994" y="0"/>
                  </a:lnTo>
                  <a:lnTo>
                    <a:pt x="1024" y="2"/>
                  </a:lnTo>
                  <a:lnTo>
                    <a:pt x="1052" y="10"/>
                  </a:lnTo>
                  <a:lnTo>
                    <a:pt x="1076" y="22"/>
                  </a:lnTo>
                  <a:lnTo>
                    <a:pt x="1100" y="38"/>
                  </a:lnTo>
                  <a:lnTo>
                    <a:pt x="1120" y="58"/>
                  </a:lnTo>
                  <a:lnTo>
                    <a:pt x="1135" y="80"/>
                  </a:lnTo>
                  <a:lnTo>
                    <a:pt x="1148" y="106"/>
                  </a:lnTo>
                  <a:lnTo>
                    <a:pt x="1155" y="134"/>
                  </a:lnTo>
                  <a:lnTo>
                    <a:pt x="1158" y="162"/>
                  </a:lnTo>
                  <a:lnTo>
                    <a:pt x="1158" y="195"/>
                  </a:lnTo>
                  <a:lnTo>
                    <a:pt x="576" y="195"/>
                  </a:lnTo>
                  <a:lnTo>
                    <a:pt x="552" y="197"/>
                  </a:lnTo>
                  <a:lnTo>
                    <a:pt x="530" y="205"/>
                  </a:lnTo>
                  <a:lnTo>
                    <a:pt x="510" y="218"/>
                  </a:lnTo>
                  <a:lnTo>
                    <a:pt x="494" y="234"/>
                  </a:lnTo>
                  <a:lnTo>
                    <a:pt x="480" y="255"/>
                  </a:lnTo>
                  <a:lnTo>
                    <a:pt x="473" y="276"/>
                  </a:lnTo>
                  <a:lnTo>
                    <a:pt x="470" y="301"/>
                  </a:lnTo>
                  <a:lnTo>
                    <a:pt x="470" y="678"/>
                  </a:lnTo>
                  <a:lnTo>
                    <a:pt x="399" y="678"/>
                  </a:lnTo>
                  <a:lnTo>
                    <a:pt x="395" y="678"/>
                  </a:lnTo>
                  <a:lnTo>
                    <a:pt x="390" y="676"/>
                  </a:lnTo>
                  <a:lnTo>
                    <a:pt x="387" y="674"/>
                  </a:lnTo>
                  <a:lnTo>
                    <a:pt x="385" y="671"/>
                  </a:lnTo>
                  <a:lnTo>
                    <a:pt x="383" y="667"/>
                  </a:lnTo>
                  <a:lnTo>
                    <a:pt x="382" y="662"/>
                  </a:lnTo>
                  <a:lnTo>
                    <a:pt x="382" y="429"/>
                  </a:lnTo>
                  <a:lnTo>
                    <a:pt x="380" y="419"/>
                  </a:lnTo>
                  <a:lnTo>
                    <a:pt x="375" y="411"/>
                  </a:lnTo>
                  <a:lnTo>
                    <a:pt x="367" y="404"/>
                  </a:lnTo>
                  <a:lnTo>
                    <a:pt x="357" y="402"/>
                  </a:lnTo>
                  <a:lnTo>
                    <a:pt x="353" y="402"/>
                  </a:lnTo>
                  <a:lnTo>
                    <a:pt x="344" y="404"/>
                  </a:lnTo>
                  <a:lnTo>
                    <a:pt x="336" y="410"/>
                  </a:lnTo>
                  <a:lnTo>
                    <a:pt x="330" y="418"/>
                  </a:lnTo>
                  <a:lnTo>
                    <a:pt x="327" y="427"/>
                  </a:lnTo>
                  <a:lnTo>
                    <a:pt x="327" y="698"/>
                  </a:lnTo>
                  <a:lnTo>
                    <a:pt x="331" y="711"/>
                  </a:lnTo>
                  <a:lnTo>
                    <a:pt x="339" y="722"/>
                  </a:lnTo>
                  <a:lnTo>
                    <a:pt x="350" y="730"/>
                  </a:lnTo>
                  <a:lnTo>
                    <a:pt x="364" y="733"/>
                  </a:lnTo>
                  <a:lnTo>
                    <a:pt x="994" y="733"/>
                  </a:lnTo>
                  <a:lnTo>
                    <a:pt x="1024" y="736"/>
                  </a:lnTo>
                  <a:lnTo>
                    <a:pt x="1052" y="743"/>
                  </a:lnTo>
                  <a:lnTo>
                    <a:pt x="1076" y="755"/>
                  </a:lnTo>
                  <a:lnTo>
                    <a:pt x="1100" y="772"/>
                  </a:lnTo>
                  <a:lnTo>
                    <a:pt x="1120" y="790"/>
                  </a:lnTo>
                  <a:lnTo>
                    <a:pt x="1135" y="814"/>
                  </a:lnTo>
                  <a:lnTo>
                    <a:pt x="1148" y="839"/>
                  </a:lnTo>
                  <a:lnTo>
                    <a:pt x="1155" y="866"/>
                  </a:lnTo>
                  <a:lnTo>
                    <a:pt x="1158" y="896"/>
                  </a:lnTo>
                  <a:lnTo>
                    <a:pt x="1155" y="924"/>
                  </a:lnTo>
                  <a:lnTo>
                    <a:pt x="1148" y="952"/>
                  </a:lnTo>
                  <a:lnTo>
                    <a:pt x="1135" y="978"/>
                  </a:lnTo>
                  <a:lnTo>
                    <a:pt x="1120" y="1000"/>
                  </a:lnTo>
                  <a:lnTo>
                    <a:pt x="1100" y="1020"/>
                  </a:lnTo>
                  <a:lnTo>
                    <a:pt x="1076" y="1036"/>
                  </a:lnTo>
                  <a:lnTo>
                    <a:pt x="1052" y="1047"/>
                  </a:lnTo>
                  <a:lnTo>
                    <a:pt x="1024" y="1056"/>
                  </a:lnTo>
                  <a:lnTo>
                    <a:pt x="994" y="1058"/>
                  </a:lnTo>
                  <a:lnTo>
                    <a:pt x="164" y="1058"/>
                  </a:lnTo>
                  <a:lnTo>
                    <a:pt x="135" y="1056"/>
                  </a:lnTo>
                  <a:lnTo>
                    <a:pt x="107" y="1047"/>
                  </a:lnTo>
                  <a:lnTo>
                    <a:pt x="82" y="1036"/>
                  </a:lnTo>
                  <a:lnTo>
                    <a:pt x="59" y="1020"/>
                  </a:lnTo>
                  <a:lnTo>
                    <a:pt x="39" y="1000"/>
                  </a:lnTo>
                  <a:lnTo>
                    <a:pt x="23" y="978"/>
                  </a:lnTo>
                  <a:lnTo>
                    <a:pt x="10" y="952"/>
                  </a:lnTo>
                  <a:lnTo>
                    <a:pt x="3" y="924"/>
                  </a:lnTo>
                  <a:lnTo>
                    <a:pt x="0" y="896"/>
                  </a:lnTo>
                  <a:lnTo>
                    <a:pt x="0" y="162"/>
                  </a:lnTo>
                  <a:lnTo>
                    <a:pt x="3" y="134"/>
                  </a:lnTo>
                  <a:lnTo>
                    <a:pt x="10" y="106"/>
                  </a:lnTo>
                  <a:lnTo>
                    <a:pt x="23" y="80"/>
                  </a:lnTo>
                  <a:lnTo>
                    <a:pt x="39" y="58"/>
                  </a:lnTo>
                  <a:lnTo>
                    <a:pt x="59" y="38"/>
                  </a:lnTo>
                  <a:lnTo>
                    <a:pt x="82" y="22"/>
                  </a:lnTo>
                  <a:lnTo>
                    <a:pt x="107" y="10"/>
                  </a:lnTo>
                  <a:lnTo>
                    <a:pt x="135" y="2"/>
                  </a:lnTo>
                  <a:lnTo>
                    <a:pt x="1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6" name="Google Shape;10096;p23"/>
            <p:cNvSpPr/>
            <p:nvPr/>
          </p:nvSpPr>
          <p:spPr>
            <a:xfrm>
              <a:off x="4679" y="4120"/>
              <a:ext cx="41" cy="34"/>
            </a:xfrm>
            <a:custGeom>
              <a:rect b="b" l="l" r="r" t="t"/>
              <a:pathLst>
                <a:path extrusionOk="0" h="808" w="969">
                  <a:moveTo>
                    <a:pt x="64" y="0"/>
                  </a:moveTo>
                  <a:lnTo>
                    <a:pt x="345" y="0"/>
                  </a:lnTo>
                  <a:lnTo>
                    <a:pt x="358" y="2"/>
                  </a:lnTo>
                  <a:lnTo>
                    <a:pt x="371" y="8"/>
                  </a:lnTo>
                  <a:lnTo>
                    <a:pt x="380" y="17"/>
                  </a:lnTo>
                  <a:lnTo>
                    <a:pt x="386" y="28"/>
                  </a:lnTo>
                  <a:lnTo>
                    <a:pt x="388" y="42"/>
                  </a:lnTo>
                  <a:lnTo>
                    <a:pt x="388" y="236"/>
                  </a:lnTo>
                  <a:lnTo>
                    <a:pt x="390" y="250"/>
                  </a:lnTo>
                  <a:lnTo>
                    <a:pt x="396" y="261"/>
                  </a:lnTo>
                  <a:lnTo>
                    <a:pt x="406" y="270"/>
                  </a:lnTo>
                  <a:lnTo>
                    <a:pt x="417" y="276"/>
                  </a:lnTo>
                  <a:lnTo>
                    <a:pt x="431" y="278"/>
                  </a:lnTo>
                  <a:lnTo>
                    <a:pt x="537" y="278"/>
                  </a:lnTo>
                  <a:lnTo>
                    <a:pt x="550" y="276"/>
                  </a:lnTo>
                  <a:lnTo>
                    <a:pt x="562" y="270"/>
                  </a:lnTo>
                  <a:lnTo>
                    <a:pt x="571" y="261"/>
                  </a:lnTo>
                  <a:lnTo>
                    <a:pt x="577" y="250"/>
                  </a:lnTo>
                  <a:lnTo>
                    <a:pt x="579" y="236"/>
                  </a:lnTo>
                  <a:lnTo>
                    <a:pt x="579" y="42"/>
                  </a:lnTo>
                  <a:lnTo>
                    <a:pt x="582" y="28"/>
                  </a:lnTo>
                  <a:lnTo>
                    <a:pt x="588" y="17"/>
                  </a:lnTo>
                  <a:lnTo>
                    <a:pt x="597" y="8"/>
                  </a:lnTo>
                  <a:lnTo>
                    <a:pt x="609" y="2"/>
                  </a:lnTo>
                  <a:lnTo>
                    <a:pt x="623" y="0"/>
                  </a:lnTo>
                  <a:lnTo>
                    <a:pt x="904" y="0"/>
                  </a:lnTo>
                  <a:lnTo>
                    <a:pt x="921" y="2"/>
                  </a:lnTo>
                  <a:lnTo>
                    <a:pt x="937" y="8"/>
                  </a:lnTo>
                  <a:lnTo>
                    <a:pt x="949" y="18"/>
                  </a:lnTo>
                  <a:lnTo>
                    <a:pt x="960" y="31"/>
                  </a:lnTo>
                  <a:lnTo>
                    <a:pt x="966" y="47"/>
                  </a:lnTo>
                  <a:lnTo>
                    <a:pt x="969" y="63"/>
                  </a:lnTo>
                  <a:lnTo>
                    <a:pt x="969" y="744"/>
                  </a:lnTo>
                  <a:lnTo>
                    <a:pt x="966" y="760"/>
                  </a:lnTo>
                  <a:lnTo>
                    <a:pt x="960" y="776"/>
                  </a:lnTo>
                  <a:lnTo>
                    <a:pt x="949" y="789"/>
                  </a:lnTo>
                  <a:lnTo>
                    <a:pt x="937" y="799"/>
                  </a:lnTo>
                  <a:lnTo>
                    <a:pt x="921" y="806"/>
                  </a:lnTo>
                  <a:lnTo>
                    <a:pt x="904" y="808"/>
                  </a:lnTo>
                  <a:lnTo>
                    <a:pt x="611" y="808"/>
                  </a:lnTo>
                  <a:lnTo>
                    <a:pt x="633" y="786"/>
                  </a:lnTo>
                  <a:lnTo>
                    <a:pt x="652" y="762"/>
                  </a:lnTo>
                  <a:lnTo>
                    <a:pt x="667" y="736"/>
                  </a:lnTo>
                  <a:lnTo>
                    <a:pt x="679" y="707"/>
                  </a:lnTo>
                  <a:lnTo>
                    <a:pt x="685" y="677"/>
                  </a:lnTo>
                  <a:lnTo>
                    <a:pt x="688" y="646"/>
                  </a:lnTo>
                  <a:lnTo>
                    <a:pt x="685" y="610"/>
                  </a:lnTo>
                  <a:lnTo>
                    <a:pt x="676" y="577"/>
                  </a:lnTo>
                  <a:lnTo>
                    <a:pt x="663" y="546"/>
                  </a:lnTo>
                  <a:lnTo>
                    <a:pt x="645" y="517"/>
                  </a:lnTo>
                  <a:lnTo>
                    <a:pt x="624" y="492"/>
                  </a:lnTo>
                  <a:lnTo>
                    <a:pt x="598" y="470"/>
                  </a:lnTo>
                  <a:lnTo>
                    <a:pt x="569" y="453"/>
                  </a:lnTo>
                  <a:lnTo>
                    <a:pt x="538" y="439"/>
                  </a:lnTo>
                  <a:lnTo>
                    <a:pt x="505" y="431"/>
                  </a:lnTo>
                  <a:lnTo>
                    <a:pt x="469" y="428"/>
                  </a:lnTo>
                  <a:lnTo>
                    <a:pt x="0" y="428"/>
                  </a:lnTo>
                  <a:lnTo>
                    <a:pt x="0" y="63"/>
                  </a:lnTo>
                  <a:lnTo>
                    <a:pt x="2" y="47"/>
                  </a:lnTo>
                  <a:lnTo>
                    <a:pt x="8" y="31"/>
                  </a:lnTo>
                  <a:lnTo>
                    <a:pt x="18" y="18"/>
                  </a:lnTo>
                  <a:lnTo>
                    <a:pt x="32" y="8"/>
                  </a:lnTo>
                  <a:lnTo>
                    <a:pt x="46" y="2"/>
                  </a:lnTo>
                  <a:lnTo>
                    <a:pt x="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7" name="Google Shape;10097;p23"/>
            <p:cNvSpPr/>
            <p:nvPr/>
          </p:nvSpPr>
          <p:spPr>
            <a:xfrm>
              <a:off x="4666" y="4156"/>
              <a:ext cx="32" cy="53"/>
            </a:xfrm>
            <a:custGeom>
              <a:rect b="b" l="l" r="r" t="t"/>
              <a:pathLst>
                <a:path extrusionOk="0" h="1246" w="758">
                  <a:moveTo>
                    <a:pt x="0" y="0"/>
                  </a:moveTo>
                  <a:lnTo>
                    <a:pt x="758" y="0"/>
                  </a:lnTo>
                  <a:lnTo>
                    <a:pt x="758" y="1028"/>
                  </a:lnTo>
                  <a:lnTo>
                    <a:pt x="756" y="1064"/>
                  </a:lnTo>
                  <a:lnTo>
                    <a:pt x="748" y="1097"/>
                  </a:lnTo>
                  <a:lnTo>
                    <a:pt x="734" y="1129"/>
                  </a:lnTo>
                  <a:lnTo>
                    <a:pt x="716" y="1157"/>
                  </a:lnTo>
                  <a:lnTo>
                    <a:pt x="694" y="1182"/>
                  </a:lnTo>
                  <a:lnTo>
                    <a:pt x="669" y="1204"/>
                  </a:lnTo>
                  <a:lnTo>
                    <a:pt x="640" y="1221"/>
                  </a:lnTo>
                  <a:lnTo>
                    <a:pt x="609" y="1235"/>
                  </a:lnTo>
                  <a:lnTo>
                    <a:pt x="575" y="1243"/>
                  </a:lnTo>
                  <a:lnTo>
                    <a:pt x="540" y="1246"/>
                  </a:lnTo>
                  <a:lnTo>
                    <a:pt x="508" y="1244"/>
                  </a:lnTo>
                  <a:lnTo>
                    <a:pt x="478" y="1237"/>
                  </a:lnTo>
                  <a:lnTo>
                    <a:pt x="450" y="1226"/>
                  </a:lnTo>
                  <a:lnTo>
                    <a:pt x="425" y="1212"/>
                  </a:lnTo>
                  <a:lnTo>
                    <a:pt x="400" y="1195"/>
                  </a:lnTo>
                  <a:lnTo>
                    <a:pt x="379" y="1174"/>
                  </a:lnTo>
                  <a:lnTo>
                    <a:pt x="357" y="1195"/>
                  </a:lnTo>
                  <a:lnTo>
                    <a:pt x="334" y="1212"/>
                  </a:lnTo>
                  <a:lnTo>
                    <a:pt x="307" y="1226"/>
                  </a:lnTo>
                  <a:lnTo>
                    <a:pt x="279" y="1237"/>
                  </a:lnTo>
                  <a:lnTo>
                    <a:pt x="249" y="1244"/>
                  </a:lnTo>
                  <a:lnTo>
                    <a:pt x="218" y="1246"/>
                  </a:lnTo>
                  <a:lnTo>
                    <a:pt x="183" y="1243"/>
                  </a:lnTo>
                  <a:lnTo>
                    <a:pt x="149" y="1235"/>
                  </a:lnTo>
                  <a:lnTo>
                    <a:pt x="118" y="1221"/>
                  </a:lnTo>
                  <a:lnTo>
                    <a:pt x="89" y="1204"/>
                  </a:lnTo>
                  <a:lnTo>
                    <a:pt x="63" y="1182"/>
                  </a:lnTo>
                  <a:lnTo>
                    <a:pt x="41" y="1157"/>
                  </a:lnTo>
                  <a:lnTo>
                    <a:pt x="24" y="1129"/>
                  </a:lnTo>
                  <a:lnTo>
                    <a:pt x="10" y="1097"/>
                  </a:lnTo>
                  <a:lnTo>
                    <a:pt x="2" y="1064"/>
                  </a:lnTo>
                  <a:lnTo>
                    <a:pt x="0" y="102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8" name="Google Shape;10098;p23"/>
            <p:cNvSpPr/>
            <p:nvPr/>
          </p:nvSpPr>
          <p:spPr>
            <a:xfrm>
              <a:off x="4730" y="4108"/>
              <a:ext cx="47" cy="100"/>
            </a:xfrm>
            <a:custGeom>
              <a:rect b="b" l="l" r="r" t="t"/>
              <a:pathLst>
                <a:path extrusionOk="0" h="2357" w="1113">
                  <a:moveTo>
                    <a:pt x="164" y="0"/>
                  </a:moveTo>
                  <a:lnTo>
                    <a:pt x="948" y="0"/>
                  </a:lnTo>
                  <a:lnTo>
                    <a:pt x="978" y="3"/>
                  </a:lnTo>
                  <a:lnTo>
                    <a:pt x="1006" y="10"/>
                  </a:lnTo>
                  <a:lnTo>
                    <a:pt x="1031" y="22"/>
                  </a:lnTo>
                  <a:lnTo>
                    <a:pt x="1054" y="38"/>
                  </a:lnTo>
                  <a:lnTo>
                    <a:pt x="1074" y="57"/>
                  </a:lnTo>
                  <a:lnTo>
                    <a:pt x="1090" y="81"/>
                  </a:lnTo>
                  <a:lnTo>
                    <a:pt x="1102" y="105"/>
                  </a:lnTo>
                  <a:lnTo>
                    <a:pt x="1109" y="133"/>
                  </a:lnTo>
                  <a:lnTo>
                    <a:pt x="1113" y="163"/>
                  </a:lnTo>
                  <a:lnTo>
                    <a:pt x="1113" y="1273"/>
                  </a:lnTo>
                  <a:lnTo>
                    <a:pt x="1109" y="1302"/>
                  </a:lnTo>
                  <a:lnTo>
                    <a:pt x="1102" y="1330"/>
                  </a:lnTo>
                  <a:lnTo>
                    <a:pt x="1090" y="1354"/>
                  </a:lnTo>
                  <a:lnTo>
                    <a:pt x="1074" y="1378"/>
                  </a:lnTo>
                  <a:lnTo>
                    <a:pt x="1054" y="1397"/>
                  </a:lnTo>
                  <a:lnTo>
                    <a:pt x="1031" y="1413"/>
                  </a:lnTo>
                  <a:lnTo>
                    <a:pt x="1006" y="1425"/>
                  </a:lnTo>
                  <a:lnTo>
                    <a:pt x="978" y="1432"/>
                  </a:lnTo>
                  <a:lnTo>
                    <a:pt x="948" y="1435"/>
                  </a:lnTo>
                  <a:lnTo>
                    <a:pt x="939" y="1434"/>
                  </a:lnTo>
                  <a:lnTo>
                    <a:pt x="930" y="1433"/>
                  </a:lnTo>
                  <a:lnTo>
                    <a:pt x="930" y="2141"/>
                  </a:lnTo>
                  <a:lnTo>
                    <a:pt x="927" y="2176"/>
                  </a:lnTo>
                  <a:lnTo>
                    <a:pt x="918" y="2210"/>
                  </a:lnTo>
                  <a:lnTo>
                    <a:pt x="905" y="2240"/>
                  </a:lnTo>
                  <a:lnTo>
                    <a:pt x="887" y="2269"/>
                  </a:lnTo>
                  <a:lnTo>
                    <a:pt x="866" y="2294"/>
                  </a:lnTo>
                  <a:lnTo>
                    <a:pt x="840" y="2316"/>
                  </a:lnTo>
                  <a:lnTo>
                    <a:pt x="812" y="2334"/>
                  </a:lnTo>
                  <a:lnTo>
                    <a:pt x="780" y="2347"/>
                  </a:lnTo>
                  <a:lnTo>
                    <a:pt x="747" y="2355"/>
                  </a:lnTo>
                  <a:lnTo>
                    <a:pt x="712" y="2357"/>
                  </a:lnTo>
                  <a:lnTo>
                    <a:pt x="676" y="2355"/>
                  </a:lnTo>
                  <a:lnTo>
                    <a:pt x="642" y="2346"/>
                  </a:lnTo>
                  <a:lnTo>
                    <a:pt x="611" y="2333"/>
                  </a:lnTo>
                  <a:lnTo>
                    <a:pt x="583" y="2314"/>
                  </a:lnTo>
                  <a:lnTo>
                    <a:pt x="558" y="2293"/>
                  </a:lnTo>
                  <a:lnTo>
                    <a:pt x="555" y="2293"/>
                  </a:lnTo>
                  <a:lnTo>
                    <a:pt x="530" y="2314"/>
                  </a:lnTo>
                  <a:lnTo>
                    <a:pt x="501" y="2333"/>
                  </a:lnTo>
                  <a:lnTo>
                    <a:pt x="470" y="2346"/>
                  </a:lnTo>
                  <a:lnTo>
                    <a:pt x="437" y="2355"/>
                  </a:lnTo>
                  <a:lnTo>
                    <a:pt x="401" y="2357"/>
                  </a:lnTo>
                  <a:lnTo>
                    <a:pt x="366" y="2355"/>
                  </a:lnTo>
                  <a:lnTo>
                    <a:pt x="333" y="2347"/>
                  </a:lnTo>
                  <a:lnTo>
                    <a:pt x="301" y="2334"/>
                  </a:lnTo>
                  <a:lnTo>
                    <a:pt x="272" y="2316"/>
                  </a:lnTo>
                  <a:lnTo>
                    <a:pt x="247" y="2294"/>
                  </a:lnTo>
                  <a:lnTo>
                    <a:pt x="225" y="2269"/>
                  </a:lnTo>
                  <a:lnTo>
                    <a:pt x="206" y="2240"/>
                  </a:lnTo>
                  <a:lnTo>
                    <a:pt x="194" y="2210"/>
                  </a:lnTo>
                  <a:lnTo>
                    <a:pt x="186" y="2176"/>
                  </a:lnTo>
                  <a:lnTo>
                    <a:pt x="183" y="2141"/>
                  </a:lnTo>
                  <a:lnTo>
                    <a:pt x="183" y="1433"/>
                  </a:lnTo>
                  <a:lnTo>
                    <a:pt x="173" y="1434"/>
                  </a:lnTo>
                  <a:lnTo>
                    <a:pt x="164" y="1435"/>
                  </a:lnTo>
                  <a:lnTo>
                    <a:pt x="134" y="1432"/>
                  </a:lnTo>
                  <a:lnTo>
                    <a:pt x="106" y="1425"/>
                  </a:lnTo>
                  <a:lnTo>
                    <a:pt x="81" y="1413"/>
                  </a:lnTo>
                  <a:lnTo>
                    <a:pt x="58" y="1397"/>
                  </a:lnTo>
                  <a:lnTo>
                    <a:pt x="38" y="1378"/>
                  </a:lnTo>
                  <a:lnTo>
                    <a:pt x="23" y="1354"/>
                  </a:lnTo>
                  <a:lnTo>
                    <a:pt x="10" y="1330"/>
                  </a:lnTo>
                  <a:lnTo>
                    <a:pt x="3" y="1302"/>
                  </a:lnTo>
                  <a:lnTo>
                    <a:pt x="0" y="1273"/>
                  </a:lnTo>
                  <a:lnTo>
                    <a:pt x="0" y="163"/>
                  </a:lnTo>
                  <a:lnTo>
                    <a:pt x="3" y="133"/>
                  </a:lnTo>
                  <a:lnTo>
                    <a:pt x="10" y="105"/>
                  </a:lnTo>
                  <a:lnTo>
                    <a:pt x="23" y="81"/>
                  </a:lnTo>
                  <a:lnTo>
                    <a:pt x="38" y="57"/>
                  </a:lnTo>
                  <a:lnTo>
                    <a:pt x="58" y="38"/>
                  </a:lnTo>
                  <a:lnTo>
                    <a:pt x="81" y="22"/>
                  </a:lnTo>
                  <a:lnTo>
                    <a:pt x="106" y="10"/>
                  </a:lnTo>
                  <a:lnTo>
                    <a:pt x="134" y="3"/>
                  </a:lnTo>
                  <a:lnTo>
                    <a:pt x="1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099" name="Google Shape;10099;p23"/>
            <p:cNvSpPr/>
            <p:nvPr/>
          </p:nvSpPr>
          <p:spPr>
            <a:xfrm>
              <a:off x="4738" y="4076"/>
              <a:ext cx="30" cy="28"/>
            </a:xfrm>
            <a:custGeom>
              <a:rect b="b" l="l" r="r" t="t"/>
              <a:pathLst>
                <a:path extrusionOk="0" h="712" w="717">
                  <a:moveTo>
                    <a:pt x="359" y="0"/>
                  </a:moveTo>
                  <a:lnTo>
                    <a:pt x="403" y="2"/>
                  </a:lnTo>
                  <a:lnTo>
                    <a:pt x="447" y="10"/>
                  </a:lnTo>
                  <a:lnTo>
                    <a:pt x="488" y="24"/>
                  </a:lnTo>
                  <a:lnTo>
                    <a:pt x="527" y="41"/>
                  </a:lnTo>
                  <a:lnTo>
                    <a:pt x="563" y="64"/>
                  </a:lnTo>
                  <a:lnTo>
                    <a:pt x="596" y="89"/>
                  </a:lnTo>
                  <a:lnTo>
                    <a:pt x="626" y="119"/>
                  </a:lnTo>
                  <a:lnTo>
                    <a:pt x="652" y="152"/>
                  </a:lnTo>
                  <a:lnTo>
                    <a:pt x="675" y="188"/>
                  </a:lnTo>
                  <a:lnTo>
                    <a:pt x="692" y="227"/>
                  </a:lnTo>
                  <a:lnTo>
                    <a:pt x="706" y="268"/>
                  </a:lnTo>
                  <a:lnTo>
                    <a:pt x="714" y="311"/>
                  </a:lnTo>
                  <a:lnTo>
                    <a:pt x="717" y="356"/>
                  </a:lnTo>
                  <a:lnTo>
                    <a:pt x="713" y="404"/>
                  </a:lnTo>
                  <a:lnTo>
                    <a:pt x="704" y="450"/>
                  </a:lnTo>
                  <a:lnTo>
                    <a:pt x="688" y="494"/>
                  </a:lnTo>
                  <a:lnTo>
                    <a:pt x="668" y="535"/>
                  </a:lnTo>
                  <a:lnTo>
                    <a:pt x="642" y="573"/>
                  </a:lnTo>
                  <a:lnTo>
                    <a:pt x="612" y="607"/>
                  </a:lnTo>
                  <a:lnTo>
                    <a:pt x="578" y="637"/>
                  </a:lnTo>
                  <a:lnTo>
                    <a:pt x="540" y="663"/>
                  </a:lnTo>
                  <a:lnTo>
                    <a:pt x="498" y="684"/>
                  </a:lnTo>
                  <a:lnTo>
                    <a:pt x="454" y="698"/>
                  </a:lnTo>
                  <a:lnTo>
                    <a:pt x="407" y="709"/>
                  </a:lnTo>
                  <a:lnTo>
                    <a:pt x="359" y="712"/>
                  </a:lnTo>
                  <a:lnTo>
                    <a:pt x="313" y="709"/>
                  </a:lnTo>
                  <a:lnTo>
                    <a:pt x="270" y="701"/>
                  </a:lnTo>
                  <a:lnTo>
                    <a:pt x="229" y="687"/>
                  </a:lnTo>
                  <a:lnTo>
                    <a:pt x="189" y="670"/>
                  </a:lnTo>
                  <a:lnTo>
                    <a:pt x="153" y="648"/>
                  </a:lnTo>
                  <a:lnTo>
                    <a:pt x="120" y="622"/>
                  </a:lnTo>
                  <a:lnTo>
                    <a:pt x="90" y="592"/>
                  </a:lnTo>
                  <a:lnTo>
                    <a:pt x="64" y="559"/>
                  </a:lnTo>
                  <a:lnTo>
                    <a:pt x="42" y="523"/>
                  </a:lnTo>
                  <a:lnTo>
                    <a:pt x="24" y="484"/>
                  </a:lnTo>
                  <a:lnTo>
                    <a:pt x="11" y="443"/>
                  </a:lnTo>
                  <a:lnTo>
                    <a:pt x="2" y="400"/>
                  </a:lnTo>
                  <a:lnTo>
                    <a:pt x="0" y="356"/>
                  </a:lnTo>
                  <a:lnTo>
                    <a:pt x="2" y="311"/>
                  </a:lnTo>
                  <a:lnTo>
                    <a:pt x="11" y="268"/>
                  </a:lnTo>
                  <a:lnTo>
                    <a:pt x="24" y="227"/>
                  </a:lnTo>
                  <a:lnTo>
                    <a:pt x="42" y="188"/>
                  </a:lnTo>
                  <a:lnTo>
                    <a:pt x="64" y="152"/>
                  </a:lnTo>
                  <a:lnTo>
                    <a:pt x="90" y="119"/>
                  </a:lnTo>
                  <a:lnTo>
                    <a:pt x="120" y="89"/>
                  </a:lnTo>
                  <a:lnTo>
                    <a:pt x="153" y="64"/>
                  </a:lnTo>
                  <a:lnTo>
                    <a:pt x="189" y="41"/>
                  </a:lnTo>
                  <a:lnTo>
                    <a:pt x="229" y="24"/>
                  </a:lnTo>
                  <a:lnTo>
                    <a:pt x="270" y="10"/>
                  </a:lnTo>
                  <a:lnTo>
                    <a:pt x="313" y="2"/>
                  </a:lnTo>
                  <a:lnTo>
                    <a:pt x="3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00" name="Google Shape;10100;p23"/>
          <p:cNvGrpSpPr/>
          <p:nvPr/>
        </p:nvGrpSpPr>
        <p:grpSpPr>
          <a:xfrm>
            <a:off x="6116942" y="7547659"/>
            <a:ext cx="465659" cy="421975"/>
            <a:chOff x="6146" y="2106"/>
            <a:chExt cx="509" cy="461"/>
          </a:xfrm>
        </p:grpSpPr>
        <p:sp>
          <p:nvSpPr>
            <p:cNvPr id="10101" name="Google Shape;10101;p23"/>
            <p:cNvSpPr/>
            <p:nvPr/>
          </p:nvSpPr>
          <p:spPr>
            <a:xfrm>
              <a:off x="6172" y="2131"/>
              <a:ext cx="465" cy="410"/>
            </a:xfrm>
            <a:custGeom>
              <a:rect b="b" l="l" r="r" t="t"/>
              <a:pathLst>
                <a:path extrusionOk="0" h="2876" w="3262">
                  <a:moveTo>
                    <a:pt x="802" y="0"/>
                  </a:moveTo>
                  <a:lnTo>
                    <a:pt x="848" y="45"/>
                  </a:lnTo>
                  <a:lnTo>
                    <a:pt x="848" y="0"/>
                  </a:lnTo>
                  <a:lnTo>
                    <a:pt x="1071" y="0"/>
                  </a:lnTo>
                  <a:lnTo>
                    <a:pt x="1101" y="41"/>
                  </a:lnTo>
                  <a:lnTo>
                    <a:pt x="1137" y="79"/>
                  </a:lnTo>
                  <a:lnTo>
                    <a:pt x="1177" y="115"/>
                  </a:lnTo>
                  <a:lnTo>
                    <a:pt x="1222" y="148"/>
                  </a:lnTo>
                  <a:lnTo>
                    <a:pt x="1270" y="176"/>
                  </a:lnTo>
                  <a:lnTo>
                    <a:pt x="1324" y="202"/>
                  </a:lnTo>
                  <a:lnTo>
                    <a:pt x="1379" y="223"/>
                  </a:lnTo>
                  <a:lnTo>
                    <a:pt x="1439" y="240"/>
                  </a:lnTo>
                  <a:lnTo>
                    <a:pt x="1501" y="252"/>
                  </a:lnTo>
                  <a:lnTo>
                    <a:pt x="1565" y="260"/>
                  </a:lnTo>
                  <a:lnTo>
                    <a:pt x="1630" y="263"/>
                  </a:lnTo>
                  <a:lnTo>
                    <a:pt x="1697" y="260"/>
                  </a:lnTo>
                  <a:lnTo>
                    <a:pt x="1761" y="252"/>
                  </a:lnTo>
                  <a:lnTo>
                    <a:pt x="1823" y="240"/>
                  </a:lnTo>
                  <a:lnTo>
                    <a:pt x="1883" y="223"/>
                  </a:lnTo>
                  <a:lnTo>
                    <a:pt x="1939" y="202"/>
                  </a:lnTo>
                  <a:lnTo>
                    <a:pt x="1992" y="176"/>
                  </a:lnTo>
                  <a:lnTo>
                    <a:pt x="2040" y="148"/>
                  </a:lnTo>
                  <a:lnTo>
                    <a:pt x="2085" y="115"/>
                  </a:lnTo>
                  <a:lnTo>
                    <a:pt x="2126" y="79"/>
                  </a:lnTo>
                  <a:lnTo>
                    <a:pt x="2161" y="41"/>
                  </a:lnTo>
                  <a:lnTo>
                    <a:pt x="2191" y="0"/>
                  </a:lnTo>
                  <a:lnTo>
                    <a:pt x="2415" y="0"/>
                  </a:lnTo>
                  <a:lnTo>
                    <a:pt x="2415" y="45"/>
                  </a:lnTo>
                  <a:lnTo>
                    <a:pt x="2460" y="0"/>
                  </a:lnTo>
                  <a:lnTo>
                    <a:pt x="3262" y="802"/>
                  </a:lnTo>
                  <a:lnTo>
                    <a:pt x="2823" y="1241"/>
                  </a:lnTo>
                  <a:lnTo>
                    <a:pt x="2414" y="832"/>
                  </a:lnTo>
                  <a:lnTo>
                    <a:pt x="2414" y="2876"/>
                  </a:lnTo>
                  <a:lnTo>
                    <a:pt x="847" y="2876"/>
                  </a:lnTo>
                  <a:lnTo>
                    <a:pt x="847" y="832"/>
                  </a:lnTo>
                  <a:lnTo>
                    <a:pt x="439" y="1241"/>
                  </a:lnTo>
                  <a:lnTo>
                    <a:pt x="0" y="802"/>
                  </a:lnTo>
                  <a:lnTo>
                    <a:pt x="8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02" name="Google Shape;10102;p23"/>
            <p:cNvSpPr/>
            <p:nvPr/>
          </p:nvSpPr>
          <p:spPr>
            <a:xfrm>
              <a:off x="6146" y="2106"/>
              <a:ext cx="509" cy="461"/>
            </a:xfrm>
            <a:custGeom>
              <a:rect b="b" l="l" r="r" t="t"/>
              <a:pathLst>
                <a:path extrusionOk="0" h="3236" w="3571">
                  <a:moveTo>
                    <a:pt x="983" y="0"/>
                  </a:moveTo>
                  <a:lnTo>
                    <a:pt x="1001" y="1"/>
                  </a:lnTo>
                  <a:lnTo>
                    <a:pt x="1007" y="2"/>
                  </a:lnTo>
                  <a:lnTo>
                    <a:pt x="1011" y="1"/>
                  </a:lnTo>
                  <a:lnTo>
                    <a:pt x="1029" y="0"/>
                  </a:lnTo>
                  <a:lnTo>
                    <a:pt x="1252" y="0"/>
                  </a:lnTo>
                  <a:lnTo>
                    <a:pt x="1270" y="1"/>
                  </a:lnTo>
                  <a:lnTo>
                    <a:pt x="1288" y="3"/>
                  </a:lnTo>
                  <a:lnTo>
                    <a:pt x="1306" y="8"/>
                  </a:lnTo>
                  <a:lnTo>
                    <a:pt x="1338" y="21"/>
                  </a:lnTo>
                  <a:lnTo>
                    <a:pt x="1352" y="30"/>
                  </a:lnTo>
                  <a:lnTo>
                    <a:pt x="1367" y="41"/>
                  </a:lnTo>
                  <a:lnTo>
                    <a:pt x="1379" y="53"/>
                  </a:lnTo>
                  <a:lnTo>
                    <a:pt x="1391" y="65"/>
                  </a:lnTo>
                  <a:lnTo>
                    <a:pt x="1402" y="80"/>
                  </a:lnTo>
                  <a:lnTo>
                    <a:pt x="1403" y="82"/>
                  </a:lnTo>
                  <a:lnTo>
                    <a:pt x="1412" y="93"/>
                  </a:lnTo>
                  <a:lnTo>
                    <a:pt x="1412" y="93"/>
                  </a:lnTo>
                  <a:lnTo>
                    <a:pt x="1435" y="121"/>
                  </a:lnTo>
                  <a:lnTo>
                    <a:pt x="1436" y="123"/>
                  </a:lnTo>
                  <a:lnTo>
                    <a:pt x="1463" y="147"/>
                  </a:lnTo>
                  <a:lnTo>
                    <a:pt x="1484" y="165"/>
                  </a:lnTo>
                  <a:lnTo>
                    <a:pt x="1510" y="182"/>
                  </a:lnTo>
                  <a:lnTo>
                    <a:pt x="1510" y="182"/>
                  </a:lnTo>
                  <a:lnTo>
                    <a:pt x="1528" y="194"/>
                  </a:lnTo>
                  <a:lnTo>
                    <a:pt x="1549" y="204"/>
                  </a:lnTo>
                  <a:lnTo>
                    <a:pt x="1585" y="219"/>
                  </a:lnTo>
                  <a:lnTo>
                    <a:pt x="1619" y="232"/>
                  </a:lnTo>
                  <a:lnTo>
                    <a:pt x="1641" y="239"/>
                  </a:lnTo>
                  <a:lnTo>
                    <a:pt x="1672" y="246"/>
                  </a:lnTo>
                  <a:lnTo>
                    <a:pt x="1714" y="254"/>
                  </a:lnTo>
                  <a:lnTo>
                    <a:pt x="1714" y="256"/>
                  </a:lnTo>
                  <a:lnTo>
                    <a:pt x="1739" y="259"/>
                  </a:lnTo>
                  <a:lnTo>
                    <a:pt x="1771" y="261"/>
                  </a:lnTo>
                  <a:lnTo>
                    <a:pt x="1811" y="262"/>
                  </a:lnTo>
                  <a:lnTo>
                    <a:pt x="1852" y="261"/>
                  </a:lnTo>
                  <a:lnTo>
                    <a:pt x="1884" y="259"/>
                  </a:lnTo>
                  <a:lnTo>
                    <a:pt x="1910" y="254"/>
                  </a:lnTo>
                  <a:lnTo>
                    <a:pt x="1910" y="254"/>
                  </a:lnTo>
                  <a:lnTo>
                    <a:pt x="1953" y="246"/>
                  </a:lnTo>
                  <a:lnTo>
                    <a:pt x="1984" y="239"/>
                  </a:lnTo>
                  <a:lnTo>
                    <a:pt x="2007" y="232"/>
                  </a:lnTo>
                  <a:lnTo>
                    <a:pt x="2039" y="219"/>
                  </a:lnTo>
                  <a:lnTo>
                    <a:pt x="2074" y="205"/>
                  </a:lnTo>
                  <a:lnTo>
                    <a:pt x="2096" y="194"/>
                  </a:lnTo>
                  <a:lnTo>
                    <a:pt x="2118" y="180"/>
                  </a:lnTo>
                  <a:lnTo>
                    <a:pt x="2134" y="170"/>
                  </a:lnTo>
                  <a:lnTo>
                    <a:pt x="2162" y="147"/>
                  </a:lnTo>
                  <a:lnTo>
                    <a:pt x="2185" y="127"/>
                  </a:lnTo>
                  <a:lnTo>
                    <a:pt x="2194" y="118"/>
                  </a:lnTo>
                  <a:lnTo>
                    <a:pt x="2213" y="93"/>
                  </a:lnTo>
                  <a:lnTo>
                    <a:pt x="2213" y="93"/>
                  </a:lnTo>
                  <a:lnTo>
                    <a:pt x="2221" y="83"/>
                  </a:lnTo>
                  <a:lnTo>
                    <a:pt x="2222" y="80"/>
                  </a:lnTo>
                  <a:lnTo>
                    <a:pt x="2234" y="65"/>
                  </a:lnTo>
                  <a:lnTo>
                    <a:pt x="2245" y="53"/>
                  </a:lnTo>
                  <a:lnTo>
                    <a:pt x="2257" y="41"/>
                  </a:lnTo>
                  <a:lnTo>
                    <a:pt x="2272" y="30"/>
                  </a:lnTo>
                  <a:lnTo>
                    <a:pt x="2287" y="21"/>
                  </a:lnTo>
                  <a:lnTo>
                    <a:pt x="2302" y="14"/>
                  </a:lnTo>
                  <a:lnTo>
                    <a:pt x="2319" y="8"/>
                  </a:lnTo>
                  <a:lnTo>
                    <a:pt x="2336" y="3"/>
                  </a:lnTo>
                  <a:lnTo>
                    <a:pt x="2354" y="1"/>
                  </a:lnTo>
                  <a:lnTo>
                    <a:pt x="2372" y="0"/>
                  </a:lnTo>
                  <a:lnTo>
                    <a:pt x="2596" y="0"/>
                  </a:lnTo>
                  <a:lnTo>
                    <a:pt x="2614" y="1"/>
                  </a:lnTo>
                  <a:lnTo>
                    <a:pt x="2632" y="3"/>
                  </a:lnTo>
                  <a:lnTo>
                    <a:pt x="2650" y="8"/>
                  </a:lnTo>
                  <a:lnTo>
                    <a:pt x="2682" y="21"/>
                  </a:lnTo>
                  <a:lnTo>
                    <a:pt x="2696" y="30"/>
                  </a:lnTo>
                  <a:lnTo>
                    <a:pt x="2711" y="41"/>
                  </a:lnTo>
                  <a:lnTo>
                    <a:pt x="2723" y="53"/>
                  </a:lnTo>
                  <a:lnTo>
                    <a:pt x="2735" y="65"/>
                  </a:lnTo>
                  <a:lnTo>
                    <a:pt x="2746" y="80"/>
                  </a:lnTo>
                  <a:lnTo>
                    <a:pt x="2755" y="94"/>
                  </a:lnTo>
                  <a:lnTo>
                    <a:pt x="2762" y="110"/>
                  </a:lnTo>
                  <a:lnTo>
                    <a:pt x="2768" y="127"/>
                  </a:lnTo>
                  <a:lnTo>
                    <a:pt x="2773" y="144"/>
                  </a:lnTo>
                  <a:lnTo>
                    <a:pt x="2775" y="162"/>
                  </a:lnTo>
                  <a:lnTo>
                    <a:pt x="2776" y="180"/>
                  </a:lnTo>
                  <a:lnTo>
                    <a:pt x="2776" y="225"/>
                  </a:lnTo>
                  <a:lnTo>
                    <a:pt x="2686" y="225"/>
                  </a:lnTo>
                  <a:lnTo>
                    <a:pt x="2768" y="307"/>
                  </a:lnTo>
                  <a:lnTo>
                    <a:pt x="2723" y="352"/>
                  </a:lnTo>
                  <a:lnTo>
                    <a:pt x="2711" y="364"/>
                  </a:lnTo>
                  <a:lnTo>
                    <a:pt x="2696" y="375"/>
                  </a:lnTo>
                  <a:lnTo>
                    <a:pt x="2682" y="384"/>
                  </a:lnTo>
                  <a:lnTo>
                    <a:pt x="2650" y="398"/>
                  </a:lnTo>
                  <a:lnTo>
                    <a:pt x="2632" y="402"/>
                  </a:lnTo>
                  <a:lnTo>
                    <a:pt x="2614" y="404"/>
                  </a:lnTo>
                  <a:lnTo>
                    <a:pt x="2596" y="405"/>
                  </a:lnTo>
                  <a:lnTo>
                    <a:pt x="2578" y="404"/>
                  </a:lnTo>
                  <a:lnTo>
                    <a:pt x="2560" y="402"/>
                  </a:lnTo>
                  <a:lnTo>
                    <a:pt x="2543" y="398"/>
                  </a:lnTo>
                  <a:lnTo>
                    <a:pt x="2526" y="391"/>
                  </a:lnTo>
                  <a:lnTo>
                    <a:pt x="2510" y="384"/>
                  </a:lnTo>
                  <a:lnTo>
                    <a:pt x="2495" y="375"/>
                  </a:lnTo>
                  <a:lnTo>
                    <a:pt x="2481" y="364"/>
                  </a:lnTo>
                  <a:lnTo>
                    <a:pt x="2477" y="360"/>
                  </a:lnTo>
                  <a:lnTo>
                    <a:pt x="2460" y="360"/>
                  </a:lnTo>
                  <a:lnTo>
                    <a:pt x="2457" y="364"/>
                  </a:lnTo>
                  <a:lnTo>
                    <a:pt x="2432" y="390"/>
                  </a:lnTo>
                  <a:lnTo>
                    <a:pt x="2420" y="401"/>
                  </a:lnTo>
                  <a:lnTo>
                    <a:pt x="2393" y="426"/>
                  </a:lnTo>
                  <a:lnTo>
                    <a:pt x="2362" y="449"/>
                  </a:lnTo>
                  <a:lnTo>
                    <a:pt x="2349" y="459"/>
                  </a:lnTo>
                  <a:lnTo>
                    <a:pt x="2317" y="481"/>
                  </a:lnTo>
                  <a:lnTo>
                    <a:pt x="2302" y="490"/>
                  </a:lnTo>
                  <a:lnTo>
                    <a:pt x="2269" y="510"/>
                  </a:lnTo>
                  <a:lnTo>
                    <a:pt x="2234" y="528"/>
                  </a:lnTo>
                  <a:lnTo>
                    <a:pt x="2218" y="536"/>
                  </a:lnTo>
                  <a:lnTo>
                    <a:pt x="2180" y="552"/>
                  </a:lnTo>
                  <a:lnTo>
                    <a:pt x="2142" y="567"/>
                  </a:lnTo>
                  <a:lnTo>
                    <a:pt x="2125" y="573"/>
                  </a:lnTo>
                  <a:lnTo>
                    <a:pt x="2085" y="586"/>
                  </a:lnTo>
                  <a:lnTo>
                    <a:pt x="2068" y="590"/>
                  </a:lnTo>
                  <a:lnTo>
                    <a:pt x="2026" y="600"/>
                  </a:lnTo>
                  <a:lnTo>
                    <a:pt x="1983" y="608"/>
                  </a:lnTo>
                  <a:lnTo>
                    <a:pt x="1965" y="611"/>
                  </a:lnTo>
                  <a:lnTo>
                    <a:pt x="1921" y="617"/>
                  </a:lnTo>
                  <a:lnTo>
                    <a:pt x="1876" y="621"/>
                  </a:lnTo>
                  <a:lnTo>
                    <a:pt x="1858" y="622"/>
                  </a:lnTo>
                  <a:lnTo>
                    <a:pt x="1811" y="623"/>
                  </a:lnTo>
                  <a:lnTo>
                    <a:pt x="1766" y="622"/>
                  </a:lnTo>
                  <a:lnTo>
                    <a:pt x="1747" y="621"/>
                  </a:lnTo>
                  <a:lnTo>
                    <a:pt x="1702" y="617"/>
                  </a:lnTo>
                  <a:lnTo>
                    <a:pt x="1659" y="611"/>
                  </a:lnTo>
                  <a:lnTo>
                    <a:pt x="1641" y="608"/>
                  </a:lnTo>
                  <a:lnTo>
                    <a:pt x="1598" y="600"/>
                  </a:lnTo>
                  <a:lnTo>
                    <a:pt x="1556" y="590"/>
                  </a:lnTo>
                  <a:lnTo>
                    <a:pt x="1540" y="586"/>
                  </a:lnTo>
                  <a:lnTo>
                    <a:pt x="1500" y="573"/>
                  </a:lnTo>
                  <a:lnTo>
                    <a:pt x="1483" y="567"/>
                  </a:lnTo>
                  <a:lnTo>
                    <a:pt x="1444" y="552"/>
                  </a:lnTo>
                  <a:lnTo>
                    <a:pt x="1407" y="536"/>
                  </a:lnTo>
                  <a:lnTo>
                    <a:pt x="1356" y="510"/>
                  </a:lnTo>
                  <a:lnTo>
                    <a:pt x="1323" y="490"/>
                  </a:lnTo>
                  <a:lnTo>
                    <a:pt x="1308" y="481"/>
                  </a:lnTo>
                  <a:lnTo>
                    <a:pt x="1277" y="459"/>
                  </a:lnTo>
                  <a:lnTo>
                    <a:pt x="1262" y="449"/>
                  </a:lnTo>
                  <a:lnTo>
                    <a:pt x="1233" y="426"/>
                  </a:lnTo>
                  <a:lnTo>
                    <a:pt x="1205" y="401"/>
                  </a:lnTo>
                  <a:lnTo>
                    <a:pt x="1193" y="390"/>
                  </a:lnTo>
                  <a:lnTo>
                    <a:pt x="1167" y="364"/>
                  </a:lnTo>
                  <a:lnTo>
                    <a:pt x="1164" y="360"/>
                  </a:lnTo>
                  <a:lnTo>
                    <a:pt x="1148" y="360"/>
                  </a:lnTo>
                  <a:lnTo>
                    <a:pt x="1145" y="364"/>
                  </a:lnTo>
                  <a:lnTo>
                    <a:pt x="1130" y="375"/>
                  </a:lnTo>
                  <a:lnTo>
                    <a:pt x="1115" y="384"/>
                  </a:lnTo>
                  <a:lnTo>
                    <a:pt x="1084" y="398"/>
                  </a:lnTo>
                  <a:lnTo>
                    <a:pt x="1066" y="402"/>
                  </a:lnTo>
                  <a:lnTo>
                    <a:pt x="1047" y="404"/>
                  </a:lnTo>
                  <a:lnTo>
                    <a:pt x="1029" y="405"/>
                  </a:lnTo>
                  <a:lnTo>
                    <a:pt x="1014" y="404"/>
                  </a:lnTo>
                  <a:lnTo>
                    <a:pt x="436" y="982"/>
                  </a:lnTo>
                  <a:lnTo>
                    <a:pt x="620" y="1166"/>
                  </a:lnTo>
                  <a:lnTo>
                    <a:pt x="901" y="884"/>
                  </a:lnTo>
                  <a:lnTo>
                    <a:pt x="913" y="873"/>
                  </a:lnTo>
                  <a:lnTo>
                    <a:pt x="928" y="862"/>
                  </a:lnTo>
                  <a:lnTo>
                    <a:pt x="943" y="853"/>
                  </a:lnTo>
                  <a:lnTo>
                    <a:pt x="958" y="846"/>
                  </a:lnTo>
                  <a:lnTo>
                    <a:pt x="975" y="839"/>
                  </a:lnTo>
                  <a:lnTo>
                    <a:pt x="992" y="835"/>
                  </a:lnTo>
                  <a:lnTo>
                    <a:pt x="1010" y="833"/>
                  </a:lnTo>
                  <a:lnTo>
                    <a:pt x="1028" y="831"/>
                  </a:lnTo>
                  <a:lnTo>
                    <a:pt x="1046" y="833"/>
                  </a:lnTo>
                  <a:lnTo>
                    <a:pt x="1064" y="835"/>
                  </a:lnTo>
                  <a:lnTo>
                    <a:pt x="1082" y="839"/>
                  </a:lnTo>
                  <a:lnTo>
                    <a:pt x="1114" y="853"/>
                  </a:lnTo>
                  <a:lnTo>
                    <a:pt x="1129" y="862"/>
                  </a:lnTo>
                  <a:lnTo>
                    <a:pt x="1143" y="873"/>
                  </a:lnTo>
                  <a:lnTo>
                    <a:pt x="1156" y="884"/>
                  </a:lnTo>
                  <a:lnTo>
                    <a:pt x="1167" y="897"/>
                  </a:lnTo>
                  <a:lnTo>
                    <a:pt x="1178" y="911"/>
                  </a:lnTo>
                  <a:lnTo>
                    <a:pt x="1187" y="926"/>
                  </a:lnTo>
                  <a:lnTo>
                    <a:pt x="1194" y="942"/>
                  </a:lnTo>
                  <a:lnTo>
                    <a:pt x="1201" y="959"/>
                  </a:lnTo>
                  <a:lnTo>
                    <a:pt x="1205" y="976"/>
                  </a:lnTo>
                  <a:lnTo>
                    <a:pt x="1208" y="994"/>
                  </a:lnTo>
                  <a:lnTo>
                    <a:pt x="1209" y="1012"/>
                  </a:lnTo>
                  <a:lnTo>
                    <a:pt x="1209" y="2876"/>
                  </a:lnTo>
                  <a:lnTo>
                    <a:pt x="2414" y="2876"/>
                  </a:lnTo>
                  <a:lnTo>
                    <a:pt x="2414" y="1012"/>
                  </a:lnTo>
                  <a:lnTo>
                    <a:pt x="2415" y="994"/>
                  </a:lnTo>
                  <a:lnTo>
                    <a:pt x="2417" y="976"/>
                  </a:lnTo>
                  <a:lnTo>
                    <a:pt x="2422" y="959"/>
                  </a:lnTo>
                  <a:lnTo>
                    <a:pt x="2429" y="942"/>
                  </a:lnTo>
                  <a:lnTo>
                    <a:pt x="2436" y="926"/>
                  </a:lnTo>
                  <a:lnTo>
                    <a:pt x="2445" y="911"/>
                  </a:lnTo>
                  <a:lnTo>
                    <a:pt x="2456" y="897"/>
                  </a:lnTo>
                  <a:lnTo>
                    <a:pt x="2467" y="884"/>
                  </a:lnTo>
                  <a:lnTo>
                    <a:pt x="2480" y="873"/>
                  </a:lnTo>
                  <a:lnTo>
                    <a:pt x="2494" y="862"/>
                  </a:lnTo>
                  <a:lnTo>
                    <a:pt x="2509" y="853"/>
                  </a:lnTo>
                  <a:lnTo>
                    <a:pt x="2525" y="846"/>
                  </a:lnTo>
                  <a:lnTo>
                    <a:pt x="2542" y="839"/>
                  </a:lnTo>
                  <a:lnTo>
                    <a:pt x="2559" y="835"/>
                  </a:lnTo>
                  <a:lnTo>
                    <a:pt x="2577" y="833"/>
                  </a:lnTo>
                  <a:lnTo>
                    <a:pt x="2595" y="831"/>
                  </a:lnTo>
                  <a:lnTo>
                    <a:pt x="2613" y="833"/>
                  </a:lnTo>
                  <a:lnTo>
                    <a:pt x="2631" y="835"/>
                  </a:lnTo>
                  <a:lnTo>
                    <a:pt x="2649" y="839"/>
                  </a:lnTo>
                  <a:lnTo>
                    <a:pt x="2680" y="853"/>
                  </a:lnTo>
                  <a:lnTo>
                    <a:pt x="2695" y="862"/>
                  </a:lnTo>
                  <a:lnTo>
                    <a:pt x="2710" y="873"/>
                  </a:lnTo>
                  <a:lnTo>
                    <a:pt x="2722" y="884"/>
                  </a:lnTo>
                  <a:lnTo>
                    <a:pt x="3004" y="1166"/>
                  </a:lnTo>
                  <a:lnTo>
                    <a:pt x="3316" y="855"/>
                  </a:lnTo>
                  <a:lnTo>
                    <a:pt x="3571" y="1110"/>
                  </a:lnTo>
                  <a:lnTo>
                    <a:pt x="3132" y="1548"/>
                  </a:lnTo>
                  <a:lnTo>
                    <a:pt x="3119" y="1559"/>
                  </a:lnTo>
                  <a:lnTo>
                    <a:pt x="3105" y="1571"/>
                  </a:lnTo>
                  <a:lnTo>
                    <a:pt x="3090" y="1580"/>
                  </a:lnTo>
                  <a:lnTo>
                    <a:pt x="3058" y="1593"/>
                  </a:lnTo>
                  <a:lnTo>
                    <a:pt x="3040" y="1598"/>
                  </a:lnTo>
                  <a:lnTo>
                    <a:pt x="3022" y="1600"/>
                  </a:lnTo>
                  <a:lnTo>
                    <a:pt x="3004" y="1601"/>
                  </a:lnTo>
                  <a:lnTo>
                    <a:pt x="2986" y="1600"/>
                  </a:lnTo>
                  <a:lnTo>
                    <a:pt x="2968" y="1598"/>
                  </a:lnTo>
                  <a:lnTo>
                    <a:pt x="2951" y="1593"/>
                  </a:lnTo>
                  <a:lnTo>
                    <a:pt x="2934" y="1586"/>
                  </a:lnTo>
                  <a:lnTo>
                    <a:pt x="2919" y="1580"/>
                  </a:lnTo>
                  <a:lnTo>
                    <a:pt x="2904" y="1571"/>
                  </a:lnTo>
                  <a:lnTo>
                    <a:pt x="2889" y="1559"/>
                  </a:lnTo>
                  <a:lnTo>
                    <a:pt x="2877" y="1548"/>
                  </a:lnTo>
                  <a:lnTo>
                    <a:pt x="2775" y="1447"/>
                  </a:lnTo>
                  <a:lnTo>
                    <a:pt x="2775" y="3056"/>
                  </a:lnTo>
                  <a:lnTo>
                    <a:pt x="2774" y="3074"/>
                  </a:lnTo>
                  <a:lnTo>
                    <a:pt x="2772" y="3092"/>
                  </a:lnTo>
                  <a:lnTo>
                    <a:pt x="2767" y="3110"/>
                  </a:lnTo>
                  <a:lnTo>
                    <a:pt x="2754" y="3142"/>
                  </a:lnTo>
                  <a:lnTo>
                    <a:pt x="2745" y="3156"/>
                  </a:lnTo>
                  <a:lnTo>
                    <a:pt x="2733" y="3171"/>
                  </a:lnTo>
                  <a:lnTo>
                    <a:pt x="2722" y="3183"/>
                  </a:lnTo>
                  <a:lnTo>
                    <a:pt x="2710" y="3195"/>
                  </a:lnTo>
                  <a:lnTo>
                    <a:pt x="2695" y="3206"/>
                  </a:lnTo>
                  <a:lnTo>
                    <a:pt x="2680" y="3215"/>
                  </a:lnTo>
                  <a:lnTo>
                    <a:pt x="2649" y="3229"/>
                  </a:lnTo>
                  <a:lnTo>
                    <a:pt x="2631" y="3233"/>
                  </a:lnTo>
                  <a:lnTo>
                    <a:pt x="2613" y="3235"/>
                  </a:lnTo>
                  <a:lnTo>
                    <a:pt x="2595" y="3236"/>
                  </a:lnTo>
                  <a:lnTo>
                    <a:pt x="1028" y="3236"/>
                  </a:lnTo>
                  <a:lnTo>
                    <a:pt x="1010" y="3235"/>
                  </a:lnTo>
                  <a:lnTo>
                    <a:pt x="992" y="3233"/>
                  </a:lnTo>
                  <a:lnTo>
                    <a:pt x="975" y="3229"/>
                  </a:lnTo>
                  <a:lnTo>
                    <a:pt x="958" y="3222"/>
                  </a:lnTo>
                  <a:lnTo>
                    <a:pt x="943" y="3215"/>
                  </a:lnTo>
                  <a:lnTo>
                    <a:pt x="928" y="3206"/>
                  </a:lnTo>
                  <a:lnTo>
                    <a:pt x="913" y="3195"/>
                  </a:lnTo>
                  <a:lnTo>
                    <a:pt x="901" y="3183"/>
                  </a:lnTo>
                  <a:lnTo>
                    <a:pt x="890" y="3171"/>
                  </a:lnTo>
                  <a:lnTo>
                    <a:pt x="878" y="3156"/>
                  </a:lnTo>
                  <a:lnTo>
                    <a:pt x="869" y="3142"/>
                  </a:lnTo>
                  <a:lnTo>
                    <a:pt x="856" y="3110"/>
                  </a:lnTo>
                  <a:lnTo>
                    <a:pt x="851" y="3092"/>
                  </a:lnTo>
                  <a:lnTo>
                    <a:pt x="849" y="3074"/>
                  </a:lnTo>
                  <a:lnTo>
                    <a:pt x="848" y="3056"/>
                  </a:lnTo>
                  <a:lnTo>
                    <a:pt x="848" y="1448"/>
                  </a:lnTo>
                  <a:lnTo>
                    <a:pt x="747" y="1548"/>
                  </a:lnTo>
                  <a:lnTo>
                    <a:pt x="735" y="1559"/>
                  </a:lnTo>
                  <a:lnTo>
                    <a:pt x="720" y="1571"/>
                  </a:lnTo>
                  <a:lnTo>
                    <a:pt x="706" y="1580"/>
                  </a:lnTo>
                  <a:lnTo>
                    <a:pt x="674" y="1593"/>
                  </a:lnTo>
                  <a:lnTo>
                    <a:pt x="656" y="1598"/>
                  </a:lnTo>
                  <a:lnTo>
                    <a:pt x="638" y="1600"/>
                  </a:lnTo>
                  <a:lnTo>
                    <a:pt x="620" y="1601"/>
                  </a:lnTo>
                  <a:lnTo>
                    <a:pt x="602" y="1600"/>
                  </a:lnTo>
                  <a:lnTo>
                    <a:pt x="584" y="1598"/>
                  </a:lnTo>
                  <a:lnTo>
                    <a:pt x="567" y="1593"/>
                  </a:lnTo>
                  <a:lnTo>
                    <a:pt x="550" y="1586"/>
                  </a:lnTo>
                  <a:lnTo>
                    <a:pt x="534" y="1580"/>
                  </a:lnTo>
                  <a:lnTo>
                    <a:pt x="519" y="1571"/>
                  </a:lnTo>
                  <a:lnTo>
                    <a:pt x="505" y="1559"/>
                  </a:lnTo>
                  <a:lnTo>
                    <a:pt x="492" y="1548"/>
                  </a:lnTo>
                  <a:lnTo>
                    <a:pt x="53" y="1110"/>
                  </a:lnTo>
                  <a:lnTo>
                    <a:pt x="42" y="1097"/>
                  </a:lnTo>
                  <a:lnTo>
                    <a:pt x="31" y="1083"/>
                  </a:lnTo>
                  <a:lnTo>
                    <a:pt x="22" y="1068"/>
                  </a:lnTo>
                  <a:lnTo>
                    <a:pt x="8" y="1037"/>
                  </a:lnTo>
                  <a:lnTo>
                    <a:pt x="4" y="1018"/>
                  </a:lnTo>
                  <a:lnTo>
                    <a:pt x="1" y="1000"/>
                  </a:lnTo>
                  <a:lnTo>
                    <a:pt x="0" y="982"/>
                  </a:lnTo>
                  <a:lnTo>
                    <a:pt x="1" y="964"/>
                  </a:lnTo>
                  <a:lnTo>
                    <a:pt x="4" y="946"/>
                  </a:lnTo>
                  <a:lnTo>
                    <a:pt x="8" y="929"/>
                  </a:lnTo>
                  <a:lnTo>
                    <a:pt x="15" y="913"/>
                  </a:lnTo>
                  <a:lnTo>
                    <a:pt x="22" y="897"/>
                  </a:lnTo>
                  <a:lnTo>
                    <a:pt x="31" y="882"/>
                  </a:lnTo>
                  <a:lnTo>
                    <a:pt x="42" y="867"/>
                  </a:lnTo>
                  <a:lnTo>
                    <a:pt x="53" y="855"/>
                  </a:lnTo>
                  <a:lnTo>
                    <a:pt x="856" y="53"/>
                  </a:lnTo>
                  <a:lnTo>
                    <a:pt x="868" y="41"/>
                  </a:lnTo>
                  <a:lnTo>
                    <a:pt x="883" y="30"/>
                  </a:lnTo>
                  <a:lnTo>
                    <a:pt x="897" y="21"/>
                  </a:lnTo>
                  <a:lnTo>
                    <a:pt x="913" y="14"/>
                  </a:lnTo>
                  <a:lnTo>
                    <a:pt x="930" y="8"/>
                  </a:lnTo>
                  <a:lnTo>
                    <a:pt x="947" y="3"/>
                  </a:lnTo>
                  <a:lnTo>
                    <a:pt x="965" y="1"/>
                  </a:lnTo>
                  <a:lnTo>
                    <a:pt x="9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03" name="Google Shape;10103;p23"/>
          <p:cNvGrpSpPr/>
          <p:nvPr/>
        </p:nvGrpSpPr>
        <p:grpSpPr>
          <a:xfrm>
            <a:off x="3574742" y="7547659"/>
            <a:ext cx="421713" cy="421714"/>
            <a:chOff x="4205" y="2794"/>
            <a:chExt cx="1240" cy="1240"/>
          </a:xfrm>
        </p:grpSpPr>
        <p:sp>
          <p:nvSpPr>
            <p:cNvPr id="10104" name="Google Shape;10104;p23"/>
            <p:cNvSpPr/>
            <p:nvPr/>
          </p:nvSpPr>
          <p:spPr>
            <a:xfrm>
              <a:off x="4205" y="2794"/>
              <a:ext cx="1240" cy="1240"/>
            </a:xfrm>
            <a:custGeom>
              <a:rect b="b" l="l" r="r" t="t"/>
              <a:pathLst>
                <a:path extrusionOk="0" h="3729" w="3729">
                  <a:moveTo>
                    <a:pt x="2610" y="1777"/>
                  </a:moveTo>
                  <a:lnTo>
                    <a:pt x="2556" y="1781"/>
                  </a:lnTo>
                  <a:lnTo>
                    <a:pt x="2504" y="1791"/>
                  </a:lnTo>
                  <a:lnTo>
                    <a:pt x="2454" y="1808"/>
                  </a:lnTo>
                  <a:lnTo>
                    <a:pt x="2407" y="1829"/>
                  </a:lnTo>
                  <a:lnTo>
                    <a:pt x="2363" y="1857"/>
                  </a:lnTo>
                  <a:lnTo>
                    <a:pt x="2322" y="1889"/>
                  </a:lnTo>
                  <a:lnTo>
                    <a:pt x="2286" y="1926"/>
                  </a:lnTo>
                  <a:lnTo>
                    <a:pt x="2253" y="1966"/>
                  </a:lnTo>
                  <a:lnTo>
                    <a:pt x="2226" y="2010"/>
                  </a:lnTo>
                  <a:lnTo>
                    <a:pt x="2204" y="2058"/>
                  </a:lnTo>
                  <a:lnTo>
                    <a:pt x="2188" y="2107"/>
                  </a:lnTo>
                  <a:lnTo>
                    <a:pt x="2178" y="2159"/>
                  </a:lnTo>
                  <a:lnTo>
                    <a:pt x="2174" y="2214"/>
                  </a:lnTo>
                  <a:lnTo>
                    <a:pt x="2178" y="2268"/>
                  </a:lnTo>
                  <a:lnTo>
                    <a:pt x="2188" y="2320"/>
                  </a:lnTo>
                  <a:lnTo>
                    <a:pt x="2204" y="2370"/>
                  </a:lnTo>
                  <a:lnTo>
                    <a:pt x="2226" y="2417"/>
                  </a:lnTo>
                  <a:lnTo>
                    <a:pt x="2253" y="2461"/>
                  </a:lnTo>
                  <a:lnTo>
                    <a:pt x="2285" y="2502"/>
                  </a:lnTo>
                  <a:lnTo>
                    <a:pt x="2322" y="2539"/>
                  </a:lnTo>
                  <a:lnTo>
                    <a:pt x="2363" y="2571"/>
                  </a:lnTo>
                  <a:lnTo>
                    <a:pt x="2407" y="2598"/>
                  </a:lnTo>
                  <a:lnTo>
                    <a:pt x="2453" y="2620"/>
                  </a:lnTo>
                  <a:lnTo>
                    <a:pt x="2504" y="2636"/>
                  </a:lnTo>
                  <a:lnTo>
                    <a:pt x="2556" y="2646"/>
                  </a:lnTo>
                  <a:lnTo>
                    <a:pt x="2610" y="2650"/>
                  </a:lnTo>
                  <a:lnTo>
                    <a:pt x="3570" y="2650"/>
                  </a:lnTo>
                  <a:lnTo>
                    <a:pt x="3570" y="1777"/>
                  </a:lnTo>
                  <a:lnTo>
                    <a:pt x="2610" y="1777"/>
                  </a:lnTo>
                  <a:close/>
                  <a:moveTo>
                    <a:pt x="262" y="850"/>
                  </a:moveTo>
                  <a:lnTo>
                    <a:pt x="236" y="852"/>
                  </a:lnTo>
                  <a:lnTo>
                    <a:pt x="212" y="862"/>
                  </a:lnTo>
                  <a:lnTo>
                    <a:pt x="192" y="876"/>
                  </a:lnTo>
                  <a:lnTo>
                    <a:pt x="174" y="895"/>
                  </a:lnTo>
                  <a:lnTo>
                    <a:pt x="162" y="916"/>
                  </a:lnTo>
                  <a:lnTo>
                    <a:pt x="154" y="941"/>
                  </a:lnTo>
                  <a:lnTo>
                    <a:pt x="150" y="968"/>
                  </a:lnTo>
                  <a:lnTo>
                    <a:pt x="150" y="3460"/>
                  </a:lnTo>
                  <a:lnTo>
                    <a:pt x="154" y="3486"/>
                  </a:lnTo>
                  <a:lnTo>
                    <a:pt x="162" y="3511"/>
                  </a:lnTo>
                  <a:lnTo>
                    <a:pt x="174" y="3532"/>
                  </a:lnTo>
                  <a:lnTo>
                    <a:pt x="192" y="3552"/>
                  </a:lnTo>
                  <a:lnTo>
                    <a:pt x="212" y="3566"/>
                  </a:lnTo>
                  <a:lnTo>
                    <a:pt x="236" y="3575"/>
                  </a:lnTo>
                  <a:lnTo>
                    <a:pt x="262" y="3579"/>
                  </a:lnTo>
                  <a:lnTo>
                    <a:pt x="3293" y="3579"/>
                  </a:lnTo>
                  <a:lnTo>
                    <a:pt x="3319" y="3575"/>
                  </a:lnTo>
                  <a:lnTo>
                    <a:pt x="3343" y="3566"/>
                  </a:lnTo>
                  <a:lnTo>
                    <a:pt x="3363" y="3552"/>
                  </a:lnTo>
                  <a:lnTo>
                    <a:pt x="3380" y="3532"/>
                  </a:lnTo>
                  <a:lnTo>
                    <a:pt x="3393" y="3511"/>
                  </a:lnTo>
                  <a:lnTo>
                    <a:pt x="3401" y="3486"/>
                  </a:lnTo>
                  <a:lnTo>
                    <a:pt x="3404" y="3460"/>
                  </a:lnTo>
                  <a:lnTo>
                    <a:pt x="3404" y="2800"/>
                  </a:lnTo>
                  <a:lnTo>
                    <a:pt x="2610" y="2800"/>
                  </a:lnTo>
                  <a:lnTo>
                    <a:pt x="2550" y="2798"/>
                  </a:lnTo>
                  <a:lnTo>
                    <a:pt x="2492" y="2789"/>
                  </a:lnTo>
                  <a:lnTo>
                    <a:pt x="2434" y="2774"/>
                  </a:lnTo>
                  <a:lnTo>
                    <a:pt x="2380" y="2755"/>
                  </a:lnTo>
                  <a:lnTo>
                    <a:pt x="2328" y="2730"/>
                  </a:lnTo>
                  <a:lnTo>
                    <a:pt x="2279" y="2700"/>
                  </a:lnTo>
                  <a:lnTo>
                    <a:pt x="2233" y="2666"/>
                  </a:lnTo>
                  <a:lnTo>
                    <a:pt x="2191" y="2628"/>
                  </a:lnTo>
                  <a:lnTo>
                    <a:pt x="2152" y="2585"/>
                  </a:lnTo>
                  <a:lnTo>
                    <a:pt x="2118" y="2540"/>
                  </a:lnTo>
                  <a:lnTo>
                    <a:pt x="2087" y="2492"/>
                  </a:lnTo>
                  <a:lnTo>
                    <a:pt x="2062" y="2439"/>
                  </a:lnTo>
                  <a:lnTo>
                    <a:pt x="2042" y="2384"/>
                  </a:lnTo>
                  <a:lnTo>
                    <a:pt x="2027" y="2327"/>
                  </a:lnTo>
                  <a:lnTo>
                    <a:pt x="2018" y="2267"/>
                  </a:lnTo>
                  <a:lnTo>
                    <a:pt x="2015" y="2206"/>
                  </a:lnTo>
                  <a:lnTo>
                    <a:pt x="2018" y="2140"/>
                  </a:lnTo>
                  <a:lnTo>
                    <a:pt x="2028" y="2077"/>
                  </a:lnTo>
                  <a:lnTo>
                    <a:pt x="2045" y="2016"/>
                  </a:lnTo>
                  <a:lnTo>
                    <a:pt x="2068" y="1957"/>
                  </a:lnTo>
                  <a:lnTo>
                    <a:pt x="2095" y="1903"/>
                  </a:lnTo>
                  <a:lnTo>
                    <a:pt x="2129" y="1852"/>
                  </a:lnTo>
                  <a:lnTo>
                    <a:pt x="2167" y="1805"/>
                  </a:lnTo>
                  <a:lnTo>
                    <a:pt x="2209" y="1762"/>
                  </a:lnTo>
                  <a:lnTo>
                    <a:pt x="2257" y="1723"/>
                  </a:lnTo>
                  <a:lnTo>
                    <a:pt x="2307" y="1690"/>
                  </a:lnTo>
                  <a:lnTo>
                    <a:pt x="2363" y="1662"/>
                  </a:lnTo>
                  <a:lnTo>
                    <a:pt x="2420" y="1641"/>
                  </a:lnTo>
                  <a:lnTo>
                    <a:pt x="2481" y="1624"/>
                  </a:lnTo>
                  <a:lnTo>
                    <a:pt x="2545" y="1614"/>
                  </a:lnTo>
                  <a:lnTo>
                    <a:pt x="2610" y="1610"/>
                  </a:lnTo>
                  <a:lnTo>
                    <a:pt x="3396" y="1610"/>
                  </a:lnTo>
                  <a:lnTo>
                    <a:pt x="3396" y="968"/>
                  </a:lnTo>
                  <a:lnTo>
                    <a:pt x="3393" y="941"/>
                  </a:lnTo>
                  <a:lnTo>
                    <a:pt x="3384" y="916"/>
                  </a:lnTo>
                  <a:lnTo>
                    <a:pt x="3372" y="895"/>
                  </a:lnTo>
                  <a:lnTo>
                    <a:pt x="3355" y="876"/>
                  </a:lnTo>
                  <a:lnTo>
                    <a:pt x="3335" y="862"/>
                  </a:lnTo>
                  <a:lnTo>
                    <a:pt x="3311" y="852"/>
                  </a:lnTo>
                  <a:lnTo>
                    <a:pt x="3285" y="850"/>
                  </a:lnTo>
                  <a:lnTo>
                    <a:pt x="262" y="850"/>
                  </a:lnTo>
                  <a:close/>
                  <a:moveTo>
                    <a:pt x="2991" y="150"/>
                  </a:moveTo>
                  <a:lnTo>
                    <a:pt x="880" y="698"/>
                  </a:lnTo>
                  <a:lnTo>
                    <a:pt x="3070" y="698"/>
                  </a:lnTo>
                  <a:lnTo>
                    <a:pt x="3070" y="269"/>
                  </a:lnTo>
                  <a:lnTo>
                    <a:pt x="3068" y="243"/>
                  </a:lnTo>
                  <a:lnTo>
                    <a:pt x="3061" y="219"/>
                  </a:lnTo>
                  <a:lnTo>
                    <a:pt x="3051" y="199"/>
                  </a:lnTo>
                  <a:lnTo>
                    <a:pt x="3039" y="181"/>
                  </a:lnTo>
                  <a:lnTo>
                    <a:pt x="3024" y="166"/>
                  </a:lnTo>
                  <a:lnTo>
                    <a:pt x="3008" y="156"/>
                  </a:lnTo>
                  <a:lnTo>
                    <a:pt x="2991" y="150"/>
                  </a:lnTo>
                  <a:close/>
                  <a:moveTo>
                    <a:pt x="2959" y="0"/>
                  </a:moveTo>
                  <a:lnTo>
                    <a:pt x="2975" y="0"/>
                  </a:lnTo>
                  <a:lnTo>
                    <a:pt x="3015" y="3"/>
                  </a:lnTo>
                  <a:lnTo>
                    <a:pt x="3053" y="14"/>
                  </a:lnTo>
                  <a:lnTo>
                    <a:pt x="3088" y="29"/>
                  </a:lnTo>
                  <a:lnTo>
                    <a:pt x="3120" y="52"/>
                  </a:lnTo>
                  <a:lnTo>
                    <a:pt x="3149" y="78"/>
                  </a:lnTo>
                  <a:lnTo>
                    <a:pt x="3174" y="110"/>
                  </a:lnTo>
                  <a:lnTo>
                    <a:pt x="3193" y="145"/>
                  </a:lnTo>
                  <a:lnTo>
                    <a:pt x="3209" y="183"/>
                  </a:lnTo>
                  <a:lnTo>
                    <a:pt x="3218" y="225"/>
                  </a:lnTo>
                  <a:lnTo>
                    <a:pt x="3222" y="269"/>
                  </a:lnTo>
                  <a:lnTo>
                    <a:pt x="3222" y="698"/>
                  </a:lnTo>
                  <a:lnTo>
                    <a:pt x="3293" y="698"/>
                  </a:lnTo>
                  <a:lnTo>
                    <a:pt x="3331" y="702"/>
                  </a:lnTo>
                  <a:lnTo>
                    <a:pt x="3369" y="710"/>
                  </a:lnTo>
                  <a:lnTo>
                    <a:pt x="3402" y="723"/>
                  </a:lnTo>
                  <a:lnTo>
                    <a:pt x="3435" y="741"/>
                  </a:lnTo>
                  <a:lnTo>
                    <a:pt x="3465" y="764"/>
                  </a:lnTo>
                  <a:lnTo>
                    <a:pt x="3489" y="791"/>
                  </a:lnTo>
                  <a:lnTo>
                    <a:pt x="3512" y="820"/>
                  </a:lnTo>
                  <a:lnTo>
                    <a:pt x="3530" y="853"/>
                  </a:lnTo>
                  <a:lnTo>
                    <a:pt x="3544" y="889"/>
                  </a:lnTo>
                  <a:lnTo>
                    <a:pt x="3552" y="928"/>
                  </a:lnTo>
                  <a:lnTo>
                    <a:pt x="3555" y="968"/>
                  </a:lnTo>
                  <a:lnTo>
                    <a:pt x="3555" y="1610"/>
                  </a:lnTo>
                  <a:lnTo>
                    <a:pt x="3650" y="1610"/>
                  </a:lnTo>
                  <a:lnTo>
                    <a:pt x="3667" y="1613"/>
                  </a:lnTo>
                  <a:lnTo>
                    <a:pt x="3683" y="1618"/>
                  </a:lnTo>
                  <a:lnTo>
                    <a:pt x="3697" y="1627"/>
                  </a:lnTo>
                  <a:lnTo>
                    <a:pt x="3710" y="1639"/>
                  </a:lnTo>
                  <a:lnTo>
                    <a:pt x="3720" y="1653"/>
                  </a:lnTo>
                  <a:lnTo>
                    <a:pt x="3727" y="1671"/>
                  </a:lnTo>
                  <a:lnTo>
                    <a:pt x="3729" y="1690"/>
                  </a:lnTo>
                  <a:lnTo>
                    <a:pt x="3729" y="2721"/>
                  </a:lnTo>
                  <a:lnTo>
                    <a:pt x="3727" y="2744"/>
                  </a:lnTo>
                  <a:lnTo>
                    <a:pt x="3719" y="2763"/>
                  </a:lnTo>
                  <a:lnTo>
                    <a:pt x="3708" y="2779"/>
                  </a:lnTo>
                  <a:lnTo>
                    <a:pt x="3692" y="2790"/>
                  </a:lnTo>
                  <a:lnTo>
                    <a:pt x="3673" y="2798"/>
                  </a:lnTo>
                  <a:lnTo>
                    <a:pt x="3650" y="2800"/>
                  </a:lnTo>
                  <a:lnTo>
                    <a:pt x="3563" y="2800"/>
                  </a:lnTo>
                  <a:lnTo>
                    <a:pt x="3563" y="3460"/>
                  </a:lnTo>
                  <a:lnTo>
                    <a:pt x="3560" y="3500"/>
                  </a:lnTo>
                  <a:lnTo>
                    <a:pt x="3552" y="3538"/>
                  </a:lnTo>
                  <a:lnTo>
                    <a:pt x="3538" y="3574"/>
                  </a:lnTo>
                  <a:lnTo>
                    <a:pt x="3520" y="3607"/>
                  </a:lnTo>
                  <a:lnTo>
                    <a:pt x="3497" y="3637"/>
                  </a:lnTo>
                  <a:lnTo>
                    <a:pt x="3470" y="3663"/>
                  </a:lnTo>
                  <a:lnTo>
                    <a:pt x="3441" y="3686"/>
                  </a:lnTo>
                  <a:lnTo>
                    <a:pt x="3407" y="3704"/>
                  </a:lnTo>
                  <a:lnTo>
                    <a:pt x="3372" y="3718"/>
                  </a:lnTo>
                  <a:lnTo>
                    <a:pt x="3334" y="3726"/>
                  </a:lnTo>
                  <a:lnTo>
                    <a:pt x="3293" y="3729"/>
                  </a:lnTo>
                  <a:lnTo>
                    <a:pt x="262" y="3729"/>
                  </a:lnTo>
                  <a:lnTo>
                    <a:pt x="224" y="3726"/>
                  </a:lnTo>
                  <a:lnTo>
                    <a:pt x="186" y="3718"/>
                  </a:lnTo>
                  <a:lnTo>
                    <a:pt x="153" y="3704"/>
                  </a:lnTo>
                  <a:lnTo>
                    <a:pt x="120" y="3686"/>
                  </a:lnTo>
                  <a:lnTo>
                    <a:pt x="90" y="3663"/>
                  </a:lnTo>
                  <a:lnTo>
                    <a:pt x="64" y="3637"/>
                  </a:lnTo>
                  <a:lnTo>
                    <a:pt x="43" y="3607"/>
                  </a:lnTo>
                  <a:lnTo>
                    <a:pt x="25" y="3574"/>
                  </a:lnTo>
                  <a:lnTo>
                    <a:pt x="11" y="3538"/>
                  </a:lnTo>
                  <a:lnTo>
                    <a:pt x="3" y="3500"/>
                  </a:lnTo>
                  <a:lnTo>
                    <a:pt x="0" y="3460"/>
                  </a:lnTo>
                  <a:lnTo>
                    <a:pt x="0" y="968"/>
                  </a:lnTo>
                  <a:lnTo>
                    <a:pt x="3" y="925"/>
                  </a:lnTo>
                  <a:lnTo>
                    <a:pt x="12" y="886"/>
                  </a:lnTo>
                  <a:lnTo>
                    <a:pt x="27" y="849"/>
                  </a:lnTo>
                  <a:lnTo>
                    <a:pt x="46" y="814"/>
                  </a:lnTo>
                  <a:lnTo>
                    <a:pt x="71" y="783"/>
                  </a:lnTo>
                  <a:lnTo>
                    <a:pt x="99" y="757"/>
                  </a:lnTo>
                  <a:lnTo>
                    <a:pt x="131" y="735"/>
                  </a:lnTo>
                  <a:lnTo>
                    <a:pt x="166" y="716"/>
                  </a:lnTo>
                  <a:lnTo>
                    <a:pt x="203" y="705"/>
                  </a:lnTo>
                  <a:lnTo>
                    <a:pt x="243" y="698"/>
                  </a:lnTo>
                  <a:lnTo>
                    <a:pt x="244" y="698"/>
                  </a:lnTo>
                  <a:lnTo>
                    <a:pt x="245" y="698"/>
                  </a:lnTo>
                  <a:lnTo>
                    <a:pt x="246" y="698"/>
                  </a:lnTo>
                  <a:lnTo>
                    <a:pt x="29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05" name="Google Shape;10105;p23"/>
            <p:cNvSpPr/>
            <p:nvPr/>
          </p:nvSpPr>
          <p:spPr>
            <a:xfrm>
              <a:off x="5046" y="3508"/>
              <a:ext cx="77" cy="53"/>
            </a:xfrm>
            <a:custGeom>
              <a:rect b="b" l="l" r="r" t="t"/>
              <a:pathLst>
                <a:path extrusionOk="0" h="159" w="230">
                  <a:moveTo>
                    <a:pt x="79" y="0"/>
                  </a:moveTo>
                  <a:lnTo>
                    <a:pt x="151" y="0"/>
                  </a:lnTo>
                  <a:lnTo>
                    <a:pt x="168" y="2"/>
                  </a:lnTo>
                  <a:lnTo>
                    <a:pt x="183" y="7"/>
                  </a:lnTo>
                  <a:lnTo>
                    <a:pt x="198" y="16"/>
                  </a:lnTo>
                  <a:lnTo>
                    <a:pt x="210" y="28"/>
                  </a:lnTo>
                  <a:lnTo>
                    <a:pt x="221" y="42"/>
                  </a:lnTo>
                  <a:lnTo>
                    <a:pt x="227" y="60"/>
                  </a:lnTo>
                  <a:lnTo>
                    <a:pt x="230" y="80"/>
                  </a:lnTo>
                  <a:lnTo>
                    <a:pt x="227" y="99"/>
                  </a:lnTo>
                  <a:lnTo>
                    <a:pt x="221" y="116"/>
                  </a:lnTo>
                  <a:lnTo>
                    <a:pt x="210" y="130"/>
                  </a:lnTo>
                  <a:lnTo>
                    <a:pt x="198" y="142"/>
                  </a:lnTo>
                  <a:lnTo>
                    <a:pt x="183" y="151"/>
                  </a:lnTo>
                  <a:lnTo>
                    <a:pt x="168" y="156"/>
                  </a:lnTo>
                  <a:lnTo>
                    <a:pt x="151" y="159"/>
                  </a:lnTo>
                  <a:lnTo>
                    <a:pt x="79" y="159"/>
                  </a:lnTo>
                  <a:lnTo>
                    <a:pt x="62" y="156"/>
                  </a:lnTo>
                  <a:lnTo>
                    <a:pt x="45" y="151"/>
                  </a:lnTo>
                  <a:lnTo>
                    <a:pt x="31" y="143"/>
                  </a:lnTo>
                  <a:lnTo>
                    <a:pt x="18" y="130"/>
                  </a:lnTo>
                  <a:lnTo>
                    <a:pt x="8" y="116"/>
                  </a:lnTo>
                  <a:lnTo>
                    <a:pt x="3" y="99"/>
                  </a:lnTo>
                  <a:lnTo>
                    <a:pt x="0" y="80"/>
                  </a:lnTo>
                  <a:lnTo>
                    <a:pt x="3" y="57"/>
                  </a:lnTo>
                  <a:lnTo>
                    <a:pt x="9" y="38"/>
                  </a:lnTo>
                  <a:lnTo>
                    <a:pt x="22" y="22"/>
                  </a:lnTo>
                  <a:lnTo>
                    <a:pt x="38" y="11"/>
                  </a:lnTo>
                  <a:lnTo>
                    <a:pt x="57" y="3"/>
                  </a:lnTo>
                  <a:lnTo>
                    <a:pt x="7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06" name="Google Shape;10106;p23"/>
          <p:cNvGrpSpPr/>
          <p:nvPr/>
        </p:nvGrpSpPr>
        <p:grpSpPr>
          <a:xfrm>
            <a:off x="2171450" y="7547282"/>
            <a:ext cx="598696" cy="423357"/>
            <a:chOff x="5255" y="1902"/>
            <a:chExt cx="353" cy="250"/>
          </a:xfrm>
        </p:grpSpPr>
        <p:sp>
          <p:nvSpPr>
            <p:cNvPr id="10107" name="Google Shape;10107;p23"/>
            <p:cNvSpPr/>
            <p:nvPr/>
          </p:nvSpPr>
          <p:spPr>
            <a:xfrm>
              <a:off x="5255" y="1902"/>
              <a:ext cx="353" cy="83"/>
            </a:xfrm>
            <a:custGeom>
              <a:rect b="b" l="l" r="r" t="t"/>
              <a:pathLst>
                <a:path extrusionOk="0" h="828" w="3534">
                  <a:moveTo>
                    <a:pt x="1767" y="0"/>
                  </a:moveTo>
                  <a:lnTo>
                    <a:pt x="1890" y="3"/>
                  </a:lnTo>
                  <a:lnTo>
                    <a:pt x="2012" y="12"/>
                  </a:lnTo>
                  <a:lnTo>
                    <a:pt x="2134" y="27"/>
                  </a:lnTo>
                  <a:lnTo>
                    <a:pt x="2254" y="47"/>
                  </a:lnTo>
                  <a:lnTo>
                    <a:pt x="2372" y="73"/>
                  </a:lnTo>
                  <a:lnTo>
                    <a:pt x="2488" y="105"/>
                  </a:lnTo>
                  <a:lnTo>
                    <a:pt x="2602" y="142"/>
                  </a:lnTo>
                  <a:lnTo>
                    <a:pt x="2714" y="186"/>
                  </a:lnTo>
                  <a:lnTo>
                    <a:pt x="2824" y="234"/>
                  </a:lnTo>
                  <a:lnTo>
                    <a:pt x="2932" y="287"/>
                  </a:lnTo>
                  <a:lnTo>
                    <a:pt x="3036" y="347"/>
                  </a:lnTo>
                  <a:lnTo>
                    <a:pt x="3139" y="411"/>
                  </a:lnTo>
                  <a:lnTo>
                    <a:pt x="3237" y="480"/>
                  </a:lnTo>
                  <a:lnTo>
                    <a:pt x="3333" y="555"/>
                  </a:lnTo>
                  <a:lnTo>
                    <a:pt x="3426" y="635"/>
                  </a:lnTo>
                  <a:lnTo>
                    <a:pt x="3515" y="719"/>
                  </a:lnTo>
                  <a:lnTo>
                    <a:pt x="3526" y="732"/>
                  </a:lnTo>
                  <a:lnTo>
                    <a:pt x="3531" y="748"/>
                  </a:lnTo>
                  <a:lnTo>
                    <a:pt x="3534" y="764"/>
                  </a:lnTo>
                  <a:lnTo>
                    <a:pt x="3531" y="780"/>
                  </a:lnTo>
                  <a:lnTo>
                    <a:pt x="3526" y="796"/>
                  </a:lnTo>
                  <a:lnTo>
                    <a:pt x="3515" y="809"/>
                  </a:lnTo>
                  <a:lnTo>
                    <a:pt x="3501" y="820"/>
                  </a:lnTo>
                  <a:lnTo>
                    <a:pt x="3486" y="826"/>
                  </a:lnTo>
                  <a:lnTo>
                    <a:pt x="3469" y="828"/>
                  </a:lnTo>
                  <a:lnTo>
                    <a:pt x="3453" y="826"/>
                  </a:lnTo>
                  <a:lnTo>
                    <a:pt x="3438" y="820"/>
                  </a:lnTo>
                  <a:lnTo>
                    <a:pt x="3424" y="809"/>
                  </a:lnTo>
                  <a:lnTo>
                    <a:pt x="3339" y="729"/>
                  </a:lnTo>
                  <a:lnTo>
                    <a:pt x="3251" y="654"/>
                  </a:lnTo>
                  <a:lnTo>
                    <a:pt x="3161" y="584"/>
                  </a:lnTo>
                  <a:lnTo>
                    <a:pt x="3067" y="518"/>
                  </a:lnTo>
                  <a:lnTo>
                    <a:pt x="2970" y="457"/>
                  </a:lnTo>
                  <a:lnTo>
                    <a:pt x="2871" y="400"/>
                  </a:lnTo>
                  <a:lnTo>
                    <a:pt x="2769" y="350"/>
                  </a:lnTo>
                  <a:lnTo>
                    <a:pt x="2665" y="304"/>
                  </a:lnTo>
                  <a:lnTo>
                    <a:pt x="2558" y="263"/>
                  </a:lnTo>
                  <a:lnTo>
                    <a:pt x="2450" y="228"/>
                  </a:lnTo>
                  <a:lnTo>
                    <a:pt x="2340" y="198"/>
                  </a:lnTo>
                  <a:lnTo>
                    <a:pt x="2228" y="172"/>
                  </a:lnTo>
                  <a:lnTo>
                    <a:pt x="2115" y="153"/>
                  </a:lnTo>
                  <a:lnTo>
                    <a:pt x="2001" y="139"/>
                  </a:lnTo>
                  <a:lnTo>
                    <a:pt x="1884" y="131"/>
                  </a:lnTo>
                  <a:lnTo>
                    <a:pt x="1767" y="128"/>
                  </a:lnTo>
                  <a:lnTo>
                    <a:pt x="1650" y="131"/>
                  </a:lnTo>
                  <a:lnTo>
                    <a:pt x="1534" y="139"/>
                  </a:lnTo>
                  <a:lnTo>
                    <a:pt x="1419" y="153"/>
                  </a:lnTo>
                  <a:lnTo>
                    <a:pt x="1306" y="172"/>
                  </a:lnTo>
                  <a:lnTo>
                    <a:pt x="1194" y="198"/>
                  </a:lnTo>
                  <a:lnTo>
                    <a:pt x="1083" y="228"/>
                  </a:lnTo>
                  <a:lnTo>
                    <a:pt x="975" y="263"/>
                  </a:lnTo>
                  <a:lnTo>
                    <a:pt x="869" y="304"/>
                  </a:lnTo>
                  <a:lnTo>
                    <a:pt x="765" y="350"/>
                  </a:lnTo>
                  <a:lnTo>
                    <a:pt x="663" y="400"/>
                  </a:lnTo>
                  <a:lnTo>
                    <a:pt x="564" y="457"/>
                  </a:lnTo>
                  <a:lnTo>
                    <a:pt x="467" y="518"/>
                  </a:lnTo>
                  <a:lnTo>
                    <a:pt x="373" y="584"/>
                  </a:lnTo>
                  <a:lnTo>
                    <a:pt x="282" y="654"/>
                  </a:lnTo>
                  <a:lnTo>
                    <a:pt x="194" y="729"/>
                  </a:lnTo>
                  <a:lnTo>
                    <a:pt x="110" y="809"/>
                  </a:lnTo>
                  <a:lnTo>
                    <a:pt x="97" y="820"/>
                  </a:lnTo>
                  <a:lnTo>
                    <a:pt x="80" y="826"/>
                  </a:lnTo>
                  <a:lnTo>
                    <a:pt x="64" y="828"/>
                  </a:lnTo>
                  <a:lnTo>
                    <a:pt x="48" y="826"/>
                  </a:lnTo>
                  <a:lnTo>
                    <a:pt x="32" y="820"/>
                  </a:lnTo>
                  <a:lnTo>
                    <a:pt x="19" y="809"/>
                  </a:lnTo>
                  <a:lnTo>
                    <a:pt x="9" y="796"/>
                  </a:lnTo>
                  <a:lnTo>
                    <a:pt x="2" y="780"/>
                  </a:lnTo>
                  <a:lnTo>
                    <a:pt x="0" y="764"/>
                  </a:lnTo>
                  <a:lnTo>
                    <a:pt x="2" y="748"/>
                  </a:lnTo>
                  <a:lnTo>
                    <a:pt x="9" y="733"/>
                  </a:lnTo>
                  <a:lnTo>
                    <a:pt x="19" y="719"/>
                  </a:lnTo>
                  <a:lnTo>
                    <a:pt x="108" y="635"/>
                  </a:lnTo>
                  <a:lnTo>
                    <a:pt x="201" y="555"/>
                  </a:lnTo>
                  <a:lnTo>
                    <a:pt x="297" y="480"/>
                  </a:lnTo>
                  <a:lnTo>
                    <a:pt x="396" y="411"/>
                  </a:lnTo>
                  <a:lnTo>
                    <a:pt x="498" y="347"/>
                  </a:lnTo>
                  <a:lnTo>
                    <a:pt x="603" y="287"/>
                  </a:lnTo>
                  <a:lnTo>
                    <a:pt x="710" y="234"/>
                  </a:lnTo>
                  <a:lnTo>
                    <a:pt x="820" y="186"/>
                  </a:lnTo>
                  <a:lnTo>
                    <a:pt x="932" y="142"/>
                  </a:lnTo>
                  <a:lnTo>
                    <a:pt x="1046" y="105"/>
                  </a:lnTo>
                  <a:lnTo>
                    <a:pt x="1163" y="73"/>
                  </a:lnTo>
                  <a:lnTo>
                    <a:pt x="1281" y="47"/>
                  </a:lnTo>
                  <a:lnTo>
                    <a:pt x="1400" y="27"/>
                  </a:lnTo>
                  <a:lnTo>
                    <a:pt x="1521" y="12"/>
                  </a:lnTo>
                  <a:lnTo>
                    <a:pt x="1643" y="3"/>
                  </a:lnTo>
                  <a:lnTo>
                    <a:pt x="17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08" name="Google Shape;10108;p23"/>
            <p:cNvSpPr/>
            <p:nvPr/>
          </p:nvSpPr>
          <p:spPr>
            <a:xfrm>
              <a:off x="5293" y="1955"/>
              <a:ext cx="278" cy="67"/>
            </a:xfrm>
            <a:custGeom>
              <a:rect b="b" l="l" r="r" t="t"/>
              <a:pathLst>
                <a:path extrusionOk="0" h="673" w="2777">
                  <a:moveTo>
                    <a:pt x="1388" y="0"/>
                  </a:moveTo>
                  <a:lnTo>
                    <a:pt x="1488" y="3"/>
                  </a:lnTo>
                  <a:lnTo>
                    <a:pt x="1586" y="10"/>
                  </a:lnTo>
                  <a:lnTo>
                    <a:pt x="1685" y="22"/>
                  </a:lnTo>
                  <a:lnTo>
                    <a:pt x="1783" y="40"/>
                  </a:lnTo>
                  <a:lnTo>
                    <a:pt x="1880" y="63"/>
                  </a:lnTo>
                  <a:lnTo>
                    <a:pt x="1976" y="90"/>
                  </a:lnTo>
                  <a:lnTo>
                    <a:pt x="2070" y="122"/>
                  </a:lnTo>
                  <a:lnTo>
                    <a:pt x="2163" y="160"/>
                  </a:lnTo>
                  <a:lnTo>
                    <a:pt x="2256" y="202"/>
                  </a:lnTo>
                  <a:lnTo>
                    <a:pt x="2345" y="250"/>
                  </a:lnTo>
                  <a:lnTo>
                    <a:pt x="2433" y="303"/>
                  </a:lnTo>
                  <a:lnTo>
                    <a:pt x="2518" y="360"/>
                  </a:lnTo>
                  <a:lnTo>
                    <a:pt x="2601" y="423"/>
                  </a:lnTo>
                  <a:lnTo>
                    <a:pt x="2680" y="490"/>
                  </a:lnTo>
                  <a:lnTo>
                    <a:pt x="2758" y="563"/>
                  </a:lnTo>
                  <a:lnTo>
                    <a:pt x="2768" y="577"/>
                  </a:lnTo>
                  <a:lnTo>
                    <a:pt x="2775" y="592"/>
                  </a:lnTo>
                  <a:lnTo>
                    <a:pt x="2777" y="609"/>
                  </a:lnTo>
                  <a:lnTo>
                    <a:pt x="2775" y="625"/>
                  </a:lnTo>
                  <a:lnTo>
                    <a:pt x="2768" y="640"/>
                  </a:lnTo>
                  <a:lnTo>
                    <a:pt x="2758" y="654"/>
                  </a:lnTo>
                  <a:lnTo>
                    <a:pt x="2744" y="664"/>
                  </a:lnTo>
                  <a:lnTo>
                    <a:pt x="2729" y="671"/>
                  </a:lnTo>
                  <a:lnTo>
                    <a:pt x="2713" y="673"/>
                  </a:lnTo>
                  <a:lnTo>
                    <a:pt x="2697" y="671"/>
                  </a:lnTo>
                  <a:lnTo>
                    <a:pt x="2680" y="664"/>
                  </a:lnTo>
                  <a:lnTo>
                    <a:pt x="2666" y="654"/>
                  </a:lnTo>
                  <a:lnTo>
                    <a:pt x="2592" y="584"/>
                  </a:lnTo>
                  <a:lnTo>
                    <a:pt x="2515" y="519"/>
                  </a:lnTo>
                  <a:lnTo>
                    <a:pt x="2435" y="458"/>
                  </a:lnTo>
                  <a:lnTo>
                    <a:pt x="2352" y="404"/>
                  </a:lnTo>
                  <a:lnTo>
                    <a:pt x="2267" y="354"/>
                  </a:lnTo>
                  <a:lnTo>
                    <a:pt x="2181" y="309"/>
                  </a:lnTo>
                  <a:lnTo>
                    <a:pt x="2091" y="268"/>
                  </a:lnTo>
                  <a:lnTo>
                    <a:pt x="2001" y="233"/>
                  </a:lnTo>
                  <a:lnTo>
                    <a:pt x="1909" y="203"/>
                  </a:lnTo>
                  <a:lnTo>
                    <a:pt x="1816" y="179"/>
                  </a:lnTo>
                  <a:lnTo>
                    <a:pt x="1721" y="159"/>
                  </a:lnTo>
                  <a:lnTo>
                    <a:pt x="1627" y="144"/>
                  </a:lnTo>
                  <a:lnTo>
                    <a:pt x="1532" y="133"/>
                  </a:lnTo>
                  <a:lnTo>
                    <a:pt x="1436" y="129"/>
                  </a:lnTo>
                  <a:lnTo>
                    <a:pt x="1341" y="129"/>
                  </a:lnTo>
                  <a:lnTo>
                    <a:pt x="1244" y="133"/>
                  </a:lnTo>
                  <a:lnTo>
                    <a:pt x="1149" y="144"/>
                  </a:lnTo>
                  <a:lnTo>
                    <a:pt x="1054" y="159"/>
                  </a:lnTo>
                  <a:lnTo>
                    <a:pt x="960" y="179"/>
                  </a:lnTo>
                  <a:lnTo>
                    <a:pt x="868" y="203"/>
                  </a:lnTo>
                  <a:lnTo>
                    <a:pt x="775" y="233"/>
                  </a:lnTo>
                  <a:lnTo>
                    <a:pt x="684" y="268"/>
                  </a:lnTo>
                  <a:lnTo>
                    <a:pt x="596" y="309"/>
                  </a:lnTo>
                  <a:lnTo>
                    <a:pt x="509" y="354"/>
                  </a:lnTo>
                  <a:lnTo>
                    <a:pt x="423" y="404"/>
                  </a:lnTo>
                  <a:lnTo>
                    <a:pt x="341" y="458"/>
                  </a:lnTo>
                  <a:lnTo>
                    <a:pt x="261" y="519"/>
                  </a:lnTo>
                  <a:lnTo>
                    <a:pt x="183" y="584"/>
                  </a:lnTo>
                  <a:lnTo>
                    <a:pt x="109" y="654"/>
                  </a:lnTo>
                  <a:lnTo>
                    <a:pt x="95" y="664"/>
                  </a:lnTo>
                  <a:lnTo>
                    <a:pt x="80" y="671"/>
                  </a:lnTo>
                  <a:lnTo>
                    <a:pt x="64" y="673"/>
                  </a:lnTo>
                  <a:lnTo>
                    <a:pt x="47" y="671"/>
                  </a:lnTo>
                  <a:lnTo>
                    <a:pt x="32" y="664"/>
                  </a:lnTo>
                  <a:lnTo>
                    <a:pt x="18" y="654"/>
                  </a:lnTo>
                  <a:lnTo>
                    <a:pt x="8" y="640"/>
                  </a:lnTo>
                  <a:lnTo>
                    <a:pt x="2" y="625"/>
                  </a:lnTo>
                  <a:lnTo>
                    <a:pt x="0" y="609"/>
                  </a:lnTo>
                  <a:lnTo>
                    <a:pt x="2" y="592"/>
                  </a:lnTo>
                  <a:lnTo>
                    <a:pt x="8" y="577"/>
                  </a:lnTo>
                  <a:lnTo>
                    <a:pt x="18" y="563"/>
                  </a:lnTo>
                  <a:lnTo>
                    <a:pt x="95" y="490"/>
                  </a:lnTo>
                  <a:lnTo>
                    <a:pt x="176" y="423"/>
                  </a:lnTo>
                  <a:lnTo>
                    <a:pt x="258" y="360"/>
                  </a:lnTo>
                  <a:lnTo>
                    <a:pt x="343" y="303"/>
                  </a:lnTo>
                  <a:lnTo>
                    <a:pt x="431" y="250"/>
                  </a:lnTo>
                  <a:lnTo>
                    <a:pt x="521" y="202"/>
                  </a:lnTo>
                  <a:lnTo>
                    <a:pt x="612" y="160"/>
                  </a:lnTo>
                  <a:lnTo>
                    <a:pt x="706" y="122"/>
                  </a:lnTo>
                  <a:lnTo>
                    <a:pt x="800" y="90"/>
                  </a:lnTo>
                  <a:lnTo>
                    <a:pt x="896" y="63"/>
                  </a:lnTo>
                  <a:lnTo>
                    <a:pt x="993" y="40"/>
                  </a:lnTo>
                  <a:lnTo>
                    <a:pt x="1092" y="22"/>
                  </a:lnTo>
                  <a:lnTo>
                    <a:pt x="1190" y="10"/>
                  </a:lnTo>
                  <a:lnTo>
                    <a:pt x="1289" y="3"/>
                  </a:lnTo>
                  <a:lnTo>
                    <a:pt x="138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09" name="Google Shape;10109;p23"/>
            <p:cNvSpPr/>
            <p:nvPr/>
          </p:nvSpPr>
          <p:spPr>
            <a:xfrm>
              <a:off x="5331" y="2008"/>
              <a:ext cx="202" cy="52"/>
            </a:xfrm>
            <a:custGeom>
              <a:rect b="b" l="l" r="r" t="t"/>
              <a:pathLst>
                <a:path extrusionOk="0" h="517" w="2021">
                  <a:moveTo>
                    <a:pt x="1011" y="0"/>
                  </a:moveTo>
                  <a:lnTo>
                    <a:pt x="1098" y="2"/>
                  </a:lnTo>
                  <a:lnTo>
                    <a:pt x="1182" y="10"/>
                  </a:lnTo>
                  <a:lnTo>
                    <a:pt x="1266" y="22"/>
                  </a:lnTo>
                  <a:lnTo>
                    <a:pt x="1349" y="40"/>
                  </a:lnTo>
                  <a:lnTo>
                    <a:pt x="1430" y="63"/>
                  </a:lnTo>
                  <a:lnTo>
                    <a:pt x="1510" y="90"/>
                  </a:lnTo>
                  <a:lnTo>
                    <a:pt x="1587" y="122"/>
                  </a:lnTo>
                  <a:lnTo>
                    <a:pt x="1662" y="158"/>
                  </a:lnTo>
                  <a:lnTo>
                    <a:pt x="1735" y="199"/>
                  </a:lnTo>
                  <a:lnTo>
                    <a:pt x="1806" y="244"/>
                  </a:lnTo>
                  <a:lnTo>
                    <a:pt x="1874" y="294"/>
                  </a:lnTo>
                  <a:lnTo>
                    <a:pt x="1940" y="349"/>
                  </a:lnTo>
                  <a:lnTo>
                    <a:pt x="2002" y="407"/>
                  </a:lnTo>
                  <a:lnTo>
                    <a:pt x="2013" y="421"/>
                  </a:lnTo>
                  <a:lnTo>
                    <a:pt x="2019" y="436"/>
                  </a:lnTo>
                  <a:lnTo>
                    <a:pt x="2021" y="452"/>
                  </a:lnTo>
                  <a:lnTo>
                    <a:pt x="2019" y="469"/>
                  </a:lnTo>
                  <a:lnTo>
                    <a:pt x="2013" y="484"/>
                  </a:lnTo>
                  <a:lnTo>
                    <a:pt x="2002" y="498"/>
                  </a:lnTo>
                  <a:lnTo>
                    <a:pt x="1989" y="509"/>
                  </a:lnTo>
                  <a:lnTo>
                    <a:pt x="1973" y="515"/>
                  </a:lnTo>
                  <a:lnTo>
                    <a:pt x="1957" y="517"/>
                  </a:lnTo>
                  <a:lnTo>
                    <a:pt x="1941" y="515"/>
                  </a:lnTo>
                  <a:lnTo>
                    <a:pt x="1925" y="509"/>
                  </a:lnTo>
                  <a:lnTo>
                    <a:pt x="1912" y="498"/>
                  </a:lnTo>
                  <a:lnTo>
                    <a:pt x="1850" y="440"/>
                  </a:lnTo>
                  <a:lnTo>
                    <a:pt x="1785" y="388"/>
                  </a:lnTo>
                  <a:lnTo>
                    <a:pt x="1718" y="339"/>
                  </a:lnTo>
                  <a:lnTo>
                    <a:pt x="1647" y="295"/>
                  </a:lnTo>
                  <a:lnTo>
                    <a:pt x="1574" y="257"/>
                  </a:lnTo>
                  <a:lnTo>
                    <a:pt x="1499" y="223"/>
                  </a:lnTo>
                  <a:lnTo>
                    <a:pt x="1422" y="194"/>
                  </a:lnTo>
                  <a:lnTo>
                    <a:pt x="1342" y="171"/>
                  </a:lnTo>
                  <a:lnTo>
                    <a:pt x="1262" y="152"/>
                  </a:lnTo>
                  <a:lnTo>
                    <a:pt x="1179" y="139"/>
                  </a:lnTo>
                  <a:lnTo>
                    <a:pt x="1096" y="130"/>
                  </a:lnTo>
                  <a:lnTo>
                    <a:pt x="1011" y="128"/>
                  </a:lnTo>
                  <a:lnTo>
                    <a:pt x="926" y="130"/>
                  </a:lnTo>
                  <a:lnTo>
                    <a:pt x="842" y="139"/>
                  </a:lnTo>
                  <a:lnTo>
                    <a:pt x="761" y="152"/>
                  </a:lnTo>
                  <a:lnTo>
                    <a:pt x="679" y="171"/>
                  </a:lnTo>
                  <a:lnTo>
                    <a:pt x="601" y="194"/>
                  </a:lnTo>
                  <a:lnTo>
                    <a:pt x="523" y="223"/>
                  </a:lnTo>
                  <a:lnTo>
                    <a:pt x="448" y="257"/>
                  </a:lnTo>
                  <a:lnTo>
                    <a:pt x="375" y="295"/>
                  </a:lnTo>
                  <a:lnTo>
                    <a:pt x="305" y="339"/>
                  </a:lnTo>
                  <a:lnTo>
                    <a:pt x="237" y="388"/>
                  </a:lnTo>
                  <a:lnTo>
                    <a:pt x="172" y="440"/>
                  </a:lnTo>
                  <a:lnTo>
                    <a:pt x="111" y="498"/>
                  </a:lnTo>
                  <a:lnTo>
                    <a:pt x="97" y="509"/>
                  </a:lnTo>
                  <a:lnTo>
                    <a:pt x="82" y="515"/>
                  </a:lnTo>
                  <a:lnTo>
                    <a:pt x="65" y="517"/>
                  </a:lnTo>
                  <a:lnTo>
                    <a:pt x="49" y="515"/>
                  </a:lnTo>
                  <a:lnTo>
                    <a:pt x="34" y="509"/>
                  </a:lnTo>
                  <a:lnTo>
                    <a:pt x="20" y="498"/>
                  </a:lnTo>
                  <a:lnTo>
                    <a:pt x="9" y="484"/>
                  </a:lnTo>
                  <a:lnTo>
                    <a:pt x="2" y="469"/>
                  </a:lnTo>
                  <a:lnTo>
                    <a:pt x="0" y="452"/>
                  </a:lnTo>
                  <a:lnTo>
                    <a:pt x="2" y="436"/>
                  </a:lnTo>
                  <a:lnTo>
                    <a:pt x="9" y="421"/>
                  </a:lnTo>
                  <a:lnTo>
                    <a:pt x="20" y="407"/>
                  </a:lnTo>
                  <a:lnTo>
                    <a:pt x="82" y="349"/>
                  </a:lnTo>
                  <a:lnTo>
                    <a:pt x="147" y="294"/>
                  </a:lnTo>
                  <a:lnTo>
                    <a:pt x="216" y="244"/>
                  </a:lnTo>
                  <a:lnTo>
                    <a:pt x="287" y="199"/>
                  </a:lnTo>
                  <a:lnTo>
                    <a:pt x="360" y="158"/>
                  </a:lnTo>
                  <a:lnTo>
                    <a:pt x="436" y="122"/>
                  </a:lnTo>
                  <a:lnTo>
                    <a:pt x="513" y="90"/>
                  </a:lnTo>
                  <a:lnTo>
                    <a:pt x="592" y="63"/>
                  </a:lnTo>
                  <a:lnTo>
                    <a:pt x="674" y="40"/>
                  </a:lnTo>
                  <a:lnTo>
                    <a:pt x="757" y="22"/>
                  </a:lnTo>
                  <a:lnTo>
                    <a:pt x="840" y="10"/>
                  </a:lnTo>
                  <a:lnTo>
                    <a:pt x="925" y="2"/>
                  </a:lnTo>
                  <a:lnTo>
                    <a:pt x="10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0" name="Google Shape;10110;p23"/>
            <p:cNvSpPr/>
            <p:nvPr/>
          </p:nvSpPr>
          <p:spPr>
            <a:xfrm>
              <a:off x="5390" y="2068"/>
              <a:ext cx="84" cy="84"/>
            </a:xfrm>
            <a:custGeom>
              <a:rect b="b" l="l" r="r" t="t"/>
              <a:pathLst>
                <a:path extrusionOk="0" h="839" w="843">
                  <a:moveTo>
                    <a:pt x="422" y="128"/>
                  </a:moveTo>
                  <a:lnTo>
                    <a:pt x="379" y="131"/>
                  </a:lnTo>
                  <a:lnTo>
                    <a:pt x="338" y="140"/>
                  </a:lnTo>
                  <a:lnTo>
                    <a:pt x="298" y="155"/>
                  </a:lnTo>
                  <a:lnTo>
                    <a:pt x="263" y="174"/>
                  </a:lnTo>
                  <a:lnTo>
                    <a:pt x="230" y="199"/>
                  </a:lnTo>
                  <a:lnTo>
                    <a:pt x="201" y="228"/>
                  </a:lnTo>
                  <a:lnTo>
                    <a:pt x="176" y="261"/>
                  </a:lnTo>
                  <a:lnTo>
                    <a:pt x="157" y="296"/>
                  </a:lnTo>
                  <a:lnTo>
                    <a:pt x="142" y="336"/>
                  </a:lnTo>
                  <a:lnTo>
                    <a:pt x="132" y="376"/>
                  </a:lnTo>
                  <a:lnTo>
                    <a:pt x="129" y="419"/>
                  </a:lnTo>
                  <a:lnTo>
                    <a:pt x="132" y="462"/>
                  </a:lnTo>
                  <a:lnTo>
                    <a:pt x="142" y="503"/>
                  </a:lnTo>
                  <a:lnTo>
                    <a:pt x="157" y="541"/>
                  </a:lnTo>
                  <a:lnTo>
                    <a:pt x="176" y="578"/>
                  </a:lnTo>
                  <a:lnTo>
                    <a:pt x="201" y="610"/>
                  </a:lnTo>
                  <a:lnTo>
                    <a:pt x="230" y="638"/>
                  </a:lnTo>
                  <a:lnTo>
                    <a:pt x="263" y="663"/>
                  </a:lnTo>
                  <a:lnTo>
                    <a:pt x="298" y="683"/>
                  </a:lnTo>
                  <a:lnTo>
                    <a:pt x="338" y="698"/>
                  </a:lnTo>
                  <a:lnTo>
                    <a:pt x="379" y="707"/>
                  </a:lnTo>
                  <a:lnTo>
                    <a:pt x="422" y="710"/>
                  </a:lnTo>
                  <a:lnTo>
                    <a:pt x="466" y="707"/>
                  </a:lnTo>
                  <a:lnTo>
                    <a:pt x="507" y="698"/>
                  </a:lnTo>
                  <a:lnTo>
                    <a:pt x="545" y="683"/>
                  </a:lnTo>
                  <a:lnTo>
                    <a:pt x="582" y="663"/>
                  </a:lnTo>
                  <a:lnTo>
                    <a:pt x="614" y="638"/>
                  </a:lnTo>
                  <a:lnTo>
                    <a:pt x="643" y="610"/>
                  </a:lnTo>
                  <a:lnTo>
                    <a:pt x="667" y="578"/>
                  </a:lnTo>
                  <a:lnTo>
                    <a:pt x="688" y="541"/>
                  </a:lnTo>
                  <a:lnTo>
                    <a:pt x="703" y="503"/>
                  </a:lnTo>
                  <a:lnTo>
                    <a:pt x="711" y="462"/>
                  </a:lnTo>
                  <a:lnTo>
                    <a:pt x="715" y="419"/>
                  </a:lnTo>
                  <a:lnTo>
                    <a:pt x="711" y="376"/>
                  </a:lnTo>
                  <a:lnTo>
                    <a:pt x="703" y="336"/>
                  </a:lnTo>
                  <a:lnTo>
                    <a:pt x="688" y="296"/>
                  </a:lnTo>
                  <a:lnTo>
                    <a:pt x="667" y="261"/>
                  </a:lnTo>
                  <a:lnTo>
                    <a:pt x="643" y="228"/>
                  </a:lnTo>
                  <a:lnTo>
                    <a:pt x="614" y="199"/>
                  </a:lnTo>
                  <a:lnTo>
                    <a:pt x="582" y="174"/>
                  </a:lnTo>
                  <a:lnTo>
                    <a:pt x="545" y="155"/>
                  </a:lnTo>
                  <a:lnTo>
                    <a:pt x="507" y="140"/>
                  </a:lnTo>
                  <a:lnTo>
                    <a:pt x="466" y="131"/>
                  </a:lnTo>
                  <a:lnTo>
                    <a:pt x="422" y="128"/>
                  </a:lnTo>
                  <a:close/>
                  <a:moveTo>
                    <a:pt x="422" y="0"/>
                  </a:moveTo>
                  <a:lnTo>
                    <a:pt x="475" y="3"/>
                  </a:lnTo>
                  <a:lnTo>
                    <a:pt x="526" y="12"/>
                  </a:lnTo>
                  <a:lnTo>
                    <a:pt x="574" y="28"/>
                  </a:lnTo>
                  <a:lnTo>
                    <a:pt x="620" y="49"/>
                  </a:lnTo>
                  <a:lnTo>
                    <a:pt x="663" y="75"/>
                  </a:lnTo>
                  <a:lnTo>
                    <a:pt x="702" y="106"/>
                  </a:lnTo>
                  <a:lnTo>
                    <a:pt x="737" y="140"/>
                  </a:lnTo>
                  <a:lnTo>
                    <a:pt x="768" y="180"/>
                  </a:lnTo>
                  <a:lnTo>
                    <a:pt x="794" y="222"/>
                  </a:lnTo>
                  <a:lnTo>
                    <a:pt x="815" y="267"/>
                  </a:lnTo>
                  <a:lnTo>
                    <a:pt x="830" y="316"/>
                  </a:lnTo>
                  <a:lnTo>
                    <a:pt x="840" y="366"/>
                  </a:lnTo>
                  <a:lnTo>
                    <a:pt x="843" y="419"/>
                  </a:lnTo>
                  <a:lnTo>
                    <a:pt x="840" y="472"/>
                  </a:lnTo>
                  <a:lnTo>
                    <a:pt x="830" y="522"/>
                  </a:lnTo>
                  <a:lnTo>
                    <a:pt x="815" y="570"/>
                  </a:lnTo>
                  <a:lnTo>
                    <a:pt x="794" y="616"/>
                  </a:lnTo>
                  <a:lnTo>
                    <a:pt x="768" y="659"/>
                  </a:lnTo>
                  <a:lnTo>
                    <a:pt x="737" y="697"/>
                  </a:lnTo>
                  <a:lnTo>
                    <a:pt x="702" y="732"/>
                  </a:lnTo>
                  <a:lnTo>
                    <a:pt x="663" y="763"/>
                  </a:lnTo>
                  <a:lnTo>
                    <a:pt x="620" y="789"/>
                  </a:lnTo>
                  <a:lnTo>
                    <a:pt x="574" y="810"/>
                  </a:lnTo>
                  <a:lnTo>
                    <a:pt x="526" y="826"/>
                  </a:lnTo>
                  <a:lnTo>
                    <a:pt x="475" y="836"/>
                  </a:lnTo>
                  <a:lnTo>
                    <a:pt x="422" y="839"/>
                  </a:lnTo>
                  <a:lnTo>
                    <a:pt x="369" y="836"/>
                  </a:lnTo>
                  <a:lnTo>
                    <a:pt x="319" y="826"/>
                  </a:lnTo>
                  <a:lnTo>
                    <a:pt x="269" y="810"/>
                  </a:lnTo>
                  <a:lnTo>
                    <a:pt x="224" y="789"/>
                  </a:lnTo>
                  <a:lnTo>
                    <a:pt x="181" y="763"/>
                  </a:lnTo>
                  <a:lnTo>
                    <a:pt x="142" y="732"/>
                  </a:lnTo>
                  <a:lnTo>
                    <a:pt x="107" y="697"/>
                  </a:lnTo>
                  <a:lnTo>
                    <a:pt x="76" y="659"/>
                  </a:lnTo>
                  <a:lnTo>
                    <a:pt x="50" y="616"/>
                  </a:lnTo>
                  <a:lnTo>
                    <a:pt x="29" y="570"/>
                  </a:lnTo>
                  <a:lnTo>
                    <a:pt x="13" y="522"/>
                  </a:lnTo>
                  <a:lnTo>
                    <a:pt x="3" y="472"/>
                  </a:lnTo>
                  <a:lnTo>
                    <a:pt x="0" y="419"/>
                  </a:lnTo>
                  <a:lnTo>
                    <a:pt x="3" y="366"/>
                  </a:lnTo>
                  <a:lnTo>
                    <a:pt x="13" y="316"/>
                  </a:lnTo>
                  <a:lnTo>
                    <a:pt x="29" y="267"/>
                  </a:lnTo>
                  <a:lnTo>
                    <a:pt x="50" y="222"/>
                  </a:lnTo>
                  <a:lnTo>
                    <a:pt x="76" y="180"/>
                  </a:lnTo>
                  <a:lnTo>
                    <a:pt x="107" y="140"/>
                  </a:lnTo>
                  <a:lnTo>
                    <a:pt x="142" y="106"/>
                  </a:lnTo>
                  <a:lnTo>
                    <a:pt x="181" y="75"/>
                  </a:lnTo>
                  <a:lnTo>
                    <a:pt x="224" y="49"/>
                  </a:lnTo>
                  <a:lnTo>
                    <a:pt x="269" y="28"/>
                  </a:lnTo>
                  <a:lnTo>
                    <a:pt x="319" y="12"/>
                  </a:lnTo>
                  <a:lnTo>
                    <a:pt x="369" y="3"/>
                  </a:lnTo>
                  <a:lnTo>
                    <a:pt x="4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11" name="Google Shape;10111;p23"/>
          <p:cNvSpPr/>
          <p:nvPr/>
        </p:nvSpPr>
        <p:spPr>
          <a:xfrm>
            <a:off x="8815883" y="7549959"/>
            <a:ext cx="313629" cy="418168"/>
          </a:xfrm>
          <a:custGeom>
            <a:rect b="b" l="l" r="r" t="t"/>
            <a:pathLst>
              <a:path extrusionOk="0" h="3472" w="2605">
                <a:moveTo>
                  <a:pt x="406" y="637"/>
                </a:moveTo>
                <a:lnTo>
                  <a:pt x="406" y="3356"/>
                </a:lnTo>
                <a:lnTo>
                  <a:pt x="2488" y="3356"/>
                </a:lnTo>
                <a:lnTo>
                  <a:pt x="2488" y="637"/>
                </a:lnTo>
                <a:lnTo>
                  <a:pt x="1389" y="637"/>
                </a:lnTo>
                <a:lnTo>
                  <a:pt x="1389" y="2095"/>
                </a:lnTo>
                <a:lnTo>
                  <a:pt x="1387" y="2114"/>
                </a:lnTo>
                <a:lnTo>
                  <a:pt x="1381" y="2132"/>
                </a:lnTo>
                <a:lnTo>
                  <a:pt x="1372" y="2147"/>
                </a:lnTo>
                <a:lnTo>
                  <a:pt x="1359" y="2161"/>
                </a:lnTo>
                <a:lnTo>
                  <a:pt x="1344" y="2172"/>
                </a:lnTo>
                <a:lnTo>
                  <a:pt x="1326" y="2179"/>
                </a:lnTo>
                <a:lnTo>
                  <a:pt x="1321" y="2179"/>
                </a:lnTo>
                <a:lnTo>
                  <a:pt x="1318" y="2179"/>
                </a:lnTo>
                <a:lnTo>
                  <a:pt x="1296" y="2181"/>
                </a:lnTo>
                <a:lnTo>
                  <a:pt x="1276" y="2177"/>
                </a:lnTo>
                <a:lnTo>
                  <a:pt x="1257" y="2168"/>
                </a:lnTo>
                <a:lnTo>
                  <a:pt x="1241" y="2156"/>
                </a:lnTo>
                <a:lnTo>
                  <a:pt x="1228" y="2139"/>
                </a:lnTo>
                <a:lnTo>
                  <a:pt x="984" y="1733"/>
                </a:lnTo>
                <a:lnTo>
                  <a:pt x="741" y="2139"/>
                </a:lnTo>
                <a:lnTo>
                  <a:pt x="732" y="2151"/>
                </a:lnTo>
                <a:lnTo>
                  <a:pt x="723" y="2160"/>
                </a:lnTo>
                <a:lnTo>
                  <a:pt x="721" y="2162"/>
                </a:lnTo>
                <a:lnTo>
                  <a:pt x="717" y="2164"/>
                </a:lnTo>
                <a:lnTo>
                  <a:pt x="712" y="2167"/>
                </a:lnTo>
                <a:lnTo>
                  <a:pt x="707" y="2171"/>
                </a:lnTo>
                <a:lnTo>
                  <a:pt x="702" y="2173"/>
                </a:lnTo>
                <a:lnTo>
                  <a:pt x="698" y="2175"/>
                </a:lnTo>
                <a:lnTo>
                  <a:pt x="694" y="2177"/>
                </a:lnTo>
                <a:lnTo>
                  <a:pt x="676" y="2180"/>
                </a:lnTo>
                <a:lnTo>
                  <a:pt x="673" y="2181"/>
                </a:lnTo>
                <a:lnTo>
                  <a:pt x="669" y="2181"/>
                </a:lnTo>
                <a:lnTo>
                  <a:pt x="668" y="2181"/>
                </a:lnTo>
                <a:lnTo>
                  <a:pt x="666" y="2182"/>
                </a:lnTo>
                <a:lnTo>
                  <a:pt x="643" y="2179"/>
                </a:lnTo>
                <a:lnTo>
                  <a:pt x="625" y="2172"/>
                </a:lnTo>
                <a:lnTo>
                  <a:pt x="609" y="2161"/>
                </a:lnTo>
                <a:lnTo>
                  <a:pt x="597" y="2147"/>
                </a:lnTo>
                <a:lnTo>
                  <a:pt x="587" y="2132"/>
                </a:lnTo>
                <a:lnTo>
                  <a:pt x="581" y="2114"/>
                </a:lnTo>
                <a:lnTo>
                  <a:pt x="580" y="2095"/>
                </a:lnTo>
                <a:lnTo>
                  <a:pt x="580" y="637"/>
                </a:lnTo>
                <a:lnTo>
                  <a:pt x="406" y="637"/>
                </a:lnTo>
                <a:close/>
                <a:moveTo>
                  <a:pt x="117" y="579"/>
                </a:moveTo>
                <a:lnTo>
                  <a:pt x="117" y="3181"/>
                </a:lnTo>
                <a:lnTo>
                  <a:pt x="119" y="3211"/>
                </a:lnTo>
                <a:lnTo>
                  <a:pt x="127" y="3241"/>
                </a:lnTo>
                <a:lnTo>
                  <a:pt x="140" y="3268"/>
                </a:lnTo>
                <a:lnTo>
                  <a:pt x="157" y="3293"/>
                </a:lnTo>
                <a:lnTo>
                  <a:pt x="178" y="3314"/>
                </a:lnTo>
                <a:lnTo>
                  <a:pt x="202" y="3331"/>
                </a:lnTo>
                <a:lnTo>
                  <a:pt x="229" y="3345"/>
                </a:lnTo>
                <a:lnTo>
                  <a:pt x="259" y="3353"/>
                </a:lnTo>
                <a:lnTo>
                  <a:pt x="289" y="3356"/>
                </a:lnTo>
                <a:lnTo>
                  <a:pt x="289" y="637"/>
                </a:lnTo>
                <a:lnTo>
                  <a:pt x="251" y="634"/>
                </a:lnTo>
                <a:lnTo>
                  <a:pt x="215" y="627"/>
                </a:lnTo>
                <a:lnTo>
                  <a:pt x="180" y="614"/>
                </a:lnTo>
                <a:lnTo>
                  <a:pt x="146" y="599"/>
                </a:lnTo>
                <a:lnTo>
                  <a:pt x="117" y="579"/>
                </a:lnTo>
                <a:close/>
                <a:moveTo>
                  <a:pt x="789" y="405"/>
                </a:moveTo>
                <a:lnTo>
                  <a:pt x="695" y="592"/>
                </a:lnTo>
                <a:lnTo>
                  <a:pt x="695" y="1990"/>
                </a:lnTo>
                <a:lnTo>
                  <a:pt x="985" y="1508"/>
                </a:lnTo>
                <a:lnTo>
                  <a:pt x="1274" y="1990"/>
                </a:lnTo>
                <a:lnTo>
                  <a:pt x="1274" y="589"/>
                </a:lnTo>
                <a:lnTo>
                  <a:pt x="1268" y="581"/>
                </a:lnTo>
                <a:lnTo>
                  <a:pt x="1274" y="567"/>
                </a:lnTo>
                <a:lnTo>
                  <a:pt x="1274" y="565"/>
                </a:lnTo>
                <a:lnTo>
                  <a:pt x="1281" y="549"/>
                </a:lnTo>
                <a:lnTo>
                  <a:pt x="1281" y="549"/>
                </a:lnTo>
                <a:lnTo>
                  <a:pt x="1354" y="405"/>
                </a:lnTo>
                <a:lnTo>
                  <a:pt x="789" y="405"/>
                </a:lnTo>
                <a:close/>
                <a:moveTo>
                  <a:pt x="319" y="116"/>
                </a:moveTo>
                <a:lnTo>
                  <a:pt x="285" y="119"/>
                </a:lnTo>
                <a:lnTo>
                  <a:pt x="252" y="127"/>
                </a:lnTo>
                <a:lnTo>
                  <a:pt x="222" y="141"/>
                </a:lnTo>
                <a:lnTo>
                  <a:pt x="194" y="160"/>
                </a:lnTo>
                <a:lnTo>
                  <a:pt x="168" y="183"/>
                </a:lnTo>
                <a:lnTo>
                  <a:pt x="147" y="210"/>
                </a:lnTo>
                <a:lnTo>
                  <a:pt x="133" y="240"/>
                </a:lnTo>
                <a:lnTo>
                  <a:pt x="122" y="271"/>
                </a:lnTo>
                <a:lnTo>
                  <a:pt x="117" y="305"/>
                </a:lnTo>
                <a:lnTo>
                  <a:pt x="117" y="339"/>
                </a:lnTo>
                <a:lnTo>
                  <a:pt x="124" y="372"/>
                </a:lnTo>
                <a:lnTo>
                  <a:pt x="136" y="403"/>
                </a:lnTo>
                <a:lnTo>
                  <a:pt x="153" y="431"/>
                </a:lnTo>
                <a:lnTo>
                  <a:pt x="175" y="457"/>
                </a:lnTo>
                <a:lnTo>
                  <a:pt x="200" y="479"/>
                </a:lnTo>
                <a:lnTo>
                  <a:pt x="229" y="497"/>
                </a:lnTo>
                <a:lnTo>
                  <a:pt x="261" y="509"/>
                </a:lnTo>
                <a:lnTo>
                  <a:pt x="296" y="518"/>
                </a:lnTo>
                <a:lnTo>
                  <a:pt x="331" y="521"/>
                </a:lnTo>
                <a:lnTo>
                  <a:pt x="601" y="521"/>
                </a:lnTo>
                <a:lnTo>
                  <a:pt x="717" y="289"/>
                </a:lnTo>
                <a:lnTo>
                  <a:pt x="1540" y="289"/>
                </a:lnTo>
                <a:lnTo>
                  <a:pt x="1426" y="521"/>
                </a:lnTo>
                <a:lnTo>
                  <a:pt x="2488" y="521"/>
                </a:lnTo>
                <a:lnTo>
                  <a:pt x="2488" y="463"/>
                </a:lnTo>
                <a:lnTo>
                  <a:pt x="2257" y="463"/>
                </a:lnTo>
                <a:lnTo>
                  <a:pt x="2239" y="460"/>
                </a:lnTo>
                <a:lnTo>
                  <a:pt x="2223" y="451"/>
                </a:lnTo>
                <a:lnTo>
                  <a:pt x="2210" y="439"/>
                </a:lnTo>
                <a:lnTo>
                  <a:pt x="2202" y="423"/>
                </a:lnTo>
                <a:lnTo>
                  <a:pt x="2199" y="405"/>
                </a:lnTo>
                <a:lnTo>
                  <a:pt x="2202" y="387"/>
                </a:lnTo>
                <a:lnTo>
                  <a:pt x="2210" y="371"/>
                </a:lnTo>
                <a:lnTo>
                  <a:pt x="2223" y="359"/>
                </a:lnTo>
                <a:lnTo>
                  <a:pt x="2239" y="350"/>
                </a:lnTo>
                <a:lnTo>
                  <a:pt x="2257" y="347"/>
                </a:lnTo>
                <a:lnTo>
                  <a:pt x="2488" y="347"/>
                </a:lnTo>
                <a:lnTo>
                  <a:pt x="2488" y="289"/>
                </a:lnTo>
                <a:lnTo>
                  <a:pt x="2199" y="289"/>
                </a:lnTo>
                <a:lnTo>
                  <a:pt x="2181" y="286"/>
                </a:lnTo>
                <a:lnTo>
                  <a:pt x="2165" y="278"/>
                </a:lnTo>
                <a:lnTo>
                  <a:pt x="2153" y="265"/>
                </a:lnTo>
                <a:lnTo>
                  <a:pt x="2144" y="249"/>
                </a:lnTo>
                <a:lnTo>
                  <a:pt x="2142" y="231"/>
                </a:lnTo>
                <a:lnTo>
                  <a:pt x="2144" y="214"/>
                </a:lnTo>
                <a:lnTo>
                  <a:pt x="2153" y="197"/>
                </a:lnTo>
                <a:lnTo>
                  <a:pt x="2165" y="185"/>
                </a:lnTo>
                <a:lnTo>
                  <a:pt x="2181" y="177"/>
                </a:lnTo>
                <a:lnTo>
                  <a:pt x="2199" y="174"/>
                </a:lnTo>
                <a:lnTo>
                  <a:pt x="2488" y="174"/>
                </a:lnTo>
                <a:lnTo>
                  <a:pt x="2488" y="116"/>
                </a:lnTo>
                <a:lnTo>
                  <a:pt x="319" y="116"/>
                </a:lnTo>
                <a:close/>
                <a:moveTo>
                  <a:pt x="319" y="0"/>
                </a:moveTo>
                <a:lnTo>
                  <a:pt x="2605" y="0"/>
                </a:lnTo>
                <a:lnTo>
                  <a:pt x="2605" y="3472"/>
                </a:lnTo>
                <a:lnTo>
                  <a:pt x="292" y="3472"/>
                </a:lnTo>
                <a:lnTo>
                  <a:pt x="249" y="3469"/>
                </a:lnTo>
                <a:lnTo>
                  <a:pt x="208" y="3459"/>
                </a:lnTo>
                <a:lnTo>
                  <a:pt x="169" y="3445"/>
                </a:lnTo>
                <a:lnTo>
                  <a:pt x="134" y="3425"/>
                </a:lnTo>
                <a:lnTo>
                  <a:pt x="101" y="3400"/>
                </a:lnTo>
                <a:lnTo>
                  <a:pt x="73" y="3372"/>
                </a:lnTo>
                <a:lnTo>
                  <a:pt x="47" y="3339"/>
                </a:lnTo>
                <a:lnTo>
                  <a:pt x="27" y="3303"/>
                </a:lnTo>
                <a:lnTo>
                  <a:pt x="13" y="3265"/>
                </a:lnTo>
                <a:lnTo>
                  <a:pt x="4" y="3224"/>
                </a:lnTo>
                <a:lnTo>
                  <a:pt x="0" y="3181"/>
                </a:lnTo>
                <a:lnTo>
                  <a:pt x="0" y="347"/>
                </a:lnTo>
                <a:lnTo>
                  <a:pt x="2" y="347"/>
                </a:lnTo>
                <a:lnTo>
                  <a:pt x="1" y="309"/>
                </a:lnTo>
                <a:lnTo>
                  <a:pt x="4" y="272"/>
                </a:lnTo>
                <a:lnTo>
                  <a:pt x="12" y="236"/>
                </a:lnTo>
                <a:lnTo>
                  <a:pt x="23" y="200"/>
                </a:lnTo>
                <a:lnTo>
                  <a:pt x="39" y="166"/>
                </a:lnTo>
                <a:lnTo>
                  <a:pt x="59" y="135"/>
                </a:lnTo>
                <a:lnTo>
                  <a:pt x="83" y="105"/>
                </a:lnTo>
                <a:lnTo>
                  <a:pt x="110" y="78"/>
                </a:lnTo>
                <a:lnTo>
                  <a:pt x="140" y="55"/>
                </a:lnTo>
                <a:lnTo>
                  <a:pt x="172" y="36"/>
                </a:lnTo>
                <a:lnTo>
                  <a:pt x="207" y="20"/>
                </a:lnTo>
                <a:lnTo>
                  <a:pt x="243" y="9"/>
                </a:lnTo>
                <a:lnTo>
                  <a:pt x="281" y="2"/>
                </a:lnTo>
                <a:lnTo>
                  <a:pt x="3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12" name="Google Shape;10112;p23"/>
          <p:cNvGrpSpPr/>
          <p:nvPr/>
        </p:nvGrpSpPr>
        <p:grpSpPr>
          <a:xfrm>
            <a:off x="11275347" y="7553005"/>
            <a:ext cx="412249" cy="411048"/>
            <a:chOff x="2156" y="16"/>
            <a:chExt cx="1447" cy="1442"/>
          </a:xfrm>
        </p:grpSpPr>
        <p:sp>
          <p:nvSpPr>
            <p:cNvPr id="10113" name="Google Shape;10113;p23"/>
            <p:cNvSpPr/>
            <p:nvPr/>
          </p:nvSpPr>
          <p:spPr>
            <a:xfrm>
              <a:off x="3415" y="156"/>
              <a:ext cx="188" cy="512"/>
            </a:xfrm>
            <a:custGeom>
              <a:rect b="b" l="l" r="r" t="t"/>
              <a:pathLst>
                <a:path extrusionOk="0" h="1540" w="560">
                  <a:moveTo>
                    <a:pt x="141" y="141"/>
                  </a:moveTo>
                  <a:lnTo>
                    <a:pt x="141" y="1400"/>
                  </a:lnTo>
                  <a:lnTo>
                    <a:pt x="421" y="1400"/>
                  </a:lnTo>
                  <a:lnTo>
                    <a:pt x="421" y="141"/>
                  </a:lnTo>
                  <a:lnTo>
                    <a:pt x="141" y="141"/>
                  </a:lnTo>
                  <a:close/>
                  <a:moveTo>
                    <a:pt x="0" y="0"/>
                  </a:moveTo>
                  <a:lnTo>
                    <a:pt x="560" y="0"/>
                  </a:lnTo>
                  <a:lnTo>
                    <a:pt x="560" y="1540"/>
                  </a:lnTo>
                  <a:lnTo>
                    <a:pt x="0" y="154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4" name="Google Shape;10114;p23"/>
            <p:cNvSpPr/>
            <p:nvPr/>
          </p:nvSpPr>
          <p:spPr>
            <a:xfrm>
              <a:off x="2786" y="249"/>
              <a:ext cx="582" cy="582"/>
            </a:xfrm>
            <a:custGeom>
              <a:rect b="b" l="l" r="r" t="t"/>
              <a:pathLst>
                <a:path extrusionOk="0" h="1750" w="1750">
                  <a:moveTo>
                    <a:pt x="630" y="421"/>
                  </a:moveTo>
                  <a:lnTo>
                    <a:pt x="630" y="1120"/>
                  </a:lnTo>
                  <a:lnTo>
                    <a:pt x="910" y="1120"/>
                  </a:lnTo>
                  <a:lnTo>
                    <a:pt x="910" y="421"/>
                  </a:lnTo>
                  <a:lnTo>
                    <a:pt x="630" y="421"/>
                  </a:lnTo>
                  <a:close/>
                  <a:moveTo>
                    <a:pt x="141" y="142"/>
                  </a:moveTo>
                  <a:lnTo>
                    <a:pt x="141" y="1609"/>
                  </a:lnTo>
                  <a:lnTo>
                    <a:pt x="1608" y="1609"/>
                  </a:lnTo>
                  <a:lnTo>
                    <a:pt x="1601" y="1521"/>
                  </a:lnTo>
                  <a:lnTo>
                    <a:pt x="1589" y="1433"/>
                  </a:lnTo>
                  <a:lnTo>
                    <a:pt x="1572" y="1346"/>
                  </a:lnTo>
                  <a:lnTo>
                    <a:pt x="1550" y="1260"/>
                  </a:lnTo>
                  <a:lnTo>
                    <a:pt x="1190" y="1260"/>
                  </a:lnTo>
                  <a:lnTo>
                    <a:pt x="1190" y="625"/>
                  </a:lnTo>
                  <a:lnTo>
                    <a:pt x="1121" y="558"/>
                  </a:lnTo>
                  <a:lnTo>
                    <a:pt x="1049" y="495"/>
                  </a:lnTo>
                  <a:lnTo>
                    <a:pt x="1049" y="1260"/>
                  </a:lnTo>
                  <a:lnTo>
                    <a:pt x="490" y="1260"/>
                  </a:lnTo>
                  <a:lnTo>
                    <a:pt x="490" y="280"/>
                  </a:lnTo>
                  <a:lnTo>
                    <a:pt x="709" y="280"/>
                  </a:lnTo>
                  <a:lnTo>
                    <a:pt x="619" y="242"/>
                  </a:lnTo>
                  <a:lnTo>
                    <a:pt x="526" y="211"/>
                  </a:lnTo>
                  <a:lnTo>
                    <a:pt x="432" y="184"/>
                  </a:lnTo>
                  <a:lnTo>
                    <a:pt x="337" y="165"/>
                  </a:lnTo>
                  <a:lnTo>
                    <a:pt x="239" y="150"/>
                  </a:lnTo>
                  <a:lnTo>
                    <a:pt x="141" y="142"/>
                  </a:lnTo>
                  <a:close/>
                  <a:moveTo>
                    <a:pt x="1329" y="141"/>
                  </a:moveTo>
                  <a:lnTo>
                    <a:pt x="1329" y="1120"/>
                  </a:lnTo>
                  <a:lnTo>
                    <a:pt x="1609" y="1120"/>
                  </a:lnTo>
                  <a:lnTo>
                    <a:pt x="1609" y="141"/>
                  </a:lnTo>
                  <a:lnTo>
                    <a:pt x="1329" y="141"/>
                  </a:lnTo>
                  <a:close/>
                  <a:moveTo>
                    <a:pt x="0" y="0"/>
                  </a:moveTo>
                  <a:lnTo>
                    <a:pt x="70" y="0"/>
                  </a:lnTo>
                  <a:lnTo>
                    <a:pt x="180" y="4"/>
                  </a:lnTo>
                  <a:lnTo>
                    <a:pt x="289" y="15"/>
                  </a:lnTo>
                  <a:lnTo>
                    <a:pt x="397" y="33"/>
                  </a:lnTo>
                  <a:lnTo>
                    <a:pt x="503" y="58"/>
                  </a:lnTo>
                  <a:lnTo>
                    <a:pt x="607" y="90"/>
                  </a:lnTo>
                  <a:lnTo>
                    <a:pt x="710" y="128"/>
                  </a:lnTo>
                  <a:lnTo>
                    <a:pt x="808" y="173"/>
                  </a:lnTo>
                  <a:lnTo>
                    <a:pt x="904" y="224"/>
                  </a:lnTo>
                  <a:lnTo>
                    <a:pt x="996" y="280"/>
                  </a:lnTo>
                  <a:lnTo>
                    <a:pt x="1049" y="280"/>
                  </a:lnTo>
                  <a:lnTo>
                    <a:pt x="1049" y="316"/>
                  </a:lnTo>
                  <a:lnTo>
                    <a:pt x="1121" y="371"/>
                  </a:lnTo>
                  <a:lnTo>
                    <a:pt x="1190" y="429"/>
                  </a:lnTo>
                  <a:lnTo>
                    <a:pt x="1190" y="0"/>
                  </a:lnTo>
                  <a:lnTo>
                    <a:pt x="1750" y="0"/>
                  </a:lnTo>
                  <a:lnTo>
                    <a:pt x="1750" y="1260"/>
                  </a:lnTo>
                  <a:lnTo>
                    <a:pt x="1696" y="1260"/>
                  </a:lnTo>
                  <a:lnTo>
                    <a:pt x="1718" y="1364"/>
                  </a:lnTo>
                  <a:lnTo>
                    <a:pt x="1735" y="1469"/>
                  </a:lnTo>
                  <a:lnTo>
                    <a:pt x="1746" y="1574"/>
                  </a:lnTo>
                  <a:lnTo>
                    <a:pt x="1750" y="1680"/>
                  </a:lnTo>
                  <a:lnTo>
                    <a:pt x="1750" y="1750"/>
                  </a:lnTo>
                  <a:lnTo>
                    <a:pt x="0" y="175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5" name="Google Shape;10115;p23"/>
            <p:cNvSpPr/>
            <p:nvPr/>
          </p:nvSpPr>
          <p:spPr>
            <a:xfrm>
              <a:off x="2338" y="722"/>
              <a:ext cx="232" cy="232"/>
            </a:xfrm>
            <a:custGeom>
              <a:rect b="b" l="l" r="r" t="t"/>
              <a:pathLst>
                <a:path extrusionOk="0" h="694" w="692">
                  <a:moveTo>
                    <a:pt x="594" y="0"/>
                  </a:moveTo>
                  <a:lnTo>
                    <a:pt x="692" y="100"/>
                  </a:lnTo>
                  <a:lnTo>
                    <a:pt x="98" y="694"/>
                  </a:lnTo>
                  <a:lnTo>
                    <a:pt x="0" y="596"/>
                  </a:lnTo>
                  <a:lnTo>
                    <a:pt x="5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6" name="Google Shape;10116;p23"/>
            <p:cNvSpPr/>
            <p:nvPr/>
          </p:nvSpPr>
          <p:spPr>
            <a:xfrm>
              <a:off x="2296" y="669"/>
              <a:ext cx="140" cy="140"/>
            </a:xfrm>
            <a:custGeom>
              <a:rect b="b" l="l" r="r" t="t"/>
              <a:pathLst>
                <a:path extrusionOk="0" h="420" w="421">
                  <a:moveTo>
                    <a:pt x="211" y="140"/>
                  </a:moveTo>
                  <a:lnTo>
                    <a:pt x="188" y="143"/>
                  </a:lnTo>
                  <a:lnTo>
                    <a:pt x="170" y="153"/>
                  </a:lnTo>
                  <a:lnTo>
                    <a:pt x="154" y="169"/>
                  </a:lnTo>
                  <a:lnTo>
                    <a:pt x="145" y="188"/>
                  </a:lnTo>
                  <a:lnTo>
                    <a:pt x="141" y="210"/>
                  </a:lnTo>
                  <a:lnTo>
                    <a:pt x="145" y="232"/>
                  </a:lnTo>
                  <a:lnTo>
                    <a:pt x="154" y="251"/>
                  </a:lnTo>
                  <a:lnTo>
                    <a:pt x="170" y="267"/>
                  </a:lnTo>
                  <a:lnTo>
                    <a:pt x="188" y="277"/>
                  </a:lnTo>
                  <a:lnTo>
                    <a:pt x="211" y="280"/>
                  </a:lnTo>
                  <a:lnTo>
                    <a:pt x="233" y="277"/>
                  </a:lnTo>
                  <a:lnTo>
                    <a:pt x="251" y="267"/>
                  </a:lnTo>
                  <a:lnTo>
                    <a:pt x="267" y="251"/>
                  </a:lnTo>
                  <a:lnTo>
                    <a:pt x="278" y="232"/>
                  </a:lnTo>
                  <a:lnTo>
                    <a:pt x="280" y="210"/>
                  </a:lnTo>
                  <a:lnTo>
                    <a:pt x="278" y="188"/>
                  </a:lnTo>
                  <a:lnTo>
                    <a:pt x="267" y="169"/>
                  </a:lnTo>
                  <a:lnTo>
                    <a:pt x="251" y="153"/>
                  </a:lnTo>
                  <a:lnTo>
                    <a:pt x="233" y="143"/>
                  </a:lnTo>
                  <a:lnTo>
                    <a:pt x="211" y="140"/>
                  </a:lnTo>
                  <a:close/>
                  <a:moveTo>
                    <a:pt x="211" y="0"/>
                  </a:moveTo>
                  <a:lnTo>
                    <a:pt x="249" y="4"/>
                  </a:lnTo>
                  <a:lnTo>
                    <a:pt x="284" y="13"/>
                  </a:lnTo>
                  <a:lnTo>
                    <a:pt x="317" y="29"/>
                  </a:lnTo>
                  <a:lnTo>
                    <a:pt x="346" y="50"/>
                  </a:lnTo>
                  <a:lnTo>
                    <a:pt x="371" y="75"/>
                  </a:lnTo>
                  <a:lnTo>
                    <a:pt x="392" y="104"/>
                  </a:lnTo>
                  <a:lnTo>
                    <a:pt x="408" y="136"/>
                  </a:lnTo>
                  <a:lnTo>
                    <a:pt x="417" y="172"/>
                  </a:lnTo>
                  <a:lnTo>
                    <a:pt x="421" y="210"/>
                  </a:lnTo>
                  <a:lnTo>
                    <a:pt x="417" y="248"/>
                  </a:lnTo>
                  <a:lnTo>
                    <a:pt x="408" y="284"/>
                  </a:lnTo>
                  <a:lnTo>
                    <a:pt x="392" y="316"/>
                  </a:lnTo>
                  <a:lnTo>
                    <a:pt x="371" y="345"/>
                  </a:lnTo>
                  <a:lnTo>
                    <a:pt x="346" y="370"/>
                  </a:lnTo>
                  <a:lnTo>
                    <a:pt x="317" y="391"/>
                  </a:lnTo>
                  <a:lnTo>
                    <a:pt x="284" y="407"/>
                  </a:lnTo>
                  <a:lnTo>
                    <a:pt x="249" y="416"/>
                  </a:lnTo>
                  <a:lnTo>
                    <a:pt x="211" y="420"/>
                  </a:lnTo>
                  <a:lnTo>
                    <a:pt x="173" y="416"/>
                  </a:lnTo>
                  <a:lnTo>
                    <a:pt x="137" y="407"/>
                  </a:lnTo>
                  <a:lnTo>
                    <a:pt x="106" y="391"/>
                  </a:lnTo>
                  <a:lnTo>
                    <a:pt x="75" y="370"/>
                  </a:lnTo>
                  <a:lnTo>
                    <a:pt x="50" y="345"/>
                  </a:lnTo>
                  <a:lnTo>
                    <a:pt x="29" y="316"/>
                  </a:lnTo>
                  <a:lnTo>
                    <a:pt x="13" y="284"/>
                  </a:lnTo>
                  <a:lnTo>
                    <a:pt x="4" y="248"/>
                  </a:lnTo>
                  <a:lnTo>
                    <a:pt x="0" y="210"/>
                  </a:lnTo>
                  <a:lnTo>
                    <a:pt x="4" y="172"/>
                  </a:lnTo>
                  <a:lnTo>
                    <a:pt x="13" y="136"/>
                  </a:lnTo>
                  <a:lnTo>
                    <a:pt x="29" y="104"/>
                  </a:lnTo>
                  <a:lnTo>
                    <a:pt x="50" y="75"/>
                  </a:lnTo>
                  <a:lnTo>
                    <a:pt x="75" y="50"/>
                  </a:lnTo>
                  <a:lnTo>
                    <a:pt x="106" y="29"/>
                  </a:lnTo>
                  <a:lnTo>
                    <a:pt x="137" y="13"/>
                  </a:lnTo>
                  <a:lnTo>
                    <a:pt x="173" y="4"/>
                  </a:lnTo>
                  <a:lnTo>
                    <a:pt x="2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7" name="Google Shape;10117;p23"/>
            <p:cNvSpPr/>
            <p:nvPr/>
          </p:nvSpPr>
          <p:spPr>
            <a:xfrm>
              <a:off x="2482" y="856"/>
              <a:ext cx="141" cy="139"/>
            </a:xfrm>
            <a:custGeom>
              <a:rect b="b" l="l" r="r" t="t"/>
              <a:pathLst>
                <a:path extrusionOk="0" h="419" w="421">
                  <a:moveTo>
                    <a:pt x="211" y="140"/>
                  </a:moveTo>
                  <a:lnTo>
                    <a:pt x="188" y="143"/>
                  </a:lnTo>
                  <a:lnTo>
                    <a:pt x="169" y="153"/>
                  </a:lnTo>
                  <a:lnTo>
                    <a:pt x="154" y="168"/>
                  </a:lnTo>
                  <a:lnTo>
                    <a:pt x="144" y="188"/>
                  </a:lnTo>
                  <a:lnTo>
                    <a:pt x="141" y="210"/>
                  </a:lnTo>
                  <a:lnTo>
                    <a:pt x="144" y="232"/>
                  </a:lnTo>
                  <a:lnTo>
                    <a:pt x="154" y="251"/>
                  </a:lnTo>
                  <a:lnTo>
                    <a:pt x="169" y="267"/>
                  </a:lnTo>
                  <a:lnTo>
                    <a:pt x="188" y="276"/>
                  </a:lnTo>
                  <a:lnTo>
                    <a:pt x="211" y="280"/>
                  </a:lnTo>
                  <a:lnTo>
                    <a:pt x="233" y="276"/>
                  </a:lnTo>
                  <a:lnTo>
                    <a:pt x="251" y="267"/>
                  </a:lnTo>
                  <a:lnTo>
                    <a:pt x="267" y="251"/>
                  </a:lnTo>
                  <a:lnTo>
                    <a:pt x="276" y="232"/>
                  </a:lnTo>
                  <a:lnTo>
                    <a:pt x="280" y="210"/>
                  </a:lnTo>
                  <a:lnTo>
                    <a:pt x="276" y="188"/>
                  </a:lnTo>
                  <a:lnTo>
                    <a:pt x="267" y="168"/>
                  </a:lnTo>
                  <a:lnTo>
                    <a:pt x="251" y="153"/>
                  </a:lnTo>
                  <a:lnTo>
                    <a:pt x="233" y="143"/>
                  </a:lnTo>
                  <a:lnTo>
                    <a:pt x="211" y="140"/>
                  </a:lnTo>
                  <a:close/>
                  <a:moveTo>
                    <a:pt x="211" y="0"/>
                  </a:moveTo>
                  <a:lnTo>
                    <a:pt x="249" y="4"/>
                  </a:lnTo>
                  <a:lnTo>
                    <a:pt x="283" y="13"/>
                  </a:lnTo>
                  <a:lnTo>
                    <a:pt x="316" y="29"/>
                  </a:lnTo>
                  <a:lnTo>
                    <a:pt x="346" y="50"/>
                  </a:lnTo>
                  <a:lnTo>
                    <a:pt x="371" y="75"/>
                  </a:lnTo>
                  <a:lnTo>
                    <a:pt x="392" y="104"/>
                  </a:lnTo>
                  <a:lnTo>
                    <a:pt x="408" y="136"/>
                  </a:lnTo>
                  <a:lnTo>
                    <a:pt x="417" y="172"/>
                  </a:lnTo>
                  <a:lnTo>
                    <a:pt x="421" y="210"/>
                  </a:lnTo>
                  <a:lnTo>
                    <a:pt x="417" y="247"/>
                  </a:lnTo>
                  <a:lnTo>
                    <a:pt x="408" y="282"/>
                  </a:lnTo>
                  <a:lnTo>
                    <a:pt x="392" y="315"/>
                  </a:lnTo>
                  <a:lnTo>
                    <a:pt x="371" y="345"/>
                  </a:lnTo>
                  <a:lnTo>
                    <a:pt x="346" y="370"/>
                  </a:lnTo>
                  <a:lnTo>
                    <a:pt x="316" y="391"/>
                  </a:lnTo>
                  <a:lnTo>
                    <a:pt x="283" y="406"/>
                  </a:lnTo>
                  <a:lnTo>
                    <a:pt x="249" y="416"/>
                  </a:lnTo>
                  <a:lnTo>
                    <a:pt x="211" y="419"/>
                  </a:lnTo>
                  <a:lnTo>
                    <a:pt x="173" y="416"/>
                  </a:lnTo>
                  <a:lnTo>
                    <a:pt x="137" y="406"/>
                  </a:lnTo>
                  <a:lnTo>
                    <a:pt x="104" y="391"/>
                  </a:lnTo>
                  <a:lnTo>
                    <a:pt x="75" y="370"/>
                  </a:lnTo>
                  <a:lnTo>
                    <a:pt x="50" y="345"/>
                  </a:lnTo>
                  <a:lnTo>
                    <a:pt x="29" y="315"/>
                  </a:lnTo>
                  <a:lnTo>
                    <a:pt x="13" y="282"/>
                  </a:lnTo>
                  <a:lnTo>
                    <a:pt x="4" y="247"/>
                  </a:lnTo>
                  <a:lnTo>
                    <a:pt x="0" y="210"/>
                  </a:lnTo>
                  <a:lnTo>
                    <a:pt x="4" y="172"/>
                  </a:lnTo>
                  <a:lnTo>
                    <a:pt x="13" y="136"/>
                  </a:lnTo>
                  <a:lnTo>
                    <a:pt x="29" y="104"/>
                  </a:lnTo>
                  <a:lnTo>
                    <a:pt x="50" y="75"/>
                  </a:lnTo>
                  <a:lnTo>
                    <a:pt x="75" y="50"/>
                  </a:lnTo>
                  <a:lnTo>
                    <a:pt x="104" y="29"/>
                  </a:lnTo>
                  <a:lnTo>
                    <a:pt x="137" y="13"/>
                  </a:lnTo>
                  <a:lnTo>
                    <a:pt x="173" y="4"/>
                  </a:lnTo>
                  <a:lnTo>
                    <a:pt x="2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8" name="Google Shape;10118;p23"/>
            <p:cNvSpPr/>
            <p:nvPr/>
          </p:nvSpPr>
          <p:spPr>
            <a:xfrm>
              <a:off x="2156" y="16"/>
              <a:ext cx="1120" cy="1442"/>
            </a:xfrm>
            <a:custGeom>
              <a:rect b="b" l="l" r="r" t="t"/>
              <a:pathLst>
                <a:path extrusionOk="0" h="4338" w="3367">
                  <a:moveTo>
                    <a:pt x="2796" y="3524"/>
                  </a:moveTo>
                  <a:lnTo>
                    <a:pt x="2763" y="3566"/>
                  </a:lnTo>
                  <a:lnTo>
                    <a:pt x="2726" y="3603"/>
                  </a:lnTo>
                  <a:lnTo>
                    <a:pt x="2684" y="3636"/>
                  </a:lnTo>
                  <a:lnTo>
                    <a:pt x="3093" y="4044"/>
                  </a:lnTo>
                  <a:lnTo>
                    <a:pt x="3110" y="4057"/>
                  </a:lnTo>
                  <a:lnTo>
                    <a:pt x="3129" y="4065"/>
                  </a:lnTo>
                  <a:lnTo>
                    <a:pt x="3148" y="4067"/>
                  </a:lnTo>
                  <a:lnTo>
                    <a:pt x="3168" y="4065"/>
                  </a:lnTo>
                  <a:lnTo>
                    <a:pt x="3188" y="4057"/>
                  </a:lnTo>
                  <a:lnTo>
                    <a:pt x="3204" y="4044"/>
                  </a:lnTo>
                  <a:lnTo>
                    <a:pt x="3217" y="4026"/>
                  </a:lnTo>
                  <a:lnTo>
                    <a:pt x="3225" y="4008"/>
                  </a:lnTo>
                  <a:lnTo>
                    <a:pt x="3227" y="3988"/>
                  </a:lnTo>
                  <a:lnTo>
                    <a:pt x="3225" y="3969"/>
                  </a:lnTo>
                  <a:lnTo>
                    <a:pt x="3217" y="3949"/>
                  </a:lnTo>
                  <a:lnTo>
                    <a:pt x="3204" y="3933"/>
                  </a:lnTo>
                  <a:lnTo>
                    <a:pt x="2796" y="3524"/>
                  </a:lnTo>
                  <a:close/>
                  <a:moveTo>
                    <a:pt x="2449" y="3009"/>
                  </a:moveTo>
                  <a:lnTo>
                    <a:pt x="2403" y="3013"/>
                  </a:lnTo>
                  <a:lnTo>
                    <a:pt x="2361" y="3023"/>
                  </a:lnTo>
                  <a:lnTo>
                    <a:pt x="2320" y="3041"/>
                  </a:lnTo>
                  <a:lnTo>
                    <a:pt x="2283" y="3063"/>
                  </a:lnTo>
                  <a:lnTo>
                    <a:pt x="2251" y="3090"/>
                  </a:lnTo>
                  <a:lnTo>
                    <a:pt x="2223" y="3123"/>
                  </a:lnTo>
                  <a:lnTo>
                    <a:pt x="2201" y="3160"/>
                  </a:lnTo>
                  <a:lnTo>
                    <a:pt x="2183" y="3200"/>
                  </a:lnTo>
                  <a:lnTo>
                    <a:pt x="2173" y="3243"/>
                  </a:lnTo>
                  <a:lnTo>
                    <a:pt x="2169" y="3289"/>
                  </a:lnTo>
                  <a:lnTo>
                    <a:pt x="2173" y="3334"/>
                  </a:lnTo>
                  <a:lnTo>
                    <a:pt x="2183" y="3377"/>
                  </a:lnTo>
                  <a:lnTo>
                    <a:pt x="2201" y="3417"/>
                  </a:lnTo>
                  <a:lnTo>
                    <a:pt x="2223" y="3453"/>
                  </a:lnTo>
                  <a:lnTo>
                    <a:pt x="2251" y="3486"/>
                  </a:lnTo>
                  <a:lnTo>
                    <a:pt x="2283" y="3514"/>
                  </a:lnTo>
                  <a:lnTo>
                    <a:pt x="2320" y="3537"/>
                  </a:lnTo>
                  <a:lnTo>
                    <a:pt x="2361" y="3555"/>
                  </a:lnTo>
                  <a:lnTo>
                    <a:pt x="2403" y="3565"/>
                  </a:lnTo>
                  <a:lnTo>
                    <a:pt x="2449" y="3569"/>
                  </a:lnTo>
                  <a:lnTo>
                    <a:pt x="2494" y="3565"/>
                  </a:lnTo>
                  <a:lnTo>
                    <a:pt x="2537" y="3555"/>
                  </a:lnTo>
                  <a:lnTo>
                    <a:pt x="2578" y="3537"/>
                  </a:lnTo>
                  <a:lnTo>
                    <a:pt x="2615" y="3514"/>
                  </a:lnTo>
                  <a:lnTo>
                    <a:pt x="2646" y="3486"/>
                  </a:lnTo>
                  <a:lnTo>
                    <a:pt x="2675" y="3453"/>
                  </a:lnTo>
                  <a:lnTo>
                    <a:pt x="2697" y="3417"/>
                  </a:lnTo>
                  <a:lnTo>
                    <a:pt x="2715" y="3377"/>
                  </a:lnTo>
                  <a:lnTo>
                    <a:pt x="2725" y="3334"/>
                  </a:lnTo>
                  <a:lnTo>
                    <a:pt x="2729" y="3289"/>
                  </a:lnTo>
                  <a:lnTo>
                    <a:pt x="2725" y="3243"/>
                  </a:lnTo>
                  <a:lnTo>
                    <a:pt x="2715" y="3200"/>
                  </a:lnTo>
                  <a:lnTo>
                    <a:pt x="2697" y="3160"/>
                  </a:lnTo>
                  <a:lnTo>
                    <a:pt x="2675" y="3123"/>
                  </a:lnTo>
                  <a:lnTo>
                    <a:pt x="2646" y="3090"/>
                  </a:lnTo>
                  <a:lnTo>
                    <a:pt x="2615" y="3063"/>
                  </a:lnTo>
                  <a:lnTo>
                    <a:pt x="2578" y="3041"/>
                  </a:lnTo>
                  <a:lnTo>
                    <a:pt x="2537" y="3023"/>
                  </a:lnTo>
                  <a:lnTo>
                    <a:pt x="2494" y="3013"/>
                  </a:lnTo>
                  <a:lnTo>
                    <a:pt x="2449" y="3009"/>
                  </a:lnTo>
                  <a:close/>
                  <a:moveTo>
                    <a:pt x="1609" y="1121"/>
                  </a:moveTo>
                  <a:lnTo>
                    <a:pt x="1539" y="1127"/>
                  </a:lnTo>
                  <a:lnTo>
                    <a:pt x="1470" y="1134"/>
                  </a:lnTo>
                  <a:lnTo>
                    <a:pt x="1470" y="1568"/>
                  </a:lnTo>
                  <a:lnTo>
                    <a:pt x="1125" y="1224"/>
                  </a:lnTo>
                  <a:lnTo>
                    <a:pt x="1028" y="1265"/>
                  </a:lnTo>
                  <a:lnTo>
                    <a:pt x="936" y="1312"/>
                  </a:lnTo>
                  <a:lnTo>
                    <a:pt x="847" y="1366"/>
                  </a:lnTo>
                  <a:lnTo>
                    <a:pt x="762" y="1424"/>
                  </a:lnTo>
                  <a:lnTo>
                    <a:pt x="682" y="1487"/>
                  </a:lnTo>
                  <a:lnTo>
                    <a:pt x="607" y="1556"/>
                  </a:lnTo>
                  <a:lnTo>
                    <a:pt x="536" y="1629"/>
                  </a:lnTo>
                  <a:lnTo>
                    <a:pt x="471" y="1706"/>
                  </a:lnTo>
                  <a:lnTo>
                    <a:pt x="411" y="1788"/>
                  </a:lnTo>
                  <a:lnTo>
                    <a:pt x="356" y="1873"/>
                  </a:lnTo>
                  <a:lnTo>
                    <a:pt x="308" y="1963"/>
                  </a:lnTo>
                  <a:lnTo>
                    <a:pt x="264" y="2055"/>
                  </a:lnTo>
                  <a:lnTo>
                    <a:pt x="227" y="2149"/>
                  </a:lnTo>
                  <a:lnTo>
                    <a:pt x="196" y="2248"/>
                  </a:lnTo>
                  <a:lnTo>
                    <a:pt x="172" y="2348"/>
                  </a:lnTo>
                  <a:lnTo>
                    <a:pt x="154" y="2449"/>
                  </a:lnTo>
                  <a:lnTo>
                    <a:pt x="143" y="2553"/>
                  </a:lnTo>
                  <a:lnTo>
                    <a:pt x="139" y="2659"/>
                  </a:lnTo>
                  <a:lnTo>
                    <a:pt x="143" y="2768"/>
                  </a:lnTo>
                  <a:lnTo>
                    <a:pt x="155" y="2876"/>
                  </a:lnTo>
                  <a:lnTo>
                    <a:pt x="174" y="2981"/>
                  </a:lnTo>
                  <a:lnTo>
                    <a:pt x="200" y="3084"/>
                  </a:lnTo>
                  <a:lnTo>
                    <a:pt x="233" y="3184"/>
                  </a:lnTo>
                  <a:lnTo>
                    <a:pt x="272" y="3281"/>
                  </a:lnTo>
                  <a:lnTo>
                    <a:pt x="317" y="3374"/>
                  </a:lnTo>
                  <a:lnTo>
                    <a:pt x="368" y="3465"/>
                  </a:lnTo>
                  <a:lnTo>
                    <a:pt x="425" y="3551"/>
                  </a:lnTo>
                  <a:lnTo>
                    <a:pt x="488" y="3632"/>
                  </a:lnTo>
                  <a:lnTo>
                    <a:pt x="556" y="3710"/>
                  </a:lnTo>
                  <a:lnTo>
                    <a:pt x="628" y="3782"/>
                  </a:lnTo>
                  <a:lnTo>
                    <a:pt x="706" y="3850"/>
                  </a:lnTo>
                  <a:lnTo>
                    <a:pt x="787" y="3913"/>
                  </a:lnTo>
                  <a:lnTo>
                    <a:pt x="873" y="3970"/>
                  </a:lnTo>
                  <a:lnTo>
                    <a:pt x="964" y="4021"/>
                  </a:lnTo>
                  <a:lnTo>
                    <a:pt x="1057" y="4066"/>
                  </a:lnTo>
                  <a:lnTo>
                    <a:pt x="1154" y="4105"/>
                  </a:lnTo>
                  <a:lnTo>
                    <a:pt x="1254" y="4138"/>
                  </a:lnTo>
                  <a:lnTo>
                    <a:pt x="1357" y="4164"/>
                  </a:lnTo>
                  <a:lnTo>
                    <a:pt x="1462" y="4183"/>
                  </a:lnTo>
                  <a:lnTo>
                    <a:pt x="1570" y="4195"/>
                  </a:lnTo>
                  <a:lnTo>
                    <a:pt x="1679" y="4199"/>
                  </a:lnTo>
                  <a:lnTo>
                    <a:pt x="1780" y="4195"/>
                  </a:lnTo>
                  <a:lnTo>
                    <a:pt x="1878" y="4186"/>
                  </a:lnTo>
                  <a:lnTo>
                    <a:pt x="1976" y="4170"/>
                  </a:lnTo>
                  <a:lnTo>
                    <a:pt x="2072" y="4147"/>
                  </a:lnTo>
                  <a:lnTo>
                    <a:pt x="2166" y="4118"/>
                  </a:lnTo>
                  <a:lnTo>
                    <a:pt x="2258" y="4084"/>
                  </a:lnTo>
                  <a:lnTo>
                    <a:pt x="2348" y="4044"/>
                  </a:lnTo>
                  <a:lnTo>
                    <a:pt x="2435" y="3998"/>
                  </a:lnTo>
                  <a:lnTo>
                    <a:pt x="2520" y="3946"/>
                  </a:lnTo>
                  <a:lnTo>
                    <a:pt x="2600" y="3890"/>
                  </a:lnTo>
                  <a:lnTo>
                    <a:pt x="2679" y="3827"/>
                  </a:lnTo>
                  <a:lnTo>
                    <a:pt x="2548" y="3697"/>
                  </a:lnTo>
                  <a:lnTo>
                    <a:pt x="2499" y="3706"/>
                  </a:lnTo>
                  <a:lnTo>
                    <a:pt x="2449" y="3708"/>
                  </a:lnTo>
                  <a:lnTo>
                    <a:pt x="2392" y="3704"/>
                  </a:lnTo>
                  <a:lnTo>
                    <a:pt x="2337" y="3694"/>
                  </a:lnTo>
                  <a:lnTo>
                    <a:pt x="2286" y="3675"/>
                  </a:lnTo>
                  <a:lnTo>
                    <a:pt x="2237" y="3650"/>
                  </a:lnTo>
                  <a:lnTo>
                    <a:pt x="2193" y="3620"/>
                  </a:lnTo>
                  <a:lnTo>
                    <a:pt x="2152" y="3585"/>
                  </a:lnTo>
                  <a:lnTo>
                    <a:pt x="2116" y="3545"/>
                  </a:lnTo>
                  <a:lnTo>
                    <a:pt x="2086" y="3501"/>
                  </a:lnTo>
                  <a:lnTo>
                    <a:pt x="2063" y="3452"/>
                  </a:lnTo>
                  <a:lnTo>
                    <a:pt x="2044" y="3399"/>
                  </a:lnTo>
                  <a:lnTo>
                    <a:pt x="2032" y="3346"/>
                  </a:lnTo>
                  <a:lnTo>
                    <a:pt x="2030" y="3289"/>
                  </a:lnTo>
                  <a:lnTo>
                    <a:pt x="2032" y="3231"/>
                  </a:lnTo>
                  <a:lnTo>
                    <a:pt x="2044" y="3177"/>
                  </a:lnTo>
                  <a:lnTo>
                    <a:pt x="2063" y="3125"/>
                  </a:lnTo>
                  <a:lnTo>
                    <a:pt x="2086" y="3077"/>
                  </a:lnTo>
                  <a:lnTo>
                    <a:pt x="2116" y="3033"/>
                  </a:lnTo>
                  <a:lnTo>
                    <a:pt x="2152" y="2992"/>
                  </a:lnTo>
                  <a:lnTo>
                    <a:pt x="2193" y="2956"/>
                  </a:lnTo>
                  <a:lnTo>
                    <a:pt x="2237" y="2926"/>
                  </a:lnTo>
                  <a:lnTo>
                    <a:pt x="2286" y="2901"/>
                  </a:lnTo>
                  <a:lnTo>
                    <a:pt x="2337" y="2884"/>
                  </a:lnTo>
                  <a:lnTo>
                    <a:pt x="2392" y="2872"/>
                  </a:lnTo>
                  <a:lnTo>
                    <a:pt x="2449" y="2868"/>
                  </a:lnTo>
                  <a:lnTo>
                    <a:pt x="2506" y="2872"/>
                  </a:lnTo>
                  <a:lnTo>
                    <a:pt x="2561" y="2884"/>
                  </a:lnTo>
                  <a:lnTo>
                    <a:pt x="2612" y="2901"/>
                  </a:lnTo>
                  <a:lnTo>
                    <a:pt x="2661" y="2926"/>
                  </a:lnTo>
                  <a:lnTo>
                    <a:pt x="2705" y="2956"/>
                  </a:lnTo>
                  <a:lnTo>
                    <a:pt x="2746" y="2992"/>
                  </a:lnTo>
                  <a:lnTo>
                    <a:pt x="2782" y="3033"/>
                  </a:lnTo>
                  <a:lnTo>
                    <a:pt x="2812" y="3077"/>
                  </a:lnTo>
                  <a:lnTo>
                    <a:pt x="2835" y="3125"/>
                  </a:lnTo>
                  <a:lnTo>
                    <a:pt x="2854" y="3177"/>
                  </a:lnTo>
                  <a:lnTo>
                    <a:pt x="2864" y="3231"/>
                  </a:lnTo>
                  <a:lnTo>
                    <a:pt x="2868" y="3289"/>
                  </a:lnTo>
                  <a:lnTo>
                    <a:pt x="2866" y="3339"/>
                  </a:lnTo>
                  <a:lnTo>
                    <a:pt x="2857" y="3388"/>
                  </a:lnTo>
                  <a:lnTo>
                    <a:pt x="2968" y="3499"/>
                  </a:lnTo>
                  <a:lnTo>
                    <a:pt x="3022" y="3411"/>
                  </a:lnTo>
                  <a:lnTo>
                    <a:pt x="3069" y="3321"/>
                  </a:lnTo>
                  <a:lnTo>
                    <a:pt x="3110" y="3226"/>
                  </a:lnTo>
                  <a:lnTo>
                    <a:pt x="3144" y="3131"/>
                  </a:lnTo>
                  <a:lnTo>
                    <a:pt x="3172" y="3033"/>
                  </a:lnTo>
                  <a:lnTo>
                    <a:pt x="3194" y="2933"/>
                  </a:lnTo>
                  <a:lnTo>
                    <a:pt x="3209" y="2832"/>
                  </a:lnTo>
                  <a:lnTo>
                    <a:pt x="3217" y="2729"/>
                  </a:lnTo>
                  <a:lnTo>
                    <a:pt x="1609" y="2729"/>
                  </a:lnTo>
                  <a:lnTo>
                    <a:pt x="1609" y="1121"/>
                  </a:lnTo>
                  <a:close/>
                  <a:moveTo>
                    <a:pt x="139" y="139"/>
                  </a:moveTo>
                  <a:lnTo>
                    <a:pt x="139" y="840"/>
                  </a:lnTo>
                  <a:lnTo>
                    <a:pt x="939" y="840"/>
                  </a:lnTo>
                  <a:lnTo>
                    <a:pt x="1329" y="1230"/>
                  </a:lnTo>
                  <a:lnTo>
                    <a:pt x="1329" y="139"/>
                  </a:lnTo>
                  <a:lnTo>
                    <a:pt x="139" y="139"/>
                  </a:lnTo>
                  <a:close/>
                  <a:moveTo>
                    <a:pt x="0" y="0"/>
                  </a:moveTo>
                  <a:lnTo>
                    <a:pt x="1470" y="0"/>
                  </a:lnTo>
                  <a:lnTo>
                    <a:pt x="1470" y="995"/>
                  </a:lnTo>
                  <a:lnTo>
                    <a:pt x="1539" y="987"/>
                  </a:lnTo>
                  <a:lnTo>
                    <a:pt x="1610" y="982"/>
                  </a:lnTo>
                  <a:lnTo>
                    <a:pt x="1679" y="979"/>
                  </a:lnTo>
                  <a:lnTo>
                    <a:pt x="1750" y="979"/>
                  </a:lnTo>
                  <a:lnTo>
                    <a:pt x="1750" y="2588"/>
                  </a:lnTo>
                  <a:lnTo>
                    <a:pt x="3359" y="2588"/>
                  </a:lnTo>
                  <a:lnTo>
                    <a:pt x="3359" y="2659"/>
                  </a:lnTo>
                  <a:lnTo>
                    <a:pt x="3355" y="2771"/>
                  </a:lnTo>
                  <a:lnTo>
                    <a:pt x="3344" y="2881"/>
                  </a:lnTo>
                  <a:lnTo>
                    <a:pt x="3326" y="2991"/>
                  </a:lnTo>
                  <a:lnTo>
                    <a:pt x="3300" y="3098"/>
                  </a:lnTo>
                  <a:lnTo>
                    <a:pt x="3267" y="3204"/>
                  </a:lnTo>
                  <a:lnTo>
                    <a:pt x="3227" y="3307"/>
                  </a:lnTo>
                  <a:lnTo>
                    <a:pt x="3181" y="3407"/>
                  </a:lnTo>
                  <a:lnTo>
                    <a:pt x="3129" y="3505"/>
                  </a:lnTo>
                  <a:lnTo>
                    <a:pt x="3068" y="3599"/>
                  </a:lnTo>
                  <a:lnTo>
                    <a:pt x="3303" y="3833"/>
                  </a:lnTo>
                  <a:lnTo>
                    <a:pt x="3328" y="3863"/>
                  </a:lnTo>
                  <a:lnTo>
                    <a:pt x="3347" y="3898"/>
                  </a:lnTo>
                  <a:lnTo>
                    <a:pt x="3360" y="3933"/>
                  </a:lnTo>
                  <a:lnTo>
                    <a:pt x="3367" y="3970"/>
                  </a:lnTo>
                  <a:lnTo>
                    <a:pt x="3367" y="4007"/>
                  </a:lnTo>
                  <a:lnTo>
                    <a:pt x="3360" y="4044"/>
                  </a:lnTo>
                  <a:lnTo>
                    <a:pt x="3347" y="4079"/>
                  </a:lnTo>
                  <a:lnTo>
                    <a:pt x="3328" y="4112"/>
                  </a:lnTo>
                  <a:lnTo>
                    <a:pt x="3303" y="4142"/>
                  </a:lnTo>
                  <a:lnTo>
                    <a:pt x="3276" y="4166"/>
                  </a:lnTo>
                  <a:lnTo>
                    <a:pt x="3247" y="4183"/>
                  </a:lnTo>
                  <a:lnTo>
                    <a:pt x="3215" y="4196"/>
                  </a:lnTo>
                  <a:lnTo>
                    <a:pt x="3183" y="4204"/>
                  </a:lnTo>
                  <a:lnTo>
                    <a:pt x="3148" y="4207"/>
                  </a:lnTo>
                  <a:lnTo>
                    <a:pt x="3115" y="4204"/>
                  </a:lnTo>
                  <a:lnTo>
                    <a:pt x="3083" y="4196"/>
                  </a:lnTo>
                  <a:lnTo>
                    <a:pt x="3051" y="4183"/>
                  </a:lnTo>
                  <a:lnTo>
                    <a:pt x="3021" y="4166"/>
                  </a:lnTo>
                  <a:lnTo>
                    <a:pt x="2995" y="4142"/>
                  </a:lnTo>
                  <a:lnTo>
                    <a:pt x="2778" y="3927"/>
                  </a:lnTo>
                  <a:lnTo>
                    <a:pt x="2692" y="3995"/>
                  </a:lnTo>
                  <a:lnTo>
                    <a:pt x="2603" y="4059"/>
                  </a:lnTo>
                  <a:lnTo>
                    <a:pt x="2511" y="4116"/>
                  </a:lnTo>
                  <a:lnTo>
                    <a:pt x="2415" y="4167"/>
                  </a:lnTo>
                  <a:lnTo>
                    <a:pt x="2316" y="4212"/>
                  </a:lnTo>
                  <a:lnTo>
                    <a:pt x="2215" y="4250"/>
                  </a:lnTo>
                  <a:lnTo>
                    <a:pt x="2111" y="4281"/>
                  </a:lnTo>
                  <a:lnTo>
                    <a:pt x="2006" y="4306"/>
                  </a:lnTo>
                  <a:lnTo>
                    <a:pt x="1898" y="4324"/>
                  </a:lnTo>
                  <a:lnTo>
                    <a:pt x="1789" y="4334"/>
                  </a:lnTo>
                  <a:lnTo>
                    <a:pt x="1679" y="4338"/>
                  </a:lnTo>
                  <a:lnTo>
                    <a:pt x="1559" y="4334"/>
                  </a:lnTo>
                  <a:lnTo>
                    <a:pt x="1442" y="4321"/>
                  </a:lnTo>
                  <a:lnTo>
                    <a:pt x="1326" y="4301"/>
                  </a:lnTo>
                  <a:lnTo>
                    <a:pt x="1215" y="4272"/>
                  </a:lnTo>
                  <a:lnTo>
                    <a:pt x="1106" y="4237"/>
                  </a:lnTo>
                  <a:lnTo>
                    <a:pt x="1000" y="4195"/>
                  </a:lnTo>
                  <a:lnTo>
                    <a:pt x="898" y="4145"/>
                  </a:lnTo>
                  <a:lnTo>
                    <a:pt x="801" y="4090"/>
                  </a:lnTo>
                  <a:lnTo>
                    <a:pt x="706" y="4026"/>
                  </a:lnTo>
                  <a:lnTo>
                    <a:pt x="617" y="3958"/>
                  </a:lnTo>
                  <a:lnTo>
                    <a:pt x="532" y="3884"/>
                  </a:lnTo>
                  <a:lnTo>
                    <a:pt x="454" y="3806"/>
                  </a:lnTo>
                  <a:lnTo>
                    <a:pt x="380" y="3721"/>
                  </a:lnTo>
                  <a:lnTo>
                    <a:pt x="312" y="3632"/>
                  </a:lnTo>
                  <a:lnTo>
                    <a:pt x="248" y="3537"/>
                  </a:lnTo>
                  <a:lnTo>
                    <a:pt x="193" y="3440"/>
                  </a:lnTo>
                  <a:lnTo>
                    <a:pt x="143" y="3338"/>
                  </a:lnTo>
                  <a:lnTo>
                    <a:pt x="101" y="3232"/>
                  </a:lnTo>
                  <a:lnTo>
                    <a:pt x="66" y="3123"/>
                  </a:lnTo>
                  <a:lnTo>
                    <a:pt x="37" y="3012"/>
                  </a:lnTo>
                  <a:lnTo>
                    <a:pt x="17" y="2896"/>
                  </a:lnTo>
                  <a:lnTo>
                    <a:pt x="4" y="2779"/>
                  </a:lnTo>
                  <a:lnTo>
                    <a:pt x="0" y="2659"/>
                  </a:lnTo>
                  <a:lnTo>
                    <a:pt x="4" y="2548"/>
                  </a:lnTo>
                  <a:lnTo>
                    <a:pt x="14" y="2437"/>
                  </a:lnTo>
                  <a:lnTo>
                    <a:pt x="33" y="2329"/>
                  </a:lnTo>
                  <a:lnTo>
                    <a:pt x="58" y="2223"/>
                  </a:lnTo>
                  <a:lnTo>
                    <a:pt x="89" y="2119"/>
                  </a:lnTo>
                  <a:lnTo>
                    <a:pt x="128" y="2018"/>
                  </a:lnTo>
                  <a:lnTo>
                    <a:pt x="172" y="1921"/>
                  </a:lnTo>
                  <a:lnTo>
                    <a:pt x="222" y="1825"/>
                  </a:lnTo>
                  <a:lnTo>
                    <a:pt x="279" y="1734"/>
                  </a:lnTo>
                  <a:lnTo>
                    <a:pt x="340" y="1646"/>
                  </a:lnTo>
                  <a:lnTo>
                    <a:pt x="409" y="1563"/>
                  </a:lnTo>
                  <a:lnTo>
                    <a:pt x="481" y="1483"/>
                  </a:lnTo>
                  <a:lnTo>
                    <a:pt x="559" y="1409"/>
                  </a:lnTo>
                  <a:lnTo>
                    <a:pt x="641" y="1340"/>
                  </a:lnTo>
                  <a:lnTo>
                    <a:pt x="730" y="1275"/>
                  </a:lnTo>
                  <a:lnTo>
                    <a:pt x="822" y="1216"/>
                  </a:lnTo>
                  <a:lnTo>
                    <a:pt x="918" y="1163"/>
                  </a:lnTo>
                  <a:lnTo>
                    <a:pt x="1017" y="1116"/>
                  </a:lnTo>
                  <a:lnTo>
                    <a:pt x="881" y="979"/>
                  </a:lnTo>
                  <a:lnTo>
                    <a:pt x="0" y="97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19" name="Google Shape;10119;p23"/>
            <p:cNvSpPr/>
            <p:nvPr/>
          </p:nvSpPr>
          <p:spPr>
            <a:xfrm>
              <a:off x="2249" y="109"/>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0" name="Google Shape;10120;p23"/>
            <p:cNvSpPr/>
            <p:nvPr/>
          </p:nvSpPr>
          <p:spPr>
            <a:xfrm>
              <a:off x="2249" y="203"/>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1" name="Google Shape;10121;p23"/>
            <p:cNvSpPr/>
            <p:nvPr/>
          </p:nvSpPr>
          <p:spPr>
            <a:xfrm>
              <a:off x="2949" y="1089"/>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2" name="Google Shape;10122;p23"/>
            <p:cNvSpPr/>
            <p:nvPr/>
          </p:nvSpPr>
          <p:spPr>
            <a:xfrm>
              <a:off x="2739" y="1089"/>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3" name="Google Shape;10123;p23"/>
            <p:cNvSpPr/>
            <p:nvPr/>
          </p:nvSpPr>
          <p:spPr>
            <a:xfrm>
              <a:off x="2646" y="1089"/>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4" name="Google Shape;10124;p23"/>
            <p:cNvSpPr/>
            <p:nvPr/>
          </p:nvSpPr>
          <p:spPr>
            <a:xfrm>
              <a:off x="2553" y="1089"/>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25" name="Google Shape;10125;p23"/>
          <p:cNvSpPr/>
          <p:nvPr/>
        </p:nvSpPr>
        <p:spPr>
          <a:xfrm>
            <a:off x="12492697" y="7541158"/>
            <a:ext cx="415405" cy="435772"/>
          </a:xfrm>
          <a:custGeom>
            <a:rect b="b" l="l" r="r" t="t"/>
            <a:pathLst>
              <a:path extrusionOk="0" h="3212" w="3059">
                <a:moveTo>
                  <a:pt x="1498" y="1948"/>
                </a:moveTo>
                <a:lnTo>
                  <a:pt x="1500" y="1950"/>
                </a:lnTo>
                <a:lnTo>
                  <a:pt x="1504" y="1955"/>
                </a:lnTo>
                <a:lnTo>
                  <a:pt x="1512" y="1961"/>
                </a:lnTo>
                <a:lnTo>
                  <a:pt x="1522" y="1971"/>
                </a:lnTo>
                <a:lnTo>
                  <a:pt x="1533" y="1979"/>
                </a:lnTo>
                <a:lnTo>
                  <a:pt x="1544" y="1990"/>
                </a:lnTo>
                <a:lnTo>
                  <a:pt x="1555" y="1999"/>
                </a:lnTo>
                <a:lnTo>
                  <a:pt x="1564" y="2008"/>
                </a:lnTo>
                <a:lnTo>
                  <a:pt x="1572" y="2014"/>
                </a:lnTo>
                <a:lnTo>
                  <a:pt x="1578" y="2019"/>
                </a:lnTo>
                <a:lnTo>
                  <a:pt x="1580" y="2022"/>
                </a:lnTo>
                <a:lnTo>
                  <a:pt x="1537" y="2066"/>
                </a:lnTo>
                <a:lnTo>
                  <a:pt x="1499" y="2112"/>
                </a:lnTo>
                <a:lnTo>
                  <a:pt x="1464" y="2163"/>
                </a:lnTo>
                <a:lnTo>
                  <a:pt x="1433" y="2216"/>
                </a:lnTo>
                <a:lnTo>
                  <a:pt x="1405" y="2269"/>
                </a:lnTo>
                <a:lnTo>
                  <a:pt x="1382" y="2325"/>
                </a:lnTo>
                <a:lnTo>
                  <a:pt x="1362" y="2382"/>
                </a:lnTo>
                <a:lnTo>
                  <a:pt x="1345" y="2440"/>
                </a:lnTo>
                <a:lnTo>
                  <a:pt x="1330" y="2498"/>
                </a:lnTo>
                <a:lnTo>
                  <a:pt x="1318" y="2556"/>
                </a:lnTo>
                <a:lnTo>
                  <a:pt x="1310" y="2614"/>
                </a:lnTo>
                <a:lnTo>
                  <a:pt x="1303" y="2671"/>
                </a:lnTo>
                <a:lnTo>
                  <a:pt x="1299" y="2727"/>
                </a:lnTo>
                <a:lnTo>
                  <a:pt x="1296" y="2781"/>
                </a:lnTo>
                <a:lnTo>
                  <a:pt x="1295" y="2832"/>
                </a:lnTo>
                <a:lnTo>
                  <a:pt x="1296" y="2882"/>
                </a:lnTo>
                <a:lnTo>
                  <a:pt x="1300" y="2928"/>
                </a:lnTo>
                <a:lnTo>
                  <a:pt x="1303" y="2972"/>
                </a:lnTo>
                <a:lnTo>
                  <a:pt x="1308" y="3012"/>
                </a:lnTo>
                <a:lnTo>
                  <a:pt x="1314" y="3048"/>
                </a:lnTo>
                <a:lnTo>
                  <a:pt x="1321" y="3078"/>
                </a:lnTo>
                <a:lnTo>
                  <a:pt x="1328" y="3105"/>
                </a:lnTo>
                <a:lnTo>
                  <a:pt x="1335" y="3126"/>
                </a:lnTo>
                <a:lnTo>
                  <a:pt x="1343" y="3141"/>
                </a:lnTo>
                <a:lnTo>
                  <a:pt x="1335" y="3164"/>
                </a:lnTo>
                <a:lnTo>
                  <a:pt x="1326" y="3182"/>
                </a:lnTo>
                <a:lnTo>
                  <a:pt x="1314" y="3194"/>
                </a:lnTo>
                <a:lnTo>
                  <a:pt x="1302" y="3204"/>
                </a:lnTo>
                <a:lnTo>
                  <a:pt x="1289" y="3209"/>
                </a:lnTo>
                <a:lnTo>
                  <a:pt x="1274" y="3212"/>
                </a:lnTo>
                <a:lnTo>
                  <a:pt x="1263" y="3212"/>
                </a:lnTo>
                <a:lnTo>
                  <a:pt x="1260" y="3212"/>
                </a:lnTo>
                <a:lnTo>
                  <a:pt x="1248" y="3211"/>
                </a:lnTo>
                <a:lnTo>
                  <a:pt x="1235" y="3209"/>
                </a:lnTo>
                <a:lnTo>
                  <a:pt x="1224" y="3206"/>
                </a:lnTo>
                <a:lnTo>
                  <a:pt x="1215" y="3202"/>
                </a:lnTo>
                <a:lnTo>
                  <a:pt x="1207" y="3198"/>
                </a:lnTo>
                <a:lnTo>
                  <a:pt x="1203" y="3196"/>
                </a:lnTo>
                <a:lnTo>
                  <a:pt x="1202" y="3195"/>
                </a:lnTo>
                <a:lnTo>
                  <a:pt x="1196" y="3148"/>
                </a:lnTo>
                <a:lnTo>
                  <a:pt x="1191" y="3103"/>
                </a:lnTo>
                <a:lnTo>
                  <a:pt x="1185" y="3060"/>
                </a:lnTo>
                <a:lnTo>
                  <a:pt x="1180" y="3019"/>
                </a:lnTo>
                <a:lnTo>
                  <a:pt x="1174" y="2977"/>
                </a:lnTo>
                <a:lnTo>
                  <a:pt x="1170" y="2935"/>
                </a:lnTo>
                <a:lnTo>
                  <a:pt x="1167" y="2890"/>
                </a:lnTo>
                <a:lnTo>
                  <a:pt x="1163" y="2843"/>
                </a:lnTo>
                <a:lnTo>
                  <a:pt x="1161" y="2791"/>
                </a:lnTo>
                <a:lnTo>
                  <a:pt x="1161" y="2734"/>
                </a:lnTo>
                <a:lnTo>
                  <a:pt x="1152" y="2712"/>
                </a:lnTo>
                <a:lnTo>
                  <a:pt x="1144" y="2683"/>
                </a:lnTo>
                <a:lnTo>
                  <a:pt x="1133" y="2649"/>
                </a:lnTo>
                <a:lnTo>
                  <a:pt x="1120" y="2610"/>
                </a:lnTo>
                <a:lnTo>
                  <a:pt x="1106" y="2568"/>
                </a:lnTo>
                <a:lnTo>
                  <a:pt x="1089" y="2522"/>
                </a:lnTo>
                <a:lnTo>
                  <a:pt x="1070" y="2476"/>
                </a:lnTo>
                <a:lnTo>
                  <a:pt x="1048" y="2429"/>
                </a:lnTo>
                <a:lnTo>
                  <a:pt x="1024" y="2381"/>
                </a:lnTo>
                <a:lnTo>
                  <a:pt x="995" y="2335"/>
                </a:lnTo>
                <a:lnTo>
                  <a:pt x="963" y="2290"/>
                </a:lnTo>
                <a:lnTo>
                  <a:pt x="973" y="2266"/>
                </a:lnTo>
                <a:lnTo>
                  <a:pt x="982" y="2240"/>
                </a:lnTo>
                <a:lnTo>
                  <a:pt x="1023" y="2291"/>
                </a:lnTo>
                <a:lnTo>
                  <a:pt x="1059" y="2341"/>
                </a:lnTo>
                <a:lnTo>
                  <a:pt x="1091" y="2390"/>
                </a:lnTo>
                <a:lnTo>
                  <a:pt x="1118" y="2436"/>
                </a:lnTo>
                <a:lnTo>
                  <a:pt x="1141" y="2480"/>
                </a:lnTo>
                <a:lnTo>
                  <a:pt x="1161" y="2521"/>
                </a:lnTo>
                <a:lnTo>
                  <a:pt x="1178" y="2558"/>
                </a:lnTo>
                <a:lnTo>
                  <a:pt x="1191" y="2591"/>
                </a:lnTo>
                <a:lnTo>
                  <a:pt x="1197" y="2528"/>
                </a:lnTo>
                <a:lnTo>
                  <a:pt x="1207" y="2465"/>
                </a:lnTo>
                <a:lnTo>
                  <a:pt x="1222" y="2406"/>
                </a:lnTo>
                <a:lnTo>
                  <a:pt x="1239" y="2347"/>
                </a:lnTo>
                <a:lnTo>
                  <a:pt x="1261" y="2290"/>
                </a:lnTo>
                <a:lnTo>
                  <a:pt x="1288" y="2235"/>
                </a:lnTo>
                <a:lnTo>
                  <a:pt x="1319" y="2178"/>
                </a:lnTo>
                <a:lnTo>
                  <a:pt x="1356" y="2122"/>
                </a:lnTo>
                <a:lnTo>
                  <a:pt x="1398" y="2065"/>
                </a:lnTo>
                <a:lnTo>
                  <a:pt x="1445" y="2007"/>
                </a:lnTo>
                <a:lnTo>
                  <a:pt x="1498" y="1948"/>
                </a:lnTo>
                <a:close/>
                <a:moveTo>
                  <a:pt x="153" y="1571"/>
                </a:moveTo>
                <a:lnTo>
                  <a:pt x="185" y="1571"/>
                </a:lnTo>
                <a:lnTo>
                  <a:pt x="219" y="1572"/>
                </a:lnTo>
                <a:lnTo>
                  <a:pt x="254" y="1573"/>
                </a:lnTo>
                <a:lnTo>
                  <a:pt x="291" y="1575"/>
                </a:lnTo>
                <a:lnTo>
                  <a:pt x="330" y="1579"/>
                </a:lnTo>
                <a:lnTo>
                  <a:pt x="369" y="1583"/>
                </a:lnTo>
                <a:lnTo>
                  <a:pt x="410" y="1587"/>
                </a:lnTo>
                <a:lnTo>
                  <a:pt x="451" y="1593"/>
                </a:lnTo>
                <a:lnTo>
                  <a:pt x="493" y="1600"/>
                </a:lnTo>
                <a:lnTo>
                  <a:pt x="534" y="1608"/>
                </a:lnTo>
                <a:lnTo>
                  <a:pt x="575" y="1618"/>
                </a:lnTo>
                <a:lnTo>
                  <a:pt x="616" y="1629"/>
                </a:lnTo>
                <a:lnTo>
                  <a:pt x="656" y="1642"/>
                </a:lnTo>
                <a:lnTo>
                  <a:pt x="696" y="1656"/>
                </a:lnTo>
                <a:lnTo>
                  <a:pt x="733" y="1671"/>
                </a:lnTo>
                <a:lnTo>
                  <a:pt x="771" y="1689"/>
                </a:lnTo>
                <a:lnTo>
                  <a:pt x="806" y="1708"/>
                </a:lnTo>
                <a:lnTo>
                  <a:pt x="839" y="1729"/>
                </a:lnTo>
                <a:lnTo>
                  <a:pt x="870" y="1754"/>
                </a:lnTo>
                <a:lnTo>
                  <a:pt x="898" y="1779"/>
                </a:lnTo>
                <a:lnTo>
                  <a:pt x="925" y="1806"/>
                </a:lnTo>
                <a:lnTo>
                  <a:pt x="948" y="1837"/>
                </a:lnTo>
                <a:lnTo>
                  <a:pt x="968" y="1870"/>
                </a:lnTo>
                <a:lnTo>
                  <a:pt x="985" y="1904"/>
                </a:lnTo>
                <a:lnTo>
                  <a:pt x="997" y="1942"/>
                </a:lnTo>
                <a:lnTo>
                  <a:pt x="1007" y="1982"/>
                </a:lnTo>
                <a:lnTo>
                  <a:pt x="1012" y="2026"/>
                </a:lnTo>
                <a:lnTo>
                  <a:pt x="1013" y="2072"/>
                </a:lnTo>
                <a:lnTo>
                  <a:pt x="1009" y="2121"/>
                </a:lnTo>
                <a:lnTo>
                  <a:pt x="1001" y="2173"/>
                </a:lnTo>
                <a:lnTo>
                  <a:pt x="986" y="2228"/>
                </a:lnTo>
                <a:lnTo>
                  <a:pt x="985" y="2232"/>
                </a:lnTo>
                <a:lnTo>
                  <a:pt x="983" y="2236"/>
                </a:lnTo>
                <a:lnTo>
                  <a:pt x="982" y="2240"/>
                </a:lnTo>
                <a:lnTo>
                  <a:pt x="941" y="2193"/>
                </a:lnTo>
                <a:lnTo>
                  <a:pt x="897" y="2147"/>
                </a:lnTo>
                <a:lnTo>
                  <a:pt x="849" y="2102"/>
                </a:lnTo>
                <a:lnTo>
                  <a:pt x="795" y="2056"/>
                </a:lnTo>
                <a:lnTo>
                  <a:pt x="737" y="2012"/>
                </a:lnTo>
                <a:lnTo>
                  <a:pt x="674" y="1969"/>
                </a:lnTo>
                <a:lnTo>
                  <a:pt x="607" y="1928"/>
                </a:lnTo>
                <a:lnTo>
                  <a:pt x="534" y="1888"/>
                </a:lnTo>
                <a:lnTo>
                  <a:pt x="455" y="1851"/>
                </a:lnTo>
                <a:lnTo>
                  <a:pt x="530" y="1896"/>
                </a:lnTo>
                <a:lnTo>
                  <a:pt x="599" y="1942"/>
                </a:lnTo>
                <a:lnTo>
                  <a:pt x="664" y="1991"/>
                </a:lnTo>
                <a:lnTo>
                  <a:pt x="725" y="2039"/>
                </a:lnTo>
                <a:lnTo>
                  <a:pt x="781" y="2090"/>
                </a:lnTo>
                <a:lnTo>
                  <a:pt x="832" y="2140"/>
                </a:lnTo>
                <a:lnTo>
                  <a:pt x="880" y="2190"/>
                </a:lnTo>
                <a:lnTo>
                  <a:pt x="924" y="2241"/>
                </a:lnTo>
                <a:lnTo>
                  <a:pt x="963" y="2290"/>
                </a:lnTo>
                <a:lnTo>
                  <a:pt x="945" y="2329"/>
                </a:lnTo>
                <a:lnTo>
                  <a:pt x="923" y="2364"/>
                </a:lnTo>
                <a:lnTo>
                  <a:pt x="898" y="2394"/>
                </a:lnTo>
                <a:lnTo>
                  <a:pt x="873" y="2418"/>
                </a:lnTo>
                <a:lnTo>
                  <a:pt x="846" y="2437"/>
                </a:lnTo>
                <a:lnTo>
                  <a:pt x="817" y="2453"/>
                </a:lnTo>
                <a:lnTo>
                  <a:pt x="787" y="2463"/>
                </a:lnTo>
                <a:lnTo>
                  <a:pt x="755" y="2470"/>
                </a:lnTo>
                <a:lnTo>
                  <a:pt x="724" y="2472"/>
                </a:lnTo>
                <a:lnTo>
                  <a:pt x="692" y="2471"/>
                </a:lnTo>
                <a:lnTo>
                  <a:pt x="659" y="2465"/>
                </a:lnTo>
                <a:lnTo>
                  <a:pt x="626" y="2457"/>
                </a:lnTo>
                <a:lnTo>
                  <a:pt x="593" y="2445"/>
                </a:lnTo>
                <a:lnTo>
                  <a:pt x="560" y="2431"/>
                </a:lnTo>
                <a:lnTo>
                  <a:pt x="527" y="2413"/>
                </a:lnTo>
                <a:lnTo>
                  <a:pt x="495" y="2393"/>
                </a:lnTo>
                <a:lnTo>
                  <a:pt x="464" y="2371"/>
                </a:lnTo>
                <a:lnTo>
                  <a:pt x="434" y="2345"/>
                </a:lnTo>
                <a:lnTo>
                  <a:pt x="406" y="2319"/>
                </a:lnTo>
                <a:lnTo>
                  <a:pt x="379" y="2290"/>
                </a:lnTo>
                <a:lnTo>
                  <a:pt x="353" y="2260"/>
                </a:lnTo>
                <a:lnTo>
                  <a:pt x="330" y="2228"/>
                </a:lnTo>
                <a:lnTo>
                  <a:pt x="309" y="2194"/>
                </a:lnTo>
                <a:lnTo>
                  <a:pt x="289" y="2161"/>
                </a:lnTo>
                <a:lnTo>
                  <a:pt x="273" y="2126"/>
                </a:lnTo>
                <a:lnTo>
                  <a:pt x="259" y="2090"/>
                </a:lnTo>
                <a:lnTo>
                  <a:pt x="242" y="2044"/>
                </a:lnTo>
                <a:lnTo>
                  <a:pt x="224" y="1997"/>
                </a:lnTo>
                <a:lnTo>
                  <a:pt x="205" y="1952"/>
                </a:lnTo>
                <a:lnTo>
                  <a:pt x="185" y="1908"/>
                </a:lnTo>
                <a:lnTo>
                  <a:pt x="165" y="1864"/>
                </a:lnTo>
                <a:lnTo>
                  <a:pt x="144" y="1824"/>
                </a:lnTo>
                <a:lnTo>
                  <a:pt x="124" y="1785"/>
                </a:lnTo>
                <a:lnTo>
                  <a:pt x="104" y="1749"/>
                </a:lnTo>
                <a:lnTo>
                  <a:pt x="86" y="1716"/>
                </a:lnTo>
                <a:lnTo>
                  <a:pt x="68" y="1685"/>
                </a:lnTo>
                <a:lnTo>
                  <a:pt x="52" y="1658"/>
                </a:lnTo>
                <a:lnTo>
                  <a:pt x="37" y="1633"/>
                </a:lnTo>
                <a:lnTo>
                  <a:pt x="24" y="1613"/>
                </a:lnTo>
                <a:lnTo>
                  <a:pt x="14" y="1598"/>
                </a:lnTo>
                <a:lnTo>
                  <a:pt x="7" y="1586"/>
                </a:lnTo>
                <a:lnTo>
                  <a:pt x="1" y="1579"/>
                </a:lnTo>
                <a:lnTo>
                  <a:pt x="0" y="1575"/>
                </a:lnTo>
                <a:lnTo>
                  <a:pt x="2" y="1575"/>
                </a:lnTo>
                <a:lnTo>
                  <a:pt x="9" y="1575"/>
                </a:lnTo>
                <a:lnTo>
                  <a:pt x="19" y="1574"/>
                </a:lnTo>
                <a:lnTo>
                  <a:pt x="33" y="1573"/>
                </a:lnTo>
                <a:lnTo>
                  <a:pt x="52" y="1572"/>
                </a:lnTo>
                <a:lnTo>
                  <a:pt x="73" y="1572"/>
                </a:lnTo>
                <a:lnTo>
                  <a:pt x="97" y="1571"/>
                </a:lnTo>
                <a:lnTo>
                  <a:pt x="123" y="1571"/>
                </a:lnTo>
                <a:lnTo>
                  <a:pt x="153" y="1571"/>
                </a:lnTo>
                <a:close/>
                <a:moveTo>
                  <a:pt x="2780" y="0"/>
                </a:moveTo>
                <a:lnTo>
                  <a:pt x="2780" y="0"/>
                </a:lnTo>
                <a:lnTo>
                  <a:pt x="2829" y="75"/>
                </a:lnTo>
                <a:lnTo>
                  <a:pt x="2873" y="152"/>
                </a:lnTo>
                <a:lnTo>
                  <a:pt x="2913" y="232"/>
                </a:lnTo>
                <a:lnTo>
                  <a:pt x="2947" y="313"/>
                </a:lnTo>
                <a:lnTo>
                  <a:pt x="2977" y="396"/>
                </a:lnTo>
                <a:lnTo>
                  <a:pt x="3002" y="482"/>
                </a:lnTo>
                <a:lnTo>
                  <a:pt x="3023" y="568"/>
                </a:lnTo>
                <a:lnTo>
                  <a:pt x="3038" y="655"/>
                </a:lnTo>
                <a:lnTo>
                  <a:pt x="3049" y="742"/>
                </a:lnTo>
                <a:lnTo>
                  <a:pt x="3057" y="830"/>
                </a:lnTo>
                <a:lnTo>
                  <a:pt x="3059" y="917"/>
                </a:lnTo>
                <a:lnTo>
                  <a:pt x="3058" y="1005"/>
                </a:lnTo>
                <a:lnTo>
                  <a:pt x="3052" y="1091"/>
                </a:lnTo>
                <a:lnTo>
                  <a:pt x="3041" y="1177"/>
                </a:lnTo>
                <a:lnTo>
                  <a:pt x="3028" y="1261"/>
                </a:lnTo>
                <a:lnTo>
                  <a:pt x="3010" y="1343"/>
                </a:lnTo>
                <a:lnTo>
                  <a:pt x="2988" y="1425"/>
                </a:lnTo>
                <a:lnTo>
                  <a:pt x="2962" y="1503"/>
                </a:lnTo>
                <a:lnTo>
                  <a:pt x="2933" y="1579"/>
                </a:lnTo>
                <a:lnTo>
                  <a:pt x="2900" y="1652"/>
                </a:lnTo>
                <a:lnTo>
                  <a:pt x="2862" y="1722"/>
                </a:lnTo>
                <a:lnTo>
                  <a:pt x="2821" y="1788"/>
                </a:lnTo>
                <a:lnTo>
                  <a:pt x="2778" y="1852"/>
                </a:lnTo>
                <a:lnTo>
                  <a:pt x="2730" y="1911"/>
                </a:lnTo>
                <a:lnTo>
                  <a:pt x="2674" y="1971"/>
                </a:lnTo>
                <a:lnTo>
                  <a:pt x="2618" y="2024"/>
                </a:lnTo>
                <a:lnTo>
                  <a:pt x="2562" y="2070"/>
                </a:lnTo>
                <a:lnTo>
                  <a:pt x="2507" y="2109"/>
                </a:lnTo>
                <a:lnTo>
                  <a:pt x="2451" y="2143"/>
                </a:lnTo>
                <a:lnTo>
                  <a:pt x="2396" y="2170"/>
                </a:lnTo>
                <a:lnTo>
                  <a:pt x="2342" y="2191"/>
                </a:lnTo>
                <a:lnTo>
                  <a:pt x="2288" y="2207"/>
                </a:lnTo>
                <a:lnTo>
                  <a:pt x="2235" y="2219"/>
                </a:lnTo>
                <a:lnTo>
                  <a:pt x="2184" y="2226"/>
                </a:lnTo>
                <a:lnTo>
                  <a:pt x="2133" y="2229"/>
                </a:lnTo>
                <a:lnTo>
                  <a:pt x="2083" y="2228"/>
                </a:lnTo>
                <a:lnTo>
                  <a:pt x="2034" y="2224"/>
                </a:lnTo>
                <a:lnTo>
                  <a:pt x="1988" y="2217"/>
                </a:lnTo>
                <a:lnTo>
                  <a:pt x="1942" y="2206"/>
                </a:lnTo>
                <a:lnTo>
                  <a:pt x="1899" y="2193"/>
                </a:lnTo>
                <a:lnTo>
                  <a:pt x="1856" y="2180"/>
                </a:lnTo>
                <a:lnTo>
                  <a:pt x="1816" y="2164"/>
                </a:lnTo>
                <a:lnTo>
                  <a:pt x="1778" y="2147"/>
                </a:lnTo>
                <a:lnTo>
                  <a:pt x="1743" y="2128"/>
                </a:lnTo>
                <a:lnTo>
                  <a:pt x="1709" y="2110"/>
                </a:lnTo>
                <a:lnTo>
                  <a:pt x="1678" y="2091"/>
                </a:lnTo>
                <a:lnTo>
                  <a:pt x="1649" y="2073"/>
                </a:lnTo>
                <a:lnTo>
                  <a:pt x="1623" y="2055"/>
                </a:lnTo>
                <a:lnTo>
                  <a:pt x="1600" y="2038"/>
                </a:lnTo>
                <a:lnTo>
                  <a:pt x="1580" y="2023"/>
                </a:lnTo>
                <a:lnTo>
                  <a:pt x="1605" y="1995"/>
                </a:lnTo>
                <a:lnTo>
                  <a:pt x="1631" y="1969"/>
                </a:lnTo>
                <a:lnTo>
                  <a:pt x="1654" y="1943"/>
                </a:lnTo>
                <a:lnTo>
                  <a:pt x="1677" y="1919"/>
                </a:lnTo>
                <a:lnTo>
                  <a:pt x="1699" y="1896"/>
                </a:lnTo>
                <a:lnTo>
                  <a:pt x="1723" y="1873"/>
                </a:lnTo>
                <a:lnTo>
                  <a:pt x="1746" y="1849"/>
                </a:lnTo>
                <a:lnTo>
                  <a:pt x="1773" y="1824"/>
                </a:lnTo>
                <a:lnTo>
                  <a:pt x="1800" y="1798"/>
                </a:lnTo>
                <a:lnTo>
                  <a:pt x="1830" y="1772"/>
                </a:lnTo>
                <a:lnTo>
                  <a:pt x="1862" y="1743"/>
                </a:lnTo>
                <a:lnTo>
                  <a:pt x="1898" y="1713"/>
                </a:lnTo>
                <a:lnTo>
                  <a:pt x="1939" y="1680"/>
                </a:lnTo>
                <a:lnTo>
                  <a:pt x="1983" y="1644"/>
                </a:lnTo>
                <a:lnTo>
                  <a:pt x="2019" y="1656"/>
                </a:lnTo>
                <a:lnTo>
                  <a:pt x="2056" y="1663"/>
                </a:lnTo>
                <a:lnTo>
                  <a:pt x="2096" y="1668"/>
                </a:lnTo>
                <a:lnTo>
                  <a:pt x="2136" y="1669"/>
                </a:lnTo>
                <a:lnTo>
                  <a:pt x="2178" y="1669"/>
                </a:lnTo>
                <a:lnTo>
                  <a:pt x="2220" y="1666"/>
                </a:lnTo>
                <a:lnTo>
                  <a:pt x="2263" y="1661"/>
                </a:lnTo>
                <a:lnTo>
                  <a:pt x="2305" y="1655"/>
                </a:lnTo>
                <a:lnTo>
                  <a:pt x="2345" y="1646"/>
                </a:lnTo>
                <a:lnTo>
                  <a:pt x="2385" y="1638"/>
                </a:lnTo>
                <a:lnTo>
                  <a:pt x="2423" y="1628"/>
                </a:lnTo>
                <a:lnTo>
                  <a:pt x="2460" y="1618"/>
                </a:lnTo>
                <a:lnTo>
                  <a:pt x="2493" y="1608"/>
                </a:lnTo>
                <a:lnTo>
                  <a:pt x="2522" y="1599"/>
                </a:lnTo>
                <a:lnTo>
                  <a:pt x="2550" y="1589"/>
                </a:lnTo>
                <a:lnTo>
                  <a:pt x="2573" y="1581"/>
                </a:lnTo>
                <a:lnTo>
                  <a:pt x="2592" y="1574"/>
                </a:lnTo>
                <a:lnTo>
                  <a:pt x="2605" y="1569"/>
                </a:lnTo>
                <a:lnTo>
                  <a:pt x="2614" y="1566"/>
                </a:lnTo>
                <a:lnTo>
                  <a:pt x="2617" y="1564"/>
                </a:lnTo>
                <a:lnTo>
                  <a:pt x="2543" y="1581"/>
                </a:lnTo>
                <a:lnTo>
                  <a:pt x="2474" y="1591"/>
                </a:lnTo>
                <a:lnTo>
                  <a:pt x="2409" y="1599"/>
                </a:lnTo>
                <a:lnTo>
                  <a:pt x="2348" y="1602"/>
                </a:lnTo>
                <a:lnTo>
                  <a:pt x="2290" y="1603"/>
                </a:lnTo>
                <a:lnTo>
                  <a:pt x="2239" y="1601"/>
                </a:lnTo>
                <a:lnTo>
                  <a:pt x="2191" y="1598"/>
                </a:lnTo>
                <a:lnTo>
                  <a:pt x="2150" y="1592"/>
                </a:lnTo>
                <a:lnTo>
                  <a:pt x="2113" y="1586"/>
                </a:lnTo>
                <a:lnTo>
                  <a:pt x="2084" y="1581"/>
                </a:lnTo>
                <a:lnTo>
                  <a:pt x="2061" y="1574"/>
                </a:lnTo>
                <a:lnTo>
                  <a:pt x="2065" y="1571"/>
                </a:lnTo>
                <a:lnTo>
                  <a:pt x="2075" y="1565"/>
                </a:lnTo>
                <a:lnTo>
                  <a:pt x="2087" y="1555"/>
                </a:lnTo>
                <a:lnTo>
                  <a:pt x="2103" y="1544"/>
                </a:lnTo>
                <a:lnTo>
                  <a:pt x="2122" y="1530"/>
                </a:lnTo>
                <a:lnTo>
                  <a:pt x="2144" y="1514"/>
                </a:lnTo>
                <a:lnTo>
                  <a:pt x="2167" y="1496"/>
                </a:lnTo>
                <a:lnTo>
                  <a:pt x="2193" y="1477"/>
                </a:lnTo>
                <a:lnTo>
                  <a:pt x="2219" y="1457"/>
                </a:lnTo>
                <a:lnTo>
                  <a:pt x="2245" y="1436"/>
                </a:lnTo>
                <a:lnTo>
                  <a:pt x="2273" y="1415"/>
                </a:lnTo>
                <a:lnTo>
                  <a:pt x="2299" y="1393"/>
                </a:lnTo>
                <a:lnTo>
                  <a:pt x="2324" y="1371"/>
                </a:lnTo>
                <a:lnTo>
                  <a:pt x="2350" y="1350"/>
                </a:lnTo>
                <a:lnTo>
                  <a:pt x="2373" y="1328"/>
                </a:lnTo>
                <a:lnTo>
                  <a:pt x="2393" y="1307"/>
                </a:lnTo>
                <a:lnTo>
                  <a:pt x="2411" y="1288"/>
                </a:lnTo>
                <a:lnTo>
                  <a:pt x="2427" y="1269"/>
                </a:lnTo>
                <a:lnTo>
                  <a:pt x="2466" y="1268"/>
                </a:lnTo>
                <a:lnTo>
                  <a:pt x="2505" y="1263"/>
                </a:lnTo>
                <a:lnTo>
                  <a:pt x="2542" y="1256"/>
                </a:lnTo>
                <a:lnTo>
                  <a:pt x="2577" y="1245"/>
                </a:lnTo>
                <a:lnTo>
                  <a:pt x="2613" y="1234"/>
                </a:lnTo>
                <a:lnTo>
                  <a:pt x="2644" y="1220"/>
                </a:lnTo>
                <a:lnTo>
                  <a:pt x="2675" y="1205"/>
                </a:lnTo>
                <a:lnTo>
                  <a:pt x="2704" y="1189"/>
                </a:lnTo>
                <a:lnTo>
                  <a:pt x="2730" y="1173"/>
                </a:lnTo>
                <a:lnTo>
                  <a:pt x="2754" y="1157"/>
                </a:lnTo>
                <a:lnTo>
                  <a:pt x="2775" y="1142"/>
                </a:lnTo>
                <a:lnTo>
                  <a:pt x="2794" y="1127"/>
                </a:lnTo>
                <a:lnTo>
                  <a:pt x="2811" y="1115"/>
                </a:lnTo>
                <a:lnTo>
                  <a:pt x="2823" y="1104"/>
                </a:lnTo>
                <a:lnTo>
                  <a:pt x="2831" y="1096"/>
                </a:lnTo>
                <a:lnTo>
                  <a:pt x="2837" y="1090"/>
                </a:lnTo>
                <a:lnTo>
                  <a:pt x="2839" y="1088"/>
                </a:lnTo>
                <a:lnTo>
                  <a:pt x="2835" y="1089"/>
                </a:lnTo>
                <a:lnTo>
                  <a:pt x="2827" y="1094"/>
                </a:lnTo>
                <a:lnTo>
                  <a:pt x="2814" y="1100"/>
                </a:lnTo>
                <a:lnTo>
                  <a:pt x="2797" y="1107"/>
                </a:lnTo>
                <a:lnTo>
                  <a:pt x="2775" y="1118"/>
                </a:lnTo>
                <a:lnTo>
                  <a:pt x="2750" y="1128"/>
                </a:lnTo>
                <a:lnTo>
                  <a:pt x="2719" y="1139"/>
                </a:lnTo>
                <a:lnTo>
                  <a:pt x="2685" y="1149"/>
                </a:lnTo>
                <a:lnTo>
                  <a:pt x="2646" y="1159"/>
                </a:lnTo>
                <a:lnTo>
                  <a:pt x="2603" y="1167"/>
                </a:lnTo>
                <a:lnTo>
                  <a:pt x="2555" y="1174"/>
                </a:lnTo>
                <a:lnTo>
                  <a:pt x="2504" y="1178"/>
                </a:lnTo>
                <a:lnTo>
                  <a:pt x="2544" y="1116"/>
                </a:lnTo>
                <a:lnTo>
                  <a:pt x="2581" y="1053"/>
                </a:lnTo>
                <a:lnTo>
                  <a:pt x="2611" y="994"/>
                </a:lnTo>
                <a:lnTo>
                  <a:pt x="2637" y="936"/>
                </a:lnTo>
                <a:lnTo>
                  <a:pt x="2658" y="882"/>
                </a:lnTo>
                <a:lnTo>
                  <a:pt x="2674" y="830"/>
                </a:lnTo>
                <a:lnTo>
                  <a:pt x="2688" y="781"/>
                </a:lnTo>
                <a:lnTo>
                  <a:pt x="2698" y="736"/>
                </a:lnTo>
                <a:lnTo>
                  <a:pt x="2705" y="696"/>
                </a:lnTo>
                <a:lnTo>
                  <a:pt x="2710" y="661"/>
                </a:lnTo>
                <a:lnTo>
                  <a:pt x="2714" y="631"/>
                </a:lnTo>
                <a:lnTo>
                  <a:pt x="2715" y="606"/>
                </a:lnTo>
                <a:lnTo>
                  <a:pt x="2716" y="589"/>
                </a:lnTo>
                <a:lnTo>
                  <a:pt x="2716" y="578"/>
                </a:lnTo>
                <a:lnTo>
                  <a:pt x="2716" y="575"/>
                </a:lnTo>
                <a:lnTo>
                  <a:pt x="2715" y="577"/>
                </a:lnTo>
                <a:lnTo>
                  <a:pt x="2712" y="586"/>
                </a:lnTo>
                <a:lnTo>
                  <a:pt x="2707" y="600"/>
                </a:lnTo>
                <a:lnTo>
                  <a:pt x="2699" y="620"/>
                </a:lnTo>
                <a:lnTo>
                  <a:pt x="2691" y="644"/>
                </a:lnTo>
                <a:lnTo>
                  <a:pt x="2679" y="673"/>
                </a:lnTo>
                <a:lnTo>
                  <a:pt x="2665" y="705"/>
                </a:lnTo>
                <a:lnTo>
                  <a:pt x="2649" y="742"/>
                </a:lnTo>
                <a:lnTo>
                  <a:pt x="2630" y="782"/>
                </a:lnTo>
                <a:lnTo>
                  <a:pt x="2608" y="825"/>
                </a:lnTo>
                <a:lnTo>
                  <a:pt x="2585" y="871"/>
                </a:lnTo>
                <a:lnTo>
                  <a:pt x="2558" y="918"/>
                </a:lnTo>
                <a:lnTo>
                  <a:pt x="2529" y="969"/>
                </a:lnTo>
                <a:lnTo>
                  <a:pt x="2497" y="1021"/>
                </a:lnTo>
                <a:lnTo>
                  <a:pt x="2462" y="1073"/>
                </a:lnTo>
                <a:lnTo>
                  <a:pt x="2423" y="1127"/>
                </a:lnTo>
                <a:lnTo>
                  <a:pt x="2415" y="1078"/>
                </a:lnTo>
                <a:lnTo>
                  <a:pt x="2410" y="1030"/>
                </a:lnTo>
                <a:lnTo>
                  <a:pt x="2407" y="987"/>
                </a:lnTo>
                <a:lnTo>
                  <a:pt x="2408" y="947"/>
                </a:lnTo>
                <a:lnTo>
                  <a:pt x="2409" y="910"/>
                </a:lnTo>
                <a:lnTo>
                  <a:pt x="2412" y="877"/>
                </a:lnTo>
                <a:lnTo>
                  <a:pt x="2417" y="849"/>
                </a:lnTo>
                <a:lnTo>
                  <a:pt x="2421" y="825"/>
                </a:lnTo>
                <a:lnTo>
                  <a:pt x="2425" y="806"/>
                </a:lnTo>
                <a:lnTo>
                  <a:pt x="2428" y="791"/>
                </a:lnTo>
                <a:lnTo>
                  <a:pt x="2430" y="782"/>
                </a:lnTo>
                <a:lnTo>
                  <a:pt x="2429" y="778"/>
                </a:lnTo>
                <a:lnTo>
                  <a:pt x="2428" y="780"/>
                </a:lnTo>
                <a:lnTo>
                  <a:pt x="2423" y="788"/>
                </a:lnTo>
                <a:lnTo>
                  <a:pt x="2417" y="798"/>
                </a:lnTo>
                <a:lnTo>
                  <a:pt x="2409" y="813"/>
                </a:lnTo>
                <a:lnTo>
                  <a:pt x="2400" y="832"/>
                </a:lnTo>
                <a:lnTo>
                  <a:pt x="2390" y="853"/>
                </a:lnTo>
                <a:lnTo>
                  <a:pt x="2379" y="877"/>
                </a:lnTo>
                <a:lnTo>
                  <a:pt x="2370" y="905"/>
                </a:lnTo>
                <a:lnTo>
                  <a:pt x="2360" y="934"/>
                </a:lnTo>
                <a:lnTo>
                  <a:pt x="2351" y="966"/>
                </a:lnTo>
                <a:lnTo>
                  <a:pt x="2343" y="1000"/>
                </a:lnTo>
                <a:lnTo>
                  <a:pt x="2338" y="1034"/>
                </a:lnTo>
                <a:lnTo>
                  <a:pt x="2333" y="1070"/>
                </a:lnTo>
                <a:lnTo>
                  <a:pt x="2333" y="1107"/>
                </a:lnTo>
                <a:lnTo>
                  <a:pt x="2335" y="1145"/>
                </a:lnTo>
                <a:lnTo>
                  <a:pt x="2341" y="1183"/>
                </a:lnTo>
                <a:lnTo>
                  <a:pt x="2351" y="1220"/>
                </a:lnTo>
                <a:lnTo>
                  <a:pt x="2318" y="1255"/>
                </a:lnTo>
                <a:lnTo>
                  <a:pt x="2283" y="1288"/>
                </a:lnTo>
                <a:lnTo>
                  <a:pt x="2245" y="1319"/>
                </a:lnTo>
                <a:lnTo>
                  <a:pt x="2208" y="1349"/>
                </a:lnTo>
                <a:lnTo>
                  <a:pt x="2171" y="1377"/>
                </a:lnTo>
                <a:lnTo>
                  <a:pt x="2133" y="1405"/>
                </a:lnTo>
                <a:lnTo>
                  <a:pt x="2098" y="1429"/>
                </a:lnTo>
                <a:lnTo>
                  <a:pt x="2065" y="1451"/>
                </a:lnTo>
                <a:lnTo>
                  <a:pt x="2035" y="1471"/>
                </a:lnTo>
                <a:lnTo>
                  <a:pt x="2009" y="1489"/>
                </a:lnTo>
                <a:lnTo>
                  <a:pt x="1989" y="1504"/>
                </a:lnTo>
                <a:lnTo>
                  <a:pt x="1987" y="1497"/>
                </a:lnTo>
                <a:lnTo>
                  <a:pt x="1983" y="1486"/>
                </a:lnTo>
                <a:lnTo>
                  <a:pt x="1978" y="1468"/>
                </a:lnTo>
                <a:lnTo>
                  <a:pt x="1973" y="1445"/>
                </a:lnTo>
                <a:lnTo>
                  <a:pt x="1967" y="1415"/>
                </a:lnTo>
                <a:lnTo>
                  <a:pt x="1963" y="1381"/>
                </a:lnTo>
                <a:lnTo>
                  <a:pt x="1958" y="1342"/>
                </a:lnTo>
                <a:lnTo>
                  <a:pt x="1954" y="1298"/>
                </a:lnTo>
                <a:lnTo>
                  <a:pt x="1953" y="1250"/>
                </a:lnTo>
                <a:lnTo>
                  <a:pt x="1953" y="1197"/>
                </a:lnTo>
                <a:lnTo>
                  <a:pt x="1955" y="1140"/>
                </a:lnTo>
                <a:lnTo>
                  <a:pt x="1961" y="1080"/>
                </a:lnTo>
                <a:lnTo>
                  <a:pt x="1969" y="1015"/>
                </a:lnTo>
                <a:lnTo>
                  <a:pt x="1983" y="948"/>
                </a:lnTo>
                <a:lnTo>
                  <a:pt x="1981" y="950"/>
                </a:lnTo>
                <a:lnTo>
                  <a:pt x="1977" y="959"/>
                </a:lnTo>
                <a:lnTo>
                  <a:pt x="1973" y="971"/>
                </a:lnTo>
                <a:lnTo>
                  <a:pt x="1965" y="988"/>
                </a:lnTo>
                <a:lnTo>
                  <a:pt x="1957" y="1008"/>
                </a:lnTo>
                <a:lnTo>
                  <a:pt x="1948" y="1033"/>
                </a:lnTo>
                <a:lnTo>
                  <a:pt x="1939" y="1061"/>
                </a:lnTo>
                <a:lnTo>
                  <a:pt x="1929" y="1091"/>
                </a:lnTo>
                <a:lnTo>
                  <a:pt x="1919" y="1124"/>
                </a:lnTo>
                <a:lnTo>
                  <a:pt x="1909" y="1159"/>
                </a:lnTo>
                <a:lnTo>
                  <a:pt x="1900" y="1196"/>
                </a:lnTo>
                <a:lnTo>
                  <a:pt x="1892" y="1234"/>
                </a:lnTo>
                <a:lnTo>
                  <a:pt x="1885" y="1272"/>
                </a:lnTo>
                <a:lnTo>
                  <a:pt x="1880" y="1312"/>
                </a:lnTo>
                <a:lnTo>
                  <a:pt x="1876" y="1351"/>
                </a:lnTo>
                <a:lnTo>
                  <a:pt x="1875" y="1390"/>
                </a:lnTo>
                <a:lnTo>
                  <a:pt x="1877" y="1428"/>
                </a:lnTo>
                <a:lnTo>
                  <a:pt x="1880" y="1465"/>
                </a:lnTo>
                <a:lnTo>
                  <a:pt x="1888" y="1501"/>
                </a:lnTo>
                <a:lnTo>
                  <a:pt x="1899" y="1534"/>
                </a:lnTo>
                <a:lnTo>
                  <a:pt x="1913" y="1565"/>
                </a:lnTo>
                <a:lnTo>
                  <a:pt x="1890" y="1582"/>
                </a:lnTo>
                <a:lnTo>
                  <a:pt x="1869" y="1598"/>
                </a:lnTo>
                <a:lnTo>
                  <a:pt x="1849" y="1612"/>
                </a:lnTo>
                <a:lnTo>
                  <a:pt x="1831" y="1627"/>
                </a:lnTo>
                <a:lnTo>
                  <a:pt x="1813" y="1641"/>
                </a:lnTo>
                <a:lnTo>
                  <a:pt x="1796" y="1655"/>
                </a:lnTo>
                <a:lnTo>
                  <a:pt x="1778" y="1669"/>
                </a:lnTo>
                <a:lnTo>
                  <a:pt x="1759" y="1685"/>
                </a:lnTo>
                <a:lnTo>
                  <a:pt x="1742" y="1701"/>
                </a:lnTo>
                <a:lnTo>
                  <a:pt x="1722" y="1719"/>
                </a:lnTo>
                <a:lnTo>
                  <a:pt x="1702" y="1738"/>
                </a:lnTo>
                <a:lnTo>
                  <a:pt x="1680" y="1760"/>
                </a:lnTo>
                <a:lnTo>
                  <a:pt x="1656" y="1783"/>
                </a:lnTo>
                <a:lnTo>
                  <a:pt x="1630" y="1810"/>
                </a:lnTo>
                <a:lnTo>
                  <a:pt x="1602" y="1839"/>
                </a:lnTo>
                <a:lnTo>
                  <a:pt x="1570" y="1871"/>
                </a:lnTo>
                <a:lnTo>
                  <a:pt x="1536" y="1908"/>
                </a:lnTo>
                <a:lnTo>
                  <a:pt x="1499" y="1947"/>
                </a:lnTo>
                <a:lnTo>
                  <a:pt x="1449" y="1908"/>
                </a:lnTo>
                <a:lnTo>
                  <a:pt x="1405" y="1866"/>
                </a:lnTo>
                <a:lnTo>
                  <a:pt x="1368" y="1824"/>
                </a:lnTo>
                <a:lnTo>
                  <a:pt x="1336" y="1780"/>
                </a:lnTo>
                <a:lnTo>
                  <a:pt x="1311" y="1735"/>
                </a:lnTo>
                <a:lnTo>
                  <a:pt x="1290" y="1688"/>
                </a:lnTo>
                <a:lnTo>
                  <a:pt x="1274" y="1641"/>
                </a:lnTo>
                <a:lnTo>
                  <a:pt x="1265" y="1593"/>
                </a:lnTo>
                <a:lnTo>
                  <a:pt x="1258" y="1544"/>
                </a:lnTo>
                <a:lnTo>
                  <a:pt x="1257" y="1495"/>
                </a:lnTo>
                <a:lnTo>
                  <a:pt x="1260" y="1446"/>
                </a:lnTo>
                <a:lnTo>
                  <a:pt x="1268" y="1397"/>
                </a:lnTo>
                <a:lnTo>
                  <a:pt x="1279" y="1348"/>
                </a:lnTo>
                <a:lnTo>
                  <a:pt x="1293" y="1299"/>
                </a:lnTo>
                <a:lnTo>
                  <a:pt x="1312" y="1252"/>
                </a:lnTo>
                <a:lnTo>
                  <a:pt x="1333" y="1204"/>
                </a:lnTo>
                <a:lnTo>
                  <a:pt x="1357" y="1158"/>
                </a:lnTo>
                <a:lnTo>
                  <a:pt x="1383" y="1112"/>
                </a:lnTo>
                <a:lnTo>
                  <a:pt x="1412" y="1068"/>
                </a:lnTo>
                <a:lnTo>
                  <a:pt x="1443" y="1026"/>
                </a:lnTo>
                <a:lnTo>
                  <a:pt x="1477" y="985"/>
                </a:lnTo>
                <a:lnTo>
                  <a:pt x="1511" y="946"/>
                </a:lnTo>
                <a:lnTo>
                  <a:pt x="1547" y="909"/>
                </a:lnTo>
                <a:lnTo>
                  <a:pt x="1584" y="874"/>
                </a:lnTo>
                <a:lnTo>
                  <a:pt x="1623" y="841"/>
                </a:lnTo>
                <a:lnTo>
                  <a:pt x="1663" y="812"/>
                </a:lnTo>
                <a:lnTo>
                  <a:pt x="1702" y="785"/>
                </a:lnTo>
                <a:lnTo>
                  <a:pt x="1743" y="760"/>
                </a:lnTo>
                <a:lnTo>
                  <a:pt x="1782" y="739"/>
                </a:lnTo>
                <a:lnTo>
                  <a:pt x="1823" y="721"/>
                </a:lnTo>
                <a:lnTo>
                  <a:pt x="1870" y="703"/>
                </a:lnTo>
                <a:lnTo>
                  <a:pt x="1917" y="685"/>
                </a:lnTo>
                <a:lnTo>
                  <a:pt x="1961" y="670"/>
                </a:lnTo>
                <a:lnTo>
                  <a:pt x="2003" y="655"/>
                </a:lnTo>
                <a:lnTo>
                  <a:pt x="2044" y="640"/>
                </a:lnTo>
                <a:lnTo>
                  <a:pt x="2083" y="626"/>
                </a:lnTo>
                <a:lnTo>
                  <a:pt x="2121" y="613"/>
                </a:lnTo>
                <a:lnTo>
                  <a:pt x="2157" y="598"/>
                </a:lnTo>
                <a:lnTo>
                  <a:pt x="2194" y="583"/>
                </a:lnTo>
                <a:lnTo>
                  <a:pt x="2229" y="567"/>
                </a:lnTo>
                <a:lnTo>
                  <a:pt x="2263" y="549"/>
                </a:lnTo>
                <a:lnTo>
                  <a:pt x="2297" y="531"/>
                </a:lnTo>
                <a:lnTo>
                  <a:pt x="2331" y="510"/>
                </a:lnTo>
                <a:lnTo>
                  <a:pt x="2365" y="487"/>
                </a:lnTo>
                <a:lnTo>
                  <a:pt x="2398" y="462"/>
                </a:lnTo>
                <a:lnTo>
                  <a:pt x="2433" y="433"/>
                </a:lnTo>
                <a:lnTo>
                  <a:pt x="2467" y="403"/>
                </a:lnTo>
                <a:lnTo>
                  <a:pt x="2503" y="368"/>
                </a:lnTo>
                <a:lnTo>
                  <a:pt x="2539" y="329"/>
                </a:lnTo>
                <a:lnTo>
                  <a:pt x="2575" y="286"/>
                </a:lnTo>
                <a:lnTo>
                  <a:pt x="2614" y="239"/>
                </a:lnTo>
                <a:lnTo>
                  <a:pt x="2653" y="188"/>
                </a:lnTo>
                <a:lnTo>
                  <a:pt x="2694" y="131"/>
                </a:lnTo>
                <a:lnTo>
                  <a:pt x="2736" y="67"/>
                </a:lnTo>
                <a:lnTo>
                  <a:pt x="27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6" name="Google Shape;10126;p23"/>
          <p:cNvSpPr/>
          <p:nvPr/>
        </p:nvSpPr>
        <p:spPr>
          <a:xfrm>
            <a:off x="13713379" y="7543334"/>
            <a:ext cx="521604" cy="431412"/>
          </a:xfrm>
          <a:custGeom>
            <a:rect b="b" l="l" r="r" t="t"/>
            <a:pathLst>
              <a:path extrusionOk="0" h="2928" w="3539">
                <a:moveTo>
                  <a:pt x="2563" y="2196"/>
                </a:moveTo>
                <a:lnTo>
                  <a:pt x="2524" y="2199"/>
                </a:lnTo>
                <a:lnTo>
                  <a:pt x="2487" y="2207"/>
                </a:lnTo>
                <a:lnTo>
                  <a:pt x="2452" y="2221"/>
                </a:lnTo>
                <a:lnTo>
                  <a:pt x="2420" y="2242"/>
                </a:lnTo>
                <a:lnTo>
                  <a:pt x="2390" y="2268"/>
                </a:lnTo>
                <a:lnTo>
                  <a:pt x="2364" y="2298"/>
                </a:lnTo>
                <a:lnTo>
                  <a:pt x="2345" y="2329"/>
                </a:lnTo>
                <a:lnTo>
                  <a:pt x="2330" y="2364"/>
                </a:lnTo>
                <a:lnTo>
                  <a:pt x="2321" y="2400"/>
                </a:lnTo>
                <a:lnTo>
                  <a:pt x="2319" y="2440"/>
                </a:lnTo>
                <a:lnTo>
                  <a:pt x="2321" y="2479"/>
                </a:lnTo>
                <a:lnTo>
                  <a:pt x="2330" y="2516"/>
                </a:lnTo>
                <a:lnTo>
                  <a:pt x="2345" y="2551"/>
                </a:lnTo>
                <a:lnTo>
                  <a:pt x="2364" y="2583"/>
                </a:lnTo>
                <a:lnTo>
                  <a:pt x="2390" y="2613"/>
                </a:lnTo>
                <a:lnTo>
                  <a:pt x="2420" y="2637"/>
                </a:lnTo>
                <a:lnTo>
                  <a:pt x="2452" y="2658"/>
                </a:lnTo>
                <a:lnTo>
                  <a:pt x="2487" y="2672"/>
                </a:lnTo>
                <a:lnTo>
                  <a:pt x="2524" y="2681"/>
                </a:lnTo>
                <a:lnTo>
                  <a:pt x="2563" y="2684"/>
                </a:lnTo>
                <a:lnTo>
                  <a:pt x="2602" y="2681"/>
                </a:lnTo>
                <a:lnTo>
                  <a:pt x="2639" y="2672"/>
                </a:lnTo>
                <a:lnTo>
                  <a:pt x="2673" y="2658"/>
                </a:lnTo>
                <a:lnTo>
                  <a:pt x="2705" y="2637"/>
                </a:lnTo>
                <a:lnTo>
                  <a:pt x="2735" y="2613"/>
                </a:lnTo>
                <a:lnTo>
                  <a:pt x="2761" y="2583"/>
                </a:lnTo>
                <a:lnTo>
                  <a:pt x="2782" y="2551"/>
                </a:lnTo>
                <a:lnTo>
                  <a:pt x="2796" y="2516"/>
                </a:lnTo>
                <a:lnTo>
                  <a:pt x="2804" y="2479"/>
                </a:lnTo>
                <a:lnTo>
                  <a:pt x="2807" y="2440"/>
                </a:lnTo>
                <a:lnTo>
                  <a:pt x="2804" y="2400"/>
                </a:lnTo>
                <a:lnTo>
                  <a:pt x="2796" y="2364"/>
                </a:lnTo>
                <a:lnTo>
                  <a:pt x="2782" y="2329"/>
                </a:lnTo>
                <a:lnTo>
                  <a:pt x="2761" y="2298"/>
                </a:lnTo>
                <a:lnTo>
                  <a:pt x="2735" y="2268"/>
                </a:lnTo>
                <a:lnTo>
                  <a:pt x="2705" y="2242"/>
                </a:lnTo>
                <a:lnTo>
                  <a:pt x="2673" y="2221"/>
                </a:lnTo>
                <a:lnTo>
                  <a:pt x="2639" y="2207"/>
                </a:lnTo>
                <a:lnTo>
                  <a:pt x="2602" y="2199"/>
                </a:lnTo>
                <a:lnTo>
                  <a:pt x="2563" y="2196"/>
                </a:lnTo>
                <a:close/>
                <a:moveTo>
                  <a:pt x="854" y="2196"/>
                </a:moveTo>
                <a:lnTo>
                  <a:pt x="815" y="2199"/>
                </a:lnTo>
                <a:lnTo>
                  <a:pt x="778" y="2207"/>
                </a:lnTo>
                <a:lnTo>
                  <a:pt x="743" y="2221"/>
                </a:lnTo>
                <a:lnTo>
                  <a:pt x="711" y="2242"/>
                </a:lnTo>
                <a:lnTo>
                  <a:pt x="681" y="2268"/>
                </a:lnTo>
                <a:lnTo>
                  <a:pt x="655" y="2298"/>
                </a:lnTo>
                <a:lnTo>
                  <a:pt x="636" y="2329"/>
                </a:lnTo>
                <a:lnTo>
                  <a:pt x="621" y="2364"/>
                </a:lnTo>
                <a:lnTo>
                  <a:pt x="613" y="2400"/>
                </a:lnTo>
                <a:lnTo>
                  <a:pt x="610" y="2440"/>
                </a:lnTo>
                <a:lnTo>
                  <a:pt x="613" y="2479"/>
                </a:lnTo>
                <a:lnTo>
                  <a:pt x="621" y="2516"/>
                </a:lnTo>
                <a:lnTo>
                  <a:pt x="636" y="2551"/>
                </a:lnTo>
                <a:lnTo>
                  <a:pt x="655" y="2583"/>
                </a:lnTo>
                <a:lnTo>
                  <a:pt x="681" y="2613"/>
                </a:lnTo>
                <a:lnTo>
                  <a:pt x="711" y="2637"/>
                </a:lnTo>
                <a:lnTo>
                  <a:pt x="743" y="2658"/>
                </a:lnTo>
                <a:lnTo>
                  <a:pt x="778" y="2672"/>
                </a:lnTo>
                <a:lnTo>
                  <a:pt x="815" y="2681"/>
                </a:lnTo>
                <a:lnTo>
                  <a:pt x="854" y="2684"/>
                </a:lnTo>
                <a:lnTo>
                  <a:pt x="894" y="2681"/>
                </a:lnTo>
                <a:lnTo>
                  <a:pt x="930" y="2672"/>
                </a:lnTo>
                <a:lnTo>
                  <a:pt x="964" y="2658"/>
                </a:lnTo>
                <a:lnTo>
                  <a:pt x="997" y="2637"/>
                </a:lnTo>
                <a:lnTo>
                  <a:pt x="1027" y="2613"/>
                </a:lnTo>
                <a:lnTo>
                  <a:pt x="1052" y="2583"/>
                </a:lnTo>
                <a:lnTo>
                  <a:pt x="1073" y="2551"/>
                </a:lnTo>
                <a:lnTo>
                  <a:pt x="1087" y="2516"/>
                </a:lnTo>
                <a:lnTo>
                  <a:pt x="1095" y="2479"/>
                </a:lnTo>
                <a:lnTo>
                  <a:pt x="1098" y="2440"/>
                </a:lnTo>
                <a:lnTo>
                  <a:pt x="1095" y="2400"/>
                </a:lnTo>
                <a:lnTo>
                  <a:pt x="1087" y="2364"/>
                </a:lnTo>
                <a:lnTo>
                  <a:pt x="1073" y="2329"/>
                </a:lnTo>
                <a:lnTo>
                  <a:pt x="1052" y="2298"/>
                </a:lnTo>
                <a:lnTo>
                  <a:pt x="1027" y="2268"/>
                </a:lnTo>
                <a:lnTo>
                  <a:pt x="997" y="2242"/>
                </a:lnTo>
                <a:lnTo>
                  <a:pt x="964" y="2221"/>
                </a:lnTo>
                <a:lnTo>
                  <a:pt x="930" y="2207"/>
                </a:lnTo>
                <a:lnTo>
                  <a:pt x="894" y="2199"/>
                </a:lnTo>
                <a:lnTo>
                  <a:pt x="854" y="2196"/>
                </a:lnTo>
                <a:close/>
                <a:moveTo>
                  <a:pt x="797" y="975"/>
                </a:moveTo>
                <a:lnTo>
                  <a:pt x="781" y="980"/>
                </a:lnTo>
                <a:lnTo>
                  <a:pt x="767" y="985"/>
                </a:lnTo>
                <a:lnTo>
                  <a:pt x="755" y="993"/>
                </a:lnTo>
                <a:lnTo>
                  <a:pt x="383" y="1365"/>
                </a:lnTo>
                <a:lnTo>
                  <a:pt x="372" y="1386"/>
                </a:lnTo>
                <a:lnTo>
                  <a:pt x="366" y="1406"/>
                </a:lnTo>
                <a:lnTo>
                  <a:pt x="366" y="1464"/>
                </a:lnTo>
                <a:lnTo>
                  <a:pt x="1098" y="1464"/>
                </a:lnTo>
                <a:lnTo>
                  <a:pt x="1098" y="975"/>
                </a:lnTo>
                <a:lnTo>
                  <a:pt x="797" y="975"/>
                </a:lnTo>
                <a:close/>
                <a:moveTo>
                  <a:pt x="2136" y="244"/>
                </a:moveTo>
                <a:lnTo>
                  <a:pt x="2119" y="246"/>
                </a:lnTo>
                <a:lnTo>
                  <a:pt x="2105" y="252"/>
                </a:lnTo>
                <a:lnTo>
                  <a:pt x="2092" y="261"/>
                </a:lnTo>
                <a:lnTo>
                  <a:pt x="2082" y="273"/>
                </a:lnTo>
                <a:lnTo>
                  <a:pt x="2077" y="288"/>
                </a:lnTo>
                <a:lnTo>
                  <a:pt x="2075" y="305"/>
                </a:lnTo>
                <a:lnTo>
                  <a:pt x="2075" y="732"/>
                </a:lnTo>
                <a:lnTo>
                  <a:pt x="1648" y="732"/>
                </a:lnTo>
                <a:lnTo>
                  <a:pt x="1631" y="734"/>
                </a:lnTo>
                <a:lnTo>
                  <a:pt x="1617" y="740"/>
                </a:lnTo>
                <a:lnTo>
                  <a:pt x="1604" y="749"/>
                </a:lnTo>
                <a:lnTo>
                  <a:pt x="1594" y="762"/>
                </a:lnTo>
                <a:lnTo>
                  <a:pt x="1589" y="776"/>
                </a:lnTo>
                <a:lnTo>
                  <a:pt x="1587" y="793"/>
                </a:lnTo>
                <a:lnTo>
                  <a:pt x="1587" y="1159"/>
                </a:lnTo>
                <a:lnTo>
                  <a:pt x="1589" y="1176"/>
                </a:lnTo>
                <a:lnTo>
                  <a:pt x="1594" y="1190"/>
                </a:lnTo>
                <a:lnTo>
                  <a:pt x="1604" y="1203"/>
                </a:lnTo>
                <a:lnTo>
                  <a:pt x="1617" y="1212"/>
                </a:lnTo>
                <a:lnTo>
                  <a:pt x="1631" y="1218"/>
                </a:lnTo>
                <a:lnTo>
                  <a:pt x="1648" y="1220"/>
                </a:lnTo>
                <a:lnTo>
                  <a:pt x="2075" y="1220"/>
                </a:lnTo>
                <a:lnTo>
                  <a:pt x="2075" y="1647"/>
                </a:lnTo>
                <a:lnTo>
                  <a:pt x="2077" y="1664"/>
                </a:lnTo>
                <a:lnTo>
                  <a:pt x="2082" y="1678"/>
                </a:lnTo>
                <a:lnTo>
                  <a:pt x="2092" y="1691"/>
                </a:lnTo>
                <a:lnTo>
                  <a:pt x="2105" y="1700"/>
                </a:lnTo>
                <a:lnTo>
                  <a:pt x="2119" y="1706"/>
                </a:lnTo>
                <a:lnTo>
                  <a:pt x="2136" y="1708"/>
                </a:lnTo>
                <a:lnTo>
                  <a:pt x="2502" y="1708"/>
                </a:lnTo>
                <a:lnTo>
                  <a:pt x="2519" y="1706"/>
                </a:lnTo>
                <a:lnTo>
                  <a:pt x="2534" y="1700"/>
                </a:lnTo>
                <a:lnTo>
                  <a:pt x="2546" y="1691"/>
                </a:lnTo>
                <a:lnTo>
                  <a:pt x="2555" y="1678"/>
                </a:lnTo>
                <a:lnTo>
                  <a:pt x="2561" y="1664"/>
                </a:lnTo>
                <a:lnTo>
                  <a:pt x="2563" y="1647"/>
                </a:lnTo>
                <a:lnTo>
                  <a:pt x="2563" y="1220"/>
                </a:lnTo>
                <a:lnTo>
                  <a:pt x="2990" y="1220"/>
                </a:lnTo>
                <a:lnTo>
                  <a:pt x="3007" y="1218"/>
                </a:lnTo>
                <a:lnTo>
                  <a:pt x="3022" y="1212"/>
                </a:lnTo>
                <a:lnTo>
                  <a:pt x="3034" y="1203"/>
                </a:lnTo>
                <a:lnTo>
                  <a:pt x="3043" y="1190"/>
                </a:lnTo>
                <a:lnTo>
                  <a:pt x="3049" y="1176"/>
                </a:lnTo>
                <a:lnTo>
                  <a:pt x="3051" y="1159"/>
                </a:lnTo>
                <a:lnTo>
                  <a:pt x="3051" y="793"/>
                </a:lnTo>
                <a:lnTo>
                  <a:pt x="3049" y="776"/>
                </a:lnTo>
                <a:lnTo>
                  <a:pt x="3043" y="762"/>
                </a:lnTo>
                <a:lnTo>
                  <a:pt x="3034" y="749"/>
                </a:lnTo>
                <a:lnTo>
                  <a:pt x="3022" y="740"/>
                </a:lnTo>
                <a:lnTo>
                  <a:pt x="3007" y="734"/>
                </a:lnTo>
                <a:lnTo>
                  <a:pt x="2990" y="732"/>
                </a:lnTo>
                <a:lnTo>
                  <a:pt x="2563" y="732"/>
                </a:lnTo>
                <a:lnTo>
                  <a:pt x="2563" y="305"/>
                </a:lnTo>
                <a:lnTo>
                  <a:pt x="2561" y="288"/>
                </a:lnTo>
                <a:lnTo>
                  <a:pt x="2555" y="273"/>
                </a:lnTo>
                <a:lnTo>
                  <a:pt x="2546" y="261"/>
                </a:lnTo>
                <a:lnTo>
                  <a:pt x="2534" y="252"/>
                </a:lnTo>
                <a:lnTo>
                  <a:pt x="2519" y="246"/>
                </a:lnTo>
                <a:lnTo>
                  <a:pt x="2502" y="244"/>
                </a:lnTo>
                <a:lnTo>
                  <a:pt x="2136" y="244"/>
                </a:lnTo>
                <a:close/>
                <a:moveTo>
                  <a:pt x="1221" y="0"/>
                </a:moveTo>
                <a:lnTo>
                  <a:pt x="3417" y="0"/>
                </a:lnTo>
                <a:lnTo>
                  <a:pt x="3441" y="2"/>
                </a:lnTo>
                <a:lnTo>
                  <a:pt x="3464" y="9"/>
                </a:lnTo>
                <a:lnTo>
                  <a:pt x="3484" y="20"/>
                </a:lnTo>
                <a:lnTo>
                  <a:pt x="3502" y="36"/>
                </a:lnTo>
                <a:lnTo>
                  <a:pt x="3519" y="55"/>
                </a:lnTo>
                <a:lnTo>
                  <a:pt x="3530" y="76"/>
                </a:lnTo>
                <a:lnTo>
                  <a:pt x="3537" y="98"/>
                </a:lnTo>
                <a:lnTo>
                  <a:pt x="3539" y="122"/>
                </a:lnTo>
                <a:lnTo>
                  <a:pt x="3539" y="2318"/>
                </a:lnTo>
                <a:lnTo>
                  <a:pt x="3537" y="2342"/>
                </a:lnTo>
                <a:lnTo>
                  <a:pt x="3530" y="2364"/>
                </a:lnTo>
                <a:lnTo>
                  <a:pt x="3519" y="2384"/>
                </a:lnTo>
                <a:lnTo>
                  <a:pt x="3502" y="2404"/>
                </a:lnTo>
                <a:lnTo>
                  <a:pt x="3484" y="2420"/>
                </a:lnTo>
                <a:lnTo>
                  <a:pt x="3464" y="2431"/>
                </a:lnTo>
                <a:lnTo>
                  <a:pt x="3441" y="2438"/>
                </a:lnTo>
                <a:lnTo>
                  <a:pt x="3417" y="2440"/>
                </a:lnTo>
                <a:lnTo>
                  <a:pt x="3051" y="2440"/>
                </a:lnTo>
                <a:lnTo>
                  <a:pt x="3048" y="2496"/>
                </a:lnTo>
                <a:lnTo>
                  <a:pt x="3039" y="2551"/>
                </a:lnTo>
                <a:lnTo>
                  <a:pt x="3025" y="2602"/>
                </a:lnTo>
                <a:lnTo>
                  <a:pt x="3005" y="2651"/>
                </a:lnTo>
                <a:lnTo>
                  <a:pt x="2978" y="2699"/>
                </a:lnTo>
                <a:lnTo>
                  <a:pt x="2946" y="2743"/>
                </a:lnTo>
                <a:lnTo>
                  <a:pt x="2908" y="2784"/>
                </a:lnTo>
                <a:lnTo>
                  <a:pt x="2866" y="2823"/>
                </a:lnTo>
                <a:lnTo>
                  <a:pt x="2821" y="2855"/>
                </a:lnTo>
                <a:lnTo>
                  <a:pt x="2774" y="2881"/>
                </a:lnTo>
                <a:lnTo>
                  <a:pt x="2726" y="2901"/>
                </a:lnTo>
                <a:lnTo>
                  <a:pt x="2673" y="2916"/>
                </a:lnTo>
                <a:lnTo>
                  <a:pt x="2620" y="2925"/>
                </a:lnTo>
                <a:lnTo>
                  <a:pt x="2563" y="2928"/>
                </a:lnTo>
                <a:lnTo>
                  <a:pt x="2506" y="2925"/>
                </a:lnTo>
                <a:lnTo>
                  <a:pt x="2452" y="2916"/>
                </a:lnTo>
                <a:lnTo>
                  <a:pt x="2401" y="2901"/>
                </a:lnTo>
                <a:lnTo>
                  <a:pt x="2351" y="2881"/>
                </a:lnTo>
                <a:lnTo>
                  <a:pt x="2304" y="2855"/>
                </a:lnTo>
                <a:lnTo>
                  <a:pt x="2260" y="2823"/>
                </a:lnTo>
                <a:lnTo>
                  <a:pt x="2217" y="2784"/>
                </a:lnTo>
                <a:lnTo>
                  <a:pt x="2180" y="2743"/>
                </a:lnTo>
                <a:lnTo>
                  <a:pt x="2148" y="2699"/>
                </a:lnTo>
                <a:lnTo>
                  <a:pt x="2122" y="2651"/>
                </a:lnTo>
                <a:lnTo>
                  <a:pt x="2101" y="2602"/>
                </a:lnTo>
                <a:lnTo>
                  <a:pt x="2086" y="2551"/>
                </a:lnTo>
                <a:lnTo>
                  <a:pt x="2078" y="2496"/>
                </a:lnTo>
                <a:lnTo>
                  <a:pt x="2075" y="2440"/>
                </a:lnTo>
                <a:lnTo>
                  <a:pt x="1342" y="2440"/>
                </a:lnTo>
                <a:lnTo>
                  <a:pt x="1340" y="2496"/>
                </a:lnTo>
                <a:lnTo>
                  <a:pt x="1331" y="2551"/>
                </a:lnTo>
                <a:lnTo>
                  <a:pt x="1316" y="2602"/>
                </a:lnTo>
                <a:lnTo>
                  <a:pt x="1296" y="2651"/>
                </a:lnTo>
                <a:lnTo>
                  <a:pt x="1269" y="2699"/>
                </a:lnTo>
                <a:lnTo>
                  <a:pt x="1238" y="2743"/>
                </a:lnTo>
                <a:lnTo>
                  <a:pt x="1199" y="2784"/>
                </a:lnTo>
                <a:lnTo>
                  <a:pt x="1157" y="2823"/>
                </a:lnTo>
                <a:lnTo>
                  <a:pt x="1112" y="2855"/>
                </a:lnTo>
                <a:lnTo>
                  <a:pt x="1066" y="2881"/>
                </a:lnTo>
                <a:lnTo>
                  <a:pt x="1017" y="2901"/>
                </a:lnTo>
                <a:lnTo>
                  <a:pt x="965" y="2916"/>
                </a:lnTo>
                <a:lnTo>
                  <a:pt x="911" y="2925"/>
                </a:lnTo>
                <a:lnTo>
                  <a:pt x="854" y="2928"/>
                </a:lnTo>
                <a:lnTo>
                  <a:pt x="798" y="2925"/>
                </a:lnTo>
                <a:lnTo>
                  <a:pt x="743" y="2916"/>
                </a:lnTo>
                <a:lnTo>
                  <a:pt x="692" y="2901"/>
                </a:lnTo>
                <a:lnTo>
                  <a:pt x="643" y="2881"/>
                </a:lnTo>
                <a:lnTo>
                  <a:pt x="595" y="2855"/>
                </a:lnTo>
                <a:lnTo>
                  <a:pt x="551" y="2823"/>
                </a:lnTo>
                <a:lnTo>
                  <a:pt x="510" y="2784"/>
                </a:lnTo>
                <a:lnTo>
                  <a:pt x="471" y="2743"/>
                </a:lnTo>
                <a:lnTo>
                  <a:pt x="439" y="2699"/>
                </a:lnTo>
                <a:lnTo>
                  <a:pt x="413" y="2651"/>
                </a:lnTo>
                <a:lnTo>
                  <a:pt x="393" y="2602"/>
                </a:lnTo>
                <a:lnTo>
                  <a:pt x="378" y="2551"/>
                </a:lnTo>
                <a:lnTo>
                  <a:pt x="369" y="2496"/>
                </a:lnTo>
                <a:lnTo>
                  <a:pt x="366" y="2440"/>
                </a:lnTo>
                <a:lnTo>
                  <a:pt x="122" y="2440"/>
                </a:lnTo>
                <a:lnTo>
                  <a:pt x="98" y="2438"/>
                </a:lnTo>
                <a:lnTo>
                  <a:pt x="76" y="2431"/>
                </a:lnTo>
                <a:lnTo>
                  <a:pt x="55" y="2420"/>
                </a:lnTo>
                <a:lnTo>
                  <a:pt x="36" y="2404"/>
                </a:lnTo>
                <a:lnTo>
                  <a:pt x="20" y="2384"/>
                </a:lnTo>
                <a:lnTo>
                  <a:pt x="9" y="2364"/>
                </a:lnTo>
                <a:lnTo>
                  <a:pt x="2" y="2342"/>
                </a:lnTo>
                <a:lnTo>
                  <a:pt x="0" y="2318"/>
                </a:lnTo>
                <a:lnTo>
                  <a:pt x="0" y="2318"/>
                </a:lnTo>
                <a:lnTo>
                  <a:pt x="2" y="2294"/>
                </a:lnTo>
                <a:lnTo>
                  <a:pt x="9" y="2272"/>
                </a:lnTo>
                <a:lnTo>
                  <a:pt x="20" y="2250"/>
                </a:lnTo>
                <a:lnTo>
                  <a:pt x="36" y="2232"/>
                </a:lnTo>
                <a:lnTo>
                  <a:pt x="55" y="2216"/>
                </a:lnTo>
                <a:lnTo>
                  <a:pt x="76" y="2205"/>
                </a:lnTo>
                <a:lnTo>
                  <a:pt x="98" y="2198"/>
                </a:lnTo>
                <a:lnTo>
                  <a:pt x="122" y="2196"/>
                </a:lnTo>
                <a:lnTo>
                  <a:pt x="122" y="1403"/>
                </a:lnTo>
                <a:lnTo>
                  <a:pt x="124" y="1369"/>
                </a:lnTo>
                <a:lnTo>
                  <a:pt x="133" y="1331"/>
                </a:lnTo>
                <a:lnTo>
                  <a:pt x="147" y="1292"/>
                </a:lnTo>
                <a:lnTo>
                  <a:pt x="164" y="1254"/>
                </a:lnTo>
                <a:lnTo>
                  <a:pt x="185" y="1222"/>
                </a:lnTo>
                <a:lnTo>
                  <a:pt x="208" y="1195"/>
                </a:lnTo>
                <a:lnTo>
                  <a:pt x="586" y="818"/>
                </a:lnTo>
                <a:lnTo>
                  <a:pt x="613" y="795"/>
                </a:lnTo>
                <a:lnTo>
                  <a:pt x="645" y="775"/>
                </a:lnTo>
                <a:lnTo>
                  <a:pt x="682" y="757"/>
                </a:lnTo>
                <a:lnTo>
                  <a:pt x="722" y="743"/>
                </a:lnTo>
                <a:lnTo>
                  <a:pt x="758" y="734"/>
                </a:lnTo>
                <a:lnTo>
                  <a:pt x="793" y="732"/>
                </a:lnTo>
                <a:lnTo>
                  <a:pt x="1098" y="732"/>
                </a:lnTo>
                <a:lnTo>
                  <a:pt x="1098" y="122"/>
                </a:lnTo>
                <a:lnTo>
                  <a:pt x="1101" y="98"/>
                </a:lnTo>
                <a:lnTo>
                  <a:pt x="1107" y="76"/>
                </a:lnTo>
                <a:lnTo>
                  <a:pt x="1119" y="55"/>
                </a:lnTo>
                <a:lnTo>
                  <a:pt x="1135" y="36"/>
                </a:lnTo>
                <a:lnTo>
                  <a:pt x="1153" y="20"/>
                </a:lnTo>
                <a:lnTo>
                  <a:pt x="1175" y="9"/>
                </a:lnTo>
                <a:lnTo>
                  <a:pt x="1196" y="2"/>
                </a:lnTo>
                <a:lnTo>
                  <a:pt x="12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27" name="Google Shape;10127;p23"/>
          <p:cNvGrpSpPr/>
          <p:nvPr/>
        </p:nvGrpSpPr>
        <p:grpSpPr>
          <a:xfrm>
            <a:off x="16350164" y="7558855"/>
            <a:ext cx="424298" cy="400260"/>
            <a:chOff x="6221" y="1741"/>
            <a:chExt cx="887" cy="837"/>
          </a:xfrm>
        </p:grpSpPr>
        <p:sp>
          <p:nvSpPr>
            <p:cNvPr id="10128" name="Google Shape;10128;p23"/>
            <p:cNvSpPr/>
            <p:nvPr/>
          </p:nvSpPr>
          <p:spPr>
            <a:xfrm>
              <a:off x="6727" y="1968"/>
              <a:ext cx="137" cy="122"/>
            </a:xfrm>
            <a:custGeom>
              <a:rect b="b" l="l" r="r" t="t"/>
              <a:pathLst>
                <a:path extrusionOk="0" h="492" w="549">
                  <a:moveTo>
                    <a:pt x="217" y="0"/>
                  </a:moveTo>
                  <a:lnTo>
                    <a:pt x="218" y="0"/>
                  </a:lnTo>
                  <a:lnTo>
                    <a:pt x="240" y="1"/>
                  </a:lnTo>
                  <a:lnTo>
                    <a:pt x="260" y="7"/>
                  </a:lnTo>
                  <a:lnTo>
                    <a:pt x="279" y="15"/>
                  </a:lnTo>
                  <a:lnTo>
                    <a:pt x="299" y="26"/>
                  </a:lnTo>
                  <a:lnTo>
                    <a:pt x="315" y="40"/>
                  </a:lnTo>
                  <a:lnTo>
                    <a:pt x="329" y="58"/>
                  </a:lnTo>
                  <a:lnTo>
                    <a:pt x="549" y="383"/>
                  </a:lnTo>
                  <a:lnTo>
                    <a:pt x="353" y="469"/>
                  </a:lnTo>
                  <a:lnTo>
                    <a:pt x="318" y="482"/>
                  </a:lnTo>
                  <a:lnTo>
                    <a:pt x="283" y="489"/>
                  </a:lnTo>
                  <a:lnTo>
                    <a:pt x="247" y="492"/>
                  </a:lnTo>
                  <a:lnTo>
                    <a:pt x="212" y="488"/>
                  </a:lnTo>
                  <a:lnTo>
                    <a:pt x="176" y="481"/>
                  </a:lnTo>
                  <a:lnTo>
                    <a:pt x="143" y="468"/>
                  </a:lnTo>
                  <a:lnTo>
                    <a:pt x="110" y="450"/>
                  </a:lnTo>
                  <a:lnTo>
                    <a:pt x="82" y="428"/>
                  </a:lnTo>
                  <a:lnTo>
                    <a:pt x="58" y="403"/>
                  </a:lnTo>
                  <a:lnTo>
                    <a:pt x="37" y="376"/>
                  </a:lnTo>
                  <a:lnTo>
                    <a:pt x="20" y="346"/>
                  </a:lnTo>
                  <a:lnTo>
                    <a:pt x="8" y="313"/>
                  </a:lnTo>
                  <a:lnTo>
                    <a:pt x="0" y="279"/>
                  </a:lnTo>
                  <a:lnTo>
                    <a:pt x="39" y="267"/>
                  </a:lnTo>
                  <a:lnTo>
                    <a:pt x="77" y="250"/>
                  </a:lnTo>
                  <a:lnTo>
                    <a:pt x="112" y="229"/>
                  </a:lnTo>
                  <a:lnTo>
                    <a:pt x="142" y="201"/>
                  </a:lnTo>
                  <a:lnTo>
                    <a:pt x="167" y="169"/>
                  </a:lnTo>
                  <a:lnTo>
                    <a:pt x="188" y="135"/>
                  </a:lnTo>
                  <a:lnTo>
                    <a:pt x="204" y="96"/>
                  </a:lnTo>
                  <a:lnTo>
                    <a:pt x="214" y="56"/>
                  </a:lnTo>
                  <a:lnTo>
                    <a:pt x="217" y="13"/>
                  </a:lnTo>
                  <a:lnTo>
                    <a:pt x="21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29" name="Google Shape;10129;p23"/>
            <p:cNvSpPr/>
            <p:nvPr/>
          </p:nvSpPr>
          <p:spPr>
            <a:xfrm>
              <a:off x="6496" y="1967"/>
              <a:ext cx="344" cy="323"/>
            </a:xfrm>
            <a:custGeom>
              <a:rect b="b" l="l" r="r" t="t"/>
              <a:pathLst>
                <a:path extrusionOk="0" h="1294" w="1377">
                  <a:moveTo>
                    <a:pt x="578" y="0"/>
                  </a:moveTo>
                  <a:lnTo>
                    <a:pt x="598" y="0"/>
                  </a:lnTo>
                  <a:lnTo>
                    <a:pt x="598" y="14"/>
                  </a:lnTo>
                  <a:lnTo>
                    <a:pt x="600" y="54"/>
                  </a:lnTo>
                  <a:lnTo>
                    <a:pt x="608" y="92"/>
                  </a:lnTo>
                  <a:lnTo>
                    <a:pt x="622" y="127"/>
                  </a:lnTo>
                  <a:lnTo>
                    <a:pt x="641" y="161"/>
                  </a:lnTo>
                  <a:lnTo>
                    <a:pt x="663" y="191"/>
                  </a:lnTo>
                  <a:lnTo>
                    <a:pt x="689" y="217"/>
                  </a:lnTo>
                  <a:lnTo>
                    <a:pt x="719" y="240"/>
                  </a:lnTo>
                  <a:lnTo>
                    <a:pt x="752" y="259"/>
                  </a:lnTo>
                  <a:lnTo>
                    <a:pt x="788" y="273"/>
                  </a:lnTo>
                  <a:lnTo>
                    <a:pt x="826" y="281"/>
                  </a:lnTo>
                  <a:lnTo>
                    <a:pt x="833" y="324"/>
                  </a:lnTo>
                  <a:lnTo>
                    <a:pt x="846" y="365"/>
                  </a:lnTo>
                  <a:lnTo>
                    <a:pt x="864" y="405"/>
                  </a:lnTo>
                  <a:lnTo>
                    <a:pt x="887" y="442"/>
                  </a:lnTo>
                  <a:lnTo>
                    <a:pt x="914" y="475"/>
                  </a:lnTo>
                  <a:lnTo>
                    <a:pt x="945" y="507"/>
                  </a:lnTo>
                  <a:lnTo>
                    <a:pt x="981" y="532"/>
                  </a:lnTo>
                  <a:lnTo>
                    <a:pt x="1016" y="553"/>
                  </a:lnTo>
                  <a:lnTo>
                    <a:pt x="1054" y="569"/>
                  </a:lnTo>
                  <a:lnTo>
                    <a:pt x="1093" y="581"/>
                  </a:lnTo>
                  <a:lnTo>
                    <a:pt x="1132" y="587"/>
                  </a:lnTo>
                  <a:lnTo>
                    <a:pt x="1172" y="589"/>
                  </a:lnTo>
                  <a:lnTo>
                    <a:pt x="1217" y="586"/>
                  </a:lnTo>
                  <a:lnTo>
                    <a:pt x="1263" y="577"/>
                  </a:lnTo>
                  <a:lnTo>
                    <a:pt x="1305" y="772"/>
                  </a:lnTo>
                  <a:lnTo>
                    <a:pt x="1377" y="1114"/>
                  </a:lnTo>
                  <a:lnTo>
                    <a:pt x="1356" y="1117"/>
                  </a:lnTo>
                  <a:lnTo>
                    <a:pt x="1336" y="1122"/>
                  </a:lnTo>
                  <a:lnTo>
                    <a:pt x="691" y="1294"/>
                  </a:lnTo>
                  <a:lnTo>
                    <a:pt x="345" y="1100"/>
                  </a:lnTo>
                  <a:lnTo>
                    <a:pt x="430" y="697"/>
                  </a:lnTo>
                  <a:lnTo>
                    <a:pt x="241" y="1042"/>
                  </a:lnTo>
                  <a:lnTo>
                    <a:pt x="0" y="906"/>
                  </a:lnTo>
                  <a:lnTo>
                    <a:pt x="460" y="70"/>
                  </a:lnTo>
                  <a:lnTo>
                    <a:pt x="474" y="50"/>
                  </a:lnTo>
                  <a:lnTo>
                    <a:pt x="491" y="33"/>
                  </a:lnTo>
                  <a:lnTo>
                    <a:pt x="510" y="19"/>
                  </a:lnTo>
                  <a:lnTo>
                    <a:pt x="532" y="9"/>
                  </a:lnTo>
                  <a:lnTo>
                    <a:pt x="554" y="3"/>
                  </a:lnTo>
                  <a:lnTo>
                    <a:pt x="57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0" name="Google Shape;10130;p23"/>
            <p:cNvSpPr/>
            <p:nvPr/>
          </p:nvSpPr>
          <p:spPr>
            <a:xfrm>
              <a:off x="6670" y="1968"/>
              <a:ext cx="87" cy="46"/>
            </a:xfrm>
            <a:custGeom>
              <a:rect b="b" l="l" r="r" t="t"/>
              <a:pathLst>
                <a:path extrusionOk="0" h="188" w="349">
                  <a:moveTo>
                    <a:pt x="0" y="0"/>
                  </a:moveTo>
                  <a:lnTo>
                    <a:pt x="272" y="0"/>
                  </a:lnTo>
                  <a:lnTo>
                    <a:pt x="349" y="0"/>
                  </a:lnTo>
                  <a:lnTo>
                    <a:pt x="349" y="13"/>
                  </a:lnTo>
                  <a:lnTo>
                    <a:pt x="346" y="44"/>
                  </a:lnTo>
                  <a:lnTo>
                    <a:pt x="337" y="74"/>
                  </a:lnTo>
                  <a:lnTo>
                    <a:pt x="324" y="100"/>
                  </a:lnTo>
                  <a:lnTo>
                    <a:pt x="308" y="125"/>
                  </a:lnTo>
                  <a:lnTo>
                    <a:pt x="287" y="146"/>
                  </a:lnTo>
                  <a:lnTo>
                    <a:pt x="262" y="163"/>
                  </a:lnTo>
                  <a:lnTo>
                    <a:pt x="235" y="176"/>
                  </a:lnTo>
                  <a:lnTo>
                    <a:pt x="206" y="185"/>
                  </a:lnTo>
                  <a:lnTo>
                    <a:pt x="175" y="188"/>
                  </a:lnTo>
                  <a:lnTo>
                    <a:pt x="144" y="185"/>
                  </a:lnTo>
                  <a:lnTo>
                    <a:pt x="114" y="176"/>
                  </a:lnTo>
                  <a:lnTo>
                    <a:pt x="86" y="163"/>
                  </a:lnTo>
                  <a:lnTo>
                    <a:pt x="63" y="146"/>
                  </a:lnTo>
                  <a:lnTo>
                    <a:pt x="41" y="125"/>
                  </a:lnTo>
                  <a:lnTo>
                    <a:pt x="24" y="100"/>
                  </a:lnTo>
                  <a:lnTo>
                    <a:pt x="11" y="74"/>
                  </a:lnTo>
                  <a:lnTo>
                    <a:pt x="4" y="44"/>
                  </a:lnTo>
                  <a:lnTo>
                    <a:pt x="0" y="1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1" name="Google Shape;10131;p23"/>
            <p:cNvSpPr/>
            <p:nvPr/>
          </p:nvSpPr>
          <p:spPr>
            <a:xfrm>
              <a:off x="6353" y="2200"/>
              <a:ext cx="755" cy="276"/>
            </a:xfrm>
            <a:custGeom>
              <a:rect b="b" l="l" r="r" t="t"/>
              <a:pathLst>
                <a:path extrusionOk="0" h="1103" w="3020">
                  <a:moveTo>
                    <a:pt x="267" y="0"/>
                  </a:moveTo>
                  <a:lnTo>
                    <a:pt x="302" y="2"/>
                  </a:lnTo>
                  <a:lnTo>
                    <a:pt x="337" y="8"/>
                  </a:lnTo>
                  <a:lnTo>
                    <a:pt x="371" y="19"/>
                  </a:lnTo>
                  <a:lnTo>
                    <a:pt x="404" y="35"/>
                  </a:lnTo>
                  <a:lnTo>
                    <a:pt x="1247" y="507"/>
                  </a:lnTo>
                  <a:lnTo>
                    <a:pt x="1945" y="321"/>
                  </a:lnTo>
                  <a:lnTo>
                    <a:pt x="1984" y="314"/>
                  </a:lnTo>
                  <a:lnTo>
                    <a:pt x="2024" y="311"/>
                  </a:lnTo>
                  <a:lnTo>
                    <a:pt x="2064" y="316"/>
                  </a:lnTo>
                  <a:lnTo>
                    <a:pt x="2103" y="326"/>
                  </a:lnTo>
                  <a:lnTo>
                    <a:pt x="2836" y="575"/>
                  </a:lnTo>
                  <a:lnTo>
                    <a:pt x="2873" y="590"/>
                  </a:lnTo>
                  <a:lnTo>
                    <a:pt x="2907" y="611"/>
                  </a:lnTo>
                  <a:lnTo>
                    <a:pt x="2936" y="636"/>
                  </a:lnTo>
                  <a:lnTo>
                    <a:pt x="2961" y="664"/>
                  </a:lnTo>
                  <a:lnTo>
                    <a:pt x="2983" y="695"/>
                  </a:lnTo>
                  <a:lnTo>
                    <a:pt x="3000" y="729"/>
                  </a:lnTo>
                  <a:lnTo>
                    <a:pt x="3012" y="765"/>
                  </a:lnTo>
                  <a:lnTo>
                    <a:pt x="3019" y="803"/>
                  </a:lnTo>
                  <a:lnTo>
                    <a:pt x="3020" y="841"/>
                  </a:lnTo>
                  <a:lnTo>
                    <a:pt x="3015" y="880"/>
                  </a:lnTo>
                  <a:lnTo>
                    <a:pt x="3006" y="919"/>
                  </a:lnTo>
                  <a:lnTo>
                    <a:pt x="2991" y="956"/>
                  </a:lnTo>
                  <a:lnTo>
                    <a:pt x="2971" y="988"/>
                  </a:lnTo>
                  <a:lnTo>
                    <a:pt x="2948" y="1017"/>
                  </a:lnTo>
                  <a:lnTo>
                    <a:pt x="2920" y="1043"/>
                  </a:lnTo>
                  <a:lnTo>
                    <a:pt x="2889" y="1064"/>
                  </a:lnTo>
                  <a:lnTo>
                    <a:pt x="2857" y="1081"/>
                  </a:lnTo>
                  <a:lnTo>
                    <a:pt x="2823" y="1093"/>
                  </a:lnTo>
                  <a:lnTo>
                    <a:pt x="2786" y="1101"/>
                  </a:lnTo>
                  <a:lnTo>
                    <a:pt x="2748" y="1103"/>
                  </a:lnTo>
                  <a:lnTo>
                    <a:pt x="2705" y="1100"/>
                  </a:lnTo>
                  <a:lnTo>
                    <a:pt x="2661" y="1089"/>
                  </a:lnTo>
                  <a:lnTo>
                    <a:pt x="2006" y="866"/>
                  </a:lnTo>
                  <a:lnTo>
                    <a:pt x="1280" y="1060"/>
                  </a:lnTo>
                  <a:lnTo>
                    <a:pt x="1246" y="1068"/>
                  </a:lnTo>
                  <a:lnTo>
                    <a:pt x="1211" y="1070"/>
                  </a:lnTo>
                  <a:lnTo>
                    <a:pt x="1177" y="1068"/>
                  </a:lnTo>
                  <a:lnTo>
                    <a:pt x="1142" y="1061"/>
                  </a:lnTo>
                  <a:lnTo>
                    <a:pt x="1109" y="1050"/>
                  </a:lnTo>
                  <a:lnTo>
                    <a:pt x="1078" y="1035"/>
                  </a:lnTo>
                  <a:lnTo>
                    <a:pt x="139" y="509"/>
                  </a:lnTo>
                  <a:lnTo>
                    <a:pt x="108" y="488"/>
                  </a:lnTo>
                  <a:lnTo>
                    <a:pt x="81" y="464"/>
                  </a:lnTo>
                  <a:lnTo>
                    <a:pt x="57" y="438"/>
                  </a:lnTo>
                  <a:lnTo>
                    <a:pt x="38" y="409"/>
                  </a:lnTo>
                  <a:lnTo>
                    <a:pt x="22" y="378"/>
                  </a:lnTo>
                  <a:lnTo>
                    <a:pt x="11" y="345"/>
                  </a:lnTo>
                  <a:lnTo>
                    <a:pt x="4" y="311"/>
                  </a:lnTo>
                  <a:lnTo>
                    <a:pt x="0" y="277"/>
                  </a:lnTo>
                  <a:lnTo>
                    <a:pt x="3" y="241"/>
                  </a:lnTo>
                  <a:lnTo>
                    <a:pt x="8" y="207"/>
                  </a:lnTo>
                  <a:lnTo>
                    <a:pt x="20" y="172"/>
                  </a:lnTo>
                  <a:lnTo>
                    <a:pt x="35" y="139"/>
                  </a:lnTo>
                  <a:lnTo>
                    <a:pt x="55" y="108"/>
                  </a:lnTo>
                  <a:lnTo>
                    <a:pt x="79" y="81"/>
                  </a:lnTo>
                  <a:lnTo>
                    <a:pt x="106" y="57"/>
                  </a:lnTo>
                  <a:lnTo>
                    <a:pt x="135" y="38"/>
                  </a:lnTo>
                  <a:lnTo>
                    <a:pt x="165" y="22"/>
                  </a:lnTo>
                  <a:lnTo>
                    <a:pt x="198" y="10"/>
                  </a:lnTo>
                  <a:lnTo>
                    <a:pt x="232" y="3"/>
                  </a:lnTo>
                  <a:lnTo>
                    <a:pt x="2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2" name="Google Shape;10132;p23"/>
            <p:cNvSpPr/>
            <p:nvPr/>
          </p:nvSpPr>
          <p:spPr>
            <a:xfrm>
              <a:off x="6248" y="2051"/>
              <a:ext cx="155" cy="155"/>
            </a:xfrm>
            <a:custGeom>
              <a:rect b="b" l="l" r="r" t="t"/>
              <a:pathLst>
                <a:path extrusionOk="0" h="620" w="619">
                  <a:moveTo>
                    <a:pt x="310" y="0"/>
                  </a:moveTo>
                  <a:lnTo>
                    <a:pt x="355" y="3"/>
                  </a:lnTo>
                  <a:lnTo>
                    <a:pt x="399" y="14"/>
                  </a:lnTo>
                  <a:lnTo>
                    <a:pt x="440" y="29"/>
                  </a:lnTo>
                  <a:lnTo>
                    <a:pt x="478" y="51"/>
                  </a:lnTo>
                  <a:lnTo>
                    <a:pt x="512" y="77"/>
                  </a:lnTo>
                  <a:lnTo>
                    <a:pt x="543" y="107"/>
                  </a:lnTo>
                  <a:lnTo>
                    <a:pt x="569" y="141"/>
                  </a:lnTo>
                  <a:lnTo>
                    <a:pt x="589" y="180"/>
                  </a:lnTo>
                  <a:lnTo>
                    <a:pt x="606" y="221"/>
                  </a:lnTo>
                  <a:lnTo>
                    <a:pt x="615" y="264"/>
                  </a:lnTo>
                  <a:lnTo>
                    <a:pt x="619" y="310"/>
                  </a:lnTo>
                  <a:lnTo>
                    <a:pt x="616" y="348"/>
                  </a:lnTo>
                  <a:lnTo>
                    <a:pt x="610" y="384"/>
                  </a:lnTo>
                  <a:lnTo>
                    <a:pt x="599" y="418"/>
                  </a:lnTo>
                  <a:lnTo>
                    <a:pt x="584" y="452"/>
                  </a:lnTo>
                  <a:lnTo>
                    <a:pt x="567" y="482"/>
                  </a:lnTo>
                  <a:lnTo>
                    <a:pt x="543" y="513"/>
                  </a:lnTo>
                  <a:lnTo>
                    <a:pt x="515" y="541"/>
                  </a:lnTo>
                  <a:lnTo>
                    <a:pt x="485" y="565"/>
                  </a:lnTo>
                  <a:lnTo>
                    <a:pt x="451" y="585"/>
                  </a:lnTo>
                  <a:lnTo>
                    <a:pt x="414" y="601"/>
                  </a:lnTo>
                  <a:lnTo>
                    <a:pt x="376" y="612"/>
                  </a:lnTo>
                  <a:lnTo>
                    <a:pt x="343" y="619"/>
                  </a:lnTo>
                  <a:lnTo>
                    <a:pt x="310" y="620"/>
                  </a:lnTo>
                  <a:lnTo>
                    <a:pt x="263" y="616"/>
                  </a:lnTo>
                  <a:lnTo>
                    <a:pt x="219" y="607"/>
                  </a:lnTo>
                  <a:lnTo>
                    <a:pt x="178" y="592"/>
                  </a:lnTo>
                  <a:lnTo>
                    <a:pt x="141" y="570"/>
                  </a:lnTo>
                  <a:lnTo>
                    <a:pt x="106" y="544"/>
                  </a:lnTo>
                  <a:lnTo>
                    <a:pt x="76" y="514"/>
                  </a:lnTo>
                  <a:lnTo>
                    <a:pt x="49" y="479"/>
                  </a:lnTo>
                  <a:lnTo>
                    <a:pt x="29" y="441"/>
                  </a:lnTo>
                  <a:lnTo>
                    <a:pt x="13" y="400"/>
                  </a:lnTo>
                  <a:lnTo>
                    <a:pt x="3" y="356"/>
                  </a:lnTo>
                  <a:lnTo>
                    <a:pt x="0" y="310"/>
                  </a:lnTo>
                  <a:lnTo>
                    <a:pt x="3" y="264"/>
                  </a:lnTo>
                  <a:lnTo>
                    <a:pt x="13" y="221"/>
                  </a:lnTo>
                  <a:lnTo>
                    <a:pt x="29" y="180"/>
                  </a:lnTo>
                  <a:lnTo>
                    <a:pt x="49" y="141"/>
                  </a:lnTo>
                  <a:lnTo>
                    <a:pt x="76" y="107"/>
                  </a:lnTo>
                  <a:lnTo>
                    <a:pt x="106" y="77"/>
                  </a:lnTo>
                  <a:lnTo>
                    <a:pt x="141" y="51"/>
                  </a:lnTo>
                  <a:lnTo>
                    <a:pt x="178" y="29"/>
                  </a:lnTo>
                  <a:lnTo>
                    <a:pt x="219" y="14"/>
                  </a:lnTo>
                  <a:lnTo>
                    <a:pt x="263" y="3"/>
                  </a:lnTo>
                  <a:lnTo>
                    <a:pt x="3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3" name="Google Shape;10133;p23"/>
            <p:cNvSpPr/>
            <p:nvPr/>
          </p:nvSpPr>
          <p:spPr>
            <a:xfrm>
              <a:off x="6221" y="2296"/>
              <a:ext cx="870" cy="282"/>
            </a:xfrm>
            <a:custGeom>
              <a:rect b="b" l="l" r="r" t="t"/>
              <a:pathLst>
                <a:path extrusionOk="0" h="1127" w="3479">
                  <a:moveTo>
                    <a:pt x="168" y="0"/>
                  </a:moveTo>
                  <a:lnTo>
                    <a:pt x="197" y="3"/>
                  </a:lnTo>
                  <a:lnTo>
                    <a:pt x="226" y="10"/>
                  </a:lnTo>
                  <a:lnTo>
                    <a:pt x="254" y="23"/>
                  </a:lnTo>
                  <a:lnTo>
                    <a:pt x="503" y="165"/>
                  </a:lnTo>
                  <a:lnTo>
                    <a:pt x="1583" y="788"/>
                  </a:lnTo>
                  <a:lnTo>
                    <a:pt x="3310" y="788"/>
                  </a:lnTo>
                  <a:lnTo>
                    <a:pt x="3341" y="791"/>
                  </a:lnTo>
                  <a:lnTo>
                    <a:pt x="3369" y="800"/>
                  </a:lnTo>
                  <a:lnTo>
                    <a:pt x="3396" y="813"/>
                  </a:lnTo>
                  <a:lnTo>
                    <a:pt x="3420" y="830"/>
                  </a:lnTo>
                  <a:lnTo>
                    <a:pt x="3440" y="850"/>
                  </a:lnTo>
                  <a:lnTo>
                    <a:pt x="3456" y="873"/>
                  </a:lnTo>
                  <a:lnTo>
                    <a:pt x="3469" y="900"/>
                  </a:lnTo>
                  <a:lnTo>
                    <a:pt x="3477" y="928"/>
                  </a:lnTo>
                  <a:lnTo>
                    <a:pt x="3479" y="958"/>
                  </a:lnTo>
                  <a:lnTo>
                    <a:pt x="3477" y="988"/>
                  </a:lnTo>
                  <a:lnTo>
                    <a:pt x="3468" y="1017"/>
                  </a:lnTo>
                  <a:lnTo>
                    <a:pt x="3456" y="1043"/>
                  </a:lnTo>
                  <a:lnTo>
                    <a:pt x="3439" y="1067"/>
                  </a:lnTo>
                  <a:lnTo>
                    <a:pt x="3419" y="1087"/>
                  </a:lnTo>
                  <a:lnTo>
                    <a:pt x="3395" y="1105"/>
                  </a:lnTo>
                  <a:lnTo>
                    <a:pt x="3369" y="1117"/>
                  </a:lnTo>
                  <a:lnTo>
                    <a:pt x="3340" y="1125"/>
                  </a:lnTo>
                  <a:lnTo>
                    <a:pt x="3310" y="1127"/>
                  </a:lnTo>
                  <a:lnTo>
                    <a:pt x="1538" y="1127"/>
                  </a:lnTo>
                  <a:lnTo>
                    <a:pt x="1509" y="1125"/>
                  </a:lnTo>
                  <a:lnTo>
                    <a:pt x="1480" y="1118"/>
                  </a:lnTo>
                  <a:lnTo>
                    <a:pt x="1453" y="1105"/>
                  </a:lnTo>
                  <a:lnTo>
                    <a:pt x="85" y="317"/>
                  </a:lnTo>
                  <a:lnTo>
                    <a:pt x="60" y="299"/>
                  </a:lnTo>
                  <a:lnTo>
                    <a:pt x="39" y="278"/>
                  </a:lnTo>
                  <a:lnTo>
                    <a:pt x="23" y="254"/>
                  </a:lnTo>
                  <a:lnTo>
                    <a:pt x="10" y="228"/>
                  </a:lnTo>
                  <a:lnTo>
                    <a:pt x="3" y="200"/>
                  </a:lnTo>
                  <a:lnTo>
                    <a:pt x="0" y="171"/>
                  </a:lnTo>
                  <a:lnTo>
                    <a:pt x="0" y="171"/>
                  </a:lnTo>
                  <a:lnTo>
                    <a:pt x="2" y="142"/>
                  </a:lnTo>
                  <a:lnTo>
                    <a:pt x="10" y="113"/>
                  </a:lnTo>
                  <a:lnTo>
                    <a:pt x="23" y="86"/>
                  </a:lnTo>
                  <a:lnTo>
                    <a:pt x="40" y="60"/>
                  </a:lnTo>
                  <a:lnTo>
                    <a:pt x="61" y="39"/>
                  </a:lnTo>
                  <a:lnTo>
                    <a:pt x="85" y="22"/>
                  </a:lnTo>
                  <a:lnTo>
                    <a:pt x="112" y="10"/>
                  </a:lnTo>
                  <a:lnTo>
                    <a:pt x="140" y="3"/>
                  </a:lnTo>
                  <a:lnTo>
                    <a:pt x="1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4" name="Google Shape;10134;p23"/>
            <p:cNvSpPr/>
            <p:nvPr/>
          </p:nvSpPr>
          <p:spPr>
            <a:xfrm>
              <a:off x="6813" y="2005"/>
              <a:ext cx="176" cy="154"/>
            </a:xfrm>
            <a:custGeom>
              <a:rect b="b" l="l" r="r" t="t"/>
              <a:pathLst>
                <a:path extrusionOk="0" h="616" w="705">
                  <a:moveTo>
                    <a:pt x="411" y="0"/>
                  </a:moveTo>
                  <a:lnTo>
                    <a:pt x="441" y="2"/>
                  </a:lnTo>
                  <a:lnTo>
                    <a:pt x="470" y="10"/>
                  </a:lnTo>
                  <a:lnTo>
                    <a:pt x="497" y="21"/>
                  </a:lnTo>
                  <a:lnTo>
                    <a:pt x="522" y="36"/>
                  </a:lnTo>
                  <a:lnTo>
                    <a:pt x="545" y="55"/>
                  </a:lnTo>
                  <a:lnTo>
                    <a:pt x="566" y="80"/>
                  </a:lnTo>
                  <a:lnTo>
                    <a:pt x="583" y="109"/>
                  </a:lnTo>
                  <a:lnTo>
                    <a:pt x="595" y="140"/>
                  </a:lnTo>
                  <a:lnTo>
                    <a:pt x="618" y="147"/>
                  </a:lnTo>
                  <a:lnTo>
                    <a:pt x="638" y="157"/>
                  </a:lnTo>
                  <a:lnTo>
                    <a:pt x="658" y="170"/>
                  </a:lnTo>
                  <a:lnTo>
                    <a:pt x="674" y="186"/>
                  </a:lnTo>
                  <a:lnTo>
                    <a:pt x="688" y="207"/>
                  </a:lnTo>
                  <a:lnTo>
                    <a:pt x="699" y="233"/>
                  </a:lnTo>
                  <a:lnTo>
                    <a:pt x="704" y="259"/>
                  </a:lnTo>
                  <a:lnTo>
                    <a:pt x="705" y="286"/>
                  </a:lnTo>
                  <a:lnTo>
                    <a:pt x="700" y="311"/>
                  </a:lnTo>
                  <a:lnTo>
                    <a:pt x="690" y="336"/>
                  </a:lnTo>
                  <a:lnTo>
                    <a:pt x="676" y="359"/>
                  </a:lnTo>
                  <a:lnTo>
                    <a:pt x="658" y="378"/>
                  </a:lnTo>
                  <a:lnTo>
                    <a:pt x="635" y="394"/>
                  </a:lnTo>
                  <a:lnTo>
                    <a:pt x="270" y="599"/>
                  </a:lnTo>
                  <a:lnTo>
                    <a:pt x="249" y="609"/>
                  </a:lnTo>
                  <a:lnTo>
                    <a:pt x="226" y="614"/>
                  </a:lnTo>
                  <a:lnTo>
                    <a:pt x="204" y="616"/>
                  </a:lnTo>
                  <a:lnTo>
                    <a:pt x="177" y="613"/>
                  </a:lnTo>
                  <a:lnTo>
                    <a:pt x="151" y="607"/>
                  </a:lnTo>
                  <a:lnTo>
                    <a:pt x="127" y="594"/>
                  </a:lnTo>
                  <a:lnTo>
                    <a:pt x="107" y="576"/>
                  </a:lnTo>
                  <a:lnTo>
                    <a:pt x="88" y="556"/>
                  </a:lnTo>
                  <a:lnTo>
                    <a:pt x="0" y="423"/>
                  </a:lnTo>
                  <a:lnTo>
                    <a:pt x="24" y="417"/>
                  </a:lnTo>
                  <a:lnTo>
                    <a:pt x="47" y="408"/>
                  </a:lnTo>
                  <a:lnTo>
                    <a:pt x="261" y="314"/>
                  </a:lnTo>
                  <a:lnTo>
                    <a:pt x="357" y="270"/>
                  </a:lnTo>
                  <a:lnTo>
                    <a:pt x="374" y="280"/>
                  </a:lnTo>
                  <a:lnTo>
                    <a:pt x="391" y="287"/>
                  </a:lnTo>
                  <a:lnTo>
                    <a:pt x="411" y="289"/>
                  </a:lnTo>
                  <a:lnTo>
                    <a:pt x="433" y="287"/>
                  </a:lnTo>
                  <a:lnTo>
                    <a:pt x="453" y="279"/>
                  </a:lnTo>
                  <a:lnTo>
                    <a:pt x="470" y="268"/>
                  </a:lnTo>
                  <a:lnTo>
                    <a:pt x="486" y="253"/>
                  </a:lnTo>
                  <a:lnTo>
                    <a:pt x="496" y="236"/>
                  </a:lnTo>
                  <a:lnTo>
                    <a:pt x="504" y="215"/>
                  </a:lnTo>
                  <a:lnTo>
                    <a:pt x="506" y="194"/>
                  </a:lnTo>
                  <a:lnTo>
                    <a:pt x="504" y="171"/>
                  </a:lnTo>
                  <a:lnTo>
                    <a:pt x="496" y="151"/>
                  </a:lnTo>
                  <a:lnTo>
                    <a:pt x="486" y="134"/>
                  </a:lnTo>
                  <a:lnTo>
                    <a:pt x="470" y="119"/>
                  </a:lnTo>
                  <a:lnTo>
                    <a:pt x="453" y="108"/>
                  </a:lnTo>
                  <a:lnTo>
                    <a:pt x="433" y="100"/>
                  </a:lnTo>
                  <a:lnTo>
                    <a:pt x="411" y="98"/>
                  </a:lnTo>
                  <a:lnTo>
                    <a:pt x="388" y="101"/>
                  </a:lnTo>
                  <a:lnTo>
                    <a:pt x="366" y="109"/>
                  </a:lnTo>
                  <a:lnTo>
                    <a:pt x="349" y="122"/>
                  </a:lnTo>
                  <a:lnTo>
                    <a:pt x="334" y="139"/>
                  </a:lnTo>
                  <a:lnTo>
                    <a:pt x="323" y="159"/>
                  </a:lnTo>
                  <a:lnTo>
                    <a:pt x="318" y="181"/>
                  </a:lnTo>
                  <a:lnTo>
                    <a:pt x="221" y="224"/>
                  </a:lnTo>
                  <a:lnTo>
                    <a:pt x="219" y="209"/>
                  </a:lnTo>
                  <a:lnTo>
                    <a:pt x="218" y="194"/>
                  </a:lnTo>
                  <a:lnTo>
                    <a:pt x="220" y="170"/>
                  </a:lnTo>
                  <a:lnTo>
                    <a:pt x="224" y="147"/>
                  </a:lnTo>
                  <a:lnTo>
                    <a:pt x="230" y="125"/>
                  </a:lnTo>
                  <a:lnTo>
                    <a:pt x="245" y="95"/>
                  </a:lnTo>
                  <a:lnTo>
                    <a:pt x="264" y="69"/>
                  </a:lnTo>
                  <a:lnTo>
                    <a:pt x="287" y="45"/>
                  </a:lnTo>
                  <a:lnTo>
                    <a:pt x="314" y="27"/>
                  </a:lnTo>
                  <a:lnTo>
                    <a:pt x="345" y="12"/>
                  </a:lnTo>
                  <a:lnTo>
                    <a:pt x="377" y="3"/>
                  </a:lnTo>
                  <a:lnTo>
                    <a:pt x="4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5" name="Google Shape;10135;p23"/>
            <p:cNvSpPr/>
            <p:nvPr/>
          </p:nvSpPr>
          <p:spPr>
            <a:xfrm>
              <a:off x="6630" y="1842"/>
              <a:ext cx="161" cy="109"/>
            </a:xfrm>
            <a:custGeom>
              <a:rect b="b" l="l" r="r" t="t"/>
              <a:pathLst>
                <a:path extrusionOk="0" h="437" w="646">
                  <a:moveTo>
                    <a:pt x="23" y="0"/>
                  </a:moveTo>
                  <a:lnTo>
                    <a:pt x="97" y="16"/>
                  </a:lnTo>
                  <a:lnTo>
                    <a:pt x="171" y="28"/>
                  </a:lnTo>
                  <a:lnTo>
                    <a:pt x="248" y="36"/>
                  </a:lnTo>
                  <a:lnTo>
                    <a:pt x="323" y="38"/>
                  </a:lnTo>
                  <a:lnTo>
                    <a:pt x="399" y="36"/>
                  </a:lnTo>
                  <a:lnTo>
                    <a:pt x="475" y="28"/>
                  </a:lnTo>
                  <a:lnTo>
                    <a:pt x="550" y="16"/>
                  </a:lnTo>
                  <a:lnTo>
                    <a:pt x="624" y="0"/>
                  </a:lnTo>
                  <a:lnTo>
                    <a:pt x="635" y="36"/>
                  </a:lnTo>
                  <a:lnTo>
                    <a:pt x="643" y="75"/>
                  </a:lnTo>
                  <a:lnTo>
                    <a:pt x="646" y="113"/>
                  </a:lnTo>
                  <a:lnTo>
                    <a:pt x="643" y="155"/>
                  </a:lnTo>
                  <a:lnTo>
                    <a:pt x="634" y="195"/>
                  </a:lnTo>
                  <a:lnTo>
                    <a:pt x="621" y="234"/>
                  </a:lnTo>
                  <a:lnTo>
                    <a:pt x="604" y="270"/>
                  </a:lnTo>
                  <a:lnTo>
                    <a:pt x="585" y="301"/>
                  </a:lnTo>
                  <a:lnTo>
                    <a:pt x="562" y="330"/>
                  </a:lnTo>
                  <a:lnTo>
                    <a:pt x="536" y="356"/>
                  </a:lnTo>
                  <a:lnTo>
                    <a:pt x="507" y="379"/>
                  </a:lnTo>
                  <a:lnTo>
                    <a:pt x="474" y="399"/>
                  </a:lnTo>
                  <a:lnTo>
                    <a:pt x="439" y="415"/>
                  </a:lnTo>
                  <a:lnTo>
                    <a:pt x="403" y="427"/>
                  </a:lnTo>
                  <a:lnTo>
                    <a:pt x="364" y="434"/>
                  </a:lnTo>
                  <a:lnTo>
                    <a:pt x="323" y="437"/>
                  </a:lnTo>
                  <a:lnTo>
                    <a:pt x="279" y="433"/>
                  </a:lnTo>
                  <a:lnTo>
                    <a:pt x="236" y="425"/>
                  </a:lnTo>
                  <a:lnTo>
                    <a:pt x="196" y="410"/>
                  </a:lnTo>
                  <a:lnTo>
                    <a:pt x="158" y="390"/>
                  </a:lnTo>
                  <a:lnTo>
                    <a:pt x="130" y="372"/>
                  </a:lnTo>
                  <a:lnTo>
                    <a:pt x="106" y="350"/>
                  </a:lnTo>
                  <a:lnTo>
                    <a:pt x="82" y="327"/>
                  </a:lnTo>
                  <a:lnTo>
                    <a:pt x="62" y="301"/>
                  </a:lnTo>
                  <a:lnTo>
                    <a:pt x="40" y="267"/>
                  </a:lnTo>
                  <a:lnTo>
                    <a:pt x="24" y="233"/>
                  </a:lnTo>
                  <a:lnTo>
                    <a:pt x="11" y="194"/>
                  </a:lnTo>
                  <a:lnTo>
                    <a:pt x="3" y="155"/>
                  </a:lnTo>
                  <a:lnTo>
                    <a:pt x="0" y="113"/>
                  </a:lnTo>
                  <a:lnTo>
                    <a:pt x="3" y="75"/>
                  </a:lnTo>
                  <a:lnTo>
                    <a:pt x="11" y="37"/>
                  </a:lnTo>
                  <a:lnTo>
                    <a:pt x="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6" name="Google Shape;10136;p23"/>
            <p:cNvSpPr/>
            <p:nvPr/>
          </p:nvSpPr>
          <p:spPr>
            <a:xfrm>
              <a:off x="6633" y="1741"/>
              <a:ext cx="156" cy="88"/>
            </a:xfrm>
            <a:custGeom>
              <a:rect b="b" l="l" r="r" t="t"/>
              <a:pathLst>
                <a:path extrusionOk="0" h="353" w="626">
                  <a:moveTo>
                    <a:pt x="270" y="103"/>
                  </a:moveTo>
                  <a:lnTo>
                    <a:pt x="270" y="142"/>
                  </a:lnTo>
                  <a:lnTo>
                    <a:pt x="231" y="142"/>
                  </a:lnTo>
                  <a:lnTo>
                    <a:pt x="231" y="229"/>
                  </a:lnTo>
                  <a:lnTo>
                    <a:pt x="270" y="229"/>
                  </a:lnTo>
                  <a:lnTo>
                    <a:pt x="270" y="268"/>
                  </a:lnTo>
                  <a:lnTo>
                    <a:pt x="357" y="268"/>
                  </a:lnTo>
                  <a:lnTo>
                    <a:pt x="357" y="229"/>
                  </a:lnTo>
                  <a:lnTo>
                    <a:pt x="395" y="229"/>
                  </a:lnTo>
                  <a:lnTo>
                    <a:pt x="395" y="142"/>
                  </a:lnTo>
                  <a:lnTo>
                    <a:pt x="357" y="142"/>
                  </a:lnTo>
                  <a:lnTo>
                    <a:pt x="357" y="103"/>
                  </a:lnTo>
                  <a:lnTo>
                    <a:pt x="270" y="103"/>
                  </a:lnTo>
                  <a:close/>
                  <a:moveTo>
                    <a:pt x="75" y="0"/>
                  </a:moveTo>
                  <a:lnTo>
                    <a:pt x="75" y="0"/>
                  </a:lnTo>
                  <a:lnTo>
                    <a:pt x="77" y="0"/>
                  </a:lnTo>
                  <a:lnTo>
                    <a:pt x="81" y="1"/>
                  </a:lnTo>
                  <a:lnTo>
                    <a:pt x="157" y="18"/>
                  </a:lnTo>
                  <a:lnTo>
                    <a:pt x="236" y="28"/>
                  </a:lnTo>
                  <a:lnTo>
                    <a:pt x="313" y="32"/>
                  </a:lnTo>
                  <a:lnTo>
                    <a:pt x="392" y="28"/>
                  </a:lnTo>
                  <a:lnTo>
                    <a:pt x="469" y="18"/>
                  </a:lnTo>
                  <a:lnTo>
                    <a:pt x="546" y="1"/>
                  </a:lnTo>
                  <a:lnTo>
                    <a:pt x="549" y="0"/>
                  </a:lnTo>
                  <a:lnTo>
                    <a:pt x="552" y="0"/>
                  </a:lnTo>
                  <a:lnTo>
                    <a:pt x="552" y="0"/>
                  </a:lnTo>
                  <a:lnTo>
                    <a:pt x="556" y="0"/>
                  </a:lnTo>
                  <a:lnTo>
                    <a:pt x="560" y="3"/>
                  </a:lnTo>
                  <a:lnTo>
                    <a:pt x="564" y="4"/>
                  </a:lnTo>
                  <a:lnTo>
                    <a:pt x="567" y="7"/>
                  </a:lnTo>
                  <a:lnTo>
                    <a:pt x="570" y="10"/>
                  </a:lnTo>
                  <a:lnTo>
                    <a:pt x="572" y="14"/>
                  </a:lnTo>
                  <a:lnTo>
                    <a:pt x="575" y="19"/>
                  </a:lnTo>
                  <a:lnTo>
                    <a:pt x="583" y="59"/>
                  </a:lnTo>
                  <a:lnTo>
                    <a:pt x="592" y="104"/>
                  </a:lnTo>
                  <a:lnTo>
                    <a:pt x="600" y="152"/>
                  </a:lnTo>
                  <a:lnTo>
                    <a:pt x="609" y="201"/>
                  </a:lnTo>
                  <a:lnTo>
                    <a:pt x="618" y="246"/>
                  </a:lnTo>
                  <a:lnTo>
                    <a:pt x="626" y="286"/>
                  </a:lnTo>
                  <a:lnTo>
                    <a:pt x="626" y="294"/>
                  </a:lnTo>
                  <a:lnTo>
                    <a:pt x="624" y="303"/>
                  </a:lnTo>
                  <a:lnTo>
                    <a:pt x="618" y="310"/>
                  </a:lnTo>
                  <a:lnTo>
                    <a:pt x="610" y="314"/>
                  </a:lnTo>
                  <a:lnTo>
                    <a:pt x="537" y="331"/>
                  </a:lnTo>
                  <a:lnTo>
                    <a:pt x="463" y="343"/>
                  </a:lnTo>
                  <a:lnTo>
                    <a:pt x="388" y="350"/>
                  </a:lnTo>
                  <a:lnTo>
                    <a:pt x="313" y="353"/>
                  </a:lnTo>
                  <a:lnTo>
                    <a:pt x="239" y="350"/>
                  </a:lnTo>
                  <a:lnTo>
                    <a:pt x="165" y="343"/>
                  </a:lnTo>
                  <a:lnTo>
                    <a:pt x="90" y="331"/>
                  </a:lnTo>
                  <a:lnTo>
                    <a:pt x="17" y="314"/>
                  </a:lnTo>
                  <a:lnTo>
                    <a:pt x="8" y="310"/>
                  </a:lnTo>
                  <a:lnTo>
                    <a:pt x="3" y="303"/>
                  </a:lnTo>
                  <a:lnTo>
                    <a:pt x="0" y="294"/>
                  </a:lnTo>
                  <a:lnTo>
                    <a:pt x="0" y="286"/>
                  </a:lnTo>
                  <a:lnTo>
                    <a:pt x="8" y="246"/>
                  </a:lnTo>
                  <a:lnTo>
                    <a:pt x="17" y="201"/>
                  </a:lnTo>
                  <a:lnTo>
                    <a:pt x="26" y="152"/>
                  </a:lnTo>
                  <a:lnTo>
                    <a:pt x="34" y="104"/>
                  </a:lnTo>
                  <a:lnTo>
                    <a:pt x="43" y="59"/>
                  </a:lnTo>
                  <a:lnTo>
                    <a:pt x="52" y="19"/>
                  </a:lnTo>
                  <a:lnTo>
                    <a:pt x="54" y="14"/>
                  </a:lnTo>
                  <a:lnTo>
                    <a:pt x="56" y="10"/>
                  </a:lnTo>
                  <a:lnTo>
                    <a:pt x="59" y="7"/>
                  </a:lnTo>
                  <a:lnTo>
                    <a:pt x="62" y="4"/>
                  </a:lnTo>
                  <a:lnTo>
                    <a:pt x="67" y="3"/>
                  </a:lnTo>
                  <a:lnTo>
                    <a:pt x="71" y="0"/>
                  </a:lnTo>
                  <a:lnTo>
                    <a:pt x="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37" name="Google Shape;10137;p23"/>
          <p:cNvGrpSpPr/>
          <p:nvPr/>
        </p:nvGrpSpPr>
        <p:grpSpPr>
          <a:xfrm>
            <a:off x="20064751" y="7542720"/>
            <a:ext cx="504622" cy="432650"/>
            <a:chOff x="5181" y="1210"/>
            <a:chExt cx="934" cy="801"/>
          </a:xfrm>
        </p:grpSpPr>
        <p:sp>
          <p:nvSpPr>
            <p:cNvPr id="10138" name="Google Shape;10138;p23"/>
            <p:cNvSpPr/>
            <p:nvPr/>
          </p:nvSpPr>
          <p:spPr>
            <a:xfrm>
              <a:off x="5181" y="1343"/>
              <a:ext cx="134" cy="668"/>
            </a:xfrm>
            <a:custGeom>
              <a:rect b="b" l="l" r="r" t="t"/>
              <a:pathLst>
                <a:path extrusionOk="0" h="2670" w="534">
                  <a:moveTo>
                    <a:pt x="467" y="0"/>
                  </a:moveTo>
                  <a:lnTo>
                    <a:pt x="534" y="0"/>
                  </a:lnTo>
                  <a:lnTo>
                    <a:pt x="534" y="2670"/>
                  </a:lnTo>
                  <a:lnTo>
                    <a:pt x="467" y="2670"/>
                  </a:lnTo>
                  <a:lnTo>
                    <a:pt x="413" y="2668"/>
                  </a:lnTo>
                  <a:lnTo>
                    <a:pt x="362" y="2659"/>
                  </a:lnTo>
                  <a:lnTo>
                    <a:pt x="313" y="2645"/>
                  </a:lnTo>
                  <a:lnTo>
                    <a:pt x="265" y="2626"/>
                  </a:lnTo>
                  <a:lnTo>
                    <a:pt x="221" y="2600"/>
                  </a:lnTo>
                  <a:lnTo>
                    <a:pt x="178" y="2569"/>
                  </a:lnTo>
                  <a:lnTo>
                    <a:pt x="137" y="2533"/>
                  </a:lnTo>
                  <a:lnTo>
                    <a:pt x="101" y="2492"/>
                  </a:lnTo>
                  <a:lnTo>
                    <a:pt x="70" y="2450"/>
                  </a:lnTo>
                  <a:lnTo>
                    <a:pt x="45" y="2405"/>
                  </a:lnTo>
                  <a:lnTo>
                    <a:pt x="25" y="2358"/>
                  </a:lnTo>
                  <a:lnTo>
                    <a:pt x="11" y="2308"/>
                  </a:lnTo>
                  <a:lnTo>
                    <a:pt x="2" y="2257"/>
                  </a:lnTo>
                  <a:lnTo>
                    <a:pt x="0" y="2203"/>
                  </a:lnTo>
                  <a:lnTo>
                    <a:pt x="0" y="467"/>
                  </a:lnTo>
                  <a:lnTo>
                    <a:pt x="2" y="414"/>
                  </a:lnTo>
                  <a:lnTo>
                    <a:pt x="11" y="362"/>
                  </a:lnTo>
                  <a:lnTo>
                    <a:pt x="25" y="313"/>
                  </a:lnTo>
                  <a:lnTo>
                    <a:pt x="45" y="265"/>
                  </a:lnTo>
                  <a:lnTo>
                    <a:pt x="70" y="221"/>
                  </a:lnTo>
                  <a:lnTo>
                    <a:pt x="101" y="178"/>
                  </a:lnTo>
                  <a:lnTo>
                    <a:pt x="137" y="138"/>
                  </a:lnTo>
                  <a:lnTo>
                    <a:pt x="178" y="101"/>
                  </a:lnTo>
                  <a:lnTo>
                    <a:pt x="221" y="70"/>
                  </a:lnTo>
                  <a:lnTo>
                    <a:pt x="265" y="45"/>
                  </a:lnTo>
                  <a:lnTo>
                    <a:pt x="313" y="25"/>
                  </a:lnTo>
                  <a:lnTo>
                    <a:pt x="362" y="11"/>
                  </a:lnTo>
                  <a:lnTo>
                    <a:pt x="413" y="3"/>
                  </a:lnTo>
                  <a:lnTo>
                    <a:pt x="4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39" name="Google Shape;10139;p23"/>
            <p:cNvSpPr/>
            <p:nvPr/>
          </p:nvSpPr>
          <p:spPr>
            <a:xfrm>
              <a:off x="5365" y="1210"/>
              <a:ext cx="567" cy="801"/>
            </a:xfrm>
            <a:custGeom>
              <a:rect b="b" l="l" r="r" t="t"/>
              <a:pathLst>
                <a:path extrusionOk="0" h="3204" w="2269">
                  <a:moveTo>
                    <a:pt x="935" y="1068"/>
                  </a:moveTo>
                  <a:lnTo>
                    <a:pt x="917" y="1071"/>
                  </a:lnTo>
                  <a:lnTo>
                    <a:pt x="900" y="1076"/>
                  </a:lnTo>
                  <a:lnTo>
                    <a:pt x="886" y="1086"/>
                  </a:lnTo>
                  <a:lnTo>
                    <a:pt x="876" y="1100"/>
                  </a:lnTo>
                  <a:lnTo>
                    <a:pt x="870" y="1116"/>
                  </a:lnTo>
                  <a:lnTo>
                    <a:pt x="868" y="1135"/>
                  </a:lnTo>
                  <a:lnTo>
                    <a:pt x="868" y="1602"/>
                  </a:lnTo>
                  <a:lnTo>
                    <a:pt x="401" y="1602"/>
                  </a:lnTo>
                  <a:lnTo>
                    <a:pt x="382" y="1604"/>
                  </a:lnTo>
                  <a:lnTo>
                    <a:pt x="367" y="1611"/>
                  </a:lnTo>
                  <a:lnTo>
                    <a:pt x="353" y="1621"/>
                  </a:lnTo>
                  <a:lnTo>
                    <a:pt x="343" y="1635"/>
                  </a:lnTo>
                  <a:lnTo>
                    <a:pt x="336" y="1651"/>
                  </a:lnTo>
                  <a:lnTo>
                    <a:pt x="334" y="1669"/>
                  </a:lnTo>
                  <a:lnTo>
                    <a:pt x="334" y="2069"/>
                  </a:lnTo>
                  <a:lnTo>
                    <a:pt x="336" y="2087"/>
                  </a:lnTo>
                  <a:lnTo>
                    <a:pt x="343" y="2103"/>
                  </a:lnTo>
                  <a:lnTo>
                    <a:pt x="353" y="2117"/>
                  </a:lnTo>
                  <a:lnTo>
                    <a:pt x="367" y="2128"/>
                  </a:lnTo>
                  <a:lnTo>
                    <a:pt x="382" y="2134"/>
                  </a:lnTo>
                  <a:lnTo>
                    <a:pt x="401" y="2136"/>
                  </a:lnTo>
                  <a:lnTo>
                    <a:pt x="868" y="2136"/>
                  </a:lnTo>
                  <a:lnTo>
                    <a:pt x="868" y="2604"/>
                  </a:lnTo>
                  <a:lnTo>
                    <a:pt x="870" y="2622"/>
                  </a:lnTo>
                  <a:lnTo>
                    <a:pt x="876" y="2638"/>
                  </a:lnTo>
                  <a:lnTo>
                    <a:pt x="886" y="2652"/>
                  </a:lnTo>
                  <a:lnTo>
                    <a:pt x="900" y="2662"/>
                  </a:lnTo>
                  <a:lnTo>
                    <a:pt x="917" y="2669"/>
                  </a:lnTo>
                  <a:lnTo>
                    <a:pt x="935" y="2671"/>
                  </a:lnTo>
                  <a:lnTo>
                    <a:pt x="1335" y="2671"/>
                  </a:lnTo>
                  <a:lnTo>
                    <a:pt x="1354" y="2669"/>
                  </a:lnTo>
                  <a:lnTo>
                    <a:pt x="1369" y="2662"/>
                  </a:lnTo>
                  <a:lnTo>
                    <a:pt x="1383" y="2652"/>
                  </a:lnTo>
                  <a:lnTo>
                    <a:pt x="1393" y="2638"/>
                  </a:lnTo>
                  <a:lnTo>
                    <a:pt x="1400" y="2622"/>
                  </a:lnTo>
                  <a:lnTo>
                    <a:pt x="1401" y="2604"/>
                  </a:lnTo>
                  <a:lnTo>
                    <a:pt x="1401" y="2136"/>
                  </a:lnTo>
                  <a:lnTo>
                    <a:pt x="1869" y="2136"/>
                  </a:lnTo>
                  <a:lnTo>
                    <a:pt x="1887" y="2134"/>
                  </a:lnTo>
                  <a:lnTo>
                    <a:pt x="1904" y="2128"/>
                  </a:lnTo>
                  <a:lnTo>
                    <a:pt x="1917" y="2117"/>
                  </a:lnTo>
                  <a:lnTo>
                    <a:pt x="1928" y="2103"/>
                  </a:lnTo>
                  <a:lnTo>
                    <a:pt x="1933" y="2087"/>
                  </a:lnTo>
                  <a:lnTo>
                    <a:pt x="1936" y="2069"/>
                  </a:lnTo>
                  <a:lnTo>
                    <a:pt x="1936" y="2069"/>
                  </a:lnTo>
                  <a:lnTo>
                    <a:pt x="1936" y="1669"/>
                  </a:lnTo>
                  <a:lnTo>
                    <a:pt x="1933" y="1651"/>
                  </a:lnTo>
                  <a:lnTo>
                    <a:pt x="1928" y="1635"/>
                  </a:lnTo>
                  <a:lnTo>
                    <a:pt x="1917" y="1621"/>
                  </a:lnTo>
                  <a:lnTo>
                    <a:pt x="1904" y="1611"/>
                  </a:lnTo>
                  <a:lnTo>
                    <a:pt x="1887" y="1604"/>
                  </a:lnTo>
                  <a:lnTo>
                    <a:pt x="1869" y="1602"/>
                  </a:lnTo>
                  <a:lnTo>
                    <a:pt x="1401" y="1602"/>
                  </a:lnTo>
                  <a:lnTo>
                    <a:pt x="1401" y="1135"/>
                  </a:lnTo>
                  <a:lnTo>
                    <a:pt x="1400" y="1116"/>
                  </a:lnTo>
                  <a:lnTo>
                    <a:pt x="1393" y="1100"/>
                  </a:lnTo>
                  <a:lnTo>
                    <a:pt x="1383" y="1086"/>
                  </a:lnTo>
                  <a:lnTo>
                    <a:pt x="1369" y="1076"/>
                  </a:lnTo>
                  <a:lnTo>
                    <a:pt x="1354" y="1071"/>
                  </a:lnTo>
                  <a:lnTo>
                    <a:pt x="1335" y="1068"/>
                  </a:lnTo>
                  <a:lnTo>
                    <a:pt x="935" y="1068"/>
                  </a:lnTo>
                  <a:close/>
                  <a:moveTo>
                    <a:pt x="601" y="267"/>
                  </a:moveTo>
                  <a:lnTo>
                    <a:pt x="601" y="534"/>
                  </a:lnTo>
                  <a:lnTo>
                    <a:pt x="1669" y="534"/>
                  </a:lnTo>
                  <a:lnTo>
                    <a:pt x="1669" y="267"/>
                  </a:lnTo>
                  <a:lnTo>
                    <a:pt x="601" y="267"/>
                  </a:lnTo>
                  <a:close/>
                  <a:moveTo>
                    <a:pt x="534" y="0"/>
                  </a:moveTo>
                  <a:lnTo>
                    <a:pt x="1736" y="0"/>
                  </a:lnTo>
                  <a:lnTo>
                    <a:pt x="1768" y="3"/>
                  </a:lnTo>
                  <a:lnTo>
                    <a:pt x="1798" y="9"/>
                  </a:lnTo>
                  <a:lnTo>
                    <a:pt x="1827" y="21"/>
                  </a:lnTo>
                  <a:lnTo>
                    <a:pt x="1853" y="37"/>
                  </a:lnTo>
                  <a:lnTo>
                    <a:pt x="1878" y="58"/>
                  </a:lnTo>
                  <a:lnTo>
                    <a:pt x="1898" y="82"/>
                  </a:lnTo>
                  <a:lnTo>
                    <a:pt x="1915" y="109"/>
                  </a:lnTo>
                  <a:lnTo>
                    <a:pt x="1927" y="138"/>
                  </a:lnTo>
                  <a:lnTo>
                    <a:pt x="1933" y="168"/>
                  </a:lnTo>
                  <a:lnTo>
                    <a:pt x="1936" y="200"/>
                  </a:lnTo>
                  <a:lnTo>
                    <a:pt x="1936" y="534"/>
                  </a:lnTo>
                  <a:lnTo>
                    <a:pt x="2269" y="534"/>
                  </a:lnTo>
                  <a:lnTo>
                    <a:pt x="2269" y="3204"/>
                  </a:lnTo>
                  <a:lnTo>
                    <a:pt x="0" y="3204"/>
                  </a:lnTo>
                  <a:lnTo>
                    <a:pt x="0" y="534"/>
                  </a:lnTo>
                  <a:lnTo>
                    <a:pt x="334" y="534"/>
                  </a:lnTo>
                  <a:lnTo>
                    <a:pt x="334" y="200"/>
                  </a:lnTo>
                  <a:lnTo>
                    <a:pt x="336" y="167"/>
                  </a:lnTo>
                  <a:lnTo>
                    <a:pt x="343" y="138"/>
                  </a:lnTo>
                  <a:lnTo>
                    <a:pt x="355" y="109"/>
                  </a:lnTo>
                  <a:lnTo>
                    <a:pt x="371" y="82"/>
                  </a:lnTo>
                  <a:lnTo>
                    <a:pt x="393" y="58"/>
                  </a:lnTo>
                  <a:lnTo>
                    <a:pt x="416" y="37"/>
                  </a:lnTo>
                  <a:lnTo>
                    <a:pt x="443" y="21"/>
                  </a:lnTo>
                  <a:lnTo>
                    <a:pt x="471" y="9"/>
                  </a:lnTo>
                  <a:lnTo>
                    <a:pt x="502" y="3"/>
                  </a:lnTo>
                  <a:lnTo>
                    <a:pt x="53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40" name="Google Shape;10140;p23"/>
            <p:cNvSpPr/>
            <p:nvPr/>
          </p:nvSpPr>
          <p:spPr>
            <a:xfrm>
              <a:off x="5982" y="1343"/>
              <a:ext cx="133" cy="668"/>
            </a:xfrm>
            <a:custGeom>
              <a:rect b="b" l="l" r="r" t="t"/>
              <a:pathLst>
                <a:path extrusionOk="0" h="2670" w="533">
                  <a:moveTo>
                    <a:pt x="0" y="0"/>
                  </a:moveTo>
                  <a:lnTo>
                    <a:pt x="67" y="0"/>
                  </a:lnTo>
                  <a:lnTo>
                    <a:pt x="120" y="3"/>
                  </a:lnTo>
                  <a:lnTo>
                    <a:pt x="171" y="11"/>
                  </a:lnTo>
                  <a:lnTo>
                    <a:pt x="221" y="25"/>
                  </a:lnTo>
                  <a:lnTo>
                    <a:pt x="268" y="45"/>
                  </a:lnTo>
                  <a:lnTo>
                    <a:pt x="313" y="70"/>
                  </a:lnTo>
                  <a:lnTo>
                    <a:pt x="355" y="101"/>
                  </a:lnTo>
                  <a:lnTo>
                    <a:pt x="396" y="138"/>
                  </a:lnTo>
                  <a:lnTo>
                    <a:pt x="432" y="178"/>
                  </a:lnTo>
                  <a:lnTo>
                    <a:pt x="463" y="221"/>
                  </a:lnTo>
                  <a:lnTo>
                    <a:pt x="489" y="265"/>
                  </a:lnTo>
                  <a:lnTo>
                    <a:pt x="508" y="313"/>
                  </a:lnTo>
                  <a:lnTo>
                    <a:pt x="522" y="362"/>
                  </a:lnTo>
                  <a:lnTo>
                    <a:pt x="531" y="414"/>
                  </a:lnTo>
                  <a:lnTo>
                    <a:pt x="533" y="467"/>
                  </a:lnTo>
                  <a:lnTo>
                    <a:pt x="533" y="2203"/>
                  </a:lnTo>
                  <a:lnTo>
                    <a:pt x="531" y="2257"/>
                  </a:lnTo>
                  <a:lnTo>
                    <a:pt x="522" y="2308"/>
                  </a:lnTo>
                  <a:lnTo>
                    <a:pt x="508" y="2358"/>
                  </a:lnTo>
                  <a:lnTo>
                    <a:pt x="489" y="2405"/>
                  </a:lnTo>
                  <a:lnTo>
                    <a:pt x="463" y="2450"/>
                  </a:lnTo>
                  <a:lnTo>
                    <a:pt x="432" y="2492"/>
                  </a:lnTo>
                  <a:lnTo>
                    <a:pt x="396" y="2533"/>
                  </a:lnTo>
                  <a:lnTo>
                    <a:pt x="355" y="2569"/>
                  </a:lnTo>
                  <a:lnTo>
                    <a:pt x="313" y="2600"/>
                  </a:lnTo>
                  <a:lnTo>
                    <a:pt x="268" y="2626"/>
                  </a:lnTo>
                  <a:lnTo>
                    <a:pt x="221" y="2645"/>
                  </a:lnTo>
                  <a:lnTo>
                    <a:pt x="171" y="2659"/>
                  </a:lnTo>
                  <a:lnTo>
                    <a:pt x="120" y="2668"/>
                  </a:lnTo>
                  <a:lnTo>
                    <a:pt x="67" y="2670"/>
                  </a:lnTo>
                  <a:lnTo>
                    <a:pt x="0" y="267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41" name="Google Shape;10141;p23"/>
          <p:cNvSpPr/>
          <p:nvPr/>
        </p:nvSpPr>
        <p:spPr>
          <a:xfrm>
            <a:off x="18781462" y="7542604"/>
            <a:ext cx="478022" cy="432892"/>
          </a:xfrm>
          <a:custGeom>
            <a:rect b="b" l="l" r="r" t="t"/>
            <a:pathLst>
              <a:path extrusionOk="0" h="3422" w="3781">
                <a:moveTo>
                  <a:pt x="3186" y="3090"/>
                </a:moveTo>
                <a:lnTo>
                  <a:pt x="3166" y="3092"/>
                </a:lnTo>
                <a:lnTo>
                  <a:pt x="3148" y="3100"/>
                </a:lnTo>
                <a:lnTo>
                  <a:pt x="3133" y="3112"/>
                </a:lnTo>
                <a:lnTo>
                  <a:pt x="3121" y="3127"/>
                </a:lnTo>
                <a:lnTo>
                  <a:pt x="3114" y="3144"/>
                </a:lnTo>
                <a:lnTo>
                  <a:pt x="3111" y="3165"/>
                </a:lnTo>
                <a:lnTo>
                  <a:pt x="3114" y="3185"/>
                </a:lnTo>
                <a:lnTo>
                  <a:pt x="3121" y="3202"/>
                </a:lnTo>
                <a:lnTo>
                  <a:pt x="3133" y="3217"/>
                </a:lnTo>
                <a:lnTo>
                  <a:pt x="3148" y="3229"/>
                </a:lnTo>
                <a:lnTo>
                  <a:pt x="3166" y="3237"/>
                </a:lnTo>
                <a:lnTo>
                  <a:pt x="3186" y="3239"/>
                </a:lnTo>
                <a:lnTo>
                  <a:pt x="3215" y="3239"/>
                </a:lnTo>
                <a:lnTo>
                  <a:pt x="3235" y="3237"/>
                </a:lnTo>
                <a:lnTo>
                  <a:pt x="3252" y="3229"/>
                </a:lnTo>
                <a:lnTo>
                  <a:pt x="3267" y="3217"/>
                </a:lnTo>
                <a:lnTo>
                  <a:pt x="3279" y="3202"/>
                </a:lnTo>
                <a:lnTo>
                  <a:pt x="3287" y="3185"/>
                </a:lnTo>
                <a:lnTo>
                  <a:pt x="3289" y="3165"/>
                </a:lnTo>
                <a:lnTo>
                  <a:pt x="3287" y="3144"/>
                </a:lnTo>
                <a:lnTo>
                  <a:pt x="3279" y="3127"/>
                </a:lnTo>
                <a:lnTo>
                  <a:pt x="3267" y="3112"/>
                </a:lnTo>
                <a:lnTo>
                  <a:pt x="3252" y="3100"/>
                </a:lnTo>
                <a:lnTo>
                  <a:pt x="3235" y="3092"/>
                </a:lnTo>
                <a:lnTo>
                  <a:pt x="3215" y="3090"/>
                </a:lnTo>
                <a:lnTo>
                  <a:pt x="3186" y="3090"/>
                </a:lnTo>
                <a:close/>
                <a:moveTo>
                  <a:pt x="2334" y="3090"/>
                </a:moveTo>
                <a:lnTo>
                  <a:pt x="2314" y="3092"/>
                </a:lnTo>
                <a:lnTo>
                  <a:pt x="2297" y="3100"/>
                </a:lnTo>
                <a:lnTo>
                  <a:pt x="2282" y="3112"/>
                </a:lnTo>
                <a:lnTo>
                  <a:pt x="2270" y="3127"/>
                </a:lnTo>
                <a:lnTo>
                  <a:pt x="2262" y="3144"/>
                </a:lnTo>
                <a:lnTo>
                  <a:pt x="2260" y="3165"/>
                </a:lnTo>
                <a:lnTo>
                  <a:pt x="2262" y="3185"/>
                </a:lnTo>
                <a:lnTo>
                  <a:pt x="2270" y="3202"/>
                </a:lnTo>
                <a:lnTo>
                  <a:pt x="2282" y="3217"/>
                </a:lnTo>
                <a:lnTo>
                  <a:pt x="2297" y="3229"/>
                </a:lnTo>
                <a:lnTo>
                  <a:pt x="2314" y="3237"/>
                </a:lnTo>
                <a:lnTo>
                  <a:pt x="2334" y="3239"/>
                </a:lnTo>
                <a:lnTo>
                  <a:pt x="2917" y="3239"/>
                </a:lnTo>
                <a:lnTo>
                  <a:pt x="2937" y="3237"/>
                </a:lnTo>
                <a:lnTo>
                  <a:pt x="2955" y="3229"/>
                </a:lnTo>
                <a:lnTo>
                  <a:pt x="2970" y="3217"/>
                </a:lnTo>
                <a:lnTo>
                  <a:pt x="2981" y="3202"/>
                </a:lnTo>
                <a:lnTo>
                  <a:pt x="2989" y="3185"/>
                </a:lnTo>
                <a:lnTo>
                  <a:pt x="2992" y="3165"/>
                </a:lnTo>
                <a:lnTo>
                  <a:pt x="2989" y="3144"/>
                </a:lnTo>
                <a:lnTo>
                  <a:pt x="2981" y="3127"/>
                </a:lnTo>
                <a:lnTo>
                  <a:pt x="2970" y="3112"/>
                </a:lnTo>
                <a:lnTo>
                  <a:pt x="2955" y="3100"/>
                </a:lnTo>
                <a:lnTo>
                  <a:pt x="2937" y="3092"/>
                </a:lnTo>
                <a:lnTo>
                  <a:pt x="2917" y="3090"/>
                </a:lnTo>
                <a:lnTo>
                  <a:pt x="2334" y="3090"/>
                </a:lnTo>
                <a:close/>
                <a:moveTo>
                  <a:pt x="1888" y="2013"/>
                </a:moveTo>
                <a:lnTo>
                  <a:pt x="3077" y="2013"/>
                </a:lnTo>
                <a:lnTo>
                  <a:pt x="3149" y="2017"/>
                </a:lnTo>
                <a:lnTo>
                  <a:pt x="3220" y="2027"/>
                </a:lnTo>
                <a:lnTo>
                  <a:pt x="3287" y="2044"/>
                </a:lnTo>
                <a:lnTo>
                  <a:pt x="3352" y="2068"/>
                </a:lnTo>
                <a:lnTo>
                  <a:pt x="3413" y="2098"/>
                </a:lnTo>
                <a:lnTo>
                  <a:pt x="3471" y="2134"/>
                </a:lnTo>
                <a:lnTo>
                  <a:pt x="3526" y="2174"/>
                </a:lnTo>
                <a:lnTo>
                  <a:pt x="3575" y="2219"/>
                </a:lnTo>
                <a:lnTo>
                  <a:pt x="3620" y="2269"/>
                </a:lnTo>
                <a:lnTo>
                  <a:pt x="3662" y="2324"/>
                </a:lnTo>
                <a:lnTo>
                  <a:pt x="3697" y="2382"/>
                </a:lnTo>
                <a:lnTo>
                  <a:pt x="3727" y="2443"/>
                </a:lnTo>
                <a:lnTo>
                  <a:pt x="3750" y="2508"/>
                </a:lnTo>
                <a:lnTo>
                  <a:pt x="3768" y="2575"/>
                </a:lnTo>
                <a:lnTo>
                  <a:pt x="3778" y="2646"/>
                </a:lnTo>
                <a:lnTo>
                  <a:pt x="3781" y="2718"/>
                </a:lnTo>
                <a:lnTo>
                  <a:pt x="3778" y="2790"/>
                </a:lnTo>
                <a:lnTo>
                  <a:pt x="3768" y="2859"/>
                </a:lnTo>
                <a:lnTo>
                  <a:pt x="3750" y="2926"/>
                </a:lnTo>
                <a:lnTo>
                  <a:pt x="3727" y="2991"/>
                </a:lnTo>
                <a:lnTo>
                  <a:pt x="3697" y="3053"/>
                </a:lnTo>
                <a:lnTo>
                  <a:pt x="3662" y="3112"/>
                </a:lnTo>
                <a:lnTo>
                  <a:pt x="3620" y="3165"/>
                </a:lnTo>
                <a:lnTo>
                  <a:pt x="3575" y="3216"/>
                </a:lnTo>
                <a:lnTo>
                  <a:pt x="3526" y="3261"/>
                </a:lnTo>
                <a:lnTo>
                  <a:pt x="3471" y="3302"/>
                </a:lnTo>
                <a:lnTo>
                  <a:pt x="3413" y="3337"/>
                </a:lnTo>
                <a:lnTo>
                  <a:pt x="3352" y="3367"/>
                </a:lnTo>
                <a:lnTo>
                  <a:pt x="3287" y="3390"/>
                </a:lnTo>
                <a:lnTo>
                  <a:pt x="3220" y="3408"/>
                </a:lnTo>
                <a:lnTo>
                  <a:pt x="3149" y="3419"/>
                </a:lnTo>
                <a:lnTo>
                  <a:pt x="3077" y="3422"/>
                </a:lnTo>
                <a:lnTo>
                  <a:pt x="1236" y="3422"/>
                </a:lnTo>
                <a:lnTo>
                  <a:pt x="1166" y="3419"/>
                </a:lnTo>
                <a:lnTo>
                  <a:pt x="1099" y="3408"/>
                </a:lnTo>
                <a:lnTo>
                  <a:pt x="1034" y="3393"/>
                </a:lnTo>
                <a:lnTo>
                  <a:pt x="972" y="3371"/>
                </a:lnTo>
                <a:lnTo>
                  <a:pt x="913" y="3344"/>
                </a:lnTo>
                <a:lnTo>
                  <a:pt x="856" y="3311"/>
                </a:lnTo>
                <a:lnTo>
                  <a:pt x="804" y="3273"/>
                </a:lnTo>
                <a:lnTo>
                  <a:pt x="754" y="3231"/>
                </a:lnTo>
                <a:lnTo>
                  <a:pt x="709" y="3185"/>
                </a:lnTo>
                <a:lnTo>
                  <a:pt x="668" y="3134"/>
                </a:lnTo>
                <a:lnTo>
                  <a:pt x="632" y="3080"/>
                </a:lnTo>
                <a:lnTo>
                  <a:pt x="601" y="3023"/>
                </a:lnTo>
                <a:lnTo>
                  <a:pt x="576" y="2962"/>
                </a:lnTo>
                <a:lnTo>
                  <a:pt x="555" y="2899"/>
                </a:lnTo>
                <a:lnTo>
                  <a:pt x="541" y="2834"/>
                </a:lnTo>
                <a:lnTo>
                  <a:pt x="595" y="2842"/>
                </a:lnTo>
                <a:lnTo>
                  <a:pt x="649" y="2848"/>
                </a:lnTo>
                <a:lnTo>
                  <a:pt x="703" y="2849"/>
                </a:lnTo>
                <a:lnTo>
                  <a:pt x="723" y="2849"/>
                </a:lnTo>
                <a:lnTo>
                  <a:pt x="740" y="2904"/>
                </a:lnTo>
                <a:lnTo>
                  <a:pt x="763" y="2958"/>
                </a:lnTo>
                <a:lnTo>
                  <a:pt x="792" y="3007"/>
                </a:lnTo>
                <a:lnTo>
                  <a:pt x="827" y="3054"/>
                </a:lnTo>
                <a:lnTo>
                  <a:pt x="865" y="3097"/>
                </a:lnTo>
                <a:lnTo>
                  <a:pt x="908" y="3134"/>
                </a:lnTo>
                <a:lnTo>
                  <a:pt x="956" y="3167"/>
                </a:lnTo>
                <a:lnTo>
                  <a:pt x="1005" y="3195"/>
                </a:lnTo>
                <a:lnTo>
                  <a:pt x="1060" y="3217"/>
                </a:lnTo>
                <a:lnTo>
                  <a:pt x="1115" y="3235"/>
                </a:lnTo>
                <a:lnTo>
                  <a:pt x="1174" y="3245"/>
                </a:lnTo>
                <a:lnTo>
                  <a:pt x="1236" y="3249"/>
                </a:lnTo>
                <a:lnTo>
                  <a:pt x="2048" y="3249"/>
                </a:lnTo>
                <a:lnTo>
                  <a:pt x="2048" y="2187"/>
                </a:lnTo>
                <a:lnTo>
                  <a:pt x="1714" y="2187"/>
                </a:lnTo>
                <a:lnTo>
                  <a:pt x="1888" y="2013"/>
                </a:lnTo>
                <a:close/>
                <a:moveTo>
                  <a:pt x="2209" y="1059"/>
                </a:moveTo>
                <a:lnTo>
                  <a:pt x="2190" y="1062"/>
                </a:lnTo>
                <a:lnTo>
                  <a:pt x="2172" y="1069"/>
                </a:lnTo>
                <a:lnTo>
                  <a:pt x="2155" y="1081"/>
                </a:lnTo>
                <a:lnTo>
                  <a:pt x="1743" y="1494"/>
                </a:lnTo>
                <a:lnTo>
                  <a:pt x="1731" y="1509"/>
                </a:lnTo>
                <a:lnTo>
                  <a:pt x="1725" y="1528"/>
                </a:lnTo>
                <a:lnTo>
                  <a:pt x="1721" y="1546"/>
                </a:lnTo>
                <a:lnTo>
                  <a:pt x="1725" y="1566"/>
                </a:lnTo>
                <a:lnTo>
                  <a:pt x="1731" y="1583"/>
                </a:lnTo>
                <a:lnTo>
                  <a:pt x="1743" y="1599"/>
                </a:lnTo>
                <a:lnTo>
                  <a:pt x="1759" y="1611"/>
                </a:lnTo>
                <a:lnTo>
                  <a:pt x="1778" y="1619"/>
                </a:lnTo>
                <a:lnTo>
                  <a:pt x="1796" y="1621"/>
                </a:lnTo>
                <a:lnTo>
                  <a:pt x="1815" y="1619"/>
                </a:lnTo>
                <a:lnTo>
                  <a:pt x="1833" y="1611"/>
                </a:lnTo>
                <a:lnTo>
                  <a:pt x="1850" y="1599"/>
                </a:lnTo>
                <a:lnTo>
                  <a:pt x="2262" y="1187"/>
                </a:lnTo>
                <a:lnTo>
                  <a:pt x="2274" y="1171"/>
                </a:lnTo>
                <a:lnTo>
                  <a:pt x="2280" y="1153"/>
                </a:lnTo>
                <a:lnTo>
                  <a:pt x="2283" y="1134"/>
                </a:lnTo>
                <a:lnTo>
                  <a:pt x="2280" y="1115"/>
                </a:lnTo>
                <a:lnTo>
                  <a:pt x="2274" y="1096"/>
                </a:lnTo>
                <a:lnTo>
                  <a:pt x="2262" y="1081"/>
                </a:lnTo>
                <a:lnTo>
                  <a:pt x="2246" y="1069"/>
                </a:lnTo>
                <a:lnTo>
                  <a:pt x="2227" y="1062"/>
                </a:lnTo>
                <a:lnTo>
                  <a:pt x="2209" y="1059"/>
                </a:lnTo>
                <a:close/>
                <a:moveTo>
                  <a:pt x="902" y="1058"/>
                </a:moveTo>
                <a:lnTo>
                  <a:pt x="329" y="1633"/>
                </a:lnTo>
                <a:lnTo>
                  <a:pt x="293" y="1671"/>
                </a:lnTo>
                <a:lnTo>
                  <a:pt x="263" y="1713"/>
                </a:lnTo>
                <a:lnTo>
                  <a:pt x="236" y="1758"/>
                </a:lnTo>
                <a:lnTo>
                  <a:pt x="214" y="1805"/>
                </a:lnTo>
                <a:lnTo>
                  <a:pt x="197" y="1853"/>
                </a:lnTo>
                <a:lnTo>
                  <a:pt x="184" y="1903"/>
                </a:lnTo>
                <a:lnTo>
                  <a:pt x="177" y="1955"/>
                </a:lnTo>
                <a:lnTo>
                  <a:pt x="174" y="2007"/>
                </a:lnTo>
                <a:lnTo>
                  <a:pt x="177" y="2061"/>
                </a:lnTo>
                <a:lnTo>
                  <a:pt x="184" y="2113"/>
                </a:lnTo>
                <a:lnTo>
                  <a:pt x="197" y="2163"/>
                </a:lnTo>
                <a:lnTo>
                  <a:pt x="214" y="2211"/>
                </a:lnTo>
                <a:lnTo>
                  <a:pt x="236" y="2258"/>
                </a:lnTo>
                <a:lnTo>
                  <a:pt x="263" y="2302"/>
                </a:lnTo>
                <a:lnTo>
                  <a:pt x="293" y="2343"/>
                </a:lnTo>
                <a:lnTo>
                  <a:pt x="329" y="2383"/>
                </a:lnTo>
                <a:lnTo>
                  <a:pt x="372" y="2421"/>
                </a:lnTo>
                <a:lnTo>
                  <a:pt x="418" y="2455"/>
                </a:lnTo>
                <a:lnTo>
                  <a:pt x="466" y="2482"/>
                </a:lnTo>
                <a:lnTo>
                  <a:pt x="517" y="2505"/>
                </a:lnTo>
                <a:lnTo>
                  <a:pt x="569" y="2521"/>
                </a:lnTo>
                <a:lnTo>
                  <a:pt x="622" y="2531"/>
                </a:lnTo>
                <a:lnTo>
                  <a:pt x="676" y="2537"/>
                </a:lnTo>
                <a:lnTo>
                  <a:pt x="731" y="2537"/>
                </a:lnTo>
                <a:lnTo>
                  <a:pt x="785" y="2531"/>
                </a:lnTo>
                <a:lnTo>
                  <a:pt x="839" y="2521"/>
                </a:lnTo>
                <a:lnTo>
                  <a:pt x="891" y="2505"/>
                </a:lnTo>
                <a:lnTo>
                  <a:pt x="940" y="2482"/>
                </a:lnTo>
                <a:lnTo>
                  <a:pt x="989" y="2455"/>
                </a:lnTo>
                <a:lnTo>
                  <a:pt x="1035" y="2421"/>
                </a:lnTo>
                <a:lnTo>
                  <a:pt x="1078" y="2383"/>
                </a:lnTo>
                <a:lnTo>
                  <a:pt x="1653" y="1808"/>
                </a:lnTo>
                <a:lnTo>
                  <a:pt x="902" y="1058"/>
                </a:lnTo>
                <a:close/>
                <a:moveTo>
                  <a:pt x="2419" y="848"/>
                </a:moveTo>
                <a:lnTo>
                  <a:pt x="2400" y="851"/>
                </a:lnTo>
                <a:lnTo>
                  <a:pt x="2382" y="859"/>
                </a:lnTo>
                <a:lnTo>
                  <a:pt x="2366" y="870"/>
                </a:lnTo>
                <a:lnTo>
                  <a:pt x="2345" y="891"/>
                </a:lnTo>
                <a:lnTo>
                  <a:pt x="2334" y="906"/>
                </a:lnTo>
                <a:lnTo>
                  <a:pt x="2327" y="925"/>
                </a:lnTo>
                <a:lnTo>
                  <a:pt x="2323" y="943"/>
                </a:lnTo>
                <a:lnTo>
                  <a:pt x="2327" y="963"/>
                </a:lnTo>
                <a:lnTo>
                  <a:pt x="2334" y="981"/>
                </a:lnTo>
                <a:lnTo>
                  <a:pt x="2345" y="997"/>
                </a:lnTo>
                <a:lnTo>
                  <a:pt x="2362" y="1008"/>
                </a:lnTo>
                <a:lnTo>
                  <a:pt x="2379" y="1016"/>
                </a:lnTo>
                <a:lnTo>
                  <a:pt x="2399" y="1019"/>
                </a:lnTo>
                <a:lnTo>
                  <a:pt x="2417" y="1016"/>
                </a:lnTo>
                <a:lnTo>
                  <a:pt x="2436" y="1008"/>
                </a:lnTo>
                <a:lnTo>
                  <a:pt x="2452" y="997"/>
                </a:lnTo>
                <a:lnTo>
                  <a:pt x="2472" y="976"/>
                </a:lnTo>
                <a:lnTo>
                  <a:pt x="2484" y="960"/>
                </a:lnTo>
                <a:lnTo>
                  <a:pt x="2491" y="942"/>
                </a:lnTo>
                <a:lnTo>
                  <a:pt x="2494" y="924"/>
                </a:lnTo>
                <a:lnTo>
                  <a:pt x="2491" y="904"/>
                </a:lnTo>
                <a:lnTo>
                  <a:pt x="2484" y="887"/>
                </a:lnTo>
                <a:lnTo>
                  <a:pt x="2472" y="870"/>
                </a:lnTo>
                <a:lnTo>
                  <a:pt x="2455" y="859"/>
                </a:lnTo>
                <a:lnTo>
                  <a:pt x="2438" y="851"/>
                </a:lnTo>
                <a:lnTo>
                  <a:pt x="2419" y="848"/>
                </a:lnTo>
                <a:close/>
                <a:moveTo>
                  <a:pt x="2006" y="0"/>
                </a:moveTo>
                <a:lnTo>
                  <a:pt x="2069" y="2"/>
                </a:lnTo>
                <a:lnTo>
                  <a:pt x="2130" y="11"/>
                </a:lnTo>
                <a:lnTo>
                  <a:pt x="2190" y="24"/>
                </a:lnTo>
                <a:lnTo>
                  <a:pt x="2248" y="42"/>
                </a:lnTo>
                <a:lnTo>
                  <a:pt x="2304" y="65"/>
                </a:lnTo>
                <a:lnTo>
                  <a:pt x="2358" y="94"/>
                </a:lnTo>
                <a:lnTo>
                  <a:pt x="2410" y="126"/>
                </a:lnTo>
                <a:lnTo>
                  <a:pt x="2459" y="164"/>
                </a:lnTo>
                <a:lnTo>
                  <a:pt x="2504" y="206"/>
                </a:lnTo>
                <a:lnTo>
                  <a:pt x="2546" y="252"/>
                </a:lnTo>
                <a:lnTo>
                  <a:pt x="2584" y="300"/>
                </a:lnTo>
                <a:lnTo>
                  <a:pt x="2616" y="352"/>
                </a:lnTo>
                <a:lnTo>
                  <a:pt x="2644" y="406"/>
                </a:lnTo>
                <a:lnTo>
                  <a:pt x="2667" y="463"/>
                </a:lnTo>
                <a:lnTo>
                  <a:pt x="2686" y="520"/>
                </a:lnTo>
                <a:lnTo>
                  <a:pt x="2699" y="581"/>
                </a:lnTo>
                <a:lnTo>
                  <a:pt x="2707" y="642"/>
                </a:lnTo>
                <a:lnTo>
                  <a:pt x="2710" y="705"/>
                </a:lnTo>
                <a:lnTo>
                  <a:pt x="2707" y="766"/>
                </a:lnTo>
                <a:lnTo>
                  <a:pt x="2699" y="828"/>
                </a:lnTo>
                <a:lnTo>
                  <a:pt x="2686" y="888"/>
                </a:lnTo>
                <a:lnTo>
                  <a:pt x="2667" y="946"/>
                </a:lnTo>
                <a:lnTo>
                  <a:pt x="2644" y="1003"/>
                </a:lnTo>
                <a:lnTo>
                  <a:pt x="2616" y="1056"/>
                </a:lnTo>
                <a:lnTo>
                  <a:pt x="2584" y="1108"/>
                </a:lnTo>
                <a:lnTo>
                  <a:pt x="2546" y="1157"/>
                </a:lnTo>
                <a:lnTo>
                  <a:pt x="2504" y="1203"/>
                </a:lnTo>
                <a:lnTo>
                  <a:pt x="1202" y="2506"/>
                </a:lnTo>
                <a:lnTo>
                  <a:pt x="1155" y="2550"/>
                </a:lnTo>
                <a:lnTo>
                  <a:pt x="1104" y="2588"/>
                </a:lnTo>
                <a:lnTo>
                  <a:pt x="1052" y="2620"/>
                </a:lnTo>
                <a:lnTo>
                  <a:pt x="997" y="2648"/>
                </a:lnTo>
                <a:lnTo>
                  <a:pt x="940" y="2671"/>
                </a:lnTo>
                <a:lnTo>
                  <a:pt x="883" y="2689"/>
                </a:lnTo>
                <a:lnTo>
                  <a:pt x="823" y="2702"/>
                </a:lnTo>
                <a:lnTo>
                  <a:pt x="763" y="2710"/>
                </a:lnTo>
                <a:lnTo>
                  <a:pt x="704" y="2712"/>
                </a:lnTo>
                <a:lnTo>
                  <a:pt x="644" y="2710"/>
                </a:lnTo>
                <a:lnTo>
                  <a:pt x="584" y="2702"/>
                </a:lnTo>
                <a:lnTo>
                  <a:pt x="525" y="2689"/>
                </a:lnTo>
                <a:lnTo>
                  <a:pt x="467" y="2671"/>
                </a:lnTo>
                <a:lnTo>
                  <a:pt x="410" y="2648"/>
                </a:lnTo>
                <a:lnTo>
                  <a:pt x="356" y="2620"/>
                </a:lnTo>
                <a:lnTo>
                  <a:pt x="303" y="2588"/>
                </a:lnTo>
                <a:lnTo>
                  <a:pt x="252" y="2550"/>
                </a:lnTo>
                <a:lnTo>
                  <a:pt x="205" y="2506"/>
                </a:lnTo>
                <a:lnTo>
                  <a:pt x="163" y="2460"/>
                </a:lnTo>
                <a:lnTo>
                  <a:pt x="126" y="2412"/>
                </a:lnTo>
                <a:lnTo>
                  <a:pt x="94" y="2360"/>
                </a:lnTo>
                <a:lnTo>
                  <a:pt x="65" y="2305"/>
                </a:lnTo>
                <a:lnTo>
                  <a:pt x="42" y="2250"/>
                </a:lnTo>
                <a:lnTo>
                  <a:pt x="24" y="2192"/>
                </a:lnTo>
                <a:lnTo>
                  <a:pt x="10" y="2131"/>
                </a:lnTo>
                <a:lnTo>
                  <a:pt x="2" y="2070"/>
                </a:lnTo>
                <a:lnTo>
                  <a:pt x="0" y="2007"/>
                </a:lnTo>
                <a:lnTo>
                  <a:pt x="2" y="1945"/>
                </a:lnTo>
                <a:lnTo>
                  <a:pt x="10" y="1883"/>
                </a:lnTo>
                <a:lnTo>
                  <a:pt x="24" y="1824"/>
                </a:lnTo>
                <a:lnTo>
                  <a:pt x="42" y="1766"/>
                </a:lnTo>
                <a:lnTo>
                  <a:pt x="65" y="1710"/>
                </a:lnTo>
                <a:lnTo>
                  <a:pt x="94" y="1655"/>
                </a:lnTo>
                <a:lnTo>
                  <a:pt x="126" y="1604"/>
                </a:lnTo>
                <a:lnTo>
                  <a:pt x="163" y="1555"/>
                </a:lnTo>
                <a:lnTo>
                  <a:pt x="205" y="1509"/>
                </a:lnTo>
                <a:lnTo>
                  <a:pt x="1508" y="206"/>
                </a:lnTo>
                <a:lnTo>
                  <a:pt x="1554" y="164"/>
                </a:lnTo>
                <a:lnTo>
                  <a:pt x="1603" y="126"/>
                </a:lnTo>
                <a:lnTo>
                  <a:pt x="1654" y="94"/>
                </a:lnTo>
                <a:lnTo>
                  <a:pt x="1708" y="65"/>
                </a:lnTo>
                <a:lnTo>
                  <a:pt x="1764" y="42"/>
                </a:lnTo>
                <a:lnTo>
                  <a:pt x="1823" y="24"/>
                </a:lnTo>
                <a:lnTo>
                  <a:pt x="1882" y="11"/>
                </a:lnTo>
                <a:lnTo>
                  <a:pt x="1943" y="2"/>
                </a:lnTo>
                <a:lnTo>
                  <a:pt x="20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42" name="Google Shape;10142;p23"/>
          <p:cNvSpPr/>
          <p:nvPr/>
        </p:nvSpPr>
        <p:spPr>
          <a:xfrm>
            <a:off x="17579734" y="7560816"/>
            <a:ext cx="396451" cy="396455"/>
          </a:xfrm>
          <a:custGeom>
            <a:rect b="b" l="l" r="r" t="t"/>
            <a:pathLst>
              <a:path extrusionOk="0" h="1729" w="1731">
                <a:moveTo>
                  <a:pt x="721" y="288"/>
                </a:moveTo>
                <a:lnTo>
                  <a:pt x="721" y="576"/>
                </a:lnTo>
                <a:lnTo>
                  <a:pt x="718" y="604"/>
                </a:lnTo>
                <a:lnTo>
                  <a:pt x="710" y="632"/>
                </a:lnTo>
                <a:lnTo>
                  <a:pt x="696" y="656"/>
                </a:lnTo>
                <a:lnTo>
                  <a:pt x="679" y="678"/>
                </a:lnTo>
                <a:lnTo>
                  <a:pt x="658" y="695"/>
                </a:lnTo>
                <a:lnTo>
                  <a:pt x="633" y="708"/>
                </a:lnTo>
                <a:lnTo>
                  <a:pt x="607" y="717"/>
                </a:lnTo>
                <a:lnTo>
                  <a:pt x="577" y="720"/>
                </a:lnTo>
                <a:lnTo>
                  <a:pt x="289" y="720"/>
                </a:lnTo>
                <a:lnTo>
                  <a:pt x="289" y="1008"/>
                </a:lnTo>
                <a:lnTo>
                  <a:pt x="577" y="1008"/>
                </a:lnTo>
                <a:lnTo>
                  <a:pt x="607" y="1011"/>
                </a:lnTo>
                <a:lnTo>
                  <a:pt x="633" y="1019"/>
                </a:lnTo>
                <a:lnTo>
                  <a:pt x="658" y="1032"/>
                </a:lnTo>
                <a:lnTo>
                  <a:pt x="679" y="1050"/>
                </a:lnTo>
                <a:lnTo>
                  <a:pt x="696" y="1072"/>
                </a:lnTo>
                <a:lnTo>
                  <a:pt x="710" y="1096"/>
                </a:lnTo>
                <a:lnTo>
                  <a:pt x="718" y="1123"/>
                </a:lnTo>
                <a:lnTo>
                  <a:pt x="721" y="1153"/>
                </a:lnTo>
                <a:lnTo>
                  <a:pt x="721" y="1441"/>
                </a:lnTo>
                <a:lnTo>
                  <a:pt x="1010" y="1441"/>
                </a:lnTo>
                <a:lnTo>
                  <a:pt x="1010" y="1153"/>
                </a:lnTo>
                <a:lnTo>
                  <a:pt x="1013" y="1123"/>
                </a:lnTo>
                <a:lnTo>
                  <a:pt x="1021" y="1096"/>
                </a:lnTo>
                <a:lnTo>
                  <a:pt x="1035" y="1072"/>
                </a:lnTo>
                <a:lnTo>
                  <a:pt x="1052" y="1050"/>
                </a:lnTo>
                <a:lnTo>
                  <a:pt x="1073" y="1032"/>
                </a:lnTo>
                <a:lnTo>
                  <a:pt x="1098" y="1019"/>
                </a:lnTo>
                <a:lnTo>
                  <a:pt x="1125" y="1011"/>
                </a:lnTo>
                <a:lnTo>
                  <a:pt x="1154" y="1008"/>
                </a:lnTo>
                <a:lnTo>
                  <a:pt x="1443" y="1008"/>
                </a:lnTo>
                <a:lnTo>
                  <a:pt x="1443" y="720"/>
                </a:lnTo>
                <a:lnTo>
                  <a:pt x="1154" y="720"/>
                </a:lnTo>
                <a:lnTo>
                  <a:pt x="1125" y="717"/>
                </a:lnTo>
                <a:lnTo>
                  <a:pt x="1098" y="708"/>
                </a:lnTo>
                <a:lnTo>
                  <a:pt x="1073" y="695"/>
                </a:lnTo>
                <a:lnTo>
                  <a:pt x="1052" y="678"/>
                </a:lnTo>
                <a:lnTo>
                  <a:pt x="1035" y="656"/>
                </a:lnTo>
                <a:lnTo>
                  <a:pt x="1021" y="632"/>
                </a:lnTo>
                <a:lnTo>
                  <a:pt x="1013" y="604"/>
                </a:lnTo>
                <a:lnTo>
                  <a:pt x="1010" y="576"/>
                </a:lnTo>
                <a:lnTo>
                  <a:pt x="1010" y="288"/>
                </a:lnTo>
                <a:lnTo>
                  <a:pt x="721" y="288"/>
                </a:lnTo>
                <a:close/>
                <a:moveTo>
                  <a:pt x="577" y="0"/>
                </a:moveTo>
                <a:lnTo>
                  <a:pt x="1154" y="0"/>
                </a:lnTo>
                <a:lnTo>
                  <a:pt x="1184" y="2"/>
                </a:lnTo>
                <a:lnTo>
                  <a:pt x="1210" y="11"/>
                </a:lnTo>
                <a:lnTo>
                  <a:pt x="1235" y="24"/>
                </a:lnTo>
                <a:lnTo>
                  <a:pt x="1256" y="41"/>
                </a:lnTo>
                <a:lnTo>
                  <a:pt x="1273" y="63"/>
                </a:lnTo>
                <a:lnTo>
                  <a:pt x="1287" y="87"/>
                </a:lnTo>
                <a:lnTo>
                  <a:pt x="1295" y="114"/>
                </a:lnTo>
                <a:lnTo>
                  <a:pt x="1298" y="144"/>
                </a:lnTo>
                <a:lnTo>
                  <a:pt x="1298" y="432"/>
                </a:lnTo>
                <a:lnTo>
                  <a:pt x="1587" y="432"/>
                </a:lnTo>
                <a:lnTo>
                  <a:pt x="1616" y="434"/>
                </a:lnTo>
                <a:lnTo>
                  <a:pt x="1642" y="443"/>
                </a:lnTo>
                <a:lnTo>
                  <a:pt x="1668" y="456"/>
                </a:lnTo>
                <a:lnTo>
                  <a:pt x="1688" y="473"/>
                </a:lnTo>
                <a:lnTo>
                  <a:pt x="1706" y="495"/>
                </a:lnTo>
                <a:lnTo>
                  <a:pt x="1720" y="519"/>
                </a:lnTo>
                <a:lnTo>
                  <a:pt x="1728" y="547"/>
                </a:lnTo>
                <a:lnTo>
                  <a:pt x="1731" y="576"/>
                </a:lnTo>
                <a:lnTo>
                  <a:pt x="1731" y="1153"/>
                </a:lnTo>
                <a:lnTo>
                  <a:pt x="1728" y="1181"/>
                </a:lnTo>
                <a:lnTo>
                  <a:pt x="1720" y="1208"/>
                </a:lnTo>
                <a:lnTo>
                  <a:pt x="1706" y="1232"/>
                </a:lnTo>
                <a:lnTo>
                  <a:pt x="1688" y="1254"/>
                </a:lnTo>
                <a:lnTo>
                  <a:pt x="1668" y="1272"/>
                </a:lnTo>
                <a:lnTo>
                  <a:pt x="1642" y="1285"/>
                </a:lnTo>
                <a:lnTo>
                  <a:pt x="1616" y="1293"/>
                </a:lnTo>
                <a:lnTo>
                  <a:pt x="1587" y="1297"/>
                </a:lnTo>
                <a:lnTo>
                  <a:pt x="1298" y="1297"/>
                </a:lnTo>
                <a:lnTo>
                  <a:pt x="1298" y="1585"/>
                </a:lnTo>
                <a:lnTo>
                  <a:pt x="1295" y="1613"/>
                </a:lnTo>
                <a:lnTo>
                  <a:pt x="1287" y="1641"/>
                </a:lnTo>
                <a:lnTo>
                  <a:pt x="1273" y="1665"/>
                </a:lnTo>
                <a:lnTo>
                  <a:pt x="1256" y="1686"/>
                </a:lnTo>
                <a:lnTo>
                  <a:pt x="1235" y="1704"/>
                </a:lnTo>
                <a:lnTo>
                  <a:pt x="1210" y="1717"/>
                </a:lnTo>
                <a:lnTo>
                  <a:pt x="1184" y="1726"/>
                </a:lnTo>
                <a:lnTo>
                  <a:pt x="1154" y="1729"/>
                </a:lnTo>
                <a:lnTo>
                  <a:pt x="577" y="1729"/>
                </a:lnTo>
                <a:lnTo>
                  <a:pt x="548" y="1726"/>
                </a:lnTo>
                <a:lnTo>
                  <a:pt x="521" y="1717"/>
                </a:lnTo>
                <a:lnTo>
                  <a:pt x="496" y="1704"/>
                </a:lnTo>
                <a:lnTo>
                  <a:pt x="475" y="1686"/>
                </a:lnTo>
                <a:lnTo>
                  <a:pt x="458" y="1665"/>
                </a:lnTo>
                <a:lnTo>
                  <a:pt x="444" y="1641"/>
                </a:lnTo>
                <a:lnTo>
                  <a:pt x="436" y="1613"/>
                </a:lnTo>
                <a:lnTo>
                  <a:pt x="433" y="1585"/>
                </a:lnTo>
                <a:lnTo>
                  <a:pt x="433" y="1297"/>
                </a:lnTo>
                <a:lnTo>
                  <a:pt x="144" y="1297"/>
                </a:lnTo>
                <a:lnTo>
                  <a:pt x="115" y="1293"/>
                </a:lnTo>
                <a:lnTo>
                  <a:pt x="89" y="1285"/>
                </a:lnTo>
                <a:lnTo>
                  <a:pt x="63" y="1272"/>
                </a:lnTo>
                <a:lnTo>
                  <a:pt x="43" y="1254"/>
                </a:lnTo>
                <a:lnTo>
                  <a:pt x="25" y="1232"/>
                </a:lnTo>
                <a:lnTo>
                  <a:pt x="11" y="1208"/>
                </a:lnTo>
                <a:lnTo>
                  <a:pt x="3" y="1181"/>
                </a:lnTo>
                <a:lnTo>
                  <a:pt x="0" y="1153"/>
                </a:lnTo>
                <a:lnTo>
                  <a:pt x="0" y="576"/>
                </a:lnTo>
                <a:lnTo>
                  <a:pt x="3" y="547"/>
                </a:lnTo>
                <a:lnTo>
                  <a:pt x="11" y="519"/>
                </a:lnTo>
                <a:lnTo>
                  <a:pt x="25" y="495"/>
                </a:lnTo>
                <a:lnTo>
                  <a:pt x="43" y="473"/>
                </a:lnTo>
                <a:lnTo>
                  <a:pt x="63" y="456"/>
                </a:lnTo>
                <a:lnTo>
                  <a:pt x="89" y="443"/>
                </a:lnTo>
                <a:lnTo>
                  <a:pt x="115" y="434"/>
                </a:lnTo>
                <a:lnTo>
                  <a:pt x="144" y="432"/>
                </a:lnTo>
                <a:lnTo>
                  <a:pt x="433" y="432"/>
                </a:lnTo>
                <a:lnTo>
                  <a:pt x="433" y="144"/>
                </a:lnTo>
                <a:lnTo>
                  <a:pt x="436" y="114"/>
                </a:lnTo>
                <a:lnTo>
                  <a:pt x="444" y="87"/>
                </a:lnTo>
                <a:lnTo>
                  <a:pt x="458" y="63"/>
                </a:lnTo>
                <a:lnTo>
                  <a:pt x="475" y="41"/>
                </a:lnTo>
                <a:lnTo>
                  <a:pt x="496" y="24"/>
                </a:lnTo>
                <a:lnTo>
                  <a:pt x="521" y="11"/>
                </a:lnTo>
                <a:lnTo>
                  <a:pt x="548" y="2"/>
                </a:lnTo>
                <a:lnTo>
                  <a:pt x="5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43" name="Google Shape;10143;p23"/>
          <p:cNvGrpSpPr/>
          <p:nvPr/>
        </p:nvGrpSpPr>
        <p:grpSpPr>
          <a:xfrm>
            <a:off x="15040244" y="7548144"/>
            <a:ext cx="504195" cy="422852"/>
            <a:chOff x="4449" y="784"/>
            <a:chExt cx="335" cy="281"/>
          </a:xfrm>
        </p:grpSpPr>
        <p:sp>
          <p:nvSpPr>
            <p:cNvPr id="10144" name="Google Shape;10144;p23"/>
            <p:cNvSpPr/>
            <p:nvPr/>
          </p:nvSpPr>
          <p:spPr>
            <a:xfrm>
              <a:off x="4449" y="784"/>
              <a:ext cx="335" cy="281"/>
            </a:xfrm>
            <a:custGeom>
              <a:rect b="b" l="l" r="r" t="t"/>
              <a:pathLst>
                <a:path extrusionOk="0" h="2807" w="3347">
                  <a:moveTo>
                    <a:pt x="277" y="703"/>
                  </a:moveTo>
                  <a:lnTo>
                    <a:pt x="248" y="706"/>
                  </a:lnTo>
                  <a:lnTo>
                    <a:pt x="221" y="714"/>
                  </a:lnTo>
                  <a:lnTo>
                    <a:pt x="197" y="727"/>
                  </a:lnTo>
                  <a:lnTo>
                    <a:pt x="176" y="745"/>
                  </a:lnTo>
                  <a:lnTo>
                    <a:pt x="158" y="766"/>
                  </a:lnTo>
                  <a:lnTo>
                    <a:pt x="144" y="790"/>
                  </a:lnTo>
                  <a:lnTo>
                    <a:pt x="136" y="818"/>
                  </a:lnTo>
                  <a:lnTo>
                    <a:pt x="133" y="846"/>
                  </a:lnTo>
                  <a:lnTo>
                    <a:pt x="133" y="2531"/>
                  </a:lnTo>
                  <a:lnTo>
                    <a:pt x="136" y="2559"/>
                  </a:lnTo>
                  <a:lnTo>
                    <a:pt x="144" y="2586"/>
                  </a:lnTo>
                  <a:lnTo>
                    <a:pt x="158" y="2611"/>
                  </a:lnTo>
                  <a:lnTo>
                    <a:pt x="176" y="2632"/>
                  </a:lnTo>
                  <a:lnTo>
                    <a:pt x="197" y="2649"/>
                  </a:lnTo>
                  <a:lnTo>
                    <a:pt x="221" y="2663"/>
                  </a:lnTo>
                  <a:lnTo>
                    <a:pt x="248" y="2671"/>
                  </a:lnTo>
                  <a:lnTo>
                    <a:pt x="277" y="2674"/>
                  </a:lnTo>
                  <a:lnTo>
                    <a:pt x="3070" y="2674"/>
                  </a:lnTo>
                  <a:lnTo>
                    <a:pt x="3098" y="2671"/>
                  </a:lnTo>
                  <a:lnTo>
                    <a:pt x="3126" y="2663"/>
                  </a:lnTo>
                  <a:lnTo>
                    <a:pt x="3150" y="2649"/>
                  </a:lnTo>
                  <a:lnTo>
                    <a:pt x="3171" y="2632"/>
                  </a:lnTo>
                  <a:lnTo>
                    <a:pt x="3189" y="2611"/>
                  </a:lnTo>
                  <a:lnTo>
                    <a:pt x="3202" y="2586"/>
                  </a:lnTo>
                  <a:lnTo>
                    <a:pt x="3211" y="2559"/>
                  </a:lnTo>
                  <a:lnTo>
                    <a:pt x="3213" y="2531"/>
                  </a:lnTo>
                  <a:lnTo>
                    <a:pt x="3213" y="846"/>
                  </a:lnTo>
                  <a:lnTo>
                    <a:pt x="3211" y="818"/>
                  </a:lnTo>
                  <a:lnTo>
                    <a:pt x="3202" y="790"/>
                  </a:lnTo>
                  <a:lnTo>
                    <a:pt x="3189" y="766"/>
                  </a:lnTo>
                  <a:lnTo>
                    <a:pt x="3171" y="745"/>
                  </a:lnTo>
                  <a:lnTo>
                    <a:pt x="3150" y="727"/>
                  </a:lnTo>
                  <a:lnTo>
                    <a:pt x="3126" y="714"/>
                  </a:lnTo>
                  <a:lnTo>
                    <a:pt x="3098" y="706"/>
                  </a:lnTo>
                  <a:lnTo>
                    <a:pt x="3070" y="703"/>
                  </a:lnTo>
                  <a:lnTo>
                    <a:pt x="277" y="703"/>
                  </a:lnTo>
                  <a:close/>
                  <a:moveTo>
                    <a:pt x="1387" y="134"/>
                  </a:moveTo>
                  <a:lnTo>
                    <a:pt x="1348" y="137"/>
                  </a:lnTo>
                  <a:lnTo>
                    <a:pt x="1312" y="145"/>
                  </a:lnTo>
                  <a:lnTo>
                    <a:pt x="1277" y="159"/>
                  </a:lnTo>
                  <a:lnTo>
                    <a:pt x="1246" y="176"/>
                  </a:lnTo>
                  <a:lnTo>
                    <a:pt x="1216" y="198"/>
                  </a:lnTo>
                  <a:lnTo>
                    <a:pt x="1191" y="224"/>
                  </a:lnTo>
                  <a:lnTo>
                    <a:pt x="1168" y="253"/>
                  </a:lnTo>
                  <a:lnTo>
                    <a:pt x="1151" y="285"/>
                  </a:lnTo>
                  <a:lnTo>
                    <a:pt x="1138" y="319"/>
                  </a:lnTo>
                  <a:lnTo>
                    <a:pt x="1130" y="356"/>
                  </a:lnTo>
                  <a:lnTo>
                    <a:pt x="1127" y="394"/>
                  </a:lnTo>
                  <a:lnTo>
                    <a:pt x="1127" y="569"/>
                  </a:lnTo>
                  <a:lnTo>
                    <a:pt x="2220" y="569"/>
                  </a:lnTo>
                  <a:lnTo>
                    <a:pt x="2220" y="394"/>
                  </a:lnTo>
                  <a:lnTo>
                    <a:pt x="2217" y="356"/>
                  </a:lnTo>
                  <a:lnTo>
                    <a:pt x="2209" y="319"/>
                  </a:lnTo>
                  <a:lnTo>
                    <a:pt x="2196" y="285"/>
                  </a:lnTo>
                  <a:lnTo>
                    <a:pt x="2179" y="253"/>
                  </a:lnTo>
                  <a:lnTo>
                    <a:pt x="2156" y="224"/>
                  </a:lnTo>
                  <a:lnTo>
                    <a:pt x="2131" y="198"/>
                  </a:lnTo>
                  <a:lnTo>
                    <a:pt x="2101" y="176"/>
                  </a:lnTo>
                  <a:lnTo>
                    <a:pt x="2070" y="159"/>
                  </a:lnTo>
                  <a:lnTo>
                    <a:pt x="2035" y="145"/>
                  </a:lnTo>
                  <a:lnTo>
                    <a:pt x="1999" y="137"/>
                  </a:lnTo>
                  <a:lnTo>
                    <a:pt x="1960" y="134"/>
                  </a:lnTo>
                  <a:lnTo>
                    <a:pt x="1387" y="134"/>
                  </a:lnTo>
                  <a:close/>
                  <a:moveTo>
                    <a:pt x="1387" y="0"/>
                  </a:moveTo>
                  <a:lnTo>
                    <a:pt x="1960" y="0"/>
                  </a:lnTo>
                  <a:lnTo>
                    <a:pt x="2009" y="3"/>
                  </a:lnTo>
                  <a:lnTo>
                    <a:pt x="2057" y="12"/>
                  </a:lnTo>
                  <a:lnTo>
                    <a:pt x="2102" y="28"/>
                  </a:lnTo>
                  <a:lnTo>
                    <a:pt x="2145" y="47"/>
                  </a:lnTo>
                  <a:lnTo>
                    <a:pt x="2185" y="71"/>
                  </a:lnTo>
                  <a:lnTo>
                    <a:pt x="2221" y="100"/>
                  </a:lnTo>
                  <a:lnTo>
                    <a:pt x="2254" y="133"/>
                  </a:lnTo>
                  <a:lnTo>
                    <a:pt x="2283" y="170"/>
                  </a:lnTo>
                  <a:lnTo>
                    <a:pt x="2307" y="209"/>
                  </a:lnTo>
                  <a:lnTo>
                    <a:pt x="2327" y="252"/>
                  </a:lnTo>
                  <a:lnTo>
                    <a:pt x="2341" y="298"/>
                  </a:lnTo>
                  <a:lnTo>
                    <a:pt x="2350" y="344"/>
                  </a:lnTo>
                  <a:lnTo>
                    <a:pt x="2353" y="394"/>
                  </a:lnTo>
                  <a:lnTo>
                    <a:pt x="2353" y="569"/>
                  </a:lnTo>
                  <a:lnTo>
                    <a:pt x="3070" y="569"/>
                  </a:lnTo>
                  <a:lnTo>
                    <a:pt x="3110" y="572"/>
                  </a:lnTo>
                  <a:lnTo>
                    <a:pt x="3150" y="581"/>
                  </a:lnTo>
                  <a:lnTo>
                    <a:pt x="3187" y="595"/>
                  </a:lnTo>
                  <a:lnTo>
                    <a:pt x="3220" y="614"/>
                  </a:lnTo>
                  <a:lnTo>
                    <a:pt x="3252" y="637"/>
                  </a:lnTo>
                  <a:lnTo>
                    <a:pt x="3279" y="664"/>
                  </a:lnTo>
                  <a:lnTo>
                    <a:pt x="3302" y="696"/>
                  </a:lnTo>
                  <a:lnTo>
                    <a:pt x="3321" y="729"/>
                  </a:lnTo>
                  <a:lnTo>
                    <a:pt x="3335" y="767"/>
                  </a:lnTo>
                  <a:lnTo>
                    <a:pt x="3344" y="806"/>
                  </a:lnTo>
                  <a:lnTo>
                    <a:pt x="3347" y="846"/>
                  </a:lnTo>
                  <a:lnTo>
                    <a:pt x="3347" y="2531"/>
                  </a:lnTo>
                  <a:lnTo>
                    <a:pt x="3344" y="2571"/>
                  </a:lnTo>
                  <a:lnTo>
                    <a:pt x="3335" y="2610"/>
                  </a:lnTo>
                  <a:lnTo>
                    <a:pt x="3321" y="2646"/>
                  </a:lnTo>
                  <a:lnTo>
                    <a:pt x="3302" y="2681"/>
                  </a:lnTo>
                  <a:lnTo>
                    <a:pt x="3279" y="2711"/>
                  </a:lnTo>
                  <a:lnTo>
                    <a:pt x="3252" y="2739"/>
                  </a:lnTo>
                  <a:lnTo>
                    <a:pt x="3220" y="2762"/>
                  </a:lnTo>
                  <a:lnTo>
                    <a:pt x="3187" y="2781"/>
                  </a:lnTo>
                  <a:lnTo>
                    <a:pt x="3150" y="2796"/>
                  </a:lnTo>
                  <a:lnTo>
                    <a:pt x="3110" y="2804"/>
                  </a:lnTo>
                  <a:lnTo>
                    <a:pt x="3070" y="2807"/>
                  </a:lnTo>
                  <a:lnTo>
                    <a:pt x="277" y="2807"/>
                  </a:lnTo>
                  <a:lnTo>
                    <a:pt x="237" y="2804"/>
                  </a:lnTo>
                  <a:lnTo>
                    <a:pt x="197" y="2796"/>
                  </a:lnTo>
                  <a:lnTo>
                    <a:pt x="160" y="2781"/>
                  </a:lnTo>
                  <a:lnTo>
                    <a:pt x="126" y="2762"/>
                  </a:lnTo>
                  <a:lnTo>
                    <a:pt x="95" y="2739"/>
                  </a:lnTo>
                  <a:lnTo>
                    <a:pt x="68" y="2711"/>
                  </a:lnTo>
                  <a:lnTo>
                    <a:pt x="45" y="2681"/>
                  </a:lnTo>
                  <a:lnTo>
                    <a:pt x="25" y="2646"/>
                  </a:lnTo>
                  <a:lnTo>
                    <a:pt x="12" y="2610"/>
                  </a:lnTo>
                  <a:lnTo>
                    <a:pt x="3" y="2571"/>
                  </a:lnTo>
                  <a:lnTo>
                    <a:pt x="0" y="2531"/>
                  </a:lnTo>
                  <a:lnTo>
                    <a:pt x="0" y="846"/>
                  </a:lnTo>
                  <a:lnTo>
                    <a:pt x="3" y="806"/>
                  </a:lnTo>
                  <a:lnTo>
                    <a:pt x="12" y="767"/>
                  </a:lnTo>
                  <a:lnTo>
                    <a:pt x="25" y="729"/>
                  </a:lnTo>
                  <a:lnTo>
                    <a:pt x="45" y="696"/>
                  </a:lnTo>
                  <a:lnTo>
                    <a:pt x="68" y="664"/>
                  </a:lnTo>
                  <a:lnTo>
                    <a:pt x="95" y="637"/>
                  </a:lnTo>
                  <a:lnTo>
                    <a:pt x="126" y="614"/>
                  </a:lnTo>
                  <a:lnTo>
                    <a:pt x="160" y="595"/>
                  </a:lnTo>
                  <a:lnTo>
                    <a:pt x="197" y="581"/>
                  </a:lnTo>
                  <a:lnTo>
                    <a:pt x="237" y="572"/>
                  </a:lnTo>
                  <a:lnTo>
                    <a:pt x="277" y="569"/>
                  </a:lnTo>
                  <a:lnTo>
                    <a:pt x="994" y="569"/>
                  </a:lnTo>
                  <a:lnTo>
                    <a:pt x="994" y="394"/>
                  </a:lnTo>
                  <a:lnTo>
                    <a:pt x="997" y="344"/>
                  </a:lnTo>
                  <a:lnTo>
                    <a:pt x="1005" y="298"/>
                  </a:lnTo>
                  <a:lnTo>
                    <a:pt x="1020" y="252"/>
                  </a:lnTo>
                  <a:lnTo>
                    <a:pt x="1040" y="209"/>
                  </a:lnTo>
                  <a:lnTo>
                    <a:pt x="1064" y="170"/>
                  </a:lnTo>
                  <a:lnTo>
                    <a:pt x="1092" y="133"/>
                  </a:lnTo>
                  <a:lnTo>
                    <a:pt x="1126" y="100"/>
                  </a:lnTo>
                  <a:lnTo>
                    <a:pt x="1162" y="71"/>
                  </a:lnTo>
                  <a:lnTo>
                    <a:pt x="1202" y="47"/>
                  </a:lnTo>
                  <a:lnTo>
                    <a:pt x="1245" y="28"/>
                  </a:lnTo>
                  <a:lnTo>
                    <a:pt x="1290" y="12"/>
                  </a:lnTo>
                  <a:lnTo>
                    <a:pt x="1337" y="3"/>
                  </a:lnTo>
                  <a:lnTo>
                    <a:pt x="13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45" name="Google Shape;10145;p23"/>
            <p:cNvSpPr/>
            <p:nvPr/>
          </p:nvSpPr>
          <p:spPr>
            <a:xfrm>
              <a:off x="4536" y="872"/>
              <a:ext cx="161" cy="161"/>
            </a:xfrm>
            <a:custGeom>
              <a:rect b="b" l="l" r="r" t="t"/>
              <a:pathLst>
                <a:path extrusionOk="0" h="1614" w="1613">
                  <a:moveTo>
                    <a:pt x="615" y="134"/>
                  </a:moveTo>
                  <a:lnTo>
                    <a:pt x="615" y="550"/>
                  </a:lnTo>
                  <a:lnTo>
                    <a:pt x="613" y="567"/>
                  </a:lnTo>
                  <a:lnTo>
                    <a:pt x="606" y="583"/>
                  </a:lnTo>
                  <a:lnTo>
                    <a:pt x="596" y="596"/>
                  </a:lnTo>
                  <a:lnTo>
                    <a:pt x="582" y="607"/>
                  </a:lnTo>
                  <a:lnTo>
                    <a:pt x="566" y="614"/>
                  </a:lnTo>
                  <a:lnTo>
                    <a:pt x="548" y="616"/>
                  </a:lnTo>
                  <a:lnTo>
                    <a:pt x="133" y="616"/>
                  </a:lnTo>
                  <a:lnTo>
                    <a:pt x="133" y="999"/>
                  </a:lnTo>
                  <a:lnTo>
                    <a:pt x="548" y="999"/>
                  </a:lnTo>
                  <a:lnTo>
                    <a:pt x="566" y="1002"/>
                  </a:lnTo>
                  <a:lnTo>
                    <a:pt x="583" y="1008"/>
                  </a:lnTo>
                  <a:lnTo>
                    <a:pt x="596" y="1018"/>
                  </a:lnTo>
                  <a:lnTo>
                    <a:pt x="606" y="1032"/>
                  </a:lnTo>
                  <a:lnTo>
                    <a:pt x="613" y="1047"/>
                  </a:lnTo>
                  <a:lnTo>
                    <a:pt x="615" y="1066"/>
                  </a:lnTo>
                  <a:lnTo>
                    <a:pt x="615" y="1481"/>
                  </a:lnTo>
                  <a:lnTo>
                    <a:pt x="998" y="1481"/>
                  </a:lnTo>
                  <a:lnTo>
                    <a:pt x="998" y="1066"/>
                  </a:lnTo>
                  <a:lnTo>
                    <a:pt x="1000" y="1047"/>
                  </a:lnTo>
                  <a:lnTo>
                    <a:pt x="1007" y="1032"/>
                  </a:lnTo>
                  <a:lnTo>
                    <a:pt x="1017" y="1018"/>
                  </a:lnTo>
                  <a:lnTo>
                    <a:pt x="1030" y="1008"/>
                  </a:lnTo>
                  <a:lnTo>
                    <a:pt x="1047" y="1002"/>
                  </a:lnTo>
                  <a:lnTo>
                    <a:pt x="1064" y="999"/>
                  </a:lnTo>
                  <a:lnTo>
                    <a:pt x="1480" y="999"/>
                  </a:lnTo>
                  <a:lnTo>
                    <a:pt x="1480" y="616"/>
                  </a:lnTo>
                  <a:lnTo>
                    <a:pt x="1064" y="616"/>
                  </a:lnTo>
                  <a:lnTo>
                    <a:pt x="1047" y="614"/>
                  </a:lnTo>
                  <a:lnTo>
                    <a:pt x="1030" y="607"/>
                  </a:lnTo>
                  <a:lnTo>
                    <a:pt x="1017" y="596"/>
                  </a:lnTo>
                  <a:lnTo>
                    <a:pt x="1007" y="583"/>
                  </a:lnTo>
                  <a:lnTo>
                    <a:pt x="1000" y="567"/>
                  </a:lnTo>
                  <a:lnTo>
                    <a:pt x="998" y="550"/>
                  </a:lnTo>
                  <a:lnTo>
                    <a:pt x="998" y="134"/>
                  </a:lnTo>
                  <a:lnTo>
                    <a:pt x="615" y="134"/>
                  </a:lnTo>
                  <a:close/>
                  <a:moveTo>
                    <a:pt x="548" y="0"/>
                  </a:moveTo>
                  <a:lnTo>
                    <a:pt x="1064" y="0"/>
                  </a:lnTo>
                  <a:lnTo>
                    <a:pt x="1082" y="3"/>
                  </a:lnTo>
                  <a:lnTo>
                    <a:pt x="1098" y="9"/>
                  </a:lnTo>
                  <a:lnTo>
                    <a:pt x="1112" y="19"/>
                  </a:lnTo>
                  <a:lnTo>
                    <a:pt x="1122" y="33"/>
                  </a:lnTo>
                  <a:lnTo>
                    <a:pt x="1129" y="49"/>
                  </a:lnTo>
                  <a:lnTo>
                    <a:pt x="1131" y="67"/>
                  </a:lnTo>
                  <a:lnTo>
                    <a:pt x="1131" y="482"/>
                  </a:lnTo>
                  <a:lnTo>
                    <a:pt x="1546" y="482"/>
                  </a:lnTo>
                  <a:lnTo>
                    <a:pt x="1564" y="485"/>
                  </a:lnTo>
                  <a:lnTo>
                    <a:pt x="1580" y="492"/>
                  </a:lnTo>
                  <a:lnTo>
                    <a:pt x="1594" y="502"/>
                  </a:lnTo>
                  <a:lnTo>
                    <a:pt x="1604" y="516"/>
                  </a:lnTo>
                  <a:lnTo>
                    <a:pt x="1611" y="531"/>
                  </a:lnTo>
                  <a:lnTo>
                    <a:pt x="1613" y="550"/>
                  </a:lnTo>
                  <a:lnTo>
                    <a:pt x="1613" y="1066"/>
                  </a:lnTo>
                  <a:lnTo>
                    <a:pt x="1611" y="1083"/>
                  </a:lnTo>
                  <a:lnTo>
                    <a:pt x="1604" y="1099"/>
                  </a:lnTo>
                  <a:lnTo>
                    <a:pt x="1594" y="1112"/>
                  </a:lnTo>
                  <a:lnTo>
                    <a:pt x="1580" y="1123"/>
                  </a:lnTo>
                  <a:lnTo>
                    <a:pt x="1564" y="1130"/>
                  </a:lnTo>
                  <a:lnTo>
                    <a:pt x="1546" y="1133"/>
                  </a:lnTo>
                  <a:lnTo>
                    <a:pt x="1131" y="1133"/>
                  </a:lnTo>
                  <a:lnTo>
                    <a:pt x="1131" y="1548"/>
                  </a:lnTo>
                  <a:lnTo>
                    <a:pt x="1129" y="1565"/>
                  </a:lnTo>
                  <a:lnTo>
                    <a:pt x="1122" y="1582"/>
                  </a:lnTo>
                  <a:lnTo>
                    <a:pt x="1112" y="1595"/>
                  </a:lnTo>
                  <a:lnTo>
                    <a:pt x="1098" y="1606"/>
                  </a:lnTo>
                  <a:lnTo>
                    <a:pt x="1082" y="1612"/>
                  </a:lnTo>
                  <a:lnTo>
                    <a:pt x="1064" y="1614"/>
                  </a:lnTo>
                  <a:lnTo>
                    <a:pt x="548" y="1614"/>
                  </a:lnTo>
                  <a:lnTo>
                    <a:pt x="531" y="1612"/>
                  </a:lnTo>
                  <a:lnTo>
                    <a:pt x="515" y="1606"/>
                  </a:lnTo>
                  <a:lnTo>
                    <a:pt x="501" y="1595"/>
                  </a:lnTo>
                  <a:lnTo>
                    <a:pt x="491" y="1582"/>
                  </a:lnTo>
                  <a:lnTo>
                    <a:pt x="484" y="1565"/>
                  </a:lnTo>
                  <a:lnTo>
                    <a:pt x="482" y="1548"/>
                  </a:lnTo>
                  <a:lnTo>
                    <a:pt x="482" y="1133"/>
                  </a:lnTo>
                  <a:lnTo>
                    <a:pt x="66" y="1133"/>
                  </a:lnTo>
                  <a:lnTo>
                    <a:pt x="49" y="1130"/>
                  </a:lnTo>
                  <a:lnTo>
                    <a:pt x="32" y="1123"/>
                  </a:lnTo>
                  <a:lnTo>
                    <a:pt x="19" y="1112"/>
                  </a:lnTo>
                  <a:lnTo>
                    <a:pt x="9" y="1099"/>
                  </a:lnTo>
                  <a:lnTo>
                    <a:pt x="2" y="1083"/>
                  </a:lnTo>
                  <a:lnTo>
                    <a:pt x="0" y="1066"/>
                  </a:lnTo>
                  <a:lnTo>
                    <a:pt x="0" y="550"/>
                  </a:lnTo>
                  <a:lnTo>
                    <a:pt x="2" y="531"/>
                  </a:lnTo>
                  <a:lnTo>
                    <a:pt x="9" y="516"/>
                  </a:lnTo>
                  <a:lnTo>
                    <a:pt x="19" y="502"/>
                  </a:lnTo>
                  <a:lnTo>
                    <a:pt x="32" y="492"/>
                  </a:lnTo>
                  <a:lnTo>
                    <a:pt x="49" y="485"/>
                  </a:lnTo>
                  <a:lnTo>
                    <a:pt x="66" y="482"/>
                  </a:lnTo>
                  <a:lnTo>
                    <a:pt x="482" y="482"/>
                  </a:lnTo>
                  <a:lnTo>
                    <a:pt x="482" y="67"/>
                  </a:lnTo>
                  <a:lnTo>
                    <a:pt x="484" y="49"/>
                  </a:lnTo>
                  <a:lnTo>
                    <a:pt x="491" y="33"/>
                  </a:lnTo>
                  <a:lnTo>
                    <a:pt x="501" y="19"/>
                  </a:lnTo>
                  <a:lnTo>
                    <a:pt x="515" y="9"/>
                  </a:lnTo>
                  <a:lnTo>
                    <a:pt x="531" y="3"/>
                  </a:lnTo>
                  <a:lnTo>
                    <a:pt x="5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46" name="Google Shape;10146;p23"/>
            <p:cNvSpPr/>
            <p:nvPr/>
          </p:nvSpPr>
          <p:spPr>
            <a:xfrm>
              <a:off x="4500" y="863"/>
              <a:ext cx="60" cy="13"/>
            </a:xfrm>
            <a:custGeom>
              <a:rect b="b" l="l" r="r" t="t"/>
              <a:pathLst>
                <a:path extrusionOk="0" h="133" w="600">
                  <a:moveTo>
                    <a:pt x="67" y="0"/>
                  </a:moveTo>
                  <a:lnTo>
                    <a:pt x="533" y="0"/>
                  </a:lnTo>
                  <a:lnTo>
                    <a:pt x="551" y="2"/>
                  </a:lnTo>
                  <a:lnTo>
                    <a:pt x="567" y="10"/>
                  </a:lnTo>
                  <a:lnTo>
                    <a:pt x="580" y="20"/>
                  </a:lnTo>
                  <a:lnTo>
                    <a:pt x="590" y="33"/>
                  </a:lnTo>
                  <a:lnTo>
                    <a:pt x="597" y="49"/>
                  </a:lnTo>
                  <a:lnTo>
                    <a:pt x="600" y="66"/>
                  </a:lnTo>
                  <a:lnTo>
                    <a:pt x="597" y="85"/>
                  </a:lnTo>
                  <a:lnTo>
                    <a:pt x="590" y="101"/>
                  </a:lnTo>
                  <a:lnTo>
                    <a:pt x="580" y="114"/>
                  </a:lnTo>
                  <a:lnTo>
                    <a:pt x="567" y="124"/>
                  </a:lnTo>
                  <a:lnTo>
                    <a:pt x="551" y="131"/>
                  </a:lnTo>
                  <a:lnTo>
                    <a:pt x="533" y="133"/>
                  </a:lnTo>
                  <a:lnTo>
                    <a:pt x="67" y="133"/>
                  </a:lnTo>
                  <a:lnTo>
                    <a:pt x="48" y="131"/>
                  </a:lnTo>
                  <a:lnTo>
                    <a:pt x="33" y="124"/>
                  </a:lnTo>
                  <a:lnTo>
                    <a:pt x="19" y="114"/>
                  </a:lnTo>
                  <a:lnTo>
                    <a:pt x="9" y="101"/>
                  </a:lnTo>
                  <a:lnTo>
                    <a:pt x="2" y="85"/>
                  </a:lnTo>
                  <a:lnTo>
                    <a:pt x="0" y="66"/>
                  </a:lnTo>
                  <a:lnTo>
                    <a:pt x="2" y="49"/>
                  </a:lnTo>
                  <a:lnTo>
                    <a:pt x="9" y="33"/>
                  </a:lnTo>
                  <a:lnTo>
                    <a:pt x="19" y="20"/>
                  </a:lnTo>
                  <a:lnTo>
                    <a:pt x="33" y="10"/>
                  </a:lnTo>
                  <a:lnTo>
                    <a:pt x="48" y="2"/>
                  </a:lnTo>
                  <a:lnTo>
                    <a:pt x="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47" name="Google Shape;10147;p23"/>
            <p:cNvSpPr/>
            <p:nvPr/>
          </p:nvSpPr>
          <p:spPr>
            <a:xfrm>
              <a:off x="4473" y="863"/>
              <a:ext cx="17" cy="13"/>
            </a:xfrm>
            <a:custGeom>
              <a:rect b="b" l="l" r="r" t="t"/>
              <a:pathLst>
                <a:path extrusionOk="0" h="133" w="167">
                  <a:moveTo>
                    <a:pt x="67" y="0"/>
                  </a:moveTo>
                  <a:lnTo>
                    <a:pt x="100" y="0"/>
                  </a:lnTo>
                  <a:lnTo>
                    <a:pt x="117" y="2"/>
                  </a:lnTo>
                  <a:lnTo>
                    <a:pt x="134" y="10"/>
                  </a:lnTo>
                  <a:lnTo>
                    <a:pt x="147" y="20"/>
                  </a:lnTo>
                  <a:lnTo>
                    <a:pt x="158" y="33"/>
                  </a:lnTo>
                  <a:lnTo>
                    <a:pt x="164" y="49"/>
                  </a:lnTo>
                  <a:lnTo>
                    <a:pt x="167" y="66"/>
                  </a:lnTo>
                  <a:lnTo>
                    <a:pt x="164" y="85"/>
                  </a:lnTo>
                  <a:lnTo>
                    <a:pt x="158" y="101"/>
                  </a:lnTo>
                  <a:lnTo>
                    <a:pt x="147" y="114"/>
                  </a:lnTo>
                  <a:lnTo>
                    <a:pt x="134" y="124"/>
                  </a:lnTo>
                  <a:lnTo>
                    <a:pt x="117" y="131"/>
                  </a:lnTo>
                  <a:lnTo>
                    <a:pt x="100" y="133"/>
                  </a:lnTo>
                  <a:lnTo>
                    <a:pt x="67" y="133"/>
                  </a:lnTo>
                  <a:lnTo>
                    <a:pt x="49" y="131"/>
                  </a:lnTo>
                  <a:lnTo>
                    <a:pt x="33" y="124"/>
                  </a:lnTo>
                  <a:lnTo>
                    <a:pt x="20" y="114"/>
                  </a:lnTo>
                  <a:lnTo>
                    <a:pt x="9" y="101"/>
                  </a:lnTo>
                  <a:lnTo>
                    <a:pt x="3" y="85"/>
                  </a:lnTo>
                  <a:lnTo>
                    <a:pt x="0" y="66"/>
                  </a:lnTo>
                  <a:lnTo>
                    <a:pt x="3" y="49"/>
                  </a:lnTo>
                  <a:lnTo>
                    <a:pt x="9" y="33"/>
                  </a:lnTo>
                  <a:lnTo>
                    <a:pt x="20" y="20"/>
                  </a:lnTo>
                  <a:lnTo>
                    <a:pt x="33" y="10"/>
                  </a:lnTo>
                  <a:lnTo>
                    <a:pt x="49" y="2"/>
                  </a:lnTo>
                  <a:lnTo>
                    <a:pt x="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48" name="Google Shape;10148;p23"/>
          <p:cNvSpPr/>
          <p:nvPr/>
        </p:nvSpPr>
        <p:spPr>
          <a:xfrm>
            <a:off x="942874" y="7548144"/>
            <a:ext cx="423304" cy="421798"/>
          </a:xfrm>
          <a:custGeom>
            <a:rect b="b" l="l" r="r" t="t"/>
            <a:pathLst>
              <a:path extrusionOk="0" h="3360" w="3372">
                <a:moveTo>
                  <a:pt x="2170" y="860"/>
                </a:moveTo>
                <a:lnTo>
                  <a:pt x="2126" y="864"/>
                </a:lnTo>
                <a:lnTo>
                  <a:pt x="2085" y="874"/>
                </a:lnTo>
                <a:lnTo>
                  <a:pt x="2045" y="888"/>
                </a:lnTo>
                <a:lnTo>
                  <a:pt x="2009" y="908"/>
                </a:lnTo>
                <a:lnTo>
                  <a:pt x="1975" y="934"/>
                </a:lnTo>
                <a:lnTo>
                  <a:pt x="1947" y="962"/>
                </a:lnTo>
                <a:lnTo>
                  <a:pt x="1921" y="995"/>
                </a:lnTo>
                <a:lnTo>
                  <a:pt x="1902" y="1031"/>
                </a:lnTo>
                <a:lnTo>
                  <a:pt x="1886" y="1071"/>
                </a:lnTo>
                <a:lnTo>
                  <a:pt x="1877" y="1112"/>
                </a:lnTo>
                <a:lnTo>
                  <a:pt x="1874" y="1156"/>
                </a:lnTo>
                <a:lnTo>
                  <a:pt x="1875" y="1179"/>
                </a:lnTo>
                <a:lnTo>
                  <a:pt x="1877" y="1201"/>
                </a:lnTo>
                <a:lnTo>
                  <a:pt x="1376" y="1442"/>
                </a:lnTo>
                <a:lnTo>
                  <a:pt x="1346" y="1422"/>
                </a:lnTo>
                <a:lnTo>
                  <a:pt x="1313" y="1406"/>
                </a:lnTo>
                <a:lnTo>
                  <a:pt x="1277" y="1395"/>
                </a:lnTo>
                <a:lnTo>
                  <a:pt x="1240" y="1388"/>
                </a:lnTo>
                <a:lnTo>
                  <a:pt x="1202" y="1385"/>
                </a:lnTo>
                <a:lnTo>
                  <a:pt x="1159" y="1388"/>
                </a:lnTo>
                <a:lnTo>
                  <a:pt x="1117" y="1397"/>
                </a:lnTo>
                <a:lnTo>
                  <a:pt x="1077" y="1412"/>
                </a:lnTo>
                <a:lnTo>
                  <a:pt x="1041" y="1433"/>
                </a:lnTo>
                <a:lnTo>
                  <a:pt x="1008" y="1457"/>
                </a:lnTo>
                <a:lnTo>
                  <a:pt x="979" y="1487"/>
                </a:lnTo>
                <a:lnTo>
                  <a:pt x="953" y="1519"/>
                </a:lnTo>
                <a:lnTo>
                  <a:pt x="933" y="1556"/>
                </a:lnTo>
                <a:lnTo>
                  <a:pt x="919" y="1594"/>
                </a:lnTo>
                <a:lnTo>
                  <a:pt x="909" y="1636"/>
                </a:lnTo>
                <a:lnTo>
                  <a:pt x="906" y="1679"/>
                </a:lnTo>
                <a:lnTo>
                  <a:pt x="909" y="1724"/>
                </a:lnTo>
                <a:lnTo>
                  <a:pt x="919" y="1766"/>
                </a:lnTo>
                <a:lnTo>
                  <a:pt x="933" y="1804"/>
                </a:lnTo>
                <a:lnTo>
                  <a:pt x="953" y="1841"/>
                </a:lnTo>
                <a:lnTo>
                  <a:pt x="979" y="1873"/>
                </a:lnTo>
                <a:lnTo>
                  <a:pt x="1008" y="1903"/>
                </a:lnTo>
                <a:lnTo>
                  <a:pt x="1041" y="1927"/>
                </a:lnTo>
                <a:lnTo>
                  <a:pt x="1077" y="1948"/>
                </a:lnTo>
                <a:lnTo>
                  <a:pt x="1117" y="1963"/>
                </a:lnTo>
                <a:lnTo>
                  <a:pt x="1159" y="1972"/>
                </a:lnTo>
                <a:lnTo>
                  <a:pt x="1202" y="1975"/>
                </a:lnTo>
                <a:lnTo>
                  <a:pt x="1240" y="1972"/>
                </a:lnTo>
                <a:lnTo>
                  <a:pt x="1277" y="1965"/>
                </a:lnTo>
                <a:lnTo>
                  <a:pt x="1313" y="1954"/>
                </a:lnTo>
                <a:lnTo>
                  <a:pt x="1346" y="1938"/>
                </a:lnTo>
                <a:lnTo>
                  <a:pt x="1376" y="1918"/>
                </a:lnTo>
                <a:lnTo>
                  <a:pt x="1877" y="2159"/>
                </a:lnTo>
                <a:lnTo>
                  <a:pt x="1875" y="2181"/>
                </a:lnTo>
                <a:lnTo>
                  <a:pt x="1874" y="2204"/>
                </a:lnTo>
                <a:lnTo>
                  <a:pt x="1877" y="2248"/>
                </a:lnTo>
                <a:lnTo>
                  <a:pt x="1886" y="2289"/>
                </a:lnTo>
                <a:lnTo>
                  <a:pt x="1901" y="2329"/>
                </a:lnTo>
                <a:lnTo>
                  <a:pt x="1921" y="2365"/>
                </a:lnTo>
                <a:lnTo>
                  <a:pt x="1947" y="2398"/>
                </a:lnTo>
                <a:lnTo>
                  <a:pt x="1975" y="2427"/>
                </a:lnTo>
                <a:lnTo>
                  <a:pt x="2009" y="2452"/>
                </a:lnTo>
                <a:lnTo>
                  <a:pt x="2045" y="2472"/>
                </a:lnTo>
                <a:lnTo>
                  <a:pt x="2085" y="2486"/>
                </a:lnTo>
                <a:lnTo>
                  <a:pt x="2126" y="2497"/>
                </a:lnTo>
                <a:lnTo>
                  <a:pt x="2169" y="2500"/>
                </a:lnTo>
                <a:lnTo>
                  <a:pt x="2213" y="2497"/>
                </a:lnTo>
                <a:lnTo>
                  <a:pt x="2255" y="2486"/>
                </a:lnTo>
                <a:lnTo>
                  <a:pt x="2295" y="2472"/>
                </a:lnTo>
                <a:lnTo>
                  <a:pt x="2331" y="2452"/>
                </a:lnTo>
                <a:lnTo>
                  <a:pt x="2364" y="2427"/>
                </a:lnTo>
                <a:lnTo>
                  <a:pt x="2393" y="2398"/>
                </a:lnTo>
                <a:lnTo>
                  <a:pt x="2419" y="2365"/>
                </a:lnTo>
                <a:lnTo>
                  <a:pt x="2438" y="2329"/>
                </a:lnTo>
                <a:lnTo>
                  <a:pt x="2453" y="2289"/>
                </a:lnTo>
                <a:lnTo>
                  <a:pt x="2463" y="2248"/>
                </a:lnTo>
                <a:lnTo>
                  <a:pt x="2466" y="2204"/>
                </a:lnTo>
                <a:lnTo>
                  <a:pt x="2463" y="2161"/>
                </a:lnTo>
                <a:lnTo>
                  <a:pt x="2453" y="2119"/>
                </a:lnTo>
                <a:lnTo>
                  <a:pt x="2438" y="2080"/>
                </a:lnTo>
                <a:lnTo>
                  <a:pt x="2419" y="2043"/>
                </a:lnTo>
                <a:lnTo>
                  <a:pt x="2393" y="2011"/>
                </a:lnTo>
                <a:lnTo>
                  <a:pt x="2364" y="1981"/>
                </a:lnTo>
                <a:lnTo>
                  <a:pt x="2331" y="1957"/>
                </a:lnTo>
                <a:lnTo>
                  <a:pt x="2295" y="1937"/>
                </a:lnTo>
                <a:lnTo>
                  <a:pt x="2255" y="1921"/>
                </a:lnTo>
                <a:lnTo>
                  <a:pt x="2213" y="1912"/>
                </a:lnTo>
                <a:lnTo>
                  <a:pt x="2170" y="1909"/>
                </a:lnTo>
                <a:lnTo>
                  <a:pt x="2127" y="1912"/>
                </a:lnTo>
                <a:lnTo>
                  <a:pt x="2087" y="1921"/>
                </a:lnTo>
                <a:lnTo>
                  <a:pt x="2049" y="1935"/>
                </a:lnTo>
                <a:lnTo>
                  <a:pt x="2013" y="1954"/>
                </a:lnTo>
                <a:lnTo>
                  <a:pt x="1980" y="1977"/>
                </a:lnTo>
                <a:lnTo>
                  <a:pt x="1952" y="2005"/>
                </a:lnTo>
                <a:lnTo>
                  <a:pt x="1481" y="1780"/>
                </a:lnTo>
                <a:lnTo>
                  <a:pt x="1491" y="1748"/>
                </a:lnTo>
                <a:lnTo>
                  <a:pt x="1496" y="1715"/>
                </a:lnTo>
                <a:lnTo>
                  <a:pt x="1498" y="1679"/>
                </a:lnTo>
                <a:lnTo>
                  <a:pt x="1496" y="1645"/>
                </a:lnTo>
                <a:lnTo>
                  <a:pt x="1491" y="1612"/>
                </a:lnTo>
                <a:lnTo>
                  <a:pt x="1481" y="1580"/>
                </a:lnTo>
                <a:lnTo>
                  <a:pt x="1952" y="1355"/>
                </a:lnTo>
                <a:lnTo>
                  <a:pt x="1980" y="1383"/>
                </a:lnTo>
                <a:lnTo>
                  <a:pt x="2013" y="1406"/>
                </a:lnTo>
                <a:lnTo>
                  <a:pt x="2049" y="1425"/>
                </a:lnTo>
                <a:lnTo>
                  <a:pt x="2087" y="1440"/>
                </a:lnTo>
                <a:lnTo>
                  <a:pt x="2127" y="1448"/>
                </a:lnTo>
                <a:lnTo>
                  <a:pt x="2170" y="1451"/>
                </a:lnTo>
                <a:lnTo>
                  <a:pt x="2213" y="1448"/>
                </a:lnTo>
                <a:lnTo>
                  <a:pt x="2255" y="1439"/>
                </a:lnTo>
                <a:lnTo>
                  <a:pt x="2295" y="1423"/>
                </a:lnTo>
                <a:lnTo>
                  <a:pt x="2331" y="1404"/>
                </a:lnTo>
                <a:lnTo>
                  <a:pt x="2364" y="1379"/>
                </a:lnTo>
                <a:lnTo>
                  <a:pt x="2393" y="1350"/>
                </a:lnTo>
                <a:lnTo>
                  <a:pt x="2419" y="1317"/>
                </a:lnTo>
                <a:lnTo>
                  <a:pt x="2438" y="1281"/>
                </a:lnTo>
                <a:lnTo>
                  <a:pt x="2453" y="1241"/>
                </a:lnTo>
                <a:lnTo>
                  <a:pt x="2463" y="1199"/>
                </a:lnTo>
                <a:lnTo>
                  <a:pt x="2466" y="1156"/>
                </a:lnTo>
                <a:lnTo>
                  <a:pt x="2463" y="1112"/>
                </a:lnTo>
                <a:lnTo>
                  <a:pt x="2453" y="1071"/>
                </a:lnTo>
                <a:lnTo>
                  <a:pt x="2438" y="1031"/>
                </a:lnTo>
                <a:lnTo>
                  <a:pt x="2419" y="995"/>
                </a:lnTo>
                <a:lnTo>
                  <a:pt x="2393" y="962"/>
                </a:lnTo>
                <a:lnTo>
                  <a:pt x="2364" y="934"/>
                </a:lnTo>
                <a:lnTo>
                  <a:pt x="2331" y="908"/>
                </a:lnTo>
                <a:lnTo>
                  <a:pt x="2295" y="888"/>
                </a:lnTo>
                <a:lnTo>
                  <a:pt x="2255" y="874"/>
                </a:lnTo>
                <a:lnTo>
                  <a:pt x="2213" y="864"/>
                </a:lnTo>
                <a:lnTo>
                  <a:pt x="2170" y="860"/>
                </a:lnTo>
                <a:close/>
                <a:moveTo>
                  <a:pt x="1685" y="0"/>
                </a:moveTo>
                <a:lnTo>
                  <a:pt x="1788" y="3"/>
                </a:lnTo>
                <a:lnTo>
                  <a:pt x="1889" y="12"/>
                </a:lnTo>
                <a:lnTo>
                  <a:pt x="1989" y="27"/>
                </a:lnTo>
                <a:lnTo>
                  <a:pt x="2087" y="48"/>
                </a:lnTo>
                <a:lnTo>
                  <a:pt x="2182" y="73"/>
                </a:lnTo>
                <a:lnTo>
                  <a:pt x="2275" y="105"/>
                </a:lnTo>
                <a:lnTo>
                  <a:pt x="2364" y="142"/>
                </a:lnTo>
                <a:lnTo>
                  <a:pt x="2452" y="183"/>
                </a:lnTo>
                <a:lnTo>
                  <a:pt x="2537" y="229"/>
                </a:lnTo>
                <a:lnTo>
                  <a:pt x="2619" y="280"/>
                </a:lnTo>
                <a:lnTo>
                  <a:pt x="2698" y="336"/>
                </a:lnTo>
                <a:lnTo>
                  <a:pt x="2772" y="395"/>
                </a:lnTo>
                <a:lnTo>
                  <a:pt x="2844" y="459"/>
                </a:lnTo>
                <a:lnTo>
                  <a:pt x="2911" y="526"/>
                </a:lnTo>
                <a:lnTo>
                  <a:pt x="2976" y="598"/>
                </a:lnTo>
                <a:lnTo>
                  <a:pt x="3035" y="672"/>
                </a:lnTo>
                <a:lnTo>
                  <a:pt x="3091" y="750"/>
                </a:lnTo>
                <a:lnTo>
                  <a:pt x="3142" y="832"/>
                </a:lnTo>
                <a:lnTo>
                  <a:pt x="3188" y="916"/>
                </a:lnTo>
                <a:lnTo>
                  <a:pt x="3230" y="1004"/>
                </a:lnTo>
                <a:lnTo>
                  <a:pt x="3267" y="1094"/>
                </a:lnTo>
                <a:lnTo>
                  <a:pt x="3298" y="1186"/>
                </a:lnTo>
                <a:lnTo>
                  <a:pt x="3324" y="1281"/>
                </a:lnTo>
                <a:lnTo>
                  <a:pt x="3344" y="1378"/>
                </a:lnTo>
                <a:lnTo>
                  <a:pt x="3360" y="1477"/>
                </a:lnTo>
                <a:lnTo>
                  <a:pt x="3369" y="1577"/>
                </a:lnTo>
                <a:lnTo>
                  <a:pt x="3372" y="1679"/>
                </a:lnTo>
                <a:lnTo>
                  <a:pt x="3369" y="1782"/>
                </a:lnTo>
                <a:lnTo>
                  <a:pt x="3360" y="1883"/>
                </a:lnTo>
                <a:lnTo>
                  <a:pt x="3344" y="1982"/>
                </a:lnTo>
                <a:lnTo>
                  <a:pt x="3324" y="2079"/>
                </a:lnTo>
                <a:lnTo>
                  <a:pt x="3298" y="2174"/>
                </a:lnTo>
                <a:lnTo>
                  <a:pt x="3267" y="2266"/>
                </a:lnTo>
                <a:lnTo>
                  <a:pt x="3230" y="2356"/>
                </a:lnTo>
                <a:lnTo>
                  <a:pt x="3188" y="2444"/>
                </a:lnTo>
                <a:lnTo>
                  <a:pt x="3142" y="2528"/>
                </a:lnTo>
                <a:lnTo>
                  <a:pt x="3091" y="2610"/>
                </a:lnTo>
                <a:lnTo>
                  <a:pt x="3035" y="2688"/>
                </a:lnTo>
                <a:lnTo>
                  <a:pt x="2976" y="2762"/>
                </a:lnTo>
                <a:lnTo>
                  <a:pt x="2911" y="2834"/>
                </a:lnTo>
                <a:lnTo>
                  <a:pt x="2844" y="2901"/>
                </a:lnTo>
                <a:lnTo>
                  <a:pt x="2772" y="2965"/>
                </a:lnTo>
                <a:lnTo>
                  <a:pt x="2698" y="3024"/>
                </a:lnTo>
                <a:lnTo>
                  <a:pt x="2619" y="3080"/>
                </a:lnTo>
                <a:lnTo>
                  <a:pt x="2537" y="3131"/>
                </a:lnTo>
                <a:lnTo>
                  <a:pt x="2452" y="3177"/>
                </a:lnTo>
                <a:lnTo>
                  <a:pt x="2364" y="3218"/>
                </a:lnTo>
                <a:lnTo>
                  <a:pt x="2275" y="3255"/>
                </a:lnTo>
                <a:lnTo>
                  <a:pt x="2182" y="3287"/>
                </a:lnTo>
                <a:lnTo>
                  <a:pt x="2087" y="3312"/>
                </a:lnTo>
                <a:lnTo>
                  <a:pt x="1989" y="3333"/>
                </a:lnTo>
                <a:lnTo>
                  <a:pt x="1889" y="3348"/>
                </a:lnTo>
                <a:lnTo>
                  <a:pt x="1788" y="3357"/>
                </a:lnTo>
                <a:lnTo>
                  <a:pt x="1685" y="3360"/>
                </a:lnTo>
                <a:lnTo>
                  <a:pt x="1583" y="3357"/>
                </a:lnTo>
                <a:lnTo>
                  <a:pt x="1483" y="3348"/>
                </a:lnTo>
                <a:lnTo>
                  <a:pt x="1383" y="3333"/>
                </a:lnTo>
                <a:lnTo>
                  <a:pt x="1285" y="3312"/>
                </a:lnTo>
                <a:lnTo>
                  <a:pt x="1190" y="3287"/>
                </a:lnTo>
                <a:lnTo>
                  <a:pt x="1097" y="3255"/>
                </a:lnTo>
                <a:lnTo>
                  <a:pt x="1008" y="3218"/>
                </a:lnTo>
                <a:lnTo>
                  <a:pt x="920" y="3177"/>
                </a:lnTo>
                <a:lnTo>
                  <a:pt x="835" y="3131"/>
                </a:lnTo>
                <a:lnTo>
                  <a:pt x="753" y="3080"/>
                </a:lnTo>
                <a:lnTo>
                  <a:pt x="674" y="3024"/>
                </a:lnTo>
                <a:lnTo>
                  <a:pt x="600" y="2965"/>
                </a:lnTo>
                <a:lnTo>
                  <a:pt x="528" y="2901"/>
                </a:lnTo>
                <a:lnTo>
                  <a:pt x="461" y="2834"/>
                </a:lnTo>
                <a:lnTo>
                  <a:pt x="396" y="2762"/>
                </a:lnTo>
                <a:lnTo>
                  <a:pt x="337" y="2688"/>
                </a:lnTo>
                <a:lnTo>
                  <a:pt x="281" y="2610"/>
                </a:lnTo>
                <a:lnTo>
                  <a:pt x="230" y="2528"/>
                </a:lnTo>
                <a:lnTo>
                  <a:pt x="184" y="2444"/>
                </a:lnTo>
                <a:lnTo>
                  <a:pt x="142" y="2356"/>
                </a:lnTo>
                <a:lnTo>
                  <a:pt x="105" y="2266"/>
                </a:lnTo>
                <a:lnTo>
                  <a:pt x="74" y="2174"/>
                </a:lnTo>
                <a:lnTo>
                  <a:pt x="48" y="2079"/>
                </a:lnTo>
                <a:lnTo>
                  <a:pt x="28" y="1982"/>
                </a:lnTo>
                <a:lnTo>
                  <a:pt x="12" y="1883"/>
                </a:lnTo>
                <a:lnTo>
                  <a:pt x="3" y="1782"/>
                </a:lnTo>
                <a:lnTo>
                  <a:pt x="0" y="1679"/>
                </a:lnTo>
                <a:lnTo>
                  <a:pt x="3" y="1577"/>
                </a:lnTo>
                <a:lnTo>
                  <a:pt x="12" y="1477"/>
                </a:lnTo>
                <a:lnTo>
                  <a:pt x="28" y="1378"/>
                </a:lnTo>
                <a:lnTo>
                  <a:pt x="48" y="1281"/>
                </a:lnTo>
                <a:lnTo>
                  <a:pt x="74" y="1186"/>
                </a:lnTo>
                <a:lnTo>
                  <a:pt x="105" y="1094"/>
                </a:lnTo>
                <a:lnTo>
                  <a:pt x="142" y="1004"/>
                </a:lnTo>
                <a:lnTo>
                  <a:pt x="184" y="916"/>
                </a:lnTo>
                <a:lnTo>
                  <a:pt x="230" y="832"/>
                </a:lnTo>
                <a:lnTo>
                  <a:pt x="281" y="750"/>
                </a:lnTo>
                <a:lnTo>
                  <a:pt x="337" y="672"/>
                </a:lnTo>
                <a:lnTo>
                  <a:pt x="396" y="598"/>
                </a:lnTo>
                <a:lnTo>
                  <a:pt x="461" y="526"/>
                </a:lnTo>
                <a:lnTo>
                  <a:pt x="528" y="459"/>
                </a:lnTo>
                <a:lnTo>
                  <a:pt x="600" y="395"/>
                </a:lnTo>
                <a:lnTo>
                  <a:pt x="674" y="336"/>
                </a:lnTo>
                <a:lnTo>
                  <a:pt x="753" y="280"/>
                </a:lnTo>
                <a:lnTo>
                  <a:pt x="835" y="229"/>
                </a:lnTo>
                <a:lnTo>
                  <a:pt x="920" y="183"/>
                </a:lnTo>
                <a:lnTo>
                  <a:pt x="1008" y="142"/>
                </a:lnTo>
                <a:lnTo>
                  <a:pt x="1097" y="105"/>
                </a:lnTo>
                <a:lnTo>
                  <a:pt x="1190" y="73"/>
                </a:lnTo>
                <a:lnTo>
                  <a:pt x="1285" y="48"/>
                </a:lnTo>
                <a:lnTo>
                  <a:pt x="1383" y="27"/>
                </a:lnTo>
                <a:lnTo>
                  <a:pt x="1483" y="12"/>
                </a:lnTo>
                <a:lnTo>
                  <a:pt x="1583" y="3"/>
                </a:lnTo>
                <a:lnTo>
                  <a:pt x="16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49" name="Google Shape;10149;p23"/>
          <p:cNvGrpSpPr/>
          <p:nvPr/>
        </p:nvGrpSpPr>
        <p:grpSpPr>
          <a:xfrm>
            <a:off x="4802785" y="7503403"/>
            <a:ext cx="507382" cy="511134"/>
            <a:chOff x="1843" y="802"/>
            <a:chExt cx="211" cy="213"/>
          </a:xfrm>
        </p:grpSpPr>
        <p:sp>
          <p:nvSpPr>
            <p:cNvPr id="10150" name="Google Shape;10150;p23"/>
            <p:cNvSpPr/>
            <p:nvPr/>
          </p:nvSpPr>
          <p:spPr>
            <a:xfrm>
              <a:off x="1843" y="919"/>
              <a:ext cx="96" cy="96"/>
            </a:xfrm>
            <a:custGeom>
              <a:rect b="b" l="l" r="r" t="t"/>
              <a:pathLst>
                <a:path extrusionOk="0" h="1535" w="1532">
                  <a:moveTo>
                    <a:pt x="327" y="292"/>
                  </a:moveTo>
                  <a:lnTo>
                    <a:pt x="350" y="376"/>
                  </a:lnTo>
                  <a:lnTo>
                    <a:pt x="378" y="456"/>
                  </a:lnTo>
                  <a:lnTo>
                    <a:pt x="413" y="535"/>
                  </a:lnTo>
                  <a:lnTo>
                    <a:pt x="452" y="609"/>
                  </a:lnTo>
                  <a:lnTo>
                    <a:pt x="496" y="681"/>
                  </a:lnTo>
                  <a:lnTo>
                    <a:pt x="545" y="751"/>
                  </a:lnTo>
                  <a:lnTo>
                    <a:pt x="598" y="816"/>
                  </a:lnTo>
                  <a:lnTo>
                    <a:pt x="655" y="878"/>
                  </a:lnTo>
                  <a:lnTo>
                    <a:pt x="716" y="935"/>
                  </a:lnTo>
                  <a:lnTo>
                    <a:pt x="782" y="988"/>
                  </a:lnTo>
                  <a:lnTo>
                    <a:pt x="850" y="1037"/>
                  </a:lnTo>
                  <a:lnTo>
                    <a:pt x="922" y="1081"/>
                  </a:lnTo>
                  <a:lnTo>
                    <a:pt x="998" y="1121"/>
                  </a:lnTo>
                  <a:lnTo>
                    <a:pt x="1076" y="1155"/>
                  </a:lnTo>
                  <a:lnTo>
                    <a:pt x="1156" y="1184"/>
                  </a:lnTo>
                  <a:lnTo>
                    <a:pt x="1240" y="1207"/>
                  </a:lnTo>
                  <a:lnTo>
                    <a:pt x="1240" y="292"/>
                  </a:lnTo>
                  <a:lnTo>
                    <a:pt x="327" y="292"/>
                  </a:lnTo>
                  <a:close/>
                  <a:moveTo>
                    <a:pt x="0" y="0"/>
                  </a:moveTo>
                  <a:lnTo>
                    <a:pt x="1532" y="0"/>
                  </a:lnTo>
                  <a:lnTo>
                    <a:pt x="1532" y="1535"/>
                  </a:lnTo>
                  <a:lnTo>
                    <a:pt x="1431" y="1531"/>
                  </a:lnTo>
                  <a:lnTo>
                    <a:pt x="1332" y="1521"/>
                  </a:lnTo>
                  <a:lnTo>
                    <a:pt x="1235" y="1506"/>
                  </a:lnTo>
                  <a:lnTo>
                    <a:pt x="1140" y="1484"/>
                  </a:lnTo>
                  <a:lnTo>
                    <a:pt x="1047" y="1456"/>
                  </a:lnTo>
                  <a:lnTo>
                    <a:pt x="957" y="1423"/>
                  </a:lnTo>
                  <a:lnTo>
                    <a:pt x="870" y="1384"/>
                  </a:lnTo>
                  <a:lnTo>
                    <a:pt x="786" y="1341"/>
                  </a:lnTo>
                  <a:lnTo>
                    <a:pt x="705" y="1292"/>
                  </a:lnTo>
                  <a:lnTo>
                    <a:pt x="627" y="1238"/>
                  </a:lnTo>
                  <a:lnTo>
                    <a:pt x="552" y="1180"/>
                  </a:lnTo>
                  <a:lnTo>
                    <a:pt x="482" y="1117"/>
                  </a:lnTo>
                  <a:lnTo>
                    <a:pt x="416" y="1051"/>
                  </a:lnTo>
                  <a:lnTo>
                    <a:pt x="353" y="980"/>
                  </a:lnTo>
                  <a:lnTo>
                    <a:pt x="296" y="906"/>
                  </a:lnTo>
                  <a:lnTo>
                    <a:pt x="242" y="828"/>
                  </a:lnTo>
                  <a:lnTo>
                    <a:pt x="194" y="747"/>
                  </a:lnTo>
                  <a:lnTo>
                    <a:pt x="149" y="662"/>
                  </a:lnTo>
                  <a:lnTo>
                    <a:pt x="111" y="575"/>
                  </a:lnTo>
                  <a:lnTo>
                    <a:pt x="78" y="485"/>
                  </a:lnTo>
                  <a:lnTo>
                    <a:pt x="50" y="392"/>
                  </a:lnTo>
                  <a:lnTo>
                    <a:pt x="29" y="297"/>
                  </a:lnTo>
                  <a:lnTo>
                    <a:pt x="13" y="200"/>
                  </a:lnTo>
                  <a:lnTo>
                    <a:pt x="3" y="101"/>
                  </a:lnTo>
                  <a:lnTo>
                    <a:pt x="0" y="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51" name="Google Shape;10151;p23"/>
            <p:cNvSpPr/>
            <p:nvPr/>
          </p:nvSpPr>
          <p:spPr>
            <a:xfrm>
              <a:off x="1863" y="802"/>
              <a:ext cx="191" cy="192"/>
            </a:xfrm>
            <a:custGeom>
              <a:rect b="b" l="l" r="r" t="t"/>
              <a:pathLst>
                <a:path extrusionOk="0" h="3069" w="3062">
                  <a:moveTo>
                    <a:pt x="1532" y="0"/>
                  </a:moveTo>
                  <a:lnTo>
                    <a:pt x="1632" y="3"/>
                  </a:lnTo>
                  <a:lnTo>
                    <a:pt x="1731" y="13"/>
                  </a:lnTo>
                  <a:lnTo>
                    <a:pt x="1828" y="29"/>
                  </a:lnTo>
                  <a:lnTo>
                    <a:pt x="1923" y="51"/>
                  </a:lnTo>
                  <a:lnTo>
                    <a:pt x="2016" y="78"/>
                  </a:lnTo>
                  <a:lnTo>
                    <a:pt x="2105" y="112"/>
                  </a:lnTo>
                  <a:lnTo>
                    <a:pt x="2193" y="150"/>
                  </a:lnTo>
                  <a:lnTo>
                    <a:pt x="2277" y="193"/>
                  </a:lnTo>
                  <a:lnTo>
                    <a:pt x="2358" y="243"/>
                  </a:lnTo>
                  <a:lnTo>
                    <a:pt x="2436" y="296"/>
                  </a:lnTo>
                  <a:lnTo>
                    <a:pt x="2510" y="355"/>
                  </a:lnTo>
                  <a:lnTo>
                    <a:pt x="2580" y="417"/>
                  </a:lnTo>
                  <a:lnTo>
                    <a:pt x="2646" y="484"/>
                  </a:lnTo>
                  <a:lnTo>
                    <a:pt x="2709" y="554"/>
                  </a:lnTo>
                  <a:lnTo>
                    <a:pt x="2767" y="628"/>
                  </a:lnTo>
                  <a:lnTo>
                    <a:pt x="2821" y="706"/>
                  </a:lnTo>
                  <a:lnTo>
                    <a:pt x="2869" y="787"/>
                  </a:lnTo>
                  <a:lnTo>
                    <a:pt x="2912" y="872"/>
                  </a:lnTo>
                  <a:lnTo>
                    <a:pt x="2952" y="959"/>
                  </a:lnTo>
                  <a:lnTo>
                    <a:pt x="2984" y="1050"/>
                  </a:lnTo>
                  <a:lnTo>
                    <a:pt x="3011" y="1143"/>
                  </a:lnTo>
                  <a:lnTo>
                    <a:pt x="3034" y="1238"/>
                  </a:lnTo>
                  <a:lnTo>
                    <a:pt x="3049" y="1335"/>
                  </a:lnTo>
                  <a:lnTo>
                    <a:pt x="3059" y="1434"/>
                  </a:lnTo>
                  <a:lnTo>
                    <a:pt x="3062" y="1534"/>
                  </a:lnTo>
                  <a:lnTo>
                    <a:pt x="3059" y="1636"/>
                  </a:lnTo>
                  <a:lnTo>
                    <a:pt x="3049" y="1735"/>
                  </a:lnTo>
                  <a:lnTo>
                    <a:pt x="3034" y="1832"/>
                  </a:lnTo>
                  <a:lnTo>
                    <a:pt x="3011" y="1927"/>
                  </a:lnTo>
                  <a:lnTo>
                    <a:pt x="2984" y="2020"/>
                  </a:lnTo>
                  <a:lnTo>
                    <a:pt x="2952" y="2110"/>
                  </a:lnTo>
                  <a:lnTo>
                    <a:pt x="2912" y="2197"/>
                  </a:lnTo>
                  <a:lnTo>
                    <a:pt x="2869" y="2281"/>
                  </a:lnTo>
                  <a:lnTo>
                    <a:pt x="2821" y="2363"/>
                  </a:lnTo>
                  <a:lnTo>
                    <a:pt x="2767" y="2440"/>
                  </a:lnTo>
                  <a:lnTo>
                    <a:pt x="2709" y="2515"/>
                  </a:lnTo>
                  <a:lnTo>
                    <a:pt x="2646" y="2586"/>
                  </a:lnTo>
                  <a:lnTo>
                    <a:pt x="2580" y="2652"/>
                  </a:lnTo>
                  <a:lnTo>
                    <a:pt x="2509" y="2715"/>
                  </a:lnTo>
                  <a:lnTo>
                    <a:pt x="2435" y="2773"/>
                  </a:lnTo>
                  <a:lnTo>
                    <a:pt x="2358" y="2827"/>
                  </a:lnTo>
                  <a:lnTo>
                    <a:pt x="2276" y="2875"/>
                  </a:lnTo>
                  <a:lnTo>
                    <a:pt x="2193" y="2919"/>
                  </a:lnTo>
                  <a:lnTo>
                    <a:pt x="2105" y="2958"/>
                  </a:lnTo>
                  <a:lnTo>
                    <a:pt x="2016" y="2991"/>
                  </a:lnTo>
                  <a:lnTo>
                    <a:pt x="1923" y="3019"/>
                  </a:lnTo>
                  <a:lnTo>
                    <a:pt x="1828" y="3040"/>
                  </a:lnTo>
                  <a:lnTo>
                    <a:pt x="1731" y="3056"/>
                  </a:lnTo>
                  <a:lnTo>
                    <a:pt x="1632" y="3066"/>
                  </a:lnTo>
                  <a:lnTo>
                    <a:pt x="1531" y="3069"/>
                  </a:lnTo>
                  <a:lnTo>
                    <a:pt x="1531" y="1534"/>
                  </a:lnTo>
                  <a:lnTo>
                    <a:pt x="0" y="1534"/>
                  </a:lnTo>
                  <a:lnTo>
                    <a:pt x="4" y="1434"/>
                  </a:lnTo>
                  <a:lnTo>
                    <a:pt x="13" y="1335"/>
                  </a:lnTo>
                  <a:lnTo>
                    <a:pt x="28" y="1238"/>
                  </a:lnTo>
                  <a:lnTo>
                    <a:pt x="50" y="1143"/>
                  </a:lnTo>
                  <a:lnTo>
                    <a:pt x="78" y="1050"/>
                  </a:lnTo>
                  <a:lnTo>
                    <a:pt x="111" y="959"/>
                  </a:lnTo>
                  <a:lnTo>
                    <a:pt x="150" y="872"/>
                  </a:lnTo>
                  <a:lnTo>
                    <a:pt x="193" y="787"/>
                  </a:lnTo>
                  <a:lnTo>
                    <a:pt x="242" y="706"/>
                  </a:lnTo>
                  <a:lnTo>
                    <a:pt x="295" y="628"/>
                  </a:lnTo>
                  <a:lnTo>
                    <a:pt x="353" y="554"/>
                  </a:lnTo>
                  <a:lnTo>
                    <a:pt x="416" y="484"/>
                  </a:lnTo>
                  <a:lnTo>
                    <a:pt x="482" y="417"/>
                  </a:lnTo>
                  <a:lnTo>
                    <a:pt x="553" y="355"/>
                  </a:lnTo>
                  <a:lnTo>
                    <a:pt x="627" y="296"/>
                  </a:lnTo>
                  <a:lnTo>
                    <a:pt x="705" y="243"/>
                  </a:lnTo>
                  <a:lnTo>
                    <a:pt x="786" y="193"/>
                  </a:lnTo>
                  <a:lnTo>
                    <a:pt x="871" y="150"/>
                  </a:lnTo>
                  <a:lnTo>
                    <a:pt x="958" y="112"/>
                  </a:lnTo>
                  <a:lnTo>
                    <a:pt x="1048" y="78"/>
                  </a:lnTo>
                  <a:lnTo>
                    <a:pt x="1141" y="51"/>
                  </a:lnTo>
                  <a:lnTo>
                    <a:pt x="1235" y="29"/>
                  </a:lnTo>
                  <a:lnTo>
                    <a:pt x="1332" y="13"/>
                  </a:lnTo>
                  <a:lnTo>
                    <a:pt x="1431" y="3"/>
                  </a:lnTo>
                  <a:lnTo>
                    <a:pt x="15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52" name="Google Shape;10152;p23"/>
          <p:cNvGrpSpPr/>
          <p:nvPr/>
        </p:nvGrpSpPr>
        <p:grpSpPr>
          <a:xfrm>
            <a:off x="7388909" y="7457792"/>
            <a:ext cx="624149" cy="607205"/>
            <a:chOff x="2361" y="735"/>
            <a:chExt cx="260" cy="253"/>
          </a:xfrm>
        </p:grpSpPr>
        <p:sp>
          <p:nvSpPr>
            <p:cNvPr id="10153" name="Google Shape;10153;p23"/>
            <p:cNvSpPr/>
            <p:nvPr/>
          </p:nvSpPr>
          <p:spPr>
            <a:xfrm>
              <a:off x="2361" y="803"/>
              <a:ext cx="75" cy="185"/>
            </a:xfrm>
            <a:custGeom>
              <a:rect b="b" l="l" r="r" t="t"/>
              <a:pathLst>
                <a:path extrusionOk="0" h="2385" w="968">
                  <a:moveTo>
                    <a:pt x="219" y="220"/>
                  </a:moveTo>
                  <a:lnTo>
                    <a:pt x="219" y="2167"/>
                  </a:lnTo>
                  <a:lnTo>
                    <a:pt x="749" y="2167"/>
                  </a:lnTo>
                  <a:lnTo>
                    <a:pt x="749" y="220"/>
                  </a:lnTo>
                  <a:lnTo>
                    <a:pt x="219" y="220"/>
                  </a:lnTo>
                  <a:close/>
                  <a:moveTo>
                    <a:pt x="110" y="0"/>
                  </a:moveTo>
                  <a:lnTo>
                    <a:pt x="858" y="0"/>
                  </a:lnTo>
                  <a:lnTo>
                    <a:pt x="884" y="3"/>
                  </a:lnTo>
                  <a:lnTo>
                    <a:pt x="906" y="12"/>
                  </a:lnTo>
                  <a:lnTo>
                    <a:pt x="927" y="25"/>
                  </a:lnTo>
                  <a:lnTo>
                    <a:pt x="944" y="41"/>
                  </a:lnTo>
                  <a:lnTo>
                    <a:pt x="958" y="62"/>
                  </a:lnTo>
                  <a:lnTo>
                    <a:pt x="965" y="85"/>
                  </a:lnTo>
                  <a:lnTo>
                    <a:pt x="968" y="110"/>
                  </a:lnTo>
                  <a:lnTo>
                    <a:pt x="968" y="2276"/>
                  </a:lnTo>
                  <a:lnTo>
                    <a:pt x="965" y="2301"/>
                  </a:lnTo>
                  <a:lnTo>
                    <a:pt x="957" y="2324"/>
                  </a:lnTo>
                  <a:lnTo>
                    <a:pt x="944" y="2345"/>
                  </a:lnTo>
                  <a:lnTo>
                    <a:pt x="927" y="2361"/>
                  </a:lnTo>
                  <a:lnTo>
                    <a:pt x="906" y="2375"/>
                  </a:lnTo>
                  <a:lnTo>
                    <a:pt x="884" y="2383"/>
                  </a:lnTo>
                  <a:lnTo>
                    <a:pt x="858" y="2385"/>
                  </a:lnTo>
                  <a:lnTo>
                    <a:pt x="110" y="2385"/>
                  </a:lnTo>
                  <a:lnTo>
                    <a:pt x="84" y="2383"/>
                  </a:lnTo>
                  <a:lnTo>
                    <a:pt x="61" y="2375"/>
                  </a:lnTo>
                  <a:lnTo>
                    <a:pt x="41" y="2361"/>
                  </a:lnTo>
                  <a:lnTo>
                    <a:pt x="24" y="2345"/>
                  </a:lnTo>
                  <a:lnTo>
                    <a:pt x="11" y="2324"/>
                  </a:lnTo>
                  <a:lnTo>
                    <a:pt x="3" y="2301"/>
                  </a:lnTo>
                  <a:lnTo>
                    <a:pt x="0" y="2276"/>
                  </a:lnTo>
                  <a:lnTo>
                    <a:pt x="0" y="110"/>
                  </a:lnTo>
                  <a:lnTo>
                    <a:pt x="3" y="85"/>
                  </a:lnTo>
                  <a:lnTo>
                    <a:pt x="11" y="62"/>
                  </a:lnTo>
                  <a:lnTo>
                    <a:pt x="24" y="41"/>
                  </a:lnTo>
                  <a:lnTo>
                    <a:pt x="41" y="25"/>
                  </a:lnTo>
                  <a:lnTo>
                    <a:pt x="61" y="12"/>
                  </a:lnTo>
                  <a:lnTo>
                    <a:pt x="84" y="3"/>
                  </a:lnTo>
                  <a:lnTo>
                    <a:pt x="1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54" name="Google Shape;10154;p23"/>
            <p:cNvSpPr/>
            <p:nvPr/>
          </p:nvSpPr>
          <p:spPr>
            <a:xfrm>
              <a:off x="2546" y="847"/>
              <a:ext cx="75" cy="140"/>
            </a:xfrm>
            <a:custGeom>
              <a:rect b="b" l="l" r="r" t="t"/>
              <a:pathLst>
                <a:path extrusionOk="0" h="1810" w="968">
                  <a:moveTo>
                    <a:pt x="749" y="1420"/>
                  </a:moveTo>
                  <a:lnTo>
                    <a:pt x="578" y="1592"/>
                  </a:lnTo>
                  <a:lnTo>
                    <a:pt x="749" y="1592"/>
                  </a:lnTo>
                  <a:lnTo>
                    <a:pt x="749" y="1420"/>
                  </a:lnTo>
                  <a:close/>
                  <a:moveTo>
                    <a:pt x="749" y="1074"/>
                  </a:moveTo>
                  <a:lnTo>
                    <a:pt x="231" y="1592"/>
                  </a:lnTo>
                  <a:lnTo>
                    <a:pt x="404" y="1592"/>
                  </a:lnTo>
                  <a:lnTo>
                    <a:pt x="749" y="1247"/>
                  </a:lnTo>
                  <a:lnTo>
                    <a:pt x="749" y="1247"/>
                  </a:lnTo>
                  <a:lnTo>
                    <a:pt x="749" y="1074"/>
                  </a:lnTo>
                  <a:close/>
                  <a:moveTo>
                    <a:pt x="749" y="727"/>
                  </a:moveTo>
                  <a:lnTo>
                    <a:pt x="218" y="1257"/>
                  </a:lnTo>
                  <a:lnTo>
                    <a:pt x="218" y="1431"/>
                  </a:lnTo>
                  <a:lnTo>
                    <a:pt x="749" y="901"/>
                  </a:lnTo>
                  <a:lnTo>
                    <a:pt x="749" y="727"/>
                  </a:lnTo>
                  <a:close/>
                  <a:moveTo>
                    <a:pt x="749" y="379"/>
                  </a:moveTo>
                  <a:lnTo>
                    <a:pt x="218" y="910"/>
                  </a:lnTo>
                  <a:lnTo>
                    <a:pt x="218" y="1083"/>
                  </a:lnTo>
                  <a:lnTo>
                    <a:pt x="749" y="553"/>
                  </a:lnTo>
                  <a:lnTo>
                    <a:pt x="749" y="379"/>
                  </a:lnTo>
                  <a:close/>
                  <a:moveTo>
                    <a:pt x="562" y="219"/>
                  </a:moveTo>
                  <a:lnTo>
                    <a:pt x="218" y="564"/>
                  </a:lnTo>
                  <a:lnTo>
                    <a:pt x="218" y="737"/>
                  </a:lnTo>
                  <a:lnTo>
                    <a:pt x="735" y="219"/>
                  </a:lnTo>
                  <a:lnTo>
                    <a:pt x="562" y="219"/>
                  </a:lnTo>
                  <a:close/>
                  <a:moveTo>
                    <a:pt x="218" y="219"/>
                  </a:moveTo>
                  <a:lnTo>
                    <a:pt x="218" y="390"/>
                  </a:lnTo>
                  <a:lnTo>
                    <a:pt x="388" y="219"/>
                  </a:lnTo>
                  <a:lnTo>
                    <a:pt x="218" y="219"/>
                  </a:lnTo>
                  <a:close/>
                  <a:moveTo>
                    <a:pt x="109" y="0"/>
                  </a:moveTo>
                  <a:lnTo>
                    <a:pt x="858" y="0"/>
                  </a:lnTo>
                  <a:lnTo>
                    <a:pt x="884" y="3"/>
                  </a:lnTo>
                  <a:lnTo>
                    <a:pt x="906" y="11"/>
                  </a:lnTo>
                  <a:lnTo>
                    <a:pt x="927" y="25"/>
                  </a:lnTo>
                  <a:lnTo>
                    <a:pt x="943" y="41"/>
                  </a:lnTo>
                  <a:lnTo>
                    <a:pt x="957" y="62"/>
                  </a:lnTo>
                  <a:lnTo>
                    <a:pt x="965" y="84"/>
                  </a:lnTo>
                  <a:lnTo>
                    <a:pt x="968" y="110"/>
                  </a:lnTo>
                  <a:lnTo>
                    <a:pt x="968" y="1701"/>
                  </a:lnTo>
                  <a:lnTo>
                    <a:pt x="965" y="1726"/>
                  </a:lnTo>
                  <a:lnTo>
                    <a:pt x="957" y="1749"/>
                  </a:lnTo>
                  <a:lnTo>
                    <a:pt x="943" y="1770"/>
                  </a:lnTo>
                  <a:lnTo>
                    <a:pt x="927" y="1786"/>
                  </a:lnTo>
                  <a:lnTo>
                    <a:pt x="906" y="1800"/>
                  </a:lnTo>
                  <a:lnTo>
                    <a:pt x="884" y="1808"/>
                  </a:lnTo>
                  <a:lnTo>
                    <a:pt x="858" y="1810"/>
                  </a:lnTo>
                  <a:lnTo>
                    <a:pt x="109" y="1810"/>
                  </a:lnTo>
                  <a:lnTo>
                    <a:pt x="84" y="1808"/>
                  </a:lnTo>
                  <a:lnTo>
                    <a:pt x="61" y="1800"/>
                  </a:lnTo>
                  <a:lnTo>
                    <a:pt x="41" y="1786"/>
                  </a:lnTo>
                  <a:lnTo>
                    <a:pt x="23" y="1770"/>
                  </a:lnTo>
                  <a:lnTo>
                    <a:pt x="11" y="1749"/>
                  </a:lnTo>
                  <a:lnTo>
                    <a:pt x="3" y="1726"/>
                  </a:lnTo>
                  <a:lnTo>
                    <a:pt x="0" y="1701"/>
                  </a:lnTo>
                  <a:lnTo>
                    <a:pt x="0" y="110"/>
                  </a:lnTo>
                  <a:lnTo>
                    <a:pt x="3" y="84"/>
                  </a:lnTo>
                  <a:lnTo>
                    <a:pt x="11" y="62"/>
                  </a:lnTo>
                  <a:lnTo>
                    <a:pt x="23" y="41"/>
                  </a:lnTo>
                  <a:lnTo>
                    <a:pt x="41" y="25"/>
                  </a:lnTo>
                  <a:lnTo>
                    <a:pt x="61" y="11"/>
                  </a:lnTo>
                  <a:lnTo>
                    <a:pt x="84" y="3"/>
                  </a:lnTo>
                  <a:lnTo>
                    <a:pt x="10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55" name="Google Shape;10155;p23"/>
            <p:cNvSpPr/>
            <p:nvPr/>
          </p:nvSpPr>
          <p:spPr>
            <a:xfrm>
              <a:off x="2453" y="735"/>
              <a:ext cx="75" cy="253"/>
            </a:xfrm>
            <a:custGeom>
              <a:rect b="b" l="l" r="r" t="t"/>
              <a:pathLst>
                <a:path extrusionOk="0" h="3264" w="968">
                  <a:moveTo>
                    <a:pt x="110" y="0"/>
                  </a:moveTo>
                  <a:lnTo>
                    <a:pt x="860" y="0"/>
                  </a:lnTo>
                  <a:lnTo>
                    <a:pt x="885" y="3"/>
                  </a:lnTo>
                  <a:lnTo>
                    <a:pt x="908" y="11"/>
                  </a:lnTo>
                  <a:lnTo>
                    <a:pt x="928" y="24"/>
                  </a:lnTo>
                  <a:lnTo>
                    <a:pt x="945" y="41"/>
                  </a:lnTo>
                  <a:lnTo>
                    <a:pt x="958" y="62"/>
                  </a:lnTo>
                  <a:lnTo>
                    <a:pt x="966" y="84"/>
                  </a:lnTo>
                  <a:lnTo>
                    <a:pt x="968" y="110"/>
                  </a:lnTo>
                  <a:lnTo>
                    <a:pt x="968" y="3155"/>
                  </a:lnTo>
                  <a:lnTo>
                    <a:pt x="965" y="3180"/>
                  </a:lnTo>
                  <a:lnTo>
                    <a:pt x="957" y="3203"/>
                  </a:lnTo>
                  <a:lnTo>
                    <a:pt x="945" y="3224"/>
                  </a:lnTo>
                  <a:lnTo>
                    <a:pt x="927" y="3240"/>
                  </a:lnTo>
                  <a:lnTo>
                    <a:pt x="907" y="3254"/>
                  </a:lnTo>
                  <a:lnTo>
                    <a:pt x="884" y="3262"/>
                  </a:lnTo>
                  <a:lnTo>
                    <a:pt x="859" y="3264"/>
                  </a:lnTo>
                  <a:lnTo>
                    <a:pt x="110" y="3264"/>
                  </a:lnTo>
                  <a:lnTo>
                    <a:pt x="84" y="3262"/>
                  </a:lnTo>
                  <a:lnTo>
                    <a:pt x="62" y="3254"/>
                  </a:lnTo>
                  <a:lnTo>
                    <a:pt x="41" y="3240"/>
                  </a:lnTo>
                  <a:lnTo>
                    <a:pt x="24" y="3224"/>
                  </a:lnTo>
                  <a:lnTo>
                    <a:pt x="12" y="3203"/>
                  </a:lnTo>
                  <a:lnTo>
                    <a:pt x="4" y="3180"/>
                  </a:lnTo>
                  <a:lnTo>
                    <a:pt x="0" y="3155"/>
                  </a:lnTo>
                  <a:lnTo>
                    <a:pt x="0" y="110"/>
                  </a:lnTo>
                  <a:lnTo>
                    <a:pt x="4" y="84"/>
                  </a:lnTo>
                  <a:lnTo>
                    <a:pt x="12" y="62"/>
                  </a:lnTo>
                  <a:lnTo>
                    <a:pt x="24" y="41"/>
                  </a:lnTo>
                  <a:lnTo>
                    <a:pt x="41" y="24"/>
                  </a:lnTo>
                  <a:lnTo>
                    <a:pt x="62" y="11"/>
                  </a:lnTo>
                  <a:lnTo>
                    <a:pt x="84" y="3"/>
                  </a:lnTo>
                  <a:lnTo>
                    <a:pt x="1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56" name="Google Shape;10156;p23"/>
          <p:cNvGrpSpPr/>
          <p:nvPr/>
        </p:nvGrpSpPr>
        <p:grpSpPr>
          <a:xfrm>
            <a:off x="9934788" y="7444592"/>
            <a:ext cx="538372" cy="633435"/>
            <a:chOff x="2864" y="729"/>
            <a:chExt cx="224" cy="264"/>
          </a:xfrm>
        </p:grpSpPr>
        <p:sp>
          <p:nvSpPr>
            <p:cNvPr id="10157" name="Google Shape;10157;p23"/>
            <p:cNvSpPr/>
            <p:nvPr/>
          </p:nvSpPr>
          <p:spPr>
            <a:xfrm>
              <a:off x="2979" y="852"/>
              <a:ext cx="16" cy="15"/>
            </a:xfrm>
            <a:custGeom>
              <a:rect b="b" l="l" r="r" t="t"/>
              <a:pathLst>
                <a:path extrusionOk="0" h="200" w="199">
                  <a:moveTo>
                    <a:pt x="99" y="0"/>
                  </a:moveTo>
                  <a:lnTo>
                    <a:pt x="122" y="3"/>
                  </a:lnTo>
                  <a:lnTo>
                    <a:pt x="143" y="10"/>
                  </a:lnTo>
                  <a:lnTo>
                    <a:pt x="161" y="22"/>
                  </a:lnTo>
                  <a:lnTo>
                    <a:pt x="177" y="37"/>
                  </a:lnTo>
                  <a:lnTo>
                    <a:pt x="188" y="56"/>
                  </a:lnTo>
                  <a:lnTo>
                    <a:pt x="195" y="76"/>
                  </a:lnTo>
                  <a:lnTo>
                    <a:pt x="199" y="100"/>
                  </a:lnTo>
                  <a:lnTo>
                    <a:pt x="195" y="123"/>
                  </a:lnTo>
                  <a:lnTo>
                    <a:pt x="188" y="144"/>
                  </a:lnTo>
                  <a:lnTo>
                    <a:pt x="177" y="162"/>
                  </a:lnTo>
                  <a:lnTo>
                    <a:pt x="161" y="177"/>
                  </a:lnTo>
                  <a:lnTo>
                    <a:pt x="143" y="189"/>
                  </a:lnTo>
                  <a:lnTo>
                    <a:pt x="122" y="196"/>
                  </a:lnTo>
                  <a:lnTo>
                    <a:pt x="99" y="200"/>
                  </a:lnTo>
                  <a:lnTo>
                    <a:pt x="77" y="196"/>
                  </a:lnTo>
                  <a:lnTo>
                    <a:pt x="56" y="189"/>
                  </a:lnTo>
                  <a:lnTo>
                    <a:pt x="37" y="177"/>
                  </a:lnTo>
                  <a:lnTo>
                    <a:pt x="22" y="162"/>
                  </a:lnTo>
                  <a:lnTo>
                    <a:pt x="10" y="144"/>
                  </a:lnTo>
                  <a:lnTo>
                    <a:pt x="2" y="123"/>
                  </a:lnTo>
                  <a:lnTo>
                    <a:pt x="0" y="100"/>
                  </a:lnTo>
                  <a:lnTo>
                    <a:pt x="2" y="76"/>
                  </a:lnTo>
                  <a:lnTo>
                    <a:pt x="10" y="56"/>
                  </a:lnTo>
                  <a:lnTo>
                    <a:pt x="22" y="37"/>
                  </a:lnTo>
                  <a:lnTo>
                    <a:pt x="37" y="22"/>
                  </a:lnTo>
                  <a:lnTo>
                    <a:pt x="56" y="10"/>
                  </a:lnTo>
                  <a:lnTo>
                    <a:pt x="77" y="3"/>
                  </a:lnTo>
                  <a:lnTo>
                    <a:pt x="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58" name="Google Shape;10158;p23"/>
            <p:cNvSpPr/>
            <p:nvPr/>
          </p:nvSpPr>
          <p:spPr>
            <a:xfrm>
              <a:off x="2864" y="729"/>
              <a:ext cx="224" cy="264"/>
            </a:xfrm>
            <a:custGeom>
              <a:rect b="b" l="l" r="r" t="t"/>
              <a:pathLst>
                <a:path extrusionOk="0" h="3405" w="2894">
                  <a:moveTo>
                    <a:pt x="1564" y="384"/>
                  </a:moveTo>
                  <a:lnTo>
                    <a:pt x="1498" y="389"/>
                  </a:lnTo>
                  <a:lnTo>
                    <a:pt x="1433" y="398"/>
                  </a:lnTo>
                  <a:lnTo>
                    <a:pt x="1368" y="413"/>
                  </a:lnTo>
                  <a:lnTo>
                    <a:pt x="1304" y="432"/>
                  </a:lnTo>
                  <a:lnTo>
                    <a:pt x="1241" y="457"/>
                  </a:lnTo>
                  <a:lnTo>
                    <a:pt x="1180" y="486"/>
                  </a:lnTo>
                  <a:lnTo>
                    <a:pt x="1121" y="520"/>
                  </a:lnTo>
                  <a:lnTo>
                    <a:pt x="1064" y="559"/>
                  </a:lnTo>
                  <a:lnTo>
                    <a:pt x="1009" y="602"/>
                  </a:lnTo>
                  <a:lnTo>
                    <a:pt x="956" y="651"/>
                  </a:lnTo>
                  <a:lnTo>
                    <a:pt x="908" y="704"/>
                  </a:lnTo>
                  <a:lnTo>
                    <a:pt x="864" y="760"/>
                  </a:lnTo>
                  <a:lnTo>
                    <a:pt x="826" y="818"/>
                  </a:lnTo>
                  <a:lnTo>
                    <a:pt x="792" y="878"/>
                  </a:lnTo>
                  <a:lnTo>
                    <a:pt x="763" y="940"/>
                  </a:lnTo>
                  <a:lnTo>
                    <a:pt x="738" y="1003"/>
                  </a:lnTo>
                  <a:lnTo>
                    <a:pt x="720" y="1068"/>
                  </a:lnTo>
                  <a:lnTo>
                    <a:pt x="705" y="1135"/>
                  </a:lnTo>
                  <a:lnTo>
                    <a:pt x="696" y="1201"/>
                  </a:lnTo>
                  <a:lnTo>
                    <a:pt x="692" y="1267"/>
                  </a:lnTo>
                  <a:lnTo>
                    <a:pt x="693" y="1335"/>
                  </a:lnTo>
                  <a:lnTo>
                    <a:pt x="698" y="1402"/>
                  </a:lnTo>
                  <a:lnTo>
                    <a:pt x="708" y="1468"/>
                  </a:lnTo>
                  <a:lnTo>
                    <a:pt x="724" y="1534"/>
                  </a:lnTo>
                  <a:lnTo>
                    <a:pt x="744" y="1599"/>
                  </a:lnTo>
                  <a:lnTo>
                    <a:pt x="769" y="1662"/>
                  </a:lnTo>
                  <a:lnTo>
                    <a:pt x="800" y="1723"/>
                  </a:lnTo>
                  <a:lnTo>
                    <a:pt x="835" y="1783"/>
                  </a:lnTo>
                  <a:lnTo>
                    <a:pt x="875" y="1840"/>
                  </a:lnTo>
                  <a:lnTo>
                    <a:pt x="920" y="1895"/>
                  </a:lnTo>
                  <a:lnTo>
                    <a:pt x="926" y="1901"/>
                  </a:lnTo>
                  <a:lnTo>
                    <a:pt x="912" y="1930"/>
                  </a:lnTo>
                  <a:lnTo>
                    <a:pt x="895" y="1959"/>
                  </a:lnTo>
                  <a:lnTo>
                    <a:pt x="877" y="1989"/>
                  </a:lnTo>
                  <a:lnTo>
                    <a:pt x="854" y="2018"/>
                  </a:lnTo>
                  <a:lnTo>
                    <a:pt x="830" y="2046"/>
                  </a:lnTo>
                  <a:lnTo>
                    <a:pt x="802" y="2072"/>
                  </a:lnTo>
                  <a:lnTo>
                    <a:pt x="772" y="2095"/>
                  </a:lnTo>
                  <a:lnTo>
                    <a:pt x="739" y="2114"/>
                  </a:lnTo>
                  <a:lnTo>
                    <a:pt x="729" y="2121"/>
                  </a:lnTo>
                  <a:lnTo>
                    <a:pt x="723" y="2130"/>
                  </a:lnTo>
                  <a:lnTo>
                    <a:pt x="719" y="2141"/>
                  </a:lnTo>
                  <a:lnTo>
                    <a:pt x="719" y="2151"/>
                  </a:lnTo>
                  <a:lnTo>
                    <a:pt x="722" y="2161"/>
                  </a:lnTo>
                  <a:lnTo>
                    <a:pt x="728" y="2171"/>
                  </a:lnTo>
                  <a:lnTo>
                    <a:pt x="736" y="2177"/>
                  </a:lnTo>
                  <a:lnTo>
                    <a:pt x="747" y="2181"/>
                  </a:lnTo>
                  <a:lnTo>
                    <a:pt x="785" y="2185"/>
                  </a:lnTo>
                  <a:lnTo>
                    <a:pt x="823" y="2187"/>
                  </a:lnTo>
                  <a:lnTo>
                    <a:pt x="864" y="2185"/>
                  </a:lnTo>
                  <a:lnTo>
                    <a:pt x="908" y="2179"/>
                  </a:lnTo>
                  <a:lnTo>
                    <a:pt x="952" y="2169"/>
                  </a:lnTo>
                  <a:lnTo>
                    <a:pt x="998" y="2154"/>
                  </a:lnTo>
                  <a:lnTo>
                    <a:pt x="1044" y="2134"/>
                  </a:lnTo>
                  <a:lnTo>
                    <a:pt x="1090" y="2109"/>
                  </a:lnTo>
                  <a:lnTo>
                    <a:pt x="1135" y="2077"/>
                  </a:lnTo>
                  <a:lnTo>
                    <a:pt x="1138" y="2080"/>
                  </a:lnTo>
                  <a:lnTo>
                    <a:pt x="1197" y="2112"/>
                  </a:lnTo>
                  <a:lnTo>
                    <a:pt x="1257" y="2139"/>
                  </a:lnTo>
                  <a:lnTo>
                    <a:pt x="1319" y="2160"/>
                  </a:lnTo>
                  <a:lnTo>
                    <a:pt x="1382" y="2178"/>
                  </a:lnTo>
                  <a:lnTo>
                    <a:pt x="1446" y="2191"/>
                  </a:lnTo>
                  <a:lnTo>
                    <a:pt x="1512" y="2200"/>
                  </a:lnTo>
                  <a:lnTo>
                    <a:pt x="1577" y="2204"/>
                  </a:lnTo>
                  <a:lnTo>
                    <a:pt x="1642" y="2203"/>
                  </a:lnTo>
                  <a:lnTo>
                    <a:pt x="1707" y="2197"/>
                  </a:lnTo>
                  <a:lnTo>
                    <a:pt x="1771" y="2187"/>
                  </a:lnTo>
                  <a:lnTo>
                    <a:pt x="1835" y="2172"/>
                  </a:lnTo>
                  <a:lnTo>
                    <a:pt x="1898" y="2152"/>
                  </a:lnTo>
                  <a:lnTo>
                    <a:pt x="1959" y="2128"/>
                  </a:lnTo>
                  <a:lnTo>
                    <a:pt x="2019" y="2099"/>
                  </a:lnTo>
                  <a:lnTo>
                    <a:pt x="2077" y="2066"/>
                  </a:lnTo>
                  <a:lnTo>
                    <a:pt x="2134" y="2028"/>
                  </a:lnTo>
                  <a:lnTo>
                    <a:pt x="2187" y="1985"/>
                  </a:lnTo>
                  <a:lnTo>
                    <a:pt x="2238" y="1938"/>
                  </a:lnTo>
                  <a:lnTo>
                    <a:pt x="2286" y="1886"/>
                  </a:lnTo>
                  <a:lnTo>
                    <a:pt x="2329" y="1830"/>
                  </a:lnTo>
                  <a:lnTo>
                    <a:pt x="2368" y="1773"/>
                  </a:lnTo>
                  <a:lnTo>
                    <a:pt x="2402" y="1713"/>
                  </a:lnTo>
                  <a:lnTo>
                    <a:pt x="2431" y="1652"/>
                  </a:lnTo>
                  <a:lnTo>
                    <a:pt x="2454" y="1588"/>
                  </a:lnTo>
                  <a:lnTo>
                    <a:pt x="2473" y="1524"/>
                  </a:lnTo>
                  <a:lnTo>
                    <a:pt x="2488" y="1459"/>
                  </a:lnTo>
                  <a:lnTo>
                    <a:pt x="2498" y="1393"/>
                  </a:lnTo>
                  <a:lnTo>
                    <a:pt x="2502" y="1326"/>
                  </a:lnTo>
                  <a:lnTo>
                    <a:pt x="2502" y="1260"/>
                  </a:lnTo>
                  <a:lnTo>
                    <a:pt x="2498" y="1194"/>
                  </a:lnTo>
                  <a:lnTo>
                    <a:pt x="2488" y="1127"/>
                  </a:lnTo>
                  <a:lnTo>
                    <a:pt x="2473" y="1062"/>
                  </a:lnTo>
                  <a:lnTo>
                    <a:pt x="2454" y="998"/>
                  </a:lnTo>
                  <a:lnTo>
                    <a:pt x="2431" y="936"/>
                  </a:lnTo>
                  <a:lnTo>
                    <a:pt x="2402" y="875"/>
                  </a:lnTo>
                  <a:lnTo>
                    <a:pt x="2368" y="815"/>
                  </a:lnTo>
                  <a:lnTo>
                    <a:pt x="2329" y="758"/>
                  </a:lnTo>
                  <a:lnTo>
                    <a:pt x="2286" y="703"/>
                  </a:lnTo>
                  <a:lnTo>
                    <a:pt x="2238" y="651"/>
                  </a:lnTo>
                  <a:lnTo>
                    <a:pt x="2187" y="602"/>
                  </a:lnTo>
                  <a:lnTo>
                    <a:pt x="2132" y="559"/>
                  </a:lnTo>
                  <a:lnTo>
                    <a:pt x="2075" y="520"/>
                  </a:lnTo>
                  <a:lnTo>
                    <a:pt x="2015" y="486"/>
                  </a:lnTo>
                  <a:lnTo>
                    <a:pt x="1954" y="457"/>
                  </a:lnTo>
                  <a:lnTo>
                    <a:pt x="1891" y="432"/>
                  </a:lnTo>
                  <a:lnTo>
                    <a:pt x="1828" y="413"/>
                  </a:lnTo>
                  <a:lnTo>
                    <a:pt x="1763" y="398"/>
                  </a:lnTo>
                  <a:lnTo>
                    <a:pt x="1697" y="389"/>
                  </a:lnTo>
                  <a:lnTo>
                    <a:pt x="1630" y="384"/>
                  </a:lnTo>
                  <a:lnTo>
                    <a:pt x="1564" y="384"/>
                  </a:lnTo>
                  <a:close/>
                  <a:moveTo>
                    <a:pt x="1596" y="0"/>
                  </a:moveTo>
                  <a:lnTo>
                    <a:pt x="1689" y="3"/>
                  </a:lnTo>
                  <a:lnTo>
                    <a:pt x="1779" y="14"/>
                  </a:lnTo>
                  <a:lnTo>
                    <a:pt x="1868" y="29"/>
                  </a:lnTo>
                  <a:lnTo>
                    <a:pt x="1955" y="51"/>
                  </a:lnTo>
                  <a:lnTo>
                    <a:pt x="2039" y="79"/>
                  </a:lnTo>
                  <a:lnTo>
                    <a:pt x="2120" y="111"/>
                  </a:lnTo>
                  <a:lnTo>
                    <a:pt x="2199" y="149"/>
                  </a:lnTo>
                  <a:lnTo>
                    <a:pt x="2275" y="193"/>
                  </a:lnTo>
                  <a:lnTo>
                    <a:pt x="2347" y="242"/>
                  </a:lnTo>
                  <a:lnTo>
                    <a:pt x="2416" y="294"/>
                  </a:lnTo>
                  <a:lnTo>
                    <a:pt x="2481" y="351"/>
                  </a:lnTo>
                  <a:lnTo>
                    <a:pt x="2542" y="414"/>
                  </a:lnTo>
                  <a:lnTo>
                    <a:pt x="2599" y="479"/>
                  </a:lnTo>
                  <a:lnTo>
                    <a:pt x="2652" y="547"/>
                  </a:lnTo>
                  <a:lnTo>
                    <a:pt x="2700" y="621"/>
                  </a:lnTo>
                  <a:lnTo>
                    <a:pt x="2744" y="696"/>
                  </a:lnTo>
                  <a:lnTo>
                    <a:pt x="2782" y="775"/>
                  </a:lnTo>
                  <a:lnTo>
                    <a:pt x="2815" y="857"/>
                  </a:lnTo>
                  <a:lnTo>
                    <a:pt x="2842" y="942"/>
                  </a:lnTo>
                  <a:lnTo>
                    <a:pt x="2864" y="1028"/>
                  </a:lnTo>
                  <a:lnTo>
                    <a:pt x="2880" y="1117"/>
                  </a:lnTo>
                  <a:lnTo>
                    <a:pt x="2891" y="1208"/>
                  </a:lnTo>
                  <a:lnTo>
                    <a:pt x="2894" y="1301"/>
                  </a:lnTo>
                  <a:lnTo>
                    <a:pt x="2891" y="1387"/>
                  </a:lnTo>
                  <a:lnTo>
                    <a:pt x="2882" y="1473"/>
                  </a:lnTo>
                  <a:lnTo>
                    <a:pt x="2869" y="1556"/>
                  </a:lnTo>
                  <a:lnTo>
                    <a:pt x="2849" y="1638"/>
                  </a:lnTo>
                  <a:lnTo>
                    <a:pt x="2826" y="1718"/>
                  </a:lnTo>
                  <a:lnTo>
                    <a:pt x="2796" y="1795"/>
                  </a:lnTo>
                  <a:lnTo>
                    <a:pt x="2763" y="1870"/>
                  </a:lnTo>
                  <a:lnTo>
                    <a:pt x="2724" y="1942"/>
                  </a:lnTo>
                  <a:lnTo>
                    <a:pt x="2682" y="2011"/>
                  </a:lnTo>
                  <a:lnTo>
                    <a:pt x="2634" y="2077"/>
                  </a:lnTo>
                  <a:lnTo>
                    <a:pt x="2585" y="2141"/>
                  </a:lnTo>
                  <a:lnTo>
                    <a:pt x="2530" y="2201"/>
                  </a:lnTo>
                  <a:lnTo>
                    <a:pt x="2472" y="2258"/>
                  </a:lnTo>
                  <a:lnTo>
                    <a:pt x="2472" y="3052"/>
                  </a:lnTo>
                  <a:lnTo>
                    <a:pt x="2470" y="3075"/>
                  </a:lnTo>
                  <a:lnTo>
                    <a:pt x="2463" y="3097"/>
                  </a:lnTo>
                  <a:lnTo>
                    <a:pt x="2451" y="3117"/>
                  </a:lnTo>
                  <a:lnTo>
                    <a:pt x="2437" y="3133"/>
                  </a:lnTo>
                  <a:lnTo>
                    <a:pt x="2419" y="3147"/>
                  </a:lnTo>
                  <a:lnTo>
                    <a:pt x="2400" y="3158"/>
                  </a:lnTo>
                  <a:lnTo>
                    <a:pt x="2379" y="3164"/>
                  </a:lnTo>
                  <a:lnTo>
                    <a:pt x="1031" y="3405"/>
                  </a:lnTo>
                  <a:lnTo>
                    <a:pt x="1010" y="3405"/>
                  </a:lnTo>
                  <a:lnTo>
                    <a:pt x="990" y="3402"/>
                  </a:lnTo>
                  <a:lnTo>
                    <a:pt x="974" y="3393"/>
                  </a:lnTo>
                  <a:lnTo>
                    <a:pt x="959" y="3383"/>
                  </a:lnTo>
                  <a:lnTo>
                    <a:pt x="948" y="3368"/>
                  </a:lnTo>
                  <a:lnTo>
                    <a:pt x="941" y="3352"/>
                  </a:lnTo>
                  <a:lnTo>
                    <a:pt x="938" y="3332"/>
                  </a:lnTo>
                  <a:lnTo>
                    <a:pt x="938" y="2953"/>
                  </a:lnTo>
                  <a:lnTo>
                    <a:pt x="563" y="3010"/>
                  </a:lnTo>
                  <a:lnTo>
                    <a:pt x="523" y="3008"/>
                  </a:lnTo>
                  <a:lnTo>
                    <a:pt x="485" y="2999"/>
                  </a:lnTo>
                  <a:lnTo>
                    <a:pt x="449" y="2985"/>
                  </a:lnTo>
                  <a:lnTo>
                    <a:pt x="416" y="2966"/>
                  </a:lnTo>
                  <a:lnTo>
                    <a:pt x="385" y="2944"/>
                  </a:lnTo>
                  <a:lnTo>
                    <a:pt x="358" y="2917"/>
                  </a:lnTo>
                  <a:lnTo>
                    <a:pt x="335" y="2887"/>
                  </a:lnTo>
                  <a:lnTo>
                    <a:pt x="316" y="2853"/>
                  </a:lnTo>
                  <a:lnTo>
                    <a:pt x="303" y="2817"/>
                  </a:lnTo>
                  <a:lnTo>
                    <a:pt x="295" y="2779"/>
                  </a:lnTo>
                  <a:lnTo>
                    <a:pt x="292" y="2738"/>
                  </a:lnTo>
                  <a:lnTo>
                    <a:pt x="292" y="2258"/>
                  </a:lnTo>
                  <a:lnTo>
                    <a:pt x="166" y="2258"/>
                  </a:lnTo>
                  <a:lnTo>
                    <a:pt x="132" y="2256"/>
                  </a:lnTo>
                  <a:lnTo>
                    <a:pt x="101" y="2249"/>
                  </a:lnTo>
                  <a:lnTo>
                    <a:pt x="74" y="2240"/>
                  </a:lnTo>
                  <a:lnTo>
                    <a:pt x="52" y="2227"/>
                  </a:lnTo>
                  <a:lnTo>
                    <a:pt x="32" y="2209"/>
                  </a:lnTo>
                  <a:lnTo>
                    <a:pt x="18" y="2189"/>
                  </a:lnTo>
                  <a:lnTo>
                    <a:pt x="7" y="2168"/>
                  </a:lnTo>
                  <a:lnTo>
                    <a:pt x="1" y="2143"/>
                  </a:lnTo>
                  <a:lnTo>
                    <a:pt x="0" y="2116"/>
                  </a:lnTo>
                  <a:lnTo>
                    <a:pt x="4" y="2087"/>
                  </a:lnTo>
                  <a:lnTo>
                    <a:pt x="12" y="2057"/>
                  </a:lnTo>
                  <a:lnTo>
                    <a:pt x="27" y="2025"/>
                  </a:lnTo>
                  <a:lnTo>
                    <a:pt x="292" y="1516"/>
                  </a:lnTo>
                  <a:lnTo>
                    <a:pt x="292" y="1301"/>
                  </a:lnTo>
                  <a:lnTo>
                    <a:pt x="295" y="1210"/>
                  </a:lnTo>
                  <a:lnTo>
                    <a:pt x="304" y="1121"/>
                  </a:lnTo>
                  <a:lnTo>
                    <a:pt x="319" y="1033"/>
                  </a:lnTo>
                  <a:lnTo>
                    <a:pt x="340" y="948"/>
                  </a:lnTo>
                  <a:lnTo>
                    <a:pt x="367" y="865"/>
                  </a:lnTo>
                  <a:lnTo>
                    <a:pt x="399" y="786"/>
                  </a:lnTo>
                  <a:lnTo>
                    <a:pt x="436" y="708"/>
                  </a:lnTo>
                  <a:lnTo>
                    <a:pt x="478" y="632"/>
                  </a:lnTo>
                  <a:lnTo>
                    <a:pt x="524" y="561"/>
                  </a:lnTo>
                  <a:lnTo>
                    <a:pt x="576" y="492"/>
                  </a:lnTo>
                  <a:lnTo>
                    <a:pt x="632" y="428"/>
                  </a:lnTo>
                  <a:lnTo>
                    <a:pt x="691" y="367"/>
                  </a:lnTo>
                  <a:lnTo>
                    <a:pt x="755" y="310"/>
                  </a:lnTo>
                  <a:lnTo>
                    <a:pt x="821" y="257"/>
                  </a:lnTo>
                  <a:lnTo>
                    <a:pt x="892" y="208"/>
                  </a:lnTo>
                  <a:lnTo>
                    <a:pt x="966" y="165"/>
                  </a:lnTo>
                  <a:lnTo>
                    <a:pt x="1042" y="126"/>
                  </a:lnTo>
                  <a:lnTo>
                    <a:pt x="1116" y="92"/>
                  </a:lnTo>
                  <a:lnTo>
                    <a:pt x="1191" y="64"/>
                  </a:lnTo>
                  <a:lnTo>
                    <a:pt x="1269" y="42"/>
                  </a:lnTo>
                  <a:lnTo>
                    <a:pt x="1349" y="24"/>
                  </a:lnTo>
                  <a:lnTo>
                    <a:pt x="1430" y="11"/>
                  </a:lnTo>
                  <a:lnTo>
                    <a:pt x="1513" y="3"/>
                  </a:lnTo>
                  <a:lnTo>
                    <a:pt x="15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59" name="Google Shape;10159;p23"/>
            <p:cNvSpPr/>
            <p:nvPr/>
          </p:nvSpPr>
          <p:spPr>
            <a:xfrm>
              <a:off x="2980" y="790"/>
              <a:ext cx="14" cy="56"/>
            </a:xfrm>
            <a:custGeom>
              <a:rect b="b" l="l" r="r" t="t"/>
              <a:pathLst>
                <a:path extrusionOk="0" h="729" w="191">
                  <a:moveTo>
                    <a:pt x="96" y="0"/>
                  </a:moveTo>
                  <a:lnTo>
                    <a:pt x="118" y="2"/>
                  </a:lnTo>
                  <a:lnTo>
                    <a:pt x="139" y="9"/>
                  </a:lnTo>
                  <a:lnTo>
                    <a:pt x="156" y="22"/>
                  </a:lnTo>
                  <a:lnTo>
                    <a:pt x="172" y="36"/>
                  </a:lnTo>
                  <a:lnTo>
                    <a:pt x="183" y="55"/>
                  </a:lnTo>
                  <a:lnTo>
                    <a:pt x="189" y="75"/>
                  </a:lnTo>
                  <a:lnTo>
                    <a:pt x="191" y="98"/>
                  </a:lnTo>
                  <a:lnTo>
                    <a:pt x="176" y="651"/>
                  </a:lnTo>
                  <a:lnTo>
                    <a:pt x="173" y="672"/>
                  </a:lnTo>
                  <a:lnTo>
                    <a:pt x="165" y="691"/>
                  </a:lnTo>
                  <a:lnTo>
                    <a:pt x="152" y="706"/>
                  </a:lnTo>
                  <a:lnTo>
                    <a:pt x="136" y="719"/>
                  </a:lnTo>
                  <a:lnTo>
                    <a:pt x="117" y="727"/>
                  </a:lnTo>
                  <a:lnTo>
                    <a:pt x="96" y="729"/>
                  </a:lnTo>
                  <a:lnTo>
                    <a:pt x="75" y="727"/>
                  </a:lnTo>
                  <a:lnTo>
                    <a:pt x="56" y="719"/>
                  </a:lnTo>
                  <a:lnTo>
                    <a:pt x="40" y="707"/>
                  </a:lnTo>
                  <a:lnTo>
                    <a:pt x="27" y="691"/>
                  </a:lnTo>
                  <a:lnTo>
                    <a:pt x="19" y="672"/>
                  </a:lnTo>
                  <a:lnTo>
                    <a:pt x="16" y="651"/>
                  </a:lnTo>
                  <a:lnTo>
                    <a:pt x="0" y="98"/>
                  </a:lnTo>
                  <a:lnTo>
                    <a:pt x="2" y="75"/>
                  </a:lnTo>
                  <a:lnTo>
                    <a:pt x="8" y="55"/>
                  </a:lnTo>
                  <a:lnTo>
                    <a:pt x="20" y="36"/>
                  </a:lnTo>
                  <a:lnTo>
                    <a:pt x="35" y="22"/>
                  </a:lnTo>
                  <a:lnTo>
                    <a:pt x="53" y="9"/>
                  </a:lnTo>
                  <a:lnTo>
                    <a:pt x="74" y="2"/>
                  </a:lnTo>
                  <a:lnTo>
                    <a:pt x="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60" name="Google Shape;10160;p23"/>
          <p:cNvSpPr/>
          <p:nvPr/>
        </p:nvSpPr>
        <p:spPr>
          <a:xfrm>
            <a:off x="940915" y="9501272"/>
            <a:ext cx="410499" cy="411571"/>
          </a:xfrm>
          <a:custGeom>
            <a:rect b="b" l="l" r="r" t="t"/>
            <a:pathLst>
              <a:path extrusionOk="0" h="3411" w="3400">
                <a:moveTo>
                  <a:pt x="1700" y="0"/>
                </a:moveTo>
                <a:lnTo>
                  <a:pt x="1769" y="3"/>
                </a:lnTo>
                <a:lnTo>
                  <a:pt x="1838" y="11"/>
                </a:lnTo>
                <a:lnTo>
                  <a:pt x="1905" y="25"/>
                </a:lnTo>
                <a:lnTo>
                  <a:pt x="1971" y="43"/>
                </a:lnTo>
                <a:lnTo>
                  <a:pt x="2035" y="68"/>
                </a:lnTo>
                <a:lnTo>
                  <a:pt x="2097" y="97"/>
                </a:lnTo>
                <a:lnTo>
                  <a:pt x="2156" y="130"/>
                </a:lnTo>
                <a:lnTo>
                  <a:pt x="2212" y="170"/>
                </a:lnTo>
                <a:lnTo>
                  <a:pt x="2266" y="213"/>
                </a:lnTo>
                <a:lnTo>
                  <a:pt x="2316" y="260"/>
                </a:lnTo>
                <a:lnTo>
                  <a:pt x="2389" y="244"/>
                </a:lnTo>
                <a:lnTo>
                  <a:pt x="2463" y="235"/>
                </a:lnTo>
                <a:lnTo>
                  <a:pt x="2538" y="232"/>
                </a:lnTo>
                <a:lnTo>
                  <a:pt x="2612" y="235"/>
                </a:lnTo>
                <a:lnTo>
                  <a:pt x="2684" y="244"/>
                </a:lnTo>
                <a:lnTo>
                  <a:pt x="2755" y="259"/>
                </a:lnTo>
                <a:lnTo>
                  <a:pt x="2824" y="280"/>
                </a:lnTo>
                <a:lnTo>
                  <a:pt x="2889" y="306"/>
                </a:lnTo>
                <a:lnTo>
                  <a:pt x="2953" y="338"/>
                </a:lnTo>
                <a:lnTo>
                  <a:pt x="3012" y="374"/>
                </a:lnTo>
                <a:lnTo>
                  <a:pt x="3069" y="416"/>
                </a:lnTo>
                <a:lnTo>
                  <a:pt x="3122" y="460"/>
                </a:lnTo>
                <a:lnTo>
                  <a:pt x="3171" y="510"/>
                </a:lnTo>
                <a:lnTo>
                  <a:pt x="3216" y="563"/>
                </a:lnTo>
                <a:lnTo>
                  <a:pt x="3257" y="620"/>
                </a:lnTo>
                <a:lnTo>
                  <a:pt x="3294" y="680"/>
                </a:lnTo>
                <a:lnTo>
                  <a:pt x="3325" y="743"/>
                </a:lnTo>
                <a:lnTo>
                  <a:pt x="3351" y="809"/>
                </a:lnTo>
                <a:lnTo>
                  <a:pt x="3372" y="878"/>
                </a:lnTo>
                <a:lnTo>
                  <a:pt x="3388" y="948"/>
                </a:lnTo>
                <a:lnTo>
                  <a:pt x="3397" y="1021"/>
                </a:lnTo>
                <a:lnTo>
                  <a:pt x="3400" y="1096"/>
                </a:lnTo>
                <a:lnTo>
                  <a:pt x="3397" y="1163"/>
                </a:lnTo>
                <a:lnTo>
                  <a:pt x="3390" y="1229"/>
                </a:lnTo>
                <a:lnTo>
                  <a:pt x="3376" y="1294"/>
                </a:lnTo>
                <a:lnTo>
                  <a:pt x="3359" y="1357"/>
                </a:lnTo>
                <a:lnTo>
                  <a:pt x="3337" y="1419"/>
                </a:lnTo>
                <a:lnTo>
                  <a:pt x="3310" y="1479"/>
                </a:lnTo>
                <a:lnTo>
                  <a:pt x="3279" y="1536"/>
                </a:lnTo>
                <a:lnTo>
                  <a:pt x="3244" y="1591"/>
                </a:lnTo>
                <a:lnTo>
                  <a:pt x="3205" y="1642"/>
                </a:lnTo>
                <a:lnTo>
                  <a:pt x="3162" y="1691"/>
                </a:lnTo>
                <a:lnTo>
                  <a:pt x="3115" y="1737"/>
                </a:lnTo>
                <a:lnTo>
                  <a:pt x="3065" y="1779"/>
                </a:lnTo>
                <a:lnTo>
                  <a:pt x="3012" y="1817"/>
                </a:lnTo>
                <a:lnTo>
                  <a:pt x="2956" y="1851"/>
                </a:lnTo>
                <a:lnTo>
                  <a:pt x="2896" y="1881"/>
                </a:lnTo>
                <a:lnTo>
                  <a:pt x="2896" y="3411"/>
                </a:lnTo>
                <a:lnTo>
                  <a:pt x="2348" y="3411"/>
                </a:lnTo>
                <a:lnTo>
                  <a:pt x="2348" y="1881"/>
                </a:lnTo>
                <a:lnTo>
                  <a:pt x="2146" y="1881"/>
                </a:lnTo>
                <a:lnTo>
                  <a:pt x="2146" y="3411"/>
                </a:lnTo>
                <a:lnTo>
                  <a:pt x="1801" y="3411"/>
                </a:lnTo>
                <a:lnTo>
                  <a:pt x="1801" y="1948"/>
                </a:lnTo>
                <a:lnTo>
                  <a:pt x="1599" y="1948"/>
                </a:lnTo>
                <a:lnTo>
                  <a:pt x="1599" y="3411"/>
                </a:lnTo>
                <a:lnTo>
                  <a:pt x="1254" y="3411"/>
                </a:lnTo>
                <a:lnTo>
                  <a:pt x="1254" y="1881"/>
                </a:lnTo>
                <a:lnTo>
                  <a:pt x="1052" y="1881"/>
                </a:lnTo>
                <a:lnTo>
                  <a:pt x="1052" y="3411"/>
                </a:lnTo>
                <a:lnTo>
                  <a:pt x="503" y="3411"/>
                </a:lnTo>
                <a:lnTo>
                  <a:pt x="503" y="1881"/>
                </a:lnTo>
                <a:lnTo>
                  <a:pt x="444" y="1851"/>
                </a:lnTo>
                <a:lnTo>
                  <a:pt x="388" y="1817"/>
                </a:lnTo>
                <a:lnTo>
                  <a:pt x="334" y="1779"/>
                </a:lnTo>
                <a:lnTo>
                  <a:pt x="285" y="1737"/>
                </a:lnTo>
                <a:lnTo>
                  <a:pt x="238" y="1691"/>
                </a:lnTo>
                <a:lnTo>
                  <a:pt x="195" y="1642"/>
                </a:lnTo>
                <a:lnTo>
                  <a:pt x="156" y="1591"/>
                </a:lnTo>
                <a:lnTo>
                  <a:pt x="121" y="1536"/>
                </a:lnTo>
                <a:lnTo>
                  <a:pt x="90" y="1479"/>
                </a:lnTo>
                <a:lnTo>
                  <a:pt x="63" y="1419"/>
                </a:lnTo>
                <a:lnTo>
                  <a:pt x="41" y="1357"/>
                </a:lnTo>
                <a:lnTo>
                  <a:pt x="23" y="1294"/>
                </a:lnTo>
                <a:lnTo>
                  <a:pt x="10" y="1229"/>
                </a:lnTo>
                <a:lnTo>
                  <a:pt x="3" y="1163"/>
                </a:lnTo>
                <a:lnTo>
                  <a:pt x="0" y="1096"/>
                </a:lnTo>
                <a:lnTo>
                  <a:pt x="3" y="1021"/>
                </a:lnTo>
                <a:lnTo>
                  <a:pt x="12" y="948"/>
                </a:lnTo>
                <a:lnTo>
                  <a:pt x="28" y="878"/>
                </a:lnTo>
                <a:lnTo>
                  <a:pt x="48" y="809"/>
                </a:lnTo>
                <a:lnTo>
                  <a:pt x="75" y="743"/>
                </a:lnTo>
                <a:lnTo>
                  <a:pt x="106" y="680"/>
                </a:lnTo>
                <a:lnTo>
                  <a:pt x="142" y="620"/>
                </a:lnTo>
                <a:lnTo>
                  <a:pt x="184" y="563"/>
                </a:lnTo>
                <a:lnTo>
                  <a:pt x="229" y="510"/>
                </a:lnTo>
                <a:lnTo>
                  <a:pt x="278" y="460"/>
                </a:lnTo>
                <a:lnTo>
                  <a:pt x="331" y="416"/>
                </a:lnTo>
                <a:lnTo>
                  <a:pt x="388" y="374"/>
                </a:lnTo>
                <a:lnTo>
                  <a:pt x="447" y="338"/>
                </a:lnTo>
                <a:lnTo>
                  <a:pt x="510" y="306"/>
                </a:lnTo>
                <a:lnTo>
                  <a:pt x="576" y="280"/>
                </a:lnTo>
                <a:lnTo>
                  <a:pt x="644" y="259"/>
                </a:lnTo>
                <a:lnTo>
                  <a:pt x="715" y="244"/>
                </a:lnTo>
                <a:lnTo>
                  <a:pt x="788" y="235"/>
                </a:lnTo>
                <a:lnTo>
                  <a:pt x="862" y="232"/>
                </a:lnTo>
                <a:lnTo>
                  <a:pt x="937" y="235"/>
                </a:lnTo>
                <a:lnTo>
                  <a:pt x="1010" y="244"/>
                </a:lnTo>
                <a:lnTo>
                  <a:pt x="1083" y="260"/>
                </a:lnTo>
                <a:lnTo>
                  <a:pt x="1134" y="213"/>
                </a:lnTo>
                <a:lnTo>
                  <a:pt x="1188" y="170"/>
                </a:lnTo>
                <a:lnTo>
                  <a:pt x="1244" y="130"/>
                </a:lnTo>
                <a:lnTo>
                  <a:pt x="1303" y="97"/>
                </a:lnTo>
                <a:lnTo>
                  <a:pt x="1365" y="68"/>
                </a:lnTo>
                <a:lnTo>
                  <a:pt x="1429" y="43"/>
                </a:lnTo>
                <a:lnTo>
                  <a:pt x="1494" y="25"/>
                </a:lnTo>
                <a:lnTo>
                  <a:pt x="1562" y="11"/>
                </a:lnTo>
                <a:lnTo>
                  <a:pt x="1630" y="3"/>
                </a:lnTo>
                <a:lnTo>
                  <a:pt x="17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61" name="Google Shape;10161;p23"/>
          <p:cNvSpPr/>
          <p:nvPr/>
        </p:nvSpPr>
        <p:spPr>
          <a:xfrm>
            <a:off x="2157737" y="9502282"/>
            <a:ext cx="404254" cy="409550"/>
          </a:xfrm>
          <a:custGeom>
            <a:rect b="b" l="l" r="r" t="t"/>
            <a:pathLst>
              <a:path extrusionOk="0" h="3474" w="3436">
                <a:moveTo>
                  <a:pt x="1229" y="1947"/>
                </a:moveTo>
                <a:lnTo>
                  <a:pt x="1170" y="1981"/>
                </a:lnTo>
                <a:lnTo>
                  <a:pt x="1110" y="2009"/>
                </a:lnTo>
                <a:lnTo>
                  <a:pt x="1047" y="2033"/>
                </a:lnTo>
                <a:lnTo>
                  <a:pt x="982" y="2051"/>
                </a:lnTo>
                <a:lnTo>
                  <a:pt x="915" y="2063"/>
                </a:lnTo>
                <a:lnTo>
                  <a:pt x="915" y="3177"/>
                </a:lnTo>
                <a:lnTo>
                  <a:pt x="918" y="3195"/>
                </a:lnTo>
                <a:lnTo>
                  <a:pt x="925" y="3210"/>
                </a:lnTo>
                <a:lnTo>
                  <a:pt x="936" y="3224"/>
                </a:lnTo>
                <a:lnTo>
                  <a:pt x="950" y="3236"/>
                </a:lnTo>
                <a:lnTo>
                  <a:pt x="966" y="3242"/>
                </a:lnTo>
                <a:lnTo>
                  <a:pt x="984" y="3245"/>
                </a:lnTo>
                <a:lnTo>
                  <a:pt x="2453" y="3245"/>
                </a:lnTo>
                <a:lnTo>
                  <a:pt x="2470" y="3242"/>
                </a:lnTo>
                <a:lnTo>
                  <a:pt x="2486" y="3236"/>
                </a:lnTo>
                <a:lnTo>
                  <a:pt x="2500" y="3224"/>
                </a:lnTo>
                <a:lnTo>
                  <a:pt x="2512" y="3210"/>
                </a:lnTo>
                <a:lnTo>
                  <a:pt x="2518" y="3195"/>
                </a:lnTo>
                <a:lnTo>
                  <a:pt x="2521" y="3177"/>
                </a:lnTo>
                <a:lnTo>
                  <a:pt x="2521" y="2063"/>
                </a:lnTo>
                <a:lnTo>
                  <a:pt x="2455" y="2051"/>
                </a:lnTo>
                <a:lnTo>
                  <a:pt x="2389" y="2033"/>
                </a:lnTo>
                <a:lnTo>
                  <a:pt x="2326" y="2009"/>
                </a:lnTo>
                <a:lnTo>
                  <a:pt x="2266" y="1981"/>
                </a:lnTo>
                <a:lnTo>
                  <a:pt x="2207" y="1947"/>
                </a:lnTo>
                <a:lnTo>
                  <a:pt x="2143" y="1979"/>
                </a:lnTo>
                <a:lnTo>
                  <a:pt x="2076" y="2006"/>
                </a:lnTo>
                <a:lnTo>
                  <a:pt x="2008" y="2030"/>
                </a:lnTo>
                <a:lnTo>
                  <a:pt x="1938" y="2048"/>
                </a:lnTo>
                <a:lnTo>
                  <a:pt x="1865" y="2060"/>
                </a:lnTo>
                <a:lnTo>
                  <a:pt x="1792" y="2069"/>
                </a:lnTo>
                <a:lnTo>
                  <a:pt x="1718" y="2071"/>
                </a:lnTo>
                <a:lnTo>
                  <a:pt x="1644" y="2069"/>
                </a:lnTo>
                <a:lnTo>
                  <a:pt x="1570" y="2060"/>
                </a:lnTo>
                <a:lnTo>
                  <a:pt x="1498" y="2048"/>
                </a:lnTo>
                <a:lnTo>
                  <a:pt x="1429" y="2030"/>
                </a:lnTo>
                <a:lnTo>
                  <a:pt x="1360" y="2006"/>
                </a:lnTo>
                <a:lnTo>
                  <a:pt x="1294" y="1979"/>
                </a:lnTo>
                <a:lnTo>
                  <a:pt x="1229" y="1947"/>
                </a:lnTo>
                <a:close/>
                <a:moveTo>
                  <a:pt x="1718" y="229"/>
                </a:moveTo>
                <a:lnTo>
                  <a:pt x="1651" y="232"/>
                </a:lnTo>
                <a:lnTo>
                  <a:pt x="1586" y="240"/>
                </a:lnTo>
                <a:lnTo>
                  <a:pt x="1523" y="253"/>
                </a:lnTo>
                <a:lnTo>
                  <a:pt x="1460" y="272"/>
                </a:lnTo>
                <a:lnTo>
                  <a:pt x="1399" y="296"/>
                </a:lnTo>
                <a:lnTo>
                  <a:pt x="1341" y="324"/>
                </a:lnTo>
                <a:lnTo>
                  <a:pt x="1285" y="357"/>
                </a:lnTo>
                <a:lnTo>
                  <a:pt x="1233" y="394"/>
                </a:lnTo>
                <a:lnTo>
                  <a:pt x="1182" y="436"/>
                </a:lnTo>
                <a:lnTo>
                  <a:pt x="1136" y="481"/>
                </a:lnTo>
                <a:lnTo>
                  <a:pt x="1092" y="531"/>
                </a:lnTo>
                <a:lnTo>
                  <a:pt x="1053" y="584"/>
                </a:lnTo>
                <a:lnTo>
                  <a:pt x="1019" y="641"/>
                </a:lnTo>
                <a:lnTo>
                  <a:pt x="1005" y="661"/>
                </a:lnTo>
                <a:lnTo>
                  <a:pt x="987" y="677"/>
                </a:lnTo>
                <a:lnTo>
                  <a:pt x="968" y="689"/>
                </a:lnTo>
                <a:lnTo>
                  <a:pt x="946" y="696"/>
                </a:lnTo>
                <a:lnTo>
                  <a:pt x="923" y="699"/>
                </a:lnTo>
                <a:lnTo>
                  <a:pt x="899" y="698"/>
                </a:lnTo>
                <a:lnTo>
                  <a:pt x="850" y="692"/>
                </a:lnTo>
                <a:lnTo>
                  <a:pt x="801" y="690"/>
                </a:lnTo>
                <a:lnTo>
                  <a:pt x="739" y="693"/>
                </a:lnTo>
                <a:lnTo>
                  <a:pt x="679" y="702"/>
                </a:lnTo>
                <a:lnTo>
                  <a:pt x="620" y="719"/>
                </a:lnTo>
                <a:lnTo>
                  <a:pt x="565" y="741"/>
                </a:lnTo>
                <a:lnTo>
                  <a:pt x="512" y="768"/>
                </a:lnTo>
                <a:lnTo>
                  <a:pt x="463" y="801"/>
                </a:lnTo>
                <a:lnTo>
                  <a:pt x="418" y="838"/>
                </a:lnTo>
                <a:lnTo>
                  <a:pt x="376" y="880"/>
                </a:lnTo>
                <a:lnTo>
                  <a:pt x="338" y="926"/>
                </a:lnTo>
                <a:lnTo>
                  <a:pt x="307" y="976"/>
                </a:lnTo>
                <a:lnTo>
                  <a:pt x="279" y="1028"/>
                </a:lnTo>
                <a:lnTo>
                  <a:pt x="257" y="1084"/>
                </a:lnTo>
                <a:lnTo>
                  <a:pt x="241" y="1142"/>
                </a:lnTo>
                <a:lnTo>
                  <a:pt x="232" y="1203"/>
                </a:lnTo>
                <a:lnTo>
                  <a:pt x="228" y="1266"/>
                </a:lnTo>
                <a:lnTo>
                  <a:pt x="232" y="1328"/>
                </a:lnTo>
                <a:lnTo>
                  <a:pt x="241" y="1389"/>
                </a:lnTo>
                <a:lnTo>
                  <a:pt x="257" y="1448"/>
                </a:lnTo>
                <a:lnTo>
                  <a:pt x="279" y="1503"/>
                </a:lnTo>
                <a:lnTo>
                  <a:pt x="307" y="1556"/>
                </a:lnTo>
                <a:lnTo>
                  <a:pt x="338" y="1606"/>
                </a:lnTo>
                <a:lnTo>
                  <a:pt x="376" y="1651"/>
                </a:lnTo>
                <a:lnTo>
                  <a:pt x="418" y="1694"/>
                </a:lnTo>
                <a:lnTo>
                  <a:pt x="463" y="1731"/>
                </a:lnTo>
                <a:lnTo>
                  <a:pt x="512" y="1764"/>
                </a:lnTo>
                <a:lnTo>
                  <a:pt x="565" y="1790"/>
                </a:lnTo>
                <a:lnTo>
                  <a:pt x="620" y="1812"/>
                </a:lnTo>
                <a:lnTo>
                  <a:pt x="679" y="1828"/>
                </a:lnTo>
                <a:lnTo>
                  <a:pt x="739" y="1839"/>
                </a:lnTo>
                <a:lnTo>
                  <a:pt x="801" y="1842"/>
                </a:lnTo>
                <a:lnTo>
                  <a:pt x="858" y="1839"/>
                </a:lnTo>
                <a:lnTo>
                  <a:pt x="914" y="1830"/>
                </a:lnTo>
                <a:lnTo>
                  <a:pt x="969" y="1817"/>
                </a:lnTo>
                <a:lnTo>
                  <a:pt x="1022" y="1798"/>
                </a:lnTo>
                <a:lnTo>
                  <a:pt x="971" y="1748"/>
                </a:lnTo>
                <a:lnTo>
                  <a:pt x="924" y="1695"/>
                </a:lnTo>
                <a:lnTo>
                  <a:pt x="880" y="1639"/>
                </a:lnTo>
                <a:lnTo>
                  <a:pt x="841" y="1579"/>
                </a:lnTo>
                <a:lnTo>
                  <a:pt x="806" y="1517"/>
                </a:lnTo>
                <a:lnTo>
                  <a:pt x="774" y="1451"/>
                </a:lnTo>
                <a:lnTo>
                  <a:pt x="748" y="1383"/>
                </a:lnTo>
                <a:lnTo>
                  <a:pt x="725" y="1313"/>
                </a:lnTo>
                <a:lnTo>
                  <a:pt x="721" y="1290"/>
                </a:lnTo>
                <a:lnTo>
                  <a:pt x="721" y="1267"/>
                </a:lnTo>
                <a:lnTo>
                  <a:pt x="726" y="1246"/>
                </a:lnTo>
                <a:lnTo>
                  <a:pt x="736" y="1226"/>
                </a:lnTo>
                <a:lnTo>
                  <a:pt x="749" y="1208"/>
                </a:lnTo>
                <a:lnTo>
                  <a:pt x="764" y="1192"/>
                </a:lnTo>
                <a:lnTo>
                  <a:pt x="783" y="1180"/>
                </a:lnTo>
                <a:lnTo>
                  <a:pt x="805" y="1172"/>
                </a:lnTo>
                <a:lnTo>
                  <a:pt x="828" y="1167"/>
                </a:lnTo>
                <a:lnTo>
                  <a:pt x="850" y="1168"/>
                </a:lnTo>
                <a:lnTo>
                  <a:pt x="871" y="1174"/>
                </a:lnTo>
                <a:lnTo>
                  <a:pt x="891" y="1182"/>
                </a:lnTo>
                <a:lnTo>
                  <a:pt x="909" y="1195"/>
                </a:lnTo>
                <a:lnTo>
                  <a:pt x="925" y="1211"/>
                </a:lnTo>
                <a:lnTo>
                  <a:pt x="936" y="1230"/>
                </a:lnTo>
                <a:lnTo>
                  <a:pt x="945" y="1251"/>
                </a:lnTo>
                <a:lnTo>
                  <a:pt x="966" y="1316"/>
                </a:lnTo>
                <a:lnTo>
                  <a:pt x="991" y="1377"/>
                </a:lnTo>
                <a:lnTo>
                  <a:pt x="1021" y="1435"/>
                </a:lnTo>
                <a:lnTo>
                  <a:pt x="1055" y="1490"/>
                </a:lnTo>
                <a:lnTo>
                  <a:pt x="1094" y="1542"/>
                </a:lnTo>
                <a:lnTo>
                  <a:pt x="1137" y="1591"/>
                </a:lnTo>
                <a:lnTo>
                  <a:pt x="1183" y="1636"/>
                </a:lnTo>
                <a:lnTo>
                  <a:pt x="1233" y="1677"/>
                </a:lnTo>
                <a:lnTo>
                  <a:pt x="1285" y="1714"/>
                </a:lnTo>
                <a:lnTo>
                  <a:pt x="1341" y="1747"/>
                </a:lnTo>
                <a:lnTo>
                  <a:pt x="1399" y="1775"/>
                </a:lnTo>
                <a:lnTo>
                  <a:pt x="1459" y="1799"/>
                </a:lnTo>
                <a:lnTo>
                  <a:pt x="1522" y="1818"/>
                </a:lnTo>
                <a:lnTo>
                  <a:pt x="1586" y="1830"/>
                </a:lnTo>
                <a:lnTo>
                  <a:pt x="1651" y="1839"/>
                </a:lnTo>
                <a:lnTo>
                  <a:pt x="1718" y="1842"/>
                </a:lnTo>
                <a:lnTo>
                  <a:pt x="1785" y="1839"/>
                </a:lnTo>
                <a:lnTo>
                  <a:pt x="1850" y="1830"/>
                </a:lnTo>
                <a:lnTo>
                  <a:pt x="1915" y="1818"/>
                </a:lnTo>
                <a:lnTo>
                  <a:pt x="1977" y="1799"/>
                </a:lnTo>
                <a:lnTo>
                  <a:pt x="2037" y="1775"/>
                </a:lnTo>
                <a:lnTo>
                  <a:pt x="2095" y="1747"/>
                </a:lnTo>
                <a:lnTo>
                  <a:pt x="2151" y="1714"/>
                </a:lnTo>
                <a:lnTo>
                  <a:pt x="2204" y="1677"/>
                </a:lnTo>
                <a:lnTo>
                  <a:pt x="2253" y="1636"/>
                </a:lnTo>
                <a:lnTo>
                  <a:pt x="2300" y="1591"/>
                </a:lnTo>
                <a:lnTo>
                  <a:pt x="2342" y="1542"/>
                </a:lnTo>
                <a:lnTo>
                  <a:pt x="2381" y="1490"/>
                </a:lnTo>
                <a:lnTo>
                  <a:pt x="2415" y="1435"/>
                </a:lnTo>
                <a:lnTo>
                  <a:pt x="2445" y="1377"/>
                </a:lnTo>
                <a:lnTo>
                  <a:pt x="2470" y="1316"/>
                </a:lnTo>
                <a:lnTo>
                  <a:pt x="2492" y="1251"/>
                </a:lnTo>
                <a:lnTo>
                  <a:pt x="2500" y="1230"/>
                </a:lnTo>
                <a:lnTo>
                  <a:pt x="2512" y="1211"/>
                </a:lnTo>
                <a:lnTo>
                  <a:pt x="2527" y="1195"/>
                </a:lnTo>
                <a:lnTo>
                  <a:pt x="2545" y="1182"/>
                </a:lnTo>
                <a:lnTo>
                  <a:pt x="2565" y="1174"/>
                </a:lnTo>
                <a:lnTo>
                  <a:pt x="2586" y="1168"/>
                </a:lnTo>
                <a:lnTo>
                  <a:pt x="2609" y="1167"/>
                </a:lnTo>
                <a:lnTo>
                  <a:pt x="2632" y="1172"/>
                </a:lnTo>
                <a:lnTo>
                  <a:pt x="2653" y="1180"/>
                </a:lnTo>
                <a:lnTo>
                  <a:pt x="2672" y="1192"/>
                </a:lnTo>
                <a:lnTo>
                  <a:pt x="2688" y="1208"/>
                </a:lnTo>
                <a:lnTo>
                  <a:pt x="2700" y="1226"/>
                </a:lnTo>
                <a:lnTo>
                  <a:pt x="2710" y="1246"/>
                </a:lnTo>
                <a:lnTo>
                  <a:pt x="2714" y="1267"/>
                </a:lnTo>
                <a:lnTo>
                  <a:pt x="2715" y="1290"/>
                </a:lnTo>
                <a:lnTo>
                  <a:pt x="2711" y="1313"/>
                </a:lnTo>
                <a:lnTo>
                  <a:pt x="2689" y="1383"/>
                </a:lnTo>
                <a:lnTo>
                  <a:pt x="2662" y="1451"/>
                </a:lnTo>
                <a:lnTo>
                  <a:pt x="2631" y="1517"/>
                </a:lnTo>
                <a:lnTo>
                  <a:pt x="2595" y="1579"/>
                </a:lnTo>
                <a:lnTo>
                  <a:pt x="2556" y="1639"/>
                </a:lnTo>
                <a:lnTo>
                  <a:pt x="2513" y="1695"/>
                </a:lnTo>
                <a:lnTo>
                  <a:pt x="2465" y="1748"/>
                </a:lnTo>
                <a:lnTo>
                  <a:pt x="2415" y="1798"/>
                </a:lnTo>
                <a:lnTo>
                  <a:pt x="2467" y="1817"/>
                </a:lnTo>
                <a:lnTo>
                  <a:pt x="2522" y="1830"/>
                </a:lnTo>
                <a:lnTo>
                  <a:pt x="2578" y="1839"/>
                </a:lnTo>
                <a:lnTo>
                  <a:pt x="2635" y="1842"/>
                </a:lnTo>
                <a:lnTo>
                  <a:pt x="2697" y="1839"/>
                </a:lnTo>
                <a:lnTo>
                  <a:pt x="2757" y="1828"/>
                </a:lnTo>
                <a:lnTo>
                  <a:pt x="2815" y="1812"/>
                </a:lnTo>
                <a:lnTo>
                  <a:pt x="2871" y="1790"/>
                </a:lnTo>
                <a:lnTo>
                  <a:pt x="2924" y="1764"/>
                </a:lnTo>
                <a:lnTo>
                  <a:pt x="2973" y="1731"/>
                </a:lnTo>
                <a:lnTo>
                  <a:pt x="3019" y="1694"/>
                </a:lnTo>
                <a:lnTo>
                  <a:pt x="3060" y="1651"/>
                </a:lnTo>
                <a:lnTo>
                  <a:pt x="3098" y="1606"/>
                </a:lnTo>
                <a:lnTo>
                  <a:pt x="3129" y="1556"/>
                </a:lnTo>
                <a:lnTo>
                  <a:pt x="3157" y="1503"/>
                </a:lnTo>
                <a:lnTo>
                  <a:pt x="3179" y="1448"/>
                </a:lnTo>
                <a:lnTo>
                  <a:pt x="3195" y="1389"/>
                </a:lnTo>
                <a:lnTo>
                  <a:pt x="3204" y="1328"/>
                </a:lnTo>
                <a:lnTo>
                  <a:pt x="3209" y="1266"/>
                </a:lnTo>
                <a:lnTo>
                  <a:pt x="3204" y="1203"/>
                </a:lnTo>
                <a:lnTo>
                  <a:pt x="3195" y="1142"/>
                </a:lnTo>
                <a:lnTo>
                  <a:pt x="3179" y="1084"/>
                </a:lnTo>
                <a:lnTo>
                  <a:pt x="3157" y="1028"/>
                </a:lnTo>
                <a:lnTo>
                  <a:pt x="3129" y="976"/>
                </a:lnTo>
                <a:lnTo>
                  <a:pt x="3098" y="926"/>
                </a:lnTo>
                <a:lnTo>
                  <a:pt x="3060" y="880"/>
                </a:lnTo>
                <a:lnTo>
                  <a:pt x="3019" y="838"/>
                </a:lnTo>
                <a:lnTo>
                  <a:pt x="2973" y="801"/>
                </a:lnTo>
                <a:lnTo>
                  <a:pt x="2924" y="768"/>
                </a:lnTo>
                <a:lnTo>
                  <a:pt x="2871" y="741"/>
                </a:lnTo>
                <a:lnTo>
                  <a:pt x="2815" y="719"/>
                </a:lnTo>
                <a:lnTo>
                  <a:pt x="2757" y="702"/>
                </a:lnTo>
                <a:lnTo>
                  <a:pt x="2697" y="693"/>
                </a:lnTo>
                <a:lnTo>
                  <a:pt x="2635" y="690"/>
                </a:lnTo>
                <a:lnTo>
                  <a:pt x="2586" y="692"/>
                </a:lnTo>
                <a:lnTo>
                  <a:pt x="2537" y="698"/>
                </a:lnTo>
                <a:lnTo>
                  <a:pt x="2514" y="699"/>
                </a:lnTo>
                <a:lnTo>
                  <a:pt x="2490" y="696"/>
                </a:lnTo>
                <a:lnTo>
                  <a:pt x="2468" y="689"/>
                </a:lnTo>
                <a:lnTo>
                  <a:pt x="2449" y="677"/>
                </a:lnTo>
                <a:lnTo>
                  <a:pt x="2431" y="661"/>
                </a:lnTo>
                <a:lnTo>
                  <a:pt x="2418" y="641"/>
                </a:lnTo>
                <a:lnTo>
                  <a:pt x="2383" y="584"/>
                </a:lnTo>
                <a:lnTo>
                  <a:pt x="2344" y="531"/>
                </a:lnTo>
                <a:lnTo>
                  <a:pt x="2301" y="481"/>
                </a:lnTo>
                <a:lnTo>
                  <a:pt x="2254" y="436"/>
                </a:lnTo>
                <a:lnTo>
                  <a:pt x="2204" y="394"/>
                </a:lnTo>
                <a:lnTo>
                  <a:pt x="2151" y="357"/>
                </a:lnTo>
                <a:lnTo>
                  <a:pt x="2095" y="324"/>
                </a:lnTo>
                <a:lnTo>
                  <a:pt x="2037" y="296"/>
                </a:lnTo>
                <a:lnTo>
                  <a:pt x="1976" y="272"/>
                </a:lnTo>
                <a:lnTo>
                  <a:pt x="1914" y="253"/>
                </a:lnTo>
                <a:lnTo>
                  <a:pt x="1849" y="240"/>
                </a:lnTo>
                <a:lnTo>
                  <a:pt x="1784" y="232"/>
                </a:lnTo>
                <a:lnTo>
                  <a:pt x="1718" y="229"/>
                </a:lnTo>
                <a:close/>
                <a:moveTo>
                  <a:pt x="1718" y="0"/>
                </a:moveTo>
                <a:lnTo>
                  <a:pt x="1791" y="2"/>
                </a:lnTo>
                <a:lnTo>
                  <a:pt x="1864" y="10"/>
                </a:lnTo>
                <a:lnTo>
                  <a:pt x="1936" y="24"/>
                </a:lnTo>
                <a:lnTo>
                  <a:pt x="2007" y="42"/>
                </a:lnTo>
                <a:lnTo>
                  <a:pt x="2075" y="64"/>
                </a:lnTo>
                <a:lnTo>
                  <a:pt x="2141" y="91"/>
                </a:lnTo>
                <a:lnTo>
                  <a:pt x="2206" y="123"/>
                </a:lnTo>
                <a:lnTo>
                  <a:pt x="2268" y="160"/>
                </a:lnTo>
                <a:lnTo>
                  <a:pt x="2327" y="200"/>
                </a:lnTo>
                <a:lnTo>
                  <a:pt x="2384" y="245"/>
                </a:lnTo>
                <a:lnTo>
                  <a:pt x="2438" y="294"/>
                </a:lnTo>
                <a:lnTo>
                  <a:pt x="2487" y="347"/>
                </a:lnTo>
                <a:lnTo>
                  <a:pt x="2534" y="403"/>
                </a:lnTo>
                <a:lnTo>
                  <a:pt x="2577" y="462"/>
                </a:lnTo>
                <a:lnTo>
                  <a:pt x="2635" y="460"/>
                </a:lnTo>
                <a:lnTo>
                  <a:pt x="2708" y="463"/>
                </a:lnTo>
                <a:lnTo>
                  <a:pt x="2778" y="474"/>
                </a:lnTo>
                <a:lnTo>
                  <a:pt x="2848" y="490"/>
                </a:lnTo>
                <a:lnTo>
                  <a:pt x="2914" y="511"/>
                </a:lnTo>
                <a:lnTo>
                  <a:pt x="2978" y="538"/>
                </a:lnTo>
                <a:lnTo>
                  <a:pt x="3039" y="570"/>
                </a:lnTo>
                <a:lnTo>
                  <a:pt x="3097" y="608"/>
                </a:lnTo>
                <a:lnTo>
                  <a:pt x="3151" y="650"/>
                </a:lnTo>
                <a:lnTo>
                  <a:pt x="3201" y="696"/>
                </a:lnTo>
                <a:lnTo>
                  <a:pt x="3248" y="747"/>
                </a:lnTo>
                <a:lnTo>
                  <a:pt x="3290" y="802"/>
                </a:lnTo>
                <a:lnTo>
                  <a:pt x="3327" y="859"/>
                </a:lnTo>
                <a:lnTo>
                  <a:pt x="3359" y="921"/>
                </a:lnTo>
                <a:lnTo>
                  <a:pt x="3386" y="985"/>
                </a:lnTo>
                <a:lnTo>
                  <a:pt x="3408" y="1052"/>
                </a:lnTo>
                <a:lnTo>
                  <a:pt x="3424" y="1121"/>
                </a:lnTo>
                <a:lnTo>
                  <a:pt x="3433" y="1193"/>
                </a:lnTo>
                <a:lnTo>
                  <a:pt x="3436" y="1266"/>
                </a:lnTo>
                <a:lnTo>
                  <a:pt x="3433" y="1337"/>
                </a:lnTo>
                <a:lnTo>
                  <a:pt x="3425" y="1406"/>
                </a:lnTo>
                <a:lnTo>
                  <a:pt x="3410" y="1472"/>
                </a:lnTo>
                <a:lnTo>
                  <a:pt x="3390" y="1538"/>
                </a:lnTo>
                <a:lnTo>
                  <a:pt x="3365" y="1600"/>
                </a:lnTo>
                <a:lnTo>
                  <a:pt x="3334" y="1660"/>
                </a:lnTo>
                <a:lnTo>
                  <a:pt x="3299" y="1716"/>
                </a:lnTo>
                <a:lnTo>
                  <a:pt x="3259" y="1770"/>
                </a:lnTo>
                <a:lnTo>
                  <a:pt x="3216" y="1820"/>
                </a:lnTo>
                <a:lnTo>
                  <a:pt x="3168" y="1866"/>
                </a:lnTo>
                <a:lnTo>
                  <a:pt x="3118" y="1909"/>
                </a:lnTo>
                <a:lnTo>
                  <a:pt x="3063" y="1946"/>
                </a:lnTo>
                <a:lnTo>
                  <a:pt x="3005" y="1980"/>
                </a:lnTo>
                <a:lnTo>
                  <a:pt x="2945" y="2008"/>
                </a:lnTo>
                <a:lnTo>
                  <a:pt x="2882" y="2032"/>
                </a:lnTo>
                <a:lnTo>
                  <a:pt x="2816" y="2051"/>
                </a:lnTo>
                <a:lnTo>
                  <a:pt x="2749" y="2063"/>
                </a:lnTo>
                <a:lnTo>
                  <a:pt x="2749" y="3177"/>
                </a:lnTo>
                <a:lnTo>
                  <a:pt x="2746" y="3220"/>
                </a:lnTo>
                <a:lnTo>
                  <a:pt x="2736" y="3262"/>
                </a:lnTo>
                <a:lnTo>
                  <a:pt x="2721" y="3301"/>
                </a:lnTo>
                <a:lnTo>
                  <a:pt x="2701" y="3339"/>
                </a:lnTo>
                <a:lnTo>
                  <a:pt x="2676" y="3371"/>
                </a:lnTo>
                <a:lnTo>
                  <a:pt x="2647" y="3401"/>
                </a:lnTo>
                <a:lnTo>
                  <a:pt x="2614" y="3426"/>
                </a:lnTo>
                <a:lnTo>
                  <a:pt x="2577" y="3447"/>
                </a:lnTo>
                <a:lnTo>
                  <a:pt x="2538" y="3461"/>
                </a:lnTo>
                <a:lnTo>
                  <a:pt x="2496" y="3471"/>
                </a:lnTo>
                <a:lnTo>
                  <a:pt x="2453" y="3474"/>
                </a:lnTo>
                <a:lnTo>
                  <a:pt x="984" y="3474"/>
                </a:lnTo>
                <a:lnTo>
                  <a:pt x="941" y="3471"/>
                </a:lnTo>
                <a:lnTo>
                  <a:pt x="898" y="3461"/>
                </a:lnTo>
                <a:lnTo>
                  <a:pt x="859" y="3447"/>
                </a:lnTo>
                <a:lnTo>
                  <a:pt x="822" y="3426"/>
                </a:lnTo>
                <a:lnTo>
                  <a:pt x="790" y="3401"/>
                </a:lnTo>
                <a:lnTo>
                  <a:pt x="760" y="3371"/>
                </a:lnTo>
                <a:lnTo>
                  <a:pt x="735" y="3339"/>
                </a:lnTo>
                <a:lnTo>
                  <a:pt x="715" y="3301"/>
                </a:lnTo>
                <a:lnTo>
                  <a:pt x="700" y="3262"/>
                </a:lnTo>
                <a:lnTo>
                  <a:pt x="691" y="3220"/>
                </a:lnTo>
                <a:lnTo>
                  <a:pt x="687" y="3177"/>
                </a:lnTo>
                <a:lnTo>
                  <a:pt x="687" y="2063"/>
                </a:lnTo>
                <a:lnTo>
                  <a:pt x="620" y="2051"/>
                </a:lnTo>
                <a:lnTo>
                  <a:pt x="555" y="2032"/>
                </a:lnTo>
                <a:lnTo>
                  <a:pt x="491" y="2008"/>
                </a:lnTo>
                <a:lnTo>
                  <a:pt x="431" y="1980"/>
                </a:lnTo>
                <a:lnTo>
                  <a:pt x="373" y="1946"/>
                </a:lnTo>
                <a:lnTo>
                  <a:pt x="318" y="1909"/>
                </a:lnTo>
                <a:lnTo>
                  <a:pt x="268" y="1866"/>
                </a:lnTo>
                <a:lnTo>
                  <a:pt x="220" y="1820"/>
                </a:lnTo>
                <a:lnTo>
                  <a:pt x="177" y="1770"/>
                </a:lnTo>
                <a:lnTo>
                  <a:pt x="137" y="1716"/>
                </a:lnTo>
                <a:lnTo>
                  <a:pt x="102" y="1660"/>
                </a:lnTo>
                <a:lnTo>
                  <a:pt x="72" y="1600"/>
                </a:lnTo>
                <a:lnTo>
                  <a:pt x="46" y="1538"/>
                </a:lnTo>
                <a:lnTo>
                  <a:pt x="26" y="1472"/>
                </a:lnTo>
                <a:lnTo>
                  <a:pt x="12" y="1406"/>
                </a:lnTo>
                <a:lnTo>
                  <a:pt x="3" y="1337"/>
                </a:lnTo>
                <a:lnTo>
                  <a:pt x="0" y="1266"/>
                </a:lnTo>
                <a:lnTo>
                  <a:pt x="3" y="1193"/>
                </a:lnTo>
                <a:lnTo>
                  <a:pt x="13" y="1121"/>
                </a:lnTo>
                <a:lnTo>
                  <a:pt x="28" y="1052"/>
                </a:lnTo>
                <a:lnTo>
                  <a:pt x="50" y="985"/>
                </a:lnTo>
                <a:lnTo>
                  <a:pt x="77" y="921"/>
                </a:lnTo>
                <a:lnTo>
                  <a:pt x="110" y="859"/>
                </a:lnTo>
                <a:lnTo>
                  <a:pt x="147" y="802"/>
                </a:lnTo>
                <a:lnTo>
                  <a:pt x="189" y="747"/>
                </a:lnTo>
                <a:lnTo>
                  <a:pt x="235" y="696"/>
                </a:lnTo>
                <a:lnTo>
                  <a:pt x="286" y="650"/>
                </a:lnTo>
                <a:lnTo>
                  <a:pt x="340" y="608"/>
                </a:lnTo>
                <a:lnTo>
                  <a:pt x="398" y="570"/>
                </a:lnTo>
                <a:lnTo>
                  <a:pt x="458" y="538"/>
                </a:lnTo>
                <a:lnTo>
                  <a:pt x="522" y="511"/>
                </a:lnTo>
                <a:lnTo>
                  <a:pt x="588" y="490"/>
                </a:lnTo>
                <a:lnTo>
                  <a:pt x="658" y="474"/>
                </a:lnTo>
                <a:lnTo>
                  <a:pt x="729" y="463"/>
                </a:lnTo>
                <a:lnTo>
                  <a:pt x="801" y="460"/>
                </a:lnTo>
                <a:lnTo>
                  <a:pt x="859" y="462"/>
                </a:lnTo>
                <a:lnTo>
                  <a:pt x="903" y="403"/>
                </a:lnTo>
                <a:lnTo>
                  <a:pt x="949" y="347"/>
                </a:lnTo>
                <a:lnTo>
                  <a:pt x="999" y="294"/>
                </a:lnTo>
                <a:lnTo>
                  <a:pt x="1052" y="245"/>
                </a:lnTo>
                <a:lnTo>
                  <a:pt x="1109" y="200"/>
                </a:lnTo>
                <a:lnTo>
                  <a:pt x="1168" y="160"/>
                </a:lnTo>
                <a:lnTo>
                  <a:pt x="1230" y="123"/>
                </a:lnTo>
                <a:lnTo>
                  <a:pt x="1295" y="91"/>
                </a:lnTo>
                <a:lnTo>
                  <a:pt x="1361" y="64"/>
                </a:lnTo>
                <a:lnTo>
                  <a:pt x="1430" y="42"/>
                </a:lnTo>
                <a:lnTo>
                  <a:pt x="1500" y="24"/>
                </a:lnTo>
                <a:lnTo>
                  <a:pt x="1571" y="10"/>
                </a:lnTo>
                <a:lnTo>
                  <a:pt x="1645" y="2"/>
                </a:lnTo>
                <a:lnTo>
                  <a:pt x="17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62" name="Google Shape;10162;p23"/>
          <p:cNvGrpSpPr/>
          <p:nvPr/>
        </p:nvGrpSpPr>
        <p:grpSpPr>
          <a:xfrm>
            <a:off x="3368326" y="9507563"/>
            <a:ext cx="366910" cy="401721"/>
            <a:chOff x="5662" y="222"/>
            <a:chExt cx="212" cy="233"/>
          </a:xfrm>
        </p:grpSpPr>
        <p:sp>
          <p:nvSpPr>
            <p:cNvPr id="10163" name="Google Shape;10163;p23"/>
            <p:cNvSpPr/>
            <p:nvPr/>
          </p:nvSpPr>
          <p:spPr>
            <a:xfrm>
              <a:off x="5704" y="222"/>
              <a:ext cx="43" cy="85"/>
            </a:xfrm>
            <a:custGeom>
              <a:rect b="b" l="l" r="r" t="t"/>
              <a:pathLst>
                <a:path extrusionOk="0" h="1259" w="630">
                  <a:moveTo>
                    <a:pt x="329" y="0"/>
                  </a:moveTo>
                  <a:lnTo>
                    <a:pt x="355" y="4"/>
                  </a:lnTo>
                  <a:lnTo>
                    <a:pt x="381" y="14"/>
                  </a:lnTo>
                  <a:lnTo>
                    <a:pt x="405" y="27"/>
                  </a:lnTo>
                  <a:lnTo>
                    <a:pt x="426" y="45"/>
                  </a:lnTo>
                  <a:lnTo>
                    <a:pt x="445" y="67"/>
                  </a:lnTo>
                  <a:lnTo>
                    <a:pt x="459" y="91"/>
                  </a:lnTo>
                  <a:lnTo>
                    <a:pt x="467" y="117"/>
                  </a:lnTo>
                  <a:lnTo>
                    <a:pt x="472" y="143"/>
                  </a:lnTo>
                  <a:lnTo>
                    <a:pt x="472" y="170"/>
                  </a:lnTo>
                  <a:lnTo>
                    <a:pt x="467" y="196"/>
                  </a:lnTo>
                  <a:lnTo>
                    <a:pt x="459" y="222"/>
                  </a:lnTo>
                  <a:lnTo>
                    <a:pt x="445" y="246"/>
                  </a:lnTo>
                  <a:lnTo>
                    <a:pt x="426" y="268"/>
                  </a:lnTo>
                  <a:lnTo>
                    <a:pt x="400" y="295"/>
                  </a:lnTo>
                  <a:lnTo>
                    <a:pt x="377" y="320"/>
                  </a:lnTo>
                  <a:lnTo>
                    <a:pt x="357" y="343"/>
                  </a:lnTo>
                  <a:lnTo>
                    <a:pt x="342" y="365"/>
                  </a:lnTo>
                  <a:lnTo>
                    <a:pt x="330" y="389"/>
                  </a:lnTo>
                  <a:lnTo>
                    <a:pt x="321" y="413"/>
                  </a:lnTo>
                  <a:lnTo>
                    <a:pt x="317" y="440"/>
                  </a:lnTo>
                  <a:lnTo>
                    <a:pt x="315" y="472"/>
                  </a:lnTo>
                  <a:lnTo>
                    <a:pt x="317" y="503"/>
                  </a:lnTo>
                  <a:lnTo>
                    <a:pt x="321" y="530"/>
                  </a:lnTo>
                  <a:lnTo>
                    <a:pt x="330" y="554"/>
                  </a:lnTo>
                  <a:lnTo>
                    <a:pt x="342" y="578"/>
                  </a:lnTo>
                  <a:lnTo>
                    <a:pt x="357" y="600"/>
                  </a:lnTo>
                  <a:lnTo>
                    <a:pt x="377" y="623"/>
                  </a:lnTo>
                  <a:lnTo>
                    <a:pt x="400" y="648"/>
                  </a:lnTo>
                  <a:lnTo>
                    <a:pt x="426" y="675"/>
                  </a:lnTo>
                  <a:lnTo>
                    <a:pt x="447" y="695"/>
                  </a:lnTo>
                  <a:lnTo>
                    <a:pt x="468" y="717"/>
                  </a:lnTo>
                  <a:lnTo>
                    <a:pt x="489" y="740"/>
                  </a:lnTo>
                  <a:lnTo>
                    <a:pt x="510" y="766"/>
                  </a:lnTo>
                  <a:lnTo>
                    <a:pt x="531" y="793"/>
                  </a:lnTo>
                  <a:lnTo>
                    <a:pt x="551" y="821"/>
                  </a:lnTo>
                  <a:lnTo>
                    <a:pt x="570" y="853"/>
                  </a:lnTo>
                  <a:lnTo>
                    <a:pt x="587" y="887"/>
                  </a:lnTo>
                  <a:lnTo>
                    <a:pt x="601" y="924"/>
                  </a:lnTo>
                  <a:lnTo>
                    <a:pt x="613" y="963"/>
                  </a:lnTo>
                  <a:lnTo>
                    <a:pt x="622" y="1006"/>
                  </a:lnTo>
                  <a:lnTo>
                    <a:pt x="628" y="1052"/>
                  </a:lnTo>
                  <a:lnTo>
                    <a:pt x="630" y="1102"/>
                  </a:lnTo>
                  <a:lnTo>
                    <a:pt x="627" y="1133"/>
                  </a:lnTo>
                  <a:lnTo>
                    <a:pt x="617" y="1162"/>
                  </a:lnTo>
                  <a:lnTo>
                    <a:pt x="603" y="1190"/>
                  </a:lnTo>
                  <a:lnTo>
                    <a:pt x="584" y="1213"/>
                  </a:lnTo>
                  <a:lnTo>
                    <a:pt x="560" y="1232"/>
                  </a:lnTo>
                  <a:lnTo>
                    <a:pt x="534" y="1246"/>
                  </a:lnTo>
                  <a:lnTo>
                    <a:pt x="504" y="1256"/>
                  </a:lnTo>
                  <a:lnTo>
                    <a:pt x="472" y="1259"/>
                  </a:lnTo>
                  <a:lnTo>
                    <a:pt x="441" y="1256"/>
                  </a:lnTo>
                  <a:lnTo>
                    <a:pt x="412" y="1246"/>
                  </a:lnTo>
                  <a:lnTo>
                    <a:pt x="384" y="1232"/>
                  </a:lnTo>
                  <a:lnTo>
                    <a:pt x="361" y="1213"/>
                  </a:lnTo>
                  <a:lnTo>
                    <a:pt x="342" y="1190"/>
                  </a:lnTo>
                  <a:lnTo>
                    <a:pt x="328" y="1162"/>
                  </a:lnTo>
                  <a:lnTo>
                    <a:pt x="318" y="1133"/>
                  </a:lnTo>
                  <a:lnTo>
                    <a:pt x="315" y="1102"/>
                  </a:lnTo>
                  <a:lnTo>
                    <a:pt x="314" y="1070"/>
                  </a:lnTo>
                  <a:lnTo>
                    <a:pt x="309" y="1043"/>
                  </a:lnTo>
                  <a:lnTo>
                    <a:pt x="300" y="1019"/>
                  </a:lnTo>
                  <a:lnTo>
                    <a:pt x="289" y="995"/>
                  </a:lnTo>
                  <a:lnTo>
                    <a:pt x="273" y="973"/>
                  </a:lnTo>
                  <a:lnTo>
                    <a:pt x="254" y="950"/>
                  </a:lnTo>
                  <a:lnTo>
                    <a:pt x="231" y="925"/>
                  </a:lnTo>
                  <a:lnTo>
                    <a:pt x="204" y="898"/>
                  </a:lnTo>
                  <a:lnTo>
                    <a:pt x="184" y="878"/>
                  </a:lnTo>
                  <a:lnTo>
                    <a:pt x="163" y="856"/>
                  </a:lnTo>
                  <a:lnTo>
                    <a:pt x="141" y="833"/>
                  </a:lnTo>
                  <a:lnTo>
                    <a:pt x="120" y="808"/>
                  </a:lnTo>
                  <a:lnTo>
                    <a:pt x="99" y="780"/>
                  </a:lnTo>
                  <a:lnTo>
                    <a:pt x="80" y="752"/>
                  </a:lnTo>
                  <a:lnTo>
                    <a:pt x="61" y="720"/>
                  </a:lnTo>
                  <a:lnTo>
                    <a:pt x="44" y="686"/>
                  </a:lnTo>
                  <a:lnTo>
                    <a:pt x="30" y="649"/>
                  </a:lnTo>
                  <a:lnTo>
                    <a:pt x="17" y="610"/>
                  </a:lnTo>
                  <a:lnTo>
                    <a:pt x="9" y="567"/>
                  </a:lnTo>
                  <a:lnTo>
                    <a:pt x="2" y="521"/>
                  </a:lnTo>
                  <a:lnTo>
                    <a:pt x="0" y="472"/>
                  </a:lnTo>
                  <a:lnTo>
                    <a:pt x="2" y="422"/>
                  </a:lnTo>
                  <a:lnTo>
                    <a:pt x="9" y="376"/>
                  </a:lnTo>
                  <a:lnTo>
                    <a:pt x="17" y="333"/>
                  </a:lnTo>
                  <a:lnTo>
                    <a:pt x="30" y="294"/>
                  </a:lnTo>
                  <a:lnTo>
                    <a:pt x="44" y="257"/>
                  </a:lnTo>
                  <a:lnTo>
                    <a:pt x="61" y="223"/>
                  </a:lnTo>
                  <a:lnTo>
                    <a:pt x="80" y="191"/>
                  </a:lnTo>
                  <a:lnTo>
                    <a:pt x="99" y="163"/>
                  </a:lnTo>
                  <a:lnTo>
                    <a:pt x="120" y="136"/>
                  </a:lnTo>
                  <a:lnTo>
                    <a:pt x="141" y="110"/>
                  </a:lnTo>
                  <a:lnTo>
                    <a:pt x="163" y="87"/>
                  </a:lnTo>
                  <a:lnTo>
                    <a:pt x="184" y="65"/>
                  </a:lnTo>
                  <a:lnTo>
                    <a:pt x="204" y="45"/>
                  </a:lnTo>
                  <a:lnTo>
                    <a:pt x="226" y="27"/>
                  </a:lnTo>
                  <a:lnTo>
                    <a:pt x="250" y="14"/>
                  </a:lnTo>
                  <a:lnTo>
                    <a:pt x="275" y="4"/>
                  </a:lnTo>
                  <a:lnTo>
                    <a:pt x="301" y="0"/>
                  </a:lnTo>
                  <a:lnTo>
                    <a:pt x="3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64" name="Google Shape;10164;p23"/>
            <p:cNvSpPr/>
            <p:nvPr/>
          </p:nvSpPr>
          <p:spPr>
            <a:xfrm>
              <a:off x="5753" y="222"/>
              <a:ext cx="42" cy="85"/>
            </a:xfrm>
            <a:custGeom>
              <a:rect b="b" l="l" r="r" t="t"/>
              <a:pathLst>
                <a:path extrusionOk="0" h="1259" w="629">
                  <a:moveTo>
                    <a:pt x="328" y="0"/>
                  </a:moveTo>
                  <a:lnTo>
                    <a:pt x="354" y="4"/>
                  </a:lnTo>
                  <a:lnTo>
                    <a:pt x="380" y="14"/>
                  </a:lnTo>
                  <a:lnTo>
                    <a:pt x="404" y="27"/>
                  </a:lnTo>
                  <a:lnTo>
                    <a:pt x="425" y="45"/>
                  </a:lnTo>
                  <a:lnTo>
                    <a:pt x="444" y="67"/>
                  </a:lnTo>
                  <a:lnTo>
                    <a:pt x="458" y="91"/>
                  </a:lnTo>
                  <a:lnTo>
                    <a:pt x="466" y="117"/>
                  </a:lnTo>
                  <a:lnTo>
                    <a:pt x="472" y="143"/>
                  </a:lnTo>
                  <a:lnTo>
                    <a:pt x="472" y="170"/>
                  </a:lnTo>
                  <a:lnTo>
                    <a:pt x="466" y="196"/>
                  </a:lnTo>
                  <a:lnTo>
                    <a:pt x="458" y="222"/>
                  </a:lnTo>
                  <a:lnTo>
                    <a:pt x="444" y="246"/>
                  </a:lnTo>
                  <a:lnTo>
                    <a:pt x="425" y="268"/>
                  </a:lnTo>
                  <a:lnTo>
                    <a:pt x="399" y="295"/>
                  </a:lnTo>
                  <a:lnTo>
                    <a:pt x="376" y="320"/>
                  </a:lnTo>
                  <a:lnTo>
                    <a:pt x="356" y="343"/>
                  </a:lnTo>
                  <a:lnTo>
                    <a:pt x="342" y="365"/>
                  </a:lnTo>
                  <a:lnTo>
                    <a:pt x="329" y="389"/>
                  </a:lnTo>
                  <a:lnTo>
                    <a:pt x="321" y="413"/>
                  </a:lnTo>
                  <a:lnTo>
                    <a:pt x="316" y="440"/>
                  </a:lnTo>
                  <a:lnTo>
                    <a:pt x="314" y="472"/>
                  </a:lnTo>
                  <a:lnTo>
                    <a:pt x="316" y="503"/>
                  </a:lnTo>
                  <a:lnTo>
                    <a:pt x="321" y="530"/>
                  </a:lnTo>
                  <a:lnTo>
                    <a:pt x="329" y="554"/>
                  </a:lnTo>
                  <a:lnTo>
                    <a:pt x="342" y="578"/>
                  </a:lnTo>
                  <a:lnTo>
                    <a:pt x="356" y="600"/>
                  </a:lnTo>
                  <a:lnTo>
                    <a:pt x="376" y="623"/>
                  </a:lnTo>
                  <a:lnTo>
                    <a:pt x="399" y="648"/>
                  </a:lnTo>
                  <a:lnTo>
                    <a:pt x="425" y="675"/>
                  </a:lnTo>
                  <a:lnTo>
                    <a:pt x="446" y="695"/>
                  </a:lnTo>
                  <a:lnTo>
                    <a:pt x="467" y="717"/>
                  </a:lnTo>
                  <a:lnTo>
                    <a:pt x="488" y="740"/>
                  </a:lnTo>
                  <a:lnTo>
                    <a:pt x="509" y="766"/>
                  </a:lnTo>
                  <a:lnTo>
                    <a:pt x="530" y="793"/>
                  </a:lnTo>
                  <a:lnTo>
                    <a:pt x="550" y="821"/>
                  </a:lnTo>
                  <a:lnTo>
                    <a:pt x="569" y="853"/>
                  </a:lnTo>
                  <a:lnTo>
                    <a:pt x="586" y="887"/>
                  </a:lnTo>
                  <a:lnTo>
                    <a:pt x="601" y="924"/>
                  </a:lnTo>
                  <a:lnTo>
                    <a:pt x="612" y="963"/>
                  </a:lnTo>
                  <a:lnTo>
                    <a:pt x="622" y="1006"/>
                  </a:lnTo>
                  <a:lnTo>
                    <a:pt x="627" y="1052"/>
                  </a:lnTo>
                  <a:lnTo>
                    <a:pt x="629" y="1102"/>
                  </a:lnTo>
                  <a:lnTo>
                    <a:pt x="626" y="1133"/>
                  </a:lnTo>
                  <a:lnTo>
                    <a:pt x="616" y="1162"/>
                  </a:lnTo>
                  <a:lnTo>
                    <a:pt x="603" y="1190"/>
                  </a:lnTo>
                  <a:lnTo>
                    <a:pt x="583" y="1213"/>
                  </a:lnTo>
                  <a:lnTo>
                    <a:pt x="560" y="1232"/>
                  </a:lnTo>
                  <a:lnTo>
                    <a:pt x="534" y="1246"/>
                  </a:lnTo>
                  <a:lnTo>
                    <a:pt x="503" y="1256"/>
                  </a:lnTo>
                  <a:lnTo>
                    <a:pt x="472" y="1259"/>
                  </a:lnTo>
                  <a:lnTo>
                    <a:pt x="440" y="1256"/>
                  </a:lnTo>
                  <a:lnTo>
                    <a:pt x="411" y="1246"/>
                  </a:lnTo>
                  <a:lnTo>
                    <a:pt x="384" y="1232"/>
                  </a:lnTo>
                  <a:lnTo>
                    <a:pt x="360" y="1213"/>
                  </a:lnTo>
                  <a:lnTo>
                    <a:pt x="342" y="1190"/>
                  </a:lnTo>
                  <a:lnTo>
                    <a:pt x="327" y="1162"/>
                  </a:lnTo>
                  <a:lnTo>
                    <a:pt x="317" y="1133"/>
                  </a:lnTo>
                  <a:lnTo>
                    <a:pt x="314" y="1102"/>
                  </a:lnTo>
                  <a:lnTo>
                    <a:pt x="313" y="1070"/>
                  </a:lnTo>
                  <a:lnTo>
                    <a:pt x="308" y="1043"/>
                  </a:lnTo>
                  <a:lnTo>
                    <a:pt x="300" y="1019"/>
                  </a:lnTo>
                  <a:lnTo>
                    <a:pt x="288" y="995"/>
                  </a:lnTo>
                  <a:lnTo>
                    <a:pt x="272" y="973"/>
                  </a:lnTo>
                  <a:lnTo>
                    <a:pt x="253" y="950"/>
                  </a:lnTo>
                  <a:lnTo>
                    <a:pt x="230" y="925"/>
                  </a:lnTo>
                  <a:lnTo>
                    <a:pt x="203" y="898"/>
                  </a:lnTo>
                  <a:lnTo>
                    <a:pt x="183" y="878"/>
                  </a:lnTo>
                  <a:lnTo>
                    <a:pt x="162" y="856"/>
                  </a:lnTo>
                  <a:lnTo>
                    <a:pt x="140" y="833"/>
                  </a:lnTo>
                  <a:lnTo>
                    <a:pt x="119" y="808"/>
                  </a:lnTo>
                  <a:lnTo>
                    <a:pt x="98" y="780"/>
                  </a:lnTo>
                  <a:lnTo>
                    <a:pt x="79" y="752"/>
                  </a:lnTo>
                  <a:lnTo>
                    <a:pt x="60" y="720"/>
                  </a:lnTo>
                  <a:lnTo>
                    <a:pt x="44" y="686"/>
                  </a:lnTo>
                  <a:lnTo>
                    <a:pt x="29" y="649"/>
                  </a:lnTo>
                  <a:lnTo>
                    <a:pt x="16" y="610"/>
                  </a:lnTo>
                  <a:lnTo>
                    <a:pt x="8" y="567"/>
                  </a:lnTo>
                  <a:lnTo>
                    <a:pt x="2" y="521"/>
                  </a:lnTo>
                  <a:lnTo>
                    <a:pt x="0" y="472"/>
                  </a:lnTo>
                  <a:lnTo>
                    <a:pt x="2" y="422"/>
                  </a:lnTo>
                  <a:lnTo>
                    <a:pt x="8" y="376"/>
                  </a:lnTo>
                  <a:lnTo>
                    <a:pt x="16" y="333"/>
                  </a:lnTo>
                  <a:lnTo>
                    <a:pt x="29" y="294"/>
                  </a:lnTo>
                  <a:lnTo>
                    <a:pt x="44" y="257"/>
                  </a:lnTo>
                  <a:lnTo>
                    <a:pt x="60" y="223"/>
                  </a:lnTo>
                  <a:lnTo>
                    <a:pt x="79" y="191"/>
                  </a:lnTo>
                  <a:lnTo>
                    <a:pt x="98" y="163"/>
                  </a:lnTo>
                  <a:lnTo>
                    <a:pt x="119" y="136"/>
                  </a:lnTo>
                  <a:lnTo>
                    <a:pt x="140" y="110"/>
                  </a:lnTo>
                  <a:lnTo>
                    <a:pt x="162" y="87"/>
                  </a:lnTo>
                  <a:lnTo>
                    <a:pt x="183" y="65"/>
                  </a:lnTo>
                  <a:lnTo>
                    <a:pt x="203" y="45"/>
                  </a:lnTo>
                  <a:lnTo>
                    <a:pt x="225" y="27"/>
                  </a:lnTo>
                  <a:lnTo>
                    <a:pt x="249" y="14"/>
                  </a:lnTo>
                  <a:lnTo>
                    <a:pt x="274" y="4"/>
                  </a:lnTo>
                  <a:lnTo>
                    <a:pt x="301" y="0"/>
                  </a:lnTo>
                  <a:lnTo>
                    <a:pt x="3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65" name="Google Shape;10165;p23"/>
            <p:cNvSpPr/>
            <p:nvPr/>
          </p:nvSpPr>
          <p:spPr>
            <a:xfrm>
              <a:off x="5662" y="327"/>
              <a:ext cx="212" cy="128"/>
            </a:xfrm>
            <a:custGeom>
              <a:rect b="b" l="l" r="r" t="t"/>
              <a:pathLst>
                <a:path extrusionOk="0" h="1890" w="3147">
                  <a:moveTo>
                    <a:pt x="2517" y="315"/>
                  </a:moveTo>
                  <a:lnTo>
                    <a:pt x="2517" y="683"/>
                  </a:lnTo>
                  <a:lnTo>
                    <a:pt x="2515" y="762"/>
                  </a:lnTo>
                  <a:lnTo>
                    <a:pt x="2507" y="840"/>
                  </a:lnTo>
                  <a:lnTo>
                    <a:pt x="2570" y="840"/>
                  </a:lnTo>
                  <a:lnTo>
                    <a:pt x="2609" y="837"/>
                  </a:lnTo>
                  <a:lnTo>
                    <a:pt x="2645" y="828"/>
                  </a:lnTo>
                  <a:lnTo>
                    <a:pt x="2681" y="816"/>
                  </a:lnTo>
                  <a:lnTo>
                    <a:pt x="2713" y="798"/>
                  </a:lnTo>
                  <a:lnTo>
                    <a:pt x="2742" y="776"/>
                  </a:lnTo>
                  <a:lnTo>
                    <a:pt x="2768" y="750"/>
                  </a:lnTo>
                  <a:lnTo>
                    <a:pt x="2790" y="720"/>
                  </a:lnTo>
                  <a:lnTo>
                    <a:pt x="2808" y="688"/>
                  </a:lnTo>
                  <a:lnTo>
                    <a:pt x="2822" y="653"/>
                  </a:lnTo>
                  <a:lnTo>
                    <a:pt x="2830" y="616"/>
                  </a:lnTo>
                  <a:lnTo>
                    <a:pt x="2832" y="578"/>
                  </a:lnTo>
                  <a:lnTo>
                    <a:pt x="2830" y="539"/>
                  </a:lnTo>
                  <a:lnTo>
                    <a:pt x="2822" y="502"/>
                  </a:lnTo>
                  <a:lnTo>
                    <a:pt x="2808" y="467"/>
                  </a:lnTo>
                  <a:lnTo>
                    <a:pt x="2790" y="435"/>
                  </a:lnTo>
                  <a:lnTo>
                    <a:pt x="2768" y="405"/>
                  </a:lnTo>
                  <a:lnTo>
                    <a:pt x="2742" y="379"/>
                  </a:lnTo>
                  <a:lnTo>
                    <a:pt x="2713" y="357"/>
                  </a:lnTo>
                  <a:lnTo>
                    <a:pt x="2681" y="339"/>
                  </a:lnTo>
                  <a:lnTo>
                    <a:pt x="2645" y="327"/>
                  </a:lnTo>
                  <a:lnTo>
                    <a:pt x="2609" y="318"/>
                  </a:lnTo>
                  <a:lnTo>
                    <a:pt x="2570" y="315"/>
                  </a:lnTo>
                  <a:lnTo>
                    <a:pt x="2517" y="315"/>
                  </a:lnTo>
                  <a:close/>
                  <a:moveTo>
                    <a:pt x="262" y="0"/>
                  </a:moveTo>
                  <a:lnTo>
                    <a:pt x="2570" y="0"/>
                  </a:lnTo>
                  <a:lnTo>
                    <a:pt x="2629" y="3"/>
                  </a:lnTo>
                  <a:lnTo>
                    <a:pt x="2686" y="12"/>
                  </a:lnTo>
                  <a:lnTo>
                    <a:pt x="2742" y="26"/>
                  </a:lnTo>
                  <a:lnTo>
                    <a:pt x="2794" y="45"/>
                  </a:lnTo>
                  <a:lnTo>
                    <a:pt x="2845" y="69"/>
                  </a:lnTo>
                  <a:lnTo>
                    <a:pt x="2893" y="99"/>
                  </a:lnTo>
                  <a:lnTo>
                    <a:pt x="2937" y="132"/>
                  </a:lnTo>
                  <a:lnTo>
                    <a:pt x="2978" y="169"/>
                  </a:lnTo>
                  <a:lnTo>
                    <a:pt x="3015" y="210"/>
                  </a:lnTo>
                  <a:lnTo>
                    <a:pt x="3048" y="255"/>
                  </a:lnTo>
                  <a:lnTo>
                    <a:pt x="3078" y="302"/>
                  </a:lnTo>
                  <a:lnTo>
                    <a:pt x="3102" y="353"/>
                  </a:lnTo>
                  <a:lnTo>
                    <a:pt x="3121" y="406"/>
                  </a:lnTo>
                  <a:lnTo>
                    <a:pt x="3135" y="461"/>
                  </a:lnTo>
                  <a:lnTo>
                    <a:pt x="3144" y="519"/>
                  </a:lnTo>
                  <a:lnTo>
                    <a:pt x="3147" y="578"/>
                  </a:lnTo>
                  <a:lnTo>
                    <a:pt x="3144" y="636"/>
                  </a:lnTo>
                  <a:lnTo>
                    <a:pt x="3135" y="694"/>
                  </a:lnTo>
                  <a:lnTo>
                    <a:pt x="3122" y="749"/>
                  </a:lnTo>
                  <a:lnTo>
                    <a:pt x="3102" y="802"/>
                  </a:lnTo>
                  <a:lnTo>
                    <a:pt x="3078" y="853"/>
                  </a:lnTo>
                  <a:lnTo>
                    <a:pt x="3048" y="900"/>
                  </a:lnTo>
                  <a:lnTo>
                    <a:pt x="3016" y="945"/>
                  </a:lnTo>
                  <a:lnTo>
                    <a:pt x="2978" y="986"/>
                  </a:lnTo>
                  <a:lnTo>
                    <a:pt x="2937" y="1023"/>
                  </a:lnTo>
                  <a:lnTo>
                    <a:pt x="2893" y="1056"/>
                  </a:lnTo>
                  <a:lnTo>
                    <a:pt x="2845" y="1085"/>
                  </a:lnTo>
                  <a:lnTo>
                    <a:pt x="2794" y="1110"/>
                  </a:lnTo>
                  <a:lnTo>
                    <a:pt x="2742" y="1129"/>
                  </a:lnTo>
                  <a:lnTo>
                    <a:pt x="2686" y="1143"/>
                  </a:lnTo>
                  <a:lnTo>
                    <a:pt x="2630" y="1152"/>
                  </a:lnTo>
                  <a:lnTo>
                    <a:pt x="2571" y="1155"/>
                  </a:lnTo>
                  <a:lnTo>
                    <a:pt x="2570" y="1155"/>
                  </a:lnTo>
                  <a:lnTo>
                    <a:pt x="2422" y="1155"/>
                  </a:lnTo>
                  <a:lnTo>
                    <a:pt x="2391" y="1223"/>
                  </a:lnTo>
                  <a:lnTo>
                    <a:pt x="2355" y="1288"/>
                  </a:lnTo>
                  <a:lnTo>
                    <a:pt x="2315" y="1351"/>
                  </a:lnTo>
                  <a:lnTo>
                    <a:pt x="2272" y="1411"/>
                  </a:lnTo>
                  <a:lnTo>
                    <a:pt x="2226" y="1469"/>
                  </a:lnTo>
                  <a:lnTo>
                    <a:pt x="2177" y="1524"/>
                  </a:lnTo>
                  <a:lnTo>
                    <a:pt x="2123" y="1575"/>
                  </a:lnTo>
                  <a:lnTo>
                    <a:pt x="2465" y="1575"/>
                  </a:lnTo>
                  <a:lnTo>
                    <a:pt x="2496" y="1578"/>
                  </a:lnTo>
                  <a:lnTo>
                    <a:pt x="2527" y="1588"/>
                  </a:lnTo>
                  <a:lnTo>
                    <a:pt x="2553" y="1602"/>
                  </a:lnTo>
                  <a:lnTo>
                    <a:pt x="2576" y="1621"/>
                  </a:lnTo>
                  <a:lnTo>
                    <a:pt x="2596" y="1644"/>
                  </a:lnTo>
                  <a:lnTo>
                    <a:pt x="2610" y="1672"/>
                  </a:lnTo>
                  <a:lnTo>
                    <a:pt x="2619" y="1701"/>
                  </a:lnTo>
                  <a:lnTo>
                    <a:pt x="2622" y="1733"/>
                  </a:lnTo>
                  <a:lnTo>
                    <a:pt x="2619" y="1764"/>
                  </a:lnTo>
                  <a:lnTo>
                    <a:pt x="2610" y="1793"/>
                  </a:lnTo>
                  <a:lnTo>
                    <a:pt x="2596" y="1821"/>
                  </a:lnTo>
                  <a:lnTo>
                    <a:pt x="2576" y="1844"/>
                  </a:lnTo>
                  <a:lnTo>
                    <a:pt x="2553" y="1863"/>
                  </a:lnTo>
                  <a:lnTo>
                    <a:pt x="2527" y="1877"/>
                  </a:lnTo>
                  <a:lnTo>
                    <a:pt x="2496" y="1887"/>
                  </a:lnTo>
                  <a:lnTo>
                    <a:pt x="2465" y="1890"/>
                  </a:lnTo>
                  <a:lnTo>
                    <a:pt x="157" y="1890"/>
                  </a:lnTo>
                  <a:lnTo>
                    <a:pt x="126" y="1887"/>
                  </a:lnTo>
                  <a:lnTo>
                    <a:pt x="96" y="1877"/>
                  </a:lnTo>
                  <a:lnTo>
                    <a:pt x="69" y="1863"/>
                  </a:lnTo>
                  <a:lnTo>
                    <a:pt x="46" y="1844"/>
                  </a:lnTo>
                  <a:lnTo>
                    <a:pt x="27" y="1821"/>
                  </a:lnTo>
                  <a:lnTo>
                    <a:pt x="13" y="1793"/>
                  </a:lnTo>
                  <a:lnTo>
                    <a:pt x="3" y="1764"/>
                  </a:lnTo>
                  <a:lnTo>
                    <a:pt x="0" y="1733"/>
                  </a:lnTo>
                  <a:lnTo>
                    <a:pt x="3" y="1701"/>
                  </a:lnTo>
                  <a:lnTo>
                    <a:pt x="13" y="1672"/>
                  </a:lnTo>
                  <a:lnTo>
                    <a:pt x="27" y="1644"/>
                  </a:lnTo>
                  <a:lnTo>
                    <a:pt x="46" y="1621"/>
                  </a:lnTo>
                  <a:lnTo>
                    <a:pt x="69" y="1602"/>
                  </a:lnTo>
                  <a:lnTo>
                    <a:pt x="96" y="1588"/>
                  </a:lnTo>
                  <a:lnTo>
                    <a:pt x="126" y="1578"/>
                  </a:lnTo>
                  <a:lnTo>
                    <a:pt x="157" y="1575"/>
                  </a:lnTo>
                  <a:lnTo>
                    <a:pt x="499" y="1575"/>
                  </a:lnTo>
                  <a:lnTo>
                    <a:pt x="442" y="1517"/>
                  </a:lnTo>
                  <a:lnTo>
                    <a:pt x="386" y="1456"/>
                  </a:lnTo>
                  <a:lnTo>
                    <a:pt x="336" y="1392"/>
                  </a:lnTo>
                  <a:lnTo>
                    <a:pt x="289" y="1324"/>
                  </a:lnTo>
                  <a:lnTo>
                    <a:pt x="249" y="1253"/>
                  </a:lnTo>
                  <a:lnTo>
                    <a:pt x="212" y="1178"/>
                  </a:lnTo>
                  <a:lnTo>
                    <a:pt x="180" y="1101"/>
                  </a:lnTo>
                  <a:lnTo>
                    <a:pt x="153" y="1022"/>
                  </a:lnTo>
                  <a:lnTo>
                    <a:pt x="133" y="940"/>
                  </a:lnTo>
                  <a:lnTo>
                    <a:pt x="117" y="856"/>
                  </a:lnTo>
                  <a:lnTo>
                    <a:pt x="108" y="770"/>
                  </a:lnTo>
                  <a:lnTo>
                    <a:pt x="105" y="683"/>
                  </a:lnTo>
                  <a:lnTo>
                    <a:pt x="105" y="158"/>
                  </a:lnTo>
                  <a:lnTo>
                    <a:pt x="108" y="126"/>
                  </a:lnTo>
                  <a:lnTo>
                    <a:pt x="117" y="97"/>
                  </a:lnTo>
                  <a:lnTo>
                    <a:pt x="132" y="69"/>
                  </a:lnTo>
                  <a:lnTo>
                    <a:pt x="151" y="46"/>
                  </a:lnTo>
                  <a:lnTo>
                    <a:pt x="174" y="27"/>
                  </a:lnTo>
                  <a:lnTo>
                    <a:pt x="201" y="13"/>
                  </a:lnTo>
                  <a:lnTo>
                    <a:pt x="231" y="3"/>
                  </a:lnTo>
                  <a:lnTo>
                    <a:pt x="2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66" name="Google Shape;10166;p23"/>
          <p:cNvGrpSpPr/>
          <p:nvPr/>
        </p:nvGrpSpPr>
        <p:grpSpPr>
          <a:xfrm>
            <a:off x="5894586" y="9500595"/>
            <a:ext cx="547598" cy="413194"/>
            <a:chOff x="3735" y="1701"/>
            <a:chExt cx="736" cy="555"/>
          </a:xfrm>
        </p:grpSpPr>
        <p:sp>
          <p:nvSpPr>
            <p:cNvPr id="10167" name="Google Shape;10167;p23"/>
            <p:cNvSpPr/>
            <p:nvPr/>
          </p:nvSpPr>
          <p:spPr>
            <a:xfrm>
              <a:off x="3909" y="1701"/>
              <a:ext cx="414" cy="287"/>
            </a:xfrm>
            <a:custGeom>
              <a:rect b="b" l="l" r="r" t="t"/>
              <a:pathLst>
                <a:path extrusionOk="0" h="1712" w="2472">
                  <a:moveTo>
                    <a:pt x="1236" y="0"/>
                  </a:moveTo>
                  <a:lnTo>
                    <a:pt x="1273" y="3"/>
                  </a:lnTo>
                  <a:lnTo>
                    <a:pt x="1307" y="12"/>
                  </a:lnTo>
                  <a:lnTo>
                    <a:pt x="1339" y="27"/>
                  </a:lnTo>
                  <a:lnTo>
                    <a:pt x="1368" y="47"/>
                  </a:lnTo>
                  <a:lnTo>
                    <a:pt x="1392" y="72"/>
                  </a:lnTo>
                  <a:lnTo>
                    <a:pt x="1412" y="100"/>
                  </a:lnTo>
                  <a:lnTo>
                    <a:pt x="1428" y="131"/>
                  </a:lnTo>
                  <a:lnTo>
                    <a:pt x="1437" y="165"/>
                  </a:lnTo>
                  <a:lnTo>
                    <a:pt x="1441" y="202"/>
                  </a:lnTo>
                  <a:lnTo>
                    <a:pt x="1437" y="236"/>
                  </a:lnTo>
                  <a:lnTo>
                    <a:pt x="1429" y="269"/>
                  </a:lnTo>
                  <a:lnTo>
                    <a:pt x="1415" y="299"/>
                  </a:lnTo>
                  <a:lnTo>
                    <a:pt x="1397" y="326"/>
                  </a:lnTo>
                  <a:lnTo>
                    <a:pt x="1375" y="350"/>
                  </a:lnTo>
                  <a:lnTo>
                    <a:pt x="1467" y="364"/>
                  </a:lnTo>
                  <a:lnTo>
                    <a:pt x="1556" y="384"/>
                  </a:lnTo>
                  <a:lnTo>
                    <a:pt x="1642" y="412"/>
                  </a:lnTo>
                  <a:lnTo>
                    <a:pt x="1726" y="446"/>
                  </a:lnTo>
                  <a:lnTo>
                    <a:pt x="1807" y="485"/>
                  </a:lnTo>
                  <a:lnTo>
                    <a:pt x="1884" y="530"/>
                  </a:lnTo>
                  <a:lnTo>
                    <a:pt x="1957" y="580"/>
                  </a:lnTo>
                  <a:lnTo>
                    <a:pt x="2028" y="636"/>
                  </a:lnTo>
                  <a:lnTo>
                    <a:pt x="2093" y="697"/>
                  </a:lnTo>
                  <a:lnTo>
                    <a:pt x="2154" y="762"/>
                  </a:lnTo>
                  <a:lnTo>
                    <a:pt x="2212" y="831"/>
                  </a:lnTo>
                  <a:lnTo>
                    <a:pt x="2264" y="905"/>
                  </a:lnTo>
                  <a:lnTo>
                    <a:pt x="2310" y="983"/>
                  </a:lnTo>
                  <a:lnTo>
                    <a:pt x="2351" y="1064"/>
                  </a:lnTo>
                  <a:lnTo>
                    <a:pt x="2387" y="1148"/>
                  </a:lnTo>
                  <a:lnTo>
                    <a:pt x="2417" y="1235"/>
                  </a:lnTo>
                  <a:lnTo>
                    <a:pt x="2441" y="1325"/>
                  </a:lnTo>
                  <a:lnTo>
                    <a:pt x="2457" y="1419"/>
                  </a:lnTo>
                  <a:lnTo>
                    <a:pt x="2468" y="1513"/>
                  </a:lnTo>
                  <a:lnTo>
                    <a:pt x="2472" y="1610"/>
                  </a:lnTo>
                  <a:lnTo>
                    <a:pt x="2471" y="1662"/>
                  </a:lnTo>
                  <a:lnTo>
                    <a:pt x="2467" y="1712"/>
                  </a:lnTo>
                  <a:lnTo>
                    <a:pt x="2291" y="1712"/>
                  </a:lnTo>
                  <a:lnTo>
                    <a:pt x="2121" y="1712"/>
                  </a:lnTo>
                  <a:lnTo>
                    <a:pt x="1957" y="1712"/>
                  </a:lnTo>
                  <a:lnTo>
                    <a:pt x="1799" y="1712"/>
                  </a:lnTo>
                  <a:lnTo>
                    <a:pt x="1643" y="1712"/>
                  </a:lnTo>
                  <a:lnTo>
                    <a:pt x="1490" y="1712"/>
                  </a:lnTo>
                  <a:lnTo>
                    <a:pt x="1339" y="1712"/>
                  </a:lnTo>
                  <a:lnTo>
                    <a:pt x="1189" y="1712"/>
                  </a:lnTo>
                  <a:lnTo>
                    <a:pt x="1037" y="1712"/>
                  </a:lnTo>
                  <a:lnTo>
                    <a:pt x="885" y="1712"/>
                  </a:lnTo>
                  <a:lnTo>
                    <a:pt x="729" y="1712"/>
                  </a:lnTo>
                  <a:lnTo>
                    <a:pt x="571" y="1712"/>
                  </a:lnTo>
                  <a:lnTo>
                    <a:pt x="406" y="1712"/>
                  </a:lnTo>
                  <a:lnTo>
                    <a:pt x="411" y="1663"/>
                  </a:lnTo>
                  <a:lnTo>
                    <a:pt x="418" y="1614"/>
                  </a:lnTo>
                  <a:lnTo>
                    <a:pt x="428" y="1525"/>
                  </a:lnTo>
                  <a:lnTo>
                    <a:pt x="442" y="1437"/>
                  </a:lnTo>
                  <a:lnTo>
                    <a:pt x="459" y="1350"/>
                  </a:lnTo>
                  <a:lnTo>
                    <a:pt x="476" y="1287"/>
                  </a:lnTo>
                  <a:lnTo>
                    <a:pt x="491" y="1225"/>
                  </a:lnTo>
                  <a:lnTo>
                    <a:pt x="531" y="1107"/>
                  </a:lnTo>
                  <a:lnTo>
                    <a:pt x="557" y="1051"/>
                  </a:lnTo>
                  <a:lnTo>
                    <a:pt x="582" y="998"/>
                  </a:lnTo>
                  <a:lnTo>
                    <a:pt x="610" y="945"/>
                  </a:lnTo>
                  <a:lnTo>
                    <a:pt x="640" y="897"/>
                  </a:lnTo>
                  <a:lnTo>
                    <a:pt x="668" y="848"/>
                  </a:lnTo>
                  <a:lnTo>
                    <a:pt x="703" y="806"/>
                  </a:lnTo>
                  <a:lnTo>
                    <a:pt x="725" y="779"/>
                  </a:lnTo>
                  <a:lnTo>
                    <a:pt x="746" y="750"/>
                  </a:lnTo>
                  <a:lnTo>
                    <a:pt x="769" y="725"/>
                  </a:lnTo>
                  <a:lnTo>
                    <a:pt x="803" y="690"/>
                  </a:lnTo>
                  <a:lnTo>
                    <a:pt x="836" y="656"/>
                  </a:lnTo>
                  <a:lnTo>
                    <a:pt x="869" y="624"/>
                  </a:lnTo>
                  <a:lnTo>
                    <a:pt x="902" y="596"/>
                  </a:lnTo>
                  <a:lnTo>
                    <a:pt x="933" y="570"/>
                  </a:lnTo>
                  <a:lnTo>
                    <a:pt x="962" y="545"/>
                  </a:lnTo>
                  <a:lnTo>
                    <a:pt x="988" y="522"/>
                  </a:lnTo>
                  <a:lnTo>
                    <a:pt x="1015" y="504"/>
                  </a:lnTo>
                  <a:lnTo>
                    <a:pt x="1041" y="485"/>
                  </a:lnTo>
                  <a:lnTo>
                    <a:pt x="1064" y="467"/>
                  </a:lnTo>
                  <a:lnTo>
                    <a:pt x="1083" y="453"/>
                  </a:lnTo>
                  <a:lnTo>
                    <a:pt x="1099" y="441"/>
                  </a:lnTo>
                  <a:lnTo>
                    <a:pt x="1109" y="433"/>
                  </a:lnTo>
                  <a:lnTo>
                    <a:pt x="1116" y="428"/>
                  </a:lnTo>
                  <a:lnTo>
                    <a:pt x="1118" y="426"/>
                  </a:lnTo>
                  <a:lnTo>
                    <a:pt x="1116" y="426"/>
                  </a:lnTo>
                  <a:lnTo>
                    <a:pt x="1108" y="430"/>
                  </a:lnTo>
                  <a:lnTo>
                    <a:pt x="1095" y="434"/>
                  </a:lnTo>
                  <a:lnTo>
                    <a:pt x="1077" y="441"/>
                  </a:lnTo>
                  <a:lnTo>
                    <a:pt x="1054" y="449"/>
                  </a:lnTo>
                  <a:lnTo>
                    <a:pt x="1027" y="461"/>
                  </a:lnTo>
                  <a:lnTo>
                    <a:pt x="996" y="472"/>
                  </a:lnTo>
                  <a:lnTo>
                    <a:pt x="965" y="485"/>
                  </a:lnTo>
                  <a:lnTo>
                    <a:pt x="933" y="501"/>
                  </a:lnTo>
                  <a:lnTo>
                    <a:pt x="899" y="519"/>
                  </a:lnTo>
                  <a:lnTo>
                    <a:pt x="861" y="539"/>
                  </a:lnTo>
                  <a:lnTo>
                    <a:pt x="821" y="561"/>
                  </a:lnTo>
                  <a:lnTo>
                    <a:pt x="781" y="588"/>
                  </a:lnTo>
                  <a:lnTo>
                    <a:pt x="740" y="618"/>
                  </a:lnTo>
                  <a:lnTo>
                    <a:pt x="696" y="650"/>
                  </a:lnTo>
                  <a:lnTo>
                    <a:pt x="667" y="673"/>
                  </a:lnTo>
                  <a:lnTo>
                    <a:pt x="640" y="699"/>
                  </a:lnTo>
                  <a:lnTo>
                    <a:pt x="611" y="726"/>
                  </a:lnTo>
                  <a:lnTo>
                    <a:pt x="568" y="769"/>
                  </a:lnTo>
                  <a:lnTo>
                    <a:pt x="529" y="818"/>
                  </a:lnTo>
                  <a:lnTo>
                    <a:pt x="489" y="869"/>
                  </a:lnTo>
                  <a:lnTo>
                    <a:pt x="452" y="924"/>
                  </a:lnTo>
                  <a:lnTo>
                    <a:pt x="418" y="982"/>
                  </a:lnTo>
                  <a:lnTo>
                    <a:pt x="385" y="1042"/>
                  </a:lnTo>
                  <a:lnTo>
                    <a:pt x="330" y="1172"/>
                  </a:lnTo>
                  <a:lnTo>
                    <a:pt x="308" y="1240"/>
                  </a:lnTo>
                  <a:lnTo>
                    <a:pt x="287" y="1309"/>
                  </a:lnTo>
                  <a:lnTo>
                    <a:pt x="267" y="1403"/>
                  </a:lnTo>
                  <a:lnTo>
                    <a:pt x="249" y="1497"/>
                  </a:lnTo>
                  <a:lnTo>
                    <a:pt x="237" y="1592"/>
                  </a:lnTo>
                  <a:lnTo>
                    <a:pt x="230" y="1652"/>
                  </a:lnTo>
                  <a:lnTo>
                    <a:pt x="226" y="1712"/>
                  </a:lnTo>
                  <a:lnTo>
                    <a:pt x="4" y="1712"/>
                  </a:lnTo>
                  <a:lnTo>
                    <a:pt x="1" y="1660"/>
                  </a:lnTo>
                  <a:lnTo>
                    <a:pt x="0" y="1610"/>
                  </a:lnTo>
                  <a:lnTo>
                    <a:pt x="3" y="1513"/>
                  </a:lnTo>
                  <a:lnTo>
                    <a:pt x="15" y="1419"/>
                  </a:lnTo>
                  <a:lnTo>
                    <a:pt x="31" y="1325"/>
                  </a:lnTo>
                  <a:lnTo>
                    <a:pt x="55" y="1235"/>
                  </a:lnTo>
                  <a:lnTo>
                    <a:pt x="85" y="1148"/>
                  </a:lnTo>
                  <a:lnTo>
                    <a:pt x="121" y="1064"/>
                  </a:lnTo>
                  <a:lnTo>
                    <a:pt x="162" y="983"/>
                  </a:lnTo>
                  <a:lnTo>
                    <a:pt x="208" y="905"/>
                  </a:lnTo>
                  <a:lnTo>
                    <a:pt x="260" y="831"/>
                  </a:lnTo>
                  <a:lnTo>
                    <a:pt x="317" y="762"/>
                  </a:lnTo>
                  <a:lnTo>
                    <a:pt x="378" y="697"/>
                  </a:lnTo>
                  <a:lnTo>
                    <a:pt x="444" y="636"/>
                  </a:lnTo>
                  <a:lnTo>
                    <a:pt x="514" y="580"/>
                  </a:lnTo>
                  <a:lnTo>
                    <a:pt x="588" y="530"/>
                  </a:lnTo>
                  <a:lnTo>
                    <a:pt x="665" y="485"/>
                  </a:lnTo>
                  <a:lnTo>
                    <a:pt x="746" y="446"/>
                  </a:lnTo>
                  <a:lnTo>
                    <a:pt x="830" y="412"/>
                  </a:lnTo>
                  <a:lnTo>
                    <a:pt x="916" y="384"/>
                  </a:lnTo>
                  <a:lnTo>
                    <a:pt x="1006" y="364"/>
                  </a:lnTo>
                  <a:lnTo>
                    <a:pt x="1097" y="350"/>
                  </a:lnTo>
                  <a:lnTo>
                    <a:pt x="1075" y="326"/>
                  </a:lnTo>
                  <a:lnTo>
                    <a:pt x="1056" y="299"/>
                  </a:lnTo>
                  <a:lnTo>
                    <a:pt x="1044" y="269"/>
                  </a:lnTo>
                  <a:lnTo>
                    <a:pt x="1034" y="236"/>
                  </a:lnTo>
                  <a:lnTo>
                    <a:pt x="1032" y="202"/>
                  </a:lnTo>
                  <a:lnTo>
                    <a:pt x="1036" y="165"/>
                  </a:lnTo>
                  <a:lnTo>
                    <a:pt x="1045" y="131"/>
                  </a:lnTo>
                  <a:lnTo>
                    <a:pt x="1060" y="100"/>
                  </a:lnTo>
                  <a:lnTo>
                    <a:pt x="1079" y="72"/>
                  </a:lnTo>
                  <a:lnTo>
                    <a:pt x="1105" y="47"/>
                  </a:lnTo>
                  <a:lnTo>
                    <a:pt x="1133" y="27"/>
                  </a:lnTo>
                  <a:lnTo>
                    <a:pt x="1164" y="12"/>
                  </a:lnTo>
                  <a:lnTo>
                    <a:pt x="1199" y="3"/>
                  </a:lnTo>
                  <a:lnTo>
                    <a:pt x="12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68" name="Google Shape;10168;p23"/>
            <p:cNvSpPr/>
            <p:nvPr/>
          </p:nvSpPr>
          <p:spPr>
            <a:xfrm>
              <a:off x="3871" y="1999"/>
              <a:ext cx="6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69" name="Google Shape;10169;p23"/>
            <p:cNvSpPr/>
            <p:nvPr/>
          </p:nvSpPr>
          <p:spPr>
            <a:xfrm>
              <a:off x="3832" y="2057"/>
              <a:ext cx="355" cy="151"/>
            </a:xfrm>
            <a:custGeom>
              <a:rect b="b" l="l" r="r" t="t"/>
              <a:pathLst>
                <a:path extrusionOk="0" h="904" w="2122">
                  <a:moveTo>
                    <a:pt x="1164" y="0"/>
                  </a:moveTo>
                  <a:lnTo>
                    <a:pt x="1179" y="2"/>
                  </a:lnTo>
                  <a:lnTo>
                    <a:pt x="1193" y="7"/>
                  </a:lnTo>
                  <a:lnTo>
                    <a:pt x="1206" y="16"/>
                  </a:lnTo>
                  <a:lnTo>
                    <a:pt x="1218" y="27"/>
                  </a:lnTo>
                  <a:lnTo>
                    <a:pt x="1228" y="40"/>
                  </a:lnTo>
                  <a:lnTo>
                    <a:pt x="1236" y="54"/>
                  </a:lnTo>
                  <a:lnTo>
                    <a:pt x="1241" y="72"/>
                  </a:lnTo>
                  <a:lnTo>
                    <a:pt x="1244" y="88"/>
                  </a:lnTo>
                  <a:lnTo>
                    <a:pt x="1244" y="105"/>
                  </a:lnTo>
                  <a:lnTo>
                    <a:pt x="1240" y="121"/>
                  </a:lnTo>
                  <a:lnTo>
                    <a:pt x="1233" y="137"/>
                  </a:lnTo>
                  <a:lnTo>
                    <a:pt x="1223" y="151"/>
                  </a:lnTo>
                  <a:lnTo>
                    <a:pt x="1207" y="164"/>
                  </a:lnTo>
                  <a:lnTo>
                    <a:pt x="1187" y="174"/>
                  </a:lnTo>
                  <a:lnTo>
                    <a:pt x="1163" y="181"/>
                  </a:lnTo>
                  <a:lnTo>
                    <a:pt x="1138" y="187"/>
                  </a:lnTo>
                  <a:lnTo>
                    <a:pt x="1110" y="194"/>
                  </a:lnTo>
                  <a:lnTo>
                    <a:pt x="1080" y="202"/>
                  </a:lnTo>
                  <a:lnTo>
                    <a:pt x="1047" y="210"/>
                  </a:lnTo>
                  <a:lnTo>
                    <a:pt x="1012" y="219"/>
                  </a:lnTo>
                  <a:lnTo>
                    <a:pt x="977" y="228"/>
                  </a:lnTo>
                  <a:lnTo>
                    <a:pt x="941" y="237"/>
                  </a:lnTo>
                  <a:lnTo>
                    <a:pt x="904" y="247"/>
                  </a:lnTo>
                  <a:lnTo>
                    <a:pt x="870" y="256"/>
                  </a:lnTo>
                  <a:lnTo>
                    <a:pt x="835" y="265"/>
                  </a:lnTo>
                  <a:lnTo>
                    <a:pt x="803" y="275"/>
                  </a:lnTo>
                  <a:lnTo>
                    <a:pt x="773" y="283"/>
                  </a:lnTo>
                  <a:lnTo>
                    <a:pt x="747" y="289"/>
                  </a:lnTo>
                  <a:lnTo>
                    <a:pt x="722" y="296"/>
                  </a:lnTo>
                  <a:lnTo>
                    <a:pt x="704" y="301"/>
                  </a:lnTo>
                  <a:lnTo>
                    <a:pt x="689" y="305"/>
                  </a:lnTo>
                  <a:lnTo>
                    <a:pt x="680" y="308"/>
                  </a:lnTo>
                  <a:lnTo>
                    <a:pt x="678" y="309"/>
                  </a:lnTo>
                  <a:lnTo>
                    <a:pt x="1290" y="346"/>
                  </a:lnTo>
                  <a:lnTo>
                    <a:pt x="1292" y="345"/>
                  </a:lnTo>
                  <a:lnTo>
                    <a:pt x="1301" y="342"/>
                  </a:lnTo>
                  <a:lnTo>
                    <a:pt x="1316" y="336"/>
                  </a:lnTo>
                  <a:lnTo>
                    <a:pt x="1336" y="329"/>
                  </a:lnTo>
                  <a:lnTo>
                    <a:pt x="1359" y="321"/>
                  </a:lnTo>
                  <a:lnTo>
                    <a:pt x="1387" y="311"/>
                  </a:lnTo>
                  <a:lnTo>
                    <a:pt x="1418" y="300"/>
                  </a:lnTo>
                  <a:lnTo>
                    <a:pt x="1452" y="287"/>
                  </a:lnTo>
                  <a:lnTo>
                    <a:pt x="1489" y="273"/>
                  </a:lnTo>
                  <a:lnTo>
                    <a:pt x="1527" y="260"/>
                  </a:lnTo>
                  <a:lnTo>
                    <a:pt x="1567" y="245"/>
                  </a:lnTo>
                  <a:lnTo>
                    <a:pt x="1607" y="230"/>
                  </a:lnTo>
                  <a:lnTo>
                    <a:pt x="1649" y="214"/>
                  </a:lnTo>
                  <a:lnTo>
                    <a:pt x="1689" y="198"/>
                  </a:lnTo>
                  <a:lnTo>
                    <a:pt x="1731" y="183"/>
                  </a:lnTo>
                  <a:lnTo>
                    <a:pt x="1770" y="167"/>
                  </a:lnTo>
                  <a:lnTo>
                    <a:pt x="1808" y="153"/>
                  </a:lnTo>
                  <a:lnTo>
                    <a:pt x="1843" y="139"/>
                  </a:lnTo>
                  <a:lnTo>
                    <a:pt x="1877" y="125"/>
                  </a:lnTo>
                  <a:lnTo>
                    <a:pt x="1907" y="112"/>
                  </a:lnTo>
                  <a:lnTo>
                    <a:pt x="1933" y="100"/>
                  </a:lnTo>
                  <a:lnTo>
                    <a:pt x="1955" y="90"/>
                  </a:lnTo>
                  <a:lnTo>
                    <a:pt x="1984" y="78"/>
                  </a:lnTo>
                  <a:lnTo>
                    <a:pt x="2010" y="74"/>
                  </a:lnTo>
                  <a:lnTo>
                    <a:pt x="2034" y="74"/>
                  </a:lnTo>
                  <a:lnTo>
                    <a:pt x="2055" y="78"/>
                  </a:lnTo>
                  <a:lnTo>
                    <a:pt x="2074" y="86"/>
                  </a:lnTo>
                  <a:lnTo>
                    <a:pt x="2089" y="99"/>
                  </a:lnTo>
                  <a:lnTo>
                    <a:pt x="2102" y="114"/>
                  </a:lnTo>
                  <a:lnTo>
                    <a:pt x="2112" y="130"/>
                  </a:lnTo>
                  <a:lnTo>
                    <a:pt x="2118" y="148"/>
                  </a:lnTo>
                  <a:lnTo>
                    <a:pt x="2122" y="166"/>
                  </a:lnTo>
                  <a:lnTo>
                    <a:pt x="2122" y="185"/>
                  </a:lnTo>
                  <a:lnTo>
                    <a:pt x="2120" y="203"/>
                  </a:lnTo>
                  <a:lnTo>
                    <a:pt x="2113" y="219"/>
                  </a:lnTo>
                  <a:lnTo>
                    <a:pt x="2104" y="234"/>
                  </a:lnTo>
                  <a:lnTo>
                    <a:pt x="2090" y="245"/>
                  </a:lnTo>
                  <a:lnTo>
                    <a:pt x="2078" y="253"/>
                  </a:lnTo>
                  <a:lnTo>
                    <a:pt x="2061" y="264"/>
                  </a:lnTo>
                  <a:lnTo>
                    <a:pt x="2039" y="278"/>
                  </a:lnTo>
                  <a:lnTo>
                    <a:pt x="2014" y="295"/>
                  </a:lnTo>
                  <a:lnTo>
                    <a:pt x="1985" y="316"/>
                  </a:lnTo>
                  <a:lnTo>
                    <a:pt x="1952" y="337"/>
                  </a:lnTo>
                  <a:lnTo>
                    <a:pt x="1916" y="360"/>
                  </a:lnTo>
                  <a:lnTo>
                    <a:pt x="1878" y="385"/>
                  </a:lnTo>
                  <a:lnTo>
                    <a:pt x="1839" y="413"/>
                  </a:lnTo>
                  <a:lnTo>
                    <a:pt x="1796" y="440"/>
                  </a:lnTo>
                  <a:lnTo>
                    <a:pt x="1754" y="467"/>
                  </a:lnTo>
                  <a:lnTo>
                    <a:pt x="1710" y="496"/>
                  </a:lnTo>
                  <a:lnTo>
                    <a:pt x="1666" y="524"/>
                  </a:lnTo>
                  <a:lnTo>
                    <a:pt x="1622" y="552"/>
                  </a:lnTo>
                  <a:lnTo>
                    <a:pt x="1579" y="579"/>
                  </a:lnTo>
                  <a:lnTo>
                    <a:pt x="1536" y="605"/>
                  </a:lnTo>
                  <a:lnTo>
                    <a:pt x="1495" y="630"/>
                  </a:lnTo>
                  <a:lnTo>
                    <a:pt x="1456" y="654"/>
                  </a:lnTo>
                  <a:lnTo>
                    <a:pt x="1419" y="676"/>
                  </a:lnTo>
                  <a:lnTo>
                    <a:pt x="1384" y="697"/>
                  </a:lnTo>
                  <a:lnTo>
                    <a:pt x="1352" y="714"/>
                  </a:lnTo>
                  <a:lnTo>
                    <a:pt x="1324" y="727"/>
                  </a:lnTo>
                  <a:lnTo>
                    <a:pt x="1300" y="739"/>
                  </a:lnTo>
                  <a:lnTo>
                    <a:pt x="1281" y="747"/>
                  </a:lnTo>
                  <a:lnTo>
                    <a:pt x="1265" y="751"/>
                  </a:lnTo>
                  <a:lnTo>
                    <a:pt x="1246" y="755"/>
                  </a:lnTo>
                  <a:lnTo>
                    <a:pt x="1221" y="756"/>
                  </a:lnTo>
                  <a:lnTo>
                    <a:pt x="1187" y="758"/>
                  </a:lnTo>
                  <a:lnTo>
                    <a:pt x="1149" y="759"/>
                  </a:lnTo>
                  <a:lnTo>
                    <a:pt x="1106" y="760"/>
                  </a:lnTo>
                  <a:lnTo>
                    <a:pt x="1056" y="760"/>
                  </a:lnTo>
                  <a:lnTo>
                    <a:pt x="1004" y="760"/>
                  </a:lnTo>
                  <a:lnTo>
                    <a:pt x="949" y="760"/>
                  </a:lnTo>
                  <a:lnTo>
                    <a:pt x="892" y="760"/>
                  </a:lnTo>
                  <a:lnTo>
                    <a:pt x="833" y="760"/>
                  </a:lnTo>
                  <a:lnTo>
                    <a:pt x="773" y="759"/>
                  </a:lnTo>
                  <a:lnTo>
                    <a:pt x="714" y="758"/>
                  </a:lnTo>
                  <a:lnTo>
                    <a:pt x="656" y="758"/>
                  </a:lnTo>
                  <a:lnTo>
                    <a:pt x="598" y="757"/>
                  </a:lnTo>
                  <a:lnTo>
                    <a:pt x="544" y="756"/>
                  </a:lnTo>
                  <a:lnTo>
                    <a:pt x="492" y="755"/>
                  </a:lnTo>
                  <a:lnTo>
                    <a:pt x="445" y="754"/>
                  </a:lnTo>
                  <a:lnTo>
                    <a:pt x="402" y="754"/>
                  </a:lnTo>
                  <a:lnTo>
                    <a:pt x="366" y="752"/>
                  </a:lnTo>
                  <a:lnTo>
                    <a:pt x="335" y="752"/>
                  </a:lnTo>
                  <a:lnTo>
                    <a:pt x="310" y="751"/>
                  </a:lnTo>
                  <a:lnTo>
                    <a:pt x="294" y="751"/>
                  </a:lnTo>
                  <a:lnTo>
                    <a:pt x="274" y="755"/>
                  </a:lnTo>
                  <a:lnTo>
                    <a:pt x="253" y="762"/>
                  </a:lnTo>
                  <a:lnTo>
                    <a:pt x="233" y="772"/>
                  </a:lnTo>
                  <a:lnTo>
                    <a:pt x="214" y="786"/>
                  </a:lnTo>
                  <a:lnTo>
                    <a:pt x="195" y="802"/>
                  </a:lnTo>
                  <a:lnTo>
                    <a:pt x="179" y="819"/>
                  </a:lnTo>
                  <a:lnTo>
                    <a:pt x="163" y="837"/>
                  </a:lnTo>
                  <a:lnTo>
                    <a:pt x="149" y="854"/>
                  </a:lnTo>
                  <a:lnTo>
                    <a:pt x="138" y="869"/>
                  </a:lnTo>
                  <a:lnTo>
                    <a:pt x="129" y="884"/>
                  </a:lnTo>
                  <a:lnTo>
                    <a:pt x="122" y="894"/>
                  </a:lnTo>
                  <a:lnTo>
                    <a:pt x="117" y="901"/>
                  </a:lnTo>
                  <a:lnTo>
                    <a:pt x="115" y="904"/>
                  </a:lnTo>
                  <a:lnTo>
                    <a:pt x="0" y="181"/>
                  </a:lnTo>
                  <a:lnTo>
                    <a:pt x="435" y="27"/>
                  </a:lnTo>
                  <a:lnTo>
                    <a:pt x="438" y="27"/>
                  </a:lnTo>
                  <a:lnTo>
                    <a:pt x="450" y="26"/>
                  </a:lnTo>
                  <a:lnTo>
                    <a:pt x="468" y="25"/>
                  </a:lnTo>
                  <a:lnTo>
                    <a:pt x="492" y="25"/>
                  </a:lnTo>
                  <a:lnTo>
                    <a:pt x="522" y="24"/>
                  </a:lnTo>
                  <a:lnTo>
                    <a:pt x="556" y="21"/>
                  </a:lnTo>
                  <a:lnTo>
                    <a:pt x="594" y="20"/>
                  </a:lnTo>
                  <a:lnTo>
                    <a:pt x="635" y="19"/>
                  </a:lnTo>
                  <a:lnTo>
                    <a:pt x="679" y="17"/>
                  </a:lnTo>
                  <a:lnTo>
                    <a:pt x="725" y="15"/>
                  </a:lnTo>
                  <a:lnTo>
                    <a:pt x="772" y="13"/>
                  </a:lnTo>
                  <a:lnTo>
                    <a:pt x="819" y="11"/>
                  </a:lnTo>
                  <a:lnTo>
                    <a:pt x="866" y="10"/>
                  </a:lnTo>
                  <a:lnTo>
                    <a:pt x="912" y="8"/>
                  </a:lnTo>
                  <a:lnTo>
                    <a:pt x="957" y="7"/>
                  </a:lnTo>
                  <a:lnTo>
                    <a:pt x="999" y="4"/>
                  </a:lnTo>
                  <a:lnTo>
                    <a:pt x="1038" y="3"/>
                  </a:lnTo>
                  <a:lnTo>
                    <a:pt x="1073" y="2"/>
                  </a:lnTo>
                  <a:lnTo>
                    <a:pt x="1105" y="1"/>
                  </a:lnTo>
                  <a:lnTo>
                    <a:pt x="1131" y="0"/>
                  </a:lnTo>
                  <a:lnTo>
                    <a:pt x="1151" y="0"/>
                  </a:lnTo>
                  <a:lnTo>
                    <a:pt x="11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70" name="Google Shape;10170;p23"/>
            <p:cNvSpPr/>
            <p:nvPr/>
          </p:nvSpPr>
          <p:spPr>
            <a:xfrm>
              <a:off x="3735" y="2085"/>
              <a:ext cx="112" cy="171"/>
            </a:xfrm>
            <a:custGeom>
              <a:rect b="b" l="l" r="r" t="t"/>
              <a:pathLst>
                <a:path extrusionOk="0" h="1023" w="666">
                  <a:moveTo>
                    <a:pt x="499" y="0"/>
                  </a:moveTo>
                  <a:lnTo>
                    <a:pt x="666" y="900"/>
                  </a:lnTo>
                  <a:lnTo>
                    <a:pt x="0" y="1023"/>
                  </a:lnTo>
                  <a:lnTo>
                    <a:pt x="0" y="87"/>
                  </a:lnTo>
                  <a:lnTo>
                    <a:pt x="4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71" name="Google Shape;10171;p23"/>
          <p:cNvGrpSpPr/>
          <p:nvPr/>
        </p:nvGrpSpPr>
        <p:grpSpPr>
          <a:xfrm>
            <a:off x="4537380" y="9509062"/>
            <a:ext cx="527999" cy="337332"/>
            <a:chOff x="1496" y="283"/>
            <a:chExt cx="900" cy="575"/>
          </a:xfrm>
        </p:grpSpPr>
        <p:sp>
          <p:nvSpPr>
            <p:cNvPr id="10172" name="Google Shape;10172;p23"/>
            <p:cNvSpPr/>
            <p:nvPr/>
          </p:nvSpPr>
          <p:spPr>
            <a:xfrm>
              <a:off x="1496" y="858"/>
              <a:ext cx="9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73" name="Google Shape;10173;p23"/>
            <p:cNvSpPr/>
            <p:nvPr/>
          </p:nvSpPr>
          <p:spPr>
            <a:xfrm>
              <a:off x="1538" y="283"/>
              <a:ext cx="856" cy="519"/>
            </a:xfrm>
            <a:custGeom>
              <a:rect b="b" l="l" r="r" t="t"/>
              <a:pathLst>
                <a:path extrusionOk="0" h="2076" w="3424">
                  <a:moveTo>
                    <a:pt x="1712" y="0"/>
                  </a:moveTo>
                  <a:lnTo>
                    <a:pt x="1753" y="4"/>
                  </a:lnTo>
                  <a:lnTo>
                    <a:pt x="1791" y="12"/>
                  </a:lnTo>
                  <a:lnTo>
                    <a:pt x="1829" y="26"/>
                  </a:lnTo>
                  <a:lnTo>
                    <a:pt x="1863" y="45"/>
                  </a:lnTo>
                  <a:lnTo>
                    <a:pt x="1894" y="69"/>
                  </a:lnTo>
                  <a:lnTo>
                    <a:pt x="1921" y="96"/>
                  </a:lnTo>
                  <a:lnTo>
                    <a:pt x="1945" y="127"/>
                  </a:lnTo>
                  <a:lnTo>
                    <a:pt x="1965" y="161"/>
                  </a:lnTo>
                  <a:lnTo>
                    <a:pt x="1978" y="199"/>
                  </a:lnTo>
                  <a:lnTo>
                    <a:pt x="1988" y="237"/>
                  </a:lnTo>
                  <a:lnTo>
                    <a:pt x="1990" y="278"/>
                  </a:lnTo>
                  <a:lnTo>
                    <a:pt x="1988" y="316"/>
                  </a:lnTo>
                  <a:lnTo>
                    <a:pt x="1981" y="353"/>
                  </a:lnTo>
                  <a:lnTo>
                    <a:pt x="1968" y="387"/>
                  </a:lnTo>
                  <a:lnTo>
                    <a:pt x="1952" y="419"/>
                  </a:lnTo>
                  <a:lnTo>
                    <a:pt x="2051" y="436"/>
                  </a:lnTo>
                  <a:lnTo>
                    <a:pt x="2150" y="458"/>
                  </a:lnTo>
                  <a:lnTo>
                    <a:pt x="2245" y="486"/>
                  </a:lnTo>
                  <a:lnTo>
                    <a:pt x="2339" y="520"/>
                  </a:lnTo>
                  <a:lnTo>
                    <a:pt x="2430" y="559"/>
                  </a:lnTo>
                  <a:lnTo>
                    <a:pt x="2519" y="604"/>
                  </a:lnTo>
                  <a:lnTo>
                    <a:pt x="2606" y="653"/>
                  </a:lnTo>
                  <a:lnTo>
                    <a:pt x="2689" y="709"/>
                  </a:lnTo>
                  <a:lnTo>
                    <a:pt x="2770" y="768"/>
                  </a:lnTo>
                  <a:lnTo>
                    <a:pt x="2848" y="833"/>
                  </a:lnTo>
                  <a:lnTo>
                    <a:pt x="2922" y="904"/>
                  </a:lnTo>
                  <a:lnTo>
                    <a:pt x="2992" y="978"/>
                  </a:lnTo>
                  <a:lnTo>
                    <a:pt x="3057" y="1055"/>
                  </a:lnTo>
                  <a:lnTo>
                    <a:pt x="3118" y="1136"/>
                  </a:lnTo>
                  <a:lnTo>
                    <a:pt x="3173" y="1220"/>
                  </a:lnTo>
                  <a:lnTo>
                    <a:pt x="3222" y="1306"/>
                  </a:lnTo>
                  <a:lnTo>
                    <a:pt x="3266" y="1396"/>
                  </a:lnTo>
                  <a:lnTo>
                    <a:pt x="3306" y="1488"/>
                  </a:lnTo>
                  <a:lnTo>
                    <a:pt x="3339" y="1581"/>
                  </a:lnTo>
                  <a:lnTo>
                    <a:pt x="3368" y="1677"/>
                  </a:lnTo>
                  <a:lnTo>
                    <a:pt x="3391" y="1775"/>
                  </a:lnTo>
                  <a:lnTo>
                    <a:pt x="3407" y="1873"/>
                  </a:lnTo>
                  <a:lnTo>
                    <a:pt x="3418" y="1975"/>
                  </a:lnTo>
                  <a:lnTo>
                    <a:pt x="3424" y="2076"/>
                  </a:lnTo>
                  <a:lnTo>
                    <a:pt x="0" y="2076"/>
                  </a:lnTo>
                  <a:lnTo>
                    <a:pt x="4" y="1975"/>
                  </a:lnTo>
                  <a:lnTo>
                    <a:pt x="15" y="1873"/>
                  </a:lnTo>
                  <a:lnTo>
                    <a:pt x="33" y="1775"/>
                  </a:lnTo>
                  <a:lnTo>
                    <a:pt x="55" y="1677"/>
                  </a:lnTo>
                  <a:lnTo>
                    <a:pt x="83" y="1581"/>
                  </a:lnTo>
                  <a:lnTo>
                    <a:pt x="117" y="1488"/>
                  </a:lnTo>
                  <a:lnTo>
                    <a:pt x="156" y="1396"/>
                  </a:lnTo>
                  <a:lnTo>
                    <a:pt x="200" y="1306"/>
                  </a:lnTo>
                  <a:lnTo>
                    <a:pt x="250" y="1220"/>
                  </a:lnTo>
                  <a:lnTo>
                    <a:pt x="305" y="1136"/>
                  </a:lnTo>
                  <a:lnTo>
                    <a:pt x="366" y="1055"/>
                  </a:lnTo>
                  <a:lnTo>
                    <a:pt x="431" y="978"/>
                  </a:lnTo>
                  <a:lnTo>
                    <a:pt x="500" y="904"/>
                  </a:lnTo>
                  <a:lnTo>
                    <a:pt x="574" y="833"/>
                  </a:lnTo>
                  <a:lnTo>
                    <a:pt x="652" y="768"/>
                  </a:lnTo>
                  <a:lnTo>
                    <a:pt x="733" y="709"/>
                  </a:lnTo>
                  <a:lnTo>
                    <a:pt x="817" y="653"/>
                  </a:lnTo>
                  <a:lnTo>
                    <a:pt x="903" y="604"/>
                  </a:lnTo>
                  <a:lnTo>
                    <a:pt x="993" y="559"/>
                  </a:lnTo>
                  <a:lnTo>
                    <a:pt x="1084" y="520"/>
                  </a:lnTo>
                  <a:lnTo>
                    <a:pt x="1178" y="486"/>
                  </a:lnTo>
                  <a:lnTo>
                    <a:pt x="1274" y="458"/>
                  </a:lnTo>
                  <a:lnTo>
                    <a:pt x="1371" y="436"/>
                  </a:lnTo>
                  <a:lnTo>
                    <a:pt x="1470" y="419"/>
                  </a:lnTo>
                  <a:lnTo>
                    <a:pt x="1454" y="387"/>
                  </a:lnTo>
                  <a:lnTo>
                    <a:pt x="1442" y="353"/>
                  </a:lnTo>
                  <a:lnTo>
                    <a:pt x="1434" y="316"/>
                  </a:lnTo>
                  <a:lnTo>
                    <a:pt x="1432" y="278"/>
                  </a:lnTo>
                  <a:lnTo>
                    <a:pt x="1436" y="237"/>
                  </a:lnTo>
                  <a:lnTo>
                    <a:pt x="1445" y="199"/>
                  </a:lnTo>
                  <a:lnTo>
                    <a:pt x="1458" y="161"/>
                  </a:lnTo>
                  <a:lnTo>
                    <a:pt x="1478" y="127"/>
                  </a:lnTo>
                  <a:lnTo>
                    <a:pt x="1501" y="96"/>
                  </a:lnTo>
                  <a:lnTo>
                    <a:pt x="1528" y="69"/>
                  </a:lnTo>
                  <a:lnTo>
                    <a:pt x="1560" y="45"/>
                  </a:lnTo>
                  <a:lnTo>
                    <a:pt x="1594" y="26"/>
                  </a:lnTo>
                  <a:lnTo>
                    <a:pt x="1631" y="12"/>
                  </a:lnTo>
                  <a:lnTo>
                    <a:pt x="1671" y="4"/>
                  </a:lnTo>
                  <a:lnTo>
                    <a:pt x="171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74" name="Google Shape;10174;p23"/>
          <p:cNvGrpSpPr/>
          <p:nvPr/>
        </p:nvGrpSpPr>
        <p:grpSpPr>
          <a:xfrm>
            <a:off x="7164436" y="9501460"/>
            <a:ext cx="414933" cy="411202"/>
            <a:chOff x="6420" y="2557"/>
            <a:chExt cx="778" cy="771"/>
          </a:xfrm>
        </p:grpSpPr>
        <p:sp>
          <p:nvSpPr>
            <p:cNvPr id="10175" name="Google Shape;10175;p23"/>
            <p:cNvSpPr/>
            <p:nvPr/>
          </p:nvSpPr>
          <p:spPr>
            <a:xfrm>
              <a:off x="6481" y="2617"/>
              <a:ext cx="656" cy="650"/>
            </a:xfrm>
            <a:custGeom>
              <a:rect b="b" l="l" r="r" t="t"/>
              <a:pathLst>
                <a:path extrusionOk="0" h="3251" w="3281">
                  <a:moveTo>
                    <a:pt x="1642" y="0"/>
                  </a:moveTo>
                  <a:lnTo>
                    <a:pt x="1753" y="4"/>
                  </a:lnTo>
                  <a:lnTo>
                    <a:pt x="1864" y="15"/>
                  </a:lnTo>
                  <a:lnTo>
                    <a:pt x="1972" y="33"/>
                  </a:lnTo>
                  <a:lnTo>
                    <a:pt x="2077" y="58"/>
                  </a:lnTo>
                  <a:lnTo>
                    <a:pt x="2180" y="90"/>
                  </a:lnTo>
                  <a:lnTo>
                    <a:pt x="2279" y="127"/>
                  </a:lnTo>
                  <a:lnTo>
                    <a:pt x="2376" y="171"/>
                  </a:lnTo>
                  <a:lnTo>
                    <a:pt x="2470" y="222"/>
                  </a:lnTo>
                  <a:lnTo>
                    <a:pt x="2558" y="277"/>
                  </a:lnTo>
                  <a:lnTo>
                    <a:pt x="2644" y="339"/>
                  </a:lnTo>
                  <a:lnTo>
                    <a:pt x="2724" y="404"/>
                  </a:lnTo>
                  <a:lnTo>
                    <a:pt x="2802" y="476"/>
                  </a:lnTo>
                  <a:lnTo>
                    <a:pt x="2872" y="552"/>
                  </a:lnTo>
                  <a:lnTo>
                    <a:pt x="2940" y="632"/>
                  </a:lnTo>
                  <a:lnTo>
                    <a:pt x="3002" y="717"/>
                  </a:lnTo>
                  <a:lnTo>
                    <a:pt x="3058" y="805"/>
                  </a:lnTo>
                  <a:lnTo>
                    <a:pt x="3109" y="897"/>
                  </a:lnTo>
                  <a:lnTo>
                    <a:pt x="3152" y="993"/>
                  </a:lnTo>
                  <a:lnTo>
                    <a:pt x="3191" y="1092"/>
                  </a:lnTo>
                  <a:lnTo>
                    <a:pt x="3223" y="1194"/>
                  </a:lnTo>
                  <a:lnTo>
                    <a:pt x="3248" y="1297"/>
                  </a:lnTo>
                  <a:lnTo>
                    <a:pt x="3267" y="1404"/>
                  </a:lnTo>
                  <a:lnTo>
                    <a:pt x="3278" y="1514"/>
                  </a:lnTo>
                  <a:lnTo>
                    <a:pt x="3281" y="1625"/>
                  </a:lnTo>
                  <a:lnTo>
                    <a:pt x="3278" y="1737"/>
                  </a:lnTo>
                  <a:lnTo>
                    <a:pt x="3267" y="1847"/>
                  </a:lnTo>
                  <a:lnTo>
                    <a:pt x="3248" y="1954"/>
                  </a:lnTo>
                  <a:lnTo>
                    <a:pt x="3223" y="2059"/>
                  </a:lnTo>
                  <a:lnTo>
                    <a:pt x="3191" y="2161"/>
                  </a:lnTo>
                  <a:lnTo>
                    <a:pt x="3152" y="2259"/>
                  </a:lnTo>
                  <a:lnTo>
                    <a:pt x="3107" y="2355"/>
                  </a:lnTo>
                  <a:lnTo>
                    <a:pt x="3056" y="2448"/>
                  </a:lnTo>
                  <a:lnTo>
                    <a:pt x="2999" y="2536"/>
                  </a:lnTo>
                  <a:lnTo>
                    <a:pt x="2937" y="2620"/>
                  </a:lnTo>
                  <a:lnTo>
                    <a:pt x="2870" y="2700"/>
                  </a:lnTo>
                  <a:lnTo>
                    <a:pt x="2798" y="2777"/>
                  </a:lnTo>
                  <a:lnTo>
                    <a:pt x="2721" y="2847"/>
                  </a:lnTo>
                  <a:lnTo>
                    <a:pt x="2639" y="2913"/>
                  </a:lnTo>
                  <a:lnTo>
                    <a:pt x="2554" y="2974"/>
                  </a:lnTo>
                  <a:lnTo>
                    <a:pt x="2463" y="3030"/>
                  </a:lnTo>
                  <a:lnTo>
                    <a:pt x="2420" y="2193"/>
                  </a:lnTo>
                  <a:lnTo>
                    <a:pt x="2421" y="2192"/>
                  </a:lnTo>
                  <a:lnTo>
                    <a:pt x="2422" y="2192"/>
                  </a:lnTo>
                  <a:lnTo>
                    <a:pt x="2424" y="2190"/>
                  </a:lnTo>
                  <a:lnTo>
                    <a:pt x="2480" y="2174"/>
                  </a:lnTo>
                  <a:lnTo>
                    <a:pt x="2532" y="2152"/>
                  </a:lnTo>
                  <a:lnTo>
                    <a:pt x="2581" y="2125"/>
                  </a:lnTo>
                  <a:lnTo>
                    <a:pt x="2627" y="2093"/>
                  </a:lnTo>
                  <a:lnTo>
                    <a:pt x="2670" y="2056"/>
                  </a:lnTo>
                  <a:lnTo>
                    <a:pt x="2707" y="2015"/>
                  </a:lnTo>
                  <a:lnTo>
                    <a:pt x="2741" y="1972"/>
                  </a:lnTo>
                  <a:lnTo>
                    <a:pt x="2749" y="1955"/>
                  </a:lnTo>
                  <a:lnTo>
                    <a:pt x="2756" y="1930"/>
                  </a:lnTo>
                  <a:lnTo>
                    <a:pt x="2761" y="1901"/>
                  </a:lnTo>
                  <a:lnTo>
                    <a:pt x="2764" y="1864"/>
                  </a:lnTo>
                  <a:lnTo>
                    <a:pt x="2767" y="1823"/>
                  </a:lnTo>
                  <a:lnTo>
                    <a:pt x="2768" y="1776"/>
                  </a:lnTo>
                  <a:lnTo>
                    <a:pt x="2767" y="1727"/>
                  </a:lnTo>
                  <a:lnTo>
                    <a:pt x="2765" y="1673"/>
                  </a:lnTo>
                  <a:lnTo>
                    <a:pt x="2764" y="1616"/>
                  </a:lnTo>
                  <a:lnTo>
                    <a:pt x="2761" y="1557"/>
                  </a:lnTo>
                  <a:lnTo>
                    <a:pt x="2757" y="1496"/>
                  </a:lnTo>
                  <a:lnTo>
                    <a:pt x="2753" y="1433"/>
                  </a:lnTo>
                  <a:lnTo>
                    <a:pt x="2748" y="1370"/>
                  </a:lnTo>
                  <a:lnTo>
                    <a:pt x="2742" y="1306"/>
                  </a:lnTo>
                  <a:lnTo>
                    <a:pt x="2737" y="1242"/>
                  </a:lnTo>
                  <a:lnTo>
                    <a:pt x="2731" y="1179"/>
                  </a:lnTo>
                  <a:lnTo>
                    <a:pt x="2724" y="1117"/>
                  </a:lnTo>
                  <a:lnTo>
                    <a:pt x="2718" y="1058"/>
                  </a:lnTo>
                  <a:lnTo>
                    <a:pt x="2712" y="1000"/>
                  </a:lnTo>
                  <a:lnTo>
                    <a:pt x="2706" y="946"/>
                  </a:lnTo>
                  <a:lnTo>
                    <a:pt x="2700" y="894"/>
                  </a:lnTo>
                  <a:lnTo>
                    <a:pt x="2693" y="848"/>
                  </a:lnTo>
                  <a:lnTo>
                    <a:pt x="2688" y="806"/>
                  </a:lnTo>
                  <a:lnTo>
                    <a:pt x="2685" y="768"/>
                  </a:lnTo>
                  <a:lnTo>
                    <a:pt x="2680" y="736"/>
                  </a:lnTo>
                  <a:lnTo>
                    <a:pt x="2677" y="710"/>
                  </a:lnTo>
                  <a:lnTo>
                    <a:pt x="2675" y="691"/>
                  </a:lnTo>
                  <a:lnTo>
                    <a:pt x="2672" y="679"/>
                  </a:lnTo>
                  <a:lnTo>
                    <a:pt x="2672" y="675"/>
                  </a:lnTo>
                  <a:lnTo>
                    <a:pt x="2594" y="675"/>
                  </a:lnTo>
                  <a:lnTo>
                    <a:pt x="2594" y="1768"/>
                  </a:lnTo>
                  <a:lnTo>
                    <a:pt x="2492" y="1768"/>
                  </a:lnTo>
                  <a:lnTo>
                    <a:pt x="2492" y="675"/>
                  </a:lnTo>
                  <a:lnTo>
                    <a:pt x="2378" y="675"/>
                  </a:lnTo>
                  <a:lnTo>
                    <a:pt x="2378" y="1768"/>
                  </a:lnTo>
                  <a:lnTo>
                    <a:pt x="2276" y="1768"/>
                  </a:lnTo>
                  <a:lnTo>
                    <a:pt x="2276" y="675"/>
                  </a:lnTo>
                  <a:lnTo>
                    <a:pt x="2166" y="675"/>
                  </a:lnTo>
                  <a:lnTo>
                    <a:pt x="2166" y="1768"/>
                  </a:lnTo>
                  <a:lnTo>
                    <a:pt x="2064" y="1768"/>
                  </a:lnTo>
                  <a:lnTo>
                    <a:pt x="2064" y="675"/>
                  </a:lnTo>
                  <a:lnTo>
                    <a:pt x="1962" y="675"/>
                  </a:lnTo>
                  <a:lnTo>
                    <a:pt x="1961" y="679"/>
                  </a:lnTo>
                  <a:lnTo>
                    <a:pt x="1960" y="691"/>
                  </a:lnTo>
                  <a:lnTo>
                    <a:pt x="1957" y="710"/>
                  </a:lnTo>
                  <a:lnTo>
                    <a:pt x="1955" y="736"/>
                  </a:lnTo>
                  <a:lnTo>
                    <a:pt x="1950" y="768"/>
                  </a:lnTo>
                  <a:lnTo>
                    <a:pt x="1946" y="806"/>
                  </a:lnTo>
                  <a:lnTo>
                    <a:pt x="1940" y="848"/>
                  </a:lnTo>
                  <a:lnTo>
                    <a:pt x="1935" y="894"/>
                  </a:lnTo>
                  <a:lnTo>
                    <a:pt x="1929" y="946"/>
                  </a:lnTo>
                  <a:lnTo>
                    <a:pt x="1923" y="1000"/>
                  </a:lnTo>
                  <a:lnTo>
                    <a:pt x="1916" y="1058"/>
                  </a:lnTo>
                  <a:lnTo>
                    <a:pt x="1910" y="1117"/>
                  </a:lnTo>
                  <a:lnTo>
                    <a:pt x="1904" y="1179"/>
                  </a:lnTo>
                  <a:lnTo>
                    <a:pt x="1898" y="1242"/>
                  </a:lnTo>
                  <a:lnTo>
                    <a:pt x="1891" y="1306"/>
                  </a:lnTo>
                  <a:lnTo>
                    <a:pt x="1886" y="1370"/>
                  </a:lnTo>
                  <a:lnTo>
                    <a:pt x="1881" y="1433"/>
                  </a:lnTo>
                  <a:lnTo>
                    <a:pt x="1877" y="1496"/>
                  </a:lnTo>
                  <a:lnTo>
                    <a:pt x="1873" y="1557"/>
                  </a:lnTo>
                  <a:lnTo>
                    <a:pt x="1870" y="1616"/>
                  </a:lnTo>
                  <a:lnTo>
                    <a:pt x="1868" y="1673"/>
                  </a:lnTo>
                  <a:lnTo>
                    <a:pt x="1867" y="1726"/>
                  </a:lnTo>
                  <a:lnTo>
                    <a:pt x="1867" y="1776"/>
                  </a:lnTo>
                  <a:lnTo>
                    <a:pt x="1868" y="1822"/>
                  </a:lnTo>
                  <a:lnTo>
                    <a:pt x="1870" y="1864"/>
                  </a:lnTo>
                  <a:lnTo>
                    <a:pt x="1874" y="1900"/>
                  </a:lnTo>
                  <a:lnTo>
                    <a:pt x="1879" y="1930"/>
                  </a:lnTo>
                  <a:lnTo>
                    <a:pt x="1885" y="1954"/>
                  </a:lnTo>
                  <a:lnTo>
                    <a:pt x="1894" y="1971"/>
                  </a:lnTo>
                  <a:lnTo>
                    <a:pt x="1928" y="2015"/>
                  </a:lnTo>
                  <a:lnTo>
                    <a:pt x="1965" y="2056"/>
                  </a:lnTo>
                  <a:lnTo>
                    <a:pt x="2008" y="2093"/>
                  </a:lnTo>
                  <a:lnTo>
                    <a:pt x="2054" y="2126"/>
                  </a:lnTo>
                  <a:lnTo>
                    <a:pt x="2104" y="2153"/>
                  </a:lnTo>
                  <a:lnTo>
                    <a:pt x="2158" y="2176"/>
                  </a:lnTo>
                  <a:lnTo>
                    <a:pt x="2213" y="2192"/>
                  </a:lnTo>
                  <a:lnTo>
                    <a:pt x="2162" y="3165"/>
                  </a:lnTo>
                  <a:lnTo>
                    <a:pt x="2063" y="3195"/>
                  </a:lnTo>
                  <a:lnTo>
                    <a:pt x="1961" y="3219"/>
                  </a:lnTo>
                  <a:lnTo>
                    <a:pt x="1857" y="3236"/>
                  </a:lnTo>
                  <a:lnTo>
                    <a:pt x="1750" y="3247"/>
                  </a:lnTo>
                  <a:lnTo>
                    <a:pt x="1642" y="3251"/>
                  </a:lnTo>
                  <a:lnTo>
                    <a:pt x="1541" y="3247"/>
                  </a:lnTo>
                  <a:lnTo>
                    <a:pt x="1441" y="3237"/>
                  </a:lnTo>
                  <a:lnTo>
                    <a:pt x="1344" y="3223"/>
                  </a:lnTo>
                  <a:lnTo>
                    <a:pt x="1250" y="3202"/>
                  </a:lnTo>
                  <a:lnTo>
                    <a:pt x="1191" y="2109"/>
                  </a:lnTo>
                  <a:lnTo>
                    <a:pt x="1195" y="2108"/>
                  </a:lnTo>
                  <a:lnTo>
                    <a:pt x="1204" y="2104"/>
                  </a:lnTo>
                  <a:lnTo>
                    <a:pt x="1218" y="2099"/>
                  </a:lnTo>
                  <a:lnTo>
                    <a:pt x="1232" y="2094"/>
                  </a:lnTo>
                  <a:lnTo>
                    <a:pt x="1250" y="2088"/>
                  </a:lnTo>
                  <a:lnTo>
                    <a:pt x="1267" y="2081"/>
                  </a:lnTo>
                  <a:lnTo>
                    <a:pt x="1283" y="2076"/>
                  </a:lnTo>
                  <a:lnTo>
                    <a:pt x="1297" y="2071"/>
                  </a:lnTo>
                  <a:lnTo>
                    <a:pt x="1307" y="2067"/>
                  </a:lnTo>
                  <a:lnTo>
                    <a:pt x="1311" y="2066"/>
                  </a:lnTo>
                  <a:lnTo>
                    <a:pt x="1361" y="2040"/>
                  </a:lnTo>
                  <a:lnTo>
                    <a:pt x="1408" y="2007"/>
                  </a:lnTo>
                  <a:lnTo>
                    <a:pt x="1453" y="1967"/>
                  </a:lnTo>
                  <a:lnTo>
                    <a:pt x="1494" y="1922"/>
                  </a:lnTo>
                  <a:lnTo>
                    <a:pt x="1531" y="1870"/>
                  </a:lnTo>
                  <a:lnTo>
                    <a:pt x="1564" y="1813"/>
                  </a:lnTo>
                  <a:lnTo>
                    <a:pt x="1593" y="1751"/>
                  </a:lnTo>
                  <a:lnTo>
                    <a:pt x="1618" y="1684"/>
                  </a:lnTo>
                  <a:lnTo>
                    <a:pt x="1638" y="1611"/>
                  </a:lnTo>
                  <a:lnTo>
                    <a:pt x="1653" y="1535"/>
                  </a:lnTo>
                  <a:lnTo>
                    <a:pt x="1661" y="1455"/>
                  </a:lnTo>
                  <a:lnTo>
                    <a:pt x="1664" y="1371"/>
                  </a:lnTo>
                  <a:lnTo>
                    <a:pt x="1660" y="1297"/>
                  </a:lnTo>
                  <a:lnTo>
                    <a:pt x="1649" y="1226"/>
                  </a:lnTo>
                  <a:lnTo>
                    <a:pt x="1632" y="1157"/>
                  </a:lnTo>
                  <a:lnTo>
                    <a:pt x="1608" y="1089"/>
                  </a:lnTo>
                  <a:lnTo>
                    <a:pt x="1578" y="1026"/>
                  </a:lnTo>
                  <a:lnTo>
                    <a:pt x="1543" y="966"/>
                  </a:lnTo>
                  <a:lnTo>
                    <a:pt x="1504" y="910"/>
                  </a:lnTo>
                  <a:lnTo>
                    <a:pt x="1461" y="860"/>
                  </a:lnTo>
                  <a:lnTo>
                    <a:pt x="1414" y="814"/>
                  </a:lnTo>
                  <a:lnTo>
                    <a:pt x="1364" y="774"/>
                  </a:lnTo>
                  <a:lnTo>
                    <a:pt x="1312" y="740"/>
                  </a:lnTo>
                  <a:lnTo>
                    <a:pt x="1259" y="713"/>
                  </a:lnTo>
                  <a:lnTo>
                    <a:pt x="1203" y="692"/>
                  </a:lnTo>
                  <a:lnTo>
                    <a:pt x="1147" y="680"/>
                  </a:lnTo>
                  <a:lnTo>
                    <a:pt x="1091" y="675"/>
                  </a:lnTo>
                  <a:lnTo>
                    <a:pt x="1090" y="675"/>
                  </a:lnTo>
                  <a:lnTo>
                    <a:pt x="1032" y="680"/>
                  </a:lnTo>
                  <a:lnTo>
                    <a:pt x="976" y="692"/>
                  </a:lnTo>
                  <a:lnTo>
                    <a:pt x="920" y="713"/>
                  </a:lnTo>
                  <a:lnTo>
                    <a:pt x="867" y="740"/>
                  </a:lnTo>
                  <a:lnTo>
                    <a:pt x="815" y="774"/>
                  </a:lnTo>
                  <a:lnTo>
                    <a:pt x="765" y="814"/>
                  </a:lnTo>
                  <a:lnTo>
                    <a:pt x="718" y="860"/>
                  </a:lnTo>
                  <a:lnTo>
                    <a:pt x="675" y="910"/>
                  </a:lnTo>
                  <a:lnTo>
                    <a:pt x="636" y="966"/>
                  </a:lnTo>
                  <a:lnTo>
                    <a:pt x="601" y="1026"/>
                  </a:lnTo>
                  <a:lnTo>
                    <a:pt x="571" y="1089"/>
                  </a:lnTo>
                  <a:lnTo>
                    <a:pt x="547" y="1157"/>
                  </a:lnTo>
                  <a:lnTo>
                    <a:pt x="530" y="1226"/>
                  </a:lnTo>
                  <a:lnTo>
                    <a:pt x="519" y="1297"/>
                  </a:lnTo>
                  <a:lnTo>
                    <a:pt x="515" y="1371"/>
                  </a:lnTo>
                  <a:lnTo>
                    <a:pt x="518" y="1455"/>
                  </a:lnTo>
                  <a:lnTo>
                    <a:pt x="528" y="1535"/>
                  </a:lnTo>
                  <a:lnTo>
                    <a:pt x="541" y="1611"/>
                  </a:lnTo>
                  <a:lnTo>
                    <a:pt x="561" y="1684"/>
                  </a:lnTo>
                  <a:lnTo>
                    <a:pt x="586" y="1751"/>
                  </a:lnTo>
                  <a:lnTo>
                    <a:pt x="615" y="1813"/>
                  </a:lnTo>
                  <a:lnTo>
                    <a:pt x="648" y="1870"/>
                  </a:lnTo>
                  <a:lnTo>
                    <a:pt x="687" y="1922"/>
                  </a:lnTo>
                  <a:lnTo>
                    <a:pt x="728" y="1967"/>
                  </a:lnTo>
                  <a:lnTo>
                    <a:pt x="771" y="2007"/>
                  </a:lnTo>
                  <a:lnTo>
                    <a:pt x="818" y="2040"/>
                  </a:lnTo>
                  <a:lnTo>
                    <a:pt x="869" y="2066"/>
                  </a:lnTo>
                  <a:lnTo>
                    <a:pt x="878" y="2070"/>
                  </a:lnTo>
                  <a:lnTo>
                    <a:pt x="892" y="2076"/>
                  </a:lnTo>
                  <a:lnTo>
                    <a:pt x="908" y="2081"/>
                  </a:lnTo>
                  <a:lnTo>
                    <a:pt x="927" y="2088"/>
                  </a:lnTo>
                  <a:lnTo>
                    <a:pt x="944" y="2093"/>
                  </a:lnTo>
                  <a:lnTo>
                    <a:pt x="960" y="2099"/>
                  </a:lnTo>
                  <a:lnTo>
                    <a:pt x="974" y="2104"/>
                  </a:lnTo>
                  <a:lnTo>
                    <a:pt x="983" y="2107"/>
                  </a:lnTo>
                  <a:lnTo>
                    <a:pt x="986" y="2108"/>
                  </a:lnTo>
                  <a:lnTo>
                    <a:pt x="935" y="3091"/>
                  </a:lnTo>
                  <a:lnTo>
                    <a:pt x="840" y="3042"/>
                  </a:lnTo>
                  <a:lnTo>
                    <a:pt x="748" y="2986"/>
                  </a:lnTo>
                  <a:lnTo>
                    <a:pt x="661" y="2926"/>
                  </a:lnTo>
                  <a:lnTo>
                    <a:pt x="576" y="2859"/>
                  </a:lnTo>
                  <a:lnTo>
                    <a:pt x="498" y="2788"/>
                  </a:lnTo>
                  <a:lnTo>
                    <a:pt x="423" y="2713"/>
                  </a:lnTo>
                  <a:lnTo>
                    <a:pt x="355" y="2631"/>
                  </a:lnTo>
                  <a:lnTo>
                    <a:pt x="290" y="2546"/>
                  </a:lnTo>
                  <a:lnTo>
                    <a:pt x="233" y="2458"/>
                  </a:lnTo>
                  <a:lnTo>
                    <a:pt x="181" y="2364"/>
                  </a:lnTo>
                  <a:lnTo>
                    <a:pt x="135" y="2268"/>
                  </a:lnTo>
                  <a:lnTo>
                    <a:pt x="95" y="2168"/>
                  </a:lnTo>
                  <a:lnTo>
                    <a:pt x="61" y="2065"/>
                  </a:lnTo>
                  <a:lnTo>
                    <a:pt x="35" y="1959"/>
                  </a:lnTo>
                  <a:lnTo>
                    <a:pt x="17" y="1849"/>
                  </a:lnTo>
                  <a:lnTo>
                    <a:pt x="4" y="1738"/>
                  </a:lnTo>
                  <a:lnTo>
                    <a:pt x="0" y="1625"/>
                  </a:lnTo>
                  <a:lnTo>
                    <a:pt x="4" y="1514"/>
                  </a:lnTo>
                  <a:lnTo>
                    <a:pt x="15" y="1404"/>
                  </a:lnTo>
                  <a:lnTo>
                    <a:pt x="34" y="1297"/>
                  </a:lnTo>
                  <a:lnTo>
                    <a:pt x="59" y="1194"/>
                  </a:lnTo>
                  <a:lnTo>
                    <a:pt x="91" y="1092"/>
                  </a:lnTo>
                  <a:lnTo>
                    <a:pt x="130" y="993"/>
                  </a:lnTo>
                  <a:lnTo>
                    <a:pt x="174" y="897"/>
                  </a:lnTo>
                  <a:lnTo>
                    <a:pt x="224" y="805"/>
                  </a:lnTo>
                  <a:lnTo>
                    <a:pt x="280" y="717"/>
                  </a:lnTo>
                  <a:lnTo>
                    <a:pt x="342" y="632"/>
                  </a:lnTo>
                  <a:lnTo>
                    <a:pt x="409" y="552"/>
                  </a:lnTo>
                  <a:lnTo>
                    <a:pt x="482" y="476"/>
                  </a:lnTo>
                  <a:lnTo>
                    <a:pt x="557" y="404"/>
                  </a:lnTo>
                  <a:lnTo>
                    <a:pt x="638" y="339"/>
                  </a:lnTo>
                  <a:lnTo>
                    <a:pt x="724" y="277"/>
                  </a:lnTo>
                  <a:lnTo>
                    <a:pt x="813" y="222"/>
                  </a:lnTo>
                  <a:lnTo>
                    <a:pt x="907" y="171"/>
                  </a:lnTo>
                  <a:lnTo>
                    <a:pt x="1002" y="127"/>
                  </a:lnTo>
                  <a:lnTo>
                    <a:pt x="1102" y="90"/>
                  </a:lnTo>
                  <a:lnTo>
                    <a:pt x="1205" y="58"/>
                  </a:lnTo>
                  <a:lnTo>
                    <a:pt x="1311" y="33"/>
                  </a:lnTo>
                  <a:lnTo>
                    <a:pt x="1419" y="15"/>
                  </a:lnTo>
                  <a:lnTo>
                    <a:pt x="1528" y="4"/>
                  </a:lnTo>
                  <a:lnTo>
                    <a:pt x="16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76" name="Google Shape;10176;p23"/>
            <p:cNvSpPr/>
            <p:nvPr/>
          </p:nvSpPr>
          <p:spPr>
            <a:xfrm>
              <a:off x="6605" y="2844"/>
              <a:ext cx="64" cy="168"/>
            </a:xfrm>
            <a:custGeom>
              <a:rect b="b" l="l" r="r" t="t"/>
              <a:pathLst>
                <a:path extrusionOk="0" h="839" w="319">
                  <a:moveTo>
                    <a:pt x="125" y="0"/>
                  </a:moveTo>
                  <a:lnTo>
                    <a:pt x="135" y="3"/>
                  </a:lnTo>
                  <a:lnTo>
                    <a:pt x="142" y="10"/>
                  </a:lnTo>
                  <a:lnTo>
                    <a:pt x="146" y="18"/>
                  </a:lnTo>
                  <a:lnTo>
                    <a:pt x="146" y="26"/>
                  </a:lnTo>
                  <a:lnTo>
                    <a:pt x="146" y="30"/>
                  </a:lnTo>
                  <a:lnTo>
                    <a:pt x="143" y="36"/>
                  </a:lnTo>
                  <a:lnTo>
                    <a:pt x="140" y="47"/>
                  </a:lnTo>
                  <a:lnTo>
                    <a:pt x="136" y="60"/>
                  </a:lnTo>
                  <a:lnTo>
                    <a:pt x="132" y="74"/>
                  </a:lnTo>
                  <a:lnTo>
                    <a:pt x="125" y="99"/>
                  </a:lnTo>
                  <a:lnTo>
                    <a:pt x="120" y="131"/>
                  </a:lnTo>
                  <a:lnTo>
                    <a:pt x="115" y="170"/>
                  </a:lnTo>
                  <a:lnTo>
                    <a:pt x="111" y="211"/>
                  </a:lnTo>
                  <a:lnTo>
                    <a:pt x="108" y="257"/>
                  </a:lnTo>
                  <a:lnTo>
                    <a:pt x="108" y="308"/>
                  </a:lnTo>
                  <a:lnTo>
                    <a:pt x="110" y="344"/>
                  </a:lnTo>
                  <a:lnTo>
                    <a:pt x="112" y="382"/>
                  </a:lnTo>
                  <a:lnTo>
                    <a:pt x="116" y="406"/>
                  </a:lnTo>
                  <a:lnTo>
                    <a:pt x="121" y="430"/>
                  </a:lnTo>
                  <a:lnTo>
                    <a:pt x="127" y="451"/>
                  </a:lnTo>
                  <a:lnTo>
                    <a:pt x="143" y="499"/>
                  </a:lnTo>
                  <a:lnTo>
                    <a:pt x="159" y="545"/>
                  </a:lnTo>
                  <a:lnTo>
                    <a:pt x="176" y="589"/>
                  </a:lnTo>
                  <a:lnTo>
                    <a:pt x="192" y="631"/>
                  </a:lnTo>
                  <a:lnTo>
                    <a:pt x="210" y="669"/>
                  </a:lnTo>
                  <a:lnTo>
                    <a:pt x="230" y="704"/>
                  </a:lnTo>
                  <a:lnTo>
                    <a:pt x="244" y="724"/>
                  </a:lnTo>
                  <a:lnTo>
                    <a:pt x="256" y="742"/>
                  </a:lnTo>
                  <a:lnTo>
                    <a:pt x="273" y="764"/>
                  </a:lnTo>
                  <a:lnTo>
                    <a:pt x="286" y="783"/>
                  </a:lnTo>
                  <a:lnTo>
                    <a:pt x="296" y="794"/>
                  </a:lnTo>
                  <a:lnTo>
                    <a:pt x="304" y="801"/>
                  </a:lnTo>
                  <a:lnTo>
                    <a:pt x="309" y="806"/>
                  </a:lnTo>
                  <a:lnTo>
                    <a:pt x="310" y="807"/>
                  </a:lnTo>
                  <a:lnTo>
                    <a:pt x="316" y="815"/>
                  </a:lnTo>
                  <a:lnTo>
                    <a:pt x="319" y="822"/>
                  </a:lnTo>
                  <a:lnTo>
                    <a:pt x="316" y="831"/>
                  </a:lnTo>
                  <a:lnTo>
                    <a:pt x="311" y="837"/>
                  </a:lnTo>
                  <a:lnTo>
                    <a:pt x="304" y="839"/>
                  </a:lnTo>
                  <a:lnTo>
                    <a:pt x="295" y="839"/>
                  </a:lnTo>
                  <a:lnTo>
                    <a:pt x="290" y="838"/>
                  </a:lnTo>
                  <a:lnTo>
                    <a:pt x="279" y="833"/>
                  </a:lnTo>
                  <a:lnTo>
                    <a:pt x="263" y="827"/>
                  </a:lnTo>
                  <a:lnTo>
                    <a:pt x="256" y="822"/>
                  </a:lnTo>
                  <a:lnTo>
                    <a:pt x="250" y="818"/>
                  </a:lnTo>
                  <a:lnTo>
                    <a:pt x="243" y="813"/>
                  </a:lnTo>
                  <a:lnTo>
                    <a:pt x="219" y="797"/>
                  </a:lnTo>
                  <a:lnTo>
                    <a:pt x="193" y="776"/>
                  </a:lnTo>
                  <a:lnTo>
                    <a:pt x="164" y="751"/>
                  </a:lnTo>
                  <a:lnTo>
                    <a:pt x="130" y="712"/>
                  </a:lnTo>
                  <a:lnTo>
                    <a:pt x="102" y="675"/>
                  </a:lnTo>
                  <a:lnTo>
                    <a:pt x="80" y="639"/>
                  </a:lnTo>
                  <a:lnTo>
                    <a:pt x="61" y="600"/>
                  </a:lnTo>
                  <a:lnTo>
                    <a:pt x="45" y="562"/>
                  </a:lnTo>
                  <a:lnTo>
                    <a:pt x="31" y="524"/>
                  </a:lnTo>
                  <a:lnTo>
                    <a:pt x="18" y="485"/>
                  </a:lnTo>
                  <a:lnTo>
                    <a:pt x="10" y="454"/>
                  </a:lnTo>
                  <a:lnTo>
                    <a:pt x="4" y="424"/>
                  </a:lnTo>
                  <a:lnTo>
                    <a:pt x="0" y="392"/>
                  </a:lnTo>
                  <a:lnTo>
                    <a:pt x="0" y="350"/>
                  </a:lnTo>
                  <a:lnTo>
                    <a:pt x="3" y="306"/>
                  </a:lnTo>
                  <a:lnTo>
                    <a:pt x="9" y="263"/>
                  </a:lnTo>
                  <a:lnTo>
                    <a:pt x="18" y="223"/>
                  </a:lnTo>
                  <a:lnTo>
                    <a:pt x="26" y="188"/>
                  </a:lnTo>
                  <a:lnTo>
                    <a:pt x="35" y="156"/>
                  </a:lnTo>
                  <a:lnTo>
                    <a:pt x="46" y="124"/>
                  </a:lnTo>
                  <a:lnTo>
                    <a:pt x="57" y="95"/>
                  </a:lnTo>
                  <a:lnTo>
                    <a:pt x="70" y="72"/>
                  </a:lnTo>
                  <a:lnTo>
                    <a:pt x="81" y="52"/>
                  </a:lnTo>
                  <a:lnTo>
                    <a:pt x="90" y="37"/>
                  </a:lnTo>
                  <a:lnTo>
                    <a:pt x="97" y="25"/>
                  </a:lnTo>
                  <a:lnTo>
                    <a:pt x="103" y="16"/>
                  </a:lnTo>
                  <a:lnTo>
                    <a:pt x="107" y="10"/>
                  </a:lnTo>
                  <a:lnTo>
                    <a:pt x="108" y="9"/>
                  </a:lnTo>
                  <a:lnTo>
                    <a:pt x="116" y="3"/>
                  </a:lnTo>
                  <a:lnTo>
                    <a:pt x="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77" name="Google Shape;10177;p23"/>
            <p:cNvSpPr/>
            <p:nvPr/>
          </p:nvSpPr>
          <p:spPr>
            <a:xfrm>
              <a:off x="6420" y="2557"/>
              <a:ext cx="778" cy="771"/>
            </a:xfrm>
            <a:custGeom>
              <a:rect b="b" l="l" r="r" t="t"/>
              <a:pathLst>
                <a:path extrusionOk="0" h="3855" w="3890">
                  <a:moveTo>
                    <a:pt x="1946" y="143"/>
                  </a:moveTo>
                  <a:lnTo>
                    <a:pt x="1827" y="147"/>
                  </a:lnTo>
                  <a:lnTo>
                    <a:pt x="1711" y="159"/>
                  </a:lnTo>
                  <a:lnTo>
                    <a:pt x="1597" y="178"/>
                  </a:lnTo>
                  <a:lnTo>
                    <a:pt x="1486" y="202"/>
                  </a:lnTo>
                  <a:lnTo>
                    <a:pt x="1377" y="234"/>
                  </a:lnTo>
                  <a:lnTo>
                    <a:pt x="1272" y="274"/>
                  </a:lnTo>
                  <a:lnTo>
                    <a:pt x="1168" y="318"/>
                  </a:lnTo>
                  <a:lnTo>
                    <a:pt x="1069" y="370"/>
                  </a:lnTo>
                  <a:lnTo>
                    <a:pt x="975" y="427"/>
                  </a:lnTo>
                  <a:lnTo>
                    <a:pt x="883" y="488"/>
                  </a:lnTo>
                  <a:lnTo>
                    <a:pt x="795" y="556"/>
                  </a:lnTo>
                  <a:lnTo>
                    <a:pt x="712" y="629"/>
                  </a:lnTo>
                  <a:lnTo>
                    <a:pt x="634" y="706"/>
                  </a:lnTo>
                  <a:lnTo>
                    <a:pt x="560" y="789"/>
                  </a:lnTo>
                  <a:lnTo>
                    <a:pt x="492" y="875"/>
                  </a:lnTo>
                  <a:lnTo>
                    <a:pt x="430" y="965"/>
                  </a:lnTo>
                  <a:lnTo>
                    <a:pt x="373" y="1060"/>
                  </a:lnTo>
                  <a:lnTo>
                    <a:pt x="321" y="1158"/>
                  </a:lnTo>
                  <a:lnTo>
                    <a:pt x="276" y="1259"/>
                  </a:lnTo>
                  <a:lnTo>
                    <a:pt x="237" y="1364"/>
                  </a:lnTo>
                  <a:lnTo>
                    <a:pt x="204" y="1472"/>
                  </a:lnTo>
                  <a:lnTo>
                    <a:pt x="179" y="1582"/>
                  </a:lnTo>
                  <a:lnTo>
                    <a:pt x="160" y="1695"/>
                  </a:lnTo>
                  <a:lnTo>
                    <a:pt x="149" y="1810"/>
                  </a:lnTo>
                  <a:lnTo>
                    <a:pt x="145" y="1927"/>
                  </a:lnTo>
                  <a:lnTo>
                    <a:pt x="149" y="2044"/>
                  </a:lnTo>
                  <a:lnTo>
                    <a:pt x="160" y="2160"/>
                  </a:lnTo>
                  <a:lnTo>
                    <a:pt x="179" y="2273"/>
                  </a:lnTo>
                  <a:lnTo>
                    <a:pt x="204" y="2383"/>
                  </a:lnTo>
                  <a:lnTo>
                    <a:pt x="237" y="2491"/>
                  </a:lnTo>
                  <a:lnTo>
                    <a:pt x="276" y="2596"/>
                  </a:lnTo>
                  <a:lnTo>
                    <a:pt x="321" y="2697"/>
                  </a:lnTo>
                  <a:lnTo>
                    <a:pt x="373" y="2795"/>
                  </a:lnTo>
                  <a:lnTo>
                    <a:pt x="430" y="2889"/>
                  </a:lnTo>
                  <a:lnTo>
                    <a:pt x="492" y="2980"/>
                  </a:lnTo>
                  <a:lnTo>
                    <a:pt x="560" y="3066"/>
                  </a:lnTo>
                  <a:lnTo>
                    <a:pt x="634" y="3149"/>
                  </a:lnTo>
                  <a:lnTo>
                    <a:pt x="712" y="3226"/>
                  </a:lnTo>
                  <a:lnTo>
                    <a:pt x="795" y="3299"/>
                  </a:lnTo>
                  <a:lnTo>
                    <a:pt x="883" y="3366"/>
                  </a:lnTo>
                  <a:lnTo>
                    <a:pt x="975" y="3429"/>
                  </a:lnTo>
                  <a:lnTo>
                    <a:pt x="1069" y="3485"/>
                  </a:lnTo>
                  <a:lnTo>
                    <a:pt x="1168" y="3536"/>
                  </a:lnTo>
                  <a:lnTo>
                    <a:pt x="1272" y="3581"/>
                  </a:lnTo>
                  <a:lnTo>
                    <a:pt x="1377" y="3619"/>
                  </a:lnTo>
                  <a:lnTo>
                    <a:pt x="1486" y="3651"/>
                  </a:lnTo>
                  <a:lnTo>
                    <a:pt x="1597" y="3677"/>
                  </a:lnTo>
                  <a:lnTo>
                    <a:pt x="1711" y="3696"/>
                  </a:lnTo>
                  <a:lnTo>
                    <a:pt x="1827" y="3707"/>
                  </a:lnTo>
                  <a:lnTo>
                    <a:pt x="1946" y="3711"/>
                  </a:lnTo>
                  <a:lnTo>
                    <a:pt x="2064" y="3707"/>
                  </a:lnTo>
                  <a:lnTo>
                    <a:pt x="2179" y="3696"/>
                  </a:lnTo>
                  <a:lnTo>
                    <a:pt x="2294" y="3677"/>
                  </a:lnTo>
                  <a:lnTo>
                    <a:pt x="2404" y="3651"/>
                  </a:lnTo>
                  <a:lnTo>
                    <a:pt x="2514" y="3619"/>
                  </a:lnTo>
                  <a:lnTo>
                    <a:pt x="2619" y="3581"/>
                  </a:lnTo>
                  <a:lnTo>
                    <a:pt x="2721" y="3536"/>
                  </a:lnTo>
                  <a:lnTo>
                    <a:pt x="2821" y="3485"/>
                  </a:lnTo>
                  <a:lnTo>
                    <a:pt x="2917" y="3429"/>
                  </a:lnTo>
                  <a:lnTo>
                    <a:pt x="3007" y="3366"/>
                  </a:lnTo>
                  <a:lnTo>
                    <a:pt x="3094" y="3299"/>
                  </a:lnTo>
                  <a:lnTo>
                    <a:pt x="3178" y="3226"/>
                  </a:lnTo>
                  <a:lnTo>
                    <a:pt x="3256" y="3149"/>
                  </a:lnTo>
                  <a:lnTo>
                    <a:pt x="3329" y="3066"/>
                  </a:lnTo>
                  <a:lnTo>
                    <a:pt x="3398" y="2980"/>
                  </a:lnTo>
                  <a:lnTo>
                    <a:pt x="3460" y="2889"/>
                  </a:lnTo>
                  <a:lnTo>
                    <a:pt x="3517" y="2795"/>
                  </a:lnTo>
                  <a:lnTo>
                    <a:pt x="3569" y="2697"/>
                  </a:lnTo>
                  <a:lnTo>
                    <a:pt x="3614" y="2596"/>
                  </a:lnTo>
                  <a:lnTo>
                    <a:pt x="3653" y="2491"/>
                  </a:lnTo>
                  <a:lnTo>
                    <a:pt x="3685" y="2383"/>
                  </a:lnTo>
                  <a:lnTo>
                    <a:pt x="3711" y="2273"/>
                  </a:lnTo>
                  <a:lnTo>
                    <a:pt x="3730" y="2160"/>
                  </a:lnTo>
                  <a:lnTo>
                    <a:pt x="3741" y="2044"/>
                  </a:lnTo>
                  <a:lnTo>
                    <a:pt x="3745" y="1927"/>
                  </a:lnTo>
                  <a:lnTo>
                    <a:pt x="3741" y="1810"/>
                  </a:lnTo>
                  <a:lnTo>
                    <a:pt x="3730" y="1695"/>
                  </a:lnTo>
                  <a:lnTo>
                    <a:pt x="3711" y="1582"/>
                  </a:lnTo>
                  <a:lnTo>
                    <a:pt x="3685" y="1472"/>
                  </a:lnTo>
                  <a:lnTo>
                    <a:pt x="3653" y="1364"/>
                  </a:lnTo>
                  <a:lnTo>
                    <a:pt x="3614" y="1259"/>
                  </a:lnTo>
                  <a:lnTo>
                    <a:pt x="3569" y="1158"/>
                  </a:lnTo>
                  <a:lnTo>
                    <a:pt x="3517" y="1060"/>
                  </a:lnTo>
                  <a:lnTo>
                    <a:pt x="3460" y="965"/>
                  </a:lnTo>
                  <a:lnTo>
                    <a:pt x="3398" y="875"/>
                  </a:lnTo>
                  <a:lnTo>
                    <a:pt x="3329" y="789"/>
                  </a:lnTo>
                  <a:lnTo>
                    <a:pt x="3256" y="706"/>
                  </a:lnTo>
                  <a:lnTo>
                    <a:pt x="3178" y="629"/>
                  </a:lnTo>
                  <a:lnTo>
                    <a:pt x="3094" y="556"/>
                  </a:lnTo>
                  <a:lnTo>
                    <a:pt x="3007" y="488"/>
                  </a:lnTo>
                  <a:lnTo>
                    <a:pt x="2917" y="427"/>
                  </a:lnTo>
                  <a:lnTo>
                    <a:pt x="2821" y="370"/>
                  </a:lnTo>
                  <a:lnTo>
                    <a:pt x="2721" y="318"/>
                  </a:lnTo>
                  <a:lnTo>
                    <a:pt x="2619" y="274"/>
                  </a:lnTo>
                  <a:lnTo>
                    <a:pt x="2514" y="234"/>
                  </a:lnTo>
                  <a:lnTo>
                    <a:pt x="2404" y="202"/>
                  </a:lnTo>
                  <a:lnTo>
                    <a:pt x="2294" y="178"/>
                  </a:lnTo>
                  <a:lnTo>
                    <a:pt x="2179" y="159"/>
                  </a:lnTo>
                  <a:lnTo>
                    <a:pt x="2064" y="147"/>
                  </a:lnTo>
                  <a:lnTo>
                    <a:pt x="1946" y="143"/>
                  </a:lnTo>
                  <a:close/>
                  <a:moveTo>
                    <a:pt x="1946" y="0"/>
                  </a:moveTo>
                  <a:lnTo>
                    <a:pt x="2067" y="4"/>
                  </a:lnTo>
                  <a:lnTo>
                    <a:pt x="2189" y="15"/>
                  </a:lnTo>
                  <a:lnTo>
                    <a:pt x="2307" y="34"/>
                  </a:lnTo>
                  <a:lnTo>
                    <a:pt x="2423" y="59"/>
                  </a:lnTo>
                  <a:lnTo>
                    <a:pt x="2537" y="92"/>
                  </a:lnTo>
                  <a:lnTo>
                    <a:pt x="2648" y="130"/>
                  </a:lnTo>
                  <a:lnTo>
                    <a:pt x="2755" y="175"/>
                  </a:lnTo>
                  <a:lnTo>
                    <a:pt x="2859" y="226"/>
                  </a:lnTo>
                  <a:lnTo>
                    <a:pt x="2959" y="284"/>
                  </a:lnTo>
                  <a:lnTo>
                    <a:pt x="3056" y="347"/>
                  </a:lnTo>
                  <a:lnTo>
                    <a:pt x="3148" y="414"/>
                  </a:lnTo>
                  <a:lnTo>
                    <a:pt x="3236" y="487"/>
                  </a:lnTo>
                  <a:lnTo>
                    <a:pt x="3319" y="566"/>
                  </a:lnTo>
                  <a:lnTo>
                    <a:pt x="3399" y="648"/>
                  </a:lnTo>
                  <a:lnTo>
                    <a:pt x="3472" y="736"/>
                  </a:lnTo>
                  <a:lnTo>
                    <a:pt x="3542" y="827"/>
                  </a:lnTo>
                  <a:lnTo>
                    <a:pt x="3604" y="923"/>
                  </a:lnTo>
                  <a:lnTo>
                    <a:pt x="3663" y="1023"/>
                  </a:lnTo>
                  <a:lnTo>
                    <a:pt x="3714" y="1125"/>
                  </a:lnTo>
                  <a:lnTo>
                    <a:pt x="3760" y="1232"/>
                  </a:lnTo>
                  <a:lnTo>
                    <a:pt x="3798" y="1341"/>
                  </a:lnTo>
                  <a:lnTo>
                    <a:pt x="3830" y="1454"/>
                  </a:lnTo>
                  <a:lnTo>
                    <a:pt x="3857" y="1568"/>
                  </a:lnTo>
                  <a:lnTo>
                    <a:pt x="3875" y="1685"/>
                  </a:lnTo>
                  <a:lnTo>
                    <a:pt x="3886" y="1806"/>
                  </a:lnTo>
                  <a:lnTo>
                    <a:pt x="3890" y="1927"/>
                  </a:lnTo>
                  <a:lnTo>
                    <a:pt x="3886" y="2049"/>
                  </a:lnTo>
                  <a:lnTo>
                    <a:pt x="3875" y="2168"/>
                  </a:lnTo>
                  <a:lnTo>
                    <a:pt x="3857" y="2287"/>
                  </a:lnTo>
                  <a:lnTo>
                    <a:pt x="3830" y="2401"/>
                  </a:lnTo>
                  <a:lnTo>
                    <a:pt x="3798" y="2513"/>
                  </a:lnTo>
                  <a:lnTo>
                    <a:pt x="3760" y="2623"/>
                  </a:lnTo>
                  <a:lnTo>
                    <a:pt x="3714" y="2729"/>
                  </a:lnTo>
                  <a:lnTo>
                    <a:pt x="3663" y="2832"/>
                  </a:lnTo>
                  <a:lnTo>
                    <a:pt x="3604" y="2932"/>
                  </a:lnTo>
                  <a:lnTo>
                    <a:pt x="3542" y="3027"/>
                  </a:lnTo>
                  <a:lnTo>
                    <a:pt x="3472" y="3119"/>
                  </a:lnTo>
                  <a:lnTo>
                    <a:pt x="3399" y="3207"/>
                  </a:lnTo>
                  <a:lnTo>
                    <a:pt x="3319" y="3289"/>
                  </a:lnTo>
                  <a:lnTo>
                    <a:pt x="3236" y="3367"/>
                  </a:lnTo>
                  <a:lnTo>
                    <a:pt x="3148" y="3441"/>
                  </a:lnTo>
                  <a:lnTo>
                    <a:pt x="3056" y="3509"/>
                  </a:lnTo>
                  <a:lnTo>
                    <a:pt x="2959" y="3571"/>
                  </a:lnTo>
                  <a:lnTo>
                    <a:pt x="2859" y="3628"/>
                  </a:lnTo>
                  <a:lnTo>
                    <a:pt x="2755" y="3680"/>
                  </a:lnTo>
                  <a:lnTo>
                    <a:pt x="2648" y="3724"/>
                  </a:lnTo>
                  <a:lnTo>
                    <a:pt x="2537" y="3764"/>
                  </a:lnTo>
                  <a:lnTo>
                    <a:pt x="2423" y="3796"/>
                  </a:lnTo>
                  <a:lnTo>
                    <a:pt x="2307" y="3821"/>
                  </a:lnTo>
                  <a:lnTo>
                    <a:pt x="2189" y="3840"/>
                  </a:lnTo>
                  <a:lnTo>
                    <a:pt x="2067" y="3851"/>
                  </a:lnTo>
                  <a:lnTo>
                    <a:pt x="1946" y="3855"/>
                  </a:lnTo>
                  <a:lnTo>
                    <a:pt x="1822" y="3851"/>
                  </a:lnTo>
                  <a:lnTo>
                    <a:pt x="1702" y="3840"/>
                  </a:lnTo>
                  <a:lnTo>
                    <a:pt x="1582" y="3821"/>
                  </a:lnTo>
                  <a:lnTo>
                    <a:pt x="1467" y="3796"/>
                  </a:lnTo>
                  <a:lnTo>
                    <a:pt x="1354" y="3764"/>
                  </a:lnTo>
                  <a:lnTo>
                    <a:pt x="1243" y="3724"/>
                  </a:lnTo>
                  <a:lnTo>
                    <a:pt x="1135" y="3680"/>
                  </a:lnTo>
                  <a:lnTo>
                    <a:pt x="1032" y="3628"/>
                  </a:lnTo>
                  <a:lnTo>
                    <a:pt x="931" y="3571"/>
                  </a:lnTo>
                  <a:lnTo>
                    <a:pt x="834" y="3509"/>
                  </a:lnTo>
                  <a:lnTo>
                    <a:pt x="742" y="3441"/>
                  </a:lnTo>
                  <a:lnTo>
                    <a:pt x="654" y="3367"/>
                  </a:lnTo>
                  <a:lnTo>
                    <a:pt x="570" y="3289"/>
                  </a:lnTo>
                  <a:lnTo>
                    <a:pt x="491" y="3207"/>
                  </a:lnTo>
                  <a:lnTo>
                    <a:pt x="418" y="3119"/>
                  </a:lnTo>
                  <a:lnTo>
                    <a:pt x="349" y="3027"/>
                  </a:lnTo>
                  <a:lnTo>
                    <a:pt x="286" y="2932"/>
                  </a:lnTo>
                  <a:lnTo>
                    <a:pt x="229" y="2832"/>
                  </a:lnTo>
                  <a:lnTo>
                    <a:pt x="176" y="2729"/>
                  </a:lnTo>
                  <a:lnTo>
                    <a:pt x="132" y="2623"/>
                  </a:lnTo>
                  <a:lnTo>
                    <a:pt x="92" y="2513"/>
                  </a:lnTo>
                  <a:lnTo>
                    <a:pt x="59" y="2401"/>
                  </a:lnTo>
                  <a:lnTo>
                    <a:pt x="33" y="2287"/>
                  </a:lnTo>
                  <a:lnTo>
                    <a:pt x="15" y="2168"/>
                  </a:lnTo>
                  <a:lnTo>
                    <a:pt x="3" y="2049"/>
                  </a:lnTo>
                  <a:lnTo>
                    <a:pt x="0" y="1927"/>
                  </a:lnTo>
                  <a:lnTo>
                    <a:pt x="3" y="1806"/>
                  </a:lnTo>
                  <a:lnTo>
                    <a:pt x="15" y="1685"/>
                  </a:lnTo>
                  <a:lnTo>
                    <a:pt x="33" y="1568"/>
                  </a:lnTo>
                  <a:lnTo>
                    <a:pt x="59" y="1454"/>
                  </a:lnTo>
                  <a:lnTo>
                    <a:pt x="92" y="1341"/>
                  </a:lnTo>
                  <a:lnTo>
                    <a:pt x="132" y="1232"/>
                  </a:lnTo>
                  <a:lnTo>
                    <a:pt x="176" y="1125"/>
                  </a:lnTo>
                  <a:lnTo>
                    <a:pt x="229" y="1023"/>
                  </a:lnTo>
                  <a:lnTo>
                    <a:pt x="286" y="923"/>
                  </a:lnTo>
                  <a:lnTo>
                    <a:pt x="349" y="827"/>
                  </a:lnTo>
                  <a:lnTo>
                    <a:pt x="418" y="736"/>
                  </a:lnTo>
                  <a:lnTo>
                    <a:pt x="491" y="648"/>
                  </a:lnTo>
                  <a:lnTo>
                    <a:pt x="570" y="566"/>
                  </a:lnTo>
                  <a:lnTo>
                    <a:pt x="654" y="487"/>
                  </a:lnTo>
                  <a:lnTo>
                    <a:pt x="742" y="414"/>
                  </a:lnTo>
                  <a:lnTo>
                    <a:pt x="834" y="347"/>
                  </a:lnTo>
                  <a:lnTo>
                    <a:pt x="931" y="284"/>
                  </a:lnTo>
                  <a:lnTo>
                    <a:pt x="1032" y="226"/>
                  </a:lnTo>
                  <a:lnTo>
                    <a:pt x="1135" y="175"/>
                  </a:lnTo>
                  <a:lnTo>
                    <a:pt x="1243" y="130"/>
                  </a:lnTo>
                  <a:lnTo>
                    <a:pt x="1354" y="92"/>
                  </a:lnTo>
                  <a:lnTo>
                    <a:pt x="1467" y="59"/>
                  </a:lnTo>
                  <a:lnTo>
                    <a:pt x="1582" y="34"/>
                  </a:lnTo>
                  <a:lnTo>
                    <a:pt x="1702" y="15"/>
                  </a:lnTo>
                  <a:lnTo>
                    <a:pt x="1822" y="4"/>
                  </a:lnTo>
                  <a:lnTo>
                    <a:pt x="19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78" name="Google Shape;10178;p23"/>
          <p:cNvGrpSpPr/>
          <p:nvPr/>
        </p:nvGrpSpPr>
        <p:grpSpPr>
          <a:xfrm>
            <a:off x="20073563" y="9498892"/>
            <a:ext cx="469940" cy="416246"/>
            <a:chOff x="6819" y="2698"/>
            <a:chExt cx="2350" cy="2082"/>
          </a:xfrm>
        </p:grpSpPr>
        <p:sp>
          <p:nvSpPr>
            <p:cNvPr id="10179" name="Google Shape;10179;p23"/>
            <p:cNvSpPr/>
            <p:nvPr/>
          </p:nvSpPr>
          <p:spPr>
            <a:xfrm>
              <a:off x="6819" y="3279"/>
              <a:ext cx="994" cy="1496"/>
            </a:xfrm>
            <a:custGeom>
              <a:rect b="b" l="l" r="r" t="t"/>
              <a:pathLst>
                <a:path extrusionOk="0" h="2993" w="1987">
                  <a:moveTo>
                    <a:pt x="1408" y="0"/>
                  </a:moveTo>
                  <a:lnTo>
                    <a:pt x="1445" y="3"/>
                  </a:lnTo>
                  <a:lnTo>
                    <a:pt x="1480" y="11"/>
                  </a:lnTo>
                  <a:lnTo>
                    <a:pt x="1514" y="26"/>
                  </a:lnTo>
                  <a:lnTo>
                    <a:pt x="1544" y="44"/>
                  </a:lnTo>
                  <a:lnTo>
                    <a:pt x="1571" y="68"/>
                  </a:lnTo>
                  <a:lnTo>
                    <a:pt x="1592" y="97"/>
                  </a:lnTo>
                  <a:lnTo>
                    <a:pt x="1608" y="130"/>
                  </a:lnTo>
                  <a:lnTo>
                    <a:pt x="1976" y="1245"/>
                  </a:lnTo>
                  <a:lnTo>
                    <a:pt x="1984" y="1281"/>
                  </a:lnTo>
                  <a:lnTo>
                    <a:pt x="1987" y="1318"/>
                  </a:lnTo>
                  <a:lnTo>
                    <a:pt x="1981" y="1352"/>
                  </a:lnTo>
                  <a:lnTo>
                    <a:pt x="1971" y="1385"/>
                  </a:lnTo>
                  <a:lnTo>
                    <a:pt x="1953" y="1414"/>
                  </a:lnTo>
                  <a:lnTo>
                    <a:pt x="1930" y="1442"/>
                  </a:lnTo>
                  <a:lnTo>
                    <a:pt x="1903" y="1464"/>
                  </a:lnTo>
                  <a:lnTo>
                    <a:pt x="1870" y="1480"/>
                  </a:lnTo>
                  <a:lnTo>
                    <a:pt x="1835" y="1490"/>
                  </a:lnTo>
                  <a:lnTo>
                    <a:pt x="1799" y="1491"/>
                  </a:lnTo>
                  <a:lnTo>
                    <a:pt x="1765" y="1487"/>
                  </a:lnTo>
                  <a:lnTo>
                    <a:pt x="1732" y="1476"/>
                  </a:lnTo>
                  <a:lnTo>
                    <a:pt x="1702" y="1457"/>
                  </a:lnTo>
                  <a:lnTo>
                    <a:pt x="1675" y="1434"/>
                  </a:lnTo>
                  <a:lnTo>
                    <a:pt x="1654" y="1406"/>
                  </a:lnTo>
                  <a:lnTo>
                    <a:pt x="1638" y="1373"/>
                  </a:lnTo>
                  <a:lnTo>
                    <a:pt x="1544" y="1120"/>
                  </a:lnTo>
                  <a:lnTo>
                    <a:pt x="1544" y="1118"/>
                  </a:lnTo>
                  <a:lnTo>
                    <a:pt x="1542" y="1117"/>
                  </a:lnTo>
                  <a:lnTo>
                    <a:pt x="1541" y="1115"/>
                  </a:lnTo>
                  <a:lnTo>
                    <a:pt x="1539" y="1114"/>
                  </a:lnTo>
                  <a:lnTo>
                    <a:pt x="1538" y="1115"/>
                  </a:lnTo>
                  <a:lnTo>
                    <a:pt x="1537" y="1121"/>
                  </a:lnTo>
                  <a:lnTo>
                    <a:pt x="1535" y="1131"/>
                  </a:lnTo>
                  <a:lnTo>
                    <a:pt x="1534" y="1147"/>
                  </a:lnTo>
                  <a:lnTo>
                    <a:pt x="1534" y="1169"/>
                  </a:lnTo>
                  <a:lnTo>
                    <a:pt x="1534" y="1199"/>
                  </a:lnTo>
                  <a:lnTo>
                    <a:pt x="1534" y="2748"/>
                  </a:lnTo>
                  <a:lnTo>
                    <a:pt x="1530" y="2792"/>
                  </a:lnTo>
                  <a:lnTo>
                    <a:pt x="1518" y="2833"/>
                  </a:lnTo>
                  <a:lnTo>
                    <a:pt x="1500" y="2872"/>
                  </a:lnTo>
                  <a:lnTo>
                    <a:pt x="1475" y="2906"/>
                  </a:lnTo>
                  <a:lnTo>
                    <a:pt x="1447" y="2936"/>
                  </a:lnTo>
                  <a:lnTo>
                    <a:pt x="1413" y="2960"/>
                  </a:lnTo>
                  <a:lnTo>
                    <a:pt x="1376" y="2979"/>
                  </a:lnTo>
                  <a:lnTo>
                    <a:pt x="1334" y="2990"/>
                  </a:lnTo>
                  <a:lnTo>
                    <a:pt x="1290" y="2993"/>
                  </a:lnTo>
                  <a:lnTo>
                    <a:pt x="1247" y="2990"/>
                  </a:lnTo>
                  <a:lnTo>
                    <a:pt x="1206" y="2979"/>
                  </a:lnTo>
                  <a:lnTo>
                    <a:pt x="1167" y="2960"/>
                  </a:lnTo>
                  <a:lnTo>
                    <a:pt x="1133" y="2936"/>
                  </a:lnTo>
                  <a:lnTo>
                    <a:pt x="1105" y="2906"/>
                  </a:lnTo>
                  <a:lnTo>
                    <a:pt x="1080" y="2872"/>
                  </a:lnTo>
                  <a:lnTo>
                    <a:pt x="1062" y="2833"/>
                  </a:lnTo>
                  <a:lnTo>
                    <a:pt x="1052" y="2792"/>
                  </a:lnTo>
                  <a:lnTo>
                    <a:pt x="1048" y="2748"/>
                  </a:lnTo>
                  <a:lnTo>
                    <a:pt x="1048" y="1736"/>
                  </a:lnTo>
                  <a:lnTo>
                    <a:pt x="1048" y="1736"/>
                  </a:lnTo>
                  <a:lnTo>
                    <a:pt x="1048" y="1735"/>
                  </a:lnTo>
                  <a:lnTo>
                    <a:pt x="1046" y="1734"/>
                  </a:lnTo>
                  <a:lnTo>
                    <a:pt x="1046" y="1731"/>
                  </a:lnTo>
                  <a:lnTo>
                    <a:pt x="1045" y="1729"/>
                  </a:lnTo>
                  <a:lnTo>
                    <a:pt x="1042" y="1728"/>
                  </a:lnTo>
                  <a:lnTo>
                    <a:pt x="1039" y="1728"/>
                  </a:lnTo>
                  <a:lnTo>
                    <a:pt x="948" y="1728"/>
                  </a:lnTo>
                  <a:lnTo>
                    <a:pt x="944" y="1728"/>
                  </a:lnTo>
                  <a:lnTo>
                    <a:pt x="942" y="1729"/>
                  </a:lnTo>
                  <a:lnTo>
                    <a:pt x="941" y="1731"/>
                  </a:lnTo>
                  <a:lnTo>
                    <a:pt x="939" y="1734"/>
                  </a:lnTo>
                  <a:lnTo>
                    <a:pt x="939" y="1735"/>
                  </a:lnTo>
                  <a:lnTo>
                    <a:pt x="939" y="1736"/>
                  </a:lnTo>
                  <a:lnTo>
                    <a:pt x="939" y="1736"/>
                  </a:lnTo>
                  <a:lnTo>
                    <a:pt x="939" y="2748"/>
                  </a:lnTo>
                  <a:lnTo>
                    <a:pt x="935" y="2792"/>
                  </a:lnTo>
                  <a:lnTo>
                    <a:pt x="924" y="2833"/>
                  </a:lnTo>
                  <a:lnTo>
                    <a:pt x="907" y="2872"/>
                  </a:lnTo>
                  <a:lnTo>
                    <a:pt x="882" y="2906"/>
                  </a:lnTo>
                  <a:lnTo>
                    <a:pt x="854" y="2936"/>
                  </a:lnTo>
                  <a:lnTo>
                    <a:pt x="820" y="2960"/>
                  </a:lnTo>
                  <a:lnTo>
                    <a:pt x="781" y="2979"/>
                  </a:lnTo>
                  <a:lnTo>
                    <a:pt x="740" y="2990"/>
                  </a:lnTo>
                  <a:lnTo>
                    <a:pt x="697" y="2993"/>
                  </a:lnTo>
                  <a:lnTo>
                    <a:pt x="653" y="2990"/>
                  </a:lnTo>
                  <a:lnTo>
                    <a:pt x="612" y="2979"/>
                  </a:lnTo>
                  <a:lnTo>
                    <a:pt x="574" y="2960"/>
                  </a:lnTo>
                  <a:lnTo>
                    <a:pt x="540" y="2936"/>
                  </a:lnTo>
                  <a:lnTo>
                    <a:pt x="510" y="2906"/>
                  </a:lnTo>
                  <a:lnTo>
                    <a:pt x="488" y="2872"/>
                  </a:lnTo>
                  <a:lnTo>
                    <a:pt x="469" y="2833"/>
                  </a:lnTo>
                  <a:lnTo>
                    <a:pt x="458" y="2792"/>
                  </a:lnTo>
                  <a:lnTo>
                    <a:pt x="453" y="2748"/>
                  </a:lnTo>
                  <a:lnTo>
                    <a:pt x="453" y="1199"/>
                  </a:lnTo>
                  <a:lnTo>
                    <a:pt x="453" y="1167"/>
                  </a:lnTo>
                  <a:lnTo>
                    <a:pt x="453" y="1142"/>
                  </a:lnTo>
                  <a:lnTo>
                    <a:pt x="452" y="1125"/>
                  </a:lnTo>
                  <a:lnTo>
                    <a:pt x="450" y="1115"/>
                  </a:lnTo>
                  <a:lnTo>
                    <a:pt x="450" y="1110"/>
                  </a:lnTo>
                  <a:lnTo>
                    <a:pt x="449" y="1108"/>
                  </a:lnTo>
                  <a:lnTo>
                    <a:pt x="448" y="1108"/>
                  </a:lnTo>
                  <a:lnTo>
                    <a:pt x="448" y="1110"/>
                  </a:lnTo>
                  <a:lnTo>
                    <a:pt x="446" y="1111"/>
                  </a:lnTo>
                  <a:lnTo>
                    <a:pt x="349" y="1373"/>
                  </a:lnTo>
                  <a:lnTo>
                    <a:pt x="334" y="1406"/>
                  </a:lnTo>
                  <a:lnTo>
                    <a:pt x="311" y="1434"/>
                  </a:lnTo>
                  <a:lnTo>
                    <a:pt x="285" y="1457"/>
                  </a:lnTo>
                  <a:lnTo>
                    <a:pt x="255" y="1476"/>
                  </a:lnTo>
                  <a:lnTo>
                    <a:pt x="222" y="1487"/>
                  </a:lnTo>
                  <a:lnTo>
                    <a:pt x="188" y="1491"/>
                  </a:lnTo>
                  <a:lnTo>
                    <a:pt x="153" y="1490"/>
                  </a:lnTo>
                  <a:lnTo>
                    <a:pt x="117" y="1480"/>
                  </a:lnTo>
                  <a:lnTo>
                    <a:pt x="84" y="1464"/>
                  </a:lnTo>
                  <a:lnTo>
                    <a:pt x="57" y="1442"/>
                  </a:lnTo>
                  <a:lnTo>
                    <a:pt x="33" y="1414"/>
                  </a:lnTo>
                  <a:lnTo>
                    <a:pt x="16" y="1385"/>
                  </a:lnTo>
                  <a:lnTo>
                    <a:pt x="4" y="1352"/>
                  </a:lnTo>
                  <a:lnTo>
                    <a:pt x="0" y="1318"/>
                  </a:lnTo>
                  <a:lnTo>
                    <a:pt x="3" y="1281"/>
                  </a:lnTo>
                  <a:lnTo>
                    <a:pt x="11" y="1245"/>
                  </a:lnTo>
                  <a:lnTo>
                    <a:pt x="379" y="130"/>
                  </a:lnTo>
                  <a:lnTo>
                    <a:pt x="395" y="97"/>
                  </a:lnTo>
                  <a:lnTo>
                    <a:pt x="415" y="68"/>
                  </a:lnTo>
                  <a:lnTo>
                    <a:pt x="439" y="44"/>
                  </a:lnTo>
                  <a:lnTo>
                    <a:pt x="469" y="26"/>
                  </a:lnTo>
                  <a:lnTo>
                    <a:pt x="502" y="11"/>
                  </a:lnTo>
                  <a:lnTo>
                    <a:pt x="539" y="4"/>
                  </a:lnTo>
                  <a:lnTo>
                    <a:pt x="579" y="1"/>
                  </a:lnTo>
                  <a:lnTo>
                    <a:pt x="1337" y="1"/>
                  </a:lnTo>
                  <a:lnTo>
                    <a:pt x="1350" y="1"/>
                  </a:lnTo>
                  <a:lnTo>
                    <a:pt x="1361" y="0"/>
                  </a:lnTo>
                  <a:lnTo>
                    <a:pt x="1373" y="0"/>
                  </a:lnTo>
                  <a:lnTo>
                    <a:pt x="1387" y="0"/>
                  </a:lnTo>
                  <a:lnTo>
                    <a:pt x="14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80" name="Google Shape;10180;p23"/>
            <p:cNvSpPr/>
            <p:nvPr/>
          </p:nvSpPr>
          <p:spPr>
            <a:xfrm>
              <a:off x="7058" y="2703"/>
              <a:ext cx="521" cy="516"/>
            </a:xfrm>
            <a:custGeom>
              <a:rect b="b" l="l" r="r" t="t"/>
              <a:pathLst>
                <a:path extrusionOk="0" h="1031" w="1042">
                  <a:moveTo>
                    <a:pt x="520" y="0"/>
                  </a:moveTo>
                  <a:lnTo>
                    <a:pt x="585" y="4"/>
                  </a:lnTo>
                  <a:lnTo>
                    <a:pt x="648" y="16"/>
                  </a:lnTo>
                  <a:lnTo>
                    <a:pt x="709" y="34"/>
                  </a:lnTo>
                  <a:lnTo>
                    <a:pt x="765" y="60"/>
                  </a:lnTo>
                  <a:lnTo>
                    <a:pt x="818" y="93"/>
                  </a:lnTo>
                  <a:lnTo>
                    <a:pt x="866" y="130"/>
                  </a:lnTo>
                  <a:lnTo>
                    <a:pt x="910" y="172"/>
                  </a:lnTo>
                  <a:lnTo>
                    <a:pt x="949" y="221"/>
                  </a:lnTo>
                  <a:lnTo>
                    <a:pt x="980" y="274"/>
                  </a:lnTo>
                  <a:lnTo>
                    <a:pt x="1006" y="329"/>
                  </a:lnTo>
                  <a:lnTo>
                    <a:pt x="1026" y="389"/>
                  </a:lnTo>
                  <a:lnTo>
                    <a:pt x="1037" y="450"/>
                  </a:lnTo>
                  <a:lnTo>
                    <a:pt x="1042" y="516"/>
                  </a:lnTo>
                  <a:lnTo>
                    <a:pt x="1037" y="580"/>
                  </a:lnTo>
                  <a:lnTo>
                    <a:pt x="1026" y="643"/>
                  </a:lnTo>
                  <a:lnTo>
                    <a:pt x="1006" y="702"/>
                  </a:lnTo>
                  <a:lnTo>
                    <a:pt x="980" y="758"/>
                  </a:lnTo>
                  <a:lnTo>
                    <a:pt x="949" y="811"/>
                  </a:lnTo>
                  <a:lnTo>
                    <a:pt x="910" y="858"/>
                  </a:lnTo>
                  <a:lnTo>
                    <a:pt x="866" y="900"/>
                  </a:lnTo>
                  <a:lnTo>
                    <a:pt x="818" y="939"/>
                  </a:lnTo>
                  <a:lnTo>
                    <a:pt x="765" y="970"/>
                  </a:lnTo>
                  <a:lnTo>
                    <a:pt x="709" y="996"/>
                  </a:lnTo>
                  <a:lnTo>
                    <a:pt x="648" y="1016"/>
                  </a:lnTo>
                  <a:lnTo>
                    <a:pt x="585" y="1027"/>
                  </a:lnTo>
                  <a:lnTo>
                    <a:pt x="520" y="1031"/>
                  </a:lnTo>
                  <a:lnTo>
                    <a:pt x="454" y="1027"/>
                  </a:lnTo>
                  <a:lnTo>
                    <a:pt x="392" y="1016"/>
                  </a:lnTo>
                  <a:lnTo>
                    <a:pt x="332" y="996"/>
                  </a:lnTo>
                  <a:lnTo>
                    <a:pt x="275" y="970"/>
                  </a:lnTo>
                  <a:lnTo>
                    <a:pt x="222" y="939"/>
                  </a:lnTo>
                  <a:lnTo>
                    <a:pt x="173" y="900"/>
                  </a:lnTo>
                  <a:lnTo>
                    <a:pt x="131" y="858"/>
                  </a:lnTo>
                  <a:lnTo>
                    <a:pt x="92" y="811"/>
                  </a:lnTo>
                  <a:lnTo>
                    <a:pt x="59" y="758"/>
                  </a:lnTo>
                  <a:lnTo>
                    <a:pt x="34" y="702"/>
                  </a:lnTo>
                  <a:lnTo>
                    <a:pt x="15" y="643"/>
                  </a:lnTo>
                  <a:lnTo>
                    <a:pt x="2" y="580"/>
                  </a:lnTo>
                  <a:lnTo>
                    <a:pt x="0" y="516"/>
                  </a:lnTo>
                  <a:lnTo>
                    <a:pt x="2" y="450"/>
                  </a:lnTo>
                  <a:lnTo>
                    <a:pt x="15" y="389"/>
                  </a:lnTo>
                  <a:lnTo>
                    <a:pt x="34" y="329"/>
                  </a:lnTo>
                  <a:lnTo>
                    <a:pt x="59" y="274"/>
                  </a:lnTo>
                  <a:lnTo>
                    <a:pt x="92" y="221"/>
                  </a:lnTo>
                  <a:lnTo>
                    <a:pt x="131" y="172"/>
                  </a:lnTo>
                  <a:lnTo>
                    <a:pt x="173" y="130"/>
                  </a:lnTo>
                  <a:lnTo>
                    <a:pt x="222" y="93"/>
                  </a:lnTo>
                  <a:lnTo>
                    <a:pt x="275" y="60"/>
                  </a:lnTo>
                  <a:lnTo>
                    <a:pt x="332" y="34"/>
                  </a:lnTo>
                  <a:lnTo>
                    <a:pt x="392" y="16"/>
                  </a:lnTo>
                  <a:lnTo>
                    <a:pt x="454" y="4"/>
                  </a:lnTo>
                  <a:lnTo>
                    <a:pt x="52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81" name="Google Shape;10181;p23"/>
            <p:cNvSpPr/>
            <p:nvPr/>
          </p:nvSpPr>
          <p:spPr>
            <a:xfrm>
              <a:off x="8388" y="2698"/>
              <a:ext cx="521" cy="521"/>
            </a:xfrm>
            <a:custGeom>
              <a:rect b="b" l="l" r="r" t="t"/>
              <a:pathLst>
                <a:path extrusionOk="0" h="1042" w="1042">
                  <a:moveTo>
                    <a:pt x="522" y="0"/>
                  </a:moveTo>
                  <a:lnTo>
                    <a:pt x="586" y="4"/>
                  </a:lnTo>
                  <a:lnTo>
                    <a:pt x="650" y="15"/>
                  </a:lnTo>
                  <a:lnTo>
                    <a:pt x="710" y="35"/>
                  </a:lnTo>
                  <a:lnTo>
                    <a:pt x="767" y="61"/>
                  </a:lnTo>
                  <a:lnTo>
                    <a:pt x="820" y="94"/>
                  </a:lnTo>
                  <a:lnTo>
                    <a:pt x="867" y="131"/>
                  </a:lnTo>
                  <a:lnTo>
                    <a:pt x="911" y="175"/>
                  </a:lnTo>
                  <a:lnTo>
                    <a:pt x="950" y="223"/>
                  </a:lnTo>
                  <a:lnTo>
                    <a:pt x="981" y="276"/>
                  </a:lnTo>
                  <a:lnTo>
                    <a:pt x="1008" y="333"/>
                  </a:lnTo>
                  <a:lnTo>
                    <a:pt x="1027" y="393"/>
                  </a:lnTo>
                  <a:lnTo>
                    <a:pt x="1040" y="455"/>
                  </a:lnTo>
                  <a:lnTo>
                    <a:pt x="1042" y="521"/>
                  </a:lnTo>
                  <a:lnTo>
                    <a:pt x="1040" y="586"/>
                  </a:lnTo>
                  <a:lnTo>
                    <a:pt x="1027" y="649"/>
                  </a:lnTo>
                  <a:lnTo>
                    <a:pt x="1008" y="709"/>
                  </a:lnTo>
                  <a:lnTo>
                    <a:pt x="981" y="766"/>
                  </a:lnTo>
                  <a:lnTo>
                    <a:pt x="950" y="819"/>
                  </a:lnTo>
                  <a:lnTo>
                    <a:pt x="911" y="867"/>
                  </a:lnTo>
                  <a:lnTo>
                    <a:pt x="867" y="910"/>
                  </a:lnTo>
                  <a:lnTo>
                    <a:pt x="820" y="948"/>
                  </a:lnTo>
                  <a:lnTo>
                    <a:pt x="767" y="981"/>
                  </a:lnTo>
                  <a:lnTo>
                    <a:pt x="710" y="1007"/>
                  </a:lnTo>
                  <a:lnTo>
                    <a:pt x="650" y="1025"/>
                  </a:lnTo>
                  <a:lnTo>
                    <a:pt x="586" y="1038"/>
                  </a:lnTo>
                  <a:lnTo>
                    <a:pt x="522" y="1042"/>
                  </a:lnTo>
                  <a:lnTo>
                    <a:pt x="457" y="1038"/>
                  </a:lnTo>
                  <a:lnTo>
                    <a:pt x="392" y="1025"/>
                  </a:lnTo>
                  <a:lnTo>
                    <a:pt x="333" y="1007"/>
                  </a:lnTo>
                  <a:lnTo>
                    <a:pt x="277" y="981"/>
                  </a:lnTo>
                  <a:lnTo>
                    <a:pt x="224" y="948"/>
                  </a:lnTo>
                  <a:lnTo>
                    <a:pt x="176" y="910"/>
                  </a:lnTo>
                  <a:lnTo>
                    <a:pt x="132" y="867"/>
                  </a:lnTo>
                  <a:lnTo>
                    <a:pt x="93" y="819"/>
                  </a:lnTo>
                  <a:lnTo>
                    <a:pt x="62" y="766"/>
                  </a:lnTo>
                  <a:lnTo>
                    <a:pt x="35" y="709"/>
                  </a:lnTo>
                  <a:lnTo>
                    <a:pt x="16" y="649"/>
                  </a:lnTo>
                  <a:lnTo>
                    <a:pt x="5" y="586"/>
                  </a:lnTo>
                  <a:lnTo>
                    <a:pt x="0" y="521"/>
                  </a:lnTo>
                  <a:lnTo>
                    <a:pt x="5" y="455"/>
                  </a:lnTo>
                  <a:lnTo>
                    <a:pt x="16" y="393"/>
                  </a:lnTo>
                  <a:lnTo>
                    <a:pt x="35" y="333"/>
                  </a:lnTo>
                  <a:lnTo>
                    <a:pt x="62" y="276"/>
                  </a:lnTo>
                  <a:lnTo>
                    <a:pt x="93" y="223"/>
                  </a:lnTo>
                  <a:lnTo>
                    <a:pt x="132" y="175"/>
                  </a:lnTo>
                  <a:lnTo>
                    <a:pt x="176" y="131"/>
                  </a:lnTo>
                  <a:lnTo>
                    <a:pt x="224" y="94"/>
                  </a:lnTo>
                  <a:lnTo>
                    <a:pt x="277" y="61"/>
                  </a:lnTo>
                  <a:lnTo>
                    <a:pt x="333" y="35"/>
                  </a:lnTo>
                  <a:lnTo>
                    <a:pt x="392" y="15"/>
                  </a:lnTo>
                  <a:lnTo>
                    <a:pt x="457" y="4"/>
                  </a:lnTo>
                  <a:lnTo>
                    <a:pt x="5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82" name="Google Shape;10182;p23"/>
            <p:cNvSpPr/>
            <p:nvPr/>
          </p:nvSpPr>
          <p:spPr>
            <a:xfrm>
              <a:off x="8133" y="3284"/>
              <a:ext cx="1036" cy="1495"/>
            </a:xfrm>
            <a:custGeom>
              <a:rect b="b" l="l" r="r" t="t"/>
              <a:pathLst>
                <a:path extrusionOk="0" h="2991" w="2072">
                  <a:moveTo>
                    <a:pt x="668" y="0"/>
                  </a:moveTo>
                  <a:lnTo>
                    <a:pt x="1458" y="0"/>
                  </a:lnTo>
                  <a:lnTo>
                    <a:pt x="1486" y="3"/>
                  </a:lnTo>
                  <a:lnTo>
                    <a:pt x="1511" y="8"/>
                  </a:lnTo>
                  <a:lnTo>
                    <a:pt x="1532" y="17"/>
                  </a:lnTo>
                  <a:lnTo>
                    <a:pt x="1549" y="30"/>
                  </a:lnTo>
                  <a:lnTo>
                    <a:pt x="1563" y="44"/>
                  </a:lnTo>
                  <a:lnTo>
                    <a:pt x="1575" y="60"/>
                  </a:lnTo>
                  <a:lnTo>
                    <a:pt x="1586" y="77"/>
                  </a:lnTo>
                  <a:lnTo>
                    <a:pt x="1595" y="94"/>
                  </a:lnTo>
                  <a:lnTo>
                    <a:pt x="1602" y="111"/>
                  </a:lnTo>
                  <a:lnTo>
                    <a:pt x="1610" y="128"/>
                  </a:lnTo>
                  <a:lnTo>
                    <a:pt x="2055" y="1211"/>
                  </a:lnTo>
                  <a:lnTo>
                    <a:pt x="2066" y="1246"/>
                  </a:lnTo>
                  <a:lnTo>
                    <a:pt x="2072" y="1281"/>
                  </a:lnTo>
                  <a:lnTo>
                    <a:pt x="2069" y="1316"/>
                  </a:lnTo>
                  <a:lnTo>
                    <a:pt x="2061" y="1350"/>
                  </a:lnTo>
                  <a:lnTo>
                    <a:pt x="2046" y="1382"/>
                  </a:lnTo>
                  <a:lnTo>
                    <a:pt x="2027" y="1410"/>
                  </a:lnTo>
                  <a:lnTo>
                    <a:pt x="1999" y="1434"/>
                  </a:lnTo>
                  <a:lnTo>
                    <a:pt x="1968" y="1453"/>
                  </a:lnTo>
                  <a:lnTo>
                    <a:pt x="1930" y="1466"/>
                  </a:lnTo>
                  <a:lnTo>
                    <a:pt x="1894" y="1470"/>
                  </a:lnTo>
                  <a:lnTo>
                    <a:pt x="1860" y="1466"/>
                  </a:lnTo>
                  <a:lnTo>
                    <a:pt x="1828" y="1453"/>
                  </a:lnTo>
                  <a:lnTo>
                    <a:pt x="1800" y="1432"/>
                  </a:lnTo>
                  <a:lnTo>
                    <a:pt x="1774" y="1402"/>
                  </a:lnTo>
                  <a:lnTo>
                    <a:pt x="1754" y="1366"/>
                  </a:lnTo>
                  <a:lnTo>
                    <a:pt x="1753" y="1363"/>
                  </a:lnTo>
                  <a:lnTo>
                    <a:pt x="1749" y="1356"/>
                  </a:lnTo>
                  <a:lnTo>
                    <a:pt x="1744" y="1346"/>
                  </a:lnTo>
                  <a:lnTo>
                    <a:pt x="1737" y="1333"/>
                  </a:lnTo>
                  <a:lnTo>
                    <a:pt x="1730" y="1319"/>
                  </a:lnTo>
                  <a:lnTo>
                    <a:pt x="1723" y="1305"/>
                  </a:lnTo>
                  <a:lnTo>
                    <a:pt x="1716" y="1292"/>
                  </a:lnTo>
                  <a:lnTo>
                    <a:pt x="1710" y="1282"/>
                  </a:lnTo>
                  <a:lnTo>
                    <a:pt x="1706" y="1276"/>
                  </a:lnTo>
                  <a:lnTo>
                    <a:pt x="1704" y="1276"/>
                  </a:lnTo>
                  <a:lnTo>
                    <a:pt x="1704" y="1282"/>
                  </a:lnTo>
                  <a:lnTo>
                    <a:pt x="1707" y="1305"/>
                  </a:lnTo>
                  <a:lnTo>
                    <a:pt x="1713" y="1335"/>
                  </a:lnTo>
                  <a:lnTo>
                    <a:pt x="1717" y="1367"/>
                  </a:lnTo>
                  <a:lnTo>
                    <a:pt x="1724" y="1406"/>
                  </a:lnTo>
                  <a:lnTo>
                    <a:pt x="1730" y="1446"/>
                  </a:lnTo>
                  <a:lnTo>
                    <a:pt x="1737" y="1488"/>
                  </a:lnTo>
                  <a:lnTo>
                    <a:pt x="1744" y="1531"/>
                  </a:lnTo>
                  <a:lnTo>
                    <a:pt x="1751" y="1575"/>
                  </a:lnTo>
                  <a:lnTo>
                    <a:pt x="1759" y="1618"/>
                  </a:lnTo>
                  <a:lnTo>
                    <a:pt x="1764" y="1659"/>
                  </a:lnTo>
                  <a:lnTo>
                    <a:pt x="1771" y="1698"/>
                  </a:lnTo>
                  <a:lnTo>
                    <a:pt x="1777" y="1734"/>
                  </a:lnTo>
                  <a:lnTo>
                    <a:pt x="1781" y="1763"/>
                  </a:lnTo>
                  <a:lnTo>
                    <a:pt x="1786" y="1789"/>
                  </a:lnTo>
                  <a:lnTo>
                    <a:pt x="1790" y="1809"/>
                  </a:lnTo>
                  <a:lnTo>
                    <a:pt x="1791" y="1820"/>
                  </a:lnTo>
                  <a:lnTo>
                    <a:pt x="1791" y="1825"/>
                  </a:lnTo>
                  <a:lnTo>
                    <a:pt x="1794" y="1855"/>
                  </a:lnTo>
                  <a:lnTo>
                    <a:pt x="1790" y="1883"/>
                  </a:lnTo>
                  <a:lnTo>
                    <a:pt x="1781" y="1909"/>
                  </a:lnTo>
                  <a:lnTo>
                    <a:pt x="1766" y="1932"/>
                  </a:lnTo>
                  <a:lnTo>
                    <a:pt x="1747" y="1950"/>
                  </a:lnTo>
                  <a:lnTo>
                    <a:pt x="1723" y="1964"/>
                  </a:lnTo>
                  <a:lnTo>
                    <a:pt x="1696" y="1973"/>
                  </a:lnTo>
                  <a:lnTo>
                    <a:pt x="1666" y="1976"/>
                  </a:lnTo>
                  <a:lnTo>
                    <a:pt x="1449" y="1976"/>
                  </a:lnTo>
                  <a:lnTo>
                    <a:pt x="1445" y="1977"/>
                  </a:lnTo>
                  <a:lnTo>
                    <a:pt x="1441" y="1979"/>
                  </a:lnTo>
                  <a:lnTo>
                    <a:pt x="1438" y="1980"/>
                  </a:lnTo>
                  <a:lnTo>
                    <a:pt x="1436" y="1983"/>
                  </a:lnTo>
                  <a:lnTo>
                    <a:pt x="1435" y="1986"/>
                  </a:lnTo>
                  <a:lnTo>
                    <a:pt x="1435" y="1987"/>
                  </a:lnTo>
                  <a:lnTo>
                    <a:pt x="1435" y="1988"/>
                  </a:lnTo>
                  <a:lnTo>
                    <a:pt x="1435" y="1988"/>
                  </a:lnTo>
                  <a:lnTo>
                    <a:pt x="1435" y="2788"/>
                  </a:lnTo>
                  <a:lnTo>
                    <a:pt x="1432" y="2829"/>
                  </a:lnTo>
                  <a:lnTo>
                    <a:pt x="1424" y="2867"/>
                  </a:lnTo>
                  <a:lnTo>
                    <a:pt x="1409" y="2900"/>
                  </a:lnTo>
                  <a:lnTo>
                    <a:pt x="1391" y="2927"/>
                  </a:lnTo>
                  <a:lnTo>
                    <a:pt x="1369" y="2950"/>
                  </a:lnTo>
                  <a:lnTo>
                    <a:pt x="1342" y="2969"/>
                  </a:lnTo>
                  <a:lnTo>
                    <a:pt x="1314" y="2981"/>
                  </a:lnTo>
                  <a:lnTo>
                    <a:pt x="1282" y="2988"/>
                  </a:lnTo>
                  <a:lnTo>
                    <a:pt x="1248" y="2991"/>
                  </a:lnTo>
                  <a:lnTo>
                    <a:pt x="1215" y="2988"/>
                  </a:lnTo>
                  <a:lnTo>
                    <a:pt x="1183" y="2981"/>
                  </a:lnTo>
                  <a:lnTo>
                    <a:pt x="1154" y="2969"/>
                  </a:lnTo>
                  <a:lnTo>
                    <a:pt x="1128" y="2950"/>
                  </a:lnTo>
                  <a:lnTo>
                    <a:pt x="1106" y="2927"/>
                  </a:lnTo>
                  <a:lnTo>
                    <a:pt x="1087" y="2900"/>
                  </a:lnTo>
                  <a:lnTo>
                    <a:pt x="1073" y="2867"/>
                  </a:lnTo>
                  <a:lnTo>
                    <a:pt x="1064" y="2829"/>
                  </a:lnTo>
                  <a:lnTo>
                    <a:pt x="1062" y="2788"/>
                  </a:lnTo>
                  <a:lnTo>
                    <a:pt x="1062" y="1984"/>
                  </a:lnTo>
                  <a:lnTo>
                    <a:pt x="1062" y="1984"/>
                  </a:lnTo>
                  <a:lnTo>
                    <a:pt x="1062" y="1983"/>
                  </a:lnTo>
                  <a:lnTo>
                    <a:pt x="1062" y="1980"/>
                  </a:lnTo>
                  <a:lnTo>
                    <a:pt x="1060" y="1979"/>
                  </a:lnTo>
                  <a:lnTo>
                    <a:pt x="1059" y="1977"/>
                  </a:lnTo>
                  <a:lnTo>
                    <a:pt x="1056" y="1976"/>
                  </a:lnTo>
                  <a:lnTo>
                    <a:pt x="1044" y="1976"/>
                  </a:lnTo>
                  <a:lnTo>
                    <a:pt x="1030" y="1976"/>
                  </a:lnTo>
                  <a:lnTo>
                    <a:pt x="1016" y="1976"/>
                  </a:lnTo>
                  <a:lnTo>
                    <a:pt x="1004" y="1976"/>
                  </a:lnTo>
                  <a:lnTo>
                    <a:pt x="1002" y="1977"/>
                  </a:lnTo>
                  <a:lnTo>
                    <a:pt x="1000" y="1977"/>
                  </a:lnTo>
                  <a:lnTo>
                    <a:pt x="999" y="1979"/>
                  </a:lnTo>
                  <a:lnTo>
                    <a:pt x="997" y="1981"/>
                  </a:lnTo>
                  <a:lnTo>
                    <a:pt x="997" y="1983"/>
                  </a:lnTo>
                  <a:lnTo>
                    <a:pt x="997" y="1983"/>
                  </a:lnTo>
                  <a:lnTo>
                    <a:pt x="997" y="1984"/>
                  </a:lnTo>
                  <a:lnTo>
                    <a:pt x="997" y="2788"/>
                  </a:lnTo>
                  <a:lnTo>
                    <a:pt x="995" y="2829"/>
                  </a:lnTo>
                  <a:lnTo>
                    <a:pt x="986" y="2867"/>
                  </a:lnTo>
                  <a:lnTo>
                    <a:pt x="972" y="2900"/>
                  </a:lnTo>
                  <a:lnTo>
                    <a:pt x="953" y="2927"/>
                  </a:lnTo>
                  <a:lnTo>
                    <a:pt x="930" y="2950"/>
                  </a:lnTo>
                  <a:lnTo>
                    <a:pt x="905" y="2969"/>
                  </a:lnTo>
                  <a:lnTo>
                    <a:pt x="876" y="2981"/>
                  </a:lnTo>
                  <a:lnTo>
                    <a:pt x="843" y="2988"/>
                  </a:lnTo>
                  <a:lnTo>
                    <a:pt x="811" y="2991"/>
                  </a:lnTo>
                  <a:lnTo>
                    <a:pt x="776" y="2988"/>
                  </a:lnTo>
                  <a:lnTo>
                    <a:pt x="745" y="2981"/>
                  </a:lnTo>
                  <a:lnTo>
                    <a:pt x="717" y="2969"/>
                  </a:lnTo>
                  <a:lnTo>
                    <a:pt x="691" y="2950"/>
                  </a:lnTo>
                  <a:lnTo>
                    <a:pt x="668" y="2927"/>
                  </a:lnTo>
                  <a:lnTo>
                    <a:pt x="650" y="2900"/>
                  </a:lnTo>
                  <a:lnTo>
                    <a:pt x="635" y="2867"/>
                  </a:lnTo>
                  <a:lnTo>
                    <a:pt x="627" y="2829"/>
                  </a:lnTo>
                  <a:lnTo>
                    <a:pt x="624" y="2788"/>
                  </a:lnTo>
                  <a:lnTo>
                    <a:pt x="624" y="1987"/>
                  </a:lnTo>
                  <a:lnTo>
                    <a:pt x="624" y="1987"/>
                  </a:lnTo>
                  <a:lnTo>
                    <a:pt x="624" y="1986"/>
                  </a:lnTo>
                  <a:lnTo>
                    <a:pt x="624" y="1984"/>
                  </a:lnTo>
                  <a:lnTo>
                    <a:pt x="624" y="1981"/>
                  </a:lnTo>
                  <a:lnTo>
                    <a:pt x="622" y="1980"/>
                  </a:lnTo>
                  <a:lnTo>
                    <a:pt x="620" y="1979"/>
                  </a:lnTo>
                  <a:lnTo>
                    <a:pt x="617" y="1977"/>
                  </a:lnTo>
                  <a:lnTo>
                    <a:pt x="612" y="1976"/>
                  </a:lnTo>
                  <a:lnTo>
                    <a:pt x="411" y="1976"/>
                  </a:lnTo>
                  <a:lnTo>
                    <a:pt x="380" y="1973"/>
                  </a:lnTo>
                  <a:lnTo>
                    <a:pt x="353" y="1964"/>
                  </a:lnTo>
                  <a:lnTo>
                    <a:pt x="330" y="1950"/>
                  </a:lnTo>
                  <a:lnTo>
                    <a:pt x="312" y="1932"/>
                  </a:lnTo>
                  <a:lnTo>
                    <a:pt x="297" y="1910"/>
                  </a:lnTo>
                  <a:lnTo>
                    <a:pt x="287" y="1885"/>
                  </a:lnTo>
                  <a:lnTo>
                    <a:pt x="285" y="1856"/>
                  </a:lnTo>
                  <a:lnTo>
                    <a:pt x="287" y="1826"/>
                  </a:lnTo>
                  <a:lnTo>
                    <a:pt x="289" y="1820"/>
                  </a:lnTo>
                  <a:lnTo>
                    <a:pt x="290" y="1808"/>
                  </a:lnTo>
                  <a:lnTo>
                    <a:pt x="295" y="1788"/>
                  </a:lnTo>
                  <a:lnTo>
                    <a:pt x="299" y="1761"/>
                  </a:lnTo>
                  <a:lnTo>
                    <a:pt x="305" y="1729"/>
                  </a:lnTo>
                  <a:lnTo>
                    <a:pt x="310" y="1692"/>
                  </a:lnTo>
                  <a:lnTo>
                    <a:pt x="317" y="1652"/>
                  </a:lnTo>
                  <a:lnTo>
                    <a:pt x="326" y="1610"/>
                  </a:lnTo>
                  <a:lnTo>
                    <a:pt x="333" y="1565"/>
                  </a:lnTo>
                  <a:lnTo>
                    <a:pt x="342" y="1521"/>
                  </a:lnTo>
                  <a:lnTo>
                    <a:pt x="349" y="1477"/>
                  </a:lnTo>
                  <a:lnTo>
                    <a:pt x="357" y="1434"/>
                  </a:lnTo>
                  <a:lnTo>
                    <a:pt x="364" y="1393"/>
                  </a:lnTo>
                  <a:lnTo>
                    <a:pt x="372" y="1356"/>
                  </a:lnTo>
                  <a:lnTo>
                    <a:pt x="377" y="1323"/>
                  </a:lnTo>
                  <a:lnTo>
                    <a:pt x="382" y="1295"/>
                  </a:lnTo>
                  <a:lnTo>
                    <a:pt x="383" y="1290"/>
                  </a:lnTo>
                  <a:lnTo>
                    <a:pt x="383" y="1288"/>
                  </a:lnTo>
                  <a:lnTo>
                    <a:pt x="383" y="1285"/>
                  </a:lnTo>
                  <a:lnTo>
                    <a:pt x="382" y="1285"/>
                  </a:lnTo>
                  <a:lnTo>
                    <a:pt x="382" y="1285"/>
                  </a:lnTo>
                  <a:lnTo>
                    <a:pt x="380" y="1286"/>
                  </a:lnTo>
                  <a:lnTo>
                    <a:pt x="379" y="1288"/>
                  </a:lnTo>
                  <a:lnTo>
                    <a:pt x="377" y="1290"/>
                  </a:lnTo>
                  <a:lnTo>
                    <a:pt x="376" y="1292"/>
                  </a:lnTo>
                  <a:lnTo>
                    <a:pt x="376" y="1292"/>
                  </a:lnTo>
                  <a:lnTo>
                    <a:pt x="376" y="1293"/>
                  </a:lnTo>
                  <a:lnTo>
                    <a:pt x="340" y="1365"/>
                  </a:lnTo>
                  <a:lnTo>
                    <a:pt x="322" y="1396"/>
                  </a:lnTo>
                  <a:lnTo>
                    <a:pt x="297" y="1422"/>
                  </a:lnTo>
                  <a:lnTo>
                    <a:pt x="269" y="1441"/>
                  </a:lnTo>
                  <a:lnTo>
                    <a:pt x="238" y="1456"/>
                  </a:lnTo>
                  <a:lnTo>
                    <a:pt x="203" y="1464"/>
                  </a:lnTo>
                  <a:lnTo>
                    <a:pt x="169" y="1466"/>
                  </a:lnTo>
                  <a:lnTo>
                    <a:pt x="134" y="1460"/>
                  </a:lnTo>
                  <a:lnTo>
                    <a:pt x="99" y="1447"/>
                  </a:lnTo>
                  <a:lnTo>
                    <a:pt x="68" y="1429"/>
                  </a:lnTo>
                  <a:lnTo>
                    <a:pt x="42" y="1403"/>
                  </a:lnTo>
                  <a:lnTo>
                    <a:pt x="22" y="1375"/>
                  </a:lnTo>
                  <a:lnTo>
                    <a:pt x="8" y="1343"/>
                  </a:lnTo>
                  <a:lnTo>
                    <a:pt x="1" y="1309"/>
                  </a:lnTo>
                  <a:lnTo>
                    <a:pt x="0" y="1273"/>
                  </a:lnTo>
                  <a:lnTo>
                    <a:pt x="4" y="1238"/>
                  </a:lnTo>
                  <a:lnTo>
                    <a:pt x="17" y="1204"/>
                  </a:lnTo>
                  <a:lnTo>
                    <a:pt x="480" y="130"/>
                  </a:lnTo>
                  <a:lnTo>
                    <a:pt x="491" y="105"/>
                  </a:lnTo>
                  <a:lnTo>
                    <a:pt x="507" y="83"/>
                  </a:lnTo>
                  <a:lnTo>
                    <a:pt x="524" y="61"/>
                  </a:lnTo>
                  <a:lnTo>
                    <a:pt x="545" y="41"/>
                  </a:lnTo>
                  <a:lnTo>
                    <a:pt x="570" y="24"/>
                  </a:lnTo>
                  <a:lnTo>
                    <a:pt x="598" y="11"/>
                  </a:lnTo>
                  <a:lnTo>
                    <a:pt x="631" y="3"/>
                  </a:lnTo>
                  <a:lnTo>
                    <a:pt x="6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83" name="Google Shape;10183;p23"/>
            <p:cNvSpPr/>
            <p:nvPr/>
          </p:nvSpPr>
          <p:spPr>
            <a:xfrm>
              <a:off x="7929" y="2725"/>
              <a:ext cx="109" cy="2050"/>
            </a:xfrm>
            <a:custGeom>
              <a:rect b="b" l="l" r="r" t="t"/>
              <a:pathLst>
                <a:path extrusionOk="0" h="4101" w="219">
                  <a:moveTo>
                    <a:pt x="90" y="0"/>
                  </a:moveTo>
                  <a:lnTo>
                    <a:pt x="129" y="0"/>
                  </a:lnTo>
                  <a:lnTo>
                    <a:pt x="153" y="3"/>
                  </a:lnTo>
                  <a:lnTo>
                    <a:pt x="174" y="12"/>
                  </a:lnTo>
                  <a:lnTo>
                    <a:pt x="193" y="27"/>
                  </a:lnTo>
                  <a:lnTo>
                    <a:pt x="206" y="44"/>
                  </a:lnTo>
                  <a:lnTo>
                    <a:pt x="216" y="65"/>
                  </a:lnTo>
                  <a:lnTo>
                    <a:pt x="219" y="89"/>
                  </a:lnTo>
                  <a:lnTo>
                    <a:pt x="219" y="4012"/>
                  </a:lnTo>
                  <a:lnTo>
                    <a:pt x="216" y="4035"/>
                  </a:lnTo>
                  <a:lnTo>
                    <a:pt x="206" y="4057"/>
                  </a:lnTo>
                  <a:lnTo>
                    <a:pt x="193" y="4075"/>
                  </a:lnTo>
                  <a:lnTo>
                    <a:pt x="174" y="4089"/>
                  </a:lnTo>
                  <a:lnTo>
                    <a:pt x="153" y="4098"/>
                  </a:lnTo>
                  <a:lnTo>
                    <a:pt x="129" y="4101"/>
                  </a:lnTo>
                  <a:lnTo>
                    <a:pt x="90" y="4101"/>
                  </a:lnTo>
                  <a:lnTo>
                    <a:pt x="67" y="4098"/>
                  </a:lnTo>
                  <a:lnTo>
                    <a:pt x="46" y="4089"/>
                  </a:lnTo>
                  <a:lnTo>
                    <a:pt x="28" y="4075"/>
                  </a:lnTo>
                  <a:lnTo>
                    <a:pt x="13" y="4057"/>
                  </a:lnTo>
                  <a:lnTo>
                    <a:pt x="5" y="4035"/>
                  </a:lnTo>
                  <a:lnTo>
                    <a:pt x="0" y="4012"/>
                  </a:lnTo>
                  <a:lnTo>
                    <a:pt x="0" y="89"/>
                  </a:lnTo>
                  <a:lnTo>
                    <a:pt x="5" y="65"/>
                  </a:lnTo>
                  <a:lnTo>
                    <a:pt x="13" y="44"/>
                  </a:lnTo>
                  <a:lnTo>
                    <a:pt x="28" y="27"/>
                  </a:lnTo>
                  <a:lnTo>
                    <a:pt x="46" y="12"/>
                  </a:lnTo>
                  <a:lnTo>
                    <a:pt x="67" y="3"/>
                  </a:lnTo>
                  <a:lnTo>
                    <a:pt x="9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184" name="Google Shape;10184;p23"/>
          <p:cNvGrpSpPr/>
          <p:nvPr/>
        </p:nvGrpSpPr>
        <p:grpSpPr>
          <a:xfrm>
            <a:off x="10853325" y="9489582"/>
            <a:ext cx="372818" cy="434956"/>
            <a:chOff x="-2678" y="-1518"/>
            <a:chExt cx="1920" cy="2240"/>
          </a:xfrm>
        </p:grpSpPr>
        <p:sp>
          <p:nvSpPr>
            <p:cNvPr id="10185" name="Google Shape;10185;p23"/>
            <p:cNvSpPr/>
            <p:nvPr/>
          </p:nvSpPr>
          <p:spPr>
            <a:xfrm>
              <a:off x="-2235" y="-1518"/>
              <a:ext cx="1034" cy="1264"/>
            </a:xfrm>
            <a:custGeom>
              <a:rect b="b" l="l" r="r" t="t"/>
              <a:pathLst>
                <a:path extrusionOk="0" h="2527" w="2068">
                  <a:moveTo>
                    <a:pt x="723" y="757"/>
                  </a:moveTo>
                  <a:lnTo>
                    <a:pt x="652" y="757"/>
                  </a:lnTo>
                  <a:lnTo>
                    <a:pt x="588" y="764"/>
                  </a:lnTo>
                  <a:lnTo>
                    <a:pt x="530" y="773"/>
                  </a:lnTo>
                  <a:lnTo>
                    <a:pt x="475" y="787"/>
                  </a:lnTo>
                  <a:lnTo>
                    <a:pt x="425" y="805"/>
                  </a:lnTo>
                  <a:lnTo>
                    <a:pt x="380" y="826"/>
                  </a:lnTo>
                  <a:lnTo>
                    <a:pt x="339" y="850"/>
                  </a:lnTo>
                  <a:lnTo>
                    <a:pt x="302" y="874"/>
                  </a:lnTo>
                  <a:lnTo>
                    <a:pt x="270" y="903"/>
                  </a:lnTo>
                  <a:lnTo>
                    <a:pt x="240" y="931"/>
                  </a:lnTo>
                  <a:lnTo>
                    <a:pt x="214" y="961"/>
                  </a:lnTo>
                  <a:lnTo>
                    <a:pt x="192" y="991"/>
                  </a:lnTo>
                  <a:lnTo>
                    <a:pt x="172" y="1023"/>
                  </a:lnTo>
                  <a:lnTo>
                    <a:pt x="155" y="1053"/>
                  </a:lnTo>
                  <a:lnTo>
                    <a:pt x="151" y="1158"/>
                  </a:lnTo>
                  <a:lnTo>
                    <a:pt x="151" y="1264"/>
                  </a:lnTo>
                  <a:lnTo>
                    <a:pt x="153" y="1349"/>
                  </a:lnTo>
                  <a:lnTo>
                    <a:pt x="161" y="1429"/>
                  </a:lnTo>
                  <a:lnTo>
                    <a:pt x="172" y="1506"/>
                  </a:lnTo>
                  <a:lnTo>
                    <a:pt x="188" y="1578"/>
                  </a:lnTo>
                  <a:lnTo>
                    <a:pt x="207" y="1646"/>
                  </a:lnTo>
                  <a:lnTo>
                    <a:pt x="229" y="1710"/>
                  </a:lnTo>
                  <a:lnTo>
                    <a:pt x="253" y="1770"/>
                  </a:lnTo>
                  <a:lnTo>
                    <a:pt x="280" y="1826"/>
                  </a:lnTo>
                  <a:lnTo>
                    <a:pt x="310" y="1879"/>
                  </a:lnTo>
                  <a:lnTo>
                    <a:pt x="340" y="1927"/>
                  </a:lnTo>
                  <a:lnTo>
                    <a:pt x="373" y="1972"/>
                  </a:lnTo>
                  <a:lnTo>
                    <a:pt x="406" y="2014"/>
                  </a:lnTo>
                  <a:lnTo>
                    <a:pt x="438" y="2052"/>
                  </a:lnTo>
                  <a:lnTo>
                    <a:pt x="471" y="2088"/>
                  </a:lnTo>
                  <a:lnTo>
                    <a:pt x="504" y="2119"/>
                  </a:lnTo>
                  <a:lnTo>
                    <a:pt x="560" y="2167"/>
                  </a:lnTo>
                  <a:lnTo>
                    <a:pt x="615" y="2211"/>
                  </a:lnTo>
                  <a:lnTo>
                    <a:pt x="672" y="2247"/>
                  </a:lnTo>
                  <a:lnTo>
                    <a:pt x="727" y="2280"/>
                  </a:lnTo>
                  <a:lnTo>
                    <a:pt x="781" y="2306"/>
                  </a:lnTo>
                  <a:lnTo>
                    <a:pt x="832" y="2329"/>
                  </a:lnTo>
                  <a:lnTo>
                    <a:pt x="881" y="2347"/>
                  </a:lnTo>
                  <a:lnTo>
                    <a:pt x="926" y="2359"/>
                  </a:lnTo>
                  <a:lnTo>
                    <a:pt x="966" y="2369"/>
                  </a:lnTo>
                  <a:lnTo>
                    <a:pt x="1003" y="2374"/>
                  </a:lnTo>
                  <a:lnTo>
                    <a:pt x="1035" y="2376"/>
                  </a:lnTo>
                  <a:lnTo>
                    <a:pt x="1065" y="2374"/>
                  </a:lnTo>
                  <a:lnTo>
                    <a:pt x="1101" y="2369"/>
                  </a:lnTo>
                  <a:lnTo>
                    <a:pt x="1142" y="2359"/>
                  </a:lnTo>
                  <a:lnTo>
                    <a:pt x="1187" y="2347"/>
                  </a:lnTo>
                  <a:lnTo>
                    <a:pt x="1236" y="2329"/>
                  </a:lnTo>
                  <a:lnTo>
                    <a:pt x="1288" y="2306"/>
                  </a:lnTo>
                  <a:lnTo>
                    <a:pt x="1341" y="2280"/>
                  </a:lnTo>
                  <a:lnTo>
                    <a:pt x="1397" y="2247"/>
                  </a:lnTo>
                  <a:lnTo>
                    <a:pt x="1452" y="2211"/>
                  </a:lnTo>
                  <a:lnTo>
                    <a:pt x="1508" y="2167"/>
                  </a:lnTo>
                  <a:lnTo>
                    <a:pt x="1564" y="2119"/>
                  </a:lnTo>
                  <a:lnTo>
                    <a:pt x="1597" y="2088"/>
                  </a:lnTo>
                  <a:lnTo>
                    <a:pt x="1629" y="2052"/>
                  </a:lnTo>
                  <a:lnTo>
                    <a:pt x="1663" y="2014"/>
                  </a:lnTo>
                  <a:lnTo>
                    <a:pt x="1696" y="1972"/>
                  </a:lnTo>
                  <a:lnTo>
                    <a:pt x="1727" y="1927"/>
                  </a:lnTo>
                  <a:lnTo>
                    <a:pt x="1759" y="1879"/>
                  </a:lnTo>
                  <a:lnTo>
                    <a:pt x="1787" y="1826"/>
                  </a:lnTo>
                  <a:lnTo>
                    <a:pt x="1814" y="1770"/>
                  </a:lnTo>
                  <a:lnTo>
                    <a:pt x="1839" y="1710"/>
                  </a:lnTo>
                  <a:lnTo>
                    <a:pt x="1862" y="1646"/>
                  </a:lnTo>
                  <a:lnTo>
                    <a:pt x="1881" y="1578"/>
                  </a:lnTo>
                  <a:lnTo>
                    <a:pt x="1896" y="1506"/>
                  </a:lnTo>
                  <a:lnTo>
                    <a:pt x="1908" y="1429"/>
                  </a:lnTo>
                  <a:lnTo>
                    <a:pt x="1915" y="1349"/>
                  </a:lnTo>
                  <a:lnTo>
                    <a:pt x="1918" y="1264"/>
                  </a:lnTo>
                  <a:lnTo>
                    <a:pt x="1917" y="1144"/>
                  </a:lnTo>
                  <a:lnTo>
                    <a:pt x="1912" y="1026"/>
                  </a:lnTo>
                  <a:lnTo>
                    <a:pt x="1813" y="1046"/>
                  </a:lnTo>
                  <a:lnTo>
                    <a:pt x="1719" y="1062"/>
                  </a:lnTo>
                  <a:lnTo>
                    <a:pt x="1631" y="1073"/>
                  </a:lnTo>
                  <a:lnTo>
                    <a:pt x="1546" y="1080"/>
                  </a:lnTo>
                  <a:lnTo>
                    <a:pt x="1469" y="1083"/>
                  </a:lnTo>
                  <a:lnTo>
                    <a:pt x="1394" y="1081"/>
                  </a:lnTo>
                  <a:lnTo>
                    <a:pt x="1326" y="1079"/>
                  </a:lnTo>
                  <a:lnTo>
                    <a:pt x="1262" y="1072"/>
                  </a:lnTo>
                  <a:lnTo>
                    <a:pt x="1202" y="1062"/>
                  </a:lnTo>
                  <a:lnTo>
                    <a:pt x="1146" y="1050"/>
                  </a:lnTo>
                  <a:lnTo>
                    <a:pt x="1094" y="1035"/>
                  </a:lnTo>
                  <a:lnTo>
                    <a:pt x="1048" y="1020"/>
                  </a:lnTo>
                  <a:lnTo>
                    <a:pt x="1005" y="1002"/>
                  </a:lnTo>
                  <a:lnTo>
                    <a:pt x="965" y="983"/>
                  </a:lnTo>
                  <a:lnTo>
                    <a:pt x="928" y="964"/>
                  </a:lnTo>
                  <a:lnTo>
                    <a:pt x="897" y="944"/>
                  </a:lnTo>
                  <a:lnTo>
                    <a:pt x="867" y="923"/>
                  </a:lnTo>
                  <a:lnTo>
                    <a:pt x="841" y="903"/>
                  </a:lnTo>
                  <a:lnTo>
                    <a:pt x="818" y="882"/>
                  </a:lnTo>
                  <a:lnTo>
                    <a:pt x="798" y="862"/>
                  </a:lnTo>
                  <a:lnTo>
                    <a:pt x="780" y="843"/>
                  </a:lnTo>
                  <a:lnTo>
                    <a:pt x="766" y="825"/>
                  </a:lnTo>
                  <a:lnTo>
                    <a:pt x="753" y="809"/>
                  </a:lnTo>
                  <a:lnTo>
                    <a:pt x="743" y="794"/>
                  </a:lnTo>
                  <a:lnTo>
                    <a:pt x="735" y="781"/>
                  </a:lnTo>
                  <a:lnTo>
                    <a:pt x="730" y="771"/>
                  </a:lnTo>
                  <a:lnTo>
                    <a:pt x="726" y="764"/>
                  </a:lnTo>
                  <a:lnTo>
                    <a:pt x="723" y="758"/>
                  </a:lnTo>
                  <a:lnTo>
                    <a:pt x="723" y="757"/>
                  </a:lnTo>
                  <a:close/>
                  <a:moveTo>
                    <a:pt x="1035" y="0"/>
                  </a:moveTo>
                  <a:lnTo>
                    <a:pt x="1131" y="3"/>
                  </a:lnTo>
                  <a:lnTo>
                    <a:pt x="1222" y="8"/>
                  </a:lnTo>
                  <a:lnTo>
                    <a:pt x="1308" y="19"/>
                  </a:lnTo>
                  <a:lnTo>
                    <a:pt x="1387" y="34"/>
                  </a:lnTo>
                  <a:lnTo>
                    <a:pt x="1461" y="52"/>
                  </a:lnTo>
                  <a:lnTo>
                    <a:pt x="1529" y="74"/>
                  </a:lnTo>
                  <a:lnTo>
                    <a:pt x="1593" y="100"/>
                  </a:lnTo>
                  <a:lnTo>
                    <a:pt x="1650" y="128"/>
                  </a:lnTo>
                  <a:lnTo>
                    <a:pt x="1703" y="161"/>
                  </a:lnTo>
                  <a:lnTo>
                    <a:pt x="1752" y="196"/>
                  </a:lnTo>
                  <a:lnTo>
                    <a:pt x="1795" y="236"/>
                  </a:lnTo>
                  <a:lnTo>
                    <a:pt x="1836" y="278"/>
                  </a:lnTo>
                  <a:lnTo>
                    <a:pt x="1872" y="323"/>
                  </a:lnTo>
                  <a:lnTo>
                    <a:pt x="1903" y="370"/>
                  </a:lnTo>
                  <a:lnTo>
                    <a:pt x="1932" y="420"/>
                  </a:lnTo>
                  <a:lnTo>
                    <a:pt x="1957" y="473"/>
                  </a:lnTo>
                  <a:lnTo>
                    <a:pt x="1979" y="529"/>
                  </a:lnTo>
                  <a:lnTo>
                    <a:pt x="1998" y="586"/>
                  </a:lnTo>
                  <a:lnTo>
                    <a:pt x="2013" y="646"/>
                  </a:lnTo>
                  <a:lnTo>
                    <a:pt x="2027" y="708"/>
                  </a:lnTo>
                  <a:lnTo>
                    <a:pt x="2039" y="772"/>
                  </a:lnTo>
                  <a:lnTo>
                    <a:pt x="2047" y="837"/>
                  </a:lnTo>
                  <a:lnTo>
                    <a:pt x="2054" y="904"/>
                  </a:lnTo>
                  <a:lnTo>
                    <a:pt x="2059" y="974"/>
                  </a:lnTo>
                  <a:lnTo>
                    <a:pt x="2064" y="1045"/>
                  </a:lnTo>
                  <a:lnTo>
                    <a:pt x="2066" y="1116"/>
                  </a:lnTo>
                  <a:lnTo>
                    <a:pt x="2068" y="1189"/>
                  </a:lnTo>
                  <a:lnTo>
                    <a:pt x="2068" y="1263"/>
                  </a:lnTo>
                  <a:lnTo>
                    <a:pt x="2065" y="1361"/>
                  </a:lnTo>
                  <a:lnTo>
                    <a:pt x="2057" y="1452"/>
                  </a:lnTo>
                  <a:lnTo>
                    <a:pt x="2043" y="1541"/>
                  </a:lnTo>
                  <a:lnTo>
                    <a:pt x="2024" y="1626"/>
                  </a:lnTo>
                  <a:lnTo>
                    <a:pt x="2001" y="1706"/>
                  </a:lnTo>
                  <a:lnTo>
                    <a:pt x="1972" y="1782"/>
                  </a:lnTo>
                  <a:lnTo>
                    <a:pt x="1941" y="1855"/>
                  </a:lnTo>
                  <a:lnTo>
                    <a:pt x="1907" y="1923"/>
                  </a:lnTo>
                  <a:lnTo>
                    <a:pt x="1869" y="1987"/>
                  </a:lnTo>
                  <a:lnTo>
                    <a:pt x="1828" y="2047"/>
                  </a:lnTo>
                  <a:lnTo>
                    <a:pt x="1785" y="2104"/>
                  </a:lnTo>
                  <a:lnTo>
                    <a:pt x="1738" y="2157"/>
                  </a:lnTo>
                  <a:lnTo>
                    <a:pt x="1691" y="2206"/>
                  </a:lnTo>
                  <a:lnTo>
                    <a:pt x="1642" y="2251"/>
                  </a:lnTo>
                  <a:lnTo>
                    <a:pt x="1593" y="2294"/>
                  </a:lnTo>
                  <a:lnTo>
                    <a:pt x="1541" y="2332"/>
                  </a:lnTo>
                  <a:lnTo>
                    <a:pt x="1491" y="2366"/>
                  </a:lnTo>
                  <a:lnTo>
                    <a:pt x="1439" y="2397"/>
                  </a:lnTo>
                  <a:lnTo>
                    <a:pt x="1388" y="2425"/>
                  </a:lnTo>
                  <a:lnTo>
                    <a:pt x="1338" y="2449"/>
                  </a:lnTo>
                  <a:lnTo>
                    <a:pt x="1289" y="2470"/>
                  </a:lnTo>
                  <a:lnTo>
                    <a:pt x="1241" y="2487"/>
                  </a:lnTo>
                  <a:lnTo>
                    <a:pt x="1195" y="2502"/>
                  </a:lnTo>
                  <a:lnTo>
                    <a:pt x="1150" y="2513"/>
                  </a:lnTo>
                  <a:lnTo>
                    <a:pt x="1109" y="2520"/>
                  </a:lnTo>
                  <a:lnTo>
                    <a:pt x="1070" y="2526"/>
                  </a:lnTo>
                  <a:lnTo>
                    <a:pt x="1035" y="2527"/>
                  </a:lnTo>
                  <a:lnTo>
                    <a:pt x="998" y="2526"/>
                  </a:lnTo>
                  <a:lnTo>
                    <a:pt x="960" y="2520"/>
                  </a:lnTo>
                  <a:lnTo>
                    <a:pt x="917" y="2513"/>
                  </a:lnTo>
                  <a:lnTo>
                    <a:pt x="874" y="2502"/>
                  </a:lnTo>
                  <a:lnTo>
                    <a:pt x="828" y="2487"/>
                  </a:lnTo>
                  <a:lnTo>
                    <a:pt x="779" y="2470"/>
                  </a:lnTo>
                  <a:lnTo>
                    <a:pt x="730" y="2449"/>
                  </a:lnTo>
                  <a:lnTo>
                    <a:pt x="679" y="2425"/>
                  </a:lnTo>
                  <a:lnTo>
                    <a:pt x="629" y="2397"/>
                  </a:lnTo>
                  <a:lnTo>
                    <a:pt x="577" y="2366"/>
                  </a:lnTo>
                  <a:lnTo>
                    <a:pt x="527" y="2332"/>
                  </a:lnTo>
                  <a:lnTo>
                    <a:pt x="476" y="2294"/>
                  </a:lnTo>
                  <a:lnTo>
                    <a:pt x="426" y="2251"/>
                  </a:lnTo>
                  <a:lnTo>
                    <a:pt x="377" y="2206"/>
                  </a:lnTo>
                  <a:lnTo>
                    <a:pt x="329" y="2157"/>
                  </a:lnTo>
                  <a:lnTo>
                    <a:pt x="285" y="2104"/>
                  </a:lnTo>
                  <a:lnTo>
                    <a:pt x="241" y="2047"/>
                  </a:lnTo>
                  <a:lnTo>
                    <a:pt x="200" y="1987"/>
                  </a:lnTo>
                  <a:lnTo>
                    <a:pt x="162" y="1923"/>
                  </a:lnTo>
                  <a:lnTo>
                    <a:pt x="127" y="1855"/>
                  </a:lnTo>
                  <a:lnTo>
                    <a:pt x="95" y="1782"/>
                  </a:lnTo>
                  <a:lnTo>
                    <a:pt x="68" y="1706"/>
                  </a:lnTo>
                  <a:lnTo>
                    <a:pt x="44" y="1626"/>
                  </a:lnTo>
                  <a:lnTo>
                    <a:pt x="26" y="1541"/>
                  </a:lnTo>
                  <a:lnTo>
                    <a:pt x="12" y="1454"/>
                  </a:lnTo>
                  <a:lnTo>
                    <a:pt x="3" y="1361"/>
                  </a:lnTo>
                  <a:lnTo>
                    <a:pt x="0" y="1264"/>
                  </a:lnTo>
                  <a:lnTo>
                    <a:pt x="0" y="1189"/>
                  </a:lnTo>
                  <a:lnTo>
                    <a:pt x="1" y="1116"/>
                  </a:lnTo>
                  <a:lnTo>
                    <a:pt x="4" y="1045"/>
                  </a:lnTo>
                  <a:lnTo>
                    <a:pt x="8" y="974"/>
                  </a:lnTo>
                  <a:lnTo>
                    <a:pt x="14" y="904"/>
                  </a:lnTo>
                  <a:lnTo>
                    <a:pt x="21" y="837"/>
                  </a:lnTo>
                  <a:lnTo>
                    <a:pt x="30" y="772"/>
                  </a:lnTo>
                  <a:lnTo>
                    <a:pt x="41" y="708"/>
                  </a:lnTo>
                  <a:lnTo>
                    <a:pt x="55" y="646"/>
                  </a:lnTo>
                  <a:lnTo>
                    <a:pt x="71" y="586"/>
                  </a:lnTo>
                  <a:lnTo>
                    <a:pt x="90" y="529"/>
                  </a:lnTo>
                  <a:lnTo>
                    <a:pt x="112" y="473"/>
                  </a:lnTo>
                  <a:lnTo>
                    <a:pt x="136" y="420"/>
                  </a:lnTo>
                  <a:lnTo>
                    <a:pt x="165" y="370"/>
                  </a:lnTo>
                  <a:lnTo>
                    <a:pt x="197" y="323"/>
                  </a:lnTo>
                  <a:lnTo>
                    <a:pt x="233" y="278"/>
                  </a:lnTo>
                  <a:lnTo>
                    <a:pt x="272" y="236"/>
                  </a:lnTo>
                  <a:lnTo>
                    <a:pt x="316" y="196"/>
                  </a:lnTo>
                  <a:lnTo>
                    <a:pt x="365" y="161"/>
                  </a:lnTo>
                  <a:lnTo>
                    <a:pt x="418" y="128"/>
                  </a:lnTo>
                  <a:lnTo>
                    <a:pt x="476" y="100"/>
                  </a:lnTo>
                  <a:lnTo>
                    <a:pt x="539" y="74"/>
                  </a:lnTo>
                  <a:lnTo>
                    <a:pt x="607" y="52"/>
                  </a:lnTo>
                  <a:lnTo>
                    <a:pt x="681" y="34"/>
                  </a:lnTo>
                  <a:lnTo>
                    <a:pt x="760" y="19"/>
                  </a:lnTo>
                  <a:lnTo>
                    <a:pt x="845" y="8"/>
                  </a:lnTo>
                  <a:lnTo>
                    <a:pt x="937" y="3"/>
                  </a:lnTo>
                  <a:lnTo>
                    <a:pt x="10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86" name="Google Shape;10186;p23"/>
            <p:cNvSpPr/>
            <p:nvPr/>
          </p:nvSpPr>
          <p:spPr>
            <a:xfrm>
              <a:off x="-2678" y="-313"/>
              <a:ext cx="1920" cy="1035"/>
            </a:xfrm>
            <a:custGeom>
              <a:rect b="b" l="l" r="r" t="t"/>
              <a:pathLst>
                <a:path extrusionOk="0" h="2070" w="3840">
                  <a:moveTo>
                    <a:pt x="2411" y="1035"/>
                  </a:moveTo>
                  <a:lnTo>
                    <a:pt x="2411" y="1212"/>
                  </a:lnTo>
                  <a:lnTo>
                    <a:pt x="2739" y="1314"/>
                  </a:lnTo>
                  <a:lnTo>
                    <a:pt x="3067" y="1212"/>
                  </a:lnTo>
                  <a:lnTo>
                    <a:pt x="3067" y="1035"/>
                  </a:lnTo>
                  <a:lnTo>
                    <a:pt x="2411" y="1035"/>
                  </a:lnTo>
                  <a:close/>
                  <a:moveTo>
                    <a:pt x="1315" y="0"/>
                  </a:moveTo>
                  <a:lnTo>
                    <a:pt x="1334" y="4"/>
                  </a:lnTo>
                  <a:lnTo>
                    <a:pt x="1353" y="15"/>
                  </a:lnTo>
                  <a:lnTo>
                    <a:pt x="1424" y="66"/>
                  </a:lnTo>
                  <a:lnTo>
                    <a:pt x="1497" y="110"/>
                  </a:lnTo>
                  <a:lnTo>
                    <a:pt x="1573" y="147"/>
                  </a:lnTo>
                  <a:lnTo>
                    <a:pt x="1651" y="176"/>
                  </a:lnTo>
                  <a:lnTo>
                    <a:pt x="1731" y="197"/>
                  </a:lnTo>
                  <a:lnTo>
                    <a:pt x="1748" y="204"/>
                  </a:lnTo>
                  <a:lnTo>
                    <a:pt x="1763" y="214"/>
                  </a:lnTo>
                  <a:lnTo>
                    <a:pt x="1775" y="227"/>
                  </a:lnTo>
                  <a:lnTo>
                    <a:pt x="1783" y="242"/>
                  </a:lnTo>
                  <a:lnTo>
                    <a:pt x="1921" y="605"/>
                  </a:lnTo>
                  <a:lnTo>
                    <a:pt x="2058" y="242"/>
                  </a:lnTo>
                  <a:lnTo>
                    <a:pt x="2066" y="227"/>
                  </a:lnTo>
                  <a:lnTo>
                    <a:pt x="2077" y="214"/>
                  </a:lnTo>
                  <a:lnTo>
                    <a:pt x="2092" y="204"/>
                  </a:lnTo>
                  <a:lnTo>
                    <a:pt x="2110" y="197"/>
                  </a:lnTo>
                  <a:lnTo>
                    <a:pt x="2189" y="176"/>
                  </a:lnTo>
                  <a:lnTo>
                    <a:pt x="2268" y="147"/>
                  </a:lnTo>
                  <a:lnTo>
                    <a:pt x="2343" y="110"/>
                  </a:lnTo>
                  <a:lnTo>
                    <a:pt x="2416" y="66"/>
                  </a:lnTo>
                  <a:lnTo>
                    <a:pt x="2488" y="15"/>
                  </a:lnTo>
                  <a:lnTo>
                    <a:pt x="2506" y="4"/>
                  </a:lnTo>
                  <a:lnTo>
                    <a:pt x="2526" y="0"/>
                  </a:lnTo>
                  <a:lnTo>
                    <a:pt x="2547" y="1"/>
                  </a:lnTo>
                  <a:lnTo>
                    <a:pt x="2567" y="8"/>
                  </a:lnTo>
                  <a:lnTo>
                    <a:pt x="2570" y="11"/>
                  </a:lnTo>
                  <a:lnTo>
                    <a:pt x="2609" y="31"/>
                  </a:lnTo>
                  <a:lnTo>
                    <a:pt x="2654" y="56"/>
                  </a:lnTo>
                  <a:lnTo>
                    <a:pt x="2703" y="81"/>
                  </a:lnTo>
                  <a:lnTo>
                    <a:pt x="2755" y="109"/>
                  </a:lnTo>
                  <a:lnTo>
                    <a:pt x="2809" y="139"/>
                  </a:lnTo>
                  <a:lnTo>
                    <a:pt x="2867" y="169"/>
                  </a:lnTo>
                  <a:lnTo>
                    <a:pt x="2925" y="201"/>
                  </a:lnTo>
                  <a:lnTo>
                    <a:pt x="2984" y="233"/>
                  </a:lnTo>
                  <a:lnTo>
                    <a:pt x="3042" y="266"/>
                  </a:lnTo>
                  <a:lnTo>
                    <a:pt x="3101" y="298"/>
                  </a:lnTo>
                  <a:lnTo>
                    <a:pt x="3158" y="330"/>
                  </a:lnTo>
                  <a:lnTo>
                    <a:pt x="3212" y="361"/>
                  </a:lnTo>
                  <a:lnTo>
                    <a:pt x="3264" y="391"/>
                  </a:lnTo>
                  <a:lnTo>
                    <a:pt x="3313" y="418"/>
                  </a:lnTo>
                  <a:lnTo>
                    <a:pt x="3358" y="446"/>
                  </a:lnTo>
                  <a:lnTo>
                    <a:pt x="3397" y="469"/>
                  </a:lnTo>
                  <a:lnTo>
                    <a:pt x="3431" y="491"/>
                  </a:lnTo>
                  <a:lnTo>
                    <a:pt x="3460" y="510"/>
                  </a:lnTo>
                  <a:lnTo>
                    <a:pt x="3502" y="544"/>
                  </a:lnTo>
                  <a:lnTo>
                    <a:pt x="3542" y="583"/>
                  </a:lnTo>
                  <a:lnTo>
                    <a:pt x="3578" y="630"/>
                  </a:lnTo>
                  <a:lnTo>
                    <a:pt x="3612" y="681"/>
                  </a:lnTo>
                  <a:lnTo>
                    <a:pt x="3644" y="737"/>
                  </a:lnTo>
                  <a:lnTo>
                    <a:pt x="3672" y="797"/>
                  </a:lnTo>
                  <a:lnTo>
                    <a:pt x="3700" y="861"/>
                  </a:lnTo>
                  <a:lnTo>
                    <a:pt x="3724" y="927"/>
                  </a:lnTo>
                  <a:lnTo>
                    <a:pt x="3746" y="995"/>
                  </a:lnTo>
                  <a:lnTo>
                    <a:pt x="3766" y="1066"/>
                  </a:lnTo>
                  <a:lnTo>
                    <a:pt x="3784" y="1136"/>
                  </a:lnTo>
                  <a:lnTo>
                    <a:pt x="3800" y="1206"/>
                  </a:lnTo>
                  <a:lnTo>
                    <a:pt x="3815" y="1276"/>
                  </a:lnTo>
                  <a:lnTo>
                    <a:pt x="3827" y="1346"/>
                  </a:lnTo>
                  <a:lnTo>
                    <a:pt x="3840" y="1412"/>
                  </a:lnTo>
                  <a:lnTo>
                    <a:pt x="3840" y="1430"/>
                  </a:lnTo>
                  <a:lnTo>
                    <a:pt x="3836" y="1448"/>
                  </a:lnTo>
                  <a:lnTo>
                    <a:pt x="3834" y="1452"/>
                  </a:lnTo>
                  <a:lnTo>
                    <a:pt x="3832" y="1459"/>
                  </a:lnTo>
                  <a:lnTo>
                    <a:pt x="3827" y="1467"/>
                  </a:lnTo>
                  <a:lnTo>
                    <a:pt x="3822" y="1479"/>
                  </a:lnTo>
                  <a:lnTo>
                    <a:pt x="3814" y="1493"/>
                  </a:lnTo>
                  <a:lnTo>
                    <a:pt x="3804" y="1508"/>
                  </a:lnTo>
                  <a:lnTo>
                    <a:pt x="3792" y="1526"/>
                  </a:lnTo>
                  <a:lnTo>
                    <a:pt x="3777" y="1546"/>
                  </a:lnTo>
                  <a:lnTo>
                    <a:pt x="3759" y="1566"/>
                  </a:lnTo>
                  <a:lnTo>
                    <a:pt x="3740" y="1588"/>
                  </a:lnTo>
                  <a:lnTo>
                    <a:pt x="3716" y="1613"/>
                  </a:lnTo>
                  <a:lnTo>
                    <a:pt x="3690" y="1637"/>
                  </a:lnTo>
                  <a:lnTo>
                    <a:pt x="3660" y="1662"/>
                  </a:lnTo>
                  <a:lnTo>
                    <a:pt x="3627" y="1688"/>
                  </a:lnTo>
                  <a:lnTo>
                    <a:pt x="3589" y="1715"/>
                  </a:lnTo>
                  <a:lnTo>
                    <a:pt x="3548" y="1741"/>
                  </a:lnTo>
                  <a:lnTo>
                    <a:pt x="3504" y="1768"/>
                  </a:lnTo>
                  <a:lnTo>
                    <a:pt x="3455" y="1796"/>
                  </a:lnTo>
                  <a:lnTo>
                    <a:pt x="3400" y="1821"/>
                  </a:lnTo>
                  <a:lnTo>
                    <a:pt x="3342" y="1849"/>
                  </a:lnTo>
                  <a:lnTo>
                    <a:pt x="3278" y="1873"/>
                  </a:lnTo>
                  <a:lnTo>
                    <a:pt x="3210" y="1898"/>
                  </a:lnTo>
                  <a:lnTo>
                    <a:pt x="3135" y="1922"/>
                  </a:lnTo>
                  <a:lnTo>
                    <a:pt x="3056" y="1946"/>
                  </a:lnTo>
                  <a:lnTo>
                    <a:pt x="2970" y="1966"/>
                  </a:lnTo>
                  <a:lnTo>
                    <a:pt x="2880" y="1986"/>
                  </a:lnTo>
                  <a:lnTo>
                    <a:pt x="2782" y="2004"/>
                  </a:lnTo>
                  <a:lnTo>
                    <a:pt x="2680" y="2021"/>
                  </a:lnTo>
                  <a:lnTo>
                    <a:pt x="2570" y="2036"/>
                  </a:lnTo>
                  <a:lnTo>
                    <a:pt x="2454" y="2046"/>
                  </a:lnTo>
                  <a:lnTo>
                    <a:pt x="2332" y="2057"/>
                  </a:lnTo>
                  <a:lnTo>
                    <a:pt x="2201" y="2064"/>
                  </a:lnTo>
                  <a:lnTo>
                    <a:pt x="2065" y="2068"/>
                  </a:lnTo>
                  <a:lnTo>
                    <a:pt x="1921" y="2070"/>
                  </a:lnTo>
                  <a:lnTo>
                    <a:pt x="1776" y="2068"/>
                  </a:lnTo>
                  <a:lnTo>
                    <a:pt x="1639" y="2064"/>
                  </a:lnTo>
                  <a:lnTo>
                    <a:pt x="1509" y="2057"/>
                  </a:lnTo>
                  <a:lnTo>
                    <a:pt x="1387" y="2046"/>
                  </a:lnTo>
                  <a:lnTo>
                    <a:pt x="1270" y="2036"/>
                  </a:lnTo>
                  <a:lnTo>
                    <a:pt x="1161" y="2021"/>
                  </a:lnTo>
                  <a:lnTo>
                    <a:pt x="1058" y="2004"/>
                  </a:lnTo>
                  <a:lnTo>
                    <a:pt x="961" y="1986"/>
                  </a:lnTo>
                  <a:lnTo>
                    <a:pt x="870" y="1966"/>
                  </a:lnTo>
                  <a:lnTo>
                    <a:pt x="785" y="1946"/>
                  </a:lnTo>
                  <a:lnTo>
                    <a:pt x="705" y="1922"/>
                  </a:lnTo>
                  <a:lnTo>
                    <a:pt x="632" y="1898"/>
                  </a:lnTo>
                  <a:lnTo>
                    <a:pt x="562" y="1873"/>
                  </a:lnTo>
                  <a:lnTo>
                    <a:pt x="500" y="1849"/>
                  </a:lnTo>
                  <a:lnTo>
                    <a:pt x="440" y="1821"/>
                  </a:lnTo>
                  <a:lnTo>
                    <a:pt x="387" y="1796"/>
                  </a:lnTo>
                  <a:lnTo>
                    <a:pt x="336" y="1768"/>
                  </a:lnTo>
                  <a:lnTo>
                    <a:pt x="291" y="1741"/>
                  </a:lnTo>
                  <a:lnTo>
                    <a:pt x="250" y="1715"/>
                  </a:lnTo>
                  <a:lnTo>
                    <a:pt x="214" y="1688"/>
                  </a:lnTo>
                  <a:lnTo>
                    <a:pt x="180" y="1662"/>
                  </a:lnTo>
                  <a:lnTo>
                    <a:pt x="150" y="1637"/>
                  </a:lnTo>
                  <a:lnTo>
                    <a:pt x="124" y="1613"/>
                  </a:lnTo>
                  <a:lnTo>
                    <a:pt x="101" y="1588"/>
                  </a:lnTo>
                  <a:lnTo>
                    <a:pt x="80" y="1566"/>
                  </a:lnTo>
                  <a:lnTo>
                    <a:pt x="63" y="1546"/>
                  </a:lnTo>
                  <a:lnTo>
                    <a:pt x="49" y="1526"/>
                  </a:lnTo>
                  <a:lnTo>
                    <a:pt x="37" y="1508"/>
                  </a:lnTo>
                  <a:lnTo>
                    <a:pt x="26" y="1493"/>
                  </a:lnTo>
                  <a:lnTo>
                    <a:pt x="18" y="1479"/>
                  </a:lnTo>
                  <a:lnTo>
                    <a:pt x="12" y="1467"/>
                  </a:lnTo>
                  <a:lnTo>
                    <a:pt x="8" y="1459"/>
                  </a:lnTo>
                  <a:lnTo>
                    <a:pt x="5" y="1452"/>
                  </a:lnTo>
                  <a:lnTo>
                    <a:pt x="4" y="1448"/>
                  </a:lnTo>
                  <a:lnTo>
                    <a:pt x="0" y="1430"/>
                  </a:lnTo>
                  <a:lnTo>
                    <a:pt x="1" y="1412"/>
                  </a:lnTo>
                  <a:lnTo>
                    <a:pt x="5" y="1388"/>
                  </a:lnTo>
                  <a:lnTo>
                    <a:pt x="11" y="1355"/>
                  </a:lnTo>
                  <a:lnTo>
                    <a:pt x="18" y="1316"/>
                  </a:lnTo>
                  <a:lnTo>
                    <a:pt x="27" y="1269"/>
                  </a:lnTo>
                  <a:lnTo>
                    <a:pt x="39" y="1217"/>
                  </a:lnTo>
                  <a:lnTo>
                    <a:pt x="52" y="1161"/>
                  </a:lnTo>
                  <a:lnTo>
                    <a:pt x="68" y="1103"/>
                  </a:lnTo>
                  <a:lnTo>
                    <a:pt x="84" y="1041"/>
                  </a:lnTo>
                  <a:lnTo>
                    <a:pt x="103" y="979"/>
                  </a:lnTo>
                  <a:lnTo>
                    <a:pt x="125" y="916"/>
                  </a:lnTo>
                  <a:lnTo>
                    <a:pt x="150" y="853"/>
                  </a:lnTo>
                  <a:lnTo>
                    <a:pt x="176" y="792"/>
                  </a:lnTo>
                  <a:lnTo>
                    <a:pt x="203" y="733"/>
                  </a:lnTo>
                  <a:lnTo>
                    <a:pt x="234" y="677"/>
                  </a:lnTo>
                  <a:lnTo>
                    <a:pt x="267" y="627"/>
                  </a:lnTo>
                  <a:lnTo>
                    <a:pt x="302" y="581"/>
                  </a:lnTo>
                  <a:lnTo>
                    <a:pt x="340" y="541"/>
                  </a:lnTo>
                  <a:lnTo>
                    <a:pt x="381" y="510"/>
                  </a:lnTo>
                  <a:lnTo>
                    <a:pt x="408" y="491"/>
                  </a:lnTo>
                  <a:lnTo>
                    <a:pt x="444" y="469"/>
                  </a:lnTo>
                  <a:lnTo>
                    <a:pt x="483" y="446"/>
                  </a:lnTo>
                  <a:lnTo>
                    <a:pt x="528" y="418"/>
                  </a:lnTo>
                  <a:lnTo>
                    <a:pt x="577" y="391"/>
                  </a:lnTo>
                  <a:lnTo>
                    <a:pt x="629" y="361"/>
                  </a:lnTo>
                  <a:lnTo>
                    <a:pt x="685" y="330"/>
                  </a:lnTo>
                  <a:lnTo>
                    <a:pt x="742" y="297"/>
                  </a:lnTo>
                  <a:lnTo>
                    <a:pt x="800" y="266"/>
                  </a:lnTo>
                  <a:lnTo>
                    <a:pt x="860" y="233"/>
                  </a:lnTo>
                  <a:lnTo>
                    <a:pt x="919" y="200"/>
                  </a:lnTo>
                  <a:lnTo>
                    <a:pt x="977" y="167"/>
                  </a:lnTo>
                  <a:lnTo>
                    <a:pt x="1034" y="136"/>
                  </a:lnTo>
                  <a:lnTo>
                    <a:pt x="1090" y="107"/>
                  </a:lnTo>
                  <a:lnTo>
                    <a:pt x="1142" y="79"/>
                  </a:lnTo>
                  <a:lnTo>
                    <a:pt x="1191" y="53"/>
                  </a:lnTo>
                  <a:lnTo>
                    <a:pt x="1235" y="28"/>
                  </a:lnTo>
                  <a:lnTo>
                    <a:pt x="1274" y="8"/>
                  </a:lnTo>
                  <a:lnTo>
                    <a:pt x="1293" y="1"/>
                  </a:lnTo>
                  <a:lnTo>
                    <a:pt x="13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87" name="Google Shape;10187;p23"/>
          <p:cNvSpPr/>
          <p:nvPr/>
        </p:nvSpPr>
        <p:spPr>
          <a:xfrm>
            <a:off x="17514695" y="9474683"/>
            <a:ext cx="465200" cy="464769"/>
          </a:xfrm>
          <a:custGeom>
            <a:rect b="b" l="l" r="r" t="t"/>
            <a:pathLst>
              <a:path extrusionOk="0" h="4312" w="4316">
                <a:moveTo>
                  <a:pt x="2165" y="1347"/>
                </a:moveTo>
                <a:lnTo>
                  <a:pt x="2082" y="1353"/>
                </a:lnTo>
                <a:lnTo>
                  <a:pt x="2001" y="1364"/>
                </a:lnTo>
                <a:lnTo>
                  <a:pt x="1924" y="1384"/>
                </a:lnTo>
                <a:lnTo>
                  <a:pt x="1849" y="1412"/>
                </a:lnTo>
                <a:lnTo>
                  <a:pt x="1778" y="1446"/>
                </a:lnTo>
                <a:lnTo>
                  <a:pt x="1712" y="1486"/>
                </a:lnTo>
                <a:lnTo>
                  <a:pt x="1650" y="1533"/>
                </a:lnTo>
                <a:lnTo>
                  <a:pt x="1592" y="1584"/>
                </a:lnTo>
                <a:lnTo>
                  <a:pt x="1540" y="1642"/>
                </a:lnTo>
                <a:lnTo>
                  <a:pt x="1494" y="1705"/>
                </a:lnTo>
                <a:lnTo>
                  <a:pt x="1454" y="1772"/>
                </a:lnTo>
                <a:lnTo>
                  <a:pt x="1420" y="1842"/>
                </a:lnTo>
                <a:lnTo>
                  <a:pt x="1392" y="1916"/>
                </a:lnTo>
                <a:lnTo>
                  <a:pt x="1372" y="1994"/>
                </a:lnTo>
                <a:lnTo>
                  <a:pt x="1359" y="2074"/>
                </a:lnTo>
                <a:lnTo>
                  <a:pt x="1355" y="2156"/>
                </a:lnTo>
                <a:lnTo>
                  <a:pt x="1359" y="2239"/>
                </a:lnTo>
                <a:lnTo>
                  <a:pt x="1372" y="2320"/>
                </a:lnTo>
                <a:lnTo>
                  <a:pt x="1392" y="2397"/>
                </a:lnTo>
                <a:lnTo>
                  <a:pt x="1420" y="2472"/>
                </a:lnTo>
                <a:lnTo>
                  <a:pt x="1454" y="2543"/>
                </a:lnTo>
                <a:lnTo>
                  <a:pt x="1494" y="2608"/>
                </a:lnTo>
                <a:lnTo>
                  <a:pt x="1540" y="2671"/>
                </a:lnTo>
                <a:lnTo>
                  <a:pt x="1592" y="2728"/>
                </a:lnTo>
                <a:lnTo>
                  <a:pt x="1650" y="2781"/>
                </a:lnTo>
                <a:lnTo>
                  <a:pt x="1712" y="2827"/>
                </a:lnTo>
                <a:lnTo>
                  <a:pt x="1778" y="2867"/>
                </a:lnTo>
                <a:lnTo>
                  <a:pt x="1849" y="2901"/>
                </a:lnTo>
                <a:lnTo>
                  <a:pt x="1924" y="2929"/>
                </a:lnTo>
                <a:lnTo>
                  <a:pt x="2001" y="2948"/>
                </a:lnTo>
                <a:lnTo>
                  <a:pt x="2082" y="2961"/>
                </a:lnTo>
                <a:lnTo>
                  <a:pt x="2165" y="2965"/>
                </a:lnTo>
                <a:lnTo>
                  <a:pt x="2247" y="2961"/>
                </a:lnTo>
                <a:lnTo>
                  <a:pt x="2327" y="2948"/>
                </a:lnTo>
                <a:lnTo>
                  <a:pt x="2405" y="2929"/>
                </a:lnTo>
                <a:lnTo>
                  <a:pt x="2479" y="2901"/>
                </a:lnTo>
                <a:lnTo>
                  <a:pt x="2550" y="2867"/>
                </a:lnTo>
                <a:lnTo>
                  <a:pt x="2617" y="2827"/>
                </a:lnTo>
                <a:lnTo>
                  <a:pt x="2680" y="2781"/>
                </a:lnTo>
                <a:lnTo>
                  <a:pt x="2736" y="2728"/>
                </a:lnTo>
                <a:lnTo>
                  <a:pt x="2788" y="2671"/>
                </a:lnTo>
                <a:lnTo>
                  <a:pt x="2836" y="2608"/>
                </a:lnTo>
                <a:lnTo>
                  <a:pt x="2876" y="2543"/>
                </a:lnTo>
                <a:lnTo>
                  <a:pt x="2910" y="2472"/>
                </a:lnTo>
                <a:lnTo>
                  <a:pt x="2938" y="2397"/>
                </a:lnTo>
                <a:lnTo>
                  <a:pt x="2957" y="2320"/>
                </a:lnTo>
                <a:lnTo>
                  <a:pt x="2969" y="2239"/>
                </a:lnTo>
                <a:lnTo>
                  <a:pt x="2973" y="2156"/>
                </a:lnTo>
                <a:lnTo>
                  <a:pt x="2969" y="2074"/>
                </a:lnTo>
                <a:lnTo>
                  <a:pt x="2957" y="1994"/>
                </a:lnTo>
                <a:lnTo>
                  <a:pt x="2938" y="1916"/>
                </a:lnTo>
                <a:lnTo>
                  <a:pt x="2910" y="1842"/>
                </a:lnTo>
                <a:lnTo>
                  <a:pt x="2876" y="1772"/>
                </a:lnTo>
                <a:lnTo>
                  <a:pt x="2836" y="1705"/>
                </a:lnTo>
                <a:lnTo>
                  <a:pt x="2788" y="1642"/>
                </a:lnTo>
                <a:lnTo>
                  <a:pt x="2736" y="1584"/>
                </a:lnTo>
                <a:lnTo>
                  <a:pt x="2680" y="1533"/>
                </a:lnTo>
                <a:lnTo>
                  <a:pt x="2617" y="1486"/>
                </a:lnTo>
                <a:lnTo>
                  <a:pt x="2550" y="1446"/>
                </a:lnTo>
                <a:lnTo>
                  <a:pt x="2479" y="1412"/>
                </a:lnTo>
                <a:lnTo>
                  <a:pt x="2405" y="1384"/>
                </a:lnTo>
                <a:lnTo>
                  <a:pt x="2327" y="1364"/>
                </a:lnTo>
                <a:lnTo>
                  <a:pt x="2247" y="1353"/>
                </a:lnTo>
                <a:lnTo>
                  <a:pt x="2165" y="1347"/>
                </a:lnTo>
                <a:close/>
                <a:moveTo>
                  <a:pt x="2031" y="0"/>
                </a:moveTo>
                <a:lnTo>
                  <a:pt x="2288" y="0"/>
                </a:lnTo>
                <a:lnTo>
                  <a:pt x="2322" y="3"/>
                </a:lnTo>
                <a:lnTo>
                  <a:pt x="2354" y="12"/>
                </a:lnTo>
                <a:lnTo>
                  <a:pt x="2384" y="26"/>
                </a:lnTo>
                <a:lnTo>
                  <a:pt x="2410" y="45"/>
                </a:lnTo>
                <a:lnTo>
                  <a:pt x="2433" y="68"/>
                </a:lnTo>
                <a:lnTo>
                  <a:pt x="2452" y="95"/>
                </a:lnTo>
                <a:lnTo>
                  <a:pt x="2466" y="125"/>
                </a:lnTo>
                <a:lnTo>
                  <a:pt x="2474" y="157"/>
                </a:lnTo>
                <a:lnTo>
                  <a:pt x="2546" y="587"/>
                </a:lnTo>
                <a:lnTo>
                  <a:pt x="2643" y="614"/>
                </a:lnTo>
                <a:lnTo>
                  <a:pt x="2737" y="647"/>
                </a:lnTo>
                <a:lnTo>
                  <a:pt x="2829" y="685"/>
                </a:lnTo>
                <a:lnTo>
                  <a:pt x="2918" y="728"/>
                </a:lnTo>
                <a:lnTo>
                  <a:pt x="3003" y="777"/>
                </a:lnTo>
                <a:lnTo>
                  <a:pt x="3086" y="830"/>
                </a:lnTo>
                <a:lnTo>
                  <a:pt x="3451" y="601"/>
                </a:lnTo>
                <a:lnTo>
                  <a:pt x="3481" y="585"/>
                </a:lnTo>
                <a:lnTo>
                  <a:pt x="3513" y="576"/>
                </a:lnTo>
                <a:lnTo>
                  <a:pt x="3545" y="572"/>
                </a:lnTo>
                <a:lnTo>
                  <a:pt x="3578" y="574"/>
                </a:lnTo>
                <a:lnTo>
                  <a:pt x="3610" y="582"/>
                </a:lnTo>
                <a:lnTo>
                  <a:pt x="3640" y="595"/>
                </a:lnTo>
                <a:lnTo>
                  <a:pt x="3667" y="612"/>
                </a:lnTo>
                <a:lnTo>
                  <a:pt x="3692" y="635"/>
                </a:lnTo>
                <a:lnTo>
                  <a:pt x="3862" y="826"/>
                </a:lnTo>
                <a:lnTo>
                  <a:pt x="3883" y="854"/>
                </a:lnTo>
                <a:lnTo>
                  <a:pt x="3898" y="884"/>
                </a:lnTo>
                <a:lnTo>
                  <a:pt x="3907" y="915"/>
                </a:lnTo>
                <a:lnTo>
                  <a:pt x="3911" y="948"/>
                </a:lnTo>
                <a:lnTo>
                  <a:pt x="3908" y="981"/>
                </a:lnTo>
                <a:lnTo>
                  <a:pt x="3900" y="1012"/>
                </a:lnTo>
                <a:lnTo>
                  <a:pt x="3887" y="1042"/>
                </a:lnTo>
                <a:lnTo>
                  <a:pt x="3869" y="1071"/>
                </a:lnTo>
                <a:lnTo>
                  <a:pt x="3595" y="1410"/>
                </a:lnTo>
                <a:lnTo>
                  <a:pt x="3636" y="1497"/>
                </a:lnTo>
                <a:lnTo>
                  <a:pt x="3673" y="1586"/>
                </a:lnTo>
                <a:lnTo>
                  <a:pt x="3704" y="1677"/>
                </a:lnTo>
                <a:lnTo>
                  <a:pt x="3730" y="1772"/>
                </a:lnTo>
                <a:lnTo>
                  <a:pt x="4157" y="1842"/>
                </a:lnTo>
                <a:lnTo>
                  <a:pt x="4190" y="1851"/>
                </a:lnTo>
                <a:lnTo>
                  <a:pt x="4221" y="1864"/>
                </a:lnTo>
                <a:lnTo>
                  <a:pt x="4248" y="1884"/>
                </a:lnTo>
                <a:lnTo>
                  <a:pt x="4271" y="1906"/>
                </a:lnTo>
                <a:lnTo>
                  <a:pt x="4289" y="1933"/>
                </a:lnTo>
                <a:lnTo>
                  <a:pt x="4304" y="1963"/>
                </a:lnTo>
                <a:lnTo>
                  <a:pt x="4313" y="1995"/>
                </a:lnTo>
                <a:lnTo>
                  <a:pt x="4316" y="2028"/>
                </a:lnTo>
                <a:lnTo>
                  <a:pt x="4316" y="2285"/>
                </a:lnTo>
                <a:lnTo>
                  <a:pt x="4313" y="2319"/>
                </a:lnTo>
                <a:lnTo>
                  <a:pt x="4304" y="2350"/>
                </a:lnTo>
                <a:lnTo>
                  <a:pt x="4289" y="2380"/>
                </a:lnTo>
                <a:lnTo>
                  <a:pt x="4271" y="2406"/>
                </a:lnTo>
                <a:lnTo>
                  <a:pt x="4248" y="2430"/>
                </a:lnTo>
                <a:lnTo>
                  <a:pt x="4221" y="2448"/>
                </a:lnTo>
                <a:lnTo>
                  <a:pt x="4191" y="2463"/>
                </a:lnTo>
                <a:lnTo>
                  <a:pt x="4157" y="2471"/>
                </a:lnTo>
                <a:lnTo>
                  <a:pt x="3730" y="2543"/>
                </a:lnTo>
                <a:lnTo>
                  <a:pt x="3704" y="2638"/>
                </a:lnTo>
                <a:lnTo>
                  <a:pt x="3671" y="2731"/>
                </a:lnTo>
                <a:lnTo>
                  <a:pt x="3633" y="2821"/>
                </a:lnTo>
                <a:lnTo>
                  <a:pt x="3591" y="2909"/>
                </a:lnTo>
                <a:lnTo>
                  <a:pt x="3543" y="2993"/>
                </a:lnTo>
                <a:lnTo>
                  <a:pt x="3801" y="3354"/>
                </a:lnTo>
                <a:lnTo>
                  <a:pt x="3818" y="3384"/>
                </a:lnTo>
                <a:lnTo>
                  <a:pt x="3830" y="3416"/>
                </a:lnTo>
                <a:lnTo>
                  <a:pt x="3835" y="3447"/>
                </a:lnTo>
                <a:lnTo>
                  <a:pt x="3835" y="3480"/>
                </a:lnTo>
                <a:lnTo>
                  <a:pt x="3830" y="3513"/>
                </a:lnTo>
                <a:lnTo>
                  <a:pt x="3819" y="3543"/>
                </a:lnTo>
                <a:lnTo>
                  <a:pt x="3802" y="3572"/>
                </a:lnTo>
                <a:lnTo>
                  <a:pt x="3781" y="3598"/>
                </a:lnTo>
                <a:lnTo>
                  <a:pt x="3599" y="3778"/>
                </a:lnTo>
                <a:lnTo>
                  <a:pt x="3573" y="3801"/>
                </a:lnTo>
                <a:lnTo>
                  <a:pt x="3544" y="3818"/>
                </a:lnTo>
                <a:lnTo>
                  <a:pt x="3514" y="3828"/>
                </a:lnTo>
                <a:lnTo>
                  <a:pt x="3481" y="3833"/>
                </a:lnTo>
                <a:lnTo>
                  <a:pt x="3450" y="3833"/>
                </a:lnTo>
                <a:lnTo>
                  <a:pt x="3417" y="3828"/>
                </a:lnTo>
                <a:lnTo>
                  <a:pt x="3386" y="3816"/>
                </a:lnTo>
                <a:lnTo>
                  <a:pt x="3357" y="3799"/>
                </a:lnTo>
                <a:lnTo>
                  <a:pt x="2994" y="3540"/>
                </a:lnTo>
                <a:lnTo>
                  <a:pt x="2910" y="3587"/>
                </a:lnTo>
                <a:lnTo>
                  <a:pt x="2824" y="3630"/>
                </a:lnTo>
                <a:lnTo>
                  <a:pt x="2733" y="3667"/>
                </a:lnTo>
                <a:lnTo>
                  <a:pt x="2640" y="3700"/>
                </a:lnTo>
                <a:lnTo>
                  <a:pt x="2546" y="3726"/>
                </a:lnTo>
                <a:lnTo>
                  <a:pt x="2474" y="4155"/>
                </a:lnTo>
                <a:lnTo>
                  <a:pt x="2466" y="4188"/>
                </a:lnTo>
                <a:lnTo>
                  <a:pt x="2452" y="4218"/>
                </a:lnTo>
                <a:lnTo>
                  <a:pt x="2433" y="4246"/>
                </a:lnTo>
                <a:lnTo>
                  <a:pt x="2410" y="4268"/>
                </a:lnTo>
                <a:lnTo>
                  <a:pt x="2384" y="4288"/>
                </a:lnTo>
                <a:lnTo>
                  <a:pt x="2354" y="4301"/>
                </a:lnTo>
                <a:lnTo>
                  <a:pt x="2322" y="4310"/>
                </a:lnTo>
                <a:lnTo>
                  <a:pt x="2288" y="4312"/>
                </a:lnTo>
                <a:lnTo>
                  <a:pt x="2031" y="4312"/>
                </a:lnTo>
                <a:lnTo>
                  <a:pt x="1999" y="4310"/>
                </a:lnTo>
                <a:lnTo>
                  <a:pt x="1966" y="4301"/>
                </a:lnTo>
                <a:lnTo>
                  <a:pt x="1937" y="4288"/>
                </a:lnTo>
                <a:lnTo>
                  <a:pt x="1909" y="4268"/>
                </a:lnTo>
                <a:lnTo>
                  <a:pt x="1887" y="4246"/>
                </a:lnTo>
                <a:lnTo>
                  <a:pt x="1869" y="4218"/>
                </a:lnTo>
                <a:lnTo>
                  <a:pt x="1854" y="4188"/>
                </a:lnTo>
                <a:lnTo>
                  <a:pt x="1847" y="4155"/>
                </a:lnTo>
                <a:lnTo>
                  <a:pt x="1775" y="3726"/>
                </a:lnTo>
                <a:lnTo>
                  <a:pt x="1680" y="3700"/>
                </a:lnTo>
                <a:lnTo>
                  <a:pt x="1589" y="3668"/>
                </a:lnTo>
                <a:lnTo>
                  <a:pt x="1499" y="3632"/>
                </a:lnTo>
                <a:lnTo>
                  <a:pt x="1413" y="3591"/>
                </a:lnTo>
                <a:lnTo>
                  <a:pt x="1329" y="3544"/>
                </a:lnTo>
                <a:lnTo>
                  <a:pt x="1249" y="3493"/>
                </a:lnTo>
                <a:lnTo>
                  <a:pt x="879" y="3726"/>
                </a:lnTo>
                <a:lnTo>
                  <a:pt x="848" y="3742"/>
                </a:lnTo>
                <a:lnTo>
                  <a:pt x="816" y="3751"/>
                </a:lnTo>
                <a:lnTo>
                  <a:pt x="784" y="3755"/>
                </a:lnTo>
                <a:lnTo>
                  <a:pt x="752" y="3753"/>
                </a:lnTo>
                <a:lnTo>
                  <a:pt x="720" y="3746"/>
                </a:lnTo>
                <a:lnTo>
                  <a:pt x="689" y="3733"/>
                </a:lnTo>
                <a:lnTo>
                  <a:pt x="661" y="3714"/>
                </a:lnTo>
                <a:lnTo>
                  <a:pt x="636" y="3691"/>
                </a:lnTo>
                <a:lnTo>
                  <a:pt x="466" y="3500"/>
                </a:lnTo>
                <a:lnTo>
                  <a:pt x="446" y="3472"/>
                </a:lnTo>
                <a:lnTo>
                  <a:pt x="432" y="3443"/>
                </a:lnTo>
                <a:lnTo>
                  <a:pt x="423" y="3412"/>
                </a:lnTo>
                <a:lnTo>
                  <a:pt x="419" y="3379"/>
                </a:lnTo>
                <a:lnTo>
                  <a:pt x="421" y="3346"/>
                </a:lnTo>
                <a:lnTo>
                  <a:pt x="428" y="3315"/>
                </a:lnTo>
                <a:lnTo>
                  <a:pt x="442" y="3285"/>
                </a:lnTo>
                <a:lnTo>
                  <a:pt x="461" y="3256"/>
                </a:lnTo>
                <a:lnTo>
                  <a:pt x="733" y="2918"/>
                </a:lnTo>
                <a:lnTo>
                  <a:pt x="689" y="2829"/>
                </a:lnTo>
                <a:lnTo>
                  <a:pt x="651" y="2736"/>
                </a:lnTo>
                <a:lnTo>
                  <a:pt x="618" y="2641"/>
                </a:lnTo>
                <a:lnTo>
                  <a:pt x="590" y="2543"/>
                </a:lnTo>
                <a:lnTo>
                  <a:pt x="158" y="2471"/>
                </a:lnTo>
                <a:lnTo>
                  <a:pt x="125" y="2463"/>
                </a:lnTo>
                <a:lnTo>
                  <a:pt x="95" y="2448"/>
                </a:lnTo>
                <a:lnTo>
                  <a:pt x="68" y="2430"/>
                </a:lnTo>
                <a:lnTo>
                  <a:pt x="46" y="2406"/>
                </a:lnTo>
                <a:lnTo>
                  <a:pt x="26" y="2380"/>
                </a:lnTo>
                <a:lnTo>
                  <a:pt x="11" y="2350"/>
                </a:lnTo>
                <a:lnTo>
                  <a:pt x="4" y="2319"/>
                </a:lnTo>
                <a:lnTo>
                  <a:pt x="0" y="2285"/>
                </a:lnTo>
                <a:lnTo>
                  <a:pt x="0" y="2028"/>
                </a:lnTo>
                <a:lnTo>
                  <a:pt x="4" y="1995"/>
                </a:lnTo>
                <a:lnTo>
                  <a:pt x="11" y="1963"/>
                </a:lnTo>
                <a:lnTo>
                  <a:pt x="26" y="1933"/>
                </a:lnTo>
                <a:lnTo>
                  <a:pt x="46" y="1906"/>
                </a:lnTo>
                <a:lnTo>
                  <a:pt x="68" y="1884"/>
                </a:lnTo>
                <a:lnTo>
                  <a:pt x="95" y="1864"/>
                </a:lnTo>
                <a:lnTo>
                  <a:pt x="125" y="1851"/>
                </a:lnTo>
                <a:lnTo>
                  <a:pt x="158" y="1842"/>
                </a:lnTo>
                <a:lnTo>
                  <a:pt x="590" y="1770"/>
                </a:lnTo>
                <a:lnTo>
                  <a:pt x="617" y="1675"/>
                </a:lnTo>
                <a:lnTo>
                  <a:pt x="649" y="1582"/>
                </a:lnTo>
                <a:lnTo>
                  <a:pt x="686" y="1491"/>
                </a:lnTo>
                <a:lnTo>
                  <a:pt x="729" y="1405"/>
                </a:lnTo>
                <a:lnTo>
                  <a:pt x="778" y="1320"/>
                </a:lnTo>
                <a:lnTo>
                  <a:pt x="529" y="972"/>
                </a:lnTo>
                <a:lnTo>
                  <a:pt x="512" y="943"/>
                </a:lnTo>
                <a:lnTo>
                  <a:pt x="500" y="911"/>
                </a:lnTo>
                <a:lnTo>
                  <a:pt x="494" y="880"/>
                </a:lnTo>
                <a:lnTo>
                  <a:pt x="494" y="847"/>
                </a:lnTo>
                <a:lnTo>
                  <a:pt x="499" y="815"/>
                </a:lnTo>
                <a:lnTo>
                  <a:pt x="511" y="784"/>
                </a:lnTo>
                <a:lnTo>
                  <a:pt x="526" y="756"/>
                </a:lnTo>
                <a:lnTo>
                  <a:pt x="549" y="729"/>
                </a:lnTo>
                <a:lnTo>
                  <a:pt x="729" y="548"/>
                </a:lnTo>
                <a:lnTo>
                  <a:pt x="755" y="527"/>
                </a:lnTo>
                <a:lnTo>
                  <a:pt x="784" y="510"/>
                </a:lnTo>
                <a:lnTo>
                  <a:pt x="816" y="499"/>
                </a:lnTo>
                <a:lnTo>
                  <a:pt x="847" y="494"/>
                </a:lnTo>
                <a:lnTo>
                  <a:pt x="880" y="494"/>
                </a:lnTo>
                <a:lnTo>
                  <a:pt x="913" y="499"/>
                </a:lnTo>
                <a:lnTo>
                  <a:pt x="943" y="511"/>
                </a:lnTo>
                <a:lnTo>
                  <a:pt x="973" y="528"/>
                </a:lnTo>
                <a:lnTo>
                  <a:pt x="1320" y="777"/>
                </a:lnTo>
                <a:lnTo>
                  <a:pt x="1405" y="728"/>
                </a:lnTo>
                <a:lnTo>
                  <a:pt x="1493" y="685"/>
                </a:lnTo>
                <a:lnTo>
                  <a:pt x="1585" y="647"/>
                </a:lnTo>
                <a:lnTo>
                  <a:pt x="1678" y="614"/>
                </a:lnTo>
                <a:lnTo>
                  <a:pt x="1775" y="588"/>
                </a:lnTo>
                <a:lnTo>
                  <a:pt x="1847" y="157"/>
                </a:lnTo>
                <a:lnTo>
                  <a:pt x="1854" y="125"/>
                </a:lnTo>
                <a:lnTo>
                  <a:pt x="1869" y="95"/>
                </a:lnTo>
                <a:lnTo>
                  <a:pt x="1887" y="68"/>
                </a:lnTo>
                <a:lnTo>
                  <a:pt x="1909" y="45"/>
                </a:lnTo>
                <a:lnTo>
                  <a:pt x="1937" y="26"/>
                </a:lnTo>
                <a:lnTo>
                  <a:pt x="1966" y="12"/>
                </a:lnTo>
                <a:lnTo>
                  <a:pt x="1999" y="3"/>
                </a:lnTo>
                <a:lnTo>
                  <a:pt x="203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88" name="Google Shape;10188;p23"/>
          <p:cNvGrpSpPr/>
          <p:nvPr/>
        </p:nvGrpSpPr>
        <p:grpSpPr>
          <a:xfrm>
            <a:off x="16306164" y="9490737"/>
            <a:ext cx="402110" cy="432559"/>
            <a:chOff x="-3235" y="750"/>
            <a:chExt cx="2153" cy="2316"/>
          </a:xfrm>
        </p:grpSpPr>
        <p:sp>
          <p:nvSpPr>
            <p:cNvPr id="10189" name="Google Shape;10189;p23"/>
            <p:cNvSpPr/>
            <p:nvPr/>
          </p:nvSpPr>
          <p:spPr>
            <a:xfrm>
              <a:off x="-3235" y="750"/>
              <a:ext cx="2153" cy="2316"/>
            </a:xfrm>
            <a:custGeom>
              <a:rect b="b" l="l" r="r" t="t"/>
              <a:pathLst>
                <a:path extrusionOk="0" h="4631" w="4305">
                  <a:moveTo>
                    <a:pt x="538" y="1527"/>
                  </a:moveTo>
                  <a:lnTo>
                    <a:pt x="538" y="4125"/>
                  </a:lnTo>
                  <a:lnTo>
                    <a:pt x="3767" y="4125"/>
                  </a:lnTo>
                  <a:lnTo>
                    <a:pt x="3767" y="1527"/>
                  </a:lnTo>
                  <a:lnTo>
                    <a:pt x="538" y="1527"/>
                  </a:lnTo>
                  <a:close/>
                  <a:moveTo>
                    <a:pt x="993" y="0"/>
                  </a:moveTo>
                  <a:lnTo>
                    <a:pt x="1006" y="0"/>
                  </a:lnTo>
                  <a:lnTo>
                    <a:pt x="1058" y="5"/>
                  </a:lnTo>
                  <a:lnTo>
                    <a:pt x="1107" y="16"/>
                  </a:lnTo>
                  <a:lnTo>
                    <a:pt x="1153" y="36"/>
                  </a:lnTo>
                  <a:lnTo>
                    <a:pt x="1195" y="61"/>
                  </a:lnTo>
                  <a:lnTo>
                    <a:pt x="1232" y="94"/>
                  </a:lnTo>
                  <a:lnTo>
                    <a:pt x="1264" y="130"/>
                  </a:lnTo>
                  <a:lnTo>
                    <a:pt x="1290" y="173"/>
                  </a:lnTo>
                  <a:lnTo>
                    <a:pt x="1309" y="219"/>
                  </a:lnTo>
                  <a:lnTo>
                    <a:pt x="1322" y="269"/>
                  </a:lnTo>
                  <a:lnTo>
                    <a:pt x="1326" y="319"/>
                  </a:lnTo>
                  <a:lnTo>
                    <a:pt x="1326" y="561"/>
                  </a:lnTo>
                  <a:lnTo>
                    <a:pt x="2979" y="561"/>
                  </a:lnTo>
                  <a:lnTo>
                    <a:pt x="2979" y="319"/>
                  </a:lnTo>
                  <a:lnTo>
                    <a:pt x="2983" y="269"/>
                  </a:lnTo>
                  <a:lnTo>
                    <a:pt x="2996" y="219"/>
                  </a:lnTo>
                  <a:lnTo>
                    <a:pt x="3014" y="173"/>
                  </a:lnTo>
                  <a:lnTo>
                    <a:pt x="3041" y="130"/>
                  </a:lnTo>
                  <a:lnTo>
                    <a:pt x="3072" y="94"/>
                  </a:lnTo>
                  <a:lnTo>
                    <a:pt x="3110" y="61"/>
                  </a:lnTo>
                  <a:lnTo>
                    <a:pt x="3153" y="36"/>
                  </a:lnTo>
                  <a:lnTo>
                    <a:pt x="3198" y="16"/>
                  </a:lnTo>
                  <a:lnTo>
                    <a:pt x="3247" y="5"/>
                  </a:lnTo>
                  <a:lnTo>
                    <a:pt x="3300" y="0"/>
                  </a:lnTo>
                  <a:lnTo>
                    <a:pt x="3312" y="0"/>
                  </a:lnTo>
                  <a:lnTo>
                    <a:pt x="3364" y="5"/>
                  </a:lnTo>
                  <a:lnTo>
                    <a:pt x="3414" y="16"/>
                  </a:lnTo>
                  <a:lnTo>
                    <a:pt x="3459" y="36"/>
                  </a:lnTo>
                  <a:lnTo>
                    <a:pt x="3501" y="61"/>
                  </a:lnTo>
                  <a:lnTo>
                    <a:pt x="3538" y="94"/>
                  </a:lnTo>
                  <a:lnTo>
                    <a:pt x="3571" y="130"/>
                  </a:lnTo>
                  <a:lnTo>
                    <a:pt x="3596" y="173"/>
                  </a:lnTo>
                  <a:lnTo>
                    <a:pt x="3616" y="219"/>
                  </a:lnTo>
                  <a:lnTo>
                    <a:pt x="3629" y="269"/>
                  </a:lnTo>
                  <a:lnTo>
                    <a:pt x="3633" y="319"/>
                  </a:lnTo>
                  <a:lnTo>
                    <a:pt x="3633" y="561"/>
                  </a:lnTo>
                  <a:lnTo>
                    <a:pt x="3985" y="561"/>
                  </a:lnTo>
                  <a:lnTo>
                    <a:pt x="4037" y="565"/>
                  </a:lnTo>
                  <a:lnTo>
                    <a:pt x="4086" y="576"/>
                  </a:lnTo>
                  <a:lnTo>
                    <a:pt x="4131" y="596"/>
                  </a:lnTo>
                  <a:lnTo>
                    <a:pt x="4174" y="621"/>
                  </a:lnTo>
                  <a:lnTo>
                    <a:pt x="4212" y="654"/>
                  </a:lnTo>
                  <a:lnTo>
                    <a:pt x="4243" y="692"/>
                  </a:lnTo>
                  <a:lnTo>
                    <a:pt x="4270" y="733"/>
                  </a:lnTo>
                  <a:lnTo>
                    <a:pt x="4288" y="779"/>
                  </a:lnTo>
                  <a:lnTo>
                    <a:pt x="4301" y="829"/>
                  </a:lnTo>
                  <a:lnTo>
                    <a:pt x="4305" y="881"/>
                  </a:lnTo>
                  <a:lnTo>
                    <a:pt x="4305" y="4311"/>
                  </a:lnTo>
                  <a:lnTo>
                    <a:pt x="4301" y="4363"/>
                  </a:lnTo>
                  <a:lnTo>
                    <a:pt x="4288" y="4412"/>
                  </a:lnTo>
                  <a:lnTo>
                    <a:pt x="4270" y="4458"/>
                  </a:lnTo>
                  <a:lnTo>
                    <a:pt x="4243" y="4500"/>
                  </a:lnTo>
                  <a:lnTo>
                    <a:pt x="4212" y="4537"/>
                  </a:lnTo>
                  <a:lnTo>
                    <a:pt x="4174" y="4569"/>
                  </a:lnTo>
                  <a:lnTo>
                    <a:pt x="4131" y="4594"/>
                  </a:lnTo>
                  <a:lnTo>
                    <a:pt x="4086" y="4614"/>
                  </a:lnTo>
                  <a:lnTo>
                    <a:pt x="4037" y="4627"/>
                  </a:lnTo>
                  <a:lnTo>
                    <a:pt x="3985" y="4631"/>
                  </a:lnTo>
                  <a:lnTo>
                    <a:pt x="321" y="4631"/>
                  </a:lnTo>
                  <a:lnTo>
                    <a:pt x="268" y="4627"/>
                  </a:lnTo>
                  <a:lnTo>
                    <a:pt x="219" y="4614"/>
                  </a:lnTo>
                  <a:lnTo>
                    <a:pt x="172" y="4594"/>
                  </a:lnTo>
                  <a:lnTo>
                    <a:pt x="131" y="4569"/>
                  </a:lnTo>
                  <a:lnTo>
                    <a:pt x="93" y="4537"/>
                  </a:lnTo>
                  <a:lnTo>
                    <a:pt x="61" y="4500"/>
                  </a:lnTo>
                  <a:lnTo>
                    <a:pt x="35" y="4458"/>
                  </a:lnTo>
                  <a:lnTo>
                    <a:pt x="16" y="4412"/>
                  </a:lnTo>
                  <a:lnTo>
                    <a:pt x="4" y="4363"/>
                  </a:lnTo>
                  <a:lnTo>
                    <a:pt x="0" y="4311"/>
                  </a:lnTo>
                  <a:lnTo>
                    <a:pt x="0" y="881"/>
                  </a:lnTo>
                  <a:lnTo>
                    <a:pt x="4" y="829"/>
                  </a:lnTo>
                  <a:lnTo>
                    <a:pt x="16" y="779"/>
                  </a:lnTo>
                  <a:lnTo>
                    <a:pt x="35" y="733"/>
                  </a:lnTo>
                  <a:lnTo>
                    <a:pt x="61" y="692"/>
                  </a:lnTo>
                  <a:lnTo>
                    <a:pt x="93" y="654"/>
                  </a:lnTo>
                  <a:lnTo>
                    <a:pt x="131" y="621"/>
                  </a:lnTo>
                  <a:lnTo>
                    <a:pt x="172" y="596"/>
                  </a:lnTo>
                  <a:lnTo>
                    <a:pt x="219" y="576"/>
                  </a:lnTo>
                  <a:lnTo>
                    <a:pt x="268" y="565"/>
                  </a:lnTo>
                  <a:lnTo>
                    <a:pt x="321" y="561"/>
                  </a:lnTo>
                  <a:lnTo>
                    <a:pt x="672" y="561"/>
                  </a:lnTo>
                  <a:lnTo>
                    <a:pt x="672" y="319"/>
                  </a:lnTo>
                  <a:lnTo>
                    <a:pt x="677" y="269"/>
                  </a:lnTo>
                  <a:lnTo>
                    <a:pt x="689" y="219"/>
                  </a:lnTo>
                  <a:lnTo>
                    <a:pt x="708" y="173"/>
                  </a:lnTo>
                  <a:lnTo>
                    <a:pt x="734" y="130"/>
                  </a:lnTo>
                  <a:lnTo>
                    <a:pt x="766" y="94"/>
                  </a:lnTo>
                  <a:lnTo>
                    <a:pt x="804" y="61"/>
                  </a:lnTo>
                  <a:lnTo>
                    <a:pt x="846" y="36"/>
                  </a:lnTo>
                  <a:lnTo>
                    <a:pt x="891" y="16"/>
                  </a:lnTo>
                  <a:lnTo>
                    <a:pt x="941" y="5"/>
                  </a:lnTo>
                  <a:lnTo>
                    <a:pt x="9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0" name="Google Shape;10190;p23"/>
            <p:cNvSpPr/>
            <p:nvPr/>
          </p:nvSpPr>
          <p:spPr>
            <a:xfrm>
              <a:off x="-2772" y="1772"/>
              <a:ext cx="328" cy="330"/>
            </a:xfrm>
            <a:custGeom>
              <a:rect b="b" l="l" r="r" t="t"/>
              <a:pathLst>
                <a:path extrusionOk="0" h="659" w="660">
                  <a:moveTo>
                    <a:pt x="51" y="0"/>
                  </a:moveTo>
                  <a:lnTo>
                    <a:pt x="609" y="0"/>
                  </a:lnTo>
                  <a:lnTo>
                    <a:pt x="629" y="5"/>
                  </a:lnTo>
                  <a:lnTo>
                    <a:pt x="646" y="15"/>
                  </a:lnTo>
                  <a:lnTo>
                    <a:pt x="657" y="32"/>
                  </a:lnTo>
                  <a:lnTo>
                    <a:pt x="660" y="51"/>
                  </a:lnTo>
                  <a:lnTo>
                    <a:pt x="660" y="609"/>
                  </a:lnTo>
                  <a:lnTo>
                    <a:pt x="657" y="628"/>
                  </a:lnTo>
                  <a:lnTo>
                    <a:pt x="646" y="644"/>
                  </a:lnTo>
                  <a:lnTo>
                    <a:pt x="629" y="655"/>
                  </a:lnTo>
                  <a:lnTo>
                    <a:pt x="609" y="659"/>
                  </a:lnTo>
                  <a:lnTo>
                    <a:pt x="51" y="659"/>
                  </a:lnTo>
                  <a:lnTo>
                    <a:pt x="31" y="655"/>
                  </a:lnTo>
                  <a:lnTo>
                    <a:pt x="16" y="644"/>
                  </a:lnTo>
                  <a:lnTo>
                    <a:pt x="4" y="628"/>
                  </a:lnTo>
                  <a:lnTo>
                    <a:pt x="0" y="609"/>
                  </a:lnTo>
                  <a:lnTo>
                    <a:pt x="0" y="51"/>
                  </a:lnTo>
                  <a:lnTo>
                    <a:pt x="4" y="32"/>
                  </a:lnTo>
                  <a:lnTo>
                    <a:pt x="16" y="15"/>
                  </a:lnTo>
                  <a:lnTo>
                    <a:pt x="31" y="5"/>
                  </a:lnTo>
                  <a:lnTo>
                    <a:pt x="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1" name="Google Shape;10191;p23"/>
            <p:cNvSpPr/>
            <p:nvPr/>
          </p:nvSpPr>
          <p:spPr>
            <a:xfrm>
              <a:off x="-2324" y="1772"/>
              <a:ext cx="330" cy="330"/>
            </a:xfrm>
            <a:custGeom>
              <a:rect b="b" l="l" r="r" t="t"/>
              <a:pathLst>
                <a:path extrusionOk="0" h="659" w="660">
                  <a:moveTo>
                    <a:pt x="52" y="0"/>
                  </a:moveTo>
                  <a:lnTo>
                    <a:pt x="609" y="0"/>
                  </a:lnTo>
                  <a:lnTo>
                    <a:pt x="629" y="5"/>
                  </a:lnTo>
                  <a:lnTo>
                    <a:pt x="646" y="15"/>
                  </a:lnTo>
                  <a:lnTo>
                    <a:pt x="657" y="32"/>
                  </a:lnTo>
                  <a:lnTo>
                    <a:pt x="660" y="51"/>
                  </a:lnTo>
                  <a:lnTo>
                    <a:pt x="660" y="609"/>
                  </a:lnTo>
                  <a:lnTo>
                    <a:pt x="657" y="628"/>
                  </a:lnTo>
                  <a:lnTo>
                    <a:pt x="646"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2" name="Google Shape;10192;p23"/>
            <p:cNvSpPr/>
            <p:nvPr/>
          </p:nvSpPr>
          <p:spPr>
            <a:xfrm>
              <a:off x="-1876" y="1772"/>
              <a:ext cx="330" cy="330"/>
            </a:xfrm>
            <a:custGeom>
              <a:rect b="b" l="l" r="r" t="t"/>
              <a:pathLst>
                <a:path extrusionOk="0" h="659" w="661">
                  <a:moveTo>
                    <a:pt x="52" y="0"/>
                  </a:moveTo>
                  <a:lnTo>
                    <a:pt x="609" y="0"/>
                  </a:lnTo>
                  <a:lnTo>
                    <a:pt x="629" y="5"/>
                  </a:lnTo>
                  <a:lnTo>
                    <a:pt x="645" y="15"/>
                  </a:lnTo>
                  <a:lnTo>
                    <a:pt x="657" y="32"/>
                  </a:lnTo>
                  <a:lnTo>
                    <a:pt x="661" y="51"/>
                  </a:lnTo>
                  <a:lnTo>
                    <a:pt x="661" y="609"/>
                  </a:lnTo>
                  <a:lnTo>
                    <a:pt x="657" y="628"/>
                  </a:lnTo>
                  <a:lnTo>
                    <a:pt x="645" y="644"/>
                  </a:lnTo>
                  <a:lnTo>
                    <a:pt x="629" y="655"/>
                  </a:lnTo>
                  <a:lnTo>
                    <a:pt x="609" y="659"/>
                  </a:lnTo>
                  <a:lnTo>
                    <a:pt x="52" y="659"/>
                  </a:lnTo>
                  <a:lnTo>
                    <a:pt x="31" y="655"/>
                  </a:lnTo>
                  <a:lnTo>
                    <a:pt x="16" y="644"/>
                  </a:lnTo>
                  <a:lnTo>
                    <a:pt x="4" y="628"/>
                  </a:lnTo>
                  <a:lnTo>
                    <a:pt x="0" y="609"/>
                  </a:lnTo>
                  <a:lnTo>
                    <a:pt x="0" y="51"/>
                  </a:lnTo>
                  <a:lnTo>
                    <a:pt x="4" y="32"/>
                  </a:lnTo>
                  <a:lnTo>
                    <a:pt x="16" y="15"/>
                  </a:lnTo>
                  <a:lnTo>
                    <a:pt x="31" y="5"/>
                  </a:lnTo>
                  <a:lnTo>
                    <a:pt x="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3" name="Google Shape;10193;p23"/>
            <p:cNvSpPr/>
            <p:nvPr/>
          </p:nvSpPr>
          <p:spPr>
            <a:xfrm>
              <a:off x="-2772" y="2220"/>
              <a:ext cx="328" cy="329"/>
            </a:xfrm>
            <a:custGeom>
              <a:rect b="b" l="l" r="r" t="t"/>
              <a:pathLst>
                <a:path extrusionOk="0" h="659" w="660">
                  <a:moveTo>
                    <a:pt x="51" y="0"/>
                  </a:moveTo>
                  <a:lnTo>
                    <a:pt x="609" y="0"/>
                  </a:lnTo>
                  <a:lnTo>
                    <a:pt x="629" y="5"/>
                  </a:lnTo>
                  <a:lnTo>
                    <a:pt x="646" y="16"/>
                  </a:lnTo>
                  <a:lnTo>
                    <a:pt x="657" y="31"/>
                  </a:lnTo>
                  <a:lnTo>
                    <a:pt x="660" y="51"/>
                  </a:lnTo>
                  <a:lnTo>
                    <a:pt x="660" y="608"/>
                  </a:lnTo>
                  <a:lnTo>
                    <a:pt x="657" y="628"/>
                  </a:lnTo>
                  <a:lnTo>
                    <a:pt x="646" y="644"/>
                  </a:lnTo>
                  <a:lnTo>
                    <a:pt x="629" y="655"/>
                  </a:lnTo>
                  <a:lnTo>
                    <a:pt x="609" y="659"/>
                  </a:lnTo>
                  <a:lnTo>
                    <a:pt x="51" y="659"/>
                  </a:lnTo>
                  <a:lnTo>
                    <a:pt x="31" y="655"/>
                  </a:lnTo>
                  <a:lnTo>
                    <a:pt x="16" y="644"/>
                  </a:lnTo>
                  <a:lnTo>
                    <a:pt x="4" y="628"/>
                  </a:lnTo>
                  <a:lnTo>
                    <a:pt x="0" y="608"/>
                  </a:lnTo>
                  <a:lnTo>
                    <a:pt x="0" y="51"/>
                  </a:lnTo>
                  <a:lnTo>
                    <a:pt x="4" y="31"/>
                  </a:lnTo>
                  <a:lnTo>
                    <a:pt x="16" y="16"/>
                  </a:lnTo>
                  <a:lnTo>
                    <a:pt x="31" y="5"/>
                  </a:lnTo>
                  <a:lnTo>
                    <a:pt x="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4" name="Google Shape;10194;p23"/>
            <p:cNvSpPr/>
            <p:nvPr/>
          </p:nvSpPr>
          <p:spPr>
            <a:xfrm>
              <a:off x="-2324" y="2220"/>
              <a:ext cx="330" cy="329"/>
            </a:xfrm>
            <a:custGeom>
              <a:rect b="b" l="l" r="r" t="t"/>
              <a:pathLst>
                <a:path extrusionOk="0" h="659" w="660">
                  <a:moveTo>
                    <a:pt x="52" y="0"/>
                  </a:moveTo>
                  <a:lnTo>
                    <a:pt x="609" y="0"/>
                  </a:lnTo>
                  <a:lnTo>
                    <a:pt x="629" y="5"/>
                  </a:lnTo>
                  <a:lnTo>
                    <a:pt x="646" y="16"/>
                  </a:lnTo>
                  <a:lnTo>
                    <a:pt x="657" y="31"/>
                  </a:lnTo>
                  <a:lnTo>
                    <a:pt x="660" y="51"/>
                  </a:lnTo>
                  <a:lnTo>
                    <a:pt x="660" y="608"/>
                  </a:lnTo>
                  <a:lnTo>
                    <a:pt x="657" y="628"/>
                  </a:lnTo>
                  <a:lnTo>
                    <a:pt x="646"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5" name="Google Shape;10195;p23"/>
            <p:cNvSpPr/>
            <p:nvPr/>
          </p:nvSpPr>
          <p:spPr>
            <a:xfrm>
              <a:off x="-1876" y="2220"/>
              <a:ext cx="330" cy="329"/>
            </a:xfrm>
            <a:custGeom>
              <a:rect b="b" l="l" r="r" t="t"/>
              <a:pathLst>
                <a:path extrusionOk="0" h="659" w="661">
                  <a:moveTo>
                    <a:pt x="52" y="0"/>
                  </a:moveTo>
                  <a:lnTo>
                    <a:pt x="609" y="0"/>
                  </a:lnTo>
                  <a:lnTo>
                    <a:pt x="629" y="5"/>
                  </a:lnTo>
                  <a:lnTo>
                    <a:pt x="645" y="16"/>
                  </a:lnTo>
                  <a:lnTo>
                    <a:pt x="657" y="31"/>
                  </a:lnTo>
                  <a:lnTo>
                    <a:pt x="661" y="51"/>
                  </a:lnTo>
                  <a:lnTo>
                    <a:pt x="661" y="608"/>
                  </a:lnTo>
                  <a:lnTo>
                    <a:pt x="657" y="628"/>
                  </a:lnTo>
                  <a:lnTo>
                    <a:pt x="645" y="644"/>
                  </a:lnTo>
                  <a:lnTo>
                    <a:pt x="629" y="655"/>
                  </a:lnTo>
                  <a:lnTo>
                    <a:pt x="609" y="659"/>
                  </a:lnTo>
                  <a:lnTo>
                    <a:pt x="52" y="659"/>
                  </a:lnTo>
                  <a:lnTo>
                    <a:pt x="31" y="655"/>
                  </a:lnTo>
                  <a:lnTo>
                    <a:pt x="16" y="644"/>
                  </a:lnTo>
                  <a:lnTo>
                    <a:pt x="4" y="628"/>
                  </a:lnTo>
                  <a:lnTo>
                    <a:pt x="0" y="608"/>
                  </a:lnTo>
                  <a:lnTo>
                    <a:pt x="0" y="51"/>
                  </a:lnTo>
                  <a:lnTo>
                    <a:pt x="4" y="31"/>
                  </a:lnTo>
                  <a:lnTo>
                    <a:pt x="16" y="16"/>
                  </a:lnTo>
                  <a:lnTo>
                    <a:pt x="31" y="5"/>
                  </a:lnTo>
                  <a:lnTo>
                    <a:pt x="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196" name="Google Shape;10196;p23"/>
          <p:cNvSpPr/>
          <p:nvPr/>
        </p:nvSpPr>
        <p:spPr>
          <a:xfrm>
            <a:off x="9603275" y="9485500"/>
            <a:ext cx="443733" cy="443134"/>
          </a:xfrm>
          <a:custGeom>
            <a:rect b="b" l="l" r="r" t="t"/>
            <a:pathLst>
              <a:path extrusionOk="0" h="4440" w="4446">
                <a:moveTo>
                  <a:pt x="2222" y="940"/>
                </a:moveTo>
                <a:lnTo>
                  <a:pt x="2117" y="944"/>
                </a:lnTo>
                <a:lnTo>
                  <a:pt x="2014" y="958"/>
                </a:lnTo>
                <a:lnTo>
                  <a:pt x="1915" y="978"/>
                </a:lnTo>
                <a:lnTo>
                  <a:pt x="1818" y="1005"/>
                </a:lnTo>
                <a:lnTo>
                  <a:pt x="1724" y="1042"/>
                </a:lnTo>
                <a:lnTo>
                  <a:pt x="1634" y="1084"/>
                </a:lnTo>
                <a:lnTo>
                  <a:pt x="1548" y="1132"/>
                </a:lnTo>
                <a:lnTo>
                  <a:pt x="1466" y="1188"/>
                </a:lnTo>
                <a:lnTo>
                  <a:pt x="1389" y="1249"/>
                </a:lnTo>
                <a:lnTo>
                  <a:pt x="1317" y="1315"/>
                </a:lnTo>
                <a:lnTo>
                  <a:pt x="1250" y="1388"/>
                </a:lnTo>
                <a:lnTo>
                  <a:pt x="1188" y="1465"/>
                </a:lnTo>
                <a:lnTo>
                  <a:pt x="1134" y="1546"/>
                </a:lnTo>
                <a:lnTo>
                  <a:pt x="1084" y="1633"/>
                </a:lnTo>
                <a:lnTo>
                  <a:pt x="1042" y="1722"/>
                </a:lnTo>
                <a:lnTo>
                  <a:pt x="1007" y="1815"/>
                </a:lnTo>
                <a:lnTo>
                  <a:pt x="978" y="1913"/>
                </a:lnTo>
                <a:lnTo>
                  <a:pt x="958" y="2013"/>
                </a:lnTo>
                <a:lnTo>
                  <a:pt x="946" y="2116"/>
                </a:lnTo>
                <a:lnTo>
                  <a:pt x="941" y="2220"/>
                </a:lnTo>
                <a:lnTo>
                  <a:pt x="946" y="2325"/>
                </a:lnTo>
                <a:lnTo>
                  <a:pt x="958" y="2428"/>
                </a:lnTo>
                <a:lnTo>
                  <a:pt x="978" y="2528"/>
                </a:lnTo>
                <a:lnTo>
                  <a:pt x="1007" y="2624"/>
                </a:lnTo>
                <a:lnTo>
                  <a:pt x="1042" y="2719"/>
                </a:lnTo>
                <a:lnTo>
                  <a:pt x="1084" y="2808"/>
                </a:lnTo>
                <a:lnTo>
                  <a:pt x="1134" y="2895"/>
                </a:lnTo>
                <a:lnTo>
                  <a:pt x="1188" y="2976"/>
                </a:lnTo>
                <a:lnTo>
                  <a:pt x="1250" y="3053"/>
                </a:lnTo>
                <a:lnTo>
                  <a:pt x="1317" y="3125"/>
                </a:lnTo>
                <a:lnTo>
                  <a:pt x="1389" y="3192"/>
                </a:lnTo>
                <a:lnTo>
                  <a:pt x="1466" y="3253"/>
                </a:lnTo>
                <a:lnTo>
                  <a:pt x="1548" y="3309"/>
                </a:lnTo>
                <a:lnTo>
                  <a:pt x="1634" y="3357"/>
                </a:lnTo>
                <a:lnTo>
                  <a:pt x="1724" y="3399"/>
                </a:lnTo>
                <a:lnTo>
                  <a:pt x="1818" y="3435"/>
                </a:lnTo>
                <a:lnTo>
                  <a:pt x="1915" y="3463"/>
                </a:lnTo>
                <a:lnTo>
                  <a:pt x="2014" y="3483"/>
                </a:lnTo>
                <a:lnTo>
                  <a:pt x="2117" y="3495"/>
                </a:lnTo>
                <a:lnTo>
                  <a:pt x="2222" y="3500"/>
                </a:lnTo>
                <a:lnTo>
                  <a:pt x="2318" y="3497"/>
                </a:lnTo>
                <a:lnTo>
                  <a:pt x="2410" y="3486"/>
                </a:lnTo>
                <a:lnTo>
                  <a:pt x="2501" y="3470"/>
                </a:lnTo>
                <a:lnTo>
                  <a:pt x="2589" y="3447"/>
                </a:lnTo>
                <a:lnTo>
                  <a:pt x="2674" y="3418"/>
                </a:lnTo>
                <a:lnTo>
                  <a:pt x="2757" y="3383"/>
                </a:lnTo>
                <a:lnTo>
                  <a:pt x="2837" y="3344"/>
                </a:lnTo>
                <a:lnTo>
                  <a:pt x="2913" y="3299"/>
                </a:lnTo>
                <a:lnTo>
                  <a:pt x="2345" y="2733"/>
                </a:lnTo>
                <a:lnTo>
                  <a:pt x="2272" y="2760"/>
                </a:lnTo>
                <a:lnTo>
                  <a:pt x="2196" y="2779"/>
                </a:lnTo>
                <a:lnTo>
                  <a:pt x="2119" y="2791"/>
                </a:lnTo>
                <a:lnTo>
                  <a:pt x="2039" y="2795"/>
                </a:lnTo>
                <a:lnTo>
                  <a:pt x="1968" y="2791"/>
                </a:lnTo>
                <a:lnTo>
                  <a:pt x="1901" y="2783"/>
                </a:lnTo>
                <a:lnTo>
                  <a:pt x="1834" y="2768"/>
                </a:lnTo>
                <a:lnTo>
                  <a:pt x="1769" y="2747"/>
                </a:lnTo>
                <a:lnTo>
                  <a:pt x="1707" y="2722"/>
                </a:lnTo>
                <a:lnTo>
                  <a:pt x="1646" y="2689"/>
                </a:lnTo>
                <a:lnTo>
                  <a:pt x="1589" y="2653"/>
                </a:lnTo>
                <a:lnTo>
                  <a:pt x="1533" y="2611"/>
                </a:lnTo>
                <a:lnTo>
                  <a:pt x="1483" y="2565"/>
                </a:lnTo>
                <a:lnTo>
                  <a:pt x="1432" y="2508"/>
                </a:lnTo>
                <a:lnTo>
                  <a:pt x="1387" y="2447"/>
                </a:lnTo>
                <a:lnTo>
                  <a:pt x="1348" y="2384"/>
                </a:lnTo>
                <a:lnTo>
                  <a:pt x="1315" y="2317"/>
                </a:lnTo>
                <a:lnTo>
                  <a:pt x="1290" y="2247"/>
                </a:lnTo>
                <a:lnTo>
                  <a:pt x="1271" y="2175"/>
                </a:lnTo>
                <a:lnTo>
                  <a:pt x="1258" y="2102"/>
                </a:lnTo>
                <a:lnTo>
                  <a:pt x="1253" y="2028"/>
                </a:lnTo>
                <a:lnTo>
                  <a:pt x="1254" y="1953"/>
                </a:lnTo>
                <a:lnTo>
                  <a:pt x="1264" y="1879"/>
                </a:lnTo>
                <a:lnTo>
                  <a:pt x="1280" y="1805"/>
                </a:lnTo>
                <a:lnTo>
                  <a:pt x="1290" y="1782"/>
                </a:lnTo>
                <a:lnTo>
                  <a:pt x="1303" y="1764"/>
                </a:lnTo>
                <a:lnTo>
                  <a:pt x="1321" y="1749"/>
                </a:lnTo>
                <a:lnTo>
                  <a:pt x="1341" y="1741"/>
                </a:lnTo>
                <a:lnTo>
                  <a:pt x="1363" y="1737"/>
                </a:lnTo>
                <a:lnTo>
                  <a:pt x="1376" y="1738"/>
                </a:lnTo>
                <a:lnTo>
                  <a:pt x="1393" y="1742"/>
                </a:lnTo>
                <a:lnTo>
                  <a:pt x="1410" y="1752"/>
                </a:lnTo>
                <a:lnTo>
                  <a:pt x="1428" y="1767"/>
                </a:lnTo>
                <a:lnTo>
                  <a:pt x="1431" y="1768"/>
                </a:lnTo>
                <a:lnTo>
                  <a:pt x="1437" y="1775"/>
                </a:lnTo>
                <a:lnTo>
                  <a:pt x="1448" y="1786"/>
                </a:lnTo>
                <a:lnTo>
                  <a:pt x="1462" y="1800"/>
                </a:lnTo>
                <a:lnTo>
                  <a:pt x="1479" y="1818"/>
                </a:lnTo>
                <a:lnTo>
                  <a:pt x="1500" y="1838"/>
                </a:lnTo>
                <a:lnTo>
                  <a:pt x="1523" y="1860"/>
                </a:lnTo>
                <a:lnTo>
                  <a:pt x="1547" y="1884"/>
                </a:lnTo>
                <a:lnTo>
                  <a:pt x="1573" y="1910"/>
                </a:lnTo>
                <a:lnTo>
                  <a:pt x="1600" y="1937"/>
                </a:lnTo>
                <a:lnTo>
                  <a:pt x="1627" y="1963"/>
                </a:lnTo>
                <a:lnTo>
                  <a:pt x="1653" y="1990"/>
                </a:lnTo>
                <a:lnTo>
                  <a:pt x="1680" y="2017"/>
                </a:lnTo>
                <a:lnTo>
                  <a:pt x="1706" y="2043"/>
                </a:lnTo>
                <a:lnTo>
                  <a:pt x="1730" y="2066"/>
                </a:lnTo>
                <a:lnTo>
                  <a:pt x="1753" y="2089"/>
                </a:lnTo>
                <a:lnTo>
                  <a:pt x="1773" y="2109"/>
                </a:lnTo>
                <a:lnTo>
                  <a:pt x="1791" y="2126"/>
                </a:lnTo>
                <a:lnTo>
                  <a:pt x="1806" y="2137"/>
                </a:lnTo>
                <a:lnTo>
                  <a:pt x="1821" y="2143"/>
                </a:lnTo>
                <a:lnTo>
                  <a:pt x="1833" y="2144"/>
                </a:lnTo>
                <a:lnTo>
                  <a:pt x="1836" y="2144"/>
                </a:lnTo>
                <a:lnTo>
                  <a:pt x="1837" y="2144"/>
                </a:lnTo>
                <a:lnTo>
                  <a:pt x="1842" y="2143"/>
                </a:lnTo>
                <a:lnTo>
                  <a:pt x="1842" y="2144"/>
                </a:lnTo>
                <a:lnTo>
                  <a:pt x="1887" y="2139"/>
                </a:lnTo>
                <a:lnTo>
                  <a:pt x="1933" y="2133"/>
                </a:lnTo>
                <a:lnTo>
                  <a:pt x="1979" y="2128"/>
                </a:lnTo>
                <a:lnTo>
                  <a:pt x="2021" y="2121"/>
                </a:lnTo>
                <a:lnTo>
                  <a:pt x="2060" y="2114"/>
                </a:lnTo>
                <a:lnTo>
                  <a:pt x="2093" y="2108"/>
                </a:lnTo>
                <a:lnTo>
                  <a:pt x="2117" y="2101"/>
                </a:lnTo>
                <a:lnTo>
                  <a:pt x="2123" y="2094"/>
                </a:lnTo>
                <a:lnTo>
                  <a:pt x="2127" y="2091"/>
                </a:lnTo>
                <a:lnTo>
                  <a:pt x="2130" y="2089"/>
                </a:lnTo>
                <a:lnTo>
                  <a:pt x="2136" y="2064"/>
                </a:lnTo>
                <a:lnTo>
                  <a:pt x="2143" y="2032"/>
                </a:lnTo>
                <a:lnTo>
                  <a:pt x="2150" y="1995"/>
                </a:lnTo>
                <a:lnTo>
                  <a:pt x="2155" y="1952"/>
                </a:lnTo>
                <a:lnTo>
                  <a:pt x="2162" y="1907"/>
                </a:lnTo>
                <a:lnTo>
                  <a:pt x="2167" y="1863"/>
                </a:lnTo>
                <a:lnTo>
                  <a:pt x="2172" y="1818"/>
                </a:lnTo>
                <a:lnTo>
                  <a:pt x="2173" y="1811"/>
                </a:lnTo>
                <a:lnTo>
                  <a:pt x="2173" y="1803"/>
                </a:lnTo>
                <a:lnTo>
                  <a:pt x="2173" y="1792"/>
                </a:lnTo>
                <a:lnTo>
                  <a:pt x="2170" y="1780"/>
                </a:lnTo>
                <a:lnTo>
                  <a:pt x="2163" y="1771"/>
                </a:lnTo>
                <a:lnTo>
                  <a:pt x="2147" y="1753"/>
                </a:lnTo>
                <a:lnTo>
                  <a:pt x="2127" y="1734"/>
                </a:lnTo>
                <a:lnTo>
                  <a:pt x="2105" y="1711"/>
                </a:lnTo>
                <a:lnTo>
                  <a:pt x="2079" y="1687"/>
                </a:lnTo>
                <a:lnTo>
                  <a:pt x="2054" y="1661"/>
                </a:lnTo>
                <a:lnTo>
                  <a:pt x="2027" y="1633"/>
                </a:lnTo>
                <a:lnTo>
                  <a:pt x="1999" y="1606"/>
                </a:lnTo>
                <a:lnTo>
                  <a:pt x="1972" y="1577"/>
                </a:lnTo>
                <a:lnTo>
                  <a:pt x="1944" y="1550"/>
                </a:lnTo>
                <a:lnTo>
                  <a:pt x="1918" y="1525"/>
                </a:lnTo>
                <a:lnTo>
                  <a:pt x="1892" y="1499"/>
                </a:lnTo>
                <a:lnTo>
                  <a:pt x="1869" y="1476"/>
                </a:lnTo>
                <a:lnTo>
                  <a:pt x="1849" y="1454"/>
                </a:lnTo>
                <a:lnTo>
                  <a:pt x="1830" y="1435"/>
                </a:lnTo>
                <a:lnTo>
                  <a:pt x="1815" y="1420"/>
                </a:lnTo>
                <a:lnTo>
                  <a:pt x="1804" y="1410"/>
                </a:lnTo>
                <a:lnTo>
                  <a:pt x="1796" y="1401"/>
                </a:lnTo>
                <a:lnTo>
                  <a:pt x="1795" y="1400"/>
                </a:lnTo>
                <a:lnTo>
                  <a:pt x="1780" y="1381"/>
                </a:lnTo>
                <a:lnTo>
                  <a:pt x="1771" y="1359"/>
                </a:lnTo>
                <a:lnTo>
                  <a:pt x="1766" y="1338"/>
                </a:lnTo>
                <a:lnTo>
                  <a:pt x="1769" y="1315"/>
                </a:lnTo>
                <a:lnTo>
                  <a:pt x="1779" y="1293"/>
                </a:lnTo>
                <a:lnTo>
                  <a:pt x="1792" y="1276"/>
                </a:lnTo>
                <a:lnTo>
                  <a:pt x="1810" y="1262"/>
                </a:lnTo>
                <a:lnTo>
                  <a:pt x="1832" y="1253"/>
                </a:lnTo>
                <a:lnTo>
                  <a:pt x="1899" y="1238"/>
                </a:lnTo>
                <a:lnTo>
                  <a:pt x="1968" y="1228"/>
                </a:lnTo>
                <a:lnTo>
                  <a:pt x="2039" y="1226"/>
                </a:lnTo>
                <a:lnTo>
                  <a:pt x="2116" y="1228"/>
                </a:lnTo>
                <a:lnTo>
                  <a:pt x="2193" y="1240"/>
                </a:lnTo>
                <a:lnTo>
                  <a:pt x="2268" y="1259"/>
                </a:lnTo>
                <a:lnTo>
                  <a:pt x="2340" y="1285"/>
                </a:lnTo>
                <a:lnTo>
                  <a:pt x="2409" y="1318"/>
                </a:lnTo>
                <a:lnTo>
                  <a:pt x="2474" y="1357"/>
                </a:lnTo>
                <a:lnTo>
                  <a:pt x="2536" y="1403"/>
                </a:lnTo>
                <a:lnTo>
                  <a:pt x="2594" y="1454"/>
                </a:lnTo>
                <a:lnTo>
                  <a:pt x="2640" y="1506"/>
                </a:lnTo>
                <a:lnTo>
                  <a:pt x="2682" y="1561"/>
                </a:lnTo>
                <a:lnTo>
                  <a:pt x="2720" y="1618"/>
                </a:lnTo>
                <a:lnTo>
                  <a:pt x="2751" y="1679"/>
                </a:lnTo>
                <a:lnTo>
                  <a:pt x="2777" y="1741"/>
                </a:lnTo>
                <a:lnTo>
                  <a:pt x="2797" y="1806"/>
                </a:lnTo>
                <a:lnTo>
                  <a:pt x="2812" y="1872"/>
                </a:lnTo>
                <a:lnTo>
                  <a:pt x="2820" y="1940"/>
                </a:lnTo>
                <a:lnTo>
                  <a:pt x="2824" y="2010"/>
                </a:lnTo>
                <a:lnTo>
                  <a:pt x="2820" y="2089"/>
                </a:lnTo>
                <a:lnTo>
                  <a:pt x="2808" y="2167"/>
                </a:lnTo>
                <a:lnTo>
                  <a:pt x="2789" y="2243"/>
                </a:lnTo>
                <a:lnTo>
                  <a:pt x="2762" y="2316"/>
                </a:lnTo>
                <a:lnTo>
                  <a:pt x="3323" y="2876"/>
                </a:lnTo>
                <a:lnTo>
                  <a:pt x="3369" y="2792"/>
                </a:lnTo>
                <a:lnTo>
                  <a:pt x="3410" y="2704"/>
                </a:lnTo>
                <a:lnTo>
                  <a:pt x="3442" y="2613"/>
                </a:lnTo>
                <a:lnTo>
                  <a:pt x="3469" y="2519"/>
                </a:lnTo>
                <a:lnTo>
                  <a:pt x="3488" y="2421"/>
                </a:lnTo>
                <a:lnTo>
                  <a:pt x="3500" y="2323"/>
                </a:lnTo>
                <a:lnTo>
                  <a:pt x="3505" y="2220"/>
                </a:lnTo>
                <a:lnTo>
                  <a:pt x="3500" y="2116"/>
                </a:lnTo>
                <a:lnTo>
                  <a:pt x="3488" y="2013"/>
                </a:lnTo>
                <a:lnTo>
                  <a:pt x="3467" y="1913"/>
                </a:lnTo>
                <a:lnTo>
                  <a:pt x="3439" y="1815"/>
                </a:lnTo>
                <a:lnTo>
                  <a:pt x="3404" y="1722"/>
                </a:lnTo>
                <a:lnTo>
                  <a:pt x="3361" y="1633"/>
                </a:lnTo>
                <a:lnTo>
                  <a:pt x="3312" y="1546"/>
                </a:lnTo>
                <a:lnTo>
                  <a:pt x="3257" y="1465"/>
                </a:lnTo>
                <a:lnTo>
                  <a:pt x="3196" y="1388"/>
                </a:lnTo>
                <a:lnTo>
                  <a:pt x="3129" y="1315"/>
                </a:lnTo>
                <a:lnTo>
                  <a:pt x="3057" y="1249"/>
                </a:lnTo>
                <a:lnTo>
                  <a:pt x="2980" y="1188"/>
                </a:lnTo>
                <a:lnTo>
                  <a:pt x="2898" y="1132"/>
                </a:lnTo>
                <a:lnTo>
                  <a:pt x="2812" y="1084"/>
                </a:lnTo>
                <a:lnTo>
                  <a:pt x="2722" y="1042"/>
                </a:lnTo>
                <a:lnTo>
                  <a:pt x="2628" y="1005"/>
                </a:lnTo>
                <a:lnTo>
                  <a:pt x="2531" y="978"/>
                </a:lnTo>
                <a:lnTo>
                  <a:pt x="2430" y="958"/>
                </a:lnTo>
                <a:lnTo>
                  <a:pt x="2327" y="944"/>
                </a:lnTo>
                <a:lnTo>
                  <a:pt x="2222" y="940"/>
                </a:lnTo>
                <a:close/>
                <a:moveTo>
                  <a:pt x="2231" y="0"/>
                </a:moveTo>
                <a:lnTo>
                  <a:pt x="2357" y="4"/>
                </a:lnTo>
                <a:lnTo>
                  <a:pt x="2482" y="15"/>
                </a:lnTo>
                <a:lnTo>
                  <a:pt x="2509" y="22"/>
                </a:lnTo>
                <a:lnTo>
                  <a:pt x="2532" y="32"/>
                </a:lnTo>
                <a:lnTo>
                  <a:pt x="2554" y="49"/>
                </a:lnTo>
                <a:lnTo>
                  <a:pt x="2570" y="69"/>
                </a:lnTo>
                <a:lnTo>
                  <a:pt x="2582" y="92"/>
                </a:lnTo>
                <a:lnTo>
                  <a:pt x="2589" y="118"/>
                </a:lnTo>
                <a:lnTo>
                  <a:pt x="2590" y="145"/>
                </a:lnTo>
                <a:lnTo>
                  <a:pt x="2590" y="202"/>
                </a:lnTo>
                <a:lnTo>
                  <a:pt x="2597" y="256"/>
                </a:lnTo>
                <a:lnTo>
                  <a:pt x="2609" y="310"/>
                </a:lnTo>
                <a:lnTo>
                  <a:pt x="2627" y="361"/>
                </a:lnTo>
                <a:lnTo>
                  <a:pt x="2651" y="410"/>
                </a:lnTo>
                <a:lnTo>
                  <a:pt x="2680" y="456"/>
                </a:lnTo>
                <a:lnTo>
                  <a:pt x="2713" y="499"/>
                </a:lnTo>
                <a:lnTo>
                  <a:pt x="2751" y="537"/>
                </a:lnTo>
                <a:lnTo>
                  <a:pt x="2793" y="572"/>
                </a:lnTo>
                <a:lnTo>
                  <a:pt x="2841" y="602"/>
                </a:lnTo>
                <a:lnTo>
                  <a:pt x="2891" y="626"/>
                </a:lnTo>
                <a:lnTo>
                  <a:pt x="2942" y="644"/>
                </a:lnTo>
                <a:lnTo>
                  <a:pt x="2995" y="656"/>
                </a:lnTo>
                <a:lnTo>
                  <a:pt x="3051" y="661"/>
                </a:lnTo>
                <a:lnTo>
                  <a:pt x="3105" y="660"/>
                </a:lnTo>
                <a:lnTo>
                  <a:pt x="3160" y="653"/>
                </a:lnTo>
                <a:lnTo>
                  <a:pt x="3215" y="641"/>
                </a:lnTo>
                <a:lnTo>
                  <a:pt x="3266" y="624"/>
                </a:lnTo>
                <a:lnTo>
                  <a:pt x="3316" y="601"/>
                </a:lnTo>
                <a:lnTo>
                  <a:pt x="3364" y="574"/>
                </a:lnTo>
                <a:lnTo>
                  <a:pt x="3407" y="540"/>
                </a:lnTo>
                <a:lnTo>
                  <a:pt x="3445" y="502"/>
                </a:lnTo>
                <a:lnTo>
                  <a:pt x="3467" y="484"/>
                </a:lnTo>
                <a:lnTo>
                  <a:pt x="3490" y="471"/>
                </a:lnTo>
                <a:lnTo>
                  <a:pt x="3514" y="464"/>
                </a:lnTo>
                <a:lnTo>
                  <a:pt x="3540" y="461"/>
                </a:lnTo>
                <a:lnTo>
                  <a:pt x="3567" y="465"/>
                </a:lnTo>
                <a:lnTo>
                  <a:pt x="3591" y="475"/>
                </a:lnTo>
                <a:lnTo>
                  <a:pt x="3614" y="488"/>
                </a:lnTo>
                <a:lnTo>
                  <a:pt x="3709" y="569"/>
                </a:lnTo>
                <a:lnTo>
                  <a:pt x="3800" y="656"/>
                </a:lnTo>
                <a:lnTo>
                  <a:pt x="3885" y="747"/>
                </a:lnTo>
                <a:lnTo>
                  <a:pt x="3966" y="844"/>
                </a:lnTo>
                <a:lnTo>
                  <a:pt x="3981" y="867"/>
                </a:lnTo>
                <a:lnTo>
                  <a:pt x="3989" y="891"/>
                </a:lnTo>
                <a:lnTo>
                  <a:pt x="3994" y="917"/>
                </a:lnTo>
                <a:lnTo>
                  <a:pt x="3991" y="943"/>
                </a:lnTo>
                <a:lnTo>
                  <a:pt x="3984" y="969"/>
                </a:lnTo>
                <a:lnTo>
                  <a:pt x="3971" y="992"/>
                </a:lnTo>
                <a:lnTo>
                  <a:pt x="3953" y="1012"/>
                </a:lnTo>
                <a:lnTo>
                  <a:pt x="3914" y="1051"/>
                </a:lnTo>
                <a:lnTo>
                  <a:pt x="3880" y="1094"/>
                </a:lnTo>
                <a:lnTo>
                  <a:pt x="3851" y="1140"/>
                </a:lnTo>
                <a:lnTo>
                  <a:pt x="3830" y="1190"/>
                </a:lnTo>
                <a:lnTo>
                  <a:pt x="3812" y="1240"/>
                </a:lnTo>
                <a:lnTo>
                  <a:pt x="3800" y="1293"/>
                </a:lnTo>
                <a:lnTo>
                  <a:pt x="3793" y="1347"/>
                </a:lnTo>
                <a:lnTo>
                  <a:pt x="3793" y="1400"/>
                </a:lnTo>
                <a:lnTo>
                  <a:pt x="3798" y="1454"/>
                </a:lnTo>
                <a:lnTo>
                  <a:pt x="3811" y="1508"/>
                </a:lnTo>
                <a:lnTo>
                  <a:pt x="3828" y="1560"/>
                </a:lnTo>
                <a:lnTo>
                  <a:pt x="3854" y="1614"/>
                </a:lnTo>
                <a:lnTo>
                  <a:pt x="3887" y="1663"/>
                </a:lnTo>
                <a:lnTo>
                  <a:pt x="3923" y="1707"/>
                </a:lnTo>
                <a:lnTo>
                  <a:pt x="3965" y="1748"/>
                </a:lnTo>
                <a:lnTo>
                  <a:pt x="4011" y="1782"/>
                </a:lnTo>
                <a:lnTo>
                  <a:pt x="4061" y="1810"/>
                </a:lnTo>
                <a:lnTo>
                  <a:pt x="4114" y="1833"/>
                </a:lnTo>
                <a:lnTo>
                  <a:pt x="4170" y="1851"/>
                </a:lnTo>
                <a:lnTo>
                  <a:pt x="4228" y="1861"/>
                </a:lnTo>
                <a:lnTo>
                  <a:pt x="4289" y="1864"/>
                </a:lnTo>
                <a:lnTo>
                  <a:pt x="4316" y="1867"/>
                </a:lnTo>
                <a:lnTo>
                  <a:pt x="4343" y="1875"/>
                </a:lnTo>
                <a:lnTo>
                  <a:pt x="4369" y="1888"/>
                </a:lnTo>
                <a:lnTo>
                  <a:pt x="4392" y="1905"/>
                </a:lnTo>
                <a:lnTo>
                  <a:pt x="4411" y="1925"/>
                </a:lnTo>
                <a:lnTo>
                  <a:pt x="4424" y="1948"/>
                </a:lnTo>
                <a:lnTo>
                  <a:pt x="4432" y="1974"/>
                </a:lnTo>
                <a:lnTo>
                  <a:pt x="4442" y="2099"/>
                </a:lnTo>
                <a:lnTo>
                  <a:pt x="4446" y="2227"/>
                </a:lnTo>
                <a:lnTo>
                  <a:pt x="4442" y="2352"/>
                </a:lnTo>
                <a:lnTo>
                  <a:pt x="4431" y="2478"/>
                </a:lnTo>
                <a:lnTo>
                  <a:pt x="4424" y="2505"/>
                </a:lnTo>
                <a:lnTo>
                  <a:pt x="4413" y="2530"/>
                </a:lnTo>
                <a:lnTo>
                  <a:pt x="4396" y="2550"/>
                </a:lnTo>
                <a:lnTo>
                  <a:pt x="4377" y="2567"/>
                </a:lnTo>
                <a:lnTo>
                  <a:pt x="4353" y="2580"/>
                </a:lnTo>
                <a:lnTo>
                  <a:pt x="4328" y="2586"/>
                </a:lnTo>
                <a:lnTo>
                  <a:pt x="4301" y="2588"/>
                </a:lnTo>
                <a:lnTo>
                  <a:pt x="4273" y="2586"/>
                </a:lnTo>
                <a:lnTo>
                  <a:pt x="4214" y="2590"/>
                </a:lnTo>
                <a:lnTo>
                  <a:pt x="4157" y="2601"/>
                </a:lnTo>
                <a:lnTo>
                  <a:pt x="4103" y="2618"/>
                </a:lnTo>
                <a:lnTo>
                  <a:pt x="4050" y="2641"/>
                </a:lnTo>
                <a:lnTo>
                  <a:pt x="4000" y="2669"/>
                </a:lnTo>
                <a:lnTo>
                  <a:pt x="3954" y="2704"/>
                </a:lnTo>
                <a:lnTo>
                  <a:pt x="3912" y="2743"/>
                </a:lnTo>
                <a:lnTo>
                  <a:pt x="3876" y="2787"/>
                </a:lnTo>
                <a:lnTo>
                  <a:pt x="3845" y="2835"/>
                </a:lnTo>
                <a:lnTo>
                  <a:pt x="3819" y="2888"/>
                </a:lnTo>
                <a:lnTo>
                  <a:pt x="3800" y="2941"/>
                </a:lnTo>
                <a:lnTo>
                  <a:pt x="3788" y="2995"/>
                </a:lnTo>
                <a:lnTo>
                  <a:pt x="3781" y="3049"/>
                </a:lnTo>
                <a:lnTo>
                  <a:pt x="3781" y="3103"/>
                </a:lnTo>
                <a:lnTo>
                  <a:pt x="3788" y="3157"/>
                </a:lnTo>
                <a:lnTo>
                  <a:pt x="3800" y="3210"/>
                </a:lnTo>
                <a:lnTo>
                  <a:pt x="3817" y="3261"/>
                </a:lnTo>
                <a:lnTo>
                  <a:pt x="3840" y="3310"/>
                </a:lnTo>
                <a:lnTo>
                  <a:pt x="3869" y="3357"/>
                </a:lnTo>
                <a:lnTo>
                  <a:pt x="3904" y="3401"/>
                </a:lnTo>
                <a:lnTo>
                  <a:pt x="3943" y="3441"/>
                </a:lnTo>
                <a:lnTo>
                  <a:pt x="3961" y="3462"/>
                </a:lnTo>
                <a:lnTo>
                  <a:pt x="3975" y="3485"/>
                </a:lnTo>
                <a:lnTo>
                  <a:pt x="3981" y="3510"/>
                </a:lnTo>
                <a:lnTo>
                  <a:pt x="3984" y="3536"/>
                </a:lnTo>
                <a:lnTo>
                  <a:pt x="3980" y="3562"/>
                </a:lnTo>
                <a:lnTo>
                  <a:pt x="3971" y="3587"/>
                </a:lnTo>
                <a:lnTo>
                  <a:pt x="3956" y="3610"/>
                </a:lnTo>
                <a:lnTo>
                  <a:pt x="3874" y="3706"/>
                </a:lnTo>
                <a:lnTo>
                  <a:pt x="3786" y="3798"/>
                </a:lnTo>
                <a:lnTo>
                  <a:pt x="3694" y="3884"/>
                </a:lnTo>
                <a:lnTo>
                  <a:pt x="3597" y="3965"/>
                </a:lnTo>
                <a:lnTo>
                  <a:pt x="3574" y="3980"/>
                </a:lnTo>
                <a:lnTo>
                  <a:pt x="3549" y="3988"/>
                </a:lnTo>
                <a:lnTo>
                  <a:pt x="3523" y="3991"/>
                </a:lnTo>
                <a:lnTo>
                  <a:pt x="3498" y="3989"/>
                </a:lnTo>
                <a:lnTo>
                  <a:pt x="3472" y="3981"/>
                </a:lnTo>
                <a:lnTo>
                  <a:pt x="3449" y="3969"/>
                </a:lnTo>
                <a:lnTo>
                  <a:pt x="3429" y="3951"/>
                </a:lnTo>
                <a:lnTo>
                  <a:pt x="3391" y="3913"/>
                </a:lnTo>
                <a:lnTo>
                  <a:pt x="3347" y="3881"/>
                </a:lnTo>
                <a:lnTo>
                  <a:pt x="3301" y="3854"/>
                </a:lnTo>
                <a:lnTo>
                  <a:pt x="3251" y="3831"/>
                </a:lnTo>
                <a:lnTo>
                  <a:pt x="3200" y="3813"/>
                </a:lnTo>
                <a:lnTo>
                  <a:pt x="3146" y="3801"/>
                </a:lnTo>
                <a:lnTo>
                  <a:pt x="3091" y="3794"/>
                </a:lnTo>
                <a:lnTo>
                  <a:pt x="3037" y="3793"/>
                </a:lnTo>
                <a:lnTo>
                  <a:pt x="2983" y="3798"/>
                </a:lnTo>
                <a:lnTo>
                  <a:pt x="2930" y="3809"/>
                </a:lnTo>
                <a:lnTo>
                  <a:pt x="2879" y="3826"/>
                </a:lnTo>
                <a:lnTo>
                  <a:pt x="2823" y="3853"/>
                </a:lnTo>
                <a:lnTo>
                  <a:pt x="2773" y="3885"/>
                </a:lnTo>
                <a:lnTo>
                  <a:pt x="2728" y="3923"/>
                </a:lnTo>
                <a:lnTo>
                  <a:pt x="2688" y="3966"/>
                </a:lnTo>
                <a:lnTo>
                  <a:pt x="2652" y="4015"/>
                </a:lnTo>
                <a:lnTo>
                  <a:pt x="2624" y="4066"/>
                </a:lnTo>
                <a:lnTo>
                  <a:pt x="2601" y="4120"/>
                </a:lnTo>
                <a:lnTo>
                  <a:pt x="2585" y="4179"/>
                </a:lnTo>
                <a:lnTo>
                  <a:pt x="2575" y="4238"/>
                </a:lnTo>
                <a:lnTo>
                  <a:pt x="2574" y="4299"/>
                </a:lnTo>
                <a:lnTo>
                  <a:pt x="2573" y="4326"/>
                </a:lnTo>
                <a:lnTo>
                  <a:pt x="2564" y="4352"/>
                </a:lnTo>
                <a:lnTo>
                  <a:pt x="2552" y="4375"/>
                </a:lnTo>
                <a:lnTo>
                  <a:pt x="2535" y="4394"/>
                </a:lnTo>
                <a:lnTo>
                  <a:pt x="2514" y="4410"/>
                </a:lnTo>
                <a:lnTo>
                  <a:pt x="2491" y="4421"/>
                </a:lnTo>
                <a:lnTo>
                  <a:pt x="2464" y="4426"/>
                </a:lnTo>
                <a:lnTo>
                  <a:pt x="2342" y="4437"/>
                </a:lnTo>
                <a:lnTo>
                  <a:pt x="2220" y="4440"/>
                </a:lnTo>
                <a:lnTo>
                  <a:pt x="2092" y="4437"/>
                </a:lnTo>
                <a:lnTo>
                  <a:pt x="1964" y="4425"/>
                </a:lnTo>
                <a:lnTo>
                  <a:pt x="1937" y="4419"/>
                </a:lnTo>
                <a:lnTo>
                  <a:pt x="1913" y="4407"/>
                </a:lnTo>
                <a:lnTo>
                  <a:pt x="1892" y="4391"/>
                </a:lnTo>
                <a:lnTo>
                  <a:pt x="1876" y="4372"/>
                </a:lnTo>
                <a:lnTo>
                  <a:pt x="1864" y="4349"/>
                </a:lnTo>
                <a:lnTo>
                  <a:pt x="1856" y="4323"/>
                </a:lnTo>
                <a:lnTo>
                  <a:pt x="1855" y="4295"/>
                </a:lnTo>
                <a:lnTo>
                  <a:pt x="1855" y="4239"/>
                </a:lnTo>
                <a:lnTo>
                  <a:pt x="1849" y="4184"/>
                </a:lnTo>
                <a:lnTo>
                  <a:pt x="1837" y="4131"/>
                </a:lnTo>
                <a:lnTo>
                  <a:pt x="1818" y="4078"/>
                </a:lnTo>
                <a:lnTo>
                  <a:pt x="1795" y="4030"/>
                </a:lnTo>
                <a:lnTo>
                  <a:pt x="1766" y="3984"/>
                </a:lnTo>
                <a:lnTo>
                  <a:pt x="1733" y="3942"/>
                </a:lnTo>
                <a:lnTo>
                  <a:pt x="1695" y="3903"/>
                </a:lnTo>
                <a:lnTo>
                  <a:pt x="1651" y="3867"/>
                </a:lnTo>
                <a:lnTo>
                  <a:pt x="1605" y="3838"/>
                </a:lnTo>
                <a:lnTo>
                  <a:pt x="1554" y="3813"/>
                </a:lnTo>
                <a:lnTo>
                  <a:pt x="1502" y="3796"/>
                </a:lnTo>
                <a:lnTo>
                  <a:pt x="1449" y="3785"/>
                </a:lnTo>
                <a:lnTo>
                  <a:pt x="1395" y="3780"/>
                </a:lnTo>
                <a:lnTo>
                  <a:pt x="1340" y="3780"/>
                </a:lnTo>
                <a:lnTo>
                  <a:pt x="1286" y="3786"/>
                </a:lnTo>
                <a:lnTo>
                  <a:pt x="1231" y="3798"/>
                </a:lnTo>
                <a:lnTo>
                  <a:pt x="1179" y="3816"/>
                </a:lnTo>
                <a:lnTo>
                  <a:pt x="1128" y="3839"/>
                </a:lnTo>
                <a:lnTo>
                  <a:pt x="1082" y="3867"/>
                </a:lnTo>
                <a:lnTo>
                  <a:pt x="1039" y="3900"/>
                </a:lnTo>
                <a:lnTo>
                  <a:pt x="1000" y="3938"/>
                </a:lnTo>
                <a:lnTo>
                  <a:pt x="979" y="3957"/>
                </a:lnTo>
                <a:lnTo>
                  <a:pt x="956" y="3969"/>
                </a:lnTo>
                <a:lnTo>
                  <a:pt x="931" y="3977"/>
                </a:lnTo>
                <a:lnTo>
                  <a:pt x="905" y="3978"/>
                </a:lnTo>
                <a:lnTo>
                  <a:pt x="879" y="3976"/>
                </a:lnTo>
                <a:lnTo>
                  <a:pt x="853" y="3966"/>
                </a:lnTo>
                <a:lnTo>
                  <a:pt x="830" y="3951"/>
                </a:lnTo>
                <a:lnTo>
                  <a:pt x="736" y="3870"/>
                </a:lnTo>
                <a:lnTo>
                  <a:pt x="645" y="3784"/>
                </a:lnTo>
                <a:lnTo>
                  <a:pt x="559" y="3693"/>
                </a:lnTo>
                <a:lnTo>
                  <a:pt x="480" y="3596"/>
                </a:lnTo>
                <a:lnTo>
                  <a:pt x="465" y="3574"/>
                </a:lnTo>
                <a:lnTo>
                  <a:pt x="457" y="3548"/>
                </a:lnTo>
                <a:lnTo>
                  <a:pt x="452" y="3523"/>
                </a:lnTo>
                <a:lnTo>
                  <a:pt x="455" y="3497"/>
                </a:lnTo>
                <a:lnTo>
                  <a:pt x="462" y="3472"/>
                </a:lnTo>
                <a:lnTo>
                  <a:pt x="474" y="3449"/>
                </a:lnTo>
                <a:lnTo>
                  <a:pt x="493" y="3429"/>
                </a:lnTo>
                <a:lnTo>
                  <a:pt x="531" y="3389"/>
                </a:lnTo>
                <a:lnTo>
                  <a:pt x="565" y="3345"/>
                </a:lnTo>
                <a:lnTo>
                  <a:pt x="593" y="3299"/>
                </a:lnTo>
                <a:lnTo>
                  <a:pt x="616" y="3251"/>
                </a:lnTo>
                <a:lnTo>
                  <a:pt x="634" y="3199"/>
                </a:lnTo>
                <a:lnTo>
                  <a:pt x="646" y="3146"/>
                </a:lnTo>
                <a:lnTo>
                  <a:pt x="653" y="3094"/>
                </a:lnTo>
                <a:lnTo>
                  <a:pt x="653" y="3040"/>
                </a:lnTo>
                <a:lnTo>
                  <a:pt x="646" y="2985"/>
                </a:lnTo>
                <a:lnTo>
                  <a:pt x="635" y="2933"/>
                </a:lnTo>
                <a:lnTo>
                  <a:pt x="616" y="2880"/>
                </a:lnTo>
                <a:lnTo>
                  <a:pt x="591" y="2826"/>
                </a:lnTo>
                <a:lnTo>
                  <a:pt x="558" y="2776"/>
                </a:lnTo>
                <a:lnTo>
                  <a:pt x="520" y="2730"/>
                </a:lnTo>
                <a:lnTo>
                  <a:pt x="478" y="2689"/>
                </a:lnTo>
                <a:lnTo>
                  <a:pt x="432" y="2655"/>
                </a:lnTo>
                <a:lnTo>
                  <a:pt x="382" y="2626"/>
                </a:lnTo>
                <a:lnTo>
                  <a:pt x="329" y="2604"/>
                </a:lnTo>
                <a:lnTo>
                  <a:pt x="274" y="2588"/>
                </a:lnTo>
                <a:lnTo>
                  <a:pt x="217" y="2578"/>
                </a:lnTo>
                <a:lnTo>
                  <a:pt x="160" y="2576"/>
                </a:lnTo>
                <a:lnTo>
                  <a:pt x="131" y="2573"/>
                </a:lnTo>
                <a:lnTo>
                  <a:pt x="104" y="2565"/>
                </a:lnTo>
                <a:lnTo>
                  <a:pt x="77" y="2553"/>
                </a:lnTo>
                <a:lnTo>
                  <a:pt x="54" y="2536"/>
                </a:lnTo>
                <a:lnTo>
                  <a:pt x="35" y="2516"/>
                </a:lnTo>
                <a:lnTo>
                  <a:pt x="20" y="2493"/>
                </a:lnTo>
                <a:lnTo>
                  <a:pt x="14" y="2466"/>
                </a:lnTo>
                <a:lnTo>
                  <a:pt x="3" y="2340"/>
                </a:lnTo>
                <a:lnTo>
                  <a:pt x="0" y="2214"/>
                </a:lnTo>
                <a:lnTo>
                  <a:pt x="4" y="2087"/>
                </a:lnTo>
                <a:lnTo>
                  <a:pt x="15" y="1961"/>
                </a:lnTo>
                <a:lnTo>
                  <a:pt x="20" y="1936"/>
                </a:lnTo>
                <a:lnTo>
                  <a:pt x="31" y="1911"/>
                </a:lnTo>
                <a:lnTo>
                  <a:pt x="46" y="1891"/>
                </a:lnTo>
                <a:lnTo>
                  <a:pt x="65" y="1875"/>
                </a:lnTo>
                <a:lnTo>
                  <a:pt x="88" y="1863"/>
                </a:lnTo>
                <a:lnTo>
                  <a:pt x="114" y="1855"/>
                </a:lnTo>
                <a:lnTo>
                  <a:pt x="144" y="1853"/>
                </a:lnTo>
                <a:lnTo>
                  <a:pt x="207" y="1849"/>
                </a:lnTo>
                <a:lnTo>
                  <a:pt x="270" y="1840"/>
                </a:lnTo>
                <a:lnTo>
                  <a:pt x="329" y="1822"/>
                </a:lnTo>
                <a:lnTo>
                  <a:pt x="385" y="1800"/>
                </a:lnTo>
                <a:lnTo>
                  <a:pt x="438" y="1771"/>
                </a:lnTo>
                <a:lnTo>
                  <a:pt x="486" y="1737"/>
                </a:lnTo>
                <a:lnTo>
                  <a:pt x="530" y="1698"/>
                </a:lnTo>
                <a:lnTo>
                  <a:pt x="568" y="1654"/>
                </a:lnTo>
                <a:lnTo>
                  <a:pt x="600" y="1606"/>
                </a:lnTo>
                <a:lnTo>
                  <a:pt x="627" y="1553"/>
                </a:lnTo>
                <a:lnTo>
                  <a:pt x="645" y="1500"/>
                </a:lnTo>
                <a:lnTo>
                  <a:pt x="658" y="1446"/>
                </a:lnTo>
                <a:lnTo>
                  <a:pt x="664" y="1392"/>
                </a:lnTo>
                <a:lnTo>
                  <a:pt x="664" y="1336"/>
                </a:lnTo>
                <a:lnTo>
                  <a:pt x="658" y="1284"/>
                </a:lnTo>
                <a:lnTo>
                  <a:pt x="646" y="1230"/>
                </a:lnTo>
                <a:lnTo>
                  <a:pt x="629" y="1180"/>
                </a:lnTo>
                <a:lnTo>
                  <a:pt x="606" y="1130"/>
                </a:lnTo>
                <a:lnTo>
                  <a:pt x="576" y="1082"/>
                </a:lnTo>
                <a:lnTo>
                  <a:pt x="542" y="1039"/>
                </a:lnTo>
                <a:lnTo>
                  <a:pt x="503" y="998"/>
                </a:lnTo>
                <a:lnTo>
                  <a:pt x="485" y="978"/>
                </a:lnTo>
                <a:lnTo>
                  <a:pt x="471" y="955"/>
                </a:lnTo>
                <a:lnTo>
                  <a:pt x="465" y="931"/>
                </a:lnTo>
                <a:lnTo>
                  <a:pt x="462" y="905"/>
                </a:lnTo>
                <a:lnTo>
                  <a:pt x="466" y="878"/>
                </a:lnTo>
                <a:lnTo>
                  <a:pt x="474" y="854"/>
                </a:lnTo>
                <a:lnTo>
                  <a:pt x="489" y="831"/>
                </a:lnTo>
                <a:lnTo>
                  <a:pt x="572" y="735"/>
                </a:lnTo>
                <a:lnTo>
                  <a:pt x="658" y="643"/>
                </a:lnTo>
                <a:lnTo>
                  <a:pt x="752" y="556"/>
                </a:lnTo>
                <a:lnTo>
                  <a:pt x="849" y="475"/>
                </a:lnTo>
                <a:lnTo>
                  <a:pt x="872" y="461"/>
                </a:lnTo>
                <a:lnTo>
                  <a:pt x="897" y="452"/>
                </a:lnTo>
                <a:lnTo>
                  <a:pt x="923" y="449"/>
                </a:lnTo>
                <a:lnTo>
                  <a:pt x="948" y="452"/>
                </a:lnTo>
                <a:lnTo>
                  <a:pt x="973" y="459"/>
                </a:lnTo>
                <a:lnTo>
                  <a:pt x="996" y="471"/>
                </a:lnTo>
                <a:lnTo>
                  <a:pt x="1016" y="490"/>
                </a:lnTo>
                <a:lnTo>
                  <a:pt x="1055" y="526"/>
                </a:lnTo>
                <a:lnTo>
                  <a:pt x="1099" y="559"/>
                </a:lnTo>
                <a:lnTo>
                  <a:pt x="1145" y="587"/>
                </a:lnTo>
                <a:lnTo>
                  <a:pt x="1195" y="610"/>
                </a:lnTo>
                <a:lnTo>
                  <a:pt x="1246" y="628"/>
                </a:lnTo>
                <a:lnTo>
                  <a:pt x="1300" y="640"/>
                </a:lnTo>
                <a:lnTo>
                  <a:pt x="1355" y="647"/>
                </a:lnTo>
                <a:lnTo>
                  <a:pt x="1409" y="647"/>
                </a:lnTo>
                <a:lnTo>
                  <a:pt x="1463" y="643"/>
                </a:lnTo>
                <a:lnTo>
                  <a:pt x="1516" y="632"/>
                </a:lnTo>
                <a:lnTo>
                  <a:pt x="1567" y="614"/>
                </a:lnTo>
                <a:lnTo>
                  <a:pt x="1622" y="588"/>
                </a:lnTo>
                <a:lnTo>
                  <a:pt x="1672" y="555"/>
                </a:lnTo>
                <a:lnTo>
                  <a:pt x="1718" y="517"/>
                </a:lnTo>
                <a:lnTo>
                  <a:pt x="1758" y="473"/>
                </a:lnTo>
                <a:lnTo>
                  <a:pt x="1792" y="426"/>
                </a:lnTo>
                <a:lnTo>
                  <a:pt x="1822" y="375"/>
                </a:lnTo>
                <a:lnTo>
                  <a:pt x="1845" y="319"/>
                </a:lnTo>
                <a:lnTo>
                  <a:pt x="1860" y="261"/>
                </a:lnTo>
                <a:lnTo>
                  <a:pt x="1869" y="202"/>
                </a:lnTo>
                <a:lnTo>
                  <a:pt x="1871" y="141"/>
                </a:lnTo>
                <a:lnTo>
                  <a:pt x="1875" y="110"/>
                </a:lnTo>
                <a:lnTo>
                  <a:pt x="1884" y="81"/>
                </a:lnTo>
                <a:lnTo>
                  <a:pt x="1902" y="55"/>
                </a:lnTo>
                <a:lnTo>
                  <a:pt x="1924" y="35"/>
                </a:lnTo>
                <a:lnTo>
                  <a:pt x="1951" y="22"/>
                </a:lnTo>
                <a:lnTo>
                  <a:pt x="1982" y="14"/>
                </a:lnTo>
                <a:lnTo>
                  <a:pt x="2106" y="4"/>
                </a:lnTo>
                <a:lnTo>
                  <a:pt x="223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7" name="Google Shape;10197;p23"/>
          <p:cNvSpPr/>
          <p:nvPr/>
        </p:nvSpPr>
        <p:spPr>
          <a:xfrm>
            <a:off x="13421116" y="9488463"/>
            <a:ext cx="698355" cy="437195"/>
          </a:xfrm>
          <a:custGeom>
            <a:rect b="b" l="l" r="r" t="t"/>
            <a:pathLst>
              <a:path extrusionOk="0" h="3780" w="6038">
                <a:moveTo>
                  <a:pt x="4821" y="0"/>
                </a:moveTo>
                <a:lnTo>
                  <a:pt x="4920" y="6"/>
                </a:lnTo>
                <a:lnTo>
                  <a:pt x="5017" y="17"/>
                </a:lnTo>
                <a:lnTo>
                  <a:pt x="5112" y="35"/>
                </a:lnTo>
                <a:lnTo>
                  <a:pt x="5205" y="57"/>
                </a:lnTo>
                <a:lnTo>
                  <a:pt x="5297" y="83"/>
                </a:lnTo>
                <a:lnTo>
                  <a:pt x="5387" y="112"/>
                </a:lnTo>
                <a:lnTo>
                  <a:pt x="5473" y="141"/>
                </a:lnTo>
                <a:lnTo>
                  <a:pt x="5555" y="173"/>
                </a:lnTo>
                <a:lnTo>
                  <a:pt x="5636" y="202"/>
                </a:lnTo>
                <a:lnTo>
                  <a:pt x="5712" y="229"/>
                </a:lnTo>
                <a:lnTo>
                  <a:pt x="5786" y="253"/>
                </a:lnTo>
                <a:lnTo>
                  <a:pt x="5855" y="273"/>
                </a:lnTo>
                <a:lnTo>
                  <a:pt x="5921" y="288"/>
                </a:lnTo>
                <a:lnTo>
                  <a:pt x="5982" y="297"/>
                </a:lnTo>
                <a:lnTo>
                  <a:pt x="6038" y="297"/>
                </a:lnTo>
                <a:lnTo>
                  <a:pt x="5960" y="358"/>
                </a:lnTo>
                <a:lnTo>
                  <a:pt x="5886" y="418"/>
                </a:lnTo>
                <a:lnTo>
                  <a:pt x="5820" y="477"/>
                </a:lnTo>
                <a:lnTo>
                  <a:pt x="5760" y="537"/>
                </a:lnTo>
                <a:lnTo>
                  <a:pt x="5701" y="596"/>
                </a:lnTo>
                <a:lnTo>
                  <a:pt x="5647" y="654"/>
                </a:lnTo>
                <a:lnTo>
                  <a:pt x="5590" y="713"/>
                </a:lnTo>
                <a:lnTo>
                  <a:pt x="5533" y="771"/>
                </a:lnTo>
                <a:lnTo>
                  <a:pt x="5474" y="830"/>
                </a:lnTo>
                <a:lnTo>
                  <a:pt x="5412" y="887"/>
                </a:lnTo>
                <a:lnTo>
                  <a:pt x="5344" y="943"/>
                </a:lnTo>
                <a:lnTo>
                  <a:pt x="5269" y="1000"/>
                </a:lnTo>
                <a:lnTo>
                  <a:pt x="5187" y="1055"/>
                </a:lnTo>
                <a:lnTo>
                  <a:pt x="5095" y="1110"/>
                </a:lnTo>
                <a:lnTo>
                  <a:pt x="4991" y="1163"/>
                </a:lnTo>
                <a:lnTo>
                  <a:pt x="4876" y="1218"/>
                </a:lnTo>
                <a:lnTo>
                  <a:pt x="4784" y="1255"/>
                </a:lnTo>
                <a:lnTo>
                  <a:pt x="4696" y="1282"/>
                </a:lnTo>
                <a:lnTo>
                  <a:pt x="4612" y="1302"/>
                </a:lnTo>
                <a:lnTo>
                  <a:pt x="4532" y="1315"/>
                </a:lnTo>
                <a:lnTo>
                  <a:pt x="4456" y="1321"/>
                </a:lnTo>
                <a:lnTo>
                  <a:pt x="4385" y="1319"/>
                </a:lnTo>
                <a:lnTo>
                  <a:pt x="4319" y="1313"/>
                </a:lnTo>
                <a:lnTo>
                  <a:pt x="4257" y="1301"/>
                </a:lnTo>
                <a:lnTo>
                  <a:pt x="4198" y="1284"/>
                </a:lnTo>
                <a:lnTo>
                  <a:pt x="4143" y="1264"/>
                </a:lnTo>
                <a:lnTo>
                  <a:pt x="4092" y="1240"/>
                </a:lnTo>
                <a:lnTo>
                  <a:pt x="4046" y="1214"/>
                </a:lnTo>
                <a:lnTo>
                  <a:pt x="4004" y="1185"/>
                </a:lnTo>
                <a:lnTo>
                  <a:pt x="3966" y="1156"/>
                </a:lnTo>
                <a:lnTo>
                  <a:pt x="3962" y="1160"/>
                </a:lnTo>
                <a:lnTo>
                  <a:pt x="3951" y="1167"/>
                </a:lnTo>
                <a:lnTo>
                  <a:pt x="3933" y="1180"/>
                </a:lnTo>
                <a:lnTo>
                  <a:pt x="3911" y="1196"/>
                </a:lnTo>
                <a:lnTo>
                  <a:pt x="3883" y="1220"/>
                </a:lnTo>
                <a:lnTo>
                  <a:pt x="3850" y="1249"/>
                </a:lnTo>
                <a:lnTo>
                  <a:pt x="3812" y="1284"/>
                </a:lnTo>
                <a:lnTo>
                  <a:pt x="3772" y="1326"/>
                </a:lnTo>
                <a:lnTo>
                  <a:pt x="3728" y="1376"/>
                </a:lnTo>
                <a:lnTo>
                  <a:pt x="3682" y="1431"/>
                </a:lnTo>
                <a:lnTo>
                  <a:pt x="3634" y="1493"/>
                </a:lnTo>
                <a:lnTo>
                  <a:pt x="3583" y="1562"/>
                </a:lnTo>
                <a:lnTo>
                  <a:pt x="3534" y="1641"/>
                </a:lnTo>
                <a:lnTo>
                  <a:pt x="3481" y="1727"/>
                </a:lnTo>
                <a:lnTo>
                  <a:pt x="3429" y="1821"/>
                </a:lnTo>
                <a:lnTo>
                  <a:pt x="3378" y="1923"/>
                </a:lnTo>
                <a:lnTo>
                  <a:pt x="3329" y="2035"/>
                </a:lnTo>
                <a:lnTo>
                  <a:pt x="3279" y="2156"/>
                </a:lnTo>
                <a:lnTo>
                  <a:pt x="3233" y="2286"/>
                </a:lnTo>
                <a:lnTo>
                  <a:pt x="3189" y="2425"/>
                </a:lnTo>
                <a:lnTo>
                  <a:pt x="3149" y="2575"/>
                </a:lnTo>
                <a:lnTo>
                  <a:pt x="3259" y="2588"/>
                </a:lnTo>
                <a:lnTo>
                  <a:pt x="3367" y="2610"/>
                </a:lnTo>
                <a:lnTo>
                  <a:pt x="3471" y="2639"/>
                </a:lnTo>
                <a:lnTo>
                  <a:pt x="3570" y="2676"/>
                </a:lnTo>
                <a:lnTo>
                  <a:pt x="3664" y="2720"/>
                </a:lnTo>
                <a:lnTo>
                  <a:pt x="3753" y="2771"/>
                </a:lnTo>
                <a:lnTo>
                  <a:pt x="3836" y="2826"/>
                </a:lnTo>
                <a:lnTo>
                  <a:pt x="3911" y="2888"/>
                </a:lnTo>
                <a:lnTo>
                  <a:pt x="3979" y="2956"/>
                </a:lnTo>
                <a:lnTo>
                  <a:pt x="4041" y="3027"/>
                </a:lnTo>
                <a:lnTo>
                  <a:pt x="4094" y="3104"/>
                </a:lnTo>
                <a:lnTo>
                  <a:pt x="4138" y="3183"/>
                </a:lnTo>
                <a:lnTo>
                  <a:pt x="4174" y="3267"/>
                </a:lnTo>
                <a:lnTo>
                  <a:pt x="4200" y="3355"/>
                </a:lnTo>
                <a:lnTo>
                  <a:pt x="4215" y="3445"/>
                </a:lnTo>
                <a:lnTo>
                  <a:pt x="4220" y="3538"/>
                </a:lnTo>
                <a:lnTo>
                  <a:pt x="4215" y="3565"/>
                </a:lnTo>
                <a:lnTo>
                  <a:pt x="4196" y="3591"/>
                </a:lnTo>
                <a:lnTo>
                  <a:pt x="4169" y="3615"/>
                </a:lnTo>
                <a:lnTo>
                  <a:pt x="4129" y="3637"/>
                </a:lnTo>
                <a:lnTo>
                  <a:pt x="4081" y="3657"/>
                </a:lnTo>
                <a:lnTo>
                  <a:pt x="4023" y="3677"/>
                </a:lnTo>
                <a:lnTo>
                  <a:pt x="3957" y="3694"/>
                </a:lnTo>
                <a:lnTo>
                  <a:pt x="3885" y="3710"/>
                </a:lnTo>
                <a:lnTo>
                  <a:pt x="3805" y="3725"/>
                </a:lnTo>
                <a:lnTo>
                  <a:pt x="3720" y="3738"/>
                </a:lnTo>
                <a:lnTo>
                  <a:pt x="3629" y="3749"/>
                </a:lnTo>
                <a:lnTo>
                  <a:pt x="3534" y="3758"/>
                </a:lnTo>
                <a:lnTo>
                  <a:pt x="3437" y="3765"/>
                </a:lnTo>
                <a:lnTo>
                  <a:pt x="3334" y="3771"/>
                </a:lnTo>
                <a:lnTo>
                  <a:pt x="3230" y="3776"/>
                </a:lnTo>
                <a:lnTo>
                  <a:pt x="3125" y="3778"/>
                </a:lnTo>
                <a:lnTo>
                  <a:pt x="3019" y="3780"/>
                </a:lnTo>
                <a:lnTo>
                  <a:pt x="2913" y="3778"/>
                </a:lnTo>
                <a:lnTo>
                  <a:pt x="2809" y="3776"/>
                </a:lnTo>
                <a:lnTo>
                  <a:pt x="2704" y="3772"/>
                </a:lnTo>
                <a:lnTo>
                  <a:pt x="2604" y="3767"/>
                </a:lnTo>
                <a:lnTo>
                  <a:pt x="2505" y="3760"/>
                </a:lnTo>
                <a:lnTo>
                  <a:pt x="2409" y="3750"/>
                </a:lnTo>
                <a:lnTo>
                  <a:pt x="2320" y="3739"/>
                </a:lnTo>
                <a:lnTo>
                  <a:pt x="2234" y="3727"/>
                </a:lnTo>
                <a:lnTo>
                  <a:pt x="2155" y="3712"/>
                </a:lnTo>
                <a:lnTo>
                  <a:pt x="2082" y="3697"/>
                </a:lnTo>
                <a:lnTo>
                  <a:pt x="2016" y="3679"/>
                </a:lnTo>
                <a:lnTo>
                  <a:pt x="1959" y="3661"/>
                </a:lnTo>
                <a:lnTo>
                  <a:pt x="1910" y="3639"/>
                </a:lnTo>
                <a:lnTo>
                  <a:pt x="1871" y="3617"/>
                </a:lnTo>
                <a:lnTo>
                  <a:pt x="1842" y="3593"/>
                </a:lnTo>
                <a:lnTo>
                  <a:pt x="1824" y="3565"/>
                </a:lnTo>
                <a:lnTo>
                  <a:pt x="1818" y="3538"/>
                </a:lnTo>
                <a:lnTo>
                  <a:pt x="1824" y="3445"/>
                </a:lnTo>
                <a:lnTo>
                  <a:pt x="1840" y="3355"/>
                </a:lnTo>
                <a:lnTo>
                  <a:pt x="1866" y="3267"/>
                </a:lnTo>
                <a:lnTo>
                  <a:pt x="1900" y="3183"/>
                </a:lnTo>
                <a:lnTo>
                  <a:pt x="1946" y="3104"/>
                </a:lnTo>
                <a:lnTo>
                  <a:pt x="1999" y="3027"/>
                </a:lnTo>
                <a:lnTo>
                  <a:pt x="2060" y="2956"/>
                </a:lnTo>
                <a:lnTo>
                  <a:pt x="2129" y="2888"/>
                </a:lnTo>
                <a:lnTo>
                  <a:pt x="2204" y="2826"/>
                </a:lnTo>
                <a:lnTo>
                  <a:pt x="2287" y="2771"/>
                </a:lnTo>
                <a:lnTo>
                  <a:pt x="2375" y="2720"/>
                </a:lnTo>
                <a:lnTo>
                  <a:pt x="2470" y="2676"/>
                </a:lnTo>
                <a:lnTo>
                  <a:pt x="2569" y="2639"/>
                </a:lnTo>
                <a:lnTo>
                  <a:pt x="2671" y="2610"/>
                </a:lnTo>
                <a:lnTo>
                  <a:pt x="2779" y="2588"/>
                </a:lnTo>
                <a:lnTo>
                  <a:pt x="2891" y="2575"/>
                </a:lnTo>
                <a:lnTo>
                  <a:pt x="2851" y="2425"/>
                </a:lnTo>
                <a:lnTo>
                  <a:pt x="2807" y="2286"/>
                </a:lnTo>
                <a:lnTo>
                  <a:pt x="2759" y="2156"/>
                </a:lnTo>
                <a:lnTo>
                  <a:pt x="2712" y="2035"/>
                </a:lnTo>
                <a:lnTo>
                  <a:pt x="2660" y="1923"/>
                </a:lnTo>
                <a:lnTo>
                  <a:pt x="2609" y="1821"/>
                </a:lnTo>
                <a:lnTo>
                  <a:pt x="2558" y="1727"/>
                </a:lnTo>
                <a:lnTo>
                  <a:pt x="2507" y="1641"/>
                </a:lnTo>
                <a:lnTo>
                  <a:pt x="2455" y="1564"/>
                </a:lnTo>
                <a:lnTo>
                  <a:pt x="2404" y="1493"/>
                </a:lnTo>
                <a:lnTo>
                  <a:pt x="2356" y="1431"/>
                </a:lnTo>
                <a:lnTo>
                  <a:pt x="2311" y="1376"/>
                </a:lnTo>
                <a:lnTo>
                  <a:pt x="2267" y="1328"/>
                </a:lnTo>
                <a:lnTo>
                  <a:pt x="2226" y="1286"/>
                </a:lnTo>
                <a:lnTo>
                  <a:pt x="2188" y="1251"/>
                </a:lnTo>
                <a:lnTo>
                  <a:pt x="2157" y="1222"/>
                </a:lnTo>
                <a:lnTo>
                  <a:pt x="2128" y="1198"/>
                </a:lnTo>
                <a:lnTo>
                  <a:pt x="2106" y="1180"/>
                </a:lnTo>
                <a:lnTo>
                  <a:pt x="2087" y="1167"/>
                </a:lnTo>
                <a:lnTo>
                  <a:pt x="2076" y="1160"/>
                </a:lnTo>
                <a:lnTo>
                  <a:pt x="2073" y="1156"/>
                </a:lnTo>
                <a:lnTo>
                  <a:pt x="2034" y="1187"/>
                </a:lnTo>
                <a:lnTo>
                  <a:pt x="1992" y="1214"/>
                </a:lnTo>
                <a:lnTo>
                  <a:pt x="1946" y="1242"/>
                </a:lnTo>
                <a:lnTo>
                  <a:pt x="1895" y="1266"/>
                </a:lnTo>
                <a:lnTo>
                  <a:pt x="1840" y="1286"/>
                </a:lnTo>
                <a:lnTo>
                  <a:pt x="1781" y="1301"/>
                </a:lnTo>
                <a:lnTo>
                  <a:pt x="1719" y="1313"/>
                </a:lnTo>
                <a:lnTo>
                  <a:pt x="1653" y="1319"/>
                </a:lnTo>
                <a:lnTo>
                  <a:pt x="1582" y="1321"/>
                </a:lnTo>
                <a:lnTo>
                  <a:pt x="1507" y="1315"/>
                </a:lnTo>
                <a:lnTo>
                  <a:pt x="1426" y="1302"/>
                </a:lnTo>
                <a:lnTo>
                  <a:pt x="1342" y="1282"/>
                </a:lnTo>
                <a:lnTo>
                  <a:pt x="1254" y="1255"/>
                </a:lnTo>
                <a:lnTo>
                  <a:pt x="1163" y="1218"/>
                </a:lnTo>
                <a:lnTo>
                  <a:pt x="1047" y="1165"/>
                </a:lnTo>
                <a:lnTo>
                  <a:pt x="943" y="1110"/>
                </a:lnTo>
                <a:lnTo>
                  <a:pt x="851" y="1055"/>
                </a:lnTo>
                <a:lnTo>
                  <a:pt x="769" y="1000"/>
                </a:lnTo>
                <a:lnTo>
                  <a:pt x="694" y="943"/>
                </a:lnTo>
                <a:lnTo>
                  <a:pt x="626" y="887"/>
                </a:lnTo>
                <a:lnTo>
                  <a:pt x="564" y="830"/>
                </a:lnTo>
                <a:lnTo>
                  <a:pt x="505" y="773"/>
                </a:lnTo>
                <a:lnTo>
                  <a:pt x="449" y="715"/>
                </a:lnTo>
                <a:lnTo>
                  <a:pt x="394" y="656"/>
                </a:lnTo>
                <a:lnTo>
                  <a:pt x="337" y="597"/>
                </a:lnTo>
                <a:lnTo>
                  <a:pt x="278" y="537"/>
                </a:lnTo>
                <a:lnTo>
                  <a:pt x="218" y="478"/>
                </a:lnTo>
                <a:lnTo>
                  <a:pt x="152" y="418"/>
                </a:lnTo>
                <a:lnTo>
                  <a:pt x="81" y="359"/>
                </a:lnTo>
                <a:lnTo>
                  <a:pt x="0" y="299"/>
                </a:lnTo>
                <a:lnTo>
                  <a:pt x="57" y="297"/>
                </a:lnTo>
                <a:lnTo>
                  <a:pt x="117" y="290"/>
                </a:lnTo>
                <a:lnTo>
                  <a:pt x="183" y="273"/>
                </a:lnTo>
                <a:lnTo>
                  <a:pt x="253" y="253"/>
                </a:lnTo>
                <a:lnTo>
                  <a:pt x="326" y="229"/>
                </a:lnTo>
                <a:lnTo>
                  <a:pt x="403" y="202"/>
                </a:lnTo>
                <a:lnTo>
                  <a:pt x="483" y="173"/>
                </a:lnTo>
                <a:lnTo>
                  <a:pt x="566" y="143"/>
                </a:lnTo>
                <a:lnTo>
                  <a:pt x="652" y="112"/>
                </a:lnTo>
                <a:lnTo>
                  <a:pt x="742" y="85"/>
                </a:lnTo>
                <a:lnTo>
                  <a:pt x="833" y="59"/>
                </a:lnTo>
                <a:lnTo>
                  <a:pt x="926" y="35"/>
                </a:lnTo>
                <a:lnTo>
                  <a:pt x="1022" y="19"/>
                </a:lnTo>
                <a:lnTo>
                  <a:pt x="1119" y="6"/>
                </a:lnTo>
                <a:lnTo>
                  <a:pt x="1218" y="2"/>
                </a:lnTo>
                <a:lnTo>
                  <a:pt x="1318" y="4"/>
                </a:lnTo>
                <a:lnTo>
                  <a:pt x="1419" y="17"/>
                </a:lnTo>
                <a:lnTo>
                  <a:pt x="1520" y="39"/>
                </a:lnTo>
                <a:lnTo>
                  <a:pt x="1611" y="68"/>
                </a:lnTo>
                <a:lnTo>
                  <a:pt x="1694" y="103"/>
                </a:lnTo>
                <a:lnTo>
                  <a:pt x="1770" y="143"/>
                </a:lnTo>
                <a:lnTo>
                  <a:pt x="1842" y="187"/>
                </a:lnTo>
                <a:lnTo>
                  <a:pt x="1906" y="235"/>
                </a:lnTo>
                <a:lnTo>
                  <a:pt x="1965" y="286"/>
                </a:lnTo>
                <a:lnTo>
                  <a:pt x="2018" y="341"/>
                </a:lnTo>
                <a:lnTo>
                  <a:pt x="2063" y="396"/>
                </a:lnTo>
                <a:lnTo>
                  <a:pt x="2106" y="453"/>
                </a:lnTo>
                <a:lnTo>
                  <a:pt x="2140" y="511"/>
                </a:lnTo>
                <a:lnTo>
                  <a:pt x="2171" y="568"/>
                </a:lnTo>
                <a:lnTo>
                  <a:pt x="2195" y="625"/>
                </a:lnTo>
                <a:lnTo>
                  <a:pt x="2215" y="680"/>
                </a:lnTo>
                <a:lnTo>
                  <a:pt x="2232" y="733"/>
                </a:lnTo>
                <a:lnTo>
                  <a:pt x="2241" y="784"/>
                </a:lnTo>
                <a:lnTo>
                  <a:pt x="2247" y="830"/>
                </a:lnTo>
                <a:lnTo>
                  <a:pt x="2248" y="872"/>
                </a:lnTo>
                <a:lnTo>
                  <a:pt x="2245" y="910"/>
                </a:lnTo>
                <a:lnTo>
                  <a:pt x="2214" y="890"/>
                </a:lnTo>
                <a:lnTo>
                  <a:pt x="2085" y="813"/>
                </a:lnTo>
                <a:lnTo>
                  <a:pt x="1955" y="744"/>
                </a:lnTo>
                <a:lnTo>
                  <a:pt x="1820" y="682"/>
                </a:lnTo>
                <a:lnTo>
                  <a:pt x="1683" y="629"/>
                </a:lnTo>
                <a:lnTo>
                  <a:pt x="1543" y="583"/>
                </a:lnTo>
                <a:lnTo>
                  <a:pt x="1402" y="542"/>
                </a:lnTo>
                <a:lnTo>
                  <a:pt x="1260" y="508"/>
                </a:lnTo>
                <a:lnTo>
                  <a:pt x="1115" y="478"/>
                </a:lnTo>
                <a:lnTo>
                  <a:pt x="969" y="453"/>
                </a:lnTo>
                <a:lnTo>
                  <a:pt x="897" y="442"/>
                </a:lnTo>
                <a:lnTo>
                  <a:pt x="833" y="433"/>
                </a:lnTo>
                <a:lnTo>
                  <a:pt x="776" y="427"/>
                </a:lnTo>
                <a:lnTo>
                  <a:pt x="727" y="422"/>
                </a:lnTo>
                <a:lnTo>
                  <a:pt x="688" y="418"/>
                </a:lnTo>
                <a:lnTo>
                  <a:pt x="659" y="416"/>
                </a:lnTo>
                <a:lnTo>
                  <a:pt x="641" y="414"/>
                </a:lnTo>
                <a:lnTo>
                  <a:pt x="635" y="414"/>
                </a:lnTo>
                <a:lnTo>
                  <a:pt x="639" y="416"/>
                </a:lnTo>
                <a:lnTo>
                  <a:pt x="655" y="422"/>
                </a:lnTo>
                <a:lnTo>
                  <a:pt x="679" y="429"/>
                </a:lnTo>
                <a:lnTo>
                  <a:pt x="714" y="440"/>
                </a:lnTo>
                <a:lnTo>
                  <a:pt x="754" y="453"/>
                </a:lnTo>
                <a:lnTo>
                  <a:pt x="804" y="469"/>
                </a:lnTo>
                <a:lnTo>
                  <a:pt x="859" y="488"/>
                </a:lnTo>
                <a:lnTo>
                  <a:pt x="921" y="510"/>
                </a:lnTo>
                <a:lnTo>
                  <a:pt x="987" y="531"/>
                </a:lnTo>
                <a:lnTo>
                  <a:pt x="1058" y="557"/>
                </a:lnTo>
                <a:lnTo>
                  <a:pt x="1132" y="583"/>
                </a:lnTo>
                <a:lnTo>
                  <a:pt x="1210" y="612"/>
                </a:lnTo>
                <a:lnTo>
                  <a:pt x="1291" y="641"/>
                </a:lnTo>
                <a:lnTo>
                  <a:pt x="1371" y="671"/>
                </a:lnTo>
                <a:lnTo>
                  <a:pt x="1454" y="704"/>
                </a:lnTo>
                <a:lnTo>
                  <a:pt x="1538" y="737"/>
                </a:lnTo>
                <a:lnTo>
                  <a:pt x="1620" y="770"/>
                </a:lnTo>
                <a:lnTo>
                  <a:pt x="1701" y="802"/>
                </a:lnTo>
                <a:lnTo>
                  <a:pt x="1781" y="837"/>
                </a:lnTo>
                <a:lnTo>
                  <a:pt x="1858" y="872"/>
                </a:lnTo>
                <a:lnTo>
                  <a:pt x="1932" y="907"/>
                </a:lnTo>
                <a:lnTo>
                  <a:pt x="2001" y="942"/>
                </a:lnTo>
                <a:lnTo>
                  <a:pt x="2067" y="975"/>
                </a:lnTo>
                <a:lnTo>
                  <a:pt x="2128" y="1009"/>
                </a:lnTo>
                <a:lnTo>
                  <a:pt x="2181" y="1042"/>
                </a:lnTo>
                <a:lnTo>
                  <a:pt x="2279" y="1112"/>
                </a:lnTo>
                <a:lnTo>
                  <a:pt x="2371" y="1189"/>
                </a:lnTo>
                <a:lnTo>
                  <a:pt x="2455" y="1271"/>
                </a:lnTo>
                <a:lnTo>
                  <a:pt x="2534" y="1357"/>
                </a:lnTo>
                <a:lnTo>
                  <a:pt x="2605" y="1449"/>
                </a:lnTo>
                <a:lnTo>
                  <a:pt x="2671" y="1544"/>
                </a:lnTo>
                <a:lnTo>
                  <a:pt x="2730" y="1645"/>
                </a:lnTo>
                <a:lnTo>
                  <a:pt x="2785" y="1749"/>
                </a:lnTo>
                <a:lnTo>
                  <a:pt x="2834" y="1855"/>
                </a:lnTo>
                <a:lnTo>
                  <a:pt x="2880" y="1965"/>
                </a:lnTo>
                <a:lnTo>
                  <a:pt x="2920" y="2079"/>
                </a:lnTo>
                <a:lnTo>
                  <a:pt x="2957" y="2194"/>
                </a:lnTo>
                <a:lnTo>
                  <a:pt x="2990" y="2311"/>
                </a:lnTo>
                <a:lnTo>
                  <a:pt x="3019" y="2432"/>
                </a:lnTo>
                <a:lnTo>
                  <a:pt x="3048" y="2311"/>
                </a:lnTo>
                <a:lnTo>
                  <a:pt x="3081" y="2194"/>
                </a:lnTo>
                <a:lnTo>
                  <a:pt x="3118" y="2079"/>
                </a:lnTo>
                <a:lnTo>
                  <a:pt x="3160" y="1965"/>
                </a:lnTo>
                <a:lnTo>
                  <a:pt x="3204" y="1855"/>
                </a:lnTo>
                <a:lnTo>
                  <a:pt x="3254" y="1749"/>
                </a:lnTo>
                <a:lnTo>
                  <a:pt x="3308" y="1645"/>
                </a:lnTo>
                <a:lnTo>
                  <a:pt x="3367" y="1544"/>
                </a:lnTo>
                <a:lnTo>
                  <a:pt x="3433" y="1449"/>
                </a:lnTo>
                <a:lnTo>
                  <a:pt x="3504" y="1357"/>
                </a:lnTo>
                <a:lnTo>
                  <a:pt x="3583" y="1271"/>
                </a:lnTo>
                <a:lnTo>
                  <a:pt x="3667" y="1189"/>
                </a:lnTo>
                <a:lnTo>
                  <a:pt x="3759" y="1112"/>
                </a:lnTo>
                <a:lnTo>
                  <a:pt x="3858" y="1042"/>
                </a:lnTo>
                <a:lnTo>
                  <a:pt x="3913" y="1009"/>
                </a:lnTo>
                <a:lnTo>
                  <a:pt x="3971" y="975"/>
                </a:lnTo>
                <a:lnTo>
                  <a:pt x="4037" y="942"/>
                </a:lnTo>
                <a:lnTo>
                  <a:pt x="4107" y="907"/>
                </a:lnTo>
                <a:lnTo>
                  <a:pt x="4180" y="872"/>
                </a:lnTo>
                <a:lnTo>
                  <a:pt x="4259" y="837"/>
                </a:lnTo>
                <a:lnTo>
                  <a:pt x="4337" y="802"/>
                </a:lnTo>
                <a:lnTo>
                  <a:pt x="4420" y="770"/>
                </a:lnTo>
                <a:lnTo>
                  <a:pt x="4502" y="735"/>
                </a:lnTo>
                <a:lnTo>
                  <a:pt x="4585" y="702"/>
                </a:lnTo>
                <a:lnTo>
                  <a:pt x="4667" y="671"/>
                </a:lnTo>
                <a:lnTo>
                  <a:pt x="4749" y="640"/>
                </a:lnTo>
                <a:lnTo>
                  <a:pt x="4830" y="610"/>
                </a:lnTo>
                <a:lnTo>
                  <a:pt x="4907" y="583"/>
                </a:lnTo>
                <a:lnTo>
                  <a:pt x="4982" y="555"/>
                </a:lnTo>
                <a:lnTo>
                  <a:pt x="5053" y="531"/>
                </a:lnTo>
                <a:lnTo>
                  <a:pt x="5119" y="508"/>
                </a:lnTo>
                <a:lnTo>
                  <a:pt x="5180" y="488"/>
                </a:lnTo>
                <a:lnTo>
                  <a:pt x="5235" y="469"/>
                </a:lnTo>
                <a:lnTo>
                  <a:pt x="5284" y="453"/>
                </a:lnTo>
                <a:lnTo>
                  <a:pt x="5326" y="440"/>
                </a:lnTo>
                <a:lnTo>
                  <a:pt x="5359" y="429"/>
                </a:lnTo>
                <a:lnTo>
                  <a:pt x="5385" y="420"/>
                </a:lnTo>
                <a:lnTo>
                  <a:pt x="5399" y="416"/>
                </a:lnTo>
                <a:lnTo>
                  <a:pt x="5405" y="414"/>
                </a:lnTo>
                <a:lnTo>
                  <a:pt x="5399" y="414"/>
                </a:lnTo>
                <a:lnTo>
                  <a:pt x="5381" y="416"/>
                </a:lnTo>
                <a:lnTo>
                  <a:pt x="5352" y="418"/>
                </a:lnTo>
                <a:lnTo>
                  <a:pt x="5311" y="422"/>
                </a:lnTo>
                <a:lnTo>
                  <a:pt x="5264" y="425"/>
                </a:lnTo>
                <a:lnTo>
                  <a:pt x="5205" y="433"/>
                </a:lnTo>
                <a:lnTo>
                  <a:pt x="5141" y="440"/>
                </a:lnTo>
                <a:lnTo>
                  <a:pt x="5070" y="451"/>
                </a:lnTo>
                <a:lnTo>
                  <a:pt x="4925" y="477"/>
                </a:lnTo>
                <a:lnTo>
                  <a:pt x="4781" y="506"/>
                </a:lnTo>
                <a:lnTo>
                  <a:pt x="4638" y="541"/>
                </a:lnTo>
                <a:lnTo>
                  <a:pt x="4495" y="581"/>
                </a:lnTo>
                <a:lnTo>
                  <a:pt x="4356" y="629"/>
                </a:lnTo>
                <a:lnTo>
                  <a:pt x="4218" y="682"/>
                </a:lnTo>
                <a:lnTo>
                  <a:pt x="4085" y="742"/>
                </a:lnTo>
                <a:lnTo>
                  <a:pt x="3953" y="812"/>
                </a:lnTo>
                <a:lnTo>
                  <a:pt x="3825" y="890"/>
                </a:lnTo>
                <a:lnTo>
                  <a:pt x="3794" y="910"/>
                </a:lnTo>
                <a:lnTo>
                  <a:pt x="3792" y="872"/>
                </a:lnTo>
                <a:lnTo>
                  <a:pt x="3792" y="830"/>
                </a:lnTo>
                <a:lnTo>
                  <a:pt x="3797" y="782"/>
                </a:lnTo>
                <a:lnTo>
                  <a:pt x="3808" y="733"/>
                </a:lnTo>
                <a:lnTo>
                  <a:pt x="3823" y="680"/>
                </a:lnTo>
                <a:lnTo>
                  <a:pt x="3843" y="625"/>
                </a:lnTo>
                <a:lnTo>
                  <a:pt x="3867" y="568"/>
                </a:lnTo>
                <a:lnTo>
                  <a:pt x="3898" y="511"/>
                </a:lnTo>
                <a:lnTo>
                  <a:pt x="3933" y="453"/>
                </a:lnTo>
                <a:lnTo>
                  <a:pt x="3975" y="396"/>
                </a:lnTo>
                <a:lnTo>
                  <a:pt x="4021" y="341"/>
                </a:lnTo>
                <a:lnTo>
                  <a:pt x="4074" y="286"/>
                </a:lnTo>
                <a:lnTo>
                  <a:pt x="4132" y="235"/>
                </a:lnTo>
                <a:lnTo>
                  <a:pt x="4196" y="187"/>
                </a:lnTo>
                <a:lnTo>
                  <a:pt x="4268" y="141"/>
                </a:lnTo>
                <a:lnTo>
                  <a:pt x="4345" y="103"/>
                </a:lnTo>
                <a:lnTo>
                  <a:pt x="4429" y="68"/>
                </a:lnTo>
                <a:lnTo>
                  <a:pt x="4519" y="39"/>
                </a:lnTo>
                <a:lnTo>
                  <a:pt x="4619" y="17"/>
                </a:lnTo>
                <a:lnTo>
                  <a:pt x="4720" y="4"/>
                </a:lnTo>
                <a:lnTo>
                  <a:pt x="48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198" name="Google Shape;10198;p23"/>
          <p:cNvSpPr/>
          <p:nvPr/>
        </p:nvSpPr>
        <p:spPr>
          <a:xfrm>
            <a:off x="18786209" y="9484726"/>
            <a:ext cx="481019" cy="444677"/>
          </a:xfrm>
          <a:custGeom>
            <a:rect b="b" l="l" r="r" t="t"/>
            <a:pathLst>
              <a:path extrusionOk="0" h="3453" w="3731">
                <a:moveTo>
                  <a:pt x="1016" y="0"/>
                </a:moveTo>
                <a:lnTo>
                  <a:pt x="1096" y="4"/>
                </a:lnTo>
                <a:lnTo>
                  <a:pt x="1174" y="13"/>
                </a:lnTo>
                <a:lnTo>
                  <a:pt x="1250" y="29"/>
                </a:lnTo>
                <a:lnTo>
                  <a:pt x="1325" y="52"/>
                </a:lnTo>
                <a:lnTo>
                  <a:pt x="1396" y="79"/>
                </a:lnTo>
                <a:lnTo>
                  <a:pt x="1465" y="113"/>
                </a:lnTo>
                <a:lnTo>
                  <a:pt x="1531" y="152"/>
                </a:lnTo>
                <a:lnTo>
                  <a:pt x="1595" y="197"/>
                </a:lnTo>
                <a:lnTo>
                  <a:pt x="1654" y="246"/>
                </a:lnTo>
                <a:lnTo>
                  <a:pt x="1710" y="300"/>
                </a:lnTo>
                <a:lnTo>
                  <a:pt x="1763" y="361"/>
                </a:lnTo>
                <a:lnTo>
                  <a:pt x="1812" y="424"/>
                </a:lnTo>
                <a:lnTo>
                  <a:pt x="1855" y="494"/>
                </a:lnTo>
                <a:lnTo>
                  <a:pt x="1900" y="425"/>
                </a:lnTo>
                <a:lnTo>
                  <a:pt x="1949" y="362"/>
                </a:lnTo>
                <a:lnTo>
                  <a:pt x="2003" y="303"/>
                </a:lnTo>
                <a:lnTo>
                  <a:pt x="2061" y="248"/>
                </a:lnTo>
                <a:lnTo>
                  <a:pt x="2123" y="198"/>
                </a:lnTo>
                <a:lnTo>
                  <a:pt x="2188" y="154"/>
                </a:lnTo>
                <a:lnTo>
                  <a:pt x="2256" y="114"/>
                </a:lnTo>
                <a:lnTo>
                  <a:pt x="2327" y="80"/>
                </a:lnTo>
                <a:lnTo>
                  <a:pt x="2401" y="53"/>
                </a:lnTo>
                <a:lnTo>
                  <a:pt x="2477" y="30"/>
                </a:lnTo>
                <a:lnTo>
                  <a:pt x="2555" y="14"/>
                </a:lnTo>
                <a:lnTo>
                  <a:pt x="2634" y="4"/>
                </a:lnTo>
                <a:lnTo>
                  <a:pt x="2715" y="0"/>
                </a:lnTo>
                <a:lnTo>
                  <a:pt x="2799" y="4"/>
                </a:lnTo>
                <a:lnTo>
                  <a:pt x="2880" y="14"/>
                </a:lnTo>
                <a:lnTo>
                  <a:pt x="2958" y="32"/>
                </a:lnTo>
                <a:lnTo>
                  <a:pt x="3035" y="55"/>
                </a:lnTo>
                <a:lnTo>
                  <a:pt x="3108" y="86"/>
                </a:lnTo>
                <a:lnTo>
                  <a:pt x="3179" y="122"/>
                </a:lnTo>
                <a:lnTo>
                  <a:pt x="3246" y="163"/>
                </a:lnTo>
                <a:lnTo>
                  <a:pt x="3310" y="211"/>
                </a:lnTo>
                <a:lnTo>
                  <a:pt x="3371" y="263"/>
                </a:lnTo>
                <a:lnTo>
                  <a:pt x="3428" y="321"/>
                </a:lnTo>
                <a:lnTo>
                  <a:pt x="3480" y="383"/>
                </a:lnTo>
                <a:lnTo>
                  <a:pt x="3528" y="450"/>
                </a:lnTo>
                <a:lnTo>
                  <a:pt x="3572" y="522"/>
                </a:lnTo>
                <a:lnTo>
                  <a:pt x="3610" y="598"/>
                </a:lnTo>
                <a:lnTo>
                  <a:pt x="3645" y="678"/>
                </a:lnTo>
                <a:lnTo>
                  <a:pt x="3673" y="761"/>
                </a:lnTo>
                <a:lnTo>
                  <a:pt x="3696" y="847"/>
                </a:lnTo>
                <a:lnTo>
                  <a:pt x="3714" y="937"/>
                </a:lnTo>
                <a:lnTo>
                  <a:pt x="3726" y="1030"/>
                </a:lnTo>
                <a:lnTo>
                  <a:pt x="3727" y="1040"/>
                </a:lnTo>
                <a:lnTo>
                  <a:pt x="3729" y="1055"/>
                </a:lnTo>
                <a:lnTo>
                  <a:pt x="3730" y="1076"/>
                </a:lnTo>
                <a:lnTo>
                  <a:pt x="3731" y="1103"/>
                </a:lnTo>
                <a:lnTo>
                  <a:pt x="3731" y="1133"/>
                </a:lnTo>
                <a:lnTo>
                  <a:pt x="3730" y="1170"/>
                </a:lnTo>
                <a:lnTo>
                  <a:pt x="3728" y="1210"/>
                </a:lnTo>
                <a:lnTo>
                  <a:pt x="3723" y="1256"/>
                </a:lnTo>
                <a:lnTo>
                  <a:pt x="3717" y="1307"/>
                </a:lnTo>
                <a:lnTo>
                  <a:pt x="3707" y="1362"/>
                </a:lnTo>
                <a:lnTo>
                  <a:pt x="3694" y="1421"/>
                </a:lnTo>
                <a:lnTo>
                  <a:pt x="3668" y="1518"/>
                </a:lnTo>
                <a:lnTo>
                  <a:pt x="3636" y="1613"/>
                </a:lnTo>
                <a:lnTo>
                  <a:pt x="3598" y="1706"/>
                </a:lnTo>
                <a:lnTo>
                  <a:pt x="3553" y="1797"/>
                </a:lnTo>
                <a:lnTo>
                  <a:pt x="3504" y="1884"/>
                </a:lnTo>
                <a:lnTo>
                  <a:pt x="3449" y="1969"/>
                </a:lnTo>
                <a:lnTo>
                  <a:pt x="3389" y="2052"/>
                </a:lnTo>
                <a:lnTo>
                  <a:pt x="3324" y="2131"/>
                </a:lnTo>
                <a:lnTo>
                  <a:pt x="3253" y="2207"/>
                </a:lnTo>
                <a:lnTo>
                  <a:pt x="3178" y="2280"/>
                </a:lnTo>
                <a:lnTo>
                  <a:pt x="1855" y="3453"/>
                </a:lnTo>
                <a:lnTo>
                  <a:pt x="555" y="2279"/>
                </a:lnTo>
                <a:lnTo>
                  <a:pt x="480" y="2207"/>
                </a:lnTo>
                <a:lnTo>
                  <a:pt x="409" y="2131"/>
                </a:lnTo>
                <a:lnTo>
                  <a:pt x="343" y="2052"/>
                </a:lnTo>
                <a:lnTo>
                  <a:pt x="282" y="1969"/>
                </a:lnTo>
                <a:lnTo>
                  <a:pt x="227" y="1884"/>
                </a:lnTo>
                <a:lnTo>
                  <a:pt x="178" y="1797"/>
                </a:lnTo>
                <a:lnTo>
                  <a:pt x="135" y="1706"/>
                </a:lnTo>
                <a:lnTo>
                  <a:pt x="96" y="1613"/>
                </a:lnTo>
                <a:lnTo>
                  <a:pt x="64" y="1518"/>
                </a:lnTo>
                <a:lnTo>
                  <a:pt x="38" y="1421"/>
                </a:lnTo>
                <a:lnTo>
                  <a:pt x="25" y="1362"/>
                </a:lnTo>
                <a:lnTo>
                  <a:pt x="15" y="1307"/>
                </a:lnTo>
                <a:lnTo>
                  <a:pt x="8" y="1256"/>
                </a:lnTo>
                <a:lnTo>
                  <a:pt x="3" y="1210"/>
                </a:lnTo>
                <a:lnTo>
                  <a:pt x="1" y="1170"/>
                </a:lnTo>
                <a:lnTo>
                  <a:pt x="0" y="1134"/>
                </a:lnTo>
                <a:lnTo>
                  <a:pt x="0" y="1129"/>
                </a:lnTo>
                <a:lnTo>
                  <a:pt x="0" y="1103"/>
                </a:lnTo>
                <a:lnTo>
                  <a:pt x="1" y="1076"/>
                </a:lnTo>
                <a:lnTo>
                  <a:pt x="3" y="1055"/>
                </a:lnTo>
                <a:lnTo>
                  <a:pt x="5" y="1040"/>
                </a:lnTo>
                <a:lnTo>
                  <a:pt x="6" y="1030"/>
                </a:lnTo>
                <a:lnTo>
                  <a:pt x="18" y="937"/>
                </a:lnTo>
                <a:lnTo>
                  <a:pt x="35" y="847"/>
                </a:lnTo>
                <a:lnTo>
                  <a:pt x="58" y="761"/>
                </a:lnTo>
                <a:lnTo>
                  <a:pt x="88" y="678"/>
                </a:lnTo>
                <a:lnTo>
                  <a:pt x="121" y="598"/>
                </a:lnTo>
                <a:lnTo>
                  <a:pt x="160" y="522"/>
                </a:lnTo>
                <a:lnTo>
                  <a:pt x="204" y="450"/>
                </a:lnTo>
                <a:lnTo>
                  <a:pt x="252" y="383"/>
                </a:lnTo>
                <a:lnTo>
                  <a:pt x="305" y="321"/>
                </a:lnTo>
                <a:lnTo>
                  <a:pt x="361" y="263"/>
                </a:lnTo>
                <a:lnTo>
                  <a:pt x="421" y="211"/>
                </a:lnTo>
                <a:lnTo>
                  <a:pt x="485" y="163"/>
                </a:lnTo>
                <a:lnTo>
                  <a:pt x="554" y="122"/>
                </a:lnTo>
                <a:lnTo>
                  <a:pt x="623" y="86"/>
                </a:lnTo>
                <a:lnTo>
                  <a:pt x="698" y="55"/>
                </a:lnTo>
                <a:lnTo>
                  <a:pt x="774" y="32"/>
                </a:lnTo>
                <a:lnTo>
                  <a:pt x="853" y="14"/>
                </a:lnTo>
                <a:lnTo>
                  <a:pt x="933" y="4"/>
                </a:lnTo>
                <a:lnTo>
                  <a:pt x="10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199" name="Google Shape;10199;p23"/>
          <p:cNvGrpSpPr/>
          <p:nvPr/>
        </p:nvGrpSpPr>
        <p:grpSpPr>
          <a:xfrm>
            <a:off x="8385697" y="9502188"/>
            <a:ext cx="414101" cy="413249"/>
            <a:chOff x="3596" y="1422"/>
            <a:chExt cx="275" cy="274"/>
          </a:xfrm>
        </p:grpSpPr>
        <p:sp>
          <p:nvSpPr>
            <p:cNvPr id="10200" name="Google Shape;10200;p23"/>
            <p:cNvSpPr/>
            <p:nvPr/>
          </p:nvSpPr>
          <p:spPr>
            <a:xfrm>
              <a:off x="3696" y="1440"/>
              <a:ext cx="73" cy="28"/>
            </a:xfrm>
            <a:custGeom>
              <a:rect b="b" l="l" r="r" t="t"/>
              <a:pathLst>
                <a:path extrusionOk="0" h="354" w="946">
                  <a:moveTo>
                    <a:pt x="296" y="0"/>
                  </a:moveTo>
                  <a:lnTo>
                    <a:pt x="651" y="0"/>
                  </a:lnTo>
                  <a:lnTo>
                    <a:pt x="694" y="3"/>
                  </a:lnTo>
                  <a:lnTo>
                    <a:pt x="736" y="13"/>
                  </a:lnTo>
                  <a:lnTo>
                    <a:pt x="775" y="28"/>
                  </a:lnTo>
                  <a:lnTo>
                    <a:pt x="811" y="48"/>
                  </a:lnTo>
                  <a:lnTo>
                    <a:pt x="845" y="73"/>
                  </a:lnTo>
                  <a:lnTo>
                    <a:pt x="874" y="102"/>
                  </a:lnTo>
                  <a:lnTo>
                    <a:pt x="899" y="134"/>
                  </a:lnTo>
                  <a:lnTo>
                    <a:pt x="918" y="171"/>
                  </a:lnTo>
                  <a:lnTo>
                    <a:pt x="933" y="210"/>
                  </a:lnTo>
                  <a:lnTo>
                    <a:pt x="943" y="252"/>
                  </a:lnTo>
                  <a:lnTo>
                    <a:pt x="946" y="296"/>
                  </a:lnTo>
                  <a:lnTo>
                    <a:pt x="943" y="314"/>
                  </a:lnTo>
                  <a:lnTo>
                    <a:pt x="934" y="330"/>
                  </a:lnTo>
                  <a:lnTo>
                    <a:pt x="921" y="343"/>
                  </a:lnTo>
                  <a:lnTo>
                    <a:pt x="905" y="352"/>
                  </a:lnTo>
                  <a:lnTo>
                    <a:pt x="887" y="354"/>
                  </a:lnTo>
                  <a:lnTo>
                    <a:pt x="869" y="352"/>
                  </a:lnTo>
                  <a:lnTo>
                    <a:pt x="852" y="343"/>
                  </a:lnTo>
                  <a:lnTo>
                    <a:pt x="839" y="330"/>
                  </a:lnTo>
                  <a:lnTo>
                    <a:pt x="831" y="314"/>
                  </a:lnTo>
                  <a:lnTo>
                    <a:pt x="828" y="296"/>
                  </a:lnTo>
                  <a:lnTo>
                    <a:pt x="825" y="263"/>
                  </a:lnTo>
                  <a:lnTo>
                    <a:pt x="817" y="233"/>
                  </a:lnTo>
                  <a:lnTo>
                    <a:pt x="804" y="206"/>
                  </a:lnTo>
                  <a:lnTo>
                    <a:pt x="787" y="182"/>
                  </a:lnTo>
                  <a:lnTo>
                    <a:pt x="765" y="160"/>
                  </a:lnTo>
                  <a:lnTo>
                    <a:pt x="740" y="143"/>
                  </a:lnTo>
                  <a:lnTo>
                    <a:pt x="712" y="129"/>
                  </a:lnTo>
                  <a:lnTo>
                    <a:pt x="682" y="121"/>
                  </a:lnTo>
                  <a:lnTo>
                    <a:pt x="651" y="118"/>
                  </a:lnTo>
                  <a:lnTo>
                    <a:pt x="296" y="118"/>
                  </a:lnTo>
                  <a:lnTo>
                    <a:pt x="264" y="121"/>
                  </a:lnTo>
                  <a:lnTo>
                    <a:pt x="234" y="129"/>
                  </a:lnTo>
                  <a:lnTo>
                    <a:pt x="206" y="143"/>
                  </a:lnTo>
                  <a:lnTo>
                    <a:pt x="182" y="160"/>
                  </a:lnTo>
                  <a:lnTo>
                    <a:pt x="160" y="182"/>
                  </a:lnTo>
                  <a:lnTo>
                    <a:pt x="143" y="206"/>
                  </a:lnTo>
                  <a:lnTo>
                    <a:pt x="130" y="233"/>
                  </a:lnTo>
                  <a:lnTo>
                    <a:pt x="121" y="263"/>
                  </a:lnTo>
                  <a:lnTo>
                    <a:pt x="119" y="296"/>
                  </a:lnTo>
                  <a:lnTo>
                    <a:pt x="116" y="314"/>
                  </a:lnTo>
                  <a:lnTo>
                    <a:pt x="107" y="330"/>
                  </a:lnTo>
                  <a:lnTo>
                    <a:pt x="94" y="343"/>
                  </a:lnTo>
                  <a:lnTo>
                    <a:pt x="78" y="352"/>
                  </a:lnTo>
                  <a:lnTo>
                    <a:pt x="60" y="354"/>
                  </a:lnTo>
                  <a:lnTo>
                    <a:pt x="40" y="352"/>
                  </a:lnTo>
                  <a:lnTo>
                    <a:pt x="24" y="343"/>
                  </a:lnTo>
                  <a:lnTo>
                    <a:pt x="11" y="330"/>
                  </a:lnTo>
                  <a:lnTo>
                    <a:pt x="4" y="314"/>
                  </a:lnTo>
                  <a:lnTo>
                    <a:pt x="0" y="296"/>
                  </a:lnTo>
                  <a:lnTo>
                    <a:pt x="4" y="252"/>
                  </a:lnTo>
                  <a:lnTo>
                    <a:pt x="13" y="210"/>
                  </a:lnTo>
                  <a:lnTo>
                    <a:pt x="27" y="171"/>
                  </a:lnTo>
                  <a:lnTo>
                    <a:pt x="48" y="134"/>
                  </a:lnTo>
                  <a:lnTo>
                    <a:pt x="73" y="102"/>
                  </a:lnTo>
                  <a:lnTo>
                    <a:pt x="102" y="73"/>
                  </a:lnTo>
                  <a:lnTo>
                    <a:pt x="135" y="48"/>
                  </a:lnTo>
                  <a:lnTo>
                    <a:pt x="172" y="28"/>
                  </a:lnTo>
                  <a:lnTo>
                    <a:pt x="211" y="13"/>
                  </a:lnTo>
                  <a:lnTo>
                    <a:pt x="253" y="3"/>
                  </a:lnTo>
                  <a:lnTo>
                    <a:pt x="2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1" name="Google Shape;10201;p23"/>
            <p:cNvSpPr/>
            <p:nvPr/>
          </p:nvSpPr>
          <p:spPr>
            <a:xfrm>
              <a:off x="3596" y="1477"/>
              <a:ext cx="275" cy="219"/>
            </a:xfrm>
            <a:custGeom>
              <a:rect b="b" l="l" r="r" t="t"/>
              <a:pathLst>
                <a:path extrusionOk="0" h="2830" w="3547">
                  <a:moveTo>
                    <a:pt x="295" y="0"/>
                  </a:moveTo>
                  <a:lnTo>
                    <a:pt x="3251" y="0"/>
                  </a:lnTo>
                  <a:lnTo>
                    <a:pt x="3294" y="3"/>
                  </a:lnTo>
                  <a:lnTo>
                    <a:pt x="3336" y="13"/>
                  </a:lnTo>
                  <a:lnTo>
                    <a:pt x="3375" y="27"/>
                  </a:lnTo>
                  <a:lnTo>
                    <a:pt x="3412" y="47"/>
                  </a:lnTo>
                  <a:lnTo>
                    <a:pt x="3444" y="72"/>
                  </a:lnTo>
                  <a:lnTo>
                    <a:pt x="3473" y="101"/>
                  </a:lnTo>
                  <a:lnTo>
                    <a:pt x="3499" y="135"/>
                  </a:lnTo>
                  <a:lnTo>
                    <a:pt x="3519" y="171"/>
                  </a:lnTo>
                  <a:lnTo>
                    <a:pt x="3534" y="210"/>
                  </a:lnTo>
                  <a:lnTo>
                    <a:pt x="3544" y="252"/>
                  </a:lnTo>
                  <a:lnTo>
                    <a:pt x="3547" y="295"/>
                  </a:lnTo>
                  <a:lnTo>
                    <a:pt x="3547" y="649"/>
                  </a:lnTo>
                  <a:lnTo>
                    <a:pt x="3544" y="681"/>
                  </a:lnTo>
                  <a:lnTo>
                    <a:pt x="3536" y="711"/>
                  </a:lnTo>
                  <a:lnTo>
                    <a:pt x="3523" y="739"/>
                  </a:lnTo>
                  <a:lnTo>
                    <a:pt x="3506" y="764"/>
                  </a:lnTo>
                  <a:lnTo>
                    <a:pt x="3484" y="785"/>
                  </a:lnTo>
                  <a:lnTo>
                    <a:pt x="3460" y="803"/>
                  </a:lnTo>
                  <a:lnTo>
                    <a:pt x="3432" y="814"/>
                  </a:lnTo>
                  <a:lnTo>
                    <a:pt x="3402" y="823"/>
                  </a:lnTo>
                  <a:lnTo>
                    <a:pt x="3369" y="825"/>
                  </a:lnTo>
                  <a:lnTo>
                    <a:pt x="3014" y="825"/>
                  </a:lnTo>
                  <a:lnTo>
                    <a:pt x="2996" y="823"/>
                  </a:lnTo>
                  <a:lnTo>
                    <a:pt x="2980" y="814"/>
                  </a:lnTo>
                  <a:lnTo>
                    <a:pt x="2967" y="802"/>
                  </a:lnTo>
                  <a:lnTo>
                    <a:pt x="2958" y="785"/>
                  </a:lnTo>
                  <a:lnTo>
                    <a:pt x="2956" y="767"/>
                  </a:lnTo>
                  <a:lnTo>
                    <a:pt x="2956" y="471"/>
                  </a:lnTo>
                  <a:lnTo>
                    <a:pt x="2837" y="471"/>
                  </a:lnTo>
                  <a:lnTo>
                    <a:pt x="2837" y="767"/>
                  </a:lnTo>
                  <a:lnTo>
                    <a:pt x="2834" y="785"/>
                  </a:lnTo>
                  <a:lnTo>
                    <a:pt x="2825" y="802"/>
                  </a:lnTo>
                  <a:lnTo>
                    <a:pt x="2813" y="814"/>
                  </a:lnTo>
                  <a:lnTo>
                    <a:pt x="2797" y="823"/>
                  </a:lnTo>
                  <a:lnTo>
                    <a:pt x="2778" y="825"/>
                  </a:lnTo>
                  <a:lnTo>
                    <a:pt x="769" y="825"/>
                  </a:lnTo>
                  <a:lnTo>
                    <a:pt x="749" y="823"/>
                  </a:lnTo>
                  <a:lnTo>
                    <a:pt x="733" y="814"/>
                  </a:lnTo>
                  <a:lnTo>
                    <a:pt x="720" y="802"/>
                  </a:lnTo>
                  <a:lnTo>
                    <a:pt x="713" y="785"/>
                  </a:lnTo>
                  <a:lnTo>
                    <a:pt x="710" y="767"/>
                  </a:lnTo>
                  <a:lnTo>
                    <a:pt x="710" y="471"/>
                  </a:lnTo>
                  <a:lnTo>
                    <a:pt x="591" y="471"/>
                  </a:lnTo>
                  <a:lnTo>
                    <a:pt x="591" y="767"/>
                  </a:lnTo>
                  <a:lnTo>
                    <a:pt x="588" y="785"/>
                  </a:lnTo>
                  <a:lnTo>
                    <a:pt x="580" y="802"/>
                  </a:lnTo>
                  <a:lnTo>
                    <a:pt x="567" y="814"/>
                  </a:lnTo>
                  <a:lnTo>
                    <a:pt x="551" y="823"/>
                  </a:lnTo>
                  <a:lnTo>
                    <a:pt x="532" y="825"/>
                  </a:lnTo>
                  <a:lnTo>
                    <a:pt x="416" y="825"/>
                  </a:lnTo>
                  <a:lnTo>
                    <a:pt x="398" y="823"/>
                  </a:lnTo>
                  <a:lnTo>
                    <a:pt x="382" y="814"/>
                  </a:lnTo>
                  <a:lnTo>
                    <a:pt x="369" y="802"/>
                  </a:lnTo>
                  <a:lnTo>
                    <a:pt x="360" y="785"/>
                  </a:lnTo>
                  <a:lnTo>
                    <a:pt x="357" y="767"/>
                  </a:lnTo>
                  <a:lnTo>
                    <a:pt x="360" y="748"/>
                  </a:lnTo>
                  <a:lnTo>
                    <a:pt x="369" y="732"/>
                  </a:lnTo>
                  <a:lnTo>
                    <a:pt x="382" y="719"/>
                  </a:lnTo>
                  <a:lnTo>
                    <a:pt x="398" y="711"/>
                  </a:lnTo>
                  <a:lnTo>
                    <a:pt x="416" y="708"/>
                  </a:lnTo>
                  <a:lnTo>
                    <a:pt x="473" y="708"/>
                  </a:lnTo>
                  <a:lnTo>
                    <a:pt x="473" y="471"/>
                  </a:lnTo>
                  <a:lnTo>
                    <a:pt x="475" y="444"/>
                  </a:lnTo>
                  <a:lnTo>
                    <a:pt x="485" y="420"/>
                  </a:lnTo>
                  <a:lnTo>
                    <a:pt x="499" y="398"/>
                  </a:lnTo>
                  <a:lnTo>
                    <a:pt x="518" y="380"/>
                  </a:lnTo>
                  <a:lnTo>
                    <a:pt x="539" y="366"/>
                  </a:lnTo>
                  <a:lnTo>
                    <a:pt x="564" y="357"/>
                  </a:lnTo>
                  <a:lnTo>
                    <a:pt x="591" y="354"/>
                  </a:lnTo>
                  <a:lnTo>
                    <a:pt x="710" y="354"/>
                  </a:lnTo>
                  <a:lnTo>
                    <a:pt x="736" y="357"/>
                  </a:lnTo>
                  <a:lnTo>
                    <a:pt x="761" y="366"/>
                  </a:lnTo>
                  <a:lnTo>
                    <a:pt x="783" y="380"/>
                  </a:lnTo>
                  <a:lnTo>
                    <a:pt x="801" y="398"/>
                  </a:lnTo>
                  <a:lnTo>
                    <a:pt x="815" y="420"/>
                  </a:lnTo>
                  <a:lnTo>
                    <a:pt x="824" y="444"/>
                  </a:lnTo>
                  <a:lnTo>
                    <a:pt x="827" y="471"/>
                  </a:lnTo>
                  <a:lnTo>
                    <a:pt x="827" y="708"/>
                  </a:lnTo>
                  <a:lnTo>
                    <a:pt x="2719" y="708"/>
                  </a:lnTo>
                  <a:lnTo>
                    <a:pt x="2719" y="471"/>
                  </a:lnTo>
                  <a:lnTo>
                    <a:pt x="2722" y="444"/>
                  </a:lnTo>
                  <a:lnTo>
                    <a:pt x="2731" y="420"/>
                  </a:lnTo>
                  <a:lnTo>
                    <a:pt x="2746" y="398"/>
                  </a:lnTo>
                  <a:lnTo>
                    <a:pt x="2764" y="380"/>
                  </a:lnTo>
                  <a:lnTo>
                    <a:pt x="2785" y="366"/>
                  </a:lnTo>
                  <a:lnTo>
                    <a:pt x="2810" y="357"/>
                  </a:lnTo>
                  <a:lnTo>
                    <a:pt x="2837" y="354"/>
                  </a:lnTo>
                  <a:lnTo>
                    <a:pt x="2956" y="354"/>
                  </a:lnTo>
                  <a:lnTo>
                    <a:pt x="2983" y="357"/>
                  </a:lnTo>
                  <a:lnTo>
                    <a:pt x="3008" y="366"/>
                  </a:lnTo>
                  <a:lnTo>
                    <a:pt x="3029" y="380"/>
                  </a:lnTo>
                  <a:lnTo>
                    <a:pt x="3047" y="398"/>
                  </a:lnTo>
                  <a:lnTo>
                    <a:pt x="3061" y="420"/>
                  </a:lnTo>
                  <a:lnTo>
                    <a:pt x="3070" y="444"/>
                  </a:lnTo>
                  <a:lnTo>
                    <a:pt x="3073" y="471"/>
                  </a:lnTo>
                  <a:lnTo>
                    <a:pt x="3073" y="708"/>
                  </a:lnTo>
                  <a:lnTo>
                    <a:pt x="3369" y="708"/>
                  </a:lnTo>
                  <a:lnTo>
                    <a:pt x="3389" y="705"/>
                  </a:lnTo>
                  <a:lnTo>
                    <a:pt x="3405" y="697"/>
                  </a:lnTo>
                  <a:lnTo>
                    <a:pt x="3417" y="685"/>
                  </a:lnTo>
                  <a:lnTo>
                    <a:pt x="3426" y="668"/>
                  </a:lnTo>
                  <a:lnTo>
                    <a:pt x="3428" y="649"/>
                  </a:lnTo>
                  <a:lnTo>
                    <a:pt x="3428" y="295"/>
                  </a:lnTo>
                  <a:lnTo>
                    <a:pt x="3425" y="264"/>
                  </a:lnTo>
                  <a:lnTo>
                    <a:pt x="3417" y="234"/>
                  </a:lnTo>
                  <a:lnTo>
                    <a:pt x="3404" y="206"/>
                  </a:lnTo>
                  <a:lnTo>
                    <a:pt x="3386" y="181"/>
                  </a:lnTo>
                  <a:lnTo>
                    <a:pt x="3366" y="159"/>
                  </a:lnTo>
                  <a:lnTo>
                    <a:pt x="3341" y="142"/>
                  </a:lnTo>
                  <a:lnTo>
                    <a:pt x="3313" y="129"/>
                  </a:lnTo>
                  <a:lnTo>
                    <a:pt x="3283" y="121"/>
                  </a:lnTo>
                  <a:lnTo>
                    <a:pt x="3251" y="118"/>
                  </a:lnTo>
                  <a:lnTo>
                    <a:pt x="295" y="118"/>
                  </a:lnTo>
                  <a:lnTo>
                    <a:pt x="264" y="121"/>
                  </a:lnTo>
                  <a:lnTo>
                    <a:pt x="234" y="129"/>
                  </a:lnTo>
                  <a:lnTo>
                    <a:pt x="206" y="142"/>
                  </a:lnTo>
                  <a:lnTo>
                    <a:pt x="181" y="159"/>
                  </a:lnTo>
                  <a:lnTo>
                    <a:pt x="160" y="181"/>
                  </a:lnTo>
                  <a:lnTo>
                    <a:pt x="142" y="206"/>
                  </a:lnTo>
                  <a:lnTo>
                    <a:pt x="129" y="234"/>
                  </a:lnTo>
                  <a:lnTo>
                    <a:pt x="121" y="264"/>
                  </a:lnTo>
                  <a:lnTo>
                    <a:pt x="119" y="295"/>
                  </a:lnTo>
                  <a:lnTo>
                    <a:pt x="119" y="649"/>
                  </a:lnTo>
                  <a:lnTo>
                    <a:pt x="120" y="666"/>
                  </a:lnTo>
                  <a:lnTo>
                    <a:pt x="125" y="680"/>
                  </a:lnTo>
                  <a:lnTo>
                    <a:pt x="134" y="692"/>
                  </a:lnTo>
                  <a:lnTo>
                    <a:pt x="146" y="700"/>
                  </a:lnTo>
                  <a:lnTo>
                    <a:pt x="161" y="706"/>
                  </a:lnTo>
                  <a:lnTo>
                    <a:pt x="177" y="708"/>
                  </a:lnTo>
                  <a:lnTo>
                    <a:pt x="196" y="711"/>
                  </a:lnTo>
                  <a:lnTo>
                    <a:pt x="212" y="719"/>
                  </a:lnTo>
                  <a:lnTo>
                    <a:pt x="225" y="732"/>
                  </a:lnTo>
                  <a:lnTo>
                    <a:pt x="233" y="748"/>
                  </a:lnTo>
                  <a:lnTo>
                    <a:pt x="236" y="767"/>
                  </a:lnTo>
                  <a:lnTo>
                    <a:pt x="236" y="2536"/>
                  </a:lnTo>
                  <a:lnTo>
                    <a:pt x="239" y="2567"/>
                  </a:lnTo>
                  <a:lnTo>
                    <a:pt x="248" y="2597"/>
                  </a:lnTo>
                  <a:lnTo>
                    <a:pt x="261" y="2625"/>
                  </a:lnTo>
                  <a:lnTo>
                    <a:pt x="278" y="2650"/>
                  </a:lnTo>
                  <a:lnTo>
                    <a:pt x="300" y="2671"/>
                  </a:lnTo>
                  <a:lnTo>
                    <a:pt x="325" y="2688"/>
                  </a:lnTo>
                  <a:lnTo>
                    <a:pt x="351" y="2701"/>
                  </a:lnTo>
                  <a:lnTo>
                    <a:pt x="382" y="2710"/>
                  </a:lnTo>
                  <a:lnTo>
                    <a:pt x="414" y="2712"/>
                  </a:lnTo>
                  <a:lnTo>
                    <a:pt x="3133" y="2712"/>
                  </a:lnTo>
                  <a:lnTo>
                    <a:pt x="3165" y="2710"/>
                  </a:lnTo>
                  <a:lnTo>
                    <a:pt x="3194" y="2701"/>
                  </a:lnTo>
                  <a:lnTo>
                    <a:pt x="3222" y="2688"/>
                  </a:lnTo>
                  <a:lnTo>
                    <a:pt x="3247" y="2671"/>
                  </a:lnTo>
                  <a:lnTo>
                    <a:pt x="3269" y="2650"/>
                  </a:lnTo>
                  <a:lnTo>
                    <a:pt x="3286" y="2625"/>
                  </a:lnTo>
                  <a:lnTo>
                    <a:pt x="3299" y="2597"/>
                  </a:lnTo>
                  <a:lnTo>
                    <a:pt x="3307" y="2567"/>
                  </a:lnTo>
                  <a:lnTo>
                    <a:pt x="3311" y="2536"/>
                  </a:lnTo>
                  <a:lnTo>
                    <a:pt x="3311" y="1003"/>
                  </a:lnTo>
                  <a:lnTo>
                    <a:pt x="3313" y="983"/>
                  </a:lnTo>
                  <a:lnTo>
                    <a:pt x="3321" y="967"/>
                  </a:lnTo>
                  <a:lnTo>
                    <a:pt x="3334" y="955"/>
                  </a:lnTo>
                  <a:lnTo>
                    <a:pt x="3350" y="947"/>
                  </a:lnTo>
                  <a:lnTo>
                    <a:pt x="3369" y="944"/>
                  </a:lnTo>
                  <a:lnTo>
                    <a:pt x="3388" y="947"/>
                  </a:lnTo>
                  <a:lnTo>
                    <a:pt x="3404" y="955"/>
                  </a:lnTo>
                  <a:lnTo>
                    <a:pt x="3417" y="967"/>
                  </a:lnTo>
                  <a:lnTo>
                    <a:pt x="3425" y="983"/>
                  </a:lnTo>
                  <a:lnTo>
                    <a:pt x="3428" y="1003"/>
                  </a:lnTo>
                  <a:lnTo>
                    <a:pt x="3428" y="2536"/>
                  </a:lnTo>
                  <a:lnTo>
                    <a:pt x="3425" y="2579"/>
                  </a:lnTo>
                  <a:lnTo>
                    <a:pt x="3416" y="2621"/>
                  </a:lnTo>
                  <a:lnTo>
                    <a:pt x="3401" y="2659"/>
                  </a:lnTo>
                  <a:lnTo>
                    <a:pt x="3381" y="2696"/>
                  </a:lnTo>
                  <a:lnTo>
                    <a:pt x="3356" y="2729"/>
                  </a:lnTo>
                  <a:lnTo>
                    <a:pt x="3327" y="2758"/>
                  </a:lnTo>
                  <a:lnTo>
                    <a:pt x="3293" y="2783"/>
                  </a:lnTo>
                  <a:lnTo>
                    <a:pt x="3258" y="2802"/>
                  </a:lnTo>
                  <a:lnTo>
                    <a:pt x="3218" y="2818"/>
                  </a:lnTo>
                  <a:lnTo>
                    <a:pt x="3177" y="2827"/>
                  </a:lnTo>
                  <a:lnTo>
                    <a:pt x="3133" y="2830"/>
                  </a:lnTo>
                  <a:lnTo>
                    <a:pt x="414" y="2830"/>
                  </a:lnTo>
                  <a:lnTo>
                    <a:pt x="370" y="2827"/>
                  </a:lnTo>
                  <a:lnTo>
                    <a:pt x="329" y="2818"/>
                  </a:lnTo>
                  <a:lnTo>
                    <a:pt x="289" y="2802"/>
                  </a:lnTo>
                  <a:lnTo>
                    <a:pt x="253" y="2783"/>
                  </a:lnTo>
                  <a:lnTo>
                    <a:pt x="220" y="2758"/>
                  </a:lnTo>
                  <a:lnTo>
                    <a:pt x="191" y="2729"/>
                  </a:lnTo>
                  <a:lnTo>
                    <a:pt x="166" y="2696"/>
                  </a:lnTo>
                  <a:lnTo>
                    <a:pt x="146" y="2659"/>
                  </a:lnTo>
                  <a:lnTo>
                    <a:pt x="130" y="2621"/>
                  </a:lnTo>
                  <a:lnTo>
                    <a:pt x="122" y="2579"/>
                  </a:lnTo>
                  <a:lnTo>
                    <a:pt x="119" y="2536"/>
                  </a:lnTo>
                  <a:lnTo>
                    <a:pt x="119" y="817"/>
                  </a:lnTo>
                  <a:lnTo>
                    <a:pt x="89" y="804"/>
                  </a:lnTo>
                  <a:lnTo>
                    <a:pt x="64" y="786"/>
                  </a:lnTo>
                  <a:lnTo>
                    <a:pt x="42" y="766"/>
                  </a:lnTo>
                  <a:lnTo>
                    <a:pt x="25" y="741"/>
                  </a:lnTo>
                  <a:lnTo>
                    <a:pt x="11" y="713"/>
                  </a:lnTo>
                  <a:lnTo>
                    <a:pt x="3" y="682"/>
                  </a:lnTo>
                  <a:lnTo>
                    <a:pt x="0" y="649"/>
                  </a:lnTo>
                  <a:lnTo>
                    <a:pt x="0" y="295"/>
                  </a:lnTo>
                  <a:lnTo>
                    <a:pt x="3" y="252"/>
                  </a:lnTo>
                  <a:lnTo>
                    <a:pt x="13" y="210"/>
                  </a:lnTo>
                  <a:lnTo>
                    <a:pt x="28" y="171"/>
                  </a:lnTo>
                  <a:lnTo>
                    <a:pt x="47" y="135"/>
                  </a:lnTo>
                  <a:lnTo>
                    <a:pt x="72" y="101"/>
                  </a:lnTo>
                  <a:lnTo>
                    <a:pt x="101" y="72"/>
                  </a:lnTo>
                  <a:lnTo>
                    <a:pt x="135" y="47"/>
                  </a:lnTo>
                  <a:lnTo>
                    <a:pt x="171" y="27"/>
                  </a:lnTo>
                  <a:lnTo>
                    <a:pt x="210" y="13"/>
                  </a:lnTo>
                  <a:lnTo>
                    <a:pt x="252" y="3"/>
                  </a:lnTo>
                  <a:lnTo>
                    <a:pt x="2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2" name="Google Shape;10202;p23"/>
            <p:cNvSpPr/>
            <p:nvPr/>
          </p:nvSpPr>
          <p:spPr>
            <a:xfrm>
              <a:off x="3678" y="1422"/>
              <a:ext cx="110" cy="46"/>
            </a:xfrm>
            <a:custGeom>
              <a:rect b="b" l="l" r="r" t="t"/>
              <a:pathLst>
                <a:path extrusionOk="0" h="590" w="1418">
                  <a:moveTo>
                    <a:pt x="532" y="0"/>
                  </a:moveTo>
                  <a:lnTo>
                    <a:pt x="887" y="0"/>
                  </a:lnTo>
                  <a:lnTo>
                    <a:pt x="943" y="3"/>
                  </a:lnTo>
                  <a:lnTo>
                    <a:pt x="998" y="13"/>
                  </a:lnTo>
                  <a:lnTo>
                    <a:pt x="1051" y="28"/>
                  </a:lnTo>
                  <a:lnTo>
                    <a:pt x="1101" y="50"/>
                  </a:lnTo>
                  <a:lnTo>
                    <a:pt x="1151" y="76"/>
                  </a:lnTo>
                  <a:lnTo>
                    <a:pt x="1196" y="106"/>
                  </a:lnTo>
                  <a:lnTo>
                    <a:pt x="1239" y="141"/>
                  </a:lnTo>
                  <a:lnTo>
                    <a:pt x="1278" y="180"/>
                  </a:lnTo>
                  <a:lnTo>
                    <a:pt x="1313" y="222"/>
                  </a:lnTo>
                  <a:lnTo>
                    <a:pt x="1344" y="268"/>
                  </a:lnTo>
                  <a:lnTo>
                    <a:pt x="1370" y="317"/>
                  </a:lnTo>
                  <a:lnTo>
                    <a:pt x="1390" y="367"/>
                  </a:lnTo>
                  <a:lnTo>
                    <a:pt x="1405" y="421"/>
                  </a:lnTo>
                  <a:lnTo>
                    <a:pt x="1415" y="475"/>
                  </a:lnTo>
                  <a:lnTo>
                    <a:pt x="1418" y="532"/>
                  </a:lnTo>
                  <a:lnTo>
                    <a:pt x="1415" y="550"/>
                  </a:lnTo>
                  <a:lnTo>
                    <a:pt x="1408" y="566"/>
                  </a:lnTo>
                  <a:lnTo>
                    <a:pt x="1395" y="579"/>
                  </a:lnTo>
                  <a:lnTo>
                    <a:pt x="1378" y="588"/>
                  </a:lnTo>
                  <a:lnTo>
                    <a:pt x="1359" y="590"/>
                  </a:lnTo>
                  <a:lnTo>
                    <a:pt x="1341" y="588"/>
                  </a:lnTo>
                  <a:lnTo>
                    <a:pt x="1325" y="579"/>
                  </a:lnTo>
                  <a:lnTo>
                    <a:pt x="1312" y="566"/>
                  </a:lnTo>
                  <a:lnTo>
                    <a:pt x="1303" y="550"/>
                  </a:lnTo>
                  <a:lnTo>
                    <a:pt x="1301" y="532"/>
                  </a:lnTo>
                  <a:lnTo>
                    <a:pt x="1297" y="482"/>
                  </a:lnTo>
                  <a:lnTo>
                    <a:pt x="1287" y="434"/>
                  </a:lnTo>
                  <a:lnTo>
                    <a:pt x="1271" y="386"/>
                  </a:lnTo>
                  <a:lnTo>
                    <a:pt x="1249" y="342"/>
                  </a:lnTo>
                  <a:lnTo>
                    <a:pt x="1223" y="300"/>
                  </a:lnTo>
                  <a:lnTo>
                    <a:pt x="1192" y="262"/>
                  </a:lnTo>
                  <a:lnTo>
                    <a:pt x="1156" y="226"/>
                  </a:lnTo>
                  <a:lnTo>
                    <a:pt x="1118" y="196"/>
                  </a:lnTo>
                  <a:lnTo>
                    <a:pt x="1075" y="169"/>
                  </a:lnTo>
                  <a:lnTo>
                    <a:pt x="1031" y="148"/>
                  </a:lnTo>
                  <a:lnTo>
                    <a:pt x="985" y="131"/>
                  </a:lnTo>
                  <a:lnTo>
                    <a:pt x="936" y="122"/>
                  </a:lnTo>
                  <a:lnTo>
                    <a:pt x="887" y="119"/>
                  </a:lnTo>
                  <a:lnTo>
                    <a:pt x="532" y="119"/>
                  </a:lnTo>
                  <a:lnTo>
                    <a:pt x="483" y="122"/>
                  </a:lnTo>
                  <a:lnTo>
                    <a:pt x="435" y="131"/>
                  </a:lnTo>
                  <a:lnTo>
                    <a:pt x="389" y="148"/>
                  </a:lnTo>
                  <a:lnTo>
                    <a:pt x="344" y="170"/>
                  </a:lnTo>
                  <a:lnTo>
                    <a:pt x="302" y="197"/>
                  </a:lnTo>
                  <a:lnTo>
                    <a:pt x="263" y="228"/>
                  </a:lnTo>
                  <a:lnTo>
                    <a:pt x="228" y="264"/>
                  </a:lnTo>
                  <a:lnTo>
                    <a:pt x="197" y="303"/>
                  </a:lnTo>
                  <a:lnTo>
                    <a:pt x="170" y="344"/>
                  </a:lnTo>
                  <a:lnTo>
                    <a:pt x="148" y="389"/>
                  </a:lnTo>
                  <a:lnTo>
                    <a:pt x="132" y="435"/>
                  </a:lnTo>
                  <a:lnTo>
                    <a:pt x="121" y="482"/>
                  </a:lnTo>
                  <a:lnTo>
                    <a:pt x="118" y="532"/>
                  </a:lnTo>
                  <a:lnTo>
                    <a:pt x="115" y="550"/>
                  </a:lnTo>
                  <a:lnTo>
                    <a:pt x="107" y="566"/>
                  </a:lnTo>
                  <a:lnTo>
                    <a:pt x="94" y="579"/>
                  </a:lnTo>
                  <a:lnTo>
                    <a:pt x="78" y="588"/>
                  </a:lnTo>
                  <a:lnTo>
                    <a:pt x="59" y="590"/>
                  </a:lnTo>
                  <a:lnTo>
                    <a:pt x="40" y="588"/>
                  </a:lnTo>
                  <a:lnTo>
                    <a:pt x="24" y="579"/>
                  </a:lnTo>
                  <a:lnTo>
                    <a:pt x="11" y="566"/>
                  </a:lnTo>
                  <a:lnTo>
                    <a:pt x="2" y="550"/>
                  </a:lnTo>
                  <a:lnTo>
                    <a:pt x="0" y="532"/>
                  </a:lnTo>
                  <a:lnTo>
                    <a:pt x="4" y="472"/>
                  </a:lnTo>
                  <a:lnTo>
                    <a:pt x="14" y="414"/>
                  </a:lnTo>
                  <a:lnTo>
                    <a:pt x="33" y="358"/>
                  </a:lnTo>
                  <a:lnTo>
                    <a:pt x="56" y="305"/>
                  </a:lnTo>
                  <a:lnTo>
                    <a:pt x="87" y="253"/>
                  </a:lnTo>
                  <a:lnTo>
                    <a:pt x="122" y="206"/>
                  </a:lnTo>
                  <a:lnTo>
                    <a:pt x="161" y="162"/>
                  </a:lnTo>
                  <a:lnTo>
                    <a:pt x="205" y="122"/>
                  </a:lnTo>
                  <a:lnTo>
                    <a:pt x="254" y="87"/>
                  </a:lnTo>
                  <a:lnTo>
                    <a:pt x="304" y="57"/>
                  </a:lnTo>
                  <a:lnTo>
                    <a:pt x="358" y="34"/>
                  </a:lnTo>
                  <a:lnTo>
                    <a:pt x="414" y="15"/>
                  </a:lnTo>
                  <a:lnTo>
                    <a:pt x="473" y="5"/>
                  </a:lnTo>
                  <a:lnTo>
                    <a:pt x="5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3" name="Google Shape;10203;p23"/>
            <p:cNvSpPr/>
            <p:nvPr/>
          </p:nvSpPr>
          <p:spPr>
            <a:xfrm>
              <a:off x="3687" y="1567"/>
              <a:ext cx="92" cy="91"/>
            </a:xfrm>
            <a:custGeom>
              <a:rect b="b" l="l" r="r" t="t"/>
              <a:pathLst>
                <a:path extrusionOk="0" h="1179" w="1183">
                  <a:moveTo>
                    <a:pt x="473" y="118"/>
                  </a:moveTo>
                  <a:lnTo>
                    <a:pt x="473" y="413"/>
                  </a:lnTo>
                  <a:lnTo>
                    <a:pt x="470" y="432"/>
                  </a:lnTo>
                  <a:lnTo>
                    <a:pt x="461" y="448"/>
                  </a:lnTo>
                  <a:lnTo>
                    <a:pt x="448" y="461"/>
                  </a:lnTo>
                  <a:lnTo>
                    <a:pt x="432" y="469"/>
                  </a:lnTo>
                  <a:lnTo>
                    <a:pt x="414" y="472"/>
                  </a:lnTo>
                  <a:lnTo>
                    <a:pt x="118" y="472"/>
                  </a:lnTo>
                  <a:lnTo>
                    <a:pt x="118" y="708"/>
                  </a:lnTo>
                  <a:lnTo>
                    <a:pt x="414" y="708"/>
                  </a:lnTo>
                  <a:lnTo>
                    <a:pt x="432" y="711"/>
                  </a:lnTo>
                  <a:lnTo>
                    <a:pt x="448" y="720"/>
                  </a:lnTo>
                  <a:lnTo>
                    <a:pt x="461" y="732"/>
                  </a:lnTo>
                  <a:lnTo>
                    <a:pt x="470" y="748"/>
                  </a:lnTo>
                  <a:lnTo>
                    <a:pt x="473" y="767"/>
                  </a:lnTo>
                  <a:lnTo>
                    <a:pt x="473" y="1062"/>
                  </a:lnTo>
                  <a:lnTo>
                    <a:pt x="709" y="1062"/>
                  </a:lnTo>
                  <a:lnTo>
                    <a:pt x="709" y="767"/>
                  </a:lnTo>
                  <a:lnTo>
                    <a:pt x="713" y="748"/>
                  </a:lnTo>
                  <a:lnTo>
                    <a:pt x="721" y="732"/>
                  </a:lnTo>
                  <a:lnTo>
                    <a:pt x="733" y="720"/>
                  </a:lnTo>
                  <a:lnTo>
                    <a:pt x="750" y="711"/>
                  </a:lnTo>
                  <a:lnTo>
                    <a:pt x="769" y="708"/>
                  </a:lnTo>
                  <a:lnTo>
                    <a:pt x="1064" y="708"/>
                  </a:lnTo>
                  <a:lnTo>
                    <a:pt x="1064" y="472"/>
                  </a:lnTo>
                  <a:lnTo>
                    <a:pt x="769" y="472"/>
                  </a:lnTo>
                  <a:lnTo>
                    <a:pt x="750" y="469"/>
                  </a:lnTo>
                  <a:lnTo>
                    <a:pt x="733" y="461"/>
                  </a:lnTo>
                  <a:lnTo>
                    <a:pt x="721" y="448"/>
                  </a:lnTo>
                  <a:lnTo>
                    <a:pt x="713" y="432"/>
                  </a:lnTo>
                  <a:lnTo>
                    <a:pt x="709" y="413"/>
                  </a:lnTo>
                  <a:lnTo>
                    <a:pt x="709" y="118"/>
                  </a:lnTo>
                  <a:lnTo>
                    <a:pt x="473" y="118"/>
                  </a:lnTo>
                  <a:close/>
                  <a:moveTo>
                    <a:pt x="414" y="0"/>
                  </a:moveTo>
                  <a:lnTo>
                    <a:pt x="769" y="0"/>
                  </a:lnTo>
                  <a:lnTo>
                    <a:pt x="787" y="3"/>
                  </a:lnTo>
                  <a:lnTo>
                    <a:pt x="803" y="12"/>
                  </a:lnTo>
                  <a:lnTo>
                    <a:pt x="816" y="25"/>
                  </a:lnTo>
                  <a:lnTo>
                    <a:pt x="825" y="41"/>
                  </a:lnTo>
                  <a:lnTo>
                    <a:pt x="828" y="59"/>
                  </a:lnTo>
                  <a:lnTo>
                    <a:pt x="828" y="354"/>
                  </a:lnTo>
                  <a:lnTo>
                    <a:pt x="1124" y="354"/>
                  </a:lnTo>
                  <a:lnTo>
                    <a:pt x="1142" y="357"/>
                  </a:lnTo>
                  <a:lnTo>
                    <a:pt x="1158" y="366"/>
                  </a:lnTo>
                  <a:lnTo>
                    <a:pt x="1171" y="379"/>
                  </a:lnTo>
                  <a:lnTo>
                    <a:pt x="1180" y="395"/>
                  </a:lnTo>
                  <a:lnTo>
                    <a:pt x="1183" y="413"/>
                  </a:lnTo>
                  <a:lnTo>
                    <a:pt x="1183" y="767"/>
                  </a:lnTo>
                  <a:lnTo>
                    <a:pt x="1180" y="785"/>
                  </a:lnTo>
                  <a:lnTo>
                    <a:pt x="1171" y="802"/>
                  </a:lnTo>
                  <a:lnTo>
                    <a:pt x="1158" y="815"/>
                  </a:lnTo>
                  <a:lnTo>
                    <a:pt x="1142" y="823"/>
                  </a:lnTo>
                  <a:lnTo>
                    <a:pt x="1124" y="826"/>
                  </a:lnTo>
                  <a:lnTo>
                    <a:pt x="828" y="826"/>
                  </a:lnTo>
                  <a:lnTo>
                    <a:pt x="828" y="1121"/>
                  </a:lnTo>
                  <a:lnTo>
                    <a:pt x="825" y="1139"/>
                  </a:lnTo>
                  <a:lnTo>
                    <a:pt x="816" y="1156"/>
                  </a:lnTo>
                  <a:lnTo>
                    <a:pt x="803" y="1168"/>
                  </a:lnTo>
                  <a:lnTo>
                    <a:pt x="787" y="1177"/>
                  </a:lnTo>
                  <a:lnTo>
                    <a:pt x="769" y="1179"/>
                  </a:lnTo>
                  <a:lnTo>
                    <a:pt x="414" y="1179"/>
                  </a:lnTo>
                  <a:lnTo>
                    <a:pt x="396" y="1177"/>
                  </a:lnTo>
                  <a:lnTo>
                    <a:pt x="379" y="1168"/>
                  </a:lnTo>
                  <a:lnTo>
                    <a:pt x="366" y="1156"/>
                  </a:lnTo>
                  <a:lnTo>
                    <a:pt x="358" y="1139"/>
                  </a:lnTo>
                  <a:lnTo>
                    <a:pt x="355" y="1121"/>
                  </a:lnTo>
                  <a:lnTo>
                    <a:pt x="355" y="826"/>
                  </a:lnTo>
                  <a:lnTo>
                    <a:pt x="59" y="826"/>
                  </a:lnTo>
                  <a:lnTo>
                    <a:pt x="41" y="823"/>
                  </a:lnTo>
                  <a:lnTo>
                    <a:pt x="25" y="815"/>
                  </a:lnTo>
                  <a:lnTo>
                    <a:pt x="12" y="802"/>
                  </a:lnTo>
                  <a:lnTo>
                    <a:pt x="3" y="785"/>
                  </a:lnTo>
                  <a:lnTo>
                    <a:pt x="0" y="767"/>
                  </a:lnTo>
                  <a:lnTo>
                    <a:pt x="0" y="413"/>
                  </a:lnTo>
                  <a:lnTo>
                    <a:pt x="3" y="395"/>
                  </a:lnTo>
                  <a:lnTo>
                    <a:pt x="12" y="379"/>
                  </a:lnTo>
                  <a:lnTo>
                    <a:pt x="25" y="366"/>
                  </a:lnTo>
                  <a:lnTo>
                    <a:pt x="41" y="357"/>
                  </a:lnTo>
                  <a:lnTo>
                    <a:pt x="59" y="354"/>
                  </a:lnTo>
                  <a:lnTo>
                    <a:pt x="355" y="354"/>
                  </a:lnTo>
                  <a:lnTo>
                    <a:pt x="355" y="59"/>
                  </a:lnTo>
                  <a:lnTo>
                    <a:pt x="358" y="41"/>
                  </a:lnTo>
                  <a:lnTo>
                    <a:pt x="366" y="25"/>
                  </a:lnTo>
                  <a:lnTo>
                    <a:pt x="379" y="12"/>
                  </a:lnTo>
                  <a:lnTo>
                    <a:pt x="396" y="3"/>
                  </a:lnTo>
                  <a:lnTo>
                    <a:pt x="4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4" name="Google Shape;10204;p23"/>
            <p:cNvSpPr/>
            <p:nvPr/>
          </p:nvSpPr>
          <p:spPr>
            <a:xfrm>
              <a:off x="3805" y="1549"/>
              <a:ext cx="27" cy="18"/>
            </a:xfrm>
            <a:custGeom>
              <a:rect b="b" l="l" r="r" t="t"/>
              <a:pathLst>
                <a:path extrusionOk="0" h="235" w="354">
                  <a:moveTo>
                    <a:pt x="59" y="0"/>
                  </a:moveTo>
                  <a:lnTo>
                    <a:pt x="78" y="3"/>
                  </a:lnTo>
                  <a:lnTo>
                    <a:pt x="94" y="11"/>
                  </a:lnTo>
                  <a:lnTo>
                    <a:pt x="106" y="23"/>
                  </a:lnTo>
                  <a:lnTo>
                    <a:pt x="115" y="39"/>
                  </a:lnTo>
                  <a:lnTo>
                    <a:pt x="118" y="59"/>
                  </a:lnTo>
                  <a:lnTo>
                    <a:pt x="118" y="118"/>
                  </a:lnTo>
                  <a:lnTo>
                    <a:pt x="237" y="118"/>
                  </a:lnTo>
                  <a:lnTo>
                    <a:pt x="237" y="59"/>
                  </a:lnTo>
                  <a:lnTo>
                    <a:pt x="239" y="39"/>
                  </a:lnTo>
                  <a:lnTo>
                    <a:pt x="248" y="23"/>
                  </a:lnTo>
                  <a:lnTo>
                    <a:pt x="261" y="11"/>
                  </a:lnTo>
                  <a:lnTo>
                    <a:pt x="277" y="3"/>
                  </a:lnTo>
                  <a:lnTo>
                    <a:pt x="295" y="0"/>
                  </a:lnTo>
                  <a:lnTo>
                    <a:pt x="314" y="3"/>
                  </a:lnTo>
                  <a:lnTo>
                    <a:pt x="331" y="11"/>
                  </a:lnTo>
                  <a:lnTo>
                    <a:pt x="344" y="23"/>
                  </a:lnTo>
                  <a:lnTo>
                    <a:pt x="351" y="39"/>
                  </a:lnTo>
                  <a:lnTo>
                    <a:pt x="354" y="59"/>
                  </a:lnTo>
                  <a:lnTo>
                    <a:pt x="354" y="118"/>
                  </a:lnTo>
                  <a:lnTo>
                    <a:pt x="351" y="145"/>
                  </a:lnTo>
                  <a:lnTo>
                    <a:pt x="342" y="170"/>
                  </a:lnTo>
                  <a:lnTo>
                    <a:pt x="328" y="191"/>
                  </a:lnTo>
                  <a:lnTo>
                    <a:pt x="310" y="209"/>
                  </a:lnTo>
                  <a:lnTo>
                    <a:pt x="289" y="223"/>
                  </a:lnTo>
                  <a:lnTo>
                    <a:pt x="264" y="232"/>
                  </a:lnTo>
                  <a:lnTo>
                    <a:pt x="237" y="235"/>
                  </a:lnTo>
                  <a:lnTo>
                    <a:pt x="118" y="235"/>
                  </a:lnTo>
                  <a:lnTo>
                    <a:pt x="91" y="232"/>
                  </a:lnTo>
                  <a:lnTo>
                    <a:pt x="66" y="223"/>
                  </a:lnTo>
                  <a:lnTo>
                    <a:pt x="45" y="209"/>
                  </a:lnTo>
                  <a:lnTo>
                    <a:pt x="27" y="191"/>
                  </a:lnTo>
                  <a:lnTo>
                    <a:pt x="12" y="170"/>
                  </a:lnTo>
                  <a:lnTo>
                    <a:pt x="3" y="145"/>
                  </a:lnTo>
                  <a:lnTo>
                    <a:pt x="0" y="118"/>
                  </a:lnTo>
                  <a:lnTo>
                    <a:pt x="0" y="59"/>
                  </a:lnTo>
                  <a:lnTo>
                    <a:pt x="3" y="39"/>
                  </a:lnTo>
                  <a:lnTo>
                    <a:pt x="11" y="23"/>
                  </a:lnTo>
                  <a:lnTo>
                    <a:pt x="24" y="11"/>
                  </a:lnTo>
                  <a:lnTo>
                    <a:pt x="41" y="3"/>
                  </a:lnTo>
                  <a:lnTo>
                    <a:pt x="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5" name="Google Shape;10205;p23"/>
            <p:cNvSpPr/>
            <p:nvPr/>
          </p:nvSpPr>
          <p:spPr>
            <a:xfrm>
              <a:off x="3632" y="1549"/>
              <a:ext cx="28" cy="18"/>
            </a:xfrm>
            <a:custGeom>
              <a:rect b="b" l="l" r="r" t="t"/>
              <a:pathLst>
                <a:path extrusionOk="0" h="235" w="354">
                  <a:moveTo>
                    <a:pt x="59" y="0"/>
                  </a:moveTo>
                  <a:lnTo>
                    <a:pt x="78" y="3"/>
                  </a:lnTo>
                  <a:lnTo>
                    <a:pt x="94" y="11"/>
                  </a:lnTo>
                  <a:lnTo>
                    <a:pt x="107" y="23"/>
                  </a:lnTo>
                  <a:lnTo>
                    <a:pt x="115" y="39"/>
                  </a:lnTo>
                  <a:lnTo>
                    <a:pt x="118" y="59"/>
                  </a:lnTo>
                  <a:lnTo>
                    <a:pt x="118" y="118"/>
                  </a:lnTo>
                  <a:lnTo>
                    <a:pt x="237" y="118"/>
                  </a:lnTo>
                  <a:lnTo>
                    <a:pt x="237" y="59"/>
                  </a:lnTo>
                  <a:lnTo>
                    <a:pt x="240" y="39"/>
                  </a:lnTo>
                  <a:lnTo>
                    <a:pt x="247" y="23"/>
                  </a:lnTo>
                  <a:lnTo>
                    <a:pt x="260" y="11"/>
                  </a:lnTo>
                  <a:lnTo>
                    <a:pt x="276" y="3"/>
                  </a:lnTo>
                  <a:lnTo>
                    <a:pt x="296" y="0"/>
                  </a:lnTo>
                  <a:lnTo>
                    <a:pt x="314" y="3"/>
                  </a:lnTo>
                  <a:lnTo>
                    <a:pt x="330" y="11"/>
                  </a:lnTo>
                  <a:lnTo>
                    <a:pt x="343" y="23"/>
                  </a:lnTo>
                  <a:lnTo>
                    <a:pt x="352" y="39"/>
                  </a:lnTo>
                  <a:lnTo>
                    <a:pt x="354" y="59"/>
                  </a:lnTo>
                  <a:lnTo>
                    <a:pt x="354" y="118"/>
                  </a:lnTo>
                  <a:lnTo>
                    <a:pt x="351" y="145"/>
                  </a:lnTo>
                  <a:lnTo>
                    <a:pt x="342" y="170"/>
                  </a:lnTo>
                  <a:lnTo>
                    <a:pt x="328" y="191"/>
                  </a:lnTo>
                  <a:lnTo>
                    <a:pt x="310" y="209"/>
                  </a:lnTo>
                  <a:lnTo>
                    <a:pt x="288" y="223"/>
                  </a:lnTo>
                  <a:lnTo>
                    <a:pt x="263" y="232"/>
                  </a:lnTo>
                  <a:lnTo>
                    <a:pt x="237" y="235"/>
                  </a:lnTo>
                  <a:lnTo>
                    <a:pt x="118" y="235"/>
                  </a:lnTo>
                  <a:lnTo>
                    <a:pt x="91" y="232"/>
                  </a:lnTo>
                  <a:lnTo>
                    <a:pt x="66" y="223"/>
                  </a:lnTo>
                  <a:lnTo>
                    <a:pt x="45" y="209"/>
                  </a:lnTo>
                  <a:lnTo>
                    <a:pt x="26" y="191"/>
                  </a:lnTo>
                  <a:lnTo>
                    <a:pt x="12" y="170"/>
                  </a:lnTo>
                  <a:lnTo>
                    <a:pt x="2" y="145"/>
                  </a:lnTo>
                  <a:lnTo>
                    <a:pt x="0" y="118"/>
                  </a:lnTo>
                  <a:lnTo>
                    <a:pt x="0" y="59"/>
                  </a:lnTo>
                  <a:lnTo>
                    <a:pt x="2" y="39"/>
                  </a:lnTo>
                  <a:lnTo>
                    <a:pt x="11" y="23"/>
                  </a:lnTo>
                  <a:lnTo>
                    <a:pt x="24" y="11"/>
                  </a:lnTo>
                  <a:lnTo>
                    <a:pt x="40" y="3"/>
                  </a:lnTo>
                  <a:lnTo>
                    <a:pt x="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06" name="Google Shape;10206;p23"/>
          <p:cNvGrpSpPr/>
          <p:nvPr/>
        </p:nvGrpSpPr>
        <p:grpSpPr>
          <a:xfrm>
            <a:off x="12032472" y="9415904"/>
            <a:ext cx="580939" cy="582148"/>
            <a:chOff x="4896" y="1442"/>
            <a:chExt cx="211" cy="211"/>
          </a:xfrm>
        </p:grpSpPr>
        <p:sp>
          <p:nvSpPr>
            <p:cNvPr id="10207" name="Google Shape;10207;p23"/>
            <p:cNvSpPr/>
            <p:nvPr/>
          </p:nvSpPr>
          <p:spPr>
            <a:xfrm>
              <a:off x="5025" y="1497"/>
              <a:ext cx="30" cy="44"/>
            </a:xfrm>
            <a:custGeom>
              <a:rect b="b" l="l" r="r" t="t"/>
              <a:pathLst>
                <a:path extrusionOk="0" h="706" w="468">
                  <a:moveTo>
                    <a:pt x="65" y="0"/>
                  </a:moveTo>
                  <a:lnTo>
                    <a:pt x="324" y="0"/>
                  </a:lnTo>
                  <a:lnTo>
                    <a:pt x="339" y="2"/>
                  </a:lnTo>
                  <a:lnTo>
                    <a:pt x="352" y="5"/>
                  </a:lnTo>
                  <a:lnTo>
                    <a:pt x="363" y="12"/>
                  </a:lnTo>
                  <a:lnTo>
                    <a:pt x="370" y="20"/>
                  </a:lnTo>
                  <a:lnTo>
                    <a:pt x="376" y="33"/>
                  </a:lnTo>
                  <a:lnTo>
                    <a:pt x="378" y="47"/>
                  </a:lnTo>
                  <a:lnTo>
                    <a:pt x="379" y="67"/>
                  </a:lnTo>
                  <a:lnTo>
                    <a:pt x="377" y="87"/>
                  </a:lnTo>
                  <a:lnTo>
                    <a:pt x="374" y="108"/>
                  </a:lnTo>
                  <a:lnTo>
                    <a:pt x="370" y="127"/>
                  </a:lnTo>
                  <a:lnTo>
                    <a:pt x="344" y="274"/>
                  </a:lnTo>
                  <a:lnTo>
                    <a:pt x="317" y="422"/>
                  </a:lnTo>
                  <a:lnTo>
                    <a:pt x="307" y="472"/>
                  </a:lnTo>
                  <a:lnTo>
                    <a:pt x="299" y="520"/>
                  </a:lnTo>
                  <a:lnTo>
                    <a:pt x="298" y="538"/>
                  </a:lnTo>
                  <a:lnTo>
                    <a:pt x="300" y="554"/>
                  </a:lnTo>
                  <a:lnTo>
                    <a:pt x="303" y="570"/>
                  </a:lnTo>
                  <a:lnTo>
                    <a:pt x="308" y="581"/>
                  </a:lnTo>
                  <a:lnTo>
                    <a:pt x="314" y="590"/>
                  </a:lnTo>
                  <a:lnTo>
                    <a:pt x="323" y="596"/>
                  </a:lnTo>
                  <a:lnTo>
                    <a:pt x="334" y="600"/>
                  </a:lnTo>
                  <a:lnTo>
                    <a:pt x="345" y="600"/>
                  </a:lnTo>
                  <a:lnTo>
                    <a:pt x="362" y="596"/>
                  </a:lnTo>
                  <a:lnTo>
                    <a:pt x="379" y="591"/>
                  </a:lnTo>
                  <a:lnTo>
                    <a:pt x="396" y="586"/>
                  </a:lnTo>
                  <a:lnTo>
                    <a:pt x="409" y="580"/>
                  </a:lnTo>
                  <a:lnTo>
                    <a:pt x="422" y="572"/>
                  </a:lnTo>
                  <a:lnTo>
                    <a:pt x="435" y="567"/>
                  </a:lnTo>
                  <a:lnTo>
                    <a:pt x="447" y="564"/>
                  </a:lnTo>
                  <a:lnTo>
                    <a:pt x="457" y="565"/>
                  </a:lnTo>
                  <a:lnTo>
                    <a:pt x="464" y="571"/>
                  </a:lnTo>
                  <a:lnTo>
                    <a:pt x="468" y="580"/>
                  </a:lnTo>
                  <a:lnTo>
                    <a:pt x="468" y="590"/>
                  </a:lnTo>
                  <a:lnTo>
                    <a:pt x="467" y="599"/>
                  </a:lnTo>
                  <a:lnTo>
                    <a:pt x="462" y="608"/>
                  </a:lnTo>
                  <a:lnTo>
                    <a:pt x="456" y="617"/>
                  </a:lnTo>
                  <a:lnTo>
                    <a:pt x="450" y="623"/>
                  </a:lnTo>
                  <a:lnTo>
                    <a:pt x="424" y="646"/>
                  </a:lnTo>
                  <a:lnTo>
                    <a:pt x="396" y="667"/>
                  </a:lnTo>
                  <a:lnTo>
                    <a:pt x="366" y="683"/>
                  </a:lnTo>
                  <a:lnTo>
                    <a:pt x="335" y="696"/>
                  </a:lnTo>
                  <a:lnTo>
                    <a:pt x="302" y="703"/>
                  </a:lnTo>
                  <a:lnTo>
                    <a:pt x="267" y="706"/>
                  </a:lnTo>
                  <a:lnTo>
                    <a:pt x="233" y="705"/>
                  </a:lnTo>
                  <a:lnTo>
                    <a:pt x="199" y="702"/>
                  </a:lnTo>
                  <a:lnTo>
                    <a:pt x="165" y="699"/>
                  </a:lnTo>
                  <a:lnTo>
                    <a:pt x="145" y="694"/>
                  </a:lnTo>
                  <a:lnTo>
                    <a:pt x="123" y="683"/>
                  </a:lnTo>
                  <a:lnTo>
                    <a:pt x="103" y="668"/>
                  </a:lnTo>
                  <a:lnTo>
                    <a:pt x="83" y="650"/>
                  </a:lnTo>
                  <a:lnTo>
                    <a:pt x="68" y="628"/>
                  </a:lnTo>
                  <a:lnTo>
                    <a:pt x="56" y="604"/>
                  </a:lnTo>
                  <a:lnTo>
                    <a:pt x="49" y="579"/>
                  </a:lnTo>
                  <a:lnTo>
                    <a:pt x="50" y="552"/>
                  </a:lnTo>
                  <a:lnTo>
                    <a:pt x="61" y="479"/>
                  </a:lnTo>
                  <a:lnTo>
                    <a:pt x="72" y="404"/>
                  </a:lnTo>
                  <a:lnTo>
                    <a:pt x="97" y="274"/>
                  </a:lnTo>
                  <a:lnTo>
                    <a:pt x="119" y="145"/>
                  </a:lnTo>
                  <a:lnTo>
                    <a:pt x="119" y="126"/>
                  </a:lnTo>
                  <a:lnTo>
                    <a:pt x="118" y="110"/>
                  </a:lnTo>
                  <a:lnTo>
                    <a:pt x="114" y="98"/>
                  </a:lnTo>
                  <a:lnTo>
                    <a:pt x="109" y="87"/>
                  </a:lnTo>
                  <a:lnTo>
                    <a:pt x="100" y="80"/>
                  </a:lnTo>
                  <a:lnTo>
                    <a:pt x="87" y="75"/>
                  </a:lnTo>
                  <a:lnTo>
                    <a:pt x="72" y="72"/>
                  </a:lnTo>
                  <a:lnTo>
                    <a:pt x="54" y="72"/>
                  </a:lnTo>
                  <a:lnTo>
                    <a:pt x="39" y="69"/>
                  </a:lnTo>
                  <a:lnTo>
                    <a:pt x="25" y="66"/>
                  </a:lnTo>
                  <a:lnTo>
                    <a:pt x="13" y="59"/>
                  </a:lnTo>
                  <a:lnTo>
                    <a:pt x="5" y="50"/>
                  </a:lnTo>
                  <a:lnTo>
                    <a:pt x="1" y="42"/>
                  </a:lnTo>
                  <a:lnTo>
                    <a:pt x="0" y="33"/>
                  </a:lnTo>
                  <a:lnTo>
                    <a:pt x="4" y="23"/>
                  </a:lnTo>
                  <a:lnTo>
                    <a:pt x="10" y="14"/>
                  </a:lnTo>
                  <a:lnTo>
                    <a:pt x="20" y="8"/>
                  </a:lnTo>
                  <a:lnTo>
                    <a:pt x="32" y="4"/>
                  </a:lnTo>
                  <a:lnTo>
                    <a:pt x="48" y="1"/>
                  </a:lnTo>
                  <a:lnTo>
                    <a:pt x="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8" name="Google Shape;10208;p23"/>
            <p:cNvSpPr/>
            <p:nvPr/>
          </p:nvSpPr>
          <p:spPr>
            <a:xfrm>
              <a:off x="4974" y="1442"/>
              <a:ext cx="133" cy="133"/>
            </a:xfrm>
            <a:custGeom>
              <a:rect b="b" l="l" r="r" t="t"/>
              <a:pathLst>
                <a:path extrusionOk="0" h="2131" w="2120">
                  <a:moveTo>
                    <a:pt x="1062" y="252"/>
                  </a:moveTo>
                  <a:lnTo>
                    <a:pt x="991" y="255"/>
                  </a:lnTo>
                  <a:lnTo>
                    <a:pt x="923" y="264"/>
                  </a:lnTo>
                  <a:lnTo>
                    <a:pt x="856" y="279"/>
                  </a:lnTo>
                  <a:lnTo>
                    <a:pt x="792" y="298"/>
                  </a:lnTo>
                  <a:lnTo>
                    <a:pt x="730" y="323"/>
                  </a:lnTo>
                  <a:lnTo>
                    <a:pt x="670" y="353"/>
                  </a:lnTo>
                  <a:lnTo>
                    <a:pt x="614" y="387"/>
                  </a:lnTo>
                  <a:lnTo>
                    <a:pt x="561" y="425"/>
                  </a:lnTo>
                  <a:lnTo>
                    <a:pt x="510" y="468"/>
                  </a:lnTo>
                  <a:lnTo>
                    <a:pt x="464" y="514"/>
                  </a:lnTo>
                  <a:lnTo>
                    <a:pt x="421" y="564"/>
                  </a:lnTo>
                  <a:lnTo>
                    <a:pt x="383" y="618"/>
                  </a:lnTo>
                  <a:lnTo>
                    <a:pt x="349" y="674"/>
                  </a:lnTo>
                  <a:lnTo>
                    <a:pt x="319" y="734"/>
                  </a:lnTo>
                  <a:lnTo>
                    <a:pt x="295" y="796"/>
                  </a:lnTo>
                  <a:lnTo>
                    <a:pt x="274" y="860"/>
                  </a:lnTo>
                  <a:lnTo>
                    <a:pt x="261" y="927"/>
                  </a:lnTo>
                  <a:lnTo>
                    <a:pt x="252" y="996"/>
                  </a:lnTo>
                  <a:lnTo>
                    <a:pt x="249" y="1066"/>
                  </a:lnTo>
                  <a:lnTo>
                    <a:pt x="252" y="1137"/>
                  </a:lnTo>
                  <a:lnTo>
                    <a:pt x="261" y="1206"/>
                  </a:lnTo>
                  <a:lnTo>
                    <a:pt x="274" y="1273"/>
                  </a:lnTo>
                  <a:lnTo>
                    <a:pt x="295" y="1336"/>
                  </a:lnTo>
                  <a:lnTo>
                    <a:pt x="319" y="1399"/>
                  </a:lnTo>
                  <a:lnTo>
                    <a:pt x="349" y="1459"/>
                  </a:lnTo>
                  <a:lnTo>
                    <a:pt x="383" y="1515"/>
                  </a:lnTo>
                  <a:lnTo>
                    <a:pt x="421" y="1569"/>
                  </a:lnTo>
                  <a:lnTo>
                    <a:pt x="464" y="1619"/>
                  </a:lnTo>
                  <a:lnTo>
                    <a:pt x="510" y="1665"/>
                  </a:lnTo>
                  <a:lnTo>
                    <a:pt x="561" y="1708"/>
                  </a:lnTo>
                  <a:lnTo>
                    <a:pt x="614" y="1746"/>
                  </a:lnTo>
                  <a:lnTo>
                    <a:pt x="670" y="1780"/>
                  </a:lnTo>
                  <a:lnTo>
                    <a:pt x="730" y="1810"/>
                  </a:lnTo>
                  <a:lnTo>
                    <a:pt x="792" y="1835"/>
                  </a:lnTo>
                  <a:lnTo>
                    <a:pt x="856" y="1855"/>
                  </a:lnTo>
                  <a:lnTo>
                    <a:pt x="923" y="1870"/>
                  </a:lnTo>
                  <a:lnTo>
                    <a:pt x="991" y="1878"/>
                  </a:lnTo>
                  <a:lnTo>
                    <a:pt x="1062" y="1881"/>
                  </a:lnTo>
                  <a:lnTo>
                    <a:pt x="1132" y="1878"/>
                  </a:lnTo>
                  <a:lnTo>
                    <a:pt x="1201" y="1870"/>
                  </a:lnTo>
                  <a:lnTo>
                    <a:pt x="1267" y="1855"/>
                  </a:lnTo>
                  <a:lnTo>
                    <a:pt x="1332" y="1835"/>
                  </a:lnTo>
                  <a:lnTo>
                    <a:pt x="1394" y="1810"/>
                  </a:lnTo>
                  <a:lnTo>
                    <a:pt x="1453" y="1781"/>
                  </a:lnTo>
                  <a:lnTo>
                    <a:pt x="1510" y="1746"/>
                  </a:lnTo>
                  <a:lnTo>
                    <a:pt x="1564" y="1708"/>
                  </a:lnTo>
                  <a:lnTo>
                    <a:pt x="1613" y="1666"/>
                  </a:lnTo>
                  <a:lnTo>
                    <a:pt x="1660" y="1619"/>
                  </a:lnTo>
                  <a:lnTo>
                    <a:pt x="1702" y="1570"/>
                  </a:lnTo>
                  <a:lnTo>
                    <a:pt x="1741" y="1516"/>
                  </a:lnTo>
                  <a:lnTo>
                    <a:pt x="1775" y="1459"/>
                  </a:lnTo>
                  <a:lnTo>
                    <a:pt x="1805" y="1400"/>
                  </a:lnTo>
                  <a:lnTo>
                    <a:pt x="1830" y="1337"/>
                  </a:lnTo>
                  <a:lnTo>
                    <a:pt x="1849" y="1273"/>
                  </a:lnTo>
                  <a:lnTo>
                    <a:pt x="1863" y="1206"/>
                  </a:lnTo>
                  <a:lnTo>
                    <a:pt x="1873" y="1137"/>
                  </a:lnTo>
                  <a:lnTo>
                    <a:pt x="1875" y="1067"/>
                  </a:lnTo>
                  <a:lnTo>
                    <a:pt x="1873" y="996"/>
                  </a:lnTo>
                  <a:lnTo>
                    <a:pt x="1863" y="928"/>
                  </a:lnTo>
                  <a:lnTo>
                    <a:pt x="1849" y="861"/>
                  </a:lnTo>
                  <a:lnTo>
                    <a:pt x="1830" y="797"/>
                  </a:lnTo>
                  <a:lnTo>
                    <a:pt x="1805" y="734"/>
                  </a:lnTo>
                  <a:lnTo>
                    <a:pt x="1775" y="674"/>
                  </a:lnTo>
                  <a:lnTo>
                    <a:pt x="1741" y="618"/>
                  </a:lnTo>
                  <a:lnTo>
                    <a:pt x="1702" y="564"/>
                  </a:lnTo>
                  <a:lnTo>
                    <a:pt x="1660" y="514"/>
                  </a:lnTo>
                  <a:lnTo>
                    <a:pt x="1613" y="468"/>
                  </a:lnTo>
                  <a:lnTo>
                    <a:pt x="1564" y="426"/>
                  </a:lnTo>
                  <a:lnTo>
                    <a:pt x="1510" y="387"/>
                  </a:lnTo>
                  <a:lnTo>
                    <a:pt x="1453" y="353"/>
                  </a:lnTo>
                  <a:lnTo>
                    <a:pt x="1394" y="323"/>
                  </a:lnTo>
                  <a:lnTo>
                    <a:pt x="1332" y="298"/>
                  </a:lnTo>
                  <a:lnTo>
                    <a:pt x="1267" y="279"/>
                  </a:lnTo>
                  <a:lnTo>
                    <a:pt x="1201" y="264"/>
                  </a:lnTo>
                  <a:lnTo>
                    <a:pt x="1132" y="255"/>
                  </a:lnTo>
                  <a:lnTo>
                    <a:pt x="1062" y="252"/>
                  </a:lnTo>
                  <a:close/>
                  <a:moveTo>
                    <a:pt x="1024" y="0"/>
                  </a:moveTo>
                  <a:lnTo>
                    <a:pt x="1095" y="0"/>
                  </a:lnTo>
                  <a:lnTo>
                    <a:pt x="1166" y="5"/>
                  </a:lnTo>
                  <a:lnTo>
                    <a:pt x="1237" y="14"/>
                  </a:lnTo>
                  <a:lnTo>
                    <a:pt x="1306" y="29"/>
                  </a:lnTo>
                  <a:lnTo>
                    <a:pt x="1375" y="47"/>
                  </a:lnTo>
                  <a:lnTo>
                    <a:pt x="1443" y="71"/>
                  </a:lnTo>
                  <a:lnTo>
                    <a:pt x="1508" y="100"/>
                  </a:lnTo>
                  <a:lnTo>
                    <a:pt x="1573" y="133"/>
                  </a:lnTo>
                  <a:lnTo>
                    <a:pt x="1636" y="171"/>
                  </a:lnTo>
                  <a:lnTo>
                    <a:pt x="1696" y="214"/>
                  </a:lnTo>
                  <a:lnTo>
                    <a:pt x="1755" y="261"/>
                  </a:lnTo>
                  <a:lnTo>
                    <a:pt x="1810" y="314"/>
                  </a:lnTo>
                  <a:lnTo>
                    <a:pt x="1861" y="369"/>
                  </a:lnTo>
                  <a:lnTo>
                    <a:pt x="1908" y="427"/>
                  </a:lnTo>
                  <a:lnTo>
                    <a:pt x="1951" y="487"/>
                  </a:lnTo>
                  <a:lnTo>
                    <a:pt x="1989" y="550"/>
                  </a:lnTo>
                  <a:lnTo>
                    <a:pt x="2021" y="615"/>
                  </a:lnTo>
                  <a:lnTo>
                    <a:pt x="2049" y="682"/>
                  </a:lnTo>
                  <a:lnTo>
                    <a:pt x="2073" y="749"/>
                  </a:lnTo>
                  <a:lnTo>
                    <a:pt x="2092" y="818"/>
                  </a:lnTo>
                  <a:lnTo>
                    <a:pt x="2105" y="888"/>
                  </a:lnTo>
                  <a:lnTo>
                    <a:pt x="2116" y="959"/>
                  </a:lnTo>
                  <a:lnTo>
                    <a:pt x="2120" y="1030"/>
                  </a:lnTo>
                  <a:lnTo>
                    <a:pt x="2120" y="1101"/>
                  </a:lnTo>
                  <a:lnTo>
                    <a:pt x="2116" y="1172"/>
                  </a:lnTo>
                  <a:lnTo>
                    <a:pt x="2105" y="1243"/>
                  </a:lnTo>
                  <a:lnTo>
                    <a:pt x="2092" y="1313"/>
                  </a:lnTo>
                  <a:lnTo>
                    <a:pt x="2073" y="1381"/>
                  </a:lnTo>
                  <a:lnTo>
                    <a:pt x="2049" y="1449"/>
                  </a:lnTo>
                  <a:lnTo>
                    <a:pt x="2021" y="1516"/>
                  </a:lnTo>
                  <a:lnTo>
                    <a:pt x="1989" y="1581"/>
                  </a:lnTo>
                  <a:lnTo>
                    <a:pt x="1951" y="1644"/>
                  </a:lnTo>
                  <a:lnTo>
                    <a:pt x="1908" y="1705"/>
                  </a:lnTo>
                  <a:lnTo>
                    <a:pt x="1861" y="1764"/>
                  </a:lnTo>
                  <a:lnTo>
                    <a:pt x="1810" y="1819"/>
                  </a:lnTo>
                  <a:lnTo>
                    <a:pt x="1754" y="1872"/>
                  </a:lnTo>
                  <a:lnTo>
                    <a:pt x="1694" y="1920"/>
                  </a:lnTo>
                  <a:lnTo>
                    <a:pt x="1633" y="1963"/>
                  </a:lnTo>
                  <a:lnTo>
                    <a:pt x="1568" y="2001"/>
                  </a:lnTo>
                  <a:lnTo>
                    <a:pt x="1502" y="2034"/>
                  </a:lnTo>
                  <a:lnTo>
                    <a:pt x="1435" y="2063"/>
                  </a:lnTo>
                  <a:lnTo>
                    <a:pt x="1365" y="2086"/>
                  </a:lnTo>
                  <a:lnTo>
                    <a:pt x="1295" y="2104"/>
                  </a:lnTo>
                  <a:lnTo>
                    <a:pt x="1223" y="2118"/>
                  </a:lnTo>
                  <a:lnTo>
                    <a:pt x="1151" y="2127"/>
                  </a:lnTo>
                  <a:lnTo>
                    <a:pt x="1080" y="2131"/>
                  </a:lnTo>
                  <a:lnTo>
                    <a:pt x="1007" y="2130"/>
                  </a:lnTo>
                  <a:lnTo>
                    <a:pt x="935" y="2124"/>
                  </a:lnTo>
                  <a:lnTo>
                    <a:pt x="863" y="2112"/>
                  </a:lnTo>
                  <a:lnTo>
                    <a:pt x="792" y="2097"/>
                  </a:lnTo>
                  <a:lnTo>
                    <a:pt x="723" y="2076"/>
                  </a:lnTo>
                  <a:lnTo>
                    <a:pt x="655" y="2051"/>
                  </a:lnTo>
                  <a:lnTo>
                    <a:pt x="587" y="2021"/>
                  </a:lnTo>
                  <a:lnTo>
                    <a:pt x="523" y="1986"/>
                  </a:lnTo>
                  <a:lnTo>
                    <a:pt x="519" y="1982"/>
                  </a:lnTo>
                  <a:lnTo>
                    <a:pt x="471" y="2016"/>
                  </a:lnTo>
                  <a:lnTo>
                    <a:pt x="423" y="2043"/>
                  </a:lnTo>
                  <a:lnTo>
                    <a:pt x="374" y="2066"/>
                  </a:lnTo>
                  <a:lnTo>
                    <a:pt x="327" y="2084"/>
                  </a:lnTo>
                  <a:lnTo>
                    <a:pt x="278" y="2096"/>
                  </a:lnTo>
                  <a:lnTo>
                    <a:pt x="232" y="2104"/>
                  </a:lnTo>
                  <a:lnTo>
                    <a:pt x="187" y="2109"/>
                  </a:lnTo>
                  <a:lnTo>
                    <a:pt x="145" y="2110"/>
                  </a:lnTo>
                  <a:lnTo>
                    <a:pt x="104" y="2109"/>
                  </a:lnTo>
                  <a:lnTo>
                    <a:pt x="66" y="2105"/>
                  </a:lnTo>
                  <a:lnTo>
                    <a:pt x="52" y="2100"/>
                  </a:lnTo>
                  <a:lnTo>
                    <a:pt x="43" y="2092"/>
                  </a:lnTo>
                  <a:lnTo>
                    <a:pt x="35" y="2080"/>
                  </a:lnTo>
                  <a:lnTo>
                    <a:pt x="31" y="2069"/>
                  </a:lnTo>
                  <a:lnTo>
                    <a:pt x="32" y="2056"/>
                  </a:lnTo>
                  <a:lnTo>
                    <a:pt x="35" y="2043"/>
                  </a:lnTo>
                  <a:lnTo>
                    <a:pt x="44" y="2033"/>
                  </a:lnTo>
                  <a:lnTo>
                    <a:pt x="55" y="2025"/>
                  </a:lnTo>
                  <a:lnTo>
                    <a:pt x="90" y="2005"/>
                  </a:lnTo>
                  <a:lnTo>
                    <a:pt x="122" y="1982"/>
                  </a:lnTo>
                  <a:lnTo>
                    <a:pt x="151" y="1956"/>
                  </a:lnTo>
                  <a:lnTo>
                    <a:pt x="178" y="1927"/>
                  </a:lnTo>
                  <a:lnTo>
                    <a:pt x="203" y="1897"/>
                  </a:lnTo>
                  <a:lnTo>
                    <a:pt x="224" y="1868"/>
                  </a:lnTo>
                  <a:lnTo>
                    <a:pt x="244" y="1837"/>
                  </a:lnTo>
                  <a:lnTo>
                    <a:pt x="260" y="1806"/>
                  </a:lnTo>
                  <a:lnTo>
                    <a:pt x="274" y="1776"/>
                  </a:lnTo>
                  <a:lnTo>
                    <a:pt x="267" y="1770"/>
                  </a:lnTo>
                  <a:lnTo>
                    <a:pt x="219" y="1711"/>
                  </a:lnTo>
                  <a:lnTo>
                    <a:pt x="176" y="1651"/>
                  </a:lnTo>
                  <a:lnTo>
                    <a:pt x="137" y="1587"/>
                  </a:lnTo>
                  <a:lnTo>
                    <a:pt x="103" y="1522"/>
                  </a:lnTo>
                  <a:lnTo>
                    <a:pt x="74" y="1456"/>
                  </a:lnTo>
                  <a:lnTo>
                    <a:pt x="50" y="1388"/>
                  </a:lnTo>
                  <a:lnTo>
                    <a:pt x="30" y="1319"/>
                  </a:lnTo>
                  <a:lnTo>
                    <a:pt x="16" y="1248"/>
                  </a:lnTo>
                  <a:lnTo>
                    <a:pt x="6" y="1177"/>
                  </a:lnTo>
                  <a:lnTo>
                    <a:pt x="0" y="1106"/>
                  </a:lnTo>
                  <a:lnTo>
                    <a:pt x="0" y="1034"/>
                  </a:lnTo>
                  <a:lnTo>
                    <a:pt x="5" y="963"/>
                  </a:lnTo>
                  <a:lnTo>
                    <a:pt x="14" y="892"/>
                  </a:lnTo>
                  <a:lnTo>
                    <a:pt x="27" y="822"/>
                  </a:lnTo>
                  <a:lnTo>
                    <a:pt x="46" y="752"/>
                  </a:lnTo>
                  <a:lnTo>
                    <a:pt x="69" y="685"/>
                  </a:lnTo>
                  <a:lnTo>
                    <a:pt x="98" y="618"/>
                  </a:lnTo>
                  <a:lnTo>
                    <a:pt x="131" y="552"/>
                  </a:lnTo>
                  <a:lnTo>
                    <a:pt x="169" y="489"/>
                  </a:lnTo>
                  <a:lnTo>
                    <a:pt x="211" y="428"/>
                  </a:lnTo>
                  <a:lnTo>
                    <a:pt x="258" y="369"/>
                  </a:lnTo>
                  <a:lnTo>
                    <a:pt x="310" y="314"/>
                  </a:lnTo>
                  <a:lnTo>
                    <a:pt x="366" y="261"/>
                  </a:lnTo>
                  <a:lnTo>
                    <a:pt x="423" y="214"/>
                  </a:lnTo>
                  <a:lnTo>
                    <a:pt x="484" y="171"/>
                  </a:lnTo>
                  <a:lnTo>
                    <a:pt x="546" y="133"/>
                  </a:lnTo>
                  <a:lnTo>
                    <a:pt x="611" y="100"/>
                  </a:lnTo>
                  <a:lnTo>
                    <a:pt x="678" y="71"/>
                  </a:lnTo>
                  <a:lnTo>
                    <a:pt x="745" y="47"/>
                  </a:lnTo>
                  <a:lnTo>
                    <a:pt x="814" y="29"/>
                  </a:lnTo>
                  <a:lnTo>
                    <a:pt x="884" y="14"/>
                  </a:lnTo>
                  <a:lnTo>
                    <a:pt x="953" y="5"/>
                  </a:lnTo>
                  <a:lnTo>
                    <a:pt x="10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09" name="Google Shape;10209;p23"/>
            <p:cNvSpPr/>
            <p:nvPr/>
          </p:nvSpPr>
          <p:spPr>
            <a:xfrm>
              <a:off x="4896" y="1504"/>
              <a:ext cx="148" cy="149"/>
            </a:xfrm>
            <a:custGeom>
              <a:rect b="b" l="l" r="r" t="t"/>
              <a:pathLst>
                <a:path extrusionOk="0" h="2383" w="2369">
                  <a:moveTo>
                    <a:pt x="453" y="0"/>
                  </a:moveTo>
                  <a:lnTo>
                    <a:pt x="485" y="6"/>
                  </a:lnTo>
                  <a:lnTo>
                    <a:pt x="516" y="19"/>
                  </a:lnTo>
                  <a:lnTo>
                    <a:pt x="546" y="37"/>
                  </a:lnTo>
                  <a:lnTo>
                    <a:pt x="574" y="62"/>
                  </a:lnTo>
                  <a:lnTo>
                    <a:pt x="628" y="113"/>
                  </a:lnTo>
                  <a:lnTo>
                    <a:pt x="680" y="167"/>
                  </a:lnTo>
                  <a:lnTo>
                    <a:pt x="732" y="220"/>
                  </a:lnTo>
                  <a:lnTo>
                    <a:pt x="887" y="375"/>
                  </a:lnTo>
                  <a:lnTo>
                    <a:pt x="914" y="406"/>
                  </a:lnTo>
                  <a:lnTo>
                    <a:pt x="933" y="437"/>
                  </a:lnTo>
                  <a:lnTo>
                    <a:pt x="947" y="470"/>
                  </a:lnTo>
                  <a:lnTo>
                    <a:pt x="954" y="502"/>
                  </a:lnTo>
                  <a:lnTo>
                    <a:pt x="954" y="534"/>
                  </a:lnTo>
                  <a:lnTo>
                    <a:pt x="947" y="566"/>
                  </a:lnTo>
                  <a:lnTo>
                    <a:pt x="933" y="598"/>
                  </a:lnTo>
                  <a:lnTo>
                    <a:pt x="914" y="629"/>
                  </a:lnTo>
                  <a:lnTo>
                    <a:pt x="887" y="660"/>
                  </a:lnTo>
                  <a:lnTo>
                    <a:pt x="824" y="725"/>
                  </a:lnTo>
                  <a:lnTo>
                    <a:pt x="759" y="788"/>
                  </a:lnTo>
                  <a:lnTo>
                    <a:pt x="693" y="851"/>
                  </a:lnTo>
                  <a:lnTo>
                    <a:pt x="684" y="861"/>
                  </a:lnTo>
                  <a:lnTo>
                    <a:pt x="679" y="871"/>
                  </a:lnTo>
                  <a:lnTo>
                    <a:pt x="678" y="880"/>
                  </a:lnTo>
                  <a:lnTo>
                    <a:pt x="679" y="890"/>
                  </a:lnTo>
                  <a:lnTo>
                    <a:pt x="682" y="902"/>
                  </a:lnTo>
                  <a:lnTo>
                    <a:pt x="710" y="963"/>
                  </a:lnTo>
                  <a:lnTo>
                    <a:pt x="742" y="1021"/>
                  </a:lnTo>
                  <a:lnTo>
                    <a:pt x="778" y="1076"/>
                  </a:lnTo>
                  <a:lnTo>
                    <a:pt x="814" y="1131"/>
                  </a:lnTo>
                  <a:lnTo>
                    <a:pt x="854" y="1183"/>
                  </a:lnTo>
                  <a:lnTo>
                    <a:pt x="916" y="1255"/>
                  </a:lnTo>
                  <a:lnTo>
                    <a:pt x="980" y="1325"/>
                  </a:lnTo>
                  <a:lnTo>
                    <a:pt x="1046" y="1392"/>
                  </a:lnTo>
                  <a:lnTo>
                    <a:pt x="1115" y="1456"/>
                  </a:lnTo>
                  <a:lnTo>
                    <a:pt x="1187" y="1516"/>
                  </a:lnTo>
                  <a:lnTo>
                    <a:pt x="1262" y="1573"/>
                  </a:lnTo>
                  <a:lnTo>
                    <a:pt x="1341" y="1626"/>
                  </a:lnTo>
                  <a:lnTo>
                    <a:pt x="1372" y="1644"/>
                  </a:lnTo>
                  <a:lnTo>
                    <a:pt x="1403" y="1660"/>
                  </a:lnTo>
                  <a:lnTo>
                    <a:pt x="1435" y="1677"/>
                  </a:lnTo>
                  <a:lnTo>
                    <a:pt x="1466" y="1694"/>
                  </a:lnTo>
                  <a:lnTo>
                    <a:pt x="1481" y="1699"/>
                  </a:lnTo>
                  <a:lnTo>
                    <a:pt x="1495" y="1699"/>
                  </a:lnTo>
                  <a:lnTo>
                    <a:pt x="1507" y="1694"/>
                  </a:lnTo>
                  <a:lnTo>
                    <a:pt x="1520" y="1684"/>
                  </a:lnTo>
                  <a:lnTo>
                    <a:pt x="1714" y="1488"/>
                  </a:lnTo>
                  <a:lnTo>
                    <a:pt x="1741" y="1466"/>
                  </a:lnTo>
                  <a:lnTo>
                    <a:pt x="1769" y="1447"/>
                  </a:lnTo>
                  <a:lnTo>
                    <a:pt x="1796" y="1434"/>
                  </a:lnTo>
                  <a:lnTo>
                    <a:pt x="1825" y="1427"/>
                  </a:lnTo>
                  <a:lnTo>
                    <a:pt x="1854" y="1424"/>
                  </a:lnTo>
                  <a:lnTo>
                    <a:pt x="1883" y="1427"/>
                  </a:lnTo>
                  <a:lnTo>
                    <a:pt x="1911" y="1434"/>
                  </a:lnTo>
                  <a:lnTo>
                    <a:pt x="1939" y="1447"/>
                  </a:lnTo>
                  <a:lnTo>
                    <a:pt x="1965" y="1466"/>
                  </a:lnTo>
                  <a:lnTo>
                    <a:pt x="1991" y="1488"/>
                  </a:lnTo>
                  <a:lnTo>
                    <a:pt x="2304" y="1802"/>
                  </a:lnTo>
                  <a:lnTo>
                    <a:pt x="2330" y="1832"/>
                  </a:lnTo>
                  <a:lnTo>
                    <a:pt x="2349" y="1863"/>
                  </a:lnTo>
                  <a:lnTo>
                    <a:pt x="2361" y="1894"/>
                  </a:lnTo>
                  <a:lnTo>
                    <a:pt x="2369" y="1927"/>
                  </a:lnTo>
                  <a:lnTo>
                    <a:pt x="2369" y="1959"/>
                  </a:lnTo>
                  <a:lnTo>
                    <a:pt x="2361" y="1992"/>
                  </a:lnTo>
                  <a:lnTo>
                    <a:pt x="2349" y="2025"/>
                  </a:lnTo>
                  <a:lnTo>
                    <a:pt x="2330" y="2056"/>
                  </a:lnTo>
                  <a:lnTo>
                    <a:pt x="2304" y="2087"/>
                  </a:lnTo>
                  <a:lnTo>
                    <a:pt x="2269" y="2123"/>
                  </a:lnTo>
                  <a:lnTo>
                    <a:pt x="2233" y="2158"/>
                  </a:lnTo>
                  <a:lnTo>
                    <a:pt x="2197" y="2193"/>
                  </a:lnTo>
                  <a:lnTo>
                    <a:pt x="2161" y="2229"/>
                  </a:lnTo>
                  <a:lnTo>
                    <a:pt x="2129" y="2267"/>
                  </a:lnTo>
                  <a:lnTo>
                    <a:pt x="2097" y="2298"/>
                  </a:lnTo>
                  <a:lnTo>
                    <a:pt x="2063" y="2324"/>
                  </a:lnTo>
                  <a:lnTo>
                    <a:pt x="2028" y="2345"/>
                  </a:lnTo>
                  <a:lnTo>
                    <a:pt x="1991" y="2361"/>
                  </a:lnTo>
                  <a:lnTo>
                    <a:pt x="1952" y="2372"/>
                  </a:lnTo>
                  <a:lnTo>
                    <a:pt x="1912" y="2380"/>
                  </a:lnTo>
                  <a:lnTo>
                    <a:pt x="1870" y="2383"/>
                  </a:lnTo>
                  <a:lnTo>
                    <a:pt x="1826" y="2383"/>
                  </a:lnTo>
                  <a:lnTo>
                    <a:pt x="1756" y="2374"/>
                  </a:lnTo>
                  <a:lnTo>
                    <a:pt x="1687" y="2362"/>
                  </a:lnTo>
                  <a:lnTo>
                    <a:pt x="1619" y="2345"/>
                  </a:lnTo>
                  <a:lnTo>
                    <a:pt x="1552" y="2324"/>
                  </a:lnTo>
                  <a:lnTo>
                    <a:pt x="1485" y="2299"/>
                  </a:lnTo>
                  <a:lnTo>
                    <a:pt x="1420" y="2272"/>
                  </a:lnTo>
                  <a:lnTo>
                    <a:pt x="1355" y="2242"/>
                  </a:lnTo>
                  <a:lnTo>
                    <a:pt x="1256" y="2192"/>
                  </a:lnTo>
                  <a:lnTo>
                    <a:pt x="1160" y="2137"/>
                  </a:lnTo>
                  <a:lnTo>
                    <a:pt x="1067" y="2078"/>
                  </a:lnTo>
                  <a:lnTo>
                    <a:pt x="976" y="2017"/>
                  </a:lnTo>
                  <a:lnTo>
                    <a:pt x="888" y="1951"/>
                  </a:lnTo>
                  <a:lnTo>
                    <a:pt x="803" y="1881"/>
                  </a:lnTo>
                  <a:lnTo>
                    <a:pt x="721" y="1807"/>
                  </a:lnTo>
                  <a:lnTo>
                    <a:pt x="642" y="1730"/>
                  </a:lnTo>
                  <a:lnTo>
                    <a:pt x="565" y="1649"/>
                  </a:lnTo>
                  <a:lnTo>
                    <a:pt x="491" y="1565"/>
                  </a:lnTo>
                  <a:lnTo>
                    <a:pt x="427" y="1483"/>
                  </a:lnTo>
                  <a:lnTo>
                    <a:pt x="365" y="1402"/>
                  </a:lnTo>
                  <a:lnTo>
                    <a:pt x="307" y="1318"/>
                  </a:lnTo>
                  <a:lnTo>
                    <a:pt x="251" y="1231"/>
                  </a:lnTo>
                  <a:lnTo>
                    <a:pt x="200" y="1143"/>
                  </a:lnTo>
                  <a:lnTo>
                    <a:pt x="153" y="1053"/>
                  </a:lnTo>
                  <a:lnTo>
                    <a:pt x="110" y="958"/>
                  </a:lnTo>
                  <a:lnTo>
                    <a:pt x="71" y="861"/>
                  </a:lnTo>
                  <a:lnTo>
                    <a:pt x="48" y="799"/>
                  </a:lnTo>
                  <a:lnTo>
                    <a:pt x="30" y="734"/>
                  </a:lnTo>
                  <a:lnTo>
                    <a:pt x="14" y="670"/>
                  </a:lnTo>
                  <a:lnTo>
                    <a:pt x="5" y="604"/>
                  </a:lnTo>
                  <a:lnTo>
                    <a:pt x="0" y="539"/>
                  </a:lnTo>
                  <a:lnTo>
                    <a:pt x="2" y="473"/>
                  </a:lnTo>
                  <a:lnTo>
                    <a:pt x="8" y="432"/>
                  </a:lnTo>
                  <a:lnTo>
                    <a:pt x="18" y="394"/>
                  </a:lnTo>
                  <a:lnTo>
                    <a:pt x="33" y="357"/>
                  </a:lnTo>
                  <a:lnTo>
                    <a:pt x="51" y="322"/>
                  </a:lnTo>
                  <a:lnTo>
                    <a:pt x="75" y="288"/>
                  </a:lnTo>
                  <a:lnTo>
                    <a:pt x="104" y="256"/>
                  </a:lnTo>
                  <a:lnTo>
                    <a:pt x="297" y="62"/>
                  </a:lnTo>
                  <a:lnTo>
                    <a:pt x="327" y="37"/>
                  </a:lnTo>
                  <a:lnTo>
                    <a:pt x="358" y="19"/>
                  </a:lnTo>
                  <a:lnTo>
                    <a:pt x="389" y="6"/>
                  </a:lnTo>
                  <a:lnTo>
                    <a:pt x="422" y="0"/>
                  </a:lnTo>
                  <a:lnTo>
                    <a:pt x="4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10" name="Google Shape;10210;p23"/>
            <p:cNvSpPr/>
            <p:nvPr/>
          </p:nvSpPr>
          <p:spPr>
            <a:xfrm>
              <a:off x="5033" y="1476"/>
              <a:ext cx="18" cy="17"/>
            </a:xfrm>
            <a:custGeom>
              <a:rect b="b" l="l" r="r" t="t"/>
              <a:pathLst>
                <a:path extrusionOk="0" h="277" w="277">
                  <a:moveTo>
                    <a:pt x="141" y="0"/>
                  </a:moveTo>
                  <a:lnTo>
                    <a:pt x="169" y="3"/>
                  </a:lnTo>
                  <a:lnTo>
                    <a:pt x="194" y="11"/>
                  </a:lnTo>
                  <a:lnTo>
                    <a:pt x="217" y="24"/>
                  </a:lnTo>
                  <a:lnTo>
                    <a:pt x="237" y="42"/>
                  </a:lnTo>
                  <a:lnTo>
                    <a:pt x="254" y="63"/>
                  </a:lnTo>
                  <a:lnTo>
                    <a:pt x="267" y="87"/>
                  </a:lnTo>
                  <a:lnTo>
                    <a:pt x="275" y="113"/>
                  </a:lnTo>
                  <a:lnTo>
                    <a:pt x="277" y="140"/>
                  </a:lnTo>
                  <a:lnTo>
                    <a:pt x="275" y="168"/>
                  </a:lnTo>
                  <a:lnTo>
                    <a:pt x="267" y="194"/>
                  </a:lnTo>
                  <a:lnTo>
                    <a:pt x="254" y="218"/>
                  </a:lnTo>
                  <a:lnTo>
                    <a:pt x="237" y="237"/>
                  </a:lnTo>
                  <a:lnTo>
                    <a:pt x="217" y="255"/>
                  </a:lnTo>
                  <a:lnTo>
                    <a:pt x="194" y="267"/>
                  </a:lnTo>
                  <a:lnTo>
                    <a:pt x="169" y="275"/>
                  </a:lnTo>
                  <a:lnTo>
                    <a:pt x="141" y="277"/>
                  </a:lnTo>
                  <a:lnTo>
                    <a:pt x="113" y="275"/>
                  </a:lnTo>
                  <a:lnTo>
                    <a:pt x="87" y="267"/>
                  </a:lnTo>
                  <a:lnTo>
                    <a:pt x="64" y="255"/>
                  </a:lnTo>
                  <a:lnTo>
                    <a:pt x="43" y="237"/>
                  </a:lnTo>
                  <a:lnTo>
                    <a:pt x="27" y="217"/>
                  </a:lnTo>
                  <a:lnTo>
                    <a:pt x="14" y="193"/>
                  </a:lnTo>
                  <a:lnTo>
                    <a:pt x="4" y="166"/>
                  </a:lnTo>
                  <a:lnTo>
                    <a:pt x="0" y="137"/>
                  </a:lnTo>
                  <a:lnTo>
                    <a:pt x="4" y="110"/>
                  </a:lnTo>
                  <a:lnTo>
                    <a:pt x="14" y="84"/>
                  </a:lnTo>
                  <a:lnTo>
                    <a:pt x="27" y="60"/>
                  </a:lnTo>
                  <a:lnTo>
                    <a:pt x="43" y="41"/>
                  </a:lnTo>
                  <a:lnTo>
                    <a:pt x="64" y="23"/>
                  </a:lnTo>
                  <a:lnTo>
                    <a:pt x="87" y="11"/>
                  </a:lnTo>
                  <a:lnTo>
                    <a:pt x="113" y="3"/>
                  </a:lnTo>
                  <a:lnTo>
                    <a:pt x="1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11" name="Google Shape;10211;p23"/>
          <p:cNvGrpSpPr/>
          <p:nvPr/>
        </p:nvGrpSpPr>
        <p:grpSpPr>
          <a:xfrm>
            <a:off x="14925799" y="9420042"/>
            <a:ext cx="573522" cy="574558"/>
            <a:chOff x="5370" y="1444"/>
            <a:chExt cx="208" cy="208"/>
          </a:xfrm>
        </p:grpSpPr>
        <p:sp>
          <p:nvSpPr>
            <p:cNvPr id="10212" name="Google Shape;10212;p23"/>
            <p:cNvSpPr/>
            <p:nvPr/>
          </p:nvSpPr>
          <p:spPr>
            <a:xfrm>
              <a:off x="5434" y="1519"/>
              <a:ext cx="19" cy="19"/>
            </a:xfrm>
            <a:custGeom>
              <a:rect b="b" l="l" r="r" t="t"/>
              <a:pathLst>
                <a:path extrusionOk="0" h="306" w="306">
                  <a:moveTo>
                    <a:pt x="166" y="0"/>
                  </a:moveTo>
                  <a:lnTo>
                    <a:pt x="192" y="5"/>
                  </a:lnTo>
                  <a:lnTo>
                    <a:pt x="217" y="13"/>
                  </a:lnTo>
                  <a:lnTo>
                    <a:pt x="240" y="27"/>
                  </a:lnTo>
                  <a:lnTo>
                    <a:pt x="261" y="44"/>
                  </a:lnTo>
                  <a:lnTo>
                    <a:pt x="279" y="66"/>
                  </a:lnTo>
                  <a:lnTo>
                    <a:pt x="293" y="89"/>
                  </a:lnTo>
                  <a:lnTo>
                    <a:pt x="302" y="114"/>
                  </a:lnTo>
                  <a:lnTo>
                    <a:pt x="306" y="140"/>
                  </a:lnTo>
                  <a:lnTo>
                    <a:pt x="306" y="166"/>
                  </a:lnTo>
                  <a:lnTo>
                    <a:pt x="302" y="191"/>
                  </a:lnTo>
                  <a:lnTo>
                    <a:pt x="293" y="217"/>
                  </a:lnTo>
                  <a:lnTo>
                    <a:pt x="279" y="240"/>
                  </a:lnTo>
                  <a:lnTo>
                    <a:pt x="261" y="261"/>
                  </a:lnTo>
                  <a:lnTo>
                    <a:pt x="241" y="280"/>
                  </a:lnTo>
                  <a:lnTo>
                    <a:pt x="218" y="293"/>
                  </a:lnTo>
                  <a:lnTo>
                    <a:pt x="192" y="301"/>
                  </a:lnTo>
                  <a:lnTo>
                    <a:pt x="167" y="306"/>
                  </a:lnTo>
                  <a:lnTo>
                    <a:pt x="141" y="306"/>
                  </a:lnTo>
                  <a:lnTo>
                    <a:pt x="115" y="301"/>
                  </a:lnTo>
                  <a:lnTo>
                    <a:pt x="90" y="293"/>
                  </a:lnTo>
                  <a:lnTo>
                    <a:pt x="66" y="280"/>
                  </a:lnTo>
                  <a:lnTo>
                    <a:pt x="45" y="261"/>
                  </a:lnTo>
                  <a:lnTo>
                    <a:pt x="28" y="240"/>
                  </a:lnTo>
                  <a:lnTo>
                    <a:pt x="14" y="217"/>
                  </a:lnTo>
                  <a:lnTo>
                    <a:pt x="5" y="192"/>
                  </a:lnTo>
                  <a:lnTo>
                    <a:pt x="0" y="166"/>
                  </a:lnTo>
                  <a:lnTo>
                    <a:pt x="0" y="141"/>
                  </a:lnTo>
                  <a:lnTo>
                    <a:pt x="5" y="114"/>
                  </a:lnTo>
                  <a:lnTo>
                    <a:pt x="14" y="89"/>
                  </a:lnTo>
                  <a:lnTo>
                    <a:pt x="28" y="66"/>
                  </a:lnTo>
                  <a:lnTo>
                    <a:pt x="45" y="44"/>
                  </a:lnTo>
                  <a:lnTo>
                    <a:pt x="66" y="27"/>
                  </a:lnTo>
                  <a:lnTo>
                    <a:pt x="89" y="13"/>
                  </a:lnTo>
                  <a:lnTo>
                    <a:pt x="115" y="5"/>
                  </a:lnTo>
                  <a:lnTo>
                    <a:pt x="140" y="0"/>
                  </a:lnTo>
                  <a:lnTo>
                    <a:pt x="1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13" name="Google Shape;10213;p23"/>
            <p:cNvSpPr/>
            <p:nvPr/>
          </p:nvSpPr>
          <p:spPr>
            <a:xfrm>
              <a:off x="5495" y="1558"/>
              <a:ext cx="19" cy="19"/>
            </a:xfrm>
            <a:custGeom>
              <a:rect b="b" l="l" r="r" t="t"/>
              <a:pathLst>
                <a:path extrusionOk="0" h="305" w="306">
                  <a:moveTo>
                    <a:pt x="140" y="0"/>
                  </a:moveTo>
                  <a:lnTo>
                    <a:pt x="166" y="0"/>
                  </a:lnTo>
                  <a:lnTo>
                    <a:pt x="191" y="4"/>
                  </a:lnTo>
                  <a:lnTo>
                    <a:pt x="217" y="13"/>
                  </a:lnTo>
                  <a:lnTo>
                    <a:pt x="240" y="26"/>
                  </a:lnTo>
                  <a:lnTo>
                    <a:pt x="261" y="44"/>
                  </a:lnTo>
                  <a:lnTo>
                    <a:pt x="279" y="65"/>
                  </a:lnTo>
                  <a:lnTo>
                    <a:pt x="292" y="88"/>
                  </a:lnTo>
                  <a:lnTo>
                    <a:pt x="302" y="114"/>
                  </a:lnTo>
                  <a:lnTo>
                    <a:pt x="306" y="139"/>
                  </a:lnTo>
                  <a:lnTo>
                    <a:pt x="306" y="165"/>
                  </a:lnTo>
                  <a:lnTo>
                    <a:pt x="302" y="192"/>
                  </a:lnTo>
                  <a:lnTo>
                    <a:pt x="292" y="216"/>
                  </a:lnTo>
                  <a:lnTo>
                    <a:pt x="279" y="239"/>
                  </a:lnTo>
                  <a:lnTo>
                    <a:pt x="261" y="260"/>
                  </a:lnTo>
                  <a:lnTo>
                    <a:pt x="240" y="279"/>
                  </a:lnTo>
                  <a:lnTo>
                    <a:pt x="217" y="292"/>
                  </a:lnTo>
                  <a:lnTo>
                    <a:pt x="191" y="301"/>
                  </a:lnTo>
                  <a:lnTo>
                    <a:pt x="166" y="305"/>
                  </a:lnTo>
                  <a:lnTo>
                    <a:pt x="140" y="305"/>
                  </a:lnTo>
                  <a:lnTo>
                    <a:pt x="114" y="301"/>
                  </a:lnTo>
                  <a:lnTo>
                    <a:pt x="89" y="292"/>
                  </a:lnTo>
                  <a:lnTo>
                    <a:pt x="66" y="279"/>
                  </a:lnTo>
                  <a:lnTo>
                    <a:pt x="45" y="260"/>
                  </a:lnTo>
                  <a:lnTo>
                    <a:pt x="27" y="239"/>
                  </a:lnTo>
                  <a:lnTo>
                    <a:pt x="13" y="216"/>
                  </a:lnTo>
                  <a:lnTo>
                    <a:pt x="5" y="192"/>
                  </a:lnTo>
                  <a:lnTo>
                    <a:pt x="0" y="165"/>
                  </a:lnTo>
                  <a:lnTo>
                    <a:pt x="0" y="139"/>
                  </a:lnTo>
                  <a:lnTo>
                    <a:pt x="4" y="114"/>
                  </a:lnTo>
                  <a:lnTo>
                    <a:pt x="13" y="88"/>
                  </a:lnTo>
                  <a:lnTo>
                    <a:pt x="26" y="65"/>
                  </a:lnTo>
                  <a:lnTo>
                    <a:pt x="45" y="44"/>
                  </a:lnTo>
                  <a:lnTo>
                    <a:pt x="66" y="26"/>
                  </a:lnTo>
                  <a:lnTo>
                    <a:pt x="89" y="13"/>
                  </a:lnTo>
                  <a:lnTo>
                    <a:pt x="113" y="4"/>
                  </a:lnTo>
                  <a:lnTo>
                    <a:pt x="14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14" name="Google Shape;10214;p23"/>
            <p:cNvSpPr/>
            <p:nvPr/>
          </p:nvSpPr>
          <p:spPr>
            <a:xfrm>
              <a:off x="5370" y="1444"/>
              <a:ext cx="208" cy="208"/>
            </a:xfrm>
            <a:custGeom>
              <a:rect b="b" l="l" r="r" t="t"/>
              <a:pathLst>
                <a:path extrusionOk="0" h="3331" w="3325">
                  <a:moveTo>
                    <a:pt x="2150" y="1607"/>
                  </a:moveTo>
                  <a:lnTo>
                    <a:pt x="2103" y="1610"/>
                  </a:lnTo>
                  <a:lnTo>
                    <a:pt x="2059" y="1618"/>
                  </a:lnTo>
                  <a:lnTo>
                    <a:pt x="2016" y="1633"/>
                  </a:lnTo>
                  <a:lnTo>
                    <a:pt x="1976" y="1651"/>
                  </a:lnTo>
                  <a:lnTo>
                    <a:pt x="1939" y="1674"/>
                  </a:lnTo>
                  <a:lnTo>
                    <a:pt x="1904" y="1701"/>
                  </a:lnTo>
                  <a:lnTo>
                    <a:pt x="1874" y="1732"/>
                  </a:lnTo>
                  <a:lnTo>
                    <a:pt x="1847" y="1766"/>
                  </a:lnTo>
                  <a:lnTo>
                    <a:pt x="1823" y="1804"/>
                  </a:lnTo>
                  <a:lnTo>
                    <a:pt x="1805" y="1844"/>
                  </a:lnTo>
                  <a:lnTo>
                    <a:pt x="1792" y="1887"/>
                  </a:lnTo>
                  <a:lnTo>
                    <a:pt x="1783" y="1931"/>
                  </a:lnTo>
                  <a:lnTo>
                    <a:pt x="1780" y="1977"/>
                  </a:lnTo>
                  <a:lnTo>
                    <a:pt x="1783" y="2024"/>
                  </a:lnTo>
                  <a:lnTo>
                    <a:pt x="1792" y="2068"/>
                  </a:lnTo>
                  <a:lnTo>
                    <a:pt x="1805" y="2111"/>
                  </a:lnTo>
                  <a:lnTo>
                    <a:pt x="1823" y="2151"/>
                  </a:lnTo>
                  <a:lnTo>
                    <a:pt x="1847" y="2189"/>
                  </a:lnTo>
                  <a:lnTo>
                    <a:pt x="1874" y="2223"/>
                  </a:lnTo>
                  <a:lnTo>
                    <a:pt x="1904" y="2254"/>
                  </a:lnTo>
                  <a:lnTo>
                    <a:pt x="1939" y="2281"/>
                  </a:lnTo>
                  <a:lnTo>
                    <a:pt x="1976" y="2304"/>
                  </a:lnTo>
                  <a:lnTo>
                    <a:pt x="2016" y="2323"/>
                  </a:lnTo>
                  <a:lnTo>
                    <a:pt x="2059" y="2336"/>
                  </a:lnTo>
                  <a:lnTo>
                    <a:pt x="2103" y="2345"/>
                  </a:lnTo>
                  <a:lnTo>
                    <a:pt x="2150" y="2348"/>
                  </a:lnTo>
                  <a:lnTo>
                    <a:pt x="2196" y="2345"/>
                  </a:lnTo>
                  <a:lnTo>
                    <a:pt x="2241" y="2336"/>
                  </a:lnTo>
                  <a:lnTo>
                    <a:pt x="2283" y="2323"/>
                  </a:lnTo>
                  <a:lnTo>
                    <a:pt x="2323" y="2304"/>
                  </a:lnTo>
                  <a:lnTo>
                    <a:pt x="2360" y="2281"/>
                  </a:lnTo>
                  <a:lnTo>
                    <a:pt x="2395" y="2254"/>
                  </a:lnTo>
                  <a:lnTo>
                    <a:pt x="2426" y="2223"/>
                  </a:lnTo>
                  <a:lnTo>
                    <a:pt x="2452" y="2189"/>
                  </a:lnTo>
                  <a:lnTo>
                    <a:pt x="2476" y="2151"/>
                  </a:lnTo>
                  <a:lnTo>
                    <a:pt x="2494" y="2111"/>
                  </a:lnTo>
                  <a:lnTo>
                    <a:pt x="2508" y="2068"/>
                  </a:lnTo>
                  <a:lnTo>
                    <a:pt x="2516" y="2024"/>
                  </a:lnTo>
                  <a:lnTo>
                    <a:pt x="2519" y="1977"/>
                  </a:lnTo>
                  <a:lnTo>
                    <a:pt x="2516" y="1931"/>
                  </a:lnTo>
                  <a:lnTo>
                    <a:pt x="2508" y="1887"/>
                  </a:lnTo>
                  <a:lnTo>
                    <a:pt x="2494" y="1844"/>
                  </a:lnTo>
                  <a:lnTo>
                    <a:pt x="2476" y="1804"/>
                  </a:lnTo>
                  <a:lnTo>
                    <a:pt x="2452" y="1766"/>
                  </a:lnTo>
                  <a:lnTo>
                    <a:pt x="2426" y="1732"/>
                  </a:lnTo>
                  <a:lnTo>
                    <a:pt x="2395" y="1701"/>
                  </a:lnTo>
                  <a:lnTo>
                    <a:pt x="2360" y="1674"/>
                  </a:lnTo>
                  <a:lnTo>
                    <a:pt x="2323" y="1651"/>
                  </a:lnTo>
                  <a:lnTo>
                    <a:pt x="2282" y="1633"/>
                  </a:lnTo>
                  <a:lnTo>
                    <a:pt x="2240" y="1618"/>
                  </a:lnTo>
                  <a:lnTo>
                    <a:pt x="2195" y="1610"/>
                  </a:lnTo>
                  <a:lnTo>
                    <a:pt x="2150" y="1607"/>
                  </a:lnTo>
                  <a:close/>
                  <a:moveTo>
                    <a:pt x="2149" y="992"/>
                  </a:moveTo>
                  <a:lnTo>
                    <a:pt x="2130" y="994"/>
                  </a:lnTo>
                  <a:lnTo>
                    <a:pt x="2110" y="1000"/>
                  </a:lnTo>
                  <a:lnTo>
                    <a:pt x="2093" y="1010"/>
                  </a:lnTo>
                  <a:lnTo>
                    <a:pt x="2078" y="1025"/>
                  </a:lnTo>
                  <a:lnTo>
                    <a:pt x="1108" y="2195"/>
                  </a:lnTo>
                  <a:lnTo>
                    <a:pt x="1097" y="2212"/>
                  </a:lnTo>
                  <a:lnTo>
                    <a:pt x="1090" y="2230"/>
                  </a:lnTo>
                  <a:lnTo>
                    <a:pt x="1088" y="2251"/>
                  </a:lnTo>
                  <a:lnTo>
                    <a:pt x="1090" y="2270"/>
                  </a:lnTo>
                  <a:lnTo>
                    <a:pt x="1096" y="2289"/>
                  </a:lnTo>
                  <a:lnTo>
                    <a:pt x="1106" y="2306"/>
                  </a:lnTo>
                  <a:lnTo>
                    <a:pt x="1120" y="2322"/>
                  </a:lnTo>
                  <a:lnTo>
                    <a:pt x="1138" y="2333"/>
                  </a:lnTo>
                  <a:lnTo>
                    <a:pt x="1157" y="2340"/>
                  </a:lnTo>
                  <a:lnTo>
                    <a:pt x="1176" y="2342"/>
                  </a:lnTo>
                  <a:lnTo>
                    <a:pt x="1196" y="2340"/>
                  </a:lnTo>
                  <a:lnTo>
                    <a:pt x="1214" y="2334"/>
                  </a:lnTo>
                  <a:lnTo>
                    <a:pt x="1232" y="2324"/>
                  </a:lnTo>
                  <a:lnTo>
                    <a:pt x="1247" y="2309"/>
                  </a:lnTo>
                  <a:lnTo>
                    <a:pt x="2217" y="1140"/>
                  </a:lnTo>
                  <a:lnTo>
                    <a:pt x="2228" y="1122"/>
                  </a:lnTo>
                  <a:lnTo>
                    <a:pt x="2235" y="1104"/>
                  </a:lnTo>
                  <a:lnTo>
                    <a:pt x="2237" y="1083"/>
                  </a:lnTo>
                  <a:lnTo>
                    <a:pt x="2236" y="1064"/>
                  </a:lnTo>
                  <a:lnTo>
                    <a:pt x="2230" y="1045"/>
                  </a:lnTo>
                  <a:lnTo>
                    <a:pt x="2220" y="1028"/>
                  </a:lnTo>
                  <a:lnTo>
                    <a:pt x="2204" y="1012"/>
                  </a:lnTo>
                  <a:lnTo>
                    <a:pt x="2187" y="1001"/>
                  </a:lnTo>
                  <a:lnTo>
                    <a:pt x="2169" y="994"/>
                  </a:lnTo>
                  <a:lnTo>
                    <a:pt x="2149" y="992"/>
                  </a:lnTo>
                  <a:close/>
                  <a:moveTo>
                    <a:pt x="1176" y="984"/>
                  </a:moveTo>
                  <a:lnTo>
                    <a:pt x="1130" y="987"/>
                  </a:lnTo>
                  <a:lnTo>
                    <a:pt x="1085" y="995"/>
                  </a:lnTo>
                  <a:lnTo>
                    <a:pt x="1043" y="1008"/>
                  </a:lnTo>
                  <a:lnTo>
                    <a:pt x="1002" y="1028"/>
                  </a:lnTo>
                  <a:lnTo>
                    <a:pt x="965" y="1050"/>
                  </a:lnTo>
                  <a:lnTo>
                    <a:pt x="930" y="1077"/>
                  </a:lnTo>
                  <a:lnTo>
                    <a:pt x="900" y="1109"/>
                  </a:lnTo>
                  <a:lnTo>
                    <a:pt x="873" y="1143"/>
                  </a:lnTo>
                  <a:lnTo>
                    <a:pt x="849" y="1181"/>
                  </a:lnTo>
                  <a:lnTo>
                    <a:pt x="831" y="1220"/>
                  </a:lnTo>
                  <a:lnTo>
                    <a:pt x="818" y="1263"/>
                  </a:lnTo>
                  <a:lnTo>
                    <a:pt x="809" y="1307"/>
                  </a:lnTo>
                  <a:lnTo>
                    <a:pt x="806" y="1354"/>
                  </a:lnTo>
                  <a:lnTo>
                    <a:pt x="809" y="1400"/>
                  </a:lnTo>
                  <a:lnTo>
                    <a:pt x="818" y="1445"/>
                  </a:lnTo>
                  <a:lnTo>
                    <a:pt x="831" y="1488"/>
                  </a:lnTo>
                  <a:lnTo>
                    <a:pt x="850" y="1528"/>
                  </a:lnTo>
                  <a:lnTo>
                    <a:pt x="873" y="1566"/>
                  </a:lnTo>
                  <a:lnTo>
                    <a:pt x="900" y="1599"/>
                  </a:lnTo>
                  <a:lnTo>
                    <a:pt x="930" y="1631"/>
                  </a:lnTo>
                  <a:lnTo>
                    <a:pt x="965" y="1658"/>
                  </a:lnTo>
                  <a:lnTo>
                    <a:pt x="1002" y="1680"/>
                  </a:lnTo>
                  <a:lnTo>
                    <a:pt x="1043" y="1699"/>
                  </a:lnTo>
                  <a:lnTo>
                    <a:pt x="1085" y="1713"/>
                  </a:lnTo>
                  <a:lnTo>
                    <a:pt x="1130" y="1721"/>
                  </a:lnTo>
                  <a:lnTo>
                    <a:pt x="1176" y="1724"/>
                  </a:lnTo>
                  <a:lnTo>
                    <a:pt x="1222" y="1721"/>
                  </a:lnTo>
                  <a:lnTo>
                    <a:pt x="1266" y="1713"/>
                  </a:lnTo>
                  <a:lnTo>
                    <a:pt x="1309" y="1698"/>
                  </a:lnTo>
                  <a:lnTo>
                    <a:pt x="1349" y="1680"/>
                  </a:lnTo>
                  <a:lnTo>
                    <a:pt x="1386" y="1658"/>
                  </a:lnTo>
                  <a:lnTo>
                    <a:pt x="1421" y="1631"/>
                  </a:lnTo>
                  <a:lnTo>
                    <a:pt x="1452" y="1599"/>
                  </a:lnTo>
                  <a:lnTo>
                    <a:pt x="1478" y="1565"/>
                  </a:lnTo>
                  <a:lnTo>
                    <a:pt x="1502" y="1527"/>
                  </a:lnTo>
                  <a:lnTo>
                    <a:pt x="1520" y="1488"/>
                  </a:lnTo>
                  <a:lnTo>
                    <a:pt x="1534" y="1445"/>
                  </a:lnTo>
                  <a:lnTo>
                    <a:pt x="1542" y="1400"/>
                  </a:lnTo>
                  <a:lnTo>
                    <a:pt x="1545" y="1354"/>
                  </a:lnTo>
                  <a:lnTo>
                    <a:pt x="1542" y="1307"/>
                  </a:lnTo>
                  <a:lnTo>
                    <a:pt x="1534" y="1263"/>
                  </a:lnTo>
                  <a:lnTo>
                    <a:pt x="1520" y="1220"/>
                  </a:lnTo>
                  <a:lnTo>
                    <a:pt x="1502" y="1181"/>
                  </a:lnTo>
                  <a:lnTo>
                    <a:pt x="1478" y="1143"/>
                  </a:lnTo>
                  <a:lnTo>
                    <a:pt x="1452" y="1109"/>
                  </a:lnTo>
                  <a:lnTo>
                    <a:pt x="1421" y="1077"/>
                  </a:lnTo>
                  <a:lnTo>
                    <a:pt x="1386" y="1050"/>
                  </a:lnTo>
                  <a:lnTo>
                    <a:pt x="1349" y="1028"/>
                  </a:lnTo>
                  <a:lnTo>
                    <a:pt x="1309" y="1008"/>
                  </a:lnTo>
                  <a:lnTo>
                    <a:pt x="1266" y="995"/>
                  </a:lnTo>
                  <a:lnTo>
                    <a:pt x="1222" y="987"/>
                  </a:lnTo>
                  <a:lnTo>
                    <a:pt x="1176" y="984"/>
                  </a:lnTo>
                  <a:close/>
                  <a:moveTo>
                    <a:pt x="1662" y="0"/>
                  </a:moveTo>
                  <a:lnTo>
                    <a:pt x="1753" y="2"/>
                  </a:lnTo>
                  <a:lnTo>
                    <a:pt x="1844" y="10"/>
                  </a:lnTo>
                  <a:lnTo>
                    <a:pt x="1936" y="22"/>
                  </a:lnTo>
                  <a:lnTo>
                    <a:pt x="2026" y="40"/>
                  </a:lnTo>
                  <a:lnTo>
                    <a:pt x="2114" y="62"/>
                  </a:lnTo>
                  <a:lnTo>
                    <a:pt x="2201" y="89"/>
                  </a:lnTo>
                  <a:lnTo>
                    <a:pt x="2288" y="122"/>
                  </a:lnTo>
                  <a:lnTo>
                    <a:pt x="2373" y="159"/>
                  </a:lnTo>
                  <a:lnTo>
                    <a:pt x="2456" y="202"/>
                  </a:lnTo>
                  <a:lnTo>
                    <a:pt x="2538" y="248"/>
                  </a:lnTo>
                  <a:lnTo>
                    <a:pt x="2617" y="301"/>
                  </a:lnTo>
                  <a:lnTo>
                    <a:pt x="2693" y="358"/>
                  </a:lnTo>
                  <a:lnTo>
                    <a:pt x="2768" y="421"/>
                  </a:lnTo>
                  <a:lnTo>
                    <a:pt x="2839" y="487"/>
                  </a:lnTo>
                  <a:lnTo>
                    <a:pt x="2905" y="558"/>
                  </a:lnTo>
                  <a:lnTo>
                    <a:pt x="2968" y="632"/>
                  </a:lnTo>
                  <a:lnTo>
                    <a:pt x="3025" y="709"/>
                  </a:lnTo>
                  <a:lnTo>
                    <a:pt x="3077" y="788"/>
                  </a:lnTo>
                  <a:lnTo>
                    <a:pt x="3124" y="871"/>
                  </a:lnTo>
                  <a:lnTo>
                    <a:pt x="3166" y="954"/>
                  </a:lnTo>
                  <a:lnTo>
                    <a:pt x="3204" y="1039"/>
                  </a:lnTo>
                  <a:lnTo>
                    <a:pt x="3236" y="1125"/>
                  </a:lnTo>
                  <a:lnTo>
                    <a:pt x="3263" y="1213"/>
                  </a:lnTo>
                  <a:lnTo>
                    <a:pt x="3286" y="1302"/>
                  </a:lnTo>
                  <a:lnTo>
                    <a:pt x="3303" y="1392"/>
                  </a:lnTo>
                  <a:lnTo>
                    <a:pt x="3315" y="1484"/>
                  </a:lnTo>
                  <a:lnTo>
                    <a:pt x="3323" y="1574"/>
                  </a:lnTo>
                  <a:lnTo>
                    <a:pt x="3325" y="1666"/>
                  </a:lnTo>
                  <a:lnTo>
                    <a:pt x="3322" y="1757"/>
                  </a:lnTo>
                  <a:lnTo>
                    <a:pt x="3315" y="1848"/>
                  </a:lnTo>
                  <a:lnTo>
                    <a:pt x="3303" y="1939"/>
                  </a:lnTo>
                  <a:lnTo>
                    <a:pt x="3286" y="2029"/>
                  </a:lnTo>
                  <a:lnTo>
                    <a:pt x="3262" y="2118"/>
                  </a:lnTo>
                  <a:lnTo>
                    <a:pt x="3235" y="2206"/>
                  </a:lnTo>
                  <a:lnTo>
                    <a:pt x="3203" y="2292"/>
                  </a:lnTo>
                  <a:lnTo>
                    <a:pt x="3166" y="2377"/>
                  </a:lnTo>
                  <a:lnTo>
                    <a:pt x="3124" y="2460"/>
                  </a:lnTo>
                  <a:lnTo>
                    <a:pt x="3076" y="2543"/>
                  </a:lnTo>
                  <a:lnTo>
                    <a:pt x="3025" y="2622"/>
                  </a:lnTo>
                  <a:lnTo>
                    <a:pt x="2967" y="2698"/>
                  </a:lnTo>
                  <a:lnTo>
                    <a:pt x="2905" y="2772"/>
                  </a:lnTo>
                  <a:lnTo>
                    <a:pt x="2838" y="2843"/>
                  </a:lnTo>
                  <a:lnTo>
                    <a:pt x="2768" y="2909"/>
                  </a:lnTo>
                  <a:lnTo>
                    <a:pt x="2695" y="2970"/>
                  </a:lnTo>
                  <a:lnTo>
                    <a:pt x="2620" y="3027"/>
                  </a:lnTo>
                  <a:lnTo>
                    <a:pt x="2542" y="3079"/>
                  </a:lnTo>
                  <a:lnTo>
                    <a:pt x="2463" y="3125"/>
                  </a:lnTo>
                  <a:lnTo>
                    <a:pt x="2381" y="3168"/>
                  </a:lnTo>
                  <a:lnTo>
                    <a:pt x="2298" y="3205"/>
                  </a:lnTo>
                  <a:lnTo>
                    <a:pt x="2214" y="3238"/>
                  </a:lnTo>
                  <a:lnTo>
                    <a:pt x="2127" y="3265"/>
                  </a:lnTo>
                  <a:lnTo>
                    <a:pt x="2040" y="3288"/>
                  </a:lnTo>
                  <a:lnTo>
                    <a:pt x="1952" y="3306"/>
                  </a:lnTo>
                  <a:lnTo>
                    <a:pt x="1863" y="3319"/>
                  </a:lnTo>
                  <a:lnTo>
                    <a:pt x="1774" y="3328"/>
                  </a:lnTo>
                  <a:lnTo>
                    <a:pt x="1684" y="3331"/>
                  </a:lnTo>
                  <a:lnTo>
                    <a:pt x="1595" y="3330"/>
                  </a:lnTo>
                  <a:lnTo>
                    <a:pt x="1505" y="3324"/>
                  </a:lnTo>
                  <a:lnTo>
                    <a:pt x="1416" y="3313"/>
                  </a:lnTo>
                  <a:lnTo>
                    <a:pt x="1328" y="3297"/>
                  </a:lnTo>
                  <a:lnTo>
                    <a:pt x="1240" y="3277"/>
                  </a:lnTo>
                  <a:lnTo>
                    <a:pt x="1153" y="3252"/>
                  </a:lnTo>
                  <a:lnTo>
                    <a:pt x="1068" y="3221"/>
                  </a:lnTo>
                  <a:lnTo>
                    <a:pt x="983" y="3187"/>
                  </a:lnTo>
                  <a:lnTo>
                    <a:pt x="901" y="3146"/>
                  </a:lnTo>
                  <a:lnTo>
                    <a:pt x="820" y="3102"/>
                  </a:lnTo>
                  <a:lnTo>
                    <a:pt x="817" y="3100"/>
                  </a:lnTo>
                  <a:lnTo>
                    <a:pt x="754" y="3143"/>
                  </a:lnTo>
                  <a:lnTo>
                    <a:pt x="691" y="3182"/>
                  </a:lnTo>
                  <a:lnTo>
                    <a:pt x="627" y="3214"/>
                  </a:lnTo>
                  <a:lnTo>
                    <a:pt x="564" y="3241"/>
                  </a:lnTo>
                  <a:lnTo>
                    <a:pt x="502" y="3262"/>
                  </a:lnTo>
                  <a:lnTo>
                    <a:pt x="440" y="3278"/>
                  </a:lnTo>
                  <a:lnTo>
                    <a:pt x="379" y="3290"/>
                  </a:lnTo>
                  <a:lnTo>
                    <a:pt x="321" y="3298"/>
                  </a:lnTo>
                  <a:lnTo>
                    <a:pt x="264" y="3301"/>
                  </a:lnTo>
                  <a:lnTo>
                    <a:pt x="210" y="3301"/>
                  </a:lnTo>
                  <a:lnTo>
                    <a:pt x="159" y="3298"/>
                  </a:lnTo>
                  <a:lnTo>
                    <a:pt x="110" y="3293"/>
                  </a:lnTo>
                  <a:lnTo>
                    <a:pt x="93" y="3288"/>
                  </a:lnTo>
                  <a:lnTo>
                    <a:pt x="79" y="3279"/>
                  </a:lnTo>
                  <a:lnTo>
                    <a:pt x="68" y="3268"/>
                  </a:lnTo>
                  <a:lnTo>
                    <a:pt x="61" y="3254"/>
                  </a:lnTo>
                  <a:lnTo>
                    <a:pt x="56" y="3239"/>
                  </a:lnTo>
                  <a:lnTo>
                    <a:pt x="56" y="3223"/>
                  </a:lnTo>
                  <a:lnTo>
                    <a:pt x="59" y="3207"/>
                  </a:lnTo>
                  <a:lnTo>
                    <a:pt x="66" y="3193"/>
                  </a:lnTo>
                  <a:lnTo>
                    <a:pt x="77" y="3181"/>
                  </a:lnTo>
                  <a:lnTo>
                    <a:pt x="91" y="3171"/>
                  </a:lnTo>
                  <a:lnTo>
                    <a:pt x="137" y="3145"/>
                  </a:lnTo>
                  <a:lnTo>
                    <a:pt x="179" y="3117"/>
                  </a:lnTo>
                  <a:lnTo>
                    <a:pt x="217" y="3086"/>
                  </a:lnTo>
                  <a:lnTo>
                    <a:pt x="254" y="3051"/>
                  </a:lnTo>
                  <a:lnTo>
                    <a:pt x="287" y="3015"/>
                  </a:lnTo>
                  <a:lnTo>
                    <a:pt x="319" y="2977"/>
                  </a:lnTo>
                  <a:lnTo>
                    <a:pt x="346" y="2938"/>
                  </a:lnTo>
                  <a:lnTo>
                    <a:pt x="372" y="2899"/>
                  </a:lnTo>
                  <a:lnTo>
                    <a:pt x="394" y="2860"/>
                  </a:lnTo>
                  <a:lnTo>
                    <a:pt x="416" y="2820"/>
                  </a:lnTo>
                  <a:lnTo>
                    <a:pt x="434" y="2783"/>
                  </a:lnTo>
                  <a:lnTo>
                    <a:pt x="417" y="2769"/>
                  </a:lnTo>
                  <a:lnTo>
                    <a:pt x="355" y="2695"/>
                  </a:lnTo>
                  <a:lnTo>
                    <a:pt x="298" y="2619"/>
                  </a:lnTo>
                  <a:lnTo>
                    <a:pt x="247" y="2539"/>
                  </a:lnTo>
                  <a:lnTo>
                    <a:pt x="199" y="2457"/>
                  </a:lnTo>
                  <a:lnTo>
                    <a:pt x="158" y="2374"/>
                  </a:lnTo>
                  <a:lnTo>
                    <a:pt x="120" y="2289"/>
                  </a:lnTo>
                  <a:lnTo>
                    <a:pt x="89" y="2203"/>
                  </a:lnTo>
                  <a:lnTo>
                    <a:pt x="62" y="2115"/>
                  </a:lnTo>
                  <a:lnTo>
                    <a:pt x="39" y="2026"/>
                  </a:lnTo>
                  <a:lnTo>
                    <a:pt x="22" y="1937"/>
                  </a:lnTo>
                  <a:lnTo>
                    <a:pt x="10" y="1845"/>
                  </a:lnTo>
                  <a:lnTo>
                    <a:pt x="3" y="1754"/>
                  </a:lnTo>
                  <a:lnTo>
                    <a:pt x="0" y="1664"/>
                  </a:lnTo>
                  <a:lnTo>
                    <a:pt x="0" y="1663"/>
                  </a:lnTo>
                  <a:lnTo>
                    <a:pt x="3" y="1573"/>
                  </a:lnTo>
                  <a:lnTo>
                    <a:pt x="10" y="1482"/>
                  </a:lnTo>
                  <a:lnTo>
                    <a:pt x="23" y="1390"/>
                  </a:lnTo>
                  <a:lnTo>
                    <a:pt x="40" y="1301"/>
                  </a:lnTo>
                  <a:lnTo>
                    <a:pt x="63" y="1212"/>
                  </a:lnTo>
                  <a:lnTo>
                    <a:pt x="90" y="1124"/>
                  </a:lnTo>
                  <a:lnTo>
                    <a:pt x="122" y="1038"/>
                  </a:lnTo>
                  <a:lnTo>
                    <a:pt x="160" y="953"/>
                  </a:lnTo>
                  <a:lnTo>
                    <a:pt x="202" y="869"/>
                  </a:lnTo>
                  <a:lnTo>
                    <a:pt x="249" y="788"/>
                  </a:lnTo>
                  <a:lnTo>
                    <a:pt x="301" y="709"/>
                  </a:lnTo>
                  <a:lnTo>
                    <a:pt x="358" y="632"/>
                  </a:lnTo>
                  <a:lnTo>
                    <a:pt x="420" y="558"/>
                  </a:lnTo>
                  <a:lnTo>
                    <a:pt x="487" y="487"/>
                  </a:lnTo>
                  <a:lnTo>
                    <a:pt x="558" y="421"/>
                  </a:lnTo>
                  <a:lnTo>
                    <a:pt x="632" y="358"/>
                  </a:lnTo>
                  <a:lnTo>
                    <a:pt x="709" y="301"/>
                  </a:lnTo>
                  <a:lnTo>
                    <a:pt x="788" y="248"/>
                  </a:lnTo>
                  <a:lnTo>
                    <a:pt x="869" y="202"/>
                  </a:lnTo>
                  <a:lnTo>
                    <a:pt x="952" y="159"/>
                  </a:lnTo>
                  <a:lnTo>
                    <a:pt x="1037" y="122"/>
                  </a:lnTo>
                  <a:lnTo>
                    <a:pt x="1123" y="89"/>
                  </a:lnTo>
                  <a:lnTo>
                    <a:pt x="1211" y="62"/>
                  </a:lnTo>
                  <a:lnTo>
                    <a:pt x="1300" y="40"/>
                  </a:lnTo>
                  <a:lnTo>
                    <a:pt x="1390" y="22"/>
                  </a:lnTo>
                  <a:lnTo>
                    <a:pt x="1480" y="10"/>
                  </a:lnTo>
                  <a:lnTo>
                    <a:pt x="1571" y="2"/>
                  </a:lnTo>
                  <a:lnTo>
                    <a:pt x="16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215" name="Google Shape;10215;p23"/>
          <p:cNvSpPr/>
          <p:nvPr/>
        </p:nvSpPr>
        <p:spPr>
          <a:xfrm>
            <a:off x="915376" y="15106826"/>
            <a:ext cx="487654" cy="487357"/>
          </a:xfrm>
          <a:custGeom>
            <a:rect b="b" l="l" r="r" t="t"/>
            <a:pathLst>
              <a:path extrusionOk="0" h="6556" w="6560">
                <a:moveTo>
                  <a:pt x="4715" y="4098"/>
                </a:moveTo>
                <a:lnTo>
                  <a:pt x="4761" y="4102"/>
                </a:lnTo>
                <a:lnTo>
                  <a:pt x="4805" y="4118"/>
                </a:lnTo>
                <a:lnTo>
                  <a:pt x="4843" y="4142"/>
                </a:lnTo>
                <a:lnTo>
                  <a:pt x="4875" y="4174"/>
                </a:lnTo>
                <a:lnTo>
                  <a:pt x="4899" y="4212"/>
                </a:lnTo>
                <a:lnTo>
                  <a:pt x="4915" y="4256"/>
                </a:lnTo>
                <a:lnTo>
                  <a:pt x="4921" y="4302"/>
                </a:lnTo>
                <a:lnTo>
                  <a:pt x="4921" y="4918"/>
                </a:lnTo>
                <a:lnTo>
                  <a:pt x="5535" y="4918"/>
                </a:lnTo>
                <a:lnTo>
                  <a:pt x="5581" y="4922"/>
                </a:lnTo>
                <a:lnTo>
                  <a:pt x="5625" y="4937"/>
                </a:lnTo>
                <a:lnTo>
                  <a:pt x="5662" y="4961"/>
                </a:lnTo>
                <a:lnTo>
                  <a:pt x="5694" y="4993"/>
                </a:lnTo>
                <a:lnTo>
                  <a:pt x="5718" y="5031"/>
                </a:lnTo>
                <a:lnTo>
                  <a:pt x="5734" y="5075"/>
                </a:lnTo>
                <a:lnTo>
                  <a:pt x="5740" y="5123"/>
                </a:lnTo>
                <a:lnTo>
                  <a:pt x="5734" y="5169"/>
                </a:lnTo>
                <a:lnTo>
                  <a:pt x="5718" y="5213"/>
                </a:lnTo>
                <a:lnTo>
                  <a:pt x="5694" y="5250"/>
                </a:lnTo>
                <a:lnTo>
                  <a:pt x="5662" y="5282"/>
                </a:lnTo>
                <a:lnTo>
                  <a:pt x="5625" y="5306"/>
                </a:lnTo>
                <a:lnTo>
                  <a:pt x="5581" y="5322"/>
                </a:lnTo>
                <a:lnTo>
                  <a:pt x="5535" y="5326"/>
                </a:lnTo>
                <a:lnTo>
                  <a:pt x="4715" y="5326"/>
                </a:lnTo>
                <a:lnTo>
                  <a:pt x="4667" y="5322"/>
                </a:lnTo>
                <a:lnTo>
                  <a:pt x="4625" y="5306"/>
                </a:lnTo>
                <a:lnTo>
                  <a:pt x="4587" y="5282"/>
                </a:lnTo>
                <a:lnTo>
                  <a:pt x="4556" y="5250"/>
                </a:lnTo>
                <a:lnTo>
                  <a:pt x="4530" y="5213"/>
                </a:lnTo>
                <a:lnTo>
                  <a:pt x="4516" y="5169"/>
                </a:lnTo>
                <a:lnTo>
                  <a:pt x="4510" y="5123"/>
                </a:lnTo>
                <a:lnTo>
                  <a:pt x="4510" y="4302"/>
                </a:lnTo>
                <a:lnTo>
                  <a:pt x="4516" y="4256"/>
                </a:lnTo>
                <a:lnTo>
                  <a:pt x="4530" y="4212"/>
                </a:lnTo>
                <a:lnTo>
                  <a:pt x="4556" y="4174"/>
                </a:lnTo>
                <a:lnTo>
                  <a:pt x="4587" y="4142"/>
                </a:lnTo>
                <a:lnTo>
                  <a:pt x="4625" y="4118"/>
                </a:lnTo>
                <a:lnTo>
                  <a:pt x="4667" y="4102"/>
                </a:lnTo>
                <a:lnTo>
                  <a:pt x="4715" y="4098"/>
                </a:lnTo>
                <a:close/>
                <a:moveTo>
                  <a:pt x="4921" y="3688"/>
                </a:moveTo>
                <a:lnTo>
                  <a:pt x="4795" y="3694"/>
                </a:lnTo>
                <a:lnTo>
                  <a:pt x="4671" y="3714"/>
                </a:lnTo>
                <a:lnTo>
                  <a:pt x="4554" y="3743"/>
                </a:lnTo>
                <a:lnTo>
                  <a:pt x="4442" y="3785"/>
                </a:lnTo>
                <a:lnTo>
                  <a:pt x="4334" y="3837"/>
                </a:lnTo>
                <a:lnTo>
                  <a:pt x="4232" y="3899"/>
                </a:lnTo>
                <a:lnTo>
                  <a:pt x="4139" y="3969"/>
                </a:lnTo>
                <a:lnTo>
                  <a:pt x="4051" y="4048"/>
                </a:lnTo>
                <a:lnTo>
                  <a:pt x="3971" y="4136"/>
                </a:lnTo>
                <a:lnTo>
                  <a:pt x="3899" y="4230"/>
                </a:lnTo>
                <a:lnTo>
                  <a:pt x="3837" y="4331"/>
                </a:lnTo>
                <a:lnTo>
                  <a:pt x="3786" y="4439"/>
                </a:lnTo>
                <a:lnTo>
                  <a:pt x="3746" y="4553"/>
                </a:lnTo>
                <a:lnTo>
                  <a:pt x="3714" y="4670"/>
                </a:lnTo>
                <a:lnTo>
                  <a:pt x="3696" y="4792"/>
                </a:lnTo>
                <a:lnTo>
                  <a:pt x="3690" y="4918"/>
                </a:lnTo>
                <a:lnTo>
                  <a:pt x="3696" y="5043"/>
                </a:lnTo>
                <a:lnTo>
                  <a:pt x="3714" y="5165"/>
                </a:lnTo>
                <a:lnTo>
                  <a:pt x="3746" y="5282"/>
                </a:lnTo>
                <a:lnTo>
                  <a:pt x="3786" y="5396"/>
                </a:lnTo>
                <a:lnTo>
                  <a:pt x="3837" y="5502"/>
                </a:lnTo>
                <a:lnTo>
                  <a:pt x="3899" y="5603"/>
                </a:lnTo>
                <a:lnTo>
                  <a:pt x="3971" y="5699"/>
                </a:lnTo>
                <a:lnTo>
                  <a:pt x="4051" y="5787"/>
                </a:lnTo>
                <a:lnTo>
                  <a:pt x="4139" y="5864"/>
                </a:lnTo>
                <a:lnTo>
                  <a:pt x="4232" y="5936"/>
                </a:lnTo>
                <a:lnTo>
                  <a:pt x="4334" y="5998"/>
                </a:lnTo>
                <a:lnTo>
                  <a:pt x="4442" y="6050"/>
                </a:lnTo>
                <a:lnTo>
                  <a:pt x="4554" y="6092"/>
                </a:lnTo>
                <a:lnTo>
                  <a:pt x="4671" y="6122"/>
                </a:lnTo>
                <a:lnTo>
                  <a:pt x="4795" y="6139"/>
                </a:lnTo>
                <a:lnTo>
                  <a:pt x="4921" y="6145"/>
                </a:lnTo>
                <a:lnTo>
                  <a:pt x="5046" y="6139"/>
                </a:lnTo>
                <a:lnTo>
                  <a:pt x="5168" y="6122"/>
                </a:lnTo>
                <a:lnTo>
                  <a:pt x="5286" y="6092"/>
                </a:lnTo>
                <a:lnTo>
                  <a:pt x="5397" y="6050"/>
                </a:lnTo>
                <a:lnTo>
                  <a:pt x="5505" y="5998"/>
                </a:lnTo>
                <a:lnTo>
                  <a:pt x="5607" y="5936"/>
                </a:lnTo>
                <a:lnTo>
                  <a:pt x="5702" y="5864"/>
                </a:lnTo>
                <a:lnTo>
                  <a:pt x="5788" y="5787"/>
                </a:lnTo>
                <a:lnTo>
                  <a:pt x="5868" y="5699"/>
                </a:lnTo>
                <a:lnTo>
                  <a:pt x="5940" y="5603"/>
                </a:lnTo>
                <a:lnTo>
                  <a:pt x="6002" y="5502"/>
                </a:lnTo>
                <a:lnTo>
                  <a:pt x="6053" y="5396"/>
                </a:lnTo>
                <a:lnTo>
                  <a:pt x="6093" y="5282"/>
                </a:lnTo>
                <a:lnTo>
                  <a:pt x="6125" y="5165"/>
                </a:lnTo>
                <a:lnTo>
                  <a:pt x="6143" y="5043"/>
                </a:lnTo>
                <a:lnTo>
                  <a:pt x="6149" y="4918"/>
                </a:lnTo>
                <a:lnTo>
                  <a:pt x="6143" y="4792"/>
                </a:lnTo>
                <a:lnTo>
                  <a:pt x="6125" y="4670"/>
                </a:lnTo>
                <a:lnTo>
                  <a:pt x="6093" y="4553"/>
                </a:lnTo>
                <a:lnTo>
                  <a:pt x="6053" y="4439"/>
                </a:lnTo>
                <a:lnTo>
                  <a:pt x="6002" y="4331"/>
                </a:lnTo>
                <a:lnTo>
                  <a:pt x="5940" y="4230"/>
                </a:lnTo>
                <a:lnTo>
                  <a:pt x="5868" y="4136"/>
                </a:lnTo>
                <a:lnTo>
                  <a:pt x="5788" y="4048"/>
                </a:lnTo>
                <a:lnTo>
                  <a:pt x="5702" y="3969"/>
                </a:lnTo>
                <a:lnTo>
                  <a:pt x="5607" y="3899"/>
                </a:lnTo>
                <a:lnTo>
                  <a:pt x="5505" y="3837"/>
                </a:lnTo>
                <a:lnTo>
                  <a:pt x="5397" y="3785"/>
                </a:lnTo>
                <a:lnTo>
                  <a:pt x="5286" y="3743"/>
                </a:lnTo>
                <a:lnTo>
                  <a:pt x="5168" y="3714"/>
                </a:lnTo>
                <a:lnTo>
                  <a:pt x="5046" y="3694"/>
                </a:lnTo>
                <a:lnTo>
                  <a:pt x="4921" y="3688"/>
                </a:lnTo>
                <a:close/>
                <a:moveTo>
                  <a:pt x="2050" y="3688"/>
                </a:moveTo>
                <a:lnTo>
                  <a:pt x="2870" y="3688"/>
                </a:lnTo>
                <a:lnTo>
                  <a:pt x="2870" y="4507"/>
                </a:lnTo>
                <a:lnTo>
                  <a:pt x="2050" y="4507"/>
                </a:lnTo>
                <a:lnTo>
                  <a:pt x="2050" y="3688"/>
                </a:lnTo>
                <a:close/>
                <a:moveTo>
                  <a:pt x="820" y="3688"/>
                </a:moveTo>
                <a:lnTo>
                  <a:pt x="1640" y="3688"/>
                </a:lnTo>
                <a:lnTo>
                  <a:pt x="1640" y="4507"/>
                </a:lnTo>
                <a:lnTo>
                  <a:pt x="820" y="4507"/>
                </a:lnTo>
                <a:lnTo>
                  <a:pt x="820" y="3688"/>
                </a:lnTo>
                <a:close/>
                <a:moveTo>
                  <a:pt x="4921" y="3279"/>
                </a:moveTo>
                <a:lnTo>
                  <a:pt x="5062" y="3285"/>
                </a:lnTo>
                <a:lnTo>
                  <a:pt x="5200" y="3303"/>
                </a:lnTo>
                <a:lnTo>
                  <a:pt x="5333" y="3331"/>
                </a:lnTo>
                <a:lnTo>
                  <a:pt x="5463" y="3371"/>
                </a:lnTo>
                <a:lnTo>
                  <a:pt x="5589" y="3421"/>
                </a:lnTo>
                <a:lnTo>
                  <a:pt x="5708" y="3480"/>
                </a:lnTo>
                <a:lnTo>
                  <a:pt x="5822" y="3548"/>
                </a:lnTo>
                <a:lnTo>
                  <a:pt x="5930" y="3626"/>
                </a:lnTo>
                <a:lnTo>
                  <a:pt x="6031" y="3712"/>
                </a:lnTo>
                <a:lnTo>
                  <a:pt x="6125" y="3805"/>
                </a:lnTo>
                <a:lnTo>
                  <a:pt x="6211" y="3907"/>
                </a:lnTo>
                <a:lnTo>
                  <a:pt x="6289" y="4015"/>
                </a:lnTo>
                <a:lnTo>
                  <a:pt x="6359" y="4128"/>
                </a:lnTo>
                <a:lnTo>
                  <a:pt x="6416" y="4248"/>
                </a:lnTo>
                <a:lnTo>
                  <a:pt x="6466" y="4373"/>
                </a:lnTo>
                <a:lnTo>
                  <a:pt x="6506" y="4503"/>
                </a:lnTo>
                <a:lnTo>
                  <a:pt x="6536" y="4638"/>
                </a:lnTo>
                <a:lnTo>
                  <a:pt x="6554" y="4776"/>
                </a:lnTo>
                <a:lnTo>
                  <a:pt x="6560" y="4918"/>
                </a:lnTo>
                <a:lnTo>
                  <a:pt x="6554" y="5059"/>
                </a:lnTo>
                <a:lnTo>
                  <a:pt x="6536" y="5197"/>
                </a:lnTo>
                <a:lnTo>
                  <a:pt x="6506" y="5330"/>
                </a:lnTo>
                <a:lnTo>
                  <a:pt x="6466" y="5460"/>
                </a:lnTo>
                <a:lnTo>
                  <a:pt x="6416" y="5585"/>
                </a:lnTo>
                <a:lnTo>
                  <a:pt x="6359" y="5705"/>
                </a:lnTo>
                <a:lnTo>
                  <a:pt x="6289" y="5821"/>
                </a:lnTo>
                <a:lnTo>
                  <a:pt x="6211" y="5928"/>
                </a:lnTo>
                <a:lnTo>
                  <a:pt x="6125" y="6028"/>
                </a:lnTo>
                <a:lnTo>
                  <a:pt x="6031" y="6122"/>
                </a:lnTo>
                <a:lnTo>
                  <a:pt x="5930" y="6207"/>
                </a:lnTo>
                <a:lnTo>
                  <a:pt x="5822" y="6285"/>
                </a:lnTo>
                <a:lnTo>
                  <a:pt x="5708" y="6355"/>
                </a:lnTo>
                <a:lnTo>
                  <a:pt x="5589" y="6415"/>
                </a:lnTo>
                <a:lnTo>
                  <a:pt x="5463" y="6464"/>
                </a:lnTo>
                <a:lnTo>
                  <a:pt x="5333" y="6504"/>
                </a:lnTo>
                <a:lnTo>
                  <a:pt x="5200" y="6532"/>
                </a:lnTo>
                <a:lnTo>
                  <a:pt x="5062" y="6550"/>
                </a:lnTo>
                <a:lnTo>
                  <a:pt x="4921" y="6556"/>
                </a:lnTo>
                <a:lnTo>
                  <a:pt x="4779" y="6550"/>
                </a:lnTo>
                <a:lnTo>
                  <a:pt x="4639" y="6532"/>
                </a:lnTo>
                <a:lnTo>
                  <a:pt x="4506" y="6504"/>
                </a:lnTo>
                <a:lnTo>
                  <a:pt x="4376" y="6464"/>
                </a:lnTo>
                <a:lnTo>
                  <a:pt x="4250" y="6415"/>
                </a:lnTo>
                <a:lnTo>
                  <a:pt x="4131" y="6355"/>
                </a:lnTo>
                <a:lnTo>
                  <a:pt x="4017" y="6285"/>
                </a:lnTo>
                <a:lnTo>
                  <a:pt x="3909" y="6207"/>
                </a:lnTo>
                <a:lnTo>
                  <a:pt x="3808" y="6122"/>
                </a:lnTo>
                <a:lnTo>
                  <a:pt x="3714" y="6028"/>
                </a:lnTo>
                <a:lnTo>
                  <a:pt x="3628" y="5928"/>
                </a:lnTo>
                <a:lnTo>
                  <a:pt x="3550" y="5821"/>
                </a:lnTo>
                <a:lnTo>
                  <a:pt x="3482" y="5705"/>
                </a:lnTo>
                <a:lnTo>
                  <a:pt x="3423" y="5585"/>
                </a:lnTo>
                <a:lnTo>
                  <a:pt x="3373" y="5460"/>
                </a:lnTo>
                <a:lnTo>
                  <a:pt x="3333" y="5330"/>
                </a:lnTo>
                <a:lnTo>
                  <a:pt x="3303" y="5197"/>
                </a:lnTo>
                <a:lnTo>
                  <a:pt x="3285" y="5059"/>
                </a:lnTo>
                <a:lnTo>
                  <a:pt x="3279" y="4918"/>
                </a:lnTo>
                <a:lnTo>
                  <a:pt x="3285" y="4776"/>
                </a:lnTo>
                <a:lnTo>
                  <a:pt x="3303" y="4638"/>
                </a:lnTo>
                <a:lnTo>
                  <a:pt x="3333" y="4503"/>
                </a:lnTo>
                <a:lnTo>
                  <a:pt x="3373" y="4373"/>
                </a:lnTo>
                <a:lnTo>
                  <a:pt x="3423" y="4248"/>
                </a:lnTo>
                <a:lnTo>
                  <a:pt x="3482" y="4128"/>
                </a:lnTo>
                <a:lnTo>
                  <a:pt x="3550" y="4015"/>
                </a:lnTo>
                <a:lnTo>
                  <a:pt x="3628" y="3907"/>
                </a:lnTo>
                <a:lnTo>
                  <a:pt x="3714" y="3805"/>
                </a:lnTo>
                <a:lnTo>
                  <a:pt x="3808" y="3712"/>
                </a:lnTo>
                <a:lnTo>
                  <a:pt x="3909" y="3626"/>
                </a:lnTo>
                <a:lnTo>
                  <a:pt x="4017" y="3548"/>
                </a:lnTo>
                <a:lnTo>
                  <a:pt x="4131" y="3480"/>
                </a:lnTo>
                <a:lnTo>
                  <a:pt x="4250" y="3421"/>
                </a:lnTo>
                <a:lnTo>
                  <a:pt x="4376" y="3371"/>
                </a:lnTo>
                <a:lnTo>
                  <a:pt x="4506" y="3331"/>
                </a:lnTo>
                <a:lnTo>
                  <a:pt x="4639" y="3303"/>
                </a:lnTo>
                <a:lnTo>
                  <a:pt x="4779" y="3285"/>
                </a:lnTo>
                <a:lnTo>
                  <a:pt x="4921" y="3279"/>
                </a:lnTo>
                <a:close/>
                <a:moveTo>
                  <a:pt x="3279" y="2460"/>
                </a:moveTo>
                <a:lnTo>
                  <a:pt x="4099" y="2460"/>
                </a:lnTo>
                <a:lnTo>
                  <a:pt x="4099" y="3279"/>
                </a:lnTo>
                <a:lnTo>
                  <a:pt x="3279" y="3279"/>
                </a:lnTo>
                <a:lnTo>
                  <a:pt x="3279" y="2460"/>
                </a:lnTo>
                <a:close/>
                <a:moveTo>
                  <a:pt x="2050" y="2460"/>
                </a:moveTo>
                <a:lnTo>
                  <a:pt x="2870" y="2460"/>
                </a:lnTo>
                <a:lnTo>
                  <a:pt x="2870" y="3279"/>
                </a:lnTo>
                <a:lnTo>
                  <a:pt x="2050" y="3279"/>
                </a:lnTo>
                <a:lnTo>
                  <a:pt x="2050" y="2460"/>
                </a:lnTo>
                <a:close/>
                <a:moveTo>
                  <a:pt x="820" y="2460"/>
                </a:moveTo>
                <a:lnTo>
                  <a:pt x="1640" y="2460"/>
                </a:lnTo>
                <a:lnTo>
                  <a:pt x="1640" y="3279"/>
                </a:lnTo>
                <a:lnTo>
                  <a:pt x="820" y="3279"/>
                </a:lnTo>
                <a:lnTo>
                  <a:pt x="820" y="2460"/>
                </a:lnTo>
                <a:close/>
                <a:moveTo>
                  <a:pt x="445" y="819"/>
                </a:moveTo>
                <a:lnTo>
                  <a:pt x="614" y="819"/>
                </a:lnTo>
                <a:lnTo>
                  <a:pt x="614" y="1025"/>
                </a:lnTo>
                <a:lnTo>
                  <a:pt x="620" y="1090"/>
                </a:lnTo>
                <a:lnTo>
                  <a:pt x="636" y="1154"/>
                </a:lnTo>
                <a:lnTo>
                  <a:pt x="660" y="1212"/>
                </a:lnTo>
                <a:lnTo>
                  <a:pt x="694" y="1266"/>
                </a:lnTo>
                <a:lnTo>
                  <a:pt x="736" y="1314"/>
                </a:lnTo>
                <a:lnTo>
                  <a:pt x="784" y="1355"/>
                </a:lnTo>
                <a:lnTo>
                  <a:pt x="836" y="1389"/>
                </a:lnTo>
                <a:lnTo>
                  <a:pt x="896" y="1413"/>
                </a:lnTo>
                <a:lnTo>
                  <a:pt x="959" y="1429"/>
                </a:lnTo>
                <a:lnTo>
                  <a:pt x="1025" y="1435"/>
                </a:lnTo>
                <a:lnTo>
                  <a:pt x="1091" y="1429"/>
                </a:lnTo>
                <a:lnTo>
                  <a:pt x="1155" y="1413"/>
                </a:lnTo>
                <a:lnTo>
                  <a:pt x="1213" y="1389"/>
                </a:lnTo>
                <a:lnTo>
                  <a:pt x="1267" y="1355"/>
                </a:lnTo>
                <a:lnTo>
                  <a:pt x="1314" y="1314"/>
                </a:lnTo>
                <a:lnTo>
                  <a:pt x="1356" y="1266"/>
                </a:lnTo>
                <a:lnTo>
                  <a:pt x="1388" y="1212"/>
                </a:lnTo>
                <a:lnTo>
                  <a:pt x="1414" y="1154"/>
                </a:lnTo>
                <a:lnTo>
                  <a:pt x="1430" y="1090"/>
                </a:lnTo>
                <a:lnTo>
                  <a:pt x="1434" y="1025"/>
                </a:lnTo>
                <a:lnTo>
                  <a:pt x="1434" y="819"/>
                </a:lnTo>
                <a:lnTo>
                  <a:pt x="3895" y="819"/>
                </a:lnTo>
                <a:lnTo>
                  <a:pt x="3895" y="1025"/>
                </a:lnTo>
                <a:lnTo>
                  <a:pt x="3899" y="1090"/>
                </a:lnTo>
                <a:lnTo>
                  <a:pt x="3915" y="1154"/>
                </a:lnTo>
                <a:lnTo>
                  <a:pt x="3941" y="1212"/>
                </a:lnTo>
                <a:lnTo>
                  <a:pt x="3973" y="1266"/>
                </a:lnTo>
                <a:lnTo>
                  <a:pt x="4015" y="1314"/>
                </a:lnTo>
                <a:lnTo>
                  <a:pt x="4063" y="1355"/>
                </a:lnTo>
                <a:lnTo>
                  <a:pt x="4117" y="1389"/>
                </a:lnTo>
                <a:lnTo>
                  <a:pt x="4175" y="1413"/>
                </a:lnTo>
                <a:lnTo>
                  <a:pt x="4238" y="1429"/>
                </a:lnTo>
                <a:lnTo>
                  <a:pt x="4304" y="1435"/>
                </a:lnTo>
                <a:lnTo>
                  <a:pt x="4372" y="1429"/>
                </a:lnTo>
                <a:lnTo>
                  <a:pt x="4434" y="1413"/>
                </a:lnTo>
                <a:lnTo>
                  <a:pt x="4494" y="1389"/>
                </a:lnTo>
                <a:lnTo>
                  <a:pt x="4548" y="1355"/>
                </a:lnTo>
                <a:lnTo>
                  <a:pt x="4595" y="1314"/>
                </a:lnTo>
                <a:lnTo>
                  <a:pt x="4635" y="1266"/>
                </a:lnTo>
                <a:lnTo>
                  <a:pt x="4669" y="1212"/>
                </a:lnTo>
                <a:lnTo>
                  <a:pt x="4693" y="1154"/>
                </a:lnTo>
                <a:lnTo>
                  <a:pt x="4709" y="1090"/>
                </a:lnTo>
                <a:lnTo>
                  <a:pt x="4715" y="1025"/>
                </a:lnTo>
                <a:lnTo>
                  <a:pt x="4715" y="819"/>
                </a:lnTo>
                <a:lnTo>
                  <a:pt x="4887" y="819"/>
                </a:lnTo>
                <a:lnTo>
                  <a:pt x="4958" y="825"/>
                </a:lnTo>
                <a:lnTo>
                  <a:pt x="5026" y="843"/>
                </a:lnTo>
                <a:lnTo>
                  <a:pt x="5090" y="871"/>
                </a:lnTo>
                <a:lnTo>
                  <a:pt x="5148" y="907"/>
                </a:lnTo>
                <a:lnTo>
                  <a:pt x="5200" y="951"/>
                </a:lnTo>
                <a:lnTo>
                  <a:pt x="5244" y="1005"/>
                </a:lnTo>
                <a:lnTo>
                  <a:pt x="5280" y="1062"/>
                </a:lnTo>
                <a:lnTo>
                  <a:pt x="5307" y="1128"/>
                </a:lnTo>
                <a:lnTo>
                  <a:pt x="5323" y="1198"/>
                </a:lnTo>
                <a:lnTo>
                  <a:pt x="5329" y="1270"/>
                </a:lnTo>
                <a:lnTo>
                  <a:pt x="5329" y="2868"/>
                </a:lnTo>
                <a:lnTo>
                  <a:pt x="4921" y="2868"/>
                </a:lnTo>
                <a:lnTo>
                  <a:pt x="4921" y="2049"/>
                </a:lnTo>
                <a:lnTo>
                  <a:pt x="411" y="2049"/>
                </a:lnTo>
                <a:lnTo>
                  <a:pt x="411" y="4876"/>
                </a:lnTo>
                <a:lnTo>
                  <a:pt x="415" y="4896"/>
                </a:lnTo>
                <a:lnTo>
                  <a:pt x="427" y="4912"/>
                </a:lnTo>
                <a:lnTo>
                  <a:pt x="445" y="4918"/>
                </a:lnTo>
                <a:lnTo>
                  <a:pt x="2870" y="4918"/>
                </a:lnTo>
                <a:lnTo>
                  <a:pt x="2870" y="5326"/>
                </a:lnTo>
                <a:lnTo>
                  <a:pt x="445" y="5326"/>
                </a:lnTo>
                <a:lnTo>
                  <a:pt x="373" y="5320"/>
                </a:lnTo>
                <a:lnTo>
                  <a:pt x="303" y="5304"/>
                </a:lnTo>
                <a:lnTo>
                  <a:pt x="239" y="5276"/>
                </a:lnTo>
                <a:lnTo>
                  <a:pt x="182" y="5240"/>
                </a:lnTo>
                <a:lnTo>
                  <a:pt x="130" y="5195"/>
                </a:lnTo>
                <a:lnTo>
                  <a:pt x="86" y="5143"/>
                </a:lnTo>
                <a:lnTo>
                  <a:pt x="50" y="5083"/>
                </a:lnTo>
                <a:lnTo>
                  <a:pt x="22" y="5019"/>
                </a:lnTo>
                <a:lnTo>
                  <a:pt x="6" y="4949"/>
                </a:lnTo>
                <a:lnTo>
                  <a:pt x="0" y="4876"/>
                </a:lnTo>
                <a:lnTo>
                  <a:pt x="0" y="1270"/>
                </a:lnTo>
                <a:lnTo>
                  <a:pt x="6" y="1198"/>
                </a:lnTo>
                <a:lnTo>
                  <a:pt x="22" y="1128"/>
                </a:lnTo>
                <a:lnTo>
                  <a:pt x="50" y="1062"/>
                </a:lnTo>
                <a:lnTo>
                  <a:pt x="86" y="1005"/>
                </a:lnTo>
                <a:lnTo>
                  <a:pt x="130" y="951"/>
                </a:lnTo>
                <a:lnTo>
                  <a:pt x="182" y="907"/>
                </a:lnTo>
                <a:lnTo>
                  <a:pt x="239" y="871"/>
                </a:lnTo>
                <a:lnTo>
                  <a:pt x="303" y="843"/>
                </a:lnTo>
                <a:lnTo>
                  <a:pt x="373" y="825"/>
                </a:lnTo>
                <a:lnTo>
                  <a:pt x="445" y="819"/>
                </a:lnTo>
                <a:close/>
                <a:moveTo>
                  <a:pt x="4304" y="0"/>
                </a:moveTo>
                <a:lnTo>
                  <a:pt x="4352" y="6"/>
                </a:lnTo>
                <a:lnTo>
                  <a:pt x="4394" y="22"/>
                </a:lnTo>
                <a:lnTo>
                  <a:pt x="4434" y="46"/>
                </a:lnTo>
                <a:lnTo>
                  <a:pt x="4464" y="78"/>
                </a:lnTo>
                <a:lnTo>
                  <a:pt x="4490" y="116"/>
                </a:lnTo>
                <a:lnTo>
                  <a:pt x="4504" y="157"/>
                </a:lnTo>
                <a:lnTo>
                  <a:pt x="4510" y="205"/>
                </a:lnTo>
                <a:lnTo>
                  <a:pt x="4510" y="1025"/>
                </a:lnTo>
                <a:lnTo>
                  <a:pt x="4504" y="1072"/>
                </a:lnTo>
                <a:lnTo>
                  <a:pt x="4490" y="1114"/>
                </a:lnTo>
                <a:lnTo>
                  <a:pt x="4464" y="1152"/>
                </a:lnTo>
                <a:lnTo>
                  <a:pt x="4434" y="1184"/>
                </a:lnTo>
                <a:lnTo>
                  <a:pt x="4394" y="1208"/>
                </a:lnTo>
                <a:lnTo>
                  <a:pt x="4352" y="1224"/>
                </a:lnTo>
                <a:lnTo>
                  <a:pt x="4304" y="1230"/>
                </a:lnTo>
                <a:lnTo>
                  <a:pt x="4258" y="1224"/>
                </a:lnTo>
                <a:lnTo>
                  <a:pt x="4214" y="1208"/>
                </a:lnTo>
                <a:lnTo>
                  <a:pt x="4177" y="1184"/>
                </a:lnTo>
                <a:lnTo>
                  <a:pt x="4145" y="1152"/>
                </a:lnTo>
                <a:lnTo>
                  <a:pt x="4121" y="1114"/>
                </a:lnTo>
                <a:lnTo>
                  <a:pt x="4105" y="1072"/>
                </a:lnTo>
                <a:lnTo>
                  <a:pt x="4099" y="1025"/>
                </a:lnTo>
                <a:lnTo>
                  <a:pt x="4099" y="205"/>
                </a:lnTo>
                <a:lnTo>
                  <a:pt x="4105" y="157"/>
                </a:lnTo>
                <a:lnTo>
                  <a:pt x="4121" y="116"/>
                </a:lnTo>
                <a:lnTo>
                  <a:pt x="4145" y="78"/>
                </a:lnTo>
                <a:lnTo>
                  <a:pt x="4177" y="46"/>
                </a:lnTo>
                <a:lnTo>
                  <a:pt x="4214" y="22"/>
                </a:lnTo>
                <a:lnTo>
                  <a:pt x="4258" y="6"/>
                </a:lnTo>
                <a:lnTo>
                  <a:pt x="4304" y="0"/>
                </a:lnTo>
                <a:close/>
                <a:moveTo>
                  <a:pt x="1025" y="0"/>
                </a:moveTo>
                <a:lnTo>
                  <a:pt x="1071" y="6"/>
                </a:lnTo>
                <a:lnTo>
                  <a:pt x="1115" y="22"/>
                </a:lnTo>
                <a:lnTo>
                  <a:pt x="1153" y="46"/>
                </a:lnTo>
                <a:lnTo>
                  <a:pt x="1185" y="78"/>
                </a:lnTo>
                <a:lnTo>
                  <a:pt x="1209" y="116"/>
                </a:lnTo>
                <a:lnTo>
                  <a:pt x="1225" y="157"/>
                </a:lnTo>
                <a:lnTo>
                  <a:pt x="1231" y="205"/>
                </a:lnTo>
                <a:lnTo>
                  <a:pt x="1231" y="1025"/>
                </a:lnTo>
                <a:lnTo>
                  <a:pt x="1225" y="1072"/>
                </a:lnTo>
                <a:lnTo>
                  <a:pt x="1209" y="1114"/>
                </a:lnTo>
                <a:lnTo>
                  <a:pt x="1185" y="1152"/>
                </a:lnTo>
                <a:lnTo>
                  <a:pt x="1153" y="1184"/>
                </a:lnTo>
                <a:lnTo>
                  <a:pt x="1115" y="1208"/>
                </a:lnTo>
                <a:lnTo>
                  <a:pt x="1071" y="1224"/>
                </a:lnTo>
                <a:lnTo>
                  <a:pt x="1025" y="1230"/>
                </a:lnTo>
                <a:lnTo>
                  <a:pt x="977" y="1224"/>
                </a:lnTo>
                <a:lnTo>
                  <a:pt x="935" y="1208"/>
                </a:lnTo>
                <a:lnTo>
                  <a:pt x="898" y="1184"/>
                </a:lnTo>
                <a:lnTo>
                  <a:pt x="866" y="1152"/>
                </a:lnTo>
                <a:lnTo>
                  <a:pt x="842" y="1114"/>
                </a:lnTo>
                <a:lnTo>
                  <a:pt x="826" y="1072"/>
                </a:lnTo>
                <a:lnTo>
                  <a:pt x="820" y="1025"/>
                </a:lnTo>
                <a:lnTo>
                  <a:pt x="820" y="205"/>
                </a:lnTo>
                <a:lnTo>
                  <a:pt x="826" y="157"/>
                </a:lnTo>
                <a:lnTo>
                  <a:pt x="842" y="116"/>
                </a:lnTo>
                <a:lnTo>
                  <a:pt x="866" y="78"/>
                </a:lnTo>
                <a:lnTo>
                  <a:pt x="898" y="46"/>
                </a:lnTo>
                <a:lnTo>
                  <a:pt x="935" y="22"/>
                </a:lnTo>
                <a:lnTo>
                  <a:pt x="977" y="6"/>
                </a:lnTo>
                <a:lnTo>
                  <a:pt x="10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216" name="Google Shape;10216;p23"/>
          <p:cNvGrpSpPr/>
          <p:nvPr/>
        </p:nvGrpSpPr>
        <p:grpSpPr>
          <a:xfrm>
            <a:off x="2193909" y="15114661"/>
            <a:ext cx="448249" cy="472123"/>
            <a:chOff x="993" y="3683"/>
            <a:chExt cx="779" cy="821"/>
          </a:xfrm>
        </p:grpSpPr>
        <p:sp>
          <p:nvSpPr>
            <p:cNvPr id="10217" name="Google Shape;10217;p23"/>
            <p:cNvSpPr/>
            <p:nvPr/>
          </p:nvSpPr>
          <p:spPr>
            <a:xfrm>
              <a:off x="993" y="3683"/>
              <a:ext cx="779" cy="821"/>
            </a:xfrm>
            <a:custGeom>
              <a:rect b="b" l="l" r="r" t="t"/>
              <a:pathLst>
                <a:path extrusionOk="0" h="3283" w="3117">
                  <a:moveTo>
                    <a:pt x="2354" y="2322"/>
                  </a:moveTo>
                  <a:lnTo>
                    <a:pt x="2354" y="3002"/>
                  </a:lnTo>
                  <a:lnTo>
                    <a:pt x="2837" y="3002"/>
                  </a:lnTo>
                  <a:lnTo>
                    <a:pt x="2837" y="2322"/>
                  </a:lnTo>
                  <a:lnTo>
                    <a:pt x="2354" y="2322"/>
                  </a:lnTo>
                  <a:close/>
                  <a:moveTo>
                    <a:pt x="2354" y="1047"/>
                  </a:moveTo>
                  <a:lnTo>
                    <a:pt x="2354" y="2266"/>
                  </a:lnTo>
                  <a:lnTo>
                    <a:pt x="2837" y="2266"/>
                  </a:lnTo>
                  <a:lnTo>
                    <a:pt x="2837" y="1047"/>
                  </a:lnTo>
                  <a:lnTo>
                    <a:pt x="2354" y="1047"/>
                  </a:lnTo>
                  <a:close/>
                  <a:moveTo>
                    <a:pt x="2746" y="409"/>
                  </a:moveTo>
                  <a:lnTo>
                    <a:pt x="2746" y="991"/>
                  </a:lnTo>
                  <a:lnTo>
                    <a:pt x="2837" y="991"/>
                  </a:lnTo>
                  <a:lnTo>
                    <a:pt x="2837" y="409"/>
                  </a:lnTo>
                  <a:lnTo>
                    <a:pt x="2746" y="409"/>
                  </a:lnTo>
                  <a:close/>
                  <a:moveTo>
                    <a:pt x="2613" y="409"/>
                  </a:moveTo>
                  <a:lnTo>
                    <a:pt x="2613" y="991"/>
                  </a:lnTo>
                  <a:lnTo>
                    <a:pt x="2690" y="991"/>
                  </a:lnTo>
                  <a:lnTo>
                    <a:pt x="2690" y="409"/>
                  </a:lnTo>
                  <a:lnTo>
                    <a:pt x="2613" y="409"/>
                  </a:lnTo>
                  <a:close/>
                  <a:moveTo>
                    <a:pt x="2488" y="409"/>
                  </a:moveTo>
                  <a:lnTo>
                    <a:pt x="2488" y="991"/>
                  </a:lnTo>
                  <a:lnTo>
                    <a:pt x="2557" y="991"/>
                  </a:lnTo>
                  <a:lnTo>
                    <a:pt x="2557" y="409"/>
                  </a:lnTo>
                  <a:lnTo>
                    <a:pt x="2488" y="409"/>
                  </a:lnTo>
                  <a:close/>
                  <a:moveTo>
                    <a:pt x="2354" y="409"/>
                  </a:moveTo>
                  <a:lnTo>
                    <a:pt x="2354" y="991"/>
                  </a:lnTo>
                  <a:lnTo>
                    <a:pt x="2431" y="991"/>
                  </a:lnTo>
                  <a:lnTo>
                    <a:pt x="2431" y="409"/>
                  </a:lnTo>
                  <a:lnTo>
                    <a:pt x="2354" y="409"/>
                  </a:lnTo>
                  <a:close/>
                  <a:moveTo>
                    <a:pt x="2229" y="409"/>
                  </a:moveTo>
                  <a:lnTo>
                    <a:pt x="2229" y="991"/>
                  </a:lnTo>
                  <a:lnTo>
                    <a:pt x="2298" y="991"/>
                  </a:lnTo>
                  <a:lnTo>
                    <a:pt x="2298" y="409"/>
                  </a:lnTo>
                  <a:lnTo>
                    <a:pt x="2229" y="409"/>
                  </a:lnTo>
                  <a:close/>
                  <a:moveTo>
                    <a:pt x="2095" y="409"/>
                  </a:moveTo>
                  <a:lnTo>
                    <a:pt x="2095" y="991"/>
                  </a:lnTo>
                  <a:lnTo>
                    <a:pt x="2173" y="991"/>
                  </a:lnTo>
                  <a:lnTo>
                    <a:pt x="2173" y="409"/>
                  </a:lnTo>
                  <a:lnTo>
                    <a:pt x="2095" y="409"/>
                  </a:lnTo>
                  <a:close/>
                  <a:moveTo>
                    <a:pt x="1138" y="409"/>
                  </a:moveTo>
                  <a:lnTo>
                    <a:pt x="1138" y="766"/>
                  </a:lnTo>
                  <a:lnTo>
                    <a:pt x="1513" y="1125"/>
                  </a:lnTo>
                  <a:lnTo>
                    <a:pt x="1486" y="1133"/>
                  </a:lnTo>
                  <a:lnTo>
                    <a:pt x="1457" y="1147"/>
                  </a:lnTo>
                  <a:lnTo>
                    <a:pt x="1427" y="1165"/>
                  </a:lnTo>
                  <a:lnTo>
                    <a:pt x="1396" y="1188"/>
                  </a:lnTo>
                  <a:lnTo>
                    <a:pt x="1365" y="1213"/>
                  </a:lnTo>
                  <a:lnTo>
                    <a:pt x="1334" y="1243"/>
                  </a:lnTo>
                  <a:lnTo>
                    <a:pt x="1303" y="1275"/>
                  </a:lnTo>
                  <a:lnTo>
                    <a:pt x="1276" y="1308"/>
                  </a:lnTo>
                  <a:lnTo>
                    <a:pt x="1251" y="1343"/>
                  </a:lnTo>
                  <a:lnTo>
                    <a:pt x="1229" y="1378"/>
                  </a:lnTo>
                  <a:lnTo>
                    <a:pt x="1212" y="1413"/>
                  </a:lnTo>
                  <a:lnTo>
                    <a:pt x="1197" y="1447"/>
                  </a:lnTo>
                  <a:lnTo>
                    <a:pt x="1188" y="1478"/>
                  </a:lnTo>
                  <a:lnTo>
                    <a:pt x="1138" y="1430"/>
                  </a:lnTo>
                  <a:lnTo>
                    <a:pt x="1138" y="1846"/>
                  </a:lnTo>
                  <a:lnTo>
                    <a:pt x="1227" y="1846"/>
                  </a:lnTo>
                  <a:lnTo>
                    <a:pt x="1227" y="1958"/>
                  </a:lnTo>
                  <a:lnTo>
                    <a:pt x="1138" y="1958"/>
                  </a:lnTo>
                  <a:lnTo>
                    <a:pt x="1138" y="3002"/>
                  </a:lnTo>
                  <a:lnTo>
                    <a:pt x="1815" y="3002"/>
                  </a:lnTo>
                  <a:lnTo>
                    <a:pt x="1815" y="2873"/>
                  </a:lnTo>
                  <a:lnTo>
                    <a:pt x="1927" y="2873"/>
                  </a:lnTo>
                  <a:lnTo>
                    <a:pt x="1927" y="3002"/>
                  </a:lnTo>
                  <a:lnTo>
                    <a:pt x="2298" y="3002"/>
                  </a:lnTo>
                  <a:lnTo>
                    <a:pt x="2298" y="1047"/>
                  </a:lnTo>
                  <a:lnTo>
                    <a:pt x="1745" y="1047"/>
                  </a:lnTo>
                  <a:lnTo>
                    <a:pt x="1745" y="991"/>
                  </a:lnTo>
                  <a:lnTo>
                    <a:pt x="2039" y="991"/>
                  </a:lnTo>
                  <a:lnTo>
                    <a:pt x="2039" y="409"/>
                  </a:lnTo>
                  <a:lnTo>
                    <a:pt x="1138" y="409"/>
                  </a:lnTo>
                  <a:close/>
                  <a:moveTo>
                    <a:pt x="289" y="0"/>
                  </a:moveTo>
                  <a:lnTo>
                    <a:pt x="305" y="1"/>
                  </a:lnTo>
                  <a:lnTo>
                    <a:pt x="318" y="2"/>
                  </a:lnTo>
                  <a:lnTo>
                    <a:pt x="329" y="4"/>
                  </a:lnTo>
                  <a:lnTo>
                    <a:pt x="336" y="7"/>
                  </a:lnTo>
                  <a:lnTo>
                    <a:pt x="342" y="9"/>
                  </a:lnTo>
                  <a:lnTo>
                    <a:pt x="344" y="6"/>
                  </a:lnTo>
                  <a:lnTo>
                    <a:pt x="858" y="498"/>
                  </a:lnTo>
                  <a:lnTo>
                    <a:pt x="858" y="129"/>
                  </a:lnTo>
                  <a:lnTo>
                    <a:pt x="3117" y="129"/>
                  </a:lnTo>
                  <a:lnTo>
                    <a:pt x="3117" y="3283"/>
                  </a:lnTo>
                  <a:lnTo>
                    <a:pt x="858" y="3283"/>
                  </a:lnTo>
                  <a:lnTo>
                    <a:pt x="858" y="1162"/>
                  </a:lnTo>
                  <a:lnTo>
                    <a:pt x="17" y="358"/>
                  </a:lnTo>
                  <a:lnTo>
                    <a:pt x="16" y="360"/>
                  </a:lnTo>
                  <a:lnTo>
                    <a:pt x="16" y="359"/>
                  </a:lnTo>
                  <a:lnTo>
                    <a:pt x="15" y="358"/>
                  </a:lnTo>
                  <a:lnTo>
                    <a:pt x="14" y="356"/>
                  </a:lnTo>
                  <a:lnTo>
                    <a:pt x="12" y="354"/>
                  </a:lnTo>
                  <a:lnTo>
                    <a:pt x="12" y="353"/>
                  </a:lnTo>
                  <a:lnTo>
                    <a:pt x="10" y="348"/>
                  </a:lnTo>
                  <a:lnTo>
                    <a:pt x="7" y="341"/>
                  </a:lnTo>
                  <a:lnTo>
                    <a:pt x="4" y="330"/>
                  </a:lnTo>
                  <a:lnTo>
                    <a:pt x="2" y="318"/>
                  </a:lnTo>
                  <a:lnTo>
                    <a:pt x="0" y="303"/>
                  </a:lnTo>
                  <a:lnTo>
                    <a:pt x="0" y="286"/>
                  </a:lnTo>
                  <a:lnTo>
                    <a:pt x="3" y="266"/>
                  </a:lnTo>
                  <a:lnTo>
                    <a:pt x="7" y="245"/>
                  </a:lnTo>
                  <a:lnTo>
                    <a:pt x="16" y="221"/>
                  </a:lnTo>
                  <a:lnTo>
                    <a:pt x="29" y="196"/>
                  </a:lnTo>
                  <a:lnTo>
                    <a:pt x="45" y="168"/>
                  </a:lnTo>
                  <a:lnTo>
                    <a:pt x="67" y="139"/>
                  </a:lnTo>
                  <a:lnTo>
                    <a:pt x="95" y="107"/>
                  </a:lnTo>
                  <a:lnTo>
                    <a:pt x="125" y="78"/>
                  </a:lnTo>
                  <a:lnTo>
                    <a:pt x="154" y="54"/>
                  </a:lnTo>
                  <a:lnTo>
                    <a:pt x="181" y="36"/>
                  </a:lnTo>
                  <a:lnTo>
                    <a:pt x="207" y="22"/>
                  </a:lnTo>
                  <a:lnTo>
                    <a:pt x="230" y="12"/>
                  </a:lnTo>
                  <a:lnTo>
                    <a:pt x="252" y="5"/>
                  </a:lnTo>
                  <a:lnTo>
                    <a:pt x="272" y="2"/>
                  </a:lnTo>
                  <a:lnTo>
                    <a:pt x="28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18" name="Google Shape;10218;p23"/>
            <p:cNvSpPr/>
            <p:nvPr/>
          </p:nvSpPr>
          <p:spPr>
            <a:xfrm>
              <a:off x="1297" y="3969"/>
              <a:ext cx="108" cy="106"/>
            </a:xfrm>
            <a:custGeom>
              <a:rect b="b" l="l" r="r" t="t"/>
              <a:pathLst>
                <a:path extrusionOk="0" h="425" w="431">
                  <a:moveTo>
                    <a:pt x="291" y="68"/>
                  </a:moveTo>
                  <a:lnTo>
                    <a:pt x="274" y="77"/>
                  </a:lnTo>
                  <a:lnTo>
                    <a:pt x="254" y="91"/>
                  </a:lnTo>
                  <a:lnTo>
                    <a:pt x="231" y="108"/>
                  </a:lnTo>
                  <a:lnTo>
                    <a:pt x="207" y="129"/>
                  </a:lnTo>
                  <a:lnTo>
                    <a:pt x="180" y="155"/>
                  </a:lnTo>
                  <a:lnTo>
                    <a:pt x="154" y="184"/>
                  </a:lnTo>
                  <a:lnTo>
                    <a:pt x="129" y="214"/>
                  </a:lnTo>
                  <a:lnTo>
                    <a:pt x="109" y="242"/>
                  </a:lnTo>
                  <a:lnTo>
                    <a:pt x="92" y="268"/>
                  </a:lnTo>
                  <a:lnTo>
                    <a:pt x="79" y="293"/>
                  </a:lnTo>
                  <a:lnTo>
                    <a:pt x="69" y="314"/>
                  </a:lnTo>
                  <a:lnTo>
                    <a:pt x="62" y="332"/>
                  </a:lnTo>
                  <a:lnTo>
                    <a:pt x="103" y="337"/>
                  </a:lnTo>
                  <a:lnTo>
                    <a:pt x="151" y="344"/>
                  </a:lnTo>
                  <a:lnTo>
                    <a:pt x="321" y="364"/>
                  </a:lnTo>
                  <a:lnTo>
                    <a:pt x="330" y="350"/>
                  </a:lnTo>
                  <a:lnTo>
                    <a:pt x="340" y="336"/>
                  </a:lnTo>
                  <a:lnTo>
                    <a:pt x="345" y="330"/>
                  </a:lnTo>
                  <a:lnTo>
                    <a:pt x="353" y="323"/>
                  </a:lnTo>
                  <a:lnTo>
                    <a:pt x="364" y="314"/>
                  </a:lnTo>
                  <a:lnTo>
                    <a:pt x="315" y="148"/>
                  </a:lnTo>
                  <a:lnTo>
                    <a:pt x="301" y="102"/>
                  </a:lnTo>
                  <a:lnTo>
                    <a:pt x="291" y="68"/>
                  </a:lnTo>
                  <a:close/>
                  <a:moveTo>
                    <a:pt x="321" y="0"/>
                  </a:moveTo>
                  <a:lnTo>
                    <a:pt x="324" y="2"/>
                  </a:lnTo>
                  <a:lnTo>
                    <a:pt x="329" y="7"/>
                  </a:lnTo>
                  <a:lnTo>
                    <a:pt x="333" y="13"/>
                  </a:lnTo>
                  <a:lnTo>
                    <a:pt x="337" y="21"/>
                  </a:lnTo>
                  <a:lnTo>
                    <a:pt x="338" y="30"/>
                  </a:lnTo>
                  <a:lnTo>
                    <a:pt x="354" y="87"/>
                  </a:lnTo>
                  <a:lnTo>
                    <a:pt x="369" y="132"/>
                  </a:lnTo>
                  <a:lnTo>
                    <a:pt x="431" y="345"/>
                  </a:lnTo>
                  <a:lnTo>
                    <a:pt x="415" y="349"/>
                  </a:lnTo>
                  <a:lnTo>
                    <a:pt x="400" y="357"/>
                  </a:lnTo>
                  <a:lnTo>
                    <a:pt x="390" y="365"/>
                  </a:lnTo>
                  <a:lnTo>
                    <a:pt x="383" y="373"/>
                  </a:lnTo>
                  <a:lnTo>
                    <a:pt x="371" y="390"/>
                  </a:lnTo>
                  <a:lnTo>
                    <a:pt x="364" y="408"/>
                  </a:lnTo>
                  <a:lnTo>
                    <a:pt x="362" y="425"/>
                  </a:lnTo>
                  <a:lnTo>
                    <a:pt x="363" y="425"/>
                  </a:lnTo>
                  <a:lnTo>
                    <a:pt x="143" y="399"/>
                  </a:lnTo>
                  <a:lnTo>
                    <a:pt x="97" y="393"/>
                  </a:lnTo>
                  <a:lnTo>
                    <a:pt x="32" y="385"/>
                  </a:lnTo>
                  <a:lnTo>
                    <a:pt x="31" y="385"/>
                  </a:lnTo>
                  <a:lnTo>
                    <a:pt x="27" y="384"/>
                  </a:lnTo>
                  <a:lnTo>
                    <a:pt x="21" y="381"/>
                  </a:lnTo>
                  <a:lnTo>
                    <a:pt x="14" y="376"/>
                  </a:lnTo>
                  <a:lnTo>
                    <a:pt x="7" y="371"/>
                  </a:lnTo>
                  <a:lnTo>
                    <a:pt x="2" y="365"/>
                  </a:lnTo>
                  <a:lnTo>
                    <a:pt x="0" y="358"/>
                  </a:lnTo>
                  <a:lnTo>
                    <a:pt x="2" y="341"/>
                  </a:lnTo>
                  <a:lnTo>
                    <a:pt x="7" y="321"/>
                  </a:lnTo>
                  <a:lnTo>
                    <a:pt x="15" y="299"/>
                  </a:lnTo>
                  <a:lnTo>
                    <a:pt x="26" y="272"/>
                  </a:lnTo>
                  <a:lnTo>
                    <a:pt x="42" y="244"/>
                  </a:lnTo>
                  <a:lnTo>
                    <a:pt x="60" y="214"/>
                  </a:lnTo>
                  <a:lnTo>
                    <a:pt x="83" y="181"/>
                  </a:lnTo>
                  <a:lnTo>
                    <a:pt x="111" y="148"/>
                  </a:lnTo>
                  <a:lnTo>
                    <a:pt x="138" y="117"/>
                  </a:lnTo>
                  <a:lnTo>
                    <a:pt x="166" y="91"/>
                  </a:lnTo>
                  <a:lnTo>
                    <a:pt x="192" y="67"/>
                  </a:lnTo>
                  <a:lnTo>
                    <a:pt x="219" y="47"/>
                  </a:lnTo>
                  <a:lnTo>
                    <a:pt x="243" y="31"/>
                  </a:lnTo>
                  <a:lnTo>
                    <a:pt x="267" y="17"/>
                  </a:lnTo>
                  <a:lnTo>
                    <a:pt x="287" y="8"/>
                  </a:lnTo>
                  <a:lnTo>
                    <a:pt x="305" y="2"/>
                  </a:lnTo>
                  <a:lnTo>
                    <a:pt x="3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19" name="Google Shape;10219;p23"/>
            <p:cNvSpPr/>
            <p:nvPr/>
          </p:nvSpPr>
          <p:spPr>
            <a:xfrm>
              <a:off x="1396" y="4064"/>
              <a:ext cx="26" cy="24"/>
            </a:xfrm>
            <a:custGeom>
              <a:rect b="b" l="l" r="r" t="t"/>
              <a:pathLst>
                <a:path extrusionOk="0" h="95" w="103">
                  <a:moveTo>
                    <a:pt x="37" y="0"/>
                  </a:moveTo>
                  <a:lnTo>
                    <a:pt x="39" y="1"/>
                  </a:lnTo>
                  <a:lnTo>
                    <a:pt x="41" y="2"/>
                  </a:lnTo>
                  <a:lnTo>
                    <a:pt x="92" y="44"/>
                  </a:lnTo>
                  <a:lnTo>
                    <a:pt x="95" y="48"/>
                  </a:lnTo>
                  <a:lnTo>
                    <a:pt x="98" y="55"/>
                  </a:lnTo>
                  <a:lnTo>
                    <a:pt x="101" y="63"/>
                  </a:lnTo>
                  <a:lnTo>
                    <a:pt x="103" y="73"/>
                  </a:lnTo>
                  <a:lnTo>
                    <a:pt x="102" y="82"/>
                  </a:lnTo>
                  <a:lnTo>
                    <a:pt x="99" y="89"/>
                  </a:lnTo>
                  <a:lnTo>
                    <a:pt x="94" y="93"/>
                  </a:lnTo>
                  <a:lnTo>
                    <a:pt x="87" y="95"/>
                  </a:lnTo>
                  <a:lnTo>
                    <a:pt x="80" y="95"/>
                  </a:lnTo>
                  <a:lnTo>
                    <a:pt x="68" y="94"/>
                  </a:lnTo>
                  <a:lnTo>
                    <a:pt x="58" y="92"/>
                  </a:lnTo>
                  <a:lnTo>
                    <a:pt x="53" y="89"/>
                  </a:lnTo>
                  <a:lnTo>
                    <a:pt x="2" y="46"/>
                  </a:lnTo>
                  <a:lnTo>
                    <a:pt x="2" y="46"/>
                  </a:lnTo>
                  <a:lnTo>
                    <a:pt x="1" y="45"/>
                  </a:lnTo>
                  <a:lnTo>
                    <a:pt x="0" y="40"/>
                  </a:lnTo>
                  <a:lnTo>
                    <a:pt x="1" y="33"/>
                  </a:lnTo>
                  <a:lnTo>
                    <a:pt x="5" y="25"/>
                  </a:lnTo>
                  <a:lnTo>
                    <a:pt x="11" y="16"/>
                  </a:lnTo>
                  <a:lnTo>
                    <a:pt x="20" y="8"/>
                  </a:lnTo>
                  <a:lnTo>
                    <a:pt x="28" y="3"/>
                  </a:lnTo>
                  <a:lnTo>
                    <a:pt x="35" y="1"/>
                  </a:lnTo>
                  <a:lnTo>
                    <a:pt x="36" y="0"/>
                  </a:lnTo>
                  <a:lnTo>
                    <a:pt x="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0" name="Google Shape;10220;p23"/>
            <p:cNvSpPr/>
            <p:nvPr/>
          </p:nvSpPr>
          <p:spPr>
            <a:xfrm>
              <a:off x="1427" y="4144"/>
              <a:ext cx="48" cy="45"/>
            </a:xfrm>
            <a:custGeom>
              <a:rect b="b" l="l" r="r" t="t"/>
              <a:pathLst>
                <a:path extrusionOk="0" h="180" w="189">
                  <a:moveTo>
                    <a:pt x="0" y="0"/>
                  </a:moveTo>
                  <a:lnTo>
                    <a:pt x="189" y="0"/>
                  </a:lnTo>
                  <a:lnTo>
                    <a:pt x="189" y="180"/>
                  </a:lnTo>
                  <a:lnTo>
                    <a:pt x="77" y="180"/>
                  </a:lnTo>
                  <a:lnTo>
                    <a:pt x="77" y="112"/>
                  </a:lnTo>
                  <a:lnTo>
                    <a:pt x="0" y="11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1" name="Google Shape;10221;p23"/>
            <p:cNvSpPr/>
            <p:nvPr/>
          </p:nvSpPr>
          <p:spPr>
            <a:xfrm>
              <a:off x="1343" y="41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2" name="Google Shape;10222;p23"/>
            <p:cNvSpPr/>
            <p:nvPr/>
          </p:nvSpPr>
          <p:spPr>
            <a:xfrm>
              <a:off x="1446" y="4233"/>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3" name="Google Shape;10223;p23"/>
            <p:cNvSpPr/>
            <p:nvPr/>
          </p:nvSpPr>
          <p:spPr>
            <a:xfrm>
              <a:off x="1446" y="4317"/>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24" name="Google Shape;10224;p23"/>
          <p:cNvGrpSpPr/>
          <p:nvPr/>
        </p:nvGrpSpPr>
        <p:grpSpPr>
          <a:xfrm>
            <a:off x="3432891" y="15106129"/>
            <a:ext cx="482688" cy="488763"/>
            <a:chOff x="1848" y="3497"/>
            <a:chExt cx="1053" cy="1066"/>
          </a:xfrm>
        </p:grpSpPr>
        <p:sp>
          <p:nvSpPr>
            <p:cNvPr id="10225" name="Google Shape;10225;p23"/>
            <p:cNvSpPr/>
            <p:nvPr/>
          </p:nvSpPr>
          <p:spPr>
            <a:xfrm>
              <a:off x="2158" y="4106"/>
              <a:ext cx="193" cy="142"/>
            </a:xfrm>
            <a:custGeom>
              <a:rect b="b" l="l" r="r" t="t"/>
              <a:pathLst>
                <a:path extrusionOk="0" h="569" w="770">
                  <a:moveTo>
                    <a:pt x="399" y="0"/>
                  </a:moveTo>
                  <a:lnTo>
                    <a:pt x="405" y="0"/>
                  </a:lnTo>
                  <a:lnTo>
                    <a:pt x="452" y="3"/>
                  </a:lnTo>
                  <a:lnTo>
                    <a:pt x="496" y="11"/>
                  </a:lnTo>
                  <a:lnTo>
                    <a:pt x="540" y="21"/>
                  </a:lnTo>
                  <a:lnTo>
                    <a:pt x="582" y="51"/>
                  </a:lnTo>
                  <a:lnTo>
                    <a:pt x="621" y="79"/>
                  </a:lnTo>
                  <a:lnTo>
                    <a:pt x="657" y="104"/>
                  </a:lnTo>
                  <a:lnTo>
                    <a:pt x="689" y="129"/>
                  </a:lnTo>
                  <a:lnTo>
                    <a:pt x="715" y="155"/>
                  </a:lnTo>
                  <a:lnTo>
                    <a:pt x="737" y="180"/>
                  </a:lnTo>
                  <a:lnTo>
                    <a:pt x="753" y="207"/>
                  </a:lnTo>
                  <a:lnTo>
                    <a:pt x="764" y="236"/>
                  </a:lnTo>
                  <a:lnTo>
                    <a:pt x="768" y="263"/>
                  </a:lnTo>
                  <a:lnTo>
                    <a:pt x="770" y="289"/>
                  </a:lnTo>
                  <a:lnTo>
                    <a:pt x="768" y="335"/>
                  </a:lnTo>
                  <a:lnTo>
                    <a:pt x="758" y="375"/>
                  </a:lnTo>
                  <a:lnTo>
                    <a:pt x="744" y="412"/>
                  </a:lnTo>
                  <a:lnTo>
                    <a:pt x="724" y="445"/>
                  </a:lnTo>
                  <a:lnTo>
                    <a:pt x="699" y="473"/>
                  </a:lnTo>
                  <a:lnTo>
                    <a:pt x="668" y="499"/>
                  </a:lnTo>
                  <a:lnTo>
                    <a:pt x="631" y="520"/>
                  </a:lnTo>
                  <a:lnTo>
                    <a:pt x="589" y="539"/>
                  </a:lnTo>
                  <a:lnTo>
                    <a:pt x="541" y="552"/>
                  </a:lnTo>
                  <a:lnTo>
                    <a:pt x="487" y="561"/>
                  </a:lnTo>
                  <a:lnTo>
                    <a:pt x="428" y="568"/>
                  </a:lnTo>
                  <a:lnTo>
                    <a:pt x="363" y="569"/>
                  </a:lnTo>
                  <a:lnTo>
                    <a:pt x="309" y="567"/>
                  </a:lnTo>
                  <a:lnTo>
                    <a:pt x="258" y="557"/>
                  </a:lnTo>
                  <a:lnTo>
                    <a:pt x="209" y="543"/>
                  </a:lnTo>
                  <a:lnTo>
                    <a:pt x="164" y="524"/>
                  </a:lnTo>
                  <a:lnTo>
                    <a:pt x="124" y="500"/>
                  </a:lnTo>
                  <a:lnTo>
                    <a:pt x="88" y="471"/>
                  </a:lnTo>
                  <a:lnTo>
                    <a:pt x="58" y="439"/>
                  </a:lnTo>
                  <a:lnTo>
                    <a:pt x="33" y="403"/>
                  </a:lnTo>
                  <a:lnTo>
                    <a:pt x="14" y="365"/>
                  </a:lnTo>
                  <a:lnTo>
                    <a:pt x="2" y="324"/>
                  </a:lnTo>
                  <a:lnTo>
                    <a:pt x="0" y="280"/>
                  </a:lnTo>
                  <a:lnTo>
                    <a:pt x="4" y="240"/>
                  </a:lnTo>
                  <a:lnTo>
                    <a:pt x="17" y="201"/>
                  </a:lnTo>
                  <a:lnTo>
                    <a:pt x="38" y="164"/>
                  </a:lnTo>
                  <a:lnTo>
                    <a:pt x="66" y="131"/>
                  </a:lnTo>
                  <a:lnTo>
                    <a:pt x="100" y="99"/>
                  </a:lnTo>
                  <a:lnTo>
                    <a:pt x="139" y="71"/>
                  </a:lnTo>
                  <a:lnTo>
                    <a:pt x="184" y="47"/>
                  </a:lnTo>
                  <a:lnTo>
                    <a:pt x="234" y="28"/>
                  </a:lnTo>
                  <a:lnTo>
                    <a:pt x="287" y="13"/>
                  </a:lnTo>
                  <a:lnTo>
                    <a:pt x="342" y="4"/>
                  </a:lnTo>
                  <a:lnTo>
                    <a:pt x="3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6" name="Google Shape;10226;p23"/>
            <p:cNvSpPr/>
            <p:nvPr/>
          </p:nvSpPr>
          <p:spPr>
            <a:xfrm>
              <a:off x="2191" y="3809"/>
              <a:ext cx="123" cy="168"/>
            </a:xfrm>
            <a:custGeom>
              <a:rect b="b" l="l" r="r" t="t"/>
              <a:pathLst>
                <a:path extrusionOk="0" h="672" w="493">
                  <a:moveTo>
                    <a:pt x="189" y="0"/>
                  </a:moveTo>
                  <a:lnTo>
                    <a:pt x="195" y="0"/>
                  </a:lnTo>
                  <a:lnTo>
                    <a:pt x="236" y="7"/>
                  </a:lnTo>
                  <a:lnTo>
                    <a:pt x="275" y="20"/>
                  </a:lnTo>
                  <a:lnTo>
                    <a:pt x="315" y="42"/>
                  </a:lnTo>
                  <a:lnTo>
                    <a:pt x="352" y="71"/>
                  </a:lnTo>
                  <a:lnTo>
                    <a:pt x="385" y="106"/>
                  </a:lnTo>
                  <a:lnTo>
                    <a:pt x="415" y="146"/>
                  </a:lnTo>
                  <a:lnTo>
                    <a:pt x="441" y="191"/>
                  </a:lnTo>
                  <a:lnTo>
                    <a:pt x="463" y="240"/>
                  </a:lnTo>
                  <a:lnTo>
                    <a:pt x="480" y="294"/>
                  </a:lnTo>
                  <a:lnTo>
                    <a:pt x="490" y="348"/>
                  </a:lnTo>
                  <a:lnTo>
                    <a:pt x="493" y="394"/>
                  </a:lnTo>
                  <a:lnTo>
                    <a:pt x="493" y="436"/>
                  </a:lnTo>
                  <a:lnTo>
                    <a:pt x="488" y="478"/>
                  </a:lnTo>
                  <a:lnTo>
                    <a:pt x="478" y="516"/>
                  </a:lnTo>
                  <a:lnTo>
                    <a:pt x="465" y="552"/>
                  </a:lnTo>
                  <a:lnTo>
                    <a:pt x="448" y="584"/>
                  </a:lnTo>
                  <a:lnTo>
                    <a:pt x="428" y="612"/>
                  </a:lnTo>
                  <a:lnTo>
                    <a:pt x="407" y="634"/>
                  </a:lnTo>
                  <a:lnTo>
                    <a:pt x="383" y="651"/>
                  </a:lnTo>
                  <a:lnTo>
                    <a:pt x="358" y="662"/>
                  </a:lnTo>
                  <a:lnTo>
                    <a:pt x="331" y="670"/>
                  </a:lnTo>
                  <a:lnTo>
                    <a:pt x="301" y="672"/>
                  </a:lnTo>
                  <a:lnTo>
                    <a:pt x="299" y="672"/>
                  </a:lnTo>
                  <a:lnTo>
                    <a:pt x="258" y="666"/>
                  </a:lnTo>
                  <a:lnTo>
                    <a:pt x="219" y="651"/>
                  </a:lnTo>
                  <a:lnTo>
                    <a:pt x="179" y="628"/>
                  </a:lnTo>
                  <a:lnTo>
                    <a:pt x="144" y="599"/>
                  </a:lnTo>
                  <a:lnTo>
                    <a:pt x="110" y="563"/>
                  </a:lnTo>
                  <a:lnTo>
                    <a:pt x="79" y="522"/>
                  </a:lnTo>
                  <a:lnTo>
                    <a:pt x="53" y="476"/>
                  </a:lnTo>
                  <a:lnTo>
                    <a:pt x="30" y="427"/>
                  </a:lnTo>
                  <a:lnTo>
                    <a:pt x="13" y="374"/>
                  </a:lnTo>
                  <a:lnTo>
                    <a:pt x="3" y="318"/>
                  </a:lnTo>
                  <a:lnTo>
                    <a:pt x="0" y="274"/>
                  </a:lnTo>
                  <a:lnTo>
                    <a:pt x="0" y="231"/>
                  </a:lnTo>
                  <a:lnTo>
                    <a:pt x="5" y="191"/>
                  </a:lnTo>
                  <a:lnTo>
                    <a:pt x="13" y="154"/>
                  </a:lnTo>
                  <a:lnTo>
                    <a:pt x="27" y="119"/>
                  </a:lnTo>
                  <a:lnTo>
                    <a:pt x="44" y="87"/>
                  </a:lnTo>
                  <a:lnTo>
                    <a:pt x="63" y="59"/>
                  </a:lnTo>
                  <a:lnTo>
                    <a:pt x="90" y="34"/>
                  </a:lnTo>
                  <a:lnTo>
                    <a:pt x="120" y="15"/>
                  </a:lnTo>
                  <a:lnTo>
                    <a:pt x="153" y="4"/>
                  </a:lnTo>
                  <a:lnTo>
                    <a:pt x="18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27" name="Google Shape;10227;p23"/>
            <p:cNvSpPr/>
            <p:nvPr/>
          </p:nvSpPr>
          <p:spPr>
            <a:xfrm>
              <a:off x="1848" y="3497"/>
              <a:ext cx="1053" cy="1066"/>
            </a:xfrm>
            <a:custGeom>
              <a:rect b="b" l="l" r="r" t="t"/>
              <a:pathLst>
                <a:path extrusionOk="0" h="4264" w="4211">
                  <a:moveTo>
                    <a:pt x="2721" y="1520"/>
                  </a:moveTo>
                  <a:lnTo>
                    <a:pt x="2703" y="1524"/>
                  </a:lnTo>
                  <a:lnTo>
                    <a:pt x="2687" y="1535"/>
                  </a:lnTo>
                  <a:lnTo>
                    <a:pt x="2676" y="1551"/>
                  </a:lnTo>
                  <a:lnTo>
                    <a:pt x="2672" y="1571"/>
                  </a:lnTo>
                  <a:lnTo>
                    <a:pt x="2672" y="1931"/>
                  </a:lnTo>
                  <a:lnTo>
                    <a:pt x="2317" y="1931"/>
                  </a:lnTo>
                  <a:lnTo>
                    <a:pt x="2297" y="1935"/>
                  </a:lnTo>
                  <a:lnTo>
                    <a:pt x="2281" y="1946"/>
                  </a:lnTo>
                  <a:lnTo>
                    <a:pt x="2270" y="1962"/>
                  </a:lnTo>
                  <a:lnTo>
                    <a:pt x="2267" y="1980"/>
                  </a:lnTo>
                  <a:lnTo>
                    <a:pt x="2267" y="2083"/>
                  </a:lnTo>
                  <a:lnTo>
                    <a:pt x="2270" y="2103"/>
                  </a:lnTo>
                  <a:lnTo>
                    <a:pt x="2281" y="2119"/>
                  </a:lnTo>
                  <a:lnTo>
                    <a:pt x="2297" y="2130"/>
                  </a:lnTo>
                  <a:lnTo>
                    <a:pt x="2317" y="2134"/>
                  </a:lnTo>
                  <a:lnTo>
                    <a:pt x="2672" y="2134"/>
                  </a:lnTo>
                  <a:lnTo>
                    <a:pt x="2672" y="2494"/>
                  </a:lnTo>
                  <a:lnTo>
                    <a:pt x="2676" y="2512"/>
                  </a:lnTo>
                  <a:lnTo>
                    <a:pt x="2687" y="2528"/>
                  </a:lnTo>
                  <a:lnTo>
                    <a:pt x="2703" y="2539"/>
                  </a:lnTo>
                  <a:lnTo>
                    <a:pt x="2721" y="2543"/>
                  </a:lnTo>
                  <a:lnTo>
                    <a:pt x="2822" y="2543"/>
                  </a:lnTo>
                  <a:lnTo>
                    <a:pt x="2842" y="2539"/>
                  </a:lnTo>
                  <a:lnTo>
                    <a:pt x="2857" y="2528"/>
                  </a:lnTo>
                  <a:lnTo>
                    <a:pt x="2867" y="2512"/>
                  </a:lnTo>
                  <a:lnTo>
                    <a:pt x="2871" y="2494"/>
                  </a:lnTo>
                  <a:lnTo>
                    <a:pt x="2871" y="2134"/>
                  </a:lnTo>
                  <a:lnTo>
                    <a:pt x="3228" y="2134"/>
                  </a:lnTo>
                  <a:lnTo>
                    <a:pt x="3247" y="2130"/>
                  </a:lnTo>
                  <a:lnTo>
                    <a:pt x="3262" y="2119"/>
                  </a:lnTo>
                  <a:lnTo>
                    <a:pt x="3273" y="2103"/>
                  </a:lnTo>
                  <a:lnTo>
                    <a:pt x="3277" y="2083"/>
                  </a:lnTo>
                  <a:lnTo>
                    <a:pt x="3277" y="1980"/>
                  </a:lnTo>
                  <a:lnTo>
                    <a:pt x="3273" y="1962"/>
                  </a:lnTo>
                  <a:lnTo>
                    <a:pt x="3262" y="1946"/>
                  </a:lnTo>
                  <a:lnTo>
                    <a:pt x="3247" y="1935"/>
                  </a:lnTo>
                  <a:lnTo>
                    <a:pt x="3228" y="1931"/>
                  </a:lnTo>
                  <a:lnTo>
                    <a:pt x="2871" y="1931"/>
                  </a:lnTo>
                  <a:lnTo>
                    <a:pt x="2871" y="1571"/>
                  </a:lnTo>
                  <a:lnTo>
                    <a:pt x="2867" y="1551"/>
                  </a:lnTo>
                  <a:lnTo>
                    <a:pt x="2857" y="1535"/>
                  </a:lnTo>
                  <a:lnTo>
                    <a:pt x="2842" y="1524"/>
                  </a:lnTo>
                  <a:lnTo>
                    <a:pt x="2822" y="1520"/>
                  </a:lnTo>
                  <a:lnTo>
                    <a:pt x="2721" y="1520"/>
                  </a:lnTo>
                  <a:close/>
                  <a:moveTo>
                    <a:pt x="1646" y="1059"/>
                  </a:moveTo>
                  <a:lnTo>
                    <a:pt x="1578" y="1063"/>
                  </a:lnTo>
                  <a:lnTo>
                    <a:pt x="1509" y="1075"/>
                  </a:lnTo>
                  <a:lnTo>
                    <a:pt x="1439" y="1095"/>
                  </a:lnTo>
                  <a:lnTo>
                    <a:pt x="1380" y="1120"/>
                  </a:lnTo>
                  <a:lnTo>
                    <a:pt x="1323" y="1150"/>
                  </a:lnTo>
                  <a:lnTo>
                    <a:pt x="1271" y="1184"/>
                  </a:lnTo>
                  <a:lnTo>
                    <a:pt x="1222" y="1223"/>
                  </a:lnTo>
                  <a:lnTo>
                    <a:pt x="1180" y="1266"/>
                  </a:lnTo>
                  <a:lnTo>
                    <a:pt x="1143" y="1312"/>
                  </a:lnTo>
                  <a:lnTo>
                    <a:pt x="1111" y="1360"/>
                  </a:lnTo>
                  <a:lnTo>
                    <a:pt x="1086" y="1412"/>
                  </a:lnTo>
                  <a:lnTo>
                    <a:pt x="1068" y="1464"/>
                  </a:lnTo>
                  <a:lnTo>
                    <a:pt x="1056" y="1519"/>
                  </a:lnTo>
                  <a:lnTo>
                    <a:pt x="1052" y="1574"/>
                  </a:lnTo>
                  <a:lnTo>
                    <a:pt x="1056" y="1639"/>
                  </a:lnTo>
                  <a:lnTo>
                    <a:pt x="1068" y="1700"/>
                  </a:lnTo>
                  <a:lnTo>
                    <a:pt x="1085" y="1759"/>
                  </a:lnTo>
                  <a:lnTo>
                    <a:pt x="1110" y="1814"/>
                  </a:lnTo>
                  <a:lnTo>
                    <a:pt x="1142" y="1866"/>
                  </a:lnTo>
                  <a:lnTo>
                    <a:pt x="1179" y="1912"/>
                  </a:lnTo>
                  <a:lnTo>
                    <a:pt x="1221" y="1954"/>
                  </a:lnTo>
                  <a:lnTo>
                    <a:pt x="1267" y="1991"/>
                  </a:lnTo>
                  <a:lnTo>
                    <a:pt x="1319" y="2022"/>
                  </a:lnTo>
                  <a:lnTo>
                    <a:pt x="1375" y="2047"/>
                  </a:lnTo>
                  <a:lnTo>
                    <a:pt x="1435" y="2066"/>
                  </a:lnTo>
                  <a:lnTo>
                    <a:pt x="1499" y="2078"/>
                  </a:lnTo>
                  <a:lnTo>
                    <a:pt x="1564" y="2083"/>
                  </a:lnTo>
                  <a:lnTo>
                    <a:pt x="1558" y="2118"/>
                  </a:lnTo>
                  <a:lnTo>
                    <a:pt x="1555" y="2151"/>
                  </a:lnTo>
                  <a:lnTo>
                    <a:pt x="1559" y="2194"/>
                  </a:lnTo>
                  <a:lnTo>
                    <a:pt x="1570" y="2236"/>
                  </a:lnTo>
                  <a:lnTo>
                    <a:pt x="1590" y="2276"/>
                  </a:lnTo>
                  <a:lnTo>
                    <a:pt x="1582" y="2276"/>
                  </a:lnTo>
                  <a:lnTo>
                    <a:pt x="1512" y="2279"/>
                  </a:lnTo>
                  <a:lnTo>
                    <a:pt x="1445" y="2288"/>
                  </a:lnTo>
                  <a:lnTo>
                    <a:pt x="1379" y="2302"/>
                  </a:lnTo>
                  <a:lnTo>
                    <a:pt x="1316" y="2320"/>
                  </a:lnTo>
                  <a:lnTo>
                    <a:pt x="1256" y="2344"/>
                  </a:lnTo>
                  <a:lnTo>
                    <a:pt x="1198" y="2372"/>
                  </a:lnTo>
                  <a:lnTo>
                    <a:pt x="1146" y="2404"/>
                  </a:lnTo>
                  <a:lnTo>
                    <a:pt x="1097" y="2440"/>
                  </a:lnTo>
                  <a:lnTo>
                    <a:pt x="1053" y="2480"/>
                  </a:lnTo>
                  <a:lnTo>
                    <a:pt x="1014" y="2524"/>
                  </a:lnTo>
                  <a:lnTo>
                    <a:pt x="981" y="2571"/>
                  </a:lnTo>
                  <a:lnTo>
                    <a:pt x="955" y="2622"/>
                  </a:lnTo>
                  <a:lnTo>
                    <a:pt x="934" y="2675"/>
                  </a:lnTo>
                  <a:lnTo>
                    <a:pt x="920" y="2730"/>
                  </a:lnTo>
                  <a:lnTo>
                    <a:pt x="916" y="2783"/>
                  </a:lnTo>
                  <a:lnTo>
                    <a:pt x="919" y="2822"/>
                  </a:lnTo>
                  <a:lnTo>
                    <a:pt x="927" y="2860"/>
                  </a:lnTo>
                  <a:lnTo>
                    <a:pt x="939" y="2896"/>
                  </a:lnTo>
                  <a:lnTo>
                    <a:pt x="956" y="2932"/>
                  </a:lnTo>
                  <a:lnTo>
                    <a:pt x="982" y="2972"/>
                  </a:lnTo>
                  <a:lnTo>
                    <a:pt x="1014" y="3010"/>
                  </a:lnTo>
                  <a:lnTo>
                    <a:pt x="1052" y="3044"/>
                  </a:lnTo>
                  <a:lnTo>
                    <a:pt x="1096" y="3075"/>
                  </a:lnTo>
                  <a:lnTo>
                    <a:pt x="1144" y="3104"/>
                  </a:lnTo>
                  <a:lnTo>
                    <a:pt x="1197" y="3130"/>
                  </a:lnTo>
                  <a:lnTo>
                    <a:pt x="1256" y="3152"/>
                  </a:lnTo>
                  <a:lnTo>
                    <a:pt x="1319" y="3171"/>
                  </a:lnTo>
                  <a:lnTo>
                    <a:pt x="1388" y="3186"/>
                  </a:lnTo>
                  <a:lnTo>
                    <a:pt x="1459" y="3196"/>
                  </a:lnTo>
                  <a:lnTo>
                    <a:pt x="1532" y="3203"/>
                  </a:lnTo>
                  <a:lnTo>
                    <a:pt x="1607" y="3206"/>
                  </a:lnTo>
                  <a:lnTo>
                    <a:pt x="1674" y="3203"/>
                  </a:lnTo>
                  <a:lnTo>
                    <a:pt x="1738" y="3196"/>
                  </a:lnTo>
                  <a:lnTo>
                    <a:pt x="1802" y="3186"/>
                  </a:lnTo>
                  <a:lnTo>
                    <a:pt x="1862" y="3170"/>
                  </a:lnTo>
                  <a:lnTo>
                    <a:pt x="1928" y="3147"/>
                  </a:lnTo>
                  <a:lnTo>
                    <a:pt x="1989" y="3120"/>
                  </a:lnTo>
                  <a:lnTo>
                    <a:pt x="2045" y="3087"/>
                  </a:lnTo>
                  <a:lnTo>
                    <a:pt x="2095" y="3050"/>
                  </a:lnTo>
                  <a:lnTo>
                    <a:pt x="2140" y="3010"/>
                  </a:lnTo>
                  <a:lnTo>
                    <a:pt x="2178" y="2964"/>
                  </a:lnTo>
                  <a:lnTo>
                    <a:pt x="2211" y="2916"/>
                  </a:lnTo>
                  <a:lnTo>
                    <a:pt x="2238" y="2866"/>
                  </a:lnTo>
                  <a:lnTo>
                    <a:pt x="2256" y="2812"/>
                  </a:lnTo>
                  <a:lnTo>
                    <a:pt x="2268" y="2756"/>
                  </a:lnTo>
                  <a:lnTo>
                    <a:pt x="2272" y="2699"/>
                  </a:lnTo>
                  <a:lnTo>
                    <a:pt x="2269" y="2640"/>
                  </a:lnTo>
                  <a:lnTo>
                    <a:pt x="2264" y="2586"/>
                  </a:lnTo>
                  <a:lnTo>
                    <a:pt x="2253" y="2535"/>
                  </a:lnTo>
                  <a:lnTo>
                    <a:pt x="2238" y="2487"/>
                  </a:lnTo>
                  <a:lnTo>
                    <a:pt x="2216" y="2443"/>
                  </a:lnTo>
                  <a:lnTo>
                    <a:pt x="2191" y="2400"/>
                  </a:lnTo>
                  <a:lnTo>
                    <a:pt x="2161" y="2360"/>
                  </a:lnTo>
                  <a:lnTo>
                    <a:pt x="2124" y="2322"/>
                  </a:lnTo>
                  <a:lnTo>
                    <a:pt x="2081" y="2284"/>
                  </a:lnTo>
                  <a:lnTo>
                    <a:pt x="2032" y="2247"/>
                  </a:lnTo>
                  <a:lnTo>
                    <a:pt x="2007" y="2228"/>
                  </a:lnTo>
                  <a:lnTo>
                    <a:pt x="1983" y="2208"/>
                  </a:lnTo>
                  <a:lnTo>
                    <a:pt x="1961" y="2187"/>
                  </a:lnTo>
                  <a:lnTo>
                    <a:pt x="1941" y="2167"/>
                  </a:lnTo>
                  <a:lnTo>
                    <a:pt x="1924" y="2147"/>
                  </a:lnTo>
                  <a:lnTo>
                    <a:pt x="1908" y="2130"/>
                  </a:lnTo>
                  <a:lnTo>
                    <a:pt x="1898" y="2114"/>
                  </a:lnTo>
                  <a:lnTo>
                    <a:pt x="1890" y="2100"/>
                  </a:lnTo>
                  <a:lnTo>
                    <a:pt x="1887" y="2090"/>
                  </a:lnTo>
                  <a:lnTo>
                    <a:pt x="1887" y="2078"/>
                  </a:lnTo>
                  <a:lnTo>
                    <a:pt x="1889" y="2066"/>
                  </a:lnTo>
                  <a:lnTo>
                    <a:pt x="1891" y="2055"/>
                  </a:lnTo>
                  <a:lnTo>
                    <a:pt x="1895" y="2043"/>
                  </a:lnTo>
                  <a:lnTo>
                    <a:pt x="1902" y="2031"/>
                  </a:lnTo>
                  <a:lnTo>
                    <a:pt x="1911" y="2019"/>
                  </a:lnTo>
                  <a:lnTo>
                    <a:pt x="1924" y="2004"/>
                  </a:lnTo>
                  <a:lnTo>
                    <a:pt x="1941" y="1988"/>
                  </a:lnTo>
                  <a:lnTo>
                    <a:pt x="1962" y="1970"/>
                  </a:lnTo>
                  <a:lnTo>
                    <a:pt x="1989" y="1948"/>
                  </a:lnTo>
                  <a:lnTo>
                    <a:pt x="2033" y="1908"/>
                  </a:lnTo>
                  <a:lnTo>
                    <a:pt x="2073" y="1867"/>
                  </a:lnTo>
                  <a:lnTo>
                    <a:pt x="2107" y="1823"/>
                  </a:lnTo>
                  <a:lnTo>
                    <a:pt x="2135" y="1778"/>
                  </a:lnTo>
                  <a:lnTo>
                    <a:pt x="2156" y="1730"/>
                  </a:lnTo>
                  <a:lnTo>
                    <a:pt x="2172" y="1680"/>
                  </a:lnTo>
                  <a:lnTo>
                    <a:pt x="2182" y="1630"/>
                  </a:lnTo>
                  <a:lnTo>
                    <a:pt x="2185" y="1578"/>
                  </a:lnTo>
                  <a:lnTo>
                    <a:pt x="2182" y="1516"/>
                  </a:lnTo>
                  <a:lnTo>
                    <a:pt x="2173" y="1458"/>
                  </a:lnTo>
                  <a:lnTo>
                    <a:pt x="2157" y="1402"/>
                  </a:lnTo>
                  <a:lnTo>
                    <a:pt x="2137" y="1351"/>
                  </a:lnTo>
                  <a:lnTo>
                    <a:pt x="2112" y="1303"/>
                  </a:lnTo>
                  <a:lnTo>
                    <a:pt x="2082" y="1262"/>
                  </a:lnTo>
                  <a:lnTo>
                    <a:pt x="2132" y="1262"/>
                  </a:lnTo>
                  <a:lnTo>
                    <a:pt x="2148" y="1259"/>
                  </a:lnTo>
                  <a:lnTo>
                    <a:pt x="2161" y="1252"/>
                  </a:lnTo>
                  <a:lnTo>
                    <a:pt x="2301" y="1150"/>
                  </a:lnTo>
                  <a:lnTo>
                    <a:pt x="2313" y="1139"/>
                  </a:lnTo>
                  <a:lnTo>
                    <a:pt x="2319" y="1124"/>
                  </a:lnTo>
                  <a:lnTo>
                    <a:pt x="2322" y="1110"/>
                  </a:lnTo>
                  <a:lnTo>
                    <a:pt x="2319" y="1094"/>
                  </a:lnTo>
                  <a:lnTo>
                    <a:pt x="2311" y="1080"/>
                  </a:lnTo>
                  <a:lnTo>
                    <a:pt x="2301" y="1068"/>
                  </a:lnTo>
                  <a:lnTo>
                    <a:pt x="2288" y="1062"/>
                  </a:lnTo>
                  <a:lnTo>
                    <a:pt x="2272" y="1059"/>
                  </a:lnTo>
                  <a:lnTo>
                    <a:pt x="1646" y="1059"/>
                  </a:lnTo>
                  <a:close/>
                  <a:moveTo>
                    <a:pt x="2106" y="0"/>
                  </a:moveTo>
                  <a:lnTo>
                    <a:pt x="2239" y="6"/>
                  </a:lnTo>
                  <a:lnTo>
                    <a:pt x="2369" y="18"/>
                  </a:lnTo>
                  <a:lnTo>
                    <a:pt x="2497" y="38"/>
                  </a:lnTo>
                  <a:lnTo>
                    <a:pt x="2624" y="66"/>
                  </a:lnTo>
                  <a:lnTo>
                    <a:pt x="2746" y="102"/>
                  </a:lnTo>
                  <a:lnTo>
                    <a:pt x="2866" y="144"/>
                  </a:lnTo>
                  <a:lnTo>
                    <a:pt x="2982" y="195"/>
                  </a:lnTo>
                  <a:lnTo>
                    <a:pt x="3095" y="251"/>
                  </a:lnTo>
                  <a:lnTo>
                    <a:pt x="3203" y="314"/>
                  </a:lnTo>
                  <a:lnTo>
                    <a:pt x="3307" y="383"/>
                  </a:lnTo>
                  <a:lnTo>
                    <a:pt x="3407" y="459"/>
                  </a:lnTo>
                  <a:lnTo>
                    <a:pt x="3503" y="539"/>
                  </a:lnTo>
                  <a:lnTo>
                    <a:pt x="3594" y="626"/>
                  </a:lnTo>
                  <a:lnTo>
                    <a:pt x="3679" y="718"/>
                  </a:lnTo>
                  <a:lnTo>
                    <a:pt x="3759" y="814"/>
                  </a:lnTo>
                  <a:lnTo>
                    <a:pt x="3834" y="915"/>
                  </a:lnTo>
                  <a:lnTo>
                    <a:pt x="3902" y="1022"/>
                  </a:lnTo>
                  <a:lnTo>
                    <a:pt x="3964" y="1131"/>
                  </a:lnTo>
                  <a:lnTo>
                    <a:pt x="4020" y="1246"/>
                  </a:lnTo>
                  <a:lnTo>
                    <a:pt x="4070" y="1363"/>
                  </a:lnTo>
                  <a:lnTo>
                    <a:pt x="4112" y="1484"/>
                  </a:lnTo>
                  <a:lnTo>
                    <a:pt x="4147" y="1608"/>
                  </a:lnTo>
                  <a:lnTo>
                    <a:pt x="4175" y="1735"/>
                  </a:lnTo>
                  <a:lnTo>
                    <a:pt x="4195" y="1866"/>
                  </a:lnTo>
                  <a:lnTo>
                    <a:pt x="4207" y="1998"/>
                  </a:lnTo>
                  <a:lnTo>
                    <a:pt x="4211" y="2132"/>
                  </a:lnTo>
                  <a:lnTo>
                    <a:pt x="4207" y="2267"/>
                  </a:lnTo>
                  <a:lnTo>
                    <a:pt x="4195" y="2399"/>
                  </a:lnTo>
                  <a:lnTo>
                    <a:pt x="4175" y="2530"/>
                  </a:lnTo>
                  <a:lnTo>
                    <a:pt x="4147" y="2656"/>
                  </a:lnTo>
                  <a:lnTo>
                    <a:pt x="4112" y="2780"/>
                  </a:lnTo>
                  <a:lnTo>
                    <a:pt x="4070" y="2902"/>
                  </a:lnTo>
                  <a:lnTo>
                    <a:pt x="4020" y="3019"/>
                  </a:lnTo>
                  <a:lnTo>
                    <a:pt x="3964" y="3134"/>
                  </a:lnTo>
                  <a:lnTo>
                    <a:pt x="3902" y="3243"/>
                  </a:lnTo>
                  <a:lnTo>
                    <a:pt x="3834" y="3350"/>
                  </a:lnTo>
                  <a:lnTo>
                    <a:pt x="3759" y="3451"/>
                  </a:lnTo>
                  <a:lnTo>
                    <a:pt x="3679" y="3547"/>
                  </a:lnTo>
                  <a:lnTo>
                    <a:pt x="3594" y="3639"/>
                  </a:lnTo>
                  <a:lnTo>
                    <a:pt x="3503" y="3726"/>
                  </a:lnTo>
                  <a:lnTo>
                    <a:pt x="3407" y="3806"/>
                  </a:lnTo>
                  <a:lnTo>
                    <a:pt x="3307" y="3882"/>
                  </a:lnTo>
                  <a:lnTo>
                    <a:pt x="3203" y="3951"/>
                  </a:lnTo>
                  <a:lnTo>
                    <a:pt x="3095" y="4014"/>
                  </a:lnTo>
                  <a:lnTo>
                    <a:pt x="2982" y="4070"/>
                  </a:lnTo>
                  <a:lnTo>
                    <a:pt x="2866" y="4120"/>
                  </a:lnTo>
                  <a:lnTo>
                    <a:pt x="2746" y="4163"/>
                  </a:lnTo>
                  <a:lnTo>
                    <a:pt x="2624" y="4199"/>
                  </a:lnTo>
                  <a:lnTo>
                    <a:pt x="2497" y="4227"/>
                  </a:lnTo>
                  <a:lnTo>
                    <a:pt x="2369" y="4247"/>
                  </a:lnTo>
                  <a:lnTo>
                    <a:pt x="2239" y="4259"/>
                  </a:lnTo>
                  <a:lnTo>
                    <a:pt x="2106" y="4264"/>
                  </a:lnTo>
                  <a:lnTo>
                    <a:pt x="1973" y="4259"/>
                  </a:lnTo>
                  <a:lnTo>
                    <a:pt x="1841" y="4247"/>
                  </a:lnTo>
                  <a:lnTo>
                    <a:pt x="1713" y="4227"/>
                  </a:lnTo>
                  <a:lnTo>
                    <a:pt x="1588" y="4199"/>
                  </a:lnTo>
                  <a:lnTo>
                    <a:pt x="1464" y="4163"/>
                  </a:lnTo>
                  <a:lnTo>
                    <a:pt x="1346" y="4120"/>
                  </a:lnTo>
                  <a:lnTo>
                    <a:pt x="1229" y="4070"/>
                  </a:lnTo>
                  <a:lnTo>
                    <a:pt x="1117" y="4014"/>
                  </a:lnTo>
                  <a:lnTo>
                    <a:pt x="1007" y="3951"/>
                  </a:lnTo>
                  <a:lnTo>
                    <a:pt x="903" y="3882"/>
                  </a:lnTo>
                  <a:lnTo>
                    <a:pt x="803" y="3806"/>
                  </a:lnTo>
                  <a:lnTo>
                    <a:pt x="708" y="3726"/>
                  </a:lnTo>
                  <a:lnTo>
                    <a:pt x="617" y="3639"/>
                  </a:lnTo>
                  <a:lnTo>
                    <a:pt x="532" y="3547"/>
                  </a:lnTo>
                  <a:lnTo>
                    <a:pt x="451" y="3451"/>
                  </a:lnTo>
                  <a:lnTo>
                    <a:pt x="378" y="3350"/>
                  </a:lnTo>
                  <a:lnTo>
                    <a:pt x="309" y="3243"/>
                  </a:lnTo>
                  <a:lnTo>
                    <a:pt x="247" y="3134"/>
                  </a:lnTo>
                  <a:lnTo>
                    <a:pt x="191" y="3019"/>
                  </a:lnTo>
                  <a:lnTo>
                    <a:pt x="142" y="2902"/>
                  </a:lnTo>
                  <a:lnTo>
                    <a:pt x="100" y="2780"/>
                  </a:lnTo>
                  <a:lnTo>
                    <a:pt x="64" y="2656"/>
                  </a:lnTo>
                  <a:lnTo>
                    <a:pt x="37" y="2530"/>
                  </a:lnTo>
                  <a:lnTo>
                    <a:pt x="17" y="2399"/>
                  </a:lnTo>
                  <a:lnTo>
                    <a:pt x="4" y="2267"/>
                  </a:lnTo>
                  <a:lnTo>
                    <a:pt x="0" y="2132"/>
                  </a:lnTo>
                  <a:lnTo>
                    <a:pt x="4" y="1998"/>
                  </a:lnTo>
                  <a:lnTo>
                    <a:pt x="17" y="1866"/>
                  </a:lnTo>
                  <a:lnTo>
                    <a:pt x="37" y="1735"/>
                  </a:lnTo>
                  <a:lnTo>
                    <a:pt x="64" y="1608"/>
                  </a:lnTo>
                  <a:lnTo>
                    <a:pt x="100" y="1484"/>
                  </a:lnTo>
                  <a:lnTo>
                    <a:pt x="142" y="1363"/>
                  </a:lnTo>
                  <a:lnTo>
                    <a:pt x="191" y="1246"/>
                  </a:lnTo>
                  <a:lnTo>
                    <a:pt x="247" y="1131"/>
                  </a:lnTo>
                  <a:lnTo>
                    <a:pt x="309" y="1022"/>
                  </a:lnTo>
                  <a:lnTo>
                    <a:pt x="378" y="915"/>
                  </a:lnTo>
                  <a:lnTo>
                    <a:pt x="451" y="814"/>
                  </a:lnTo>
                  <a:lnTo>
                    <a:pt x="532" y="718"/>
                  </a:lnTo>
                  <a:lnTo>
                    <a:pt x="617" y="626"/>
                  </a:lnTo>
                  <a:lnTo>
                    <a:pt x="708" y="539"/>
                  </a:lnTo>
                  <a:lnTo>
                    <a:pt x="803" y="459"/>
                  </a:lnTo>
                  <a:lnTo>
                    <a:pt x="903" y="383"/>
                  </a:lnTo>
                  <a:lnTo>
                    <a:pt x="1007" y="314"/>
                  </a:lnTo>
                  <a:lnTo>
                    <a:pt x="1117" y="251"/>
                  </a:lnTo>
                  <a:lnTo>
                    <a:pt x="1229" y="195"/>
                  </a:lnTo>
                  <a:lnTo>
                    <a:pt x="1346" y="144"/>
                  </a:lnTo>
                  <a:lnTo>
                    <a:pt x="1464" y="102"/>
                  </a:lnTo>
                  <a:lnTo>
                    <a:pt x="1588" y="66"/>
                  </a:lnTo>
                  <a:lnTo>
                    <a:pt x="1713" y="38"/>
                  </a:lnTo>
                  <a:lnTo>
                    <a:pt x="1841" y="18"/>
                  </a:lnTo>
                  <a:lnTo>
                    <a:pt x="1973" y="6"/>
                  </a:lnTo>
                  <a:lnTo>
                    <a:pt x="21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28" name="Google Shape;10228;p23"/>
          <p:cNvGrpSpPr/>
          <p:nvPr/>
        </p:nvGrpSpPr>
        <p:grpSpPr>
          <a:xfrm>
            <a:off x="4706111" y="15119480"/>
            <a:ext cx="465239" cy="462053"/>
            <a:chOff x="3311" y="3798"/>
            <a:chExt cx="759" cy="754"/>
          </a:xfrm>
        </p:grpSpPr>
        <p:sp>
          <p:nvSpPr>
            <p:cNvPr id="10229" name="Google Shape;10229;p23"/>
            <p:cNvSpPr/>
            <p:nvPr/>
          </p:nvSpPr>
          <p:spPr>
            <a:xfrm>
              <a:off x="3652" y="3874"/>
              <a:ext cx="418" cy="667"/>
            </a:xfrm>
            <a:custGeom>
              <a:rect b="b" l="l" r="r" t="t"/>
              <a:pathLst>
                <a:path extrusionOk="0" h="3334" w="2091">
                  <a:moveTo>
                    <a:pt x="610" y="0"/>
                  </a:moveTo>
                  <a:lnTo>
                    <a:pt x="788" y="34"/>
                  </a:lnTo>
                  <a:lnTo>
                    <a:pt x="939" y="169"/>
                  </a:lnTo>
                  <a:lnTo>
                    <a:pt x="986" y="288"/>
                  </a:lnTo>
                  <a:lnTo>
                    <a:pt x="1022" y="400"/>
                  </a:lnTo>
                  <a:lnTo>
                    <a:pt x="1263" y="616"/>
                  </a:lnTo>
                  <a:lnTo>
                    <a:pt x="1325" y="635"/>
                  </a:lnTo>
                  <a:lnTo>
                    <a:pt x="1409" y="500"/>
                  </a:lnTo>
                  <a:lnTo>
                    <a:pt x="1712" y="473"/>
                  </a:lnTo>
                  <a:lnTo>
                    <a:pt x="1769" y="455"/>
                  </a:lnTo>
                  <a:lnTo>
                    <a:pt x="1827" y="547"/>
                  </a:lnTo>
                  <a:lnTo>
                    <a:pt x="1880" y="643"/>
                  </a:lnTo>
                  <a:lnTo>
                    <a:pt x="1929" y="741"/>
                  </a:lnTo>
                  <a:lnTo>
                    <a:pt x="1971" y="843"/>
                  </a:lnTo>
                  <a:lnTo>
                    <a:pt x="2007" y="947"/>
                  </a:lnTo>
                  <a:lnTo>
                    <a:pt x="2036" y="1054"/>
                  </a:lnTo>
                  <a:lnTo>
                    <a:pt x="2060" y="1163"/>
                  </a:lnTo>
                  <a:lnTo>
                    <a:pt x="2077" y="1275"/>
                  </a:lnTo>
                  <a:lnTo>
                    <a:pt x="2088" y="1389"/>
                  </a:lnTo>
                  <a:lnTo>
                    <a:pt x="2091" y="1504"/>
                  </a:lnTo>
                  <a:lnTo>
                    <a:pt x="2087" y="1624"/>
                  </a:lnTo>
                  <a:lnTo>
                    <a:pt x="2076" y="1742"/>
                  </a:lnTo>
                  <a:lnTo>
                    <a:pt x="2057" y="1859"/>
                  </a:lnTo>
                  <a:lnTo>
                    <a:pt x="2032" y="1972"/>
                  </a:lnTo>
                  <a:lnTo>
                    <a:pt x="2000" y="2082"/>
                  </a:lnTo>
                  <a:lnTo>
                    <a:pt x="1961" y="2190"/>
                  </a:lnTo>
                  <a:lnTo>
                    <a:pt x="1916" y="2295"/>
                  </a:lnTo>
                  <a:lnTo>
                    <a:pt x="1864" y="2396"/>
                  </a:lnTo>
                  <a:lnTo>
                    <a:pt x="1807" y="2493"/>
                  </a:lnTo>
                  <a:lnTo>
                    <a:pt x="1746" y="2588"/>
                  </a:lnTo>
                  <a:lnTo>
                    <a:pt x="1676" y="2677"/>
                  </a:lnTo>
                  <a:lnTo>
                    <a:pt x="1603" y="2763"/>
                  </a:lnTo>
                  <a:lnTo>
                    <a:pt x="1525" y="2844"/>
                  </a:lnTo>
                  <a:lnTo>
                    <a:pt x="1442" y="2920"/>
                  </a:lnTo>
                  <a:lnTo>
                    <a:pt x="1355" y="2992"/>
                  </a:lnTo>
                  <a:lnTo>
                    <a:pt x="1263" y="3058"/>
                  </a:lnTo>
                  <a:lnTo>
                    <a:pt x="1168" y="3119"/>
                  </a:lnTo>
                  <a:lnTo>
                    <a:pt x="1069" y="3175"/>
                  </a:lnTo>
                  <a:lnTo>
                    <a:pt x="965" y="3224"/>
                  </a:lnTo>
                  <a:lnTo>
                    <a:pt x="859" y="3267"/>
                  </a:lnTo>
                  <a:lnTo>
                    <a:pt x="750" y="3305"/>
                  </a:lnTo>
                  <a:lnTo>
                    <a:pt x="637" y="3334"/>
                  </a:lnTo>
                  <a:lnTo>
                    <a:pt x="672" y="3210"/>
                  </a:lnTo>
                  <a:lnTo>
                    <a:pt x="998" y="2993"/>
                  </a:lnTo>
                  <a:lnTo>
                    <a:pt x="1084" y="2762"/>
                  </a:lnTo>
                  <a:lnTo>
                    <a:pt x="1309" y="2658"/>
                  </a:lnTo>
                  <a:lnTo>
                    <a:pt x="1523" y="2254"/>
                  </a:lnTo>
                  <a:lnTo>
                    <a:pt x="1193" y="2061"/>
                  </a:lnTo>
                  <a:lnTo>
                    <a:pt x="1022" y="1869"/>
                  </a:lnTo>
                  <a:lnTo>
                    <a:pt x="920" y="1856"/>
                  </a:lnTo>
                  <a:lnTo>
                    <a:pt x="719" y="1802"/>
                  </a:lnTo>
                  <a:lnTo>
                    <a:pt x="544" y="1775"/>
                  </a:lnTo>
                  <a:lnTo>
                    <a:pt x="392" y="1818"/>
                  </a:lnTo>
                  <a:lnTo>
                    <a:pt x="298" y="1714"/>
                  </a:lnTo>
                  <a:lnTo>
                    <a:pt x="205" y="1687"/>
                  </a:lnTo>
                  <a:lnTo>
                    <a:pt x="214" y="1548"/>
                  </a:lnTo>
                  <a:lnTo>
                    <a:pt x="102" y="1552"/>
                  </a:lnTo>
                  <a:lnTo>
                    <a:pt x="36" y="1626"/>
                  </a:lnTo>
                  <a:lnTo>
                    <a:pt x="0" y="1471"/>
                  </a:lnTo>
                  <a:lnTo>
                    <a:pt x="147" y="1402"/>
                  </a:lnTo>
                  <a:lnTo>
                    <a:pt x="298" y="1471"/>
                  </a:lnTo>
                  <a:lnTo>
                    <a:pt x="380" y="1471"/>
                  </a:lnTo>
                  <a:lnTo>
                    <a:pt x="410" y="1352"/>
                  </a:lnTo>
                  <a:lnTo>
                    <a:pt x="637" y="1082"/>
                  </a:lnTo>
                  <a:lnTo>
                    <a:pt x="951" y="924"/>
                  </a:lnTo>
                  <a:lnTo>
                    <a:pt x="1134" y="947"/>
                  </a:lnTo>
                  <a:lnTo>
                    <a:pt x="1151" y="859"/>
                  </a:lnTo>
                  <a:lnTo>
                    <a:pt x="924" y="630"/>
                  </a:lnTo>
                  <a:lnTo>
                    <a:pt x="839" y="461"/>
                  </a:lnTo>
                  <a:lnTo>
                    <a:pt x="714" y="461"/>
                  </a:lnTo>
                  <a:lnTo>
                    <a:pt x="637" y="417"/>
                  </a:lnTo>
                  <a:lnTo>
                    <a:pt x="470" y="392"/>
                  </a:lnTo>
                  <a:lnTo>
                    <a:pt x="436" y="590"/>
                  </a:lnTo>
                  <a:lnTo>
                    <a:pt x="233" y="551"/>
                  </a:lnTo>
                  <a:lnTo>
                    <a:pt x="217" y="427"/>
                  </a:lnTo>
                  <a:lnTo>
                    <a:pt x="372" y="392"/>
                  </a:lnTo>
                  <a:lnTo>
                    <a:pt x="424" y="171"/>
                  </a:lnTo>
                  <a:lnTo>
                    <a:pt x="578" y="234"/>
                  </a:lnTo>
                  <a:lnTo>
                    <a:pt x="574" y="328"/>
                  </a:lnTo>
                  <a:lnTo>
                    <a:pt x="692" y="376"/>
                  </a:lnTo>
                  <a:lnTo>
                    <a:pt x="770" y="400"/>
                  </a:lnTo>
                  <a:lnTo>
                    <a:pt x="866" y="349"/>
                  </a:lnTo>
                  <a:lnTo>
                    <a:pt x="781" y="250"/>
                  </a:lnTo>
                  <a:lnTo>
                    <a:pt x="605" y="81"/>
                  </a:lnTo>
                  <a:lnTo>
                    <a:pt x="6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0" name="Google Shape;10230;p23"/>
            <p:cNvSpPr/>
            <p:nvPr/>
          </p:nvSpPr>
          <p:spPr>
            <a:xfrm>
              <a:off x="3311" y="3979"/>
              <a:ext cx="441" cy="573"/>
            </a:xfrm>
            <a:custGeom>
              <a:rect b="b" l="l" r="r" t="t"/>
              <a:pathLst>
                <a:path extrusionOk="0" h="2865" w="2205">
                  <a:moveTo>
                    <a:pt x="397" y="0"/>
                  </a:moveTo>
                  <a:lnTo>
                    <a:pt x="261" y="106"/>
                  </a:lnTo>
                  <a:lnTo>
                    <a:pt x="368" y="176"/>
                  </a:lnTo>
                  <a:lnTo>
                    <a:pt x="581" y="176"/>
                  </a:lnTo>
                  <a:lnTo>
                    <a:pt x="898" y="120"/>
                  </a:lnTo>
                  <a:lnTo>
                    <a:pt x="1098" y="443"/>
                  </a:lnTo>
                  <a:lnTo>
                    <a:pt x="1098" y="743"/>
                  </a:lnTo>
                  <a:lnTo>
                    <a:pt x="1370" y="1109"/>
                  </a:lnTo>
                  <a:lnTo>
                    <a:pt x="1416" y="1109"/>
                  </a:lnTo>
                  <a:lnTo>
                    <a:pt x="1416" y="980"/>
                  </a:lnTo>
                  <a:lnTo>
                    <a:pt x="1521" y="1199"/>
                  </a:lnTo>
                  <a:lnTo>
                    <a:pt x="1837" y="1269"/>
                  </a:lnTo>
                  <a:lnTo>
                    <a:pt x="1979" y="1410"/>
                  </a:lnTo>
                  <a:lnTo>
                    <a:pt x="2106" y="1448"/>
                  </a:lnTo>
                  <a:lnTo>
                    <a:pt x="1979" y="1710"/>
                  </a:lnTo>
                  <a:lnTo>
                    <a:pt x="2118" y="1964"/>
                  </a:lnTo>
                  <a:lnTo>
                    <a:pt x="2119" y="1968"/>
                  </a:lnTo>
                  <a:lnTo>
                    <a:pt x="2121" y="1978"/>
                  </a:lnTo>
                  <a:lnTo>
                    <a:pt x="2126" y="1993"/>
                  </a:lnTo>
                  <a:lnTo>
                    <a:pt x="2131" y="2011"/>
                  </a:lnTo>
                  <a:lnTo>
                    <a:pt x="2139" y="2033"/>
                  </a:lnTo>
                  <a:lnTo>
                    <a:pt x="2146" y="2058"/>
                  </a:lnTo>
                  <a:lnTo>
                    <a:pt x="2153" y="2085"/>
                  </a:lnTo>
                  <a:lnTo>
                    <a:pt x="2162" y="2113"/>
                  </a:lnTo>
                  <a:lnTo>
                    <a:pt x="2169" y="2141"/>
                  </a:lnTo>
                  <a:lnTo>
                    <a:pt x="2177" y="2168"/>
                  </a:lnTo>
                  <a:lnTo>
                    <a:pt x="2184" y="2194"/>
                  </a:lnTo>
                  <a:lnTo>
                    <a:pt x="2192" y="2217"/>
                  </a:lnTo>
                  <a:lnTo>
                    <a:pt x="2197" y="2237"/>
                  </a:lnTo>
                  <a:lnTo>
                    <a:pt x="2202" y="2253"/>
                  </a:lnTo>
                  <a:lnTo>
                    <a:pt x="2204" y="2264"/>
                  </a:lnTo>
                  <a:lnTo>
                    <a:pt x="2205" y="2270"/>
                  </a:lnTo>
                  <a:lnTo>
                    <a:pt x="2204" y="2275"/>
                  </a:lnTo>
                  <a:lnTo>
                    <a:pt x="2202" y="2286"/>
                  </a:lnTo>
                  <a:lnTo>
                    <a:pt x="2198" y="2302"/>
                  </a:lnTo>
                  <a:lnTo>
                    <a:pt x="2193" y="2323"/>
                  </a:lnTo>
                  <a:lnTo>
                    <a:pt x="2187" y="2347"/>
                  </a:lnTo>
                  <a:lnTo>
                    <a:pt x="2181" y="2374"/>
                  </a:lnTo>
                  <a:lnTo>
                    <a:pt x="2173" y="2404"/>
                  </a:lnTo>
                  <a:lnTo>
                    <a:pt x="2166" y="2433"/>
                  </a:lnTo>
                  <a:lnTo>
                    <a:pt x="2157" y="2464"/>
                  </a:lnTo>
                  <a:lnTo>
                    <a:pt x="2150" y="2495"/>
                  </a:lnTo>
                  <a:lnTo>
                    <a:pt x="2142" y="2523"/>
                  </a:lnTo>
                  <a:lnTo>
                    <a:pt x="2136" y="2549"/>
                  </a:lnTo>
                  <a:lnTo>
                    <a:pt x="2130" y="2572"/>
                  </a:lnTo>
                  <a:lnTo>
                    <a:pt x="2125" y="2592"/>
                  </a:lnTo>
                  <a:lnTo>
                    <a:pt x="2121" y="2608"/>
                  </a:lnTo>
                  <a:lnTo>
                    <a:pt x="2119" y="2616"/>
                  </a:lnTo>
                  <a:lnTo>
                    <a:pt x="2118" y="2620"/>
                  </a:lnTo>
                  <a:lnTo>
                    <a:pt x="2137" y="2848"/>
                  </a:lnTo>
                  <a:lnTo>
                    <a:pt x="2059" y="2857"/>
                  </a:lnTo>
                  <a:lnTo>
                    <a:pt x="1979" y="2863"/>
                  </a:lnTo>
                  <a:lnTo>
                    <a:pt x="1899" y="2865"/>
                  </a:lnTo>
                  <a:lnTo>
                    <a:pt x="1779" y="2862"/>
                  </a:lnTo>
                  <a:lnTo>
                    <a:pt x="1661" y="2851"/>
                  </a:lnTo>
                  <a:lnTo>
                    <a:pt x="1545" y="2832"/>
                  </a:lnTo>
                  <a:lnTo>
                    <a:pt x="1431" y="2808"/>
                  </a:lnTo>
                  <a:lnTo>
                    <a:pt x="1321" y="2776"/>
                  </a:lnTo>
                  <a:lnTo>
                    <a:pt x="1213" y="2738"/>
                  </a:lnTo>
                  <a:lnTo>
                    <a:pt x="1108" y="2693"/>
                  </a:lnTo>
                  <a:lnTo>
                    <a:pt x="1007" y="2644"/>
                  </a:lnTo>
                  <a:lnTo>
                    <a:pt x="909" y="2588"/>
                  </a:lnTo>
                  <a:lnTo>
                    <a:pt x="814" y="2528"/>
                  </a:lnTo>
                  <a:lnTo>
                    <a:pt x="723" y="2460"/>
                  </a:lnTo>
                  <a:lnTo>
                    <a:pt x="638" y="2389"/>
                  </a:lnTo>
                  <a:lnTo>
                    <a:pt x="556" y="2313"/>
                  </a:lnTo>
                  <a:lnTo>
                    <a:pt x="480" y="2232"/>
                  </a:lnTo>
                  <a:lnTo>
                    <a:pt x="407" y="2146"/>
                  </a:lnTo>
                  <a:lnTo>
                    <a:pt x="340" y="2057"/>
                  </a:lnTo>
                  <a:lnTo>
                    <a:pt x="278" y="1963"/>
                  </a:lnTo>
                  <a:lnTo>
                    <a:pt x="222" y="1866"/>
                  </a:lnTo>
                  <a:lnTo>
                    <a:pt x="172" y="1766"/>
                  </a:lnTo>
                  <a:lnTo>
                    <a:pt x="127" y="1661"/>
                  </a:lnTo>
                  <a:lnTo>
                    <a:pt x="90" y="1555"/>
                  </a:lnTo>
                  <a:lnTo>
                    <a:pt x="58" y="1444"/>
                  </a:lnTo>
                  <a:lnTo>
                    <a:pt x="33" y="1331"/>
                  </a:lnTo>
                  <a:lnTo>
                    <a:pt x="15" y="1217"/>
                  </a:lnTo>
                  <a:lnTo>
                    <a:pt x="3" y="1099"/>
                  </a:lnTo>
                  <a:lnTo>
                    <a:pt x="0" y="980"/>
                  </a:lnTo>
                  <a:lnTo>
                    <a:pt x="3" y="865"/>
                  </a:lnTo>
                  <a:lnTo>
                    <a:pt x="13" y="752"/>
                  </a:lnTo>
                  <a:lnTo>
                    <a:pt x="31" y="641"/>
                  </a:lnTo>
                  <a:lnTo>
                    <a:pt x="54" y="533"/>
                  </a:lnTo>
                  <a:lnTo>
                    <a:pt x="84" y="427"/>
                  </a:lnTo>
                  <a:lnTo>
                    <a:pt x="120" y="324"/>
                  </a:lnTo>
                  <a:lnTo>
                    <a:pt x="162" y="223"/>
                  </a:lnTo>
                  <a:lnTo>
                    <a:pt x="209" y="125"/>
                  </a:lnTo>
                  <a:lnTo>
                    <a:pt x="261" y="30"/>
                  </a:lnTo>
                  <a:lnTo>
                    <a:pt x="3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1" name="Google Shape;10231;p23"/>
            <p:cNvSpPr/>
            <p:nvPr/>
          </p:nvSpPr>
          <p:spPr>
            <a:xfrm>
              <a:off x="3398" y="3798"/>
              <a:ext cx="455" cy="137"/>
            </a:xfrm>
            <a:custGeom>
              <a:rect b="b" l="l" r="r" t="t"/>
              <a:pathLst>
                <a:path extrusionOk="0" h="686" w="2275">
                  <a:moveTo>
                    <a:pt x="971" y="203"/>
                  </a:moveTo>
                  <a:lnTo>
                    <a:pt x="967" y="210"/>
                  </a:lnTo>
                  <a:lnTo>
                    <a:pt x="959" y="220"/>
                  </a:lnTo>
                  <a:lnTo>
                    <a:pt x="946" y="231"/>
                  </a:lnTo>
                  <a:lnTo>
                    <a:pt x="933" y="243"/>
                  </a:lnTo>
                  <a:lnTo>
                    <a:pt x="915" y="255"/>
                  </a:lnTo>
                  <a:lnTo>
                    <a:pt x="899" y="268"/>
                  </a:lnTo>
                  <a:lnTo>
                    <a:pt x="883" y="279"/>
                  </a:lnTo>
                  <a:lnTo>
                    <a:pt x="868" y="289"/>
                  </a:lnTo>
                  <a:lnTo>
                    <a:pt x="857" y="296"/>
                  </a:lnTo>
                  <a:lnTo>
                    <a:pt x="850" y="301"/>
                  </a:lnTo>
                  <a:lnTo>
                    <a:pt x="846" y="303"/>
                  </a:lnTo>
                  <a:lnTo>
                    <a:pt x="971" y="376"/>
                  </a:lnTo>
                  <a:lnTo>
                    <a:pt x="1230" y="308"/>
                  </a:lnTo>
                  <a:lnTo>
                    <a:pt x="1169" y="203"/>
                  </a:lnTo>
                  <a:lnTo>
                    <a:pt x="1056" y="238"/>
                  </a:lnTo>
                  <a:lnTo>
                    <a:pt x="971" y="203"/>
                  </a:lnTo>
                  <a:close/>
                  <a:moveTo>
                    <a:pt x="1740" y="81"/>
                  </a:moveTo>
                  <a:lnTo>
                    <a:pt x="1545" y="188"/>
                  </a:lnTo>
                  <a:lnTo>
                    <a:pt x="1435" y="257"/>
                  </a:lnTo>
                  <a:lnTo>
                    <a:pt x="1512" y="307"/>
                  </a:lnTo>
                  <a:lnTo>
                    <a:pt x="1684" y="289"/>
                  </a:lnTo>
                  <a:lnTo>
                    <a:pt x="1864" y="154"/>
                  </a:lnTo>
                  <a:lnTo>
                    <a:pt x="1740" y="81"/>
                  </a:lnTo>
                  <a:close/>
                  <a:moveTo>
                    <a:pt x="1465" y="0"/>
                  </a:moveTo>
                  <a:lnTo>
                    <a:pt x="1573" y="3"/>
                  </a:lnTo>
                  <a:lnTo>
                    <a:pt x="1680" y="12"/>
                  </a:lnTo>
                  <a:lnTo>
                    <a:pt x="1784" y="27"/>
                  </a:lnTo>
                  <a:lnTo>
                    <a:pt x="1886" y="48"/>
                  </a:lnTo>
                  <a:lnTo>
                    <a:pt x="1987" y="74"/>
                  </a:lnTo>
                  <a:lnTo>
                    <a:pt x="2086" y="104"/>
                  </a:lnTo>
                  <a:lnTo>
                    <a:pt x="2181" y="140"/>
                  </a:lnTo>
                  <a:lnTo>
                    <a:pt x="2275" y="181"/>
                  </a:lnTo>
                  <a:lnTo>
                    <a:pt x="2206" y="192"/>
                  </a:lnTo>
                  <a:lnTo>
                    <a:pt x="2020" y="163"/>
                  </a:lnTo>
                  <a:lnTo>
                    <a:pt x="1888" y="250"/>
                  </a:lnTo>
                  <a:lnTo>
                    <a:pt x="1794" y="354"/>
                  </a:lnTo>
                  <a:lnTo>
                    <a:pt x="1455" y="384"/>
                  </a:lnTo>
                  <a:lnTo>
                    <a:pt x="1315" y="362"/>
                  </a:lnTo>
                  <a:lnTo>
                    <a:pt x="1220" y="511"/>
                  </a:lnTo>
                  <a:lnTo>
                    <a:pt x="940" y="527"/>
                  </a:lnTo>
                  <a:lnTo>
                    <a:pt x="764" y="476"/>
                  </a:lnTo>
                  <a:lnTo>
                    <a:pt x="610" y="561"/>
                  </a:lnTo>
                  <a:lnTo>
                    <a:pt x="272" y="608"/>
                  </a:lnTo>
                  <a:lnTo>
                    <a:pt x="1" y="686"/>
                  </a:lnTo>
                  <a:lnTo>
                    <a:pt x="0" y="686"/>
                  </a:lnTo>
                  <a:lnTo>
                    <a:pt x="73" y="604"/>
                  </a:lnTo>
                  <a:lnTo>
                    <a:pt x="150" y="527"/>
                  </a:lnTo>
                  <a:lnTo>
                    <a:pt x="230" y="453"/>
                  </a:lnTo>
                  <a:lnTo>
                    <a:pt x="315" y="385"/>
                  </a:lnTo>
                  <a:lnTo>
                    <a:pt x="404" y="322"/>
                  </a:lnTo>
                  <a:lnTo>
                    <a:pt x="497" y="264"/>
                  </a:lnTo>
                  <a:lnTo>
                    <a:pt x="592" y="210"/>
                  </a:lnTo>
                  <a:lnTo>
                    <a:pt x="693" y="162"/>
                  </a:lnTo>
                  <a:lnTo>
                    <a:pt x="795" y="120"/>
                  </a:lnTo>
                  <a:lnTo>
                    <a:pt x="901" y="85"/>
                  </a:lnTo>
                  <a:lnTo>
                    <a:pt x="1009" y="55"/>
                  </a:lnTo>
                  <a:lnTo>
                    <a:pt x="1119" y="31"/>
                  </a:lnTo>
                  <a:lnTo>
                    <a:pt x="1233" y="14"/>
                  </a:lnTo>
                  <a:lnTo>
                    <a:pt x="1348" y="4"/>
                  </a:lnTo>
                  <a:lnTo>
                    <a:pt x="14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32" name="Google Shape;10232;p23"/>
          <p:cNvGrpSpPr/>
          <p:nvPr/>
        </p:nvGrpSpPr>
        <p:grpSpPr>
          <a:xfrm>
            <a:off x="5962714" y="15116677"/>
            <a:ext cx="487077" cy="467438"/>
            <a:chOff x="4203" y="3621"/>
            <a:chExt cx="1232" cy="1182"/>
          </a:xfrm>
        </p:grpSpPr>
        <p:sp>
          <p:nvSpPr>
            <p:cNvPr id="10233" name="Google Shape;10233;p23"/>
            <p:cNvSpPr/>
            <p:nvPr/>
          </p:nvSpPr>
          <p:spPr>
            <a:xfrm>
              <a:off x="4380" y="3780"/>
              <a:ext cx="282" cy="275"/>
            </a:xfrm>
            <a:custGeom>
              <a:rect b="b" l="l" r="r" t="t"/>
              <a:pathLst>
                <a:path extrusionOk="0" h="826" w="849">
                  <a:moveTo>
                    <a:pt x="333" y="0"/>
                  </a:moveTo>
                  <a:lnTo>
                    <a:pt x="378" y="4"/>
                  </a:lnTo>
                  <a:lnTo>
                    <a:pt x="421" y="13"/>
                  </a:lnTo>
                  <a:lnTo>
                    <a:pt x="462" y="26"/>
                  </a:lnTo>
                  <a:lnTo>
                    <a:pt x="501" y="45"/>
                  </a:lnTo>
                  <a:lnTo>
                    <a:pt x="537" y="69"/>
                  </a:lnTo>
                  <a:lnTo>
                    <a:pt x="568" y="97"/>
                  </a:lnTo>
                  <a:lnTo>
                    <a:pt x="597" y="130"/>
                  </a:lnTo>
                  <a:lnTo>
                    <a:pt x="620" y="165"/>
                  </a:lnTo>
                  <a:lnTo>
                    <a:pt x="640" y="204"/>
                  </a:lnTo>
                  <a:lnTo>
                    <a:pt x="654" y="244"/>
                  </a:lnTo>
                  <a:lnTo>
                    <a:pt x="663" y="288"/>
                  </a:lnTo>
                  <a:lnTo>
                    <a:pt x="666" y="334"/>
                  </a:lnTo>
                  <a:lnTo>
                    <a:pt x="663" y="377"/>
                  </a:lnTo>
                  <a:lnTo>
                    <a:pt x="654" y="417"/>
                  </a:lnTo>
                  <a:lnTo>
                    <a:pt x="641" y="456"/>
                  </a:lnTo>
                  <a:lnTo>
                    <a:pt x="624" y="493"/>
                  </a:lnTo>
                  <a:lnTo>
                    <a:pt x="849" y="705"/>
                  </a:lnTo>
                  <a:lnTo>
                    <a:pt x="807" y="743"/>
                  </a:lnTo>
                  <a:lnTo>
                    <a:pt x="769" y="783"/>
                  </a:lnTo>
                  <a:lnTo>
                    <a:pt x="733" y="826"/>
                  </a:lnTo>
                  <a:lnTo>
                    <a:pt x="508" y="615"/>
                  </a:lnTo>
                  <a:lnTo>
                    <a:pt x="469" y="636"/>
                  </a:lnTo>
                  <a:lnTo>
                    <a:pt x="426" y="652"/>
                  </a:lnTo>
                  <a:lnTo>
                    <a:pt x="381" y="662"/>
                  </a:lnTo>
                  <a:lnTo>
                    <a:pt x="333" y="666"/>
                  </a:lnTo>
                  <a:lnTo>
                    <a:pt x="288" y="664"/>
                  </a:lnTo>
                  <a:lnTo>
                    <a:pt x="244" y="654"/>
                  </a:lnTo>
                  <a:lnTo>
                    <a:pt x="203" y="640"/>
                  </a:lnTo>
                  <a:lnTo>
                    <a:pt x="165" y="621"/>
                  </a:lnTo>
                  <a:lnTo>
                    <a:pt x="128" y="597"/>
                  </a:lnTo>
                  <a:lnTo>
                    <a:pt x="97" y="569"/>
                  </a:lnTo>
                  <a:lnTo>
                    <a:pt x="69" y="537"/>
                  </a:lnTo>
                  <a:lnTo>
                    <a:pt x="45" y="501"/>
                  </a:lnTo>
                  <a:lnTo>
                    <a:pt x="26" y="462"/>
                  </a:lnTo>
                  <a:lnTo>
                    <a:pt x="11" y="422"/>
                  </a:lnTo>
                  <a:lnTo>
                    <a:pt x="3" y="379"/>
                  </a:lnTo>
                  <a:lnTo>
                    <a:pt x="0" y="334"/>
                  </a:lnTo>
                  <a:lnTo>
                    <a:pt x="3" y="288"/>
                  </a:lnTo>
                  <a:lnTo>
                    <a:pt x="11" y="244"/>
                  </a:lnTo>
                  <a:lnTo>
                    <a:pt x="26" y="204"/>
                  </a:lnTo>
                  <a:lnTo>
                    <a:pt x="45" y="165"/>
                  </a:lnTo>
                  <a:lnTo>
                    <a:pt x="69" y="130"/>
                  </a:lnTo>
                  <a:lnTo>
                    <a:pt x="97" y="97"/>
                  </a:lnTo>
                  <a:lnTo>
                    <a:pt x="128" y="69"/>
                  </a:lnTo>
                  <a:lnTo>
                    <a:pt x="165" y="45"/>
                  </a:lnTo>
                  <a:lnTo>
                    <a:pt x="203" y="26"/>
                  </a:lnTo>
                  <a:lnTo>
                    <a:pt x="244" y="13"/>
                  </a:lnTo>
                  <a:lnTo>
                    <a:pt x="288" y="4"/>
                  </a:lnTo>
                  <a:lnTo>
                    <a:pt x="3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4" name="Google Shape;10234;p23"/>
            <p:cNvSpPr/>
            <p:nvPr/>
          </p:nvSpPr>
          <p:spPr>
            <a:xfrm>
              <a:off x="4932" y="3621"/>
              <a:ext cx="289" cy="384"/>
            </a:xfrm>
            <a:custGeom>
              <a:rect b="b" l="l" r="r" t="t"/>
              <a:pathLst>
                <a:path extrusionOk="0" h="1154" w="869">
                  <a:moveTo>
                    <a:pt x="535" y="0"/>
                  </a:moveTo>
                  <a:lnTo>
                    <a:pt x="535" y="0"/>
                  </a:lnTo>
                  <a:lnTo>
                    <a:pt x="580" y="4"/>
                  </a:lnTo>
                  <a:lnTo>
                    <a:pt x="623" y="13"/>
                  </a:lnTo>
                  <a:lnTo>
                    <a:pt x="665" y="28"/>
                  </a:lnTo>
                  <a:lnTo>
                    <a:pt x="703" y="47"/>
                  </a:lnTo>
                  <a:lnTo>
                    <a:pt x="739" y="71"/>
                  </a:lnTo>
                  <a:lnTo>
                    <a:pt x="770" y="99"/>
                  </a:lnTo>
                  <a:lnTo>
                    <a:pt x="798" y="130"/>
                  </a:lnTo>
                  <a:lnTo>
                    <a:pt x="822" y="165"/>
                  </a:lnTo>
                  <a:lnTo>
                    <a:pt x="841" y="204"/>
                  </a:lnTo>
                  <a:lnTo>
                    <a:pt x="856" y="246"/>
                  </a:lnTo>
                  <a:lnTo>
                    <a:pt x="865" y="289"/>
                  </a:lnTo>
                  <a:lnTo>
                    <a:pt x="869" y="334"/>
                  </a:lnTo>
                  <a:lnTo>
                    <a:pt x="865" y="379"/>
                  </a:lnTo>
                  <a:lnTo>
                    <a:pt x="856" y="422"/>
                  </a:lnTo>
                  <a:lnTo>
                    <a:pt x="841" y="464"/>
                  </a:lnTo>
                  <a:lnTo>
                    <a:pt x="822" y="502"/>
                  </a:lnTo>
                  <a:lnTo>
                    <a:pt x="798" y="537"/>
                  </a:lnTo>
                  <a:lnTo>
                    <a:pt x="770" y="569"/>
                  </a:lnTo>
                  <a:lnTo>
                    <a:pt x="739" y="597"/>
                  </a:lnTo>
                  <a:lnTo>
                    <a:pt x="703" y="621"/>
                  </a:lnTo>
                  <a:lnTo>
                    <a:pt x="665" y="640"/>
                  </a:lnTo>
                  <a:lnTo>
                    <a:pt x="623" y="655"/>
                  </a:lnTo>
                  <a:lnTo>
                    <a:pt x="580" y="664"/>
                  </a:lnTo>
                  <a:lnTo>
                    <a:pt x="535" y="667"/>
                  </a:lnTo>
                  <a:lnTo>
                    <a:pt x="503" y="665"/>
                  </a:lnTo>
                  <a:lnTo>
                    <a:pt x="473" y="659"/>
                  </a:lnTo>
                  <a:lnTo>
                    <a:pt x="442" y="653"/>
                  </a:lnTo>
                  <a:lnTo>
                    <a:pt x="145" y="1154"/>
                  </a:lnTo>
                  <a:lnTo>
                    <a:pt x="98" y="1121"/>
                  </a:lnTo>
                  <a:lnTo>
                    <a:pt x="51" y="1093"/>
                  </a:lnTo>
                  <a:lnTo>
                    <a:pt x="0" y="1068"/>
                  </a:lnTo>
                  <a:lnTo>
                    <a:pt x="297" y="568"/>
                  </a:lnTo>
                  <a:lnTo>
                    <a:pt x="270" y="536"/>
                  </a:lnTo>
                  <a:lnTo>
                    <a:pt x="247" y="501"/>
                  </a:lnTo>
                  <a:lnTo>
                    <a:pt x="227" y="463"/>
                  </a:lnTo>
                  <a:lnTo>
                    <a:pt x="214" y="422"/>
                  </a:lnTo>
                  <a:lnTo>
                    <a:pt x="205" y="379"/>
                  </a:lnTo>
                  <a:lnTo>
                    <a:pt x="201" y="334"/>
                  </a:lnTo>
                  <a:lnTo>
                    <a:pt x="205" y="289"/>
                  </a:lnTo>
                  <a:lnTo>
                    <a:pt x="214" y="245"/>
                  </a:lnTo>
                  <a:lnTo>
                    <a:pt x="227" y="204"/>
                  </a:lnTo>
                  <a:lnTo>
                    <a:pt x="247" y="165"/>
                  </a:lnTo>
                  <a:lnTo>
                    <a:pt x="271" y="130"/>
                  </a:lnTo>
                  <a:lnTo>
                    <a:pt x="299" y="99"/>
                  </a:lnTo>
                  <a:lnTo>
                    <a:pt x="331" y="71"/>
                  </a:lnTo>
                  <a:lnTo>
                    <a:pt x="366" y="47"/>
                  </a:lnTo>
                  <a:lnTo>
                    <a:pt x="405" y="28"/>
                  </a:lnTo>
                  <a:lnTo>
                    <a:pt x="446" y="13"/>
                  </a:lnTo>
                  <a:lnTo>
                    <a:pt x="490" y="4"/>
                  </a:lnTo>
                  <a:lnTo>
                    <a:pt x="5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5" name="Google Shape;10235;p23"/>
            <p:cNvSpPr/>
            <p:nvPr/>
          </p:nvSpPr>
          <p:spPr>
            <a:xfrm>
              <a:off x="5075" y="4146"/>
              <a:ext cx="360" cy="223"/>
            </a:xfrm>
            <a:custGeom>
              <a:rect b="b" l="l" r="r" t="t"/>
              <a:pathLst>
                <a:path extrusionOk="0" h="665" w="1075">
                  <a:moveTo>
                    <a:pt x="743" y="0"/>
                  </a:moveTo>
                  <a:lnTo>
                    <a:pt x="788" y="2"/>
                  </a:lnTo>
                  <a:lnTo>
                    <a:pt x="831" y="11"/>
                  </a:lnTo>
                  <a:lnTo>
                    <a:pt x="872" y="26"/>
                  </a:lnTo>
                  <a:lnTo>
                    <a:pt x="910" y="45"/>
                  </a:lnTo>
                  <a:lnTo>
                    <a:pt x="946" y="69"/>
                  </a:lnTo>
                  <a:lnTo>
                    <a:pt x="978" y="97"/>
                  </a:lnTo>
                  <a:lnTo>
                    <a:pt x="1006" y="128"/>
                  </a:lnTo>
                  <a:lnTo>
                    <a:pt x="1030" y="165"/>
                  </a:lnTo>
                  <a:lnTo>
                    <a:pt x="1049" y="203"/>
                  </a:lnTo>
                  <a:lnTo>
                    <a:pt x="1064" y="244"/>
                  </a:lnTo>
                  <a:lnTo>
                    <a:pt x="1073" y="287"/>
                  </a:lnTo>
                  <a:lnTo>
                    <a:pt x="1075" y="332"/>
                  </a:lnTo>
                  <a:lnTo>
                    <a:pt x="1073" y="377"/>
                  </a:lnTo>
                  <a:lnTo>
                    <a:pt x="1064" y="421"/>
                  </a:lnTo>
                  <a:lnTo>
                    <a:pt x="1049" y="462"/>
                  </a:lnTo>
                  <a:lnTo>
                    <a:pt x="1030" y="500"/>
                  </a:lnTo>
                  <a:lnTo>
                    <a:pt x="1006" y="535"/>
                  </a:lnTo>
                  <a:lnTo>
                    <a:pt x="978" y="568"/>
                  </a:lnTo>
                  <a:lnTo>
                    <a:pt x="946" y="595"/>
                  </a:lnTo>
                  <a:lnTo>
                    <a:pt x="910" y="620"/>
                  </a:lnTo>
                  <a:lnTo>
                    <a:pt x="872" y="639"/>
                  </a:lnTo>
                  <a:lnTo>
                    <a:pt x="831" y="653"/>
                  </a:lnTo>
                  <a:lnTo>
                    <a:pt x="788" y="662"/>
                  </a:lnTo>
                  <a:lnTo>
                    <a:pt x="743" y="665"/>
                  </a:lnTo>
                  <a:lnTo>
                    <a:pt x="698" y="662"/>
                  </a:lnTo>
                  <a:lnTo>
                    <a:pt x="656" y="654"/>
                  </a:lnTo>
                  <a:lnTo>
                    <a:pt x="615" y="639"/>
                  </a:lnTo>
                  <a:lnTo>
                    <a:pt x="577" y="621"/>
                  </a:lnTo>
                  <a:lnTo>
                    <a:pt x="542" y="597"/>
                  </a:lnTo>
                  <a:lnTo>
                    <a:pt x="510" y="570"/>
                  </a:lnTo>
                  <a:lnTo>
                    <a:pt x="483" y="539"/>
                  </a:lnTo>
                  <a:lnTo>
                    <a:pt x="458" y="504"/>
                  </a:lnTo>
                  <a:lnTo>
                    <a:pt x="439" y="466"/>
                  </a:lnTo>
                  <a:lnTo>
                    <a:pt x="424" y="427"/>
                  </a:lnTo>
                  <a:lnTo>
                    <a:pt x="415" y="384"/>
                  </a:lnTo>
                  <a:lnTo>
                    <a:pt x="0" y="343"/>
                  </a:lnTo>
                  <a:lnTo>
                    <a:pt x="9" y="292"/>
                  </a:lnTo>
                  <a:lnTo>
                    <a:pt x="15" y="239"/>
                  </a:lnTo>
                  <a:lnTo>
                    <a:pt x="17" y="185"/>
                  </a:lnTo>
                  <a:lnTo>
                    <a:pt x="16" y="176"/>
                  </a:lnTo>
                  <a:lnTo>
                    <a:pt x="431" y="218"/>
                  </a:lnTo>
                  <a:lnTo>
                    <a:pt x="449" y="176"/>
                  </a:lnTo>
                  <a:lnTo>
                    <a:pt x="473" y="139"/>
                  </a:lnTo>
                  <a:lnTo>
                    <a:pt x="501" y="105"/>
                  </a:lnTo>
                  <a:lnTo>
                    <a:pt x="534" y="74"/>
                  </a:lnTo>
                  <a:lnTo>
                    <a:pt x="569" y="48"/>
                  </a:lnTo>
                  <a:lnTo>
                    <a:pt x="608" y="28"/>
                  </a:lnTo>
                  <a:lnTo>
                    <a:pt x="651" y="12"/>
                  </a:lnTo>
                  <a:lnTo>
                    <a:pt x="695" y="3"/>
                  </a:lnTo>
                  <a:lnTo>
                    <a:pt x="74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6" name="Google Shape;10236;p23"/>
            <p:cNvSpPr/>
            <p:nvPr/>
          </p:nvSpPr>
          <p:spPr>
            <a:xfrm>
              <a:off x="4827" y="4448"/>
              <a:ext cx="222" cy="355"/>
            </a:xfrm>
            <a:custGeom>
              <a:rect b="b" l="l" r="r" t="t"/>
              <a:pathLst>
                <a:path extrusionOk="0" h="1069" w="667">
                  <a:moveTo>
                    <a:pt x="251" y="0"/>
                  </a:moveTo>
                  <a:lnTo>
                    <a:pt x="343" y="404"/>
                  </a:lnTo>
                  <a:lnTo>
                    <a:pt x="391" y="409"/>
                  </a:lnTo>
                  <a:lnTo>
                    <a:pt x="437" y="420"/>
                  </a:lnTo>
                  <a:lnTo>
                    <a:pt x="480" y="438"/>
                  </a:lnTo>
                  <a:lnTo>
                    <a:pt x="520" y="461"/>
                  </a:lnTo>
                  <a:lnTo>
                    <a:pt x="556" y="489"/>
                  </a:lnTo>
                  <a:lnTo>
                    <a:pt x="588" y="522"/>
                  </a:lnTo>
                  <a:lnTo>
                    <a:pt x="615" y="558"/>
                  </a:lnTo>
                  <a:lnTo>
                    <a:pt x="636" y="598"/>
                  </a:lnTo>
                  <a:lnTo>
                    <a:pt x="653" y="641"/>
                  </a:lnTo>
                  <a:lnTo>
                    <a:pt x="663" y="688"/>
                  </a:lnTo>
                  <a:lnTo>
                    <a:pt x="667" y="736"/>
                  </a:lnTo>
                  <a:lnTo>
                    <a:pt x="663" y="782"/>
                  </a:lnTo>
                  <a:lnTo>
                    <a:pt x="654" y="824"/>
                  </a:lnTo>
                  <a:lnTo>
                    <a:pt x="641" y="865"/>
                  </a:lnTo>
                  <a:lnTo>
                    <a:pt x="621" y="904"/>
                  </a:lnTo>
                  <a:lnTo>
                    <a:pt x="597" y="940"/>
                  </a:lnTo>
                  <a:lnTo>
                    <a:pt x="569" y="971"/>
                  </a:lnTo>
                  <a:lnTo>
                    <a:pt x="537" y="1000"/>
                  </a:lnTo>
                  <a:lnTo>
                    <a:pt x="502" y="1023"/>
                  </a:lnTo>
                  <a:lnTo>
                    <a:pt x="463" y="1043"/>
                  </a:lnTo>
                  <a:lnTo>
                    <a:pt x="421" y="1057"/>
                  </a:lnTo>
                  <a:lnTo>
                    <a:pt x="379" y="1066"/>
                  </a:lnTo>
                  <a:lnTo>
                    <a:pt x="333" y="1069"/>
                  </a:lnTo>
                  <a:lnTo>
                    <a:pt x="288" y="1066"/>
                  </a:lnTo>
                  <a:lnTo>
                    <a:pt x="245" y="1057"/>
                  </a:lnTo>
                  <a:lnTo>
                    <a:pt x="203" y="1043"/>
                  </a:lnTo>
                  <a:lnTo>
                    <a:pt x="165" y="1023"/>
                  </a:lnTo>
                  <a:lnTo>
                    <a:pt x="130" y="1000"/>
                  </a:lnTo>
                  <a:lnTo>
                    <a:pt x="98" y="971"/>
                  </a:lnTo>
                  <a:lnTo>
                    <a:pt x="70" y="940"/>
                  </a:lnTo>
                  <a:lnTo>
                    <a:pt x="46" y="904"/>
                  </a:lnTo>
                  <a:lnTo>
                    <a:pt x="27" y="865"/>
                  </a:lnTo>
                  <a:lnTo>
                    <a:pt x="12" y="824"/>
                  </a:lnTo>
                  <a:lnTo>
                    <a:pt x="3" y="782"/>
                  </a:lnTo>
                  <a:lnTo>
                    <a:pt x="0" y="736"/>
                  </a:lnTo>
                  <a:lnTo>
                    <a:pt x="3" y="689"/>
                  </a:lnTo>
                  <a:lnTo>
                    <a:pt x="13" y="644"/>
                  </a:lnTo>
                  <a:lnTo>
                    <a:pt x="29" y="602"/>
                  </a:lnTo>
                  <a:lnTo>
                    <a:pt x="51" y="562"/>
                  </a:lnTo>
                  <a:lnTo>
                    <a:pt x="77" y="526"/>
                  </a:lnTo>
                  <a:lnTo>
                    <a:pt x="107" y="493"/>
                  </a:lnTo>
                  <a:lnTo>
                    <a:pt x="142" y="465"/>
                  </a:lnTo>
                  <a:lnTo>
                    <a:pt x="181" y="443"/>
                  </a:lnTo>
                  <a:lnTo>
                    <a:pt x="87" y="37"/>
                  </a:lnTo>
                  <a:lnTo>
                    <a:pt x="143" y="28"/>
                  </a:lnTo>
                  <a:lnTo>
                    <a:pt x="198" y="15"/>
                  </a:lnTo>
                  <a:lnTo>
                    <a:pt x="2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7" name="Google Shape;10237;p23"/>
            <p:cNvSpPr/>
            <p:nvPr/>
          </p:nvSpPr>
          <p:spPr>
            <a:xfrm>
              <a:off x="4203" y="4262"/>
              <a:ext cx="393" cy="229"/>
            </a:xfrm>
            <a:custGeom>
              <a:rect b="b" l="l" r="r" t="t"/>
              <a:pathLst>
                <a:path extrusionOk="0" h="688" w="1182">
                  <a:moveTo>
                    <a:pt x="1128" y="0"/>
                  </a:moveTo>
                  <a:lnTo>
                    <a:pt x="1142" y="55"/>
                  </a:lnTo>
                  <a:lnTo>
                    <a:pt x="1160" y="108"/>
                  </a:lnTo>
                  <a:lnTo>
                    <a:pt x="1182" y="159"/>
                  </a:lnTo>
                  <a:lnTo>
                    <a:pt x="664" y="333"/>
                  </a:lnTo>
                  <a:lnTo>
                    <a:pt x="665" y="343"/>
                  </a:lnTo>
                  <a:lnTo>
                    <a:pt x="666" y="354"/>
                  </a:lnTo>
                  <a:lnTo>
                    <a:pt x="664" y="399"/>
                  </a:lnTo>
                  <a:lnTo>
                    <a:pt x="655" y="443"/>
                  </a:lnTo>
                  <a:lnTo>
                    <a:pt x="640" y="484"/>
                  </a:lnTo>
                  <a:lnTo>
                    <a:pt x="621" y="523"/>
                  </a:lnTo>
                  <a:lnTo>
                    <a:pt x="597" y="558"/>
                  </a:lnTo>
                  <a:lnTo>
                    <a:pt x="569" y="590"/>
                  </a:lnTo>
                  <a:lnTo>
                    <a:pt x="537" y="619"/>
                  </a:lnTo>
                  <a:lnTo>
                    <a:pt x="501" y="642"/>
                  </a:lnTo>
                  <a:lnTo>
                    <a:pt x="463" y="662"/>
                  </a:lnTo>
                  <a:lnTo>
                    <a:pt x="422" y="676"/>
                  </a:lnTo>
                  <a:lnTo>
                    <a:pt x="378" y="684"/>
                  </a:lnTo>
                  <a:lnTo>
                    <a:pt x="332" y="688"/>
                  </a:lnTo>
                  <a:lnTo>
                    <a:pt x="287" y="684"/>
                  </a:lnTo>
                  <a:lnTo>
                    <a:pt x="244" y="676"/>
                  </a:lnTo>
                  <a:lnTo>
                    <a:pt x="204" y="662"/>
                  </a:lnTo>
                  <a:lnTo>
                    <a:pt x="165" y="642"/>
                  </a:lnTo>
                  <a:lnTo>
                    <a:pt x="129" y="619"/>
                  </a:lnTo>
                  <a:lnTo>
                    <a:pt x="97" y="590"/>
                  </a:lnTo>
                  <a:lnTo>
                    <a:pt x="69" y="558"/>
                  </a:lnTo>
                  <a:lnTo>
                    <a:pt x="45" y="523"/>
                  </a:lnTo>
                  <a:lnTo>
                    <a:pt x="26" y="484"/>
                  </a:lnTo>
                  <a:lnTo>
                    <a:pt x="12" y="443"/>
                  </a:lnTo>
                  <a:lnTo>
                    <a:pt x="3" y="399"/>
                  </a:lnTo>
                  <a:lnTo>
                    <a:pt x="0" y="354"/>
                  </a:lnTo>
                  <a:lnTo>
                    <a:pt x="3" y="309"/>
                  </a:lnTo>
                  <a:lnTo>
                    <a:pt x="12" y="266"/>
                  </a:lnTo>
                  <a:lnTo>
                    <a:pt x="26" y="225"/>
                  </a:lnTo>
                  <a:lnTo>
                    <a:pt x="45" y="187"/>
                  </a:lnTo>
                  <a:lnTo>
                    <a:pt x="69" y="151"/>
                  </a:lnTo>
                  <a:lnTo>
                    <a:pt x="97" y="119"/>
                  </a:lnTo>
                  <a:lnTo>
                    <a:pt x="129" y="91"/>
                  </a:lnTo>
                  <a:lnTo>
                    <a:pt x="165" y="67"/>
                  </a:lnTo>
                  <a:lnTo>
                    <a:pt x="204" y="48"/>
                  </a:lnTo>
                  <a:lnTo>
                    <a:pt x="244" y="33"/>
                  </a:lnTo>
                  <a:lnTo>
                    <a:pt x="287" y="25"/>
                  </a:lnTo>
                  <a:lnTo>
                    <a:pt x="332" y="22"/>
                  </a:lnTo>
                  <a:lnTo>
                    <a:pt x="377" y="24"/>
                  </a:lnTo>
                  <a:lnTo>
                    <a:pt x="417" y="33"/>
                  </a:lnTo>
                  <a:lnTo>
                    <a:pt x="457" y="46"/>
                  </a:lnTo>
                  <a:lnTo>
                    <a:pt x="494" y="64"/>
                  </a:lnTo>
                  <a:lnTo>
                    <a:pt x="528" y="85"/>
                  </a:lnTo>
                  <a:lnTo>
                    <a:pt x="560" y="111"/>
                  </a:lnTo>
                  <a:lnTo>
                    <a:pt x="588" y="141"/>
                  </a:lnTo>
                  <a:lnTo>
                    <a:pt x="612" y="173"/>
                  </a:lnTo>
                  <a:lnTo>
                    <a:pt x="11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38" name="Google Shape;10238;p23"/>
            <p:cNvSpPr/>
            <p:nvPr/>
          </p:nvSpPr>
          <p:spPr>
            <a:xfrm>
              <a:off x="4637" y="4018"/>
              <a:ext cx="380" cy="380"/>
            </a:xfrm>
            <a:custGeom>
              <a:rect b="b" l="l" r="r" t="t"/>
              <a:pathLst>
                <a:path extrusionOk="0" h="1143" w="1143">
                  <a:moveTo>
                    <a:pt x="571" y="0"/>
                  </a:moveTo>
                  <a:lnTo>
                    <a:pt x="633" y="4"/>
                  </a:lnTo>
                  <a:lnTo>
                    <a:pt x="694" y="14"/>
                  </a:lnTo>
                  <a:lnTo>
                    <a:pt x="752" y="30"/>
                  </a:lnTo>
                  <a:lnTo>
                    <a:pt x="807" y="51"/>
                  </a:lnTo>
                  <a:lnTo>
                    <a:pt x="859" y="78"/>
                  </a:lnTo>
                  <a:lnTo>
                    <a:pt x="909" y="111"/>
                  </a:lnTo>
                  <a:lnTo>
                    <a:pt x="954" y="148"/>
                  </a:lnTo>
                  <a:lnTo>
                    <a:pt x="995" y="189"/>
                  </a:lnTo>
                  <a:lnTo>
                    <a:pt x="1032" y="234"/>
                  </a:lnTo>
                  <a:lnTo>
                    <a:pt x="1065" y="284"/>
                  </a:lnTo>
                  <a:lnTo>
                    <a:pt x="1092" y="336"/>
                  </a:lnTo>
                  <a:lnTo>
                    <a:pt x="1113" y="391"/>
                  </a:lnTo>
                  <a:lnTo>
                    <a:pt x="1129" y="449"/>
                  </a:lnTo>
                  <a:lnTo>
                    <a:pt x="1140" y="509"/>
                  </a:lnTo>
                  <a:lnTo>
                    <a:pt x="1143" y="571"/>
                  </a:lnTo>
                  <a:lnTo>
                    <a:pt x="1140" y="633"/>
                  </a:lnTo>
                  <a:lnTo>
                    <a:pt x="1129" y="694"/>
                  </a:lnTo>
                  <a:lnTo>
                    <a:pt x="1113" y="752"/>
                  </a:lnTo>
                  <a:lnTo>
                    <a:pt x="1092" y="807"/>
                  </a:lnTo>
                  <a:lnTo>
                    <a:pt x="1065" y="859"/>
                  </a:lnTo>
                  <a:lnTo>
                    <a:pt x="1032" y="909"/>
                  </a:lnTo>
                  <a:lnTo>
                    <a:pt x="995" y="954"/>
                  </a:lnTo>
                  <a:lnTo>
                    <a:pt x="954" y="996"/>
                  </a:lnTo>
                  <a:lnTo>
                    <a:pt x="909" y="1032"/>
                  </a:lnTo>
                  <a:lnTo>
                    <a:pt x="859" y="1065"/>
                  </a:lnTo>
                  <a:lnTo>
                    <a:pt x="807" y="1092"/>
                  </a:lnTo>
                  <a:lnTo>
                    <a:pt x="752" y="1113"/>
                  </a:lnTo>
                  <a:lnTo>
                    <a:pt x="694" y="1129"/>
                  </a:lnTo>
                  <a:lnTo>
                    <a:pt x="633" y="1139"/>
                  </a:lnTo>
                  <a:lnTo>
                    <a:pt x="571" y="1143"/>
                  </a:lnTo>
                  <a:lnTo>
                    <a:pt x="508" y="1139"/>
                  </a:lnTo>
                  <a:lnTo>
                    <a:pt x="449" y="1129"/>
                  </a:lnTo>
                  <a:lnTo>
                    <a:pt x="391" y="1113"/>
                  </a:lnTo>
                  <a:lnTo>
                    <a:pt x="335" y="1092"/>
                  </a:lnTo>
                  <a:lnTo>
                    <a:pt x="283" y="1065"/>
                  </a:lnTo>
                  <a:lnTo>
                    <a:pt x="234" y="1032"/>
                  </a:lnTo>
                  <a:lnTo>
                    <a:pt x="188" y="996"/>
                  </a:lnTo>
                  <a:lnTo>
                    <a:pt x="147" y="954"/>
                  </a:lnTo>
                  <a:lnTo>
                    <a:pt x="110" y="909"/>
                  </a:lnTo>
                  <a:lnTo>
                    <a:pt x="78" y="859"/>
                  </a:lnTo>
                  <a:lnTo>
                    <a:pt x="50" y="807"/>
                  </a:lnTo>
                  <a:lnTo>
                    <a:pt x="29" y="752"/>
                  </a:lnTo>
                  <a:lnTo>
                    <a:pt x="13" y="694"/>
                  </a:lnTo>
                  <a:lnTo>
                    <a:pt x="3" y="633"/>
                  </a:lnTo>
                  <a:lnTo>
                    <a:pt x="0" y="571"/>
                  </a:lnTo>
                  <a:lnTo>
                    <a:pt x="3" y="509"/>
                  </a:lnTo>
                  <a:lnTo>
                    <a:pt x="13" y="449"/>
                  </a:lnTo>
                  <a:lnTo>
                    <a:pt x="29" y="391"/>
                  </a:lnTo>
                  <a:lnTo>
                    <a:pt x="50" y="336"/>
                  </a:lnTo>
                  <a:lnTo>
                    <a:pt x="78" y="284"/>
                  </a:lnTo>
                  <a:lnTo>
                    <a:pt x="110" y="234"/>
                  </a:lnTo>
                  <a:lnTo>
                    <a:pt x="147" y="189"/>
                  </a:lnTo>
                  <a:lnTo>
                    <a:pt x="188" y="148"/>
                  </a:lnTo>
                  <a:lnTo>
                    <a:pt x="234" y="111"/>
                  </a:lnTo>
                  <a:lnTo>
                    <a:pt x="283" y="78"/>
                  </a:lnTo>
                  <a:lnTo>
                    <a:pt x="335" y="51"/>
                  </a:lnTo>
                  <a:lnTo>
                    <a:pt x="391" y="30"/>
                  </a:lnTo>
                  <a:lnTo>
                    <a:pt x="449" y="14"/>
                  </a:lnTo>
                  <a:lnTo>
                    <a:pt x="508" y="4"/>
                  </a:lnTo>
                  <a:lnTo>
                    <a:pt x="5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39" name="Google Shape;10239;p23"/>
          <p:cNvGrpSpPr/>
          <p:nvPr/>
        </p:nvGrpSpPr>
        <p:grpSpPr>
          <a:xfrm>
            <a:off x="7240220" y="15119394"/>
            <a:ext cx="462583" cy="462115"/>
            <a:chOff x="5516" y="3626"/>
            <a:chExt cx="1981" cy="1978"/>
          </a:xfrm>
        </p:grpSpPr>
        <p:sp>
          <p:nvSpPr>
            <p:cNvPr id="10240" name="Google Shape;10240;p23"/>
            <p:cNvSpPr/>
            <p:nvPr/>
          </p:nvSpPr>
          <p:spPr>
            <a:xfrm>
              <a:off x="5524" y="4270"/>
              <a:ext cx="490" cy="498"/>
            </a:xfrm>
            <a:custGeom>
              <a:rect b="b" l="l" r="r" t="t"/>
              <a:pathLst>
                <a:path extrusionOk="0" h="996" w="980">
                  <a:moveTo>
                    <a:pt x="980" y="0"/>
                  </a:moveTo>
                  <a:lnTo>
                    <a:pt x="952" y="46"/>
                  </a:lnTo>
                  <a:lnTo>
                    <a:pt x="921" y="94"/>
                  </a:lnTo>
                  <a:lnTo>
                    <a:pt x="890" y="145"/>
                  </a:lnTo>
                  <a:lnTo>
                    <a:pt x="856" y="198"/>
                  </a:lnTo>
                  <a:lnTo>
                    <a:pt x="819" y="255"/>
                  </a:lnTo>
                  <a:lnTo>
                    <a:pt x="781" y="314"/>
                  </a:lnTo>
                  <a:lnTo>
                    <a:pt x="740" y="376"/>
                  </a:lnTo>
                  <a:lnTo>
                    <a:pt x="696" y="444"/>
                  </a:lnTo>
                  <a:lnTo>
                    <a:pt x="649" y="514"/>
                  </a:lnTo>
                  <a:lnTo>
                    <a:pt x="599" y="588"/>
                  </a:lnTo>
                  <a:lnTo>
                    <a:pt x="546" y="665"/>
                  </a:lnTo>
                  <a:lnTo>
                    <a:pt x="491" y="748"/>
                  </a:lnTo>
                  <a:lnTo>
                    <a:pt x="431" y="834"/>
                  </a:lnTo>
                  <a:lnTo>
                    <a:pt x="369" y="926"/>
                  </a:lnTo>
                  <a:lnTo>
                    <a:pt x="347" y="960"/>
                  </a:lnTo>
                  <a:lnTo>
                    <a:pt x="331" y="996"/>
                  </a:lnTo>
                  <a:lnTo>
                    <a:pt x="0" y="666"/>
                  </a:lnTo>
                  <a:lnTo>
                    <a:pt x="2" y="664"/>
                  </a:lnTo>
                  <a:lnTo>
                    <a:pt x="8" y="657"/>
                  </a:lnTo>
                  <a:lnTo>
                    <a:pt x="18" y="645"/>
                  </a:lnTo>
                  <a:lnTo>
                    <a:pt x="30" y="629"/>
                  </a:lnTo>
                  <a:lnTo>
                    <a:pt x="47" y="609"/>
                  </a:lnTo>
                  <a:lnTo>
                    <a:pt x="66" y="588"/>
                  </a:lnTo>
                  <a:lnTo>
                    <a:pt x="89" y="561"/>
                  </a:lnTo>
                  <a:lnTo>
                    <a:pt x="115" y="533"/>
                  </a:lnTo>
                  <a:lnTo>
                    <a:pt x="144" y="503"/>
                  </a:lnTo>
                  <a:lnTo>
                    <a:pt x="174" y="471"/>
                  </a:lnTo>
                  <a:lnTo>
                    <a:pt x="208" y="438"/>
                  </a:lnTo>
                  <a:lnTo>
                    <a:pt x="244" y="403"/>
                  </a:lnTo>
                  <a:lnTo>
                    <a:pt x="283" y="368"/>
                  </a:lnTo>
                  <a:lnTo>
                    <a:pt x="324" y="332"/>
                  </a:lnTo>
                  <a:lnTo>
                    <a:pt x="366" y="296"/>
                  </a:lnTo>
                  <a:lnTo>
                    <a:pt x="410" y="261"/>
                  </a:lnTo>
                  <a:lnTo>
                    <a:pt x="457" y="226"/>
                  </a:lnTo>
                  <a:lnTo>
                    <a:pt x="504" y="192"/>
                  </a:lnTo>
                  <a:lnTo>
                    <a:pt x="554" y="160"/>
                  </a:lnTo>
                  <a:lnTo>
                    <a:pt x="603" y="130"/>
                  </a:lnTo>
                  <a:lnTo>
                    <a:pt x="655" y="102"/>
                  </a:lnTo>
                  <a:lnTo>
                    <a:pt x="707" y="76"/>
                  </a:lnTo>
                  <a:lnTo>
                    <a:pt x="761" y="54"/>
                  </a:lnTo>
                  <a:lnTo>
                    <a:pt x="815" y="35"/>
                  </a:lnTo>
                  <a:lnTo>
                    <a:pt x="870" y="19"/>
                  </a:lnTo>
                  <a:lnTo>
                    <a:pt x="925" y="7"/>
                  </a:lnTo>
                  <a:lnTo>
                    <a:pt x="9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41" name="Google Shape;10241;p23"/>
            <p:cNvSpPr/>
            <p:nvPr/>
          </p:nvSpPr>
          <p:spPr>
            <a:xfrm>
              <a:off x="6354" y="5106"/>
              <a:ext cx="499" cy="490"/>
            </a:xfrm>
            <a:custGeom>
              <a:rect b="b" l="l" r="r" t="t"/>
              <a:pathLst>
                <a:path extrusionOk="0" h="979" w="998">
                  <a:moveTo>
                    <a:pt x="998" y="0"/>
                  </a:moveTo>
                  <a:lnTo>
                    <a:pt x="990" y="55"/>
                  </a:lnTo>
                  <a:lnTo>
                    <a:pt x="978" y="111"/>
                  </a:lnTo>
                  <a:lnTo>
                    <a:pt x="963" y="165"/>
                  </a:lnTo>
                  <a:lnTo>
                    <a:pt x="943" y="220"/>
                  </a:lnTo>
                  <a:lnTo>
                    <a:pt x="920" y="273"/>
                  </a:lnTo>
                  <a:lnTo>
                    <a:pt x="895" y="326"/>
                  </a:lnTo>
                  <a:lnTo>
                    <a:pt x="867" y="377"/>
                  </a:lnTo>
                  <a:lnTo>
                    <a:pt x="837" y="427"/>
                  </a:lnTo>
                  <a:lnTo>
                    <a:pt x="804" y="477"/>
                  </a:lnTo>
                  <a:lnTo>
                    <a:pt x="770" y="524"/>
                  </a:lnTo>
                  <a:lnTo>
                    <a:pt x="736" y="570"/>
                  </a:lnTo>
                  <a:lnTo>
                    <a:pt x="700" y="614"/>
                  </a:lnTo>
                  <a:lnTo>
                    <a:pt x="665" y="657"/>
                  </a:lnTo>
                  <a:lnTo>
                    <a:pt x="629" y="698"/>
                  </a:lnTo>
                  <a:lnTo>
                    <a:pt x="594" y="736"/>
                  </a:lnTo>
                  <a:lnTo>
                    <a:pt x="559" y="771"/>
                  </a:lnTo>
                  <a:lnTo>
                    <a:pt x="525" y="805"/>
                  </a:lnTo>
                  <a:lnTo>
                    <a:pt x="494" y="837"/>
                  </a:lnTo>
                  <a:lnTo>
                    <a:pt x="463" y="866"/>
                  </a:lnTo>
                  <a:lnTo>
                    <a:pt x="434" y="891"/>
                  </a:lnTo>
                  <a:lnTo>
                    <a:pt x="409" y="914"/>
                  </a:lnTo>
                  <a:lnTo>
                    <a:pt x="386" y="933"/>
                  </a:lnTo>
                  <a:lnTo>
                    <a:pt x="367" y="949"/>
                  </a:lnTo>
                  <a:lnTo>
                    <a:pt x="351" y="962"/>
                  </a:lnTo>
                  <a:lnTo>
                    <a:pt x="340" y="972"/>
                  </a:lnTo>
                  <a:lnTo>
                    <a:pt x="333" y="978"/>
                  </a:lnTo>
                  <a:lnTo>
                    <a:pt x="330" y="979"/>
                  </a:lnTo>
                  <a:lnTo>
                    <a:pt x="0" y="649"/>
                  </a:lnTo>
                  <a:lnTo>
                    <a:pt x="35" y="633"/>
                  </a:lnTo>
                  <a:lnTo>
                    <a:pt x="70" y="612"/>
                  </a:lnTo>
                  <a:lnTo>
                    <a:pt x="161" y="549"/>
                  </a:lnTo>
                  <a:lnTo>
                    <a:pt x="248" y="490"/>
                  </a:lnTo>
                  <a:lnTo>
                    <a:pt x="330" y="433"/>
                  </a:lnTo>
                  <a:lnTo>
                    <a:pt x="409" y="381"/>
                  </a:lnTo>
                  <a:lnTo>
                    <a:pt x="483" y="332"/>
                  </a:lnTo>
                  <a:lnTo>
                    <a:pt x="553" y="285"/>
                  </a:lnTo>
                  <a:lnTo>
                    <a:pt x="619" y="241"/>
                  </a:lnTo>
                  <a:lnTo>
                    <a:pt x="682" y="200"/>
                  </a:lnTo>
                  <a:lnTo>
                    <a:pt x="743" y="162"/>
                  </a:lnTo>
                  <a:lnTo>
                    <a:pt x="799" y="125"/>
                  </a:lnTo>
                  <a:lnTo>
                    <a:pt x="853" y="92"/>
                  </a:lnTo>
                  <a:lnTo>
                    <a:pt x="903" y="59"/>
                  </a:lnTo>
                  <a:lnTo>
                    <a:pt x="952" y="29"/>
                  </a:lnTo>
                  <a:lnTo>
                    <a:pt x="99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42" name="Google Shape;10242;p23"/>
            <p:cNvSpPr/>
            <p:nvPr/>
          </p:nvSpPr>
          <p:spPr>
            <a:xfrm>
              <a:off x="5516" y="4987"/>
              <a:ext cx="619" cy="617"/>
            </a:xfrm>
            <a:custGeom>
              <a:rect b="b" l="l" r="r" t="t"/>
              <a:pathLst>
                <a:path extrusionOk="0" h="1235" w="1237">
                  <a:moveTo>
                    <a:pt x="496" y="0"/>
                  </a:moveTo>
                  <a:lnTo>
                    <a:pt x="532" y="36"/>
                  </a:lnTo>
                  <a:lnTo>
                    <a:pt x="502" y="104"/>
                  </a:lnTo>
                  <a:lnTo>
                    <a:pt x="474" y="173"/>
                  </a:lnTo>
                  <a:lnTo>
                    <a:pt x="447" y="248"/>
                  </a:lnTo>
                  <a:lnTo>
                    <a:pt x="423" y="324"/>
                  </a:lnTo>
                  <a:lnTo>
                    <a:pt x="403" y="401"/>
                  </a:lnTo>
                  <a:lnTo>
                    <a:pt x="375" y="522"/>
                  </a:lnTo>
                  <a:lnTo>
                    <a:pt x="353" y="644"/>
                  </a:lnTo>
                  <a:lnTo>
                    <a:pt x="335" y="767"/>
                  </a:lnTo>
                  <a:lnTo>
                    <a:pt x="323" y="890"/>
                  </a:lnTo>
                  <a:lnTo>
                    <a:pt x="320" y="915"/>
                  </a:lnTo>
                  <a:lnTo>
                    <a:pt x="423" y="906"/>
                  </a:lnTo>
                  <a:lnTo>
                    <a:pt x="526" y="893"/>
                  </a:lnTo>
                  <a:lnTo>
                    <a:pt x="647" y="874"/>
                  </a:lnTo>
                  <a:lnTo>
                    <a:pt x="766" y="849"/>
                  </a:lnTo>
                  <a:lnTo>
                    <a:pt x="885" y="820"/>
                  </a:lnTo>
                  <a:lnTo>
                    <a:pt x="1002" y="784"/>
                  </a:lnTo>
                  <a:lnTo>
                    <a:pt x="1060" y="763"/>
                  </a:lnTo>
                  <a:lnTo>
                    <a:pt x="1117" y="740"/>
                  </a:lnTo>
                  <a:lnTo>
                    <a:pt x="1173" y="717"/>
                  </a:lnTo>
                  <a:lnTo>
                    <a:pt x="1200" y="704"/>
                  </a:lnTo>
                  <a:lnTo>
                    <a:pt x="1237" y="740"/>
                  </a:lnTo>
                  <a:lnTo>
                    <a:pt x="1194" y="797"/>
                  </a:lnTo>
                  <a:lnTo>
                    <a:pt x="1147" y="851"/>
                  </a:lnTo>
                  <a:lnTo>
                    <a:pt x="1095" y="901"/>
                  </a:lnTo>
                  <a:lnTo>
                    <a:pt x="1041" y="947"/>
                  </a:lnTo>
                  <a:lnTo>
                    <a:pt x="983" y="989"/>
                  </a:lnTo>
                  <a:lnTo>
                    <a:pt x="922" y="1027"/>
                  </a:lnTo>
                  <a:lnTo>
                    <a:pt x="858" y="1062"/>
                  </a:lnTo>
                  <a:lnTo>
                    <a:pt x="794" y="1094"/>
                  </a:lnTo>
                  <a:lnTo>
                    <a:pt x="728" y="1123"/>
                  </a:lnTo>
                  <a:lnTo>
                    <a:pt x="661" y="1147"/>
                  </a:lnTo>
                  <a:lnTo>
                    <a:pt x="594" y="1169"/>
                  </a:lnTo>
                  <a:lnTo>
                    <a:pt x="491" y="1196"/>
                  </a:lnTo>
                  <a:lnTo>
                    <a:pt x="386" y="1217"/>
                  </a:lnTo>
                  <a:lnTo>
                    <a:pt x="280" y="1229"/>
                  </a:lnTo>
                  <a:lnTo>
                    <a:pt x="174" y="1235"/>
                  </a:lnTo>
                  <a:lnTo>
                    <a:pt x="151" y="1235"/>
                  </a:lnTo>
                  <a:lnTo>
                    <a:pt x="128" y="1233"/>
                  </a:lnTo>
                  <a:lnTo>
                    <a:pt x="106" y="1228"/>
                  </a:lnTo>
                  <a:lnTo>
                    <a:pt x="80" y="1217"/>
                  </a:lnTo>
                  <a:lnTo>
                    <a:pt x="57" y="1201"/>
                  </a:lnTo>
                  <a:lnTo>
                    <a:pt x="36" y="1182"/>
                  </a:lnTo>
                  <a:lnTo>
                    <a:pt x="21" y="1159"/>
                  </a:lnTo>
                  <a:lnTo>
                    <a:pt x="8" y="1134"/>
                  </a:lnTo>
                  <a:lnTo>
                    <a:pt x="1" y="1106"/>
                  </a:lnTo>
                  <a:lnTo>
                    <a:pt x="0" y="1073"/>
                  </a:lnTo>
                  <a:lnTo>
                    <a:pt x="0" y="1041"/>
                  </a:lnTo>
                  <a:lnTo>
                    <a:pt x="6" y="947"/>
                  </a:lnTo>
                  <a:lnTo>
                    <a:pt x="18" y="855"/>
                  </a:lnTo>
                  <a:lnTo>
                    <a:pt x="35" y="762"/>
                  </a:lnTo>
                  <a:lnTo>
                    <a:pt x="57" y="671"/>
                  </a:lnTo>
                  <a:lnTo>
                    <a:pt x="85" y="582"/>
                  </a:lnTo>
                  <a:lnTo>
                    <a:pt x="115" y="501"/>
                  </a:lnTo>
                  <a:lnTo>
                    <a:pt x="150" y="421"/>
                  </a:lnTo>
                  <a:lnTo>
                    <a:pt x="190" y="345"/>
                  </a:lnTo>
                  <a:lnTo>
                    <a:pt x="235" y="270"/>
                  </a:lnTo>
                  <a:lnTo>
                    <a:pt x="285" y="200"/>
                  </a:lnTo>
                  <a:lnTo>
                    <a:pt x="331" y="144"/>
                  </a:lnTo>
                  <a:lnTo>
                    <a:pt x="382" y="92"/>
                  </a:lnTo>
                  <a:lnTo>
                    <a:pt x="438" y="44"/>
                  </a:lnTo>
                  <a:lnTo>
                    <a:pt x="4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43" name="Google Shape;10243;p23"/>
            <p:cNvSpPr/>
            <p:nvPr/>
          </p:nvSpPr>
          <p:spPr>
            <a:xfrm>
              <a:off x="5766" y="3626"/>
              <a:ext cx="1731" cy="1728"/>
            </a:xfrm>
            <a:custGeom>
              <a:rect b="b" l="l" r="r" t="t"/>
              <a:pathLst>
                <a:path extrusionOk="0" h="3456" w="3461">
                  <a:moveTo>
                    <a:pt x="2076" y="928"/>
                  </a:moveTo>
                  <a:lnTo>
                    <a:pt x="2026" y="931"/>
                  </a:lnTo>
                  <a:lnTo>
                    <a:pt x="1977" y="939"/>
                  </a:lnTo>
                  <a:lnTo>
                    <a:pt x="1928" y="952"/>
                  </a:lnTo>
                  <a:lnTo>
                    <a:pt x="1881" y="972"/>
                  </a:lnTo>
                  <a:lnTo>
                    <a:pt x="1837" y="996"/>
                  </a:lnTo>
                  <a:lnTo>
                    <a:pt x="1794" y="1026"/>
                  </a:lnTo>
                  <a:lnTo>
                    <a:pt x="1754" y="1061"/>
                  </a:lnTo>
                  <a:lnTo>
                    <a:pt x="1719" y="1101"/>
                  </a:lnTo>
                  <a:lnTo>
                    <a:pt x="1689" y="1143"/>
                  </a:lnTo>
                  <a:lnTo>
                    <a:pt x="1665" y="1188"/>
                  </a:lnTo>
                  <a:lnTo>
                    <a:pt x="1646" y="1235"/>
                  </a:lnTo>
                  <a:lnTo>
                    <a:pt x="1632" y="1283"/>
                  </a:lnTo>
                  <a:lnTo>
                    <a:pt x="1624" y="1333"/>
                  </a:lnTo>
                  <a:lnTo>
                    <a:pt x="1621" y="1382"/>
                  </a:lnTo>
                  <a:lnTo>
                    <a:pt x="1624" y="1433"/>
                  </a:lnTo>
                  <a:lnTo>
                    <a:pt x="1632" y="1481"/>
                  </a:lnTo>
                  <a:lnTo>
                    <a:pt x="1646" y="1529"/>
                  </a:lnTo>
                  <a:lnTo>
                    <a:pt x="1665" y="1577"/>
                  </a:lnTo>
                  <a:lnTo>
                    <a:pt x="1689" y="1622"/>
                  </a:lnTo>
                  <a:lnTo>
                    <a:pt x="1719" y="1665"/>
                  </a:lnTo>
                  <a:lnTo>
                    <a:pt x="1754" y="1705"/>
                  </a:lnTo>
                  <a:lnTo>
                    <a:pt x="1794" y="1740"/>
                  </a:lnTo>
                  <a:lnTo>
                    <a:pt x="1837" y="1770"/>
                  </a:lnTo>
                  <a:lnTo>
                    <a:pt x="1881" y="1794"/>
                  </a:lnTo>
                  <a:lnTo>
                    <a:pt x="1928" y="1813"/>
                  </a:lnTo>
                  <a:lnTo>
                    <a:pt x="1977" y="1826"/>
                  </a:lnTo>
                  <a:lnTo>
                    <a:pt x="2026" y="1835"/>
                  </a:lnTo>
                  <a:lnTo>
                    <a:pt x="2076" y="1837"/>
                  </a:lnTo>
                  <a:lnTo>
                    <a:pt x="2127" y="1835"/>
                  </a:lnTo>
                  <a:lnTo>
                    <a:pt x="2175" y="1826"/>
                  </a:lnTo>
                  <a:lnTo>
                    <a:pt x="2225" y="1813"/>
                  </a:lnTo>
                  <a:lnTo>
                    <a:pt x="2270" y="1794"/>
                  </a:lnTo>
                  <a:lnTo>
                    <a:pt x="2316" y="1770"/>
                  </a:lnTo>
                  <a:lnTo>
                    <a:pt x="2359" y="1740"/>
                  </a:lnTo>
                  <a:lnTo>
                    <a:pt x="2399" y="1705"/>
                  </a:lnTo>
                  <a:lnTo>
                    <a:pt x="2434" y="1665"/>
                  </a:lnTo>
                  <a:lnTo>
                    <a:pt x="2464" y="1622"/>
                  </a:lnTo>
                  <a:lnTo>
                    <a:pt x="2488" y="1577"/>
                  </a:lnTo>
                  <a:lnTo>
                    <a:pt x="2507" y="1529"/>
                  </a:lnTo>
                  <a:lnTo>
                    <a:pt x="2521" y="1481"/>
                  </a:lnTo>
                  <a:lnTo>
                    <a:pt x="2529" y="1433"/>
                  </a:lnTo>
                  <a:lnTo>
                    <a:pt x="2532" y="1382"/>
                  </a:lnTo>
                  <a:lnTo>
                    <a:pt x="2529" y="1333"/>
                  </a:lnTo>
                  <a:lnTo>
                    <a:pt x="2521" y="1283"/>
                  </a:lnTo>
                  <a:lnTo>
                    <a:pt x="2507" y="1235"/>
                  </a:lnTo>
                  <a:lnTo>
                    <a:pt x="2488" y="1188"/>
                  </a:lnTo>
                  <a:lnTo>
                    <a:pt x="2464" y="1143"/>
                  </a:lnTo>
                  <a:lnTo>
                    <a:pt x="2434" y="1101"/>
                  </a:lnTo>
                  <a:lnTo>
                    <a:pt x="2399" y="1061"/>
                  </a:lnTo>
                  <a:lnTo>
                    <a:pt x="2359" y="1026"/>
                  </a:lnTo>
                  <a:lnTo>
                    <a:pt x="2316" y="996"/>
                  </a:lnTo>
                  <a:lnTo>
                    <a:pt x="2270" y="972"/>
                  </a:lnTo>
                  <a:lnTo>
                    <a:pt x="2225" y="952"/>
                  </a:lnTo>
                  <a:lnTo>
                    <a:pt x="2175" y="939"/>
                  </a:lnTo>
                  <a:lnTo>
                    <a:pt x="2127" y="931"/>
                  </a:lnTo>
                  <a:lnTo>
                    <a:pt x="2076" y="928"/>
                  </a:lnTo>
                  <a:close/>
                  <a:moveTo>
                    <a:pt x="3322" y="0"/>
                  </a:moveTo>
                  <a:lnTo>
                    <a:pt x="3325" y="0"/>
                  </a:lnTo>
                  <a:lnTo>
                    <a:pt x="3351" y="2"/>
                  </a:lnTo>
                  <a:lnTo>
                    <a:pt x="3377" y="10"/>
                  </a:lnTo>
                  <a:lnTo>
                    <a:pt x="3401" y="23"/>
                  </a:lnTo>
                  <a:lnTo>
                    <a:pt x="3421" y="40"/>
                  </a:lnTo>
                  <a:lnTo>
                    <a:pt x="3438" y="60"/>
                  </a:lnTo>
                  <a:lnTo>
                    <a:pt x="3451" y="86"/>
                  </a:lnTo>
                  <a:lnTo>
                    <a:pt x="3459" y="111"/>
                  </a:lnTo>
                  <a:lnTo>
                    <a:pt x="3461" y="139"/>
                  </a:lnTo>
                  <a:lnTo>
                    <a:pt x="3460" y="194"/>
                  </a:lnTo>
                  <a:lnTo>
                    <a:pt x="3457" y="256"/>
                  </a:lnTo>
                  <a:lnTo>
                    <a:pt x="3454" y="323"/>
                  </a:lnTo>
                  <a:lnTo>
                    <a:pt x="3450" y="395"/>
                  </a:lnTo>
                  <a:lnTo>
                    <a:pt x="3444" y="471"/>
                  </a:lnTo>
                  <a:lnTo>
                    <a:pt x="3437" y="552"/>
                  </a:lnTo>
                  <a:lnTo>
                    <a:pt x="3427" y="635"/>
                  </a:lnTo>
                  <a:lnTo>
                    <a:pt x="3416" y="722"/>
                  </a:lnTo>
                  <a:lnTo>
                    <a:pt x="3404" y="811"/>
                  </a:lnTo>
                  <a:lnTo>
                    <a:pt x="3389" y="903"/>
                  </a:lnTo>
                  <a:lnTo>
                    <a:pt x="3372" y="997"/>
                  </a:lnTo>
                  <a:lnTo>
                    <a:pt x="3351" y="1091"/>
                  </a:lnTo>
                  <a:lnTo>
                    <a:pt x="3329" y="1187"/>
                  </a:lnTo>
                  <a:lnTo>
                    <a:pt x="3304" y="1283"/>
                  </a:lnTo>
                  <a:lnTo>
                    <a:pt x="3275" y="1380"/>
                  </a:lnTo>
                  <a:lnTo>
                    <a:pt x="3244" y="1475"/>
                  </a:lnTo>
                  <a:lnTo>
                    <a:pt x="3210" y="1569"/>
                  </a:lnTo>
                  <a:lnTo>
                    <a:pt x="3171" y="1663"/>
                  </a:lnTo>
                  <a:lnTo>
                    <a:pt x="3129" y="1755"/>
                  </a:lnTo>
                  <a:lnTo>
                    <a:pt x="3083" y="1845"/>
                  </a:lnTo>
                  <a:lnTo>
                    <a:pt x="3033" y="1932"/>
                  </a:lnTo>
                  <a:lnTo>
                    <a:pt x="2980" y="2015"/>
                  </a:lnTo>
                  <a:lnTo>
                    <a:pt x="2922" y="2094"/>
                  </a:lnTo>
                  <a:lnTo>
                    <a:pt x="2859" y="2172"/>
                  </a:lnTo>
                  <a:lnTo>
                    <a:pt x="2793" y="2243"/>
                  </a:lnTo>
                  <a:lnTo>
                    <a:pt x="2738" y="2296"/>
                  </a:lnTo>
                  <a:lnTo>
                    <a:pt x="2686" y="2346"/>
                  </a:lnTo>
                  <a:lnTo>
                    <a:pt x="2638" y="2390"/>
                  </a:lnTo>
                  <a:lnTo>
                    <a:pt x="2592" y="2431"/>
                  </a:lnTo>
                  <a:lnTo>
                    <a:pt x="2546" y="2469"/>
                  </a:lnTo>
                  <a:lnTo>
                    <a:pt x="2501" y="2504"/>
                  </a:lnTo>
                  <a:lnTo>
                    <a:pt x="2457" y="2538"/>
                  </a:lnTo>
                  <a:lnTo>
                    <a:pt x="2412" y="2571"/>
                  </a:lnTo>
                  <a:lnTo>
                    <a:pt x="2366" y="2603"/>
                  </a:lnTo>
                  <a:lnTo>
                    <a:pt x="2318" y="2635"/>
                  </a:lnTo>
                  <a:lnTo>
                    <a:pt x="2267" y="2668"/>
                  </a:lnTo>
                  <a:lnTo>
                    <a:pt x="2214" y="2702"/>
                  </a:lnTo>
                  <a:lnTo>
                    <a:pt x="2156" y="2738"/>
                  </a:lnTo>
                  <a:lnTo>
                    <a:pt x="2094" y="2777"/>
                  </a:lnTo>
                  <a:lnTo>
                    <a:pt x="2050" y="2804"/>
                  </a:lnTo>
                  <a:lnTo>
                    <a:pt x="2003" y="2833"/>
                  </a:lnTo>
                  <a:lnTo>
                    <a:pt x="1955" y="2865"/>
                  </a:lnTo>
                  <a:lnTo>
                    <a:pt x="1903" y="2897"/>
                  </a:lnTo>
                  <a:lnTo>
                    <a:pt x="1849" y="2931"/>
                  </a:lnTo>
                  <a:lnTo>
                    <a:pt x="1791" y="2969"/>
                  </a:lnTo>
                  <a:lnTo>
                    <a:pt x="1729" y="3007"/>
                  </a:lnTo>
                  <a:lnTo>
                    <a:pt x="1665" y="3049"/>
                  </a:lnTo>
                  <a:lnTo>
                    <a:pt x="1597" y="3094"/>
                  </a:lnTo>
                  <a:lnTo>
                    <a:pt x="1525" y="3142"/>
                  </a:lnTo>
                  <a:lnTo>
                    <a:pt x="1449" y="3193"/>
                  </a:lnTo>
                  <a:lnTo>
                    <a:pt x="1368" y="3247"/>
                  </a:lnTo>
                  <a:lnTo>
                    <a:pt x="1283" y="3304"/>
                  </a:lnTo>
                  <a:lnTo>
                    <a:pt x="1193" y="3366"/>
                  </a:lnTo>
                  <a:lnTo>
                    <a:pt x="1099" y="3431"/>
                  </a:lnTo>
                  <a:lnTo>
                    <a:pt x="1074" y="3445"/>
                  </a:lnTo>
                  <a:lnTo>
                    <a:pt x="1048" y="3453"/>
                  </a:lnTo>
                  <a:lnTo>
                    <a:pt x="1021" y="3456"/>
                  </a:lnTo>
                  <a:lnTo>
                    <a:pt x="994" y="3454"/>
                  </a:lnTo>
                  <a:lnTo>
                    <a:pt x="969" y="3445"/>
                  </a:lnTo>
                  <a:lnTo>
                    <a:pt x="946" y="3433"/>
                  </a:lnTo>
                  <a:lnTo>
                    <a:pt x="924" y="3415"/>
                  </a:lnTo>
                  <a:lnTo>
                    <a:pt x="40" y="2534"/>
                  </a:lnTo>
                  <a:lnTo>
                    <a:pt x="23" y="2512"/>
                  </a:lnTo>
                  <a:lnTo>
                    <a:pt x="10" y="2488"/>
                  </a:lnTo>
                  <a:lnTo>
                    <a:pt x="3" y="2463"/>
                  </a:lnTo>
                  <a:lnTo>
                    <a:pt x="0" y="2436"/>
                  </a:lnTo>
                  <a:lnTo>
                    <a:pt x="3" y="2408"/>
                  </a:lnTo>
                  <a:lnTo>
                    <a:pt x="11" y="2383"/>
                  </a:lnTo>
                  <a:lnTo>
                    <a:pt x="25" y="2359"/>
                  </a:lnTo>
                  <a:lnTo>
                    <a:pt x="90" y="2265"/>
                  </a:lnTo>
                  <a:lnTo>
                    <a:pt x="152" y="2175"/>
                  </a:lnTo>
                  <a:lnTo>
                    <a:pt x="210" y="2090"/>
                  </a:lnTo>
                  <a:lnTo>
                    <a:pt x="264" y="2010"/>
                  </a:lnTo>
                  <a:lnTo>
                    <a:pt x="315" y="1934"/>
                  </a:lnTo>
                  <a:lnTo>
                    <a:pt x="362" y="1861"/>
                  </a:lnTo>
                  <a:lnTo>
                    <a:pt x="407" y="1794"/>
                  </a:lnTo>
                  <a:lnTo>
                    <a:pt x="449" y="1729"/>
                  </a:lnTo>
                  <a:lnTo>
                    <a:pt x="489" y="1668"/>
                  </a:lnTo>
                  <a:lnTo>
                    <a:pt x="525" y="1610"/>
                  </a:lnTo>
                  <a:lnTo>
                    <a:pt x="560" y="1556"/>
                  </a:lnTo>
                  <a:lnTo>
                    <a:pt x="593" y="1504"/>
                  </a:lnTo>
                  <a:lnTo>
                    <a:pt x="624" y="1456"/>
                  </a:lnTo>
                  <a:lnTo>
                    <a:pt x="653" y="1409"/>
                  </a:lnTo>
                  <a:lnTo>
                    <a:pt x="681" y="1365"/>
                  </a:lnTo>
                  <a:lnTo>
                    <a:pt x="718" y="1303"/>
                  </a:lnTo>
                  <a:lnTo>
                    <a:pt x="755" y="1246"/>
                  </a:lnTo>
                  <a:lnTo>
                    <a:pt x="790" y="1193"/>
                  </a:lnTo>
                  <a:lnTo>
                    <a:pt x="822" y="1142"/>
                  </a:lnTo>
                  <a:lnTo>
                    <a:pt x="855" y="1094"/>
                  </a:lnTo>
                  <a:lnTo>
                    <a:pt x="886" y="1048"/>
                  </a:lnTo>
                  <a:lnTo>
                    <a:pt x="919" y="1002"/>
                  </a:lnTo>
                  <a:lnTo>
                    <a:pt x="953" y="957"/>
                  </a:lnTo>
                  <a:lnTo>
                    <a:pt x="989" y="914"/>
                  </a:lnTo>
                  <a:lnTo>
                    <a:pt x="1027" y="868"/>
                  </a:lnTo>
                  <a:lnTo>
                    <a:pt x="1068" y="822"/>
                  </a:lnTo>
                  <a:lnTo>
                    <a:pt x="1112" y="773"/>
                  </a:lnTo>
                  <a:lnTo>
                    <a:pt x="1161" y="722"/>
                  </a:lnTo>
                  <a:lnTo>
                    <a:pt x="1215" y="667"/>
                  </a:lnTo>
                  <a:lnTo>
                    <a:pt x="1287" y="601"/>
                  </a:lnTo>
                  <a:lnTo>
                    <a:pt x="1363" y="538"/>
                  </a:lnTo>
                  <a:lnTo>
                    <a:pt x="1442" y="480"/>
                  </a:lnTo>
                  <a:lnTo>
                    <a:pt x="1527" y="427"/>
                  </a:lnTo>
                  <a:lnTo>
                    <a:pt x="1613" y="378"/>
                  </a:lnTo>
                  <a:lnTo>
                    <a:pt x="1704" y="332"/>
                  </a:lnTo>
                  <a:lnTo>
                    <a:pt x="1794" y="290"/>
                  </a:lnTo>
                  <a:lnTo>
                    <a:pt x="1889" y="252"/>
                  </a:lnTo>
                  <a:lnTo>
                    <a:pt x="1983" y="217"/>
                  </a:lnTo>
                  <a:lnTo>
                    <a:pt x="2080" y="186"/>
                  </a:lnTo>
                  <a:lnTo>
                    <a:pt x="2175" y="157"/>
                  </a:lnTo>
                  <a:lnTo>
                    <a:pt x="2272" y="131"/>
                  </a:lnTo>
                  <a:lnTo>
                    <a:pt x="2367" y="110"/>
                  </a:lnTo>
                  <a:lnTo>
                    <a:pt x="2463" y="89"/>
                  </a:lnTo>
                  <a:lnTo>
                    <a:pt x="2556" y="72"/>
                  </a:lnTo>
                  <a:lnTo>
                    <a:pt x="2648" y="57"/>
                  </a:lnTo>
                  <a:lnTo>
                    <a:pt x="2737" y="45"/>
                  </a:lnTo>
                  <a:lnTo>
                    <a:pt x="2824" y="34"/>
                  </a:lnTo>
                  <a:lnTo>
                    <a:pt x="2909" y="24"/>
                  </a:lnTo>
                  <a:lnTo>
                    <a:pt x="2988" y="17"/>
                  </a:lnTo>
                  <a:lnTo>
                    <a:pt x="3065" y="11"/>
                  </a:lnTo>
                  <a:lnTo>
                    <a:pt x="3137" y="6"/>
                  </a:lnTo>
                  <a:lnTo>
                    <a:pt x="3204" y="3"/>
                  </a:lnTo>
                  <a:lnTo>
                    <a:pt x="3265" y="1"/>
                  </a:lnTo>
                  <a:lnTo>
                    <a:pt x="33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44" name="Google Shape;10244;p23"/>
          <p:cNvGrpSpPr/>
          <p:nvPr/>
        </p:nvGrpSpPr>
        <p:grpSpPr>
          <a:xfrm>
            <a:off x="8493796" y="15107117"/>
            <a:ext cx="485845" cy="488830"/>
            <a:chOff x="7809" y="3884"/>
            <a:chExt cx="627" cy="631"/>
          </a:xfrm>
        </p:grpSpPr>
        <p:sp>
          <p:nvSpPr>
            <p:cNvPr id="10245" name="Google Shape;10245;p23"/>
            <p:cNvSpPr/>
            <p:nvPr/>
          </p:nvSpPr>
          <p:spPr>
            <a:xfrm>
              <a:off x="8064" y="4120"/>
              <a:ext cx="141" cy="147"/>
            </a:xfrm>
            <a:custGeom>
              <a:rect b="b" l="l" r="r" t="t"/>
              <a:pathLst>
                <a:path extrusionOk="0" h="879" w="840">
                  <a:moveTo>
                    <a:pt x="0" y="0"/>
                  </a:moveTo>
                  <a:lnTo>
                    <a:pt x="419" y="221"/>
                  </a:lnTo>
                  <a:lnTo>
                    <a:pt x="840" y="442"/>
                  </a:lnTo>
                  <a:lnTo>
                    <a:pt x="420" y="661"/>
                  </a:lnTo>
                  <a:lnTo>
                    <a:pt x="0" y="87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46" name="Google Shape;10246;p23"/>
            <p:cNvSpPr/>
            <p:nvPr/>
          </p:nvSpPr>
          <p:spPr>
            <a:xfrm>
              <a:off x="7809" y="3884"/>
              <a:ext cx="627" cy="631"/>
            </a:xfrm>
            <a:custGeom>
              <a:rect b="b" l="l" r="r" t="t"/>
              <a:pathLst>
                <a:path extrusionOk="0" h="3765" w="3742">
                  <a:moveTo>
                    <a:pt x="1871" y="956"/>
                  </a:moveTo>
                  <a:lnTo>
                    <a:pt x="1707" y="956"/>
                  </a:lnTo>
                  <a:lnTo>
                    <a:pt x="1541" y="957"/>
                  </a:lnTo>
                  <a:lnTo>
                    <a:pt x="1376" y="960"/>
                  </a:lnTo>
                  <a:lnTo>
                    <a:pt x="1210" y="967"/>
                  </a:lnTo>
                  <a:lnTo>
                    <a:pt x="1047" y="977"/>
                  </a:lnTo>
                  <a:lnTo>
                    <a:pt x="882" y="993"/>
                  </a:lnTo>
                  <a:lnTo>
                    <a:pt x="837" y="1001"/>
                  </a:lnTo>
                  <a:lnTo>
                    <a:pt x="794" y="1015"/>
                  </a:lnTo>
                  <a:lnTo>
                    <a:pt x="753" y="1036"/>
                  </a:lnTo>
                  <a:lnTo>
                    <a:pt x="716" y="1062"/>
                  </a:lnTo>
                  <a:lnTo>
                    <a:pt x="683" y="1092"/>
                  </a:lnTo>
                  <a:lnTo>
                    <a:pt x="654" y="1127"/>
                  </a:lnTo>
                  <a:lnTo>
                    <a:pt x="629" y="1166"/>
                  </a:lnTo>
                  <a:lnTo>
                    <a:pt x="610" y="1208"/>
                  </a:lnTo>
                  <a:lnTo>
                    <a:pt x="596" y="1253"/>
                  </a:lnTo>
                  <a:lnTo>
                    <a:pt x="579" y="1341"/>
                  </a:lnTo>
                  <a:lnTo>
                    <a:pt x="567" y="1431"/>
                  </a:lnTo>
                  <a:lnTo>
                    <a:pt x="558" y="1520"/>
                  </a:lnTo>
                  <a:lnTo>
                    <a:pt x="553" y="1612"/>
                  </a:lnTo>
                  <a:lnTo>
                    <a:pt x="551" y="1703"/>
                  </a:lnTo>
                  <a:lnTo>
                    <a:pt x="550" y="1792"/>
                  </a:lnTo>
                  <a:lnTo>
                    <a:pt x="550" y="1882"/>
                  </a:lnTo>
                  <a:lnTo>
                    <a:pt x="550" y="1972"/>
                  </a:lnTo>
                  <a:lnTo>
                    <a:pt x="551" y="2062"/>
                  </a:lnTo>
                  <a:lnTo>
                    <a:pt x="553" y="2153"/>
                  </a:lnTo>
                  <a:lnTo>
                    <a:pt x="558" y="2244"/>
                  </a:lnTo>
                  <a:lnTo>
                    <a:pt x="566" y="2334"/>
                  </a:lnTo>
                  <a:lnTo>
                    <a:pt x="579" y="2423"/>
                  </a:lnTo>
                  <a:lnTo>
                    <a:pt x="595" y="2510"/>
                  </a:lnTo>
                  <a:lnTo>
                    <a:pt x="609" y="2556"/>
                  </a:lnTo>
                  <a:lnTo>
                    <a:pt x="629" y="2599"/>
                  </a:lnTo>
                  <a:lnTo>
                    <a:pt x="653" y="2638"/>
                  </a:lnTo>
                  <a:lnTo>
                    <a:pt x="682" y="2673"/>
                  </a:lnTo>
                  <a:lnTo>
                    <a:pt x="716" y="2703"/>
                  </a:lnTo>
                  <a:lnTo>
                    <a:pt x="753" y="2729"/>
                  </a:lnTo>
                  <a:lnTo>
                    <a:pt x="794" y="2748"/>
                  </a:lnTo>
                  <a:lnTo>
                    <a:pt x="837" y="2764"/>
                  </a:lnTo>
                  <a:lnTo>
                    <a:pt x="882" y="2772"/>
                  </a:lnTo>
                  <a:lnTo>
                    <a:pt x="1045" y="2787"/>
                  </a:lnTo>
                  <a:lnTo>
                    <a:pt x="1210" y="2797"/>
                  </a:lnTo>
                  <a:lnTo>
                    <a:pt x="1375" y="2804"/>
                  </a:lnTo>
                  <a:lnTo>
                    <a:pt x="1541" y="2807"/>
                  </a:lnTo>
                  <a:lnTo>
                    <a:pt x="1706" y="2808"/>
                  </a:lnTo>
                  <a:lnTo>
                    <a:pt x="1870" y="2809"/>
                  </a:lnTo>
                  <a:lnTo>
                    <a:pt x="2036" y="2808"/>
                  </a:lnTo>
                  <a:lnTo>
                    <a:pt x="2201" y="2807"/>
                  </a:lnTo>
                  <a:lnTo>
                    <a:pt x="2367" y="2804"/>
                  </a:lnTo>
                  <a:lnTo>
                    <a:pt x="2532" y="2797"/>
                  </a:lnTo>
                  <a:lnTo>
                    <a:pt x="2696" y="2787"/>
                  </a:lnTo>
                  <a:lnTo>
                    <a:pt x="2860" y="2772"/>
                  </a:lnTo>
                  <a:lnTo>
                    <a:pt x="2905" y="2764"/>
                  </a:lnTo>
                  <a:lnTo>
                    <a:pt x="2948" y="2748"/>
                  </a:lnTo>
                  <a:lnTo>
                    <a:pt x="2989" y="2729"/>
                  </a:lnTo>
                  <a:lnTo>
                    <a:pt x="3026" y="2703"/>
                  </a:lnTo>
                  <a:lnTo>
                    <a:pt x="3060" y="2673"/>
                  </a:lnTo>
                  <a:lnTo>
                    <a:pt x="3089" y="2638"/>
                  </a:lnTo>
                  <a:lnTo>
                    <a:pt x="3113" y="2599"/>
                  </a:lnTo>
                  <a:lnTo>
                    <a:pt x="3133" y="2556"/>
                  </a:lnTo>
                  <a:lnTo>
                    <a:pt x="3145" y="2510"/>
                  </a:lnTo>
                  <a:lnTo>
                    <a:pt x="3163" y="2423"/>
                  </a:lnTo>
                  <a:lnTo>
                    <a:pt x="3176" y="2334"/>
                  </a:lnTo>
                  <a:lnTo>
                    <a:pt x="3184" y="2244"/>
                  </a:lnTo>
                  <a:lnTo>
                    <a:pt x="3188" y="2153"/>
                  </a:lnTo>
                  <a:lnTo>
                    <a:pt x="3191" y="2062"/>
                  </a:lnTo>
                  <a:lnTo>
                    <a:pt x="3192" y="1972"/>
                  </a:lnTo>
                  <a:lnTo>
                    <a:pt x="3192" y="1882"/>
                  </a:lnTo>
                  <a:lnTo>
                    <a:pt x="3192" y="1792"/>
                  </a:lnTo>
                  <a:lnTo>
                    <a:pt x="3191" y="1703"/>
                  </a:lnTo>
                  <a:lnTo>
                    <a:pt x="3188" y="1612"/>
                  </a:lnTo>
                  <a:lnTo>
                    <a:pt x="3184" y="1520"/>
                  </a:lnTo>
                  <a:lnTo>
                    <a:pt x="3176" y="1431"/>
                  </a:lnTo>
                  <a:lnTo>
                    <a:pt x="3164" y="1341"/>
                  </a:lnTo>
                  <a:lnTo>
                    <a:pt x="3147" y="1253"/>
                  </a:lnTo>
                  <a:lnTo>
                    <a:pt x="3133" y="1208"/>
                  </a:lnTo>
                  <a:lnTo>
                    <a:pt x="3113" y="1166"/>
                  </a:lnTo>
                  <a:lnTo>
                    <a:pt x="3089" y="1127"/>
                  </a:lnTo>
                  <a:lnTo>
                    <a:pt x="3060" y="1092"/>
                  </a:lnTo>
                  <a:lnTo>
                    <a:pt x="3026" y="1062"/>
                  </a:lnTo>
                  <a:lnTo>
                    <a:pt x="2989" y="1036"/>
                  </a:lnTo>
                  <a:lnTo>
                    <a:pt x="2949" y="1015"/>
                  </a:lnTo>
                  <a:lnTo>
                    <a:pt x="2906" y="1001"/>
                  </a:lnTo>
                  <a:lnTo>
                    <a:pt x="2861" y="993"/>
                  </a:lnTo>
                  <a:lnTo>
                    <a:pt x="2696" y="977"/>
                  </a:lnTo>
                  <a:lnTo>
                    <a:pt x="2532" y="967"/>
                  </a:lnTo>
                  <a:lnTo>
                    <a:pt x="2367" y="960"/>
                  </a:lnTo>
                  <a:lnTo>
                    <a:pt x="2202" y="957"/>
                  </a:lnTo>
                  <a:lnTo>
                    <a:pt x="2036" y="956"/>
                  </a:lnTo>
                  <a:lnTo>
                    <a:pt x="1871" y="956"/>
                  </a:lnTo>
                  <a:close/>
                  <a:moveTo>
                    <a:pt x="1871" y="0"/>
                  </a:moveTo>
                  <a:lnTo>
                    <a:pt x="1871" y="0"/>
                  </a:lnTo>
                  <a:lnTo>
                    <a:pt x="1990" y="3"/>
                  </a:lnTo>
                  <a:lnTo>
                    <a:pt x="2106" y="15"/>
                  </a:lnTo>
                  <a:lnTo>
                    <a:pt x="2220" y="32"/>
                  </a:lnTo>
                  <a:lnTo>
                    <a:pt x="2332" y="57"/>
                  </a:lnTo>
                  <a:lnTo>
                    <a:pt x="2441" y="88"/>
                  </a:lnTo>
                  <a:lnTo>
                    <a:pt x="2547" y="127"/>
                  </a:lnTo>
                  <a:lnTo>
                    <a:pt x="2651" y="170"/>
                  </a:lnTo>
                  <a:lnTo>
                    <a:pt x="2751" y="220"/>
                  </a:lnTo>
                  <a:lnTo>
                    <a:pt x="2847" y="276"/>
                  </a:lnTo>
                  <a:lnTo>
                    <a:pt x="2940" y="337"/>
                  </a:lnTo>
                  <a:lnTo>
                    <a:pt x="3029" y="403"/>
                  </a:lnTo>
                  <a:lnTo>
                    <a:pt x="3114" y="475"/>
                  </a:lnTo>
                  <a:lnTo>
                    <a:pt x="3194" y="550"/>
                  </a:lnTo>
                  <a:lnTo>
                    <a:pt x="3270" y="632"/>
                  </a:lnTo>
                  <a:lnTo>
                    <a:pt x="3341" y="717"/>
                  </a:lnTo>
                  <a:lnTo>
                    <a:pt x="3406" y="806"/>
                  </a:lnTo>
                  <a:lnTo>
                    <a:pt x="3468" y="899"/>
                  </a:lnTo>
                  <a:lnTo>
                    <a:pt x="3522" y="998"/>
                  </a:lnTo>
                  <a:lnTo>
                    <a:pt x="3572" y="1098"/>
                  </a:lnTo>
                  <a:lnTo>
                    <a:pt x="3616" y="1202"/>
                  </a:lnTo>
                  <a:lnTo>
                    <a:pt x="3654" y="1309"/>
                  </a:lnTo>
                  <a:lnTo>
                    <a:pt x="3685" y="1419"/>
                  </a:lnTo>
                  <a:lnTo>
                    <a:pt x="3709" y="1531"/>
                  </a:lnTo>
                  <a:lnTo>
                    <a:pt x="3728" y="1647"/>
                  </a:lnTo>
                  <a:lnTo>
                    <a:pt x="3738" y="1763"/>
                  </a:lnTo>
                  <a:lnTo>
                    <a:pt x="3742" y="1882"/>
                  </a:lnTo>
                  <a:lnTo>
                    <a:pt x="3738" y="2001"/>
                  </a:lnTo>
                  <a:lnTo>
                    <a:pt x="3728" y="2118"/>
                  </a:lnTo>
                  <a:lnTo>
                    <a:pt x="3709" y="2234"/>
                  </a:lnTo>
                  <a:lnTo>
                    <a:pt x="3685" y="2346"/>
                  </a:lnTo>
                  <a:lnTo>
                    <a:pt x="3654" y="2455"/>
                  </a:lnTo>
                  <a:lnTo>
                    <a:pt x="3616" y="2563"/>
                  </a:lnTo>
                  <a:lnTo>
                    <a:pt x="3572" y="2667"/>
                  </a:lnTo>
                  <a:lnTo>
                    <a:pt x="3522" y="2767"/>
                  </a:lnTo>
                  <a:lnTo>
                    <a:pt x="3468" y="2864"/>
                  </a:lnTo>
                  <a:lnTo>
                    <a:pt x="3406" y="2957"/>
                  </a:lnTo>
                  <a:lnTo>
                    <a:pt x="3341" y="3047"/>
                  </a:lnTo>
                  <a:lnTo>
                    <a:pt x="3270" y="3132"/>
                  </a:lnTo>
                  <a:lnTo>
                    <a:pt x="3194" y="3213"/>
                  </a:lnTo>
                  <a:lnTo>
                    <a:pt x="3114" y="3290"/>
                  </a:lnTo>
                  <a:lnTo>
                    <a:pt x="3029" y="3361"/>
                  </a:lnTo>
                  <a:lnTo>
                    <a:pt x="2940" y="3428"/>
                  </a:lnTo>
                  <a:lnTo>
                    <a:pt x="2847" y="3488"/>
                  </a:lnTo>
                  <a:lnTo>
                    <a:pt x="2751" y="3545"/>
                  </a:lnTo>
                  <a:lnTo>
                    <a:pt x="2651" y="3594"/>
                  </a:lnTo>
                  <a:lnTo>
                    <a:pt x="2547" y="3638"/>
                  </a:lnTo>
                  <a:lnTo>
                    <a:pt x="2441" y="3676"/>
                  </a:lnTo>
                  <a:lnTo>
                    <a:pt x="2332" y="3707"/>
                  </a:lnTo>
                  <a:lnTo>
                    <a:pt x="2220" y="3732"/>
                  </a:lnTo>
                  <a:lnTo>
                    <a:pt x="2106" y="3750"/>
                  </a:lnTo>
                  <a:lnTo>
                    <a:pt x="1990" y="3762"/>
                  </a:lnTo>
                  <a:lnTo>
                    <a:pt x="1871" y="3765"/>
                  </a:lnTo>
                  <a:lnTo>
                    <a:pt x="1753" y="3762"/>
                  </a:lnTo>
                  <a:lnTo>
                    <a:pt x="1636" y="3750"/>
                  </a:lnTo>
                  <a:lnTo>
                    <a:pt x="1522" y="3732"/>
                  </a:lnTo>
                  <a:lnTo>
                    <a:pt x="1410" y="3707"/>
                  </a:lnTo>
                  <a:lnTo>
                    <a:pt x="1301" y="3676"/>
                  </a:lnTo>
                  <a:lnTo>
                    <a:pt x="1195" y="3638"/>
                  </a:lnTo>
                  <a:lnTo>
                    <a:pt x="1092" y="3594"/>
                  </a:lnTo>
                  <a:lnTo>
                    <a:pt x="991" y="3545"/>
                  </a:lnTo>
                  <a:lnTo>
                    <a:pt x="895" y="3488"/>
                  </a:lnTo>
                  <a:lnTo>
                    <a:pt x="802" y="3428"/>
                  </a:lnTo>
                  <a:lnTo>
                    <a:pt x="712" y="3361"/>
                  </a:lnTo>
                  <a:lnTo>
                    <a:pt x="628" y="3290"/>
                  </a:lnTo>
                  <a:lnTo>
                    <a:pt x="548" y="3213"/>
                  </a:lnTo>
                  <a:lnTo>
                    <a:pt x="472" y="3132"/>
                  </a:lnTo>
                  <a:lnTo>
                    <a:pt x="401" y="3047"/>
                  </a:lnTo>
                  <a:lnTo>
                    <a:pt x="335" y="2957"/>
                  </a:lnTo>
                  <a:lnTo>
                    <a:pt x="274" y="2864"/>
                  </a:lnTo>
                  <a:lnTo>
                    <a:pt x="219" y="2767"/>
                  </a:lnTo>
                  <a:lnTo>
                    <a:pt x="169" y="2667"/>
                  </a:lnTo>
                  <a:lnTo>
                    <a:pt x="125" y="2563"/>
                  </a:lnTo>
                  <a:lnTo>
                    <a:pt x="88" y="2455"/>
                  </a:lnTo>
                  <a:lnTo>
                    <a:pt x="57" y="2346"/>
                  </a:lnTo>
                  <a:lnTo>
                    <a:pt x="32" y="2234"/>
                  </a:lnTo>
                  <a:lnTo>
                    <a:pt x="14" y="2118"/>
                  </a:lnTo>
                  <a:lnTo>
                    <a:pt x="3" y="2001"/>
                  </a:lnTo>
                  <a:lnTo>
                    <a:pt x="0" y="1882"/>
                  </a:lnTo>
                  <a:lnTo>
                    <a:pt x="3" y="1763"/>
                  </a:lnTo>
                  <a:lnTo>
                    <a:pt x="14" y="1647"/>
                  </a:lnTo>
                  <a:lnTo>
                    <a:pt x="32" y="1531"/>
                  </a:lnTo>
                  <a:lnTo>
                    <a:pt x="57" y="1419"/>
                  </a:lnTo>
                  <a:lnTo>
                    <a:pt x="88" y="1309"/>
                  </a:lnTo>
                  <a:lnTo>
                    <a:pt x="125" y="1202"/>
                  </a:lnTo>
                  <a:lnTo>
                    <a:pt x="169" y="1098"/>
                  </a:lnTo>
                  <a:lnTo>
                    <a:pt x="219" y="998"/>
                  </a:lnTo>
                  <a:lnTo>
                    <a:pt x="274" y="899"/>
                  </a:lnTo>
                  <a:lnTo>
                    <a:pt x="335" y="806"/>
                  </a:lnTo>
                  <a:lnTo>
                    <a:pt x="401" y="717"/>
                  </a:lnTo>
                  <a:lnTo>
                    <a:pt x="472" y="632"/>
                  </a:lnTo>
                  <a:lnTo>
                    <a:pt x="548" y="550"/>
                  </a:lnTo>
                  <a:lnTo>
                    <a:pt x="628" y="475"/>
                  </a:lnTo>
                  <a:lnTo>
                    <a:pt x="712" y="403"/>
                  </a:lnTo>
                  <a:lnTo>
                    <a:pt x="802" y="337"/>
                  </a:lnTo>
                  <a:lnTo>
                    <a:pt x="895" y="276"/>
                  </a:lnTo>
                  <a:lnTo>
                    <a:pt x="991" y="220"/>
                  </a:lnTo>
                  <a:lnTo>
                    <a:pt x="1092" y="170"/>
                  </a:lnTo>
                  <a:lnTo>
                    <a:pt x="1195" y="127"/>
                  </a:lnTo>
                  <a:lnTo>
                    <a:pt x="1301" y="88"/>
                  </a:lnTo>
                  <a:lnTo>
                    <a:pt x="1410" y="57"/>
                  </a:lnTo>
                  <a:lnTo>
                    <a:pt x="1522" y="32"/>
                  </a:lnTo>
                  <a:lnTo>
                    <a:pt x="1636" y="15"/>
                  </a:lnTo>
                  <a:lnTo>
                    <a:pt x="1753" y="3"/>
                  </a:lnTo>
                  <a:lnTo>
                    <a:pt x="18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247" name="Google Shape;10247;p23"/>
          <p:cNvSpPr/>
          <p:nvPr/>
        </p:nvSpPr>
        <p:spPr>
          <a:xfrm>
            <a:off x="20114271" y="15107116"/>
            <a:ext cx="414803" cy="486788"/>
          </a:xfrm>
          <a:custGeom>
            <a:rect b="b" l="l" r="r" t="t"/>
            <a:pathLst>
              <a:path extrusionOk="0" h="5464" w="4656">
                <a:moveTo>
                  <a:pt x="1893" y="2076"/>
                </a:moveTo>
                <a:lnTo>
                  <a:pt x="2764" y="2076"/>
                </a:lnTo>
                <a:lnTo>
                  <a:pt x="2764" y="2791"/>
                </a:lnTo>
                <a:lnTo>
                  <a:pt x="2767" y="2796"/>
                </a:lnTo>
                <a:lnTo>
                  <a:pt x="2774" y="2808"/>
                </a:lnTo>
                <a:lnTo>
                  <a:pt x="2785" y="2826"/>
                </a:lnTo>
                <a:lnTo>
                  <a:pt x="2800" y="2852"/>
                </a:lnTo>
                <a:lnTo>
                  <a:pt x="2820" y="2886"/>
                </a:lnTo>
                <a:lnTo>
                  <a:pt x="2843" y="2924"/>
                </a:lnTo>
                <a:lnTo>
                  <a:pt x="2872" y="2968"/>
                </a:lnTo>
                <a:lnTo>
                  <a:pt x="2901" y="3017"/>
                </a:lnTo>
                <a:lnTo>
                  <a:pt x="2933" y="3071"/>
                </a:lnTo>
                <a:lnTo>
                  <a:pt x="2969" y="3129"/>
                </a:lnTo>
                <a:lnTo>
                  <a:pt x="3008" y="3192"/>
                </a:lnTo>
                <a:lnTo>
                  <a:pt x="3047" y="3259"/>
                </a:lnTo>
                <a:lnTo>
                  <a:pt x="3089" y="3328"/>
                </a:lnTo>
                <a:lnTo>
                  <a:pt x="3134" y="3400"/>
                </a:lnTo>
                <a:lnTo>
                  <a:pt x="3178" y="3474"/>
                </a:lnTo>
                <a:lnTo>
                  <a:pt x="3225" y="3550"/>
                </a:lnTo>
                <a:lnTo>
                  <a:pt x="3271" y="3628"/>
                </a:lnTo>
                <a:lnTo>
                  <a:pt x="3319" y="3708"/>
                </a:lnTo>
                <a:lnTo>
                  <a:pt x="3368" y="3788"/>
                </a:lnTo>
                <a:lnTo>
                  <a:pt x="3416" y="3867"/>
                </a:lnTo>
                <a:lnTo>
                  <a:pt x="3464" y="3945"/>
                </a:lnTo>
                <a:lnTo>
                  <a:pt x="3512" y="4025"/>
                </a:lnTo>
                <a:lnTo>
                  <a:pt x="3558" y="4103"/>
                </a:lnTo>
                <a:lnTo>
                  <a:pt x="3605" y="4179"/>
                </a:lnTo>
                <a:lnTo>
                  <a:pt x="3650" y="4254"/>
                </a:lnTo>
                <a:lnTo>
                  <a:pt x="3694" y="4325"/>
                </a:lnTo>
                <a:lnTo>
                  <a:pt x="3736" y="4394"/>
                </a:lnTo>
                <a:lnTo>
                  <a:pt x="3776" y="4461"/>
                </a:lnTo>
                <a:lnTo>
                  <a:pt x="3814" y="4524"/>
                </a:lnTo>
                <a:lnTo>
                  <a:pt x="3850" y="4584"/>
                </a:lnTo>
                <a:lnTo>
                  <a:pt x="3883" y="4638"/>
                </a:lnTo>
                <a:lnTo>
                  <a:pt x="3913" y="4688"/>
                </a:lnTo>
                <a:lnTo>
                  <a:pt x="3940" y="4733"/>
                </a:lnTo>
                <a:lnTo>
                  <a:pt x="3963" y="4771"/>
                </a:lnTo>
                <a:lnTo>
                  <a:pt x="3983" y="4804"/>
                </a:lnTo>
                <a:lnTo>
                  <a:pt x="3999" y="4831"/>
                </a:lnTo>
                <a:lnTo>
                  <a:pt x="4011" y="4849"/>
                </a:lnTo>
                <a:lnTo>
                  <a:pt x="4018" y="4862"/>
                </a:lnTo>
                <a:lnTo>
                  <a:pt x="4021" y="4865"/>
                </a:lnTo>
                <a:lnTo>
                  <a:pt x="4011" y="4867"/>
                </a:lnTo>
                <a:lnTo>
                  <a:pt x="3999" y="4867"/>
                </a:lnTo>
                <a:lnTo>
                  <a:pt x="3993" y="4867"/>
                </a:lnTo>
                <a:lnTo>
                  <a:pt x="3975" y="4867"/>
                </a:lnTo>
                <a:lnTo>
                  <a:pt x="3943" y="4867"/>
                </a:lnTo>
                <a:lnTo>
                  <a:pt x="3900" y="4867"/>
                </a:lnTo>
                <a:lnTo>
                  <a:pt x="3849" y="4867"/>
                </a:lnTo>
                <a:lnTo>
                  <a:pt x="3786" y="4867"/>
                </a:lnTo>
                <a:lnTo>
                  <a:pt x="3714" y="4867"/>
                </a:lnTo>
                <a:lnTo>
                  <a:pt x="3633" y="4867"/>
                </a:lnTo>
                <a:lnTo>
                  <a:pt x="3545" y="4867"/>
                </a:lnTo>
                <a:lnTo>
                  <a:pt x="3450" y="4867"/>
                </a:lnTo>
                <a:lnTo>
                  <a:pt x="3349" y="4867"/>
                </a:lnTo>
                <a:lnTo>
                  <a:pt x="3241" y="4867"/>
                </a:lnTo>
                <a:lnTo>
                  <a:pt x="3129" y="4867"/>
                </a:lnTo>
                <a:lnTo>
                  <a:pt x="3013" y="4867"/>
                </a:lnTo>
                <a:lnTo>
                  <a:pt x="2891" y="4867"/>
                </a:lnTo>
                <a:lnTo>
                  <a:pt x="2767" y="4867"/>
                </a:lnTo>
                <a:lnTo>
                  <a:pt x="2641" y="4867"/>
                </a:lnTo>
                <a:lnTo>
                  <a:pt x="2513" y="4867"/>
                </a:lnTo>
                <a:lnTo>
                  <a:pt x="2386" y="4867"/>
                </a:lnTo>
                <a:lnTo>
                  <a:pt x="2256" y="4867"/>
                </a:lnTo>
                <a:lnTo>
                  <a:pt x="2127" y="4867"/>
                </a:lnTo>
                <a:lnTo>
                  <a:pt x="1999" y="4867"/>
                </a:lnTo>
                <a:lnTo>
                  <a:pt x="1873" y="4867"/>
                </a:lnTo>
                <a:lnTo>
                  <a:pt x="1749" y="4867"/>
                </a:lnTo>
                <a:lnTo>
                  <a:pt x="1629" y="4867"/>
                </a:lnTo>
                <a:lnTo>
                  <a:pt x="1511" y="4867"/>
                </a:lnTo>
                <a:lnTo>
                  <a:pt x="1399" y="4867"/>
                </a:lnTo>
                <a:lnTo>
                  <a:pt x="1291" y="4867"/>
                </a:lnTo>
                <a:lnTo>
                  <a:pt x="1190" y="4867"/>
                </a:lnTo>
                <a:lnTo>
                  <a:pt x="1093" y="4867"/>
                </a:lnTo>
                <a:lnTo>
                  <a:pt x="1006" y="4867"/>
                </a:lnTo>
                <a:lnTo>
                  <a:pt x="926" y="4867"/>
                </a:lnTo>
                <a:lnTo>
                  <a:pt x="853" y="4867"/>
                </a:lnTo>
                <a:lnTo>
                  <a:pt x="790" y="4867"/>
                </a:lnTo>
                <a:lnTo>
                  <a:pt x="737" y="4865"/>
                </a:lnTo>
                <a:lnTo>
                  <a:pt x="695" y="4865"/>
                </a:lnTo>
                <a:lnTo>
                  <a:pt x="664" y="4865"/>
                </a:lnTo>
                <a:lnTo>
                  <a:pt x="644" y="4865"/>
                </a:lnTo>
                <a:lnTo>
                  <a:pt x="637" y="4865"/>
                </a:lnTo>
                <a:lnTo>
                  <a:pt x="639" y="4862"/>
                </a:lnTo>
                <a:lnTo>
                  <a:pt x="647" y="4849"/>
                </a:lnTo>
                <a:lnTo>
                  <a:pt x="659" y="4831"/>
                </a:lnTo>
                <a:lnTo>
                  <a:pt x="674" y="4804"/>
                </a:lnTo>
                <a:lnTo>
                  <a:pt x="694" y="4771"/>
                </a:lnTo>
                <a:lnTo>
                  <a:pt x="719" y="4733"/>
                </a:lnTo>
                <a:lnTo>
                  <a:pt x="745" y="4688"/>
                </a:lnTo>
                <a:lnTo>
                  <a:pt x="775" y="4638"/>
                </a:lnTo>
                <a:lnTo>
                  <a:pt x="808" y="4584"/>
                </a:lnTo>
                <a:lnTo>
                  <a:pt x="843" y="4524"/>
                </a:lnTo>
                <a:lnTo>
                  <a:pt x="881" y="4461"/>
                </a:lnTo>
                <a:lnTo>
                  <a:pt x="923" y="4394"/>
                </a:lnTo>
                <a:lnTo>
                  <a:pt x="964" y="4326"/>
                </a:lnTo>
                <a:lnTo>
                  <a:pt x="1007" y="4254"/>
                </a:lnTo>
                <a:lnTo>
                  <a:pt x="1054" y="4179"/>
                </a:lnTo>
                <a:lnTo>
                  <a:pt x="1098" y="4103"/>
                </a:lnTo>
                <a:lnTo>
                  <a:pt x="1147" y="4025"/>
                </a:lnTo>
                <a:lnTo>
                  <a:pt x="1195" y="3947"/>
                </a:lnTo>
                <a:lnTo>
                  <a:pt x="1243" y="3867"/>
                </a:lnTo>
                <a:lnTo>
                  <a:pt x="1291" y="3788"/>
                </a:lnTo>
                <a:lnTo>
                  <a:pt x="1339" y="3708"/>
                </a:lnTo>
                <a:lnTo>
                  <a:pt x="1387" y="3628"/>
                </a:lnTo>
                <a:lnTo>
                  <a:pt x="1433" y="3550"/>
                </a:lnTo>
                <a:lnTo>
                  <a:pt x="1480" y="3474"/>
                </a:lnTo>
                <a:lnTo>
                  <a:pt x="1525" y="3400"/>
                </a:lnTo>
                <a:lnTo>
                  <a:pt x="1568" y="3328"/>
                </a:lnTo>
                <a:lnTo>
                  <a:pt x="1611" y="3259"/>
                </a:lnTo>
                <a:lnTo>
                  <a:pt x="1651" y="3192"/>
                </a:lnTo>
                <a:lnTo>
                  <a:pt x="1689" y="3129"/>
                </a:lnTo>
                <a:lnTo>
                  <a:pt x="1724" y="3071"/>
                </a:lnTo>
                <a:lnTo>
                  <a:pt x="1757" y="3017"/>
                </a:lnTo>
                <a:lnTo>
                  <a:pt x="1787" y="2968"/>
                </a:lnTo>
                <a:lnTo>
                  <a:pt x="1813" y="2924"/>
                </a:lnTo>
                <a:lnTo>
                  <a:pt x="1837" y="2886"/>
                </a:lnTo>
                <a:lnTo>
                  <a:pt x="1856" y="2852"/>
                </a:lnTo>
                <a:lnTo>
                  <a:pt x="1873" y="2826"/>
                </a:lnTo>
                <a:lnTo>
                  <a:pt x="1885" y="2808"/>
                </a:lnTo>
                <a:lnTo>
                  <a:pt x="1891" y="2796"/>
                </a:lnTo>
                <a:lnTo>
                  <a:pt x="1893" y="2791"/>
                </a:lnTo>
                <a:lnTo>
                  <a:pt x="1893" y="2076"/>
                </a:lnTo>
                <a:close/>
                <a:moveTo>
                  <a:pt x="1637" y="252"/>
                </a:moveTo>
                <a:lnTo>
                  <a:pt x="1637" y="2720"/>
                </a:lnTo>
                <a:lnTo>
                  <a:pt x="428" y="4715"/>
                </a:lnTo>
                <a:lnTo>
                  <a:pt x="397" y="4771"/>
                </a:lnTo>
                <a:lnTo>
                  <a:pt x="374" y="4822"/>
                </a:lnTo>
                <a:lnTo>
                  <a:pt x="357" y="4869"/>
                </a:lnTo>
                <a:lnTo>
                  <a:pt x="347" y="4912"/>
                </a:lnTo>
                <a:lnTo>
                  <a:pt x="342" y="4948"/>
                </a:lnTo>
                <a:lnTo>
                  <a:pt x="342" y="4978"/>
                </a:lnTo>
                <a:lnTo>
                  <a:pt x="347" y="5005"/>
                </a:lnTo>
                <a:lnTo>
                  <a:pt x="355" y="5025"/>
                </a:lnTo>
                <a:lnTo>
                  <a:pt x="369" y="5041"/>
                </a:lnTo>
                <a:lnTo>
                  <a:pt x="388" y="5059"/>
                </a:lnTo>
                <a:lnTo>
                  <a:pt x="415" y="5076"/>
                </a:lnTo>
                <a:lnTo>
                  <a:pt x="448" y="5091"/>
                </a:lnTo>
                <a:lnTo>
                  <a:pt x="490" y="5104"/>
                </a:lnTo>
                <a:lnTo>
                  <a:pt x="538" y="5114"/>
                </a:lnTo>
                <a:lnTo>
                  <a:pt x="594" y="5121"/>
                </a:lnTo>
                <a:lnTo>
                  <a:pt x="659" y="5122"/>
                </a:lnTo>
                <a:lnTo>
                  <a:pt x="3999" y="5122"/>
                </a:lnTo>
                <a:lnTo>
                  <a:pt x="4064" y="5121"/>
                </a:lnTo>
                <a:lnTo>
                  <a:pt x="4121" y="5114"/>
                </a:lnTo>
                <a:lnTo>
                  <a:pt x="4169" y="5104"/>
                </a:lnTo>
                <a:lnTo>
                  <a:pt x="4210" y="5091"/>
                </a:lnTo>
                <a:lnTo>
                  <a:pt x="4243" y="5076"/>
                </a:lnTo>
                <a:lnTo>
                  <a:pt x="4270" y="5059"/>
                </a:lnTo>
                <a:lnTo>
                  <a:pt x="4290" y="5041"/>
                </a:lnTo>
                <a:lnTo>
                  <a:pt x="4303" y="5025"/>
                </a:lnTo>
                <a:lnTo>
                  <a:pt x="4310" y="5005"/>
                </a:lnTo>
                <a:lnTo>
                  <a:pt x="4315" y="4978"/>
                </a:lnTo>
                <a:lnTo>
                  <a:pt x="4316" y="4948"/>
                </a:lnTo>
                <a:lnTo>
                  <a:pt x="4311" y="4912"/>
                </a:lnTo>
                <a:lnTo>
                  <a:pt x="4301" y="4869"/>
                </a:lnTo>
                <a:lnTo>
                  <a:pt x="4285" y="4822"/>
                </a:lnTo>
                <a:lnTo>
                  <a:pt x="4262" y="4771"/>
                </a:lnTo>
                <a:lnTo>
                  <a:pt x="4230" y="4715"/>
                </a:lnTo>
                <a:lnTo>
                  <a:pt x="3021" y="2720"/>
                </a:lnTo>
                <a:lnTo>
                  <a:pt x="3021" y="1819"/>
                </a:lnTo>
                <a:lnTo>
                  <a:pt x="3019" y="1819"/>
                </a:lnTo>
                <a:lnTo>
                  <a:pt x="3019" y="252"/>
                </a:lnTo>
                <a:lnTo>
                  <a:pt x="1637" y="252"/>
                </a:lnTo>
                <a:close/>
                <a:moveTo>
                  <a:pt x="1045" y="0"/>
                </a:moveTo>
                <a:lnTo>
                  <a:pt x="3600" y="0"/>
                </a:lnTo>
                <a:lnTo>
                  <a:pt x="3600" y="470"/>
                </a:lnTo>
                <a:lnTo>
                  <a:pt x="3361" y="470"/>
                </a:lnTo>
                <a:lnTo>
                  <a:pt x="3361" y="2625"/>
                </a:lnTo>
                <a:lnTo>
                  <a:pt x="4522" y="4537"/>
                </a:lnTo>
                <a:lnTo>
                  <a:pt x="4565" y="4618"/>
                </a:lnTo>
                <a:lnTo>
                  <a:pt x="4602" y="4695"/>
                </a:lnTo>
                <a:lnTo>
                  <a:pt x="4628" y="4771"/>
                </a:lnTo>
                <a:lnTo>
                  <a:pt x="4646" y="4844"/>
                </a:lnTo>
                <a:lnTo>
                  <a:pt x="4655" y="4915"/>
                </a:lnTo>
                <a:lnTo>
                  <a:pt x="4656" y="4983"/>
                </a:lnTo>
                <a:lnTo>
                  <a:pt x="4650" y="5046"/>
                </a:lnTo>
                <a:lnTo>
                  <a:pt x="4636" y="5107"/>
                </a:lnTo>
                <a:lnTo>
                  <a:pt x="4613" y="5166"/>
                </a:lnTo>
                <a:lnTo>
                  <a:pt x="4583" y="5219"/>
                </a:lnTo>
                <a:lnTo>
                  <a:pt x="4547" y="5267"/>
                </a:lnTo>
                <a:lnTo>
                  <a:pt x="4502" y="5310"/>
                </a:lnTo>
                <a:lnTo>
                  <a:pt x="4451" y="5350"/>
                </a:lnTo>
                <a:lnTo>
                  <a:pt x="4391" y="5383"/>
                </a:lnTo>
                <a:lnTo>
                  <a:pt x="4326" y="5411"/>
                </a:lnTo>
                <a:lnTo>
                  <a:pt x="4253" y="5434"/>
                </a:lnTo>
                <a:lnTo>
                  <a:pt x="4175" y="5451"/>
                </a:lnTo>
                <a:lnTo>
                  <a:pt x="4091" y="5461"/>
                </a:lnTo>
                <a:lnTo>
                  <a:pt x="3999" y="5464"/>
                </a:lnTo>
                <a:lnTo>
                  <a:pt x="659" y="5464"/>
                </a:lnTo>
                <a:lnTo>
                  <a:pt x="568" y="5461"/>
                </a:lnTo>
                <a:lnTo>
                  <a:pt x="483" y="5451"/>
                </a:lnTo>
                <a:lnTo>
                  <a:pt x="403" y="5434"/>
                </a:lnTo>
                <a:lnTo>
                  <a:pt x="332" y="5411"/>
                </a:lnTo>
                <a:lnTo>
                  <a:pt x="266" y="5383"/>
                </a:lnTo>
                <a:lnTo>
                  <a:pt x="208" y="5350"/>
                </a:lnTo>
                <a:lnTo>
                  <a:pt x="156" y="5310"/>
                </a:lnTo>
                <a:lnTo>
                  <a:pt x="111" y="5267"/>
                </a:lnTo>
                <a:lnTo>
                  <a:pt x="73" y="5219"/>
                </a:lnTo>
                <a:lnTo>
                  <a:pt x="43" y="5166"/>
                </a:lnTo>
                <a:lnTo>
                  <a:pt x="22" y="5107"/>
                </a:lnTo>
                <a:lnTo>
                  <a:pt x="7" y="5046"/>
                </a:lnTo>
                <a:lnTo>
                  <a:pt x="0" y="4983"/>
                </a:lnTo>
                <a:lnTo>
                  <a:pt x="2" y="4915"/>
                </a:lnTo>
                <a:lnTo>
                  <a:pt x="12" y="4844"/>
                </a:lnTo>
                <a:lnTo>
                  <a:pt x="30" y="4771"/>
                </a:lnTo>
                <a:lnTo>
                  <a:pt x="57" y="4695"/>
                </a:lnTo>
                <a:lnTo>
                  <a:pt x="92" y="4618"/>
                </a:lnTo>
                <a:lnTo>
                  <a:pt x="136" y="4537"/>
                </a:lnTo>
                <a:lnTo>
                  <a:pt x="1296" y="2625"/>
                </a:lnTo>
                <a:lnTo>
                  <a:pt x="1296" y="470"/>
                </a:lnTo>
                <a:lnTo>
                  <a:pt x="1045" y="470"/>
                </a:lnTo>
                <a:lnTo>
                  <a:pt x="10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248" name="Google Shape;10248;p23"/>
          <p:cNvGrpSpPr/>
          <p:nvPr/>
        </p:nvGrpSpPr>
        <p:grpSpPr>
          <a:xfrm>
            <a:off x="16254497" y="15066862"/>
            <a:ext cx="567287" cy="567288"/>
            <a:chOff x="-4627" y="146"/>
            <a:chExt cx="963" cy="963"/>
          </a:xfrm>
        </p:grpSpPr>
        <p:sp>
          <p:nvSpPr>
            <p:cNvPr id="10249" name="Google Shape;10249;p23"/>
            <p:cNvSpPr/>
            <p:nvPr/>
          </p:nvSpPr>
          <p:spPr>
            <a:xfrm>
              <a:off x="-4627" y="146"/>
              <a:ext cx="963" cy="963"/>
            </a:xfrm>
            <a:custGeom>
              <a:rect b="b" l="l" r="r" t="t"/>
              <a:pathLst>
                <a:path extrusionOk="0" h="3852" w="3852">
                  <a:moveTo>
                    <a:pt x="1926" y="488"/>
                  </a:moveTo>
                  <a:lnTo>
                    <a:pt x="1823" y="491"/>
                  </a:lnTo>
                  <a:lnTo>
                    <a:pt x="1723" y="502"/>
                  </a:lnTo>
                  <a:lnTo>
                    <a:pt x="1625" y="519"/>
                  </a:lnTo>
                  <a:lnTo>
                    <a:pt x="1528" y="543"/>
                  </a:lnTo>
                  <a:lnTo>
                    <a:pt x="1435" y="574"/>
                  </a:lnTo>
                  <a:lnTo>
                    <a:pt x="1345" y="610"/>
                  </a:lnTo>
                  <a:lnTo>
                    <a:pt x="1257" y="653"/>
                  </a:lnTo>
                  <a:lnTo>
                    <a:pt x="1173" y="700"/>
                  </a:lnTo>
                  <a:lnTo>
                    <a:pt x="1093" y="754"/>
                  </a:lnTo>
                  <a:lnTo>
                    <a:pt x="1017" y="812"/>
                  </a:lnTo>
                  <a:lnTo>
                    <a:pt x="944" y="875"/>
                  </a:lnTo>
                  <a:lnTo>
                    <a:pt x="875" y="944"/>
                  </a:lnTo>
                  <a:lnTo>
                    <a:pt x="812" y="1017"/>
                  </a:lnTo>
                  <a:lnTo>
                    <a:pt x="754" y="1093"/>
                  </a:lnTo>
                  <a:lnTo>
                    <a:pt x="700" y="1173"/>
                  </a:lnTo>
                  <a:lnTo>
                    <a:pt x="653" y="1257"/>
                  </a:lnTo>
                  <a:lnTo>
                    <a:pt x="610" y="1345"/>
                  </a:lnTo>
                  <a:lnTo>
                    <a:pt x="574" y="1435"/>
                  </a:lnTo>
                  <a:lnTo>
                    <a:pt x="543" y="1528"/>
                  </a:lnTo>
                  <a:lnTo>
                    <a:pt x="519" y="1625"/>
                  </a:lnTo>
                  <a:lnTo>
                    <a:pt x="502" y="1723"/>
                  </a:lnTo>
                  <a:lnTo>
                    <a:pt x="491" y="1823"/>
                  </a:lnTo>
                  <a:lnTo>
                    <a:pt x="488" y="1926"/>
                  </a:lnTo>
                  <a:lnTo>
                    <a:pt x="491" y="2029"/>
                  </a:lnTo>
                  <a:lnTo>
                    <a:pt x="502" y="2129"/>
                  </a:lnTo>
                  <a:lnTo>
                    <a:pt x="519" y="2227"/>
                  </a:lnTo>
                  <a:lnTo>
                    <a:pt x="543" y="2324"/>
                  </a:lnTo>
                  <a:lnTo>
                    <a:pt x="574" y="2417"/>
                  </a:lnTo>
                  <a:lnTo>
                    <a:pt x="610" y="2507"/>
                  </a:lnTo>
                  <a:lnTo>
                    <a:pt x="653" y="2595"/>
                  </a:lnTo>
                  <a:lnTo>
                    <a:pt x="700" y="2679"/>
                  </a:lnTo>
                  <a:lnTo>
                    <a:pt x="754" y="2759"/>
                  </a:lnTo>
                  <a:lnTo>
                    <a:pt x="812" y="2835"/>
                  </a:lnTo>
                  <a:lnTo>
                    <a:pt x="875" y="2908"/>
                  </a:lnTo>
                  <a:lnTo>
                    <a:pt x="944" y="2977"/>
                  </a:lnTo>
                  <a:lnTo>
                    <a:pt x="1017" y="3040"/>
                  </a:lnTo>
                  <a:lnTo>
                    <a:pt x="1093" y="3098"/>
                  </a:lnTo>
                  <a:lnTo>
                    <a:pt x="1173" y="3152"/>
                  </a:lnTo>
                  <a:lnTo>
                    <a:pt x="1257" y="3199"/>
                  </a:lnTo>
                  <a:lnTo>
                    <a:pt x="1345" y="3242"/>
                  </a:lnTo>
                  <a:lnTo>
                    <a:pt x="1435" y="3278"/>
                  </a:lnTo>
                  <a:lnTo>
                    <a:pt x="1528" y="3309"/>
                  </a:lnTo>
                  <a:lnTo>
                    <a:pt x="1625" y="3333"/>
                  </a:lnTo>
                  <a:lnTo>
                    <a:pt x="1723" y="3350"/>
                  </a:lnTo>
                  <a:lnTo>
                    <a:pt x="1823" y="3361"/>
                  </a:lnTo>
                  <a:lnTo>
                    <a:pt x="1926" y="3364"/>
                  </a:lnTo>
                  <a:lnTo>
                    <a:pt x="2029" y="3361"/>
                  </a:lnTo>
                  <a:lnTo>
                    <a:pt x="2129" y="3350"/>
                  </a:lnTo>
                  <a:lnTo>
                    <a:pt x="2227" y="3333"/>
                  </a:lnTo>
                  <a:lnTo>
                    <a:pt x="2324" y="3309"/>
                  </a:lnTo>
                  <a:lnTo>
                    <a:pt x="2417" y="3278"/>
                  </a:lnTo>
                  <a:lnTo>
                    <a:pt x="2507" y="3242"/>
                  </a:lnTo>
                  <a:lnTo>
                    <a:pt x="2595" y="3199"/>
                  </a:lnTo>
                  <a:lnTo>
                    <a:pt x="2679" y="3152"/>
                  </a:lnTo>
                  <a:lnTo>
                    <a:pt x="2759" y="3098"/>
                  </a:lnTo>
                  <a:lnTo>
                    <a:pt x="2835" y="3040"/>
                  </a:lnTo>
                  <a:lnTo>
                    <a:pt x="2908" y="2977"/>
                  </a:lnTo>
                  <a:lnTo>
                    <a:pt x="2977" y="2908"/>
                  </a:lnTo>
                  <a:lnTo>
                    <a:pt x="3040" y="2835"/>
                  </a:lnTo>
                  <a:lnTo>
                    <a:pt x="3098" y="2759"/>
                  </a:lnTo>
                  <a:lnTo>
                    <a:pt x="3152" y="2679"/>
                  </a:lnTo>
                  <a:lnTo>
                    <a:pt x="3199" y="2595"/>
                  </a:lnTo>
                  <a:lnTo>
                    <a:pt x="3242" y="2507"/>
                  </a:lnTo>
                  <a:lnTo>
                    <a:pt x="3278" y="2417"/>
                  </a:lnTo>
                  <a:lnTo>
                    <a:pt x="3309" y="2324"/>
                  </a:lnTo>
                  <a:lnTo>
                    <a:pt x="3333" y="2227"/>
                  </a:lnTo>
                  <a:lnTo>
                    <a:pt x="3350" y="2129"/>
                  </a:lnTo>
                  <a:lnTo>
                    <a:pt x="3361" y="2029"/>
                  </a:lnTo>
                  <a:lnTo>
                    <a:pt x="3364" y="1926"/>
                  </a:lnTo>
                  <a:lnTo>
                    <a:pt x="3361" y="1823"/>
                  </a:lnTo>
                  <a:lnTo>
                    <a:pt x="3350" y="1723"/>
                  </a:lnTo>
                  <a:lnTo>
                    <a:pt x="3333" y="1625"/>
                  </a:lnTo>
                  <a:lnTo>
                    <a:pt x="3309" y="1528"/>
                  </a:lnTo>
                  <a:lnTo>
                    <a:pt x="3278" y="1435"/>
                  </a:lnTo>
                  <a:lnTo>
                    <a:pt x="3242" y="1345"/>
                  </a:lnTo>
                  <a:lnTo>
                    <a:pt x="3199" y="1257"/>
                  </a:lnTo>
                  <a:lnTo>
                    <a:pt x="3152" y="1173"/>
                  </a:lnTo>
                  <a:lnTo>
                    <a:pt x="3098" y="1093"/>
                  </a:lnTo>
                  <a:lnTo>
                    <a:pt x="3040" y="1017"/>
                  </a:lnTo>
                  <a:lnTo>
                    <a:pt x="2977" y="944"/>
                  </a:lnTo>
                  <a:lnTo>
                    <a:pt x="2908" y="875"/>
                  </a:lnTo>
                  <a:lnTo>
                    <a:pt x="2835" y="812"/>
                  </a:lnTo>
                  <a:lnTo>
                    <a:pt x="2759" y="754"/>
                  </a:lnTo>
                  <a:lnTo>
                    <a:pt x="2679" y="700"/>
                  </a:lnTo>
                  <a:lnTo>
                    <a:pt x="2595" y="653"/>
                  </a:lnTo>
                  <a:lnTo>
                    <a:pt x="2507" y="610"/>
                  </a:lnTo>
                  <a:lnTo>
                    <a:pt x="2417" y="574"/>
                  </a:lnTo>
                  <a:lnTo>
                    <a:pt x="2324" y="543"/>
                  </a:lnTo>
                  <a:lnTo>
                    <a:pt x="2227" y="519"/>
                  </a:lnTo>
                  <a:lnTo>
                    <a:pt x="2129" y="502"/>
                  </a:lnTo>
                  <a:lnTo>
                    <a:pt x="2029" y="491"/>
                  </a:lnTo>
                  <a:lnTo>
                    <a:pt x="1926" y="488"/>
                  </a:lnTo>
                  <a:close/>
                  <a:moveTo>
                    <a:pt x="1926" y="0"/>
                  </a:moveTo>
                  <a:lnTo>
                    <a:pt x="2043" y="4"/>
                  </a:lnTo>
                  <a:lnTo>
                    <a:pt x="2158" y="14"/>
                  </a:lnTo>
                  <a:lnTo>
                    <a:pt x="2272" y="32"/>
                  </a:lnTo>
                  <a:lnTo>
                    <a:pt x="2382" y="55"/>
                  </a:lnTo>
                  <a:lnTo>
                    <a:pt x="2491" y="85"/>
                  </a:lnTo>
                  <a:lnTo>
                    <a:pt x="2597" y="120"/>
                  </a:lnTo>
                  <a:lnTo>
                    <a:pt x="2700" y="162"/>
                  </a:lnTo>
                  <a:lnTo>
                    <a:pt x="2800" y="210"/>
                  </a:lnTo>
                  <a:lnTo>
                    <a:pt x="2897" y="264"/>
                  </a:lnTo>
                  <a:lnTo>
                    <a:pt x="2991" y="322"/>
                  </a:lnTo>
                  <a:lnTo>
                    <a:pt x="3080" y="385"/>
                  </a:lnTo>
                  <a:lnTo>
                    <a:pt x="3166" y="454"/>
                  </a:lnTo>
                  <a:lnTo>
                    <a:pt x="3249" y="526"/>
                  </a:lnTo>
                  <a:lnTo>
                    <a:pt x="3326" y="603"/>
                  </a:lnTo>
                  <a:lnTo>
                    <a:pt x="3398" y="686"/>
                  </a:lnTo>
                  <a:lnTo>
                    <a:pt x="3467" y="772"/>
                  </a:lnTo>
                  <a:lnTo>
                    <a:pt x="3530" y="861"/>
                  </a:lnTo>
                  <a:lnTo>
                    <a:pt x="3588" y="955"/>
                  </a:lnTo>
                  <a:lnTo>
                    <a:pt x="3642" y="1052"/>
                  </a:lnTo>
                  <a:lnTo>
                    <a:pt x="3690" y="1152"/>
                  </a:lnTo>
                  <a:lnTo>
                    <a:pt x="3732" y="1255"/>
                  </a:lnTo>
                  <a:lnTo>
                    <a:pt x="3767" y="1361"/>
                  </a:lnTo>
                  <a:lnTo>
                    <a:pt x="3797" y="1470"/>
                  </a:lnTo>
                  <a:lnTo>
                    <a:pt x="3820" y="1580"/>
                  </a:lnTo>
                  <a:lnTo>
                    <a:pt x="3838" y="1694"/>
                  </a:lnTo>
                  <a:lnTo>
                    <a:pt x="3848" y="1809"/>
                  </a:lnTo>
                  <a:lnTo>
                    <a:pt x="3852" y="1926"/>
                  </a:lnTo>
                  <a:lnTo>
                    <a:pt x="3848" y="2043"/>
                  </a:lnTo>
                  <a:lnTo>
                    <a:pt x="3838" y="2158"/>
                  </a:lnTo>
                  <a:lnTo>
                    <a:pt x="3820" y="2272"/>
                  </a:lnTo>
                  <a:lnTo>
                    <a:pt x="3797" y="2382"/>
                  </a:lnTo>
                  <a:lnTo>
                    <a:pt x="3767" y="2491"/>
                  </a:lnTo>
                  <a:lnTo>
                    <a:pt x="3732" y="2597"/>
                  </a:lnTo>
                  <a:lnTo>
                    <a:pt x="3690" y="2700"/>
                  </a:lnTo>
                  <a:lnTo>
                    <a:pt x="3642" y="2800"/>
                  </a:lnTo>
                  <a:lnTo>
                    <a:pt x="3588" y="2897"/>
                  </a:lnTo>
                  <a:lnTo>
                    <a:pt x="3530" y="2991"/>
                  </a:lnTo>
                  <a:lnTo>
                    <a:pt x="3467" y="3080"/>
                  </a:lnTo>
                  <a:lnTo>
                    <a:pt x="3398" y="3166"/>
                  </a:lnTo>
                  <a:lnTo>
                    <a:pt x="3326" y="3249"/>
                  </a:lnTo>
                  <a:lnTo>
                    <a:pt x="3249" y="3326"/>
                  </a:lnTo>
                  <a:lnTo>
                    <a:pt x="3166" y="3398"/>
                  </a:lnTo>
                  <a:lnTo>
                    <a:pt x="3080" y="3467"/>
                  </a:lnTo>
                  <a:lnTo>
                    <a:pt x="2991" y="3530"/>
                  </a:lnTo>
                  <a:lnTo>
                    <a:pt x="2897" y="3588"/>
                  </a:lnTo>
                  <a:lnTo>
                    <a:pt x="2800" y="3642"/>
                  </a:lnTo>
                  <a:lnTo>
                    <a:pt x="2700" y="3690"/>
                  </a:lnTo>
                  <a:lnTo>
                    <a:pt x="2597" y="3732"/>
                  </a:lnTo>
                  <a:lnTo>
                    <a:pt x="2491" y="3767"/>
                  </a:lnTo>
                  <a:lnTo>
                    <a:pt x="2382" y="3797"/>
                  </a:lnTo>
                  <a:lnTo>
                    <a:pt x="2272" y="3820"/>
                  </a:lnTo>
                  <a:lnTo>
                    <a:pt x="2158" y="3838"/>
                  </a:lnTo>
                  <a:lnTo>
                    <a:pt x="2043" y="3848"/>
                  </a:lnTo>
                  <a:lnTo>
                    <a:pt x="1926" y="3852"/>
                  </a:lnTo>
                  <a:lnTo>
                    <a:pt x="1809" y="3848"/>
                  </a:lnTo>
                  <a:lnTo>
                    <a:pt x="1694" y="3838"/>
                  </a:lnTo>
                  <a:lnTo>
                    <a:pt x="1580" y="3820"/>
                  </a:lnTo>
                  <a:lnTo>
                    <a:pt x="1470" y="3797"/>
                  </a:lnTo>
                  <a:lnTo>
                    <a:pt x="1361" y="3767"/>
                  </a:lnTo>
                  <a:lnTo>
                    <a:pt x="1255" y="3732"/>
                  </a:lnTo>
                  <a:lnTo>
                    <a:pt x="1152" y="3690"/>
                  </a:lnTo>
                  <a:lnTo>
                    <a:pt x="1052" y="3642"/>
                  </a:lnTo>
                  <a:lnTo>
                    <a:pt x="955" y="3588"/>
                  </a:lnTo>
                  <a:lnTo>
                    <a:pt x="861" y="3530"/>
                  </a:lnTo>
                  <a:lnTo>
                    <a:pt x="772" y="3467"/>
                  </a:lnTo>
                  <a:lnTo>
                    <a:pt x="686" y="3398"/>
                  </a:lnTo>
                  <a:lnTo>
                    <a:pt x="603" y="3326"/>
                  </a:lnTo>
                  <a:lnTo>
                    <a:pt x="526" y="3249"/>
                  </a:lnTo>
                  <a:lnTo>
                    <a:pt x="454" y="3166"/>
                  </a:lnTo>
                  <a:lnTo>
                    <a:pt x="385" y="3080"/>
                  </a:lnTo>
                  <a:lnTo>
                    <a:pt x="322" y="2991"/>
                  </a:lnTo>
                  <a:lnTo>
                    <a:pt x="264" y="2897"/>
                  </a:lnTo>
                  <a:lnTo>
                    <a:pt x="210" y="2800"/>
                  </a:lnTo>
                  <a:lnTo>
                    <a:pt x="162" y="2700"/>
                  </a:lnTo>
                  <a:lnTo>
                    <a:pt x="120" y="2597"/>
                  </a:lnTo>
                  <a:lnTo>
                    <a:pt x="85" y="2491"/>
                  </a:lnTo>
                  <a:lnTo>
                    <a:pt x="55" y="2382"/>
                  </a:lnTo>
                  <a:lnTo>
                    <a:pt x="32" y="2272"/>
                  </a:lnTo>
                  <a:lnTo>
                    <a:pt x="14" y="2158"/>
                  </a:lnTo>
                  <a:lnTo>
                    <a:pt x="4" y="2043"/>
                  </a:lnTo>
                  <a:lnTo>
                    <a:pt x="0" y="1926"/>
                  </a:lnTo>
                  <a:lnTo>
                    <a:pt x="4" y="1809"/>
                  </a:lnTo>
                  <a:lnTo>
                    <a:pt x="14" y="1694"/>
                  </a:lnTo>
                  <a:lnTo>
                    <a:pt x="32" y="1580"/>
                  </a:lnTo>
                  <a:lnTo>
                    <a:pt x="55" y="1470"/>
                  </a:lnTo>
                  <a:lnTo>
                    <a:pt x="85" y="1361"/>
                  </a:lnTo>
                  <a:lnTo>
                    <a:pt x="120" y="1255"/>
                  </a:lnTo>
                  <a:lnTo>
                    <a:pt x="162" y="1152"/>
                  </a:lnTo>
                  <a:lnTo>
                    <a:pt x="210" y="1052"/>
                  </a:lnTo>
                  <a:lnTo>
                    <a:pt x="264" y="955"/>
                  </a:lnTo>
                  <a:lnTo>
                    <a:pt x="322" y="861"/>
                  </a:lnTo>
                  <a:lnTo>
                    <a:pt x="385" y="772"/>
                  </a:lnTo>
                  <a:lnTo>
                    <a:pt x="454" y="686"/>
                  </a:lnTo>
                  <a:lnTo>
                    <a:pt x="526" y="603"/>
                  </a:lnTo>
                  <a:lnTo>
                    <a:pt x="603" y="526"/>
                  </a:lnTo>
                  <a:lnTo>
                    <a:pt x="686" y="454"/>
                  </a:lnTo>
                  <a:lnTo>
                    <a:pt x="772" y="385"/>
                  </a:lnTo>
                  <a:lnTo>
                    <a:pt x="861" y="322"/>
                  </a:lnTo>
                  <a:lnTo>
                    <a:pt x="955" y="264"/>
                  </a:lnTo>
                  <a:lnTo>
                    <a:pt x="1052" y="210"/>
                  </a:lnTo>
                  <a:lnTo>
                    <a:pt x="1152" y="162"/>
                  </a:lnTo>
                  <a:lnTo>
                    <a:pt x="1255" y="120"/>
                  </a:lnTo>
                  <a:lnTo>
                    <a:pt x="1361" y="85"/>
                  </a:lnTo>
                  <a:lnTo>
                    <a:pt x="1470" y="55"/>
                  </a:lnTo>
                  <a:lnTo>
                    <a:pt x="1580" y="32"/>
                  </a:lnTo>
                  <a:lnTo>
                    <a:pt x="1694" y="14"/>
                  </a:lnTo>
                  <a:lnTo>
                    <a:pt x="1809" y="4"/>
                  </a:lnTo>
                  <a:lnTo>
                    <a:pt x="192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0" name="Google Shape;10250;p23"/>
            <p:cNvSpPr/>
            <p:nvPr/>
          </p:nvSpPr>
          <p:spPr>
            <a:xfrm>
              <a:off x="-4210" y="402"/>
              <a:ext cx="115" cy="114"/>
            </a:xfrm>
            <a:custGeom>
              <a:rect b="b" l="l" r="r" t="t"/>
              <a:pathLst>
                <a:path extrusionOk="0" h="457" w="458">
                  <a:moveTo>
                    <a:pt x="229" y="0"/>
                  </a:moveTo>
                  <a:lnTo>
                    <a:pt x="266" y="3"/>
                  </a:lnTo>
                  <a:lnTo>
                    <a:pt x="301" y="11"/>
                  </a:lnTo>
                  <a:lnTo>
                    <a:pt x="334" y="25"/>
                  </a:lnTo>
                  <a:lnTo>
                    <a:pt x="364" y="44"/>
                  </a:lnTo>
                  <a:lnTo>
                    <a:pt x="391" y="67"/>
                  </a:lnTo>
                  <a:lnTo>
                    <a:pt x="413" y="93"/>
                  </a:lnTo>
                  <a:lnTo>
                    <a:pt x="432" y="123"/>
                  </a:lnTo>
                  <a:lnTo>
                    <a:pt x="446" y="156"/>
                  </a:lnTo>
                  <a:lnTo>
                    <a:pt x="454" y="191"/>
                  </a:lnTo>
                  <a:lnTo>
                    <a:pt x="458" y="228"/>
                  </a:lnTo>
                  <a:lnTo>
                    <a:pt x="454" y="266"/>
                  </a:lnTo>
                  <a:lnTo>
                    <a:pt x="446" y="301"/>
                  </a:lnTo>
                  <a:lnTo>
                    <a:pt x="432" y="333"/>
                  </a:lnTo>
                  <a:lnTo>
                    <a:pt x="413" y="364"/>
                  </a:lnTo>
                  <a:lnTo>
                    <a:pt x="391" y="391"/>
                  </a:lnTo>
                  <a:lnTo>
                    <a:pt x="364" y="413"/>
                  </a:lnTo>
                  <a:lnTo>
                    <a:pt x="334" y="431"/>
                  </a:lnTo>
                  <a:lnTo>
                    <a:pt x="301" y="445"/>
                  </a:lnTo>
                  <a:lnTo>
                    <a:pt x="266" y="455"/>
                  </a:lnTo>
                  <a:lnTo>
                    <a:pt x="229" y="457"/>
                  </a:lnTo>
                  <a:lnTo>
                    <a:pt x="191" y="455"/>
                  </a:lnTo>
                  <a:lnTo>
                    <a:pt x="156" y="445"/>
                  </a:lnTo>
                  <a:lnTo>
                    <a:pt x="124" y="431"/>
                  </a:lnTo>
                  <a:lnTo>
                    <a:pt x="93" y="413"/>
                  </a:lnTo>
                  <a:lnTo>
                    <a:pt x="68" y="391"/>
                  </a:lnTo>
                  <a:lnTo>
                    <a:pt x="44" y="364"/>
                  </a:lnTo>
                  <a:lnTo>
                    <a:pt x="26" y="333"/>
                  </a:lnTo>
                  <a:lnTo>
                    <a:pt x="12" y="301"/>
                  </a:lnTo>
                  <a:lnTo>
                    <a:pt x="4" y="266"/>
                  </a:lnTo>
                  <a:lnTo>
                    <a:pt x="0" y="228"/>
                  </a:lnTo>
                  <a:lnTo>
                    <a:pt x="4" y="191"/>
                  </a:lnTo>
                  <a:lnTo>
                    <a:pt x="12" y="156"/>
                  </a:lnTo>
                  <a:lnTo>
                    <a:pt x="26" y="123"/>
                  </a:lnTo>
                  <a:lnTo>
                    <a:pt x="44" y="93"/>
                  </a:lnTo>
                  <a:lnTo>
                    <a:pt x="68" y="67"/>
                  </a:lnTo>
                  <a:lnTo>
                    <a:pt x="93" y="44"/>
                  </a:lnTo>
                  <a:lnTo>
                    <a:pt x="124" y="25"/>
                  </a:lnTo>
                  <a:lnTo>
                    <a:pt x="156" y="11"/>
                  </a:lnTo>
                  <a:lnTo>
                    <a:pt x="191" y="3"/>
                  </a:lnTo>
                  <a:lnTo>
                    <a:pt x="2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1" name="Google Shape;10251;p23"/>
            <p:cNvSpPr/>
            <p:nvPr/>
          </p:nvSpPr>
          <p:spPr>
            <a:xfrm>
              <a:off x="-4224" y="570"/>
              <a:ext cx="158" cy="283"/>
            </a:xfrm>
            <a:custGeom>
              <a:rect b="b" l="l" r="r" t="t"/>
              <a:pathLst>
                <a:path extrusionOk="0" h="1132" w="630">
                  <a:moveTo>
                    <a:pt x="1" y="0"/>
                  </a:moveTo>
                  <a:lnTo>
                    <a:pt x="515" y="0"/>
                  </a:lnTo>
                  <a:lnTo>
                    <a:pt x="515" y="827"/>
                  </a:lnTo>
                  <a:lnTo>
                    <a:pt x="630" y="827"/>
                  </a:lnTo>
                  <a:lnTo>
                    <a:pt x="630" y="1132"/>
                  </a:lnTo>
                  <a:lnTo>
                    <a:pt x="0" y="1132"/>
                  </a:lnTo>
                  <a:lnTo>
                    <a:pt x="0" y="827"/>
                  </a:lnTo>
                  <a:lnTo>
                    <a:pt x="115" y="827"/>
                  </a:lnTo>
                  <a:lnTo>
                    <a:pt x="115" y="306"/>
                  </a:lnTo>
                  <a:lnTo>
                    <a:pt x="1" y="306"/>
                  </a:lnTo>
                  <a:lnTo>
                    <a:pt x="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252" name="Google Shape;10252;p23"/>
          <p:cNvSpPr/>
          <p:nvPr/>
        </p:nvSpPr>
        <p:spPr>
          <a:xfrm>
            <a:off x="18864254" y="15107070"/>
            <a:ext cx="459149" cy="486859"/>
          </a:xfrm>
          <a:custGeom>
            <a:rect b="b" l="l" r="r" t="t"/>
            <a:pathLst>
              <a:path extrusionOk="0" h="3791" w="3576">
                <a:moveTo>
                  <a:pt x="3384" y="1943"/>
                </a:moveTo>
                <a:lnTo>
                  <a:pt x="3289" y="2112"/>
                </a:lnTo>
                <a:lnTo>
                  <a:pt x="3384" y="2112"/>
                </a:lnTo>
                <a:lnTo>
                  <a:pt x="3384" y="1943"/>
                </a:lnTo>
                <a:close/>
                <a:moveTo>
                  <a:pt x="2673" y="1803"/>
                </a:moveTo>
                <a:lnTo>
                  <a:pt x="2498" y="2112"/>
                </a:lnTo>
                <a:lnTo>
                  <a:pt x="2894" y="2112"/>
                </a:lnTo>
                <a:lnTo>
                  <a:pt x="3069" y="1803"/>
                </a:lnTo>
                <a:lnTo>
                  <a:pt x="2673" y="1803"/>
                </a:lnTo>
                <a:close/>
                <a:moveTo>
                  <a:pt x="1881" y="1803"/>
                </a:moveTo>
                <a:lnTo>
                  <a:pt x="1708" y="2112"/>
                </a:lnTo>
                <a:lnTo>
                  <a:pt x="2103" y="2112"/>
                </a:lnTo>
                <a:lnTo>
                  <a:pt x="2278" y="1803"/>
                </a:lnTo>
                <a:lnTo>
                  <a:pt x="1881" y="1803"/>
                </a:lnTo>
                <a:close/>
                <a:moveTo>
                  <a:pt x="1091" y="1803"/>
                </a:moveTo>
                <a:lnTo>
                  <a:pt x="916" y="2112"/>
                </a:lnTo>
                <a:lnTo>
                  <a:pt x="1313" y="2112"/>
                </a:lnTo>
                <a:lnTo>
                  <a:pt x="1487" y="1803"/>
                </a:lnTo>
                <a:lnTo>
                  <a:pt x="1091" y="1803"/>
                </a:lnTo>
                <a:close/>
                <a:moveTo>
                  <a:pt x="386" y="1803"/>
                </a:moveTo>
                <a:lnTo>
                  <a:pt x="386" y="2112"/>
                </a:lnTo>
                <a:lnTo>
                  <a:pt x="521" y="2112"/>
                </a:lnTo>
                <a:lnTo>
                  <a:pt x="696" y="1803"/>
                </a:lnTo>
                <a:lnTo>
                  <a:pt x="386" y="1803"/>
                </a:lnTo>
                <a:close/>
                <a:moveTo>
                  <a:pt x="511" y="1137"/>
                </a:moveTo>
                <a:lnTo>
                  <a:pt x="219" y="1243"/>
                </a:lnTo>
                <a:lnTo>
                  <a:pt x="326" y="1533"/>
                </a:lnTo>
                <a:lnTo>
                  <a:pt x="453" y="1487"/>
                </a:lnTo>
                <a:lnTo>
                  <a:pt x="511" y="1137"/>
                </a:lnTo>
                <a:close/>
                <a:moveTo>
                  <a:pt x="1255" y="867"/>
                </a:moveTo>
                <a:lnTo>
                  <a:pt x="882" y="1003"/>
                </a:lnTo>
                <a:lnTo>
                  <a:pt x="824" y="1352"/>
                </a:lnTo>
                <a:lnTo>
                  <a:pt x="1196" y="1217"/>
                </a:lnTo>
                <a:lnTo>
                  <a:pt x="1255" y="867"/>
                </a:lnTo>
                <a:close/>
                <a:moveTo>
                  <a:pt x="1997" y="597"/>
                </a:moveTo>
                <a:lnTo>
                  <a:pt x="1625" y="732"/>
                </a:lnTo>
                <a:lnTo>
                  <a:pt x="1566" y="1083"/>
                </a:lnTo>
                <a:lnTo>
                  <a:pt x="1939" y="947"/>
                </a:lnTo>
                <a:lnTo>
                  <a:pt x="1997" y="597"/>
                </a:lnTo>
                <a:close/>
                <a:moveTo>
                  <a:pt x="3085" y="351"/>
                </a:moveTo>
                <a:lnTo>
                  <a:pt x="3053" y="541"/>
                </a:lnTo>
                <a:lnTo>
                  <a:pt x="3143" y="509"/>
                </a:lnTo>
                <a:lnTo>
                  <a:pt x="3085" y="351"/>
                </a:lnTo>
                <a:close/>
                <a:moveTo>
                  <a:pt x="2740" y="327"/>
                </a:moveTo>
                <a:lnTo>
                  <a:pt x="2368" y="463"/>
                </a:lnTo>
                <a:lnTo>
                  <a:pt x="2310" y="812"/>
                </a:lnTo>
                <a:lnTo>
                  <a:pt x="2682" y="677"/>
                </a:lnTo>
                <a:lnTo>
                  <a:pt x="2740" y="327"/>
                </a:lnTo>
                <a:close/>
                <a:moveTo>
                  <a:pt x="3105" y="0"/>
                </a:moveTo>
                <a:lnTo>
                  <a:pt x="3124" y="5"/>
                </a:lnTo>
                <a:lnTo>
                  <a:pt x="3144" y="14"/>
                </a:lnTo>
                <a:lnTo>
                  <a:pt x="3160" y="27"/>
                </a:lnTo>
                <a:lnTo>
                  <a:pt x="3174" y="43"/>
                </a:lnTo>
                <a:lnTo>
                  <a:pt x="3185" y="64"/>
                </a:lnTo>
                <a:lnTo>
                  <a:pt x="3356" y="533"/>
                </a:lnTo>
                <a:lnTo>
                  <a:pt x="3362" y="559"/>
                </a:lnTo>
                <a:lnTo>
                  <a:pt x="3361" y="583"/>
                </a:lnTo>
                <a:lnTo>
                  <a:pt x="3353" y="607"/>
                </a:lnTo>
                <a:lnTo>
                  <a:pt x="3343" y="623"/>
                </a:lnTo>
                <a:lnTo>
                  <a:pt x="3331" y="637"/>
                </a:lnTo>
                <a:lnTo>
                  <a:pt x="3316" y="649"/>
                </a:lnTo>
                <a:lnTo>
                  <a:pt x="3298" y="657"/>
                </a:lnTo>
                <a:lnTo>
                  <a:pt x="673" y="1611"/>
                </a:lnTo>
                <a:lnTo>
                  <a:pt x="3480" y="1611"/>
                </a:lnTo>
                <a:lnTo>
                  <a:pt x="3506" y="1614"/>
                </a:lnTo>
                <a:lnTo>
                  <a:pt x="3529" y="1624"/>
                </a:lnTo>
                <a:lnTo>
                  <a:pt x="3548" y="1639"/>
                </a:lnTo>
                <a:lnTo>
                  <a:pt x="3563" y="1658"/>
                </a:lnTo>
                <a:lnTo>
                  <a:pt x="3573" y="1682"/>
                </a:lnTo>
                <a:lnTo>
                  <a:pt x="3576" y="1707"/>
                </a:lnTo>
                <a:lnTo>
                  <a:pt x="3576" y="3695"/>
                </a:lnTo>
                <a:lnTo>
                  <a:pt x="3573" y="3720"/>
                </a:lnTo>
                <a:lnTo>
                  <a:pt x="3563" y="3743"/>
                </a:lnTo>
                <a:lnTo>
                  <a:pt x="3548" y="3763"/>
                </a:lnTo>
                <a:lnTo>
                  <a:pt x="3529" y="3778"/>
                </a:lnTo>
                <a:lnTo>
                  <a:pt x="3506" y="3787"/>
                </a:lnTo>
                <a:lnTo>
                  <a:pt x="3480" y="3791"/>
                </a:lnTo>
                <a:lnTo>
                  <a:pt x="286" y="3791"/>
                </a:lnTo>
                <a:lnTo>
                  <a:pt x="259" y="3787"/>
                </a:lnTo>
                <a:lnTo>
                  <a:pt x="237" y="3778"/>
                </a:lnTo>
                <a:lnTo>
                  <a:pt x="218" y="3763"/>
                </a:lnTo>
                <a:lnTo>
                  <a:pt x="203" y="3743"/>
                </a:lnTo>
                <a:lnTo>
                  <a:pt x="193" y="3720"/>
                </a:lnTo>
                <a:lnTo>
                  <a:pt x="190" y="3695"/>
                </a:lnTo>
                <a:lnTo>
                  <a:pt x="190" y="1712"/>
                </a:lnTo>
                <a:lnTo>
                  <a:pt x="183" y="1701"/>
                </a:lnTo>
                <a:lnTo>
                  <a:pt x="177" y="1690"/>
                </a:lnTo>
                <a:lnTo>
                  <a:pt x="6" y="1219"/>
                </a:lnTo>
                <a:lnTo>
                  <a:pt x="0" y="1195"/>
                </a:lnTo>
                <a:lnTo>
                  <a:pt x="1" y="1169"/>
                </a:lnTo>
                <a:lnTo>
                  <a:pt x="9" y="1146"/>
                </a:lnTo>
                <a:lnTo>
                  <a:pt x="19" y="1129"/>
                </a:lnTo>
                <a:lnTo>
                  <a:pt x="31" y="1115"/>
                </a:lnTo>
                <a:lnTo>
                  <a:pt x="46" y="1104"/>
                </a:lnTo>
                <a:lnTo>
                  <a:pt x="63" y="1096"/>
                </a:lnTo>
                <a:lnTo>
                  <a:pt x="3061" y="6"/>
                </a:lnTo>
                <a:lnTo>
                  <a:pt x="3083" y="1"/>
                </a:lnTo>
                <a:lnTo>
                  <a:pt x="310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3" name="Google Shape;10253;p23"/>
          <p:cNvSpPr/>
          <p:nvPr/>
        </p:nvSpPr>
        <p:spPr>
          <a:xfrm>
            <a:off x="11122631" y="15104928"/>
            <a:ext cx="599391" cy="491168"/>
          </a:xfrm>
          <a:custGeom>
            <a:rect b="b" l="l" r="r" t="t"/>
            <a:pathLst>
              <a:path extrusionOk="0" h="2830" w="3456">
                <a:moveTo>
                  <a:pt x="1392" y="628"/>
                </a:moveTo>
                <a:lnTo>
                  <a:pt x="1335" y="631"/>
                </a:lnTo>
                <a:lnTo>
                  <a:pt x="1280" y="640"/>
                </a:lnTo>
                <a:lnTo>
                  <a:pt x="1227" y="655"/>
                </a:lnTo>
                <a:lnTo>
                  <a:pt x="1177" y="674"/>
                </a:lnTo>
                <a:lnTo>
                  <a:pt x="1130" y="699"/>
                </a:lnTo>
                <a:lnTo>
                  <a:pt x="1085" y="728"/>
                </a:lnTo>
                <a:lnTo>
                  <a:pt x="1044" y="761"/>
                </a:lnTo>
                <a:lnTo>
                  <a:pt x="1006" y="799"/>
                </a:lnTo>
                <a:lnTo>
                  <a:pt x="973" y="840"/>
                </a:lnTo>
                <a:lnTo>
                  <a:pt x="944" y="885"/>
                </a:lnTo>
                <a:lnTo>
                  <a:pt x="920" y="932"/>
                </a:lnTo>
                <a:lnTo>
                  <a:pt x="900" y="982"/>
                </a:lnTo>
                <a:lnTo>
                  <a:pt x="885" y="1036"/>
                </a:lnTo>
                <a:lnTo>
                  <a:pt x="876" y="1090"/>
                </a:lnTo>
                <a:lnTo>
                  <a:pt x="872" y="1146"/>
                </a:lnTo>
                <a:lnTo>
                  <a:pt x="876" y="1202"/>
                </a:lnTo>
                <a:lnTo>
                  <a:pt x="885" y="1258"/>
                </a:lnTo>
                <a:lnTo>
                  <a:pt x="900" y="1310"/>
                </a:lnTo>
                <a:lnTo>
                  <a:pt x="907" y="1335"/>
                </a:lnTo>
                <a:lnTo>
                  <a:pt x="918" y="1361"/>
                </a:lnTo>
                <a:lnTo>
                  <a:pt x="933" y="1389"/>
                </a:lnTo>
                <a:lnTo>
                  <a:pt x="958" y="1432"/>
                </a:lnTo>
                <a:lnTo>
                  <a:pt x="988" y="1472"/>
                </a:lnTo>
                <a:lnTo>
                  <a:pt x="1020" y="1508"/>
                </a:lnTo>
                <a:lnTo>
                  <a:pt x="1057" y="1543"/>
                </a:lnTo>
                <a:lnTo>
                  <a:pt x="1089" y="1576"/>
                </a:lnTo>
                <a:lnTo>
                  <a:pt x="1124" y="1609"/>
                </a:lnTo>
                <a:lnTo>
                  <a:pt x="1159" y="1643"/>
                </a:lnTo>
                <a:lnTo>
                  <a:pt x="1197" y="1675"/>
                </a:lnTo>
                <a:lnTo>
                  <a:pt x="1235" y="1708"/>
                </a:lnTo>
                <a:lnTo>
                  <a:pt x="1273" y="1741"/>
                </a:lnTo>
                <a:lnTo>
                  <a:pt x="1312" y="1773"/>
                </a:lnTo>
                <a:lnTo>
                  <a:pt x="1351" y="1804"/>
                </a:lnTo>
                <a:lnTo>
                  <a:pt x="1390" y="1835"/>
                </a:lnTo>
                <a:lnTo>
                  <a:pt x="1427" y="1864"/>
                </a:lnTo>
                <a:lnTo>
                  <a:pt x="1465" y="1892"/>
                </a:lnTo>
                <a:lnTo>
                  <a:pt x="1501" y="1919"/>
                </a:lnTo>
                <a:lnTo>
                  <a:pt x="1535" y="1944"/>
                </a:lnTo>
                <a:lnTo>
                  <a:pt x="1568" y="1968"/>
                </a:lnTo>
                <a:lnTo>
                  <a:pt x="1598" y="1989"/>
                </a:lnTo>
                <a:lnTo>
                  <a:pt x="1625" y="2009"/>
                </a:lnTo>
                <a:lnTo>
                  <a:pt x="1651" y="2027"/>
                </a:lnTo>
                <a:lnTo>
                  <a:pt x="1672" y="2042"/>
                </a:lnTo>
                <a:lnTo>
                  <a:pt x="1691" y="2055"/>
                </a:lnTo>
                <a:lnTo>
                  <a:pt x="1707" y="2065"/>
                </a:lnTo>
                <a:lnTo>
                  <a:pt x="1718" y="2074"/>
                </a:lnTo>
                <a:lnTo>
                  <a:pt x="1725" y="2078"/>
                </a:lnTo>
                <a:lnTo>
                  <a:pt x="1727" y="2079"/>
                </a:lnTo>
                <a:lnTo>
                  <a:pt x="1730" y="2078"/>
                </a:lnTo>
                <a:lnTo>
                  <a:pt x="1736" y="2074"/>
                </a:lnTo>
                <a:lnTo>
                  <a:pt x="1748" y="2065"/>
                </a:lnTo>
                <a:lnTo>
                  <a:pt x="1763" y="2055"/>
                </a:lnTo>
                <a:lnTo>
                  <a:pt x="1781" y="2042"/>
                </a:lnTo>
                <a:lnTo>
                  <a:pt x="1803" y="2027"/>
                </a:lnTo>
                <a:lnTo>
                  <a:pt x="1829" y="2009"/>
                </a:lnTo>
                <a:lnTo>
                  <a:pt x="1857" y="1989"/>
                </a:lnTo>
                <a:lnTo>
                  <a:pt x="1887" y="1968"/>
                </a:lnTo>
                <a:lnTo>
                  <a:pt x="1920" y="1944"/>
                </a:lnTo>
                <a:lnTo>
                  <a:pt x="1954" y="1919"/>
                </a:lnTo>
                <a:lnTo>
                  <a:pt x="1990" y="1892"/>
                </a:lnTo>
                <a:lnTo>
                  <a:pt x="2026" y="1864"/>
                </a:lnTo>
                <a:lnTo>
                  <a:pt x="2064" y="1835"/>
                </a:lnTo>
                <a:lnTo>
                  <a:pt x="2103" y="1804"/>
                </a:lnTo>
                <a:lnTo>
                  <a:pt x="2142" y="1773"/>
                </a:lnTo>
                <a:lnTo>
                  <a:pt x="2181" y="1741"/>
                </a:lnTo>
                <a:lnTo>
                  <a:pt x="2220" y="1708"/>
                </a:lnTo>
                <a:lnTo>
                  <a:pt x="2258" y="1676"/>
                </a:lnTo>
                <a:lnTo>
                  <a:pt x="2295" y="1643"/>
                </a:lnTo>
                <a:lnTo>
                  <a:pt x="2331" y="1609"/>
                </a:lnTo>
                <a:lnTo>
                  <a:pt x="2366" y="1576"/>
                </a:lnTo>
                <a:lnTo>
                  <a:pt x="2398" y="1543"/>
                </a:lnTo>
                <a:lnTo>
                  <a:pt x="2434" y="1508"/>
                </a:lnTo>
                <a:lnTo>
                  <a:pt x="2467" y="1472"/>
                </a:lnTo>
                <a:lnTo>
                  <a:pt x="2496" y="1432"/>
                </a:lnTo>
                <a:lnTo>
                  <a:pt x="2522" y="1389"/>
                </a:lnTo>
                <a:lnTo>
                  <a:pt x="2536" y="1361"/>
                </a:lnTo>
                <a:lnTo>
                  <a:pt x="2547" y="1335"/>
                </a:lnTo>
                <a:lnTo>
                  <a:pt x="2555" y="1310"/>
                </a:lnTo>
                <a:lnTo>
                  <a:pt x="2570" y="1258"/>
                </a:lnTo>
                <a:lnTo>
                  <a:pt x="2578" y="1202"/>
                </a:lnTo>
                <a:lnTo>
                  <a:pt x="2582" y="1146"/>
                </a:lnTo>
                <a:lnTo>
                  <a:pt x="2578" y="1090"/>
                </a:lnTo>
                <a:lnTo>
                  <a:pt x="2570" y="1036"/>
                </a:lnTo>
                <a:lnTo>
                  <a:pt x="2555" y="982"/>
                </a:lnTo>
                <a:lnTo>
                  <a:pt x="2535" y="932"/>
                </a:lnTo>
                <a:lnTo>
                  <a:pt x="2510" y="885"/>
                </a:lnTo>
                <a:lnTo>
                  <a:pt x="2481" y="840"/>
                </a:lnTo>
                <a:lnTo>
                  <a:pt x="2447" y="799"/>
                </a:lnTo>
                <a:lnTo>
                  <a:pt x="2411" y="761"/>
                </a:lnTo>
                <a:lnTo>
                  <a:pt x="2369" y="728"/>
                </a:lnTo>
                <a:lnTo>
                  <a:pt x="2325" y="699"/>
                </a:lnTo>
                <a:lnTo>
                  <a:pt x="2277" y="674"/>
                </a:lnTo>
                <a:lnTo>
                  <a:pt x="2227" y="655"/>
                </a:lnTo>
                <a:lnTo>
                  <a:pt x="2174" y="640"/>
                </a:lnTo>
                <a:lnTo>
                  <a:pt x="2120" y="631"/>
                </a:lnTo>
                <a:lnTo>
                  <a:pt x="2063" y="628"/>
                </a:lnTo>
                <a:lnTo>
                  <a:pt x="2018" y="630"/>
                </a:lnTo>
                <a:lnTo>
                  <a:pt x="1977" y="636"/>
                </a:lnTo>
                <a:lnTo>
                  <a:pt x="1941" y="645"/>
                </a:lnTo>
                <a:lnTo>
                  <a:pt x="1907" y="659"/>
                </a:lnTo>
                <a:lnTo>
                  <a:pt x="1877" y="675"/>
                </a:lnTo>
                <a:lnTo>
                  <a:pt x="1849" y="693"/>
                </a:lnTo>
                <a:lnTo>
                  <a:pt x="1825" y="714"/>
                </a:lnTo>
                <a:lnTo>
                  <a:pt x="1805" y="737"/>
                </a:lnTo>
                <a:lnTo>
                  <a:pt x="1787" y="761"/>
                </a:lnTo>
                <a:lnTo>
                  <a:pt x="1772" y="787"/>
                </a:lnTo>
                <a:lnTo>
                  <a:pt x="1759" y="813"/>
                </a:lnTo>
                <a:lnTo>
                  <a:pt x="1749" y="840"/>
                </a:lnTo>
                <a:lnTo>
                  <a:pt x="1741" y="869"/>
                </a:lnTo>
                <a:lnTo>
                  <a:pt x="1734" y="896"/>
                </a:lnTo>
                <a:lnTo>
                  <a:pt x="1730" y="923"/>
                </a:lnTo>
                <a:lnTo>
                  <a:pt x="1727" y="949"/>
                </a:lnTo>
                <a:lnTo>
                  <a:pt x="1727" y="974"/>
                </a:lnTo>
                <a:lnTo>
                  <a:pt x="1725" y="943"/>
                </a:lnTo>
                <a:lnTo>
                  <a:pt x="1719" y="911"/>
                </a:lnTo>
                <a:lnTo>
                  <a:pt x="1708" y="878"/>
                </a:lnTo>
                <a:lnTo>
                  <a:pt x="1694" y="845"/>
                </a:lnTo>
                <a:lnTo>
                  <a:pt x="1677" y="811"/>
                </a:lnTo>
                <a:lnTo>
                  <a:pt x="1656" y="780"/>
                </a:lnTo>
                <a:lnTo>
                  <a:pt x="1632" y="749"/>
                </a:lnTo>
                <a:lnTo>
                  <a:pt x="1604" y="720"/>
                </a:lnTo>
                <a:lnTo>
                  <a:pt x="1575" y="694"/>
                </a:lnTo>
                <a:lnTo>
                  <a:pt x="1543" y="672"/>
                </a:lnTo>
                <a:lnTo>
                  <a:pt x="1508" y="654"/>
                </a:lnTo>
                <a:lnTo>
                  <a:pt x="1470" y="640"/>
                </a:lnTo>
                <a:lnTo>
                  <a:pt x="1432" y="631"/>
                </a:lnTo>
                <a:lnTo>
                  <a:pt x="1392" y="628"/>
                </a:lnTo>
                <a:close/>
                <a:moveTo>
                  <a:pt x="1727" y="0"/>
                </a:moveTo>
                <a:lnTo>
                  <a:pt x="1728" y="0"/>
                </a:lnTo>
                <a:lnTo>
                  <a:pt x="1837" y="2"/>
                </a:lnTo>
                <a:lnTo>
                  <a:pt x="1945" y="9"/>
                </a:lnTo>
                <a:lnTo>
                  <a:pt x="2051" y="21"/>
                </a:lnTo>
                <a:lnTo>
                  <a:pt x="2153" y="39"/>
                </a:lnTo>
                <a:lnTo>
                  <a:pt x="2255" y="60"/>
                </a:lnTo>
                <a:lnTo>
                  <a:pt x="2352" y="86"/>
                </a:lnTo>
                <a:lnTo>
                  <a:pt x="2447" y="116"/>
                </a:lnTo>
                <a:lnTo>
                  <a:pt x="2541" y="151"/>
                </a:lnTo>
                <a:lnTo>
                  <a:pt x="2630" y="188"/>
                </a:lnTo>
                <a:lnTo>
                  <a:pt x="2716" y="231"/>
                </a:lnTo>
                <a:lnTo>
                  <a:pt x="2797" y="276"/>
                </a:lnTo>
                <a:lnTo>
                  <a:pt x="2876" y="325"/>
                </a:lnTo>
                <a:lnTo>
                  <a:pt x="2950" y="378"/>
                </a:lnTo>
                <a:lnTo>
                  <a:pt x="3020" y="434"/>
                </a:lnTo>
                <a:lnTo>
                  <a:pt x="3085" y="492"/>
                </a:lnTo>
                <a:lnTo>
                  <a:pt x="3146" y="554"/>
                </a:lnTo>
                <a:lnTo>
                  <a:pt x="3203" y="617"/>
                </a:lnTo>
                <a:lnTo>
                  <a:pt x="3254" y="684"/>
                </a:lnTo>
                <a:lnTo>
                  <a:pt x="3299" y="753"/>
                </a:lnTo>
                <a:lnTo>
                  <a:pt x="3340" y="825"/>
                </a:lnTo>
                <a:lnTo>
                  <a:pt x="3374" y="898"/>
                </a:lnTo>
                <a:lnTo>
                  <a:pt x="3404" y="974"/>
                </a:lnTo>
                <a:lnTo>
                  <a:pt x="3426" y="1051"/>
                </a:lnTo>
                <a:lnTo>
                  <a:pt x="3442" y="1129"/>
                </a:lnTo>
                <a:lnTo>
                  <a:pt x="3453" y="1210"/>
                </a:lnTo>
                <a:lnTo>
                  <a:pt x="3456" y="1291"/>
                </a:lnTo>
                <a:lnTo>
                  <a:pt x="3453" y="1374"/>
                </a:lnTo>
                <a:lnTo>
                  <a:pt x="3442" y="1454"/>
                </a:lnTo>
                <a:lnTo>
                  <a:pt x="3426" y="1532"/>
                </a:lnTo>
                <a:lnTo>
                  <a:pt x="3404" y="1609"/>
                </a:lnTo>
                <a:lnTo>
                  <a:pt x="3374" y="1686"/>
                </a:lnTo>
                <a:lnTo>
                  <a:pt x="3340" y="1759"/>
                </a:lnTo>
                <a:lnTo>
                  <a:pt x="3299" y="1831"/>
                </a:lnTo>
                <a:lnTo>
                  <a:pt x="3254" y="1899"/>
                </a:lnTo>
                <a:lnTo>
                  <a:pt x="3203" y="1966"/>
                </a:lnTo>
                <a:lnTo>
                  <a:pt x="3146" y="2030"/>
                </a:lnTo>
                <a:lnTo>
                  <a:pt x="3085" y="2091"/>
                </a:lnTo>
                <a:lnTo>
                  <a:pt x="3020" y="2150"/>
                </a:lnTo>
                <a:lnTo>
                  <a:pt x="2950" y="2205"/>
                </a:lnTo>
                <a:lnTo>
                  <a:pt x="2876" y="2258"/>
                </a:lnTo>
                <a:lnTo>
                  <a:pt x="2797" y="2307"/>
                </a:lnTo>
                <a:lnTo>
                  <a:pt x="2716" y="2352"/>
                </a:lnTo>
                <a:lnTo>
                  <a:pt x="2630" y="2394"/>
                </a:lnTo>
                <a:lnTo>
                  <a:pt x="2541" y="2433"/>
                </a:lnTo>
                <a:lnTo>
                  <a:pt x="2447" y="2467"/>
                </a:lnTo>
                <a:lnTo>
                  <a:pt x="2352" y="2497"/>
                </a:lnTo>
                <a:lnTo>
                  <a:pt x="2255" y="2523"/>
                </a:lnTo>
                <a:lnTo>
                  <a:pt x="2153" y="2544"/>
                </a:lnTo>
                <a:lnTo>
                  <a:pt x="2051" y="2562"/>
                </a:lnTo>
                <a:lnTo>
                  <a:pt x="1945" y="2573"/>
                </a:lnTo>
                <a:lnTo>
                  <a:pt x="1837" y="2582"/>
                </a:lnTo>
                <a:lnTo>
                  <a:pt x="1728" y="2584"/>
                </a:lnTo>
                <a:lnTo>
                  <a:pt x="1614" y="2581"/>
                </a:lnTo>
                <a:lnTo>
                  <a:pt x="1501" y="2572"/>
                </a:lnTo>
                <a:lnTo>
                  <a:pt x="1391" y="2559"/>
                </a:lnTo>
                <a:lnTo>
                  <a:pt x="1283" y="2540"/>
                </a:lnTo>
                <a:lnTo>
                  <a:pt x="1177" y="2516"/>
                </a:lnTo>
                <a:lnTo>
                  <a:pt x="1131" y="2540"/>
                </a:lnTo>
                <a:lnTo>
                  <a:pt x="1083" y="2563"/>
                </a:lnTo>
                <a:lnTo>
                  <a:pt x="1034" y="2587"/>
                </a:lnTo>
                <a:lnTo>
                  <a:pt x="983" y="2611"/>
                </a:lnTo>
                <a:lnTo>
                  <a:pt x="932" y="2635"/>
                </a:lnTo>
                <a:lnTo>
                  <a:pt x="881" y="2658"/>
                </a:lnTo>
                <a:lnTo>
                  <a:pt x="829" y="2681"/>
                </a:lnTo>
                <a:lnTo>
                  <a:pt x="778" y="2704"/>
                </a:lnTo>
                <a:lnTo>
                  <a:pt x="728" y="2725"/>
                </a:lnTo>
                <a:lnTo>
                  <a:pt x="679" y="2744"/>
                </a:lnTo>
                <a:lnTo>
                  <a:pt x="632" y="2762"/>
                </a:lnTo>
                <a:lnTo>
                  <a:pt x="585" y="2779"/>
                </a:lnTo>
                <a:lnTo>
                  <a:pt x="541" y="2793"/>
                </a:lnTo>
                <a:lnTo>
                  <a:pt x="501" y="2806"/>
                </a:lnTo>
                <a:lnTo>
                  <a:pt x="462" y="2816"/>
                </a:lnTo>
                <a:lnTo>
                  <a:pt x="427" y="2824"/>
                </a:lnTo>
                <a:lnTo>
                  <a:pt x="396" y="2828"/>
                </a:lnTo>
                <a:lnTo>
                  <a:pt x="369" y="2830"/>
                </a:lnTo>
                <a:lnTo>
                  <a:pt x="405" y="2771"/>
                </a:lnTo>
                <a:lnTo>
                  <a:pt x="439" y="2708"/>
                </a:lnTo>
                <a:lnTo>
                  <a:pt x="468" y="2643"/>
                </a:lnTo>
                <a:lnTo>
                  <a:pt x="494" y="2579"/>
                </a:lnTo>
                <a:lnTo>
                  <a:pt x="516" y="2513"/>
                </a:lnTo>
                <a:lnTo>
                  <a:pt x="536" y="2447"/>
                </a:lnTo>
                <a:lnTo>
                  <a:pt x="553" y="2381"/>
                </a:lnTo>
                <a:lnTo>
                  <a:pt x="568" y="2319"/>
                </a:lnTo>
                <a:lnTo>
                  <a:pt x="579" y="2257"/>
                </a:lnTo>
                <a:lnTo>
                  <a:pt x="506" y="2205"/>
                </a:lnTo>
                <a:lnTo>
                  <a:pt x="436" y="2149"/>
                </a:lnTo>
                <a:lnTo>
                  <a:pt x="370" y="2090"/>
                </a:lnTo>
                <a:lnTo>
                  <a:pt x="309" y="2029"/>
                </a:lnTo>
                <a:lnTo>
                  <a:pt x="253" y="1965"/>
                </a:lnTo>
                <a:lnTo>
                  <a:pt x="202" y="1898"/>
                </a:lnTo>
                <a:lnTo>
                  <a:pt x="156" y="1829"/>
                </a:lnTo>
                <a:lnTo>
                  <a:pt x="116" y="1759"/>
                </a:lnTo>
                <a:lnTo>
                  <a:pt x="82" y="1684"/>
                </a:lnTo>
                <a:lnTo>
                  <a:pt x="52" y="1609"/>
                </a:lnTo>
                <a:lnTo>
                  <a:pt x="30" y="1532"/>
                </a:lnTo>
                <a:lnTo>
                  <a:pt x="14" y="1454"/>
                </a:lnTo>
                <a:lnTo>
                  <a:pt x="3" y="1374"/>
                </a:lnTo>
                <a:lnTo>
                  <a:pt x="0" y="1291"/>
                </a:lnTo>
                <a:lnTo>
                  <a:pt x="3" y="1210"/>
                </a:lnTo>
                <a:lnTo>
                  <a:pt x="14" y="1129"/>
                </a:lnTo>
                <a:lnTo>
                  <a:pt x="30" y="1051"/>
                </a:lnTo>
                <a:lnTo>
                  <a:pt x="52" y="974"/>
                </a:lnTo>
                <a:lnTo>
                  <a:pt x="82" y="898"/>
                </a:lnTo>
                <a:lnTo>
                  <a:pt x="116" y="825"/>
                </a:lnTo>
                <a:lnTo>
                  <a:pt x="157" y="753"/>
                </a:lnTo>
                <a:lnTo>
                  <a:pt x="202" y="684"/>
                </a:lnTo>
                <a:lnTo>
                  <a:pt x="253" y="617"/>
                </a:lnTo>
                <a:lnTo>
                  <a:pt x="310" y="554"/>
                </a:lnTo>
                <a:lnTo>
                  <a:pt x="371" y="492"/>
                </a:lnTo>
                <a:lnTo>
                  <a:pt x="436" y="434"/>
                </a:lnTo>
                <a:lnTo>
                  <a:pt x="506" y="378"/>
                </a:lnTo>
                <a:lnTo>
                  <a:pt x="580" y="325"/>
                </a:lnTo>
                <a:lnTo>
                  <a:pt x="659" y="276"/>
                </a:lnTo>
                <a:lnTo>
                  <a:pt x="740" y="231"/>
                </a:lnTo>
                <a:lnTo>
                  <a:pt x="826" y="188"/>
                </a:lnTo>
                <a:lnTo>
                  <a:pt x="915" y="151"/>
                </a:lnTo>
                <a:lnTo>
                  <a:pt x="1009" y="116"/>
                </a:lnTo>
                <a:lnTo>
                  <a:pt x="1104" y="86"/>
                </a:lnTo>
                <a:lnTo>
                  <a:pt x="1201" y="60"/>
                </a:lnTo>
                <a:lnTo>
                  <a:pt x="1303" y="39"/>
                </a:lnTo>
                <a:lnTo>
                  <a:pt x="1405" y="21"/>
                </a:lnTo>
                <a:lnTo>
                  <a:pt x="1511" y="9"/>
                </a:lnTo>
                <a:lnTo>
                  <a:pt x="1619" y="2"/>
                </a:lnTo>
                <a:lnTo>
                  <a:pt x="17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254" name="Google Shape;10254;p23"/>
          <p:cNvGrpSpPr/>
          <p:nvPr/>
        </p:nvGrpSpPr>
        <p:grpSpPr>
          <a:xfrm>
            <a:off x="13657226" y="15100274"/>
            <a:ext cx="483199" cy="500500"/>
            <a:chOff x="-2328" y="2797"/>
            <a:chExt cx="1417" cy="1468"/>
          </a:xfrm>
        </p:grpSpPr>
        <p:sp>
          <p:nvSpPr>
            <p:cNvPr id="10255" name="Google Shape;10255;p23"/>
            <p:cNvSpPr/>
            <p:nvPr/>
          </p:nvSpPr>
          <p:spPr>
            <a:xfrm>
              <a:off x="-1997" y="3129"/>
              <a:ext cx="755" cy="915"/>
            </a:xfrm>
            <a:custGeom>
              <a:rect b="b" l="l" r="r" t="t"/>
              <a:pathLst>
                <a:path extrusionOk="0" h="2751" w="2272">
                  <a:moveTo>
                    <a:pt x="1135" y="288"/>
                  </a:moveTo>
                  <a:lnTo>
                    <a:pt x="1054" y="293"/>
                  </a:lnTo>
                  <a:lnTo>
                    <a:pt x="975" y="305"/>
                  </a:lnTo>
                  <a:lnTo>
                    <a:pt x="897" y="323"/>
                  </a:lnTo>
                  <a:lnTo>
                    <a:pt x="823" y="349"/>
                  </a:lnTo>
                  <a:lnTo>
                    <a:pt x="753" y="380"/>
                  </a:lnTo>
                  <a:lnTo>
                    <a:pt x="686" y="419"/>
                  </a:lnTo>
                  <a:lnTo>
                    <a:pt x="623" y="462"/>
                  </a:lnTo>
                  <a:lnTo>
                    <a:pt x="564" y="512"/>
                  </a:lnTo>
                  <a:lnTo>
                    <a:pt x="509" y="566"/>
                  </a:lnTo>
                  <a:lnTo>
                    <a:pt x="460" y="625"/>
                  </a:lnTo>
                  <a:lnTo>
                    <a:pt x="416" y="689"/>
                  </a:lnTo>
                  <a:lnTo>
                    <a:pt x="378" y="756"/>
                  </a:lnTo>
                  <a:lnTo>
                    <a:pt x="346" y="827"/>
                  </a:lnTo>
                  <a:lnTo>
                    <a:pt x="321" y="901"/>
                  </a:lnTo>
                  <a:lnTo>
                    <a:pt x="302" y="978"/>
                  </a:lnTo>
                  <a:lnTo>
                    <a:pt x="291" y="1058"/>
                  </a:lnTo>
                  <a:lnTo>
                    <a:pt x="287" y="1140"/>
                  </a:lnTo>
                  <a:lnTo>
                    <a:pt x="291" y="1221"/>
                  </a:lnTo>
                  <a:lnTo>
                    <a:pt x="302" y="1302"/>
                  </a:lnTo>
                  <a:lnTo>
                    <a:pt x="321" y="1378"/>
                  </a:lnTo>
                  <a:lnTo>
                    <a:pt x="348" y="1454"/>
                  </a:lnTo>
                  <a:lnTo>
                    <a:pt x="381" y="1528"/>
                  </a:lnTo>
                  <a:lnTo>
                    <a:pt x="421" y="1597"/>
                  </a:lnTo>
                  <a:lnTo>
                    <a:pt x="469" y="1664"/>
                  </a:lnTo>
                  <a:lnTo>
                    <a:pt x="512" y="1717"/>
                  </a:lnTo>
                  <a:lnTo>
                    <a:pt x="560" y="1773"/>
                  </a:lnTo>
                  <a:lnTo>
                    <a:pt x="561" y="1775"/>
                  </a:lnTo>
                  <a:lnTo>
                    <a:pt x="600" y="1822"/>
                  </a:lnTo>
                  <a:lnTo>
                    <a:pt x="642" y="1870"/>
                  </a:lnTo>
                  <a:lnTo>
                    <a:pt x="682" y="1921"/>
                  </a:lnTo>
                  <a:lnTo>
                    <a:pt x="722" y="1975"/>
                  </a:lnTo>
                  <a:lnTo>
                    <a:pt x="761" y="2032"/>
                  </a:lnTo>
                  <a:lnTo>
                    <a:pt x="796" y="2092"/>
                  </a:lnTo>
                  <a:lnTo>
                    <a:pt x="829" y="2156"/>
                  </a:lnTo>
                  <a:lnTo>
                    <a:pt x="857" y="2222"/>
                  </a:lnTo>
                  <a:lnTo>
                    <a:pt x="880" y="2292"/>
                  </a:lnTo>
                  <a:lnTo>
                    <a:pt x="884" y="2309"/>
                  </a:lnTo>
                  <a:lnTo>
                    <a:pt x="888" y="2330"/>
                  </a:lnTo>
                  <a:lnTo>
                    <a:pt x="892" y="2354"/>
                  </a:lnTo>
                  <a:lnTo>
                    <a:pt x="896" y="2385"/>
                  </a:lnTo>
                  <a:lnTo>
                    <a:pt x="897" y="2420"/>
                  </a:lnTo>
                  <a:lnTo>
                    <a:pt x="900" y="2463"/>
                  </a:lnTo>
                  <a:lnTo>
                    <a:pt x="1366" y="2463"/>
                  </a:lnTo>
                  <a:lnTo>
                    <a:pt x="1367" y="2423"/>
                  </a:lnTo>
                  <a:lnTo>
                    <a:pt x="1370" y="2389"/>
                  </a:lnTo>
                  <a:lnTo>
                    <a:pt x="1373" y="2361"/>
                  </a:lnTo>
                  <a:lnTo>
                    <a:pt x="1377" y="2336"/>
                  </a:lnTo>
                  <a:lnTo>
                    <a:pt x="1381" y="2317"/>
                  </a:lnTo>
                  <a:lnTo>
                    <a:pt x="1385" y="2301"/>
                  </a:lnTo>
                  <a:lnTo>
                    <a:pt x="1408" y="2231"/>
                  </a:lnTo>
                  <a:lnTo>
                    <a:pt x="1436" y="2165"/>
                  </a:lnTo>
                  <a:lnTo>
                    <a:pt x="1468" y="2102"/>
                  </a:lnTo>
                  <a:lnTo>
                    <a:pt x="1504" y="2041"/>
                  </a:lnTo>
                  <a:lnTo>
                    <a:pt x="1545" y="1983"/>
                  </a:lnTo>
                  <a:lnTo>
                    <a:pt x="1586" y="1927"/>
                  </a:lnTo>
                  <a:lnTo>
                    <a:pt x="1629" y="1872"/>
                  </a:lnTo>
                  <a:lnTo>
                    <a:pt x="1672" y="1819"/>
                  </a:lnTo>
                  <a:lnTo>
                    <a:pt x="1715" y="1769"/>
                  </a:lnTo>
                  <a:lnTo>
                    <a:pt x="1721" y="1762"/>
                  </a:lnTo>
                  <a:lnTo>
                    <a:pt x="1764" y="1711"/>
                  </a:lnTo>
                  <a:lnTo>
                    <a:pt x="1801" y="1664"/>
                  </a:lnTo>
                  <a:lnTo>
                    <a:pt x="1850" y="1598"/>
                  </a:lnTo>
                  <a:lnTo>
                    <a:pt x="1890" y="1528"/>
                  </a:lnTo>
                  <a:lnTo>
                    <a:pt x="1924" y="1455"/>
                  </a:lnTo>
                  <a:lnTo>
                    <a:pt x="1949" y="1380"/>
                  </a:lnTo>
                  <a:lnTo>
                    <a:pt x="1968" y="1302"/>
                  </a:lnTo>
                  <a:lnTo>
                    <a:pt x="1980" y="1221"/>
                  </a:lnTo>
                  <a:lnTo>
                    <a:pt x="1984" y="1140"/>
                  </a:lnTo>
                  <a:lnTo>
                    <a:pt x="1980" y="1058"/>
                  </a:lnTo>
                  <a:lnTo>
                    <a:pt x="1968" y="978"/>
                  </a:lnTo>
                  <a:lnTo>
                    <a:pt x="1949" y="901"/>
                  </a:lnTo>
                  <a:lnTo>
                    <a:pt x="1924" y="827"/>
                  </a:lnTo>
                  <a:lnTo>
                    <a:pt x="1893" y="756"/>
                  </a:lnTo>
                  <a:lnTo>
                    <a:pt x="1854" y="689"/>
                  </a:lnTo>
                  <a:lnTo>
                    <a:pt x="1811" y="625"/>
                  </a:lnTo>
                  <a:lnTo>
                    <a:pt x="1761" y="566"/>
                  </a:lnTo>
                  <a:lnTo>
                    <a:pt x="1707" y="512"/>
                  </a:lnTo>
                  <a:lnTo>
                    <a:pt x="1648" y="462"/>
                  </a:lnTo>
                  <a:lnTo>
                    <a:pt x="1585" y="419"/>
                  </a:lnTo>
                  <a:lnTo>
                    <a:pt x="1518" y="380"/>
                  </a:lnTo>
                  <a:lnTo>
                    <a:pt x="1447" y="349"/>
                  </a:lnTo>
                  <a:lnTo>
                    <a:pt x="1373" y="323"/>
                  </a:lnTo>
                  <a:lnTo>
                    <a:pt x="1296" y="305"/>
                  </a:lnTo>
                  <a:lnTo>
                    <a:pt x="1217" y="293"/>
                  </a:lnTo>
                  <a:lnTo>
                    <a:pt x="1135" y="288"/>
                  </a:lnTo>
                  <a:close/>
                  <a:moveTo>
                    <a:pt x="1135" y="0"/>
                  </a:moveTo>
                  <a:lnTo>
                    <a:pt x="1233" y="6"/>
                  </a:lnTo>
                  <a:lnTo>
                    <a:pt x="1328" y="18"/>
                  </a:lnTo>
                  <a:lnTo>
                    <a:pt x="1422" y="38"/>
                  </a:lnTo>
                  <a:lnTo>
                    <a:pt x="1513" y="65"/>
                  </a:lnTo>
                  <a:lnTo>
                    <a:pt x="1599" y="100"/>
                  </a:lnTo>
                  <a:lnTo>
                    <a:pt x="1682" y="142"/>
                  </a:lnTo>
                  <a:lnTo>
                    <a:pt x="1761" y="189"/>
                  </a:lnTo>
                  <a:lnTo>
                    <a:pt x="1835" y="243"/>
                  </a:lnTo>
                  <a:lnTo>
                    <a:pt x="1905" y="303"/>
                  </a:lnTo>
                  <a:lnTo>
                    <a:pt x="1971" y="368"/>
                  </a:lnTo>
                  <a:lnTo>
                    <a:pt x="2030" y="438"/>
                  </a:lnTo>
                  <a:lnTo>
                    <a:pt x="2084" y="513"/>
                  </a:lnTo>
                  <a:lnTo>
                    <a:pt x="2132" y="592"/>
                  </a:lnTo>
                  <a:lnTo>
                    <a:pt x="2172" y="675"/>
                  </a:lnTo>
                  <a:lnTo>
                    <a:pt x="2207" y="763"/>
                  </a:lnTo>
                  <a:lnTo>
                    <a:pt x="2235" y="853"/>
                  </a:lnTo>
                  <a:lnTo>
                    <a:pt x="2256" y="946"/>
                  </a:lnTo>
                  <a:lnTo>
                    <a:pt x="2268" y="1042"/>
                  </a:lnTo>
                  <a:lnTo>
                    <a:pt x="2272" y="1140"/>
                  </a:lnTo>
                  <a:lnTo>
                    <a:pt x="2268" y="1225"/>
                  </a:lnTo>
                  <a:lnTo>
                    <a:pt x="2260" y="1308"/>
                  </a:lnTo>
                  <a:lnTo>
                    <a:pt x="2243" y="1392"/>
                  </a:lnTo>
                  <a:lnTo>
                    <a:pt x="2222" y="1473"/>
                  </a:lnTo>
                  <a:lnTo>
                    <a:pt x="2195" y="1551"/>
                  </a:lnTo>
                  <a:lnTo>
                    <a:pt x="2161" y="1628"/>
                  </a:lnTo>
                  <a:lnTo>
                    <a:pt x="2123" y="1702"/>
                  </a:lnTo>
                  <a:lnTo>
                    <a:pt x="2078" y="1773"/>
                  </a:lnTo>
                  <a:lnTo>
                    <a:pt x="2028" y="1843"/>
                  </a:lnTo>
                  <a:lnTo>
                    <a:pt x="1985" y="1894"/>
                  </a:lnTo>
                  <a:lnTo>
                    <a:pt x="1940" y="1950"/>
                  </a:lnTo>
                  <a:lnTo>
                    <a:pt x="1936" y="1955"/>
                  </a:lnTo>
                  <a:lnTo>
                    <a:pt x="1887" y="2010"/>
                  </a:lnTo>
                  <a:lnTo>
                    <a:pt x="1840" y="2068"/>
                  </a:lnTo>
                  <a:lnTo>
                    <a:pt x="1795" y="2127"/>
                  </a:lnTo>
                  <a:lnTo>
                    <a:pt x="1753" y="2188"/>
                  </a:lnTo>
                  <a:lnTo>
                    <a:pt x="1715" y="2250"/>
                  </a:lnTo>
                  <a:lnTo>
                    <a:pt x="1684" y="2313"/>
                  </a:lnTo>
                  <a:lnTo>
                    <a:pt x="1663" y="2378"/>
                  </a:lnTo>
                  <a:lnTo>
                    <a:pt x="1658" y="2401"/>
                  </a:lnTo>
                  <a:lnTo>
                    <a:pt x="1655" y="2432"/>
                  </a:lnTo>
                  <a:lnTo>
                    <a:pt x="1654" y="2472"/>
                  </a:lnTo>
                  <a:lnTo>
                    <a:pt x="1652" y="2518"/>
                  </a:lnTo>
                  <a:lnTo>
                    <a:pt x="1652" y="2607"/>
                  </a:lnTo>
                  <a:lnTo>
                    <a:pt x="1648" y="2639"/>
                  </a:lnTo>
                  <a:lnTo>
                    <a:pt x="1637" y="2670"/>
                  </a:lnTo>
                  <a:lnTo>
                    <a:pt x="1621" y="2696"/>
                  </a:lnTo>
                  <a:lnTo>
                    <a:pt x="1599" y="2719"/>
                  </a:lnTo>
                  <a:lnTo>
                    <a:pt x="1572" y="2736"/>
                  </a:lnTo>
                  <a:lnTo>
                    <a:pt x="1542" y="2747"/>
                  </a:lnTo>
                  <a:lnTo>
                    <a:pt x="1508" y="2751"/>
                  </a:lnTo>
                  <a:lnTo>
                    <a:pt x="756" y="2751"/>
                  </a:lnTo>
                  <a:lnTo>
                    <a:pt x="722" y="2747"/>
                  </a:lnTo>
                  <a:lnTo>
                    <a:pt x="693" y="2736"/>
                  </a:lnTo>
                  <a:lnTo>
                    <a:pt x="666" y="2719"/>
                  </a:lnTo>
                  <a:lnTo>
                    <a:pt x="643" y="2696"/>
                  </a:lnTo>
                  <a:lnTo>
                    <a:pt x="627" y="2670"/>
                  </a:lnTo>
                  <a:lnTo>
                    <a:pt x="616" y="2639"/>
                  </a:lnTo>
                  <a:lnTo>
                    <a:pt x="612" y="2607"/>
                  </a:lnTo>
                  <a:lnTo>
                    <a:pt x="612" y="2520"/>
                  </a:lnTo>
                  <a:lnTo>
                    <a:pt x="612" y="2487"/>
                  </a:lnTo>
                  <a:lnTo>
                    <a:pt x="611" y="2454"/>
                  </a:lnTo>
                  <a:lnTo>
                    <a:pt x="610" y="2421"/>
                  </a:lnTo>
                  <a:lnTo>
                    <a:pt x="607" y="2392"/>
                  </a:lnTo>
                  <a:lnTo>
                    <a:pt x="602" y="2367"/>
                  </a:lnTo>
                  <a:lnTo>
                    <a:pt x="583" y="2312"/>
                  </a:lnTo>
                  <a:lnTo>
                    <a:pt x="559" y="2258"/>
                  </a:lnTo>
                  <a:lnTo>
                    <a:pt x="530" y="2206"/>
                  </a:lnTo>
                  <a:lnTo>
                    <a:pt x="497" y="2154"/>
                  </a:lnTo>
                  <a:lnTo>
                    <a:pt x="462" y="2106"/>
                  </a:lnTo>
                  <a:lnTo>
                    <a:pt x="423" y="2057"/>
                  </a:lnTo>
                  <a:lnTo>
                    <a:pt x="384" y="2010"/>
                  </a:lnTo>
                  <a:lnTo>
                    <a:pt x="344" y="1963"/>
                  </a:lnTo>
                  <a:lnTo>
                    <a:pt x="342" y="1960"/>
                  </a:lnTo>
                  <a:lnTo>
                    <a:pt x="291" y="1901"/>
                  </a:lnTo>
                  <a:lnTo>
                    <a:pt x="243" y="1842"/>
                  </a:lnTo>
                  <a:lnTo>
                    <a:pt x="192" y="1773"/>
                  </a:lnTo>
                  <a:lnTo>
                    <a:pt x="147" y="1702"/>
                  </a:lnTo>
                  <a:lnTo>
                    <a:pt x="108" y="1628"/>
                  </a:lnTo>
                  <a:lnTo>
                    <a:pt x="76" y="1551"/>
                  </a:lnTo>
                  <a:lnTo>
                    <a:pt x="48" y="1471"/>
                  </a:lnTo>
                  <a:lnTo>
                    <a:pt x="26" y="1391"/>
                  </a:lnTo>
                  <a:lnTo>
                    <a:pt x="12" y="1308"/>
                  </a:lnTo>
                  <a:lnTo>
                    <a:pt x="2" y="1225"/>
                  </a:lnTo>
                  <a:lnTo>
                    <a:pt x="0" y="1140"/>
                  </a:lnTo>
                  <a:lnTo>
                    <a:pt x="4" y="1042"/>
                  </a:lnTo>
                  <a:lnTo>
                    <a:pt x="16" y="946"/>
                  </a:lnTo>
                  <a:lnTo>
                    <a:pt x="36" y="853"/>
                  </a:lnTo>
                  <a:lnTo>
                    <a:pt x="64" y="763"/>
                  </a:lnTo>
                  <a:lnTo>
                    <a:pt x="98" y="675"/>
                  </a:lnTo>
                  <a:lnTo>
                    <a:pt x="139" y="592"/>
                  </a:lnTo>
                  <a:lnTo>
                    <a:pt x="188" y="513"/>
                  </a:lnTo>
                  <a:lnTo>
                    <a:pt x="241" y="438"/>
                  </a:lnTo>
                  <a:lnTo>
                    <a:pt x="301" y="368"/>
                  </a:lnTo>
                  <a:lnTo>
                    <a:pt x="365" y="303"/>
                  </a:lnTo>
                  <a:lnTo>
                    <a:pt x="436" y="243"/>
                  </a:lnTo>
                  <a:lnTo>
                    <a:pt x="510" y="189"/>
                  </a:lnTo>
                  <a:lnTo>
                    <a:pt x="589" y="142"/>
                  </a:lnTo>
                  <a:lnTo>
                    <a:pt x="673" y="100"/>
                  </a:lnTo>
                  <a:lnTo>
                    <a:pt x="759" y="65"/>
                  </a:lnTo>
                  <a:lnTo>
                    <a:pt x="849" y="38"/>
                  </a:lnTo>
                  <a:lnTo>
                    <a:pt x="941" y="18"/>
                  </a:lnTo>
                  <a:lnTo>
                    <a:pt x="1038" y="6"/>
                  </a:lnTo>
                  <a:lnTo>
                    <a:pt x="11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6" name="Google Shape;10256;p23"/>
            <p:cNvSpPr/>
            <p:nvPr/>
          </p:nvSpPr>
          <p:spPr>
            <a:xfrm>
              <a:off x="-1793" y="4059"/>
              <a:ext cx="346" cy="96"/>
            </a:xfrm>
            <a:custGeom>
              <a:rect b="b" l="l" r="r" t="t"/>
              <a:pathLst>
                <a:path extrusionOk="0" h="288" w="1040">
                  <a:moveTo>
                    <a:pt x="144" y="0"/>
                  </a:moveTo>
                  <a:lnTo>
                    <a:pt x="896" y="0"/>
                  </a:lnTo>
                  <a:lnTo>
                    <a:pt x="930" y="4"/>
                  </a:lnTo>
                  <a:lnTo>
                    <a:pt x="960" y="15"/>
                  </a:lnTo>
                  <a:lnTo>
                    <a:pt x="987" y="31"/>
                  </a:lnTo>
                  <a:lnTo>
                    <a:pt x="1009" y="54"/>
                  </a:lnTo>
                  <a:lnTo>
                    <a:pt x="1025" y="81"/>
                  </a:lnTo>
                  <a:lnTo>
                    <a:pt x="1036" y="110"/>
                  </a:lnTo>
                  <a:lnTo>
                    <a:pt x="1040" y="144"/>
                  </a:lnTo>
                  <a:lnTo>
                    <a:pt x="1036" y="178"/>
                  </a:lnTo>
                  <a:lnTo>
                    <a:pt x="1025" y="207"/>
                  </a:lnTo>
                  <a:lnTo>
                    <a:pt x="1009" y="234"/>
                  </a:lnTo>
                  <a:lnTo>
                    <a:pt x="987" y="256"/>
                  </a:lnTo>
                  <a:lnTo>
                    <a:pt x="960" y="273"/>
                  </a:lnTo>
                  <a:lnTo>
                    <a:pt x="930" y="284"/>
                  </a:lnTo>
                  <a:lnTo>
                    <a:pt x="896" y="288"/>
                  </a:lnTo>
                  <a:lnTo>
                    <a:pt x="144" y="288"/>
                  </a:lnTo>
                  <a:lnTo>
                    <a:pt x="110" y="284"/>
                  </a:lnTo>
                  <a:lnTo>
                    <a:pt x="81" y="273"/>
                  </a:lnTo>
                  <a:lnTo>
                    <a:pt x="54" y="256"/>
                  </a:lnTo>
                  <a:lnTo>
                    <a:pt x="31" y="234"/>
                  </a:lnTo>
                  <a:lnTo>
                    <a:pt x="15" y="207"/>
                  </a:lnTo>
                  <a:lnTo>
                    <a:pt x="4" y="178"/>
                  </a:lnTo>
                  <a:lnTo>
                    <a:pt x="0" y="144"/>
                  </a:lnTo>
                  <a:lnTo>
                    <a:pt x="4" y="110"/>
                  </a:lnTo>
                  <a:lnTo>
                    <a:pt x="15" y="81"/>
                  </a:lnTo>
                  <a:lnTo>
                    <a:pt x="31" y="54"/>
                  </a:lnTo>
                  <a:lnTo>
                    <a:pt x="54" y="31"/>
                  </a:lnTo>
                  <a:lnTo>
                    <a:pt x="81" y="15"/>
                  </a:lnTo>
                  <a:lnTo>
                    <a:pt x="110" y="4"/>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7" name="Google Shape;10257;p23"/>
            <p:cNvSpPr/>
            <p:nvPr/>
          </p:nvSpPr>
          <p:spPr>
            <a:xfrm>
              <a:off x="-1731" y="4169"/>
              <a:ext cx="222" cy="96"/>
            </a:xfrm>
            <a:custGeom>
              <a:rect b="b" l="l" r="r" t="t"/>
              <a:pathLst>
                <a:path extrusionOk="0" h="289" w="664">
                  <a:moveTo>
                    <a:pt x="144" y="0"/>
                  </a:moveTo>
                  <a:lnTo>
                    <a:pt x="520" y="0"/>
                  </a:lnTo>
                  <a:lnTo>
                    <a:pt x="554" y="4"/>
                  </a:lnTo>
                  <a:lnTo>
                    <a:pt x="584" y="15"/>
                  </a:lnTo>
                  <a:lnTo>
                    <a:pt x="610" y="33"/>
                  </a:lnTo>
                  <a:lnTo>
                    <a:pt x="633" y="54"/>
                  </a:lnTo>
                  <a:lnTo>
                    <a:pt x="649" y="81"/>
                  </a:lnTo>
                  <a:lnTo>
                    <a:pt x="660" y="112"/>
                  </a:lnTo>
                  <a:lnTo>
                    <a:pt x="664" y="145"/>
                  </a:lnTo>
                  <a:lnTo>
                    <a:pt x="660" y="178"/>
                  </a:lnTo>
                  <a:lnTo>
                    <a:pt x="649" y="208"/>
                  </a:lnTo>
                  <a:lnTo>
                    <a:pt x="633" y="235"/>
                  </a:lnTo>
                  <a:lnTo>
                    <a:pt x="610" y="258"/>
                  </a:lnTo>
                  <a:lnTo>
                    <a:pt x="584" y="274"/>
                  </a:lnTo>
                  <a:lnTo>
                    <a:pt x="554" y="285"/>
                  </a:lnTo>
                  <a:lnTo>
                    <a:pt x="520" y="289"/>
                  </a:lnTo>
                  <a:lnTo>
                    <a:pt x="144" y="289"/>
                  </a:lnTo>
                  <a:lnTo>
                    <a:pt x="111" y="285"/>
                  </a:lnTo>
                  <a:lnTo>
                    <a:pt x="81" y="274"/>
                  </a:lnTo>
                  <a:lnTo>
                    <a:pt x="54" y="258"/>
                  </a:lnTo>
                  <a:lnTo>
                    <a:pt x="31" y="235"/>
                  </a:lnTo>
                  <a:lnTo>
                    <a:pt x="15" y="208"/>
                  </a:lnTo>
                  <a:lnTo>
                    <a:pt x="4" y="178"/>
                  </a:lnTo>
                  <a:lnTo>
                    <a:pt x="0" y="145"/>
                  </a:lnTo>
                  <a:lnTo>
                    <a:pt x="4" y="112"/>
                  </a:lnTo>
                  <a:lnTo>
                    <a:pt x="15" y="81"/>
                  </a:lnTo>
                  <a:lnTo>
                    <a:pt x="31" y="54"/>
                  </a:lnTo>
                  <a:lnTo>
                    <a:pt x="54" y="33"/>
                  </a:lnTo>
                  <a:lnTo>
                    <a:pt x="81" y="15"/>
                  </a:lnTo>
                  <a:lnTo>
                    <a:pt x="111" y="4"/>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8" name="Google Shape;10258;p23"/>
            <p:cNvSpPr/>
            <p:nvPr/>
          </p:nvSpPr>
          <p:spPr>
            <a:xfrm>
              <a:off x="-1171" y="3461"/>
              <a:ext cx="260" cy="96"/>
            </a:xfrm>
            <a:custGeom>
              <a:rect b="b" l="l" r="r" t="t"/>
              <a:pathLst>
                <a:path extrusionOk="0" h="288" w="783">
                  <a:moveTo>
                    <a:pt x="144" y="0"/>
                  </a:moveTo>
                  <a:lnTo>
                    <a:pt x="639" y="0"/>
                  </a:lnTo>
                  <a:lnTo>
                    <a:pt x="673" y="4"/>
                  </a:lnTo>
                  <a:lnTo>
                    <a:pt x="703" y="15"/>
                  </a:lnTo>
                  <a:lnTo>
                    <a:pt x="730" y="31"/>
                  </a:lnTo>
                  <a:lnTo>
                    <a:pt x="752" y="54"/>
                  </a:lnTo>
                  <a:lnTo>
                    <a:pt x="768" y="81"/>
                  </a:lnTo>
                  <a:lnTo>
                    <a:pt x="779" y="110"/>
                  </a:lnTo>
                  <a:lnTo>
                    <a:pt x="783" y="144"/>
                  </a:lnTo>
                  <a:lnTo>
                    <a:pt x="779" y="176"/>
                  </a:lnTo>
                  <a:lnTo>
                    <a:pt x="768" y="207"/>
                  </a:lnTo>
                  <a:lnTo>
                    <a:pt x="752" y="234"/>
                  </a:lnTo>
                  <a:lnTo>
                    <a:pt x="730" y="256"/>
                  </a:lnTo>
                  <a:lnTo>
                    <a:pt x="703" y="273"/>
                  </a:lnTo>
                  <a:lnTo>
                    <a:pt x="673" y="284"/>
                  </a:lnTo>
                  <a:lnTo>
                    <a:pt x="639" y="288"/>
                  </a:lnTo>
                  <a:lnTo>
                    <a:pt x="144" y="288"/>
                  </a:lnTo>
                  <a:lnTo>
                    <a:pt x="110" y="284"/>
                  </a:lnTo>
                  <a:lnTo>
                    <a:pt x="81" y="273"/>
                  </a:lnTo>
                  <a:lnTo>
                    <a:pt x="54" y="256"/>
                  </a:lnTo>
                  <a:lnTo>
                    <a:pt x="31" y="234"/>
                  </a:lnTo>
                  <a:lnTo>
                    <a:pt x="15" y="207"/>
                  </a:lnTo>
                  <a:lnTo>
                    <a:pt x="4" y="176"/>
                  </a:lnTo>
                  <a:lnTo>
                    <a:pt x="0" y="144"/>
                  </a:lnTo>
                  <a:lnTo>
                    <a:pt x="4" y="110"/>
                  </a:lnTo>
                  <a:lnTo>
                    <a:pt x="15" y="81"/>
                  </a:lnTo>
                  <a:lnTo>
                    <a:pt x="31" y="54"/>
                  </a:lnTo>
                  <a:lnTo>
                    <a:pt x="54" y="31"/>
                  </a:lnTo>
                  <a:lnTo>
                    <a:pt x="81" y="15"/>
                  </a:lnTo>
                  <a:lnTo>
                    <a:pt x="110" y="4"/>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59" name="Google Shape;10259;p23"/>
            <p:cNvSpPr/>
            <p:nvPr/>
          </p:nvSpPr>
          <p:spPr>
            <a:xfrm>
              <a:off x="-2328" y="3461"/>
              <a:ext cx="261" cy="96"/>
            </a:xfrm>
            <a:custGeom>
              <a:rect b="b" l="l" r="r" t="t"/>
              <a:pathLst>
                <a:path extrusionOk="0" h="288" w="784">
                  <a:moveTo>
                    <a:pt x="143" y="0"/>
                  </a:moveTo>
                  <a:lnTo>
                    <a:pt x="641" y="0"/>
                  </a:lnTo>
                  <a:lnTo>
                    <a:pt x="673" y="4"/>
                  </a:lnTo>
                  <a:lnTo>
                    <a:pt x="704" y="15"/>
                  </a:lnTo>
                  <a:lnTo>
                    <a:pt x="731" y="31"/>
                  </a:lnTo>
                  <a:lnTo>
                    <a:pt x="752" y="54"/>
                  </a:lnTo>
                  <a:lnTo>
                    <a:pt x="770" y="81"/>
                  </a:lnTo>
                  <a:lnTo>
                    <a:pt x="780" y="110"/>
                  </a:lnTo>
                  <a:lnTo>
                    <a:pt x="784" y="144"/>
                  </a:lnTo>
                  <a:lnTo>
                    <a:pt x="780" y="176"/>
                  </a:lnTo>
                  <a:lnTo>
                    <a:pt x="770" y="207"/>
                  </a:lnTo>
                  <a:lnTo>
                    <a:pt x="752" y="234"/>
                  </a:lnTo>
                  <a:lnTo>
                    <a:pt x="731" y="256"/>
                  </a:lnTo>
                  <a:lnTo>
                    <a:pt x="704" y="273"/>
                  </a:lnTo>
                  <a:lnTo>
                    <a:pt x="673" y="284"/>
                  </a:lnTo>
                  <a:lnTo>
                    <a:pt x="641" y="288"/>
                  </a:lnTo>
                  <a:lnTo>
                    <a:pt x="143" y="288"/>
                  </a:lnTo>
                  <a:lnTo>
                    <a:pt x="111" y="284"/>
                  </a:lnTo>
                  <a:lnTo>
                    <a:pt x="80" y="273"/>
                  </a:lnTo>
                  <a:lnTo>
                    <a:pt x="55" y="256"/>
                  </a:lnTo>
                  <a:lnTo>
                    <a:pt x="32" y="234"/>
                  </a:lnTo>
                  <a:lnTo>
                    <a:pt x="14" y="207"/>
                  </a:lnTo>
                  <a:lnTo>
                    <a:pt x="4" y="176"/>
                  </a:lnTo>
                  <a:lnTo>
                    <a:pt x="0" y="144"/>
                  </a:lnTo>
                  <a:lnTo>
                    <a:pt x="4" y="110"/>
                  </a:lnTo>
                  <a:lnTo>
                    <a:pt x="14" y="81"/>
                  </a:lnTo>
                  <a:lnTo>
                    <a:pt x="32" y="54"/>
                  </a:lnTo>
                  <a:lnTo>
                    <a:pt x="55" y="31"/>
                  </a:lnTo>
                  <a:lnTo>
                    <a:pt x="80" y="15"/>
                  </a:lnTo>
                  <a:lnTo>
                    <a:pt x="111" y="4"/>
                  </a:lnTo>
                  <a:lnTo>
                    <a:pt x="14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0" name="Google Shape;10260;p23"/>
            <p:cNvSpPr/>
            <p:nvPr/>
          </p:nvSpPr>
          <p:spPr>
            <a:xfrm>
              <a:off x="-1667" y="2797"/>
              <a:ext cx="96" cy="263"/>
            </a:xfrm>
            <a:custGeom>
              <a:rect b="b" l="l" r="r" t="t"/>
              <a:pathLst>
                <a:path extrusionOk="0" h="785" w="288">
                  <a:moveTo>
                    <a:pt x="144" y="0"/>
                  </a:moveTo>
                  <a:lnTo>
                    <a:pt x="144" y="0"/>
                  </a:lnTo>
                  <a:lnTo>
                    <a:pt x="178" y="4"/>
                  </a:lnTo>
                  <a:lnTo>
                    <a:pt x="207" y="15"/>
                  </a:lnTo>
                  <a:lnTo>
                    <a:pt x="234" y="32"/>
                  </a:lnTo>
                  <a:lnTo>
                    <a:pt x="257" y="54"/>
                  </a:lnTo>
                  <a:lnTo>
                    <a:pt x="273" y="81"/>
                  </a:lnTo>
                  <a:lnTo>
                    <a:pt x="285" y="112"/>
                  </a:lnTo>
                  <a:lnTo>
                    <a:pt x="288" y="144"/>
                  </a:lnTo>
                  <a:lnTo>
                    <a:pt x="288" y="641"/>
                  </a:lnTo>
                  <a:lnTo>
                    <a:pt x="285" y="675"/>
                  </a:lnTo>
                  <a:lnTo>
                    <a:pt x="273" y="704"/>
                  </a:lnTo>
                  <a:lnTo>
                    <a:pt x="257" y="731"/>
                  </a:lnTo>
                  <a:lnTo>
                    <a:pt x="234" y="754"/>
                  </a:lnTo>
                  <a:lnTo>
                    <a:pt x="207" y="772"/>
                  </a:lnTo>
                  <a:lnTo>
                    <a:pt x="178" y="783"/>
                  </a:lnTo>
                  <a:lnTo>
                    <a:pt x="144" y="785"/>
                  </a:lnTo>
                  <a:lnTo>
                    <a:pt x="112" y="783"/>
                  </a:lnTo>
                  <a:lnTo>
                    <a:pt x="81" y="772"/>
                  </a:lnTo>
                  <a:lnTo>
                    <a:pt x="54" y="754"/>
                  </a:lnTo>
                  <a:lnTo>
                    <a:pt x="32" y="731"/>
                  </a:lnTo>
                  <a:lnTo>
                    <a:pt x="15" y="704"/>
                  </a:lnTo>
                  <a:lnTo>
                    <a:pt x="4" y="675"/>
                  </a:lnTo>
                  <a:lnTo>
                    <a:pt x="0" y="641"/>
                  </a:lnTo>
                  <a:lnTo>
                    <a:pt x="0" y="144"/>
                  </a:lnTo>
                  <a:lnTo>
                    <a:pt x="4" y="112"/>
                  </a:lnTo>
                  <a:lnTo>
                    <a:pt x="15" y="81"/>
                  </a:lnTo>
                  <a:lnTo>
                    <a:pt x="32" y="54"/>
                  </a:lnTo>
                  <a:lnTo>
                    <a:pt x="54" y="32"/>
                  </a:lnTo>
                  <a:lnTo>
                    <a:pt x="81" y="15"/>
                  </a:lnTo>
                  <a:lnTo>
                    <a:pt x="112" y="4"/>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1" name="Google Shape;10261;p23"/>
            <p:cNvSpPr/>
            <p:nvPr/>
          </p:nvSpPr>
          <p:spPr>
            <a:xfrm>
              <a:off x="-1316" y="3812"/>
              <a:ext cx="213" cy="214"/>
            </a:xfrm>
            <a:custGeom>
              <a:rect b="b" l="l" r="r" t="t"/>
              <a:pathLst>
                <a:path extrusionOk="0" h="640" w="640">
                  <a:moveTo>
                    <a:pt x="144" y="0"/>
                  </a:moveTo>
                  <a:lnTo>
                    <a:pt x="172" y="2"/>
                  </a:lnTo>
                  <a:lnTo>
                    <a:pt x="199" y="10"/>
                  </a:lnTo>
                  <a:lnTo>
                    <a:pt x="223" y="24"/>
                  </a:lnTo>
                  <a:lnTo>
                    <a:pt x="246" y="41"/>
                  </a:lnTo>
                  <a:lnTo>
                    <a:pt x="597" y="394"/>
                  </a:lnTo>
                  <a:lnTo>
                    <a:pt x="616" y="416"/>
                  </a:lnTo>
                  <a:lnTo>
                    <a:pt x="629" y="442"/>
                  </a:lnTo>
                  <a:lnTo>
                    <a:pt x="637" y="469"/>
                  </a:lnTo>
                  <a:lnTo>
                    <a:pt x="640" y="495"/>
                  </a:lnTo>
                  <a:lnTo>
                    <a:pt x="637" y="524"/>
                  </a:lnTo>
                  <a:lnTo>
                    <a:pt x="629" y="551"/>
                  </a:lnTo>
                  <a:lnTo>
                    <a:pt x="616" y="575"/>
                  </a:lnTo>
                  <a:lnTo>
                    <a:pt x="597" y="598"/>
                  </a:lnTo>
                  <a:lnTo>
                    <a:pt x="574" y="617"/>
                  </a:lnTo>
                  <a:lnTo>
                    <a:pt x="550" y="629"/>
                  </a:lnTo>
                  <a:lnTo>
                    <a:pt x="523" y="637"/>
                  </a:lnTo>
                  <a:lnTo>
                    <a:pt x="496" y="640"/>
                  </a:lnTo>
                  <a:lnTo>
                    <a:pt x="468" y="637"/>
                  </a:lnTo>
                  <a:lnTo>
                    <a:pt x="441" y="629"/>
                  </a:lnTo>
                  <a:lnTo>
                    <a:pt x="417" y="617"/>
                  </a:lnTo>
                  <a:lnTo>
                    <a:pt x="394" y="598"/>
                  </a:lnTo>
                  <a:lnTo>
                    <a:pt x="43" y="246"/>
                  </a:lnTo>
                  <a:lnTo>
                    <a:pt x="24" y="223"/>
                  </a:lnTo>
                  <a:lnTo>
                    <a:pt x="11" y="198"/>
                  </a:lnTo>
                  <a:lnTo>
                    <a:pt x="3" y="171"/>
                  </a:lnTo>
                  <a:lnTo>
                    <a:pt x="0" y="144"/>
                  </a:lnTo>
                  <a:lnTo>
                    <a:pt x="3" y="117"/>
                  </a:lnTo>
                  <a:lnTo>
                    <a:pt x="11" y="90"/>
                  </a:lnTo>
                  <a:lnTo>
                    <a:pt x="24" y="64"/>
                  </a:lnTo>
                  <a:lnTo>
                    <a:pt x="43" y="41"/>
                  </a:lnTo>
                  <a:lnTo>
                    <a:pt x="66" y="24"/>
                  </a:lnTo>
                  <a:lnTo>
                    <a:pt x="90" y="10"/>
                  </a:lnTo>
                  <a:lnTo>
                    <a:pt x="117" y="2"/>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2" name="Google Shape;10262;p23"/>
            <p:cNvSpPr/>
            <p:nvPr/>
          </p:nvSpPr>
          <p:spPr>
            <a:xfrm>
              <a:off x="-2135" y="2992"/>
              <a:ext cx="212" cy="213"/>
            </a:xfrm>
            <a:custGeom>
              <a:rect b="b" l="l" r="r" t="t"/>
              <a:pathLst>
                <a:path extrusionOk="0" h="640" w="639">
                  <a:moveTo>
                    <a:pt x="144" y="0"/>
                  </a:moveTo>
                  <a:lnTo>
                    <a:pt x="172" y="3"/>
                  </a:lnTo>
                  <a:lnTo>
                    <a:pt x="198" y="10"/>
                  </a:lnTo>
                  <a:lnTo>
                    <a:pt x="223" y="23"/>
                  </a:lnTo>
                  <a:lnTo>
                    <a:pt x="246" y="42"/>
                  </a:lnTo>
                  <a:lnTo>
                    <a:pt x="597" y="394"/>
                  </a:lnTo>
                  <a:lnTo>
                    <a:pt x="614" y="417"/>
                  </a:lnTo>
                  <a:lnTo>
                    <a:pt x="628" y="441"/>
                  </a:lnTo>
                  <a:lnTo>
                    <a:pt x="636" y="468"/>
                  </a:lnTo>
                  <a:lnTo>
                    <a:pt x="639" y="496"/>
                  </a:lnTo>
                  <a:lnTo>
                    <a:pt x="636" y="523"/>
                  </a:lnTo>
                  <a:lnTo>
                    <a:pt x="628" y="550"/>
                  </a:lnTo>
                  <a:lnTo>
                    <a:pt x="614" y="576"/>
                  </a:lnTo>
                  <a:lnTo>
                    <a:pt x="597" y="597"/>
                  </a:lnTo>
                  <a:lnTo>
                    <a:pt x="574" y="616"/>
                  </a:lnTo>
                  <a:lnTo>
                    <a:pt x="549" y="629"/>
                  </a:lnTo>
                  <a:lnTo>
                    <a:pt x="522" y="637"/>
                  </a:lnTo>
                  <a:lnTo>
                    <a:pt x="495" y="640"/>
                  </a:lnTo>
                  <a:lnTo>
                    <a:pt x="468" y="637"/>
                  </a:lnTo>
                  <a:lnTo>
                    <a:pt x="441" y="629"/>
                  </a:lnTo>
                  <a:lnTo>
                    <a:pt x="416" y="616"/>
                  </a:lnTo>
                  <a:lnTo>
                    <a:pt x="393" y="597"/>
                  </a:lnTo>
                  <a:lnTo>
                    <a:pt x="42" y="245"/>
                  </a:lnTo>
                  <a:lnTo>
                    <a:pt x="25" y="223"/>
                  </a:lnTo>
                  <a:lnTo>
                    <a:pt x="11" y="198"/>
                  </a:lnTo>
                  <a:lnTo>
                    <a:pt x="3" y="171"/>
                  </a:lnTo>
                  <a:lnTo>
                    <a:pt x="0" y="144"/>
                  </a:lnTo>
                  <a:lnTo>
                    <a:pt x="3" y="116"/>
                  </a:lnTo>
                  <a:lnTo>
                    <a:pt x="11" y="89"/>
                  </a:lnTo>
                  <a:lnTo>
                    <a:pt x="25" y="65"/>
                  </a:lnTo>
                  <a:lnTo>
                    <a:pt x="42" y="42"/>
                  </a:lnTo>
                  <a:lnTo>
                    <a:pt x="65" y="23"/>
                  </a:lnTo>
                  <a:lnTo>
                    <a:pt x="90" y="10"/>
                  </a:lnTo>
                  <a:lnTo>
                    <a:pt x="117" y="3"/>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3" name="Google Shape;10263;p23"/>
            <p:cNvSpPr/>
            <p:nvPr/>
          </p:nvSpPr>
          <p:spPr>
            <a:xfrm>
              <a:off x="-2135" y="3812"/>
              <a:ext cx="212" cy="214"/>
            </a:xfrm>
            <a:custGeom>
              <a:rect b="b" l="l" r="r" t="t"/>
              <a:pathLst>
                <a:path extrusionOk="0" h="640" w="639">
                  <a:moveTo>
                    <a:pt x="495" y="0"/>
                  </a:moveTo>
                  <a:lnTo>
                    <a:pt x="523" y="2"/>
                  </a:lnTo>
                  <a:lnTo>
                    <a:pt x="549" y="10"/>
                  </a:lnTo>
                  <a:lnTo>
                    <a:pt x="574" y="24"/>
                  </a:lnTo>
                  <a:lnTo>
                    <a:pt x="597" y="41"/>
                  </a:lnTo>
                  <a:lnTo>
                    <a:pt x="616" y="64"/>
                  </a:lnTo>
                  <a:lnTo>
                    <a:pt x="628" y="90"/>
                  </a:lnTo>
                  <a:lnTo>
                    <a:pt x="636" y="117"/>
                  </a:lnTo>
                  <a:lnTo>
                    <a:pt x="639" y="144"/>
                  </a:lnTo>
                  <a:lnTo>
                    <a:pt x="636" y="171"/>
                  </a:lnTo>
                  <a:lnTo>
                    <a:pt x="628" y="198"/>
                  </a:lnTo>
                  <a:lnTo>
                    <a:pt x="616" y="223"/>
                  </a:lnTo>
                  <a:lnTo>
                    <a:pt x="597" y="246"/>
                  </a:lnTo>
                  <a:lnTo>
                    <a:pt x="246" y="598"/>
                  </a:lnTo>
                  <a:lnTo>
                    <a:pt x="223" y="617"/>
                  </a:lnTo>
                  <a:lnTo>
                    <a:pt x="198" y="629"/>
                  </a:lnTo>
                  <a:lnTo>
                    <a:pt x="171" y="637"/>
                  </a:lnTo>
                  <a:lnTo>
                    <a:pt x="144" y="640"/>
                  </a:lnTo>
                  <a:lnTo>
                    <a:pt x="117" y="637"/>
                  </a:lnTo>
                  <a:lnTo>
                    <a:pt x="90" y="629"/>
                  </a:lnTo>
                  <a:lnTo>
                    <a:pt x="65" y="617"/>
                  </a:lnTo>
                  <a:lnTo>
                    <a:pt x="42" y="598"/>
                  </a:lnTo>
                  <a:lnTo>
                    <a:pt x="25" y="575"/>
                  </a:lnTo>
                  <a:lnTo>
                    <a:pt x="11" y="549"/>
                  </a:lnTo>
                  <a:lnTo>
                    <a:pt x="3" y="524"/>
                  </a:lnTo>
                  <a:lnTo>
                    <a:pt x="0" y="495"/>
                  </a:lnTo>
                  <a:lnTo>
                    <a:pt x="3" y="469"/>
                  </a:lnTo>
                  <a:lnTo>
                    <a:pt x="11" y="442"/>
                  </a:lnTo>
                  <a:lnTo>
                    <a:pt x="25" y="416"/>
                  </a:lnTo>
                  <a:lnTo>
                    <a:pt x="42" y="394"/>
                  </a:lnTo>
                  <a:lnTo>
                    <a:pt x="393" y="41"/>
                  </a:lnTo>
                  <a:lnTo>
                    <a:pt x="416" y="24"/>
                  </a:lnTo>
                  <a:lnTo>
                    <a:pt x="441" y="10"/>
                  </a:lnTo>
                  <a:lnTo>
                    <a:pt x="468" y="2"/>
                  </a:lnTo>
                  <a:lnTo>
                    <a:pt x="4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4" name="Google Shape;10264;p23"/>
            <p:cNvSpPr/>
            <p:nvPr/>
          </p:nvSpPr>
          <p:spPr>
            <a:xfrm>
              <a:off x="-1316" y="2992"/>
              <a:ext cx="213" cy="213"/>
            </a:xfrm>
            <a:custGeom>
              <a:rect b="b" l="l" r="r" t="t"/>
              <a:pathLst>
                <a:path extrusionOk="0" h="640" w="640">
                  <a:moveTo>
                    <a:pt x="496" y="0"/>
                  </a:moveTo>
                  <a:lnTo>
                    <a:pt x="523" y="3"/>
                  </a:lnTo>
                  <a:lnTo>
                    <a:pt x="550" y="10"/>
                  </a:lnTo>
                  <a:lnTo>
                    <a:pt x="574" y="23"/>
                  </a:lnTo>
                  <a:lnTo>
                    <a:pt x="597" y="42"/>
                  </a:lnTo>
                  <a:lnTo>
                    <a:pt x="616" y="65"/>
                  </a:lnTo>
                  <a:lnTo>
                    <a:pt x="629" y="89"/>
                  </a:lnTo>
                  <a:lnTo>
                    <a:pt x="637" y="116"/>
                  </a:lnTo>
                  <a:lnTo>
                    <a:pt x="640" y="144"/>
                  </a:lnTo>
                  <a:lnTo>
                    <a:pt x="637" y="171"/>
                  </a:lnTo>
                  <a:lnTo>
                    <a:pt x="629" y="198"/>
                  </a:lnTo>
                  <a:lnTo>
                    <a:pt x="616" y="223"/>
                  </a:lnTo>
                  <a:lnTo>
                    <a:pt x="597" y="245"/>
                  </a:lnTo>
                  <a:lnTo>
                    <a:pt x="246" y="597"/>
                  </a:lnTo>
                  <a:lnTo>
                    <a:pt x="223" y="616"/>
                  </a:lnTo>
                  <a:lnTo>
                    <a:pt x="199" y="629"/>
                  </a:lnTo>
                  <a:lnTo>
                    <a:pt x="172" y="637"/>
                  </a:lnTo>
                  <a:lnTo>
                    <a:pt x="144" y="640"/>
                  </a:lnTo>
                  <a:lnTo>
                    <a:pt x="117" y="637"/>
                  </a:lnTo>
                  <a:lnTo>
                    <a:pt x="90" y="629"/>
                  </a:lnTo>
                  <a:lnTo>
                    <a:pt x="66" y="616"/>
                  </a:lnTo>
                  <a:lnTo>
                    <a:pt x="43" y="597"/>
                  </a:lnTo>
                  <a:lnTo>
                    <a:pt x="24" y="576"/>
                  </a:lnTo>
                  <a:lnTo>
                    <a:pt x="11" y="550"/>
                  </a:lnTo>
                  <a:lnTo>
                    <a:pt x="3" y="523"/>
                  </a:lnTo>
                  <a:lnTo>
                    <a:pt x="0" y="496"/>
                  </a:lnTo>
                  <a:lnTo>
                    <a:pt x="3" y="468"/>
                  </a:lnTo>
                  <a:lnTo>
                    <a:pt x="11" y="441"/>
                  </a:lnTo>
                  <a:lnTo>
                    <a:pt x="24" y="417"/>
                  </a:lnTo>
                  <a:lnTo>
                    <a:pt x="43" y="394"/>
                  </a:lnTo>
                  <a:lnTo>
                    <a:pt x="394" y="42"/>
                  </a:lnTo>
                  <a:lnTo>
                    <a:pt x="417" y="23"/>
                  </a:lnTo>
                  <a:lnTo>
                    <a:pt x="441" y="10"/>
                  </a:lnTo>
                  <a:lnTo>
                    <a:pt x="468" y="3"/>
                  </a:lnTo>
                  <a:lnTo>
                    <a:pt x="4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265" name="Google Shape;10265;p23"/>
          <p:cNvSpPr/>
          <p:nvPr/>
        </p:nvSpPr>
        <p:spPr>
          <a:xfrm>
            <a:off x="17612658" y="15068070"/>
            <a:ext cx="460712" cy="564875"/>
          </a:xfrm>
          <a:custGeom>
            <a:rect b="b" l="l" r="r" t="t"/>
            <a:pathLst>
              <a:path extrusionOk="0" h="3901" w="3186">
                <a:moveTo>
                  <a:pt x="1100" y="1852"/>
                </a:moveTo>
                <a:lnTo>
                  <a:pt x="1120" y="1882"/>
                </a:lnTo>
                <a:lnTo>
                  <a:pt x="1140" y="1911"/>
                </a:lnTo>
                <a:lnTo>
                  <a:pt x="1159" y="1937"/>
                </a:lnTo>
                <a:lnTo>
                  <a:pt x="1178" y="1961"/>
                </a:lnTo>
                <a:lnTo>
                  <a:pt x="1194" y="1981"/>
                </a:lnTo>
                <a:lnTo>
                  <a:pt x="1209" y="1997"/>
                </a:lnTo>
                <a:lnTo>
                  <a:pt x="1222" y="2008"/>
                </a:lnTo>
                <a:lnTo>
                  <a:pt x="1245" y="2022"/>
                </a:lnTo>
                <a:lnTo>
                  <a:pt x="1270" y="2033"/>
                </a:lnTo>
                <a:lnTo>
                  <a:pt x="1298" y="2040"/>
                </a:lnTo>
                <a:lnTo>
                  <a:pt x="1326" y="2045"/>
                </a:lnTo>
                <a:lnTo>
                  <a:pt x="1353" y="2048"/>
                </a:lnTo>
                <a:lnTo>
                  <a:pt x="1378" y="2049"/>
                </a:lnTo>
                <a:lnTo>
                  <a:pt x="1399" y="2049"/>
                </a:lnTo>
                <a:lnTo>
                  <a:pt x="1416" y="2049"/>
                </a:lnTo>
                <a:lnTo>
                  <a:pt x="1428" y="2048"/>
                </a:lnTo>
                <a:lnTo>
                  <a:pt x="1431" y="2048"/>
                </a:lnTo>
                <a:lnTo>
                  <a:pt x="1431" y="2043"/>
                </a:lnTo>
                <a:lnTo>
                  <a:pt x="1431" y="2032"/>
                </a:lnTo>
                <a:lnTo>
                  <a:pt x="1431" y="2013"/>
                </a:lnTo>
                <a:lnTo>
                  <a:pt x="1430" y="1989"/>
                </a:lnTo>
                <a:lnTo>
                  <a:pt x="1430" y="1961"/>
                </a:lnTo>
                <a:lnTo>
                  <a:pt x="1429" y="1928"/>
                </a:lnTo>
                <a:lnTo>
                  <a:pt x="1409" y="1931"/>
                </a:lnTo>
                <a:lnTo>
                  <a:pt x="1389" y="1932"/>
                </a:lnTo>
                <a:lnTo>
                  <a:pt x="1326" y="1928"/>
                </a:lnTo>
                <a:lnTo>
                  <a:pt x="1265" y="1918"/>
                </a:lnTo>
                <a:lnTo>
                  <a:pt x="1208" y="1901"/>
                </a:lnTo>
                <a:lnTo>
                  <a:pt x="1153" y="1880"/>
                </a:lnTo>
                <a:lnTo>
                  <a:pt x="1100" y="1852"/>
                </a:lnTo>
                <a:close/>
                <a:moveTo>
                  <a:pt x="1852" y="1694"/>
                </a:moveTo>
                <a:lnTo>
                  <a:pt x="1827" y="1726"/>
                </a:lnTo>
                <a:lnTo>
                  <a:pt x="1800" y="1755"/>
                </a:lnTo>
                <a:lnTo>
                  <a:pt x="1771" y="1782"/>
                </a:lnTo>
                <a:lnTo>
                  <a:pt x="1776" y="1815"/>
                </a:lnTo>
                <a:lnTo>
                  <a:pt x="1780" y="1845"/>
                </a:lnTo>
                <a:lnTo>
                  <a:pt x="1785" y="1870"/>
                </a:lnTo>
                <a:lnTo>
                  <a:pt x="1790" y="1888"/>
                </a:lnTo>
                <a:lnTo>
                  <a:pt x="1795" y="1913"/>
                </a:lnTo>
                <a:lnTo>
                  <a:pt x="1796" y="1941"/>
                </a:lnTo>
                <a:lnTo>
                  <a:pt x="1796" y="1971"/>
                </a:lnTo>
                <a:lnTo>
                  <a:pt x="1792" y="2000"/>
                </a:lnTo>
                <a:lnTo>
                  <a:pt x="1789" y="2030"/>
                </a:lnTo>
                <a:lnTo>
                  <a:pt x="1782" y="2059"/>
                </a:lnTo>
                <a:lnTo>
                  <a:pt x="1777" y="2087"/>
                </a:lnTo>
                <a:lnTo>
                  <a:pt x="1771" y="2110"/>
                </a:lnTo>
                <a:lnTo>
                  <a:pt x="1765" y="2131"/>
                </a:lnTo>
                <a:lnTo>
                  <a:pt x="1761" y="2146"/>
                </a:lnTo>
                <a:lnTo>
                  <a:pt x="1757" y="2156"/>
                </a:lnTo>
                <a:lnTo>
                  <a:pt x="1756" y="2160"/>
                </a:lnTo>
                <a:lnTo>
                  <a:pt x="1759" y="2161"/>
                </a:lnTo>
                <a:lnTo>
                  <a:pt x="1765" y="2165"/>
                </a:lnTo>
                <a:lnTo>
                  <a:pt x="1775" y="2171"/>
                </a:lnTo>
                <a:lnTo>
                  <a:pt x="1787" y="2176"/>
                </a:lnTo>
                <a:lnTo>
                  <a:pt x="1802" y="2183"/>
                </a:lnTo>
                <a:lnTo>
                  <a:pt x="1819" y="2186"/>
                </a:lnTo>
                <a:lnTo>
                  <a:pt x="1836" y="2188"/>
                </a:lnTo>
                <a:lnTo>
                  <a:pt x="1852" y="2186"/>
                </a:lnTo>
                <a:lnTo>
                  <a:pt x="1869" y="2181"/>
                </a:lnTo>
                <a:lnTo>
                  <a:pt x="1884" y="2170"/>
                </a:lnTo>
                <a:lnTo>
                  <a:pt x="1895" y="2154"/>
                </a:lnTo>
                <a:lnTo>
                  <a:pt x="1902" y="2141"/>
                </a:lnTo>
                <a:lnTo>
                  <a:pt x="1912" y="2124"/>
                </a:lnTo>
                <a:lnTo>
                  <a:pt x="1925" y="2101"/>
                </a:lnTo>
                <a:lnTo>
                  <a:pt x="1938" y="2077"/>
                </a:lnTo>
                <a:lnTo>
                  <a:pt x="1955" y="2049"/>
                </a:lnTo>
                <a:lnTo>
                  <a:pt x="1971" y="2019"/>
                </a:lnTo>
                <a:lnTo>
                  <a:pt x="1990" y="1987"/>
                </a:lnTo>
                <a:lnTo>
                  <a:pt x="2008" y="1953"/>
                </a:lnTo>
                <a:lnTo>
                  <a:pt x="2028" y="1918"/>
                </a:lnTo>
                <a:lnTo>
                  <a:pt x="2018" y="1881"/>
                </a:lnTo>
                <a:lnTo>
                  <a:pt x="2011" y="1842"/>
                </a:lnTo>
                <a:lnTo>
                  <a:pt x="2008" y="1802"/>
                </a:lnTo>
                <a:lnTo>
                  <a:pt x="2010" y="1791"/>
                </a:lnTo>
                <a:lnTo>
                  <a:pt x="2011" y="1781"/>
                </a:lnTo>
                <a:lnTo>
                  <a:pt x="1955" y="1756"/>
                </a:lnTo>
                <a:lnTo>
                  <a:pt x="1902" y="1727"/>
                </a:lnTo>
                <a:lnTo>
                  <a:pt x="1852" y="1694"/>
                </a:lnTo>
                <a:close/>
                <a:moveTo>
                  <a:pt x="1660" y="0"/>
                </a:moveTo>
                <a:lnTo>
                  <a:pt x="1731" y="4"/>
                </a:lnTo>
                <a:lnTo>
                  <a:pt x="1801" y="15"/>
                </a:lnTo>
                <a:lnTo>
                  <a:pt x="1869" y="32"/>
                </a:lnTo>
                <a:lnTo>
                  <a:pt x="1932" y="55"/>
                </a:lnTo>
                <a:lnTo>
                  <a:pt x="1993" y="84"/>
                </a:lnTo>
                <a:lnTo>
                  <a:pt x="2051" y="119"/>
                </a:lnTo>
                <a:lnTo>
                  <a:pt x="2105" y="159"/>
                </a:lnTo>
                <a:lnTo>
                  <a:pt x="2155" y="204"/>
                </a:lnTo>
                <a:lnTo>
                  <a:pt x="2201" y="252"/>
                </a:lnTo>
                <a:lnTo>
                  <a:pt x="2241" y="306"/>
                </a:lnTo>
                <a:lnTo>
                  <a:pt x="2277" y="363"/>
                </a:lnTo>
                <a:lnTo>
                  <a:pt x="2307" y="423"/>
                </a:lnTo>
                <a:lnTo>
                  <a:pt x="2379" y="432"/>
                </a:lnTo>
                <a:lnTo>
                  <a:pt x="2451" y="447"/>
                </a:lnTo>
                <a:lnTo>
                  <a:pt x="2518" y="469"/>
                </a:lnTo>
                <a:lnTo>
                  <a:pt x="2582" y="498"/>
                </a:lnTo>
                <a:lnTo>
                  <a:pt x="2643" y="532"/>
                </a:lnTo>
                <a:lnTo>
                  <a:pt x="2700" y="573"/>
                </a:lnTo>
                <a:lnTo>
                  <a:pt x="2753" y="618"/>
                </a:lnTo>
                <a:lnTo>
                  <a:pt x="2800" y="667"/>
                </a:lnTo>
                <a:lnTo>
                  <a:pt x="2843" y="722"/>
                </a:lnTo>
                <a:lnTo>
                  <a:pt x="2880" y="781"/>
                </a:lnTo>
                <a:lnTo>
                  <a:pt x="2911" y="843"/>
                </a:lnTo>
                <a:lnTo>
                  <a:pt x="2936" y="909"/>
                </a:lnTo>
                <a:lnTo>
                  <a:pt x="2955" y="979"/>
                </a:lnTo>
                <a:lnTo>
                  <a:pt x="2966" y="1050"/>
                </a:lnTo>
                <a:lnTo>
                  <a:pt x="2970" y="1124"/>
                </a:lnTo>
                <a:lnTo>
                  <a:pt x="2968" y="1175"/>
                </a:lnTo>
                <a:lnTo>
                  <a:pt x="2961" y="1225"/>
                </a:lnTo>
                <a:lnTo>
                  <a:pt x="2953" y="1274"/>
                </a:lnTo>
                <a:lnTo>
                  <a:pt x="2998" y="1296"/>
                </a:lnTo>
                <a:lnTo>
                  <a:pt x="3038" y="1325"/>
                </a:lnTo>
                <a:lnTo>
                  <a:pt x="3075" y="1357"/>
                </a:lnTo>
                <a:lnTo>
                  <a:pt x="3106" y="1394"/>
                </a:lnTo>
                <a:lnTo>
                  <a:pt x="3134" y="1436"/>
                </a:lnTo>
                <a:lnTo>
                  <a:pt x="3156" y="1481"/>
                </a:lnTo>
                <a:lnTo>
                  <a:pt x="3173" y="1528"/>
                </a:lnTo>
                <a:lnTo>
                  <a:pt x="3183" y="1579"/>
                </a:lnTo>
                <a:lnTo>
                  <a:pt x="3186" y="1631"/>
                </a:lnTo>
                <a:lnTo>
                  <a:pt x="3183" y="1684"/>
                </a:lnTo>
                <a:lnTo>
                  <a:pt x="3173" y="1735"/>
                </a:lnTo>
                <a:lnTo>
                  <a:pt x="3155" y="1784"/>
                </a:lnTo>
                <a:lnTo>
                  <a:pt x="3133" y="1828"/>
                </a:lnTo>
                <a:lnTo>
                  <a:pt x="3105" y="1871"/>
                </a:lnTo>
                <a:lnTo>
                  <a:pt x="3071" y="1908"/>
                </a:lnTo>
                <a:lnTo>
                  <a:pt x="3034" y="1941"/>
                </a:lnTo>
                <a:lnTo>
                  <a:pt x="2993" y="1969"/>
                </a:lnTo>
                <a:lnTo>
                  <a:pt x="2946" y="1992"/>
                </a:lnTo>
                <a:lnTo>
                  <a:pt x="2899" y="2009"/>
                </a:lnTo>
                <a:lnTo>
                  <a:pt x="2848" y="2019"/>
                </a:lnTo>
                <a:lnTo>
                  <a:pt x="2794" y="2023"/>
                </a:lnTo>
                <a:lnTo>
                  <a:pt x="2762" y="2020"/>
                </a:lnTo>
                <a:lnTo>
                  <a:pt x="2730" y="2017"/>
                </a:lnTo>
                <a:lnTo>
                  <a:pt x="2702" y="2054"/>
                </a:lnTo>
                <a:lnTo>
                  <a:pt x="2668" y="2089"/>
                </a:lnTo>
                <a:lnTo>
                  <a:pt x="2632" y="2119"/>
                </a:lnTo>
                <a:lnTo>
                  <a:pt x="2590" y="2145"/>
                </a:lnTo>
                <a:lnTo>
                  <a:pt x="2547" y="2166"/>
                </a:lnTo>
                <a:lnTo>
                  <a:pt x="2501" y="2181"/>
                </a:lnTo>
                <a:lnTo>
                  <a:pt x="2452" y="2191"/>
                </a:lnTo>
                <a:lnTo>
                  <a:pt x="2402" y="2194"/>
                </a:lnTo>
                <a:lnTo>
                  <a:pt x="2352" y="2191"/>
                </a:lnTo>
                <a:lnTo>
                  <a:pt x="2303" y="2181"/>
                </a:lnTo>
                <a:lnTo>
                  <a:pt x="2257" y="2166"/>
                </a:lnTo>
                <a:lnTo>
                  <a:pt x="2215" y="2145"/>
                </a:lnTo>
                <a:lnTo>
                  <a:pt x="2175" y="2120"/>
                </a:lnTo>
                <a:lnTo>
                  <a:pt x="2137" y="2090"/>
                </a:lnTo>
                <a:lnTo>
                  <a:pt x="2105" y="2057"/>
                </a:lnTo>
                <a:lnTo>
                  <a:pt x="2090" y="2109"/>
                </a:lnTo>
                <a:lnTo>
                  <a:pt x="2075" y="2159"/>
                </a:lnTo>
                <a:lnTo>
                  <a:pt x="2058" y="2204"/>
                </a:lnTo>
                <a:lnTo>
                  <a:pt x="2042" y="2242"/>
                </a:lnTo>
                <a:lnTo>
                  <a:pt x="2026" y="2275"/>
                </a:lnTo>
                <a:lnTo>
                  <a:pt x="2008" y="2299"/>
                </a:lnTo>
                <a:lnTo>
                  <a:pt x="1987" y="2322"/>
                </a:lnTo>
                <a:lnTo>
                  <a:pt x="1966" y="2342"/>
                </a:lnTo>
                <a:lnTo>
                  <a:pt x="1946" y="2362"/>
                </a:lnTo>
                <a:lnTo>
                  <a:pt x="1926" y="2380"/>
                </a:lnTo>
                <a:lnTo>
                  <a:pt x="1907" y="2398"/>
                </a:lnTo>
                <a:lnTo>
                  <a:pt x="1890" y="2417"/>
                </a:lnTo>
                <a:lnTo>
                  <a:pt x="1874" y="2436"/>
                </a:lnTo>
                <a:lnTo>
                  <a:pt x="1860" y="2457"/>
                </a:lnTo>
                <a:lnTo>
                  <a:pt x="1849" y="2479"/>
                </a:lnTo>
                <a:lnTo>
                  <a:pt x="1839" y="2506"/>
                </a:lnTo>
                <a:lnTo>
                  <a:pt x="1834" y="2534"/>
                </a:lnTo>
                <a:lnTo>
                  <a:pt x="1831" y="2567"/>
                </a:lnTo>
                <a:lnTo>
                  <a:pt x="1832" y="2603"/>
                </a:lnTo>
                <a:lnTo>
                  <a:pt x="1837" y="2644"/>
                </a:lnTo>
                <a:lnTo>
                  <a:pt x="1840" y="2663"/>
                </a:lnTo>
                <a:lnTo>
                  <a:pt x="1842" y="2688"/>
                </a:lnTo>
                <a:lnTo>
                  <a:pt x="1845" y="2716"/>
                </a:lnTo>
                <a:lnTo>
                  <a:pt x="1846" y="2749"/>
                </a:lnTo>
                <a:lnTo>
                  <a:pt x="1849" y="2785"/>
                </a:lnTo>
                <a:lnTo>
                  <a:pt x="1851" y="2823"/>
                </a:lnTo>
                <a:lnTo>
                  <a:pt x="1855" y="2865"/>
                </a:lnTo>
                <a:lnTo>
                  <a:pt x="1859" y="2906"/>
                </a:lnTo>
                <a:lnTo>
                  <a:pt x="1864" y="2948"/>
                </a:lnTo>
                <a:lnTo>
                  <a:pt x="1870" y="2989"/>
                </a:lnTo>
                <a:lnTo>
                  <a:pt x="1876" y="3029"/>
                </a:lnTo>
                <a:lnTo>
                  <a:pt x="1885" y="3068"/>
                </a:lnTo>
                <a:lnTo>
                  <a:pt x="1894" y="3104"/>
                </a:lnTo>
                <a:lnTo>
                  <a:pt x="1905" y="3136"/>
                </a:lnTo>
                <a:lnTo>
                  <a:pt x="1919" y="3165"/>
                </a:lnTo>
                <a:lnTo>
                  <a:pt x="1933" y="3189"/>
                </a:lnTo>
                <a:lnTo>
                  <a:pt x="1950" y="3206"/>
                </a:lnTo>
                <a:lnTo>
                  <a:pt x="1968" y="3218"/>
                </a:lnTo>
                <a:lnTo>
                  <a:pt x="2001" y="3230"/>
                </a:lnTo>
                <a:lnTo>
                  <a:pt x="2032" y="3242"/>
                </a:lnTo>
                <a:lnTo>
                  <a:pt x="2063" y="3254"/>
                </a:lnTo>
                <a:lnTo>
                  <a:pt x="2095" y="3266"/>
                </a:lnTo>
                <a:lnTo>
                  <a:pt x="2126" y="3280"/>
                </a:lnTo>
                <a:lnTo>
                  <a:pt x="2158" y="3295"/>
                </a:lnTo>
                <a:lnTo>
                  <a:pt x="2192" y="3311"/>
                </a:lnTo>
                <a:lnTo>
                  <a:pt x="2228" y="3330"/>
                </a:lnTo>
                <a:lnTo>
                  <a:pt x="2267" y="3351"/>
                </a:lnTo>
                <a:lnTo>
                  <a:pt x="2308" y="3376"/>
                </a:lnTo>
                <a:lnTo>
                  <a:pt x="2353" y="3405"/>
                </a:lnTo>
                <a:lnTo>
                  <a:pt x="2428" y="3449"/>
                </a:lnTo>
                <a:lnTo>
                  <a:pt x="2504" y="3489"/>
                </a:lnTo>
                <a:lnTo>
                  <a:pt x="2582" y="3526"/>
                </a:lnTo>
                <a:lnTo>
                  <a:pt x="2660" y="3558"/>
                </a:lnTo>
                <a:lnTo>
                  <a:pt x="2737" y="3589"/>
                </a:lnTo>
                <a:lnTo>
                  <a:pt x="2812" y="3619"/>
                </a:lnTo>
                <a:lnTo>
                  <a:pt x="2884" y="3649"/>
                </a:lnTo>
                <a:lnTo>
                  <a:pt x="2822" y="3650"/>
                </a:lnTo>
                <a:lnTo>
                  <a:pt x="2759" y="3649"/>
                </a:lnTo>
                <a:lnTo>
                  <a:pt x="2697" y="3645"/>
                </a:lnTo>
                <a:lnTo>
                  <a:pt x="2634" y="3640"/>
                </a:lnTo>
                <a:lnTo>
                  <a:pt x="2572" y="3633"/>
                </a:lnTo>
                <a:lnTo>
                  <a:pt x="2511" y="3624"/>
                </a:lnTo>
                <a:lnTo>
                  <a:pt x="2452" y="3613"/>
                </a:lnTo>
                <a:lnTo>
                  <a:pt x="2394" y="3602"/>
                </a:lnTo>
                <a:lnTo>
                  <a:pt x="2339" y="3589"/>
                </a:lnTo>
                <a:lnTo>
                  <a:pt x="2287" y="3577"/>
                </a:lnTo>
                <a:lnTo>
                  <a:pt x="2237" y="3564"/>
                </a:lnTo>
                <a:lnTo>
                  <a:pt x="2191" y="3552"/>
                </a:lnTo>
                <a:lnTo>
                  <a:pt x="2150" y="3539"/>
                </a:lnTo>
                <a:lnTo>
                  <a:pt x="2112" y="3528"/>
                </a:lnTo>
                <a:lnTo>
                  <a:pt x="2078" y="3518"/>
                </a:lnTo>
                <a:lnTo>
                  <a:pt x="2051" y="3508"/>
                </a:lnTo>
                <a:lnTo>
                  <a:pt x="2028" y="3501"/>
                </a:lnTo>
                <a:lnTo>
                  <a:pt x="2012" y="3496"/>
                </a:lnTo>
                <a:lnTo>
                  <a:pt x="2001" y="3492"/>
                </a:lnTo>
                <a:lnTo>
                  <a:pt x="1998" y="3491"/>
                </a:lnTo>
                <a:lnTo>
                  <a:pt x="1996" y="3492"/>
                </a:lnTo>
                <a:lnTo>
                  <a:pt x="1993" y="3496"/>
                </a:lnTo>
                <a:lnTo>
                  <a:pt x="1988" y="3502"/>
                </a:lnTo>
                <a:lnTo>
                  <a:pt x="1983" y="3512"/>
                </a:lnTo>
                <a:lnTo>
                  <a:pt x="1978" y="3524"/>
                </a:lnTo>
                <a:lnTo>
                  <a:pt x="1976" y="3538"/>
                </a:lnTo>
                <a:lnTo>
                  <a:pt x="1975" y="3555"/>
                </a:lnTo>
                <a:lnTo>
                  <a:pt x="1977" y="3574"/>
                </a:lnTo>
                <a:lnTo>
                  <a:pt x="1985" y="3597"/>
                </a:lnTo>
                <a:lnTo>
                  <a:pt x="1996" y="3620"/>
                </a:lnTo>
                <a:lnTo>
                  <a:pt x="2007" y="3638"/>
                </a:lnTo>
                <a:lnTo>
                  <a:pt x="2022" y="3655"/>
                </a:lnTo>
                <a:lnTo>
                  <a:pt x="2041" y="3675"/>
                </a:lnTo>
                <a:lnTo>
                  <a:pt x="2063" y="3695"/>
                </a:lnTo>
                <a:lnTo>
                  <a:pt x="2087" y="3715"/>
                </a:lnTo>
                <a:lnTo>
                  <a:pt x="2112" y="3736"/>
                </a:lnTo>
                <a:lnTo>
                  <a:pt x="2140" y="3756"/>
                </a:lnTo>
                <a:lnTo>
                  <a:pt x="2166" y="3776"/>
                </a:lnTo>
                <a:lnTo>
                  <a:pt x="2192" y="3795"/>
                </a:lnTo>
                <a:lnTo>
                  <a:pt x="2216" y="3812"/>
                </a:lnTo>
                <a:lnTo>
                  <a:pt x="2240" y="3827"/>
                </a:lnTo>
                <a:lnTo>
                  <a:pt x="2259" y="3841"/>
                </a:lnTo>
                <a:lnTo>
                  <a:pt x="2276" y="3852"/>
                </a:lnTo>
                <a:lnTo>
                  <a:pt x="2289" y="3861"/>
                </a:lnTo>
                <a:lnTo>
                  <a:pt x="2297" y="3866"/>
                </a:lnTo>
                <a:lnTo>
                  <a:pt x="2301" y="3867"/>
                </a:lnTo>
                <a:lnTo>
                  <a:pt x="2296" y="3867"/>
                </a:lnTo>
                <a:lnTo>
                  <a:pt x="2284" y="3865"/>
                </a:lnTo>
                <a:lnTo>
                  <a:pt x="2267" y="3862"/>
                </a:lnTo>
                <a:lnTo>
                  <a:pt x="2243" y="3856"/>
                </a:lnTo>
                <a:lnTo>
                  <a:pt x="2213" y="3850"/>
                </a:lnTo>
                <a:lnTo>
                  <a:pt x="2180" y="3840"/>
                </a:lnTo>
                <a:lnTo>
                  <a:pt x="2141" y="3829"/>
                </a:lnTo>
                <a:lnTo>
                  <a:pt x="2098" y="3815"/>
                </a:lnTo>
                <a:lnTo>
                  <a:pt x="2053" y="3797"/>
                </a:lnTo>
                <a:lnTo>
                  <a:pt x="2006" y="3777"/>
                </a:lnTo>
                <a:lnTo>
                  <a:pt x="1957" y="3754"/>
                </a:lnTo>
                <a:lnTo>
                  <a:pt x="1907" y="3728"/>
                </a:lnTo>
                <a:lnTo>
                  <a:pt x="1857" y="3698"/>
                </a:lnTo>
                <a:lnTo>
                  <a:pt x="1807" y="3663"/>
                </a:lnTo>
                <a:lnTo>
                  <a:pt x="1757" y="3625"/>
                </a:lnTo>
                <a:lnTo>
                  <a:pt x="1710" y="3582"/>
                </a:lnTo>
                <a:lnTo>
                  <a:pt x="1664" y="3536"/>
                </a:lnTo>
                <a:lnTo>
                  <a:pt x="1621" y="3483"/>
                </a:lnTo>
                <a:lnTo>
                  <a:pt x="1605" y="3512"/>
                </a:lnTo>
                <a:lnTo>
                  <a:pt x="1584" y="3538"/>
                </a:lnTo>
                <a:lnTo>
                  <a:pt x="1556" y="3565"/>
                </a:lnTo>
                <a:lnTo>
                  <a:pt x="1525" y="3593"/>
                </a:lnTo>
                <a:lnTo>
                  <a:pt x="1490" y="3619"/>
                </a:lnTo>
                <a:lnTo>
                  <a:pt x="1451" y="3644"/>
                </a:lnTo>
                <a:lnTo>
                  <a:pt x="1410" y="3670"/>
                </a:lnTo>
                <a:lnTo>
                  <a:pt x="1366" y="3694"/>
                </a:lnTo>
                <a:lnTo>
                  <a:pt x="1323" y="3718"/>
                </a:lnTo>
                <a:lnTo>
                  <a:pt x="1277" y="3740"/>
                </a:lnTo>
                <a:lnTo>
                  <a:pt x="1230" y="3761"/>
                </a:lnTo>
                <a:lnTo>
                  <a:pt x="1184" y="3781"/>
                </a:lnTo>
                <a:lnTo>
                  <a:pt x="1139" y="3801"/>
                </a:lnTo>
                <a:lnTo>
                  <a:pt x="1097" y="3819"/>
                </a:lnTo>
                <a:lnTo>
                  <a:pt x="1054" y="3835"/>
                </a:lnTo>
                <a:lnTo>
                  <a:pt x="1015" y="3848"/>
                </a:lnTo>
                <a:lnTo>
                  <a:pt x="980" y="3862"/>
                </a:lnTo>
                <a:lnTo>
                  <a:pt x="948" y="3873"/>
                </a:lnTo>
                <a:lnTo>
                  <a:pt x="922" y="3883"/>
                </a:lnTo>
                <a:lnTo>
                  <a:pt x="899" y="3891"/>
                </a:lnTo>
                <a:lnTo>
                  <a:pt x="882" y="3896"/>
                </a:lnTo>
                <a:lnTo>
                  <a:pt x="872" y="3900"/>
                </a:lnTo>
                <a:lnTo>
                  <a:pt x="868" y="3901"/>
                </a:lnTo>
                <a:lnTo>
                  <a:pt x="871" y="3898"/>
                </a:lnTo>
                <a:lnTo>
                  <a:pt x="879" y="3893"/>
                </a:lnTo>
                <a:lnTo>
                  <a:pt x="892" y="3885"/>
                </a:lnTo>
                <a:lnTo>
                  <a:pt x="908" y="3872"/>
                </a:lnTo>
                <a:lnTo>
                  <a:pt x="928" y="3858"/>
                </a:lnTo>
                <a:lnTo>
                  <a:pt x="952" y="3841"/>
                </a:lnTo>
                <a:lnTo>
                  <a:pt x="977" y="3822"/>
                </a:lnTo>
                <a:lnTo>
                  <a:pt x="1004" y="3802"/>
                </a:lnTo>
                <a:lnTo>
                  <a:pt x="1033" y="3780"/>
                </a:lnTo>
                <a:lnTo>
                  <a:pt x="1063" y="3756"/>
                </a:lnTo>
                <a:lnTo>
                  <a:pt x="1093" y="3731"/>
                </a:lnTo>
                <a:lnTo>
                  <a:pt x="1123" y="3706"/>
                </a:lnTo>
                <a:lnTo>
                  <a:pt x="1152" y="3681"/>
                </a:lnTo>
                <a:lnTo>
                  <a:pt x="1179" y="3655"/>
                </a:lnTo>
                <a:lnTo>
                  <a:pt x="1203" y="3630"/>
                </a:lnTo>
                <a:lnTo>
                  <a:pt x="1220" y="3604"/>
                </a:lnTo>
                <a:lnTo>
                  <a:pt x="1234" y="3578"/>
                </a:lnTo>
                <a:lnTo>
                  <a:pt x="1244" y="3552"/>
                </a:lnTo>
                <a:lnTo>
                  <a:pt x="1252" y="3528"/>
                </a:lnTo>
                <a:lnTo>
                  <a:pt x="1255" y="3507"/>
                </a:lnTo>
                <a:lnTo>
                  <a:pt x="1258" y="3492"/>
                </a:lnTo>
                <a:lnTo>
                  <a:pt x="1259" y="3481"/>
                </a:lnTo>
                <a:lnTo>
                  <a:pt x="1259" y="3477"/>
                </a:lnTo>
                <a:lnTo>
                  <a:pt x="1257" y="3478"/>
                </a:lnTo>
                <a:lnTo>
                  <a:pt x="1248" y="3483"/>
                </a:lnTo>
                <a:lnTo>
                  <a:pt x="1234" y="3491"/>
                </a:lnTo>
                <a:lnTo>
                  <a:pt x="1217" y="3499"/>
                </a:lnTo>
                <a:lnTo>
                  <a:pt x="1195" y="3511"/>
                </a:lnTo>
                <a:lnTo>
                  <a:pt x="1170" y="3523"/>
                </a:lnTo>
                <a:lnTo>
                  <a:pt x="1142" y="3538"/>
                </a:lnTo>
                <a:lnTo>
                  <a:pt x="1112" y="3553"/>
                </a:lnTo>
                <a:lnTo>
                  <a:pt x="1080" y="3569"/>
                </a:lnTo>
                <a:lnTo>
                  <a:pt x="1048" y="3585"/>
                </a:lnTo>
                <a:lnTo>
                  <a:pt x="1014" y="3602"/>
                </a:lnTo>
                <a:lnTo>
                  <a:pt x="980" y="3618"/>
                </a:lnTo>
                <a:lnTo>
                  <a:pt x="947" y="3634"/>
                </a:lnTo>
                <a:lnTo>
                  <a:pt x="916" y="3649"/>
                </a:lnTo>
                <a:lnTo>
                  <a:pt x="884" y="3663"/>
                </a:lnTo>
                <a:lnTo>
                  <a:pt x="857" y="3674"/>
                </a:lnTo>
                <a:lnTo>
                  <a:pt x="831" y="3685"/>
                </a:lnTo>
                <a:lnTo>
                  <a:pt x="808" y="3693"/>
                </a:lnTo>
                <a:lnTo>
                  <a:pt x="789" y="3699"/>
                </a:lnTo>
                <a:lnTo>
                  <a:pt x="776" y="3703"/>
                </a:lnTo>
                <a:lnTo>
                  <a:pt x="771" y="3701"/>
                </a:lnTo>
                <a:lnTo>
                  <a:pt x="771" y="3698"/>
                </a:lnTo>
                <a:lnTo>
                  <a:pt x="776" y="3691"/>
                </a:lnTo>
                <a:lnTo>
                  <a:pt x="784" y="3683"/>
                </a:lnTo>
                <a:lnTo>
                  <a:pt x="796" y="3673"/>
                </a:lnTo>
                <a:lnTo>
                  <a:pt x="811" y="3660"/>
                </a:lnTo>
                <a:lnTo>
                  <a:pt x="827" y="3646"/>
                </a:lnTo>
                <a:lnTo>
                  <a:pt x="844" y="3632"/>
                </a:lnTo>
                <a:lnTo>
                  <a:pt x="863" y="3617"/>
                </a:lnTo>
                <a:lnTo>
                  <a:pt x="882" y="3602"/>
                </a:lnTo>
                <a:lnTo>
                  <a:pt x="899" y="3587"/>
                </a:lnTo>
                <a:lnTo>
                  <a:pt x="917" y="3573"/>
                </a:lnTo>
                <a:lnTo>
                  <a:pt x="932" y="3559"/>
                </a:lnTo>
                <a:lnTo>
                  <a:pt x="946" y="3547"/>
                </a:lnTo>
                <a:lnTo>
                  <a:pt x="956" y="3537"/>
                </a:lnTo>
                <a:lnTo>
                  <a:pt x="963" y="3528"/>
                </a:lnTo>
                <a:lnTo>
                  <a:pt x="965" y="3523"/>
                </a:lnTo>
                <a:lnTo>
                  <a:pt x="964" y="3519"/>
                </a:lnTo>
                <a:lnTo>
                  <a:pt x="957" y="3519"/>
                </a:lnTo>
                <a:lnTo>
                  <a:pt x="887" y="3531"/>
                </a:lnTo>
                <a:lnTo>
                  <a:pt x="814" y="3543"/>
                </a:lnTo>
                <a:lnTo>
                  <a:pt x="742" y="3557"/>
                </a:lnTo>
                <a:lnTo>
                  <a:pt x="668" y="3572"/>
                </a:lnTo>
                <a:lnTo>
                  <a:pt x="598" y="3587"/>
                </a:lnTo>
                <a:lnTo>
                  <a:pt x="531" y="3603"/>
                </a:lnTo>
                <a:lnTo>
                  <a:pt x="468" y="3619"/>
                </a:lnTo>
                <a:lnTo>
                  <a:pt x="412" y="3638"/>
                </a:lnTo>
                <a:lnTo>
                  <a:pt x="365" y="3655"/>
                </a:lnTo>
                <a:lnTo>
                  <a:pt x="375" y="3642"/>
                </a:lnTo>
                <a:lnTo>
                  <a:pt x="391" y="3625"/>
                </a:lnTo>
                <a:lnTo>
                  <a:pt x="413" y="3608"/>
                </a:lnTo>
                <a:lnTo>
                  <a:pt x="440" y="3589"/>
                </a:lnTo>
                <a:lnTo>
                  <a:pt x="471" y="3570"/>
                </a:lnTo>
                <a:lnTo>
                  <a:pt x="506" y="3549"/>
                </a:lnTo>
                <a:lnTo>
                  <a:pt x="542" y="3528"/>
                </a:lnTo>
                <a:lnTo>
                  <a:pt x="581" y="3508"/>
                </a:lnTo>
                <a:lnTo>
                  <a:pt x="621" y="3487"/>
                </a:lnTo>
                <a:lnTo>
                  <a:pt x="661" y="3467"/>
                </a:lnTo>
                <a:lnTo>
                  <a:pt x="699" y="3447"/>
                </a:lnTo>
                <a:lnTo>
                  <a:pt x="737" y="3430"/>
                </a:lnTo>
                <a:lnTo>
                  <a:pt x="773" y="3412"/>
                </a:lnTo>
                <a:lnTo>
                  <a:pt x="807" y="3397"/>
                </a:lnTo>
                <a:lnTo>
                  <a:pt x="836" y="3383"/>
                </a:lnTo>
                <a:lnTo>
                  <a:pt x="862" y="3373"/>
                </a:lnTo>
                <a:lnTo>
                  <a:pt x="882" y="3365"/>
                </a:lnTo>
                <a:lnTo>
                  <a:pt x="917" y="3351"/>
                </a:lnTo>
                <a:lnTo>
                  <a:pt x="956" y="3335"/>
                </a:lnTo>
                <a:lnTo>
                  <a:pt x="997" y="3316"/>
                </a:lnTo>
                <a:lnTo>
                  <a:pt x="1039" y="3296"/>
                </a:lnTo>
                <a:lnTo>
                  <a:pt x="1080" y="3274"/>
                </a:lnTo>
                <a:lnTo>
                  <a:pt x="1120" y="3251"/>
                </a:lnTo>
                <a:lnTo>
                  <a:pt x="1155" y="3226"/>
                </a:lnTo>
                <a:lnTo>
                  <a:pt x="1187" y="3201"/>
                </a:lnTo>
                <a:lnTo>
                  <a:pt x="1210" y="3175"/>
                </a:lnTo>
                <a:lnTo>
                  <a:pt x="1219" y="3160"/>
                </a:lnTo>
                <a:lnTo>
                  <a:pt x="1228" y="3139"/>
                </a:lnTo>
                <a:lnTo>
                  <a:pt x="1238" y="3112"/>
                </a:lnTo>
                <a:lnTo>
                  <a:pt x="1248" y="3078"/>
                </a:lnTo>
                <a:lnTo>
                  <a:pt x="1258" y="3039"/>
                </a:lnTo>
                <a:lnTo>
                  <a:pt x="1269" y="2996"/>
                </a:lnTo>
                <a:lnTo>
                  <a:pt x="1279" y="2949"/>
                </a:lnTo>
                <a:lnTo>
                  <a:pt x="1290" y="2901"/>
                </a:lnTo>
                <a:lnTo>
                  <a:pt x="1300" y="2850"/>
                </a:lnTo>
                <a:lnTo>
                  <a:pt x="1310" y="2797"/>
                </a:lnTo>
                <a:lnTo>
                  <a:pt x="1320" y="2745"/>
                </a:lnTo>
                <a:lnTo>
                  <a:pt x="1329" y="2691"/>
                </a:lnTo>
                <a:lnTo>
                  <a:pt x="1338" y="2639"/>
                </a:lnTo>
                <a:lnTo>
                  <a:pt x="1345" y="2588"/>
                </a:lnTo>
                <a:lnTo>
                  <a:pt x="1353" y="2539"/>
                </a:lnTo>
                <a:lnTo>
                  <a:pt x="1358" y="2494"/>
                </a:lnTo>
                <a:lnTo>
                  <a:pt x="1363" y="2452"/>
                </a:lnTo>
                <a:lnTo>
                  <a:pt x="1366" y="2413"/>
                </a:lnTo>
                <a:lnTo>
                  <a:pt x="1369" y="2381"/>
                </a:lnTo>
                <a:lnTo>
                  <a:pt x="1369" y="2353"/>
                </a:lnTo>
                <a:lnTo>
                  <a:pt x="1368" y="2332"/>
                </a:lnTo>
                <a:lnTo>
                  <a:pt x="1365" y="2318"/>
                </a:lnTo>
                <a:lnTo>
                  <a:pt x="1356" y="2299"/>
                </a:lnTo>
                <a:lnTo>
                  <a:pt x="1348" y="2282"/>
                </a:lnTo>
                <a:lnTo>
                  <a:pt x="1336" y="2269"/>
                </a:lnTo>
                <a:lnTo>
                  <a:pt x="1323" y="2257"/>
                </a:lnTo>
                <a:lnTo>
                  <a:pt x="1308" y="2246"/>
                </a:lnTo>
                <a:lnTo>
                  <a:pt x="1290" y="2235"/>
                </a:lnTo>
                <a:lnTo>
                  <a:pt x="1269" y="2222"/>
                </a:lnTo>
                <a:lnTo>
                  <a:pt x="1245" y="2209"/>
                </a:lnTo>
                <a:lnTo>
                  <a:pt x="1218" y="2193"/>
                </a:lnTo>
                <a:lnTo>
                  <a:pt x="1187" y="2174"/>
                </a:lnTo>
                <a:lnTo>
                  <a:pt x="1167" y="2158"/>
                </a:lnTo>
                <a:lnTo>
                  <a:pt x="1148" y="2134"/>
                </a:lnTo>
                <a:lnTo>
                  <a:pt x="1128" y="2104"/>
                </a:lnTo>
                <a:lnTo>
                  <a:pt x="1109" y="2070"/>
                </a:lnTo>
                <a:lnTo>
                  <a:pt x="1092" y="2032"/>
                </a:lnTo>
                <a:lnTo>
                  <a:pt x="1073" y="1991"/>
                </a:lnTo>
                <a:lnTo>
                  <a:pt x="1057" y="1947"/>
                </a:lnTo>
                <a:lnTo>
                  <a:pt x="1040" y="1902"/>
                </a:lnTo>
                <a:lnTo>
                  <a:pt x="1024" y="1857"/>
                </a:lnTo>
                <a:lnTo>
                  <a:pt x="988" y="1901"/>
                </a:lnTo>
                <a:lnTo>
                  <a:pt x="947" y="1939"/>
                </a:lnTo>
                <a:lnTo>
                  <a:pt x="902" y="1976"/>
                </a:lnTo>
                <a:lnTo>
                  <a:pt x="854" y="2005"/>
                </a:lnTo>
                <a:lnTo>
                  <a:pt x="803" y="2032"/>
                </a:lnTo>
                <a:lnTo>
                  <a:pt x="749" y="2053"/>
                </a:lnTo>
                <a:lnTo>
                  <a:pt x="692" y="2068"/>
                </a:lnTo>
                <a:lnTo>
                  <a:pt x="633" y="2078"/>
                </a:lnTo>
                <a:lnTo>
                  <a:pt x="573" y="2080"/>
                </a:lnTo>
                <a:lnTo>
                  <a:pt x="506" y="2077"/>
                </a:lnTo>
                <a:lnTo>
                  <a:pt x="442" y="2065"/>
                </a:lnTo>
                <a:lnTo>
                  <a:pt x="380" y="2047"/>
                </a:lnTo>
                <a:lnTo>
                  <a:pt x="321" y="2022"/>
                </a:lnTo>
                <a:lnTo>
                  <a:pt x="266" y="1992"/>
                </a:lnTo>
                <a:lnTo>
                  <a:pt x="215" y="1954"/>
                </a:lnTo>
                <a:lnTo>
                  <a:pt x="167" y="1913"/>
                </a:lnTo>
                <a:lnTo>
                  <a:pt x="126" y="1866"/>
                </a:lnTo>
                <a:lnTo>
                  <a:pt x="89" y="1815"/>
                </a:lnTo>
                <a:lnTo>
                  <a:pt x="57" y="1760"/>
                </a:lnTo>
                <a:lnTo>
                  <a:pt x="32" y="1701"/>
                </a:lnTo>
                <a:lnTo>
                  <a:pt x="15" y="1640"/>
                </a:lnTo>
                <a:lnTo>
                  <a:pt x="4" y="1575"/>
                </a:lnTo>
                <a:lnTo>
                  <a:pt x="0" y="1508"/>
                </a:lnTo>
                <a:lnTo>
                  <a:pt x="4" y="1442"/>
                </a:lnTo>
                <a:lnTo>
                  <a:pt x="15" y="1378"/>
                </a:lnTo>
                <a:lnTo>
                  <a:pt x="32" y="1316"/>
                </a:lnTo>
                <a:lnTo>
                  <a:pt x="57" y="1259"/>
                </a:lnTo>
                <a:lnTo>
                  <a:pt x="89" y="1204"/>
                </a:lnTo>
                <a:lnTo>
                  <a:pt x="125" y="1153"/>
                </a:lnTo>
                <a:lnTo>
                  <a:pt x="167" y="1106"/>
                </a:lnTo>
                <a:lnTo>
                  <a:pt x="214" y="1064"/>
                </a:lnTo>
                <a:lnTo>
                  <a:pt x="265" y="1028"/>
                </a:lnTo>
                <a:lnTo>
                  <a:pt x="320" y="997"/>
                </a:lnTo>
                <a:lnTo>
                  <a:pt x="338" y="934"/>
                </a:lnTo>
                <a:lnTo>
                  <a:pt x="362" y="876"/>
                </a:lnTo>
                <a:lnTo>
                  <a:pt x="393" y="820"/>
                </a:lnTo>
                <a:lnTo>
                  <a:pt x="430" y="768"/>
                </a:lnTo>
                <a:lnTo>
                  <a:pt x="472" y="721"/>
                </a:lnTo>
                <a:lnTo>
                  <a:pt x="518" y="679"/>
                </a:lnTo>
                <a:lnTo>
                  <a:pt x="570" y="641"/>
                </a:lnTo>
                <a:lnTo>
                  <a:pt x="625" y="610"/>
                </a:lnTo>
                <a:lnTo>
                  <a:pt x="684" y="585"/>
                </a:lnTo>
                <a:lnTo>
                  <a:pt x="746" y="566"/>
                </a:lnTo>
                <a:lnTo>
                  <a:pt x="811" y="555"/>
                </a:lnTo>
                <a:lnTo>
                  <a:pt x="878" y="552"/>
                </a:lnTo>
                <a:lnTo>
                  <a:pt x="924" y="554"/>
                </a:lnTo>
                <a:lnTo>
                  <a:pt x="969" y="561"/>
                </a:lnTo>
                <a:lnTo>
                  <a:pt x="987" y="494"/>
                </a:lnTo>
                <a:lnTo>
                  <a:pt x="1012" y="429"/>
                </a:lnTo>
                <a:lnTo>
                  <a:pt x="1040" y="368"/>
                </a:lnTo>
                <a:lnTo>
                  <a:pt x="1077" y="311"/>
                </a:lnTo>
                <a:lnTo>
                  <a:pt x="1117" y="256"/>
                </a:lnTo>
                <a:lnTo>
                  <a:pt x="1163" y="206"/>
                </a:lnTo>
                <a:lnTo>
                  <a:pt x="1213" y="161"/>
                </a:lnTo>
                <a:lnTo>
                  <a:pt x="1267" y="121"/>
                </a:lnTo>
                <a:lnTo>
                  <a:pt x="1325" y="85"/>
                </a:lnTo>
                <a:lnTo>
                  <a:pt x="1386" y="56"/>
                </a:lnTo>
                <a:lnTo>
                  <a:pt x="1451" y="33"/>
                </a:lnTo>
                <a:lnTo>
                  <a:pt x="1519" y="15"/>
                </a:lnTo>
                <a:lnTo>
                  <a:pt x="1589" y="4"/>
                </a:lnTo>
                <a:lnTo>
                  <a:pt x="1660" y="0"/>
                </a:lnTo>
                <a:lnTo>
                  <a:pt x="16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6" name="Google Shape;10266;p23"/>
          <p:cNvSpPr/>
          <p:nvPr/>
        </p:nvSpPr>
        <p:spPr>
          <a:xfrm>
            <a:off x="9768357" y="15101198"/>
            <a:ext cx="563401" cy="498614"/>
          </a:xfrm>
          <a:custGeom>
            <a:rect b="b" l="l" r="r" t="t"/>
            <a:pathLst>
              <a:path extrusionOk="0" h="2980" w="3366">
                <a:moveTo>
                  <a:pt x="1724" y="1859"/>
                </a:moveTo>
                <a:lnTo>
                  <a:pt x="2365" y="2383"/>
                </a:lnTo>
                <a:lnTo>
                  <a:pt x="2690" y="2208"/>
                </a:lnTo>
                <a:lnTo>
                  <a:pt x="2690" y="2389"/>
                </a:lnTo>
                <a:lnTo>
                  <a:pt x="1724" y="2980"/>
                </a:lnTo>
                <a:lnTo>
                  <a:pt x="1724" y="2980"/>
                </a:lnTo>
                <a:lnTo>
                  <a:pt x="1724" y="1859"/>
                </a:lnTo>
                <a:close/>
                <a:moveTo>
                  <a:pt x="1642" y="1859"/>
                </a:moveTo>
                <a:lnTo>
                  <a:pt x="1642" y="2980"/>
                </a:lnTo>
                <a:lnTo>
                  <a:pt x="1642" y="2980"/>
                </a:lnTo>
                <a:lnTo>
                  <a:pt x="676" y="2389"/>
                </a:lnTo>
                <a:lnTo>
                  <a:pt x="676" y="2208"/>
                </a:lnTo>
                <a:lnTo>
                  <a:pt x="1001" y="2383"/>
                </a:lnTo>
                <a:lnTo>
                  <a:pt x="1642" y="1859"/>
                </a:lnTo>
                <a:close/>
                <a:moveTo>
                  <a:pt x="2738" y="1235"/>
                </a:moveTo>
                <a:lnTo>
                  <a:pt x="3319" y="1725"/>
                </a:lnTo>
                <a:lnTo>
                  <a:pt x="2352" y="2288"/>
                </a:lnTo>
                <a:lnTo>
                  <a:pt x="1790" y="1805"/>
                </a:lnTo>
                <a:lnTo>
                  <a:pt x="2738" y="1235"/>
                </a:lnTo>
                <a:close/>
                <a:moveTo>
                  <a:pt x="629" y="1235"/>
                </a:moveTo>
                <a:lnTo>
                  <a:pt x="1576" y="1805"/>
                </a:lnTo>
                <a:lnTo>
                  <a:pt x="1015" y="2288"/>
                </a:lnTo>
                <a:lnTo>
                  <a:pt x="48" y="1725"/>
                </a:lnTo>
                <a:lnTo>
                  <a:pt x="629" y="1235"/>
                </a:lnTo>
                <a:close/>
                <a:moveTo>
                  <a:pt x="2358" y="0"/>
                </a:moveTo>
                <a:lnTo>
                  <a:pt x="3366" y="618"/>
                </a:lnTo>
                <a:lnTo>
                  <a:pt x="2731" y="1135"/>
                </a:lnTo>
                <a:lnTo>
                  <a:pt x="1724" y="524"/>
                </a:lnTo>
                <a:lnTo>
                  <a:pt x="2358" y="0"/>
                </a:lnTo>
                <a:close/>
                <a:moveTo>
                  <a:pt x="1008" y="0"/>
                </a:moveTo>
                <a:lnTo>
                  <a:pt x="1642" y="524"/>
                </a:lnTo>
                <a:lnTo>
                  <a:pt x="635" y="1135"/>
                </a:lnTo>
                <a:lnTo>
                  <a:pt x="0" y="618"/>
                </a:lnTo>
                <a:lnTo>
                  <a:pt x="10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67" name="Google Shape;10267;p23"/>
          <p:cNvSpPr/>
          <p:nvPr/>
        </p:nvSpPr>
        <p:spPr>
          <a:xfrm>
            <a:off x="12512889" y="15159638"/>
            <a:ext cx="353467" cy="381734"/>
          </a:xfrm>
          <a:custGeom>
            <a:rect b="b" l="l" r="r" t="t"/>
            <a:pathLst>
              <a:path extrusionOk="0" h="3100" w="2868">
                <a:moveTo>
                  <a:pt x="903" y="2786"/>
                </a:moveTo>
                <a:lnTo>
                  <a:pt x="879" y="2788"/>
                </a:lnTo>
                <a:lnTo>
                  <a:pt x="857" y="2796"/>
                </a:lnTo>
                <a:lnTo>
                  <a:pt x="838" y="2809"/>
                </a:lnTo>
                <a:lnTo>
                  <a:pt x="822" y="2825"/>
                </a:lnTo>
                <a:lnTo>
                  <a:pt x="809" y="2845"/>
                </a:lnTo>
                <a:lnTo>
                  <a:pt x="801" y="2867"/>
                </a:lnTo>
                <a:lnTo>
                  <a:pt x="799" y="2891"/>
                </a:lnTo>
                <a:lnTo>
                  <a:pt x="801" y="2914"/>
                </a:lnTo>
                <a:lnTo>
                  <a:pt x="809" y="2936"/>
                </a:lnTo>
                <a:lnTo>
                  <a:pt x="822" y="2956"/>
                </a:lnTo>
                <a:lnTo>
                  <a:pt x="838" y="2972"/>
                </a:lnTo>
                <a:lnTo>
                  <a:pt x="857" y="2984"/>
                </a:lnTo>
                <a:lnTo>
                  <a:pt x="879" y="2992"/>
                </a:lnTo>
                <a:lnTo>
                  <a:pt x="903" y="2995"/>
                </a:lnTo>
                <a:lnTo>
                  <a:pt x="927" y="2992"/>
                </a:lnTo>
                <a:lnTo>
                  <a:pt x="949" y="2984"/>
                </a:lnTo>
                <a:lnTo>
                  <a:pt x="969" y="2972"/>
                </a:lnTo>
                <a:lnTo>
                  <a:pt x="985" y="2956"/>
                </a:lnTo>
                <a:lnTo>
                  <a:pt x="997" y="2936"/>
                </a:lnTo>
                <a:lnTo>
                  <a:pt x="1005" y="2914"/>
                </a:lnTo>
                <a:lnTo>
                  <a:pt x="1008" y="2891"/>
                </a:lnTo>
                <a:lnTo>
                  <a:pt x="1005" y="2867"/>
                </a:lnTo>
                <a:lnTo>
                  <a:pt x="997" y="2845"/>
                </a:lnTo>
                <a:lnTo>
                  <a:pt x="985" y="2825"/>
                </a:lnTo>
                <a:lnTo>
                  <a:pt x="969" y="2809"/>
                </a:lnTo>
                <a:lnTo>
                  <a:pt x="949" y="2796"/>
                </a:lnTo>
                <a:lnTo>
                  <a:pt x="927" y="2788"/>
                </a:lnTo>
                <a:lnTo>
                  <a:pt x="903" y="2786"/>
                </a:lnTo>
                <a:close/>
                <a:moveTo>
                  <a:pt x="1946" y="1375"/>
                </a:moveTo>
                <a:lnTo>
                  <a:pt x="1745" y="1628"/>
                </a:lnTo>
                <a:lnTo>
                  <a:pt x="1892" y="1628"/>
                </a:lnTo>
                <a:lnTo>
                  <a:pt x="1946" y="1375"/>
                </a:lnTo>
                <a:close/>
                <a:moveTo>
                  <a:pt x="1954" y="1262"/>
                </a:moveTo>
                <a:lnTo>
                  <a:pt x="2084" y="1262"/>
                </a:lnTo>
                <a:lnTo>
                  <a:pt x="2005" y="1628"/>
                </a:lnTo>
                <a:lnTo>
                  <a:pt x="2072" y="1628"/>
                </a:lnTo>
                <a:lnTo>
                  <a:pt x="2053" y="1719"/>
                </a:lnTo>
                <a:lnTo>
                  <a:pt x="1986" y="1719"/>
                </a:lnTo>
                <a:lnTo>
                  <a:pt x="1960" y="1844"/>
                </a:lnTo>
                <a:lnTo>
                  <a:pt x="1847" y="1844"/>
                </a:lnTo>
                <a:lnTo>
                  <a:pt x="1873" y="1719"/>
                </a:lnTo>
                <a:lnTo>
                  <a:pt x="1641" y="1719"/>
                </a:lnTo>
                <a:lnTo>
                  <a:pt x="1662" y="1617"/>
                </a:lnTo>
                <a:lnTo>
                  <a:pt x="1954" y="1262"/>
                </a:lnTo>
                <a:close/>
                <a:moveTo>
                  <a:pt x="1479" y="1256"/>
                </a:moveTo>
                <a:lnTo>
                  <a:pt x="1509" y="1257"/>
                </a:lnTo>
                <a:lnTo>
                  <a:pt x="1536" y="1261"/>
                </a:lnTo>
                <a:lnTo>
                  <a:pt x="1560" y="1269"/>
                </a:lnTo>
                <a:lnTo>
                  <a:pt x="1582" y="1279"/>
                </a:lnTo>
                <a:lnTo>
                  <a:pt x="1600" y="1291"/>
                </a:lnTo>
                <a:lnTo>
                  <a:pt x="1616" y="1307"/>
                </a:lnTo>
                <a:lnTo>
                  <a:pt x="1632" y="1329"/>
                </a:lnTo>
                <a:lnTo>
                  <a:pt x="1642" y="1353"/>
                </a:lnTo>
                <a:lnTo>
                  <a:pt x="1647" y="1381"/>
                </a:lnTo>
                <a:lnTo>
                  <a:pt x="1648" y="1411"/>
                </a:lnTo>
                <a:lnTo>
                  <a:pt x="1643" y="1444"/>
                </a:lnTo>
                <a:lnTo>
                  <a:pt x="1634" y="1475"/>
                </a:lnTo>
                <a:lnTo>
                  <a:pt x="1619" y="1505"/>
                </a:lnTo>
                <a:lnTo>
                  <a:pt x="1601" y="1533"/>
                </a:lnTo>
                <a:lnTo>
                  <a:pt x="1579" y="1559"/>
                </a:lnTo>
                <a:lnTo>
                  <a:pt x="1560" y="1576"/>
                </a:lnTo>
                <a:lnTo>
                  <a:pt x="1538" y="1594"/>
                </a:lnTo>
                <a:lnTo>
                  <a:pt x="1511" y="1613"/>
                </a:lnTo>
                <a:lnTo>
                  <a:pt x="1478" y="1633"/>
                </a:lnTo>
                <a:lnTo>
                  <a:pt x="1426" y="1666"/>
                </a:lnTo>
                <a:lnTo>
                  <a:pt x="1403" y="1680"/>
                </a:lnTo>
                <a:lnTo>
                  <a:pt x="1384" y="1692"/>
                </a:lnTo>
                <a:lnTo>
                  <a:pt x="1369" y="1703"/>
                </a:lnTo>
                <a:lnTo>
                  <a:pt x="1357" y="1711"/>
                </a:lnTo>
                <a:lnTo>
                  <a:pt x="1339" y="1726"/>
                </a:lnTo>
                <a:lnTo>
                  <a:pt x="1323" y="1743"/>
                </a:lnTo>
                <a:lnTo>
                  <a:pt x="1580" y="1743"/>
                </a:lnTo>
                <a:lnTo>
                  <a:pt x="1559" y="1844"/>
                </a:lnTo>
                <a:lnTo>
                  <a:pt x="1156" y="1844"/>
                </a:lnTo>
                <a:lnTo>
                  <a:pt x="1168" y="1804"/>
                </a:lnTo>
                <a:lnTo>
                  <a:pt x="1185" y="1765"/>
                </a:lnTo>
                <a:lnTo>
                  <a:pt x="1208" y="1729"/>
                </a:lnTo>
                <a:lnTo>
                  <a:pt x="1226" y="1706"/>
                </a:lnTo>
                <a:lnTo>
                  <a:pt x="1249" y="1681"/>
                </a:lnTo>
                <a:lnTo>
                  <a:pt x="1277" y="1656"/>
                </a:lnTo>
                <a:lnTo>
                  <a:pt x="1311" y="1631"/>
                </a:lnTo>
                <a:lnTo>
                  <a:pt x="1351" y="1605"/>
                </a:lnTo>
                <a:lnTo>
                  <a:pt x="1385" y="1583"/>
                </a:lnTo>
                <a:lnTo>
                  <a:pt x="1414" y="1565"/>
                </a:lnTo>
                <a:lnTo>
                  <a:pt x="1438" y="1548"/>
                </a:lnTo>
                <a:lnTo>
                  <a:pt x="1457" y="1535"/>
                </a:lnTo>
                <a:lnTo>
                  <a:pt x="1471" y="1524"/>
                </a:lnTo>
                <a:lnTo>
                  <a:pt x="1492" y="1504"/>
                </a:lnTo>
                <a:lnTo>
                  <a:pt x="1507" y="1484"/>
                </a:lnTo>
                <a:lnTo>
                  <a:pt x="1519" y="1462"/>
                </a:lnTo>
                <a:lnTo>
                  <a:pt x="1525" y="1440"/>
                </a:lnTo>
                <a:lnTo>
                  <a:pt x="1528" y="1421"/>
                </a:lnTo>
                <a:lnTo>
                  <a:pt x="1528" y="1405"/>
                </a:lnTo>
                <a:lnTo>
                  <a:pt x="1525" y="1390"/>
                </a:lnTo>
                <a:lnTo>
                  <a:pt x="1519" y="1377"/>
                </a:lnTo>
                <a:lnTo>
                  <a:pt x="1509" y="1366"/>
                </a:lnTo>
                <a:lnTo>
                  <a:pt x="1497" y="1359"/>
                </a:lnTo>
                <a:lnTo>
                  <a:pt x="1482" y="1354"/>
                </a:lnTo>
                <a:lnTo>
                  <a:pt x="1464" y="1353"/>
                </a:lnTo>
                <a:lnTo>
                  <a:pt x="1439" y="1355"/>
                </a:lnTo>
                <a:lnTo>
                  <a:pt x="1418" y="1363"/>
                </a:lnTo>
                <a:lnTo>
                  <a:pt x="1399" y="1375"/>
                </a:lnTo>
                <a:lnTo>
                  <a:pt x="1384" y="1392"/>
                </a:lnTo>
                <a:lnTo>
                  <a:pt x="1374" y="1410"/>
                </a:lnTo>
                <a:lnTo>
                  <a:pt x="1365" y="1435"/>
                </a:lnTo>
                <a:lnTo>
                  <a:pt x="1356" y="1464"/>
                </a:lnTo>
                <a:lnTo>
                  <a:pt x="1244" y="1464"/>
                </a:lnTo>
                <a:lnTo>
                  <a:pt x="1254" y="1429"/>
                </a:lnTo>
                <a:lnTo>
                  <a:pt x="1266" y="1396"/>
                </a:lnTo>
                <a:lnTo>
                  <a:pt x="1280" y="1368"/>
                </a:lnTo>
                <a:lnTo>
                  <a:pt x="1296" y="1343"/>
                </a:lnTo>
                <a:lnTo>
                  <a:pt x="1319" y="1316"/>
                </a:lnTo>
                <a:lnTo>
                  <a:pt x="1346" y="1295"/>
                </a:lnTo>
                <a:lnTo>
                  <a:pt x="1375" y="1278"/>
                </a:lnTo>
                <a:lnTo>
                  <a:pt x="1407" y="1265"/>
                </a:lnTo>
                <a:lnTo>
                  <a:pt x="1441" y="1258"/>
                </a:lnTo>
                <a:lnTo>
                  <a:pt x="1479" y="1256"/>
                </a:lnTo>
                <a:close/>
                <a:moveTo>
                  <a:pt x="146" y="332"/>
                </a:moveTo>
                <a:lnTo>
                  <a:pt x="146" y="2712"/>
                </a:lnTo>
                <a:lnTo>
                  <a:pt x="1660" y="2712"/>
                </a:lnTo>
                <a:lnTo>
                  <a:pt x="1660" y="2695"/>
                </a:lnTo>
                <a:lnTo>
                  <a:pt x="1660" y="2695"/>
                </a:lnTo>
                <a:lnTo>
                  <a:pt x="1576" y="2688"/>
                </a:lnTo>
                <a:lnTo>
                  <a:pt x="1496" y="2676"/>
                </a:lnTo>
                <a:lnTo>
                  <a:pt x="1416" y="2658"/>
                </a:lnTo>
                <a:lnTo>
                  <a:pt x="1338" y="2635"/>
                </a:lnTo>
                <a:lnTo>
                  <a:pt x="1264" y="2607"/>
                </a:lnTo>
                <a:lnTo>
                  <a:pt x="1191" y="2574"/>
                </a:lnTo>
                <a:lnTo>
                  <a:pt x="1122" y="2537"/>
                </a:lnTo>
                <a:lnTo>
                  <a:pt x="1055" y="2493"/>
                </a:lnTo>
                <a:lnTo>
                  <a:pt x="992" y="2447"/>
                </a:lnTo>
                <a:lnTo>
                  <a:pt x="933" y="2396"/>
                </a:lnTo>
                <a:lnTo>
                  <a:pt x="876" y="2342"/>
                </a:lnTo>
                <a:lnTo>
                  <a:pt x="823" y="2284"/>
                </a:lnTo>
                <a:lnTo>
                  <a:pt x="774" y="2221"/>
                </a:lnTo>
                <a:lnTo>
                  <a:pt x="730" y="2157"/>
                </a:lnTo>
                <a:lnTo>
                  <a:pt x="691" y="2089"/>
                </a:lnTo>
                <a:lnTo>
                  <a:pt x="656" y="2018"/>
                </a:lnTo>
                <a:lnTo>
                  <a:pt x="624" y="1944"/>
                </a:lnTo>
                <a:lnTo>
                  <a:pt x="599" y="1868"/>
                </a:lnTo>
                <a:lnTo>
                  <a:pt x="579" y="1790"/>
                </a:lnTo>
                <a:lnTo>
                  <a:pt x="565" y="1710"/>
                </a:lnTo>
                <a:lnTo>
                  <a:pt x="556" y="1627"/>
                </a:lnTo>
                <a:lnTo>
                  <a:pt x="553" y="1544"/>
                </a:lnTo>
                <a:lnTo>
                  <a:pt x="554" y="1525"/>
                </a:lnTo>
                <a:lnTo>
                  <a:pt x="379" y="1525"/>
                </a:lnTo>
                <a:lnTo>
                  <a:pt x="690" y="1215"/>
                </a:lnTo>
                <a:lnTo>
                  <a:pt x="1001" y="1525"/>
                </a:lnTo>
                <a:lnTo>
                  <a:pt x="839" y="1525"/>
                </a:lnTo>
                <a:lnTo>
                  <a:pt x="838" y="1544"/>
                </a:lnTo>
                <a:lnTo>
                  <a:pt x="841" y="1619"/>
                </a:lnTo>
                <a:lnTo>
                  <a:pt x="850" y="1692"/>
                </a:lnTo>
                <a:lnTo>
                  <a:pt x="866" y="1764"/>
                </a:lnTo>
                <a:lnTo>
                  <a:pt x="887" y="1832"/>
                </a:lnTo>
                <a:lnTo>
                  <a:pt x="913" y="1898"/>
                </a:lnTo>
                <a:lnTo>
                  <a:pt x="946" y="1962"/>
                </a:lnTo>
                <a:lnTo>
                  <a:pt x="982" y="2023"/>
                </a:lnTo>
                <a:lnTo>
                  <a:pt x="1023" y="2080"/>
                </a:lnTo>
                <a:lnTo>
                  <a:pt x="1069" y="2133"/>
                </a:lnTo>
                <a:lnTo>
                  <a:pt x="1119" y="2183"/>
                </a:lnTo>
                <a:lnTo>
                  <a:pt x="1172" y="2228"/>
                </a:lnTo>
                <a:lnTo>
                  <a:pt x="1230" y="2271"/>
                </a:lnTo>
                <a:lnTo>
                  <a:pt x="1291" y="2307"/>
                </a:lnTo>
                <a:lnTo>
                  <a:pt x="1355" y="2339"/>
                </a:lnTo>
                <a:lnTo>
                  <a:pt x="1421" y="2365"/>
                </a:lnTo>
                <a:lnTo>
                  <a:pt x="1491" y="2386"/>
                </a:lnTo>
                <a:lnTo>
                  <a:pt x="1562" y="2401"/>
                </a:lnTo>
                <a:lnTo>
                  <a:pt x="1635" y="2411"/>
                </a:lnTo>
                <a:lnTo>
                  <a:pt x="1710" y="2414"/>
                </a:lnTo>
                <a:lnTo>
                  <a:pt x="1786" y="2411"/>
                </a:lnTo>
                <a:lnTo>
                  <a:pt x="1859" y="2401"/>
                </a:lnTo>
                <a:lnTo>
                  <a:pt x="1931" y="2386"/>
                </a:lnTo>
                <a:lnTo>
                  <a:pt x="1999" y="2365"/>
                </a:lnTo>
                <a:lnTo>
                  <a:pt x="2066" y="2339"/>
                </a:lnTo>
                <a:lnTo>
                  <a:pt x="2130" y="2307"/>
                </a:lnTo>
                <a:lnTo>
                  <a:pt x="2191" y="2271"/>
                </a:lnTo>
                <a:lnTo>
                  <a:pt x="2248" y="2228"/>
                </a:lnTo>
                <a:lnTo>
                  <a:pt x="2302" y="2183"/>
                </a:lnTo>
                <a:lnTo>
                  <a:pt x="2352" y="2133"/>
                </a:lnTo>
                <a:lnTo>
                  <a:pt x="2398" y="2080"/>
                </a:lnTo>
                <a:lnTo>
                  <a:pt x="2439" y="2023"/>
                </a:lnTo>
                <a:lnTo>
                  <a:pt x="2476" y="1962"/>
                </a:lnTo>
                <a:lnTo>
                  <a:pt x="2508" y="1898"/>
                </a:lnTo>
                <a:lnTo>
                  <a:pt x="2534" y="1832"/>
                </a:lnTo>
                <a:lnTo>
                  <a:pt x="2555" y="1764"/>
                </a:lnTo>
                <a:lnTo>
                  <a:pt x="2570" y="1692"/>
                </a:lnTo>
                <a:lnTo>
                  <a:pt x="2580" y="1619"/>
                </a:lnTo>
                <a:lnTo>
                  <a:pt x="2583" y="1544"/>
                </a:lnTo>
                <a:lnTo>
                  <a:pt x="2580" y="1469"/>
                </a:lnTo>
                <a:lnTo>
                  <a:pt x="2570" y="1395"/>
                </a:lnTo>
                <a:lnTo>
                  <a:pt x="2555" y="1325"/>
                </a:lnTo>
                <a:lnTo>
                  <a:pt x="2534" y="1256"/>
                </a:lnTo>
                <a:lnTo>
                  <a:pt x="2508" y="1190"/>
                </a:lnTo>
                <a:lnTo>
                  <a:pt x="2476" y="1125"/>
                </a:lnTo>
                <a:lnTo>
                  <a:pt x="2439" y="1065"/>
                </a:lnTo>
                <a:lnTo>
                  <a:pt x="2398" y="1008"/>
                </a:lnTo>
                <a:lnTo>
                  <a:pt x="2352" y="955"/>
                </a:lnTo>
                <a:lnTo>
                  <a:pt x="2302" y="905"/>
                </a:lnTo>
                <a:lnTo>
                  <a:pt x="2248" y="859"/>
                </a:lnTo>
                <a:lnTo>
                  <a:pt x="2191" y="818"/>
                </a:lnTo>
                <a:lnTo>
                  <a:pt x="2130" y="781"/>
                </a:lnTo>
                <a:lnTo>
                  <a:pt x="2067" y="750"/>
                </a:lnTo>
                <a:lnTo>
                  <a:pt x="2000" y="723"/>
                </a:lnTo>
                <a:lnTo>
                  <a:pt x="1931" y="702"/>
                </a:lnTo>
                <a:lnTo>
                  <a:pt x="1859" y="687"/>
                </a:lnTo>
                <a:lnTo>
                  <a:pt x="1786" y="678"/>
                </a:lnTo>
                <a:lnTo>
                  <a:pt x="1711" y="675"/>
                </a:lnTo>
                <a:lnTo>
                  <a:pt x="1684" y="676"/>
                </a:lnTo>
                <a:lnTo>
                  <a:pt x="1658" y="677"/>
                </a:lnTo>
                <a:lnTo>
                  <a:pt x="1658" y="394"/>
                </a:lnTo>
                <a:lnTo>
                  <a:pt x="1658" y="394"/>
                </a:lnTo>
                <a:lnTo>
                  <a:pt x="1658" y="393"/>
                </a:lnTo>
                <a:lnTo>
                  <a:pt x="1658" y="332"/>
                </a:lnTo>
                <a:lnTo>
                  <a:pt x="146" y="332"/>
                </a:lnTo>
                <a:close/>
                <a:moveTo>
                  <a:pt x="682" y="151"/>
                </a:moveTo>
                <a:lnTo>
                  <a:pt x="672" y="153"/>
                </a:lnTo>
                <a:lnTo>
                  <a:pt x="664" y="158"/>
                </a:lnTo>
                <a:lnTo>
                  <a:pt x="658" y="167"/>
                </a:lnTo>
                <a:lnTo>
                  <a:pt x="656" y="176"/>
                </a:lnTo>
                <a:lnTo>
                  <a:pt x="658" y="186"/>
                </a:lnTo>
                <a:lnTo>
                  <a:pt x="664" y="194"/>
                </a:lnTo>
                <a:lnTo>
                  <a:pt x="672" y="200"/>
                </a:lnTo>
                <a:lnTo>
                  <a:pt x="682" y="202"/>
                </a:lnTo>
                <a:lnTo>
                  <a:pt x="1125" y="202"/>
                </a:lnTo>
                <a:lnTo>
                  <a:pt x="1135" y="200"/>
                </a:lnTo>
                <a:lnTo>
                  <a:pt x="1143" y="194"/>
                </a:lnTo>
                <a:lnTo>
                  <a:pt x="1148" y="186"/>
                </a:lnTo>
                <a:lnTo>
                  <a:pt x="1150" y="176"/>
                </a:lnTo>
                <a:lnTo>
                  <a:pt x="1148" y="167"/>
                </a:lnTo>
                <a:lnTo>
                  <a:pt x="1143" y="158"/>
                </a:lnTo>
                <a:lnTo>
                  <a:pt x="1135" y="153"/>
                </a:lnTo>
                <a:lnTo>
                  <a:pt x="1125" y="151"/>
                </a:lnTo>
                <a:lnTo>
                  <a:pt x="682" y="151"/>
                </a:lnTo>
                <a:close/>
                <a:moveTo>
                  <a:pt x="209" y="0"/>
                </a:moveTo>
                <a:lnTo>
                  <a:pt x="1596" y="0"/>
                </a:lnTo>
                <a:lnTo>
                  <a:pt x="1631" y="3"/>
                </a:lnTo>
                <a:lnTo>
                  <a:pt x="1663" y="11"/>
                </a:lnTo>
                <a:lnTo>
                  <a:pt x="1693" y="23"/>
                </a:lnTo>
                <a:lnTo>
                  <a:pt x="1720" y="40"/>
                </a:lnTo>
                <a:lnTo>
                  <a:pt x="1745" y="62"/>
                </a:lnTo>
                <a:lnTo>
                  <a:pt x="1767" y="87"/>
                </a:lnTo>
                <a:lnTo>
                  <a:pt x="1784" y="114"/>
                </a:lnTo>
                <a:lnTo>
                  <a:pt x="1796" y="144"/>
                </a:lnTo>
                <a:lnTo>
                  <a:pt x="1804" y="176"/>
                </a:lnTo>
                <a:lnTo>
                  <a:pt x="1807" y="209"/>
                </a:lnTo>
                <a:lnTo>
                  <a:pt x="1806" y="396"/>
                </a:lnTo>
                <a:lnTo>
                  <a:pt x="1889" y="406"/>
                </a:lnTo>
                <a:lnTo>
                  <a:pt x="1971" y="421"/>
                </a:lnTo>
                <a:lnTo>
                  <a:pt x="2052" y="443"/>
                </a:lnTo>
                <a:lnTo>
                  <a:pt x="2128" y="470"/>
                </a:lnTo>
                <a:lnTo>
                  <a:pt x="2204" y="502"/>
                </a:lnTo>
                <a:lnTo>
                  <a:pt x="2275" y="539"/>
                </a:lnTo>
                <a:lnTo>
                  <a:pt x="2345" y="580"/>
                </a:lnTo>
                <a:lnTo>
                  <a:pt x="2410" y="627"/>
                </a:lnTo>
                <a:lnTo>
                  <a:pt x="2473" y="678"/>
                </a:lnTo>
                <a:lnTo>
                  <a:pt x="2531" y="733"/>
                </a:lnTo>
                <a:lnTo>
                  <a:pt x="2586" y="791"/>
                </a:lnTo>
                <a:lnTo>
                  <a:pt x="2637" y="853"/>
                </a:lnTo>
                <a:lnTo>
                  <a:pt x="2683" y="920"/>
                </a:lnTo>
                <a:lnTo>
                  <a:pt x="2724" y="989"/>
                </a:lnTo>
                <a:lnTo>
                  <a:pt x="2762" y="1061"/>
                </a:lnTo>
                <a:lnTo>
                  <a:pt x="2793" y="1135"/>
                </a:lnTo>
                <a:lnTo>
                  <a:pt x="2819" y="1213"/>
                </a:lnTo>
                <a:lnTo>
                  <a:pt x="2840" y="1293"/>
                </a:lnTo>
                <a:lnTo>
                  <a:pt x="2855" y="1374"/>
                </a:lnTo>
                <a:lnTo>
                  <a:pt x="2865" y="1459"/>
                </a:lnTo>
                <a:lnTo>
                  <a:pt x="2868" y="1544"/>
                </a:lnTo>
                <a:lnTo>
                  <a:pt x="2865" y="1629"/>
                </a:lnTo>
                <a:lnTo>
                  <a:pt x="2855" y="1714"/>
                </a:lnTo>
                <a:lnTo>
                  <a:pt x="2840" y="1795"/>
                </a:lnTo>
                <a:lnTo>
                  <a:pt x="2819" y="1875"/>
                </a:lnTo>
                <a:lnTo>
                  <a:pt x="2793" y="1952"/>
                </a:lnTo>
                <a:lnTo>
                  <a:pt x="2762" y="2028"/>
                </a:lnTo>
                <a:lnTo>
                  <a:pt x="2724" y="2099"/>
                </a:lnTo>
                <a:lnTo>
                  <a:pt x="2683" y="2168"/>
                </a:lnTo>
                <a:lnTo>
                  <a:pt x="2637" y="2234"/>
                </a:lnTo>
                <a:lnTo>
                  <a:pt x="2586" y="2297"/>
                </a:lnTo>
                <a:lnTo>
                  <a:pt x="2531" y="2356"/>
                </a:lnTo>
                <a:lnTo>
                  <a:pt x="2473" y="2410"/>
                </a:lnTo>
                <a:lnTo>
                  <a:pt x="2410" y="2461"/>
                </a:lnTo>
                <a:lnTo>
                  <a:pt x="2345" y="2507"/>
                </a:lnTo>
                <a:lnTo>
                  <a:pt x="2276" y="2550"/>
                </a:lnTo>
                <a:lnTo>
                  <a:pt x="2204" y="2587"/>
                </a:lnTo>
                <a:lnTo>
                  <a:pt x="2129" y="2619"/>
                </a:lnTo>
                <a:lnTo>
                  <a:pt x="2052" y="2646"/>
                </a:lnTo>
                <a:lnTo>
                  <a:pt x="1972" y="2667"/>
                </a:lnTo>
                <a:lnTo>
                  <a:pt x="1889" y="2683"/>
                </a:lnTo>
                <a:lnTo>
                  <a:pt x="1806" y="2693"/>
                </a:lnTo>
                <a:lnTo>
                  <a:pt x="1807" y="2693"/>
                </a:lnTo>
                <a:lnTo>
                  <a:pt x="1807" y="2891"/>
                </a:lnTo>
                <a:lnTo>
                  <a:pt x="1804" y="2924"/>
                </a:lnTo>
                <a:lnTo>
                  <a:pt x="1796" y="2956"/>
                </a:lnTo>
                <a:lnTo>
                  <a:pt x="1784" y="2986"/>
                </a:lnTo>
                <a:lnTo>
                  <a:pt x="1767" y="3014"/>
                </a:lnTo>
                <a:lnTo>
                  <a:pt x="1745" y="3038"/>
                </a:lnTo>
                <a:lnTo>
                  <a:pt x="1720" y="3059"/>
                </a:lnTo>
                <a:lnTo>
                  <a:pt x="1693" y="3076"/>
                </a:lnTo>
                <a:lnTo>
                  <a:pt x="1663" y="3089"/>
                </a:lnTo>
                <a:lnTo>
                  <a:pt x="1631" y="3097"/>
                </a:lnTo>
                <a:lnTo>
                  <a:pt x="1596" y="3100"/>
                </a:lnTo>
                <a:lnTo>
                  <a:pt x="209" y="3100"/>
                </a:lnTo>
                <a:lnTo>
                  <a:pt x="176" y="3097"/>
                </a:lnTo>
                <a:lnTo>
                  <a:pt x="144" y="3089"/>
                </a:lnTo>
                <a:lnTo>
                  <a:pt x="114" y="3076"/>
                </a:lnTo>
                <a:lnTo>
                  <a:pt x="86" y="3059"/>
                </a:lnTo>
                <a:lnTo>
                  <a:pt x="61" y="3038"/>
                </a:lnTo>
                <a:lnTo>
                  <a:pt x="40" y="3014"/>
                </a:lnTo>
                <a:lnTo>
                  <a:pt x="23" y="2986"/>
                </a:lnTo>
                <a:lnTo>
                  <a:pt x="10" y="2956"/>
                </a:lnTo>
                <a:lnTo>
                  <a:pt x="3" y="2924"/>
                </a:lnTo>
                <a:lnTo>
                  <a:pt x="0" y="2891"/>
                </a:lnTo>
                <a:lnTo>
                  <a:pt x="0" y="209"/>
                </a:lnTo>
                <a:lnTo>
                  <a:pt x="3" y="176"/>
                </a:lnTo>
                <a:lnTo>
                  <a:pt x="10" y="144"/>
                </a:lnTo>
                <a:lnTo>
                  <a:pt x="23" y="114"/>
                </a:lnTo>
                <a:lnTo>
                  <a:pt x="40" y="87"/>
                </a:lnTo>
                <a:lnTo>
                  <a:pt x="61" y="62"/>
                </a:lnTo>
                <a:lnTo>
                  <a:pt x="86" y="40"/>
                </a:lnTo>
                <a:lnTo>
                  <a:pt x="114" y="23"/>
                </a:lnTo>
                <a:lnTo>
                  <a:pt x="144" y="11"/>
                </a:lnTo>
                <a:lnTo>
                  <a:pt x="176" y="3"/>
                </a:lnTo>
                <a:lnTo>
                  <a:pt x="20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268" name="Google Shape;10268;p23"/>
          <p:cNvGrpSpPr/>
          <p:nvPr/>
        </p:nvGrpSpPr>
        <p:grpSpPr>
          <a:xfrm>
            <a:off x="14931522" y="15121837"/>
            <a:ext cx="539393" cy="460633"/>
            <a:chOff x="5110" y="3831"/>
            <a:chExt cx="245" cy="209"/>
          </a:xfrm>
        </p:grpSpPr>
        <p:sp>
          <p:nvSpPr>
            <p:cNvPr id="10269" name="Google Shape;10269;p23"/>
            <p:cNvSpPr/>
            <p:nvPr/>
          </p:nvSpPr>
          <p:spPr>
            <a:xfrm>
              <a:off x="5110" y="3943"/>
              <a:ext cx="37" cy="77"/>
            </a:xfrm>
            <a:custGeom>
              <a:rect b="b" l="l" r="r" t="t"/>
              <a:pathLst>
                <a:path extrusionOk="0" h="1062" w="535">
                  <a:moveTo>
                    <a:pt x="107" y="107"/>
                  </a:moveTo>
                  <a:lnTo>
                    <a:pt x="107" y="956"/>
                  </a:lnTo>
                  <a:lnTo>
                    <a:pt x="428" y="956"/>
                  </a:lnTo>
                  <a:lnTo>
                    <a:pt x="428" y="107"/>
                  </a:lnTo>
                  <a:lnTo>
                    <a:pt x="107" y="107"/>
                  </a:lnTo>
                  <a:close/>
                  <a:moveTo>
                    <a:pt x="0" y="0"/>
                  </a:moveTo>
                  <a:lnTo>
                    <a:pt x="535" y="0"/>
                  </a:lnTo>
                  <a:lnTo>
                    <a:pt x="535" y="1062"/>
                  </a:lnTo>
                  <a:lnTo>
                    <a:pt x="0" y="106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70" name="Google Shape;10270;p23"/>
            <p:cNvSpPr/>
            <p:nvPr/>
          </p:nvSpPr>
          <p:spPr>
            <a:xfrm>
              <a:off x="5155" y="3944"/>
              <a:ext cx="200" cy="96"/>
            </a:xfrm>
            <a:custGeom>
              <a:rect b="b" l="l" r="r" t="t"/>
              <a:pathLst>
                <a:path extrusionOk="0" h="1331" w="2763">
                  <a:moveTo>
                    <a:pt x="0" y="0"/>
                  </a:moveTo>
                  <a:lnTo>
                    <a:pt x="1441" y="0"/>
                  </a:lnTo>
                  <a:lnTo>
                    <a:pt x="1470" y="2"/>
                  </a:lnTo>
                  <a:lnTo>
                    <a:pt x="1496" y="9"/>
                  </a:lnTo>
                  <a:lnTo>
                    <a:pt x="1520" y="19"/>
                  </a:lnTo>
                  <a:lnTo>
                    <a:pt x="1541" y="33"/>
                  </a:lnTo>
                  <a:lnTo>
                    <a:pt x="1560" y="49"/>
                  </a:lnTo>
                  <a:lnTo>
                    <a:pt x="1577" y="66"/>
                  </a:lnTo>
                  <a:lnTo>
                    <a:pt x="1591" y="86"/>
                  </a:lnTo>
                  <a:lnTo>
                    <a:pt x="1603" y="106"/>
                  </a:lnTo>
                  <a:lnTo>
                    <a:pt x="1613" y="126"/>
                  </a:lnTo>
                  <a:lnTo>
                    <a:pt x="1620" y="145"/>
                  </a:lnTo>
                  <a:lnTo>
                    <a:pt x="1627" y="164"/>
                  </a:lnTo>
                  <a:lnTo>
                    <a:pt x="1631" y="181"/>
                  </a:lnTo>
                  <a:lnTo>
                    <a:pt x="1632" y="191"/>
                  </a:lnTo>
                  <a:lnTo>
                    <a:pt x="1632" y="368"/>
                  </a:lnTo>
                  <a:lnTo>
                    <a:pt x="1629" y="398"/>
                  </a:lnTo>
                  <a:lnTo>
                    <a:pt x="1621" y="425"/>
                  </a:lnTo>
                  <a:lnTo>
                    <a:pt x="1609" y="449"/>
                  </a:lnTo>
                  <a:lnTo>
                    <a:pt x="1592" y="471"/>
                  </a:lnTo>
                  <a:lnTo>
                    <a:pt x="1570" y="489"/>
                  </a:lnTo>
                  <a:lnTo>
                    <a:pt x="1545" y="504"/>
                  </a:lnTo>
                  <a:lnTo>
                    <a:pt x="1516" y="514"/>
                  </a:lnTo>
                  <a:lnTo>
                    <a:pt x="1484" y="520"/>
                  </a:lnTo>
                  <a:lnTo>
                    <a:pt x="1448" y="522"/>
                  </a:lnTo>
                  <a:lnTo>
                    <a:pt x="1444" y="522"/>
                  </a:lnTo>
                  <a:lnTo>
                    <a:pt x="1439" y="522"/>
                  </a:lnTo>
                  <a:lnTo>
                    <a:pt x="1437" y="522"/>
                  </a:lnTo>
                  <a:lnTo>
                    <a:pt x="1436" y="522"/>
                  </a:lnTo>
                  <a:lnTo>
                    <a:pt x="1011" y="522"/>
                  </a:lnTo>
                  <a:lnTo>
                    <a:pt x="1079" y="565"/>
                  </a:lnTo>
                  <a:lnTo>
                    <a:pt x="1145" y="601"/>
                  </a:lnTo>
                  <a:lnTo>
                    <a:pt x="1210" y="634"/>
                  </a:lnTo>
                  <a:lnTo>
                    <a:pt x="1274" y="661"/>
                  </a:lnTo>
                  <a:lnTo>
                    <a:pt x="1336" y="684"/>
                  </a:lnTo>
                  <a:lnTo>
                    <a:pt x="1397" y="701"/>
                  </a:lnTo>
                  <a:lnTo>
                    <a:pt x="1456" y="714"/>
                  </a:lnTo>
                  <a:lnTo>
                    <a:pt x="1513" y="721"/>
                  </a:lnTo>
                  <a:lnTo>
                    <a:pt x="1569" y="723"/>
                  </a:lnTo>
                  <a:lnTo>
                    <a:pt x="1622" y="721"/>
                  </a:lnTo>
                  <a:lnTo>
                    <a:pt x="1673" y="714"/>
                  </a:lnTo>
                  <a:lnTo>
                    <a:pt x="1721" y="703"/>
                  </a:lnTo>
                  <a:lnTo>
                    <a:pt x="1766" y="689"/>
                  </a:lnTo>
                  <a:lnTo>
                    <a:pt x="1809" y="672"/>
                  </a:lnTo>
                  <a:lnTo>
                    <a:pt x="1850" y="651"/>
                  </a:lnTo>
                  <a:lnTo>
                    <a:pt x="1890" y="629"/>
                  </a:lnTo>
                  <a:lnTo>
                    <a:pt x="1926" y="605"/>
                  </a:lnTo>
                  <a:lnTo>
                    <a:pt x="1961" y="578"/>
                  </a:lnTo>
                  <a:lnTo>
                    <a:pt x="1995" y="551"/>
                  </a:lnTo>
                  <a:lnTo>
                    <a:pt x="2026" y="523"/>
                  </a:lnTo>
                  <a:lnTo>
                    <a:pt x="2056" y="495"/>
                  </a:lnTo>
                  <a:lnTo>
                    <a:pt x="2084" y="467"/>
                  </a:lnTo>
                  <a:lnTo>
                    <a:pt x="2111" y="440"/>
                  </a:lnTo>
                  <a:lnTo>
                    <a:pt x="2136" y="413"/>
                  </a:lnTo>
                  <a:lnTo>
                    <a:pt x="2166" y="382"/>
                  </a:lnTo>
                  <a:lnTo>
                    <a:pt x="2194" y="353"/>
                  </a:lnTo>
                  <a:lnTo>
                    <a:pt x="2221" y="328"/>
                  </a:lnTo>
                  <a:lnTo>
                    <a:pt x="2247" y="307"/>
                  </a:lnTo>
                  <a:lnTo>
                    <a:pt x="2272" y="289"/>
                  </a:lnTo>
                  <a:lnTo>
                    <a:pt x="2297" y="277"/>
                  </a:lnTo>
                  <a:lnTo>
                    <a:pt x="2322" y="269"/>
                  </a:lnTo>
                  <a:lnTo>
                    <a:pt x="2355" y="267"/>
                  </a:lnTo>
                  <a:lnTo>
                    <a:pt x="2387" y="269"/>
                  </a:lnTo>
                  <a:lnTo>
                    <a:pt x="2419" y="278"/>
                  </a:lnTo>
                  <a:lnTo>
                    <a:pt x="2449" y="290"/>
                  </a:lnTo>
                  <a:lnTo>
                    <a:pt x="2479" y="307"/>
                  </a:lnTo>
                  <a:lnTo>
                    <a:pt x="2507" y="327"/>
                  </a:lnTo>
                  <a:lnTo>
                    <a:pt x="2535" y="348"/>
                  </a:lnTo>
                  <a:lnTo>
                    <a:pt x="2561" y="373"/>
                  </a:lnTo>
                  <a:lnTo>
                    <a:pt x="2586" y="400"/>
                  </a:lnTo>
                  <a:lnTo>
                    <a:pt x="2610" y="429"/>
                  </a:lnTo>
                  <a:lnTo>
                    <a:pt x="2632" y="457"/>
                  </a:lnTo>
                  <a:lnTo>
                    <a:pt x="2652" y="486"/>
                  </a:lnTo>
                  <a:lnTo>
                    <a:pt x="2671" y="514"/>
                  </a:lnTo>
                  <a:lnTo>
                    <a:pt x="2689" y="540"/>
                  </a:lnTo>
                  <a:lnTo>
                    <a:pt x="2703" y="566"/>
                  </a:lnTo>
                  <a:lnTo>
                    <a:pt x="2717" y="589"/>
                  </a:lnTo>
                  <a:lnTo>
                    <a:pt x="2728" y="609"/>
                  </a:lnTo>
                  <a:lnTo>
                    <a:pt x="2737" y="626"/>
                  </a:lnTo>
                  <a:lnTo>
                    <a:pt x="2744" y="639"/>
                  </a:lnTo>
                  <a:lnTo>
                    <a:pt x="2748" y="647"/>
                  </a:lnTo>
                  <a:lnTo>
                    <a:pt x="2763" y="678"/>
                  </a:lnTo>
                  <a:lnTo>
                    <a:pt x="2740" y="704"/>
                  </a:lnTo>
                  <a:lnTo>
                    <a:pt x="2675" y="776"/>
                  </a:lnTo>
                  <a:lnTo>
                    <a:pt x="2608" y="842"/>
                  </a:lnTo>
                  <a:lnTo>
                    <a:pt x="2539" y="903"/>
                  </a:lnTo>
                  <a:lnTo>
                    <a:pt x="2470" y="958"/>
                  </a:lnTo>
                  <a:lnTo>
                    <a:pt x="2399" y="1008"/>
                  </a:lnTo>
                  <a:lnTo>
                    <a:pt x="2327" y="1054"/>
                  </a:lnTo>
                  <a:lnTo>
                    <a:pt x="2255" y="1096"/>
                  </a:lnTo>
                  <a:lnTo>
                    <a:pt x="2184" y="1132"/>
                  </a:lnTo>
                  <a:lnTo>
                    <a:pt x="2112" y="1166"/>
                  </a:lnTo>
                  <a:lnTo>
                    <a:pt x="2042" y="1194"/>
                  </a:lnTo>
                  <a:lnTo>
                    <a:pt x="1973" y="1220"/>
                  </a:lnTo>
                  <a:lnTo>
                    <a:pt x="1905" y="1242"/>
                  </a:lnTo>
                  <a:lnTo>
                    <a:pt x="1840" y="1260"/>
                  </a:lnTo>
                  <a:lnTo>
                    <a:pt x="1776" y="1277"/>
                  </a:lnTo>
                  <a:lnTo>
                    <a:pt x="1716" y="1291"/>
                  </a:lnTo>
                  <a:lnTo>
                    <a:pt x="1658" y="1302"/>
                  </a:lnTo>
                  <a:lnTo>
                    <a:pt x="1604" y="1310"/>
                  </a:lnTo>
                  <a:lnTo>
                    <a:pt x="1553" y="1318"/>
                  </a:lnTo>
                  <a:lnTo>
                    <a:pt x="1506" y="1323"/>
                  </a:lnTo>
                  <a:lnTo>
                    <a:pt x="1463" y="1326"/>
                  </a:lnTo>
                  <a:lnTo>
                    <a:pt x="1426" y="1329"/>
                  </a:lnTo>
                  <a:lnTo>
                    <a:pt x="1394" y="1330"/>
                  </a:lnTo>
                  <a:lnTo>
                    <a:pt x="1367" y="1331"/>
                  </a:lnTo>
                  <a:lnTo>
                    <a:pt x="1346" y="1331"/>
                  </a:lnTo>
                  <a:lnTo>
                    <a:pt x="1330" y="1331"/>
                  </a:lnTo>
                  <a:lnTo>
                    <a:pt x="1322" y="1331"/>
                  </a:lnTo>
                  <a:lnTo>
                    <a:pt x="1318" y="1331"/>
                  </a:lnTo>
                  <a:lnTo>
                    <a:pt x="1281" y="1330"/>
                  </a:lnTo>
                  <a:lnTo>
                    <a:pt x="1242" y="1327"/>
                  </a:lnTo>
                  <a:lnTo>
                    <a:pt x="1198" y="1323"/>
                  </a:lnTo>
                  <a:lnTo>
                    <a:pt x="1152" y="1317"/>
                  </a:lnTo>
                  <a:lnTo>
                    <a:pt x="1102" y="1308"/>
                  </a:lnTo>
                  <a:lnTo>
                    <a:pt x="1051" y="1299"/>
                  </a:lnTo>
                  <a:lnTo>
                    <a:pt x="997" y="1288"/>
                  </a:lnTo>
                  <a:lnTo>
                    <a:pt x="942" y="1278"/>
                  </a:lnTo>
                  <a:lnTo>
                    <a:pt x="885" y="1266"/>
                  </a:lnTo>
                  <a:lnTo>
                    <a:pt x="827" y="1252"/>
                  </a:lnTo>
                  <a:lnTo>
                    <a:pt x="769" y="1238"/>
                  </a:lnTo>
                  <a:lnTo>
                    <a:pt x="711" y="1224"/>
                  </a:lnTo>
                  <a:lnTo>
                    <a:pt x="654" y="1209"/>
                  </a:lnTo>
                  <a:lnTo>
                    <a:pt x="595" y="1195"/>
                  </a:lnTo>
                  <a:lnTo>
                    <a:pt x="539" y="1179"/>
                  </a:lnTo>
                  <a:lnTo>
                    <a:pt x="483" y="1165"/>
                  </a:lnTo>
                  <a:lnTo>
                    <a:pt x="430" y="1150"/>
                  </a:lnTo>
                  <a:lnTo>
                    <a:pt x="378" y="1135"/>
                  </a:lnTo>
                  <a:lnTo>
                    <a:pt x="328" y="1121"/>
                  </a:lnTo>
                  <a:lnTo>
                    <a:pt x="282" y="1107"/>
                  </a:lnTo>
                  <a:lnTo>
                    <a:pt x="237" y="1095"/>
                  </a:lnTo>
                  <a:lnTo>
                    <a:pt x="196" y="1082"/>
                  </a:lnTo>
                  <a:lnTo>
                    <a:pt x="160" y="1072"/>
                  </a:lnTo>
                  <a:lnTo>
                    <a:pt x="127" y="1062"/>
                  </a:lnTo>
                  <a:lnTo>
                    <a:pt x="99" y="1053"/>
                  </a:lnTo>
                  <a:lnTo>
                    <a:pt x="75" y="1046"/>
                  </a:lnTo>
                  <a:lnTo>
                    <a:pt x="57" y="1041"/>
                  </a:lnTo>
                  <a:lnTo>
                    <a:pt x="44" y="1037"/>
                  </a:lnTo>
                  <a:lnTo>
                    <a:pt x="37" y="1034"/>
                  </a:lnTo>
                  <a:lnTo>
                    <a:pt x="0" y="102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71" name="Google Shape;10271;p23"/>
            <p:cNvSpPr/>
            <p:nvPr/>
          </p:nvSpPr>
          <p:spPr>
            <a:xfrm>
              <a:off x="5209" y="3860"/>
              <a:ext cx="123" cy="56"/>
            </a:xfrm>
            <a:custGeom>
              <a:rect b="b" l="l" r="r" t="t"/>
              <a:pathLst>
                <a:path extrusionOk="0" h="777" w="1701">
                  <a:moveTo>
                    <a:pt x="980" y="386"/>
                  </a:moveTo>
                  <a:lnTo>
                    <a:pt x="980" y="530"/>
                  </a:lnTo>
                  <a:lnTo>
                    <a:pt x="1517" y="530"/>
                  </a:lnTo>
                  <a:lnTo>
                    <a:pt x="1517" y="386"/>
                  </a:lnTo>
                  <a:lnTo>
                    <a:pt x="980" y="386"/>
                  </a:lnTo>
                  <a:close/>
                  <a:moveTo>
                    <a:pt x="0" y="0"/>
                  </a:moveTo>
                  <a:lnTo>
                    <a:pt x="1701" y="0"/>
                  </a:lnTo>
                  <a:lnTo>
                    <a:pt x="1701" y="733"/>
                  </a:lnTo>
                  <a:lnTo>
                    <a:pt x="1698" y="747"/>
                  </a:lnTo>
                  <a:lnTo>
                    <a:pt x="1692" y="759"/>
                  </a:lnTo>
                  <a:lnTo>
                    <a:pt x="1683" y="769"/>
                  </a:lnTo>
                  <a:lnTo>
                    <a:pt x="1670" y="775"/>
                  </a:lnTo>
                  <a:lnTo>
                    <a:pt x="1657" y="777"/>
                  </a:lnTo>
                  <a:lnTo>
                    <a:pt x="44" y="777"/>
                  </a:lnTo>
                  <a:lnTo>
                    <a:pt x="30" y="775"/>
                  </a:lnTo>
                  <a:lnTo>
                    <a:pt x="17" y="769"/>
                  </a:lnTo>
                  <a:lnTo>
                    <a:pt x="8" y="759"/>
                  </a:lnTo>
                  <a:lnTo>
                    <a:pt x="2" y="747"/>
                  </a:lnTo>
                  <a:lnTo>
                    <a:pt x="0" y="73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72" name="Google Shape;10272;p23"/>
            <p:cNvSpPr/>
            <p:nvPr/>
          </p:nvSpPr>
          <p:spPr>
            <a:xfrm>
              <a:off x="5209" y="3831"/>
              <a:ext cx="123" cy="18"/>
            </a:xfrm>
            <a:custGeom>
              <a:rect b="b" l="l" r="r" t="t"/>
              <a:pathLst>
                <a:path extrusionOk="0" h="251" w="1701">
                  <a:moveTo>
                    <a:pt x="44" y="0"/>
                  </a:moveTo>
                  <a:lnTo>
                    <a:pt x="1657" y="0"/>
                  </a:lnTo>
                  <a:lnTo>
                    <a:pt x="1670" y="2"/>
                  </a:lnTo>
                  <a:lnTo>
                    <a:pt x="1683" y="9"/>
                  </a:lnTo>
                  <a:lnTo>
                    <a:pt x="1692" y="19"/>
                  </a:lnTo>
                  <a:lnTo>
                    <a:pt x="1698" y="31"/>
                  </a:lnTo>
                  <a:lnTo>
                    <a:pt x="1701" y="45"/>
                  </a:lnTo>
                  <a:lnTo>
                    <a:pt x="1701" y="251"/>
                  </a:lnTo>
                  <a:lnTo>
                    <a:pt x="0" y="251"/>
                  </a:lnTo>
                  <a:lnTo>
                    <a:pt x="0" y="45"/>
                  </a:lnTo>
                  <a:lnTo>
                    <a:pt x="2" y="31"/>
                  </a:lnTo>
                  <a:lnTo>
                    <a:pt x="8" y="19"/>
                  </a:lnTo>
                  <a:lnTo>
                    <a:pt x="17" y="9"/>
                  </a:lnTo>
                  <a:lnTo>
                    <a:pt x="30" y="2"/>
                  </a:lnTo>
                  <a:lnTo>
                    <a:pt x="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273" name="Google Shape;10273;p23"/>
          <p:cNvSpPr/>
          <p:nvPr/>
        </p:nvSpPr>
        <p:spPr>
          <a:xfrm>
            <a:off x="18862837" y="16843019"/>
            <a:ext cx="592131" cy="554203"/>
          </a:xfrm>
          <a:custGeom>
            <a:rect b="b" l="l" r="r" t="t"/>
            <a:pathLst>
              <a:path extrusionOk="0" h="5930" w="6336">
                <a:moveTo>
                  <a:pt x="4216" y="2211"/>
                </a:moveTo>
                <a:lnTo>
                  <a:pt x="4216" y="2215"/>
                </a:lnTo>
                <a:lnTo>
                  <a:pt x="4211" y="2227"/>
                </a:lnTo>
                <a:lnTo>
                  <a:pt x="4205" y="2246"/>
                </a:lnTo>
                <a:lnTo>
                  <a:pt x="4195" y="2267"/>
                </a:lnTo>
                <a:lnTo>
                  <a:pt x="4184" y="2294"/>
                </a:lnTo>
                <a:lnTo>
                  <a:pt x="4170" y="2321"/>
                </a:lnTo>
                <a:lnTo>
                  <a:pt x="4157" y="2348"/>
                </a:lnTo>
                <a:lnTo>
                  <a:pt x="4141" y="2373"/>
                </a:lnTo>
                <a:lnTo>
                  <a:pt x="3903" y="2734"/>
                </a:lnTo>
                <a:lnTo>
                  <a:pt x="3903" y="2738"/>
                </a:lnTo>
                <a:lnTo>
                  <a:pt x="4209" y="2738"/>
                </a:lnTo>
                <a:lnTo>
                  <a:pt x="4209" y="2386"/>
                </a:lnTo>
                <a:lnTo>
                  <a:pt x="4209" y="2350"/>
                </a:lnTo>
                <a:lnTo>
                  <a:pt x="4211" y="2315"/>
                </a:lnTo>
                <a:lnTo>
                  <a:pt x="4214" y="2282"/>
                </a:lnTo>
                <a:lnTo>
                  <a:pt x="4216" y="2254"/>
                </a:lnTo>
                <a:lnTo>
                  <a:pt x="4218" y="2231"/>
                </a:lnTo>
                <a:lnTo>
                  <a:pt x="4220" y="2217"/>
                </a:lnTo>
                <a:lnTo>
                  <a:pt x="4222" y="2211"/>
                </a:lnTo>
                <a:lnTo>
                  <a:pt x="4216" y="2211"/>
                </a:lnTo>
                <a:close/>
                <a:moveTo>
                  <a:pt x="4118" y="1868"/>
                </a:moveTo>
                <a:lnTo>
                  <a:pt x="4587" y="1868"/>
                </a:lnTo>
                <a:lnTo>
                  <a:pt x="4587" y="2738"/>
                </a:lnTo>
                <a:lnTo>
                  <a:pt x="4773" y="2738"/>
                </a:lnTo>
                <a:lnTo>
                  <a:pt x="4773" y="3054"/>
                </a:lnTo>
                <a:lnTo>
                  <a:pt x="4587" y="3054"/>
                </a:lnTo>
                <a:lnTo>
                  <a:pt x="4587" y="3434"/>
                </a:lnTo>
                <a:lnTo>
                  <a:pt x="4209" y="3434"/>
                </a:lnTo>
                <a:lnTo>
                  <a:pt x="4209" y="3054"/>
                </a:lnTo>
                <a:lnTo>
                  <a:pt x="3514" y="3054"/>
                </a:lnTo>
                <a:lnTo>
                  <a:pt x="3514" y="2822"/>
                </a:lnTo>
                <a:lnTo>
                  <a:pt x="4118" y="1868"/>
                </a:lnTo>
                <a:close/>
                <a:moveTo>
                  <a:pt x="2796" y="1841"/>
                </a:moveTo>
                <a:lnTo>
                  <a:pt x="2849" y="1843"/>
                </a:lnTo>
                <a:lnTo>
                  <a:pt x="2905" y="1851"/>
                </a:lnTo>
                <a:lnTo>
                  <a:pt x="2959" y="1862"/>
                </a:lnTo>
                <a:lnTo>
                  <a:pt x="3012" y="1877"/>
                </a:lnTo>
                <a:lnTo>
                  <a:pt x="3064" y="1899"/>
                </a:lnTo>
                <a:lnTo>
                  <a:pt x="3112" y="1925"/>
                </a:lnTo>
                <a:lnTo>
                  <a:pt x="3158" y="1956"/>
                </a:lnTo>
                <a:lnTo>
                  <a:pt x="3199" y="1993"/>
                </a:lnTo>
                <a:lnTo>
                  <a:pt x="3237" y="2033"/>
                </a:lnTo>
                <a:lnTo>
                  <a:pt x="3268" y="2081"/>
                </a:lnTo>
                <a:lnTo>
                  <a:pt x="3295" y="2133"/>
                </a:lnTo>
                <a:lnTo>
                  <a:pt x="3314" y="2190"/>
                </a:lnTo>
                <a:lnTo>
                  <a:pt x="3325" y="2252"/>
                </a:lnTo>
                <a:lnTo>
                  <a:pt x="3329" y="2321"/>
                </a:lnTo>
                <a:lnTo>
                  <a:pt x="3325" y="2388"/>
                </a:lnTo>
                <a:lnTo>
                  <a:pt x="3314" y="2450"/>
                </a:lnTo>
                <a:lnTo>
                  <a:pt x="3295" y="2507"/>
                </a:lnTo>
                <a:lnTo>
                  <a:pt x="3270" y="2561"/>
                </a:lnTo>
                <a:lnTo>
                  <a:pt x="3239" y="2609"/>
                </a:lnTo>
                <a:lnTo>
                  <a:pt x="3204" y="2655"/>
                </a:lnTo>
                <a:lnTo>
                  <a:pt x="3166" y="2697"/>
                </a:lnTo>
                <a:lnTo>
                  <a:pt x="3124" y="2736"/>
                </a:lnTo>
                <a:lnTo>
                  <a:pt x="3080" y="2772"/>
                </a:lnTo>
                <a:lnTo>
                  <a:pt x="3036" y="2805"/>
                </a:lnTo>
                <a:lnTo>
                  <a:pt x="2989" y="2835"/>
                </a:lnTo>
                <a:lnTo>
                  <a:pt x="2945" y="2866"/>
                </a:lnTo>
                <a:lnTo>
                  <a:pt x="2901" y="2895"/>
                </a:lnTo>
                <a:lnTo>
                  <a:pt x="2859" y="2922"/>
                </a:lnTo>
                <a:lnTo>
                  <a:pt x="2819" y="2947"/>
                </a:lnTo>
                <a:lnTo>
                  <a:pt x="2784" y="2974"/>
                </a:lnTo>
                <a:lnTo>
                  <a:pt x="2751" y="2999"/>
                </a:lnTo>
                <a:lnTo>
                  <a:pt x="2726" y="3024"/>
                </a:lnTo>
                <a:lnTo>
                  <a:pt x="2705" y="3050"/>
                </a:lnTo>
                <a:lnTo>
                  <a:pt x="2694" y="3077"/>
                </a:lnTo>
                <a:lnTo>
                  <a:pt x="2688" y="3106"/>
                </a:lnTo>
                <a:lnTo>
                  <a:pt x="3354" y="3106"/>
                </a:lnTo>
                <a:lnTo>
                  <a:pt x="3354" y="3434"/>
                </a:lnTo>
                <a:lnTo>
                  <a:pt x="2269" y="3434"/>
                </a:lnTo>
                <a:lnTo>
                  <a:pt x="2260" y="3375"/>
                </a:lnTo>
                <a:lnTo>
                  <a:pt x="2254" y="3319"/>
                </a:lnTo>
                <a:lnTo>
                  <a:pt x="2250" y="3266"/>
                </a:lnTo>
                <a:lnTo>
                  <a:pt x="2256" y="3189"/>
                </a:lnTo>
                <a:lnTo>
                  <a:pt x="2268" y="3120"/>
                </a:lnTo>
                <a:lnTo>
                  <a:pt x="2285" y="3054"/>
                </a:lnTo>
                <a:lnTo>
                  <a:pt x="2310" y="2993"/>
                </a:lnTo>
                <a:lnTo>
                  <a:pt x="2340" y="2937"/>
                </a:lnTo>
                <a:lnTo>
                  <a:pt x="2375" y="2885"/>
                </a:lnTo>
                <a:lnTo>
                  <a:pt x="2413" y="2839"/>
                </a:lnTo>
                <a:lnTo>
                  <a:pt x="2454" y="2795"/>
                </a:lnTo>
                <a:lnTo>
                  <a:pt x="2498" y="2753"/>
                </a:lnTo>
                <a:lnTo>
                  <a:pt x="2544" y="2714"/>
                </a:lnTo>
                <a:lnTo>
                  <a:pt x="2590" y="2680"/>
                </a:lnTo>
                <a:lnTo>
                  <a:pt x="2636" y="2645"/>
                </a:lnTo>
                <a:lnTo>
                  <a:pt x="2680" y="2615"/>
                </a:lnTo>
                <a:lnTo>
                  <a:pt x="2724" y="2584"/>
                </a:lnTo>
                <a:lnTo>
                  <a:pt x="2767" y="2555"/>
                </a:lnTo>
                <a:lnTo>
                  <a:pt x="2805" y="2528"/>
                </a:lnTo>
                <a:lnTo>
                  <a:pt x="2840" y="2499"/>
                </a:lnTo>
                <a:lnTo>
                  <a:pt x="2868" y="2473"/>
                </a:lnTo>
                <a:lnTo>
                  <a:pt x="2893" y="2446"/>
                </a:lnTo>
                <a:lnTo>
                  <a:pt x="2913" y="2417"/>
                </a:lnTo>
                <a:lnTo>
                  <a:pt x="2924" y="2388"/>
                </a:lnTo>
                <a:lnTo>
                  <a:pt x="2928" y="2357"/>
                </a:lnTo>
                <a:lnTo>
                  <a:pt x="2924" y="2321"/>
                </a:lnTo>
                <a:lnTo>
                  <a:pt x="2913" y="2288"/>
                </a:lnTo>
                <a:lnTo>
                  <a:pt x="2895" y="2261"/>
                </a:lnTo>
                <a:lnTo>
                  <a:pt x="2874" y="2238"/>
                </a:lnTo>
                <a:lnTo>
                  <a:pt x="2849" y="2223"/>
                </a:lnTo>
                <a:lnTo>
                  <a:pt x="2820" y="2211"/>
                </a:lnTo>
                <a:lnTo>
                  <a:pt x="2790" y="2206"/>
                </a:lnTo>
                <a:lnTo>
                  <a:pt x="2759" y="2202"/>
                </a:lnTo>
                <a:lnTo>
                  <a:pt x="2717" y="2208"/>
                </a:lnTo>
                <a:lnTo>
                  <a:pt x="2678" y="2219"/>
                </a:lnTo>
                <a:lnTo>
                  <a:pt x="2644" y="2238"/>
                </a:lnTo>
                <a:lnTo>
                  <a:pt x="2613" y="2261"/>
                </a:lnTo>
                <a:lnTo>
                  <a:pt x="2588" y="2286"/>
                </a:lnTo>
                <a:lnTo>
                  <a:pt x="2565" y="2311"/>
                </a:lnTo>
                <a:lnTo>
                  <a:pt x="2550" y="2332"/>
                </a:lnTo>
                <a:lnTo>
                  <a:pt x="2536" y="2352"/>
                </a:lnTo>
                <a:lnTo>
                  <a:pt x="2531" y="2365"/>
                </a:lnTo>
                <a:lnTo>
                  <a:pt x="2527" y="2369"/>
                </a:lnTo>
                <a:lnTo>
                  <a:pt x="2243" y="2179"/>
                </a:lnTo>
                <a:lnTo>
                  <a:pt x="2244" y="2175"/>
                </a:lnTo>
                <a:lnTo>
                  <a:pt x="2250" y="2163"/>
                </a:lnTo>
                <a:lnTo>
                  <a:pt x="2258" y="2148"/>
                </a:lnTo>
                <a:lnTo>
                  <a:pt x="2271" y="2125"/>
                </a:lnTo>
                <a:lnTo>
                  <a:pt x="2289" y="2100"/>
                </a:lnTo>
                <a:lnTo>
                  <a:pt x="2310" y="2071"/>
                </a:lnTo>
                <a:lnTo>
                  <a:pt x="2335" y="2041"/>
                </a:lnTo>
                <a:lnTo>
                  <a:pt x="2365" y="2010"/>
                </a:lnTo>
                <a:lnTo>
                  <a:pt x="2400" y="1979"/>
                </a:lnTo>
                <a:lnTo>
                  <a:pt x="2440" y="1948"/>
                </a:lnTo>
                <a:lnTo>
                  <a:pt x="2486" y="1920"/>
                </a:lnTo>
                <a:lnTo>
                  <a:pt x="2536" y="1893"/>
                </a:lnTo>
                <a:lnTo>
                  <a:pt x="2592" y="1872"/>
                </a:lnTo>
                <a:lnTo>
                  <a:pt x="2653" y="1856"/>
                </a:lnTo>
                <a:lnTo>
                  <a:pt x="2721" y="1845"/>
                </a:lnTo>
                <a:lnTo>
                  <a:pt x="2796" y="1841"/>
                </a:lnTo>
                <a:close/>
                <a:moveTo>
                  <a:pt x="793" y="1378"/>
                </a:moveTo>
                <a:lnTo>
                  <a:pt x="849" y="1386"/>
                </a:lnTo>
                <a:lnTo>
                  <a:pt x="904" y="1399"/>
                </a:lnTo>
                <a:lnTo>
                  <a:pt x="964" y="1422"/>
                </a:lnTo>
                <a:lnTo>
                  <a:pt x="1023" y="1455"/>
                </a:lnTo>
                <a:lnTo>
                  <a:pt x="1085" y="1499"/>
                </a:lnTo>
                <a:lnTo>
                  <a:pt x="1148" y="1553"/>
                </a:lnTo>
                <a:lnTo>
                  <a:pt x="1213" y="1620"/>
                </a:lnTo>
                <a:lnTo>
                  <a:pt x="1281" y="1699"/>
                </a:lnTo>
                <a:lnTo>
                  <a:pt x="1344" y="1779"/>
                </a:lnTo>
                <a:lnTo>
                  <a:pt x="1400" y="1858"/>
                </a:lnTo>
                <a:lnTo>
                  <a:pt x="1448" y="1929"/>
                </a:lnTo>
                <a:lnTo>
                  <a:pt x="1486" y="1998"/>
                </a:lnTo>
                <a:lnTo>
                  <a:pt x="1519" y="2062"/>
                </a:lnTo>
                <a:lnTo>
                  <a:pt x="1544" y="2121"/>
                </a:lnTo>
                <a:lnTo>
                  <a:pt x="1563" y="2179"/>
                </a:lnTo>
                <a:lnTo>
                  <a:pt x="1574" y="2231"/>
                </a:lnTo>
                <a:lnTo>
                  <a:pt x="1580" y="2281"/>
                </a:lnTo>
                <a:lnTo>
                  <a:pt x="1582" y="2329"/>
                </a:lnTo>
                <a:lnTo>
                  <a:pt x="1578" y="2373"/>
                </a:lnTo>
                <a:lnTo>
                  <a:pt x="1569" y="2417"/>
                </a:lnTo>
                <a:lnTo>
                  <a:pt x="1553" y="2457"/>
                </a:lnTo>
                <a:lnTo>
                  <a:pt x="1536" y="2496"/>
                </a:lnTo>
                <a:lnTo>
                  <a:pt x="1515" y="2534"/>
                </a:lnTo>
                <a:lnTo>
                  <a:pt x="1490" y="2570"/>
                </a:lnTo>
                <a:lnTo>
                  <a:pt x="1461" y="2607"/>
                </a:lnTo>
                <a:lnTo>
                  <a:pt x="1430" y="2643"/>
                </a:lnTo>
                <a:lnTo>
                  <a:pt x="1398" y="2680"/>
                </a:lnTo>
                <a:lnTo>
                  <a:pt x="1363" y="2714"/>
                </a:lnTo>
                <a:lnTo>
                  <a:pt x="1327" y="2751"/>
                </a:lnTo>
                <a:lnTo>
                  <a:pt x="1290" y="2787"/>
                </a:lnTo>
                <a:lnTo>
                  <a:pt x="1252" y="2826"/>
                </a:lnTo>
                <a:lnTo>
                  <a:pt x="1225" y="2858"/>
                </a:lnTo>
                <a:lnTo>
                  <a:pt x="1208" y="2897"/>
                </a:lnTo>
                <a:lnTo>
                  <a:pt x="1200" y="2939"/>
                </a:lnTo>
                <a:lnTo>
                  <a:pt x="1200" y="2985"/>
                </a:lnTo>
                <a:lnTo>
                  <a:pt x="1208" y="3033"/>
                </a:lnTo>
                <a:lnTo>
                  <a:pt x="1221" y="3087"/>
                </a:lnTo>
                <a:lnTo>
                  <a:pt x="1242" y="3143"/>
                </a:lnTo>
                <a:lnTo>
                  <a:pt x="1271" y="3200"/>
                </a:lnTo>
                <a:lnTo>
                  <a:pt x="1304" y="3262"/>
                </a:lnTo>
                <a:lnTo>
                  <a:pt x="1342" y="3323"/>
                </a:lnTo>
                <a:lnTo>
                  <a:pt x="1386" y="3388"/>
                </a:lnTo>
                <a:lnTo>
                  <a:pt x="1434" y="3454"/>
                </a:lnTo>
                <a:lnTo>
                  <a:pt x="1488" y="3521"/>
                </a:lnTo>
                <a:lnTo>
                  <a:pt x="1544" y="3590"/>
                </a:lnTo>
                <a:lnTo>
                  <a:pt x="1601" y="3659"/>
                </a:lnTo>
                <a:lnTo>
                  <a:pt x="1665" y="3728"/>
                </a:lnTo>
                <a:lnTo>
                  <a:pt x="1728" y="3797"/>
                </a:lnTo>
                <a:lnTo>
                  <a:pt x="1793" y="3868"/>
                </a:lnTo>
                <a:lnTo>
                  <a:pt x="1859" y="3936"/>
                </a:lnTo>
                <a:lnTo>
                  <a:pt x="1926" y="4005"/>
                </a:lnTo>
                <a:lnTo>
                  <a:pt x="1995" y="4072"/>
                </a:lnTo>
                <a:lnTo>
                  <a:pt x="2064" y="4139"/>
                </a:lnTo>
                <a:lnTo>
                  <a:pt x="2133" y="4204"/>
                </a:lnTo>
                <a:lnTo>
                  <a:pt x="2202" y="4268"/>
                </a:lnTo>
                <a:lnTo>
                  <a:pt x="2271" y="4329"/>
                </a:lnTo>
                <a:lnTo>
                  <a:pt x="2340" y="4389"/>
                </a:lnTo>
                <a:lnTo>
                  <a:pt x="2410" y="4444"/>
                </a:lnTo>
                <a:lnTo>
                  <a:pt x="2477" y="4496"/>
                </a:lnTo>
                <a:lnTo>
                  <a:pt x="2542" y="4544"/>
                </a:lnTo>
                <a:lnTo>
                  <a:pt x="2607" y="4588"/>
                </a:lnTo>
                <a:lnTo>
                  <a:pt x="2671" y="4627"/>
                </a:lnTo>
                <a:lnTo>
                  <a:pt x="2730" y="4661"/>
                </a:lnTo>
                <a:lnTo>
                  <a:pt x="2790" y="4688"/>
                </a:lnTo>
                <a:lnTo>
                  <a:pt x="2845" y="4709"/>
                </a:lnTo>
                <a:lnTo>
                  <a:pt x="2897" y="4725"/>
                </a:lnTo>
                <a:lnTo>
                  <a:pt x="2947" y="4732"/>
                </a:lnTo>
                <a:lnTo>
                  <a:pt x="2991" y="4730"/>
                </a:lnTo>
                <a:lnTo>
                  <a:pt x="3034" y="4723"/>
                </a:lnTo>
                <a:lnTo>
                  <a:pt x="3072" y="4705"/>
                </a:lnTo>
                <a:lnTo>
                  <a:pt x="3105" y="4679"/>
                </a:lnTo>
                <a:lnTo>
                  <a:pt x="3143" y="4640"/>
                </a:lnTo>
                <a:lnTo>
                  <a:pt x="3180" y="4604"/>
                </a:lnTo>
                <a:lnTo>
                  <a:pt x="3216" y="4567"/>
                </a:lnTo>
                <a:lnTo>
                  <a:pt x="3252" y="4533"/>
                </a:lnTo>
                <a:lnTo>
                  <a:pt x="3287" y="4500"/>
                </a:lnTo>
                <a:lnTo>
                  <a:pt x="3324" y="4469"/>
                </a:lnTo>
                <a:lnTo>
                  <a:pt x="3360" y="4441"/>
                </a:lnTo>
                <a:lnTo>
                  <a:pt x="3396" y="4416"/>
                </a:lnTo>
                <a:lnTo>
                  <a:pt x="3435" y="4394"/>
                </a:lnTo>
                <a:lnTo>
                  <a:pt x="3473" y="4377"/>
                </a:lnTo>
                <a:lnTo>
                  <a:pt x="3516" y="4364"/>
                </a:lnTo>
                <a:lnTo>
                  <a:pt x="3558" y="4354"/>
                </a:lnTo>
                <a:lnTo>
                  <a:pt x="3602" y="4348"/>
                </a:lnTo>
                <a:lnTo>
                  <a:pt x="3650" y="4350"/>
                </a:lnTo>
                <a:lnTo>
                  <a:pt x="3700" y="4356"/>
                </a:lnTo>
                <a:lnTo>
                  <a:pt x="3754" y="4368"/>
                </a:lnTo>
                <a:lnTo>
                  <a:pt x="3809" y="4387"/>
                </a:lnTo>
                <a:lnTo>
                  <a:pt x="3869" y="4412"/>
                </a:lnTo>
                <a:lnTo>
                  <a:pt x="3932" y="4444"/>
                </a:lnTo>
                <a:lnTo>
                  <a:pt x="4001" y="4483"/>
                </a:lnTo>
                <a:lnTo>
                  <a:pt x="4074" y="4531"/>
                </a:lnTo>
                <a:lnTo>
                  <a:pt x="4151" y="4586"/>
                </a:lnTo>
                <a:lnTo>
                  <a:pt x="4234" y="4650"/>
                </a:lnTo>
                <a:lnTo>
                  <a:pt x="4312" y="4717"/>
                </a:lnTo>
                <a:lnTo>
                  <a:pt x="4378" y="4782"/>
                </a:lnTo>
                <a:lnTo>
                  <a:pt x="4431" y="4846"/>
                </a:lnTo>
                <a:lnTo>
                  <a:pt x="4476" y="4907"/>
                </a:lnTo>
                <a:lnTo>
                  <a:pt x="4508" y="4969"/>
                </a:lnTo>
                <a:lnTo>
                  <a:pt x="4531" y="5026"/>
                </a:lnTo>
                <a:lnTo>
                  <a:pt x="4547" y="5082"/>
                </a:lnTo>
                <a:lnTo>
                  <a:pt x="4552" y="5137"/>
                </a:lnTo>
                <a:lnTo>
                  <a:pt x="4550" y="5191"/>
                </a:lnTo>
                <a:lnTo>
                  <a:pt x="4541" y="5243"/>
                </a:lnTo>
                <a:lnTo>
                  <a:pt x="4527" y="5293"/>
                </a:lnTo>
                <a:lnTo>
                  <a:pt x="4506" y="5343"/>
                </a:lnTo>
                <a:lnTo>
                  <a:pt x="4481" y="5391"/>
                </a:lnTo>
                <a:lnTo>
                  <a:pt x="4451" y="5437"/>
                </a:lnTo>
                <a:lnTo>
                  <a:pt x="4416" y="5481"/>
                </a:lnTo>
                <a:lnTo>
                  <a:pt x="4380" y="5525"/>
                </a:lnTo>
                <a:lnTo>
                  <a:pt x="4341" y="5569"/>
                </a:lnTo>
                <a:lnTo>
                  <a:pt x="4301" y="5612"/>
                </a:lnTo>
                <a:lnTo>
                  <a:pt x="4260" y="5652"/>
                </a:lnTo>
                <a:lnTo>
                  <a:pt x="4218" y="5692"/>
                </a:lnTo>
                <a:lnTo>
                  <a:pt x="4176" y="5733"/>
                </a:lnTo>
                <a:lnTo>
                  <a:pt x="4136" y="5771"/>
                </a:lnTo>
                <a:lnTo>
                  <a:pt x="4097" y="5808"/>
                </a:lnTo>
                <a:lnTo>
                  <a:pt x="4055" y="5844"/>
                </a:lnTo>
                <a:lnTo>
                  <a:pt x="4001" y="5875"/>
                </a:lnTo>
                <a:lnTo>
                  <a:pt x="3942" y="5898"/>
                </a:lnTo>
                <a:lnTo>
                  <a:pt x="3875" y="5915"/>
                </a:lnTo>
                <a:lnTo>
                  <a:pt x="3800" y="5927"/>
                </a:lnTo>
                <a:lnTo>
                  <a:pt x="3717" y="5930"/>
                </a:lnTo>
                <a:lnTo>
                  <a:pt x="3629" y="5928"/>
                </a:lnTo>
                <a:lnTo>
                  <a:pt x="3535" y="5919"/>
                </a:lnTo>
                <a:lnTo>
                  <a:pt x="3435" y="5902"/>
                </a:lnTo>
                <a:lnTo>
                  <a:pt x="3329" y="5879"/>
                </a:lnTo>
                <a:lnTo>
                  <a:pt x="3218" y="5848"/>
                </a:lnTo>
                <a:lnTo>
                  <a:pt x="3101" y="5809"/>
                </a:lnTo>
                <a:lnTo>
                  <a:pt x="2982" y="5765"/>
                </a:lnTo>
                <a:lnTo>
                  <a:pt x="2857" y="5712"/>
                </a:lnTo>
                <a:lnTo>
                  <a:pt x="2728" y="5652"/>
                </a:lnTo>
                <a:lnTo>
                  <a:pt x="2598" y="5583"/>
                </a:lnTo>
                <a:lnTo>
                  <a:pt x="2463" y="5508"/>
                </a:lnTo>
                <a:lnTo>
                  <a:pt x="2327" y="5424"/>
                </a:lnTo>
                <a:lnTo>
                  <a:pt x="2187" y="5333"/>
                </a:lnTo>
                <a:lnTo>
                  <a:pt x="2045" y="5233"/>
                </a:lnTo>
                <a:lnTo>
                  <a:pt x="1903" y="5124"/>
                </a:lnTo>
                <a:lnTo>
                  <a:pt x="1759" y="5009"/>
                </a:lnTo>
                <a:lnTo>
                  <a:pt x="1613" y="4884"/>
                </a:lnTo>
                <a:lnTo>
                  <a:pt x="1467" y="4752"/>
                </a:lnTo>
                <a:lnTo>
                  <a:pt x="1321" y="4609"/>
                </a:lnTo>
                <a:lnTo>
                  <a:pt x="1181" y="4464"/>
                </a:lnTo>
                <a:lnTo>
                  <a:pt x="1046" y="4318"/>
                </a:lnTo>
                <a:lnTo>
                  <a:pt x="922" y="4172"/>
                </a:lnTo>
                <a:lnTo>
                  <a:pt x="806" y="4028"/>
                </a:lnTo>
                <a:lnTo>
                  <a:pt x="699" y="3886"/>
                </a:lnTo>
                <a:lnTo>
                  <a:pt x="599" y="3744"/>
                </a:lnTo>
                <a:lnTo>
                  <a:pt x="507" y="3605"/>
                </a:lnTo>
                <a:lnTo>
                  <a:pt x="422" y="3467"/>
                </a:lnTo>
                <a:lnTo>
                  <a:pt x="348" y="3333"/>
                </a:lnTo>
                <a:lnTo>
                  <a:pt x="278" y="3202"/>
                </a:lnTo>
                <a:lnTo>
                  <a:pt x="219" y="3074"/>
                </a:lnTo>
                <a:lnTo>
                  <a:pt x="167" y="2949"/>
                </a:lnTo>
                <a:lnTo>
                  <a:pt x="121" y="2830"/>
                </a:lnTo>
                <a:lnTo>
                  <a:pt x="83" y="2714"/>
                </a:lnTo>
                <a:lnTo>
                  <a:pt x="52" y="2603"/>
                </a:lnTo>
                <a:lnTo>
                  <a:pt x="29" y="2498"/>
                </a:lnTo>
                <a:lnTo>
                  <a:pt x="12" y="2396"/>
                </a:lnTo>
                <a:lnTo>
                  <a:pt x="2" y="2302"/>
                </a:lnTo>
                <a:lnTo>
                  <a:pt x="0" y="2213"/>
                </a:lnTo>
                <a:lnTo>
                  <a:pt x="4" y="2131"/>
                </a:lnTo>
                <a:lnTo>
                  <a:pt x="15" y="2056"/>
                </a:lnTo>
                <a:lnTo>
                  <a:pt x="33" y="1989"/>
                </a:lnTo>
                <a:lnTo>
                  <a:pt x="56" y="1929"/>
                </a:lnTo>
                <a:lnTo>
                  <a:pt x="86" y="1877"/>
                </a:lnTo>
                <a:lnTo>
                  <a:pt x="123" y="1833"/>
                </a:lnTo>
                <a:lnTo>
                  <a:pt x="161" y="1795"/>
                </a:lnTo>
                <a:lnTo>
                  <a:pt x="200" y="1755"/>
                </a:lnTo>
                <a:lnTo>
                  <a:pt x="238" y="1712"/>
                </a:lnTo>
                <a:lnTo>
                  <a:pt x="278" y="1672"/>
                </a:lnTo>
                <a:lnTo>
                  <a:pt x="321" y="1630"/>
                </a:lnTo>
                <a:lnTo>
                  <a:pt x="361" y="1589"/>
                </a:lnTo>
                <a:lnTo>
                  <a:pt x="405" y="1551"/>
                </a:lnTo>
                <a:lnTo>
                  <a:pt x="449" y="1515"/>
                </a:lnTo>
                <a:lnTo>
                  <a:pt x="493" y="1480"/>
                </a:lnTo>
                <a:lnTo>
                  <a:pt x="541" y="1451"/>
                </a:lnTo>
                <a:lnTo>
                  <a:pt x="589" y="1424"/>
                </a:lnTo>
                <a:lnTo>
                  <a:pt x="637" y="1405"/>
                </a:lnTo>
                <a:lnTo>
                  <a:pt x="689" y="1390"/>
                </a:lnTo>
                <a:lnTo>
                  <a:pt x="741" y="1380"/>
                </a:lnTo>
                <a:lnTo>
                  <a:pt x="793" y="1378"/>
                </a:lnTo>
                <a:close/>
                <a:moveTo>
                  <a:pt x="3514" y="0"/>
                </a:moveTo>
                <a:lnTo>
                  <a:pt x="3698" y="7"/>
                </a:lnTo>
                <a:lnTo>
                  <a:pt x="3880" y="25"/>
                </a:lnTo>
                <a:lnTo>
                  <a:pt x="4059" y="53"/>
                </a:lnTo>
                <a:lnTo>
                  <a:pt x="4234" y="94"/>
                </a:lnTo>
                <a:lnTo>
                  <a:pt x="4404" y="144"/>
                </a:lnTo>
                <a:lnTo>
                  <a:pt x="4570" y="205"/>
                </a:lnTo>
                <a:lnTo>
                  <a:pt x="4731" y="276"/>
                </a:lnTo>
                <a:lnTo>
                  <a:pt x="4886" y="357"/>
                </a:lnTo>
                <a:lnTo>
                  <a:pt x="5036" y="447"/>
                </a:lnTo>
                <a:lnTo>
                  <a:pt x="5178" y="545"/>
                </a:lnTo>
                <a:lnTo>
                  <a:pt x="5316" y="652"/>
                </a:lnTo>
                <a:lnTo>
                  <a:pt x="5445" y="768"/>
                </a:lnTo>
                <a:lnTo>
                  <a:pt x="5568" y="891"/>
                </a:lnTo>
                <a:lnTo>
                  <a:pt x="5683" y="1021"/>
                </a:lnTo>
                <a:lnTo>
                  <a:pt x="5791" y="1157"/>
                </a:lnTo>
                <a:lnTo>
                  <a:pt x="5889" y="1301"/>
                </a:lnTo>
                <a:lnTo>
                  <a:pt x="5979" y="1451"/>
                </a:lnTo>
                <a:lnTo>
                  <a:pt x="6060" y="1605"/>
                </a:lnTo>
                <a:lnTo>
                  <a:pt x="6131" y="1766"/>
                </a:lnTo>
                <a:lnTo>
                  <a:pt x="6192" y="1933"/>
                </a:lnTo>
                <a:lnTo>
                  <a:pt x="6242" y="2102"/>
                </a:lnTo>
                <a:lnTo>
                  <a:pt x="6282" y="2277"/>
                </a:lnTo>
                <a:lnTo>
                  <a:pt x="6313" y="2455"/>
                </a:lnTo>
                <a:lnTo>
                  <a:pt x="6330" y="2638"/>
                </a:lnTo>
                <a:lnTo>
                  <a:pt x="6336" y="2824"/>
                </a:lnTo>
                <a:lnTo>
                  <a:pt x="6330" y="3001"/>
                </a:lnTo>
                <a:lnTo>
                  <a:pt x="6315" y="3177"/>
                </a:lnTo>
                <a:lnTo>
                  <a:pt x="6288" y="3348"/>
                </a:lnTo>
                <a:lnTo>
                  <a:pt x="6250" y="3517"/>
                </a:lnTo>
                <a:lnTo>
                  <a:pt x="6204" y="3680"/>
                </a:lnTo>
                <a:lnTo>
                  <a:pt x="6146" y="3841"/>
                </a:lnTo>
                <a:lnTo>
                  <a:pt x="6081" y="3997"/>
                </a:lnTo>
                <a:lnTo>
                  <a:pt x="6006" y="4147"/>
                </a:lnTo>
                <a:lnTo>
                  <a:pt x="5923" y="4293"/>
                </a:lnTo>
                <a:lnTo>
                  <a:pt x="5831" y="4433"/>
                </a:lnTo>
                <a:lnTo>
                  <a:pt x="5733" y="4567"/>
                </a:lnTo>
                <a:lnTo>
                  <a:pt x="5626" y="4694"/>
                </a:lnTo>
                <a:lnTo>
                  <a:pt x="5512" y="4815"/>
                </a:lnTo>
                <a:lnTo>
                  <a:pt x="5391" y="4930"/>
                </a:lnTo>
                <a:lnTo>
                  <a:pt x="5263" y="5038"/>
                </a:lnTo>
                <a:lnTo>
                  <a:pt x="5130" y="5137"/>
                </a:lnTo>
                <a:lnTo>
                  <a:pt x="4990" y="5228"/>
                </a:lnTo>
                <a:lnTo>
                  <a:pt x="4844" y="5312"/>
                </a:lnTo>
                <a:lnTo>
                  <a:pt x="4856" y="5251"/>
                </a:lnTo>
                <a:lnTo>
                  <a:pt x="4861" y="5187"/>
                </a:lnTo>
                <a:lnTo>
                  <a:pt x="4863" y="5122"/>
                </a:lnTo>
                <a:lnTo>
                  <a:pt x="4854" y="5032"/>
                </a:lnTo>
                <a:lnTo>
                  <a:pt x="4833" y="4944"/>
                </a:lnTo>
                <a:lnTo>
                  <a:pt x="4800" y="4857"/>
                </a:lnTo>
                <a:lnTo>
                  <a:pt x="4925" y="4771"/>
                </a:lnTo>
                <a:lnTo>
                  <a:pt x="5044" y="4679"/>
                </a:lnTo>
                <a:lnTo>
                  <a:pt x="5157" y="4581"/>
                </a:lnTo>
                <a:lnTo>
                  <a:pt x="5263" y="4473"/>
                </a:lnTo>
                <a:lnTo>
                  <a:pt x="5363" y="4362"/>
                </a:lnTo>
                <a:lnTo>
                  <a:pt x="5457" y="4243"/>
                </a:lnTo>
                <a:lnTo>
                  <a:pt x="5541" y="4118"/>
                </a:lnTo>
                <a:lnTo>
                  <a:pt x="5620" y="3987"/>
                </a:lnTo>
                <a:lnTo>
                  <a:pt x="5689" y="3853"/>
                </a:lnTo>
                <a:lnTo>
                  <a:pt x="5750" y="3713"/>
                </a:lnTo>
                <a:lnTo>
                  <a:pt x="5802" y="3569"/>
                </a:lnTo>
                <a:lnTo>
                  <a:pt x="5846" y="3421"/>
                </a:lnTo>
                <a:lnTo>
                  <a:pt x="5879" y="3269"/>
                </a:lnTo>
                <a:lnTo>
                  <a:pt x="5904" y="3114"/>
                </a:lnTo>
                <a:lnTo>
                  <a:pt x="5412" y="2824"/>
                </a:lnTo>
                <a:lnTo>
                  <a:pt x="5904" y="2534"/>
                </a:lnTo>
                <a:lnTo>
                  <a:pt x="5879" y="2371"/>
                </a:lnTo>
                <a:lnTo>
                  <a:pt x="5843" y="2211"/>
                </a:lnTo>
                <a:lnTo>
                  <a:pt x="5796" y="2058"/>
                </a:lnTo>
                <a:lnTo>
                  <a:pt x="5739" y="1906"/>
                </a:lnTo>
                <a:lnTo>
                  <a:pt x="5674" y="1762"/>
                </a:lnTo>
                <a:lnTo>
                  <a:pt x="5599" y="1622"/>
                </a:lnTo>
                <a:lnTo>
                  <a:pt x="5514" y="1488"/>
                </a:lnTo>
                <a:lnTo>
                  <a:pt x="5422" y="1359"/>
                </a:lnTo>
                <a:lnTo>
                  <a:pt x="5322" y="1236"/>
                </a:lnTo>
                <a:lnTo>
                  <a:pt x="5215" y="1121"/>
                </a:lnTo>
                <a:lnTo>
                  <a:pt x="5100" y="1013"/>
                </a:lnTo>
                <a:lnTo>
                  <a:pt x="4979" y="914"/>
                </a:lnTo>
                <a:lnTo>
                  <a:pt x="4850" y="821"/>
                </a:lnTo>
                <a:lnTo>
                  <a:pt x="4716" y="737"/>
                </a:lnTo>
                <a:lnTo>
                  <a:pt x="4575" y="662"/>
                </a:lnTo>
                <a:lnTo>
                  <a:pt x="4429" y="597"/>
                </a:lnTo>
                <a:lnTo>
                  <a:pt x="4280" y="541"/>
                </a:lnTo>
                <a:lnTo>
                  <a:pt x="4124" y="495"/>
                </a:lnTo>
                <a:lnTo>
                  <a:pt x="3965" y="459"/>
                </a:lnTo>
                <a:lnTo>
                  <a:pt x="3802" y="434"/>
                </a:lnTo>
                <a:lnTo>
                  <a:pt x="3514" y="923"/>
                </a:lnTo>
                <a:lnTo>
                  <a:pt x="3224" y="434"/>
                </a:lnTo>
                <a:lnTo>
                  <a:pt x="3060" y="459"/>
                </a:lnTo>
                <a:lnTo>
                  <a:pt x="2901" y="495"/>
                </a:lnTo>
                <a:lnTo>
                  <a:pt x="2746" y="541"/>
                </a:lnTo>
                <a:lnTo>
                  <a:pt x="2596" y="597"/>
                </a:lnTo>
                <a:lnTo>
                  <a:pt x="2450" y="664"/>
                </a:lnTo>
                <a:lnTo>
                  <a:pt x="2310" y="739"/>
                </a:lnTo>
                <a:lnTo>
                  <a:pt x="2175" y="823"/>
                </a:lnTo>
                <a:lnTo>
                  <a:pt x="2049" y="915"/>
                </a:lnTo>
                <a:lnTo>
                  <a:pt x="1926" y="1015"/>
                </a:lnTo>
                <a:lnTo>
                  <a:pt x="1811" y="1123"/>
                </a:lnTo>
                <a:lnTo>
                  <a:pt x="1703" y="1238"/>
                </a:lnTo>
                <a:lnTo>
                  <a:pt x="1603" y="1361"/>
                </a:lnTo>
                <a:lnTo>
                  <a:pt x="1511" y="1490"/>
                </a:lnTo>
                <a:lnTo>
                  <a:pt x="1436" y="1403"/>
                </a:lnTo>
                <a:lnTo>
                  <a:pt x="1359" y="1326"/>
                </a:lnTo>
                <a:lnTo>
                  <a:pt x="1281" y="1261"/>
                </a:lnTo>
                <a:lnTo>
                  <a:pt x="1202" y="1203"/>
                </a:lnTo>
                <a:lnTo>
                  <a:pt x="1302" y="1071"/>
                </a:lnTo>
                <a:lnTo>
                  <a:pt x="1409" y="944"/>
                </a:lnTo>
                <a:lnTo>
                  <a:pt x="1524" y="823"/>
                </a:lnTo>
                <a:lnTo>
                  <a:pt x="1645" y="710"/>
                </a:lnTo>
                <a:lnTo>
                  <a:pt x="1772" y="603"/>
                </a:lnTo>
                <a:lnTo>
                  <a:pt x="1907" y="503"/>
                </a:lnTo>
                <a:lnTo>
                  <a:pt x="2047" y="412"/>
                </a:lnTo>
                <a:lnTo>
                  <a:pt x="2191" y="330"/>
                </a:lnTo>
                <a:lnTo>
                  <a:pt x="2342" y="255"/>
                </a:lnTo>
                <a:lnTo>
                  <a:pt x="2498" y="190"/>
                </a:lnTo>
                <a:lnTo>
                  <a:pt x="2657" y="132"/>
                </a:lnTo>
                <a:lnTo>
                  <a:pt x="2820" y="86"/>
                </a:lnTo>
                <a:lnTo>
                  <a:pt x="2989" y="50"/>
                </a:lnTo>
                <a:lnTo>
                  <a:pt x="3160" y="23"/>
                </a:lnTo>
                <a:lnTo>
                  <a:pt x="3335" y="5"/>
                </a:lnTo>
                <a:lnTo>
                  <a:pt x="35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274" name="Google Shape;10274;p23"/>
          <p:cNvGrpSpPr/>
          <p:nvPr/>
        </p:nvGrpSpPr>
        <p:grpSpPr>
          <a:xfrm>
            <a:off x="17426033" y="16793397"/>
            <a:ext cx="699667" cy="652714"/>
            <a:chOff x="3376" y="1259"/>
            <a:chExt cx="1541" cy="1437"/>
          </a:xfrm>
        </p:grpSpPr>
        <p:sp>
          <p:nvSpPr>
            <p:cNvPr id="10275" name="Google Shape;10275;p23"/>
            <p:cNvSpPr/>
            <p:nvPr/>
          </p:nvSpPr>
          <p:spPr>
            <a:xfrm>
              <a:off x="3376" y="2059"/>
              <a:ext cx="1541" cy="637"/>
            </a:xfrm>
            <a:custGeom>
              <a:rect b="b" l="l" r="r" t="t"/>
              <a:pathLst>
                <a:path extrusionOk="0" h="1917" w="4634">
                  <a:moveTo>
                    <a:pt x="4278" y="0"/>
                  </a:moveTo>
                  <a:lnTo>
                    <a:pt x="4326" y="2"/>
                  </a:lnTo>
                  <a:lnTo>
                    <a:pt x="4372" y="12"/>
                  </a:lnTo>
                  <a:lnTo>
                    <a:pt x="4416" y="26"/>
                  </a:lnTo>
                  <a:lnTo>
                    <a:pt x="4458" y="47"/>
                  </a:lnTo>
                  <a:lnTo>
                    <a:pt x="4496" y="74"/>
                  </a:lnTo>
                  <a:lnTo>
                    <a:pt x="4531" y="105"/>
                  </a:lnTo>
                  <a:lnTo>
                    <a:pt x="4562" y="140"/>
                  </a:lnTo>
                  <a:lnTo>
                    <a:pt x="4587" y="180"/>
                  </a:lnTo>
                  <a:lnTo>
                    <a:pt x="4608" y="223"/>
                  </a:lnTo>
                  <a:lnTo>
                    <a:pt x="4622" y="268"/>
                  </a:lnTo>
                  <a:lnTo>
                    <a:pt x="4631" y="313"/>
                  </a:lnTo>
                  <a:lnTo>
                    <a:pt x="4634" y="360"/>
                  </a:lnTo>
                  <a:lnTo>
                    <a:pt x="4629" y="405"/>
                  </a:lnTo>
                  <a:lnTo>
                    <a:pt x="4620" y="450"/>
                  </a:lnTo>
                  <a:lnTo>
                    <a:pt x="4606" y="492"/>
                  </a:lnTo>
                  <a:lnTo>
                    <a:pt x="4584" y="533"/>
                  </a:lnTo>
                  <a:lnTo>
                    <a:pt x="4559" y="571"/>
                  </a:lnTo>
                  <a:lnTo>
                    <a:pt x="4528" y="606"/>
                  </a:lnTo>
                  <a:lnTo>
                    <a:pt x="4493" y="637"/>
                  </a:lnTo>
                  <a:lnTo>
                    <a:pt x="4452" y="664"/>
                  </a:lnTo>
                  <a:lnTo>
                    <a:pt x="2833" y="1577"/>
                  </a:lnTo>
                  <a:lnTo>
                    <a:pt x="2785" y="1600"/>
                  </a:lnTo>
                  <a:lnTo>
                    <a:pt x="2735" y="1615"/>
                  </a:lnTo>
                  <a:lnTo>
                    <a:pt x="2683" y="1622"/>
                  </a:lnTo>
                  <a:lnTo>
                    <a:pt x="2631" y="1622"/>
                  </a:lnTo>
                  <a:lnTo>
                    <a:pt x="2577" y="1614"/>
                  </a:lnTo>
                  <a:lnTo>
                    <a:pt x="1420" y="1339"/>
                  </a:lnTo>
                  <a:lnTo>
                    <a:pt x="1400" y="1338"/>
                  </a:lnTo>
                  <a:lnTo>
                    <a:pt x="1381" y="1342"/>
                  </a:lnTo>
                  <a:lnTo>
                    <a:pt x="1364" y="1352"/>
                  </a:lnTo>
                  <a:lnTo>
                    <a:pt x="646" y="1905"/>
                  </a:lnTo>
                  <a:lnTo>
                    <a:pt x="631" y="1914"/>
                  </a:lnTo>
                  <a:lnTo>
                    <a:pt x="612" y="1917"/>
                  </a:lnTo>
                  <a:lnTo>
                    <a:pt x="605" y="1917"/>
                  </a:lnTo>
                  <a:lnTo>
                    <a:pt x="591" y="1912"/>
                  </a:lnTo>
                  <a:lnTo>
                    <a:pt x="579" y="1905"/>
                  </a:lnTo>
                  <a:lnTo>
                    <a:pt x="567" y="1894"/>
                  </a:lnTo>
                  <a:lnTo>
                    <a:pt x="11" y="1158"/>
                  </a:lnTo>
                  <a:lnTo>
                    <a:pt x="3" y="1142"/>
                  </a:lnTo>
                  <a:lnTo>
                    <a:pt x="0" y="1126"/>
                  </a:lnTo>
                  <a:lnTo>
                    <a:pt x="1" y="1109"/>
                  </a:lnTo>
                  <a:lnTo>
                    <a:pt x="8" y="1093"/>
                  </a:lnTo>
                  <a:lnTo>
                    <a:pt x="21" y="1081"/>
                  </a:lnTo>
                  <a:lnTo>
                    <a:pt x="1048" y="247"/>
                  </a:lnTo>
                  <a:lnTo>
                    <a:pt x="1122" y="194"/>
                  </a:lnTo>
                  <a:lnTo>
                    <a:pt x="1197" y="147"/>
                  </a:lnTo>
                  <a:lnTo>
                    <a:pt x="1271" y="109"/>
                  </a:lnTo>
                  <a:lnTo>
                    <a:pt x="1344" y="80"/>
                  </a:lnTo>
                  <a:lnTo>
                    <a:pt x="1416" y="56"/>
                  </a:lnTo>
                  <a:lnTo>
                    <a:pt x="1485" y="38"/>
                  </a:lnTo>
                  <a:lnTo>
                    <a:pt x="1551" y="25"/>
                  </a:lnTo>
                  <a:lnTo>
                    <a:pt x="1614" y="17"/>
                  </a:lnTo>
                  <a:lnTo>
                    <a:pt x="1673" y="12"/>
                  </a:lnTo>
                  <a:lnTo>
                    <a:pt x="1728" y="11"/>
                  </a:lnTo>
                  <a:lnTo>
                    <a:pt x="1785" y="12"/>
                  </a:lnTo>
                  <a:lnTo>
                    <a:pt x="1837" y="17"/>
                  </a:lnTo>
                  <a:lnTo>
                    <a:pt x="1882" y="22"/>
                  </a:lnTo>
                  <a:lnTo>
                    <a:pt x="1919" y="29"/>
                  </a:lnTo>
                  <a:lnTo>
                    <a:pt x="1947" y="35"/>
                  </a:lnTo>
                  <a:lnTo>
                    <a:pt x="1968" y="40"/>
                  </a:lnTo>
                  <a:lnTo>
                    <a:pt x="2016" y="55"/>
                  </a:lnTo>
                  <a:lnTo>
                    <a:pt x="2066" y="69"/>
                  </a:lnTo>
                  <a:lnTo>
                    <a:pt x="2118" y="84"/>
                  </a:lnTo>
                  <a:lnTo>
                    <a:pt x="2170" y="101"/>
                  </a:lnTo>
                  <a:lnTo>
                    <a:pt x="2225" y="116"/>
                  </a:lnTo>
                  <a:lnTo>
                    <a:pt x="2278" y="133"/>
                  </a:lnTo>
                  <a:lnTo>
                    <a:pt x="2330" y="150"/>
                  </a:lnTo>
                  <a:lnTo>
                    <a:pt x="2382" y="166"/>
                  </a:lnTo>
                  <a:lnTo>
                    <a:pt x="2431" y="183"/>
                  </a:lnTo>
                  <a:lnTo>
                    <a:pt x="2479" y="197"/>
                  </a:lnTo>
                  <a:lnTo>
                    <a:pt x="2523" y="211"/>
                  </a:lnTo>
                  <a:lnTo>
                    <a:pt x="2563" y="223"/>
                  </a:lnTo>
                  <a:lnTo>
                    <a:pt x="2598" y="235"/>
                  </a:lnTo>
                  <a:lnTo>
                    <a:pt x="2629" y="246"/>
                  </a:lnTo>
                  <a:lnTo>
                    <a:pt x="2655" y="253"/>
                  </a:lnTo>
                  <a:lnTo>
                    <a:pt x="2673" y="260"/>
                  </a:lnTo>
                  <a:lnTo>
                    <a:pt x="2685" y="263"/>
                  </a:lnTo>
                  <a:lnTo>
                    <a:pt x="2690" y="266"/>
                  </a:lnTo>
                  <a:lnTo>
                    <a:pt x="2693" y="266"/>
                  </a:lnTo>
                  <a:lnTo>
                    <a:pt x="2737" y="283"/>
                  </a:lnTo>
                  <a:lnTo>
                    <a:pt x="2780" y="306"/>
                  </a:lnTo>
                  <a:lnTo>
                    <a:pt x="2818" y="335"/>
                  </a:lnTo>
                  <a:lnTo>
                    <a:pt x="2850" y="370"/>
                  </a:lnTo>
                  <a:lnTo>
                    <a:pt x="2877" y="408"/>
                  </a:lnTo>
                  <a:lnTo>
                    <a:pt x="2898" y="450"/>
                  </a:lnTo>
                  <a:lnTo>
                    <a:pt x="2912" y="495"/>
                  </a:lnTo>
                  <a:lnTo>
                    <a:pt x="2919" y="543"/>
                  </a:lnTo>
                  <a:lnTo>
                    <a:pt x="2919" y="591"/>
                  </a:lnTo>
                  <a:lnTo>
                    <a:pt x="2919" y="591"/>
                  </a:lnTo>
                  <a:lnTo>
                    <a:pt x="2919" y="592"/>
                  </a:lnTo>
                  <a:lnTo>
                    <a:pt x="2919" y="592"/>
                  </a:lnTo>
                  <a:lnTo>
                    <a:pt x="2919" y="594"/>
                  </a:lnTo>
                  <a:lnTo>
                    <a:pt x="2917" y="603"/>
                  </a:lnTo>
                  <a:lnTo>
                    <a:pt x="2914" y="619"/>
                  </a:lnTo>
                  <a:lnTo>
                    <a:pt x="2910" y="640"/>
                  </a:lnTo>
                  <a:lnTo>
                    <a:pt x="2902" y="665"/>
                  </a:lnTo>
                  <a:lnTo>
                    <a:pt x="2891" y="692"/>
                  </a:lnTo>
                  <a:lnTo>
                    <a:pt x="2877" y="720"/>
                  </a:lnTo>
                  <a:lnTo>
                    <a:pt x="2858" y="748"/>
                  </a:lnTo>
                  <a:lnTo>
                    <a:pt x="2834" y="775"/>
                  </a:lnTo>
                  <a:lnTo>
                    <a:pt x="2805" y="800"/>
                  </a:lnTo>
                  <a:lnTo>
                    <a:pt x="2771" y="820"/>
                  </a:lnTo>
                  <a:lnTo>
                    <a:pt x="2732" y="836"/>
                  </a:lnTo>
                  <a:lnTo>
                    <a:pt x="2690" y="845"/>
                  </a:lnTo>
                  <a:lnTo>
                    <a:pt x="2643" y="850"/>
                  </a:lnTo>
                  <a:lnTo>
                    <a:pt x="2593" y="848"/>
                  </a:lnTo>
                  <a:lnTo>
                    <a:pt x="2539" y="841"/>
                  </a:lnTo>
                  <a:lnTo>
                    <a:pt x="2480" y="829"/>
                  </a:lnTo>
                  <a:lnTo>
                    <a:pt x="2478" y="829"/>
                  </a:lnTo>
                  <a:lnTo>
                    <a:pt x="1885" y="643"/>
                  </a:lnTo>
                  <a:lnTo>
                    <a:pt x="1875" y="641"/>
                  </a:lnTo>
                  <a:lnTo>
                    <a:pt x="1865" y="640"/>
                  </a:lnTo>
                  <a:lnTo>
                    <a:pt x="1843" y="644"/>
                  </a:lnTo>
                  <a:lnTo>
                    <a:pt x="1825" y="654"/>
                  </a:lnTo>
                  <a:lnTo>
                    <a:pt x="1809" y="670"/>
                  </a:lnTo>
                  <a:lnTo>
                    <a:pt x="1799" y="689"/>
                  </a:lnTo>
                  <a:lnTo>
                    <a:pt x="1796" y="710"/>
                  </a:lnTo>
                  <a:lnTo>
                    <a:pt x="1801" y="731"/>
                  </a:lnTo>
                  <a:lnTo>
                    <a:pt x="1810" y="750"/>
                  </a:lnTo>
                  <a:lnTo>
                    <a:pt x="1825" y="765"/>
                  </a:lnTo>
                  <a:lnTo>
                    <a:pt x="1844" y="775"/>
                  </a:lnTo>
                  <a:lnTo>
                    <a:pt x="2441" y="959"/>
                  </a:lnTo>
                  <a:lnTo>
                    <a:pt x="2444" y="961"/>
                  </a:lnTo>
                  <a:lnTo>
                    <a:pt x="2510" y="975"/>
                  </a:lnTo>
                  <a:lnTo>
                    <a:pt x="2575" y="983"/>
                  </a:lnTo>
                  <a:lnTo>
                    <a:pt x="2634" y="986"/>
                  </a:lnTo>
                  <a:lnTo>
                    <a:pt x="2691" y="983"/>
                  </a:lnTo>
                  <a:lnTo>
                    <a:pt x="2744" y="975"/>
                  </a:lnTo>
                  <a:lnTo>
                    <a:pt x="2795" y="959"/>
                  </a:lnTo>
                  <a:lnTo>
                    <a:pt x="2841" y="938"/>
                  </a:lnTo>
                  <a:lnTo>
                    <a:pt x="2885" y="912"/>
                  </a:lnTo>
                  <a:lnTo>
                    <a:pt x="2924" y="879"/>
                  </a:lnTo>
                  <a:lnTo>
                    <a:pt x="2957" y="844"/>
                  </a:lnTo>
                  <a:lnTo>
                    <a:pt x="2985" y="807"/>
                  </a:lnTo>
                  <a:lnTo>
                    <a:pt x="3006" y="769"/>
                  </a:lnTo>
                  <a:lnTo>
                    <a:pt x="3023" y="733"/>
                  </a:lnTo>
                  <a:lnTo>
                    <a:pt x="3035" y="696"/>
                  </a:lnTo>
                  <a:lnTo>
                    <a:pt x="3045" y="664"/>
                  </a:lnTo>
                  <a:lnTo>
                    <a:pt x="3051" y="650"/>
                  </a:lnTo>
                  <a:lnTo>
                    <a:pt x="3061" y="637"/>
                  </a:lnTo>
                  <a:lnTo>
                    <a:pt x="3072" y="627"/>
                  </a:lnTo>
                  <a:lnTo>
                    <a:pt x="4105" y="45"/>
                  </a:lnTo>
                  <a:lnTo>
                    <a:pt x="4146" y="25"/>
                  </a:lnTo>
                  <a:lnTo>
                    <a:pt x="4190" y="11"/>
                  </a:lnTo>
                  <a:lnTo>
                    <a:pt x="4233" y="2"/>
                  </a:lnTo>
                  <a:lnTo>
                    <a:pt x="427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76" name="Google Shape;10276;p23"/>
            <p:cNvSpPr/>
            <p:nvPr/>
          </p:nvSpPr>
          <p:spPr>
            <a:xfrm>
              <a:off x="3944" y="1259"/>
              <a:ext cx="786" cy="714"/>
            </a:xfrm>
            <a:custGeom>
              <a:rect b="b" l="l" r="r" t="t"/>
              <a:pathLst>
                <a:path extrusionOk="0" h="2147" w="2364">
                  <a:moveTo>
                    <a:pt x="920" y="914"/>
                  </a:moveTo>
                  <a:lnTo>
                    <a:pt x="893" y="918"/>
                  </a:lnTo>
                  <a:lnTo>
                    <a:pt x="870" y="928"/>
                  </a:lnTo>
                  <a:lnTo>
                    <a:pt x="850" y="943"/>
                  </a:lnTo>
                  <a:lnTo>
                    <a:pt x="834" y="964"/>
                  </a:lnTo>
                  <a:lnTo>
                    <a:pt x="823" y="987"/>
                  </a:lnTo>
                  <a:lnTo>
                    <a:pt x="820" y="1014"/>
                  </a:lnTo>
                  <a:lnTo>
                    <a:pt x="823" y="1040"/>
                  </a:lnTo>
                  <a:lnTo>
                    <a:pt x="834" y="1064"/>
                  </a:lnTo>
                  <a:lnTo>
                    <a:pt x="850" y="1084"/>
                  </a:lnTo>
                  <a:lnTo>
                    <a:pt x="870" y="1100"/>
                  </a:lnTo>
                  <a:lnTo>
                    <a:pt x="893" y="1111"/>
                  </a:lnTo>
                  <a:lnTo>
                    <a:pt x="920" y="1114"/>
                  </a:lnTo>
                  <a:lnTo>
                    <a:pt x="1443" y="1114"/>
                  </a:lnTo>
                  <a:lnTo>
                    <a:pt x="1469" y="1111"/>
                  </a:lnTo>
                  <a:lnTo>
                    <a:pt x="1493" y="1100"/>
                  </a:lnTo>
                  <a:lnTo>
                    <a:pt x="1514" y="1084"/>
                  </a:lnTo>
                  <a:lnTo>
                    <a:pt x="1530" y="1064"/>
                  </a:lnTo>
                  <a:lnTo>
                    <a:pt x="1540" y="1040"/>
                  </a:lnTo>
                  <a:lnTo>
                    <a:pt x="1542" y="1014"/>
                  </a:lnTo>
                  <a:lnTo>
                    <a:pt x="1540" y="987"/>
                  </a:lnTo>
                  <a:lnTo>
                    <a:pt x="1530" y="964"/>
                  </a:lnTo>
                  <a:lnTo>
                    <a:pt x="1514" y="943"/>
                  </a:lnTo>
                  <a:lnTo>
                    <a:pt x="1493" y="928"/>
                  </a:lnTo>
                  <a:lnTo>
                    <a:pt x="1469" y="918"/>
                  </a:lnTo>
                  <a:lnTo>
                    <a:pt x="1443" y="914"/>
                  </a:lnTo>
                  <a:lnTo>
                    <a:pt x="920" y="914"/>
                  </a:lnTo>
                  <a:close/>
                  <a:moveTo>
                    <a:pt x="249" y="251"/>
                  </a:moveTo>
                  <a:lnTo>
                    <a:pt x="249" y="569"/>
                  </a:lnTo>
                  <a:lnTo>
                    <a:pt x="2115" y="569"/>
                  </a:lnTo>
                  <a:lnTo>
                    <a:pt x="2115" y="251"/>
                  </a:lnTo>
                  <a:lnTo>
                    <a:pt x="249" y="251"/>
                  </a:lnTo>
                  <a:close/>
                  <a:moveTo>
                    <a:pt x="124" y="0"/>
                  </a:moveTo>
                  <a:lnTo>
                    <a:pt x="2239" y="0"/>
                  </a:lnTo>
                  <a:lnTo>
                    <a:pt x="2267" y="5"/>
                  </a:lnTo>
                  <a:lnTo>
                    <a:pt x="2294" y="13"/>
                  </a:lnTo>
                  <a:lnTo>
                    <a:pt x="2318" y="29"/>
                  </a:lnTo>
                  <a:lnTo>
                    <a:pt x="2336" y="48"/>
                  </a:lnTo>
                  <a:lnTo>
                    <a:pt x="2351" y="71"/>
                  </a:lnTo>
                  <a:lnTo>
                    <a:pt x="2360" y="98"/>
                  </a:lnTo>
                  <a:lnTo>
                    <a:pt x="2364" y="126"/>
                  </a:lnTo>
                  <a:lnTo>
                    <a:pt x="2364" y="693"/>
                  </a:lnTo>
                  <a:lnTo>
                    <a:pt x="2360" y="721"/>
                  </a:lnTo>
                  <a:lnTo>
                    <a:pt x="2351" y="748"/>
                  </a:lnTo>
                  <a:lnTo>
                    <a:pt x="2336" y="772"/>
                  </a:lnTo>
                  <a:lnTo>
                    <a:pt x="2318" y="790"/>
                  </a:lnTo>
                  <a:lnTo>
                    <a:pt x="2294" y="805"/>
                  </a:lnTo>
                  <a:lnTo>
                    <a:pt x="2267" y="814"/>
                  </a:lnTo>
                  <a:lnTo>
                    <a:pt x="2239" y="818"/>
                  </a:lnTo>
                  <a:lnTo>
                    <a:pt x="2193" y="818"/>
                  </a:lnTo>
                  <a:lnTo>
                    <a:pt x="2193" y="2023"/>
                  </a:lnTo>
                  <a:lnTo>
                    <a:pt x="2190" y="2051"/>
                  </a:lnTo>
                  <a:lnTo>
                    <a:pt x="2180" y="2078"/>
                  </a:lnTo>
                  <a:lnTo>
                    <a:pt x="2166" y="2100"/>
                  </a:lnTo>
                  <a:lnTo>
                    <a:pt x="2146" y="2120"/>
                  </a:lnTo>
                  <a:lnTo>
                    <a:pt x="2122" y="2134"/>
                  </a:lnTo>
                  <a:lnTo>
                    <a:pt x="2097" y="2144"/>
                  </a:lnTo>
                  <a:lnTo>
                    <a:pt x="2068" y="2147"/>
                  </a:lnTo>
                  <a:lnTo>
                    <a:pt x="295" y="2147"/>
                  </a:lnTo>
                  <a:lnTo>
                    <a:pt x="266" y="2144"/>
                  </a:lnTo>
                  <a:lnTo>
                    <a:pt x="240" y="2134"/>
                  </a:lnTo>
                  <a:lnTo>
                    <a:pt x="216" y="2120"/>
                  </a:lnTo>
                  <a:lnTo>
                    <a:pt x="198" y="2100"/>
                  </a:lnTo>
                  <a:lnTo>
                    <a:pt x="183" y="2078"/>
                  </a:lnTo>
                  <a:lnTo>
                    <a:pt x="174" y="2051"/>
                  </a:lnTo>
                  <a:lnTo>
                    <a:pt x="170" y="2023"/>
                  </a:lnTo>
                  <a:lnTo>
                    <a:pt x="170" y="818"/>
                  </a:lnTo>
                  <a:lnTo>
                    <a:pt x="124" y="818"/>
                  </a:lnTo>
                  <a:lnTo>
                    <a:pt x="96" y="814"/>
                  </a:lnTo>
                  <a:lnTo>
                    <a:pt x="69" y="805"/>
                  </a:lnTo>
                  <a:lnTo>
                    <a:pt x="46" y="790"/>
                  </a:lnTo>
                  <a:lnTo>
                    <a:pt x="27" y="772"/>
                  </a:lnTo>
                  <a:lnTo>
                    <a:pt x="13" y="748"/>
                  </a:lnTo>
                  <a:lnTo>
                    <a:pt x="3" y="721"/>
                  </a:lnTo>
                  <a:lnTo>
                    <a:pt x="0" y="693"/>
                  </a:lnTo>
                  <a:lnTo>
                    <a:pt x="0" y="126"/>
                  </a:lnTo>
                  <a:lnTo>
                    <a:pt x="3" y="98"/>
                  </a:lnTo>
                  <a:lnTo>
                    <a:pt x="13" y="71"/>
                  </a:lnTo>
                  <a:lnTo>
                    <a:pt x="27" y="48"/>
                  </a:lnTo>
                  <a:lnTo>
                    <a:pt x="46" y="29"/>
                  </a:lnTo>
                  <a:lnTo>
                    <a:pt x="69" y="13"/>
                  </a:lnTo>
                  <a:lnTo>
                    <a:pt x="96" y="5"/>
                  </a:lnTo>
                  <a:lnTo>
                    <a:pt x="1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77" name="Google Shape;10277;p23"/>
          <p:cNvGrpSpPr/>
          <p:nvPr/>
        </p:nvGrpSpPr>
        <p:grpSpPr>
          <a:xfrm>
            <a:off x="14992866" y="16859139"/>
            <a:ext cx="508602" cy="521957"/>
            <a:chOff x="2631" y="1932"/>
            <a:chExt cx="1618" cy="1661"/>
          </a:xfrm>
        </p:grpSpPr>
        <p:sp>
          <p:nvSpPr>
            <p:cNvPr id="10278" name="Google Shape;10278;p23"/>
            <p:cNvSpPr/>
            <p:nvPr/>
          </p:nvSpPr>
          <p:spPr>
            <a:xfrm>
              <a:off x="3265" y="2371"/>
              <a:ext cx="351" cy="423"/>
            </a:xfrm>
            <a:custGeom>
              <a:rect b="b" l="l" r="r" t="t"/>
              <a:pathLst>
                <a:path extrusionOk="0" h="846" w="706">
                  <a:moveTo>
                    <a:pt x="352" y="0"/>
                  </a:moveTo>
                  <a:lnTo>
                    <a:pt x="401" y="2"/>
                  </a:lnTo>
                  <a:lnTo>
                    <a:pt x="446" y="7"/>
                  </a:lnTo>
                  <a:lnTo>
                    <a:pt x="488" y="16"/>
                  </a:lnTo>
                  <a:lnTo>
                    <a:pt x="525" y="28"/>
                  </a:lnTo>
                  <a:lnTo>
                    <a:pt x="559" y="44"/>
                  </a:lnTo>
                  <a:lnTo>
                    <a:pt x="590" y="64"/>
                  </a:lnTo>
                  <a:lnTo>
                    <a:pt x="617" y="87"/>
                  </a:lnTo>
                  <a:lnTo>
                    <a:pt x="640" y="114"/>
                  </a:lnTo>
                  <a:lnTo>
                    <a:pt x="660" y="144"/>
                  </a:lnTo>
                  <a:lnTo>
                    <a:pt x="677" y="177"/>
                  </a:lnTo>
                  <a:lnTo>
                    <a:pt x="690" y="215"/>
                  </a:lnTo>
                  <a:lnTo>
                    <a:pt x="699" y="255"/>
                  </a:lnTo>
                  <a:lnTo>
                    <a:pt x="704" y="299"/>
                  </a:lnTo>
                  <a:lnTo>
                    <a:pt x="706" y="346"/>
                  </a:lnTo>
                  <a:lnTo>
                    <a:pt x="704" y="403"/>
                  </a:lnTo>
                  <a:lnTo>
                    <a:pt x="700" y="456"/>
                  </a:lnTo>
                  <a:lnTo>
                    <a:pt x="693" y="503"/>
                  </a:lnTo>
                  <a:lnTo>
                    <a:pt x="684" y="548"/>
                  </a:lnTo>
                  <a:lnTo>
                    <a:pt x="672" y="588"/>
                  </a:lnTo>
                  <a:lnTo>
                    <a:pt x="658" y="625"/>
                  </a:lnTo>
                  <a:lnTo>
                    <a:pt x="643" y="657"/>
                  </a:lnTo>
                  <a:lnTo>
                    <a:pt x="626" y="686"/>
                  </a:lnTo>
                  <a:lnTo>
                    <a:pt x="608" y="712"/>
                  </a:lnTo>
                  <a:lnTo>
                    <a:pt x="590" y="736"/>
                  </a:lnTo>
                  <a:lnTo>
                    <a:pt x="570" y="756"/>
                  </a:lnTo>
                  <a:lnTo>
                    <a:pt x="549" y="773"/>
                  </a:lnTo>
                  <a:lnTo>
                    <a:pt x="529" y="788"/>
                  </a:lnTo>
                  <a:lnTo>
                    <a:pt x="509" y="801"/>
                  </a:lnTo>
                  <a:lnTo>
                    <a:pt x="489" y="812"/>
                  </a:lnTo>
                  <a:lnTo>
                    <a:pt x="470" y="821"/>
                  </a:lnTo>
                  <a:lnTo>
                    <a:pt x="450" y="828"/>
                  </a:lnTo>
                  <a:lnTo>
                    <a:pt x="432" y="834"/>
                  </a:lnTo>
                  <a:lnTo>
                    <a:pt x="416" y="838"/>
                  </a:lnTo>
                  <a:lnTo>
                    <a:pt x="401" y="841"/>
                  </a:lnTo>
                  <a:lnTo>
                    <a:pt x="387" y="844"/>
                  </a:lnTo>
                  <a:lnTo>
                    <a:pt x="376" y="845"/>
                  </a:lnTo>
                  <a:lnTo>
                    <a:pt x="366" y="846"/>
                  </a:lnTo>
                  <a:lnTo>
                    <a:pt x="359" y="846"/>
                  </a:lnTo>
                  <a:lnTo>
                    <a:pt x="355" y="846"/>
                  </a:lnTo>
                  <a:lnTo>
                    <a:pt x="352" y="846"/>
                  </a:lnTo>
                  <a:lnTo>
                    <a:pt x="311" y="844"/>
                  </a:lnTo>
                  <a:lnTo>
                    <a:pt x="271" y="837"/>
                  </a:lnTo>
                  <a:lnTo>
                    <a:pt x="233" y="824"/>
                  </a:lnTo>
                  <a:lnTo>
                    <a:pt x="198" y="808"/>
                  </a:lnTo>
                  <a:lnTo>
                    <a:pt x="166" y="787"/>
                  </a:lnTo>
                  <a:lnTo>
                    <a:pt x="136" y="761"/>
                  </a:lnTo>
                  <a:lnTo>
                    <a:pt x="109" y="732"/>
                  </a:lnTo>
                  <a:lnTo>
                    <a:pt x="85" y="696"/>
                  </a:lnTo>
                  <a:lnTo>
                    <a:pt x="64" y="658"/>
                  </a:lnTo>
                  <a:lnTo>
                    <a:pt x="45" y="615"/>
                  </a:lnTo>
                  <a:lnTo>
                    <a:pt x="29" y="569"/>
                  </a:lnTo>
                  <a:lnTo>
                    <a:pt x="17" y="519"/>
                  </a:lnTo>
                  <a:lnTo>
                    <a:pt x="8" y="465"/>
                  </a:lnTo>
                  <a:lnTo>
                    <a:pt x="2" y="407"/>
                  </a:lnTo>
                  <a:lnTo>
                    <a:pt x="0" y="346"/>
                  </a:lnTo>
                  <a:lnTo>
                    <a:pt x="1" y="299"/>
                  </a:lnTo>
                  <a:lnTo>
                    <a:pt x="7" y="255"/>
                  </a:lnTo>
                  <a:lnTo>
                    <a:pt x="16" y="215"/>
                  </a:lnTo>
                  <a:lnTo>
                    <a:pt x="29" y="177"/>
                  </a:lnTo>
                  <a:lnTo>
                    <a:pt x="46" y="144"/>
                  </a:lnTo>
                  <a:lnTo>
                    <a:pt x="66" y="114"/>
                  </a:lnTo>
                  <a:lnTo>
                    <a:pt x="90" y="87"/>
                  </a:lnTo>
                  <a:lnTo>
                    <a:pt x="117" y="64"/>
                  </a:lnTo>
                  <a:lnTo>
                    <a:pt x="149" y="44"/>
                  </a:lnTo>
                  <a:lnTo>
                    <a:pt x="183" y="28"/>
                  </a:lnTo>
                  <a:lnTo>
                    <a:pt x="220" y="16"/>
                  </a:lnTo>
                  <a:lnTo>
                    <a:pt x="262" y="7"/>
                  </a:lnTo>
                  <a:lnTo>
                    <a:pt x="306" y="2"/>
                  </a:lnTo>
                  <a:lnTo>
                    <a:pt x="3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79" name="Google Shape;10279;p23"/>
            <p:cNvSpPr/>
            <p:nvPr/>
          </p:nvSpPr>
          <p:spPr>
            <a:xfrm>
              <a:off x="2631" y="1932"/>
              <a:ext cx="1618" cy="1661"/>
            </a:xfrm>
            <a:custGeom>
              <a:rect b="b" l="l" r="r" t="t"/>
              <a:pathLst>
                <a:path extrusionOk="0" h="3322" w="3237">
                  <a:moveTo>
                    <a:pt x="1618" y="710"/>
                  </a:moveTo>
                  <a:lnTo>
                    <a:pt x="1541" y="714"/>
                  </a:lnTo>
                  <a:lnTo>
                    <a:pt x="1465" y="723"/>
                  </a:lnTo>
                  <a:lnTo>
                    <a:pt x="1390" y="738"/>
                  </a:lnTo>
                  <a:lnTo>
                    <a:pt x="1319" y="758"/>
                  </a:lnTo>
                  <a:lnTo>
                    <a:pt x="1249" y="785"/>
                  </a:lnTo>
                  <a:lnTo>
                    <a:pt x="1182" y="817"/>
                  </a:lnTo>
                  <a:lnTo>
                    <a:pt x="1118" y="853"/>
                  </a:lnTo>
                  <a:lnTo>
                    <a:pt x="1057" y="894"/>
                  </a:lnTo>
                  <a:lnTo>
                    <a:pt x="1001" y="939"/>
                  </a:lnTo>
                  <a:lnTo>
                    <a:pt x="947" y="989"/>
                  </a:lnTo>
                  <a:lnTo>
                    <a:pt x="897" y="1042"/>
                  </a:lnTo>
                  <a:lnTo>
                    <a:pt x="851" y="1100"/>
                  </a:lnTo>
                  <a:lnTo>
                    <a:pt x="811" y="1160"/>
                  </a:lnTo>
                  <a:lnTo>
                    <a:pt x="774" y="1224"/>
                  </a:lnTo>
                  <a:lnTo>
                    <a:pt x="743" y="1291"/>
                  </a:lnTo>
                  <a:lnTo>
                    <a:pt x="717" y="1360"/>
                  </a:lnTo>
                  <a:lnTo>
                    <a:pt x="696" y="1433"/>
                  </a:lnTo>
                  <a:lnTo>
                    <a:pt x="681" y="1507"/>
                  </a:lnTo>
                  <a:lnTo>
                    <a:pt x="671" y="1583"/>
                  </a:lnTo>
                  <a:lnTo>
                    <a:pt x="668" y="1661"/>
                  </a:lnTo>
                  <a:lnTo>
                    <a:pt x="671" y="1738"/>
                  </a:lnTo>
                  <a:lnTo>
                    <a:pt x="679" y="1811"/>
                  </a:lnTo>
                  <a:lnTo>
                    <a:pt x="695" y="1884"/>
                  </a:lnTo>
                  <a:lnTo>
                    <a:pt x="714" y="1955"/>
                  </a:lnTo>
                  <a:lnTo>
                    <a:pt x="739" y="2024"/>
                  </a:lnTo>
                  <a:lnTo>
                    <a:pt x="769" y="2088"/>
                  </a:lnTo>
                  <a:lnTo>
                    <a:pt x="804" y="2152"/>
                  </a:lnTo>
                  <a:lnTo>
                    <a:pt x="843" y="2211"/>
                  </a:lnTo>
                  <a:lnTo>
                    <a:pt x="886" y="2268"/>
                  </a:lnTo>
                  <a:lnTo>
                    <a:pt x="891" y="2236"/>
                  </a:lnTo>
                  <a:lnTo>
                    <a:pt x="895" y="2202"/>
                  </a:lnTo>
                  <a:lnTo>
                    <a:pt x="900" y="2170"/>
                  </a:lnTo>
                  <a:lnTo>
                    <a:pt x="906" y="2138"/>
                  </a:lnTo>
                  <a:lnTo>
                    <a:pt x="913" y="2106"/>
                  </a:lnTo>
                  <a:lnTo>
                    <a:pt x="921" y="2077"/>
                  </a:lnTo>
                  <a:lnTo>
                    <a:pt x="930" y="2049"/>
                  </a:lnTo>
                  <a:lnTo>
                    <a:pt x="940" y="2025"/>
                  </a:lnTo>
                  <a:lnTo>
                    <a:pt x="951" y="2002"/>
                  </a:lnTo>
                  <a:lnTo>
                    <a:pt x="964" y="1984"/>
                  </a:lnTo>
                  <a:lnTo>
                    <a:pt x="978" y="1970"/>
                  </a:lnTo>
                  <a:lnTo>
                    <a:pt x="995" y="1961"/>
                  </a:lnTo>
                  <a:lnTo>
                    <a:pt x="1347" y="1821"/>
                  </a:lnTo>
                  <a:lnTo>
                    <a:pt x="1430" y="1751"/>
                  </a:lnTo>
                  <a:lnTo>
                    <a:pt x="1444" y="1742"/>
                  </a:lnTo>
                  <a:lnTo>
                    <a:pt x="1459" y="1738"/>
                  </a:lnTo>
                  <a:lnTo>
                    <a:pt x="1475" y="1739"/>
                  </a:lnTo>
                  <a:lnTo>
                    <a:pt x="1490" y="1744"/>
                  </a:lnTo>
                  <a:lnTo>
                    <a:pt x="1503" y="1754"/>
                  </a:lnTo>
                  <a:lnTo>
                    <a:pt x="1618" y="1868"/>
                  </a:lnTo>
                  <a:lnTo>
                    <a:pt x="1734" y="1754"/>
                  </a:lnTo>
                  <a:lnTo>
                    <a:pt x="1747" y="1744"/>
                  </a:lnTo>
                  <a:lnTo>
                    <a:pt x="1762" y="1739"/>
                  </a:lnTo>
                  <a:lnTo>
                    <a:pt x="1778" y="1738"/>
                  </a:lnTo>
                  <a:lnTo>
                    <a:pt x="1794" y="1742"/>
                  </a:lnTo>
                  <a:lnTo>
                    <a:pt x="1808" y="1751"/>
                  </a:lnTo>
                  <a:lnTo>
                    <a:pt x="1890" y="1821"/>
                  </a:lnTo>
                  <a:lnTo>
                    <a:pt x="2242" y="1961"/>
                  </a:lnTo>
                  <a:lnTo>
                    <a:pt x="2259" y="1970"/>
                  </a:lnTo>
                  <a:lnTo>
                    <a:pt x="2274" y="1984"/>
                  </a:lnTo>
                  <a:lnTo>
                    <a:pt x="2287" y="2002"/>
                  </a:lnTo>
                  <a:lnTo>
                    <a:pt x="2298" y="2024"/>
                  </a:lnTo>
                  <a:lnTo>
                    <a:pt x="2308" y="2049"/>
                  </a:lnTo>
                  <a:lnTo>
                    <a:pt x="2317" y="2077"/>
                  </a:lnTo>
                  <a:lnTo>
                    <a:pt x="2325" y="2106"/>
                  </a:lnTo>
                  <a:lnTo>
                    <a:pt x="2332" y="2138"/>
                  </a:lnTo>
                  <a:lnTo>
                    <a:pt x="2338" y="2170"/>
                  </a:lnTo>
                  <a:lnTo>
                    <a:pt x="2343" y="2203"/>
                  </a:lnTo>
                  <a:lnTo>
                    <a:pt x="2347" y="2236"/>
                  </a:lnTo>
                  <a:lnTo>
                    <a:pt x="2350" y="2268"/>
                  </a:lnTo>
                  <a:lnTo>
                    <a:pt x="2394" y="2211"/>
                  </a:lnTo>
                  <a:lnTo>
                    <a:pt x="2433" y="2152"/>
                  </a:lnTo>
                  <a:lnTo>
                    <a:pt x="2469" y="2089"/>
                  </a:lnTo>
                  <a:lnTo>
                    <a:pt x="2498" y="2024"/>
                  </a:lnTo>
                  <a:lnTo>
                    <a:pt x="2523" y="1955"/>
                  </a:lnTo>
                  <a:lnTo>
                    <a:pt x="2543" y="1884"/>
                  </a:lnTo>
                  <a:lnTo>
                    <a:pt x="2557" y="1811"/>
                  </a:lnTo>
                  <a:lnTo>
                    <a:pt x="2567" y="1738"/>
                  </a:lnTo>
                  <a:lnTo>
                    <a:pt x="2570" y="1661"/>
                  </a:lnTo>
                  <a:lnTo>
                    <a:pt x="2567" y="1583"/>
                  </a:lnTo>
                  <a:lnTo>
                    <a:pt x="2557" y="1507"/>
                  </a:lnTo>
                  <a:lnTo>
                    <a:pt x="2542" y="1433"/>
                  </a:lnTo>
                  <a:lnTo>
                    <a:pt x="2521" y="1360"/>
                  </a:lnTo>
                  <a:lnTo>
                    <a:pt x="2495" y="1291"/>
                  </a:lnTo>
                  <a:lnTo>
                    <a:pt x="2464" y="1224"/>
                  </a:lnTo>
                  <a:lnTo>
                    <a:pt x="2427" y="1160"/>
                  </a:lnTo>
                  <a:lnTo>
                    <a:pt x="2386" y="1100"/>
                  </a:lnTo>
                  <a:lnTo>
                    <a:pt x="2340" y="1042"/>
                  </a:lnTo>
                  <a:lnTo>
                    <a:pt x="2291" y="989"/>
                  </a:lnTo>
                  <a:lnTo>
                    <a:pt x="2237" y="939"/>
                  </a:lnTo>
                  <a:lnTo>
                    <a:pt x="2181" y="894"/>
                  </a:lnTo>
                  <a:lnTo>
                    <a:pt x="2119" y="853"/>
                  </a:lnTo>
                  <a:lnTo>
                    <a:pt x="2056" y="817"/>
                  </a:lnTo>
                  <a:lnTo>
                    <a:pt x="1989" y="785"/>
                  </a:lnTo>
                  <a:lnTo>
                    <a:pt x="1919" y="758"/>
                  </a:lnTo>
                  <a:lnTo>
                    <a:pt x="1848" y="738"/>
                  </a:lnTo>
                  <a:lnTo>
                    <a:pt x="1773" y="723"/>
                  </a:lnTo>
                  <a:lnTo>
                    <a:pt x="1697" y="714"/>
                  </a:lnTo>
                  <a:lnTo>
                    <a:pt x="1618" y="710"/>
                  </a:lnTo>
                  <a:close/>
                  <a:moveTo>
                    <a:pt x="393" y="0"/>
                  </a:moveTo>
                  <a:lnTo>
                    <a:pt x="442" y="3"/>
                  </a:lnTo>
                  <a:lnTo>
                    <a:pt x="490" y="12"/>
                  </a:lnTo>
                  <a:lnTo>
                    <a:pt x="534" y="26"/>
                  </a:lnTo>
                  <a:lnTo>
                    <a:pt x="578" y="47"/>
                  </a:lnTo>
                  <a:lnTo>
                    <a:pt x="617" y="71"/>
                  </a:lnTo>
                  <a:lnTo>
                    <a:pt x="653" y="99"/>
                  </a:lnTo>
                  <a:lnTo>
                    <a:pt x="686" y="132"/>
                  </a:lnTo>
                  <a:lnTo>
                    <a:pt x="715" y="169"/>
                  </a:lnTo>
                  <a:lnTo>
                    <a:pt x="739" y="208"/>
                  </a:lnTo>
                  <a:lnTo>
                    <a:pt x="758" y="251"/>
                  </a:lnTo>
                  <a:lnTo>
                    <a:pt x="773" y="296"/>
                  </a:lnTo>
                  <a:lnTo>
                    <a:pt x="781" y="343"/>
                  </a:lnTo>
                  <a:lnTo>
                    <a:pt x="786" y="393"/>
                  </a:lnTo>
                  <a:lnTo>
                    <a:pt x="782" y="438"/>
                  </a:lnTo>
                  <a:lnTo>
                    <a:pt x="774" y="482"/>
                  </a:lnTo>
                  <a:lnTo>
                    <a:pt x="762" y="523"/>
                  </a:lnTo>
                  <a:lnTo>
                    <a:pt x="940" y="700"/>
                  </a:lnTo>
                  <a:lnTo>
                    <a:pt x="1005" y="657"/>
                  </a:lnTo>
                  <a:lnTo>
                    <a:pt x="1073" y="618"/>
                  </a:lnTo>
                  <a:lnTo>
                    <a:pt x="1145" y="584"/>
                  </a:lnTo>
                  <a:lnTo>
                    <a:pt x="1219" y="554"/>
                  </a:lnTo>
                  <a:lnTo>
                    <a:pt x="1294" y="529"/>
                  </a:lnTo>
                  <a:lnTo>
                    <a:pt x="1373" y="510"/>
                  </a:lnTo>
                  <a:lnTo>
                    <a:pt x="1453" y="496"/>
                  </a:lnTo>
                  <a:lnTo>
                    <a:pt x="1536" y="487"/>
                  </a:lnTo>
                  <a:lnTo>
                    <a:pt x="1618" y="484"/>
                  </a:lnTo>
                  <a:lnTo>
                    <a:pt x="1702" y="487"/>
                  </a:lnTo>
                  <a:lnTo>
                    <a:pt x="1784" y="496"/>
                  </a:lnTo>
                  <a:lnTo>
                    <a:pt x="1865" y="510"/>
                  </a:lnTo>
                  <a:lnTo>
                    <a:pt x="1943" y="529"/>
                  </a:lnTo>
                  <a:lnTo>
                    <a:pt x="2019" y="554"/>
                  </a:lnTo>
                  <a:lnTo>
                    <a:pt x="2093" y="584"/>
                  </a:lnTo>
                  <a:lnTo>
                    <a:pt x="2164" y="618"/>
                  </a:lnTo>
                  <a:lnTo>
                    <a:pt x="2232" y="657"/>
                  </a:lnTo>
                  <a:lnTo>
                    <a:pt x="2298" y="700"/>
                  </a:lnTo>
                  <a:lnTo>
                    <a:pt x="2475" y="523"/>
                  </a:lnTo>
                  <a:lnTo>
                    <a:pt x="2463" y="482"/>
                  </a:lnTo>
                  <a:lnTo>
                    <a:pt x="2455" y="438"/>
                  </a:lnTo>
                  <a:lnTo>
                    <a:pt x="2452" y="393"/>
                  </a:lnTo>
                  <a:lnTo>
                    <a:pt x="2455" y="343"/>
                  </a:lnTo>
                  <a:lnTo>
                    <a:pt x="2465" y="296"/>
                  </a:lnTo>
                  <a:lnTo>
                    <a:pt x="2479" y="251"/>
                  </a:lnTo>
                  <a:lnTo>
                    <a:pt x="2499" y="208"/>
                  </a:lnTo>
                  <a:lnTo>
                    <a:pt x="2523" y="169"/>
                  </a:lnTo>
                  <a:lnTo>
                    <a:pt x="2551" y="132"/>
                  </a:lnTo>
                  <a:lnTo>
                    <a:pt x="2585" y="99"/>
                  </a:lnTo>
                  <a:lnTo>
                    <a:pt x="2621" y="71"/>
                  </a:lnTo>
                  <a:lnTo>
                    <a:pt x="2660" y="47"/>
                  </a:lnTo>
                  <a:lnTo>
                    <a:pt x="2703" y="26"/>
                  </a:lnTo>
                  <a:lnTo>
                    <a:pt x="2748" y="12"/>
                  </a:lnTo>
                  <a:lnTo>
                    <a:pt x="2796" y="3"/>
                  </a:lnTo>
                  <a:lnTo>
                    <a:pt x="2845" y="0"/>
                  </a:lnTo>
                  <a:lnTo>
                    <a:pt x="2895" y="3"/>
                  </a:lnTo>
                  <a:lnTo>
                    <a:pt x="2942" y="12"/>
                  </a:lnTo>
                  <a:lnTo>
                    <a:pt x="2987" y="26"/>
                  </a:lnTo>
                  <a:lnTo>
                    <a:pt x="3030" y="47"/>
                  </a:lnTo>
                  <a:lnTo>
                    <a:pt x="3069" y="71"/>
                  </a:lnTo>
                  <a:lnTo>
                    <a:pt x="3106" y="99"/>
                  </a:lnTo>
                  <a:lnTo>
                    <a:pt x="3138" y="132"/>
                  </a:lnTo>
                  <a:lnTo>
                    <a:pt x="3167" y="169"/>
                  </a:lnTo>
                  <a:lnTo>
                    <a:pt x="3192" y="208"/>
                  </a:lnTo>
                  <a:lnTo>
                    <a:pt x="3211" y="251"/>
                  </a:lnTo>
                  <a:lnTo>
                    <a:pt x="3226" y="296"/>
                  </a:lnTo>
                  <a:lnTo>
                    <a:pt x="3234" y="343"/>
                  </a:lnTo>
                  <a:lnTo>
                    <a:pt x="3237" y="393"/>
                  </a:lnTo>
                  <a:lnTo>
                    <a:pt x="3234" y="442"/>
                  </a:lnTo>
                  <a:lnTo>
                    <a:pt x="3226" y="490"/>
                  </a:lnTo>
                  <a:lnTo>
                    <a:pt x="3211" y="534"/>
                  </a:lnTo>
                  <a:lnTo>
                    <a:pt x="3192" y="578"/>
                  </a:lnTo>
                  <a:lnTo>
                    <a:pt x="3167" y="617"/>
                  </a:lnTo>
                  <a:lnTo>
                    <a:pt x="3138" y="653"/>
                  </a:lnTo>
                  <a:lnTo>
                    <a:pt x="3106" y="686"/>
                  </a:lnTo>
                  <a:lnTo>
                    <a:pt x="3069" y="715"/>
                  </a:lnTo>
                  <a:lnTo>
                    <a:pt x="3030" y="739"/>
                  </a:lnTo>
                  <a:lnTo>
                    <a:pt x="2987" y="758"/>
                  </a:lnTo>
                  <a:lnTo>
                    <a:pt x="2942" y="774"/>
                  </a:lnTo>
                  <a:lnTo>
                    <a:pt x="2895" y="783"/>
                  </a:lnTo>
                  <a:lnTo>
                    <a:pt x="2845" y="786"/>
                  </a:lnTo>
                  <a:lnTo>
                    <a:pt x="2800" y="783"/>
                  </a:lnTo>
                  <a:lnTo>
                    <a:pt x="2756" y="775"/>
                  </a:lnTo>
                  <a:lnTo>
                    <a:pt x="2714" y="762"/>
                  </a:lnTo>
                  <a:lnTo>
                    <a:pt x="2543" y="934"/>
                  </a:lnTo>
                  <a:lnTo>
                    <a:pt x="2589" y="996"/>
                  </a:lnTo>
                  <a:lnTo>
                    <a:pt x="2630" y="1060"/>
                  </a:lnTo>
                  <a:lnTo>
                    <a:pt x="2668" y="1127"/>
                  </a:lnTo>
                  <a:lnTo>
                    <a:pt x="2701" y="1198"/>
                  </a:lnTo>
                  <a:lnTo>
                    <a:pt x="2729" y="1269"/>
                  </a:lnTo>
                  <a:lnTo>
                    <a:pt x="2752" y="1344"/>
                  </a:lnTo>
                  <a:lnTo>
                    <a:pt x="2772" y="1421"/>
                  </a:lnTo>
                  <a:lnTo>
                    <a:pt x="2785" y="1499"/>
                  </a:lnTo>
                  <a:lnTo>
                    <a:pt x="2793" y="1579"/>
                  </a:lnTo>
                  <a:lnTo>
                    <a:pt x="2796" y="1661"/>
                  </a:lnTo>
                  <a:lnTo>
                    <a:pt x="2793" y="1743"/>
                  </a:lnTo>
                  <a:lnTo>
                    <a:pt x="2785" y="1823"/>
                  </a:lnTo>
                  <a:lnTo>
                    <a:pt x="2772" y="1901"/>
                  </a:lnTo>
                  <a:lnTo>
                    <a:pt x="2752" y="1978"/>
                  </a:lnTo>
                  <a:lnTo>
                    <a:pt x="2729" y="2053"/>
                  </a:lnTo>
                  <a:lnTo>
                    <a:pt x="2701" y="2126"/>
                  </a:lnTo>
                  <a:lnTo>
                    <a:pt x="2668" y="2195"/>
                  </a:lnTo>
                  <a:lnTo>
                    <a:pt x="2630" y="2263"/>
                  </a:lnTo>
                  <a:lnTo>
                    <a:pt x="2589" y="2327"/>
                  </a:lnTo>
                  <a:lnTo>
                    <a:pt x="2543" y="2389"/>
                  </a:lnTo>
                  <a:lnTo>
                    <a:pt x="2714" y="2560"/>
                  </a:lnTo>
                  <a:lnTo>
                    <a:pt x="2756" y="2548"/>
                  </a:lnTo>
                  <a:lnTo>
                    <a:pt x="2800" y="2539"/>
                  </a:lnTo>
                  <a:lnTo>
                    <a:pt x="2845" y="2537"/>
                  </a:lnTo>
                  <a:lnTo>
                    <a:pt x="2895" y="2540"/>
                  </a:lnTo>
                  <a:lnTo>
                    <a:pt x="2942" y="2550"/>
                  </a:lnTo>
                  <a:lnTo>
                    <a:pt x="2987" y="2564"/>
                  </a:lnTo>
                  <a:lnTo>
                    <a:pt x="3030" y="2583"/>
                  </a:lnTo>
                  <a:lnTo>
                    <a:pt x="3069" y="2607"/>
                  </a:lnTo>
                  <a:lnTo>
                    <a:pt x="3106" y="2636"/>
                  </a:lnTo>
                  <a:lnTo>
                    <a:pt x="3138" y="2669"/>
                  </a:lnTo>
                  <a:lnTo>
                    <a:pt x="3167" y="2705"/>
                  </a:lnTo>
                  <a:lnTo>
                    <a:pt x="3192" y="2745"/>
                  </a:lnTo>
                  <a:lnTo>
                    <a:pt x="3211" y="2788"/>
                  </a:lnTo>
                  <a:lnTo>
                    <a:pt x="3226" y="2833"/>
                  </a:lnTo>
                  <a:lnTo>
                    <a:pt x="3234" y="2881"/>
                  </a:lnTo>
                  <a:lnTo>
                    <a:pt x="3237" y="2929"/>
                  </a:lnTo>
                  <a:lnTo>
                    <a:pt x="3234" y="2979"/>
                  </a:lnTo>
                  <a:lnTo>
                    <a:pt x="3226" y="3026"/>
                  </a:lnTo>
                  <a:lnTo>
                    <a:pt x="3211" y="3072"/>
                  </a:lnTo>
                  <a:lnTo>
                    <a:pt x="3192" y="3114"/>
                  </a:lnTo>
                  <a:lnTo>
                    <a:pt x="3167" y="3153"/>
                  </a:lnTo>
                  <a:lnTo>
                    <a:pt x="3138" y="3190"/>
                  </a:lnTo>
                  <a:lnTo>
                    <a:pt x="3106" y="3223"/>
                  </a:lnTo>
                  <a:lnTo>
                    <a:pt x="3069" y="3251"/>
                  </a:lnTo>
                  <a:lnTo>
                    <a:pt x="3030" y="3276"/>
                  </a:lnTo>
                  <a:lnTo>
                    <a:pt x="2987" y="3296"/>
                  </a:lnTo>
                  <a:lnTo>
                    <a:pt x="2942" y="3310"/>
                  </a:lnTo>
                  <a:lnTo>
                    <a:pt x="2895" y="3319"/>
                  </a:lnTo>
                  <a:lnTo>
                    <a:pt x="2845" y="3322"/>
                  </a:lnTo>
                  <a:lnTo>
                    <a:pt x="2796" y="3319"/>
                  </a:lnTo>
                  <a:lnTo>
                    <a:pt x="2748" y="3310"/>
                  </a:lnTo>
                  <a:lnTo>
                    <a:pt x="2703" y="3296"/>
                  </a:lnTo>
                  <a:lnTo>
                    <a:pt x="2660" y="3276"/>
                  </a:lnTo>
                  <a:lnTo>
                    <a:pt x="2621" y="3251"/>
                  </a:lnTo>
                  <a:lnTo>
                    <a:pt x="2585" y="3223"/>
                  </a:lnTo>
                  <a:lnTo>
                    <a:pt x="2551" y="3190"/>
                  </a:lnTo>
                  <a:lnTo>
                    <a:pt x="2523" y="3153"/>
                  </a:lnTo>
                  <a:lnTo>
                    <a:pt x="2499" y="3114"/>
                  </a:lnTo>
                  <a:lnTo>
                    <a:pt x="2479" y="3072"/>
                  </a:lnTo>
                  <a:lnTo>
                    <a:pt x="2465" y="3026"/>
                  </a:lnTo>
                  <a:lnTo>
                    <a:pt x="2455" y="2979"/>
                  </a:lnTo>
                  <a:lnTo>
                    <a:pt x="2452" y="2929"/>
                  </a:lnTo>
                  <a:lnTo>
                    <a:pt x="2455" y="2885"/>
                  </a:lnTo>
                  <a:lnTo>
                    <a:pt x="2463" y="2840"/>
                  </a:lnTo>
                  <a:lnTo>
                    <a:pt x="2475" y="2799"/>
                  </a:lnTo>
                  <a:lnTo>
                    <a:pt x="2298" y="2622"/>
                  </a:lnTo>
                  <a:lnTo>
                    <a:pt x="2232" y="2666"/>
                  </a:lnTo>
                  <a:lnTo>
                    <a:pt x="2164" y="2704"/>
                  </a:lnTo>
                  <a:lnTo>
                    <a:pt x="2093" y="2738"/>
                  </a:lnTo>
                  <a:lnTo>
                    <a:pt x="2019" y="2769"/>
                  </a:lnTo>
                  <a:lnTo>
                    <a:pt x="1943" y="2793"/>
                  </a:lnTo>
                  <a:lnTo>
                    <a:pt x="1865" y="2812"/>
                  </a:lnTo>
                  <a:lnTo>
                    <a:pt x="1784" y="2827"/>
                  </a:lnTo>
                  <a:lnTo>
                    <a:pt x="1702" y="2835"/>
                  </a:lnTo>
                  <a:lnTo>
                    <a:pt x="1618" y="2838"/>
                  </a:lnTo>
                  <a:lnTo>
                    <a:pt x="1536" y="2835"/>
                  </a:lnTo>
                  <a:lnTo>
                    <a:pt x="1453" y="2827"/>
                  </a:lnTo>
                  <a:lnTo>
                    <a:pt x="1373" y="2812"/>
                  </a:lnTo>
                  <a:lnTo>
                    <a:pt x="1294" y="2793"/>
                  </a:lnTo>
                  <a:lnTo>
                    <a:pt x="1219" y="2769"/>
                  </a:lnTo>
                  <a:lnTo>
                    <a:pt x="1145" y="2738"/>
                  </a:lnTo>
                  <a:lnTo>
                    <a:pt x="1073" y="2704"/>
                  </a:lnTo>
                  <a:lnTo>
                    <a:pt x="1005" y="2666"/>
                  </a:lnTo>
                  <a:lnTo>
                    <a:pt x="940" y="2622"/>
                  </a:lnTo>
                  <a:lnTo>
                    <a:pt x="762" y="2799"/>
                  </a:lnTo>
                  <a:lnTo>
                    <a:pt x="774" y="2840"/>
                  </a:lnTo>
                  <a:lnTo>
                    <a:pt x="782" y="2885"/>
                  </a:lnTo>
                  <a:lnTo>
                    <a:pt x="786" y="2929"/>
                  </a:lnTo>
                  <a:lnTo>
                    <a:pt x="781" y="2979"/>
                  </a:lnTo>
                  <a:lnTo>
                    <a:pt x="773" y="3026"/>
                  </a:lnTo>
                  <a:lnTo>
                    <a:pt x="758" y="3072"/>
                  </a:lnTo>
                  <a:lnTo>
                    <a:pt x="739" y="3114"/>
                  </a:lnTo>
                  <a:lnTo>
                    <a:pt x="715" y="3153"/>
                  </a:lnTo>
                  <a:lnTo>
                    <a:pt x="686" y="3190"/>
                  </a:lnTo>
                  <a:lnTo>
                    <a:pt x="653" y="3223"/>
                  </a:lnTo>
                  <a:lnTo>
                    <a:pt x="617" y="3251"/>
                  </a:lnTo>
                  <a:lnTo>
                    <a:pt x="578" y="3276"/>
                  </a:lnTo>
                  <a:lnTo>
                    <a:pt x="534" y="3296"/>
                  </a:lnTo>
                  <a:lnTo>
                    <a:pt x="490" y="3310"/>
                  </a:lnTo>
                  <a:lnTo>
                    <a:pt x="442" y="3319"/>
                  </a:lnTo>
                  <a:lnTo>
                    <a:pt x="393" y="3322"/>
                  </a:lnTo>
                  <a:lnTo>
                    <a:pt x="343" y="3319"/>
                  </a:lnTo>
                  <a:lnTo>
                    <a:pt x="296" y="3310"/>
                  </a:lnTo>
                  <a:lnTo>
                    <a:pt x="250" y="3296"/>
                  </a:lnTo>
                  <a:lnTo>
                    <a:pt x="208" y="3276"/>
                  </a:lnTo>
                  <a:lnTo>
                    <a:pt x="169" y="3251"/>
                  </a:lnTo>
                  <a:lnTo>
                    <a:pt x="132" y="3223"/>
                  </a:lnTo>
                  <a:lnTo>
                    <a:pt x="99" y="3190"/>
                  </a:lnTo>
                  <a:lnTo>
                    <a:pt x="71" y="3153"/>
                  </a:lnTo>
                  <a:lnTo>
                    <a:pt x="46" y="3114"/>
                  </a:lnTo>
                  <a:lnTo>
                    <a:pt x="26" y="3072"/>
                  </a:lnTo>
                  <a:lnTo>
                    <a:pt x="12" y="3026"/>
                  </a:lnTo>
                  <a:lnTo>
                    <a:pt x="3" y="2979"/>
                  </a:lnTo>
                  <a:lnTo>
                    <a:pt x="0" y="2929"/>
                  </a:lnTo>
                  <a:lnTo>
                    <a:pt x="3" y="2881"/>
                  </a:lnTo>
                  <a:lnTo>
                    <a:pt x="12" y="2833"/>
                  </a:lnTo>
                  <a:lnTo>
                    <a:pt x="26" y="2788"/>
                  </a:lnTo>
                  <a:lnTo>
                    <a:pt x="46" y="2745"/>
                  </a:lnTo>
                  <a:lnTo>
                    <a:pt x="71" y="2705"/>
                  </a:lnTo>
                  <a:lnTo>
                    <a:pt x="99" y="2669"/>
                  </a:lnTo>
                  <a:lnTo>
                    <a:pt x="132" y="2636"/>
                  </a:lnTo>
                  <a:lnTo>
                    <a:pt x="169" y="2607"/>
                  </a:lnTo>
                  <a:lnTo>
                    <a:pt x="208" y="2583"/>
                  </a:lnTo>
                  <a:lnTo>
                    <a:pt x="250" y="2564"/>
                  </a:lnTo>
                  <a:lnTo>
                    <a:pt x="296" y="2550"/>
                  </a:lnTo>
                  <a:lnTo>
                    <a:pt x="343" y="2540"/>
                  </a:lnTo>
                  <a:lnTo>
                    <a:pt x="393" y="2537"/>
                  </a:lnTo>
                  <a:lnTo>
                    <a:pt x="438" y="2539"/>
                  </a:lnTo>
                  <a:lnTo>
                    <a:pt x="482" y="2548"/>
                  </a:lnTo>
                  <a:lnTo>
                    <a:pt x="523" y="2560"/>
                  </a:lnTo>
                  <a:lnTo>
                    <a:pt x="694" y="2389"/>
                  </a:lnTo>
                  <a:lnTo>
                    <a:pt x="648" y="2327"/>
                  </a:lnTo>
                  <a:lnTo>
                    <a:pt x="607" y="2263"/>
                  </a:lnTo>
                  <a:lnTo>
                    <a:pt x="569" y="2195"/>
                  </a:lnTo>
                  <a:lnTo>
                    <a:pt x="537" y="2126"/>
                  </a:lnTo>
                  <a:lnTo>
                    <a:pt x="509" y="2053"/>
                  </a:lnTo>
                  <a:lnTo>
                    <a:pt x="485" y="1978"/>
                  </a:lnTo>
                  <a:lnTo>
                    <a:pt x="466" y="1901"/>
                  </a:lnTo>
                  <a:lnTo>
                    <a:pt x="452" y="1823"/>
                  </a:lnTo>
                  <a:lnTo>
                    <a:pt x="444" y="1743"/>
                  </a:lnTo>
                  <a:lnTo>
                    <a:pt x="441" y="1661"/>
                  </a:lnTo>
                  <a:lnTo>
                    <a:pt x="444" y="1579"/>
                  </a:lnTo>
                  <a:lnTo>
                    <a:pt x="452" y="1499"/>
                  </a:lnTo>
                  <a:lnTo>
                    <a:pt x="466" y="1421"/>
                  </a:lnTo>
                  <a:lnTo>
                    <a:pt x="485" y="1344"/>
                  </a:lnTo>
                  <a:lnTo>
                    <a:pt x="509" y="1269"/>
                  </a:lnTo>
                  <a:lnTo>
                    <a:pt x="537" y="1198"/>
                  </a:lnTo>
                  <a:lnTo>
                    <a:pt x="569" y="1127"/>
                  </a:lnTo>
                  <a:lnTo>
                    <a:pt x="607" y="1060"/>
                  </a:lnTo>
                  <a:lnTo>
                    <a:pt x="648" y="996"/>
                  </a:lnTo>
                  <a:lnTo>
                    <a:pt x="694" y="934"/>
                  </a:lnTo>
                  <a:lnTo>
                    <a:pt x="523" y="762"/>
                  </a:lnTo>
                  <a:lnTo>
                    <a:pt x="482" y="775"/>
                  </a:lnTo>
                  <a:lnTo>
                    <a:pt x="438" y="783"/>
                  </a:lnTo>
                  <a:lnTo>
                    <a:pt x="393" y="786"/>
                  </a:lnTo>
                  <a:lnTo>
                    <a:pt x="343" y="783"/>
                  </a:lnTo>
                  <a:lnTo>
                    <a:pt x="296" y="774"/>
                  </a:lnTo>
                  <a:lnTo>
                    <a:pt x="250" y="758"/>
                  </a:lnTo>
                  <a:lnTo>
                    <a:pt x="208" y="739"/>
                  </a:lnTo>
                  <a:lnTo>
                    <a:pt x="169" y="715"/>
                  </a:lnTo>
                  <a:lnTo>
                    <a:pt x="132" y="686"/>
                  </a:lnTo>
                  <a:lnTo>
                    <a:pt x="99" y="653"/>
                  </a:lnTo>
                  <a:lnTo>
                    <a:pt x="71" y="617"/>
                  </a:lnTo>
                  <a:lnTo>
                    <a:pt x="46" y="578"/>
                  </a:lnTo>
                  <a:lnTo>
                    <a:pt x="26" y="534"/>
                  </a:lnTo>
                  <a:lnTo>
                    <a:pt x="12" y="490"/>
                  </a:lnTo>
                  <a:lnTo>
                    <a:pt x="3" y="442"/>
                  </a:lnTo>
                  <a:lnTo>
                    <a:pt x="0" y="393"/>
                  </a:lnTo>
                  <a:lnTo>
                    <a:pt x="3" y="343"/>
                  </a:lnTo>
                  <a:lnTo>
                    <a:pt x="12" y="296"/>
                  </a:lnTo>
                  <a:lnTo>
                    <a:pt x="26" y="251"/>
                  </a:lnTo>
                  <a:lnTo>
                    <a:pt x="46" y="208"/>
                  </a:lnTo>
                  <a:lnTo>
                    <a:pt x="71" y="169"/>
                  </a:lnTo>
                  <a:lnTo>
                    <a:pt x="99" y="132"/>
                  </a:lnTo>
                  <a:lnTo>
                    <a:pt x="132" y="99"/>
                  </a:lnTo>
                  <a:lnTo>
                    <a:pt x="169" y="71"/>
                  </a:lnTo>
                  <a:lnTo>
                    <a:pt x="208" y="47"/>
                  </a:lnTo>
                  <a:lnTo>
                    <a:pt x="250" y="26"/>
                  </a:lnTo>
                  <a:lnTo>
                    <a:pt x="296" y="12"/>
                  </a:lnTo>
                  <a:lnTo>
                    <a:pt x="343" y="3"/>
                  </a:lnTo>
                  <a:lnTo>
                    <a:pt x="3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80" name="Google Shape;10280;p23"/>
          <p:cNvGrpSpPr/>
          <p:nvPr/>
        </p:nvGrpSpPr>
        <p:grpSpPr>
          <a:xfrm>
            <a:off x="12510602" y="16808779"/>
            <a:ext cx="593520" cy="622559"/>
            <a:chOff x="1851" y="1612"/>
            <a:chExt cx="2535" cy="2658"/>
          </a:xfrm>
        </p:grpSpPr>
        <p:sp>
          <p:nvSpPr>
            <p:cNvPr id="10281" name="Google Shape;10281;p23"/>
            <p:cNvSpPr/>
            <p:nvPr/>
          </p:nvSpPr>
          <p:spPr>
            <a:xfrm>
              <a:off x="1851" y="1612"/>
              <a:ext cx="2472" cy="2472"/>
            </a:xfrm>
            <a:custGeom>
              <a:rect b="b" l="l" r="r" t="t"/>
              <a:pathLst>
                <a:path extrusionOk="0" h="4944" w="4943">
                  <a:moveTo>
                    <a:pt x="2471" y="0"/>
                  </a:moveTo>
                  <a:lnTo>
                    <a:pt x="2630" y="5"/>
                  </a:lnTo>
                  <a:lnTo>
                    <a:pt x="2785" y="19"/>
                  </a:lnTo>
                  <a:lnTo>
                    <a:pt x="2938" y="44"/>
                  </a:lnTo>
                  <a:lnTo>
                    <a:pt x="3086" y="77"/>
                  </a:lnTo>
                  <a:lnTo>
                    <a:pt x="3231" y="119"/>
                  </a:lnTo>
                  <a:lnTo>
                    <a:pt x="3372" y="169"/>
                  </a:lnTo>
                  <a:lnTo>
                    <a:pt x="3509" y="227"/>
                  </a:lnTo>
                  <a:lnTo>
                    <a:pt x="3639" y="293"/>
                  </a:lnTo>
                  <a:lnTo>
                    <a:pt x="3766" y="367"/>
                  </a:lnTo>
                  <a:lnTo>
                    <a:pt x="3889" y="448"/>
                  </a:lnTo>
                  <a:lnTo>
                    <a:pt x="4005" y="535"/>
                  </a:lnTo>
                  <a:lnTo>
                    <a:pt x="4116" y="628"/>
                  </a:lnTo>
                  <a:lnTo>
                    <a:pt x="4221" y="728"/>
                  </a:lnTo>
                  <a:lnTo>
                    <a:pt x="4321" y="835"/>
                  </a:lnTo>
                  <a:lnTo>
                    <a:pt x="4413" y="946"/>
                  </a:lnTo>
                  <a:lnTo>
                    <a:pt x="4500" y="1062"/>
                  </a:lnTo>
                  <a:lnTo>
                    <a:pt x="4579" y="1183"/>
                  </a:lnTo>
                  <a:lnTo>
                    <a:pt x="4651" y="1309"/>
                  </a:lnTo>
                  <a:lnTo>
                    <a:pt x="4715" y="1439"/>
                  </a:lnTo>
                  <a:lnTo>
                    <a:pt x="4773" y="1573"/>
                  </a:lnTo>
                  <a:lnTo>
                    <a:pt x="4822" y="1710"/>
                  </a:lnTo>
                  <a:lnTo>
                    <a:pt x="4864" y="1850"/>
                  </a:lnTo>
                  <a:lnTo>
                    <a:pt x="4896" y="1993"/>
                  </a:lnTo>
                  <a:lnTo>
                    <a:pt x="4922" y="2140"/>
                  </a:lnTo>
                  <a:lnTo>
                    <a:pt x="4936" y="2288"/>
                  </a:lnTo>
                  <a:lnTo>
                    <a:pt x="4943" y="2438"/>
                  </a:lnTo>
                  <a:lnTo>
                    <a:pt x="4939" y="2590"/>
                  </a:lnTo>
                  <a:lnTo>
                    <a:pt x="4928" y="2743"/>
                  </a:lnTo>
                  <a:lnTo>
                    <a:pt x="4906" y="2896"/>
                  </a:lnTo>
                  <a:lnTo>
                    <a:pt x="4873" y="3051"/>
                  </a:lnTo>
                  <a:lnTo>
                    <a:pt x="4830" y="3205"/>
                  </a:lnTo>
                  <a:lnTo>
                    <a:pt x="4820" y="3225"/>
                  </a:lnTo>
                  <a:lnTo>
                    <a:pt x="4804" y="3238"/>
                  </a:lnTo>
                  <a:lnTo>
                    <a:pt x="4786" y="3247"/>
                  </a:lnTo>
                  <a:lnTo>
                    <a:pt x="4765" y="3249"/>
                  </a:lnTo>
                  <a:lnTo>
                    <a:pt x="4744" y="3244"/>
                  </a:lnTo>
                  <a:lnTo>
                    <a:pt x="4714" y="3231"/>
                  </a:lnTo>
                  <a:lnTo>
                    <a:pt x="4682" y="3221"/>
                  </a:lnTo>
                  <a:lnTo>
                    <a:pt x="4264" y="3110"/>
                  </a:lnTo>
                  <a:lnTo>
                    <a:pt x="4247" y="3101"/>
                  </a:lnTo>
                  <a:lnTo>
                    <a:pt x="4230" y="3088"/>
                  </a:lnTo>
                  <a:lnTo>
                    <a:pt x="4222" y="3070"/>
                  </a:lnTo>
                  <a:lnTo>
                    <a:pt x="4218" y="3051"/>
                  </a:lnTo>
                  <a:lnTo>
                    <a:pt x="4221" y="3030"/>
                  </a:lnTo>
                  <a:lnTo>
                    <a:pt x="4258" y="2898"/>
                  </a:lnTo>
                  <a:lnTo>
                    <a:pt x="4285" y="2765"/>
                  </a:lnTo>
                  <a:lnTo>
                    <a:pt x="4301" y="2635"/>
                  </a:lnTo>
                  <a:lnTo>
                    <a:pt x="4309" y="2504"/>
                  </a:lnTo>
                  <a:lnTo>
                    <a:pt x="4308" y="2375"/>
                  </a:lnTo>
                  <a:lnTo>
                    <a:pt x="4297" y="2248"/>
                  </a:lnTo>
                  <a:lnTo>
                    <a:pt x="4276" y="2124"/>
                  </a:lnTo>
                  <a:lnTo>
                    <a:pt x="4248" y="2002"/>
                  </a:lnTo>
                  <a:lnTo>
                    <a:pt x="4211" y="1881"/>
                  </a:lnTo>
                  <a:lnTo>
                    <a:pt x="4168" y="1765"/>
                  </a:lnTo>
                  <a:lnTo>
                    <a:pt x="4114" y="1652"/>
                  </a:lnTo>
                  <a:lnTo>
                    <a:pt x="4055" y="1542"/>
                  </a:lnTo>
                  <a:lnTo>
                    <a:pt x="3989" y="1437"/>
                  </a:lnTo>
                  <a:lnTo>
                    <a:pt x="3916" y="1338"/>
                  </a:lnTo>
                  <a:lnTo>
                    <a:pt x="3836" y="1242"/>
                  </a:lnTo>
                  <a:lnTo>
                    <a:pt x="3750" y="1152"/>
                  </a:lnTo>
                  <a:lnTo>
                    <a:pt x="3657" y="1068"/>
                  </a:lnTo>
                  <a:lnTo>
                    <a:pt x="3560" y="991"/>
                  </a:lnTo>
                  <a:lnTo>
                    <a:pt x="3457" y="920"/>
                  </a:lnTo>
                  <a:lnTo>
                    <a:pt x="3349" y="856"/>
                  </a:lnTo>
                  <a:lnTo>
                    <a:pt x="3235" y="799"/>
                  </a:lnTo>
                  <a:lnTo>
                    <a:pt x="3117" y="749"/>
                  </a:lnTo>
                  <a:lnTo>
                    <a:pt x="2996" y="709"/>
                  </a:lnTo>
                  <a:lnTo>
                    <a:pt x="2870" y="677"/>
                  </a:lnTo>
                  <a:lnTo>
                    <a:pt x="2740" y="653"/>
                  </a:lnTo>
                  <a:lnTo>
                    <a:pt x="2608" y="638"/>
                  </a:lnTo>
                  <a:lnTo>
                    <a:pt x="2471" y="633"/>
                  </a:lnTo>
                  <a:lnTo>
                    <a:pt x="2334" y="638"/>
                  </a:lnTo>
                  <a:lnTo>
                    <a:pt x="2200" y="653"/>
                  </a:lnTo>
                  <a:lnTo>
                    <a:pt x="2069" y="678"/>
                  </a:lnTo>
                  <a:lnTo>
                    <a:pt x="1942" y="711"/>
                  </a:lnTo>
                  <a:lnTo>
                    <a:pt x="1818" y="754"/>
                  </a:lnTo>
                  <a:lnTo>
                    <a:pt x="1697" y="804"/>
                  </a:lnTo>
                  <a:lnTo>
                    <a:pt x="1583" y="864"/>
                  </a:lnTo>
                  <a:lnTo>
                    <a:pt x="1472" y="930"/>
                  </a:lnTo>
                  <a:lnTo>
                    <a:pt x="1367" y="1004"/>
                  </a:lnTo>
                  <a:lnTo>
                    <a:pt x="1267" y="1085"/>
                  </a:lnTo>
                  <a:lnTo>
                    <a:pt x="1174" y="1172"/>
                  </a:lnTo>
                  <a:lnTo>
                    <a:pt x="1085" y="1267"/>
                  </a:lnTo>
                  <a:lnTo>
                    <a:pt x="1004" y="1365"/>
                  </a:lnTo>
                  <a:lnTo>
                    <a:pt x="930" y="1471"/>
                  </a:lnTo>
                  <a:lnTo>
                    <a:pt x="864" y="1581"/>
                  </a:lnTo>
                  <a:lnTo>
                    <a:pt x="806" y="1697"/>
                  </a:lnTo>
                  <a:lnTo>
                    <a:pt x="755" y="1816"/>
                  </a:lnTo>
                  <a:lnTo>
                    <a:pt x="713" y="1940"/>
                  </a:lnTo>
                  <a:lnTo>
                    <a:pt x="679" y="2068"/>
                  </a:lnTo>
                  <a:lnTo>
                    <a:pt x="655" y="2200"/>
                  </a:lnTo>
                  <a:lnTo>
                    <a:pt x="640" y="2333"/>
                  </a:lnTo>
                  <a:lnTo>
                    <a:pt x="634" y="2470"/>
                  </a:lnTo>
                  <a:lnTo>
                    <a:pt x="639" y="2604"/>
                  </a:lnTo>
                  <a:lnTo>
                    <a:pt x="653" y="2735"/>
                  </a:lnTo>
                  <a:lnTo>
                    <a:pt x="676" y="2862"/>
                  </a:lnTo>
                  <a:lnTo>
                    <a:pt x="708" y="2986"/>
                  </a:lnTo>
                  <a:lnTo>
                    <a:pt x="748" y="3107"/>
                  </a:lnTo>
                  <a:lnTo>
                    <a:pt x="796" y="3223"/>
                  </a:lnTo>
                  <a:lnTo>
                    <a:pt x="851" y="3336"/>
                  </a:lnTo>
                  <a:lnTo>
                    <a:pt x="914" y="3444"/>
                  </a:lnTo>
                  <a:lnTo>
                    <a:pt x="983" y="3545"/>
                  </a:lnTo>
                  <a:lnTo>
                    <a:pt x="1059" y="3644"/>
                  </a:lnTo>
                  <a:lnTo>
                    <a:pt x="1141" y="3735"/>
                  </a:lnTo>
                  <a:lnTo>
                    <a:pt x="1230" y="3823"/>
                  </a:lnTo>
                  <a:lnTo>
                    <a:pt x="1323" y="3901"/>
                  </a:lnTo>
                  <a:lnTo>
                    <a:pt x="1422" y="3976"/>
                  </a:lnTo>
                  <a:lnTo>
                    <a:pt x="1525" y="4043"/>
                  </a:lnTo>
                  <a:lnTo>
                    <a:pt x="1633" y="4103"/>
                  </a:lnTo>
                  <a:lnTo>
                    <a:pt x="1744" y="4156"/>
                  </a:lnTo>
                  <a:lnTo>
                    <a:pt x="1860" y="4203"/>
                  </a:lnTo>
                  <a:lnTo>
                    <a:pt x="1978" y="4240"/>
                  </a:lnTo>
                  <a:lnTo>
                    <a:pt x="2100" y="4271"/>
                  </a:lnTo>
                  <a:lnTo>
                    <a:pt x="2224" y="4291"/>
                  </a:lnTo>
                  <a:lnTo>
                    <a:pt x="2351" y="4304"/>
                  </a:lnTo>
                  <a:lnTo>
                    <a:pt x="2480" y="4308"/>
                  </a:lnTo>
                  <a:lnTo>
                    <a:pt x="2609" y="4303"/>
                  </a:lnTo>
                  <a:lnTo>
                    <a:pt x="2741" y="4288"/>
                  </a:lnTo>
                  <a:lnTo>
                    <a:pt x="2766" y="4288"/>
                  </a:lnTo>
                  <a:lnTo>
                    <a:pt x="2785" y="4298"/>
                  </a:lnTo>
                  <a:lnTo>
                    <a:pt x="2803" y="4312"/>
                  </a:lnTo>
                  <a:lnTo>
                    <a:pt x="2812" y="4333"/>
                  </a:lnTo>
                  <a:lnTo>
                    <a:pt x="2945" y="4828"/>
                  </a:lnTo>
                  <a:lnTo>
                    <a:pt x="2946" y="4849"/>
                  </a:lnTo>
                  <a:lnTo>
                    <a:pt x="2941" y="4868"/>
                  </a:lnTo>
                  <a:lnTo>
                    <a:pt x="2930" y="4886"/>
                  </a:lnTo>
                  <a:lnTo>
                    <a:pt x="2914" y="4899"/>
                  </a:lnTo>
                  <a:lnTo>
                    <a:pt x="2895" y="4907"/>
                  </a:lnTo>
                  <a:lnTo>
                    <a:pt x="2748" y="4928"/>
                  </a:lnTo>
                  <a:lnTo>
                    <a:pt x="2603" y="4939"/>
                  </a:lnTo>
                  <a:lnTo>
                    <a:pt x="2458" y="4944"/>
                  </a:lnTo>
                  <a:lnTo>
                    <a:pt x="2314" y="4939"/>
                  </a:lnTo>
                  <a:lnTo>
                    <a:pt x="2171" y="4925"/>
                  </a:lnTo>
                  <a:lnTo>
                    <a:pt x="2031" y="4904"/>
                  </a:lnTo>
                  <a:lnTo>
                    <a:pt x="1892" y="4873"/>
                  </a:lnTo>
                  <a:lnTo>
                    <a:pt x="1757" y="4836"/>
                  </a:lnTo>
                  <a:lnTo>
                    <a:pt x="1623" y="4791"/>
                  </a:lnTo>
                  <a:lnTo>
                    <a:pt x="1494" y="4739"/>
                  </a:lnTo>
                  <a:lnTo>
                    <a:pt x="1367" y="4680"/>
                  </a:lnTo>
                  <a:lnTo>
                    <a:pt x="1243" y="4614"/>
                  </a:lnTo>
                  <a:lnTo>
                    <a:pt x="1124" y="4540"/>
                  </a:lnTo>
                  <a:lnTo>
                    <a:pt x="1009" y="4461"/>
                  </a:lnTo>
                  <a:lnTo>
                    <a:pt x="898" y="4375"/>
                  </a:lnTo>
                  <a:lnTo>
                    <a:pt x="793" y="4283"/>
                  </a:lnTo>
                  <a:lnTo>
                    <a:pt x="693" y="4185"/>
                  </a:lnTo>
                  <a:lnTo>
                    <a:pt x="598" y="4080"/>
                  </a:lnTo>
                  <a:lnTo>
                    <a:pt x="510" y="3972"/>
                  </a:lnTo>
                  <a:lnTo>
                    <a:pt x="426" y="3858"/>
                  </a:lnTo>
                  <a:lnTo>
                    <a:pt x="350" y="3739"/>
                  </a:lnTo>
                  <a:lnTo>
                    <a:pt x="279" y="3615"/>
                  </a:lnTo>
                  <a:lnTo>
                    <a:pt x="216" y="3486"/>
                  </a:lnTo>
                  <a:lnTo>
                    <a:pt x="162" y="3352"/>
                  </a:lnTo>
                  <a:lnTo>
                    <a:pt x="113" y="3215"/>
                  </a:lnTo>
                  <a:lnTo>
                    <a:pt x="75" y="3073"/>
                  </a:lnTo>
                  <a:lnTo>
                    <a:pt x="42" y="2927"/>
                  </a:lnTo>
                  <a:lnTo>
                    <a:pt x="20" y="2778"/>
                  </a:lnTo>
                  <a:lnTo>
                    <a:pt x="5" y="2627"/>
                  </a:lnTo>
                  <a:lnTo>
                    <a:pt x="0" y="2470"/>
                  </a:lnTo>
                  <a:lnTo>
                    <a:pt x="5" y="2314"/>
                  </a:lnTo>
                  <a:lnTo>
                    <a:pt x="20" y="2161"/>
                  </a:lnTo>
                  <a:lnTo>
                    <a:pt x="44" y="2011"/>
                  </a:lnTo>
                  <a:lnTo>
                    <a:pt x="76" y="1863"/>
                  </a:lnTo>
                  <a:lnTo>
                    <a:pt x="118" y="1719"/>
                  </a:lnTo>
                  <a:lnTo>
                    <a:pt x="168" y="1579"/>
                  </a:lnTo>
                  <a:lnTo>
                    <a:pt x="226" y="1442"/>
                  </a:lnTo>
                  <a:lnTo>
                    <a:pt x="290" y="1310"/>
                  </a:lnTo>
                  <a:lnTo>
                    <a:pt x="365" y="1183"/>
                  </a:lnTo>
                  <a:lnTo>
                    <a:pt x="444" y="1060"/>
                  </a:lnTo>
                  <a:lnTo>
                    <a:pt x="531" y="943"/>
                  </a:lnTo>
                  <a:lnTo>
                    <a:pt x="626" y="830"/>
                  </a:lnTo>
                  <a:lnTo>
                    <a:pt x="726" y="725"/>
                  </a:lnTo>
                  <a:lnTo>
                    <a:pt x="832" y="624"/>
                  </a:lnTo>
                  <a:lnTo>
                    <a:pt x="943" y="530"/>
                  </a:lnTo>
                  <a:lnTo>
                    <a:pt x="1061" y="443"/>
                  </a:lnTo>
                  <a:lnTo>
                    <a:pt x="1183" y="363"/>
                  </a:lnTo>
                  <a:lnTo>
                    <a:pt x="1310" y="290"/>
                  </a:lnTo>
                  <a:lnTo>
                    <a:pt x="1443" y="224"/>
                  </a:lnTo>
                  <a:lnTo>
                    <a:pt x="1580" y="166"/>
                  </a:lnTo>
                  <a:lnTo>
                    <a:pt x="1720" y="118"/>
                  </a:lnTo>
                  <a:lnTo>
                    <a:pt x="1863" y="76"/>
                  </a:lnTo>
                  <a:lnTo>
                    <a:pt x="2011" y="44"/>
                  </a:lnTo>
                  <a:lnTo>
                    <a:pt x="2161" y="19"/>
                  </a:lnTo>
                  <a:lnTo>
                    <a:pt x="2316" y="5"/>
                  </a:lnTo>
                  <a:lnTo>
                    <a:pt x="24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82" name="Google Shape;10282;p23"/>
            <p:cNvSpPr/>
            <p:nvPr/>
          </p:nvSpPr>
          <p:spPr>
            <a:xfrm>
              <a:off x="2779" y="2198"/>
              <a:ext cx="616" cy="832"/>
            </a:xfrm>
            <a:custGeom>
              <a:rect b="b" l="l" r="r" t="t"/>
              <a:pathLst>
                <a:path extrusionOk="0" h="1663" w="1233">
                  <a:moveTo>
                    <a:pt x="625" y="0"/>
                  </a:moveTo>
                  <a:lnTo>
                    <a:pt x="662" y="4"/>
                  </a:lnTo>
                  <a:lnTo>
                    <a:pt x="696" y="17"/>
                  </a:lnTo>
                  <a:lnTo>
                    <a:pt x="727" y="37"/>
                  </a:lnTo>
                  <a:lnTo>
                    <a:pt x="754" y="61"/>
                  </a:lnTo>
                  <a:lnTo>
                    <a:pt x="775" y="90"/>
                  </a:lnTo>
                  <a:lnTo>
                    <a:pt x="793" y="122"/>
                  </a:lnTo>
                  <a:lnTo>
                    <a:pt x="803" y="158"/>
                  </a:lnTo>
                  <a:lnTo>
                    <a:pt x="806" y="195"/>
                  </a:lnTo>
                  <a:lnTo>
                    <a:pt x="806" y="278"/>
                  </a:lnTo>
                  <a:lnTo>
                    <a:pt x="877" y="304"/>
                  </a:lnTo>
                  <a:lnTo>
                    <a:pt x="943" y="338"/>
                  </a:lnTo>
                  <a:lnTo>
                    <a:pt x="1004" y="378"/>
                  </a:lnTo>
                  <a:lnTo>
                    <a:pt x="1059" y="427"/>
                  </a:lnTo>
                  <a:lnTo>
                    <a:pt x="1107" y="481"/>
                  </a:lnTo>
                  <a:lnTo>
                    <a:pt x="1149" y="543"/>
                  </a:lnTo>
                  <a:lnTo>
                    <a:pt x="1183" y="609"/>
                  </a:lnTo>
                  <a:lnTo>
                    <a:pt x="1209" y="678"/>
                  </a:lnTo>
                  <a:lnTo>
                    <a:pt x="1225" y="752"/>
                  </a:lnTo>
                  <a:lnTo>
                    <a:pt x="1233" y="830"/>
                  </a:lnTo>
                  <a:lnTo>
                    <a:pt x="1230" y="870"/>
                  </a:lnTo>
                  <a:lnTo>
                    <a:pt x="1220" y="907"/>
                  </a:lnTo>
                  <a:lnTo>
                    <a:pt x="1202" y="941"/>
                  </a:lnTo>
                  <a:lnTo>
                    <a:pt x="1180" y="971"/>
                  </a:lnTo>
                  <a:lnTo>
                    <a:pt x="1152" y="997"/>
                  </a:lnTo>
                  <a:lnTo>
                    <a:pt x="1120" y="1016"/>
                  </a:lnTo>
                  <a:lnTo>
                    <a:pt x="1085" y="1029"/>
                  </a:lnTo>
                  <a:lnTo>
                    <a:pt x="1044" y="1034"/>
                  </a:lnTo>
                  <a:lnTo>
                    <a:pt x="1006" y="1029"/>
                  </a:lnTo>
                  <a:lnTo>
                    <a:pt x="970" y="1020"/>
                  </a:lnTo>
                  <a:lnTo>
                    <a:pt x="936" y="1002"/>
                  </a:lnTo>
                  <a:lnTo>
                    <a:pt x="907" y="978"/>
                  </a:lnTo>
                  <a:lnTo>
                    <a:pt x="885" y="949"/>
                  </a:lnTo>
                  <a:lnTo>
                    <a:pt x="867" y="917"/>
                  </a:lnTo>
                  <a:lnTo>
                    <a:pt x="856" y="879"/>
                  </a:lnTo>
                  <a:lnTo>
                    <a:pt x="853" y="841"/>
                  </a:lnTo>
                  <a:lnTo>
                    <a:pt x="851" y="810"/>
                  </a:lnTo>
                  <a:lnTo>
                    <a:pt x="845" y="781"/>
                  </a:lnTo>
                  <a:lnTo>
                    <a:pt x="833" y="752"/>
                  </a:lnTo>
                  <a:lnTo>
                    <a:pt x="817" y="725"/>
                  </a:lnTo>
                  <a:lnTo>
                    <a:pt x="796" y="701"/>
                  </a:lnTo>
                  <a:lnTo>
                    <a:pt x="770" y="680"/>
                  </a:lnTo>
                  <a:lnTo>
                    <a:pt x="741" y="662"/>
                  </a:lnTo>
                  <a:lnTo>
                    <a:pt x="706" y="647"/>
                  </a:lnTo>
                  <a:lnTo>
                    <a:pt x="667" y="639"/>
                  </a:lnTo>
                  <a:lnTo>
                    <a:pt x="625" y="636"/>
                  </a:lnTo>
                  <a:lnTo>
                    <a:pt x="580" y="641"/>
                  </a:lnTo>
                  <a:lnTo>
                    <a:pt x="537" y="652"/>
                  </a:lnTo>
                  <a:lnTo>
                    <a:pt x="498" y="672"/>
                  </a:lnTo>
                  <a:lnTo>
                    <a:pt x="463" y="697"/>
                  </a:lnTo>
                  <a:lnTo>
                    <a:pt x="432" y="728"/>
                  </a:lnTo>
                  <a:lnTo>
                    <a:pt x="408" y="763"/>
                  </a:lnTo>
                  <a:lnTo>
                    <a:pt x="392" y="804"/>
                  </a:lnTo>
                  <a:lnTo>
                    <a:pt x="382" y="846"/>
                  </a:lnTo>
                  <a:lnTo>
                    <a:pt x="380" y="891"/>
                  </a:lnTo>
                  <a:lnTo>
                    <a:pt x="390" y="937"/>
                  </a:lnTo>
                  <a:lnTo>
                    <a:pt x="406" y="979"/>
                  </a:lnTo>
                  <a:lnTo>
                    <a:pt x="430" y="1016"/>
                  </a:lnTo>
                  <a:lnTo>
                    <a:pt x="459" y="1047"/>
                  </a:lnTo>
                  <a:lnTo>
                    <a:pt x="493" y="1073"/>
                  </a:lnTo>
                  <a:lnTo>
                    <a:pt x="534" y="1092"/>
                  </a:lnTo>
                  <a:lnTo>
                    <a:pt x="575" y="1103"/>
                  </a:lnTo>
                  <a:lnTo>
                    <a:pt x="619" y="1108"/>
                  </a:lnTo>
                  <a:lnTo>
                    <a:pt x="698" y="1113"/>
                  </a:lnTo>
                  <a:lnTo>
                    <a:pt x="774" y="1129"/>
                  </a:lnTo>
                  <a:lnTo>
                    <a:pt x="845" y="1153"/>
                  </a:lnTo>
                  <a:lnTo>
                    <a:pt x="914" y="1186"/>
                  </a:lnTo>
                  <a:lnTo>
                    <a:pt x="977" y="1226"/>
                  </a:lnTo>
                  <a:lnTo>
                    <a:pt x="1035" y="1273"/>
                  </a:lnTo>
                  <a:lnTo>
                    <a:pt x="1086" y="1327"/>
                  </a:lnTo>
                  <a:lnTo>
                    <a:pt x="1131" y="1387"/>
                  </a:lnTo>
                  <a:lnTo>
                    <a:pt x="1168" y="1452"/>
                  </a:lnTo>
                  <a:lnTo>
                    <a:pt x="1197" y="1522"/>
                  </a:lnTo>
                  <a:lnTo>
                    <a:pt x="1202" y="1543"/>
                  </a:lnTo>
                  <a:lnTo>
                    <a:pt x="1199" y="1563"/>
                  </a:lnTo>
                  <a:lnTo>
                    <a:pt x="1189" y="1582"/>
                  </a:lnTo>
                  <a:lnTo>
                    <a:pt x="1175" y="1595"/>
                  </a:lnTo>
                  <a:lnTo>
                    <a:pt x="1157" y="1605"/>
                  </a:lnTo>
                  <a:lnTo>
                    <a:pt x="1136" y="1608"/>
                  </a:lnTo>
                  <a:lnTo>
                    <a:pt x="1080" y="1609"/>
                  </a:lnTo>
                  <a:lnTo>
                    <a:pt x="1023" y="1618"/>
                  </a:lnTo>
                  <a:lnTo>
                    <a:pt x="969" y="1634"/>
                  </a:lnTo>
                  <a:lnTo>
                    <a:pt x="917" y="1656"/>
                  </a:lnTo>
                  <a:lnTo>
                    <a:pt x="898" y="1663"/>
                  </a:lnTo>
                  <a:lnTo>
                    <a:pt x="877" y="1663"/>
                  </a:lnTo>
                  <a:lnTo>
                    <a:pt x="859" y="1656"/>
                  </a:lnTo>
                  <a:lnTo>
                    <a:pt x="843" y="1643"/>
                  </a:lnTo>
                  <a:lnTo>
                    <a:pt x="832" y="1627"/>
                  </a:lnTo>
                  <a:lnTo>
                    <a:pt x="809" y="1589"/>
                  </a:lnTo>
                  <a:lnTo>
                    <a:pt x="780" y="1555"/>
                  </a:lnTo>
                  <a:lnTo>
                    <a:pt x="745" y="1527"/>
                  </a:lnTo>
                  <a:lnTo>
                    <a:pt x="706" y="1506"/>
                  </a:lnTo>
                  <a:lnTo>
                    <a:pt x="662" y="1493"/>
                  </a:lnTo>
                  <a:lnTo>
                    <a:pt x="616" y="1489"/>
                  </a:lnTo>
                  <a:lnTo>
                    <a:pt x="540" y="1484"/>
                  </a:lnTo>
                  <a:lnTo>
                    <a:pt x="467" y="1469"/>
                  </a:lnTo>
                  <a:lnTo>
                    <a:pt x="397" y="1448"/>
                  </a:lnTo>
                  <a:lnTo>
                    <a:pt x="331" y="1418"/>
                  </a:lnTo>
                  <a:lnTo>
                    <a:pt x="269" y="1381"/>
                  </a:lnTo>
                  <a:lnTo>
                    <a:pt x="213" y="1336"/>
                  </a:lnTo>
                  <a:lnTo>
                    <a:pt x="161" y="1286"/>
                  </a:lnTo>
                  <a:lnTo>
                    <a:pt x="115" y="1229"/>
                  </a:lnTo>
                  <a:lnTo>
                    <a:pt x="76" y="1168"/>
                  </a:lnTo>
                  <a:lnTo>
                    <a:pt x="45" y="1102"/>
                  </a:lnTo>
                  <a:lnTo>
                    <a:pt x="21" y="1033"/>
                  </a:lnTo>
                  <a:lnTo>
                    <a:pt x="7" y="960"/>
                  </a:lnTo>
                  <a:lnTo>
                    <a:pt x="0" y="884"/>
                  </a:lnTo>
                  <a:lnTo>
                    <a:pt x="3" y="810"/>
                  </a:lnTo>
                  <a:lnTo>
                    <a:pt x="15" y="739"/>
                  </a:lnTo>
                  <a:lnTo>
                    <a:pt x="34" y="670"/>
                  </a:lnTo>
                  <a:lnTo>
                    <a:pt x="61" y="606"/>
                  </a:lnTo>
                  <a:lnTo>
                    <a:pt x="97" y="544"/>
                  </a:lnTo>
                  <a:lnTo>
                    <a:pt x="139" y="488"/>
                  </a:lnTo>
                  <a:lnTo>
                    <a:pt x="185" y="436"/>
                  </a:lnTo>
                  <a:lnTo>
                    <a:pt x="239" y="390"/>
                  </a:lnTo>
                  <a:lnTo>
                    <a:pt x="297" y="349"/>
                  </a:lnTo>
                  <a:lnTo>
                    <a:pt x="360" y="315"/>
                  </a:lnTo>
                  <a:lnTo>
                    <a:pt x="426" y="290"/>
                  </a:lnTo>
                  <a:lnTo>
                    <a:pt x="426" y="190"/>
                  </a:lnTo>
                  <a:lnTo>
                    <a:pt x="430" y="149"/>
                  </a:lnTo>
                  <a:lnTo>
                    <a:pt x="442" y="114"/>
                  </a:lnTo>
                  <a:lnTo>
                    <a:pt x="461" y="80"/>
                  </a:lnTo>
                  <a:lnTo>
                    <a:pt x="485" y="51"/>
                  </a:lnTo>
                  <a:lnTo>
                    <a:pt x="514" y="29"/>
                  </a:lnTo>
                  <a:lnTo>
                    <a:pt x="548" y="12"/>
                  </a:lnTo>
                  <a:lnTo>
                    <a:pt x="585" y="1"/>
                  </a:lnTo>
                  <a:lnTo>
                    <a:pt x="6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83" name="Google Shape;10283;p23"/>
            <p:cNvSpPr/>
            <p:nvPr/>
          </p:nvSpPr>
          <p:spPr>
            <a:xfrm>
              <a:off x="2779" y="2979"/>
              <a:ext cx="388" cy="517"/>
            </a:xfrm>
            <a:custGeom>
              <a:rect b="b" l="l" r="r" t="t"/>
              <a:pathLst>
                <a:path extrusionOk="0" h="1034" w="775">
                  <a:moveTo>
                    <a:pt x="187" y="0"/>
                  </a:moveTo>
                  <a:lnTo>
                    <a:pt x="227" y="5"/>
                  </a:lnTo>
                  <a:lnTo>
                    <a:pt x="263" y="14"/>
                  </a:lnTo>
                  <a:lnTo>
                    <a:pt x="297" y="32"/>
                  </a:lnTo>
                  <a:lnTo>
                    <a:pt x="324" y="56"/>
                  </a:lnTo>
                  <a:lnTo>
                    <a:pt x="348" y="85"/>
                  </a:lnTo>
                  <a:lnTo>
                    <a:pt x="366" y="117"/>
                  </a:lnTo>
                  <a:lnTo>
                    <a:pt x="377" y="154"/>
                  </a:lnTo>
                  <a:lnTo>
                    <a:pt x="380" y="193"/>
                  </a:lnTo>
                  <a:lnTo>
                    <a:pt x="382" y="224"/>
                  </a:lnTo>
                  <a:lnTo>
                    <a:pt x="389" y="253"/>
                  </a:lnTo>
                  <a:lnTo>
                    <a:pt x="400" y="282"/>
                  </a:lnTo>
                  <a:lnTo>
                    <a:pt x="416" y="309"/>
                  </a:lnTo>
                  <a:lnTo>
                    <a:pt x="437" y="333"/>
                  </a:lnTo>
                  <a:lnTo>
                    <a:pt x="463" y="354"/>
                  </a:lnTo>
                  <a:lnTo>
                    <a:pt x="492" y="374"/>
                  </a:lnTo>
                  <a:lnTo>
                    <a:pt x="525" y="387"/>
                  </a:lnTo>
                  <a:lnTo>
                    <a:pt x="564" y="395"/>
                  </a:lnTo>
                  <a:lnTo>
                    <a:pt x="608" y="398"/>
                  </a:lnTo>
                  <a:lnTo>
                    <a:pt x="632" y="401"/>
                  </a:lnTo>
                  <a:lnTo>
                    <a:pt x="651" y="412"/>
                  </a:lnTo>
                  <a:lnTo>
                    <a:pt x="666" y="427"/>
                  </a:lnTo>
                  <a:lnTo>
                    <a:pt x="674" y="445"/>
                  </a:lnTo>
                  <a:lnTo>
                    <a:pt x="675" y="464"/>
                  </a:lnTo>
                  <a:lnTo>
                    <a:pt x="675" y="483"/>
                  </a:lnTo>
                  <a:lnTo>
                    <a:pt x="675" y="501"/>
                  </a:lnTo>
                  <a:lnTo>
                    <a:pt x="675" y="519"/>
                  </a:lnTo>
                  <a:lnTo>
                    <a:pt x="677" y="535"/>
                  </a:lnTo>
                  <a:lnTo>
                    <a:pt x="679" y="554"/>
                  </a:lnTo>
                  <a:lnTo>
                    <a:pt x="683" y="575"/>
                  </a:lnTo>
                  <a:lnTo>
                    <a:pt x="690" y="599"/>
                  </a:lnTo>
                  <a:lnTo>
                    <a:pt x="696" y="627"/>
                  </a:lnTo>
                  <a:lnTo>
                    <a:pt x="704" y="659"/>
                  </a:lnTo>
                  <a:lnTo>
                    <a:pt x="714" y="696"/>
                  </a:lnTo>
                  <a:lnTo>
                    <a:pt x="725" y="738"/>
                  </a:lnTo>
                  <a:lnTo>
                    <a:pt x="740" y="788"/>
                  </a:lnTo>
                  <a:lnTo>
                    <a:pt x="754" y="846"/>
                  </a:lnTo>
                  <a:lnTo>
                    <a:pt x="772" y="912"/>
                  </a:lnTo>
                  <a:lnTo>
                    <a:pt x="775" y="931"/>
                  </a:lnTo>
                  <a:lnTo>
                    <a:pt x="770" y="951"/>
                  </a:lnTo>
                  <a:lnTo>
                    <a:pt x="761" y="968"/>
                  </a:lnTo>
                  <a:lnTo>
                    <a:pt x="733" y="996"/>
                  </a:lnTo>
                  <a:lnTo>
                    <a:pt x="701" y="1015"/>
                  </a:lnTo>
                  <a:lnTo>
                    <a:pt x="669" y="1028"/>
                  </a:lnTo>
                  <a:lnTo>
                    <a:pt x="635" y="1034"/>
                  </a:lnTo>
                  <a:lnTo>
                    <a:pt x="601" y="1034"/>
                  </a:lnTo>
                  <a:lnTo>
                    <a:pt x="567" y="1028"/>
                  </a:lnTo>
                  <a:lnTo>
                    <a:pt x="535" y="1015"/>
                  </a:lnTo>
                  <a:lnTo>
                    <a:pt x="506" y="997"/>
                  </a:lnTo>
                  <a:lnTo>
                    <a:pt x="479" y="975"/>
                  </a:lnTo>
                  <a:lnTo>
                    <a:pt x="458" y="947"/>
                  </a:lnTo>
                  <a:lnTo>
                    <a:pt x="440" y="915"/>
                  </a:lnTo>
                  <a:lnTo>
                    <a:pt x="430" y="880"/>
                  </a:lnTo>
                  <a:lnTo>
                    <a:pt x="426" y="839"/>
                  </a:lnTo>
                  <a:lnTo>
                    <a:pt x="426" y="756"/>
                  </a:lnTo>
                  <a:lnTo>
                    <a:pt x="356" y="730"/>
                  </a:lnTo>
                  <a:lnTo>
                    <a:pt x="290" y="696"/>
                  </a:lnTo>
                  <a:lnTo>
                    <a:pt x="229" y="656"/>
                  </a:lnTo>
                  <a:lnTo>
                    <a:pt x="174" y="607"/>
                  </a:lnTo>
                  <a:lnTo>
                    <a:pt x="124" y="552"/>
                  </a:lnTo>
                  <a:lnTo>
                    <a:pt x="84" y="491"/>
                  </a:lnTo>
                  <a:lnTo>
                    <a:pt x="50" y="425"/>
                  </a:lnTo>
                  <a:lnTo>
                    <a:pt x="24" y="356"/>
                  </a:lnTo>
                  <a:lnTo>
                    <a:pt x="7" y="282"/>
                  </a:lnTo>
                  <a:lnTo>
                    <a:pt x="0" y="204"/>
                  </a:lnTo>
                  <a:lnTo>
                    <a:pt x="3" y="164"/>
                  </a:lnTo>
                  <a:lnTo>
                    <a:pt x="13" y="127"/>
                  </a:lnTo>
                  <a:lnTo>
                    <a:pt x="29" y="93"/>
                  </a:lnTo>
                  <a:lnTo>
                    <a:pt x="52" y="63"/>
                  </a:lnTo>
                  <a:lnTo>
                    <a:pt x="81" y="37"/>
                  </a:lnTo>
                  <a:lnTo>
                    <a:pt x="113" y="17"/>
                  </a:lnTo>
                  <a:lnTo>
                    <a:pt x="148" y="5"/>
                  </a:lnTo>
                  <a:lnTo>
                    <a:pt x="1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84" name="Google Shape;10284;p23"/>
            <p:cNvSpPr/>
            <p:nvPr/>
          </p:nvSpPr>
          <p:spPr>
            <a:xfrm>
              <a:off x="3243" y="3128"/>
              <a:ext cx="1143" cy="1142"/>
            </a:xfrm>
            <a:custGeom>
              <a:rect b="b" l="l" r="r" t="t"/>
              <a:pathLst>
                <a:path extrusionOk="0" h="2285" w="2285">
                  <a:moveTo>
                    <a:pt x="197" y="0"/>
                  </a:moveTo>
                  <a:lnTo>
                    <a:pt x="239" y="6"/>
                  </a:lnTo>
                  <a:lnTo>
                    <a:pt x="1833" y="433"/>
                  </a:lnTo>
                  <a:lnTo>
                    <a:pt x="1870" y="446"/>
                  </a:lnTo>
                  <a:lnTo>
                    <a:pt x="1900" y="466"/>
                  </a:lnTo>
                  <a:lnTo>
                    <a:pt x="1926" y="491"/>
                  </a:lnTo>
                  <a:lnTo>
                    <a:pt x="1947" y="519"/>
                  </a:lnTo>
                  <a:lnTo>
                    <a:pt x="1961" y="551"/>
                  </a:lnTo>
                  <a:lnTo>
                    <a:pt x="1971" y="585"/>
                  </a:lnTo>
                  <a:lnTo>
                    <a:pt x="1974" y="619"/>
                  </a:lnTo>
                  <a:lnTo>
                    <a:pt x="1970" y="654"/>
                  </a:lnTo>
                  <a:lnTo>
                    <a:pt x="1960" y="688"/>
                  </a:lnTo>
                  <a:lnTo>
                    <a:pt x="1942" y="722"/>
                  </a:lnTo>
                  <a:lnTo>
                    <a:pt x="1918" y="751"/>
                  </a:lnTo>
                  <a:lnTo>
                    <a:pt x="1700" y="968"/>
                  </a:lnTo>
                  <a:lnTo>
                    <a:pt x="2229" y="1499"/>
                  </a:lnTo>
                  <a:lnTo>
                    <a:pt x="2255" y="1529"/>
                  </a:lnTo>
                  <a:lnTo>
                    <a:pt x="2271" y="1561"/>
                  </a:lnTo>
                  <a:lnTo>
                    <a:pt x="2282" y="1597"/>
                  </a:lnTo>
                  <a:lnTo>
                    <a:pt x="2285" y="1632"/>
                  </a:lnTo>
                  <a:lnTo>
                    <a:pt x="2282" y="1669"/>
                  </a:lnTo>
                  <a:lnTo>
                    <a:pt x="2271" y="1705"/>
                  </a:lnTo>
                  <a:lnTo>
                    <a:pt x="2255" y="1737"/>
                  </a:lnTo>
                  <a:lnTo>
                    <a:pt x="2229" y="1768"/>
                  </a:lnTo>
                  <a:lnTo>
                    <a:pt x="1768" y="2229"/>
                  </a:lnTo>
                  <a:lnTo>
                    <a:pt x="1737" y="2254"/>
                  </a:lnTo>
                  <a:lnTo>
                    <a:pt x="1705" y="2270"/>
                  </a:lnTo>
                  <a:lnTo>
                    <a:pt x="1670" y="2282"/>
                  </a:lnTo>
                  <a:lnTo>
                    <a:pt x="1633" y="2285"/>
                  </a:lnTo>
                  <a:lnTo>
                    <a:pt x="1633" y="2285"/>
                  </a:lnTo>
                  <a:lnTo>
                    <a:pt x="1597" y="2282"/>
                  </a:lnTo>
                  <a:lnTo>
                    <a:pt x="1562" y="2270"/>
                  </a:lnTo>
                  <a:lnTo>
                    <a:pt x="1530" y="2254"/>
                  </a:lnTo>
                  <a:lnTo>
                    <a:pt x="1499" y="2229"/>
                  </a:lnTo>
                  <a:lnTo>
                    <a:pt x="969" y="1700"/>
                  </a:lnTo>
                  <a:lnTo>
                    <a:pt x="751" y="1918"/>
                  </a:lnTo>
                  <a:lnTo>
                    <a:pt x="729" y="1937"/>
                  </a:lnTo>
                  <a:lnTo>
                    <a:pt x="703" y="1953"/>
                  </a:lnTo>
                  <a:lnTo>
                    <a:pt x="676" y="1964"/>
                  </a:lnTo>
                  <a:lnTo>
                    <a:pt x="648" y="1971"/>
                  </a:lnTo>
                  <a:lnTo>
                    <a:pt x="618" y="1974"/>
                  </a:lnTo>
                  <a:lnTo>
                    <a:pt x="589" y="1972"/>
                  </a:lnTo>
                  <a:lnTo>
                    <a:pt x="560" y="1964"/>
                  </a:lnTo>
                  <a:lnTo>
                    <a:pt x="531" y="1951"/>
                  </a:lnTo>
                  <a:lnTo>
                    <a:pt x="505" y="1934"/>
                  </a:lnTo>
                  <a:lnTo>
                    <a:pt x="481" y="1911"/>
                  </a:lnTo>
                  <a:lnTo>
                    <a:pt x="458" y="1882"/>
                  </a:lnTo>
                  <a:lnTo>
                    <a:pt x="440" y="1847"/>
                  </a:lnTo>
                  <a:lnTo>
                    <a:pt x="427" y="1806"/>
                  </a:lnTo>
                  <a:lnTo>
                    <a:pt x="424" y="1798"/>
                  </a:lnTo>
                  <a:lnTo>
                    <a:pt x="421" y="1782"/>
                  </a:lnTo>
                  <a:lnTo>
                    <a:pt x="414" y="1758"/>
                  </a:lnTo>
                  <a:lnTo>
                    <a:pt x="405" y="1724"/>
                  </a:lnTo>
                  <a:lnTo>
                    <a:pt x="394" y="1684"/>
                  </a:lnTo>
                  <a:lnTo>
                    <a:pt x="381" y="1637"/>
                  </a:lnTo>
                  <a:lnTo>
                    <a:pt x="368" y="1584"/>
                  </a:lnTo>
                  <a:lnTo>
                    <a:pt x="352" y="1524"/>
                  </a:lnTo>
                  <a:lnTo>
                    <a:pt x="334" y="1462"/>
                  </a:lnTo>
                  <a:lnTo>
                    <a:pt x="316" y="1394"/>
                  </a:lnTo>
                  <a:lnTo>
                    <a:pt x="297" y="1323"/>
                  </a:lnTo>
                  <a:lnTo>
                    <a:pt x="278" y="1250"/>
                  </a:lnTo>
                  <a:lnTo>
                    <a:pt x="257" y="1175"/>
                  </a:lnTo>
                  <a:lnTo>
                    <a:pt x="237" y="1097"/>
                  </a:lnTo>
                  <a:lnTo>
                    <a:pt x="216" y="1020"/>
                  </a:lnTo>
                  <a:lnTo>
                    <a:pt x="195" y="943"/>
                  </a:lnTo>
                  <a:lnTo>
                    <a:pt x="174" y="865"/>
                  </a:lnTo>
                  <a:lnTo>
                    <a:pt x="155" y="791"/>
                  </a:lnTo>
                  <a:lnTo>
                    <a:pt x="134" y="717"/>
                  </a:lnTo>
                  <a:lnTo>
                    <a:pt x="116" y="646"/>
                  </a:lnTo>
                  <a:lnTo>
                    <a:pt x="99" y="580"/>
                  </a:lnTo>
                  <a:lnTo>
                    <a:pt x="81" y="516"/>
                  </a:lnTo>
                  <a:lnTo>
                    <a:pt x="65" y="458"/>
                  </a:lnTo>
                  <a:lnTo>
                    <a:pt x="52" y="404"/>
                  </a:lnTo>
                  <a:lnTo>
                    <a:pt x="39" y="358"/>
                  </a:lnTo>
                  <a:lnTo>
                    <a:pt x="28" y="317"/>
                  </a:lnTo>
                  <a:lnTo>
                    <a:pt x="20" y="285"/>
                  </a:lnTo>
                  <a:lnTo>
                    <a:pt x="13" y="261"/>
                  </a:lnTo>
                  <a:lnTo>
                    <a:pt x="8" y="245"/>
                  </a:lnTo>
                  <a:lnTo>
                    <a:pt x="7" y="238"/>
                  </a:lnTo>
                  <a:lnTo>
                    <a:pt x="0" y="196"/>
                  </a:lnTo>
                  <a:lnTo>
                    <a:pt x="4" y="156"/>
                  </a:lnTo>
                  <a:lnTo>
                    <a:pt x="13" y="119"/>
                  </a:lnTo>
                  <a:lnTo>
                    <a:pt x="31" y="85"/>
                  </a:lnTo>
                  <a:lnTo>
                    <a:pt x="57" y="56"/>
                  </a:lnTo>
                  <a:lnTo>
                    <a:pt x="86" y="30"/>
                  </a:lnTo>
                  <a:lnTo>
                    <a:pt x="120" y="13"/>
                  </a:lnTo>
                  <a:lnTo>
                    <a:pt x="157" y="3"/>
                  </a:lnTo>
                  <a:lnTo>
                    <a:pt x="1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85" name="Google Shape;10285;p23"/>
          <p:cNvGrpSpPr/>
          <p:nvPr/>
        </p:nvGrpSpPr>
        <p:grpSpPr>
          <a:xfrm>
            <a:off x="10264472" y="16907998"/>
            <a:ext cx="493256" cy="424357"/>
            <a:chOff x="2811" y="1808"/>
            <a:chExt cx="2051" cy="1764"/>
          </a:xfrm>
        </p:grpSpPr>
        <p:sp>
          <p:nvSpPr>
            <p:cNvPr id="10286" name="Google Shape;10286;p23"/>
            <p:cNvSpPr/>
            <p:nvPr/>
          </p:nvSpPr>
          <p:spPr>
            <a:xfrm>
              <a:off x="2811" y="1808"/>
              <a:ext cx="2051" cy="1764"/>
            </a:xfrm>
            <a:custGeom>
              <a:rect b="b" l="l" r="r" t="t"/>
              <a:pathLst>
                <a:path extrusionOk="0" h="3529" w="4102">
                  <a:moveTo>
                    <a:pt x="3096" y="2981"/>
                  </a:moveTo>
                  <a:lnTo>
                    <a:pt x="3068" y="2985"/>
                  </a:lnTo>
                  <a:lnTo>
                    <a:pt x="3043" y="2996"/>
                  </a:lnTo>
                  <a:lnTo>
                    <a:pt x="3023" y="3012"/>
                  </a:lnTo>
                  <a:lnTo>
                    <a:pt x="3007" y="3032"/>
                  </a:lnTo>
                  <a:lnTo>
                    <a:pt x="2997" y="3057"/>
                  </a:lnTo>
                  <a:lnTo>
                    <a:pt x="2993" y="3084"/>
                  </a:lnTo>
                  <a:lnTo>
                    <a:pt x="2997" y="3112"/>
                  </a:lnTo>
                  <a:lnTo>
                    <a:pt x="3007" y="3135"/>
                  </a:lnTo>
                  <a:lnTo>
                    <a:pt x="3023" y="3156"/>
                  </a:lnTo>
                  <a:lnTo>
                    <a:pt x="3043" y="3173"/>
                  </a:lnTo>
                  <a:lnTo>
                    <a:pt x="3068" y="3183"/>
                  </a:lnTo>
                  <a:lnTo>
                    <a:pt x="3096" y="3186"/>
                  </a:lnTo>
                  <a:lnTo>
                    <a:pt x="3727" y="3186"/>
                  </a:lnTo>
                  <a:lnTo>
                    <a:pt x="3753" y="3183"/>
                  </a:lnTo>
                  <a:lnTo>
                    <a:pt x="3778" y="3173"/>
                  </a:lnTo>
                  <a:lnTo>
                    <a:pt x="3800" y="3156"/>
                  </a:lnTo>
                  <a:lnTo>
                    <a:pt x="3816" y="3135"/>
                  </a:lnTo>
                  <a:lnTo>
                    <a:pt x="3826" y="3112"/>
                  </a:lnTo>
                  <a:lnTo>
                    <a:pt x="3829" y="3084"/>
                  </a:lnTo>
                  <a:lnTo>
                    <a:pt x="3826" y="3057"/>
                  </a:lnTo>
                  <a:lnTo>
                    <a:pt x="3816" y="3032"/>
                  </a:lnTo>
                  <a:lnTo>
                    <a:pt x="3800" y="3012"/>
                  </a:lnTo>
                  <a:lnTo>
                    <a:pt x="3778" y="2996"/>
                  </a:lnTo>
                  <a:lnTo>
                    <a:pt x="3753" y="2985"/>
                  </a:lnTo>
                  <a:lnTo>
                    <a:pt x="3727" y="2981"/>
                  </a:lnTo>
                  <a:lnTo>
                    <a:pt x="3096" y="2981"/>
                  </a:lnTo>
                  <a:close/>
                  <a:moveTo>
                    <a:pt x="2412" y="2434"/>
                  </a:moveTo>
                  <a:lnTo>
                    <a:pt x="2384" y="2438"/>
                  </a:lnTo>
                  <a:lnTo>
                    <a:pt x="2361" y="2449"/>
                  </a:lnTo>
                  <a:lnTo>
                    <a:pt x="2339" y="2464"/>
                  </a:lnTo>
                  <a:lnTo>
                    <a:pt x="2323" y="2485"/>
                  </a:lnTo>
                  <a:lnTo>
                    <a:pt x="2313" y="2510"/>
                  </a:lnTo>
                  <a:lnTo>
                    <a:pt x="2310" y="2537"/>
                  </a:lnTo>
                  <a:lnTo>
                    <a:pt x="2313" y="2565"/>
                  </a:lnTo>
                  <a:lnTo>
                    <a:pt x="2323" y="2588"/>
                  </a:lnTo>
                  <a:lnTo>
                    <a:pt x="2339" y="2609"/>
                  </a:lnTo>
                  <a:lnTo>
                    <a:pt x="2361" y="2626"/>
                  </a:lnTo>
                  <a:lnTo>
                    <a:pt x="2384" y="2636"/>
                  </a:lnTo>
                  <a:lnTo>
                    <a:pt x="2412" y="2639"/>
                  </a:lnTo>
                  <a:lnTo>
                    <a:pt x="3727" y="2639"/>
                  </a:lnTo>
                  <a:lnTo>
                    <a:pt x="3753" y="2636"/>
                  </a:lnTo>
                  <a:lnTo>
                    <a:pt x="3778" y="2626"/>
                  </a:lnTo>
                  <a:lnTo>
                    <a:pt x="3800" y="2609"/>
                  </a:lnTo>
                  <a:lnTo>
                    <a:pt x="3816" y="2588"/>
                  </a:lnTo>
                  <a:lnTo>
                    <a:pt x="3826" y="2565"/>
                  </a:lnTo>
                  <a:lnTo>
                    <a:pt x="3829" y="2537"/>
                  </a:lnTo>
                  <a:lnTo>
                    <a:pt x="3826" y="2510"/>
                  </a:lnTo>
                  <a:lnTo>
                    <a:pt x="3816" y="2485"/>
                  </a:lnTo>
                  <a:lnTo>
                    <a:pt x="3800" y="2464"/>
                  </a:lnTo>
                  <a:lnTo>
                    <a:pt x="3778" y="2449"/>
                  </a:lnTo>
                  <a:lnTo>
                    <a:pt x="3753" y="2438"/>
                  </a:lnTo>
                  <a:lnTo>
                    <a:pt x="3727" y="2434"/>
                  </a:lnTo>
                  <a:lnTo>
                    <a:pt x="2412" y="2434"/>
                  </a:lnTo>
                  <a:close/>
                  <a:moveTo>
                    <a:pt x="2412" y="1887"/>
                  </a:moveTo>
                  <a:lnTo>
                    <a:pt x="2384" y="1890"/>
                  </a:lnTo>
                  <a:lnTo>
                    <a:pt x="2361" y="1902"/>
                  </a:lnTo>
                  <a:lnTo>
                    <a:pt x="2339" y="1917"/>
                  </a:lnTo>
                  <a:lnTo>
                    <a:pt x="2323" y="1938"/>
                  </a:lnTo>
                  <a:lnTo>
                    <a:pt x="2313" y="1963"/>
                  </a:lnTo>
                  <a:lnTo>
                    <a:pt x="2310" y="1990"/>
                  </a:lnTo>
                  <a:lnTo>
                    <a:pt x="2313" y="2016"/>
                  </a:lnTo>
                  <a:lnTo>
                    <a:pt x="2323" y="2041"/>
                  </a:lnTo>
                  <a:lnTo>
                    <a:pt x="2339" y="2062"/>
                  </a:lnTo>
                  <a:lnTo>
                    <a:pt x="2361" y="2079"/>
                  </a:lnTo>
                  <a:lnTo>
                    <a:pt x="2384" y="2089"/>
                  </a:lnTo>
                  <a:lnTo>
                    <a:pt x="2412" y="2092"/>
                  </a:lnTo>
                  <a:lnTo>
                    <a:pt x="3476" y="2092"/>
                  </a:lnTo>
                  <a:lnTo>
                    <a:pt x="3503" y="2089"/>
                  </a:lnTo>
                  <a:lnTo>
                    <a:pt x="3528" y="2079"/>
                  </a:lnTo>
                  <a:lnTo>
                    <a:pt x="3548" y="2062"/>
                  </a:lnTo>
                  <a:lnTo>
                    <a:pt x="3564" y="2041"/>
                  </a:lnTo>
                  <a:lnTo>
                    <a:pt x="3575" y="2016"/>
                  </a:lnTo>
                  <a:lnTo>
                    <a:pt x="3579" y="1990"/>
                  </a:lnTo>
                  <a:lnTo>
                    <a:pt x="3575" y="1963"/>
                  </a:lnTo>
                  <a:lnTo>
                    <a:pt x="3564" y="1938"/>
                  </a:lnTo>
                  <a:lnTo>
                    <a:pt x="3548" y="1917"/>
                  </a:lnTo>
                  <a:lnTo>
                    <a:pt x="3528" y="1902"/>
                  </a:lnTo>
                  <a:lnTo>
                    <a:pt x="3503" y="1890"/>
                  </a:lnTo>
                  <a:lnTo>
                    <a:pt x="3476" y="1887"/>
                  </a:lnTo>
                  <a:lnTo>
                    <a:pt x="2412" y="1887"/>
                  </a:lnTo>
                  <a:close/>
                  <a:moveTo>
                    <a:pt x="2412" y="1340"/>
                  </a:moveTo>
                  <a:lnTo>
                    <a:pt x="2384" y="1343"/>
                  </a:lnTo>
                  <a:lnTo>
                    <a:pt x="2361" y="1353"/>
                  </a:lnTo>
                  <a:lnTo>
                    <a:pt x="2339" y="1370"/>
                  </a:lnTo>
                  <a:lnTo>
                    <a:pt x="2323" y="1391"/>
                  </a:lnTo>
                  <a:lnTo>
                    <a:pt x="2313" y="1416"/>
                  </a:lnTo>
                  <a:lnTo>
                    <a:pt x="2310" y="1442"/>
                  </a:lnTo>
                  <a:lnTo>
                    <a:pt x="2313" y="1469"/>
                  </a:lnTo>
                  <a:lnTo>
                    <a:pt x="2323" y="1494"/>
                  </a:lnTo>
                  <a:lnTo>
                    <a:pt x="2339" y="1515"/>
                  </a:lnTo>
                  <a:lnTo>
                    <a:pt x="2361" y="1532"/>
                  </a:lnTo>
                  <a:lnTo>
                    <a:pt x="2384" y="1542"/>
                  </a:lnTo>
                  <a:lnTo>
                    <a:pt x="2412" y="1545"/>
                  </a:lnTo>
                  <a:lnTo>
                    <a:pt x="3043" y="1545"/>
                  </a:lnTo>
                  <a:lnTo>
                    <a:pt x="3069" y="1542"/>
                  </a:lnTo>
                  <a:lnTo>
                    <a:pt x="3094" y="1532"/>
                  </a:lnTo>
                  <a:lnTo>
                    <a:pt x="3116" y="1515"/>
                  </a:lnTo>
                  <a:lnTo>
                    <a:pt x="3132" y="1494"/>
                  </a:lnTo>
                  <a:lnTo>
                    <a:pt x="3142" y="1469"/>
                  </a:lnTo>
                  <a:lnTo>
                    <a:pt x="3145" y="1442"/>
                  </a:lnTo>
                  <a:lnTo>
                    <a:pt x="3142" y="1416"/>
                  </a:lnTo>
                  <a:lnTo>
                    <a:pt x="3132" y="1391"/>
                  </a:lnTo>
                  <a:lnTo>
                    <a:pt x="3116" y="1370"/>
                  </a:lnTo>
                  <a:lnTo>
                    <a:pt x="3094" y="1353"/>
                  </a:lnTo>
                  <a:lnTo>
                    <a:pt x="3069" y="1343"/>
                  </a:lnTo>
                  <a:lnTo>
                    <a:pt x="3043" y="1340"/>
                  </a:lnTo>
                  <a:lnTo>
                    <a:pt x="2412" y="1340"/>
                  </a:lnTo>
                  <a:close/>
                  <a:moveTo>
                    <a:pt x="600" y="1311"/>
                  </a:moveTo>
                  <a:lnTo>
                    <a:pt x="553" y="1315"/>
                  </a:lnTo>
                  <a:lnTo>
                    <a:pt x="508" y="1326"/>
                  </a:lnTo>
                  <a:lnTo>
                    <a:pt x="467" y="1343"/>
                  </a:lnTo>
                  <a:lnTo>
                    <a:pt x="428" y="1367"/>
                  </a:lnTo>
                  <a:lnTo>
                    <a:pt x="395" y="1396"/>
                  </a:lnTo>
                  <a:lnTo>
                    <a:pt x="366" y="1429"/>
                  </a:lnTo>
                  <a:lnTo>
                    <a:pt x="342" y="1468"/>
                  </a:lnTo>
                  <a:lnTo>
                    <a:pt x="325" y="1509"/>
                  </a:lnTo>
                  <a:lnTo>
                    <a:pt x="314" y="1554"/>
                  </a:lnTo>
                  <a:lnTo>
                    <a:pt x="310" y="1601"/>
                  </a:lnTo>
                  <a:lnTo>
                    <a:pt x="310" y="2926"/>
                  </a:lnTo>
                  <a:lnTo>
                    <a:pt x="314" y="2972"/>
                  </a:lnTo>
                  <a:lnTo>
                    <a:pt x="325" y="3017"/>
                  </a:lnTo>
                  <a:lnTo>
                    <a:pt x="342" y="3058"/>
                  </a:lnTo>
                  <a:lnTo>
                    <a:pt x="366" y="3097"/>
                  </a:lnTo>
                  <a:lnTo>
                    <a:pt x="395" y="3130"/>
                  </a:lnTo>
                  <a:lnTo>
                    <a:pt x="428" y="3159"/>
                  </a:lnTo>
                  <a:lnTo>
                    <a:pt x="467" y="3183"/>
                  </a:lnTo>
                  <a:lnTo>
                    <a:pt x="508" y="3200"/>
                  </a:lnTo>
                  <a:lnTo>
                    <a:pt x="553" y="3211"/>
                  </a:lnTo>
                  <a:lnTo>
                    <a:pt x="600" y="3215"/>
                  </a:lnTo>
                  <a:lnTo>
                    <a:pt x="1702" y="3215"/>
                  </a:lnTo>
                  <a:lnTo>
                    <a:pt x="1748" y="3211"/>
                  </a:lnTo>
                  <a:lnTo>
                    <a:pt x="1793" y="3200"/>
                  </a:lnTo>
                  <a:lnTo>
                    <a:pt x="1834" y="3183"/>
                  </a:lnTo>
                  <a:lnTo>
                    <a:pt x="1872" y="3159"/>
                  </a:lnTo>
                  <a:lnTo>
                    <a:pt x="1906" y="3130"/>
                  </a:lnTo>
                  <a:lnTo>
                    <a:pt x="1935" y="3097"/>
                  </a:lnTo>
                  <a:lnTo>
                    <a:pt x="1958" y="3058"/>
                  </a:lnTo>
                  <a:lnTo>
                    <a:pt x="1976" y="3017"/>
                  </a:lnTo>
                  <a:lnTo>
                    <a:pt x="1987" y="2972"/>
                  </a:lnTo>
                  <a:lnTo>
                    <a:pt x="1991" y="2926"/>
                  </a:lnTo>
                  <a:lnTo>
                    <a:pt x="1991" y="1601"/>
                  </a:lnTo>
                  <a:lnTo>
                    <a:pt x="1987" y="1554"/>
                  </a:lnTo>
                  <a:lnTo>
                    <a:pt x="1976" y="1509"/>
                  </a:lnTo>
                  <a:lnTo>
                    <a:pt x="1958" y="1468"/>
                  </a:lnTo>
                  <a:lnTo>
                    <a:pt x="1935" y="1429"/>
                  </a:lnTo>
                  <a:lnTo>
                    <a:pt x="1906" y="1396"/>
                  </a:lnTo>
                  <a:lnTo>
                    <a:pt x="1872" y="1367"/>
                  </a:lnTo>
                  <a:lnTo>
                    <a:pt x="1834" y="1343"/>
                  </a:lnTo>
                  <a:lnTo>
                    <a:pt x="1793" y="1326"/>
                  </a:lnTo>
                  <a:lnTo>
                    <a:pt x="1748" y="1315"/>
                  </a:lnTo>
                  <a:lnTo>
                    <a:pt x="1702" y="1311"/>
                  </a:lnTo>
                  <a:lnTo>
                    <a:pt x="600" y="1311"/>
                  </a:lnTo>
                  <a:close/>
                  <a:moveTo>
                    <a:pt x="2052" y="319"/>
                  </a:moveTo>
                  <a:lnTo>
                    <a:pt x="2004" y="323"/>
                  </a:lnTo>
                  <a:lnTo>
                    <a:pt x="1959" y="334"/>
                  </a:lnTo>
                  <a:lnTo>
                    <a:pt x="1917" y="352"/>
                  </a:lnTo>
                  <a:lnTo>
                    <a:pt x="1878" y="375"/>
                  </a:lnTo>
                  <a:lnTo>
                    <a:pt x="1845" y="404"/>
                  </a:lnTo>
                  <a:lnTo>
                    <a:pt x="1816" y="439"/>
                  </a:lnTo>
                  <a:lnTo>
                    <a:pt x="1793" y="476"/>
                  </a:lnTo>
                  <a:lnTo>
                    <a:pt x="1774" y="519"/>
                  </a:lnTo>
                  <a:lnTo>
                    <a:pt x="1763" y="563"/>
                  </a:lnTo>
                  <a:lnTo>
                    <a:pt x="1759" y="611"/>
                  </a:lnTo>
                  <a:lnTo>
                    <a:pt x="1763" y="658"/>
                  </a:lnTo>
                  <a:lnTo>
                    <a:pt x="1774" y="703"/>
                  </a:lnTo>
                  <a:lnTo>
                    <a:pt x="1793" y="745"/>
                  </a:lnTo>
                  <a:lnTo>
                    <a:pt x="1816" y="783"/>
                  </a:lnTo>
                  <a:lnTo>
                    <a:pt x="1845" y="818"/>
                  </a:lnTo>
                  <a:lnTo>
                    <a:pt x="1878" y="846"/>
                  </a:lnTo>
                  <a:lnTo>
                    <a:pt x="1917" y="870"/>
                  </a:lnTo>
                  <a:lnTo>
                    <a:pt x="1959" y="887"/>
                  </a:lnTo>
                  <a:lnTo>
                    <a:pt x="2004" y="899"/>
                  </a:lnTo>
                  <a:lnTo>
                    <a:pt x="2052" y="902"/>
                  </a:lnTo>
                  <a:lnTo>
                    <a:pt x="2099" y="899"/>
                  </a:lnTo>
                  <a:lnTo>
                    <a:pt x="2144" y="887"/>
                  </a:lnTo>
                  <a:lnTo>
                    <a:pt x="2185" y="870"/>
                  </a:lnTo>
                  <a:lnTo>
                    <a:pt x="2224" y="846"/>
                  </a:lnTo>
                  <a:lnTo>
                    <a:pt x="2257" y="818"/>
                  </a:lnTo>
                  <a:lnTo>
                    <a:pt x="2287" y="783"/>
                  </a:lnTo>
                  <a:lnTo>
                    <a:pt x="2311" y="745"/>
                  </a:lnTo>
                  <a:lnTo>
                    <a:pt x="2328" y="703"/>
                  </a:lnTo>
                  <a:lnTo>
                    <a:pt x="2339" y="658"/>
                  </a:lnTo>
                  <a:lnTo>
                    <a:pt x="2343" y="611"/>
                  </a:lnTo>
                  <a:lnTo>
                    <a:pt x="2339" y="563"/>
                  </a:lnTo>
                  <a:lnTo>
                    <a:pt x="2328" y="519"/>
                  </a:lnTo>
                  <a:lnTo>
                    <a:pt x="2311" y="476"/>
                  </a:lnTo>
                  <a:lnTo>
                    <a:pt x="2287" y="439"/>
                  </a:lnTo>
                  <a:lnTo>
                    <a:pt x="2257" y="404"/>
                  </a:lnTo>
                  <a:lnTo>
                    <a:pt x="2224" y="375"/>
                  </a:lnTo>
                  <a:lnTo>
                    <a:pt x="2185" y="352"/>
                  </a:lnTo>
                  <a:lnTo>
                    <a:pt x="2144" y="334"/>
                  </a:lnTo>
                  <a:lnTo>
                    <a:pt x="2099" y="323"/>
                  </a:lnTo>
                  <a:lnTo>
                    <a:pt x="2052" y="319"/>
                  </a:lnTo>
                  <a:close/>
                  <a:moveTo>
                    <a:pt x="2052" y="0"/>
                  </a:moveTo>
                  <a:lnTo>
                    <a:pt x="2126" y="4"/>
                  </a:lnTo>
                  <a:lnTo>
                    <a:pt x="2199" y="15"/>
                  </a:lnTo>
                  <a:lnTo>
                    <a:pt x="2268" y="33"/>
                  </a:lnTo>
                  <a:lnTo>
                    <a:pt x="2336" y="58"/>
                  </a:lnTo>
                  <a:lnTo>
                    <a:pt x="2399" y="89"/>
                  </a:lnTo>
                  <a:lnTo>
                    <a:pt x="2459" y="125"/>
                  </a:lnTo>
                  <a:lnTo>
                    <a:pt x="2515" y="167"/>
                  </a:lnTo>
                  <a:lnTo>
                    <a:pt x="2567" y="213"/>
                  </a:lnTo>
                  <a:lnTo>
                    <a:pt x="2615" y="266"/>
                  </a:lnTo>
                  <a:lnTo>
                    <a:pt x="2657" y="322"/>
                  </a:lnTo>
                  <a:lnTo>
                    <a:pt x="2693" y="383"/>
                  </a:lnTo>
                  <a:lnTo>
                    <a:pt x="2724" y="446"/>
                  </a:lnTo>
                  <a:lnTo>
                    <a:pt x="2748" y="514"/>
                  </a:lnTo>
                  <a:lnTo>
                    <a:pt x="2767" y="583"/>
                  </a:lnTo>
                  <a:lnTo>
                    <a:pt x="2778" y="656"/>
                  </a:lnTo>
                  <a:lnTo>
                    <a:pt x="2782" y="730"/>
                  </a:lnTo>
                  <a:lnTo>
                    <a:pt x="2782" y="998"/>
                  </a:lnTo>
                  <a:lnTo>
                    <a:pt x="3882" y="998"/>
                  </a:lnTo>
                  <a:lnTo>
                    <a:pt x="3922" y="1002"/>
                  </a:lnTo>
                  <a:lnTo>
                    <a:pt x="3959" y="1012"/>
                  </a:lnTo>
                  <a:lnTo>
                    <a:pt x="3993" y="1028"/>
                  </a:lnTo>
                  <a:lnTo>
                    <a:pt x="4024" y="1049"/>
                  </a:lnTo>
                  <a:lnTo>
                    <a:pt x="4051" y="1077"/>
                  </a:lnTo>
                  <a:lnTo>
                    <a:pt x="4072" y="1108"/>
                  </a:lnTo>
                  <a:lnTo>
                    <a:pt x="4089" y="1142"/>
                  </a:lnTo>
                  <a:lnTo>
                    <a:pt x="4100" y="1179"/>
                  </a:lnTo>
                  <a:lnTo>
                    <a:pt x="4102" y="1219"/>
                  </a:lnTo>
                  <a:lnTo>
                    <a:pt x="4102" y="3307"/>
                  </a:lnTo>
                  <a:lnTo>
                    <a:pt x="4100" y="3347"/>
                  </a:lnTo>
                  <a:lnTo>
                    <a:pt x="4089" y="3384"/>
                  </a:lnTo>
                  <a:lnTo>
                    <a:pt x="4072" y="3419"/>
                  </a:lnTo>
                  <a:lnTo>
                    <a:pt x="4051" y="3449"/>
                  </a:lnTo>
                  <a:lnTo>
                    <a:pt x="4024" y="3477"/>
                  </a:lnTo>
                  <a:lnTo>
                    <a:pt x="3993" y="3498"/>
                  </a:lnTo>
                  <a:lnTo>
                    <a:pt x="3959" y="3514"/>
                  </a:lnTo>
                  <a:lnTo>
                    <a:pt x="3922" y="3525"/>
                  </a:lnTo>
                  <a:lnTo>
                    <a:pt x="3882" y="3529"/>
                  </a:lnTo>
                  <a:lnTo>
                    <a:pt x="222" y="3529"/>
                  </a:lnTo>
                  <a:lnTo>
                    <a:pt x="182" y="3525"/>
                  </a:lnTo>
                  <a:lnTo>
                    <a:pt x="144" y="3514"/>
                  </a:lnTo>
                  <a:lnTo>
                    <a:pt x="109" y="3498"/>
                  </a:lnTo>
                  <a:lnTo>
                    <a:pt x="78" y="3477"/>
                  </a:lnTo>
                  <a:lnTo>
                    <a:pt x="52" y="3449"/>
                  </a:lnTo>
                  <a:lnTo>
                    <a:pt x="30" y="3419"/>
                  </a:lnTo>
                  <a:lnTo>
                    <a:pt x="13" y="3384"/>
                  </a:lnTo>
                  <a:lnTo>
                    <a:pt x="3" y="3347"/>
                  </a:lnTo>
                  <a:lnTo>
                    <a:pt x="0" y="3307"/>
                  </a:lnTo>
                  <a:lnTo>
                    <a:pt x="0" y="1219"/>
                  </a:lnTo>
                  <a:lnTo>
                    <a:pt x="3" y="1179"/>
                  </a:lnTo>
                  <a:lnTo>
                    <a:pt x="13" y="1142"/>
                  </a:lnTo>
                  <a:lnTo>
                    <a:pt x="30" y="1108"/>
                  </a:lnTo>
                  <a:lnTo>
                    <a:pt x="52" y="1077"/>
                  </a:lnTo>
                  <a:lnTo>
                    <a:pt x="78" y="1049"/>
                  </a:lnTo>
                  <a:lnTo>
                    <a:pt x="109" y="1028"/>
                  </a:lnTo>
                  <a:lnTo>
                    <a:pt x="144" y="1012"/>
                  </a:lnTo>
                  <a:lnTo>
                    <a:pt x="182" y="1002"/>
                  </a:lnTo>
                  <a:lnTo>
                    <a:pt x="222" y="998"/>
                  </a:lnTo>
                  <a:lnTo>
                    <a:pt x="1322" y="998"/>
                  </a:lnTo>
                  <a:lnTo>
                    <a:pt x="1322" y="730"/>
                  </a:lnTo>
                  <a:lnTo>
                    <a:pt x="1325" y="656"/>
                  </a:lnTo>
                  <a:lnTo>
                    <a:pt x="1337" y="583"/>
                  </a:lnTo>
                  <a:lnTo>
                    <a:pt x="1354" y="514"/>
                  </a:lnTo>
                  <a:lnTo>
                    <a:pt x="1379" y="446"/>
                  </a:lnTo>
                  <a:lnTo>
                    <a:pt x="1409" y="383"/>
                  </a:lnTo>
                  <a:lnTo>
                    <a:pt x="1446" y="322"/>
                  </a:lnTo>
                  <a:lnTo>
                    <a:pt x="1489" y="266"/>
                  </a:lnTo>
                  <a:lnTo>
                    <a:pt x="1535" y="213"/>
                  </a:lnTo>
                  <a:lnTo>
                    <a:pt x="1587" y="167"/>
                  </a:lnTo>
                  <a:lnTo>
                    <a:pt x="1643" y="125"/>
                  </a:lnTo>
                  <a:lnTo>
                    <a:pt x="1703" y="89"/>
                  </a:lnTo>
                  <a:lnTo>
                    <a:pt x="1768" y="58"/>
                  </a:lnTo>
                  <a:lnTo>
                    <a:pt x="1834" y="33"/>
                  </a:lnTo>
                  <a:lnTo>
                    <a:pt x="1905" y="15"/>
                  </a:lnTo>
                  <a:lnTo>
                    <a:pt x="1977" y="4"/>
                  </a:lnTo>
                  <a:lnTo>
                    <a:pt x="20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87" name="Google Shape;10287;p23"/>
            <p:cNvSpPr/>
            <p:nvPr/>
          </p:nvSpPr>
          <p:spPr>
            <a:xfrm>
              <a:off x="3035" y="2532"/>
              <a:ext cx="704" cy="815"/>
            </a:xfrm>
            <a:custGeom>
              <a:rect b="b" l="l" r="r" t="t"/>
              <a:pathLst>
                <a:path extrusionOk="0" h="1630" w="1407">
                  <a:moveTo>
                    <a:pt x="381" y="1098"/>
                  </a:moveTo>
                  <a:lnTo>
                    <a:pt x="377" y="1102"/>
                  </a:lnTo>
                  <a:lnTo>
                    <a:pt x="374" y="1105"/>
                  </a:lnTo>
                  <a:lnTo>
                    <a:pt x="333" y="1140"/>
                  </a:lnTo>
                  <a:lnTo>
                    <a:pt x="295" y="1180"/>
                  </a:lnTo>
                  <a:lnTo>
                    <a:pt x="263" y="1224"/>
                  </a:lnTo>
                  <a:lnTo>
                    <a:pt x="234" y="1270"/>
                  </a:lnTo>
                  <a:lnTo>
                    <a:pt x="211" y="1320"/>
                  </a:lnTo>
                  <a:lnTo>
                    <a:pt x="192" y="1372"/>
                  </a:lnTo>
                  <a:lnTo>
                    <a:pt x="179" y="1427"/>
                  </a:lnTo>
                  <a:lnTo>
                    <a:pt x="179" y="1444"/>
                  </a:lnTo>
                  <a:lnTo>
                    <a:pt x="183" y="1459"/>
                  </a:lnTo>
                  <a:lnTo>
                    <a:pt x="192" y="1474"/>
                  </a:lnTo>
                  <a:lnTo>
                    <a:pt x="204" y="1484"/>
                  </a:lnTo>
                  <a:lnTo>
                    <a:pt x="219" y="1492"/>
                  </a:lnTo>
                  <a:lnTo>
                    <a:pt x="235" y="1494"/>
                  </a:lnTo>
                  <a:lnTo>
                    <a:pt x="1172" y="1494"/>
                  </a:lnTo>
                  <a:lnTo>
                    <a:pt x="1189" y="1492"/>
                  </a:lnTo>
                  <a:lnTo>
                    <a:pt x="1203" y="1484"/>
                  </a:lnTo>
                  <a:lnTo>
                    <a:pt x="1215" y="1474"/>
                  </a:lnTo>
                  <a:lnTo>
                    <a:pt x="1223" y="1459"/>
                  </a:lnTo>
                  <a:lnTo>
                    <a:pt x="1228" y="1444"/>
                  </a:lnTo>
                  <a:lnTo>
                    <a:pt x="1227" y="1427"/>
                  </a:lnTo>
                  <a:lnTo>
                    <a:pt x="1215" y="1372"/>
                  </a:lnTo>
                  <a:lnTo>
                    <a:pt x="1196" y="1320"/>
                  </a:lnTo>
                  <a:lnTo>
                    <a:pt x="1172" y="1270"/>
                  </a:lnTo>
                  <a:lnTo>
                    <a:pt x="1144" y="1224"/>
                  </a:lnTo>
                  <a:lnTo>
                    <a:pt x="1111" y="1180"/>
                  </a:lnTo>
                  <a:lnTo>
                    <a:pt x="1074" y="1140"/>
                  </a:lnTo>
                  <a:lnTo>
                    <a:pt x="1034" y="1105"/>
                  </a:lnTo>
                  <a:lnTo>
                    <a:pt x="1029" y="1102"/>
                  </a:lnTo>
                  <a:lnTo>
                    <a:pt x="1025" y="1098"/>
                  </a:lnTo>
                  <a:lnTo>
                    <a:pt x="979" y="1137"/>
                  </a:lnTo>
                  <a:lnTo>
                    <a:pt x="929" y="1169"/>
                  </a:lnTo>
                  <a:lnTo>
                    <a:pt x="876" y="1195"/>
                  </a:lnTo>
                  <a:lnTo>
                    <a:pt x="821" y="1215"/>
                  </a:lnTo>
                  <a:lnTo>
                    <a:pt x="762" y="1227"/>
                  </a:lnTo>
                  <a:lnTo>
                    <a:pt x="704" y="1231"/>
                  </a:lnTo>
                  <a:lnTo>
                    <a:pt x="652" y="1227"/>
                  </a:lnTo>
                  <a:lnTo>
                    <a:pt x="602" y="1219"/>
                  </a:lnTo>
                  <a:lnTo>
                    <a:pt x="554" y="1205"/>
                  </a:lnTo>
                  <a:lnTo>
                    <a:pt x="507" y="1185"/>
                  </a:lnTo>
                  <a:lnTo>
                    <a:pt x="463" y="1160"/>
                  </a:lnTo>
                  <a:lnTo>
                    <a:pt x="421" y="1132"/>
                  </a:lnTo>
                  <a:lnTo>
                    <a:pt x="381" y="1098"/>
                  </a:lnTo>
                  <a:close/>
                  <a:moveTo>
                    <a:pt x="704" y="124"/>
                  </a:moveTo>
                  <a:lnTo>
                    <a:pt x="659" y="127"/>
                  </a:lnTo>
                  <a:lnTo>
                    <a:pt x="617" y="137"/>
                  </a:lnTo>
                  <a:lnTo>
                    <a:pt x="576" y="155"/>
                  </a:lnTo>
                  <a:lnTo>
                    <a:pt x="537" y="178"/>
                  </a:lnTo>
                  <a:lnTo>
                    <a:pt x="502" y="207"/>
                  </a:lnTo>
                  <a:lnTo>
                    <a:pt x="468" y="241"/>
                  </a:lnTo>
                  <a:lnTo>
                    <a:pt x="440" y="279"/>
                  </a:lnTo>
                  <a:lnTo>
                    <a:pt x="414" y="323"/>
                  </a:lnTo>
                  <a:lnTo>
                    <a:pt x="391" y="370"/>
                  </a:lnTo>
                  <a:lnTo>
                    <a:pt x="374" y="420"/>
                  </a:lnTo>
                  <a:lnTo>
                    <a:pt x="361" y="474"/>
                  </a:lnTo>
                  <a:lnTo>
                    <a:pt x="353" y="530"/>
                  </a:lnTo>
                  <a:lnTo>
                    <a:pt x="350" y="588"/>
                  </a:lnTo>
                  <a:lnTo>
                    <a:pt x="353" y="647"/>
                  </a:lnTo>
                  <a:lnTo>
                    <a:pt x="361" y="703"/>
                  </a:lnTo>
                  <a:lnTo>
                    <a:pt x="374" y="756"/>
                  </a:lnTo>
                  <a:lnTo>
                    <a:pt x="391" y="806"/>
                  </a:lnTo>
                  <a:lnTo>
                    <a:pt x="414" y="854"/>
                  </a:lnTo>
                  <a:lnTo>
                    <a:pt x="440" y="897"/>
                  </a:lnTo>
                  <a:lnTo>
                    <a:pt x="468" y="936"/>
                  </a:lnTo>
                  <a:lnTo>
                    <a:pt x="502" y="970"/>
                  </a:lnTo>
                  <a:lnTo>
                    <a:pt x="537" y="998"/>
                  </a:lnTo>
                  <a:lnTo>
                    <a:pt x="576" y="1022"/>
                  </a:lnTo>
                  <a:lnTo>
                    <a:pt x="617" y="1039"/>
                  </a:lnTo>
                  <a:lnTo>
                    <a:pt x="659" y="1049"/>
                  </a:lnTo>
                  <a:lnTo>
                    <a:pt x="704" y="1053"/>
                  </a:lnTo>
                  <a:lnTo>
                    <a:pt x="748" y="1049"/>
                  </a:lnTo>
                  <a:lnTo>
                    <a:pt x="790" y="1039"/>
                  </a:lnTo>
                  <a:lnTo>
                    <a:pt x="831" y="1022"/>
                  </a:lnTo>
                  <a:lnTo>
                    <a:pt x="870" y="998"/>
                  </a:lnTo>
                  <a:lnTo>
                    <a:pt x="904" y="970"/>
                  </a:lnTo>
                  <a:lnTo>
                    <a:pt x="938" y="936"/>
                  </a:lnTo>
                  <a:lnTo>
                    <a:pt x="967" y="897"/>
                  </a:lnTo>
                  <a:lnTo>
                    <a:pt x="993" y="854"/>
                  </a:lnTo>
                  <a:lnTo>
                    <a:pt x="1015" y="806"/>
                  </a:lnTo>
                  <a:lnTo>
                    <a:pt x="1033" y="756"/>
                  </a:lnTo>
                  <a:lnTo>
                    <a:pt x="1045" y="703"/>
                  </a:lnTo>
                  <a:lnTo>
                    <a:pt x="1054" y="647"/>
                  </a:lnTo>
                  <a:lnTo>
                    <a:pt x="1056" y="588"/>
                  </a:lnTo>
                  <a:lnTo>
                    <a:pt x="1054" y="530"/>
                  </a:lnTo>
                  <a:lnTo>
                    <a:pt x="1045" y="474"/>
                  </a:lnTo>
                  <a:lnTo>
                    <a:pt x="1033" y="420"/>
                  </a:lnTo>
                  <a:lnTo>
                    <a:pt x="1015" y="370"/>
                  </a:lnTo>
                  <a:lnTo>
                    <a:pt x="993" y="323"/>
                  </a:lnTo>
                  <a:lnTo>
                    <a:pt x="967" y="279"/>
                  </a:lnTo>
                  <a:lnTo>
                    <a:pt x="938" y="241"/>
                  </a:lnTo>
                  <a:lnTo>
                    <a:pt x="904" y="207"/>
                  </a:lnTo>
                  <a:lnTo>
                    <a:pt x="870" y="178"/>
                  </a:lnTo>
                  <a:lnTo>
                    <a:pt x="831" y="155"/>
                  </a:lnTo>
                  <a:lnTo>
                    <a:pt x="790" y="137"/>
                  </a:lnTo>
                  <a:lnTo>
                    <a:pt x="748" y="127"/>
                  </a:lnTo>
                  <a:lnTo>
                    <a:pt x="704" y="124"/>
                  </a:lnTo>
                  <a:close/>
                  <a:moveTo>
                    <a:pt x="153" y="0"/>
                  </a:moveTo>
                  <a:lnTo>
                    <a:pt x="1255" y="0"/>
                  </a:lnTo>
                  <a:lnTo>
                    <a:pt x="1284" y="3"/>
                  </a:lnTo>
                  <a:lnTo>
                    <a:pt x="1313" y="13"/>
                  </a:lnTo>
                  <a:lnTo>
                    <a:pt x="1339" y="26"/>
                  </a:lnTo>
                  <a:lnTo>
                    <a:pt x="1362" y="45"/>
                  </a:lnTo>
                  <a:lnTo>
                    <a:pt x="1380" y="67"/>
                  </a:lnTo>
                  <a:lnTo>
                    <a:pt x="1395" y="94"/>
                  </a:lnTo>
                  <a:lnTo>
                    <a:pt x="1404" y="122"/>
                  </a:lnTo>
                  <a:lnTo>
                    <a:pt x="1407" y="153"/>
                  </a:lnTo>
                  <a:lnTo>
                    <a:pt x="1407" y="1478"/>
                  </a:lnTo>
                  <a:lnTo>
                    <a:pt x="1404" y="1508"/>
                  </a:lnTo>
                  <a:lnTo>
                    <a:pt x="1395" y="1537"/>
                  </a:lnTo>
                  <a:lnTo>
                    <a:pt x="1380" y="1563"/>
                  </a:lnTo>
                  <a:lnTo>
                    <a:pt x="1362" y="1585"/>
                  </a:lnTo>
                  <a:lnTo>
                    <a:pt x="1339" y="1604"/>
                  </a:lnTo>
                  <a:lnTo>
                    <a:pt x="1313" y="1619"/>
                  </a:lnTo>
                  <a:lnTo>
                    <a:pt x="1284" y="1627"/>
                  </a:lnTo>
                  <a:lnTo>
                    <a:pt x="1255" y="1630"/>
                  </a:lnTo>
                  <a:lnTo>
                    <a:pt x="153" y="1630"/>
                  </a:lnTo>
                  <a:lnTo>
                    <a:pt x="122" y="1627"/>
                  </a:lnTo>
                  <a:lnTo>
                    <a:pt x="93" y="1619"/>
                  </a:lnTo>
                  <a:lnTo>
                    <a:pt x="67" y="1604"/>
                  </a:lnTo>
                  <a:lnTo>
                    <a:pt x="45" y="1585"/>
                  </a:lnTo>
                  <a:lnTo>
                    <a:pt x="26" y="1563"/>
                  </a:lnTo>
                  <a:lnTo>
                    <a:pt x="12" y="1537"/>
                  </a:lnTo>
                  <a:lnTo>
                    <a:pt x="2" y="1508"/>
                  </a:lnTo>
                  <a:lnTo>
                    <a:pt x="0" y="1478"/>
                  </a:lnTo>
                  <a:lnTo>
                    <a:pt x="0" y="153"/>
                  </a:lnTo>
                  <a:lnTo>
                    <a:pt x="2" y="122"/>
                  </a:lnTo>
                  <a:lnTo>
                    <a:pt x="12" y="94"/>
                  </a:lnTo>
                  <a:lnTo>
                    <a:pt x="26" y="67"/>
                  </a:lnTo>
                  <a:lnTo>
                    <a:pt x="45" y="45"/>
                  </a:lnTo>
                  <a:lnTo>
                    <a:pt x="67" y="26"/>
                  </a:lnTo>
                  <a:lnTo>
                    <a:pt x="93" y="13"/>
                  </a:lnTo>
                  <a:lnTo>
                    <a:pt x="122" y="3"/>
                  </a:lnTo>
                  <a:lnTo>
                    <a:pt x="1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88" name="Google Shape;10288;p23"/>
          <p:cNvGrpSpPr/>
          <p:nvPr/>
        </p:nvGrpSpPr>
        <p:grpSpPr>
          <a:xfrm>
            <a:off x="8916528" y="16834043"/>
            <a:ext cx="612876" cy="572309"/>
            <a:chOff x="1874" y="1455"/>
            <a:chExt cx="1904" cy="1778"/>
          </a:xfrm>
        </p:grpSpPr>
        <p:sp>
          <p:nvSpPr>
            <p:cNvPr id="10289" name="Google Shape;10289;p23"/>
            <p:cNvSpPr/>
            <p:nvPr/>
          </p:nvSpPr>
          <p:spPr>
            <a:xfrm>
              <a:off x="2366" y="1455"/>
              <a:ext cx="1411" cy="995"/>
            </a:xfrm>
            <a:custGeom>
              <a:rect b="b" l="l" r="r" t="t"/>
              <a:pathLst>
                <a:path extrusionOk="0" h="1990" w="2823">
                  <a:moveTo>
                    <a:pt x="166" y="0"/>
                  </a:moveTo>
                  <a:lnTo>
                    <a:pt x="2658" y="0"/>
                  </a:lnTo>
                  <a:lnTo>
                    <a:pt x="2691" y="4"/>
                  </a:lnTo>
                  <a:lnTo>
                    <a:pt x="2721" y="13"/>
                  </a:lnTo>
                  <a:lnTo>
                    <a:pt x="2750" y="29"/>
                  </a:lnTo>
                  <a:lnTo>
                    <a:pt x="2774" y="49"/>
                  </a:lnTo>
                  <a:lnTo>
                    <a:pt x="2795" y="73"/>
                  </a:lnTo>
                  <a:lnTo>
                    <a:pt x="2810" y="102"/>
                  </a:lnTo>
                  <a:lnTo>
                    <a:pt x="2819" y="133"/>
                  </a:lnTo>
                  <a:lnTo>
                    <a:pt x="2823" y="166"/>
                  </a:lnTo>
                  <a:lnTo>
                    <a:pt x="2819" y="200"/>
                  </a:lnTo>
                  <a:lnTo>
                    <a:pt x="2810" y="231"/>
                  </a:lnTo>
                  <a:lnTo>
                    <a:pt x="2794" y="260"/>
                  </a:lnTo>
                  <a:lnTo>
                    <a:pt x="2773" y="284"/>
                  </a:lnTo>
                  <a:lnTo>
                    <a:pt x="2748" y="305"/>
                  </a:lnTo>
                  <a:lnTo>
                    <a:pt x="2748" y="1884"/>
                  </a:lnTo>
                  <a:lnTo>
                    <a:pt x="2744" y="1908"/>
                  </a:lnTo>
                  <a:lnTo>
                    <a:pt x="2736" y="1930"/>
                  </a:lnTo>
                  <a:lnTo>
                    <a:pt x="2723" y="1949"/>
                  </a:lnTo>
                  <a:lnTo>
                    <a:pt x="2707" y="1967"/>
                  </a:lnTo>
                  <a:lnTo>
                    <a:pt x="2688" y="1980"/>
                  </a:lnTo>
                  <a:lnTo>
                    <a:pt x="2665" y="1988"/>
                  </a:lnTo>
                  <a:lnTo>
                    <a:pt x="2640" y="1990"/>
                  </a:lnTo>
                  <a:lnTo>
                    <a:pt x="923" y="1990"/>
                  </a:lnTo>
                  <a:lnTo>
                    <a:pt x="945" y="1944"/>
                  </a:lnTo>
                  <a:lnTo>
                    <a:pt x="964" y="1899"/>
                  </a:lnTo>
                  <a:lnTo>
                    <a:pt x="989" y="1837"/>
                  </a:lnTo>
                  <a:lnTo>
                    <a:pt x="1011" y="1807"/>
                  </a:lnTo>
                  <a:lnTo>
                    <a:pt x="1029" y="1776"/>
                  </a:lnTo>
                  <a:lnTo>
                    <a:pt x="2534" y="1776"/>
                  </a:lnTo>
                  <a:lnTo>
                    <a:pt x="2534" y="332"/>
                  </a:lnTo>
                  <a:lnTo>
                    <a:pt x="290" y="332"/>
                  </a:lnTo>
                  <a:lnTo>
                    <a:pt x="290" y="452"/>
                  </a:lnTo>
                  <a:lnTo>
                    <a:pt x="113" y="452"/>
                  </a:lnTo>
                  <a:lnTo>
                    <a:pt x="76" y="453"/>
                  </a:lnTo>
                  <a:lnTo>
                    <a:pt x="76" y="305"/>
                  </a:lnTo>
                  <a:lnTo>
                    <a:pt x="51" y="284"/>
                  </a:lnTo>
                  <a:lnTo>
                    <a:pt x="30" y="260"/>
                  </a:lnTo>
                  <a:lnTo>
                    <a:pt x="14" y="231"/>
                  </a:lnTo>
                  <a:lnTo>
                    <a:pt x="4" y="200"/>
                  </a:lnTo>
                  <a:lnTo>
                    <a:pt x="0" y="166"/>
                  </a:lnTo>
                  <a:lnTo>
                    <a:pt x="4" y="133"/>
                  </a:lnTo>
                  <a:lnTo>
                    <a:pt x="14" y="102"/>
                  </a:lnTo>
                  <a:lnTo>
                    <a:pt x="29" y="73"/>
                  </a:lnTo>
                  <a:lnTo>
                    <a:pt x="49" y="49"/>
                  </a:lnTo>
                  <a:lnTo>
                    <a:pt x="74" y="29"/>
                  </a:lnTo>
                  <a:lnTo>
                    <a:pt x="102" y="13"/>
                  </a:lnTo>
                  <a:lnTo>
                    <a:pt x="133" y="4"/>
                  </a:lnTo>
                  <a:lnTo>
                    <a:pt x="1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0" name="Google Shape;10290;p23"/>
            <p:cNvSpPr/>
            <p:nvPr/>
          </p:nvSpPr>
          <p:spPr>
            <a:xfrm>
              <a:off x="2866" y="1748"/>
              <a:ext cx="597" cy="399"/>
            </a:xfrm>
            <a:custGeom>
              <a:rect b="b" l="l" r="r" t="t"/>
              <a:pathLst>
                <a:path extrusionOk="0" h="798" w="1193">
                  <a:moveTo>
                    <a:pt x="1045" y="0"/>
                  </a:moveTo>
                  <a:lnTo>
                    <a:pt x="1066" y="4"/>
                  </a:lnTo>
                  <a:lnTo>
                    <a:pt x="1086" y="12"/>
                  </a:lnTo>
                  <a:lnTo>
                    <a:pt x="1103" y="25"/>
                  </a:lnTo>
                  <a:lnTo>
                    <a:pt x="1117" y="42"/>
                  </a:lnTo>
                  <a:lnTo>
                    <a:pt x="1127" y="61"/>
                  </a:lnTo>
                  <a:lnTo>
                    <a:pt x="1133" y="83"/>
                  </a:lnTo>
                  <a:lnTo>
                    <a:pt x="1193" y="497"/>
                  </a:lnTo>
                  <a:lnTo>
                    <a:pt x="1193" y="520"/>
                  </a:lnTo>
                  <a:lnTo>
                    <a:pt x="1189" y="542"/>
                  </a:lnTo>
                  <a:lnTo>
                    <a:pt x="1180" y="562"/>
                  </a:lnTo>
                  <a:lnTo>
                    <a:pt x="1168" y="578"/>
                  </a:lnTo>
                  <a:lnTo>
                    <a:pt x="1151" y="593"/>
                  </a:lnTo>
                  <a:lnTo>
                    <a:pt x="1132" y="602"/>
                  </a:lnTo>
                  <a:lnTo>
                    <a:pt x="1110" y="608"/>
                  </a:lnTo>
                  <a:lnTo>
                    <a:pt x="1103" y="609"/>
                  </a:lnTo>
                  <a:lnTo>
                    <a:pt x="1096" y="609"/>
                  </a:lnTo>
                  <a:lnTo>
                    <a:pt x="1073" y="607"/>
                  </a:lnTo>
                  <a:lnTo>
                    <a:pt x="1051" y="599"/>
                  </a:lnTo>
                  <a:lnTo>
                    <a:pt x="1033" y="586"/>
                  </a:lnTo>
                  <a:lnTo>
                    <a:pt x="1016" y="569"/>
                  </a:lnTo>
                  <a:lnTo>
                    <a:pt x="1005" y="549"/>
                  </a:lnTo>
                  <a:lnTo>
                    <a:pt x="999" y="526"/>
                  </a:lnTo>
                  <a:lnTo>
                    <a:pt x="974" y="351"/>
                  </a:lnTo>
                  <a:lnTo>
                    <a:pt x="675" y="757"/>
                  </a:lnTo>
                  <a:lnTo>
                    <a:pt x="660" y="775"/>
                  </a:lnTo>
                  <a:lnTo>
                    <a:pt x="641" y="786"/>
                  </a:lnTo>
                  <a:lnTo>
                    <a:pt x="621" y="794"/>
                  </a:lnTo>
                  <a:lnTo>
                    <a:pt x="600" y="798"/>
                  </a:lnTo>
                  <a:lnTo>
                    <a:pt x="578" y="796"/>
                  </a:lnTo>
                  <a:lnTo>
                    <a:pt x="556" y="790"/>
                  </a:lnTo>
                  <a:lnTo>
                    <a:pt x="69" y="575"/>
                  </a:lnTo>
                  <a:lnTo>
                    <a:pt x="41" y="605"/>
                  </a:lnTo>
                  <a:lnTo>
                    <a:pt x="38" y="544"/>
                  </a:lnTo>
                  <a:lnTo>
                    <a:pt x="30" y="483"/>
                  </a:lnTo>
                  <a:lnTo>
                    <a:pt x="17" y="426"/>
                  </a:lnTo>
                  <a:lnTo>
                    <a:pt x="0" y="370"/>
                  </a:lnTo>
                  <a:lnTo>
                    <a:pt x="19" y="362"/>
                  </a:lnTo>
                  <a:lnTo>
                    <a:pt x="40" y="359"/>
                  </a:lnTo>
                  <a:lnTo>
                    <a:pt x="62" y="361"/>
                  </a:lnTo>
                  <a:lnTo>
                    <a:pt x="83" y="367"/>
                  </a:lnTo>
                  <a:lnTo>
                    <a:pt x="563" y="578"/>
                  </a:lnTo>
                  <a:lnTo>
                    <a:pt x="821" y="227"/>
                  </a:lnTo>
                  <a:lnTo>
                    <a:pt x="636" y="254"/>
                  </a:lnTo>
                  <a:lnTo>
                    <a:pt x="614" y="254"/>
                  </a:lnTo>
                  <a:lnTo>
                    <a:pt x="592" y="250"/>
                  </a:lnTo>
                  <a:lnTo>
                    <a:pt x="572" y="241"/>
                  </a:lnTo>
                  <a:lnTo>
                    <a:pt x="555" y="228"/>
                  </a:lnTo>
                  <a:lnTo>
                    <a:pt x="541" y="212"/>
                  </a:lnTo>
                  <a:lnTo>
                    <a:pt x="531" y="192"/>
                  </a:lnTo>
                  <a:lnTo>
                    <a:pt x="525" y="171"/>
                  </a:lnTo>
                  <a:lnTo>
                    <a:pt x="525" y="147"/>
                  </a:lnTo>
                  <a:lnTo>
                    <a:pt x="528" y="127"/>
                  </a:lnTo>
                  <a:lnTo>
                    <a:pt x="538" y="107"/>
                  </a:lnTo>
                  <a:lnTo>
                    <a:pt x="550" y="90"/>
                  </a:lnTo>
                  <a:lnTo>
                    <a:pt x="566" y="76"/>
                  </a:lnTo>
                  <a:lnTo>
                    <a:pt x="586" y="65"/>
                  </a:lnTo>
                  <a:lnTo>
                    <a:pt x="608" y="60"/>
                  </a:lnTo>
                  <a:lnTo>
                    <a:pt x="1022" y="0"/>
                  </a:lnTo>
                  <a:lnTo>
                    <a:pt x="10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1" name="Google Shape;10291;p23"/>
            <p:cNvSpPr/>
            <p:nvPr/>
          </p:nvSpPr>
          <p:spPr>
            <a:xfrm>
              <a:off x="1874" y="1773"/>
              <a:ext cx="1204" cy="1460"/>
            </a:xfrm>
            <a:custGeom>
              <a:rect b="b" l="l" r="r" t="t"/>
              <a:pathLst>
                <a:path extrusionOk="0" h="2919" w="2407">
                  <a:moveTo>
                    <a:pt x="1426" y="1529"/>
                  </a:moveTo>
                  <a:lnTo>
                    <a:pt x="1415" y="1533"/>
                  </a:lnTo>
                  <a:lnTo>
                    <a:pt x="1374" y="1551"/>
                  </a:lnTo>
                  <a:lnTo>
                    <a:pt x="1334" y="1562"/>
                  </a:lnTo>
                  <a:lnTo>
                    <a:pt x="1322" y="1566"/>
                  </a:lnTo>
                  <a:lnTo>
                    <a:pt x="1314" y="1573"/>
                  </a:lnTo>
                  <a:lnTo>
                    <a:pt x="1309" y="1584"/>
                  </a:lnTo>
                  <a:lnTo>
                    <a:pt x="1306" y="1595"/>
                  </a:lnTo>
                  <a:lnTo>
                    <a:pt x="1306" y="1678"/>
                  </a:lnTo>
                  <a:lnTo>
                    <a:pt x="1302" y="1681"/>
                  </a:lnTo>
                  <a:lnTo>
                    <a:pt x="1297" y="1684"/>
                  </a:lnTo>
                  <a:lnTo>
                    <a:pt x="1294" y="1688"/>
                  </a:lnTo>
                  <a:lnTo>
                    <a:pt x="1287" y="1699"/>
                  </a:lnTo>
                  <a:lnTo>
                    <a:pt x="1285" y="1713"/>
                  </a:lnTo>
                  <a:lnTo>
                    <a:pt x="1304" y="1891"/>
                  </a:lnTo>
                  <a:lnTo>
                    <a:pt x="1307" y="1903"/>
                  </a:lnTo>
                  <a:lnTo>
                    <a:pt x="1315" y="1913"/>
                  </a:lnTo>
                  <a:lnTo>
                    <a:pt x="1328" y="1920"/>
                  </a:lnTo>
                  <a:lnTo>
                    <a:pt x="1333" y="1920"/>
                  </a:lnTo>
                  <a:lnTo>
                    <a:pt x="1336" y="1921"/>
                  </a:lnTo>
                  <a:lnTo>
                    <a:pt x="1347" y="1918"/>
                  </a:lnTo>
                  <a:lnTo>
                    <a:pt x="1356" y="1914"/>
                  </a:lnTo>
                  <a:lnTo>
                    <a:pt x="1364" y="1907"/>
                  </a:lnTo>
                  <a:lnTo>
                    <a:pt x="1457" y="1782"/>
                  </a:lnTo>
                  <a:lnTo>
                    <a:pt x="1462" y="1773"/>
                  </a:lnTo>
                  <a:lnTo>
                    <a:pt x="1464" y="1763"/>
                  </a:lnTo>
                  <a:lnTo>
                    <a:pt x="1464" y="1563"/>
                  </a:lnTo>
                  <a:lnTo>
                    <a:pt x="1462" y="1551"/>
                  </a:lnTo>
                  <a:lnTo>
                    <a:pt x="1456" y="1542"/>
                  </a:lnTo>
                  <a:lnTo>
                    <a:pt x="1448" y="1534"/>
                  </a:lnTo>
                  <a:lnTo>
                    <a:pt x="1437" y="1530"/>
                  </a:lnTo>
                  <a:lnTo>
                    <a:pt x="1426" y="1529"/>
                  </a:lnTo>
                  <a:close/>
                  <a:moveTo>
                    <a:pt x="982" y="1529"/>
                  </a:moveTo>
                  <a:lnTo>
                    <a:pt x="970" y="1530"/>
                  </a:lnTo>
                  <a:lnTo>
                    <a:pt x="959" y="1534"/>
                  </a:lnTo>
                  <a:lnTo>
                    <a:pt x="951" y="1542"/>
                  </a:lnTo>
                  <a:lnTo>
                    <a:pt x="945" y="1551"/>
                  </a:lnTo>
                  <a:lnTo>
                    <a:pt x="943" y="1563"/>
                  </a:lnTo>
                  <a:lnTo>
                    <a:pt x="943" y="1763"/>
                  </a:lnTo>
                  <a:lnTo>
                    <a:pt x="945" y="1773"/>
                  </a:lnTo>
                  <a:lnTo>
                    <a:pt x="950" y="1782"/>
                  </a:lnTo>
                  <a:lnTo>
                    <a:pt x="1044" y="1907"/>
                  </a:lnTo>
                  <a:lnTo>
                    <a:pt x="1051" y="1915"/>
                  </a:lnTo>
                  <a:lnTo>
                    <a:pt x="1060" y="1918"/>
                  </a:lnTo>
                  <a:lnTo>
                    <a:pt x="1071" y="1921"/>
                  </a:lnTo>
                  <a:lnTo>
                    <a:pt x="1074" y="1921"/>
                  </a:lnTo>
                  <a:lnTo>
                    <a:pt x="1079" y="1920"/>
                  </a:lnTo>
                  <a:lnTo>
                    <a:pt x="1092" y="1914"/>
                  </a:lnTo>
                  <a:lnTo>
                    <a:pt x="1100" y="1903"/>
                  </a:lnTo>
                  <a:lnTo>
                    <a:pt x="1103" y="1891"/>
                  </a:lnTo>
                  <a:lnTo>
                    <a:pt x="1122" y="1713"/>
                  </a:lnTo>
                  <a:lnTo>
                    <a:pt x="1120" y="1699"/>
                  </a:lnTo>
                  <a:lnTo>
                    <a:pt x="1114" y="1688"/>
                  </a:lnTo>
                  <a:lnTo>
                    <a:pt x="1110" y="1684"/>
                  </a:lnTo>
                  <a:lnTo>
                    <a:pt x="1105" y="1681"/>
                  </a:lnTo>
                  <a:lnTo>
                    <a:pt x="1101" y="1678"/>
                  </a:lnTo>
                  <a:lnTo>
                    <a:pt x="1101" y="1595"/>
                  </a:lnTo>
                  <a:lnTo>
                    <a:pt x="1099" y="1584"/>
                  </a:lnTo>
                  <a:lnTo>
                    <a:pt x="1093" y="1573"/>
                  </a:lnTo>
                  <a:lnTo>
                    <a:pt x="1085" y="1566"/>
                  </a:lnTo>
                  <a:lnTo>
                    <a:pt x="1073" y="1562"/>
                  </a:lnTo>
                  <a:lnTo>
                    <a:pt x="1033" y="1551"/>
                  </a:lnTo>
                  <a:lnTo>
                    <a:pt x="992" y="1533"/>
                  </a:lnTo>
                  <a:lnTo>
                    <a:pt x="982" y="1529"/>
                  </a:lnTo>
                  <a:close/>
                  <a:moveTo>
                    <a:pt x="1044" y="634"/>
                  </a:moveTo>
                  <a:lnTo>
                    <a:pt x="1004" y="637"/>
                  </a:lnTo>
                  <a:lnTo>
                    <a:pt x="965" y="642"/>
                  </a:lnTo>
                  <a:lnTo>
                    <a:pt x="928" y="652"/>
                  </a:lnTo>
                  <a:lnTo>
                    <a:pt x="893" y="662"/>
                  </a:lnTo>
                  <a:lnTo>
                    <a:pt x="862" y="674"/>
                  </a:lnTo>
                  <a:lnTo>
                    <a:pt x="834" y="685"/>
                  </a:lnTo>
                  <a:lnTo>
                    <a:pt x="812" y="695"/>
                  </a:lnTo>
                  <a:lnTo>
                    <a:pt x="802" y="704"/>
                  </a:lnTo>
                  <a:lnTo>
                    <a:pt x="796" y="714"/>
                  </a:lnTo>
                  <a:lnTo>
                    <a:pt x="794" y="726"/>
                  </a:lnTo>
                  <a:lnTo>
                    <a:pt x="794" y="786"/>
                  </a:lnTo>
                  <a:lnTo>
                    <a:pt x="780" y="786"/>
                  </a:lnTo>
                  <a:lnTo>
                    <a:pt x="767" y="788"/>
                  </a:lnTo>
                  <a:lnTo>
                    <a:pt x="757" y="795"/>
                  </a:lnTo>
                  <a:lnTo>
                    <a:pt x="749" y="805"/>
                  </a:lnTo>
                  <a:lnTo>
                    <a:pt x="747" y="819"/>
                  </a:lnTo>
                  <a:lnTo>
                    <a:pt x="747" y="873"/>
                  </a:lnTo>
                  <a:lnTo>
                    <a:pt x="749" y="885"/>
                  </a:lnTo>
                  <a:lnTo>
                    <a:pt x="754" y="894"/>
                  </a:lnTo>
                  <a:lnTo>
                    <a:pt x="762" y="902"/>
                  </a:lnTo>
                  <a:lnTo>
                    <a:pt x="794" y="923"/>
                  </a:lnTo>
                  <a:lnTo>
                    <a:pt x="796" y="937"/>
                  </a:lnTo>
                  <a:lnTo>
                    <a:pt x="803" y="973"/>
                  </a:lnTo>
                  <a:lnTo>
                    <a:pt x="814" y="1011"/>
                  </a:lnTo>
                  <a:lnTo>
                    <a:pt x="827" y="1050"/>
                  </a:lnTo>
                  <a:lnTo>
                    <a:pt x="845" y="1090"/>
                  </a:lnTo>
                  <a:lnTo>
                    <a:pt x="865" y="1132"/>
                  </a:lnTo>
                  <a:lnTo>
                    <a:pt x="890" y="1174"/>
                  </a:lnTo>
                  <a:lnTo>
                    <a:pt x="916" y="1214"/>
                  </a:lnTo>
                  <a:lnTo>
                    <a:pt x="946" y="1256"/>
                  </a:lnTo>
                  <a:lnTo>
                    <a:pt x="976" y="1290"/>
                  </a:lnTo>
                  <a:lnTo>
                    <a:pt x="1004" y="1320"/>
                  </a:lnTo>
                  <a:lnTo>
                    <a:pt x="1030" y="1345"/>
                  </a:lnTo>
                  <a:lnTo>
                    <a:pt x="1056" y="1362"/>
                  </a:lnTo>
                  <a:lnTo>
                    <a:pt x="1078" y="1376"/>
                  </a:lnTo>
                  <a:lnTo>
                    <a:pt x="1097" y="1383"/>
                  </a:lnTo>
                  <a:lnTo>
                    <a:pt x="1114" y="1385"/>
                  </a:lnTo>
                  <a:lnTo>
                    <a:pt x="1294" y="1385"/>
                  </a:lnTo>
                  <a:lnTo>
                    <a:pt x="1310" y="1383"/>
                  </a:lnTo>
                  <a:lnTo>
                    <a:pt x="1329" y="1376"/>
                  </a:lnTo>
                  <a:lnTo>
                    <a:pt x="1351" y="1362"/>
                  </a:lnTo>
                  <a:lnTo>
                    <a:pt x="1377" y="1345"/>
                  </a:lnTo>
                  <a:lnTo>
                    <a:pt x="1403" y="1320"/>
                  </a:lnTo>
                  <a:lnTo>
                    <a:pt x="1431" y="1290"/>
                  </a:lnTo>
                  <a:lnTo>
                    <a:pt x="1461" y="1256"/>
                  </a:lnTo>
                  <a:lnTo>
                    <a:pt x="1491" y="1214"/>
                  </a:lnTo>
                  <a:lnTo>
                    <a:pt x="1517" y="1174"/>
                  </a:lnTo>
                  <a:lnTo>
                    <a:pt x="1542" y="1132"/>
                  </a:lnTo>
                  <a:lnTo>
                    <a:pt x="1562" y="1090"/>
                  </a:lnTo>
                  <a:lnTo>
                    <a:pt x="1580" y="1050"/>
                  </a:lnTo>
                  <a:lnTo>
                    <a:pt x="1594" y="1010"/>
                  </a:lnTo>
                  <a:lnTo>
                    <a:pt x="1604" y="973"/>
                  </a:lnTo>
                  <a:lnTo>
                    <a:pt x="1611" y="937"/>
                  </a:lnTo>
                  <a:lnTo>
                    <a:pt x="1613" y="923"/>
                  </a:lnTo>
                  <a:lnTo>
                    <a:pt x="1646" y="902"/>
                  </a:lnTo>
                  <a:lnTo>
                    <a:pt x="1654" y="894"/>
                  </a:lnTo>
                  <a:lnTo>
                    <a:pt x="1658" y="885"/>
                  </a:lnTo>
                  <a:lnTo>
                    <a:pt x="1661" y="873"/>
                  </a:lnTo>
                  <a:lnTo>
                    <a:pt x="1661" y="819"/>
                  </a:lnTo>
                  <a:lnTo>
                    <a:pt x="1658" y="805"/>
                  </a:lnTo>
                  <a:lnTo>
                    <a:pt x="1650" y="795"/>
                  </a:lnTo>
                  <a:lnTo>
                    <a:pt x="1640" y="788"/>
                  </a:lnTo>
                  <a:lnTo>
                    <a:pt x="1627" y="786"/>
                  </a:lnTo>
                  <a:lnTo>
                    <a:pt x="1609" y="786"/>
                  </a:lnTo>
                  <a:lnTo>
                    <a:pt x="1606" y="781"/>
                  </a:lnTo>
                  <a:lnTo>
                    <a:pt x="1603" y="777"/>
                  </a:lnTo>
                  <a:lnTo>
                    <a:pt x="1598" y="774"/>
                  </a:lnTo>
                  <a:lnTo>
                    <a:pt x="1588" y="769"/>
                  </a:lnTo>
                  <a:lnTo>
                    <a:pt x="1577" y="769"/>
                  </a:lnTo>
                  <a:lnTo>
                    <a:pt x="1566" y="772"/>
                  </a:lnTo>
                  <a:lnTo>
                    <a:pt x="1522" y="789"/>
                  </a:lnTo>
                  <a:lnTo>
                    <a:pt x="1478" y="798"/>
                  </a:lnTo>
                  <a:lnTo>
                    <a:pt x="1434" y="802"/>
                  </a:lnTo>
                  <a:lnTo>
                    <a:pt x="1396" y="799"/>
                  </a:lnTo>
                  <a:lnTo>
                    <a:pt x="1360" y="791"/>
                  </a:lnTo>
                  <a:lnTo>
                    <a:pt x="1326" y="779"/>
                  </a:lnTo>
                  <a:lnTo>
                    <a:pt x="1292" y="760"/>
                  </a:lnTo>
                  <a:lnTo>
                    <a:pt x="1260" y="737"/>
                  </a:lnTo>
                  <a:lnTo>
                    <a:pt x="1230" y="709"/>
                  </a:lnTo>
                  <a:lnTo>
                    <a:pt x="1205" y="686"/>
                  </a:lnTo>
                  <a:lnTo>
                    <a:pt x="1177" y="668"/>
                  </a:lnTo>
                  <a:lnTo>
                    <a:pt x="1147" y="653"/>
                  </a:lnTo>
                  <a:lnTo>
                    <a:pt x="1115" y="642"/>
                  </a:lnTo>
                  <a:lnTo>
                    <a:pt x="1080" y="637"/>
                  </a:lnTo>
                  <a:lnTo>
                    <a:pt x="1044" y="634"/>
                  </a:lnTo>
                  <a:close/>
                  <a:moveTo>
                    <a:pt x="1119" y="0"/>
                  </a:moveTo>
                  <a:lnTo>
                    <a:pt x="1288" y="0"/>
                  </a:lnTo>
                  <a:lnTo>
                    <a:pt x="1349" y="4"/>
                  </a:lnTo>
                  <a:lnTo>
                    <a:pt x="1408" y="14"/>
                  </a:lnTo>
                  <a:lnTo>
                    <a:pt x="1463" y="30"/>
                  </a:lnTo>
                  <a:lnTo>
                    <a:pt x="1517" y="53"/>
                  </a:lnTo>
                  <a:lnTo>
                    <a:pt x="1567" y="81"/>
                  </a:lnTo>
                  <a:lnTo>
                    <a:pt x="1613" y="115"/>
                  </a:lnTo>
                  <a:lnTo>
                    <a:pt x="1656" y="153"/>
                  </a:lnTo>
                  <a:lnTo>
                    <a:pt x="1694" y="195"/>
                  </a:lnTo>
                  <a:lnTo>
                    <a:pt x="1727" y="242"/>
                  </a:lnTo>
                  <a:lnTo>
                    <a:pt x="1756" y="292"/>
                  </a:lnTo>
                  <a:lnTo>
                    <a:pt x="1778" y="346"/>
                  </a:lnTo>
                  <a:lnTo>
                    <a:pt x="1796" y="402"/>
                  </a:lnTo>
                  <a:lnTo>
                    <a:pt x="1806" y="461"/>
                  </a:lnTo>
                  <a:lnTo>
                    <a:pt x="1809" y="521"/>
                  </a:lnTo>
                  <a:lnTo>
                    <a:pt x="1809" y="685"/>
                  </a:lnTo>
                  <a:lnTo>
                    <a:pt x="1822" y="707"/>
                  </a:lnTo>
                  <a:lnTo>
                    <a:pt x="1831" y="729"/>
                  </a:lnTo>
                  <a:lnTo>
                    <a:pt x="1837" y="753"/>
                  </a:lnTo>
                  <a:lnTo>
                    <a:pt x="1839" y="779"/>
                  </a:lnTo>
                  <a:lnTo>
                    <a:pt x="1839" y="895"/>
                  </a:lnTo>
                  <a:lnTo>
                    <a:pt x="1836" y="923"/>
                  </a:lnTo>
                  <a:lnTo>
                    <a:pt x="1829" y="950"/>
                  </a:lnTo>
                  <a:lnTo>
                    <a:pt x="1817" y="975"/>
                  </a:lnTo>
                  <a:lnTo>
                    <a:pt x="1801" y="998"/>
                  </a:lnTo>
                  <a:lnTo>
                    <a:pt x="1782" y="1018"/>
                  </a:lnTo>
                  <a:lnTo>
                    <a:pt x="1767" y="1062"/>
                  </a:lnTo>
                  <a:lnTo>
                    <a:pt x="1748" y="1107"/>
                  </a:lnTo>
                  <a:lnTo>
                    <a:pt x="1725" y="1160"/>
                  </a:lnTo>
                  <a:lnTo>
                    <a:pt x="1699" y="1213"/>
                  </a:lnTo>
                  <a:lnTo>
                    <a:pt x="1669" y="1266"/>
                  </a:lnTo>
                  <a:lnTo>
                    <a:pt x="1635" y="1318"/>
                  </a:lnTo>
                  <a:lnTo>
                    <a:pt x="1614" y="1348"/>
                  </a:lnTo>
                  <a:lnTo>
                    <a:pt x="1589" y="1380"/>
                  </a:lnTo>
                  <a:lnTo>
                    <a:pt x="1559" y="1415"/>
                  </a:lnTo>
                  <a:lnTo>
                    <a:pt x="1579" y="1430"/>
                  </a:lnTo>
                  <a:lnTo>
                    <a:pt x="1595" y="1447"/>
                  </a:lnTo>
                  <a:lnTo>
                    <a:pt x="1607" y="1466"/>
                  </a:lnTo>
                  <a:lnTo>
                    <a:pt x="1617" y="1485"/>
                  </a:lnTo>
                  <a:lnTo>
                    <a:pt x="1987" y="1597"/>
                  </a:lnTo>
                  <a:lnTo>
                    <a:pt x="2015" y="1609"/>
                  </a:lnTo>
                  <a:lnTo>
                    <a:pt x="2040" y="1627"/>
                  </a:lnTo>
                  <a:lnTo>
                    <a:pt x="2066" y="1652"/>
                  </a:lnTo>
                  <a:lnTo>
                    <a:pt x="2090" y="1682"/>
                  </a:lnTo>
                  <a:lnTo>
                    <a:pt x="2113" y="1718"/>
                  </a:lnTo>
                  <a:lnTo>
                    <a:pt x="2136" y="1758"/>
                  </a:lnTo>
                  <a:lnTo>
                    <a:pt x="2158" y="1802"/>
                  </a:lnTo>
                  <a:lnTo>
                    <a:pt x="2180" y="1850"/>
                  </a:lnTo>
                  <a:lnTo>
                    <a:pt x="2199" y="1901"/>
                  </a:lnTo>
                  <a:lnTo>
                    <a:pt x="2219" y="1955"/>
                  </a:lnTo>
                  <a:lnTo>
                    <a:pt x="2237" y="2012"/>
                  </a:lnTo>
                  <a:lnTo>
                    <a:pt x="2255" y="2070"/>
                  </a:lnTo>
                  <a:lnTo>
                    <a:pt x="2272" y="2129"/>
                  </a:lnTo>
                  <a:lnTo>
                    <a:pt x="2288" y="2189"/>
                  </a:lnTo>
                  <a:lnTo>
                    <a:pt x="2303" y="2249"/>
                  </a:lnTo>
                  <a:lnTo>
                    <a:pt x="2317" y="2309"/>
                  </a:lnTo>
                  <a:lnTo>
                    <a:pt x="2330" y="2368"/>
                  </a:lnTo>
                  <a:lnTo>
                    <a:pt x="2342" y="2424"/>
                  </a:lnTo>
                  <a:lnTo>
                    <a:pt x="2353" y="2481"/>
                  </a:lnTo>
                  <a:lnTo>
                    <a:pt x="2363" y="2534"/>
                  </a:lnTo>
                  <a:lnTo>
                    <a:pt x="2372" y="2584"/>
                  </a:lnTo>
                  <a:lnTo>
                    <a:pt x="2381" y="2631"/>
                  </a:lnTo>
                  <a:lnTo>
                    <a:pt x="2388" y="2674"/>
                  </a:lnTo>
                  <a:lnTo>
                    <a:pt x="2393" y="2712"/>
                  </a:lnTo>
                  <a:lnTo>
                    <a:pt x="2398" y="2745"/>
                  </a:lnTo>
                  <a:lnTo>
                    <a:pt x="2403" y="2773"/>
                  </a:lnTo>
                  <a:lnTo>
                    <a:pt x="2405" y="2795"/>
                  </a:lnTo>
                  <a:lnTo>
                    <a:pt x="2407" y="2811"/>
                  </a:lnTo>
                  <a:lnTo>
                    <a:pt x="2407" y="2819"/>
                  </a:lnTo>
                  <a:lnTo>
                    <a:pt x="2404" y="2846"/>
                  </a:lnTo>
                  <a:lnTo>
                    <a:pt x="2393" y="2869"/>
                  </a:lnTo>
                  <a:lnTo>
                    <a:pt x="2378" y="2890"/>
                  </a:lnTo>
                  <a:lnTo>
                    <a:pt x="2359" y="2905"/>
                  </a:lnTo>
                  <a:lnTo>
                    <a:pt x="2334" y="2915"/>
                  </a:lnTo>
                  <a:lnTo>
                    <a:pt x="2309" y="2919"/>
                  </a:lnTo>
                  <a:lnTo>
                    <a:pt x="98" y="2919"/>
                  </a:lnTo>
                  <a:lnTo>
                    <a:pt x="73" y="2915"/>
                  </a:lnTo>
                  <a:lnTo>
                    <a:pt x="48" y="2905"/>
                  </a:lnTo>
                  <a:lnTo>
                    <a:pt x="29" y="2890"/>
                  </a:lnTo>
                  <a:lnTo>
                    <a:pt x="14" y="2869"/>
                  </a:lnTo>
                  <a:lnTo>
                    <a:pt x="3" y="2846"/>
                  </a:lnTo>
                  <a:lnTo>
                    <a:pt x="0" y="2819"/>
                  </a:lnTo>
                  <a:lnTo>
                    <a:pt x="0" y="2811"/>
                  </a:lnTo>
                  <a:lnTo>
                    <a:pt x="1" y="2804"/>
                  </a:lnTo>
                  <a:lnTo>
                    <a:pt x="1" y="2804"/>
                  </a:lnTo>
                  <a:lnTo>
                    <a:pt x="2" y="2800"/>
                  </a:lnTo>
                  <a:lnTo>
                    <a:pt x="3" y="2788"/>
                  </a:lnTo>
                  <a:lnTo>
                    <a:pt x="6" y="2770"/>
                  </a:lnTo>
                  <a:lnTo>
                    <a:pt x="10" y="2745"/>
                  </a:lnTo>
                  <a:lnTo>
                    <a:pt x="15" y="2714"/>
                  </a:lnTo>
                  <a:lnTo>
                    <a:pt x="21" y="2678"/>
                  </a:lnTo>
                  <a:lnTo>
                    <a:pt x="28" y="2637"/>
                  </a:lnTo>
                  <a:lnTo>
                    <a:pt x="36" y="2592"/>
                  </a:lnTo>
                  <a:lnTo>
                    <a:pt x="45" y="2542"/>
                  </a:lnTo>
                  <a:lnTo>
                    <a:pt x="55" y="2490"/>
                  </a:lnTo>
                  <a:lnTo>
                    <a:pt x="66" y="2435"/>
                  </a:lnTo>
                  <a:lnTo>
                    <a:pt x="78" y="2378"/>
                  </a:lnTo>
                  <a:lnTo>
                    <a:pt x="91" y="2319"/>
                  </a:lnTo>
                  <a:lnTo>
                    <a:pt x="105" y="2259"/>
                  </a:lnTo>
                  <a:lnTo>
                    <a:pt x="120" y="2199"/>
                  </a:lnTo>
                  <a:lnTo>
                    <a:pt x="136" y="2138"/>
                  </a:lnTo>
                  <a:lnTo>
                    <a:pt x="152" y="2079"/>
                  </a:lnTo>
                  <a:lnTo>
                    <a:pt x="170" y="2020"/>
                  </a:lnTo>
                  <a:lnTo>
                    <a:pt x="188" y="1962"/>
                  </a:lnTo>
                  <a:lnTo>
                    <a:pt x="208" y="1908"/>
                  </a:lnTo>
                  <a:lnTo>
                    <a:pt x="228" y="1855"/>
                  </a:lnTo>
                  <a:lnTo>
                    <a:pt x="249" y="1806"/>
                  </a:lnTo>
                  <a:lnTo>
                    <a:pt x="271" y="1760"/>
                  </a:lnTo>
                  <a:lnTo>
                    <a:pt x="294" y="1720"/>
                  </a:lnTo>
                  <a:lnTo>
                    <a:pt x="317" y="1683"/>
                  </a:lnTo>
                  <a:lnTo>
                    <a:pt x="342" y="1653"/>
                  </a:lnTo>
                  <a:lnTo>
                    <a:pt x="367" y="1627"/>
                  </a:lnTo>
                  <a:lnTo>
                    <a:pt x="392" y="1609"/>
                  </a:lnTo>
                  <a:lnTo>
                    <a:pt x="420" y="1597"/>
                  </a:lnTo>
                  <a:lnTo>
                    <a:pt x="792" y="1485"/>
                  </a:lnTo>
                  <a:lnTo>
                    <a:pt x="800" y="1466"/>
                  </a:lnTo>
                  <a:lnTo>
                    <a:pt x="812" y="1447"/>
                  </a:lnTo>
                  <a:lnTo>
                    <a:pt x="829" y="1430"/>
                  </a:lnTo>
                  <a:lnTo>
                    <a:pt x="848" y="1415"/>
                  </a:lnTo>
                  <a:lnTo>
                    <a:pt x="819" y="1380"/>
                  </a:lnTo>
                  <a:lnTo>
                    <a:pt x="794" y="1348"/>
                  </a:lnTo>
                  <a:lnTo>
                    <a:pt x="772" y="1318"/>
                  </a:lnTo>
                  <a:lnTo>
                    <a:pt x="739" y="1266"/>
                  </a:lnTo>
                  <a:lnTo>
                    <a:pt x="709" y="1213"/>
                  </a:lnTo>
                  <a:lnTo>
                    <a:pt x="682" y="1160"/>
                  </a:lnTo>
                  <a:lnTo>
                    <a:pt x="659" y="1107"/>
                  </a:lnTo>
                  <a:lnTo>
                    <a:pt x="642" y="1062"/>
                  </a:lnTo>
                  <a:lnTo>
                    <a:pt x="625" y="1018"/>
                  </a:lnTo>
                  <a:lnTo>
                    <a:pt x="606" y="998"/>
                  </a:lnTo>
                  <a:lnTo>
                    <a:pt x="590" y="975"/>
                  </a:lnTo>
                  <a:lnTo>
                    <a:pt x="578" y="950"/>
                  </a:lnTo>
                  <a:lnTo>
                    <a:pt x="571" y="923"/>
                  </a:lnTo>
                  <a:lnTo>
                    <a:pt x="568" y="895"/>
                  </a:lnTo>
                  <a:lnTo>
                    <a:pt x="568" y="779"/>
                  </a:lnTo>
                  <a:lnTo>
                    <a:pt x="570" y="753"/>
                  </a:lnTo>
                  <a:lnTo>
                    <a:pt x="576" y="729"/>
                  </a:lnTo>
                  <a:lnTo>
                    <a:pt x="585" y="707"/>
                  </a:lnTo>
                  <a:lnTo>
                    <a:pt x="598" y="685"/>
                  </a:lnTo>
                  <a:lnTo>
                    <a:pt x="598" y="521"/>
                  </a:lnTo>
                  <a:lnTo>
                    <a:pt x="601" y="461"/>
                  </a:lnTo>
                  <a:lnTo>
                    <a:pt x="612" y="402"/>
                  </a:lnTo>
                  <a:lnTo>
                    <a:pt x="629" y="346"/>
                  </a:lnTo>
                  <a:lnTo>
                    <a:pt x="651" y="292"/>
                  </a:lnTo>
                  <a:lnTo>
                    <a:pt x="680" y="242"/>
                  </a:lnTo>
                  <a:lnTo>
                    <a:pt x="713" y="195"/>
                  </a:lnTo>
                  <a:lnTo>
                    <a:pt x="751" y="153"/>
                  </a:lnTo>
                  <a:lnTo>
                    <a:pt x="794" y="115"/>
                  </a:lnTo>
                  <a:lnTo>
                    <a:pt x="840" y="81"/>
                  </a:lnTo>
                  <a:lnTo>
                    <a:pt x="890" y="53"/>
                  </a:lnTo>
                  <a:lnTo>
                    <a:pt x="944" y="30"/>
                  </a:lnTo>
                  <a:lnTo>
                    <a:pt x="999" y="14"/>
                  </a:lnTo>
                  <a:lnTo>
                    <a:pt x="1058" y="4"/>
                  </a:lnTo>
                  <a:lnTo>
                    <a:pt x="11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92" name="Google Shape;10292;p23"/>
          <p:cNvGrpSpPr/>
          <p:nvPr/>
        </p:nvGrpSpPr>
        <p:grpSpPr>
          <a:xfrm>
            <a:off x="7561323" y="16822412"/>
            <a:ext cx="619822" cy="595408"/>
            <a:chOff x="1118" y="1766"/>
            <a:chExt cx="2044" cy="1963"/>
          </a:xfrm>
        </p:grpSpPr>
        <p:sp>
          <p:nvSpPr>
            <p:cNvPr id="10293" name="Google Shape;10293;p23"/>
            <p:cNvSpPr/>
            <p:nvPr/>
          </p:nvSpPr>
          <p:spPr>
            <a:xfrm>
              <a:off x="1638" y="1766"/>
              <a:ext cx="969" cy="338"/>
            </a:xfrm>
            <a:custGeom>
              <a:rect b="b" l="l" r="r" t="t"/>
              <a:pathLst>
                <a:path extrusionOk="0" h="675" w="1938">
                  <a:moveTo>
                    <a:pt x="895" y="0"/>
                  </a:moveTo>
                  <a:lnTo>
                    <a:pt x="980" y="0"/>
                  </a:lnTo>
                  <a:lnTo>
                    <a:pt x="1065" y="6"/>
                  </a:lnTo>
                  <a:lnTo>
                    <a:pt x="1149" y="17"/>
                  </a:lnTo>
                  <a:lnTo>
                    <a:pt x="1232" y="35"/>
                  </a:lnTo>
                  <a:lnTo>
                    <a:pt x="1314" y="58"/>
                  </a:lnTo>
                  <a:lnTo>
                    <a:pt x="1394" y="87"/>
                  </a:lnTo>
                  <a:lnTo>
                    <a:pt x="1474" y="120"/>
                  </a:lnTo>
                  <a:lnTo>
                    <a:pt x="1550" y="160"/>
                  </a:lnTo>
                  <a:lnTo>
                    <a:pt x="1625" y="206"/>
                  </a:lnTo>
                  <a:lnTo>
                    <a:pt x="1767" y="63"/>
                  </a:lnTo>
                  <a:lnTo>
                    <a:pt x="1786" y="48"/>
                  </a:lnTo>
                  <a:lnTo>
                    <a:pt x="1807" y="38"/>
                  </a:lnTo>
                  <a:lnTo>
                    <a:pt x="1830" y="35"/>
                  </a:lnTo>
                  <a:lnTo>
                    <a:pt x="1853" y="35"/>
                  </a:lnTo>
                  <a:lnTo>
                    <a:pt x="1876" y="42"/>
                  </a:lnTo>
                  <a:lnTo>
                    <a:pt x="1897" y="53"/>
                  </a:lnTo>
                  <a:lnTo>
                    <a:pt x="1913" y="69"/>
                  </a:lnTo>
                  <a:lnTo>
                    <a:pt x="1927" y="88"/>
                  </a:lnTo>
                  <a:lnTo>
                    <a:pt x="1935" y="110"/>
                  </a:lnTo>
                  <a:lnTo>
                    <a:pt x="1938" y="134"/>
                  </a:lnTo>
                  <a:lnTo>
                    <a:pt x="1938" y="575"/>
                  </a:lnTo>
                  <a:lnTo>
                    <a:pt x="1935" y="601"/>
                  </a:lnTo>
                  <a:lnTo>
                    <a:pt x="1925" y="625"/>
                  </a:lnTo>
                  <a:lnTo>
                    <a:pt x="1908" y="645"/>
                  </a:lnTo>
                  <a:lnTo>
                    <a:pt x="1889" y="661"/>
                  </a:lnTo>
                  <a:lnTo>
                    <a:pt x="1864" y="671"/>
                  </a:lnTo>
                  <a:lnTo>
                    <a:pt x="1838" y="675"/>
                  </a:lnTo>
                  <a:lnTo>
                    <a:pt x="1397" y="675"/>
                  </a:lnTo>
                  <a:lnTo>
                    <a:pt x="1373" y="672"/>
                  </a:lnTo>
                  <a:lnTo>
                    <a:pt x="1352" y="663"/>
                  </a:lnTo>
                  <a:lnTo>
                    <a:pt x="1332" y="651"/>
                  </a:lnTo>
                  <a:lnTo>
                    <a:pt x="1316" y="634"/>
                  </a:lnTo>
                  <a:lnTo>
                    <a:pt x="1305" y="614"/>
                  </a:lnTo>
                  <a:lnTo>
                    <a:pt x="1299" y="590"/>
                  </a:lnTo>
                  <a:lnTo>
                    <a:pt x="1298" y="567"/>
                  </a:lnTo>
                  <a:lnTo>
                    <a:pt x="1303" y="544"/>
                  </a:lnTo>
                  <a:lnTo>
                    <a:pt x="1312" y="523"/>
                  </a:lnTo>
                  <a:lnTo>
                    <a:pt x="1327" y="505"/>
                  </a:lnTo>
                  <a:lnTo>
                    <a:pt x="1426" y="405"/>
                  </a:lnTo>
                  <a:lnTo>
                    <a:pt x="1358" y="369"/>
                  </a:lnTo>
                  <a:lnTo>
                    <a:pt x="1289" y="338"/>
                  </a:lnTo>
                  <a:lnTo>
                    <a:pt x="1217" y="315"/>
                  </a:lnTo>
                  <a:lnTo>
                    <a:pt x="1144" y="295"/>
                  </a:lnTo>
                  <a:lnTo>
                    <a:pt x="1071" y="283"/>
                  </a:lnTo>
                  <a:lnTo>
                    <a:pt x="996" y="274"/>
                  </a:lnTo>
                  <a:lnTo>
                    <a:pt x="921" y="273"/>
                  </a:lnTo>
                  <a:lnTo>
                    <a:pt x="847" y="276"/>
                  </a:lnTo>
                  <a:lnTo>
                    <a:pt x="772" y="285"/>
                  </a:lnTo>
                  <a:lnTo>
                    <a:pt x="699" y="300"/>
                  </a:lnTo>
                  <a:lnTo>
                    <a:pt x="626" y="320"/>
                  </a:lnTo>
                  <a:lnTo>
                    <a:pt x="555" y="346"/>
                  </a:lnTo>
                  <a:lnTo>
                    <a:pt x="486" y="378"/>
                  </a:lnTo>
                  <a:lnTo>
                    <a:pt x="419" y="415"/>
                  </a:lnTo>
                  <a:lnTo>
                    <a:pt x="353" y="459"/>
                  </a:lnTo>
                  <a:lnTo>
                    <a:pt x="293" y="507"/>
                  </a:lnTo>
                  <a:lnTo>
                    <a:pt x="233" y="560"/>
                  </a:lnTo>
                  <a:lnTo>
                    <a:pt x="212" y="579"/>
                  </a:lnTo>
                  <a:lnTo>
                    <a:pt x="189" y="591"/>
                  </a:lnTo>
                  <a:lnTo>
                    <a:pt x="163" y="599"/>
                  </a:lnTo>
                  <a:lnTo>
                    <a:pt x="136" y="601"/>
                  </a:lnTo>
                  <a:lnTo>
                    <a:pt x="110" y="599"/>
                  </a:lnTo>
                  <a:lnTo>
                    <a:pt x="86" y="591"/>
                  </a:lnTo>
                  <a:lnTo>
                    <a:pt x="62" y="579"/>
                  </a:lnTo>
                  <a:lnTo>
                    <a:pt x="41" y="560"/>
                  </a:lnTo>
                  <a:lnTo>
                    <a:pt x="22" y="539"/>
                  </a:lnTo>
                  <a:lnTo>
                    <a:pt x="10" y="516"/>
                  </a:lnTo>
                  <a:lnTo>
                    <a:pt x="3" y="491"/>
                  </a:lnTo>
                  <a:lnTo>
                    <a:pt x="0" y="465"/>
                  </a:lnTo>
                  <a:lnTo>
                    <a:pt x="3" y="439"/>
                  </a:lnTo>
                  <a:lnTo>
                    <a:pt x="10" y="413"/>
                  </a:lnTo>
                  <a:lnTo>
                    <a:pt x="22" y="389"/>
                  </a:lnTo>
                  <a:lnTo>
                    <a:pt x="41" y="368"/>
                  </a:lnTo>
                  <a:lnTo>
                    <a:pt x="107" y="306"/>
                  </a:lnTo>
                  <a:lnTo>
                    <a:pt x="176" y="250"/>
                  </a:lnTo>
                  <a:lnTo>
                    <a:pt x="248" y="200"/>
                  </a:lnTo>
                  <a:lnTo>
                    <a:pt x="324" y="155"/>
                  </a:lnTo>
                  <a:lnTo>
                    <a:pt x="400" y="116"/>
                  </a:lnTo>
                  <a:lnTo>
                    <a:pt x="480" y="83"/>
                  </a:lnTo>
                  <a:lnTo>
                    <a:pt x="560" y="54"/>
                  </a:lnTo>
                  <a:lnTo>
                    <a:pt x="643" y="32"/>
                  </a:lnTo>
                  <a:lnTo>
                    <a:pt x="726" y="16"/>
                  </a:lnTo>
                  <a:lnTo>
                    <a:pt x="811" y="5"/>
                  </a:lnTo>
                  <a:lnTo>
                    <a:pt x="8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4" name="Google Shape;10294;p23"/>
            <p:cNvSpPr/>
            <p:nvPr/>
          </p:nvSpPr>
          <p:spPr>
            <a:xfrm>
              <a:off x="1706" y="3391"/>
              <a:ext cx="970" cy="338"/>
            </a:xfrm>
            <a:custGeom>
              <a:rect b="b" l="l" r="r" t="t"/>
              <a:pathLst>
                <a:path extrusionOk="0" h="676" w="1939">
                  <a:moveTo>
                    <a:pt x="541" y="0"/>
                  </a:moveTo>
                  <a:lnTo>
                    <a:pt x="566" y="3"/>
                  </a:lnTo>
                  <a:lnTo>
                    <a:pt x="587" y="11"/>
                  </a:lnTo>
                  <a:lnTo>
                    <a:pt x="606" y="24"/>
                  </a:lnTo>
                  <a:lnTo>
                    <a:pt x="621" y="41"/>
                  </a:lnTo>
                  <a:lnTo>
                    <a:pt x="634" y="62"/>
                  </a:lnTo>
                  <a:lnTo>
                    <a:pt x="640" y="85"/>
                  </a:lnTo>
                  <a:lnTo>
                    <a:pt x="641" y="108"/>
                  </a:lnTo>
                  <a:lnTo>
                    <a:pt x="636" y="130"/>
                  </a:lnTo>
                  <a:lnTo>
                    <a:pt x="626" y="152"/>
                  </a:lnTo>
                  <a:lnTo>
                    <a:pt x="611" y="170"/>
                  </a:lnTo>
                  <a:lnTo>
                    <a:pt x="512" y="271"/>
                  </a:lnTo>
                  <a:lnTo>
                    <a:pt x="580" y="305"/>
                  </a:lnTo>
                  <a:lnTo>
                    <a:pt x="650" y="336"/>
                  </a:lnTo>
                  <a:lnTo>
                    <a:pt x="722" y="361"/>
                  </a:lnTo>
                  <a:lnTo>
                    <a:pt x="795" y="380"/>
                  </a:lnTo>
                  <a:lnTo>
                    <a:pt x="868" y="393"/>
                  </a:lnTo>
                  <a:lnTo>
                    <a:pt x="942" y="401"/>
                  </a:lnTo>
                  <a:lnTo>
                    <a:pt x="1018" y="402"/>
                  </a:lnTo>
                  <a:lnTo>
                    <a:pt x="1092" y="400"/>
                  </a:lnTo>
                  <a:lnTo>
                    <a:pt x="1167" y="390"/>
                  </a:lnTo>
                  <a:lnTo>
                    <a:pt x="1240" y="375"/>
                  </a:lnTo>
                  <a:lnTo>
                    <a:pt x="1313" y="355"/>
                  </a:lnTo>
                  <a:lnTo>
                    <a:pt x="1383" y="329"/>
                  </a:lnTo>
                  <a:lnTo>
                    <a:pt x="1453" y="297"/>
                  </a:lnTo>
                  <a:lnTo>
                    <a:pt x="1520" y="259"/>
                  </a:lnTo>
                  <a:lnTo>
                    <a:pt x="1584" y="217"/>
                  </a:lnTo>
                  <a:lnTo>
                    <a:pt x="1646" y="168"/>
                  </a:lnTo>
                  <a:lnTo>
                    <a:pt x="1706" y="114"/>
                  </a:lnTo>
                  <a:lnTo>
                    <a:pt x="1727" y="97"/>
                  </a:lnTo>
                  <a:lnTo>
                    <a:pt x="1750" y="85"/>
                  </a:lnTo>
                  <a:lnTo>
                    <a:pt x="1776" y="77"/>
                  </a:lnTo>
                  <a:lnTo>
                    <a:pt x="1802" y="75"/>
                  </a:lnTo>
                  <a:lnTo>
                    <a:pt x="1828" y="77"/>
                  </a:lnTo>
                  <a:lnTo>
                    <a:pt x="1853" y="85"/>
                  </a:lnTo>
                  <a:lnTo>
                    <a:pt x="1877" y="97"/>
                  </a:lnTo>
                  <a:lnTo>
                    <a:pt x="1898" y="114"/>
                  </a:lnTo>
                  <a:lnTo>
                    <a:pt x="1915" y="135"/>
                  </a:lnTo>
                  <a:lnTo>
                    <a:pt x="1929" y="159"/>
                  </a:lnTo>
                  <a:lnTo>
                    <a:pt x="1936" y="185"/>
                  </a:lnTo>
                  <a:lnTo>
                    <a:pt x="1939" y="211"/>
                  </a:lnTo>
                  <a:lnTo>
                    <a:pt x="1936" y="237"/>
                  </a:lnTo>
                  <a:lnTo>
                    <a:pt x="1929" y="262"/>
                  </a:lnTo>
                  <a:lnTo>
                    <a:pt x="1915" y="285"/>
                  </a:lnTo>
                  <a:lnTo>
                    <a:pt x="1898" y="307"/>
                  </a:lnTo>
                  <a:lnTo>
                    <a:pt x="1829" y="371"/>
                  </a:lnTo>
                  <a:lnTo>
                    <a:pt x="1756" y="429"/>
                  </a:lnTo>
                  <a:lnTo>
                    <a:pt x="1681" y="481"/>
                  </a:lnTo>
                  <a:lnTo>
                    <a:pt x="1603" y="526"/>
                  </a:lnTo>
                  <a:lnTo>
                    <a:pt x="1522" y="566"/>
                  </a:lnTo>
                  <a:lnTo>
                    <a:pt x="1439" y="599"/>
                  </a:lnTo>
                  <a:lnTo>
                    <a:pt x="1355" y="628"/>
                  </a:lnTo>
                  <a:lnTo>
                    <a:pt x="1269" y="649"/>
                  </a:lnTo>
                  <a:lnTo>
                    <a:pt x="1181" y="664"/>
                  </a:lnTo>
                  <a:lnTo>
                    <a:pt x="1095" y="674"/>
                  </a:lnTo>
                  <a:lnTo>
                    <a:pt x="1007" y="676"/>
                  </a:lnTo>
                  <a:lnTo>
                    <a:pt x="916" y="672"/>
                  </a:lnTo>
                  <a:lnTo>
                    <a:pt x="826" y="664"/>
                  </a:lnTo>
                  <a:lnTo>
                    <a:pt x="737" y="648"/>
                  </a:lnTo>
                  <a:lnTo>
                    <a:pt x="647" y="624"/>
                  </a:lnTo>
                  <a:lnTo>
                    <a:pt x="561" y="595"/>
                  </a:lnTo>
                  <a:lnTo>
                    <a:pt x="476" y="560"/>
                  </a:lnTo>
                  <a:lnTo>
                    <a:pt x="393" y="517"/>
                  </a:lnTo>
                  <a:lnTo>
                    <a:pt x="314" y="469"/>
                  </a:lnTo>
                  <a:lnTo>
                    <a:pt x="171" y="612"/>
                  </a:lnTo>
                  <a:lnTo>
                    <a:pt x="153" y="626"/>
                  </a:lnTo>
                  <a:lnTo>
                    <a:pt x="132" y="636"/>
                  </a:lnTo>
                  <a:lnTo>
                    <a:pt x="108" y="640"/>
                  </a:lnTo>
                  <a:lnTo>
                    <a:pt x="85" y="640"/>
                  </a:lnTo>
                  <a:lnTo>
                    <a:pt x="62" y="634"/>
                  </a:lnTo>
                  <a:lnTo>
                    <a:pt x="41" y="622"/>
                  </a:lnTo>
                  <a:lnTo>
                    <a:pt x="25" y="607"/>
                  </a:lnTo>
                  <a:lnTo>
                    <a:pt x="12" y="587"/>
                  </a:lnTo>
                  <a:lnTo>
                    <a:pt x="4" y="564"/>
                  </a:lnTo>
                  <a:lnTo>
                    <a:pt x="0" y="541"/>
                  </a:lnTo>
                  <a:lnTo>
                    <a:pt x="0" y="101"/>
                  </a:lnTo>
                  <a:lnTo>
                    <a:pt x="4" y="73"/>
                  </a:lnTo>
                  <a:lnTo>
                    <a:pt x="14" y="50"/>
                  </a:lnTo>
                  <a:lnTo>
                    <a:pt x="30" y="30"/>
                  </a:lnTo>
                  <a:lnTo>
                    <a:pt x="50" y="14"/>
                  </a:lnTo>
                  <a:lnTo>
                    <a:pt x="74" y="4"/>
                  </a:lnTo>
                  <a:lnTo>
                    <a:pt x="101" y="0"/>
                  </a:lnTo>
                  <a:lnTo>
                    <a:pt x="5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5" name="Google Shape;10295;p23"/>
            <p:cNvSpPr/>
            <p:nvPr/>
          </p:nvSpPr>
          <p:spPr>
            <a:xfrm>
              <a:off x="1118" y="2217"/>
              <a:ext cx="806" cy="1059"/>
            </a:xfrm>
            <a:custGeom>
              <a:rect b="b" l="l" r="r" t="t"/>
              <a:pathLst>
                <a:path extrusionOk="0" h="2119" w="1611">
                  <a:moveTo>
                    <a:pt x="288" y="289"/>
                  </a:moveTo>
                  <a:lnTo>
                    <a:pt x="288" y="1830"/>
                  </a:lnTo>
                  <a:lnTo>
                    <a:pt x="1018" y="1830"/>
                  </a:lnTo>
                  <a:lnTo>
                    <a:pt x="1018" y="1671"/>
                  </a:lnTo>
                  <a:lnTo>
                    <a:pt x="1022" y="1638"/>
                  </a:lnTo>
                  <a:lnTo>
                    <a:pt x="1033" y="1608"/>
                  </a:lnTo>
                  <a:lnTo>
                    <a:pt x="1051" y="1581"/>
                  </a:lnTo>
                  <a:lnTo>
                    <a:pt x="1073" y="1559"/>
                  </a:lnTo>
                  <a:lnTo>
                    <a:pt x="1100" y="1541"/>
                  </a:lnTo>
                  <a:lnTo>
                    <a:pt x="1130" y="1531"/>
                  </a:lnTo>
                  <a:lnTo>
                    <a:pt x="1163" y="1526"/>
                  </a:lnTo>
                  <a:lnTo>
                    <a:pt x="1322" y="1526"/>
                  </a:lnTo>
                  <a:lnTo>
                    <a:pt x="1322" y="289"/>
                  </a:lnTo>
                  <a:lnTo>
                    <a:pt x="288" y="289"/>
                  </a:lnTo>
                  <a:close/>
                  <a:moveTo>
                    <a:pt x="145" y="0"/>
                  </a:moveTo>
                  <a:lnTo>
                    <a:pt x="1466" y="0"/>
                  </a:lnTo>
                  <a:lnTo>
                    <a:pt x="1499" y="3"/>
                  </a:lnTo>
                  <a:lnTo>
                    <a:pt x="1529" y="15"/>
                  </a:lnTo>
                  <a:lnTo>
                    <a:pt x="1556" y="32"/>
                  </a:lnTo>
                  <a:lnTo>
                    <a:pt x="1578" y="54"/>
                  </a:lnTo>
                  <a:lnTo>
                    <a:pt x="1596" y="82"/>
                  </a:lnTo>
                  <a:lnTo>
                    <a:pt x="1607" y="111"/>
                  </a:lnTo>
                  <a:lnTo>
                    <a:pt x="1611" y="145"/>
                  </a:lnTo>
                  <a:lnTo>
                    <a:pt x="1611" y="1671"/>
                  </a:lnTo>
                  <a:lnTo>
                    <a:pt x="1607" y="1700"/>
                  </a:lnTo>
                  <a:lnTo>
                    <a:pt x="1600" y="1726"/>
                  </a:lnTo>
                  <a:lnTo>
                    <a:pt x="1586" y="1751"/>
                  </a:lnTo>
                  <a:lnTo>
                    <a:pt x="1569" y="1773"/>
                  </a:lnTo>
                  <a:lnTo>
                    <a:pt x="1265" y="2077"/>
                  </a:lnTo>
                  <a:lnTo>
                    <a:pt x="1243" y="2094"/>
                  </a:lnTo>
                  <a:lnTo>
                    <a:pt x="1218" y="2108"/>
                  </a:lnTo>
                  <a:lnTo>
                    <a:pt x="1192" y="2117"/>
                  </a:lnTo>
                  <a:lnTo>
                    <a:pt x="1163" y="2119"/>
                  </a:lnTo>
                  <a:lnTo>
                    <a:pt x="145" y="2119"/>
                  </a:lnTo>
                  <a:lnTo>
                    <a:pt x="111" y="2115"/>
                  </a:lnTo>
                  <a:lnTo>
                    <a:pt x="80" y="2104"/>
                  </a:lnTo>
                  <a:lnTo>
                    <a:pt x="54" y="2087"/>
                  </a:lnTo>
                  <a:lnTo>
                    <a:pt x="32" y="2064"/>
                  </a:lnTo>
                  <a:lnTo>
                    <a:pt x="15" y="2038"/>
                  </a:lnTo>
                  <a:lnTo>
                    <a:pt x="3" y="2007"/>
                  </a:lnTo>
                  <a:lnTo>
                    <a:pt x="0" y="1974"/>
                  </a:lnTo>
                  <a:lnTo>
                    <a:pt x="0" y="145"/>
                  </a:lnTo>
                  <a:lnTo>
                    <a:pt x="3" y="111"/>
                  </a:lnTo>
                  <a:lnTo>
                    <a:pt x="15" y="82"/>
                  </a:lnTo>
                  <a:lnTo>
                    <a:pt x="32" y="54"/>
                  </a:lnTo>
                  <a:lnTo>
                    <a:pt x="54" y="32"/>
                  </a:lnTo>
                  <a:lnTo>
                    <a:pt x="80" y="15"/>
                  </a:lnTo>
                  <a:lnTo>
                    <a:pt x="111" y="3"/>
                  </a:lnTo>
                  <a:lnTo>
                    <a:pt x="1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6" name="Google Shape;10296;p23"/>
            <p:cNvSpPr/>
            <p:nvPr/>
          </p:nvSpPr>
          <p:spPr>
            <a:xfrm>
              <a:off x="2356" y="2217"/>
              <a:ext cx="806" cy="1059"/>
            </a:xfrm>
            <a:custGeom>
              <a:rect b="b" l="l" r="r" t="t"/>
              <a:pathLst>
                <a:path extrusionOk="0" h="2119" w="1611">
                  <a:moveTo>
                    <a:pt x="288" y="289"/>
                  </a:moveTo>
                  <a:lnTo>
                    <a:pt x="288" y="1830"/>
                  </a:lnTo>
                  <a:lnTo>
                    <a:pt x="1018" y="1830"/>
                  </a:lnTo>
                  <a:lnTo>
                    <a:pt x="1018" y="1671"/>
                  </a:lnTo>
                  <a:lnTo>
                    <a:pt x="1022" y="1638"/>
                  </a:lnTo>
                  <a:lnTo>
                    <a:pt x="1033" y="1608"/>
                  </a:lnTo>
                  <a:lnTo>
                    <a:pt x="1050" y="1581"/>
                  </a:lnTo>
                  <a:lnTo>
                    <a:pt x="1073" y="1559"/>
                  </a:lnTo>
                  <a:lnTo>
                    <a:pt x="1099" y="1541"/>
                  </a:lnTo>
                  <a:lnTo>
                    <a:pt x="1130" y="1531"/>
                  </a:lnTo>
                  <a:lnTo>
                    <a:pt x="1163" y="1526"/>
                  </a:lnTo>
                  <a:lnTo>
                    <a:pt x="1321" y="1526"/>
                  </a:lnTo>
                  <a:lnTo>
                    <a:pt x="1321" y="289"/>
                  </a:lnTo>
                  <a:lnTo>
                    <a:pt x="288" y="289"/>
                  </a:lnTo>
                  <a:close/>
                  <a:moveTo>
                    <a:pt x="143" y="0"/>
                  </a:moveTo>
                  <a:lnTo>
                    <a:pt x="1466" y="0"/>
                  </a:lnTo>
                  <a:lnTo>
                    <a:pt x="1499" y="3"/>
                  </a:lnTo>
                  <a:lnTo>
                    <a:pt x="1529" y="15"/>
                  </a:lnTo>
                  <a:lnTo>
                    <a:pt x="1556" y="32"/>
                  </a:lnTo>
                  <a:lnTo>
                    <a:pt x="1578" y="54"/>
                  </a:lnTo>
                  <a:lnTo>
                    <a:pt x="1596" y="82"/>
                  </a:lnTo>
                  <a:lnTo>
                    <a:pt x="1606" y="111"/>
                  </a:lnTo>
                  <a:lnTo>
                    <a:pt x="1611" y="145"/>
                  </a:lnTo>
                  <a:lnTo>
                    <a:pt x="1611" y="1671"/>
                  </a:lnTo>
                  <a:lnTo>
                    <a:pt x="1607" y="1700"/>
                  </a:lnTo>
                  <a:lnTo>
                    <a:pt x="1599" y="1726"/>
                  </a:lnTo>
                  <a:lnTo>
                    <a:pt x="1586" y="1751"/>
                  </a:lnTo>
                  <a:lnTo>
                    <a:pt x="1567" y="1773"/>
                  </a:lnTo>
                  <a:lnTo>
                    <a:pt x="1265" y="2077"/>
                  </a:lnTo>
                  <a:lnTo>
                    <a:pt x="1242" y="2094"/>
                  </a:lnTo>
                  <a:lnTo>
                    <a:pt x="1218" y="2108"/>
                  </a:lnTo>
                  <a:lnTo>
                    <a:pt x="1190" y="2117"/>
                  </a:lnTo>
                  <a:lnTo>
                    <a:pt x="1163" y="2119"/>
                  </a:lnTo>
                  <a:lnTo>
                    <a:pt x="143" y="2119"/>
                  </a:lnTo>
                  <a:lnTo>
                    <a:pt x="111" y="2115"/>
                  </a:lnTo>
                  <a:lnTo>
                    <a:pt x="80" y="2104"/>
                  </a:lnTo>
                  <a:lnTo>
                    <a:pt x="53" y="2087"/>
                  </a:lnTo>
                  <a:lnTo>
                    <a:pt x="31" y="2064"/>
                  </a:lnTo>
                  <a:lnTo>
                    <a:pt x="14" y="2038"/>
                  </a:lnTo>
                  <a:lnTo>
                    <a:pt x="3" y="2007"/>
                  </a:lnTo>
                  <a:lnTo>
                    <a:pt x="0" y="1974"/>
                  </a:lnTo>
                  <a:lnTo>
                    <a:pt x="0" y="145"/>
                  </a:lnTo>
                  <a:lnTo>
                    <a:pt x="3" y="111"/>
                  </a:lnTo>
                  <a:lnTo>
                    <a:pt x="14" y="82"/>
                  </a:lnTo>
                  <a:lnTo>
                    <a:pt x="31" y="54"/>
                  </a:lnTo>
                  <a:lnTo>
                    <a:pt x="53" y="32"/>
                  </a:lnTo>
                  <a:lnTo>
                    <a:pt x="80" y="15"/>
                  </a:lnTo>
                  <a:lnTo>
                    <a:pt x="111" y="3"/>
                  </a:lnTo>
                  <a:lnTo>
                    <a:pt x="14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297" name="Google Shape;10297;p23"/>
          <p:cNvGrpSpPr/>
          <p:nvPr/>
        </p:nvGrpSpPr>
        <p:grpSpPr>
          <a:xfrm>
            <a:off x="6090404" y="16752136"/>
            <a:ext cx="735687" cy="735965"/>
            <a:chOff x="1655" y="962"/>
            <a:chExt cx="2657" cy="2658"/>
          </a:xfrm>
        </p:grpSpPr>
        <p:sp>
          <p:nvSpPr>
            <p:cNvPr id="10298" name="Google Shape;10298;p23"/>
            <p:cNvSpPr/>
            <p:nvPr/>
          </p:nvSpPr>
          <p:spPr>
            <a:xfrm>
              <a:off x="1655" y="962"/>
              <a:ext cx="2657" cy="2658"/>
            </a:xfrm>
            <a:custGeom>
              <a:rect b="b" l="l" r="r" t="t"/>
              <a:pathLst>
                <a:path extrusionOk="0" h="5316" w="5314">
                  <a:moveTo>
                    <a:pt x="3520" y="3103"/>
                  </a:moveTo>
                  <a:lnTo>
                    <a:pt x="3101" y="3521"/>
                  </a:lnTo>
                  <a:lnTo>
                    <a:pt x="4467" y="4886"/>
                  </a:lnTo>
                  <a:lnTo>
                    <a:pt x="4498" y="4912"/>
                  </a:lnTo>
                  <a:lnTo>
                    <a:pt x="4533" y="4931"/>
                  </a:lnTo>
                  <a:lnTo>
                    <a:pt x="4572" y="4942"/>
                  </a:lnTo>
                  <a:lnTo>
                    <a:pt x="4610" y="4945"/>
                  </a:lnTo>
                  <a:lnTo>
                    <a:pt x="4649" y="4942"/>
                  </a:lnTo>
                  <a:lnTo>
                    <a:pt x="4688" y="4931"/>
                  </a:lnTo>
                  <a:lnTo>
                    <a:pt x="4723" y="4912"/>
                  </a:lnTo>
                  <a:lnTo>
                    <a:pt x="4754" y="4886"/>
                  </a:lnTo>
                  <a:lnTo>
                    <a:pt x="4884" y="4755"/>
                  </a:lnTo>
                  <a:lnTo>
                    <a:pt x="4910" y="4723"/>
                  </a:lnTo>
                  <a:lnTo>
                    <a:pt x="4929" y="4688"/>
                  </a:lnTo>
                  <a:lnTo>
                    <a:pt x="4941" y="4651"/>
                  </a:lnTo>
                  <a:lnTo>
                    <a:pt x="4944" y="4612"/>
                  </a:lnTo>
                  <a:lnTo>
                    <a:pt x="4941" y="4573"/>
                  </a:lnTo>
                  <a:lnTo>
                    <a:pt x="4929" y="4535"/>
                  </a:lnTo>
                  <a:lnTo>
                    <a:pt x="4910" y="4499"/>
                  </a:lnTo>
                  <a:lnTo>
                    <a:pt x="4884" y="4467"/>
                  </a:lnTo>
                  <a:lnTo>
                    <a:pt x="3520" y="3103"/>
                  </a:lnTo>
                  <a:close/>
                  <a:moveTo>
                    <a:pt x="1614" y="372"/>
                  </a:moveTo>
                  <a:lnTo>
                    <a:pt x="1519" y="375"/>
                  </a:lnTo>
                  <a:lnTo>
                    <a:pt x="1424" y="387"/>
                  </a:lnTo>
                  <a:lnTo>
                    <a:pt x="1329" y="404"/>
                  </a:lnTo>
                  <a:lnTo>
                    <a:pt x="1237" y="430"/>
                  </a:lnTo>
                  <a:lnTo>
                    <a:pt x="1145" y="462"/>
                  </a:lnTo>
                  <a:lnTo>
                    <a:pt x="1057" y="503"/>
                  </a:lnTo>
                  <a:lnTo>
                    <a:pt x="971" y="551"/>
                  </a:lnTo>
                  <a:lnTo>
                    <a:pt x="889" y="604"/>
                  </a:lnTo>
                  <a:lnTo>
                    <a:pt x="810" y="667"/>
                  </a:lnTo>
                  <a:lnTo>
                    <a:pt x="735" y="736"/>
                  </a:lnTo>
                  <a:lnTo>
                    <a:pt x="665" y="810"/>
                  </a:lnTo>
                  <a:lnTo>
                    <a:pt x="604" y="889"/>
                  </a:lnTo>
                  <a:lnTo>
                    <a:pt x="549" y="973"/>
                  </a:lnTo>
                  <a:lnTo>
                    <a:pt x="501" y="1058"/>
                  </a:lnTo>
                  <a:lnTo>
                    <a:pt x="462" y="1147"/>
                  </a:lnTo>
                  <a:lnTo>
                    <a:pt x="429" y="1239"/>
                  </a:lnTo>
                  <a:lnTo>
                    <a:pt x="403" y="1331"/>
                  </a:lnTo>
                  <a:lnTo>
                    <a:pt x="385" y="1426"/>
                  </a:lnTo>
                  <a:lnTo>
                    <a:pt x="374" y="1521"/>
                  </a:lnTo>
                  <a:lnTo>
                    <a:pt x="371" y="1616"/>
                  </a:lnTo>
                  <a:lnTo>
                    <a:pt x="374" y="1711"/>
                  </a:lnTo>
                  <a:lnTo>
                    <a:pt x="385" y="1806"/>
                  </a:lnTo>
                  <a:lnTo>
                    <a:pt x="403" y="1901"/>
                  </a:lnTo>
                  <a:lnTo>
                    <a:pt x="429" y="1993"/>
                  </a:lnTo>
                  <a:lnTo>
                    <a:pt x="462" y="2085"/>
                  </a:lnTo>
                  <a:lnTo>
                    <a:pt x="501" y="2173"/>
                  </a:lnTo>
                  <a:lnTo>
                    <a:pt x="549" y="2258"/>
                  </a:lnTo>
                  <a:lnTo>
                    <a:pt x="604" y="2341"/>
                  </a:lnTo>
                  <a:lnTo>
                    <a:pt x="665" y="2421"/>
                  </a:lnTo>
                  <a:lnTo>
                    <a:pt x="735" y="2495"/>
                  </a:lnTo>
                  <a:lnTo>
                    <a:pt x="810" y="2565"/>
                  </a:lnTo>
                  <a:lnTo>
                    <a:pt x="889" y="2626"/>
                  </a:lnTo>
                  <a:lnTo>
                    <a:pt x="971" y="2681"/>
                  </a:lnTo>
                  <a:lnTo>
                    <a:pt x="1057" y="2729"/>
                  </a:lnTo>
                  <a:lnTo>
                    <a:pt x="1145" y="2768"/>
                  </a:lnTo>
                  <a:lnTo>
                    <a:pt x="1237" y="2801"/>
                  </a:lnTo>
                  <a:lnTo>
                    <a:pt x="1329" y="2827"/>
                  </a:lnTo>
                  <a:lnTo>
                    <a:pt x="1424" y="2845"/>
                  </a:lnTo>
                  <a:lnTo>
                    <a:pt x="1519" y="2856"/>
                  </a:lnTo>
                  <a:lnTo>
                    <a:pt x="1614" y="2859"/>
                  </a:lnTo>
                  <a:lnTo>
                    <a:pt x="1709" y="2856"/>
                  </a:lnTo>
                  <a:lnTo>
                    <a:pt x="1804" y="2845"/>
                  </a:lnTo>
                  <a:lnTo>
                    <a:pt x="1899" y="2827"/>
                  </a:lnTo>
                  <a:lnTo>
                    <a:pt x="1993" y="2801"/>
                  </a:lnTo>
                  <a:lnTo>
                    <a:pt x="2083" y="2768"/>
                  </a:lnTo>
                  <a:lnTo>
                    <a:pt x="2172" y="2729"/>
                  </a:lnTo>
                  <a:lnTo>
                    <a:pt x="2257" y="2681"/>
                  </a:lnTo>
                  <a:lnTo>
                    <a:pt x="2341" y="2626"/>
                  </a:lnTo>
                  <a:lnTo>
                    <a:pt x="2420" y="2565"/>
                  </a:lnTo>
                  <a:lnTo>
                    <a:pt x="2494" y="2495"/>
                  </a:lnTo>
                  <a:lnTo>
                    <a:pt x="2563" y="2421"/>
                  </a:lnTo>
                  <a:lnTo>
                    <a:pt x="2626" y="2341"/>
                  </a:lnTo>
                  <a:lnTo>
                    <a:pt x="2681" y="2258"/>
                  </a:lnTo>
                  <a:lnTo>
                    <a:pt x="2727" y="2173"/>
                  </a:lnTo>
                  <a:lnTo>
                    <a:pt x="2768" y="2085"/>
                  </a:lnTo>
                  <a:lnTo>
                    <a:pt x="2800" y="1993"/>
                  </a:lnTo>
                  <a:lnTo>
                    <a:pt x="2826" y="1901"/>
                  </a:lnTo>
                  <a:lnTo>
                    <a:pt x="2843" y="1806"/>
                  </a:lnTo>
                  <a:lnTo>
                    <a:pt x="2855" y="1711"/>
                  </a:lnTo>
                  <a:lnTo>
                    <a:pt x="2858" y="1616"/>
                  </a:lnTo>
                  <a:lnTo>
                    <a:pt x="2855" y="1521"/>
                  </a:lnTo>
                  <a:lnTo>
                    <a:pt x="2843" y="1426"/>
                  </a:lnTo>
                  <a:lnTo>
                    <a:pt x="2826" y="1331"/>
                  </a:lnTo>
                  <a:lnTo>
                    <a:pt x="2800" y="1239"/>
                  </a:lnTo>
                  <a:lnTo>
                    <a:pt x="2768" y="1147"/>
                  </a:lnTo>
                  <a:lnTo>
                    <a:pt x="2727" y="1058"/>
                  </a:lnTo>
                  <a:lnTo>
                    <a:pt x="2681" y="973"/>
                  </a:lnTo>
                  <a:lnTo>
                    <a:pt x="2626" y="889"/>
                  </a:lnTo>
                  <a:lnTo>
                    <a:pt x="2563" y="810"/>
                  </a:lnTo>
                  <a:lnTo>
                    <a:pt x="2494" y="736"/>
                  </a:lnTo>
                  <a:lnTo>
                    <a:pt x="2420" y="667"/>
                  </a:lnTo>
                  <a:lnTo>
                    <a:pt x="2341" y="604"/>
                  </a:lnTo>
                  <a:lnTo>
                    <a:pt x="2257" y="551"/>
                  </a:lnTo>
                  <a:lnTo>
                    <a:pt x="2172" y="503"/>
                  </a:lnTo>
                  <a:lnTo>
                    <a:pt x="2083" y="462"/>
                  </a:lnTo>
                  <a:lnTo>
                    <a:pt x="1993" y="430"/>
                  </a:lnTo>
                  <a:lnTo>
                    <a:pt x="1899" y="404"/>
                  </a:lnTo>
                  <a:lnTo>
                    <a:pt x="1804" y="387"/>
                  </a:lnTo>
                  <a:lnTo>
                    <a:pt x="1709" y="375"/>
                  </a:lnTo>
                  <a:lnTo>
                    <a:pt x="1614" y="372"/>
                  </a:lnTo>
                  <a:close/>
                  <a:moveTo>
                    <a:pt x="1614" y="0"/>
                  </a:moveTo>
                  <a:lnTo>
                    <a:pt x="1727" y="3"/>
                  </a:lnTo>
                  <a:lnTo>
                    <a:pt x="1840" y="16"/>
                  </a:lnTo>
                  <a:lnTo>
                    <a:pt x="1951" y="35"/>
                  </a:lnTo>
                  <a:lnTo>
                    <a:pt x="2060" y="63"/>
                  </a:lnTo>
                  <a:lnTo>
                    <a:pt x="2168" y="98"/>
                  </a:lnTo>
                  <a:lnTo>
                    <a:pt x="2275" y="140"/>
                  </a:lnTo>
                  <a:lnTo>
                    <a:pt x="2378" y="192"/>
                  </a:lnTo>
                  <a:lnTo>
                    <a:pt x="2479" y="250"/>
                  </a:lnTo>
                  <a:lnTo>
                    <a:pt x="2576" y="317"/>
                  </a:lnTo>
                  <a:lnTo>
                    <a:pt x="2668" y="391"/>
                  </a:lnTo>
                  <a:lnTo>
                    <a:pt x="2756" y="474"/>
                  </a:lnTo>
                  <a:lnTo>
                    <a:pt x="2837" y="559"/>
                  </a:lnTo>
                  <a:lnTo>
                    <a:pt x="2909" y="649"/>
                  </a:lnTo>
                  <a:lnTo>
                    <a:pt x="2974" y="743"/>
                  </a:lnTo>
                  <a:lnTo>
                    <a:pt x="3032" y="841"/>
                  </a:lnTo>
                  <a:lnTo>
                    <a:pt x="3082" y="941"/>
                  </a:lnTo>
                  <a:lnTo>
                    <a:pt x="3125" y="1044"/>
                  </a:lnTo>
                  <a:lnTo>
                    <a:pt x="3161" y="1149"/>
                  </a:lnTo>
                  <a:lnTo>
                    <a:pt x="3188" y="1257"/>
                  </a:lnTo>
                  <a:lnTo>
                    <a:pt x="3209" y="1364"/>
                  </a:lnTo>
                  <a:lnTo>
                    <a:pt x="3222" y="1474"/>
                  </a:lnTo>
                  <a:lnTo>
                    <a:pt x="3228" y="1584"/>
                  </a:lnTo>
                  <a:lnTo>
                    <a:pt x="3227" y="1693"/>
                  </a:lnTo>
                  <a:lnTo>
                    <a:pt x="3219" y="1803"/>
                  </a:lnTo>
                  <a:lnTo>
                    <a:pt x="3202" y="1911"/>
                  </a:lnTo>
                  <a:lnTo>
                    <a:pt x="3178" y="2018"/>
                  </a:lnTo>
                  <a:lnTo>
                    <a:pt x="3146" y="2125"/>
                  </a:lnTo>
                  <a:lnTo>
                    <a:pt x="3109" y="2229"/>
                  </a:lnTo>
                  <a:lnTo>
                    <a:pt x="3062" y="2331"/>
                  </a:lnTo>
                  <a:lnTo>
                    <a:pt x="3009" y="2431"/>
                  </a:lnTo>
                  <a:lnTo>
                    <a:pt x="2948" y="2526"/>
                  </a:lnTo>
                  <a:lnTo>
                    <a:pt x="2880" y="2619"/>
                  </a:lnTo>
                  <a:lnTo>
                    <a:pt x="3180" y="2919"/>
                  </a:lnTo>
                  <a:lnTo>
                    <a:pt x="3388" y="2710"/>
                  </a:lnTo>
                  <a:lnTo>
                    <a:pt x="3418" y="2685"/>
                  </a:lnTo>
                  <a:lnTo>
                    <a:pt x="3451" y="2669"/>
                  </a:lnTo>
                  <a:lnTo>
                    <a:pt x="3484" y="2658"/>
                  </a:lnTo>
                  <a:lnTo>
                    <a:pt x="3520" y="2655"/>
                  </a:lnTo>
                  <a:lnTo>
                    <a:pt x="3555" y="2658"/>
                  </a:lnTo>
                  <a:lnTo>
                    <a:pt x="3589" y="2669"/>
                  </a:lnTo>
                  <a:lnTo>
                    <a:pt x="3621" y="2685"/>
                  </a:lnTo>
                  <a:lnTo>
                    <a:pt x="3650" y="2710"/>
                  </a:lnTo>
                  <a:lnTo>
                    <a:pt x="5147" y="4206"/>
                  </a:lnTo>
                  <a:lnTo>
                    <a:pt x="5192" y="4256"/>
                  </a:lnTo>
                  <a:lnTo>
                    <a:pt x="5229" y="4309"/>
                  </a:lnTo>
                  <a:lnTo>
                    <a:pt x="5260" y="4366"/>
                  </a:lnTo>
                  <a:lnTo>
                    <a:pt x="5284" y="4425"/>
                  </a:lnTo>
                  <a:lnTo>
                    <a:pt x="5302" y="4486"/>
                  </a:lnTo>
                  <a:lnTo>
                    <a:pt x="5311" y="4549"/>
                  </a:lnTo>
                  <a:lnTo>
                    <a:pt x="5314" y="4612"/>
                  </a:lnTo>
                  <a:lnTo>
                    <a:pt x="5311" y="4675"/>
                  </a:lnTo>
                  <a:lnTo>
                    <a:pt x="5302" y="4736"/>
                  </a:lnTo>
                  <a:lnTo>
                    <a:pt x="5284" y="4797"/>
                  </a:lnTo>
                  <a:lnTo>
                    <a:pt x="5260" y="4857"/>
                  </a:lnTo>
                  <a:lnTo>
                    <a:pt x="5229" y="4913"/>
                  </a:lnTo>
                  <a:lnTo>
                    <a:pt x="5192" y="4968"/>
                  </a:lnTo>
                  <a:lnTo>
                    <a:pt x="5147" y="5018"/>
                  </a:lnTo>
                  <a:lnTo>
                    <a:pt x="5016" y="5148"/>
                  </a:lnTo>
                  <a:lnTo>
                    <a:pt x="4966" y="5192"/>
                  </a:lnTo>
                  <a:lnTo>
                    <a:pt x="4913" y="5231"/>
                  </a:lnTo>
                  <a:lnTo>
                    <a:pt x="4857" y="5261"/>
                  </a:lnTo>
                  <a:lnTo>
                    <a:pt x="4797" y="5285"/>
                  </a:lnTo>
                  <a:lnTo>
                    <a:pt x="4736" y="5302"/>
                  </a:lnTo>
                  <a:lnTo>
                    <a:pt x="4673" y="5313"/>
                  </a:lnTo>
                  <a:lnTo>
                    <a:pt x="4610" y="5316"/>
                  </a:lnTo>
                  <a:lnTo>
                    <a:pt x="4548" y="5313"/>
                  </a:lnTo>
                  <a:lnTo>
                    <a:pt x="4485" y="5302"/>
                  </a:lnTo>
                  <a:lnTo>
                    <a:pt x="4424" y="5285"/>
                  </a:lnTo>
                  <a:lnTo>
                    <a:pt x="4366" y="5261"/>
                  </a:lnTo>
                  <a:lnTo>
                    <a:pt x="4308" y="5231"/>
                  </a:lnTo>
                  <a:lnTo>
                    <a:pt x="4254" y="5192"/>
                  </a:lnTo>
                  <a:lnTo>
                    <a:pt x="4204" y="5148"/>
                  </a:lnTo>
                  <a:lnTo>
                    <a:pt x="2708" y="3652"/>
                  </a:lnTo>
                  <a:lnTo>
                    <a:pt x="2684" y="3623"/>
                  </a:lnTo>
                  <a:lnTo>
                    <a:pt x="2668" y="3591"/>
                  </a:lnTo>
                  <a:lnTo>
                    <a:pt x="2656" y="3557"/>
                  </a:lnTo>
                  <a:lnTo>
                    <a:pt x="2653" y="3521"/>
                  </a:lnTo>
                  <a:lnTo>
                    <a:pt x="2656" y="3486"/>
                  </a:lnTo>
                  <a:lnTo>
                    <a:pt x="2668" y="3451"/>
                  </a:lnTo>
                  <a:lnTo>
                    <a:pt x="2684" y="3418"/>
                  </a:lnTo>
                  <a:lnTo>
                    <a:pt x="2708" y="3389"/>
                  </a:lnTo>
                  <a:lnTo>
                    <a:pt x="2917" y="3180"/>
                  </a:lnTo>
                  <a:lnTo>
                    <a:pt x="2618" y="2882"/>
                  </a:lnTo>
                  <a:lnTo>
                    <a:pt x="2526" y="2950"/>
                  </a:lnTo>
                  <a:lnTo>
                    <a:pt x="2429" y="3011"/>
                  </a:lnTo>
                  <a:lnTo>
                    <a:pt x="2329" y="3064"/>
                  </a:lnTo>
                  <a:lnTo>
                    <a:pt x="2228" y="3109"/>
                  </a:lnTo>
                  <a:lnTo>
                    <a:pt x="2123" y="3148"/>
                  </a:lnTo>
                  <a:lnTo>
                    <a:pt x="2017" y="3180"/>
                  </a:lnTo>
                  <a:lnTo>
                    <a:pt x="1909" y="3202"/>
                  </a:lnTo>
                  <a:lnTo>
                    <a:pt x="1801" y="3219"/>
                  </a:lnTo>
                  <a:lnTo>
                    <a:pt x="1691" y="3228"/>
                  </a:lnTo>
                  <a:lnTo>
                    <a:pt x="1580" y="3230"/>
                  </a:lnTo>
                  <a:lnTo>
                    <a:pt x="1471" y="3223"/>
                  </a:lnTo>
                  <a:lnTo>
                    <a:pt x="1363" y="3211"/>
                  </a:lnTo>
                  <a:lnTo>
                    <a:pt x="1253" y="3190"/>
                  </a:lnTo>
                  <a:lnTo>
                    <a:pt x="1147" y="3162"/>
                  </a:lnTo>
                  <a:lnTo>
                    <a:pt x="1042" y="3125"/>
                  </a:lnTo>
                  <a:lnTo>
                    <a:pt x="939" y="3083"/>
                  </a:lnTo>
                  <a:lnTo>
                    <a:pt x="839" y="3033"/>
                  </a:lnTo>
                  <a:lnTo>
                    <a:pt x="743" y="2975"/>
                  </a:lnTo>
                  <a:lnTo>
                    <a:pt x="648" y="2909"/>
                  </a:lnTo>
                  <a:lnTo>
                    <a:pt x="557" y="2837"/>
                  </a:lnTo>
                  <a:lnTo>
                    <a:pt x="472" y="2758"/>
                  </a:lnTo>
                  <a:lnTo>
                    <a:pt x="390" y="2669"/>
                  </a:lnTo>
                  <a:lnTo>
                    <a:pt x="316" y="2577"/>
                  </a:lnTo>
                  <a:lnTo>
                    <a:pt x="250" y="2481"/>
                  </a:lnTo>
                  <a:lnTo>
                    <a:pt x="192" y="2379"/>
                  </a:lnTo>
                  <a:lnTo>
                    <a:pt x="140" y="2276"/>
                  </a:lnTo>
                  <a:lnTo>
                    <a:pt x="98" y="2170"/>
                  </a:lnTo>
                  <a:lnTo>
                    <a:pt x="63" y="2062"/>
                  </a:lnTo>
                  <a:lnTo>
                    <a:pt x="35" y="1952"/>
                  </a:lnTo>
                  <a:lnTo>
                    <a:pt x="16" y="1841"/>
                  </a:lnTo>
                  <a:lnTo>
                    <a:pt x="3" y="1729"/>
                  </a:lnTo>
                  <a:lnTo>
                    <a:pt x="0" y="1616"/>
                  </a:lnTo>
                  <a:lnTo>
                    <a:pt x="0" y="1616"/>
                  </a:lnTo>
                  <a:lnTo>
                    <a:pt x="3" y="1503"/>
                  </a:lnTo>
                  <a:lnTo>
                    <a:pt x="16" y="1390"/>
                  </a:lnTo>
                  <a:lnTo>
                    <a:pt x="35" y="1279"/>
                  </a:lnTo>
                  <a:lnTo>
                    <a:pt x="63" y="1170"/>
                  </a:lnTo>
                  <a:lnTo>
                    <a:pt x="98" y="1062"/>
                  </a:lnTo>
                  <a:lnTo>
                    <a:pt x="140" y="955"/>
                  </a:lnTo>
                  <a:lnTo>
                    <a:pt x="192" y="852"/>
                  </a:lnTo>
                  <a:lnTo>
                    <a:pt x="250" y="751"/>
                  </a:lnTo>
                  <a:lnTo>
                    <a:pt x="316" y="654"/>
                  </a:lnTo>
                  <a:lnTo>
                    <a:pt x="390" y="562"/>
                  </a:lnTo>
                  <a:lnTo>
                    <a:pt x="472" y="474"/>
                  </a:lnTo>
                  <a:lnTo>
                    <a:pt x="561" y="391"/>
                  </a:lnTo>
                  <a:lnTo>
                    <a:pt x="654" y="317"/>
                  </a:lnTo>
                  <a:lnTo>
                    <a:pt x="751" y="250"/>
                  </a:lnTo>
                  <a:lnTo>
                    <a:pt x="851" y="192"/>
                  </a:lnTo>
                  <a:lnTo>
                    <a:pt x="954" y="140"/>
                  </a:lnTo>
                  <a:lnTo>
                    <a:pt x="1060" y="98"/>
                  </a:lnTo>
                  <a:lnTo>
                    <a:pt x="1168" y="63"/>
                  </a:lnTo>
                  <a:lnTo>
                    <a:pt x="1279" y="35"/>
                  </a:lnTo>
                  <a:lnTo>
                    <a:pt x="1390" y="16"/>
                  </a:lnTo>
                  <a:lnTo>
                    <a:pt x="1501" y="3"/>
                  </a:lnTo>
                  <a:lnTo>
                    <a:pt x="16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299" name="Google Shape;10299;p23"/>
            <p:cNvSpPr/>
            <p:nvPr/>
          </p:nvSpPr>
          <p:spPr>
            <a:xfrm>
              <a:off x="2064" y="1729"/>
              <a:ext cx="186" cy="296"/>
            </a:xfrm>
            <a:custGeom>
              <a:rect b="b" l="l" r="r" t="t"/>
              <a:pathLst>
                <a:path extrusionOk="0" h="592" w="372">
                  <a:moveTo>
                    <a:pt x="186" y="0"/>
                  </a:moveTo>
                  <a:lnTo>
                    <a:pt x="229" y="4"/>
                  </a:lnTo>
                  <a:lnTo>
                    <a:pt x="268" y="17"/>
                  </a:lnTo>
                  <a:lnTo>
                    <a:pt x="302" y="40"/>
                  </a:lnTo>
                  <a:lnTo>
                    <a:pt x="331" y="69"/>
                  </a:lnTo>
                  <a:lnTo>
                    <a:pt x="353" y="103"/>
                  </a:lnTo>
                  <a:lnTo>
                    <a:pt x="368" y="141"/>
                  </a:lnTo>
                  <a:lnTo>
                    <a:pt x="372" y="185"/>
                  </a:lnTo>
                  <a:lnTo>
                    <a:pt x="372" y="407"/>
                  </a:lnTo>
                  <a:lnTo>
                    <a:pt x="368" y="451"/>
                  </a:lnTo>
                  <a:lnTo>
                    <a:pt x="353" y="489"/>
                  </a:lnTo>
                  <a:lnTo>
                    <a:pt x="331" y="523"/>
                  </a:lnTo>
                  <a:lnTo>
                    <a:pt x="302" y="552"/>
                  </a:lnTo>
                  <a:lnTo>
                    <a:pt x="268" y="575"/>
                  </a:lnTo>
                  <a:lnTo>
                    <a:pt x="229" y="588"/>
                  </a:lnTo>
                  <a:lnTo>
                    <a:pt x="186" y="592"/>
                  </a:lnTo>
                  <a:lnTo>
                    <a:pt x="144" y="588"/>
                  </a:lnTo>
                  <a:lnTo>
                    <a:pt x="105" y="575"/>
                  </a:lnTo>
                  <a:lnTo>
                    <a:pt x="70" y="552"/>
                  </a:lnTo>
                  <a:lnTo>
                    <a:pt x="42" y="523"/>
                  </a:lnTo>
                  <a:lnTo>
                    <a:pt x="20" y="489"/>
                  </a:lnTo>
                  <a:lnTo>
                    <a:pt x="5" y="451"/>
                  </a:lnTo>
                  <a:lnTo>
                    <a:pt x="0" y="407"/>
                  </a:lnTo>
                  <a:lnTo>
                    <a:pt x="0" y="185"/>
                  </a:lnTo>
                  <a:lnTo>
                    <a:pt x="5" y="141"/>
                  </a:lnTo>
                  <a:lnTo>
                    <a:pt x="20" y="103"/>
                  </a:lnTo>
                  <a:lnTo>
                    <a:pt x="42" y="69"/>
                  </a:lnTo>
                  <a:lnTo>
                    <a:pt x="70" y="40"/>
                  </a:lnTo>
                  <a:lnTo>
                    <a:pt x="105" y="17"/>
                  </a:lnTo>
                  <a:lnTo>
                    <a:pt x="144" y="4"/>
                  </a:lnTo>
                  <a:lnTo>
                    <a:pt x="1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0" name="Google Shape;10300;p23"/>
            <p:cNvSpPr/>
            <p:nvPr/>
          </p:nvSpPr>
          <p:spPr>
            <a:xfrm>
              <a:off x="2369" y="1585"/>
              <a:ext cx="186" cy="440"/>
            </a:xfrm>
            <a:custGeom>
              <a:rect b="b" l="l" r="r" t="t"/>
              <a:pathLst>
                <a:path extrusionOk="0" h="879" w="370">
                  <a:moveTo>
                    <a:pt x="185" y="0"/>
                  </a:moveTo>
                  <a:lnTo>
                    <a:pt x="229" y="5"/>
                  </a:lnTo>
                  <a:lnTo>
                    <a:pt x="267" y="19"/>
                  </a:lnTo>
                  <a:lnTo>
                    <a:pt x="301" y="40"/>
                  </a:lnTo>
                  <a:lnTo>
                    <a:pt x="330" y="69"/>
                  </a:lnTo>
                  <a:lnTo>
                    <a:pt x="353" y="105"/>
                  </a:lnTo>
                  <a:lnTo>
                    <a:pt x="366" y="143"/>
                  </a:lnTo>
                  <a:lnTo>
                    <a:pt x="370" y="185"/>
                  </a:lnTo>
                  <a:lnTo>
                    <a:pt x="370" y="694"/>
                  </a:lnTo>
                  <a:lnTo>
                    <a:pt x="366" y="738"/>
                  </a:lnTo>
                  <a:lnTo>
                    <a:pt x="353" y="776"/>
                  </a:lnTo>
                  <a:lnTo>
                    <a:pt x="330" y="810"/>
                  </a:lnTo>
                  <a:lnTo>
                    <a:pt x="301" y="839"/>
                  </a:lnTo>
                  <a:lnTo>
                    <a:pt x="267" y="862"/>
                  </a:lnTo>
                  <a:lnTo>
                    <a:pt x="229" y="875"/>
                  </a:lnTo>
                  <a:lnTo>
                    <a:pt x="185" y="879"/>
                  </a:lnTo>
                  <a:lnTo>
                    <a:pt x="143" y="875"/>
                  </a:lnTo>
                  <a:lnTo>
                    <a:pt x="105" y="862"/>
                  </a:lnTo>
                  <a:lnTo>
                    <a:pt x="69" y="839"/>
                  </a:lnTo>
                  <a:lnTo>
                    <a:pt x="40" y="810"/>
                  </a:lnTo>
                  <a:lnTo>
                    <a:pt x="19" y="776"/>
                  </a:lnTo>
                  <a:lnTo>
                    <a:pt x="5" y="738"/>
                  </a:lnTo>
                  <a:lnTo>
                    <a:pt x="0" y="694"/>
                  </a:lnTo>
                  <a:lnTo>
                    <a:pt x="0" y="185"/>
                  </a:lnTo>
                  <a:lnTo>
                    <a:pt x="5" y="143"/>
                  </a:lnTo>
                  <a:lnTo>
                    <a:pt x="19" y="105"/>
                  </a:lnTo>
                  <a:lnTo>
                    <a:pt x="40" y="69"/>
                  </a:lnTo>
                  <a:lnTo>
                    <a:pt x="69" y="40"/>
                  </a:lnTo>
                  <a:lnTo>
                    <a:pt x="105" y="19"/>
                  </a:lnTo>
                  <a:lnTo>
                    <a:pt x="143" y="5"/>
                  </a:lnTo>
                  <a:lnTo>
                    <a:pt x="1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1" name="Google Shape;10301;p23"/>
            <p:cNvSpPr/>
            <p:nvPr/>
          </p:nvSpPr>
          <p:spPr>
            <a:xfrm>
              <a:off x="2675" y="1514"/>
              <a:ext cx="185" cy="512"/>
            </a:xfrm>
            <a:custGeom>
              <a:rect b="b" l="l" r="r" t="t"/>
              <a:pathLst>
                <a:path extrusionOk="0" h="1023" w="371">
                  <a:moveTo>
                    <a:pt x="186" y="0"/>
                  </a:moveTo>
                  <a:lnTo>
                    <a:pt x="228" y="5"/>
                  </a:lnTo>
                  <a:lnTo>
                    <a:pt x="268" y="20"/>
                  </a:lnTo>
                  <a:lnTo>
                    <a:pt x="302" y="42"/>
                  </a:lnTo>
                  <a:lnTo>
                    <a:pt x="331" y="70"/>
                  </a:lnTo>
                  <a:lnTo>
                    <a:pt x="352" y="105"/>
                  </a:lnTo>
                  <a:lnTo>
                    <a:pt x="366" y="144"/>
                  </a:lnTo>
                  <a:lnTo>
                    <a:pt x="371" y="186"/>
                  </a:lnTo>
                  <a:lnTo>
                    <a:pt x="371" y="838"/>
                  </a:lnTo>
                  <a:lnTo>
                    <a:pt x="366" y="882"/>
                  </a:lnTo>
                  <a:lnTo>
                    <a:pt x="352" y="920"/>
                  </a:lnTo>
                  <a:lnTo>
                    <a:pt x="331" y="954"/>
                  </a:lnTo>
                  <a:lnTo>
                    <a:pt x="302" y="983"/>
                  </a:lnTo>
                  <a:lnTo>
                    <a:pt x="268" y="1006"/>
                  </a:lnTo>
                  <a:lnTo>
                    <a:pt x="228" y="1019"/>
                  </a:lnTo>
                  <a:lnTo>
                    <a:pt x="186" y="1023"/>
                  </a:lnTo>
                  <a:lnTo>
                    <a:pt x="144" y="1019"/>
                  </a:lnTo>
                  <a:lnTo>
                    <a:pt x="104" y="1006"/>
                  </a:lnTo>
                  <a:lnTo>
                    <a:pt x="70" y="983"/>
                  </a:lnTo>
                  <a:lnTo>
                    <a:pt x="41" y="954"/>
                  </a:lnTo>
                  <a:lnTo>
                    <a:pt x="20" y="920"/>
                  </a:lnTo>
                  <a:lnTo>
                    <a:pt x="5" y="882"/>
                  </a:lnTo>
                  <a:lnTo>
                    <a:pt x="0" y="838"/>
                  </a:lnTo>
                  <a:lnTo>
                    <a:pt x="0" y="186"/>
                  </a:lnTo>
                  <a:lnTo>
                    <a:pt x="5" y="144"/>
                  </a:lnTo>
                  <a:lnTo>
                    <a:pt x="20" y="105"/>
                  </a:lnTo>
                  <a:lnTo>
                    <a:pt x="41" y="70"/>
                  </a:lnTo>
                  <a:lnTo>
                    <a:pt x="70" y="42"/>
                  </a:lnTo>
                  <a:lnTo>
                    <a:pt x="104" y="20"/>
                  </a:lnTo>
                  <a:lnTo>
                    <a:pt x="144" y="5"/>
                  </a:lnTo>
                  <a:lnTo>
                    <a:pt x="1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02" name="Google Shape;10302;p23"/>
          <p:cNvGrpSpPr/>
          <p:nvPr/>
        </p:nvGrpSpPr>
        <p:grpSpPr>
          <a:xfrm>
            <a:off x="4834538" y="16850696"/>
            <a:ext cx="519669" cy="538125"/>
            <a:chOff x="1767" y="2008"/>
            <a:chExt cx="1484" cy="1537"/>
          </a:xfrm>
        </p:grpSpPr>
        <p:sp>
          <p:nvSpPr>
            <p:cNvPr id="10303" name="Google Shape;10303;p23"/>
            <p:cNvSpPr/>
            <p:nvPr/>
          </p:nvSpPr>
          <p:spPr>
            <a:xfrm>
              <a:off x="1767" y="2727"/>
              <a:ext cx="1375" cy="818"/>
            </a:xfrm>
            <a:custGeom>
              <a:rect b="b" l="l" r="r" t="t"/>
              <a:pathLst>
                <a:path extrusionOk="0" h="2460" w="4135">
                  <a:moveTo>
                    <a:pt x="222" y="0"/>
                  </a:moveTo>
                  <a:lnTo>
                    <a:pt x="262" y="3"/>
                  </a:lnTo>
                  <a:lnTo>
                    <a:pt x="300" y="13"/>
                  </a:lnTo>
                  <a:lnTo>
                    <a:pt x="335" y="30"/>
                  </a:lnTo>
                  <a:lnTo>
                    <a:pt x="366" y="52"/>
                  </a:lnTo>
                  <a:lnTo>
                    <a:pt x="393" y="79"/>
                  </a:lnTo>
                  <a:lnTo>
                    <a:pt x="414" y="110"/>
                  </a:lnTo>
                  <a:lnTo>
                    <a:pt x="431" y="143"/>
                  </a:lnTo>
                  <a:lnTo>
                    <a:pt x="441" y="181"/>
                  </a:lnTo>
                  <a:lnTo>
                    <a:pt x="445" y="222"/>
                  </a:lnTo>
                  <a:lnTo>
                    <a:pt x="449" y="350"/>
                  </a:lnTo>
                  <a:lnTo>
                    <a:pt x="463" y="475"/>
                  </a:lnTo>
                  <a:lnTo>
                    <a:pt x="484" y="597"/>
                  </a:lnTo>
                  <a:lnTo>
                    <a:pt x="515" y="718"/>
                  </a:lnTo>
                  <a:lnTo>
                    <a:pt x="553" y="833"/>
                  </a:lnTo>
                  <a:lnTo>
                    <a:pt x="598" y="947"/>
                  </a:lnTo>
                  <a:lnTo>
                    <a:pt x="652" y="1055"/>
                  </a:lnTo>
                  <a:lnTo>
                    <a:pt x="711" y="1161"/>
                  </a:lnTo>
                  <a:lnTo>
                    <a:pt x="778" y="1261"/>
                  </a:lnTo>
                  <a:lnTo>
                    <a:pt x="850" y="1356"/>
                  </a:lnTo>
                  <a:lnTo>
                    <a:pt x="930" y="1446"/>
                  </a:lnTo>
                  <a:lnTo>
                    <a:pt x="1015" y="1531"/>
                  </a:lnTo>
                  <a:lnTo>
                    <a:pt x="1105" y="1609"/>
                  </a:lnTo>
                  <a:lnTo>
                    <a:pt x="1201" y="1682"/>
                  </a:lnTo>
                  <a:lnTo>
                    <a:pt x="1301" y="1750"/>
                  </a:lnTo>
                  <a:lnTo>
                    <a:pt x="1406" y="1809"/>
                  </a:lnTo>
                  <a:lnTo>
                    <a:pt x="1514" y="1862"/>
                  </a:lnTo>
                  <a:lnTo>
                    <a:pt x="1627" y="1907"/>
                  </a:lnTo>
                  <a:lnTo>
                    <a:pt x="1744" y="1945"/>
                  </a:lnTo>
                  <a:lnTo>
                    <a:pt x="1865" y="1976"/>
                  </a:lnTo>
                  <a:lnTo>
                    <a:pt x="1987" y="1997"/>
                  </a:lnTo>
                  <a:lnTo>
                    <a:pt x="2113" y="2011"/>
                  </a:lnTo>
                  <a:lnTo>
                    <a:pt x="2241" y="2015"/>
                  </a:lnTo>
                  <a:lnTo>
                    <a:pt x="2360" y="2011"/>
                  </a:lnTo>
                  <a:lnTo>
                    <a:pt x="2479" y="1999"/>
                  </a:lnTo>
                  <a:lnTo>
                    <a:pt x="2597" y="1979"/>
                  </a:lnTo>
                  <a:lnTo>
                    <a:pt x="2712" y="1952"/>
                  </a:lnTo>
                  <a:lnTo>
                    <a:pt x="2825" y="1917"/>
                  </a:lnTo>
                  <a:lnTo>
                    <a:pt x="2935" y="1875"/>
                  </a:lnTo>
                  <a:lnTo>
                    <a:pt x="3043" y="1826"/>
                  </a:lnTo>
                  <a:lnTo>
                    <a:pt x="3146" y="1769"/>
                  </a:lnTo>
                  <a:lnTo>
                    <a:pt x="3247" y="1708"/>
                  </a:lnTo>
                  <a:lnTo>
                    <a:pt x="3343" y="1637"/>
                  </a:lnTo>
                  <a:lnTo>
                    <a:pt x="3434" y="1561"/>
                  </a:lnTo>
                  <a:lnTo>
                    <a:pt x="3302" y="1467"/>
                  </a:lnTo>
                  <a:lnTo>
                    <a:pt x="3289" y="1455"/>
                  </a:lnTo>
                  <a:lnTo>
                    <a:pt x="3279" y="1441"/>
                  </a:lnTo>
                  <a:lnTo>
                    <a:pt x="3275" y="1424"/>
                  </a:lnTo>
                  <a:lnTo>
                    <a:pt x="3274" y="1407"/>
                  </a:lnTo>
                  <a:lnTo>
                    <a:pt x="3278" y="1389"/>
                  </a:lnTo>
                  <a:lnTo>
                    <a:pt x="3286" y="1375"/>
                  </a:lnTo>
                  <a:lnTo>
                    <a:pt x="3298" y="1362"/>
                  </a:lnTo>
                  <a:lnTo>
                    <a:pt x="3313" y="1352"/>
                  </a:lnTo>
                  <a:lnTo>
                    <a:pt x="4041" y="1023"/>
                  </a:lnTo>
                  <a:lnTo>
                    <a:pt x="4055" y="1019"/>
                  </a:lnTo>
                  <a:lnTo>
                    <a:pt x="4069" y="1018"/>
                  </a:lnTo>
                  <a:lnTo>
                    <a:pt x="4089" y="1020"/>
                  </a:lnTo>
                  <a:lnTo>
                    <a:pt x="4107" y="1030"/>
                  </a:lnTo>
                  <a:lnTo>
                    <a:pt x="4120" y="1043"/>
                  </a:lnTo>
                  <a:lnTo>
                    <a:pt x="4130" y="1057"/>
                  </a:lnTo>
                  <a:lnTo>
                    <a:pt x="4134" y="1074"/>
                  </a:lnTo>
                  <a:lnTo>
                    <a:pt x="4135" y="1091"/>
                  </a:lnTo>
                  <a:lnTo>
                    <a:pt x="4056" y="1885"/>
                  </a:lnTo>
                  <a:lnTo>
                    <a:pt x="4052" y="1902"/>
                  </a:lnTo>
                  <a:lnTo>
                    <a:pt x="4044" y="1917"/>
                  </a:lnTo>
                  <a:lnTo>
                    <a:pt x="4032" y="1930"/>
                  </a:lnTo>
                  <a:lnTo>
                    <a:pt x="4017" y="1938"/>
                  </a:lnTo>
                  <a:lnTo>
                    <a:pt x="4000" y="1944"/>
                  </a:lnTo>
                  <a:lnTo>
                    <a:pt x="3983" y="1944"/>
                  </a:lnTo>
                  <a:lnTo>
                    <a:pt x="3966" y="1941"/>
                  </a:lnTo>
                  <a:lnTo>
                    <a:pt x="3951" y="1932"/>
                  </a:lnTo>
                  <a:lnTo>
                    <a:pt x="3803" y="1826"/>
                  </a:lnTo>
                  <a:lnTo>
                    <a:pt x="3712" y="1910"/>
                  </a:lnTo>
                  <a:lnTo>
                    <a:pt x="3616" y="1989"/>
                  </a:lnTo>
                  <a:lnTo>
                    <a:pt x="3516" y="2062"/>
                  </a:lnTo>
                  <a:lnTo>
                    <a:pt x="3413" y="2128"/>
                  </a:lnTo>
                  <a:lnTo>
                    <a:pt x="3306" y="2190"/>
                  </a:lnTo>
                  <a:lnTo>
                    <a:pt x="3196" y="2245"/>
                  </a:lnTo>
                  <a:lnTo>
                    <a:pt x="3084" y="2294"/>
                  </a:lnTo>
                  <a:lnTo>
                    <a:pt x="2970" y="2337"/>
                  </a:lnTo>
                  <a:lnTo>
                    <a:pt x="2852" y="2374"/>
                  </a:lnTo>
                  <a:lnTo>
                    <a:pt x="2733" y="2405"/>
                  </a:lnTo>
                  <a:lnTo>
                    <a:pt x="2612" y="2429"/>
                  </a:lnTo>
                  <a:lnTo>
                    <a:pt x="2490" y="2445"/>
                  </a:lnTo>
                  <a:lnTo>
                    <a:pt x="2366" y="2455"/>
                  </a:lnTo>
                  <a:lnTo>
                    <a:pt x="2241" y="2460"/>
                  </a:lnTo>
                  <a:lnTo>
                    <a:pt x="2100" y="2455"/>
                  </a:lnTo>
                  <a:lnTo>
                    <a:pt x="1961" y="2441"/>
                  </a:lnTo>
                  <a:lnTo>
                    <a:pt x="1824" y="2420"/>
                  </a:lnTo>
                  <a:lnTo>
                    <a:pt x="1690" y="2391"/>
                  </a:lnTo>
                  <a:lnTo>
                    <a:pt x="1559" y="2354"/>
                  </a:lnTo>
                  <a:lnTo>
                    <a:pt x="1431" y="2309"/>
                  </a:lnTo>
                  <a:lnTo>
                    <a:pt x="1308" y="2256"/>
                  </a:lnTo>
                  <a:lnTo>
                    <a:pt x="1188" y="2197"/>
                  </a:lnTo>
                  <a:lnTo>
                    <a:pt x="1073" y="2131"/>
                  </a:lnTo>
                  <a:lnTo>
                    <a:pt x="961" y="2058"/>
                  </a:lnTo>
                  <a:lnTo>
                    <a:pt x="854" y="1979"/>
                  </a:lnTo>
                  <a:lnTo>
                    <a:pt x="753" y="1895"/>
                  </a:lnTo>
                  <a:lnTo>
                    <a:pt x="657" y="1803"/>
                  </a:lnTo>
                  <a:lnTo>
                    <a:pt x="566" y="1708"/>
                  </a:lnTo>
                  <a:lnTo>
                    <a:pt x="481" y="1605"/>
                  </a:lnTo>
                  <a:lnTo>
                    <a:pt x="403" y="1500"/>
                  </a:lnTo>
                  <a:lnTo>
                    <a:pt x="329" y="1389"/>
                  </a:lnTo>
                  <a:lnTo>
                    <a:pt x="263" y="1273"/>
                  </a:lnTo>
                  <a:lnTo>
                    <a:pt x="203" y="1152"/>
                  </a:lnTo>
                  <a:lnTo>
                    <a:pt x="151" y="1030"/>
                  </a:lnTo>
                  <a:lnTo>
                    <a:pt x="106" y="902"/>
                  </a:lnTo>
                  <a:lnTo>
                    <a:pt x="69" y="772"/>
                  </a:lnTo>
                  <a:lnTo>
                    <a:pt x="39" y="638"/>
                  </a:lnTo>
                  <a:lnTo>
                    <a:pt x="17" y="502"/>
                  </a:lnTo>
                  <a:lnTo>
                    <a:pt x="4" y="363"/>
                  </a:lnTo>
                  <a:lnTo>
                    <a:pt x="0" y="222"/>
                  </a:lnTo>
                  <a:lnTo>
                    <a:pt x="3" y="181"/>
                  </a:lnTo>
                  <a:lnTo>
                    <a:pt x="14" y="143"/>
                  </a:lnTo>
                  <a:lnTo>
                    <a:pt x="30" y="110"/>
                  </a:lnTo>
                  <a:lnTo>
                    <a:pt x="52" y="79"/>
                  </a:lnTo>
                  <a:lnTo>
                    <a:pt x="79" y="52"/>
                  </a:lnTo>
                  <a:lnTo>
                    <a:pt x="110" y="30"/>
                  </a:lnTo>
                  <a:lnTo>
                    <a:pt x="145" y="13"/>
                  </a:lnTo>
                  <a:lnTo>
                    <a:pt x="183" y="3"/>
                  </a:lnTo>
                  <a:lnTo>
                    <a:pt x="2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4" name="Google Shape;10304;p23"/>
            <p:cNvSpPr/>
            <p:nvPr/>
          </p:nvSpPr>
          <p:spPr>
            <a:xfrm>
              <a:off x="1825" y="2103"/>
              <a:ext cx="1042" cy="483"/>
            </a:xfrm>
            <a:custGeom>
              <a:rect b="b" l="l" r="r" t="t"/>
              <a:pathLst>
                <a:path extrusionOk="0" h="1441" w="3133">
                  <a:moveTo>
                    <a:pt x="1894" y="0"/>
                  </a:moveTo>
                  <a:lnTo>
                    <a:pt x="2031" y="3"/>
                  </a:lnTo>
                  <a:lnTo>
                    <a:pt x="2164" y="16"/>
                  </a:lnTo>
                  <a:lnTo>
                    <a:pt x="2297" y="35"/>
                  </a:lnTo>
                  <a:lnTo>
                    <a:pt x="2426" y="64"/>
                  </a:lnTo>
                  <a:lnTo>
                    <a:pt x="2551" y="99"/>
                  </a:lnTo>
                  <a:lnTo>
                    <a:pt x="2675" y="141"/>
                  </a:lnTo>
                  <a:lnTo>
                    <a:pt x="2795" y="189"/>
                  </a:lnTo>
                  <a:lnTo>
                    <a:pt x="2912" y="245"/>
                  </a:lnTo>
                  <a:lnTo>
                    <a:pt x="3024" y="307"/>
                  </a:lnTo>
                  <a:lnTo>
                    <a:pt x="3133" y="374"/>
                  </a:lnTo>
                  <a:lnTo>
                    <a:pt x="2844" y="717"/>
                  </a:lnTo>
                  <a:lnTo>
                    <a:pt x="2751" y="662"/>
                  </a:lnTo>
                  <a:lnTo>
                    <a:pt x="2654" y="613"/>
                  </a:lnTo>
                  <a:lnTo>
                    <a:pt x="2553" y="570"/>
                  </a:lnTo>
                  <a:lnTo>
                    <a:pt x="2450" y="532"/>
                  </a:lnTo>
                  <a:lnTo>
                    <a:pt x="2343" y="501"/>
                  </a:lnTo>
                  <a:lnTo>
                    <a:pt x="2235" y="477"/>
                  </a:lnTo>
                  <a:lnTo>
                    <a:pt x="2122" y="459"/>
                  </a:lnTo>
                  <a:lnTo>
                    <a:pt x="2009" y="447"/>
                  </a:lnTo>
                  <a:lnTo>
                    <a:pt x="1894" y="444"/>
                  </a:lnTo>
                  <a:lnTo>
                    <a:pt x="1774" y="447"/>
                  </a:lnTo>
                  <a:lnTo>
                    <a:pt x="1655" y="460"/>
                  </a:lnTo>
                  <a:lnTo>
                    <a:pt x="1538" y="480"/>
                  </a:lnTo>
                  <a:lnTo>
                    <a:pt x="1423" y="506"/>
                  </a:lnTo>
                  <a:lnTo>
                    <a:pt x="1310" y="541"/>
                  </a:lnTo>
                  <a:lnTo>
                    <a:pt x="1200" y="584"/>
                  </a:lnTo>
                  <a:lnTo>
                    <a:pt x="1092" y="633"/>
                  </a:lnTo>
                  <a:lnTo>
                    <a:pt x="988" y="689"/>
                  </a:lnTo>
                  <a:lnTo>
                    <a:pt x="888" y="752"/>
                  </a:lnTo>
                  <a:lnTo>
                    <a:pt x="792" y="821"/>
                  </a:lnTo>
                  <a:lnTo>
                    <a:pt x="700" y="897"/>
                  </a:lnTo>
                  <a:lnTo>
                    <a:pt x="833" y="993"/>
                  </a:lnTo>
                  <a:lnTo>
                    <a:pt x="845" y="1004"/>
                  </a:lnTo>
                  <a:lnTo>
                    <a:pt x="854" y="1019"/>
                  </a:lnTo>
                  <a:lnTo>
                    <a:pt x="860" y="1035"/>
                  </a:lnTo>
                  <a:lnTo>
                    <a:pt x="860" y="1053"/>
                  </a:lnTo>
                  <a:lnTo>
                    <a:pt x="857" y="1070"/>
                  </a:lnTo>
                  <a:lnTo>
                    <a:pt x="848" y="1085"/>
                  </a:lnTo>
                  <a:lnTo>
                    <a:pt x="836" y="1098"/>
                  </a:lnTo>
                  <a:lnTo>
                    <a:pt x="822" y="1106"/>
                  </a:lnTo>
                  <a:lnTo>
                    <a:pt x="94" y="1435"/>
                  </a:lnTo>
                  <a:lnTo>
                    <a:pt x="80" y="1440"/>
                  </a:lnTo>
                  <a:lnTo>
                    <a:pt x="66" y="1441"/>
                  </a:lnTo>
                  <a:lnTo>
                    <a:pt x="46" y="1438"/>
                  </a:lnTo>
                  <a:lnTo>
                    <a:pt x="28" y="1428"/>
                  </a:lnTo>
                  <a:lnTo>
                    <a:pt x="15" y="1417"/>
                  </a:lnTo>
                  <a:lnTo>
                    <a:pt x="5" y="1402"/>
                  </a:lnTo>
                  <a:lnTo>
                    <a:pt x="1" y="1386"/>
                  </a:lnTo>
                  <a:lnTo>
                    <a:pt x="0" y="1368"/>
                  </a:lnTo>
                  <a:lnTo>
                    <a:pt x="78" y="575"/>
                  </a:lnTo>
                  <a:lnTo>
                    <a:pt x="83" y="557"/>
                  </a:lnTo>
                  <a:lnTo>
                    <a:pt x="91" y="543"/>
                  </a:lnTo>
                  <a:lnTo>
                    <a:pt x="102" y="530"/>
                  </a:lnTo>
                  <a:lnTo>
                    <a:pt x="118" y="520"/>
                  </a:lnTo>
                  <a:lnTo>
                    <a:pt x="135" y="515"/>
                  </a:lnTo>
                  <a:lnTo>
                    <a:pt x="152" y="515"/>
                  </a:lnTo>
                  <a:lnTo>
                    <a:pt x="168" y="519"/>
                  </a:lnTo>
                  <a:lnTo>
                    <a:pt x="184" y="527"/>
                  </a:lnTo>
                  <a:lnTo>
                    <a:pt x="332" y="633"/>
                  </a:lnTo>
                  <a:lnTo>
                    <a:pt x="423" y="548"/>
                  </a:lnTo>
                  <a:lnTo>
                    <a:pt x="519" y="471"/>
                  </a:lnTo>
                  <a:lnTo>
                    <a:pt x="619" y="398"/>
                  </a:lnTo>
                  <a:lnTo>
                    <a:pt x="722" y="331"/>
                  </a:lnTo>
                  <a:lnTo>
                    <a:pt x="829" y="270"/>
                  </a:lnTo>
                  <a:lnTo>
                    <a:pt x="938" y="214"/>
                  </a:lnTo>
                  <a:lnTo>
                    <a:pt x="1050" y="165"/>
                  </a:lnTo>
                  <a:lnTo>
                    <a:pt x="1165" y="121"/>
                  </a:lnTo>
                  <a:lnTo>
                    <a:pt x="1283" y="85"/>
                  </a:lnTo>
                  <a:lnTo>
                    <a:pt x="1401" y="55"/>
                  </a:lnTo>
                  <a:lnTo>
                    <a:pt x="1522" y="31"/>
                  </a:lnTo>
                  <a:lnTo>
                    <a:pt x="1645" y="13"/>
                  </a:lnTo>
                  <a:lnTo>
                    <a:pt x="1769" y="3"/>
                  </a:lnTo>
                  <a:lnTo>
                    <a:pt x="18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5" name="Google Shape;10305;p23"/>
            <p:cNvSpPr/>
            <p:nvPr/>
          </p:nvSpPr>
          <p:spPr>
            <a:xfrm>
              <a:off x="2977" y="2434"/>
              <a:ext cx="226" cy="488"/>
            </a:xfrm>
            <a:custGeom>
              <a:rect b="b" l="l" r="r" t="t"/>
              <a:pathLst>
                <a:path extrusionOk="0" h="1469" w="681">
                  <a:moveTo>
                    <a:pt x="299" y="0"/>
                  </a:moveTo>
                  <a:lnTo>
                    <a:pt x="370" y="110"/>
                  </a:lnTo>
                  <a:lnTo>
                    <a:pt x="432" y="222"/>
                  </a:lnTo>
                  <a:lnTo>
                    <a:pt x="488" y="339"/>
                  </a:lnTo>
                  <a:lnTo>
                    <a:pt x="537" y="460"/>
                  </a:lnTo>
                  <a:lnTo>
                    <a:pt x="581" y="583"/>
                  </a:lnTo>
                  <a:lnTo>
                    <a:pt x="616" y="711"/>
                  </a:lnTo>
                  <a:lnTo>
                    <a:pt x="644" y="842"/>
                  </a:lnTo>
                  <a:lnTo>
                    <a:pt x="664" y="974"/>
                  </a:lnTo>
                  <a:lnTo>
                    <a:pt x="677" y="1109"/>
                  </a:lnTo>
                  <a:lnTo>
                    <a:pt x="681" y="1247"/>
                  </a:lnTo>
                  <a:lnTo>
                    <a:pt x="677" y="1286"/>
                  </a:lnTo>
                  <a:lnTo>
                    <a:pt x="667" y="1324"/>
                  </a:lnTo>
                  <a:lnTo>
                    <a:pt x="650" y="1359"/>
                  </a:lnTo>
                  <a:lnTo>
                    <a:pt x="629" y="1390"/>
                  </a:lnTo>
                  <a:lnTo>
                    <a:pt x="602" y="1417"/>
                  </a:lnTo>
                  <a:lnTo>
                    <a:pt x="571" y="1438"/>
                  </a:lnTo>
                  <a:lnTo>
                    <a:pt x="536" y="1455"/>
                  </a:lnTo>
                  <a:lnTo>
                    <a:pt x="498" y="1465"/>
                  </a:lnTo>
                  <a:lnTo>
                    <a:pt x="458" y="1469"/>
                  </a:lnTo>
                  <a:lnTo>
                    <a:pt x="419" y="1465"/>
                  </a:lnTo>
                  <a:lnTo>
                    <a:pt x="381" y="1455"/>
                  </a:lnTo>
                  <a:lnTo>
                    <a:pt x="346" y="1438"/>
                  </a:lnTo>
                  <a:lnTo>
                    <a:pt x="315" y="1417"/>
                  </a:lnTo>
                  <a:lnTo>
                    <a:pt x="288" y="1390"/>
                  </a:lnTo>
                  <a:lnTo>
                    <a:pt x="266" y="1359"/>
                  </a:lnTo>
                  <a:lnTo>
                    <a:pt x="250" y="1324"/>
                  </a:lnTo>
                  <a:lnTo>
                    <a:pt x="239" y="1286"/>
                  </a:lnTo>
                  <a:lnTo>
                    <a:pt x="236" y="1247"/>
                  </a:lnTo>
                  <a:lnTo>
                    <a:pt x="232" y="1126"/>
                  </a:lnTo>
                  <a:lnTo>
                    <a:pt x="220" y="1008"/>
                  </a:lnTo>
                  <a:lnTo>
                    <a:pt x="201" y="893"/>
                  </a:lnTo>
                  <a:lnTo>
                    <a:pt x="174" y="779"/>
                  </a:lnTo>
                  <a:lnTo>
                    <a:pt x="140" y="669"/>
                  </a:lnTo>
                  <a:lnTo>
                    <a:pt x="99" y="561"/>
                  </a:lnTo>
                  <a:lnTo>
                    <a:pt x="53" y="458"/>
                  </a:lnTo>
                  <a:lnTo>
                    <a:pt x="0" y="357"/>
                  </a:lnTo>
                  <a:lnTo>
                    <a:pt x="2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6" name="Google Shape;10306;p23"/>
            <p:cNvSpPr/>
            <p:nvPr/>
          </p:nvSpPr>
          <p:spPr>
            <a:xfrm>
              <a:off x="2018" y="2008"/>
              <a:ext cx="1233" cy="979"/>
            </a:xfrm>
            <a:custGeom>
              <a:rect b="b" l="l" r="r" t="t"/>
              <a:pathLst>
                <a:path extrusionOk="0" h="2944" w="3709">
                  <a:moveTo>
                    <a:pt x="3477" y="0"/>
                  </a:moveTo>
                  <a:lnTo>
                    <a:pt x="3515" y="6"/>
                  </a:lnTo>
                  <a:lnTo>
                    <a:pt x="3551" y="17"/>
                  </a:lnTo>
                  <a:lnTo>
                    <a:pt x="3588" y="35"/>
                  </a:lnTo>
                  <a:lnTo>
                    <a:pt x="3620" y="58"/>
                  </a:lnTo>
                  <a:lnTo>
                    <a:pt x="3650" y="87"/>
                  </a:lnTo>
                  <a:lnTo>
                    <a:pt x="3672" y="118"/>
                  </a:lnTo>
                  <a:lnTo>
                    <a:pt x="3690" y="153"/>
                  </a:lnTo>
                  <a:lnTo>
                    <a:pt x="3702" y="190"/>
                  </a:lnTo>
                  <a:lnTo>
                    <a:pt x="3709" y="228"/>
                  </a:lnTo>
                  <a:lnTo>
                    <a:pt x="3709" y="266"/>
                  </a:lnTo>
                  <a:lnTo>
                    <a:pt x="3703" y="304"/>
                  </a:lnTo>
                  <a:lnTo>
                    <a:pt x="3692" y="340"/>
                  </a:lnTo>
                  <a:lnTo>
                    <a:pt x="3674" y="377"/>
                  </a:lnTo>
                  <a:lnTo>
                    <a:pt x="3651" y="409"/>
                  </a:lnTo>
                  <a:lnTo>
                    <a:pt x="1592" y="2856"/>
                  </a:lnTo>
                  <a:lnTo>
                    <a:pt x="1565" y="2883"/>
                  </a:lnTo>
                  <a:lnTo>
                    <a:pt x="1536" y="2905"/>
                  </a:lnTo>
                  <a:lnTo>
                    <a:pt x="1505" y="2922"/>
                  </a:lnTo>
                  <a:lnTo>
                    <a:pt x="1471" y="2935"/>
                  </a:lnTo>
                  <a:lnTo>
                    <a:pt x="1436" y="2942"/>
                  </a:lnTo>
                  <a:lnTo>
                    <a:pt x="1400" y="2944"/>
                  </a:lnTo>
                  <a:lnTo>
                    <a:pt x="1357" y="2940"/>
                  </a:lnTo>
                  <a:lnTo>
                    <a:pt x="1315" y="2929"/>
                  </a:lnTo>
                  <a:lnTo>
                    <a:pt x="1275" y="2911"/>
                  </a:lnTo>
                  <a:lnTo>
                    <a:pt x="122" y="2238"/>
                  </a:lnTo>
                  <a:lnTo>
                    <a:pt x="90" y="2214"/>
                  </a:lnTo>
                  <a:lnTo>
                    <a:pt x="62" y="2187"/>
                  </a:lnTo>
                  <a:lnTo>
                    <a:pt x="38" y="2156"/>
                  </a:lnTo>
                  <a:lnTo>
                    <a:pt x="20" y="2122"/>
                  </a:lnTo>
                  <a:lnTo>
                    <a:pt x="7" y="2086"/>
                  </a:lnTo>
                  <a:lnTo>
                    <a:pt x="1" y="2048"/>
                  </a:lnTo>
                  <a:lnTo>
                    <a:pt x="0" y="2010"/>
                  </a:lnTo>
                  <a:lnTo>
                    <a:pt x="4" y="1970"/>
                  </a:lnTo>
                  <a:lnTo>
                    <a:pt x="15" y="1934"/>
                  </a:lnTo>
                  <a:lnTo>
                    <a:pt x="34" y="1897"/>
                  </a:lnTo>
                  <a:lnTo>
                    <a:pt x="56" y="1864"/>
                  </a:lnTo>
                  <a:lnTo>
                    <a:pt x="84" y="1836"/>
                  </a:lnTo>
                  <a:lnTo>
                    <a:pt x="115" y="1812"/>
                  </a:lnTo>
                  <a:lnTo>
                    <a:pt x="149" y="1795"/>
                  </a:lnTo>
                  <a:lnTo>
                    <a:pt x="186" y="1782"/>
                  </a:lnTo>
                  <a:lnTo>
                    <a:pt x="224" y="1775"/>
                  </a:lnTo>
                  <a:lnTo>
                    <a:pt x="262" y="1774"/>
                  </a:lnTo>
                  <a:lnTo>
                    <a:pt x="300" y="1779"/>
                  </a:lnTo>
                  <a:lnTo>
                    <a:pt x="338" y="1791"/>
                  </a:lnTo>
                  <a:lnTo>
                    <a:pt x="374" y="1807"/>
                  </a:lnTo>
                  <a:lnTo>
                    <a:pt x="1402" y="2382"/>
                  </a:lnTo>
                  <a:lnTo>
                    <a:pt x="3268" y="89"/>
                  </a:lnTo>
                  <a:lnTo>
                    <a:pt x="3298" y="60"/>
                  </a:lnTo>
                  <a:lnTo>
                    <a:pt x="3329" y="37"/>
                  </a:lnTo>
                  <a:lnTo>
                    <a:pt x="3364" y="20"/>
                  </a:lnTo>
                  <a:lnTo>
                    <a:pt x="3401" y="7"/>
                  </a:lnTo>
                  <a:lnTo>
                    <a:pt x="3439" y="1"/>
                  </a:lnTo>
                  <a:lnTo>
                    <a:pt x="34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07" name="Google Shape;10307;p23"/>
          <p:cNvGrpSpPr/>
          <p:nvPr/>
        </p:nvGrpSpPr>
        <p:grpSpPr>
          <a:xfrm>
            <a:off x="3411342" y="16778539"/>
            <a:ext cx="688163" cy="683154"/>
            <a:chOff x="3553" y="3344"/>
            <a:chExt cx="429" cy="426"/>
          </a:xfrm>
        </p:grpSpPr>
        <p:sp>
          <p:nvSpPr>
            <p:cNvPr id="10308" name="Google Shape;10308;p23"/>
            <p:cNvSpPr/>
            <p:nvPr/>
          </p:nvSpPr>
          <p:spPr>
            <a:xfrm>
              <a:off x="3629" y="3417"/>
              <a:ext cx="353" cy="353"/>
            </a:xfrm>
            <a:custGeom>
              <a:rect b="b" l="l" r="r" t="t"/>
              <a:pathLst>
                <a:path extrusionOk="0" h="2824" w="2825">
                  <a:moveTo>
                    <a:pt x="933" y="266"/>
                  </a:moveTo>
                  <a:lnTo>
                    <a:pt x="876" y="268"/>
                  </a:lnTo>
                  <a:lnTo>
                    <a:pt x="819" y="275"/>
                  </a:lnTo>
                  <a:lnTo>
                    <a:pt x="763" y="287"/>
                  </a:lnTo>
                  <a:lnTo>
                    <a:pt x="708" y="303"/>
                  </a:lnTo>
                  <a:lnTo>
                    <a:pt x="655" y="325"/>
                  </a:lnTo>
                  <a:lnTo>
                    <a:pt x="604" y="351"/>
                  </a:lnTo>
                  <a:lnTo>
                    <a:pt x="553" y="383"/>
                  </a:lnTo>
                  <a:lnTo>
                    <a:pt x="506" y="420"/>
                  </a:lnTo>
                  <a:lnTo>
                    <a:pt x="461" y="460"/>
                  </a:lnTo>
                  <a:lnTo>
                    <a:pt x="420" y="504"/>
                  </a:lnTo>
                  <a:lnTo>
                    <a:pt x="385" y="553"/>
                  </a:lnTo>
                  <a:lnTo>
                    <a:pt x="353" y="602"/>
                  </a:lnTo>
                  <a:lnTo>
                    <a:pt x="327" y="654"/>
                  </a:lnTo>
                  <a:lnTo>
                    <a:pt x="305" y="708"/>
                  </a:lnTo>
                  <a:lnTo>
                    <a:pt x="288" y="762"/>
                  </a:lnTo>
                  <a:lnTo>
                    <a:pt x="276" y="818"/>
                  </a:lnTo>
                  <a:lnTo>
                    <a:pt x="269" y="874"/>
                  </a:lnTo>
                  <a:lnTo>
                    <a:pt x="266" y="932"/>
                  </a:lnTo>
                  <a:lnTo>
                    <a:pt x="269" y="988"/>
                  </a:lnTo>
                  <a:lnTo>
                    <a:pt x="276" y="1045"/>
                  </a:lnTo>
                  <a:lnTo>
                    <a:pt x="288" y="1100"/>
                  </a:lnTo>
                  <a:lnTo>
                    <a:pt x="305" y="1155"/>
                  </a:lnTo>
                  <a:lnTo>
                    <a:pt x="327" y="1208"/>
                  </a:lnTo>
                  <a:lnTo>
                    <a:pt x="353" y="1261"/>
                  </a:lnTo>
                  <a:lnTo>
                    <a:pt x="385" y="1310"/>
                  </a:lnTo>
                  <a:lnTo>
                    <a:pt x="420" y="1358"/>
                  </a:lnTo>
                  <a:lnTo>
                    <a:pt x="461" y="1402"/>
                  </a:lnTo>
                  <a:lnTo>
                    <a:pt x="506" y="1443"/>
                  </a:lnTo>
                  <a:lnTo>
                    <a:pt x="553" y="1479"/>
                  </a:lnTo>
                  <a:lnTo>
                    <a:pt x="604" y="1511"/>
                  </a:lnTo>
                  <a:lnTo>
                    <a:pt x="655" y="1537"/>
                  </a:lnTo>
                  <a:lnTo>
                    <a:pt x="708" y="1559"/>
                  </a:lnTo>
                  <a:lnTo>
                    <a:pt x="763" y="1576"/>
                  </a:lnTo>
                  <a:lnTo>
                    <a:pt x="819" y="1587"/>
                  </a:lnTo>
                  <a:lnTo>
                    <a:pt x="876" y="1595"/>
                  </a:lnTo>
                  <a:lnTo>
                    <a:pt x="933" y="1597"/>
                  </a:lnTo>
                  <a:lnTo>
                    <a:pt x="989" y="1595"/>
                  </a:lnTo>
                  <a:lnTo>
                    <a:pt x="1046" y="1587"/>
                  </a:lnTo>
                  <a:lnTo>
                    <a:pt x="1101" y="1576"/>
                  </a:lnTo>
                  <a:lnTo>
                    <a:pt x="1157" y="1559"/>
                  </a:lnTo>
                  <a:lnTo>
                    <a:pt x="1210" y="1537"/>
                  </a:lnTo>
                  <a:lnTo>
                    <a:pt x="1261" y="1511"/>
                  </a:lnTo>
                  <a:lnTo>
                    <a:pt x="1312" y="1479"/>
                  </a:lnTo>
                  <a:lnTo>
                    <a:pt x="1359" y="1443"/>
                  </a:lnTo>
                  <a:lnTo>
                    <a:pt x="1404" y="1402"/>
                  </a:lnTo>
                  <a:lnTo>
                    <a:pt x="1445" y="1358"/>
                  </a:lnTo>
                  <a:lnTo>
                    <a:pt x="1480" y="1310"/>
                  </a:lnTo>
                  <a:lnTo>
                    <a:pt x="1512" y="1261"/>
                  </a:lnTo>
                  <a:lnTo>
                    <a:pt x="1538" y="1208"/>
                  </a:lnTo>
                  <a:lnTo>
                    <a:pt x="1560" y="1155"/>
                  </a:lnTo>
                  <a:lnTo>
                    <a:pt x="1577" y="1100"/>
                  </a:lnTo>
                  <a:lnTo>
                    <a:pt x="1589" y="1045"/>
                  </a:lnTo>
                  <a:lnTo>
                    <a:pt x="1595" y="988"/>
                  </a:lnTo>
                  <a:lnTo>
                    <a:pt x="1599" y="932"/>
                  </a:lnTo>
                  <a:lnTo>
                    <a:pt x="1595" y="874"/>
                  </a:lnTo>
                  <a:lnTo>
                    <a:pt x="1589" y="818"/>
                  </a:lnTo>
                  <a:lnTo>
                    <a:pt x="1577" y="762"/>
                  </a:lnTo>
                  <a:lnTo>
                    <a:pt x="1560" y="708"/>
                  </a:lnTo>
                  <a:lnTo>
                    <a:pt x="1538" y="654"/>
                  </a:lnTo>
                  <a:lnTo>
                    <a:pt x="1512" y="602"/>
                  </a:lnTo>
                  <a:lnTo>
                    <a:pt x="1480" y="553"/>
                  </a:lnTo>
                  <a:lnTo>
                    <a:pt x="1445" y="504"/>
                  </a:lnTo>
                  <a:lnTo>
                    <a:pt x="1404" y="460"/>
                  </a:lnTo>
                  <a:lnTo>
                    <a:pt x="1359" y="420"/>
                  </a:lnTo>
                  <a:lnTo>
                    <a:pt x="1312" y="383"/>
                  </a:lnTo>
                  <a:lnTo>
                    <a:pt x="1261" y="351"/>
                  </a:lnTo>
                  <a:lnTo>
                    <a:pt x="1210" y="325"/>
                  </a:lnTo>
                  <a:lnTo>
                    <a:pt x="1157" y="303"/>
                  </a:lnTo>
                  <a:lnTo>
                    <a:pt x="1101" y="287"/>
                  </a:lnTo>
                  <a:lnTo>
                    <a:pt x="1046" y="275"/>
                  </a:lnTo>
                  <a:lnTo>
                    <a:pt x="989" y="268"/>
                  </a:lnTo>
                  <a:lnTo>
                    <a:pt x="933" y="266"/>
                  </a:lnTo>
                  <a:close/>
                  <a:moveTo>
                    <a:pt x="898" y="0"/>
                  </a:moveTo>
                  <a:lnTo>
                    <a:pt x="967" y="0"/>
                  </a:lnTo>
                  <a:lnTo>
                    <a:pt x="1035" y="5"/>
                  </a:lnTo>
                  <a:lnTo>
                    <a:pt x="1102" y="14"/>
                  </a:lnTo>
                  <a:lnTo>
                    <a:pt x="1169" y="29"/>
                  </a:lnTo>
                  <a:lnTo>
                    <a:pt x="1235" y="49"/>
                  </a:lnTo>
                  <a:lnTo>
                    <a:pt x="1300" y="74"/>
                  </a:lnTo>
                  <a:lnTo>
                    <a:pt x="1363" y="103"/>
                  </a:lnTo>
                  <a:lnTo>
                    <a:pt x="1424" y="138"/>
                  </a:lnTo>
                  <a:lnTo>
                    <a:pt x="1482" y="178"/>
                  </a:lnTo>
                  <a:lnTo>
                    <a:pt x="1539" y="223"/>
                  </a:lnTo>
                  <a:lnTo>
                    <a:pt x="1592" y="272"/>
                  </a:lnTo>
                  <a:lnTo>
                    <a:pt x="1642" y="325"/>
                  </a:lnTo>
                  <a:lnTo>
                    <a:pt x="1687" y="382"/>
                  </a:lnTo>
                  <a:lnTo>
                    <a:pt x="1726" y="442"/>
                  </a:lnTo>
                  <a:lnTo>
                    <a:pt x="1761" y="503"/>
                  </a:lnTo>
                  <a:lnTo>
                    <a:pt x="1791" y="566"/>
                  </a:lnTo>
                  <a:lnTo>
                    <a:pt x="1815" y="632"/>
                  </a:lnTo>
                  <a:lnTo>
                    <a:pt x="1835" y="698"/>
                  </a:lnTo>
                  <a:lnTo>
                    <a:pt x="1850" y="766"/>
                  </a:lnTo>
                  <a:lnTo>
                    <a:pt x="1859" y="834"/>
                  </a:lnTo>
                  <a:lnTo>
                    <a:pt x="1865" y="902"/>
                  </a:lnTo>
                  <a:lnTo>
                    <a:pt x="1864" y="971"/>
                  </a:lnTo>
                  <a:lnTo>
                    <a:pt x="1858" y="1040"/>
                  </a:lnTo>
                  <a:lnTo>
                    <a:pt x="1848" y="1108"/>
                  </a:lnTo>
                  <a:lnTo>
                    <a:pt x="1832" y="1176"/>
                  </a:lnTo>
                  <a:lnTo>
                    <a:pt x="1812" y="1242"/>
                  </a:lnTo>
                  <a:lnTo>
                    <a:pt x="1786" y="1307"/>
                  </a:lnTo>
                  <a:lnTo>
                    <a:pt x="1756" y="1369"/>
                  </a:lnTo>
                  <a:lnTo>
                    <a:pt x="1720" y="1431"/>
                  </a:lnTo>
                  <a:lnTo>
                    <a:pt x="1679" y="1490"/>
                  </a:lnTo>
                  <a:lnTo>
                    <a:pt x="1841" y="1651"/>
                  </a:lnTo>
                  <a:lnTo>
                    <a:pt x="1874" y="1647"/>
                  </a:lnTo>
                  <a:lnTo>
                    <a:pt x="1908" y="1647"/>
                  </a:lnTo>
                  <a:lnTo>
                    <a:pt x="1941" y="1652"/>
                  </a:lnTo>
                  <a:lnTo>
                    <a:pt x="1974" y="1662"/>
                  </a:lnTo>
                  <a:lnTo>
                    <a:pt x="2004" y="1675"/>
                  </a:lnTo>
                  <a:lnTo>
                    <a:pt x="2033" y="1694"/>
                  </a:lnTo>
                  <a:lnTo>
                    <a:pt x="2060" y="1717"/>
                  </a:lnTo>
                  <a:lnTo>
                    <a:pt x="2755" y="2413"/>
                  </a:lnTo>
                  <a:lnTo>
                    <a:pt x="2778" y="2439"/>
                  </a:lnTo>
                  <a:lnTo>
                    <a:pt x="2797" y="2469"/>
                  </a:lnTo>
                  <a:lnTo>
                    <a:pt x="2811" y="2499"/>
                  </a:lnTo>
                  <a:lnTo>
                    <a:pt x="2821" y="2533"/>
                  </a:lnTo>
                  <a:lnTo>
                    <a:pt x="2825" y="2566"/>
                  </a:lnTo>
                  <a:lnTo>
                    <a:pt x="2825" y="2600"/>
                  </a:lnTo>
                  <a:lnTo>
                    <a:pt x="2821" y="2634"/>
                  </a:lnTo>
                  <a:lnTo>
                    <a:pt x="2811" y="2666"/>
                  </a:lnTo>
                  <a:lnTo>
                    <a:pt x="2797" y="2697"/>
                  </a:lnTo>
                  <a:lnTo>
                    <a:pt x="2778" y="2727"/>
                  </a:lnTo>
                  <a:lnTo>
                    <a:pt x="2755" y="2754"/>
                  </a:lnTo>
                  <a:lnTo>
                    <a:pt x="2728" y="2777"/>
                  </a:lnTo>
                  <a:lnTo>
                    <a:pt x="2698" y="2796"/>
                  </a:lnTo>
                  <a:lnTo>
                    <a:pt x="2667" y="2809"/>
                  </a:lnTo>
                  <a:lnTo>
                    <a:pt x="2634" y="2819"/>
                  </a:lnTo>
                  <a:lnTo>
                    <a:pt x="2601" y="2824"/>
                  </a:lnTo>
                  <a:lnTo>
                    <a:pt x="2567" y="2824"/>
                  </a:lnTo>
                  <a:lnTo>
                    <a:pt x="2534" y="2819"/>
                  </a:lnTo>
                  <a:lnTo>
                    <a:pt x="2501" y="2809"/>
                  </a:lnTo>
                  <a:lnTo>
                    <a:pt x="2470" y="2796"/>
                  </a:lnTo>
                  <a:lnTo>
                    <a:pt x="2441" y="2777"/>
                  </a:lnTo>
                  <a:lnTo>
                    <a:pt x="2413" y="2754"/>
                  </a:lnTo>
                  <a:lnTo>
                    <a:pt x="1719" y="2059"/>
                  </a:lnTo>
                  <a:lnTo>
                    <a:pt x="1695" y="2032"/>
                  </a:lnTo>
                  <a:lnTo>
                    <a:pt x="1677" y="2003"/>
                  </a:lnTo>
                  <a:lnTo>
                    <a:pt x="1662" y="1972"/>
                  </a:lnTo>
                  <a:lnTo>
                    <a:pt x="1653" y="1939"/>
                  </a:lnTo>
                  <a:lnTo>
                    <a:pt x="1649" y="1907"/>
                  </a:lnTo>
                  <a:lnTo>
                    <a:pt x="1648" y="1873"/>
                  </a:lnTo>
                  <a:lnTo>
                    <a:pt x="1653" y="1840"/>
                  </a:lnTo>
                  <a:lnTo>
                    <a:pt x="1491" y="1678"/>
                  </a:lnTo>
                  <a:lnTo>
                    <a:pt x="1432" y="1719"/>
                  </a:lnTo>
                  <a:lnTo>
                    <a:pt x="1371" y="1755"/>
                  </a:lnTo>
                  <a:lnTo>
                    <a:pt x="1307" y="1785"/>
                  </a:lnTo>
                  <a:lnTo>
                    <a:pt x="1243" y="1810"/>
                  </a:lnTo>
                  <a:lnTo>
                    <a:pt x="1177" y="1831"/>
                  </a:lnTo>
                  <a:lnTo>
                    <a:pt x="1110" y="1847"/>
                  </a:lnTo>
                  <a:lnTo>
                    <a:pt x="1041" y="1857"/>
                  </a:lnTo>
                  <a:lnTo>
                    <a:pt x="972" y="1863"/>
                  </a:lnTo>
                  <a:lnTo>
                    <a:pt x="904" y="1863"/>
                  </a:lnTo>
                  <a:lnTo>
                    <a:pt x="835" y="1859"/>
                  </a:lnTo>
                  <a:lnTo>
                    <a:pt x="767" y="1849"/>
                  </a:lnTo>
                  <a:lnTo>
                    <a:pt x="699" y="1834"/>
                  </a:lnTo>
                  <a:lnTo>
                    <a:pt x="633" y="1815"/>
                  </a:lnTo>
                  <a:lnTo>
                    <a:pt x="568" y="1789"/>
                  </a:lnTo>
                  <a:lnTo>
                    <a:pt x="504" y="1760"/>
                  </a:lnTo>
                  <a:lnTo>
                    <a:pt x="442" y="1726"/>
                  </a:lnTo>
                  <a:lnTo>
                    <a:pt x="384" y="1686"/>
                  </a:lnTo>
                  <a:lnTo>
                    <a:pt x="327" y="1641"/>
                  </a:lnTo>
                  <a:lnTo>
                    <a:pt x="273" y="1590"/>
                  </a:lnTo>
                  <a:lnTo>
                    <a:pt x="224" y="1537"/>
                  </a:lnTo>
                  <a:lnTo>
                    <a:pt x="179" y="1482"/>
                  </a:lnTo>
                  <a:lnTo>
                    <a:pt x="140" y="1423"/>
                  </a:lnTo>
                  <a:lnTo>
                    <a:pt x="105" y="1361"/>
                  </a:lnTo>
                  <a:lnTo>
                    <a:pt x="75" y="1298"/>
                  </a:lnTo>
                  <a:lnTo>
                    <a:pt x="51" y="1234"/>
                  </a:lnTo>
                  <a:lnTo>
                    <a:pt x="31" y="1168"/>
                  </a:lnTo>
                  <a:lnTo>
                    <a:pt x="15" y="1101"/>
                  </a:lnTo>
                  <a:lnTo>
                    <a:pt x="6" y="1033"/>
                  </a:lnTo>
                  <a:lnTo>
                    <a:pt x="0" y="965"/>
                  </a:lnTo>
                  <a:lnTo>
                    <a:pt x="0" y="897"/>
                  </a:lnTo>
                  <a:lnTo>
                    <a:pt x="6" y="829"/>
                  </a:lnTo>
                  <a:lnTo>
                    <a:pt x="15" y="761"/>
                  </a:lnTo>
                  <a:lnTo>
                    <a:pt x="31" y="695"/>
                  </a:lnTo>
                  <a:lnTo>
                    <a:pt x="51" y="629"/>
                  </a:lnTo>
                  <a:lnTo>
                    <a:pt x="75" y="564"/>
                  </a:lnTo>
                  <a:lnTo>
                    <a:pt x="105" y="501"/>
                  </a:lnTo>
                  <a:lnTo>
                    <a:pt x="140" y="441"/>
                  </a:lnTo>
                  <a:lnTo>
                    <a:pt x="179" y="382"/>
                  </a:lnTo>
                  <a:lnTo>
                    <a:pt x="224" y="325"/>
                  </a:lnTo>
                  <a:lnTo>
                    <a:pt x="273" y="272"/>
                  </a:lnTo>
                  <a:lnTo>
                    <a:pt x="326" y="223"/>
                  </a:lnTo>
                  <a:lnTo>
                    <a:pt x="383" y="178"/>
                  </a:lnTo>
                  <a:lnTo>
                    <a:pt x="441" y="138"/>
                  </a:lnTo>
                  <a:lnTo>
                    <a:pt x="502" y="103"/>
                  </a:lnTo>
                  <a:lnTo>
                    <a:pt x="565" y="74"/>
                  </a:lnTo>
                  <a:lnTo>
                    <a:pt x="630" y="49"/>
                  </a:lnTo>
                  <a:lnTo>
                    <a:pt x="696" y="29"/>
                  </a:lnTo>
                  <a:lnTo>
                    <a:pt x="763" y="14"/>
                  </a:lnTo>
                  <a:lnTo>
                    <a:pt x="830" y="5"/>
                  </a:lnTo>
                  <a:lnTo>
                    <a:pt x="89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09" name="Google Shape;10309;p23"/>
            <p:cNvSpPr/>
            <p:nvPr/>
          </p:nvSpPr>
          <p:spPr>
            <a:xfrm>
              <a:off x="3553" y="3559"/>
              <a:ext cx="70" cy="75"/>
            </a:xfrm>
            <a:custGeom>
              <a:rect b="b" l="l" r="r" t="t"/>
              <a:pathLst>
                <a:path extrusionOk="0" h="600" w="563">
                  <a:moveTo>
                    <a:pt x="528" y="0"/>
                  </a:moveTo>
                  <a:lnTo>
                    <a:pt x="544" y="52"/>
                  </a:lnTo>
                  <a:lnTo>
                    <a:pt x="563" y="105"/>
                  </a:lnTo>
                  <a:lnTo>
                    <a:pt x="85" y="585"/>
                  </a:lnTo>
                  <a:lnTo>
                    <a:pt x="73" y="594"/>
                  </a:lnTo>
                  <a:lnTo>
                    <a:pt x="62" y="598"/>
                  </a:lnTo>
                  <a:lnTo>
                    <a:pt x="49" y="600"/>
                  </a:lnTo>
                  <a:lnTo>
                    <a:pt x="37" y="598"/>
                  </a:lnTo>
                  <a:lnTo>
                    <a:pt x="24" y="594"/>
                  </a:lnTo>
                  <a:lnTo>
                    <a:pt x="14" y="585"/>
                  </a:lnTo>
                  <a:lnTo>
                    <a:pt x="4" y="573"/>
                  </a:lnTo>
                  <a:lnTo>
                    <a:pt x="0" y="558"/>
                  </a:lnTo>
                  <a:lnTo>
                    <a:pt x="0" y="542"/>
                  </a:lnTo>
                  <a:lnTo>
                    <a:pt x="4" y="528"/>
                  </a:lnTo>
                  <a:lnTo>
                    <a:pt x="14" y="514"/>
                  </a:lnTo>
                  <a:lnTo>
                    <a:pt x="525" y="2"/>
                  </a:lnTo>
                  <a:lnTo>
                    <a:pt x="526" y="1"/>
                  </a:lnTo>
                  <a:lnTo>
                    <a:pt x="5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0" name="Google Shape;10310;p23"/>
            <p:cNvSpPr/>
            <p:nvPr/>
          </p:nvSpPr>
          <p:spPr>
            <a:xfrm>
              <a:off x="3810" y="3344"/>
              <a:ext cx="100" cy="109"/>
            </a:xfrm>
            <a:custGeom>
              <a:rect b="b" l="l" r="r" t="t"/>
              <a:pathLst>
                <a:path extrusionOk="0" h="874" w="802">
                  <a:moveTo>
                    <a:pt x="553" y="0"/>
                  </a:moveTo>
                  <a:lnTo>
                    <a:pt x="568" y="2"/>
                  </a:lnTo>
                  <a:lnTo>
                    <a:pt x="582" y="9"/>
                  </a:lnTo>
                  <a:lnTo>
                    <a:pt x="594" y="18"/>
                  </a:lnTo>
                  <a:lnTo>
                    <a:pt x="601" y="32"/>
                  </a:lnTo>
                  <a:lnTo>
                    <a:pt x="798" y="530"/>
                  </a:lnTo>
                  <a:lnTo>
                    <a:pt x="802" y="546"/>
                  </a:lnTo>
                  <a:lnTo>
                    <a:pt x="800" y="561"/>
                  </a:lnTo>
                  <a:lnTo>
                    <a:pt x="795" y="575"/>
                  </a:lnTo>
                  <a:lnTo>
                    <a:pt x="784" y="587"/>
                  </a:lnTo>
                  <a:lnTo>
                    <a:pt x="771" y="595"/>
                  </a:lnTo>
                  <a:lnTo>
                    <a:pt x="761" y="597"/>
                  </a:lnTo>
                  <a:lnTo>
                    <a:pt x="752" y="598"/>
                  </a:lnTo>
                  <a:lnTo>
                    <a:pt x="737" y="596"/>
                  </a:lnTo>
                  <a:lnTo>
                    <a:pt x="725" y="590"/>
                  </a:lnTo>
                  <a:lnTo>
                    <a:pt x="713" y="580"/>
                  </a:lnTo>
                  <a:lnTo>
                    <a:pt x="706" y="567"/>
                  </a:lnTo>
                  <a:lnTo>
                    <a:pt x="555" y="187"/>
                  </a:lnTo>
                  <a:lnTo>
                    <a:pt x="248" y="874"/>
                  </a:lnTo>
                  <a:lnTo>
                    <a:pt x="215" y="830"/>
                  </a:lnTo>
                  <a:lnTo>
                    <a:pt x="178" y="786"/>
                  </a:lnTo>
                  <a:lnTo>
                    <a:pt x="469" y="135"/>
                  </a:lnTo>
                  <a:lnTo>
                    <a:pt x="67" y="284"/>
                  </a:lnTo>
                  <a:lnTo>
                    <a:pt x="51" y="287"/>
                  </a:lnTo>
                  <a:lnTo>
                    <a:pt x="36" y="285"/>
                  </a:lnTo>
                  <a:lnTo>
                    <a:pt x="22" y="279"/>
                  </a:lnTo>
                  <a:lnTo>
                    <a:pt x="10" y="268"/>
                  </a:lnTo>
                  <a:lnTo>
                    <a:pt x="3" y="255"/>
                  </a:lnTo>
                  <a:lnTo>
                    <a:pt x="0" y="239"/>
                  </a:lnTo>
                  <a:lnTo>
                    <a:pt x="2" y="223"/>
                  </a:lnTo>
                  <a:lnTo>
                    <a:pt x="8" y="210"/>
                  </a:lnTo>
                  <a:lnTo>
                    <a:pt x="19" y="198"/>
                  </a:lnTo>
                  <a:lnTo>
                    <a:pt x="32" y="191"/>
                  </a:lnTo>
                  <a:lnTo>
                    <a:pt x="537" y="3"/>
                  </a:lnTo>
                  <a:lnTo>
                    <a:pt x="553" y="0"/>
                  </a:lnTo>
                  <a:lnTo>
                    <a:pt x="5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1" name="Google Shape;10311;p23"/>
            <p:cNvSpPr/>
            <p:nvPr/>
          </p:nvSpPr>
          <p:spPr>
            <a:xfrm>
              <a:off x="3698" y="3483"/>
              <a:ext cx="115" cy="111"/>
            </a:xfrm>
            <a:custGeom>
              <a:rect b="b" l="l" r="r" t="t"/>
              <a:pathLst>
                <a:path extrusionOk="0" h="885" w="922">
                  <a:moveTo>
                    <a:pt x="383" y="0"/>
                  </a:moveTo>
                  <a:lnTo>
                    <a:pt x="398" y="6"/>
                  </a:lnTo>
                  <a:lnTo>
                    <a:pt x="412" y="15"/>
                  </a:lnTo>
                  <a:lnTo>
                    <a:pt x="761" y="382"/>
                  </a:lnTo>
                  <a:lnTo>
                    <a:pt x="882" y="108"/>
                  </a:lnTo>
                  <a:lnTo>
                    <a:pt x="900" y="160"/>
                  </a:lnTo>
                  <a:lnTo>
                    <a:pt x="914" y="211"/>
                  </a:lnTo>
                  <a:lnTo>
                    <a:pt x="922" y="264"/>
                  </a:lnTo>
                  <a:lnTo>
                    <a:pt x="822" y="491"/>
                  </a:lnTo>
                  <a:lnTo>
                    <a:pt x="812" y="504"/>
                  </a:lnTo>
                  <a:lnTo>
                    <a:pt x="800" y="514"/>
                  </a:lnTo>
                  <a:lnTo>
                    <a:pt x="784" y="519"/>
                  </a:lnTo>
                  <a:lnTo>
                    <a:pt x="768" y="519"/>
                  </a:lnTo>
                  <a:lnTo>
                    <a:pt x="752" y="515"/>
                  </a:lnTo>
                  <a:lnTo>
                    <a:pt x="740" y="504"/>
                  </a:lnTo>
                  <a:lnTo>
                    <a:pt x="393" y="140"/>
                  </a:lnTo>
                  <a:lnTo>
                    <a:pt x="89" y="885"/>
                  </a:lnTo>
                  <a:lnTo>
                    <a:pt x="44" y="864"/>
                  </a:lnTo>
                  <a:lnTo>
                    <a:pt x="0" y="838"/>
                  </a:lnTo>
                  <a:lnTo>
                    <a:pt x="329" y="31"/>
                  </a:lnTo>
                  <a:lnTo>
                    <a:pt x="339" y="16"/>
                  </a:lnTo>
                  <a:lnTo>
                    <a:pt x="351" y="7"/>
                  </a:lnTo>
                  <a:lnTo>
                    <a:pt x="367" y="0"/>
                  </a:lnTo>
                  <a:lnTo>
                    <a:pt x="3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12" name="Google Shape;10312;p23"/>
          <p:cNvGrpSpPr/>
          <p:nvPr/>
        </p:nvGrpSpPr>
        <p:grpSpPr>
          <a:xfrm>
            <a:off x="2136855" y="16818620"/>
            <a:ext cx="539552" cy="602994"/>
            <a:chOff x="1954" y="2361"/>
            <a:chExt cx="1837" cy="2053"/>
          </a:xfrm>
        </p:grpSpPr>
        <p:sp>
          <p:nvSpPr>
            <p:cNvPr id="10313" name="Google Shape;10313;p23"/>
            <p:cNvSpPr/>
            <p:nvPr/>
          </p:nvSpPr>
          <p:spPr>
            <a:xfrm>
              <a:off x="1954" y="2361"/>
              <a:ext cx="1610" cy="2043"/>
            </a:xfrm>
            <a:custGeom>
              <a:rect b="b" l="l" r="r" t="t"/>
              <a:pathLst>
                <a:path extrusionOk="0" h="4086" w="3221">
                  <a:moveTo>
                    <a:pt x="879" y="0"/>
                  </a:moveTo>
                  <a:lnTo>
                    <a:pt x="2854" y="0"/>
                  </a:lnTo>
                  <a:lnTo>
                    <a:pt x="2903" y="3"/>
                  </a:lnTo>
                  <a:lnTo>
                    <a:pt x="2951" y="13"/>
                  </a:lnTo>
                  <a:lnTo>
                    <a:pt x="2996" y="29"/>
                  </a:lnTo>
                  <a:lnTo>
                    <a:pt x="3038" y="50"/>
                  </a:lnTo>
                  <a:lnTo>
                    <a:pt x="3078" y="76"/>
                  </a:lnTo>
                  <a:lnTo>
                    <a:pt x="3113" y="108"/>
                  </a:lnTo>
                  <a:lnTo>
                    <a:pt x="3145" y="143"/>
                  </a:lnTo>
                  <a:lnTo>
                    <a:pt x="3171" y="181"/>
                  </a:lnTo>
                  <a:lnTo>
                    <a:pt x="3192" y="224"/>
                  </a:lnTo>
                  <a:lnTo>
                    <a:pt x="3208" y="270"/>
                  </a:lnTo>
                  <a:lnTo>
                    <a:pt x="3218" y="317"/>
                  </a:lnTo>
                  <a:lnTo>
                    <a:pt x="3221" y="367"/>
                  </a:lnTo>
                  <a:lnTo>
                    <a:pt x="3221" y="2118"/>
                  </a:lnTo>
                  <a:lnTo>
                    <a:pt x="3154" y="2095"/>
                  </a:lnTo>
                  <a:lnTo>
                    <a:pt x="3086" y="2077"/>
                  </a:lnTo>
                  <a:lnTo>
                    <a:pt x="3017" y="2063"/>
                  </a:lnTo>
                  <a:lnTo>
                    <a:pt x="2946" y="2053"/>
                  </a:lnTo>
                  <a:lnTo>
                    <a:pt x="2946" y="367"/>
                  </a:lnTo>
                  <a:lnTo>
                    <a:pt x="2942" y="342"/>
                  </a:lnTo>
                  <a:lnTo>
                    <a:pt x="2933" y="321"/>
                  </a:lnTo>
                  <a:lnTo>
                    <a:pt x="2918" y="302"/>
                  </a:lnTo>
                  <a:lnTo>
                    <a:pt x="2900" y="287"/>
                  </a:lnTo>
                  <a:lnTo>
                    <a:pt x="2879" y="279"/>
                  </a:lnTo>
                  <a:lnTo>
                    <a:pt x="2854" y="275"/>
                  </a:lnTo>
                  <a:lnTo>
                    <a:pt x="879" y="275"/>
                  </a:lnTo>
                  <a:lnTo>
                    <a:pt x="855" y="279"/>
                  </a:lnTo>
                  <a:lnTo>
                    <a:pt x="833" y="287"/>
                  </a:lnTo>
                  <a:lnTo>
                    <a:pt x="814" y="302"/>
                  </a:lnTo>
                  <a:lnTo>
                    <a:pt x="799" y="321"/>
                  </a:lnTo>
                  <a:lnTo>
                    <a:pt x="790" y="342"/>
                  </a:lnTo>
                  <a:lnTo>
                    <a:pt x="787" y="367"/>
                  </a:lnTo>
                  <a:lnTo>
                    <a:pt x="787" y="512"/>
                  </a:lnTo>
                  <a:lnTo>
                    <a:pt x="2342" y="512"/>
                  </a:lnTo>
                  <a:lnTo>
                    <a:pt x="2391" y="516"/>
                  </a:lnTo>
                  <a:lnTo>
                    <a:pt x="2439" y="526"/>
                  </a:lnTo>
                  <a:lnTo>
                    <a:pt x="2484" y="541"/>
                  </a:lnTo>
                  <a:lnTo>
                    <a:pt x="2526" y="563"/>
                  </a:lnTo>
                  <a:lnTo>
                    <a:pt x="2565" y="589"/>
                  </a:lnTo>
                  <a:lnTo>
                    <a:pt x="2601" y="620"/>
                  </a:lnTo>
                  <a:lnTo>
                    <a:pt x="2632" y="655"/>
                  </a:lnTo>
                  <a:lnTo>
                    <a:pt x="2659" y="694"/>
                  </a:lnTo>
                  <a:lnTo>
                    <a:pt x="2680" y="736"/>
                  </a:lnTo>
                  <a:lnTo>
                    <a:pt x="2695" y="781"/>
                  </a:lnTo>
                  <a:lnTo>
                    <a:pt x="2705" y="830"/>
                  </a:lnTo>
                  <a:lnTo>
                    <a:pt x="2709" y="879"/>
                  </a:lnTo>
                  <a:lnTo>
                    <a:pt x="2709" y="2051"/>
                  </a:lnTo>
                  <a:lnTo>
                    <a:pt x="2614" y="2062"/>
                  </a:lnTo>
                  <a:lnTo>
                    <a:pt x="2523" y="2080"/>
                  </a:lnTo>
                  <a:lnTo>
                    <a:pt x="2434" y="2107"/>
                  </a:lnTo>
                  <a:lnTo>
                    <a:pt x="2434" y="879"/>
                  </a:lnTo>
                  <a:lnTo>
                    <a:pt x="2430" y="855"/>
                  </a:lnTo>
                  <a:lnTo>
                    <a:pt x="2420" y="833"/>
                  </a:lnTo>
                  <a:lnTo>
                    <a:pt x="2406" y="814"/>
                  </a:lnTo>
                  <a:lnTo>
                    <a:pt x="2388" y="800"/>
                  </a:lnTo>
                  <a:lnTo>
                    <a:pt x="2365" y="790"/>
                  </a:lnTo>
                  <a:lnTo>
                    <a:pt x="2342" y="788"/>
                  </a:lnTo>
                  <a:lnTo>
                    <a:pt x="367" y="788"/>
                  </a:lnTo>
                  <a:lnTo>
                    <a:pt x="342" y="790"/>
                  </a:lnTo>
                  <a:lnTo>
                    <a:pt x="321" y="800"/>
                  </a:lnTo>
                  <a:lnTo>
                    <a:pt x="302" y="814"/>
                  </a:lnTo>
                  <a:lnTo>
                    <a:pt x="287" y="833"/>
                  </a:lnTo>
                  <a:lnTo>
                    <a:pt x="278" y="855"/>
                  </a:lnTo>
                  <a:lnTo>
                    <a:pt x="275" y="879"/>
                  </a:lnTo>
                  <a:lnTo>
                    <a:pt x="275" y="3718"/>
                  </a:lnTo>
                  <a:lnTo>
                    <a:pt x="278" y="3743"/>
                  </a:lnTo>
                  <a:lnTo>
                    <a:pt x="287" y="3765"/>
                  </a:lnTo>
                  <a:lnTo>
                    <a:pt x="302" y="3784"/>
                  </a:lnTo>
                  <a:lnTo>
                    <a:pt x="321" y="3798"/>
                  </a:lnTo>
                  <a:lnTo>
                    <a:pt x="342" y="3808"/>
                  </a:lnTo>
                  <a:lnTo>
                    <a:pt x="367" y="3810"/>
                  </a:lnTo>
                  <a:lnTo>
                    <a:pt x="1750" y="3810"/>
                  </a:lnTo>
                  <a:lnTo>
                    <a:pt x="1792" y="3885"/>
                  </a:lnTo>
                  <a:lnTo>
                    <a:pt x="1841" y="3955"/>
                  </a:lnTo>
                  <a:lnTo>
                    <a:pt x="1893" y="4022"/>
                  </a:lnTo>
                  <a:lnTo>
                    <a:pt x="1951" y="4086"/>
                  </a:lnTo>
                  <a:lnTo>
                    <a:pt x="367" y="4086"/>
                  </a:lnTo>
                  <a:lnTo>
                    <a:pt x="317" y="4082"/>
                  </a:lnTo>
                  <a:lnTo>
                    <a:pt x="270" y="4072"/>
                  </a:lnTo>
                  <a:lnTo>
                    <a:pt x="225" y="4056"/>
                  </a:lnTo>
                  <a:lnTo>
                    <a:pt x="182" y="4035"/>
                  </a:lnTo>
                  <a:lnTo>
                    <a:pt x="142" y="4008"/>
                  </a:lnTo>
                  <a:lnTo>
                    <a:pt x="107" y="3977"/>
                  </a:lnTo>
                  <a:lnTo>
                    <a:pt x="76" y="3942"/>
                  </a:lnTo>
                  <a:lnTo>
                    <a:pt x="50" y="3904"/>
                  </a:lnTo>
                  <a:lnTo>
                    <a:pt x="29" y="3861"/>
                  </a:lnTo>
                  <a:lnTo>
                    <a:pt x="12" y="3815"/>
                  </a:lnTo>
                  <a:lnTo>
                    <a:pt x="2" y="3768"/>
                  </a:lnTo>
                  <a:lnTo>
                    <a:pt x="0" y="3718"/>
                  </a:lnTo>
                  <a:lnTo>
                    <a:pt x="0" y="879"/>
                  </a:lnTo>
                  <a:lnTo>
                    <a:pt x="2" y="830"/>
                  </a:lnTo>
                  <a:lnTo>
                    <a:pt x="12" y="781"/>
                  </a:lnTo>
                  <a:lnTo>
                    <a:pt x="29" y="736"/>
                  </a:lnTo>
                  <a:lnTo>
                    <a:pt x="50" y="694"/>
                  </a:lnTo>
                  <a:lnTo>
                    <a:pt x="76" y="655"/>
                  </a:lnTo>
                  <a:lnTo>
                    <a:pt x="107" y="620"/>
                  </a:lnTo>
                  <a:lnTo>
                    <a:pt x="142" y="589"/>
                  </a:lnTo>
                  <a:lnTo>
                    <a:pt x="182" y="563"/>
                  </a:lnTo>
                  <a:lnTo>
                    <a:pt x="225" y="541"/>
                  </a:lnTo>
                  <a:lnTo>
                    <a:pt x="270" y="526"/>
                  </a:lnTo>
                  <a:lnTo>
                    <a:pt x="317" y="516"/>
                  </a:lnTo>
                  <a:lnTo>
                    <a:pt x="367" y="512"/>
                  </a:lnTo>
                  <a:lnTo>
                    <a:pt x="512" y="512"/>
                  </a:lnTo>
                  <a:lnTo>
                    <a:pt x="512" y="367"/>
                  </a:lnTo>
                  <a:lnTo>
                    <a:pt x="516" y="317"/>
                  </a:lnTo>
                  <a:lnTo>
                    <a:pt x="526" y="270"/>
                  </a:lnTo>
                  <a:lnTo>
                    <a:pt x="541" y="224"/>
                  </a:lnTo>
                  <a:lnTo>
                    <a:pt x="562" y="181"/>
                  </a:lnTo>
                  <a:lnTo>
                    <a:pt x="588" y="143"/>
                  </a:lnTo>
                  <a:lnTo>
                    <a:pt x="619" y="108"/>
                  </a:lnTo>
                  <a:lnTo>
                    <a:pt x="656" y="76"/>
                  </a:lnTo>
                  <a:lnTo>
                    <a:pt x="694" y="50"/>
                  </a:lnTo>
                  <a:lnTo>
                    <a:pt x="737" y="29"/>
                  </a:lnTo>
                  <a:lnTo>
                    <a:pt x="782" y="13"/>
                  </a:lnTo>
                  <a:lnTo>
                    <a:pt x="829" y="3"/>
                  </a:lnTo>
                  <a:lnTo>
                    <a:pt x="87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4" name="Google Shape;10314;p23"/>
            <p:cNvSpPr/>
            <p:nvPr/>
          </p:nvSpPr>
          <p:spPr>
            <a:xfrm>
              <a:off x="2302" y="3015"/>
              <a:ext cx="535" cy="137"/>
            </a:xfrm>
            <a:custGeom>
              <a:rect b="b" l="l" r="r" t="t"/>
              <a:pathLst>
                <a:path extrusionOk="0" h="276" w="1070">
                  <a:moveTo>
                    <a:pt x="138" y="0"/>
                  </a:moveTo>
                  <a:lnTo>
                    <a:pt x="931" y="0"/>
                  </a:lnTo>
                  <a:lnTo>
                    <a:pt x="964" y="4"/>
                  </a:lnTo>
                  <a:lnTo>
                    <a:pt x="993" y="15"/>
                  </a:lnTo>
                  <a:lnTo>
                    <a:pt x="1018" y="31"/>
                  </a:lnTo>
                  <a:lnTo>
                    <a:pt x="1039" y="52"/>
                  </a:lnTo>
                  <a:lnTo>
                    <a:pt x="1055" y="77"/>
                  </a:lnTo>
                  <a:lnTo>
                    <a:pt x="1066" y="106"/>
                  </a:lnTo>
                  <a:lnTo>
                    <a:pt x="1070" y="139"/>
                  </a:lnTo>
                  <a:lnTo>
                    <a:pt x="1066" y="170"/>
                  </a:lnTo>
                  <a:lnTo>
                    <a:pt x="1055" y="198"/>
                  </a:lnTo>
                  <a:lnTo>
                    <a:pt x="1039" y="225"/>
                  </a:lnTo>
                  <a:lnTo>
                    <a:pt x="1018" y="246"/>
                  </a:lnTo>
                  <a:lnTo>
                    <a:pt x="993" y="262"/>
                  </a:lnTo>
                  <a:lnTo>
                    <a:pt x="964" y="272"/>
                  </a:lnTo>
                  <a:lnTo>
                    <a:pt x="931" y="276"/>
                  </a:lnTo>
                  <a:lnTo>
                    <a:pt x="138" y="276"/>
                  </a:lnTo>
                  <a:lnTo>
                    <a:pt x="106" y="272"/>
                  </a:lnTo>
                  <a:lnTo>
                    <a:pt x="77" y="262"/>
                  </a:lnTo>
                  <a:lnTo>
                    <a:pt x="52" y="246"/>
                  </a:lnTo>
                  <a:lnTo>
                    <a:pt x="31" y="225"/>
                  </a:lnTo>
                  <a:lnTo>
                    <a:pt x="15" y="198"/>
                  </a:lnTo>
                  <a:lnTo>
                    <a:pt x="4" y="170"/>
                  </a:lnTo>
                  <a:lnTo>
                    <a:pt x="0" y="139"/>
                  </a:lnTo>
                  <a:lnTo>
                    <a:pt x="4" y="106"/>
                  </a:lnTo>
                  <a:lnTo>
                    <a:pt x="15" y="77"/>
                  </a:lnTo>
                  <a:lnTo>
                    <a:pt x="31" y="52"/>
                  </a:lnTo>
                  <a:lnTo>
                    <a:pt x="52" y="31"/>
                  </a:lnTo>
                  <a:lnTo>
                    <a:pt x="77" y="15"/>
                  </a:lnTo>
                  <a:lnTo>
                    <a:pt x="106" y="4"/>
                  </a:lnTo>
                  <a:lnTo>
                    <a:pt x="1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5" name="Google Shape;10315;p23"/>
            <p:cNvSpPr/>
            <p:nvPr/>
          </p:nvSpPr>
          <p:spPr>
            <a:xfrm>
              <a:off x="2302" y="3320"/>
              <a:ext cx="657" cy="138"/>
            </a:xfrm>
            <a:custGeom>
              <a:rect b="b" l="l" r="r" t="t"/>
              <a:pathLst>
                <a:path extrusionOk="0" h="275" w="1314">
                  <a:moveTo>
                    <a:pt x="138" y="0"/>
                  </a:moveTo>
                  <a:lnTo>
                    <a:pt x="1176" y="0"/>
                  </a:lnTo>
                  <a:lnTo>
                    <a:pt x="1207" y="4"/>
                  </a:lnTo>
                  <a:lnTo>
                    <a:pt x="1237" y="14"/>
                  </a:lnTo>
                  <a:lnTo>
                    <a:pt x="1262" y="30"/>
                  </a:lnTo>
                  <a:lnTo>
                    <a:pt x="1284" y="52"/>
                  </a:lnTo>
                  <a:lnTo>
                    <a:pt x="1300" y="77"/>
                  </a:lnTo>
                  <a:lnTo>
                    <a:pt x="1310" y="107"/>
                  </a:lnTo>
                  <a:lnTo>
                    <a:pt x="1314" y="138"/>
                  </a:lnTo>
                  <a:lnTo>
                    <a:pt x="1310" y="169"/>
                  </a:lnTo>
                  <a:lnTo>
                    <a:pt x="1300" y="198"/>
                  </a:lnTo>
                  <a:lnTo>
                    <a:pt x="1284" y="224"/>
                  </a:lnTo>
                  <a:lnTo>
                    <a:pt x="1262" y="245"/>
                  </a:lnTo>
                  <a:lnTo>
                    <a:pt x="1237" y="261"/>
                  </a:lnTo>
                  <a:lnTo>
                    <a:pt x="1207" y="271"/>
                  </a:lnTo>
                  <a:lnTo>
                    <a:pt x="1176" y="275"/>
                  </a:lnTo>
                  <a:lnTo>
                    <a:pt x="138" y="275"/>
                  </a:lnTo>
                  <a:lnTo>
                    <a:pt x="106" y="271"/>
                  </a:lnTo>
                  <a:lnTo>
                    <a:pt x="77" y="261"/>
                  </a:lnTo>
                  <a:lnTo>
                    <a:pt x="52" y="245"/>
                  </a:lnTo>
                  <a:lnTo>
                    <a:pt x="31" y="224"/>
                  </a:lnTo>
                  <a:lnTo>
                    <a:pt x="15" y="198"/>
                  </a:lnTo>
                  <a:lnTo>
                    <a:pt x="4" y="169"/>
                  </a:lnTo>
                  <a:lnTo>
                    <a:pt x="0" y="138"/>
                  </a:lnTo>
                  <a:lnTo>
                    <a:pt x="4" y="107"/>
                  </a:lnTo>
                  <a:lnTo>
                    <a:pt x="15" y="77"/>
                  </a:lnTo>
                  <a:lnTo>
                    <a:pt x="31" y="52"/>
                  </a:lnTo>
                  <a:lnTo>
                    <a:pt x="52" y="30"/>
                  </a:lnTo>
                  <a:lnTo>
                    <a:pt x="77" y="14"/>
                  </a:lnTo>
                  <a:lnTo>
                    <a:pt x="106" y="4"/>
                  </a:lnTo>
                  <a:lnTo>
                    <a:pt x="1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6" name="Google Shape;10316;p23"/>
            <p:cNvSpPr/>
            <p:nvPr/>
          </p:nvSpPr>
          <p:spPr>
            <a:xfrm>
              <a:off x="2302" y="3625"/>
              <a:ext cx="576" cy="138"/>
            </a:xfrm>
            <a:custGeom>
              <a:rect b="b" l="l" r="r" t="t"/>
              <a:pathLst>
                <a:path extrusionOk="0" h="274" w="1152">
                  <a:moveTo>
                    <a:pt x="138" y="0"/>
                  </a:moveTo>
                  <a:lnTo>
                    <a:pt x="1152" y="0"/>
                  </a:lnTo>
                  <a:lnTo>
                    <a:pt x="1108" y="63"/>
                  </a:lnTo>
                  <a:lnTo>
                    <a:pt x="1066" y="131"/>
                  </a:lnTo>
                  <a:lnTo>
                    <a:pt x="1030" y="201"/>
                  </a:lnTo>
                  <a:lnTo>
                    <a:pt x="998" y="274"/>
                  </a:lnTo>
                  <a:lnTo>
                    <a:pt x="138" y="274"/>
                  </a:lnTo>
                  <a:lnTo>
                    <a:pt x="106" y="270"/>
                  </a:lnTo>
                  <a:lnTo>
                    <a:pt x="77" y="261"/>
                  </a:lnTo>
                  <a:lnTo>
                    <a:pt x="52" y="244"/>
                  </a:lnTo>
                  <a:lnTo>
                    <a:pt x="31" y="223"/>
                  </a:lnTo>
                  <a:lnTo>
                    <a:pt x="15" y="197"/>
                  </a:lnTo>
                  <a:lnTo>
                    <a:pt x="4" y="168"/>
                  </a:lnTo>
                  <a:lnTo>
                    <a:pt x="0" y="137"/>
                  </a:lnTo>
                  <a:lnTo>
                    <a:pt x="4" y="105"/>
                  </a:lnTo>
                  <a:lnTo>
                    <a:pt x="15" y="76"/>
                  </a:lnTo>
                  <a:lnTo>
                    <a:pt x="31" y="51"/>
                  </a:lnTo>
                  <a:lnTo>
                    <a:pt x="52" y="30"/>
                  </a:lnTo>
                  <a:lnTo>
                    <a:pt x="77" y="13"/>
                  </a:lnTo>
                  <a:lnTo>
                    <a:pt x="106" y="2"/>
                  </a:lnTo>
                  <a:lnTo>
                    <a:pt x="1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7" name="Google Shape;10317;p23"/>
            <p:cNvSpPr/>
            <p:nvPr/>
          </p:nvSpPr>
          <p:spPr>
            <a:xfrm>
              <a:off x="2302" y="3930"/>
              <a:ext cx="463" cy="138"/>
            </a:xfrm>
            <a:custGeom>
              <a:rect b="b" l="l" r="r" t="t"/>
              <a:pathLst>
                <a:path extrusionOk="0" h="274" w="925">
                  <a:moveTo>
                    <a:pt x="138" y="0"/>
                  </a:moveTo>
                  <a:lnTo>
                    <a:pt x="918" y="0"/>
                  </a:lnTo>
                  <a:lnTo>
                    <a:pt x="914" y="54"/>
                  </a:lnTo>
                  <a:lnTo>
                    <a:pt x="911" y="107"/>
                  </a:lnTo>
                  <a:lnTo>
                    <a:pt x="915" y="192"/>
                  </a:lnTo>
                  <a:lnTo>
                    <a:pt x="925" y="274"/>
                  </a:lnTo>
                  <a:lnTo>
                    <a:pt x="138" y="274"/>
                  </a:lnTo>
                  <a:lnTo>
                    <a:pt x="106" y="271"/>
                  </a:lnTo>
                  <a:lnTo>
                    <a:pt x="77" y="261"/>
                  </a:lnTo>
                  <a:lnTo>
                    <a:pt x="52" y="244"/>
                  </a:lnTo>
                  <a:lnTo>
                    <a:pt x="31" y="223"/>
                  </a:lnTo>
                  <a:lnTo>
                    <a:pt x="15" y="197"/>
                  </a:lnTo>
                  <a:lnTo>
                    <a:pt x="4" y="168"/>
                  </a:lnTo>
                  <a:lnTo>
                    <a:pt x="0" y="137"/>
                  </a:lnTo>
                  <a:lnTo>
                    <a:pt x="4" y="105"/>
                  </a:lnTo>
                  <a:lnTo>
                    <a:pt x="15" y="76"/>
                  </a:lnTo>
                  <a:lnTo>
                    <a:pt x="31" y="51"/>
                  </a:lnTo>
                  <a:lnTo>
                    <a:pt x="52" y="30"/>
                  </a:lnTo>
                  <a:lnTo>
                    <a:pt x="77" y="14"/>
                  </a:lnTo>
                  <a:lnTo>
                    <a:pt x="106" y="2"/>
                  </a:lnTo>
                  <a:lnTo>
                    <a:pt x="1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8" name="Google Shape;10318;p23"/>
            <p:cNvSpPr/>
            <p:nvPr/>
          </p:nvSpPr>
          <p:spPr>
            <a:xfrm>
              <a:off x="3097" y="3842"/>
              <a:ext cx="528" cy="284"/>
            </a:xfrm>
            <a:custGeom>
              <a:rect b="b" l="l" r="r" t="t"/>
              <a:pathLst>
                <a:path extrusionOk="0" h="568" w="1056">
                  <a:moveTo>
                    <a:pt x="527" y="77"/>
                  </a:moveTo>
                  <a:lnTo>
                    <a:pt x="490" y="81"/>
                  </a:lnTo>
                  <a:lnTo>
                    <a:pt x="456" y="90"/>
                  </a:lnTo>
                  <a:lnTo>
                    <a:pt x="424" y="105"/>
                  </a:lnTo>
                  <a:lnTo>
                    <a:pt x="395" y="126"/>
                  </a:lnTo>
                  <a:lnTo>
                    <a:pt x="370" y="151"/>
                  </a:lnTo>
                  <a:lnTo>
                    <a:pt x="350" y="180"/>
                  </a:lnTo>
                  <a:lnTo>
                    <a:pt x="334" y="212"/>
                  </a:lnTo>
                  <a:lnTo>
                    <a:pt x="325" y="246"/>
                  </a:lnTo>
                  <a:lnTo>
                    <a:pt x="321" y="283"/>
                  </a:lnTo>
                  <a:lnTo>
                    <a:pt x="325" y="321"/>
                  </a:lnTo>
                  <a:lnTo>
                    <a:pt x="334" y="356"/>
                  </a:lnTo>
                  <a:lnTo>
                    <a:pt x="350" y="388"/>
                  </a:lnTo>
                  <a:lnTo>
                    <a:pt x="370" y="417"/>
                  </a:lnTo>
                  <a:lnTo>
                    <a:pt x="395" y="442"/>
                  </a:lnTo>
                  <a:lnTo>
                    <a:pt x="424" y="462"/>
                  </a:lnTo>
                  <a:lnTo>
                    <a:pt x="456" y="477"/>
                  </a:lnTo>
                  <a:lnTo>
                    <a:pt x="490" y="487"/>
                  </a:lnTo>
                  <a:lnTo>
                    <a:pt x="527" y="489"/>
                  </a:lnTo>
                  <a:lnTo>
                    <a:pt x="565" y="487"/>
                  </a:lnTo>
                  <a:lnTo>
                    <a:pt x="600" y="477"/>
                  </a:lnTo>
                  <a:lnTo>
                    <a:pt x="632" y="462"/>
                  </a:lnTo>
                  <a:lnTo>
                    <a:pt x="661" y="442"/>
                  </a:lnTo>
                  <a:lnTo>
                    <a:pt x="686" y="417"/>
                  </a:lnTo>
                  <a:lnTo>
                    <a:pt x="706" y="388"/>
                  </a:lnTo>
                  <a:lnTo>
                    <a:pt x="721" y="356"/>
                  </a:lnTo>
                  <a:lnTo>
                    <a:pt x="731" y="321"/>
                  </a:lnTo>
                  <a:lnTo>
                    <a:pt x="733" y="283"/>
                  </a:lnTo>
                  <a:lnTo>
                    <a:pt x="731" y="246"/>
                  </a:lnTo>
                  <a:lnTo>
                    <a:pt x="721" y="212"/>
                  </a:lnTo>
                  <a:lnTo>
                    <a:pt x="706" y="180"/>
                  </a:lnTo>
                  <a:lnTo>
                    <a:pt x="686" y="151"/>
                  </a:lnTo>
                  <a:lnTo>
                    <a:pt x="661" y="126"/>
                  </a:lnTo>
                  <a:lnTo>
                    <a:pt x="632" y="105"/>
                  </a:lnTo>
                  <a:lnTo>
                    <a:pt x="600" y="90"/>
                  </a:lnTo>
                  <a:lnTo>
                    <a:pt x="565" y="81"/>
                  </a:lnTo>
                  <a:lnTo>
                    <a:pt x="527" y="77"/>
                  </a:lnTo>
                  <a:close/>
                  <a:moveTo>
                    <a:pt x="527" y="0"/>
                  </a:moveTo>
                  <a:lnTo>
                    <a:pt x="586" y="4"/>
                  </a:lnTo>
                  <a:lnTo>
                    <a:pt x="643" y="15"/>
                  </a:lnTo>
                  <a:lnTo>
                    <a:pt x="698" y="31"/>
                  </a:lnTo>
                  <a:lnTo>
                    <a:pt x="751" y="54"/>
                  </a:lnTo>
                  <a:lnTo>
                    <a:pt x="802" y="80"/>
                  </a:lnTo>
                  <a:lnTo>
                    <a:pt x="850" y="109"/>
                  </a:lnTo>
                  <a:lnTo>
                    <a:pt x="893" y="138"/>
                  </a:lnTo>
                  <a:lnTo>
                    <a:pt x="934" y="171"/>
                  </a:lnTo>
                  <a:lnTo>
                    <a:pt x="971" y="202"/>
                  </a:lnTo>
                  <a:lnTo>
                    <a:pt x="1004" y="232"/>
                  </a:lnTo>
                  <a:lnTo>
                    <a:pt x="1032" y="260"/>
                  </a:lnTo>
                  <a:lnTo>
                    <a:pt x="1056" y="283"/>
                  </a:lnTo>
                  <a:lnTo>
                    <a:pt x="1032" y="308"/>
                  </a:lnTo>
                  <a:lnTo>
                    <a:pt x="1004" y="336"/>
                  </a:lnTo>
                  <a:lnTo>
                    <a:pt x="972" y="366"/>
                  </a:lnTo>
                  <a:lnTo>
                    <a:pt x="934" y="397"/>
                  </a:lnTo>
                  <a:lnTo>
                    <a:pt x="894" y="428"/>
                  </a:lnTo>
                  <a:lnTo>
                    <a:pt x="850" y="459"/>
                  </a:lnTo>
                  <a:lnTo>
                    <a:pt x="802" y="488"/>
                  </a:lnTo>
                  <a:lnTo>
                    <a:pt x="752" y="513"/>
                  </a:lnTo>
                  <a:lnTo>
                    <a:pt x="698" y="535"/>
                  </a:lnTo>
                  <a:lnTo>
                    <a:pt x="643" y="553"/>
                  </a:lnTo>
                  <a:lnTo>
                    <a:pt x="586" y="564"/>
                  </a:lnTo>
                  <a:lnTo>
                    <a:pt x="527" y="568"/>
                  </a:lnTo>
                  <a:lnTo>
                    <a:pt x="469" y="564"/>
                  </a:lnTo>
                  <a:lnTo>
                    <a:pt x="412" y="553"/>
                  </a:lnTo>
                  <a:lnTo>
                    <a:pt x="357" y="535"/>
                  </a:lnTo>
                  <a:lnTo>
                    <a:pt x="304" y="513"/>
                  </a:lnTo>
                  <a:lnTo>
                    <a:pt x="254" y="488"/>
                  </a:lnTo>
                  <a:lnTo>
                    <a:pt x="206" y="459"/>
                  </a:lnTo>
                  <a:lnTo>
                    <a:pt x="161" y="428"/>
                  </a:lnTo>
                  <a:lnTo>
                    <a:pt x="120" y="397"/>
                  </a:lnTo>
                  <a:lnTo>
                    <a:pt x="84" y="366"/>
                  </a:lnTo>
                  <a:lnTo>
                    <a:pt x="52" y="336"/>
                  </a:lnTo>
                  <a:lnTo>
                    <a:pt x="23" y="308"/>
                  </a:lnTo>
                  <a:lnTo>
                    <a:pt x="0" y="283"/>
                  </a:lnTo>
                  <a:lnTo>
                    <a:pt x="23" y="260"/>
                  </a:lnTo>
                  <a:lnTo>
                    <a:pt x="52" y="232"/>
                  </a:lnTo>
                  <a:lnTo>
                    <a:pt x="84" y="202"/>
                  </a:lnTo>
                  <a:lnTo>
                    <a:pt x="120" y="171"/>
                  </a:lnTo>
                  <a:lnTo>
                    <a:pt x="161" y="138"/>
                  </a:lnTo>
                  <a:lnTo>
                    <a:pt x="206" y="109"/>
                  </a:lnTo>
                  <a:lnTo>
                    <a:pt x="254" y="80"/>
                  </a:lnTo>
                  <a:lnTo>
                    <a:pt x="304" y="54"/>
                  </a:lnTo>
                  <a:lnTo>
                    <a:pt x="357" y="31"/>
                  </a:lnTo>
                  <a:lnTo>
                    <a:pt x="412" y="15"/>
                  </a:lnTo>
                  <a:lnTo>
                    <a:pt x="469" y="4"/>
                  </a:lnTo>
                  <a:lnTo>
                    <a:pt x="5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19" name="Google Shape;10319;p23"/>
            <p:cNvSpPr/>
            <p:nvPr/>
          </p:nvSpPr>
          <p:spPr>
            <a:xfrm>
              <a:off x="2931" y="3555"/>
              <a:ext cx="860" cy="859"/>
            </a:xfrm>
            <a:custGeom>
              <a:rect b="b" l="l" r="r" t="t"/>
              <a:pathLst>
                <a:path extrusionOk="0" h="1718" w="1720">
                  <a:moveTo>
                    <a:pt x="859" y="436"/>
                  </a:moveTo>
                  <a:lnTo>
                    <a:pt x="804" y="440"/>
                  </a:lnTo>
                  <a:lnTo>
                    <a:pt x="751" y="448"/>
                  </a:lnTo>
                  <a:lnTo>
                    <a:pt x="698" y="459"/>
                  </a:lnTo>
                  <a:lnTo>
                    <a:pt x="648" y="475"/>
                  </a:lnTo>
                  <a:lnTo>
                    <a:pt x="600" y="494"/>
                  </a:lnTo>
                  <a:lnTo>
                    <a:pt x="553" y="516"/>
                  </a:lnTo>
                  <a:lnTo>
                    <a:pt x="508" y="540"/>
                  </a:lnTo>
                  <a:lnTo>
                    <a:pt x="466" y="566"/>
                  </a:lnTo>
                  <a:lnTo>
                    <a:pt x="426" y="592"/>
                  </a:lnTo>
                  <a:lnTo>
                    <a:pt x="389" y="621"/>
                  </a:lnTo>
                  <a:lnTo>
                    <a:pt x="354" y="649"/>
                  </a:lnTo>
                  <a:lnTo>
                    <a:pt x="322" y="676"/>
                  </a:lnTo>
                  <a:lnTo>
                    <a:pt x="292" y="702"/>
                  </a:lnTo>
                  <a:lnTo>
                    <a:pt x="267" y="727"/>
                  </a:lnTo>
                  <a:lnTo>
                    <a:pt x="245" y="751"/>
                  </a:lnTo>
                  <a:lnTo>
                    <a:pt x="225" y="771"/>
                  </a:lnTo>
                  <a:lnTo>
                    <a:pt x="210" y="788"/>
                  </a:lnTo>
                  <a:lnTo>
                    <a:pt x="199" y="802"/>
                  </a:lnTo>
                  <a:lnTo>
                    <a:pt x="190" y="811"/>
                  </a:lnTo>
                  <a:lnTo>
                    <a:pt x="186" y="816"/>
                  </a:lnTo>
                  <a:lnTo>
                    <a:pt x="177" y="832"/>
                  </a:lnTo>
                  <a:lnTo>
                    <a:pt x="172" y="849"/>
                  </a:lnTo>
                  <a:lnTo>
                    <a:pt x="172" y="867"/>
                  </a:lnTo>
                  <a:lnTo>
                    <a:pt x="177" y="884"/>
                  </a:lnTo>
                  <a:lnTo>
                    <a:pt x="186" y="901"/>
                  </a:lnTo>
                  <a:lnTo>
                    <a:pt x="190" y="906"/>
                  </a:lnTo>
                  <a:lnTo>
                    <a:pt x="199" y="916"/>
                  </a:lnTo>
                  <a:lnTo>
                    <a:pt x="210" y="929"/>
                  </a:lnTo>
                  <a:lnTo>
                    <a:pt x="225" y="947"/>
                  </a:lnTo>
                  <a:lnTo>
                    <a:pt x="245" y="967"/>
                  </a:lnTo>
                  <a:lnTo>
                    <a:pt x="267" y="989"/>
                  </a:lnTo>
                  <a:lnTo>
                    <a:pt x="292" y="1014"/>
                  </a:lnTo>
                  <a:lnTo>
                    <a:pt x="322" y="1040"/>
                  </a:lnTo>
                  <a:lnTo>
                    <a:pt x="354" y="1068"/>
                  </a:lnTo>
                  <a:lnTo>
                    <a:pt x="389" y="1097"/>
                  </a:lnTo>
                  <a:lnTo>
                    <a:pt x="426" y="1124"/>
                  </a:lnTo>
                  <a:lnTo>
                    <a:pt x="466" y="1151"/>
                  </a:lnTo>
                  <a:lnTo>
                    <a:pt x="508" y="1176"/>
                  </a:lnTo>
                  <a:lnTo>
                    <a:pt x="553" y="1201"/>
                  </a:lnTo>
                  <a:lnTo>
                    <a:pt x="600" y="1223"/>
                  </a:lnTo>
                  <a:lnTo>
                    <a:pt x="648" y="1241"/>
                  </a:lnTo>
                  <a:lnTo>
                    <a:pt x="698" y="1258"/>
                  </a:lnTo>
                  <a:lnTo>
                    <a:pt x="751" y="1270"/>
                  </a:lnTo>
                  <a:lnTo>
                    <a:pt x="804" y="1278"/>
                  </a:lnTo>
                  <a:lnTo>
                    <a:pt x="859" y="1280"/>
                  </a:lnTo>
                  <a:lnTo>
                    <a:pt x="914" y="1278"/>
                  </a:lnTo>
                  <a:lnTo>
                    <a:pt x="968" y="1270"/>
                  </a:lnTo>
                  <a:lnTo>
                    <a:pt x="1020" y="1258"/>
                  </a:lnTo>
                  <a:lnTo>
                    <a:pt x="1070" y="1241"/>
                  </a:lnTo>
                  <a:lnTo>
                    <a:pt x="1119" y="1223"/>
                  </a:lnTo>
                  <a:lnTo>
                    <a:pt x="1167" y="1201"/>
                  </a:lnTo>
                  <a:lnTo>
                    <a:pt x="1211" y="1176"/>
                  </a:lnTo>
                  <a:lnTo>
                    <a:pt x="1253" y="1151"/>
                  </a:lnTo>
                  <a:lnTo>
                    <a:pt x="1293" y="1124"/>
                  </a:lnTo>
                  <a:lnTo>
                    <a:pt x="1330" y="1097"/>
                  </a:lnTo>
                  <a:lnTo>
                    <a:pt x="1365" y="1068"/>
                  </a:lnTo>
                  <a:lnTo>
                    <a:pt x="1398" y="1040"/>
                  </a:lnTo>
                  <a:lnTo>
                    <a:pt x="1426" y="1014"/>
                  </a:lnTo>
                  <a:lnTo>
                    <a:pt x="1453" y="989"/>
                  </a:lnTo>
                  <a:lnTo>
                    <a:pt x="1475" y="967"/>
                  </a:lnTo>
                  <a:lnTo>
                    <a:pt x="1494" y="947"/>
                  </a:lnTo>
                  <a:lnTo>
                    <a:pt x="1509" y="929"/>
                  </a:lnTo>
                  <a:lnTo>
                    <a:pt x="1521" y="916"/>
                  </a:lnTo>
                  <a:lnTo>
                    <a:pt x="1529" y="906"/>
                  </a:lnTo>
                  <a:lnTo>
                    <a:pt x="1532" y="901"/>
                  </a:lnTo>
                  <a:lnTo>
                    <a:pt x="1542" y="884"/>
                  </a:lnTo>
                  <a:lnTo>
                    <a:pt x="1546" y="867"/>
                  </a:lnTo>
                  <a:lnTo>
                    <a:pt x="1546" y="849"/>
                  </a:lnTo>
                  <a:lnTo>
                    <a:pt x="1542" y="832"/>
                  </a:lnTo>
                  <a:lnTo>
                    <a:pt x="1532" y="816"/>
                  </a:lnTo>
                  <a:lnTo>
                    <a:pt x="1529" y="811"/>
                  </a:lnTo>
                  <a:lnTo>
                    <a:pt x="1521" y="802"/>
                  </a:lnTo>
                  <a:lnTo>
                    <a:pt x="1509" y="788"/>
                  </a:lnTo>
                  <a:lnTo>
                    <a:pt x="1494" y="771"/>
                  </a:lnTo>
                  <a:lnTo>
                    <a:pt x="1475" y="750"/>
                  </a:lnTo>
                  <a:lnTo>
                    <a:pt x="1453" y="727"/>
                  </a:lnTo>
                  <a:lnTo>
                    <a:pt x="1426" y="702"/>
                  </a:lnTo>
                  <a:lnTo>
                    <a:pt x="1398" y="676"/>
                  </a:lnTo>
                  <a:lnTo>
                    <a:pt x="1365" y="649"/>
                  </a:lnTo>
                  <a:lnTo>
                    <a:pt x="1330" y="621"/>
                  </a:lnTo>
                  <a:lnTo>
                    <a:pt x="1293" y="592"/>
                  </a:lnTo>
                  <a:lnTo>
                    <a:pt x="1253" y="566"/>
                  </a:lnTo>
                  <a:lnTo>
                    <a:pt x="1211" y="540"/>
                  </a:lnTo>
                  <a:lnTo>
                    <a:pt x="1167" y="516"/>
                  </a:lnTo>
                  <a:lnTo>
                    <a:pt x="1119" y="494"/>
                  </a:lnTo>
                  <a:lnTo>
                    <a:pt x="1070" y="475"/>
                  </a:lnTo>
                  <a:lnTo>
                    <a:pt x="1020" y="459"/>
                  </a:lnTo>
                  <a:lnTo>
                    <a:pt x="968" y="448"/>
                  </a:lnTo>
                  <a:lnTo>
                    <a:pt x="914" y="440"/>
                  </a:lnTo>
                  <a:lnTo>
                    <a:pt x="859" y="436"/>
                  </a:lnTo>
                  <a:close/>
                  <a:moveTo>
                    <a:pt x="859" y="0"/>
                  </a:moveTo>
                  <a:lnTo>
                    <a:pt x="942" y="3"/>
                  </a:lnTo>
                  <a:lnTo>
                    <a:pt x="1023" y="15"/>
                  </a:lnTo>
                  <a:lnTo>
                    <a:pt x="1100" y="33"/>
                  </a:lnTo>
                  <a:lnTo>
                    <a:pt x="1177" y="60"/>
                  </a:lnTo>
                  <a:lnTo>
                    <a:pt x="1248" y="92"/>
                  </a:lnTo>
                  <a:lnTo>
                    <a:pt x="1316" y="129"/>
                  </a:lnTo>
                  <a:lnTo>
                    <a:pt x="1380" y="174"/>
                  </a:lnTo>
                  <a:lnTo>
                    <a:pt x="1440" y="224"/>
                  </a:lnTo>
                  <a:lnTo>
                    <a:pt x="1495" y="279"/>
                  </a:lnTo>
                  <a:lnTo>
                    <a:pt x="1544" y="339"/>
                  </a:lnTo>
                  <a:lnTo>
                    <a:pt x="1589" y="403"/>
                  </a:lnTo>
                  <a:lnTo>
                    <a:pt x="1627" y="470"/>
                  </a:lnTo>
                  <a:lnTo>
                    <a:pt x="1660" y="543"/>
                  </a:lnTo>
                  <a:lnTo>
                    <a:pt x="1685" y="617"/>
                  </a:lnTo>
                  <a:lnTo>
                    <a:pt x="1704" y="695"/>
                  </a:lnTo>
                  <a:lnTo>
                    <a:pt x="1716" y="776"/>
                  </a:lnTo>
                  <a:lnTo>
                    <a:pt x="1720" y="858"/>
                  </a:lnTo>
                  <a:lnTo>
                    <a:pt x="1716" y="941"/>
                  </a:lnTo>
                  <a:lnTo>
                    <a:pt x="1704" y="1022"/>
                  </a:lnTo>
                  <a:lnTo>
                    <a:pt x="1685" y="1099"/>
                  </a:lnTo>
                  <a:lnTo>
                    <a:pt x="1660" y="1175"/>
                  </a:lnTo>
                  <a:lnTo>
                    <a:pt x="1627" y="1246"/>
                  </a:lnTo>
                  <a:lnTo>
                    <a:pt x="1589" y="1314"/>
                  </a:lnTo>
                  <a:lnTo>
                    <a:pt x="1544" y="1379"/>
                  </a:lnTo>
                  <a:lnTo>
                    <a:pt x="1495" y="1438"/>
                  </a:lnTo>
                  <a:lnTo>
                    <a:pt x="1440" y="1493"/>
                  </a:lnTo>
                  <a:lnTo>
                    <a:pt x="1380" y="1542"/>
                  </a:lnTo>
                  <a:lnTo>
                    <a:pt x="1316" y="1587"/>
                  </a:lnTo>
                  <a:lnTo>
                    <a:pt x="1248" y="1626"/>
                  </a:lnTo>
                  <a:lnTo>
                    <a:pt x="1177" y="1658"/>
                  </a:lnTo>
                  <a:lnTo>
                    <a:pt x="1100" y="1683"/>
                  </a:lnTo>
                  <a:lnTo>
                    <a:pt x="1023" y="1702"/>
                  </a:lnTo>
                  <a:lnTo>
                    <a:pt x="942" y="1714"/>
                  </a:lnTo>
                  <a:lnTo>
                    <a:pt x="859" y="1718"/>
                  </a:lnTo>
                  <a:lnTo>
                    <a:pt x="777" y="1714"/>
                  </a:lnTo>
                  <a:lnTo>
                    <a:pt x="696" y="1702"/>
                  </a:lnTo>
                  <a:lnTo>
                    <a:pt x="618" y="1683"/>
                  </a:lnTo>
                  <a:lnTo>
                    <a:pt x="543" y="1658"/>
                  </a:lnTo>
                  <a:lnTo>
                    <a:pt x="471" y="1626"/>
                  </a:lnTo>
                  <a:lnTo>
                    <a:pt x="404" y="1587"/>
                  </a:lnTo>
                  <a:lnTo>
                    <a:pt x="340" y="1542"/>
                  </a:lnTo>
                  <a:lnTo>
                    <a:pt x="280" y="1493"/>
                  </a:lnTo>
                  <a:lnTo>
                    <a:pt x="225" y="1438"/>
                  </a:lnTo>
                  <a:lnTo>
                    <a:pt x="175" y="1379"/>
                  </a:lnTo>
                  <a:lnTo>
                    <a:pt x="130" y="1314"/>
                  </a:lnTo>
                  <a:lnTo>
                    <a:pt x="93" y="1246"/>
                  </a:lnTo>
                  <a:lnTo>
                    <a:pt x="60" y="1175"/>
                  </a:lnTo>
                  <a:lnTo>
                    <a:pt x="34" y="1099"/>
                  </a:lnTo>
                  <a:lnTo>
                    <a:pt x="15" y="1022"/>
                  </a:lnTo>
                  <a:lnTo>
                    <a:pt x="4" y="941"/>
                  </a:lnTo>
                  <a:lnTo>
                    <a:pt x="0" y="858"/>
                  </a:lnTo>
                  <a:lnTo>
                    <a:pt x="4" y="776"/>
                  </a:lnTo>
                  <a:lnTo>
                    <a:pt x="15" y="695"/>
                  </a:lnTo>
                  <a:lnTo>
                    <a:pt x="34" y="617"/>
                  </a:lnTo>
                  <a:lnTo>
                    <a:pt x="60" y="543"/>
                  </a:lnTo>
                  <a:lnTo>
                    <a:pt x="93" y="470"/>
                  </a:lnTo>
                  <a:lnTo>
                    <a:pt x="130" y="403"/>
                  </a:lnTo>
                  <a:lnTo>
                    <a:pt x="175" y="339"/>
                  </a:lnTo>
                  <a:lnTo>
                    <a:pt x="225" y="279"/>
                  </a:lnTo>
                  <a:lnTo>
                    <a:pt x="280" y="224"/>
                  </a:lnTo>
                  <a:lnTo>
                    <a:pt x="340" y="174"/>
                  </a:lnTo>
                  <a:lnTo>
                    <a:pt x="404" y="129"/>
                  </a:lnTo>
                  <a:lnTo>
                    <a:pt x="471" y="92"/>
                  </a:lnTo>
                  <a:lnTo>
                    <a:pt x="543" y="60"/>
                  </a:lnTo>
                  <a:lnTo>
                    <a:pt x="618" y="33"/>
                  </a:lnTo>
                  <a:lnTo>
                    <a:pt x="696" y="15"/>
                  </a:lnTo>
                  <a:lnTo>
                    <a:pt x="777" y="3"/>
                  </a:lnTo>
                  <a:lnTo>
                    <a:pt x="8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20" name="Google Shape;10320;p23"/>
          <p:cNvGrpSpPr/>
          <p:nvPr/>
        </p:nvGrpSpPr>
        <p:grpSpPr>
          <a:xfrm>
            <a:off x="930771" y="16819331"/>
            <a:ext cx="470853" cy="601414"/>
            <a:chOff x="1444" y="1549"/>
            <a:chExt cx="1466" cy="1873"/>
          </a:xfrm>
        </p:grpSpPr>
        <p:sp>
          <p:nvSpPr>
            <p:cNvPr id="10321" name="Google Shape;10321;p23"/>
            <p:cNvSpPr/>
            <p:nvPr/>
          </p:nvSpPr>
          <p:spPr>
            <a:xfrm>
              <a:off x="1945" y="2601"/>
              <a:ext cx="462" cy="149"/>
            </a:xfrm>
            <a:custGeom>
              <a:rect b="b" l="l" r="r" t="t"/>
              <a:pathLst>
                <a:path extrusionOk="0" h="296" w="924">
                  <a:moveTo>
                    <a:pt x="0" y="0"/>
                  </a:moveTo>
                  <a:lnTo>
                    <a:pt x="924" y="0"/>
                  </a:lnTo>
                  <a:lnTo>
                    <a:pt x="889" y="20"/>
                  </a:lnTo>
                  <a:lnTo>
                    <a:pt x="858" y="43"/>
                  </a:lnTo>
                  <a:lnTo>
                    <a:pt x="829" y="69"/>
                  </a:lnTo>
                  <a:lnTo>
                    <a:pt x="799" y="100"/>
                  </a:lnTo>
                  <a:lnTo>
                    <a:pt x="774" y="134"/>
                  </a:lnTo>
                  <a:lnTo>
                    <a:pt x="751" y="172"/>
                  </a:lnTo>
                  <a:lnTo>
                    <a:pt x="733" y="211"/>
                  </a:lnTo>
                  <a:lnTo>
                    <a:pt x="720" y="253"/>
                  </a:lnTo>
                  <a:lnTo>
                    <a:pt x="708" y="296"/>
                  </a:lnTo>
                  <a:lnTo>
                    <a:pt x="708" y="296"/>
                  </a:lnTo>
                  <a:lnTo>
                    <a:pt x="216" y="296"/>
                  </a:lnTo>
                  <a:lnTo>
                    <a:pt x="204" y="248"/>
                  </a:lnTo>
                  <a:lnTo>
                    <a:pt x="187" y="203"/>
                  </a:lnTo>
                  <a:lnTo>
                    <a:pt x="166" y="161"/>
                  </a:lnTo>
                  <a:lnTo>
                    <a:pt x="140" y="122"/>
                  </a:lnTo>
                  <a:lnTo>
                    <a:pt x="112" y="85"/>
                  </a:lnTo>
                  <a:lnTo>
                    <a:pt x="77" y="53"/>
                  </a:lnTo>
                  <a:lnTo>
                    <a:pt x="41" y="2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2" name="Google Shape;10322;p23"/>
            <p:cNvSpPr/>
            <p:nvPr/>
          </p:nvSpPr>
          <p:spPr>
            <a:xfrm>
              <a:off x="1492" y="1549"/>
              <a:ext cx="1369" cy="1201"/>
            </a:xfrm>
            <a:custGeom>
              <a:rect b="b" l="l" r="r" t="t"/>
              <a:pathLst>
                <a:path extrusionOk="0" h="2402" w="2738">
                  <a:moveTo>
                    <a:pt x="1369" y="0"/>
                  </a:moveTo>
                  <a:lnTo>
                    <a:pt x="1395" y="4"/>
                  </a:lnTo>
                  <a:lnTo>
                    <a:pt x="1421" y="10"/>
                  </a:lnTo>
                  <a:lnTo>
                    <a:pt x="1444" y="23"/>
                  </a:lnTo>
                  <a:lnTo>
                    <a:pt x="1464" y="40"/>
                  </a:lnTo>
                  <a:lnTo>
                    <a:pt x="1481" y="59"/>
                  </a:lnTo>
                  <a:lnTo>
                    <a:pt x="1493" y="82"/>
                  </a:lnTo>
                  <a:lnTo>
                    <a:pt x="1501" y="109"/>
                  </a:lnTo>
                  <a:lnTo>
                    <a:pt x="1503" y="136"/>
                  </a:lnTo>
                  <a:lnTo>
                    <a:pt x="1503" y="282"/>
                  </a:lnTo>
                  <a:lnTo>
                    <a:pt x="2589" y="282"/>
                  </a:lnTo>
                  <a:lnTo>
                    <a:pt x="2619" y="285"/>
                  </a:lnTo>
                  <a:lnTo>
                    <a:pt x="2646" y="293"/>
                  </a:lnTo>
                  <a:lnTo>
                    <a:pt x="2672" y="307"/>
                  </a:lnTo>
                  <a:lnTo>
                    <a:pt x="2694" y="325"/>
                  </a:lnTo>
                  <a:lnTo>
                    <a:pt x="2712" y="347"/>
                  </a:lnTo>
                  <a:lnTo>
                    <a:pt x="2725" y="372"/>
                  </a:lnTo>
                  <a:lnTo>
                    <a:pt x="2734" y="401"/>
                  </a:lnTo>
                  <a:lnTo>
                    <a:pt x="2738" y="430"/>
                  </a:lnTo>
                  <a:lnTo>
                    <a:pt x="2734" y="460"/>
                  </a:lnTo>
                  <a:lnTo>
                    <a:pt x="2725" y="487"/>
                  </a:lnTo>
                  <a:lnTo>
                    <a:pt x="2712" y="513"/>
                  </a:lnTo>
                  <a:lnTo>
                    <a:pt x="2694" y="534"/>
                  </a:lnTo>
                  <a:lnTo>
                    <a:pt x="2672" y="552"/>
                  </a:lnTo>
                  <a:lnTo>
                    <a:pt x="2646" y="566"/>
                  </a:lnTo>
                  <a:lnTo>
                    <a:pt x="2619" y="575"/>
                  </a:lnTo>
                  <a:lnTo>
                    <a:pt x="2589" y="579"/>
                  </a:lnTo>
                  <a:lnTo>
                    <a:pt x="2552" y="579"/>
                  </a:lnTo>
                  <a:lnTo>
                    <a:pt x="2552" y="2106"/>
                  </a:lnTo>
                  <a:lnTo>
                    <a:pt x="2589" y="2106"/>
                  </a:lnTo>
                  <a:lnTo>
                    <a:pt x="2619" y="2109"/>
                  </a:lnTo>
                  <a:lnTo>
                    <a:pt x="2646" y="2118"/>
                  </a:lnTo>
                  <a:lnTo>
                    <a:pt x="2672" y="2132"/>
                  </a:lnTo>
                  <a:lnTo>
                    <a:pt x="2694" y="2150"/>
                  </a:lnTo>
                  <a:lnTo>
                    <a:pt x="2712" y="2172"/>
                  </a:lnTo>
                  <a:lnTo>
                    <a:pt x="2725" y="2197"/>
                  </a:lnTo>
                  <a:lnTo>
                    <a:pt x="2734" y="2224"/>
                  </a:lnTo>
                  <a:lnTo>
                    <a:pt x="2738" y="2254"/>
                  </a:lnTo>
                  <a:lnTo>
                    <a:pt x="2734" y="2284"/>
                  </a:lnTo>
                  <a:lnTo>
                    <a:pt x="2725" y="2312"/>
                  </a:lnTo>
                  <a:lnTo>
                    <a:pt x="2712" y="2337"/>
                  </a:lnTo>
                  <a:lnTo>
                    <a:pt x="2694" y="2359"/>
                  </a:lnTo>
                  <a:lnTo>
                    <a:pt x="2672" y="2377"/>
                  </a:lnTo>
                  <a:lnTo>
                    <a:pt x="2646" y="2391"/>
                  </a:lnTo>
                  <a:lnTo>
                    <a:pt x="2619" y="2399"/>
                  </a:lnTo>
                  <a:lnTo>
                    <a:pt x="2589" y="2402"/>
                  </a:lnTo>
                  <a:lnTo>
                    <a:pt x="2551" y="2402"/>
                  </a:lnTo>
                  <a:lnTo>
                    <a:pt x="2538" y="2353"/>
                  </a:lnTo>
                  <a:lnTo>
                    <a:pt x="2521" y="2307"/>
                  </a:lnTo>
                  <a:lnTo>
                    <a:pt x="2499" y="2264"/>
                  </a:lnTo>
                  <a:lnTo>
                    <a:pt x="2473" y="2224"/>
                  </a:lnTo>
                  <a:lnTo>
                    <a:pt x="2442" y="2188"/>
                  </a:lnTo>
                  <a:lnTo>
                    <a:pt x="2408" y="2156"/>
                  </a:lnTo>
                  <a:lnTo>
                    <a:pt x="2369" y="2127"/>
                  </a:lnTo>
                  <a:lnTo>
                    <a:pt x="2328" y="2102"/>
                  </a:lnTo>
                  <a:lnTo>
                    <a:pt x="2283" y="2083"/>
                  </a:lnTo>
                  <a:lnTo>
                    <a:pt x="2283" y="579"/>
                  </a:lnTo>
                  <a:lnTo>
                    <a:pt x="455" y="579"/>
                  </a:lnTo>
                  <a:lnTo>
                    <a:pt x="455" y="2082"/>
                  </a:lnTo>
                  <a:lnTo>
                    <a:pt x="413" y="2100"/>
                  </a:lnTo>
                  <a:lnTo>
                    <a:pt x="374" y="2122"/>
                  </a:lnTo>
                  <a:lnTo>
                    <a:pt x="339" y="2147"/>
                  </a:lnTo>
                  <a:lnTo>
                    <a:pt x="306" y="2175"/>
                  </a:lnTo>
                  <a:lnTo>
                    <a:pt x="277" y="2206"/>
                  </a:lnTo>
                  <a:lnTo>
                    <a:pt x="251" y="2240"/>
                  </a:lnTo>
                  <a:lnTo>
                    <a:pt x="229" y="2278"/>
                  </a:lnTo>
                  <a:lnTo>
                    <a:pt x="211" y="2317"/>
                  </a:lnTo>
                  <a:lnTo>
                    <a:pt x="196" y="2359"/>
                  </a:lnTo>
                  <a:lnTo>
                    <a:pt x="186" y="2402"/>
                  </a:lnTo>
                  <a:lnTo>
                    <a:pt x="147" y="2402"/>
                  </a:lnTo>
                  <a:lnTo>
                    <a:pt x="117" y="2399"/>
                  </a:lnTo>
                  <a:lnTo>
                    <a:pt x="90" y="2391"/>
                  </a:lnTo>
                  <a:lnTo>
                    <a:pt x="65" y="2377"/>
                  </a:lnTo>
                  <a:lnTo>
                    <a:pt x="43" y="2359"/>
                  </a:lnTo>
                  <a:lnTo>
                    <a:pt x="25" y="2337"/>
                  </a:lnTo>
                  <a:lnTo>
                    <a:pt x="11" y="2312"/>
                  </a:lnTo>
                  <a:lnTo>
                    <a:pt x="2" y="2284"/>
                  </a:lnTo>
                  <a:lnTo>
                    <a:pt x="0" y="2254"/>
                  </a:lnTo>
                  <a:lnTo>
                    <a:pt x="2" y="2224"/>
                  </a:lnTo>
                  <a:lnTo>
                    <a:pt x="11" y="2197"/>
                  </a:lnTo>
                  <a:lnTo>
                    <a:pt x="25" y="2172"/>
                  </a:lnTo>
                  <a:lnTo>
                    <a:pt x="43" y="2150"/>
                  </a:lnTo>
                  <a:lnTo>
                    <a:pt x="65" y="2132"/>
                  </a:lnTo>
                  <a:lnTo>
                    <a:pt x="90" y="2118"/>
                  </a:lnTo>
                  <a:lnTo>
                    <a:pt x="117" y="2109"/>
                  </a:lnTo>
                  <a:lnTo>
                    <a:pt x="147" y="2106"/>
                  </a:lnTo>
                  <a:lnTo>
                    <a:pt x="185" y="2106"/>
                  </a:lnTo>
                  <a:lnTo>
                    <a:pt x="185" y="579"/>
                  </a:lnTo>
                  <a:lnTo>
                    <a:pt x="147" y="579"/>
                  </a:lnTo>
                  <a:lnTo>
                    <a:pt x="117" y="575"/>
                  </a:lnTo>
                  <a:lnTo>
                    <a:pt x="90" y="566"/>
                  </a:lnTo>
                  <a:lnTo>
                    <a:pt x="65" y="552"/>
                  </a:lnTo>
                  <a:lnTo>
                    <a:pt x="43" y="535"/>
                  </a:lnTo>
                  <a:lnTo>
                    <a:pt x="25" y="513"/>
                  </a:lnTo>
                  <a:lnTo>
                    <a:pt x="11" y="487"/>
                  </a:lnTo>
                  <a:lnTo>
                    <a:pt x="2" y="460"/>
                  </a:lnTo>
                  <a:lnTo>
                    <a:pt x="0" y="430"/>
                  </a:lnTo>
                  <a:lnTo>
                    <a:pt x="2" y="401"/>
                  </a:lnTo>
                  <a:lnTo>
                    <a:pt x="11" y="372"/>
                  </a:lnTo>
                  <a:lnTo>
                    <a:pt x="25" y="347"/>
                  </a:lnTo>
                  <a:lnTo>
                    <a:pt x="43" y="325"/>
                  </a:lnTo>
                  <a:lnTo>
                    <a:pt x="65" y="307"/>
                  </a:lnTo>
                  <a:lnTo>
                    <a:pt x="90" y="293"/>
                  </a:lnTo>
                  <a:lnTo>
                    <a:pt x="117" y="285"/>
                  </a:lnTo>
                  <a:lnTo>
                    <a:pt x="147" y="282"/>
                  </a:lnTo>
                  <a:lnTo>
                    <a:pt x="1233" y="282"/>
                  </a:lnTo>
                  <a:lnTo>
                    <a:pt x="1233" y="136"/>
                  </a:lnTo>
                  <a:lnTo>
                    <a:pt x="1237" y="109"/>
                  </a:lnTo>
                  <a:lnTo>
                    <a:pt x="1245" y="82"/>
                  </a:lnTo>
                  <a:lnTo>
                    <a:pt x="1257" y="59"/>
                  </a:lnTo>
                  <a:lnTo>
                    <a:pt x="1273" y="40"/>
                  </a:lnTo>
                  <a:lnTo>
                    <a:pt x="1292" y="23"/>
                  </a:lnTo>
                  <a:lnTo>
                    <a:pt x="1316" y="10"/>
                  </a:lnTo>
                  <a:lnTo>
                    <a:pt x="1341" y="4"/>
                  </a:lnTo>
                  <a:lnTo>
                    <a:pt x="13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3" name="Google Shape;10323;p23"/>
            <p:cNvSpPr/>
            <p:nvPr/>
          </p:nvSpPr>
          <p:spPr>
            <a:xfrm>
              <a:off x="1860" y="2126"/>
              <a:ext cx="101" cy="342"/>
            </a:xfrm>
            <a:custGeom>
              <a:rect b="b" l="l" r="r" t="t"/>
              <a:pathLst>
                <a:path extrusionOk="0" h="684" w="202">
                  <a:moveTo>
                    <a:pt x="101" y="0"/>
                  </a:moveTo>
                  <a:lnTo>
                    <a:pt x="124" y="2"/>
                  </a:lnTo>
                  <a:lnTo>
                    <a:pt x="146" y="10"/>
                  </a:lnTo>
                  <a:lnTo>
                    <a:pt x="164" y="22"/>
                  </a:lnTo>
                  <a:lnTo>
                    <a:pt x="180" y="38"/>
                  </a:lnTo>
                  <a:lnTo>
                    <a:pt x="191" y="56"/>
                  </a:lnTo>
                  <a:lnTo>
                    <a:pt x="199" y="78"/>
                  </a:lnTo>
                  <a:lnTo>
                    <a:pt x="202" y="100"/>
                  </a:lnTo>
                  <a:lnTo>
                    <a:pt x="202" y="583"/>
                  </a:lnTo>
                  <a:lnTo>
                    <a:pt x="199" y="606"/>
                  </a:lnTo>
                  <a:lnTo>
                    <a:pt x="191" y="628"/>
                  </a:lnTo>
                  <a:lnTo>
                    <a:pt x="180" y="646"/>
                  </a:lnTo>
                  <a:lnTo>
                    <a:pt x="164" y="662"/>
                  </a:lnTo>
                  <a:lnTo>
                    <a:pt x="146" y="673"/>
                  </a:lnTo>
                  <a:lnTo>
                    <a:pt x="124" y="681"/>
                  </a:lnTo>
                  <a:lnTo>
                    <a:pt x="101" y="684"/>
                  </a:lnTo>
                  <a:lnTo>
                    <a:pt x="77" y="681"/>
                  </a:lnTo>
                  <a:lnTo>
                    <a:pt x="57" y="673"/>
                  </a:lnTo>
                  <a:lnTo>
                    <a:pt x="37" y="662"/>
                  </a:lnTo>
                  <a:lnTo>
                    <a:pt x="21" y="646"/>
                  </a:lnTo>
                  <a:lnTo>
                    <a:pt x="10" y="628"/>
                  </a:lnTo>
                  <a:lnTo>
                    <a:pt x="2" y="606"/>
                  </a:lnTo>
                  <a:lnTo>
                    <a:pt x="0" y="583"/>
                  </a:lnTo>
                  <a:lnTo>
                    <a:pt x="0" y="100"/>
                  </a:lnTo>
                  <a:lnTo>
                    <a:pt x="2" y="78"/>
                  </a:lnTo>
                  <a:lnTo>
                    <a:pt x="10" y="56"/>
                  </a:lnTo>
                  <a:lnTo>
                    <a:pt x="21" y="38"/>
                  </a:lnTo>
                  <a:lnTo>
                    <a:pt x="37" y="22"/>
                  </a:lnTo>
                  <a:lnTo>
                    <a:pt x="57" y="10"/>
                  </a:lnTo>
                  <a:lnTo>
                    <a:pt x="77" y="2"/>
                  </a:lnTo>
                  <a:lnTo>
                    <a:pt x="1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4" name="Google Shape;10324;p23"/>
            <p:cNvSpPr/>
            <p:nvPr/>
          </p:nvSpPr>
          <p:spPr>
            <a:xfrm>
              <a:off x="2038" y="1949"/>
              <a:ext cx="101" cy="520"/>
            </a:xfrm>
            <a:custGeom>
              <a:rect b="b" l="l" r="r" t="t"/>
              <a:pathLst>
                <a:path extrusionOk="0" h="1039" w="201">
                  <a:moveTo>
                    <a:pt x="100" y="0"/>
                  </a:moveTo>
                  <a:lnTo>
                    <a:pt x="124" y="2"/>
                  </a:lnTo>
                  <a:lnTo>
                    <a:pt x="144" y="10"/>
                  </a:lnTo>
                  <a:lnTo>
                    <a:pt x="164" y="22"/>
                  </a:lnTo>
                  <a:lnTo>
                    <a:pt x="180" y="38"/>
                  </a:lnTo>
                  <a:lnTo>
                    <a:pt x="191" y="57"/>
                  </a:lnTo>
                  <a:lnTo>
                    <a:pt x="199" y="78"/>
                  </a:lnTo>
                  <a:lnTo>
                    <a:pt x="201" y="102"/>
                  </a:lnTo>
                  <a:lnTo>
                    <a:pt x="201" y="938"/>
                  </a:lnTo>
                  <a:lnTo>
                    <a:pt x="199" y="961"/>
                  </a:lnTo>
                  <a:lnTo>
                    <a:pt x="191" y="983"/>
                  </a:lnTo>
                  <a:lnTo>
                    <a:pt x="180" y="1001"/>
                  </a:lnTo>
                  <a:lnTo>
                    <a:pt x="164" y="1017"/>
                  </a:lnTo>
                  <a:lnTo>
                    <a:pt x="144" y="1028"/>
                  </a:lnTo>
                  <a:lnTo>
                    <a:pt x="124" y="1036"/>
                  </a:lnTo>
                  <a:lnTo>
                    <a:pt x="100" y="1039"/>
                  </a:lnTo>
                  <a:lnTo>
                    <a:pt x="77" y="1036"/>
                  </a:lnTo>
                  <a:lnTo>
                    <a:pt x="55" y="1028"/>
                  </a:lnTo>
                  <a:lnTo>
                    <a:pt x="37" y="1017"/>
                  </a:lnTo>
                  <a:lnTo>
                    <a:pt x="21" y="1001"/>
                  </a:lnTo>
                  <a:lnTo>
                    <a:pt x="10" y="983"/>
                  </a:lnTo>
                  <a:lnTo>
                    <a:pt x="2" y="961"/>
                  </a:lnTo>
                  <a:lnTo>
                    <a:pt x="0" y="938"/>
                  </a:lnTo>
                  <a:lnTo>
                    <a:pt x="0" y="102"/>
                  </a:lnTo>
                  <a:lnTo>
                    <a:pt x="2" y="78"/>
                  </a:lnTo>
                  <a:lnTo>
                    <a:pt x="10" y="57"/>
                  </a:lnTo>
                  <a:lnTo>
                    <a:pt x="21" y="38"/>
                  </a:lnTo>
                  <a:lnTo>
                    <a:pt x="37" y="22"/>
                  </a:lnTo>
                  <a:lnTo>
                    <a:pt x="55" y="10"/>
                  </a:lnTo>
                  <a:lnTo>
                    <a:pt x="77" y="2"/>
                  </a:lnTo>
                  <a:lnTo>
                    <a:pt x="1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5" name="Google Shape;10325;p23"/>
            <p:cNvSpPr/>
            <p:nvPr/>
          </p:nvSpPr>
          <p:spPr>
            <a:xfrm>
              <a:off x="2215" y="2055"/>
              <a:ext cx="101" cy="414"/>
            </a:xfrm>
            <a:custGeom>
              <a:rect b="b" l="l" r="r" t="t"/>
              <a:pathLst>
                <a:path extrusionOk="0" h="827" w="203">
                  <a:moveTo>
                    <a:pt x="102" y="0"/>
                  </a:moveTo>
                  <a:lnTo>
                    <a:pt x="124" y="4"/>
                  </a:lnTo>
                  <a:lnTo>
                    <a:pt x="146" y="11"/>
                  </a:lnTo>
                  <a:lnTo>
                    <a:pt x="164" y="23"/>
                  </a:lnTo>
                  <a:lnTo>
                    <a:pt x="180" y="38"/>
                  </a:lnTo>
                  <a:lnTo>
                    <a:pt x="193" y="57"/>
                  </a:lnTo>
                  <a:lnTo>
                    <a:pt x="200" y="79"/>
                  </a:lnTo>
                  <a:lnTo>
                    <a:pt x="203" y="102"/>
                  </a:lnTo>
                  <a:lnTo>
                    <a:pt x="203" y="726"/>
                  </a:lnTo>
                  <a:lnTo>
                    <a:pt x="200" y="749"/>
                  </a:lnTo>
                  <a:lnTo>
                    <a:pt x="193" y="771"/>
                  </a:lnTo>
                  <a:lnTo>
                    <a:pt x="180" y="789"/>
                  </a:lnTo>
                  <a:lnTo>
                    <a:pt x="164" y="805"/>
                  </a:lnTo>
                  <a:lnTo>
                    <a:pt x="146" y="816"/>
                  </a:lnTo>
                  <a:lnTo>
                    <a:pt x="124" y="824"/>
                  </a:lnTo>
                  <a:lnTo>
                    <a:pt x="102" y="827"/>
                  </a:lnTo>
                  <a:lnTo>
                    <a:pt x="79" y="824"/>
                  </a:lnTo>
                  <a:lnTo>
                    <a:pt x="57" y="816"/>
                  </a:lnTo>
                  <a:lnTo>
                    <a:pt x="38" y="805"/>
                  </a:lnTo>
                  <a:lnTo>
                    <a:pt x="23" y="789"/>
                  </a:lnTo>
                  <a:lnTo>
                    <a:pt x="10" y="771"/>
                  </a:lnTo>
                  <a:lnTo>
                    <a:pt x="4" y="749"/>
                  </a:lnTo>
                  <a:lnTo>
                    <a:pt x="0" y="726"/>
                  </a:lnTo>
                  <a:lnTo>
                    <a:pt x="0" y="102"/>
                  </a:lnTo>
                  <a:lnTo>
                    <a:pt x="4" y="79"/>
                  </a:lnTo>
                  <a:lnTo>
                    <a:pt x="10" y="57"/>
                  </a:lnTo>
                  <a:lnTo>
                    <a:pt x="23" y="38"/>
                  </a:lnTo>
                  <a:lnTo>
                    <a:pt x="38" y="23"/>
                  </a:lnTo>
                  <a:lnTo>
                    <a:pt x="57" y="11"/>
                  </a:lnTo>
                  <a:lnTo>
                    <a:pt x="79" y="4"/>
                  </a:lnTo>
                  <a:lnTo>
                    <a:pt x="1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6" name="Google Shape;10326;p23"/>
            <p:cNvSpPr/>
            <p:nvPr/>
          </p:nvSpPr>
          <p:spPr>
            <a:xfrm>
              <a:off x="2392" y="2002"/>
              <a:ext cx="101" cy="466"/>
            </a:xfrm>
            <a:custGeom>
              <a:rect b="b" l="l" r="r" t="t"/>
              <a:pathLst>
                <a:path extrusionOk="0" h="933" w="202">
                  <a:moveTo>
                    <a:pt x="101" y="0"/>
                  </a:moveTo>
                  <a:lnTo>
                    <a:pt x="124" y="3"/>
                  </a:lnTo>
                  <a:lnTo>
                    <a:pt x="146" y="11"/>
                  </a:lnTo>
                  <a:lnTo>
                    <a:pt x="164" y="23"/>
                  </a:lnTo>
                  <a:lnTo>
                    <a:pt x="180" y="38"/>
                  </a:lnTo>
                  <a:lnTo>
                    <a:pt x="192" y="57"/>
                  </a:lnTo>
                  <a:lnTo>
                    <a:pt x="200" y="78"/>
                  </a:lnTo>
                  <a:lnTo>
                    <a:pt x="202" y="102"/>
                  </a:lnTo>
                  <a:lnTo>
                    <a:pt x="202" y="832"/>
                  </a:lnTo>
                  <a:lnTo>
                    <a:pt x="200" y="855"/>
                  </a:lnTo>
                  <a:lnTo>
                    <a:pt x="192" y="877"/>
                  </a:lnTo>
                  <a:lnTo>
                    <a:pt x="180" y="895"/>
                  </a:lnTo>
                  <a:lnTo>
                    <a:pt x="164" y="911"/>
                  </a:lnTo>
                  <a:lnTo>
                    <a:pt x="146" y="922"/>
                  </a:lnTo>
                  <a:lnTo>
                    <a:pt x="124" y="930"/>
                  </a:lnTo>
                  <a:lnTo>
                    <a:pt x="101" y="933"/>
                  </a:lnTo>
                  <a:lnTo>
                    <a:pt x="77" y="930"/>
                  </a:lnTo>
                  <a:lnTo>
                    <a:pt x="57" y="922"/>
                  </a:lnTo>
                  <a:lnTo>
                    <a:pt x="38" y="911"/>
                  </a:lnTo>
                  <a:lnTo>
                    <a:pt x="22" y="895"/>
                  </a:lnTo>
                  <a:lnTo>
                    <a:pt x="10" y="877"/>
                  </a:lnTo>
                  <a:lnTo>
                    <a:pt x="2" y="855"/>
                  </a:lnTo>
                  <a:lnTo>
                    <a:pt x="0" y="832"/>
                  </a:lnTo>
                  <a:lnTo>
                    <a:pt x="0" y="102"/>
                  </a:lnTo>
                  <a:lnTo>
                    <a:pt x="2" y="78"/>
                  </a:lnTo>
                  <a:lnTo>
                    <a:pt x="10" y="57"/>
                  </a:lnTo>
                  <a:lnTo>
                    <a:pt x="22" y="38"/>
                  </a:lnTo>
                  <a:lnTo>
                    <a:pt x="38" y="23"/>
                  </a:lnTo>
                  <a:lnTo>
                    <a:pt x="57" y="11"/>
                  </a:lnTo>
                  <a:lnTo>
                    <a:pt x="77" y="3"/>
                  </a:lnTo>
                  <a:lnTo>
                    <a:pt x="1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7" name="Google Shape;10327;p23"/>
            <p:cNvSpPr/>
            <p:nvPr/>
          </p:nvSpPr>
          <p:spPr>
            <a:xfrm>
              <a:off x="1642" y="2633"/>
              <a:ext cx="355" cy="425"/>
            </a:xfrm>
            <a:custGeom>
              <a:rect b="b" l="l" r="r" t="t"/>
              <a:pathLst>
                <a:path extrusionOk="0" h="851" w="709">
                  <a:moveTo>
                    <a:pt x="353" y="0"/>
                  </a:moveTo>
                  <a:lnTo>
                    <a:pt x="355" y="0"/>
                  </a:lnTo>
                  <a:lnTo>
                    <a:pt x="355" y="0"/>
                  </a:lnTo>
                  <a:lnTo>
                    <a:pt x="355" y="0"/>
                  </a:lnTo>
                  <a:lnTo>
                    <a:pt x="356" y="0"/>
                  </a:lnTo>
                  <a:lnTo>
                    <a:pt x="356" y="0"/>
                  </a:lnTo>
                  <a:lnTo>
                    <a:pt x="357" y="0"/>
                  </a:lnTo>
                  <a:lnTo>
                    <a:pt x="357" y="0"/>
                  </a:lnTo>
                  <a:lnTo>
                    <a:pt x="406" y="3"/>
                  </a:lnTo>
                  <a:lnTo>
                    <a:pt x="452" y="11"/>
                  </a:lnTo>
                  <a:lnTo>
                    <a:pt x="495" y="22"/>
                  </a:lnTo>
                  <a:lnTo>
                    <a:pt x="534" y="38"/>
                  </a:lnTo>
                  <a:lnTo>
                    <a:pt x="570" y="58"/>
                  </a:lnTo>
                  <a:lnTo>
                    <a:pt x="602" y="82"/>
                  </a:lnTo>
                  <a:lnTo>
                    <a:pt x="631" y="109"/>
                  </a:lnTo>
                  <a:lnTo>
                    <a:pt x="655" y="140"/>
                  </a:lnTo>
                  <a:lnTo>
                    <a:pt x="674" y="174"/>
                  </a:lnTo>
                  <a:lnTo>
                    <a:pt x="690" y="213"/>
                  </a:lnTo>
                  <a:lnTo>
                    <a:pt x="701" y="255"/>
                  </a:lnTo>
                  <a:lnTo>
                    <a:pt x="708" y="300"/>
                  </a:lnTo>
                  <a:lnTo>
                    <a:pt x="709" y="349"/>
                  </a:lnTo>
                  <a:lnTo>
                    <a:pt x="707" y="414"/>
                  </a:lnTo>
                  <a:lnTo>
                    <a:pt x="700" y="475"/>
                  </a:lnTo>
                  <a:lnTo>
                    <a:pt x="690" y="534"/>
                  </a:lnTo>
                  <a:lnTo>
                    <a:pt x="676" y="586"/>
                  </a:lnTo>
                  <a:lnTo>
                    <a:pt x="659" y="635"/>
                  </a:lnTo>
                  <a:lnTo>
                    <a:pt x="638" y="680"/>
                  </a:lnTo>
                  <a:lnTo>
                    <a:pt x="614" y="719"/>
                  </a:lnTo>
                  <a:lnTo>
                    <a:pt x="586" y="754"/>
                  </a:lnTo>
                  <a:lnTo>
                    <a:pt x="555" y="784"/>
                  </a:lnTo>
                  <a:lnTo>
                    <a:pt x="521" y="808"/>
                  </a:lnTo>
                  <a:lnTo>
                    <a:pt x="484" y="827"/>
                  </a:lnTo>
                  <a:lnTo>
                    <a:pt x="444" y="841"/>
                  </a:lnTo>
                  <a:lnTo>
                    <a:pt x="401" y="849"/>
                  </a:lnTo>
                  <a:lnTo>
                    <a:pt x="356" y="851"/>
                  </a:lnTo>
                  <a:lnTo>
                    <a:pt x="356" y="851"/>
                  </a:lnTo>
                  <a:lnTo>
                    <a:pt x="353" y="851"/>
                  </a:lnTo>
                  <a:lnTo>
                    <a:pt x="353" y="851"/>
                  </a:lnTo>
                  <a:lnTo>
                    <a:pt x="309" y="849"/>
                  </a:lnTo>
                  <a:lnTo>
                    <a:pt x="266" y="841"/>
                  </a:lnTo>
                  <a:lnTo>
                    <a:pt x="226" y="827"/>
                  </a:lnTo>
                  <a:lnTo>
                    <a:pt x="189" y="808"/>
                  </a:lnTo>
                  <a:lnTo>
                    <a:pt x="155" y="784"/>
                  </a:lnTo>
                  <a:lnTo>
                    <a:pt x="124" y="754"/>
                  </a:lnTo>
                  <a:lnTo>
                    <a:pt x="97" y="719"/>
                  </a:lnTo>
                  <a:lnTo>
                    <a:pt x="73" y="680"/>
                  </a:lnTo>
                  <a:lnTo>
                    <a:pt x="51" y="635"/>
                  </a:lnTo>
                  <a:lnTo>
                    <a:pt x="34" y="586"/>
                  </a:lnTo>
                  <a:lnTo>
                    <a:pt x="20" y="534"/>
                  </a:lnTo>
                  <a:lnTo>
                    <a:pt x="9" y="475"/>
                  </a:lnTo>
                  <a:lnTo>
                    <a:pt x="3" y="414"/>
                  </a:lnTo>
                  <a:lnTo>
                    <a:pt x="0" y="349"/>
                  </a:lnTo>
                  <a:lnTo>
                    <a:pt x="2" y="300"/>
                  </a:lnTo>
                  <a:lnTo>
                    <a:pt x="9" y="255"/>
                  </a:lnTo>
                  <a:lnTo>
                    <a:pt x="20" y="213"/>
                  </a:lnTo>
                  <a:lnTo>
                    <a:pt x="35" y="174"/>
                  </a:lnTo>
                  <a:lnTo>
                    <a:pt x="56" y="140"/>
                  </a:lnTo>
                  <a:lnTo>
                    <a:pt x="80" y="109"/>
                  </a:lnTo>
                  <a:lnTo>
                    <a:pt x="108" y="82"/>
                  </a:lnTo>
                  <a:lnTo>
                    <a:pt x="140" y="58"/>
                  </a:lnTo>
                  <a:lnTo>
                    <a:pt x="176" y="38"/>
                  </a:lnTo>
                  <a:lnTo>
                    <a:pt x="215" y="22"/>
                  </a:lnTo>
                  <a:lnTo>
                    <a:pt x="258" y="11"/>
                  </a:lnTo>
                  <a:lnTo>
                    <a:pt x="304" y="3"/>
                  </a:lnTo>
                  <a:lnTo>
                    <a:pt x="353" y="0"/>
                  </a:lnTo>
                  <a:lnTo>
                    <a:pt x="3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8" name="Google Shape;10328;p23"/>
            <p:cNvSpPr/>
            <p:nvPr/>
          </p:nvSpPr>
          <p:spPr>
            <a:xfrm>
              <a:off x="2357" y="2633"/>
              <a:ext cx="353" cy="425"/>
            </a:xfrm>
            <a:custGeom>
              <a:rect b="b" l="l" r="r" t="t"/>
              <a:pathLst>
                <a:path extrusionOk="0" h="851" w="710">
                  <a:moveTo>
                    <a:pt x="354" y="0"/>
                  </a:moveTo>
                  <a:lnTo>
                    <a:pt x="354" y="0"/>
                  </a:lnTo>
                  <a:lnTo>
                    <a:pt x="354" y="0"/>
                  </a:lnTo>
                  <a:lnTo>
                    <a:pt x="355" y="0"/>
                  </a:lnTo>
                  <a:lnTo>
                    <a:pt x="355" y="0"/>
                  </a:lnTo>
                  <a:lnTo>
                    <a:pt x="355" y="0"/>
                  </a:lnTo>
                  <a:lnTo>
                    <a:pt x="356" y="0"/>
                  </a:lnTo>
                  <a:lnTo>
                    <a:pt x="356" y="0"/>
                  </a:lnTo>
                  <a:lnTo>
                    <a:pt x="405" y="3"/>
                  </a:lnTo>
                  <a:lnTo>
                    <a:pt x="452" y="11"/>
                  </a:lnTo>
                  <a:lnTo>
                    <a:pt x="494" y="22"/>
                  </a:lnTo>
                  <a:lnTo>
                    <a:pt x="534" y="38"/>
                  </a:lnTo>
                  <a:lnTo>
                    <a:pt x="569" y="58"/>
                  </a:lnTo>
                  <a:lnTo>
                    <a:pt x="601" y="82"/>
                  </a:lnTo>
                  <a:lnTo>
                    <a:pt x="630" y="109"/>
                  </a:lnTo>
                  <a:lnTo>
                    <a:pt x="654" y="140"/>
                  </a:lnTo>
                  <a:lnTo>
                    <a:pt x="674" y="174"/>
                  </a:lnTo>
                  <a:lnTo>
                    <a:pt x="689" y="213"/>
                  </a:lnTo>
                  <a:lnTo>
                    <a:pt x="701" y="255"/>
                  </a:lnTo>
                  <a:lnTo>
                    <a:pt x="707" y="300"/>
                  </a:lnTo>
                  <a:lnTo>
                    <a:pt x="710" y="349"/>
                  </a:lnTo>
                  <a:lnTo>
                    <a:pt x="706" y="414"/>
                  </a:lnTo>
                  <a:lnTo>
                    <a:pt x="701" y="475"/>
                  </a:lnTo>
                  <a:lnTo>
                    <a:pt x="690" y="534"/>
                  </a:lnTo>
                  <a:lnTo>
                    <a:pt x="676" y="586"/>
                  </a:lnTo>
                  <a:lnTo>
                    <a:pt x="658" y="635"/>
                  </a:lnTo>
                  <a:lnTo>
                    <a:pt x="638" y="680"/>
                  </a:lnTo>
                  <a:lnTo>
                    <a:pt x="613" y="719"/>
                  </a:lnTo>
                  <a:lnTo>
                    <a:pt x="585" y="754"/>
                  </a:lnTo>
                  <a:lnTo>
                    <a:pt x="555" y="784"/>
                  </a:lnTo>
                  <a:lnTo>
                    <a:pt x="520" y="808"/>
                  </a:lnTo>
                  <a:lnTo>
                    <a:pt x="484" y="827"/>
                  </a:lnTo>
                  <a:lnTo>
                    <a:pt x="444" y="841"/>
                  </a:lnTo>
                  <a:lnTo>
                    <a:pt x="401" y="849"/>
                  </a:lnTo>
                  <a:lnTo>
                    <a:pt x="356" y="851"/>
                  </a:lnTo>
                  <a:lnTo>
                    <a:pt x="356" y="851"/>
                  </a:lnTo>
                  <a:lnTo>
                    <a:pt x="354" y="851"/>
                  </a:lnTo>
                  <a:lnTo>
                    <a:pt x="354" y="851"/>
                  </a:lnTo>
                  <a:lnTo>
                    <a:pt x="308" y="849"/>
                  </a:lnTo>
                  <a:lnTo>
                    <a:pt x="266" y="841"/>
                  </a:lnTo>
                  <a:lnTo>
                    <a:pt x="226" y="827"/>
                  </a:lnTo>
                  <a:lnTo>
                    <a:pt x="188" y="808"/>
                  </a:lnTo>
                  <a:lnTo>
                    <a:pt x="155" y="784"/>
                  </a:lnTo>
                  <a:lnTo>
                    <a:pt x="123" y="754"/>
                  </a:lnTo>
                  <a:lnTo>
                    <a:pt x="96" y="719"/>
                  </a:lnTo>
                  <a:lnTo>
                    <a:pt x="72" y="680"/>
                  </a:lnTo>
                  <a:lnTo>
                    <a:pt x="50" y="635"/>
                  </a:lnTo>
                  <a:lnTo>
                    <a:pt x="33" y="586"/>
                  </a:lnTo>
                  <a:lnTo>
                    <a:pt x="20" y="534"/>
                  </a:lnTo>
                  <a:lnTo>
                    <a:pt x="9" y="475"/>
                  </a:lnTo>
                  <a:lnTo>
                    <a:pt x="2" y="414"/>
                  </a:lnTo>
                  <a:lnTo>
                    <a:pt x="0" y="349"/>
                  </a:lnTo>
                  <a:lnTo>
                    <a:pt x="1" y="300"/>
                  </a:lnTo>
                  <a:lnTo>
                    <a:pt x="8" y="255"/>
                  </a:lnTo>
                  <a:lnTo>
                    <a:pt x="20" y="213"/>
                  </a:lnTo>
                  <a:lnTo>
                    <a:pt x="36" y="174"/>
                  </a:lnTo>
                  <a:lnTo>
                    <a:pt x="55" y="140"/>
                  </a:lnTo>
                  <a:lnTo>
                    <a:pt x="79" y="109"/>
                  </a:lnTo>
                  <a:lnTo>
                    <a:pt x="107" y="82"/>
                  </a:lnTo>
                  <a:lnTo>
                    <a:pt x="139" y="58"/>
                  </a:lnTo>
                  <a:lnTo>
                    <a:pt x="176" y="38"/>
                  </a:lnTo>
                  <a:lnTo>
                    <a:pt x="215" y="22"/>
                  </a:lnTo>
                  <a:lnTo>
                    <a:pt x="258" y="11"/>
                  </a:lnTo>
                  <a:lnTo>
                    <a:pt x="304" y="3"/>
                  </a:lnTo>
                  <a:lnTo>
                    <a:pt x="354" y="0"/>
                  </a:lnTo>
                  <a:lnTo>
                    <a:pt x="3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29" name="Google Shape;10329;p23"/>
            <p:cNvSpPr/>
            <p:nvPr/>
          </p:nvSpPr>
          <p:spPr>
            <a:xfrm>
              <a:off x="1444" y="3066"/>
              <a:ext cx="1466" cy="356"/>
            </a:xfrm>
            <a:custGeom>
              <a:rect b="b" l="l" r="r" t="t"/>
              <a:pathLst>
                <a:path extrusionOk="0" h="711" w="2932">
                  <a:moveTo>
                    <a:pt x="911" y="0"/>
                  </a:moveTo>
                  <a:lnTo>
                    <a:pt x="927" y="3"/>
                  </a:lnTo>
                  <a:lnTo>
                    <a:pt x="941" y="12"/>
                  </a:lnTo>
                  <a:lnTo>
                    <a:pt x="1024" y="82"/>
                  </a:lnTo>
                  <a:lnTo>
                    <a:pt x="1379" y="223"/>
                  </a:lnTo>
                  <a:lnTo>
                    <a:pt x="1396" y="234"/>
                  </a:lnTo>
                  <a:lnTo>
                    <a:pt x="1411" y="250"/>
                  </a:lnTo>
                  <a:lnTo>
                    <a:pt x="1425" y="270"/>
                  </a:lnTo>
                  <a:lnTo>
                    <a:pt x="1437" y="295"/>
                  </a:lnTo>
                  <a:lnTo>
                    <a:pt x="1448" y="323"/>
                  </a:lnTo>
                  <a:lnTo>
                    <a:pt x="1458" y="354"/>
                  </a:lnTo>
                  <a:lnTo>
                    <a:pt x="1466" y="388"/>
                  </a:lnTo>
                  <a:lnTo>
                    <a:pt x="1474" y="354"/>
                  </a:lnTo>
                  <a:lnTo>
                    <a:pt x="1483" y="323"/>
                  </a:lnTo>
                  <a:lnTo>
                    <a:pt x="1493" y="295"/>
                  </a:lnTo>
                  <a:lnTo>
                    <a:pt x="1506" y="270"/>
                  </a:lnTo>
                  <a:lnTo>
                    <a:pt x="1519" y="250"/>
                  </a:lnTo>
                  <a:lnTo>
                    <a:pt x="1534" y="234"/>
                  </a:lnTo>
                  <a:lnTo>
                    <a:pt x="1551" y="223"/>
                  </a:lnTo>
                  <a:lnTo>
                    <a:pt x="1906" y="82"/>
                  </a:lnTo>
                  <a:lnTo>
                    <a:pt x="1989" y="12"/>
                  </a:lnTo>
                  <a:lnTo>
                    <a:pt x="2003" y="3"/>
                  </a:lnTo>
                  <a:lnTo>
                    <a:pt x="2019" y="0"/>
                  </a:lnTo>
                  <a:lnTo>
                    <a:pt x="2035" y="0"/>
                  </a:lnTo>
                  <a:lnTo>
                    <a:pt x="2051" y="5"/>
                  </a:lnTo>
                  <a:lnTo>
                    <a:pt x="2064" y="16"/>
                  </a:lnTo>
                  <a:lnTo>
                    <a:pt x="2180" y="130"/>
                  </a:lnTo>
                  <a:lnTo>
                    <a:pt x="2295" y="16"/>
                  </a:lnTo>
                  <a:lnTo>
                    <a:pt x="2309" y="5"/>
                  </a:lnTo>
                  <a:lnTo>
                    <a:pt x="2324" y="0"/>
                  </a:lnTo>
                  <a:lnTo>
                    <a:pt x="2340" y="0"/>
                  </a:lnTo>
                  <a:lnTo>
                    <a:pt x="2356" y="3"/>
                  </a:lnTo>
                  <a:lnTo>
                    <a:pt x="2369" y="12"/>
                  </a:lnTo>
                  <a:lnTo>
                    <a:pt x="2453" y="82"/>
                  </a:lnTo>
                  <a:lnTo>
                    <a:pt x="2807" y="223"/>
                  </a:lnTo>
                  <a:lnTo>
                    <a:pt x="2826" y="235"/>
                  </a:lnTo>
                  <a:lnTo>
                    <a:pt x="2842" y="251"/>
                  </a:lnTo>
                  <a:lnTo>
                    <a:pt x="2855" y="273"/>
                  </a:lnTo>
                  <a:lnTo>
                    <a:pt x="2868" y="299"/>
                  </a:lnTo>
                  <a:lnTo>
                    <a:pt x="2878" y="330"/>
                  </a:lnTo>
                  <a:lnTo>
                    <a:pt x="2888" y="362"/>
                  </a:lnTo>
                  <a:lnTo>
                    <a:pt x="2896" y="397"/>
                  </a:lnTo>
                  <a:lnTo>
                    <a:pt x="2903" y="433"/>
                  </a:lnTo>
                  <a:lnTo>
                    <a:pt x="2909" y="470"/>
                  </a:lnTo>
                  <a:lnTo>
                    <a:pt x="2913" y="508"/>
                  </a:lnTo>
                  <a:lnTo>
                    <a:pt x="2917" y="543"/>
                  </a:lnTo>
                  <a:lnTo>
                    <a:pt x="2920" y="578"/>
                  </a:lnTo>
                  <a:lnTo>
                    <a:pt x="2923" y="610"/>
                  </a:lnTo>
                  <a:lnTo>
                    <a:pt x="2925" y="640"/>
                  </a:lnTo>
                  <a:lnTo>
                    <a:pt x="2927" y="665"/>
                  </a:lnTo>
                  <a:lnTo>
                    <a:pt x="2928" y="686"/>
                  </a:lnTo>
                  <a:lnTo>
                    <a:pt x="2929" y="702"/>
                  </a:lnTo>
                  <a:lnTo>
                    <a:pt x="2932" y="711"/>
                  </a:lnTo>
                  <a:lnTo>
                    <a:pt x="0" y="711"/>
                  </a:lnTo>
                  <a:lnTo>
                    <a:pt x="0" y="711"/>
                  </a:lnTo>
                  <a:lnTo>
                    <a:pt x="1" y="702"/>
                  </a:lnTo>
                  <a:lnTo>
                    <a:pt x="2" y="686"/>
                  </a:lnTo>
                  <a:lnTo>
                    <a:pt x="5" y="665"/>
                  </a:lnTo>
                  <a:lnTo>
                    <a:pt x="6" y="640"/>
                  </a:lnTo>
                  <a:lnTo>
                    <a:pt x="8" y="610"/>
                  </a:lnTo>
                  <a:lnTo>
                    <a:pt x="10" y="578"/>
                  </a:lnTo>
                  <a:lnTo>
                    <a:pt x="14" y="543"/>
                  </a:lnTo>
                  <a:lnTo>
                    <a:pt x="18" y="508"/>
                  </a:lnTo>
                  <a:lnTo>
                    <a:pt x="23" y="470"/>
                  </a:lnTo>
                  <a:lnTo>
                    <a:pt x="29" y="433"/>
                  </a:lnTo>
                  <a:lnTo>
                    <a:pt x="35" y="397"/>
                  </a:lnTo>
                  <a:lnTo>
                    <a:pt x="43" y="362"/>
                  </a:lnTo>
                  <a:lnTo>
                    <a:pt x="52" y="330"/>
                  </a:lnTo>
                  <a:lnTo>
                    <a:pt x="63" y="299"/>
                  </a:lnTo>
                  <a:lnTo>
                    <a:pt x="75" y="273"/>
                  </a:lnTo>
                  <a:lnTo>
                    <a:pt x="89" y="251"/>
                  </a:lnTo>
                  <a:lnTo>
                    <a:pt x="105" y="235"/>
                  </a:lnTo>
                  <a:lnTo>
                    <a:pt x="123" y="223"/>
                  </a:lnTo>
                  <a:lnTo>
                    <a:pt x="478" y="82"/>
                  </a:lnTo>
                  <a:lnTo>
                    <a:pt x="561" y="12"/>
                  </a:lnTo>
                  <a:lnTo>
                    <a:pt x="575" y="3"/>
                  </a:lnTo>
                  <a:lnTo>
                    <a:pt x="591" y="0"/>
                  </a:lnTo>
                  <a:lnTo>
                    <a:pt x="607" y="0"/>
                  </a:lnTo>
                  <a:lnTo>
                    <a:pt x="622" y="5"/>
                  </a:lnTo>
                  <a:lnTo>
                    <a:pt x="635" y="16"/>
                  </a:lnTo>
                  <a:lnTo>
                    <a:pt x="752" y="130"/>
                  </a:lnTo>
                  <a:lnTo>
                    <a:pt x="867" y="16"/>
                  </a:lnTo>
                  <a:lnTo>
                    <a:pt x="881" y="5"/>
                  </a:lnTo>
                  <a:lnTo>
                    <a:pt x="895" y="0"/>
                  </a:lnTo>
                  <a:lnTo>
                    <a:pt x="9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30" name="Google Shape;10330;p23"/>
          <p:cNvGrpSpPr/>
          <p:nvPr/>
        </p:nvGrpSpPr>
        <p:grpSpPr>
          <a:xfrm>
            <a:off x="16236856" y="16950732"/>
            <a:ext cx="454488" cy="338090"/>
            <a:chOff x="3413" y="3722"/>
            <a:chExt cx="134" cy="100"/>
          </a:xfrm>
        </p:grpSpPr>
        <p:sp>
          <p:nvSpPr>
            <p:cNvPr id="10331" name="Google Shape;10331;p23"/>
            <p:cNvSpPr/>
            <p:nvPr/>
          </p:nvSpPr>
          <p:spPr>
            <a:xfrm>
              <a:off x="3430" y="3772"/>
              <a:ext cx="117" cy="50"/>
            </a:xfrm>
            <a:custGeom>
              <a:rect b="b" l="l" r="r" t="t"/>
              <a:pathLst>
                <a:path extrusionOk="0" h="1245" w="2929">
                  <a:moveTo>
                    <a:pt x="838" y="0"/>
                  </a:moveTo>
                  <a:lnTo>
                    <a:pt x="837" y="415"/>
                  </a:lnTo>
                  <a:lnTo>
                    <a:pt x="2302" y="415"/>
                  </a:lnTo>
                  <a:lnTo>
                    <a:pt x="2336" y="412"/>
                  </a:lnTo>
                  <a:lnTo>
                    <a:pt x="2368" y="404"/>
                  </a:lnTo>
                  <a:lnTo>
                    <a:pt x="2398" y="391"/>
                  </a:lnTo>
                  <a:lnTo>
                    <a:pt x="2426" y="374"/>
                  </a:lnTo>
                  <a:lnTo>
                    <a:pt x="2449" y="354"/>
                  </a:lnTo>
                  <a:lnTo>
                    <a:pt x="2471" y="329"/>
                  </a:lnTo>
                  <a:lnTo>
                    <a:pt x="2487" y="302"/>
                  </a:lnTo>
                  <a:lnTo>
                    <a:pt x="2500" y="272"/>
                  </a:lnTo>
                  <a:lnTo>
                    <a:pt x="2508" y="240"/>
                  </a:lnTo>
                  <a:lnTo>
                    <a:pt x="2511" y="206"/>
                  </a:lnTo>
                  <a:lnTo>
                    <a:pt x="2511" y="0"/>
                  </a:lnTo>
                  <a:lnTo>
                    <a:pt x="2929" y="0"/>
                  </a:lnTo>
                  <a:lnTo>
                    <a:pt x="2929" y="206"/>
                  </a:lnTo>
                  <a:lnTo>
                    <a:pt x="2926" y="270"/>
                  </a:lnTo>
                  <a:lnTo>
                    <a:pt x="2917" y="332"/>
                  </a:lnTo>
                  <a:lnTo>
                    <a:pt x="2902" y="391"/>
                  </a:lnTo>
                  <a:lnTo>
                    <a:pt x="2880" y="449"/>
                  </a:lnTo>
                  <a:lnTo>
                    <a:pt x="2854" y="503"/>
                  </a:lnTo>
                  <a:lnTo>
                    <a:pt x="2822" y="555"/>
                  </a:lnTo>
                  <a:lnTo>
                    <a:pt x="2786" y="603"/>
                  </a:lnTo>
                  <a:lnTo>
                    <a:pt x="2746" y="647"/>
                  </a:lnTo>
                  <a:lnTo>
                    <a:pt x="2701" y="687"/>
                  </a:lnTo>
                  <a:lnTo>
                    <a:pt x="2652" y="723"/>
                  </a:lnTo>
                  <a:lnTo>
                    <a:pt x="2601" y="754"/>
                  </a:lnTo>
                  <a:lnTo>
                    <a:pt x="2546" y="781"/>
                  </a:lnTo>
                  <a:lnTo>
                    <a:pt x="2488" y="801"/>
                  </a:lnTo>
                  <a:lnTo>
                    <a:pt x="2429" y="817"/>
                  </a:lnTo>
                  <a:lnTo>
                    <a:pt x="2366" y="826"/>
                  </a:lnTo>
                  <a:lnTo>
                    <a:pt x="2302" y="830"/>
                  </a:lnTo>
                  <a:lnTo>
                    <a:pt x="837" y="830"/>
                  </a:lnTo>
                  <a:lnTo>
                    <a:pt x="838" y="1245"/>
                  </a:lnTo>
                  <a:lnTo>
                    <a:pt x="0" y="621"/>
                  </a:lnTo>
                  <a:lnTo>
                    <a:pt x="8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2" name="Google Shape;10332;p23"/>
            <p:cNvSpPr/>
            <p:nvPr/>
          </p:nvSpPr>
          <p:spPr>
            <a:xfrm>
              <a:off x="3413" y="3722"/>
              <a:ext cx="117" cy="50"/>
            </a:xfrm>
            <a:custGeom>
              <a:rect b="b" l="l" r="r" t="t"/>
              <a:pathLst>
                <a:path extrusionOk="0" h="1247" w="2928">
                  <a:moveTo>
                    <a:pt x="2093" y="0"/>
                  </a:moveTo>
                  <a:lnTo>
                    <a:pt x="2928" y="623"/>
                  </a:lnTo>
                  <a:lnTo>
                    <a:pt x="2093" y="1247"/>
                  </a:lnTo>
                  <a:lnTo>
                    <a:pt x="2093" y="831"/>
                  </a:lnTo>
                  <a:lnTo>
                    <a:pt x="627" y="831"/>
                  </a:lnTo>
                  <a:lnTo>
                    <a:pt x="593" y="834"/>
                  </a:lnTo>
                  <a:lnTo>
                    <a:pt x="562" y="841"/>
                  </a:lnTo>
                  <a:lnTo>
                    <a:pt x="532" y="854"/>
                  </a:lnTo>
                  <a:lnTo>
                    <a:pt x="504" y="870"/>
                  </a:lnTo>
                  <a:lnTo>
                    <a:pt x="480" y="892"/>
                  </a:lnTo>
                  <a:lnTo>
                    <a:pt x="458" y="915"/>
                  </a:lnTo>
                  <a:lnTo>
                    <a:pt x="442" y="943"/>
                  </a:lnTo>
                  <a:lnTo>
                    <a:pt x="429" y="973"/>
                  </a:lnTo>
                  <a:lnTo>
                    <a:pt x="421" y="1004"/>
                  </a:lnTo>
                  <a:lnTo>
                    <a:pt x="418" y="1038"/>
                  </a:lnTo>
                  <a:lnTo>
                    <a:pt x="418" y="1247"/>
                  </a:lnTo>
                  <a:lnTo>
                    <a:pt x="0" y="1247"/>
                  </a:lnTo>
                  <a:lnTo>
                    <a:pt x="0" y="1038"/>
                  </a:lnTo>
                  <a:lnTo>
                    <a:pt x="3" y="975"/>
                  </a:lnTo>
                  <a:lnTo>
                    <a:pt x="12" y="913"/>
                  </a:lnTo>
                  <a:lnTo>
                    <a:pt x="28" y="853"/>
                  </a:lnTo>
                  <a:lnTo>
                    <a:pt x="49" y="796"/>
                  </a:lnTo>
                  <a:lnTo>
                    <a:pt x="76" y="742"/>
                  </a:lnTo>
                  <a:lnTo>
                    <a:pt x="107" y="690"/>
                  </a:lnTo>
                  <a:lnTo>
                    <a:pt x="143" y="642"/>
                  </a:lnTo>
                  <a:lnTo>
                    <a:pt x="184" y="598"/>
                  </a:lnTo>
                  <a:lnTo>
                    <a:pt x="229" y="558"/>
                  </a:lnTo>
                  <a:lnTo>
                    <a:pt x="277" y="522"/>
                  </a:lnTo>
                  <a:lnTo>
                    <a:pt x="329" y="491"/>
                  </a:lnTo>
                  <a:lnTo>
                    <a:pt x="383" y="464"/>
                  </a:lnTo>
                  <a:lnTo>
                    <a:pt x="441" y="443"/>
                  </a:lnTo>
                  <a:lnTo>
                    <a:pt x="502" y="428"/>
                  </a:lnTo>
                  <a:lnTo>
                    <a:pt x="564" y="418"/>
                  </a:lnTo>
                  <a:lnTo>
                    <a:pt x="627" y="415"/>
                  </a:lnTo>
                  <a:lnTo>
                    <a:pt x="2093" y="415"/>
                  </a:lnTo>
                  <a:lnTo>
                    <a:pt x="20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33" name="Google Shape;10333;p23"/>
          <p:cNvGrpSpPr/>
          <p:nvPr/>
        </p:nvGrpSpPr>
        <p:grpSpPr>
          <a:xfrm>
            <a:off x="20190205" y="16899379"/>
            <a:ext cx="440400" cy="444601"/>
            <a:chOff x="3590" y="3617"/>
            <a:chExt cx="195" cy="196"/>
          </a:xfrm>
        </p:grpSpPr>
        <p:sp>
          <p:nvSpPr>
            <p:cNvPr id="10334" name="Google Shape;10334;p23"/>
            <p:cNvSpPr/>
            <p:nvPr/>
          </p:nvSpPr>
          <p:spPr>
            <a:xfrm>
              <a:off x="3590" y="3710"/>
              <a:ext cx="39" cy="103"/>
            </a:xfrm>
            <a:custGeom>
              <a:rect b="b" l="l" r="r" t="t"/>
              <a:pathLst>
                <a:path extrusionOk="0" h="1723" w="671">
                  <a:moveTo>
                    <a:pt x="151" y="0"/>
                  </a:moveTo>
                  <a:lnTo>
                    <a:pt x="520" y="0"/>
                  </a:lnTo>
                  <a:lnTo>
                    <a:pt x="551" y="3"/>
                  </a:lnTo>
                  <a:lnTo>
                    <a:pt x="579" y="12"/>
                  </a:lnTo>
                  <a:lnTo>
                    <a:pt x="604" y="25"/>
                  </a:lnTo>
                  <a:lnTo>
                    <a:pt x="627" y="44"/>
                  </a:lnTo>
                  <a:lnTo>
                    <a:pt x="645" y="66"/>
                  </a:lnTo>
                  <a:lnTo>
                    <a:pt x="660" y="92"/>
                  </a:lnTo>
                  <a:lnTo>
                    <a:pt x="668" y="120"/>
                  </a:lnTo>
                  <a:lnTo>
                    <a:pt x="671" y="150"/>
                  </a:lnTo>
                  <a:lnTo>
                    <a:pt x="671" y="1573"/>
                  </a:lnTo>
                  <a:lnTo>
                    <a:pt x="668" y="1603"/>
                  </a:lnTo>
                  <a:lnTo>
                    <a:pt x="660" y="1631"/>
                  </a:lnTo>
                  <a:lnTo>
                    <a:pt x="645" y="1657"/>
                  </a:lnTo>
                  <a:lnTo>
                    <a:pt x="627" y="1679"/>
                  </a:lnTo>
                  <a:lnTo>
                    <a:pt x="604" y="1698"/>
                  </a:lnTo>
                  <a:lnTo>
                    <a:pt x="579" y="1711"/>
                  </a:lnTo>
                  <a:lnTo>
                    <a:pt x="551" y="1720"/>
                  </a:lnTo>
                  <a:lnTo>
                    <a:pt x="520" y="1723"/>
                  </a:lnTo>
                  <a:lnTo>
                    <a:pt x="151" y="1723"/>
                  </a:lnTo>
                  <a:lnTo>
                    <a:pt x="120" y="1720"/>
                  </a:lnTo>
                  <a:lnTo>
                    <a:pt x="92" y="1711"/>
                  </a:lnTo>
                  <a:lnTo>
                    <a:pt x="67" y="1698"/>
                  </a:lnTo>
                  <a:lnTo>
                    <a:pt x="44" y="1679"/>
                  </a:lnTo>
                  <a:lnTo>
                    <a:pt x="26" y="1657"/>
                  </a:lnTo>
                  <a:lnTo>
                    <a:pt x="13" y="1631"/>
                  </a:lnTo>
                  <a:lnTo>
                    <a:pt x="3" y="1603"/>
                  </a:lnTo>
                  <a:lnTo>
                    <a:pt x="0" y="1573"/>
                  </a:lnTo>
                  <a:lnTo>
                    <a:pt x="0" y="150"/>
                  </a:lnTo>
                  <a:lnTo>
                    <a:pt x="3" y="120"/>
                  </a:lnTo>
                  <a:lnTo>
                    <a:pt x="13" y="92"/>
                  </a:lnTo>
                  <a:lnTo>
                    <a:pt x="26" y="66"/>
                  </a:lnTo>
                  <a:lnTo>
                    <a:pt x="44" y="44"/>
                  </a:lnTo>
                  <a:lnTo>
                    <a:pt x="67" y="25"/>
                  </a:lnTo>
                  <a:lnTo>
                    <a:pt x="92" y="12"/>
                  </a:lnTo>
                  <a:lnTo>
                    <a:pt x="120" y="3"/>
                  </a:lnTo>
                  <a:lnTo>
                    <a:pt x="1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5" name="Google Shape;10335;p23"/>
            <p:cNvSpPr/>
            <p:nvPr/>
          </p:nvSpPr>
          <p:spPr>
            <a:xfrm>
              <a:off x="3642" y="3737"/>
              <a:ext cx="39" cy="76"/>
            </a:xfrm>
            <a:custGeom>
              <a:rect b="b" l="l" r="r" t="t"/>
              <a:pathLst>
                <a:path extrusionOk="0" h="1273" w="672">
                  <a:moveTo>
                    <a:pt x="152" y="0"/>
                  </a:moveTo>
                  <a:lnTo>
                    <a:pt x="521" y="0"/>
                  </a:lnTo>
                  <a:lnTo>
                    <a:pt x="551" y="2"/>
                  </a:lnTo>
                  <a:lnTo>
                    <a:pt x="579" y="11"/>
                  </a:lnTo>
                  <a:lnTo>
                    <a:pt x="606" y="25"/>
                  </a:lnTo>
                  <a:lnTo>
                    <a:pt x="628" y="44"/>
                  </a:lnTo>
                  <a:lnTo>
                    <a:pt x="645" y="65"/>
                  </a:lnTo>
                  <a:lnTo>
                    <a:pt x="660" y="91"/>
                  </a:lnTo>
                  <a:lnTo>
                    <a:pt x="668" y="120"/>
                  </a:lnTo>
                  <a:lnTo>
                    <a:pt x="672" y="150"/>
                  </a:lnTo>
                  <a:lnTo>
                    <a:pt x="672" y="1123"/>
                  </a:lnTo>
                  <a:lnTo>
                    <a:pt x="668" y="1153"/>
                  </a:lnTo>
                  <a:lnTo>
                    <a:pt x="660" y="1181"/>
                  </a:lnTo>
                  <a:lnTo>
                    <a:pt x="645" y="1207"/>
                  </a:lnTo>
                  <a:lnTo>
                    <a:pt x="628" y="1229"/>
                  </a:lnTo>
                  <a:lnTo>
                    <a:pt x="606" y="1248"/>
                  </a:lnTo>
                  <a:lnTo>
                    <a:pt x="579" y="1261"/>
                  </a:lnTo>
                  <a:lnTo>
                    <a:pt x="551" y="1270"/>
                  </a:lnTo>
                  <a:lnTo>
                    <a:pt x="521" y="1273"/>
                  </a:lnTo>
                  <a:lnTo>
                    <a:pt x="152" y="1273"/>
                  </a:lnTo>
                  <a:lnTo>
                    <a:pt x="122" y="1270"/>
                  </a:lnTo>
                  <a:lnTo>
                    <a:pt x="93" y="1261"/>
                  </a:lnTo>
                  <a:lnTo>
                    <a:pt x="68" y="1248"/>
                  </a:lnTo>
                  <a:lnTo>
                    <a:pt x="46" y="1229"/>
                  </a:lnTo>
                  <a:lnTo>
                    <a:pt x="27" y="1207"/>
                  </a:lnTo>
                  <a:lnTo>
                    <a:pt x="13" y="1181"/>
                  </a:lnTo>
                  <a:lnTo>
                    <a:pt x="4" y="1153"/>
                  </a:lnTo>
                  <a:lnTo>
                    <a:pt x="0" y="1123"/>
                  </a:lnTo>
                  <a:lnTo>
                    <a:pt x="0" y="150"/>
                  </a:lnTo>
                  <a:lnTo>
                    <a:pt x="4" y="120"/>
                  </a:lnTo>
                  <a:lnTo>
                    <a:pt x="13" y="91"/>
                  </a:lnTo>
                  <a:lnTo>
                    <a:pt x="27" y="65"/>
                  </a:lnTo>
                  <a:lnTo>
                    <a:pt x="46" y="44"/>
                  </a:lnTo>
                  <a:lnTo>
                    <a:pt x="68" y="25"/>
                  </a:lnTo>
                  <a:lnTo>
                    <a:pt x="93" y="11"/>
                  </a:lnTo>
                  <a:lnTo>
                    <a:pt x="122" y="2"/>
                  </a:lnTo>
                  <a:lnTo>
                    <a:pt x="1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6" name="Google Shape;10336;p23"/>
            <p:cNvSpPr/>
            <p:nvPr/>
          </p:nvSpPr>
          <p:spPr>
            <a:xfrm>
              <a:off x="3694" y="3737"/>
              <a:ext cx="39" cy="76"/>
            </a:xfrm>
            <a:custGeom>
              <a:rect b="b" l="l" r="r" t="t"/>
              <a:pathLst>
                <a:path extrusionOk="0" h="1273" w="670">
                  <a:moveTo>
                    <a:pt x="150" y="0"/>
                  </a:moveTo>
                  <a:lnTo>
                    <a:pt x="519" y="0"/>
                  </a:lnTo>
                  <a:lnTo>
                    <a:pt x="550" y="2"/>
                  </a:lnTo>
                  <a:lnTo>
                    <a:pt x="578" y="11"/>
                  </a:lnTo>
                  <a:lnTo>
                    <a:pt x="604" y="25"/>
                  </a:lnTo>
                  <a:lnTo>
                    <a:pt x="626" y="44"/>
                  </a:lnTo>
                  <a:lnTo>
                    <a:pt x="645" y="65"/>
                  </a:lnTo>
                  <a:lnTo>
                    <a:pt x="659" y="91"/>
                  </a:lnTo>
                  <a:lnTo>
                    <a:pt x="667" y="120"/>
                  </a:lnTo>
                  <a:lnTo>
                    <a:pt x="670" y="150"/>
                  </a:lnTo>
                  <a:lnTo>
                    <a:pt x="670" y="1123"/>
                  </a:lnTo>
                  <a:lnTo>
                    <a:pt x="667" y="1153"/>
                  </a:lnTo>
                  <a:lnTo>
                    <a:pt x="659" y="1181"/>
                  </a:lnTo>
                  <a:lnTo>
                    <a:pt x="645" y="1207"/>
                  </a:lnTo>
                  <a:lnTo>
                    <a:pt x="626" y="1229"/>
                  </a:lnTo>
                  <a:lnTo>
                    <a:pt x="604" y="1248"/>
                  </a:lnTo>
                  <a:lnTo>
                    <a:pt x="578" y="1261"/>
                  </a:lnTo>
                  <a:lnTo>
                    <a:pt x="550" y="1270"/>
                  </a:lnTo>
                  <a:lnTo>
                    <a:pt x="519" y="1273"/>
                  </a:lnTo>
                  <a:lnTo>
                    <a:pt x="150" y="1273"/>
                  </a:lnTo>
                  <a:lnTo>
                    <a:pt x="119" y="1270"/>
                  </a:lnTo>
                  <a:lnTo>
                    <a:pt x="92" y="1261"/>
                  </a:lnTo>
                  <a:lnTo>
                    <a:pt x="66" y="1248"/>
                  </a:lnTo>
                  <a:lnTo>
                    <a:pt x="44" y="1229"/>
                  </a:lnTo>
                  <a:lnTo>
                    <a:pt x="25" y="1207"/>
                  </a:lnTo>
                  <a:lnTo>
                    <a:pt x="12" y="1181"/>
                  </a:lnTo>
                  <a:lnTo>
                    <a:pt x="3" y="1153"/>
                  </a:lnTo>
                  <a:lnTo>
                    <a:pt x="0" y="1123"/>
                  </a:lnTo>
                  <a:lnTo>
                    <a:pt x="0" y="150"/>
                  </a:lnTo>
                  <a:lnTo>
                    <a:pt x="3" y="120"/>
                  </a:lnTo>
                  <a:lnTo>
                    <a:pt x="12" y="91"/>
                  </a:lnTo>
                  <a:lnTo>
                    <a:pt x="25" y="65"/>
                  </a:lnTo>
                  <a:lnTo>
                    <a:pt x="44" y="44"/>
                  </a:lnTo>
                  <a:lnTo>
                    <a:pt x="66" y="25"/>
                  </a:lnTo>
                  <a:lnTo>
                    <a:pt x="92" y="11"/>
                  </a:lnTo>
                  <a:lnTo>
                    <a:pt x="119" y="2"/>
                  </a:lnTo>
                  <a:lnTo>
                    <a:pt x="1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7" name="Google Shape;10337;p23"/>
            <p:cNvSpPr/>
            <p:nvPr/>
          </p:nvSpPr>
          <p:spPr>
            <a:xfrm>
              <a:off x="3746" y="3710"/>
              <a:ext cx="39" cy="103"/>
            </a:xfrm>
            <a:custGeom>
              <a:rect b="b" l="l" r="r" t="t"/>
              <a:pathLst>
                <a:path extrusionOk="0" h="1723" w="670">
                  <a:moveTo>
                    <a:pt x="150" y="0"/>
                  </a:moveTo>
                  <a:lnTo>
                    <a:pt x="520" y="0"/>
                  </a:lnTo>
                  <a:lnTo>
                    <a:pt x="550" y="3"/>
                  </a:lnTo>
                  <a:lnTo>
                    <a:pt x="579" y="12"/>
                  </a:lnTo>
                  <a:lnTo>
                    <a:pt x="604" y="25"/>
                  </a:lnTo>
                  <a:lnTo>
                    <a:pt x="626" y="44"/>
                  </a:lnTo>
                  <a:lnTo>
                    <a:pt x="645" y="66"/>
                  </a:lnTo>
                  <a:lnTo>
                    <a:pt x="658" y="92"/>
                  </a:lnTo>
                  <a:lnTo>
                    <a:pt x="668" y="120"/>
                  </a:lnTo>
                  <a:lnTo>
                    <a:pt x="670" y="150"/>
                  </a:lnTo>
                  <a:lnTo>
                    <a:pt x="670" y="1573"/>
                  </a:lnTo>
                  <a:lnTo>
                    <a:pt x="668" y="1603"/>
                  </a:lnTo>
                  <a:lnTo>
                    <a:pt x="658" y="1631"/>
                  </a:lnTo>
                  <a:lnTo>
                    <a:pt x="645" y="1657"/>
                  </a:lnTo>
                  <a:lnTo>
                    <a:pt x="626" y="1679"/>
                  </a:lnTo>
                  <a:lnTo>
                    <a:pt x="604" y="1698"/>
                  </a:lnTo>
                  <a:lnTo>
                    <a:pt x="579" y="1711"/>
                  </a:lnTo>
                  <a:lnTo>
                    <a:pt x="550" y="1720"/>
                  </a:lnTo>
                  <a:lnTo>
                    <a:pt x="520" y="1723"/>
                  </a:lnTo>
                  <a:lnTo>
                    <a:pt x="150" y="1723"/>
                  </a:lnTo>
                  <a:lnTo>
                    <a:pt x="120" y="1720"/>
                  </a:lnTo>
                  <a:lnTo>
                    <a:pt x="92" y="1711"/>
                  </a:lnTo>
                  <a:lnTo>
                    <a:pt x="66" y="1698"/>
                  </a:lnTo>
                  <a:lnTo>
                    <a:pt x="44" y="1679"/>
                  </a:lnTo>
                  <a:lnTo>
                    <a:pt x="25" y="1657"/>
                  </a:lnTo>
                  <a:lnTo>
                    <a:pt x="11" y="1631"/>
                  </a:lnTo>
                  <a:lnTo>
                    <a:pt x="3" y="1603"/>
                  </a:lnTo>
                  <a:lnTo>
                    <a:pt x="0" y="1573"/>
                  </a:lnTo>
                  <a:lnTo>
                    <a:pt x="0" y="150"/>
                  </a:lnTo>
                  <a:lnTo>
                    <a:pt x="3" y="120"/>
                  </a:lnTo>
                  <a:lnTo>
                    <a:pt x="11" y="92"/>
                  </a:lnTo>
                  <a:lnTo>
                    <a:pt x="25" y="66"/>
                  </a:lnTo>
                  <a:lnTo>
                    <a:pt x="44" y="44"/>
                  </a:lnTo>
                  <a:lnTo>
                    <a:pt x="66" y="25"/>
                  </a:lnTo>
                  <a:lnTo>
                    <a:pt x="92" y="12"/>
                  </a:lnTo>
                  <a:lnTo>
                    <a:pt x="120" y="3"/>
                  </a:lnTo>
                  <a:lnTo>
                    <a:pt x="1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8" name="Google Shape;10338;p23"/>
            <p:cNvSpPr/>
            <p:nvPr/>
          </p:nvSpPr>
          <p:spPr>
            <a:xfrm>
              <a:off x="3621" y="3625"/>
              <a:ext cx="118" cy="103"/>
            </a:xfrm>
            <a:custGeom>
              <a:rect b="b" l="l" r="r" t="t"/>
              <a:pathLst>
                <a:path extrusionOk="0" h="1724" w="1970">
                  <a:moveTo>
                    <a:pt x="965" y="0"/>
                  </a:moveTo>
                  <a:lnTo>
                    <a:pt x="1000" y="1"/>
                  </a:lnTo>
                  <a:lnTo>
                    <a:pt x="1036" y="6"/>
                  </a:lnTo>
                  <a:lnTo>
                    <a:pt x="1075" y="16"/>
                  </a:lnTo>
                  <a:lnTo>
                    <a:pt x="1506" y="151"/>
                  </a:lnTo>
                  <a:lnTo>
                    <a:pt x="1517" y="155"/>
                  </a:lnTo>
                  <a:lnTo>
                    <a:pt x="1525" y="162"/>
                  </a:lnTo>
                  <a:lnTo>
                    <a:pt x="1958" y="591"/>
                  </a:lnTo>
                  <a:lnTo>
                    <a:pt x="1966" y="603"/>
                  </a:lnTo>
                  <a:lnTo>
                    <a:pt x="1970" y="617"/>
                  </a:lnTo>
                  <a:lnTo>
                    <a:pt x="1970" y="631"/>
                  </a:lnTo>
                  <a:lnTo>
                    <a:pt x="1966" y="645"/>
                  </a:lnTo>
                  <a:lnTo>
                    <a:pt x="1958" y="657"/>
                  </a:lnTo>
                  <a:lnTo>
                    <a:pt x="1659" y="954"/>
                  </a:lnTo>
                  <a:lnTo>
                    <a:pt x="1731" y="1026"/>
                  </a:lnTo>
                  <a:lnTo>
                    <a:pt x="1747" y="1046"/>
                  </a:lnTo>
                  <a:lnTo>
                    <a:pt x="1760" y="1067"/>
                  </a:lnTo>
                  <a:lnTo>
                    <a:pt x="1767" y="1090"/>
                  </a:lnTo>
                  <a:lnTo>
                    <a:pt x="1770" y="1115"/>
                  </a:lnTo>
                  <a:lnTo>
                    <a:pt x="1769" y="1140"/>
                  </a:lnTo>
                  <a:lnTo>
                    <a:pt x="1764" y="1164"/>
                  </a:lnTo>
                  <a:lnTo>
                    <a:pt x="1754" y="1188"/>
                  </a:lnTo>
                  <a:lnTo>
                    <a:pt x="1741" y="1211"/>
                  </a:lnTo>
                  <a:lnTo>
                    <a:pt x="1723" y="1232"/>
                  </a:lnTo>
                  <a:lnTo>
                    <a:pt x="1700" y="1252"/>
                  </a:lnTo>
                  <a:lnTo>
                    <a:pt x="1675" y="1265"/>
                  </a:lnTo>
                  <a:lnTo>
                    <a:pt x="1648" y="1275"/>
                  </a:lnTo>
                  <a:lnTo>
                    <a:pt x="1620" y="1279"/>
                  </a:lnTo>
                  <a:lnTo>
                    <a:pt x="1616" y="1306"/>
                  </a:lnTo>
                  <a:lnTo>
                    <a:pt x="1607" y="1333"/>
                  </a:lnTo>
                  <a:lnTo>
                    <a:pt x="1593" y="1358"/>
                  </a:lnTo>
                  <a:lnTo>
                    <a:pt x="1573" y="1381"/>
                  </a:lnTo>
                  <a:lnTo>
                    <a:pt x="1550" y="1400"/>
                  </a:lnTo>
                  <a:lnTo>
                    <a:pt x="1525" y="1414"/>
                  </a:lnTo>
                  <a:lnTo>
                    <a:pt x="1498" y="1423"/>
                  </a:lnTo>
                  <a:lnTo>
                    <a:pt x="1471" y="1427"/>
                  </a:lnTo>
                  <a:lnTo>
                    <a:pt x="1466" y="1455"/>
                  </a:lnTo>
                  <a:lnTo>
                    <a:pt x="1457" y="1482"/>
                  </a:lnTo>
                  <a:lnTo>
                    <a:pt x="1443" y="1507"/>
                  </a:lnTo>
                  <a:lnTo>
                    <a:pt x="1424" y="1529"/>
                  </a:lnTo>
                  <a:lnTo>
                    <a:pt x="1401" y="1548"/>
                  </a:lnTo>
                  <a:lnTo>
                    <a:pt x="1375" y="1563"/>
                  </a:lnTo>
                  <a:lnTo>
                    <a:pt x="1349" y="1572"/>
                  </a:lnTo>
                  <a:lnTo>
                    <a:pt x="1321" y="1575"/>
                  </a:lnTo>
                  <a:lnTo>
                    <a:pt x="1317" y="1603"/>
                  </a:lnTo>
                  <a:lnTo>
                    <a:pt x="1308" y="1629"/>
                  </a:lnTo>
                  <a:lnTo>
                    <a:pt x="1294" y="1654"/>
                  </a:lnTo>
                  <a:lnTo>
                    <a:pt x="1275" y="1677"/>
                  </a:lnTo>
                  <a:lnTo>
                    <a:pt x="1254" y="1695"/>
                  </a:lnTo>
                  <a:lnTo>
                    <a:pt x="1231" y="1708"/>
                  </a:lnTo>
                  <a:lnTo>
                    <a:pt x="1207" y="1718"/>
                  </a:lnTo>
                  <a:lnTo>
                    <a:pt x="1182" y="1723"/>
                  </a:lnTo>
                  <a:lnTo>
                    <a:pt x="1157" y="1724"/>
                  </a:lnTo>
                  <a:lnTo>
                    <a:pt x="1132" y="1721"/>
                  </a:lnTo>
                  <a:lnTo>
                    <a:pt x="1108" y="1714"/>
                  </a:lnTo>
                  <a:lnTo>
                    <a:pt x="1086" y="1702"/>
                  </a:lnTo>
                  <a:lnTo>
                    <a:pt x="1068" y="1687"/>
                  </a:lnTo>
                  <a:lnTo>
                    <a:pt x="895" y="1515"/>
                  </a:lnTo>
                  <a:lnTo>
                    <a:pt x="807" y="1602"/>
                  </a:lnTo>
                  <a:lnTo>
                    <a:pt x="790" y="1615"/>
                  </a:lnTo>
                  <a:lnTo>
                    <a:pt x="770" y="1623"/>
                  </a:lnTo>
                  <a:lnTo>
                    <a:pt x="749" y="1627"/>
                  </a:lnTo>
                  <a:lnTo>
                    <a:pt x="727" y="1626"/>
                  </a:lnTo>
                  <a:lnTo>
                    <a:pt x="705" y="1620"/>
                  </a:lnTo>
                  <a:lnTo>
                    <a:pt x="685" y="1610"/>
                  </a:lnTo>
                  <a:lnTo>
                    <a:pt x="667" y="1594"/>
                  </a:lnTo>
                  <a:lnTo>
                    <a:pt x="651" y="1575"/>
                  </a:lnTo>
                  <a:lnTo>
                    <a:pt x="640" y="1554"/>
                  </a:lnTo>
                  <a:lnTo>
                    <a:pt x="634" y="1533"/>
                  </a:lnTo>
                  <a:lnTo>
                    <a:pt x="633" y="1511"/>
                  </a:lnTo>
                  <a:lnTo>
                    <a:pt x="636" y="1490"/>
                  </a:lnTo>
                  <a:lnTo>
                    <a:pt x="645" y="1471"/>
                  </a:lnTo>
                  <a:lnTo>
                    <a:pt x="657" y="1454"/>
                  </a:lnTo>
                  <a:lnTo>
                    <a:pt x="640" y="1467"/>
                  </a:lnTo>
                  <a:lnTo>
                    <a:pt x="621" y="1475"/>
                  </a:lnTo>
                  <a:lnTo>
                    <a:pt x="600" y="1478"/>
                  </a:lnTo>
                  <a:lnTo>
                    <a:pt x="578" y="1477"/>
                  </a:lnTo>
                  <a:lnTo>
                    <a:pt x="557" y="1471"/>
                  </a:lnTo>
                  <a:lnTo>
                    <a:pt x="536" y="1461"/>
                  </a:lnTo>
                  <a:lnTo>
                    <a:pt x="517" y="1445"/>
                  </a:lnTo>
                  <a:lnTo>
                    <a:pt x="501" y="1426"/>
                  </a:lnTo>
                  <a:lnTo>
                    <a:pt x="491" y="1406"/>
                  </a:lnTo>
                  <a:lnTo>
                    <a:pt x="484" y="1385"/>
                  </a:lnTo>
                  <a:lnTo>
                    <a:pt x="483" y="1363"/>
                  </a:lnTo>
                  <a:lnTo>
                    <a:pt x="487" y="1341"/>
                  </a:lnTo>
                  <a:lnTo>
                    <a:pt x="495" y="1322"/>
                  </a:lnTo>
                  <a:lnTo>
                    <a:pt x="508" y="1305"/>
                  </a:lnTo>
                  <a:lnTo>
                    <a:pt x="491" y="1318"/>
                  </a:lnTo>
                  <a:lnTo>
                    <a:pt x="472" y="1327"/>
                  </a:lnTo>
                  <a:lnTo>
                    <a:pt x="450" y="1330"/>
                  </a:lnTo>
                  <a:lnTo>
                    <a:pt x="428" y="1329"/>
                  </a:lnTo>
                  <a:lnTo>
                    <a:pt x="407" y="1322"/>
                  </a:lnTo>
                  <a:lnTo>
                    <a:pt x="386" y="1312"/>
                  </a:lnTo>
                  <a:lnTo>
                    <a:pt x="367" y="1297"/>
                  </a:lnTo>
                  <a:lnTo>
                    <a:pt x="351" y="1279"/>
                  </a:lnTo>
                  <a:lnTo>
                    <a:pt x="341" y="1258"/>
                  </a:lnTo>
                  <a:lnTo>
                    <a:pt x="335" y="1236"/>
                  </a:lnTo>
                  <a:lnTo>
                    <a:pt x="334" y="1214"/>
                  </a:lnTo>
                  <a:lnTo>
                    <a:pt x="337" y="1193"/>
                  </a:lnTo>
                  <a:lnTo>
                    <a:pt x="345" y="1174"/>
                  </a:lnTo>
                  <a:lnTo>
                    <a:pt x="359" y="1157"/>
                  </a:lnTo>
                  <a:lnTo>
                    <a:pt x="342" y="1169"/>
                  </a:lnTo>
                  <a:lnTo>
                    <a:pt x="322" y="1178"/>
                  </a:lnTo>
                  <a:lnTo>
                    <a:pt x="301" y="1182"/>
                  </a:lnTo>
                  <a:lnTo>
                    <a:pt x="279" y="1180"/>
                  </a:lnTo>
                  <a:lnTo>
                    <a:pt x="257" y="1175"/>
                  </a:lnTo>
                  <a:lnTo>
                    <a:pt x="236" y="1164"/>
                  </a:lnTo>
                  <a:lnTo>
                    <a:pt x="217" y="1149"/>
                  </a:lnTo>
                  <a:lnTo>
                    <a:pt x="203" y="1130"/>
                  </a:lnTo>
                  <a:lnTo>
                    <a:pt x="191" y="1109"/>
                  </a:lnTo>
                  <a:lnTo>
                    <a:pt x="186" y="1087"/>
                  </a:lnTo>
                  <a:lnTo>
                    <a:pt x="184" y="1065"/>
                  </a:lnTo>
                  <a:lnTo>
                    <a:pt x="188" y="1045"/>
                  </a:lnTo>
                  <a:lnTo>
                    <a:pt x="197" y="1026"/>
                  </a:lnTo>
                  <a:lnTo>
                    <a:pt x="209" y="1008"/>
                  </a:lnTo>
                  <a:lnTo>
                    <a:pt x="293" y="925"/>
                  </a:lnTo>
                  <a:lnTo>
                    <a:pt x="12" y="647"/>
                  </a:lnTo>
                  <a:lnTo>
                    <a:pt x="4" y="635"/>
                  </a:lnTo>
                  <a:lnTo>
                    <a:pt x="0" y="621"/>
                  </a:lnTo>
                  <a:lnTo>
                    <a:pt x="0" y="606"/>
                  </a:lnTo>
                  <a:lnTo>
                    <a:pt x="4" y="593"/>
                  </a:lnTo>
                  <a:lnTo>
                    <a:pt x="12" y="580"/>
                  </a:lnTo>
                  <a:lnTo>
                    <a:pt x="25" y="572"/>
                  </a:lnTo>
                  <a:lnTo>
                    <a:pt x="38" y="568"/>
                  </a:lnTo>
                  <a:lnTo>
                    <a:pt x="52" y="568"/>
                  </a:lnTo>
                  <a:lnTo>
                    <a:pt x="67" y="572"/>
                  </a:lnTo>
                  <a:lnTo>
                    <a:pt x="78" y="580"/>
                  </a:lnTo>
                  <a:lnTo>
                    <a:pt x="360" y="860"/>
                  </a:lnTo>
                  <a:lnTo>
                    <a:pt x="377" y="850"/>
                  </a:lnTo>
                  <a:lnTo>
                    <a:pt x="395" y="844"/>
                  </a:lnTo>
                  <a:lnTo>
                    <a:pt x="415" y="842"/>
                  </a:lnTo>
                  <a:lnTo>
                    <a:pt x="436" y="844"/>
                  </a:lnTo>
                  <a:lnTo>
                    <a:pt x="456" y="850"/>
                  </a:lnTo>
                  <a:lnTo>
                    <a:pt x="476" y="860"/>
                  </a:lnTo>
                  <a:lnTo>
                    <a:pt x="493" y="875"/>
                  </a:lnTo>
                  <a:lnTo>
                    <a:pt x="508" y="894"/>
                  </a:lnTo>
                  <a:lnTo>
                    <a:pt x="519" y="913"/>
                  </a:lnTo>
                  <a:lnTo>
                    <a:pt x="525" y="935"/>
                  </a:lnTo>
                  <a:lnTo>
                    <a:pt x="526" y="957"/>
                  </a:lnTo>
                  <a:lnTo>
                    <a:pt x="523" y="978"/>
                  </a:lnTo>
                  <a:lnTo>
                    <a:pt x="515" y="998"/>
                  </a:lnTo>
                  <a:lnTo>
                    <a:pt x="501" y="1014"/>
                  </a:lnTo>
                  <a:lnTo>
                    <a:pt x="519" y="1002"/>
                  </a:lnTo>
                  <a:lnTo>
                    <a:pt x="538" y="994"/>
                  </a:lnTo>
                  <a:lnTo>
                    <a:pt x="560" y="989"/>
                  </a:lnTo>
                  <a:lnTo>
                    <a:pt x="581" y="991"/>
                  </a:lnTo>
                  <a:lnTo>
                    <a:pt x="603" y="997"/>
                  </a:lnTo>
                  <a:lnTo>
                    <a:pt x="624" y="1008"/>
                  </a:lnTo>
                  <a:lnTo>
                    <a:pt x="643" y="1024"/>
                  </a:lnTo>
                  <a:lnTo>
                    <a:pt x="658" y="1042"/>
                  </a:lnTo>
                  <a:lnTo>
                    <a:pt x="669" y="1062"/>
                  </a:lnTo>
                  <a:lnTo>
                    <a:pt x="675" y="1084"/>
                  </a:lnTo>
                  <a:lnTo>
                    <a:pt x="676" y="1106"/>
                  </a:lnTo>
                  <a:lnTo>
                    <a:pt x="673" y="1127"/>
                  </a:lnTo>
                  <a:lnTo>
                    <a:pt x="664" y="1147"/>
                  </a:lnTo>
                  <a:lnTo>
                    <a:pt x="651" y="1163"/>
                  </a:lnTo>
                  <a:lnTo>
                    <a:pt x="668" y="1150"/>
                  </a:lnTo>
                  <a:lnTo>
                    <a:pt x="688" y="1142"/>
                  </a:lnTo>
                  <a:lnTo>
                    <a:pt x="708" y="1138"/>
                  </a:lnTo>
                  <a:lnTo>
                    <a:pt x="730" y="1139"/>
                  </a:lnTo>
                  <a:lnTo>
                    <a:pt x="752" y="1145"/>
                  </a:lnTo>
                  <a:lnTo>
                    <a:pt x="773" y="1157"/>
                  </a:lnTo>
                  <a:lnTo>
                    <a:pt x="792" y="1172"/>
                  </a:lnTo>
                  <a:lnTo>
                    <a:pt x="807" y="1190"/>
                  </a:lnTo>
                  <a:lnTo>
                    <a:pt x="818" y="1211"/>
                  </a:lnTo>
                  <a:lnTo>
                    <a:pt x="824" y="1233"/>
                  </a:lnTo>
                  <a:lnTo>
                    <a:pt x="826" y="1255"/>
                  </a:lnTo>
                  <a:lnTo>
                    <a:pt x="822" y="1276"/>
                  </a:lnTo>
                  <a:lnTo>
                    <a:pt x="813" y="1294"/>
                  </a:lnTo>
                  <a:lnTo>
                    <a:pt x="801" y="1312"/>
                  </a:lnTo>
                  <a:lnTo>
                    <a:pt x="817" y="1298"/>
                  </a:lnTo>
                  <a:lnTo>
                    <a:pt x="837" y="1290"/>
                  </a:lnTo>
                  <a:lnTo>
                    <a:pt x="858" y="1287"/>
                  </a:lnTo>
                  <a:lnTo>
                    <a:pt x="880" y="1288"/>
                  </a:lnTo>
                  <a:lnTo>
                    <a:pt x="902" y="1294"/>
                  </a:lnTo>
                  <a:lnTo>
                    <a:pt x="922" y="1305"/>
                  </a:lnTo>
                  <a:lnTo>
                    <a:pt x="941" y="1320"/>
                  </a:lnTo>
                  <a:lnTo>
                    <a:pt x="958" y="1339"/>
                  </a:lnTo>
                  <a:lnTo>
                    <a:pt x="968" y="1361"/>
                  </a:lnTo>
                  <a:lnTo>
                    <a:pt x="973" y="1384"/>
                  </a:lnTo>
                  <a:lnTo>
                    <a:pt x="974" y="1406"/>
                  </a:lnTo>
                  <a:lnTo>
                    <a:pt x="970" y="1427"/>
                  </a:lnTo>
                  <a:lnTo>
                    <a:pt x="960" y="1447"/>
                  </a:lnTo>
                  <a:lnTo>
                    <a:pt x="1134" y="1620"/>
                  </a:lnTo>
                  <a:lnTo>
                    <a:pt x="1144" y="1627"/>
                  </a:lnTo>
                  <a:lnTo>
                    <a:pt x="1156" y="1630"/>
                  </a:lnTo>
                  <a:lnTo>
                    <a:pt x="1169" y="1630"/>
                  </a:lnTo>
                  <a:lnTo>
                    <a:pt x="1183" y="1627"/>
                  </a:lnTo>
                  <a:lnTo>
                    <a:pt x="1196" y="1621"/>
                  </a:lnTo>
                  <a:lnTo>
                    <a:pt x="1209" y="1612"/>
                  </a:lnTo>
                  <a:lnTo>
                    <a:pt x="1218" y="1599"/>
                  </a:lnTo>
                  <a:lnTo>
                    <a:pt x="1225" y="1587"/>
                  </a:lnTo>
                  <a:lnTo>
                    <a:pt x="1228" y="1573"/>
                  </a:lnTo>
                  <a:lnTo>
                    <a:pt x="1228" y="1560"/>
                  </a:lnTo>
                  <a:lnTo>
                    <a:pt x="1224" y="1547"/>
                  </a:lnTo>
                  <a:lnTo>
                    <a:pt x="1216" y="1538"/>
                  </a:lnTo>
                  <a:lnTo>
                    <a:pt x="1074" y="1396"/>
                  </a:lnTo>
                  <a:lnTo>
                    <a:pt x="1065" y="1384"/>
                  </a:lnTo>
                  <a:lnTo>
                    <a:pt x="1061" y="1370"/>
                  </a:lnTo>
                  <a:lnTo>
                    <a:pt x="1061" y="1356"/>
                  </a:lnTo>
                  <a:lnTo>
                    <a:pt x="1065" y="1342"/>
                  </a:lnTo>
                  <a:lnTo>
                    <a:pt x="1074" y="1330"/>
                  </a:lnTo>
                  <a:lnTo>
                    <a:pt x="1086" y="1321"/>
                  </a:lnTo>
                  <a:lnTo>
                    <a:pt x="1100" y="1316"/>
                  </a:lnTo>
                  <a:lnTo>
                    <a:pt x="1115" y="1316"/>
                  </a:lnTo>
                  <a:lnTo>
                    <a:pt x="1128" y="1321"/>
                  </a:lnTo>
                  <a:lnTo>
                    <a:pt x="1140" y="1330"/>
                  </a:lnTo>
                  <a:lnTo>
                    <a:pt x="1283" y="1471"/>
                  </a:lnTo>
                  <a:lnTo>
                    <a:pt x="1294" y="1478"/>
                  </a:lnTo>
                  <a:lnTo>
                    <a:pt x="1305" y="1482"/>
                  </a:lnTo>
                  <a:lnTo>
                    <a:pt x="1319" y="1483"/>
                  </a:lnTo>
                  <a:lnTo>
                    <a:pt x="1332" y="1480"/>
                  </a:lnTo>
                  <a:lnTo>
                    <a:pt x="1346" y="1472"/>
                  </a:lnTo>
                  <a:lnTo>
                    <a:pt x="1358" y="1463"/>
                  </a:lnTo>
                  <a:lnTo>
                    <a:pt x="1367" y="1451"/>
                  </a:lnTo>
                  <a:lnTo>
                    <a:pt x="1373" y="1438"/>
                  </a:lnTo>
                  <a:lnTo>
                    <a:pt x="1377" y="1424"/>
                  </a:lnTo>
                  <a:lnTo>
                    <a:pt x="1376" y="1411"/>
                  </a:lnTo>
                  <a:lnTo>
                    <a:pt x="1373" y="1399"/>
                  </a:lnTo>
                  <a:lnTo>
                    <a:pt x="1366" y="1389"/>
                  </a:lnTo>
                  <a:lnTo>
                    <a:pt x="1224" y="1247"/>
                  </a:lnTo>
                  <a:lnTo>
                    <a:pt x="1215" y="1235"/>
                  </a:lnTo>
                  <a:lnTo>
                    <a:pt x="1210" y="1221"/>
                  </a:lnTo>
                  <a:lnTo>
                    <a:pt x="1210" y="1207"/>
                  </a:lnTo>
                  <a:lnTo>
                    <a:pt x="1215" y="1193"/>
                  </a:lnTo>
                  <a:lnTo>
                    <a:pt x="1224" y="1181"/>
                  </a:lnTo>
                  <a:lnTo>
                    <a:pt x="1236" y="1173"/>
                  </a:lnTo>
                  <a:lnTo>
                    <a:pt x="1250" y="1168"/>
                  </a:lnTo>
                  <a:lnTo>
                    <a:pt x="1264" y="1168"/>
                  </a:lnTo>
                  <a:lnTo>
                    <a:pt x="1278" y="1173"/>
                  </a:lnTo>
                  <a:lnTo>
                    <a:pt x="1291" y="1181"/>
                  </a:lnTo>
                  <a:lnTo>
                    <a:pt x="1433" y="1322"/>
                  </a:lnTo>
                  <a:lnTo>
                    <a:pt x="1442" y="1330"/>
                  </a:lnTo>
                  <a:lnTo>
                    <a:pt x="1455" y="1334"/>
                  </a:lnTo>
                  <a:lnTo>
                    <a:pt x="1469" y="1334"/>
                  </a:lnTo>
                  <a:lnTo>
                    <a:pt x="1482" y="1331"/>
                  </a:lnTo>
                  <a:lnTo>
                    <a:pt x="1495" y="1324"/>
                  </a:lnTo>
                  <a:lnTo>
                    <a:pt x="1507" y="1315"/>
                  </a:lnTo>
                  <a:lnTo>
                    <a:pt x="1517" y="1303"/>
                  </a:lnTo>
                  <a:lnTo>
                    <a:pt x="1523" y="1289"/>
                  </a:lnTo>
                  <a:lnTo>
                    <a:pt x="1526" y="1276"/>
                  </a:lnTo>
                  <a:lnTo>
                    <a:pt x="1526" y="1263"/>
                  </a:lnTo>
                  <a:lnTo>
                    <a:pt x="1523" y="1251"/>
                  </a:lnTo>
                  <a:lnTo>
                    <a:pt x="1516" y="1240"/>
                  </a:lnTo>
                  <a:lnTo>
                    <a:pt x="1373" y="1099"/>
                  </a:lnTo>
                  <a:lnTo>
                    <a:pt x="1364" y="1086"/>
                  </a:lnTo>
                  <a:lnTo>
                    <a:pt x="1360" y="1073"/>
                  </a:lnTo>
                  <a:lnTo>
                    <a:pt x="1360" y="1059"/>
                  </a:lnTo>
                  <a:lnTo>
                    <a:pt x="1364" y="1045"/>
                  </a:lnTo>
                  <a:lnTo>
                    <a:pt x="1373" y="1033"/>
                  </a:lnTo>
                  <a:lnTo>
                    <a:pt x="1386" y="1024"/>
                  </a:lnTo>
                  <a:lnTo>
                    <a:pt x="1399" y="1020"/>
                  </a:lnTo>
                  <a:lnTo>
                    <a:pt x="1413" y="1020"/>
                  </a:lnTo>
                  <a:lnTo>
                    <a:pt x="1428" y="1024"/>
                  </a:lnTo>
                  <a:lnTo>
                    <a:pt x="1439" y="1033"/>
                  </a:lnTo>
                  <a:lnTo>
                    <a:pt x="1582" y="1175"/>
                  </a:lnTo>
                  <a:lnTo>
                    <a:pt x="1592" y="1182"/>
                  </a:lnTo>
                  <a:lnTo>
                    <a:pt x="1605" y="1185"/>
                  </a:lnTo>
                  <a:lnTo>
                    <a:pt x="1617" y="1185"/>
                  </a:lnTo>
                  <a:lnTo>
                    <a:pt x="1631" y="1182"/>
                  </a:lnTo>
                  <a:lnTo>
                    <a:pt x="1644" y="1176"/>
                  </a:lnTo>
                  <a:lnTo>
                    <a:pt x="1657" y="1166"/>
                  </a:lnTo>
                  <a:lnTo>
                    <a:pt x="1666" y="1154"/>
                  </a:lnTo>
                  <a:lnTo>
                    <a:pt x="1673" y="1141"/>
                  </a:lnTo>
                  <a:lnTo>
                    <a:pt x="1676" y="1127"/>
                  </a:lnTo>
                  <a:lnTo>
                    <a:pt x="1676" y="1114"/>
                  </a:lnTo>
                  <a:lnTo>
                    <a:pt x="1673" y="1102"/>
                  </a:lnTo>
                  <a:lnTo>
                    <a:pt x="1665" y="1091"/>
                  </a:lnTo>
                  <a:lnTo>
                    <a:pt x="1663" y="1089"/>
                  </a:lnTo>
                  <a:lnTo>
                    <a:pt x="1657" y="1084"/>
                  </a:lnTo>
                  <a:lnTo>
                    <a:pt x="1648" y="1075"/>
                  </a:lnTo>
                  <a:lnTo>
                    <a:pt x="1635" y="1061"/>
                  </a:lnTo>
                  <a:lnTo>
                    <a:pt x="1618" y="1046"/>
                  </a:lnTo>
                  <a:lnTo>
                    <a:pt x="1599" y="1027"/>
                  </a:lnTo>
                  <a:lnTo>
                    <a:pt x="1578" y="1006"/>
                  </a:lnTo>
                  <a:lnTo>
                    <a:pt x="1555" y="982"/>
                  </a:lnTo>
                  <a:lnTo>
                    <a:pt x="1530" y="957"/>
                  </a:lnTo>
                  <a:lnTo>
                    <a:pt x="1503" y="930"/>
                  </a:lnTo>
                  <a:lnTo>
                    <a:pt x="1475" y="902"/>
                  </a:lnTo>
                  <a:lnTo>
                    <a:pt x="1444" y="873"/>
                  </a:lnTo>
                  <a:lnTo>
                    <a:pt x="1415" y="843"/>
                  </a:lnTo>
                  <a:lnTo>
                    <a:pt x="1384" y="811"/>
                  </a:lnTo>
                  <a:lnTo>
                    <a:pt x="1352" y="781"/>
                  </a:lnTo>
                  <a:lnTo>
                    <a:pt x="1322" y="750"/>
                  </a:lnTo>
                  <a:lnTo>
                    <a:pt x="1291" y="720"/>
                  </a:lnTo>
                  <a:lnTo>
                    <a:pt x="1260" y="690"/>
                  </a:lnTo>
                  <a:lnTo>
                    <a:pt x="1231" y="661"/>
                  </a:lnTo>
                  <a:lnTo>
                    <a:pt x="1203" y="632"/>
                  </a:lnTo>
                  <a:lnTo>
                    <a:pt x="1176" y="605"/>
                  </a:lnTo>
                  <a:lnTo>
                    <a:pt x="1151" y="581"/>
                  </a:lnTo>
                  <a:lnTo>
                    <a:pt x="1128" y="559"/>
                  </a:lnTo>
                  <a:lnTo>
                    <a:pt x="1107" y="538"/>
                  </a:lnTo>
                  <a:lnTo>
                    <a:pt x="1089" y="520"/>
                  </a:lnTo>
                  <a:lnTo>
                    <a:pt x="1074" y="504"/>
                  </a:lnTo>
                  <a:lnTo>
                    <a:pt x="1061" y="493"/>
                  </a:lnTo>
                  <a:lnTo>
                    <a:pt x="1057" y="489"/>
                  </a:lnTo>
                  <a:lnTo>
                    <a:pt x="1051" y="485"/>
                  </a:lnTo>
                  <a:lnTo>
                    <a:pt x="1045" y="481"/>
                  </a:lnTo>
                  <a:lnTo>
                    <a:pt x="1036" y="478"/>
                  </a:lnTo>
                  <a:lnTo>
                    <a:pt x="1026" y="477"/>
                  </a:lnTo>
                  <a:lnTo>
                    <a:pt x="1014" y="480"/>
                  </a:lnTo>
                  <a:lnTo>
                    <a:pt x="1001" y="486"/>
                  </a:lnTo>
                  <a:lnTo>
                    <a:pt x="986" y="496"/>
                  </a:lnTo>
                  <a:lnTo>
                    <a:pt x="968" y="512"/>
                  </a:lnTo>
                  <a:lnTo>
                    <a:pt x="952" y="529"/>
                  </a:lnTo>
                  <a:lnTo>
                    <a:pt x="938" y="549"/>
                  </a:lnTo>
                  <a:lnTo>
                    <a:pt x="926" y="569"/>
                  </a:lnTo>
                  <a:lnTo>
                    <a:pt x="861" y="688"/>
                  </a:lnTo>
                  <a:lnTo>
                    <a:pt x="853" y="700"/>
                  </a:lnTo>
                  <a:lnTo>
                    <a:pt x="844" y="713"/>
                  </a:lnTo>
                  <a:lnTo>
                    <a:pt x="831" y="725"/>
                  </a:lnTo>
                  <a:lnTo>
                    <a:pt x="806" y="747"/>
                  </a:lnTo>
                  <a:lnTo>
                    <a:pt x="779" y="764"/>
                  </a:lnTo>
                  <a:lnTo>
                    <a:pt x="750" y="776"/>
                  </a:lnTo>
                  <a:lnTo>
                    <a:pt x="721" y="782"/>
                  </a:lnTo>
                  <a:lnTo>
                    <a:pt x="692" y="783"/>
                  </a:lnTo>
                  <a:lnTo>
                    <a:pt x="661" y="779"/>
                  </a:lnTo>
                  <a:lnTo>
                    <a:pt x="631" y="769"/>
                  </a:lnTo>
                  <a:lnTo>
                    <a:pt x="603" y="753"/>
                  </a:lnTo>
                  <a:lnTo>
                    <a:pt x="578" y="733"/>
                  </a:lnTo>
                  <a:lnTo>
                    <a:pt x="556" y="709"/>
                  </a:lnTo>
                  <a:lnTo>
                    <a:pt x="539" y="682"/>
                  </a:lnTo>
                  <a:lnTo>
                    <a:pt x="530" y="662"/>
                  </a:lnTo>
                  <a:lnTo>
                    <a:pt x="524" y="642"/>
                  </a:lnTo>
                  <a:lnTo>
                    <a:pt x="522" y="622"/>
                  </a:lnTo>
                  <a:lnTo>
                    <a:pt x="524" y="604"/>
                  </a:lnTo>
                  <a:lnTo>
                    <a:pt x="528" y="588"/>
                  </a:lnTo>
                  <a:lnTo>
                    <a:pt x="721" y="138"/>
                  </a:lnTo>
                  <a:lnTo>
                    <a:pt x="730" y="122"/>
                  </a:lnTo>
                  <a:lnTo>
                    <a:pt x="743" y="104"/>
                  </a:lnTo>
                  <a:lnTo>
                    <a:pt x="760" y="86"/>
                  </a:lnTo>
                  <a:lnTo>
                    <a:pt x="768" y="78"/>
                  </a:lnTo>
                  <a:lnTo>
                    <a:pt x="779" y="68"/>
                  </a:lnTo>
                  <a:lnTo>
                    <a:pt x="793" y="57"/>
                  </a:lnTo>
                  <a:lnTo>
                    <a:pt x="810" y="47"/>
                  </a:lnTo>
                  <a:lnTo>
                    <a:pt x="829" y="35"/>
                  </a:lnTo>
                  <a:lnTo>
                    <a:pt x="852" y="24"/>
                  </a:lnTo>
                  <a:lnTo>
                    <a:pt x="876" y="14"/>
                  </a:lnTo>
                  <a:lnTo>
                    <a:pt x="903" y="7"/>
                  </a:lnTo>
                  <a:lnTo>
                    <a:pt x="933" y="2"/>
                  </a:lnTo>
                  <a:lnTo>
                    <a:pt x="9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39" name="Google Shape;10339;p23"/>
            <p:cNvSpPr/>
            <p:nvPr/>
          </p:nvSpPr>
          <p:spPr>
            <a:xfrm>
              <a:off x="3713" y="3617"/>
              <a:ext cx="40" cy="42"/>
            </a:xfrm>
            <a:custGeom>
              <a:rect b="b" l="l" r="r" t="t"/>
              <a:pathLst>
                <a:path extrusionOk="0" h="697" w="699">
                  <a:moveTo>
                    <a:pt x="473" y="445"/>
                  </a:moveTo>
                  <a:lnTo>
                    <a:pt x="452" y="447"/>
                  </a:lnTo>
                  <a:lnTo>
                    <a:pt x="434" y="455"/>
                  </a:lnTo>
                  <a:lnTo>
                    <a:pt x="418" y="467"/>
                  </a:lnTo>
                  <a:lnTo>
                    <a:pt x="407" y="482"/>
                  </a:lnTo>
                  <a:lnTo>
                    <a:pt x="399" y="501"/>
                  </a:lnTo>
                  <a:lnTo>
                    <a:pt x="396" y="522"/>
                  </a:lnTo>
                  <a:lnTo>
                    <a:pt x="399" y="541"/>
                  </a:lnTo>
                  <a:lnTo>
                    <a:pt x="407" y="560"/>
                  </a:lnTo>
                  <a:lnTo>
                    <a:pt x="418" y="576"/>
                  </a:lnTo>
                  <a:lnTo>
                    <a:pt x="434" y="587"/>
                  </a:lnTo>
                  <a:lnTo>
                    <a:pt x="452" y="596"/>
                  </a:lnTo>
                  <a:lnTo>
                    <a:pt x="473" y="598"/>
                  </a:lnTo>
                  <a:lnTo>
                    <a:pt x="493" y="596"/>
                  </a:lnTo>
                  <a:lnTo>
                    <a:pt x="512" y="587"/>
                  </a:lnTo>
                  <a:lnTo>
                    <a:pt x="527" y="576"/>
                  </a:lnTo>
                  <a:lnTo>
                    <a:pt x="540" y="560"/>
                  </a:lnTo>
                  <a:lnTo>
                    <a:pt x="547" y="541"/>
                  </a:lnTo>
                  <a:lnTo>
                    <a:pt x="550" y="522"/>
                  </a:lnTo>
                  <a:lnTo>
                    <a:pt x="547" y="501"/>
                  </a:lnTo>
                  <a:lnTo>
                    <a:pt x="540" y="482"/>
                  </a:lnTo>
                  <a:lnTo>
                    <a:pt x="527" y="467"/>
                  </a:lnTo>
                  <a:lnTo>
                    <a:pt x="512" y="455"/>
                  </a:lnTo>
                  <a:lnTo>
                    <a:pt x="493" y="447"/>
                  </a:lnTo>
                  <a:lnTo>
                    <a:pt x="473" y="445"/>
                  </a:lnTo>
                  <a:close/>
                  <a:moveTo>
                    <a:pt x="215" y="0"/>
                  </a:moveTo>
                  <a:lnTo>
                    <a:pt x="236" y="0"/>
                  </a:lnTo>
                  <a:lnTo>
                    <a:pt x="256" y="6"/>
                  </a:lnTo>
                  <a:lnTo>
                    <a:pt x="275" y="14"/>
                  </a:lnTo>
                  <a:lnTo>
                    <a:pt x="292" y="27"/>
                  </a:lnTo>
                  <a:lnTo>
                    <a:pt x="672" y="405"/>
                  </a:lnTo>
                  <a:lnTo>
                    <a:pt x="685" y="422"/>
                  </a:lnTo>
                  <a:lnTo>
                    <a:pt x="695" y="442"/>
                  </a:lnTo>
                  <a:lnTo>
                    <a:pt x="699" y="461"/>
                  </a:lnTo>
                  <a:lnTo>
                    <a:pt x="699" y="482"/>
                  </a:lnTo>
                  <a:lnTo>
                    <a:pt x="695" y="502"/>
                  </a:lnTo>
                  <a:lnTo>
                    <a:pt x="685" y="521"/>
                  </a:lnTo>
                  <a:lnTo>
                    <a:pt x="673" y="537"/>
                  </a:lnTo>
                  <a:lnTo>
                    <a:pt x="540" y="669"/>
                  </a:lnTo>
                  <a:lnTo>
                    <a:pt x="522" y="683"/>
                  </a:lnTo>
                  <a:lnTo>
                    <a:pt x="503" y="691"/>
                  </a:lnTo>
                  <a:lnTo>
                    <a:pt x="483" y="697"/>
                  </a:lnTo>
                  <a:lnTo>
                    <a:pt x="462" y="697"/>
                  </a:lnTo>
                  <a:lnTo>
                    <a:pt x="443" y="691"/>
                  </a:lnTo>
                  <a:lnTo>
                    <a:pt x="424" y="683"/>
                  </a:lnTo>
                  <a:lnTo>
                    <a:pt x="407" y="669"/>
                  </a:lnTo>
                  <a:lnTo>
                    <a:pt x="26" y="292"/>
                  </a:lnTo>
                  <a:lnTo>
                    <a:pt x="13" y="275"/>
                  </a:lnTo>
                  <a:lnTo>
                    <a:pt x="4" y="256"/>
                  </a:lnTo>
                  <a:lnTo>
                    <a:pt x="0" y="236"/>
                  </a:lnTo>
                  <a:lnTo>
                    <a:pt x="0" y="216"/>
                  </a:lnTo>
                  <a:lnTo>
                    <a:pt x="4" y="196"/>
                  </a:lnTo>
                  <a:lnTo>
                    <a:pt x="13" y="176"/>
                  </a:lnTo>
                  <a:lnTo>
                    <a:pt x="26" y="160"/>
                  </a:lnTo>
                  <a:lnTo>
                    <a:pt x="159" y="27"/>
                  </a:lnTo>
                  <a:lnTo>
                    <a:pt x="177" y="14"/>
                  </a:lnTo>
                  <a:lnTo>
                    <a:pt x="195" y="6"/>
                  </a:lnTo>
                  <a:lnTo>
                    <a:pt x="2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40" name="Google Shape;10340;p23"/>
          <p:cNvGrpSpPr/>
          <p:nvPr/>
        </p:nvGrpSpPr>
        <p:grpSpPr>
          <a:xfrm>
            <a:off x="13839236" y="16902178"/>
            <a:ext cx="414095" cy="437628"/>
            <a:chOff x="3542" y="3710"/>
            <a:chExt cx="379" cy="401"/>
          </a:xfrm>
        </p:grpSpPr>
        <p:sp>
          <p:nvSpPr>
            <p:cNvPr id="10341" name="Google Shape;10341;p23"/>
            <p:cNvSpPr/>
            <p:nvPr/>
          </p:nvSpPr>
          <p:spPr>
            <a:xfrm>
              <a:off x="3542" y="3710"/>
              <a:ext cx="379" cy="281"/>
            </a:xfrm>
            <a:custGeom>
              <a:rect b="b" l="l" r="r" t="t"/>
              <a:pathLst>
                <a:path extrusionOk="0" h="2558" w="3446">
                  <a:moveTo>
                    <a:pt x="2567" y="0"/>
                  </a:moveTo>
                  <a:lnTo>
                    <a:pt x="2567" y="0"/>
                  </a:lnTo>
                  <a:lnTo>
                    <a:pt x="3007" y="381"/>
                  </a:lnTo>
                  <a:lnTo>
                    <a:pt x="3446" y="762"/>
                  </a:lnTo>
                  <a:lnTo>
                    <a:pt x="3041" y="762"/>
                  </a:lnTo>
                  <a:lnTo>
                    <a:pt x="3020" y="875"/>
                  </a:lnTo>
                  <a:lnTo>
                    <a:pt x="2993" y="985"/>
                  </a:lnTo>
                  <a:lnTo>
                    <a:pt x="2961" y="1092"/>
                  </a:lnTo>
                  <a:lnTo>
                    <a:pt x="2924" y="1196"/>
                  </a:lnTo>
                  <a:lnTo>
                    <a:pt x="2880" y="1297"/>
                  </a:lnTo>
                  <a:lnTo>
                    <a:pt x="2833" y="1395"/>
                  </a:lnTo>
                  <a:lnTo>
                    <a:pt x="2780" y="1488"/>
                  </a:lnTo>
                  <a:lnTo>
                    <a:pt x="2723" y="1579"/>
                  </a:lnTo>
                  <a:lnTo>
                    <a:pt x="2661" y="1666"/>
                  </a:lnTo>
                  <a:lnTo>
                    <a:pt x="2595" y="1749"/>
                  </a:lnTo>
                  <a:lnTo>
                    <a:pt x="2526" y="1829"/>
                  </a:lnTo>
                  <a:lnTo>
                    <a:pt x="2452" y="1904"/>
                  </a:lnTo>
                  <a:lnTo>
                    <a:pt x="2374" y="1977"/>
                  </a:lnTo>
                  <a:lnTo>
                    <a:pt x="2294" y="2046"/>
                  </a:lnTo>
                  <a:lnTo>
                    <a:pt x="2209" y="2110"/>
                  </a:lnTo>
                  <a:lnTo>
                    <a:pt x="2122" y="2170"/>
                  </a:lnTo>
                  <a:lnTo>
                    <a:pt x="2032" y="2227"/>
                  </a:lnTo>
                  <a:lnTo>
                    <a:pt x="1939" y="2279"/>
                  </a:lnTo>
                  <a:lnTo>
                    <a:pt x="1844" y="2327"/>
                  </a:lnTo>
                  <a:lnTo>
                    <a:pt x="1747" y="2371"/>
                  </a:lnTo>
                  <a:lnTo>
                    <a:pt x="1647" y="2410"/>
                  </a:lnTo>
                  <a:lnTo>
                    <a:pt x="1546" y="2444"/>
                  </a:lnTo>
                  <a:lnTo>
                    <a:pt x="1442" y="2476"/>
                  </a:lnTo>
                  <a:lnTo>
                    <a:pt x="1337" y="2501"/>
                  </a:lnTo>
                  <a:lnTo>
                    <a:pt x="1231" y="2522"/>
                  </a:lnTo>
                  <a:lnTo>
                    <a:pt x="1123" y="2538"/>
                  </a:lnTo>
                  <a:lnTo>
                    <a:pt x="1015" y="2550"/>
                  </a:lnTo>
                  <a:lnTo>
                    <a:pt x="906" y="2557"/>
                  </a:lnTo>
                  <a:lnTo>
                    <a:pt x="796" y="2558"/>
                  </a:lnTo>
                  <a:lnTo>
                    <a:pt x="685" y="2556"/>
                  </a:lnTo>
                  <a:lnTo>
                    <a:pt x="575" y="2547"/>
                  </a:lnTo>
                  <a:lnTo>
                    <a:pt x="464" y="2534"/>
                  </a:lnTo>
                  <a:lnTo>
                    <a:pt x="354" y="2515"/>
                  </a:lnTo>
                  <a:lnTo>
                    <a:pt x="243" y="2491"/>
                  </a:lnTo>
                  <a:lnTo>
                    <a:pt x="135" y="2461"/>
                  </a:lnTo>
                  <a:lnTo>
                    <a:pt x="26" y="2427"/>
                  </a:lnTo>
                  <a:lnTo>
                    <a:pt x="12" y="2420"/>
                  </a:lnTo>
                  <a:lnTo>
                    <a:pt x="4" y="2411"/>
                  </a:lnTo>
                  <a:lnTo>
                    <a:pt x="0" y="2400"/>
                  </a:lnTo>
                  <a:lnTo>
                    <a:pt x="0" y="2389"/>
                  </a:lnTo>
                  <a:lnTo>
                    <a:pt x="3" y="2377"/>
                  </a:lnTo>
                  <a:lnTo>
                    <a:pt x="9" y="2368"/>
                  </a:lnTo>
                  <a:lnTo>
                    <a:pt x="19" y="2361"/>
                  </a:lnTo>
                  <a:lnTo>
                    <a:pt x="30" y="2356"/>
                  </a:lnTo>
                  <a:lnTo>
                    <a:pt x="45" y="2356"/>
                  </a:lnTo>
                  <a:lnTo>
                    <a:pt x="160" y="2371"/>
                  </a:lnTo>
                  <a:lnTo>
                    <a:pt x="275" y="2379"/>
                  </a:lnTo>
                  <a:lnTo>
                    <a:pt x="388" y="2377"/>
                  </a:lnTo>
                  <a:lnTo>
                    <a:pt x="499" y="2371"/>
                  </a:lnTo>
                  <a:lnTo>
                    <a:pt x="609" y="2356"/>
                  </a:lnTo>
                  <a:lnTo>
                    <a:pt x="715" y="2335"/>
                  </a:lnTo>
                  <a:lnTo>
                    <a:pt x="821" y="2308"/>
                  </a:lnTo>
                  <a:lnTo>
                    <a:pt x="924" y="2275"/>
                  </a:lnTo>
                  <a:lnTo>
                    <a:pt x="1025" y="2236"/>
                  </a:lnTo>
                  <a:lnTo>
                    <a:pt x="1122" y="2191"/>
                  </a:lnTo>
                  <a:lnTo>
                    <a:pt x="1216" y="2140"/>
                  </a:lnTo>
                  <a:lnTo>
                    <a:pt x="1308" y="2085"/>
                  </a:lnTo>
                  <a:lnTo>
                    <a:pt x="1396" y="2024"/>
                  </a:lnTo>
                  <a:lnTo>
                    <a:pt x="1480" y="1958"/>
                  </a:lnTo>
                  <a:lnTo>
                    <a:pt x="1562" y="1888"/>
                  </a:lnTo>
                  <a:lnTo>
                    <a:pt x="1638" y="1813"/>
                  </a:lnTo>
                  <a:lnTo>
                    <a:pt x="1711" y="1734"/>
                  </a:lnTo>
                  <a:lnTo>
                    <a:pt x="1779" y="1651"/>
                  </a:lnTo>
                  <a:lnTo>
                    <a:pt x="1843" y="1564"/>
                  </a:lnTo>
                  <a:lnTo>
                    <a:pt x="1902" y="1475"/>
                  </a:lnTo>
                  <a:lnTo>
                    <a:pt x="1957" y="1381"/>
                  </a:lnTo>
                  <a:lnTo>
                    <a:pt x="2007" y="1284"/>
                  </a:lnTo>
                  <a:lnTo>
                    <a:pt x="2050" y="1185"/>
                  </a:lnTo>
                  <a:lnTo>
                    <a:pt x="2088" y="1082"/>
                  </a:lnTo>
                  <a:lnTo>
                    <a:pt x="2122" y="978"/>
                  </a:lnTo>
                  <a:lnTo>
                    <a:pt x="2149" y="872"/>
                  </a:lnTo>
                  <a:lnTo>
                    <a:pt x="2170" y="762"/>
                  </a:lnTo>
                  <a:lnTo>
                    <a:pt x="1689" y="762"/>
                  </a:lnTo>
                  <a:lnTo>
                    <a:pt x="2129" y="381"/>
                  </a:lnTo>
                  <a:lnTo>
                    <a:pt x="25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42" name="Google Shape;10342;p23"/>
            <p:cNvSpPr/>
            <p:nvPr/>
          </p:nvSpPr>
          <p:spPr>
            <a:xfrm>
              <a:off x="3767" y="3936"/>
              <a:ext cx="49" cy="175"/>
            </a:xfrm>
            <a:custGeom>
              <a:rect b="b" l="l" r="r" t="t"/>
              <a:pathLst>
                <a:path extrusionOk="0" h="1552" w="450">
                  <a:moveTo>
                    <a:pt x="450" y="0"/>
                  </a:moveTo>
                  <a:lnTo>
                    <a:pt x="450" y="1552"/>
                  </a:lnTo>
                  <a:lnTo>
                    <a:pt x="0" y="1552"/>
                  </a:lnTo>
                  <a:lnTo>
                    <a:pt x="0" y="324"/>
                  </a:lnTo>
                  <a:lnTo>
                    <a:pt x="97" y="267"/>
                  </a:lnTo>
                  <a:lnTo>
                    <a:pt x="190" y="207"/>
                  </a:lnTo>
                  <a:lnTo>
                    <a:pt x="281" y="142"/>
                  </a:lnTo>
                  <a:lnTo>
                    <a:pt x="367" y="73"/>
                  </a:lnTo>
                  <a:lnTo>
                    <a:pt x="4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43" name="Google Shape;10343;p23"/>
            <p:cNvSpPr/>
            <p:nvPr/>
          </p:nvSpPr>
          <p:spPr>
            <a:xfrm>
              <a:off x="3692" y="3984"/>
              <a:ext cx="50" cy="126"/>
            </a:xfrm>
            <a:custGeom>
              <a:rect b="b" l="l" r="r" t="t"/>
              <a:pathLst>
                <a:path extrusionOk="0" h="1119" w="448">
                  <a:moveTo>
                    <a:pt x="448" y="0"/>
                  </a:moveTo>
                  <a:lnTo>
                    <a:pt x="448" y="1119"/>
                  </a:lnTo>
                  <a:lnTo>
                    <a:pt x="0" y="1119"/>
                  </a:lnTo>
                  <a:lnTo>
                    <a:pt x="0" y="142"/>
                  </a:lnTo>
                  <a:lnTo>
                    <a:pt x="115" y="114"/>
                  </a:lnTo>
                  <a:lnTo>
                    <a:pt x="228" y="82"/>
                  </a:lnTo>
                  <a:lnTo>
                    <a:pt x="340" y="44"/>
                  </a:lnTo>
                  <a:lnTo>
                    <a:pt x="4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44" name="Google Shape;10344;p23"/>
            <p:cNvSpPr/>
            <p:nvPr/>
          </p:nvSpPr>
          <p:spPr>
            <a:xfrm>
              <a:off x="3842" y="3807"/>
              <a:ext cx="51" cy="299"/>
            </a:xfrm>
            <a:custGeom>
              <a:rect b="b" l="l" r="r" t="t"/>
              <a:pathLst>
                <a:path extrusionOk="0" h="2717" w="449">
                  <a:moveTo>
                    <a:pt x="437" y="0"/>
                  </a:moveTo>
                  <a:lnTo>
                    <a:pt x="449" y="0"/>
                  </a:lnTo>
                  <a:lnTo>
                    <a:pt x="449" y="2717"/>
                  </a:lnTo>
                  <a:lnTo>
                    <a:pt x="0" y="2717"/>
                  </a:lnTo>
                  <a:lnTo>
                    <a:pt x="0" y="926"/>
                  </a:lnTo>
                  <a:lnTo>
                    <a:pt x="68" y="835"/>
                  </a:lnTo>
                  <a:lnTo>
                    <a:pt x="134" y="742"/>
                  </a:lnTo>
                  <a:lnTo>
                    <a:pt x="193" y="645"/>
                  </a:lnTo>
                  <a:lnTo>
                    <a:pt x="248" y="545"/>
                  </a:lnTo>
                  <a:lnTo>
                    <a:pt x="297" y="442"/>
                  </a:lnTo>
                  <a:lnTo>
                    <a:pt x="341" y="336"/>
                  </a:lnTo>
                  <a:lnTo>
                    <a:pt x="379" y="226"/>
                  </a:lnTo>
                  <a:lnTo>
                    <a:pt x="412" y="115"/>
                  </a:lnTo>
                  <a:lnTo>
                    <a:pt x="4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45" name="Google Shape;10345;p23"/>
            <p:cNvSpPr/>
            <p:nvPr/>
          </p:nvSpPr>
          <p:spPr>
            <a:xfrm>
              <a:off x="3542" y="3991"/>
              <a:ext cx="50" cy="119"/>
            </a:xfrm>
            <a:custGeom>
              <a:rect b="b" l="l" r="r" t="t"/>
              <a:pathLst>
                <a:path extrusionOk="0" h="1055" w="451">
                  <a:moveTo>
                    <a:pt x="0" y="0"/>
                  </a:moveTo>
                  <a:lnTo>
                    <a:pt x="111" y="34"/>
                  </a:lnTo>
                  <a:lnTo>
                    <a:pt x="223" y="65"/>
                  </a:lnTo>
                  <a:lnTo>
                    <a:pt x="336" y="89"/>
                  </a:lnTo>
                  <a:lnTo>
                    <a:pt x="451" y="108"/>
                  </a:lnTo>
                  <a:lnTo>
                    <a:pt x="451" y="1055"/>
                  </a:lnTo>
                  <a:lnTo>
                    <a:pt x="0" y="105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46" name="Google Shape;10346;p23"/>
            <p:cNvSpPr/>
            <p:nvPr/>
          </p:nvSpPr>
          <p:spPr>
            <a:xfrm>
              <a:off x="3617" y="4004"/>
              <a:ext cx="51" cy="106"/>
            </a:xfrm>
            <a:custGeom>
              <a:rect b="b" l="l" r="r" t="t"/>
              <a:pathLst>
                <a:path extrusionOk="0" h="939" w="449">
                  <a:moveTo>
                    <a:pt x="449" y="0"/>
                  </a:moveTo>
                  <a:lnTo>
                    <a:pt x="449" y="939"/>
                  </a:lnTo>
                  <a:lnTo>
                    <a:pt x="0" y="939"/>
                  </a:lnTo>
                  <a:lnTo>
                    <a:pt x="0" y="14"/>
                  </a:lnTo>
                  <a:lnTo>
                    <a:pt x="68" y="18"/>
                  </a:lnTo>
                  <a:lnTo>
                    <a:pt x="136" y="19"/>
                  </a:lnTo>
                  <a:lnTo>
                    <a:pt x="242" y="17"/>
                  </a:lnTo>
                  <a:lnTo>
                    <a:pt x="346" y="10"/>
                  </a:lnTo>
                  <a:lnTo>
                    <a:pt x="4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347" name="Google Shape;10347;p23"/>
          <p:cNvSpPr/>
          <p:nvPr/>
        </p:nvSpPr>
        <p:spPr>
          <a:xfrm>
            <a:off x="11493201" y="16920097"/>
            <a:ext cx="282167" cy="400030"/>
          </a:xfrm>
          <a:custGeom>
            <a:rect b="b" l="l" r="r" t="t"/>
            <a:pathLst>
              <a:path extrusionOk="0" h="3358" w="2373">
                <a:moveTo>
                  <a:pt x="559" y="668"/>
                </a:moveTo>
                <a:lnTo>
                  <a:pt x="1814" y="668"/>
                </a:lnTo>
                <a:lnTo>
                  <a:pt x="1808" y="748"/>
                </a:lnTo>
                <a:lnTo>
                  <a:pt x="1797" y="825"/>
                </a:lnTo>
                <a:lnTo>
                  <a:pt x="1783" y="902"/>
                </a:lnTo>
                <a:lnTo>
                  <a:pt x="1765" y="977"/>
                </a:lnTo>
                <a:lnTo>
                  <a:pt x="1743" y="1048"/>
                </a:lnTo>
                <a:lnTo>
                  <a:pt x="1718" y="1118"/>
                </a:lnTo>
                <a:lnTo>
                  <a:pt x="1689" y="1183"/>
                </a:lnTo>
                <a:lnTo>
                  <a:pt x="1657" y="1245"/>
                </a:lnTo>
                <a:lnTo>
                  <a:pt x="1622" y="1303"/>
                </a:lnTo>
                <a:lnTo>
                  <a:pt x="1582" y="1357"/>
                </a:lnTo>
                <a:lnTo>
                  <a:pt x="1542" y="1407"/>
                </a:lnTo>
                <a:lnTo>
                  <a:pt x="1497" y="1451"/>
                </a:lnTo>
                <a:lnTo>
                  <a:pt x="1452" y="1490"/>
                </a:lnTo>
                <a:lnTo>
                  <a:pt x="1450" y="1491"/>
                </a:lnTo>
                <a:lnTo>
                  <a:pt x="1444" y="1494"/>
                </a:lnTo>
                <a:lnTo>
                  <a:pt x="1434" y="1500"/>
                </a:lnTo>
                <a:lnTo>
                  <a:pt x="1421" y="1508"/>
                </a:lnTo>
                <a:lnTo>
                  <a:pt x="1406" y="1520"/>
                </a:lnTo>
                <a:lnTo>
                  <a:pt x="1389" y="1534"/>
                </a:lnTo>
                <a:lnTo>
                  <a:pt x="1369" y="1553"/>
                </a:lnTo>
                <a:lnTo>
                  <a:pt x="1355" y="1578"/>
                </a:lnTo>
                <a:lnTo>
                  <a:pt x="1341" y="1608"/>
                </a:lnTo>
                <a:lnTo>
                  <a:pt x="1329" y="1643"/>
                </a:lnTo>
                <a:lnTo>
                  <a:pt x="1318" y="1682"/>
                </a:lnTo>
                <a:lnTo>
                  <a:pt x="1309" y="1724"/>
                </a:lnTo>
                <a:lnTo>
                  <a:pt x="1301" y="1768"/>
                </a:lnTo>
                <a:lnTo>
                  <a:pt x="1295" y="1815"/>
                </a:lnTo>
                <a:lnTo>
                  <a:pt x="1288" y="1863"/>
                </a:lnTo>
                <a:lnTo>
                  <a:pt x="1283" y="1909"/>
                </a:lnTo>
                <a:lnTo>
                  <a:pt x="1279" y="1956"/>
                </a:lnTo>
                <a:lnTo>
                  <a:pt x="1275" y="2002"/>
                </a:lnTo>
                <a:lnTo>
                  <a:pt x="1273" y="2045"/>
                </a:lnTo>
                <a:lnTo>
                  <a:pt x="1271" y="2086"/>
                </a:lnTo>
                <a:lnTo>
                  <a:pt x="1269" y="2122"/>
                </a:lnTo>
                <a:lnTo>
                  <a:pt x="1268" y="2154"/>
                </a:lnTo>
                <a:lnTo>
                  <a:pt x="1267" y="2182"/>
                </a:lnTo>
                <a:lnTo>
                  <a:pt x="1267" y="2203"/>
                </a:lnTo>
                <a:lnTo>
                  <a:pt x="1266" y="2218"/>
                </a:lnTo>
                <a:lnTo>
                  <a:pt x="1266" y="2225"/>
                </a:lnTo>
                <a:lnTo>
                  <a:pt x="1302" y="2231"/>
                </a:lnTo>
                <a:lnTo>
                  <a:pt x="1338" y="2241"/>
                </a:lnTo>
                <a:lnTo>
                  <a:pt x="1374" y="2255"/>
                </a:lnTo>
                <a:lnTo>
                  <a:pt x="1411" y="2275"/>
                </a:lnTo>
                <a:lnTo>
                  <a:pt x="1449" y="2300"/>
                </a:lnTo>
                <a:lnTo>
                  <a:pt x="1487" y="2331"/>
                </a:lnTo>
                <a:lnTo>
                  <a:pt x="1529" y="2369"/>
                </a:lnTo>
                <a:lnTo>
                  <a:pt x="1568" y="2405"/>
                </a:lnTo>
                <a:lnTo>
                  <a:pt x="1604" y="2436"/>
                </a:lnTo>
                <a:lnTo>
                  <a:pt x="1637" y="2465"/>
                </a:lnTo>
                <a:lnTo>
                  <a:pt x="1666" y="2492"/>
                </a:lnTo>
                <a:lnTo>
                  <a:pt x="1693" y="2516"/>
                </a:lnTo>
                <a:lnTo>
                  <a:pt x="1718" y="2538"/>
                </a:lnTo>
                <a:lnTo>
                  <a:pt x="1738" y="2559"/>
                </a:lnTo>
                <a:lnTo>
                  <a:pt x="1758" y="2580"/>
                </a:lnTo>
                <a:lnTo>
                  <a:pt x="1775" y="2599"/>
                </a:lnTo>
                <a:lnTo>
                  <a:pt x="1789" y="2618"/>
                </a:lnTo>
                <a:lnTo>
                  <a:pt x="1802" y="2638"/>
                </a:lnTo>
                <a:lnTo>
                  <a:pt x="1812" y="2658"/>
                </a:lnTo>
                <a:lnTo>
                  <a:pt x="1820" y="2678"/>
                </a:lnTo>
                <a:lnTo>
                  <a:pt x="1826" y="2700"/>
                </a:lnTo>
                <a:lnTo>
                  <a:pt x="1832" y="2724"/>
                </a:lnTo>
                <a:lnTo>
                  <a:pt x="1836" y="2750"/>
                </a:lnTo>
                <a:lnTo>
                  <a:pt x="1838" y="2778"/>
                </a:lnTo>
                <a:lnTo>
                  <a:pt x="596" y="2778"/>
                </a:lnTo>
                <a:lnTo>
                  <a:pt x="601" y="2735"/>
                </a:lnTo>
                <a:lnTo>
                  <a:pt x="612" y="2694"/>
                </a:lnTo>
                <a:lnTo>
                  <a:pt x="628" y="2654"/>
                </a:lnTo>
                <a:lnTo>
                  <a:pt x="649" y="2616"/>
                </a:lnTo>
                <a:lnTo>
                  <a:pt x="674" y="2579"/>
                </a:lnTo>
                <a:lnTo>
                  <a:pt x="703" y="2543"/>
                </a:lnTo>
                <a:lnTo>
                  <a:pt x="737" y="2507"/>
                </a:lnTo>
                <a:lnTo>
                  <a:pt x="773" y="2472"/>
                </a:lnTo>
                <a:lnTo>
                  <a:pt x="812" y="2437"/>
                </a:lnTo>
                <a:lnTo>
                  <a:pt x="855" y="2403"/>
                </a:lnTo>
                <a:lnTo>
                  <a:pt x="900" y="2367"/>
                </a:lnTo>
                <a:lnTo>
                  <a:pt x="947" y="2331"/>
                </a:lnTo>
                <a:lnTo>
                  <a:pt x="949" y="2329"/>
                </a:lnTo>
                <a:lnTo>
                  <a:pt x="954" y="2325"/>
                </a:lnTo>
                <a:lnTo>
                  <a:pt x="963" y="2318"/>
                </a:lnTo>
                <a:lnTo>
                  <a:pt x="975" y="2309"/>
                </a:lnTo>
                <a:lnTo>
                  <a:pt x="990" y="2299"/>
                </a:lnTo>
                <a:lnTo>
                  <a:pt x="1008" y="2289"/>
                </a:lnTo>
                <a:lnTo>
                  <a:pt x="1029" y="2277"/>
                </a:lnTo>
                <a:lnTo>
                  <a:pt x="1051" y="2265"/>
                </a:lnTo>
                <a:lnTo>
                  <a:pt x="1077" y="2254"/>
                </a:lnTo>
                <a:lnTo>
                  <a:pt x="1104" y="2244"/>
                </a:lnTo>
                <a:lnTo>
                  <a:pt x="1134" y="2236"/>
                </a:lnTo>
                <a:lnTo>
                  <a:pt x="1165" y="2229"/>
                </a:lnTo>
                <a:lnTo>
                  <a:pt x="1163" y="2226"/>
                </a:lnTo>
                <a:lnTo>
                  <a:pt x="1162" y="2224"/>
                </a:lnTo>
                <a:lnTo>
                  <a:pt x="1162" y="2222"/>
                </a:lnTo>
                <a:lnTo>
                  <a:pt x="1161" y="2222"/>
                </a:lnTo>
                <a:lnTo>
                  <a:pt x="1160" y="2145"/>
                </a:lnTo>
                <a:lnTo>
                  <a:pt x="1156" y="2072"/>
                </a:lnTo>
                <a:lnTo>
                  <a:pt x="1150" y="2005"/>
                </a:lnTo>
                <a:lnTo>
                  <a:pt x="1141" y="1941"/>
                </a:lnTo>
                <a:lnTo>
                  <a:pt x="1132" y="1883"/>
                </a:lnTo>
                <a:lnTo>
                  <a:pt x="1121" y="1831"/>
                </a:lnTo>
                <a:lnTo>
                  <a:pt x="1108" y="1782"/>
                </a:lnTo>
                <a:lnTo>
                  <a:pt x="1096" y="1738"/>
                </a:lnTo>
                <a:lnTo>
                  <a:pt x="1082" y="1699"/>
                </a:lnTo>
                <a:lnTo>
                  <a:pt x="1070" y="1664"/>
                </a:lnTo>
                <a:lnTo>
                  <a:pt x="1057" y="1633"/>
                </a:lnTo>
                <a:lnTo>
                  <a:pt x="1045" y="1607"/>
                </a:lnTo>
                <a:lnTo>
                  <a:pt x="1034" y="1585"/>
                </a:lnTo>
                <a:lnTo>
                  <a:pt x="1024" y="1566"/>
                </a:lnTo>
                <a:lnTo>
                  <a:pt x="1016" y="1553"/>
                </a:lnTo>
                <a:lnTo>
                  <a:pt x="1010" y="1544"/>
                </a:lnTo>
                <a:lnTo>
                  <a:pt x="1006" y="1537"/>
                </a:lnTo>
                <a:lnTo>
                  <a:pt x="1005" y="1535"/>
                </a:lnTo>
                <a:lnTo>
                  <a:pt x="893" y="1473"/>
                </a:lnTo>
                <a:lnTo>
                  <a:pt x="851" y="1437"/>
                </a:lnTo>
                <a:lnTo>
                  <a:pt x="810" y="1397"/>
                </a:lnTo>
                <a:lnTo>
                  <a:pt x="774" y="1353"/>
                </a:lnTo>
                <a:lnTo>
                  <a:pt x="740" y="1305"/>
                </a:lnTo>
                <a:lnTo>
                  <a:pt x="709" y="1254"/>
                </a:lnTo>
                <a:lnTo>
                  <a:pt x="681" y="1199"/>
                </a:lnTo>
                <a:lnTo>
                  <a:pt x="655" y="1142"/>
                </a:lnTo>
                <a:lnTo>
                  <a:pt x="633" y="1081"/>
                </a:lnTo>
                <a:lnTo>
                  <a:pt x="614" y="1018"/>
                </a:lnTo>
                <a:lnTo>
                  <a:pt x="597" y="952"/>
                </a:lnTo>
                <a:lnTo>
                  <a:pt x="584" y="884"/>
                </a:lnTo>
                <a:lnTo>
                  <a:pt x="572" y="814"/>
                </a:lnTo>
                <a:lnTo>
                  <a:pt x="564" y="741"/>
                </a:lnTo>
                <a:lnTo>
                  <a:pt x="559" y="668"/>
                </a:lnTo>
                <a:close/>
                <a:moveTo>
                  <a:pt x="340" y="503"/>
                </a:moveTo>
                <a:lnTo>
                  <a:pt x="348" y="594"/>
                </a:lnTo>
                <a:lnTo>
                  <a:pt x="359" y="683"/>
                </a:lnTo>
                <a:lnTo>
                  <a:pt x="374" y="772"/>
                </a:lnTo>
                <a:lnTo>
                  <a:pt x="392" y="858"/>
                </a:lnTo>
                <a:lnTo>
                  <a:pt x="415" y="941"/>
                </a:lnTo>
                <a:lnTo>
                  <a:pt x="441" y="1023"/>
                </a:lnTo>
                <a:lnTo>
                  <a:pt x="471" y="1101"/>
                </a:lnTo>
                <a:lnTo>
                  <a:pt x="504" y="1177"/>
                </a:lnTo>
                <a:lnTo>
                  <a:pt x="540" y="1248"/>
                </a:lnTo>
                <a:lnTo>
                  <a:pt x="579" y="1316"/>
                </a:lnTo>
                <a:lnTo>
                  <a:pt x="622" y="1379"/>
                </a:lnTo>
                <a:lnTo>
                  <a:pt x="667" y="1438"/>
                </a:lnTo>
                <a:lnTo>
                  <a:pt x="715" y="1493"/>
                </a:lnTo>
                <a:lnTo>
                  <a:pt x="766" y="1542"/>
                </a:lnTo>
                <a:lnTo>
                  <a:pt x="819" y="1586"/>
                </a:lnTo>
                <a:lnTo>
                  <a:pt x="927" y="1669"/>
                </a:lnTo>
                <a:lnTo>
                  <a:pt x="819" y="1751"/>
                </a:lnTo>
                <a:lnTo>
                  <a:pt x="766" y="1795"/>
                </a:lnTo>
                <a:lnTo>
                  <a:pt x="715" y="1845"/>
                </a:lnTo>
                <a:lnTo>
                  <a:pt x="667" y="1899"/>
                </a:lnTo>
                <a:lnTo>
                  <a:pt x="622" y="1958"/>
                </a:lnTo>
                <a:lnTo>
                  <a:pt x="579" y="2021"/>
                </a:lnTo>
                <a:lnTo>
                  <a:pt x="540" y="2090"/>
                </a:lnTo>
                <a:lnTo>
                  <a:pt x="504" y="2161"/>
                </a:lnTo>
                <a:lnTo>
                  <a:pt x="471" y="2236"/>
                </a:lnTo>
                <a:lnTo>
                  <a:pt x="441" y="2315"/>
                </a:lnTo>
                <a:lnTo>
                  <a:pt x="415" y="2395"/>
                </a:lnTo>
                <a:lnTo>
                  <a:pt x="392" y="2479"/>
                </a:lnTo>
                <a:lnTo>
                  <a:pt x="374" y="2565"/>
                </a:lnTo>
                <a:lnTo>
                  <a:pt x="359" y="2653"/>
                </a:lnTo>
                <a:lnTo>
                  <a:pt x="348" y="2744"/>
                </a:lnTo>
                <a:lnTo>
                  <a:pt x="340" y="2835"/>
                </a:lnTo>
                <a:lnTo>
                  <a:pt x="2032" y="2835"/>
                </a:lnTo>
                <a:lnTo>
                  <a:pt x="2025" y="2744"/>
                </a:lnTo>
                <a:lnTo>
                  <a:pt x="2015" y="2653"/>
                </a:lnTo>
                <a:lnTo>
                  <a:pt x="1999" y="2565"/>
                </a:lnTo>
                <a:lnTo>
                  <a:pt x="1981" y="2479"/>
                </a:lnTo>
                <a:lnTo>
                  <a:pt x="1958" y="2395"/>
                </a:lnTo>
                <a:lnTo>
                  <a:pt x="1932" y="2315"/>
                </a:lnTo>
                <a:lnTo>
                  <a:pt x="1902" y="2236"/>
                </a:lnTo>
                <a:lnTo>
                  <a:pt x="1869" y="2161"/>
                </a:lnTo>
                <a:lnTo>
                  <a:pt x="1833" y="2090"/>
                </a:lnTo>
                <a:lnTo>
                  <a:pt x="1793" y="2021"/>
                </a:lnTo>
                <a:lnTo>
                  <a:pt x="1751" y="1958"/>
                </a:lnTo>
                <a:lnTo>
                  <a:pt x="1706" y="1899"/>
                </a:lnTo>
                <a:lnTo>
                  <a:pt x="1658" y="1845"/>
                </a:lnTo>
                <a:lnTo>
                  <a:pt x="1607" y="1795"/>
                </a:lnTo>
                <a:lnTo>
                  <a:pt x="1554" y="1751"/>
                </a:lnTo>
                <a:lnTo>
                  <a:pt x="1446" y="1669"/>
                </a:lnTo>
                <a:lnTo>
                  <a:pt x="1554" y="1586"/>
                </a:lnTo>
                <a:lnTo>
                  <a:pt x="1607" y="1542"/>
                </a:lnTo>
                <a:lnTo>
                  <a:pt x="1658" y="1493"/>
                </a:lnTo>
                <a:lnTo>
                  <a:pt x="1706" y="1438"/>
                </a:lnTo>
                <a:lnTo>
                  <a:pt x="1751" y="1379"/>
                </a:lnTo>
                <a:lnTo>
                  <a:pt x="1793" y="1316"/>
                </a:lnTo>
                <a:lnTo>
                  <a:pt x="1833" y="1248"/>
                </a:lnTo>
                <a:lnTo>
                  <a:pt x="1869" y="1177"/>
                </a:lnTo>
                <a:lnTo>
                  <a:pt x="1902" y="1101"/>
                </a:lnTo>
                <a:lnTo>
                  <a:pt x="1932" y="1023"/>
                </a:lnTo>
                <a:lnTo>
                  <a:pt x="1958" y="941"/>
                </a:lnTo>
                <a:lnTo>
                  <a:pt x="1981" y="858"/>
                </a:lnTo>
                <a:lnTo>
                  <a:pt x="1999" y="772"/>
                </a:lnTo>
                <a:lnTo>
                  <a:pt x="2015" y="683"/>
                </a:lnTo>
                <a:lnTo>
                  <a:pt x="2025" y="594"/>
                </a:lnTo>
                <a:lnTo>
                  <a:pt x="2032" y="503"/>
                </a:lnTo>
                <a:lnTo>
                  <a:pt x="340" y="503"/>
                </a:lnTo>
                <a:close/>
                <a:moveTo>
                  <a:pt x="0" y="0"/>
                </a:moveTo>
                <a:lnTo>
                  <a:pt x="2373" y="0"/>
                </a:lnTo>
                <a:lnTo>
                  <a:pt x="2373" y="316"/>
                </a:lnTo>
                <a:lnTo>
                  <a:pt x="2242" y="316"/>
                </a:lnTo>
                <a:lnTo>
                  <a:pt x="2242" y="399"/>
                </a:lnTo>
                <a:lnTo>
                  <a:pt x="2239" y="502"/>
                </a:lnTo>
                <a:lnTo>
                  <a:pt x="2233" y="602"/>
                </a:lnTo>
                <a:lnTo>
                  <a:pt x="2222" y="702"/>
                </a:lnTo>
                <a:lnTo>
                  <a:pt x="2205" y="799"/>
                </a:lnTo>
                <a:lnTo>
                  <a:pt x="2185" y="895"/>
                </a:lnTo>
                <a:lnTo>
                  <a:pt x="2162" y="988"/>
                </a:lnTo>
                <a:lnTo>
                  <a:pt x="2133" y="1078"/>
                </a:lnTo>
                <a:lnTo>
                  <a:pt x="2101" y="1165"/>
                </a:lnTo>
                <a:lnTo>
                  <a:pt x="2065" y="1249"/>
                </a:lnTo>
                <a:lnTo>
                  <a:pt x="2025" y="1329"/>
                </a:lnTo>
                <a:lnTo>
                  <a:pt x="1983" y="1406"/>
                </a:lnTo>
                <a:lnTo>
                  <a:pt x="1935" y="1478"/>
                </a:lnTo>
                <a:lnTo>
                  <a:pt x="1885" y="1547"/>
                </a:lnTo>
                <a:lnTo>
                  <a:pt x="1832" y="1610"/>
                </a:lnTo>
                <a:lnTo>
                  <a:pt x="1776" y="1669"/>
                </a:lnTo>
                <a:lnTo>
                  <a:pt x="1832" y="1727"/>
                </a:lnTo>
                <a:lnTo>
                  <a:pt x="1885" y="1791"/>
                </a:lnTo>
                <a:lnTo>
                  <a:pt x="1935" y="1859"/>
                </a:lnTo>
                <a:lnTo>
                  <a:pt x="1983" y="1931"/>
                </a:lnTo>
                <a:lnTo>
                  <a:pt x="2025" y="2008"/>
                </a:lnTo>
                <a:lnTo>
                  <a:pt x="2065" y="2088"/>
                </a:lnTo>
                <a:lnTo>
                  <a:pt x="2101" y="2172"/>
                </a:lnTo>
                <a:lnTo>
                  <a:pt x="2133" y="2259"/>
                </a:lnTo>
                <a:lnTo>
                  <a:pt x="2162" y="2349"/>
                </a:lnTo>
                <a:lnTo>
                  <a:pt x="2185" y="2442"/>
                </a:lnTo>
                <a:lnTo>
                  <a:pt x="2205" y="2537"/>
                </a:lnTo>
                <a:lnTo>
                  <a:pt x="2222" y="2635"/>
                </a:lnTo>
                <a:lnTo>
                  <a:pt x="2233" y="2734"/>
                </a:lnTo>
                <a:lnTo>
                  <a:pt x="2239" y="2836"/>
                </a:lnTo>
                <a:lnTo>
                  <a:pt x="2242" y="2938"/>
                </a:lnTo>
                <a:lnTo>
                  <a:pt x="2242" y="3042"/>
                </a:lnTo>
                <a:lnTo>
                  <a:pt x="2373" y="3042"/>
                </a:lnTo>
                <a:lnTo>
                  <a:pt x="2373" y="3358"/>
                </a:lnTo>
                <a:lnTo>
                  <a:pt x="0" y="3358"/>
                </a:lnTo>
                <a:lnTo>
                  <a:pt x="0" y="3042"/>
                </a:lnTo>
                <a:lnTo>
                  <a:pt x="131" y="3042"/>
                </a:lnTo>
                <a:lnTo>
                  <a:pt x="131" y="2938"/>
                </a:lnTo>
                <a:lnTo>
                  <a:pt x="133" y="2836"/>
                </a:lnTo>
                <a:lnTo>
                  <a:pt x="141" y="2734"/>
                </a:lnTo>
                <a:lnTo>
                  <a:pt x="152" y="2635"/>
                </a:lnTo>
                <a:lnTo>
                  <a:pt x="168" y="2537"/>
                </a:lnTo>
                <a:lnTo>
                  <a:pt x="187" y="2442"/>
                </a:lnTo>
                <a:lnTo>
                  <a:pt x="212" y="2349"/>
                </a:lnTo>
                <a:lnTo>
                  <a:pt x="240" y="2259"/>
                </a:lnTo>
                <a:lnTo>
                  <a:pt x="272" y="2172"/>
                </a:lnTo>
                <a:lnTo>
                  <a:pt x="308" y="2088"/>
                </a:lnTo>
                <a:lnTo>
                  <a:pt x="348" y="2008"/>
                </a:lnTo>
                <a:lnTo>
                  <a:pt x="391" y="1931"/>
                </a:lnTo>
                <a:lnTo>
                  <a:pt x="438" y="1859"/>
                </a:lnTo>
                <a:lnTo>
                  <a:pt x="487" y="1791"/>
                </a:lnTo>
                <a:lnTo>
                  <a:pt x="541" y="1727"/>
                </a:lnTo>
                <a:lnTo>
                  <a:pt x="598" y="1669"/>
                </a:lnTo>
                <a:lnTo>
                  <a:pt x="541" y="1610"/>
                </a:lnTo>
                <a:lnTo>
                  <a:pt x="487" y="1547"/>
                </a:lnTo>
                <a:lnTo>
                  <a:pt x="438" y="1478"/>
                </a:lnTo>
                <a:lnTo>
                  <a:pt x="391" y="1406"/>
                </a:lnTo>
                <a:lnTo>
                  <a:pt x="348" y="1329"/>
                </a:lnTo>
                <a:lnTo>
                  <a:pt x="308" y="1249"/>
                </a:lnTo>
                <a:lnTo>
                  <a:pt x="272" y="1165"/>
                </a:lnTo>
                <a:lnTo>
                  <a:pt x="240" y="1078"/>
                </a:lnTo>
                <a:lnTo>
                  <a:pt x="212" y="988"/>
                </a:lnTo>
                <a:lnTo>
                  <a:pt x="187" y="895"/>
                </a:lnTo>
                <a:lnTo>
                  <a:pt x="168" y="799"/>
                </a:lnTo>
                <a:lnTo>
                  <a:pt x="152" y="702"/>
                </a:lnTo>
                <a:lnTo>
                  <a:pt x="141" y="602"/>
                </a:lnTo>
                <a:lnTo>
                  <a:pt x="133" y="502"/>
                </a:lnTo>
                <a:lnTo>
                  <a:pt x="131" y="399"/>
                </a:lnTo>
                <a:lnTo>
                  <a:pt x="131" y="316"/>
                </a:lnTo>
                <a:lnTo>
                  <a:pt x="0" y="31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348" name="Google Shape;10348;p23"/>
          <p:cNvGrpSpPr/>
          <p:nvPr/>
        </p:nvGrpSpPr>
        <p:grpSpPr>
          <a:xfrm>
            <a:off x="932130" y="20712913"/>
            <a:ext cx="465409" cy="514699"/>
            <a:chOff x="-63" y="1666"/>
            <a:chExt cx="1846" cy="2042"/>
          </a:xfrm>
        </p:grpSpPr>
        <p:sp>
          <p:nvSpPr>
            <p:cNvPr id="10349" name="Google Shape;10349;p23"/>
            <p:cNvSpPr/>
            <p:nvPr/>
          </p:nvSpPr>
          <p:spPr>
            <a:xfrm>
              <a:off x="-63" y="1666"/>
              <a:ext cx="205" cy="2042"/>
            </a:xfrm>
            <a:custGeom>
              <a:rect b="b" l="l" r="r" t="t"/>
              <a:pathLst>
                <a:path extrusionOk="0" h="4083" w="410">
                  <a:moveTo>
                    <a:pt x="205" y="0"/>
                  </a:moveTo>
                  <a:lnTo>
                    <a:pt x="242" y="2"/>
                  </a:lnTo>
                  <a:lnTo>
                    <a:pt x="276" y="12"/>
                  </a:lnTo>
                  <a:lnTo>
                    <a:pt x="308" y="27"/>
                  </a:lnTo>
                  <a:lnTo>
                    <a:pt x="337" y="48"/>
                  </a:lnTo>
                  <a:lnTo>
                    <a:pt x="362" y="72"/>
                  </a:lnTo>
                  <a:lnTo>
                    <a:pt x="382" y="102"/>
                  </a:lnTo>
                  <a:lnTo>
                    <a:pt x="398" y="133"/>
                  </a:lnTo>
                  <a:lnTo>
                    <a:pt x="406" y="168"/>
                  </a:lnTo>
                  <a:lnTo>
                    <a:pt x="410" y="205"/>
                  </a:lnTo>
                  <a:lnTo>
                    <a:pt x="410" y="3878"/>
                  </a:lnTo>
                  <a:lnTo>
                    <a:pt x="406" y="3914"/>
                  </a:lnTo>
                  <a:lnTo>
                    <a:pt x="398" y="3949"/>
                  </a:lnTo>
                  <a:lnTo>
                    <a:pt x="382" y="3981"/>
                  </a:lnTo>
                  <a:lnTo>
                    <a:pt x="362" y="4010"/>
                  </a:lnTo>
                  <a:lnTo>
                    <a:pt x="337" y="4035"/>
                  </a:lnTo>
                  <a:lnTo>
                    <a:pt x="308" y="4054"/>
                  </a:lnTo>
                  <a:lnTo>
                    <a:pt x="276" y="4069"/>
                  </a:lnTo>
                  <a:lnTo>
                    <a:pt x="242" y="4079"/>
                  </a:lnTo>
                  <a:lnTo>
                    <a:pt x="205" y="4083"/>
                  </a:lnTo>
                  <a:lnTo>
                    <a:pt x="168" y="4079"/>
                  </a:lnTo>
                  <a:lnTo>
                    <a:pt x="133" y="4069"/>
                  </a:lnTo>
                  <a:lnTo>
                    <a:pt x="102" y="4054"/>
                  </a:lnTo>
                  <a:lnTo>
                    <a:pt x="73" y="4035"/>
                  </a:lnTo>
                  <a:lnTo>
                    <a:pt x="48" y="4010"/>
                  </a:lnTo>
                  <a:lnTo>
                    <a:pt x="27" y="3981"/>
                  </a:lnTo>
                  <a:lnTo>
                    <a:pt x="12" y="3949"/>
                  </a:lnTo>
                  <a:lnTo>
                    <a:pt x="4" y="3914"/>
                  </a:lnTo>
                  <a:lnTo>
                    <a:pt x="0" y="3878"/>
                  </a:lnTo>
                  <a:lnTo>
                    <a:pt x="0" y="2043"/>
                  </a:lnTo>
                  <a:lnTo>
                    <a:pt x="0" y="205"/>
                  </a:lnTo>
                  <a:lnTo>
                    <a:pt x="4" y="168"/>
                  </a:lnTo>
                  <a:lnTo>
                    <a:pt x="12" y="133"/>
                  </a:lnTo>
                  <a:lnTo>
                    <a:pt x="27" y="102"/>
                  </a:lnTo>
                  <a:lnTo>
                    <a:pt x="48" y="72"/>
                  </a:lnTo>
                  <a:lnTo>
                    <a:pt x="73" y="48"/>
                  </a:lnTo>
                  <a:lnTo>
                    <a:pt x="102" y="27"/>
                  </a:lnTo>
                  <a:lnTo>
                    <a:pt x="133" y="12"/>
                  </a:lnTo>
                  <a:lnTo>
                    <a:pt x="168" y="2"/>
                  </a:lnTo>
                  <a:lnTo>
                    <a:pt x="20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0" name="Google Shape;10350;p23"/>
            <p:cNvSpPr/>
            <p:nvPr/>
          </p:nvSpPr>
          <p:spPr>
            <a:xfrm>
              <a:off x="245" y="1797"/>
              <a:ext cx="1538" cy="345"/>
            </a:xfrm>
            <a:custGeom>
              <a:rect b="b" l="l" r="r" t="t"/>
              <a:pathLst>
                <a:path extrusionOk="0" h="686" w="3076">
                  <a:moveTo>
                    <a:pt x="0" y="0"/>
                  </a:moveTo>
                  <a:lnTo>
                    <a:pt x="2893" y="0"/>
                  </a:lnTo>
                  <a:lnTo>
                    <a:pt x="2929" y="4"/>
                  </a:lnTo>
                  <a:lnTo>
                    <a:pt x="2964" y="15"/>
                  </a:lnTo>
                  <a:lnTo>
                    <a:pt x="2995" y="31"/>
                  </a:lnTo>
                  <a:lnTo>
                    <a:pt x="3023" y="53"/>
                  </a:lnTo>
                  <a:lnTo>
                    <a:pt x="3045" y="81"/>
                  </a:lnTo>
                  <a:lnTo>
                    <a:pt x="3061" y="112"/>
                  </a:lnTo>
                  <a:lnTo>
                    <a:pt x="3072" y="147"/>
                  </a:lnTo>
                  <a:lnTo>
                    <a:pt x="3076" y="183"/>
                  </a:lnTo>
                  <a:lnTo>
                    <a:pt x="3076" y="503"/>
                  </a:lnTo>
                  <a:lnTo>
                    <a:pt x="3072" y="541"/>
                  </a:lnTo>
                  <a:lnTo>
                    <a:pt x="3061" y="576"/>
                  </a:lnTo>
                  <a:lnTo>
                    <a:pt x="3045" y="607"/>
                  </a:lnTo>
                  <a:lnTo>
                    <a:pt x="3023" y="633"/>
                  </a:lnTo>
                  <a:lnTo>
                    <a:pt x="2995" y="655"/>
                  </a:lnTo>
                  <a:lnTo>
                    <a:pt x="2964" y="672"/>
                  </a:lnTo>
                  <a:lnTo>
                    <a:pt x="2929" y="682"/>
                  </a:lnTo>
                  <a:lnTo>
                    <a:pt x="2893" y="686"/>
                  </a:lnTo>
                  <a:lnTo>
                    <a:pt x="0" y="68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1" name="Google Shape;10351;p23"/>
            <p:cNvSpPr/>
            <p:nvPr/>
          </p:nvSpPr>
          <p:spPr>
            <a:xfrm>
              <a:off x="245" y="2276"/>
              <a:ext cx="1164" cy="343"/>
            </a:xfrm>
            <a:custGeom>
              <a:rect b="b" l="l" r="r" t="t"/>
              <a:pathLst>
                <a:path extrusionOk="0" h="686" w="2328">
                  <a:moveTo>
                    <a:pt x="205" y="205"/>
                  </a:moveTo>
                  <a:lnTo>
                    <a:pt x="205" y="481"/>
                  </a:lnTo>
                  <a:lnTo>
                    <a:pt x="2123" y="481"/>
                  </a:lnTo>
                  <a:lnTo>
                    <a:pt x="2123" y="205"/>
                  </a:lnTo>
                  <a:lnTo>
                    <a:pt x="205" y="205"/>
                  </a:lnTo>
                  <a:close/>
                  <a:moveTo>
                    <a:pt x="0" y="0"/>
                  </a:moveTo>
                  <a:lnTo>
                    <a:pt x="2144" y="0"/>
                  </a:lnTo>
                  <a:lnTo>
                    <a:pt x="2181" y="4"/>
                  </a:lnTo>
                  <a:lnTo>
                    <a:pt x="2216" y="15"/>
                  </a:lnTo>
                  <a:lnTo>
                    <a:pt x="2247" y="31"/>
                  </a:lnTo>
                  <a:lnTo>
                    <a:pt x="2273" y="54"/>
                  </a:lnTo>
                  <a:lnTo>
                    <a:pt x="2296" y="81"/>
                  </a:lnTo>
                  <a:lnTo>
                    <a:pt x="2313" y="112"/>
                  </a:lnTo>
                  <a:lnTo>
                    <a:pt x="2324" y="147"/>
                  </a:lnTo>
                  <a:lnTo>
                    <a:pt x="2328" y="183"/>
                  </a:lnTo>
                  <a:lnTo>
                    <a:pt x="2328" y="504"/>
                  </a:lnTo>
                  <a:lnTo>
                    <a:pt x="2324" y="541"/>
                  </a:lnTo>
                  <a:lnTo>
                    <a:pt x="2313" y="574"/>
                  </a:lnTo>
                  <a:lnTo>
                    <a:pt x="2296" y="605"/>
                  </a:lnTo>
                  <a:lnTo>
                    <a:pt x="2273" y="633"/>
                  </a:lnTo>
                  <a:lnTo>
                    <a:pt x="2247" y="655"/>
                  </a:lnTo>
                  <a:lnTo>
                    <a:pt x="2216" y="673"/>
                  </a:lnTo>
                  <a:lnTo>
                    <a:pt x="2181" y="683"/>
                  </a:lnTo>
                  <a:lnTo>
                    <a:pt x="2144" y="686"/>
                  </a:lnTo>
                  <a:lnTo>
                    <a:pt x="0" y="68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2" name="Google Shape;10352;p23"/>
            <p:cNvSpPr/>
            <p:nvPr/>
          </p:nvSpPr>
          <p:spPr>
            <a:xfrm>
              <a:off x="245" y="2755"/>
              <a:ext cx="1538" cy="343"/>
            </a:xfrm>
            <a:custGeom>
              <a:rect b="b" l="l" r="r" t="t"/>
              <a:pathLst>
                <a:path extrusionOk="0" h="686" w="3076">
                  <a:moveTo>
                    <a:pt x="205" y="205"/>
                  </a:moveTo>
                  <a:lnTo>
                    <a:pt x="205" y="481"/>
                  </a:lnTo>
                  <a:lnTo>
                    <a:pt x="2871" y="481"/>
                  </a:lnTo>
                  <a:lnTo>
                    <a:pt x="2871" y="205"/>
                  </a:lnTo>
                  <a:lnTo>
                    <a:pt x="205" y="205"/>
                  </a:lnTo>
                  <a:close/>
                  <a:moveTo>
                    <a:pt x="0" y="0"/>
                  </a:moveTo>
                  <a:lnTo>
                    <a:pt x="2893" y="0"/>
                  </a:lnTo>
                  <a:lnTo>
                    <a:pt x="2929" y="4"/>
                  </a:lnTo>
                  <a:lnTo>
                    <a:pt x="2964" y="15"/>
                  </a:lnTo>
                  <a:lnTo>
                    <a:pt x="2995" y="31"/>
                  </a:lnTo>
                  <a:lnTo>
                    <a:pt x="3023" y="54"/>
                  </a:lnTo>
                  <a:lnTo>
                    <a:pt x="3045" y="81"/>
                  </a:lnTo>
                  <a:lnTo>
                    <a:pt x="3061" y="112"/>
                  </a:lnTo>
                  <a:lnTo>
                    <a:pt x="3072" y="147"/>
                  </a:lnTo>
                  <a:lnTo>
                    <a:pt x="3076" y="183"/>
                  </a:lnTo>
                  <a:lnTo>
                    <a:pt x="3076" y="504"/>
                  </a:lnTo>
                  <a:lnTo>
                    <a:pt x="3072" y="541"/>
                  </a:lnTo>
                  <a:lnTo>
                    <a:pt x="3061" y="575"/>
                  </a:lnTo>
                  <a:lnTo>
                    <a:pt x="3045" y="606"/>
                  </a:lnTo>
                  <a:lnTo>
                    <a:pt x="3023" y="633"/>
                  </a:lnTo>
                  <a:lnTo>
                    <a:pt x="2995" y="655"/>
                  </a:lnTo>
                  <a:lnTo>
                    <a:pt x="2964" y="673"/>
                  </a:lnTo>
                  <a:lnTo>
                    <a:pt x="2929" y="683"/>
                  </a:lnTo>
                  <a:lnTo>
                    <a:pt x="2893" y="686"/>
                  </a:lnTo>
                  <a:lnTo>
                    <a:pt x="0" y="68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3" name="Google Shape;10353;p23"/>
            <p:cNvSpPr/>
            <p:nvPr/>
          </p:nvSpPr>
          <p:spPr>
            <a:xfrm>
              <a:off x="245" y="3233"/>
              <a:ext cx="991" cy="344"/>
            </a:xfrm>
            <a:custGeom>
              <a:rect b="b" l="l" r="r" t="t"/>
              <a:pathLst>
                <a:path extrusionOk="0" h="687" w="1982">
                  <a:moveTo>
                    <a:pt x="0" y="0"/>
                  </a:moveTo>
                  <a:lnTo>
                    <a:pt x="1800" y="0"/>
                  </a:lnTo>
                  <a:lnTo>
                    <a:pt x="1836" y="4"/>
                  </a:lnTo>
                  <a:lnTo>
                    <a:pt x="1871" y="15"/>
                  </a:lnTo>
                  <a:lnTo>
                    <a:pt x="1902" y="31"/>
                  </a:lnTo>
                  <a:lnTo>
                    <a:pt x="1929" y="54"/>
                  </a:lnTo>
                  <a:lnTo>
                    <a:pt x="1951" y="81"/>
                  </a:lnTo>
                  <a:lnTo>
                    <a:pt x="1967" y="112"/>
                  </a:lnTo>
                  <a:lnTo>
                    <a:pt x="1979" y="147"/>
                  </a:lnTo>
                  <a:lnTo>
                    <a:pt x="1982" y="183"/>
                  </a:lnTo>
                  <a:lnTo>
                    <a:pt x="1982" y="504"/>
                  </a:lnTo>
                  <a:lnTo>
                    <a:pt x="1979" y="541"/>
                  </a:lnTo>
                  <a:lnTo>
                    <a:pt x="1967" y="575"/>
                  </a:lnTo>
                  <a:lnTo>
                    <a:pt x="1951" y="606"/>
                  </a:lnTo>
                  <a:lnTo>
                    <a:pt x="1929" y="633"/>
                  </a:lnTo>
                  <a:lnTo>
                    <a:pt x="1902" y="655"/>
                  </a:lnTo>
                  <a:lnTo>
                    <a:pt x="1871" y="673"/>
                  </a:lnTo>
                  <a:lnTo>
                    <a:pt x="1836" y="683"/>
                  </a:lnTo>
                  <a:lnTo>
                    <a:pt x="1800" y="687"/>
                  </a:lnTo>
                  <a:lnTo>
                    <a:pt x="0" y="68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54" name="Google Shape;10354;p23"/>
          <p:cNvGrpSpPr/>
          <p:nvPr/>
        </p:nvGrpSpPr>
        <p:grpSpPr>
          <a:xfrm>
            <a:off x="3383339" y="20624441"/>
            <a:ext cx="646141" cy="691768"/>
            <a:chOff x="1733" y="1671"/>
            <a:chExt cx="1926" cy="2062"/>
          </a:xfrm>
        </p:grpSpPr>
        <p:sp>
          <p:nvSpPr>
            <p:cNvPr id="10355" name="Google Shape;10355;p23"/>
            <p:cNvSpPr/>
            <p:nvPr/>
          </p:nvSpPr>
          <p:spPr>
            <a:xfrm>
              <a:off x="1733" y="1671"/>
              <a:ext cx="1926" cy="1370"/>
            </a:xfrm>
            <a:custGeom>
              <a:rect b="b" l="l" r="r" t="t"/>
              <a:pathLst>
                <a:path extrusionOk="0" h="2739" w="3852">
                  <a:moveTo>
                    <a:pt x="1811" y="0"/>
                  </a:moveTo>
                  <a:lnTo>
                    <a:pt x="1906" y="4"/>
                  </a:lnTo>
                  <a:lnTo>
                    <a:pt x="2000" y="15"/>
                  </a:lnTo>
                  <a:lnTo>
                    <a:pt x="2092" y="33"/>
                  </a:lnTo>
                  <a:lnTo>
                    <a:pt x="2182" y="58"/>
                  </a:lnTo>
                  <a:lnTo>
                    <a:pt x="2269" y="89"/>
                  </a:lnTo>
                  <a:lnTo>
                    <a:pt x="2353" y="127"/>
                  </a:lnTo>
                  <a:lnTo>
                    <a:pt x="2433" y="171"/>
                  </a:lnTo>
                  <a:lnTo>
                    <a:pt x="2510" y="220"/>
                  </a:lnTo>
                  <a:lnTo>
                    <a:pt x="2583" y="275"/>
                  </a:lnTo>
                  <a:lnTo>
                    <a:pt x="2650" y="335"/>
                  </a:lnTo>
                  <a:lnTo>
                    <a:pt x="2714" y="400"/>
                  </a:lnTo>
                  <a:lnTo>
                    <a:pt x="2773" y="470"/>
                  </a:lnTo>
                  <a:lnTo>
                    <a:pt x="2827" y="544"/>
                  </a:lnTo>
                  <a:lnTo>
                    <a:pt x="2875" y="624"/>
                  </a:lnTo>
                  <a:lnTo>
                    <a:pt x="2918" y="706"/>
                  </a:lnTo>
                  <a:lnTo>
                    <a:pt x="2954" y="793"/>
                  </a:lnTo>
                  <a:lnTo>
                    <a:pt x="2983" y="882"/>
                  </a:lnTo>
                  <a:lnTo>
                    <a:pt x="3068" y="895"/>
                  </a:lnTo>
                  <a:lnTo>
                    <a:pt x="3151" y="913"/>
                  </a:lnTo>
                  <a:lnTo>
                    <a:pt x="3230" y="940"/>
                  </a:lnTo>
                  <a:lnTo>
                    <a:pt x="3305" y="972"/>
                  </a:lnTo>
                  <a:lnTo>
                    <a:pt x="3378" y="1011"/>
                  </a:lnTo>
                  <a:lnTo>
                    <a:pt x="3447" y="1055"/>
                  </a:lnTo>
                  <a:lnTo>
                    <a:pt x="3512" y="1107"/>
                  </a:lnTo>
                  <a:lnTo>
                    <a:pt x="3573" y="1162"/>
                  </a:lnTo>
                  <a:lnTo>
                    <a:pt x="3627" y="1222"/>
                  </a:lnTo>
                  <a:lnTo>
                    <a:pt x="3677" y="1287"/>
                  </a:lnTo>
                  <a:lnTo>
                    <a:pt x="3722" y="1356"/>
                  </a:lnTo>
                  <a:lnTo>
                    <a:pt x="3760" y="1429"/>
                  </a:lnTo>
                  <a:lnTo>
                    <a:pt x="3792" y="1505"/>
                  </a:lnTo>
                  <a:lnTo>
                    <a:pt x="3817" y="1585"/>
                  </a:lnTo>
                  <a:lnTo>
                    <a:pt x="3836" y="1667"/>
                  </a:lnTo>
                  <a:lnTo>
                    <a:pt x="3849" y="1751"/>
                  </a:lnTo>
                  <a:lnTo>
                    <a:pt x="3852" y="1839"/>
                  </a:lnTo>
                  <a:lnTo>
                    <a:pt x="3849" y="1926"/>
                  </a:lnTo>
                  <a:lnTo>
                    <a:pt x="3837" y="2010"/>
                  </a:lnTo>
                  <a:lnTo>
                    <a:pt x="3819" y="2091"/>
                  </a:lnTo>
                  <a:lnTo>
                    <a:pt x="3793" y="2169"/>
                  </a:lnTo>
                  <a:lnTo>
                    <a:pt x="3761" y="2246"/>
                  </a:lnTo>
                  <a:lnTo>
                    <a:pt x="3723" y="2317"/>
                  </a:lnTo>
                  <a:lnTo>
                    <a:pt x="3681" y="2386"/>
                  </a:lnTo>
                  <a:lnTo>
                    <a:pt x="3630" y="2450"/>
                  </a:lnTo>
                  <a:lnTo>
                    <a:pt x="3576" y="2510"/>
                  </a:lnTo>
                  <a:lnTo>
                    <a:pt x="3517" y="2566"/>
                  </a:lnTo>
                  <a:lnTo>
                    <a:pt x="3455" y="2616"/>
                  </a:lnTo>
                  <a:lnTo>
                    <a:pt x="3387" y="2661"/>
                  </a:lnTo>
                  <a:lnTo>
                    <a:pt x="3484" y="2163"/>
                  </a:lnTo>
                  <a:lnTo>
                    <a:pt x="3514" y="2103"/>
                  </a:lnTo>
                  <a:lnTo>
                    <a:pt x="3537" y="2041"/>
                  </a:lnTo>
                  <a:lnTo>
                    <a:pt x="3555" y="1976"/>
                  </a:lnTo>
                  <a:lnTo>
                    <a:pt x="3566" y="1908"/>
                  </a:lnTo>
                  <a:lnTo>
                    <a:pt x="3570" y="1839"/>
                  </a:lnTo>
                  <a:lnTo>
                    <a:pt x="3565" y="1765"/>
                  </a:lnTo>
                  <a:lnTo>
                    <a:pt x="3554" y="1694"/>
                  </a:lnTo>
                  <a:lnTo>
                    <a:pt x="3535" y="1625"/>
                  </a:lnTo>
                  <a:lnTo>
                    <a:pt x="3509" y="1559"/>
                  </a:lnTo>
                  <a:lnTo>
                    <a:pt x="3477" y="1497"/>
                  </a:lnTo>
                  <a:lnTo>
                    <a:pt x="3438" y="1438"/>
                  </a:lnTo>
                  <a:lnTo>
                    <a:pt x="3394" y="1384"/>
                  </a:lnTo>
                  <a:lnTo>
                    <a:pt x="3346" y="1335"/>
                  </a:lnTo>
                  <a:lnTo>
                    <a:pt x="3292" y="1291"/>
                  </a:lnTo>
                  <a:lnTo>
                    <a:pt x="3233" y="1253"/>
                  </a:lnTo>
                  <a:lnTo>
                    <a:pt x="3171" y="1221"/>
                  </a:lnTo>
                  <a:lnTo>
                    <a:pt x="3105" y="1194"/>
                  </a:lnTo>
                  <a:lnTo>
                    <a:pt x="3037" y="1176"/>
                  </a:lnTo>
                  <a:lnTo>
                    <a:pt x="2964" y="1164"/>
                  </a:lnTo>
                  <a:lnTo>
                    <a:pt x="2891" y="1160"/>
                  </a:lnTo>
                  <a:lnTo>
                    <a:pt x="2874" y="1162"/>
                  </a:lnTo>
                  <a:lnTo>
                    <a:pt x="2871" y="1162"/>
                  </a:lnTo>
                  <a:lnTo>
                    <a:pt x="2842" y="1158"/>
                  </a:lnTo>
                  <a:lnTo>
                    <a:pt x="2816" y="1150"/>
                  </a:lnTo>
                  <a:lnTo>
                    <a:pt x="2792" y="1137"/>
                  </a:lnTo>
                  <a:lnTo>
                    <a:pt x="2771" y="1119"/>
                  </a:lnTo>
                  <a:lnTo>
                    <a:pt x="2753" y="1098"/>
                  </a:lnTo>
                  <a:lnTo>
                    <a:pt x="2741" y="1074"/>
                  </a:lnTo>
                  <a:lnTo>
                    <a:pt x="2732" y="1046"/>
                  </a:lnTo>
                  <a:lnTo>
                    <a:pt x="2713" y="965"/>
                  </a:lnTo>
                  <a:lnTo>
                    <a:pt x="2687" y="886"/>
                  </a:lnTo>
                  <a:lnTo>
                    <a:pt x="2655" y="812"/>
                  </a:lnTo>
                  <a:lnTo>
                    <a:pt x="2616" y="740"/>
                  </a:lnTo>
                  <a:lnTo>
                    <a:pt x="2572" y="672"/>
                  </a:lnTo>
                  <a:lnTo>
                    <a:pt x="2522" y="610"/>
                  </a:lnTo>
                  <a:lnTo>
                    <a:pt x="2468" y="552"/>
                  </a:lnTo>
                  <a:lnTo>
                    <a:pt x="2409" y="498"/>
                  </a:lnTo>
                  <a:lnTo>
                    <a:pt x="2345" y="450"/>
                  </a:lnTo>
                  <a:lnTo>
                    <a:pt x="2278" y="408"/>
                  </a:lnTo>
                  <a:lnTo>
                    <a:pt x="2207" y="370"/>
                  </a:lnTo>
                  <a:lnTo>
                    <a:pt x="2133" y="339"/>
                  </a:lnTo>
                  <a:lnTo>
                    <a:pt x="2055" y="315"/>
                  </a:lnTo>
                  <a:lnTo>
                    <a:pt x="1976" y="297"/>
                  </a:lnTo>
                  <a:lnTo>
                    <a:pt x="1894" y="286"/>
                  </a:lnTo>
                  <a:lnTo>
                    <a:pt x="1811" y="282"/>
                  </a:lnTo>
                  <a:lnTo>
                    <a:pt x="1725" y="286"/>
                  </a:lnTo>
                  <a:lnTo>
                    <a:pt x="1641" y="297"/>
                  </a:lnTo>
                  <a:lnTo>
                    <a:pt x="1561" y="316"/>
                  </a:lnTo>
                  <a:lnTo>
                    <a:pt x="1483" y="341"/>
                  </a:lnTo>
                  <a:lnTo>
                    <a:pt x="1408" y="373"/>
                  </a:lnTo>
                  <a:lnTo>
                    <a:pt x="1336" y="410"/>
                  </a:lnTo>
                  <a:lnTo>
                    <a:pt x="1269" y="454"/>
                  </a:lnTo>
                  <a:lnTo>
                    <a:pt x="1206" y="503"/>
                  </a:lnTo>
                  <a:lnTo>
                    <a:pt x="1147" y="557"/>
                  </a:lnTo>
                  <a:lnTo>
                    <a:pt x="1092" y="616"/>
                  </a:lnTo>
                  <a:lnTo>
                    <a:pt x="1043" y="680"/>
                  </a:lnTo>
                  <a:lnTo>
                    <a:pt x="999" y="748"/>
                  </a:lnTo>
                  <a:lnTo>
                    <a:pt x="961" y="819"/>
                  </a:lnTo>
                  <a:lnTo>
                    <a:pt x="930" y="893"/>
                  </a:lnTo>
                  <a:lnTo>
                    <a:pt x="905" y="972"/>
                  </a:lnTo>
                  <a:lnTo>
                    <a:pt x="886" y="1053"/>
                  </a:lnTo>
                  <a:lnTo>
                    <a:pt x="875" y="1135"/>
                  </a:lnTo>
                  <a:lnTo>
                    <a:pt x="871" y="1221"/>
                  </a:lnTo>
                  <a:lnTo>
                    <a:pt x="875" y="1296"/>
                  </a:lnTo>
                  <a:lnTo>
                    <a:pt x="885" y="1372"/>
                  </a:lnTo>
                  <a:lnTo>
                    <a:pt x="901" y="1450"/>
                  </a:lnTo>
                  <a:lnTo>
                    <a:pt x="905" y="1477"/>
                  </a:lnTo>
                  <a:lnTo>
                    <a:pt x="904" y="1503"/>
                  </a:lnTo>
                  <a:lnTo>
                    <a:pt x="897" y="1528"/>
                  </a:lnTo>
                  <a:lnTo>
                    <a:pt x="887" y="1553"/>
                  </a:lnTo>
                  <a:lnTo>
                    <a:pt x="872" y="1574"/>
                  </a:lnTo>
                  <a:lnTo>
                    <a:pt x="853" y="1593"/>
                  </a:lnTo>
                  <a:lnTo>
                    <a:pt x="831" y="1608"/>
                  </a:lnTo>
                  <a:lnTo>
                    <a:pt x="807" y="1618"/>
                  </a:lnTo>
                  <a:lnTo>
                    <a:pt x="781" y="1625"/>
                  </a:lnTo>
                  <a:lnTo>
                    <a:pt x="754" y="1625"/>
                  </a:lnTo>
                  <a:lnTo>
                    <a:pt x="749" y="1625"/>
                  </a:lnTo>
                  <a:lnTo>
                    <a:pt x="742" y="1623"/>
                  </a:lnTo>
                  <a:lnTo>
                    <a:pt x="734" y="1623"/>
                  </a:lnTo>
                  <a:lnTo>
                    <a:pt x="730" y="1622"/>
                  </a:lnTo>
                  <a:lnTo>
                    <a:pt x="729" y="1622"/>
                  </a:lnTo>
                  <a:lnTo>
                    <a:pt x="673" y="1626"/>
                  </a:lnTo>
                  <a:lnTo>
                    <a:pt x="619" y="1636"/>
                  </a:lnTo>
                  <a:lnTo>
                    <a:pt x="567" y="1652"/>
                  </a:lnTo>
                  <a:lnTo>
                    <a:pt x="520" y="1675"/>
                  </a:lnTo>
                  <a:lnTo>
                    <a:pt x="474" y="1702"/>
                  </a:lnTo>
                  <a:lnTo>
                    <a:pt x="432" y="1735"/>
                  </a:lnTo>
                  <a:lnTo>
                    <a:pt x="395" y="1773"/>
                  </a:lnTo>
                  <a:lnTo>
                    <a:pt x="363" y="1814"/>
                  </a:lnTo>
                  <a:lnTo>
                    <a:pt x="335" y="1859"/>
                  </a:lnTo>
                  <a:lnTo>
                    <a:pt x="312" y="1908"/>
                  </a:lnTo>
                  <a:lnTo>
                    <a:pt x="296" y="1960"/>
                  </a:lnTo>
                  <a:lnTo>
                    <a:pt x="286" y="2014"/>
                  </a:lnTo>
                  <a:lnTo>
                    <a:pt x="282" y="2070"/>
                  </a:lnTo>
                  <a:lnTo>
                    <a:pt x="286" y="2129"/>
                  </a:lnTo>
                  <a:lnTo>
                    <a:pt x="297" y="2185"/>
                  </a:lnTo>
                  <a:lnTo>
                    <a:pt x="315" y="2238"/>
                  </a:lnTo>
                  <a:lnTo>
                    <a:pt x="339" y="2290"/>
                  </a:lnTo>
                  <a:lnTo>
                    <a:pt x="369" y="2336"/>
                  </a:lnTo>
                  <a:lnTo>
                    <a:pt x="404" y="2379"/>
                  </a:lnTo>
                  <a:lnTo>
                    <a:pt x="444" y="2416"/>
                  </a:lnTo>
                  <a:lnTo>
                    <a:pt x="439" y="2451"/>
                  </a:lnTo>
                  <a:lnTo>
                    <a:pt x="438" y="2488"/>
                  </a:lnTo>
                  <a:lnTo>
                    <a:pt x="438" y="2739"/>
                  </a:lnTo>
                  <a:lnTo>
                    <a:pt x="374" y="2707"/>
                  </a:lnTo>
                  <a:lnTo>
                    <a:pt x="315" y="2670"/>
                  </a:lnTo>
                  <a:lnTo>
                    <a:pt x="260" y="2627"/>
                  </a:lnTo>
                  <a:lnTo>
                    <a:pt x="208" y="2581"/>
                  </a:lnTo>
                  <a:lnTo>
                    <a:pt x="162" y="2529"/>
                  </a:lnTo>
                  <a:lnTo>
                    <a:pt x="122" y="2473"/>
                  </a:lnTo>
                  <a:lnTo>
                    <a:pt x="85" y="2414"/>
                  </a:lnTo>
                  <a:lnTo>
                    <a:pt x="55" y="2350"/>
                  </a:lnTo>
                  <a:lnTo>
                    <a:pt x="31" y="2283"/>
                  </a:lnTo>
                  <a:lnTo>
                    <a:pt x="14" y="2214"/>
                  </a:lnTo>
                  <a:lnTo>
                    <a:pt x="4" y="2144"/>
                  </a:lnTo>
                  <a:lnTo>
                    <a:pt x="0" y="2070"/>
                  </a:lnTo>
                  <a:lnTo>
                    <a:pt x="4" y="1995"/>
                  </a:lnTo>
                  <a:lnTo>
                    <a:pt x="15" y="1921"/>
                  </a:lnTo>
                  <a:lnTo>
                    <a:pt x="34" y="1850"/>
                  </a:lnTo>
                  <a:lnTo>
                    <a:pt x="59" y="1783"/>
                  </a:lnTo>
                  <a:lnTo>
                    <a:pt x="90" y="1717"/>
                  </a:lnTo>
                  <a:lnTo>
                    <a:pt x="128" y="1657"/>
                  </a:lnTo>
                  <a:lnTo>
                    <a:pt x="171" y="1601"/>
                  </a:lnTo>
                  <a:lnTo>
                    <a:pt x="220" y="1548"/>
                  </a:lnTo>
                  <a:lnTo>
                    <a:pt x="272" y="1502"/>
                  </a:lnTo>
                  <a:lnTo>
                    <a:pt x="330" y="1459"/>
                  </a:lnTo>
                  <a:lnTo>
                    <a:pt x="392" y="1423"/>
                  </a:lnTo>
                  <a:lnTo>
                    <a:pt x="457" y="1393"/>
                  </a:lnTo>
                  <a:lnTo>
                    <a:pt x="525" y="1369"/>
                  </a:lnTo>
                  <a:lnTo>
                    <a:pt x="596" y="1352"/>
                  </a:lnTo>
                  <a:lnTo>
                    <a:pt x="591" y="1286"/>
                  </a:lnTo>
                  <a:lnTo>
                    <a:pt x="589" y="1221"/>
                  </a:lnTo>
                  <a:lnTo>
                    <a:pt x="592" y="1125"/>
                  </a:lnTo>
                  <a:lnTo>
                    <a:pt x="604" y="1033"/>
                  </a:lnTo>
                  <a:lnTo>
                    <a:pt x="621" y="941"/>
                  </a:lnTo>
                  <a:lnTo>
                    <a:pt x="645" y="853"/>
                  </a:lnTo>
                  <a:lnTo>
                    <a:pt x="676" y="767"/>
                  </a:lnTo>
                  <a:lnTo>
                    <a:pt x="713" y="685"/>
                  </a:lnTo>
                  <a:lnTo>
                    <a:pt x="755" y="605"/>
                  </a:lnTo>
                  <a:lnTo>
                    <a:pt x="804" y="529"/>
                  </a:lnTo>
                  <a:lnTo>
                    <a:pt x="857" y="458"/>
                  </a:lnTo>
                  <a:lnTo>
                    <a:pt x="916" y="390"/>
                  </a:lnTo>
                  <a:lnTo>
                    <a:pt x="979" y="327"/>
                  </a:lnTo>
                  <a:lnTo>
                    <a:pt x="1047" y="268"/>
                  </a:lnTo>
                  <a:lnTo>
                    <a:pt x="1118" y="215"/>
                  </a:lnTo>
                  <a:lnTo>
                    <a:pt x="1195" y="167"/>
                  </a:lnTo>
                  <a:lnTo>
                    <a:pt x="1274" y="124"/>
                  </a:lnTo>
                  <a:lnTo>
                    <a:pt x="1357" y="88"/>
                  </a:lnTo>
                  <a:lnTo>
                    <a:pt x="1442" y="56"/>
                  </a:lnTo>
                  <a:lnTo>
                    <a:pt x="1531" y="33"/>
                  </a:lnTo>
                  <a:lnTo>
                    <a:pt x="1621" y="14"/>
                  </a:lnTo>
                  <a:lnTo>
                    <a:pt x="1715" y="4"/>
                  </a:lnTo>
                  <a:lnTo>
                    <a:pt x="18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6" name="Google Shape;10356;p23"/>
            <p:cNvSpPr/>
            <p:nvPr/>
          </p:nvSpPr>
          <p:spPr>
            <a:xfrm>
              <a:off x="2239" y="2634"/>
              <a:ext cx="1136" cy="418"/>
            </a:xfrm>
            <a:custGeom>
              <a:rect b="b" l="l" r="r" t="t"/>
              <a:pathLst>
                <a:path extrusionOk="0" h="836" w="2272">
                  <a:moveTo>
                    <a:pt x="147" y="0"/>
                  </a:moveTo>
                  <a:lnTo>
                    <a:pt x="2138" y="0"/>
                  </a:lnTo>
                  <a:lnTo>
                    <a:pt x="2168" y="3"/>
                  </a:lnTo>
                  <a:lnTo>
                    <a:pt x="2196" y="13"/>
                  </a:lnTo>
                  <a:lnTo>
                    <a:pt x="2221" y="28"/>
                  </a:lnTo>
                  <a:lnTo>
                    <a:pt x="2242" y="49"/>
                  </a:lnTo>
                  <a:lnTo>
                    <a:pt x="2257" y="73"/>
                  </a:lnTo>
                  <a:lnTo>
                    <a:pt x="2269" y="100"/>
                  </a:lnTo>
                  <a:lnTo>
                    <a:pt x="2272" y="130"/>
                  </a:lnTo>
                  <a:lnTo>
                    <a:pt x="2270" y="159"/>
                  </a:lnTo>
                  <a:lnTo>
                    <a:pt x="2138" y="836"/>
                  </a:lnTo>
                  <a:lnTo>
                    <a:pt x="2123" y="789"/>
                  </a:lnTo>
                  <a:lnTo>
                    <a:pt x="2103" y="745"/>
                  </a:lnTo>
                  <a:lnTo>
                    <a:pt x="2077" y="705"/>
                  </a:lnTo>
                  <a:lnTo>
                    <a:pt x="2046" y="669"/>
                  </a:lnTo>
                  <a:lnTo>
                    <a:pt x="2011" y="637"/>
                  </a:lnTo>
                  <a:lnTo>
                    <a:pt x="1972" y="610"/>
                  </a:lnTo>
                  <a:lnTo>
                    <a:pt x="1930" y="587"/>
                  </a:lnTo>
                  <a:lnTo>
                    <a:pt x="1885" y="571"/>
                  </a:lnTo>
                  <a:lnTo>
                    <a:pt x="1837" y="561"/>
                  </a:lnTo>
                  <a:lnTo>
                    <a:pt x="1787" y="558"/>
                  </a:lnTo>
                  <a:lnTo>
                    <a:pt x="788" y="558"/>
                  </a:lnTo>
                  <a:lnTo>
                    <a:pt x="783" y="504"/>
                  </a:lnTo>
                  <a:lnTo>
                    <a:pt x="771" y="454"/>
                  </a:lnTo>
                  <a:lnTo>
                    <a:pt x="753" y="406"/>
                  </a:lnTo>
                  <a:lnTo>
                    <a:pt x="728" y="363"/>
                  </a:lnTo>
                  <a:lnTo>
                    <a:pt x="697" y="322"/>
                  </a:lnTo>
                  <a:lnTo>
                    <a:pt x="661" y="286"/>
                  </a:lnTo>
                  <a:lnTo>
                    <a:pt x="621" y="256"/>
                  </a:lnTo>
                  <a:lnTo>
                    <a:pt x="577" y="232"/>
                  </a:lnTo>
                  <a:lnTo>
                    <a:pt x="529" y="213"/>
                  </a:lnTo>
                  <a:lnTo>
                    <a:pt x="478" y="202"/>
                  </a:lnTo>
                  <a:lnTo>
                    <a:pt x="425" y="198"/>
                  </a:lnTo>
                  <a:lnTo>
                    <a:pt x="0" y="198"/>
                  </a:lnTo>
                  <a:lnTo>
                    <a:pt x="15" y="112"/>
                  </a:lnTo>
                  <a:lnTo>
                    <a:pt x="22" y="85"/>
                  </a:lnTo>
                  <a:lnTo>
                    <a:pt x="34" y="61"/>
                  </a:lnTo>
                  <a:lnTo>
                    <a:pt x="51" y="40"/>
                  </a:lnTo>
                  <a:lnTo>
                    <a:pt x="71" y="24"/>
                  </a:lnTo>
                  <a:lnTo>
                    <a:pt x="94" y="10"/>
                  </a:lnTo>
                  <a:lnTo>
                    <a:pt x="120" y="3"/>
                  </a:lnTo>
                  <a:lnTo>
                    <a:pt x="14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57" name="Google Shape;10357;p23"/>
            <p:cNvSpPr/>
            <p:nvPr/>
          </p:nvSpPr>
          <p:spPr>
            <a:xfrm>
              <a:off x="2057" y="2839"/>
              <a:ext cx="1151" cy="894"/>
            </a:xfrm>
            <a:custGeom>
              <a:rect b="b" l="l" r="r" t="t"/>
              <a:pathLst>
                <a:path extrusionOk="0" h="1788" w="2301">
                  <a:moveTo>
                    <a:pt x="152" y="0"/>
                  </a:moveTo>
                  <a:lnTo>
                    <a:pt x="789" y="0"/>
                  </a:lnTo>
                  <a:lnTo>
                    <a:pt x="819" y="3"/>
                  </a:lnTo>
                  <a:lnTo>
                    <a:pt x="848" y="12"/>
                  </a:lnTo>
                  <a:lnTo>
                    <a:pt x="873" y="25"/>
                  </a:lnTo>
                  <a:lnTo>
                    <a:pt x="896" y="44"/>
                  </a:lnTo>
                  <a:lnTo>
                    <a:pt x="915" y="67"/>
                  </a:lnTo>
                  <a:lnTo>
                    <a:pt x="928" y="92"/>
                  </a:lnTo>
                  <a:lnTo>
                    <a:pt x="937" y="121"/>
                  </a:lnTo>
                  <a:lnTo>
                    <a:pt x="940" y="151"/>
                  </a:lnTo>
                  <a:lnTo>
                    <a:pt x="940" y="338"/>
                  </a:lnTo>
                  <a:lnTo>
                    <a:pt x="942" y="349"/>
                  </a:lnTo>
                  <a:lnTo>
                    <a:pt x="951" y="357"/>
                  </a:lnTo>
                  <a:lnTo>
                    <a:pt x="961" y="359"/>
                  </a:lnTo>
                  <a:lnTo>
                    <a:pt x="2151" y="359"/>
                  </a:lnTo>
                  <a:lnTo>
                    <a:pt x="2181" y="363"/>
                  </a:lnTo>
                  <a:lnTo>
                    <a:pt x="2208" y="372"/>
                  </a:lnTo>
                  <a:lnTo>
                    <a:pt x="2235" y="385"/>
                  </a:lnTo>
                  <a:lnTo>
                    <a:pt x="2257" y="404"/>
                  </a:lnTo>
                  <a:lnTo>
                    <a:pt x="2275" y="426"/>
                  </a:lnTo>
                  <a:lnTo>
                    <a:pt x="2290" y="452"/>
                  </a:lnTo>
                  <a:lnTo>
                    <a:pt x="2299" y="479"/>
                  </a:lnTo>
                  <a:lnTo>
                    <a:pt x="2301" y="511"/>
                  </a:lnTo>
                  <a:lnTo>
                    <a:pt x="2301" y="1636"/>
                  </a:lnTo>
                  <a:lnTo>
                    <a:pt x="2299" y="1668"/>
                  </a:lnTo>
                  <a:lnTo>
                    <a:pt x="2290" y="1695"/>
                  </a:lnTo>
                  <a:lnTo>
                    <a:pt x="2275" y="1721"/>
                  </a:lnTo>
                  <a:lnTo>
                    <a:pt x="2257" y="1744"/>
                  </a:lnTo>
                  <a:lnTo>
                    <a:pt x="2235" y="1762"/>
                  </a:lnTo>
                  <a:lnTo>
                    <a:pt x="2208" y="1775"/>
                  </a:lnTo>
                  <a:lnTo>
                    <a:pt x="2181" y="1784"/>
                  </a:lnTo>
                  <a:lnTo>
                    <a:pt x="2151" y="1788"/>
                  </a:lnTo>
                  <a:lnTo>
                    <a:pt x="152" y="1788"/>
                  </a:lnTo>
                  <a:lnTo>
                    <a:pt x="120" y="1784"/>
                  </a:lnTo>
                  <a:lnTo>
                    <a:pt x="93" y="1775"/>
                  </a:lnTo>
                  <a:lnTo>
                    <a:pt x="66" y="1762"/>
                  </a:lnTo>
                  <a:lnTo>
                    <a:pt x="45" y="1744"/>
                  </a:lnTo>
                  <a:lnTo>
                    <a:pt x="26" y="1721"/>
                  </a:lnTo>
                  <a:lnTo>
                    <a:pt x="12" y="1695"/>
                  </a:lnTo>
                  <a:lnTo>
                    <a:pt x="4" y="1668"/>
                  </a:lnTo>
                  <a:lnTo>
                    <a:pt x="0" y="1636"/>
                  </a:lnTo>
                  <a:lnTo>
                    <a:pt x="0" y="151"/>
                  </a:lnTo>
                  <a:lnTo>
                    <a:pt x="4" y="121"/>
                  </a:lnTo>
                  <a:lnTo>
                    <a:pt x="12" y="92"/>
                  </a:lnTo>
                  <a:lnTo>
                    <a:pt x="26" y="67"/>
                  </a:lnTo>
                  <a:lnTo>
                    <a:pt x="45" y="44"/>
                  </a:lnTo>
                  <a:lnTo>
                    <a:pt x="66" y="25"/>
                  </a:lnTo>
                  <a:lnTo>
                    <a:pt x="93" y="12"/>
                  </a:lnTo>
                  <a:lnTo>
                    <a:pt x="120" y="3"/>
                  </a:lnTo>
                  <a:lnTo>
                    <a:pt x="1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58" name="Google Shape;10358;p23"/>
          <p:cNvGrpSpPr/>
          <p:nvPr/>
        </p:nvGrpSpPr>
        <p:grpSpPr>
          <a:xfrm>
            <a:off x="4796711" y="20684487"/>
            <a:ext cx="664185" cy="571514"/>
            <a:chOff x="2171" y="1952"/>
            <a:chExt cx="2039" cy="1754"/>
          </a:xfrm>
        </p:grpSpPr>
        <p:sp>
          <p:nvSpPr>
            <p:cNvPr id="10359" name="Google Shape;10359;p23"/>
            <p:cNvSpPr/>
            <p:nvPr/>
          </p:nvSpPr>
          <p:spPr>
            <a:xfrm>
              <a:off x="2171" y="1952"/>
              <a:ext cx="1271" cy="1754"/>
            </a:xfrm>
            <a:custGeom>
              <a:rect b="b" l="l" r="r" t="t"/>
              <a:pathLst>
                <a:path extrusionOk="0" h="3509" w="2542">
                  <a:moveTo>
                    <a:pt x="1345" y="0"/>
                  </a:moveTo>
                  <a:lnTo>
                    <a:pt x="1431" y="2"/>
                  </a:lnTo>
                  <a:lnTo>
                    <a:pt x="1516" y="11"/>
                  </a:lnTo>
                  <a:lnTo>
                    <a:pt x="1600" y="26"/>
                  </a:lnTo>
                  <a:lnTo>
                    <a:pt x="1684" y="47"/>
                  </a:lnTo>
                  <a:lnTo>
                    <a:pt x="1766" y="73"/>
                  </a:lnTo>
                  <a:lnTo>
                    <a:pt x="1846" y="105"/>
                  </a:lnTo>
                  <a:lnTo>
                    <a:pt x="1924" y="142"/>
                  </a:lnTo>
                  <a:lnTo>
                    <a:pt x="1999" y="186"/>
                  </a:lnTo>
                  <a:lnTo>
                    <a:pt x="2072" y="233"/>
                  </a:lnTo>
                  <a:lnTo>
                    <a:pt x="2139" y="286"/>
                  </a:lnTo>
                  <a:lnTo>
                    <a:pt x="2202" y="342"/>
                  </a:lnTo>
                  <a:lnTo>
                    <a:pt x="2261" y="401"/>
                  </a:lnTo>
                  <a:lnTo>
                    <a:pt x="2316" y="466"/>
                  </a:lnTo>
                  <a:lnTo>
                    <a:pt x="2365" y="531"/>
                  </a:lnTo>
                  <a:lnTo>
                    <a:pt x="2410" y="600"/>
                  </a:lnTo>
                  <a:lnTo>
                    <a:pt x="2451" y="673"/>
                  </a:lnTo>
                  <a:lnTo>
                    <a:pt x="2486" y="748"/>
                  </a:lnTo>
                  <a:lnTo>
                    <a:pt x="2516" y="823"/>
                  </a:lnTo>
                  <a:lnTo>
                    <a:pt x="2542" y="901"/>
                  </a:lnTo>
                  <a:lnTo>
                    <a:pt x="2420" y="1167"/>
                  </a:lnTo>
                  <a:lnTo>
                    <a:pt x="2420" y="1164"/>
                  </a:lnTo>
                  <a:lnTo>
                    <a:pt x="2401" y="1123"/>
                  </a:lnTo>
                  <a:lnTo>
                    <a:pt x="2376" y="1087"/>
                  </a:lnTo>
                  <a:lnTo>
                    <a:pt x="2348" y="1055"/>
                  </a:lnTo>
                  <a:lnTo>
                    <a:pt x="2315" y="1028"/>
                  </a:lnTo>
                  <a:lnTo>
                    <a:pt x="2278" y="1006"/>
                  </a:lnTo>
                  <a:lnTo>
                    <a:pt x="2238" y="990"/>
                  </a:lnTo>
                  <a:lnTo>
                    <a:pt x="2195" y="980"/>
                  </a:lnTo>
                  <a:lnTo>
                    <a:pt x="2151" y="976"/>
                  </a:lnTo>
                  <a:lnTo>
                    <a:pt x="2116" y="976"/>
                  </a:lnTo>
                  <a:lnTo>
                    <a:pt x="2090" y="912"/>
                  </a:lnTo>
                  <a:lnTo>
                    <a:pt x="2060" y="851"/>
                  </a:lnTo>
                  <a:lnTo>
                    <a:pt x="2024" y="793"/>
                  </a:lnTo>
                  <a:lnTo>
                    <a:pt x="1985" y="738"/>
                  </a:lnTo>
                  <a:lnTo>
                    <a:pt x="1941" y="687"/>
                  </a:lnTo>
                  <a:lnTo>
                    <a:pt x="1893" y="639"/>
                  </a:lnTo>
                  <a:lnTo>
                    <a:pt x="1841" y="595"/>
                  </a:lnTo>
                  <a:lnTo>
                    <a:pt x="1784" y="556"/>
                  </a:lnTo>
                  <a:lnTo>
                    <a:pt x="1725" y="521"/>
                  </a:lnTo>
                  <a:lnTo>
                    <a:pt x="1652" y="488"/>
                  </a:lnTo>
                  <a:lnTo>
                    <a:pt x="1578" y="462"/>
                  </a:lnTo>
                  <a:lnTo>
                    <a:pt x="1501" y="442"/>
                  </a:lnTo>
                  <a:lnTo>
                    <a:pt x="1424" y="431"/>
                  </a:lnTo>
                  <a:lnTo>
                    <a:pt x="1345" y="427"/>
                  </a:lnTo>
                  <a:lnTo>
                    <a:pt x="1274" y="431"/>
                  </a:lnTo>
                  <a:lnTo>
                    <a:pt x="1206" y="440"/>
                  </a:lnTo>
                  <a:lnTo>
                    <a:pt x="1138" y="453"/>
                  </a:lnTo>
                  <a:lnTo>
                    <a:pt x="1073" y="473"/>
                  </a:lnTo>
                  <a:lnTo>
                    <a:pt x="1010" y="499"/>
                  </a:lnTo>
                  <a:lnTo>
                    <a:pt x="949" y="529"/>
                  </a:lnTo>
                  <a:lnTo>
                    <a:pt x="891" y="563"/>
                  </a:lnTo>
                  <a:lnTo>
                    <a:pt x="835" y="604"/>
                  </a:lnTo>
                  <a:lnTo>
                    <a:pt x="783" y="647"/>
                  </a:lnTo>
                  <a:lnTo>
                    <a:pt x="737" y="697"/>
                  </a:lnTo>
                  <a:lnTo>
                    <a:pt x="692" y="750"/>
                  </a:lnTo>
                  <a:lnTo>
                    <a:pt x="652" y="807"/>
                  </a:lnTo>
                  <a:lnTo>
                    <a:pt x="617" y="867"/>
                  </a:lnTo>
                  <a:lnTo>
                    <a:pt x="586" y="935"/>
                  </a:lnTo>
                  <a:lnTo>
                    <a:pt x="560" y="1003"/>
                  </a:lnTo>
                  <a:lnTo>
                    <a:pt x="542" y="1074"/>
                  </a:lnTo>
                  <a:lnTo>
                    <a:pt x="530" y="1144"/>
                  </a:lnTo>
                  <a:lnTo>
                    <a:pt x="524" y="1215"/>
                  </a:lnTo>
                  <a:lnTo>
                    <a:pt x="524" y="1286"/>
                  </a:lnTo>
                  <a:lnTo>
                    <a:pt x="530" y="1356"/>
                  </a:lnTo>
                  <a:lnTo>
                    <a:pt x="542" y="1425"/>
                  </a:lnTo>
                  <a:lnTo>
                    <a:pt x="561" y="1493"/>
                  </a:lnTo>
                  <a:lnTo>
                    <a:pt x="585" y="1558"/>
                  </a:lnTo>
                  <a:lnTo>
                    <a:pt x="614" y="1623"/>
                  </a:lnTo>
                  <a:lnTo>
                    <a:pt x="649" y="1683"/>
                  </a:lnTo>
                  <a:lnTo>
                    <a:pt x="688" y="1741"/>
                  </a:lnTo>
                  <a:lnTo>
                    <a:pt x="733" y="1797"/>
                  </a:lnTo>
                  <a:lnTo>
                    <a:pt x="783" y="1848"/>
                  </a:lnTo>
                  <a:lnTo>
                    <a:pt x="838" y="1895"/>
                  </a:lnTo>
                  <a:lnTo>
                    <a:pt x="898" y="1938"/>
                  </a:lnTo>
                  <a:lnTo>
                    <a:pt x="963" y="1975"/>
                  </a:lnTo>
                  <a:lnTo>
                    <a:pt x="1036" y="2008"/>
                  </a:lnTo>
                  <a:lnTo>
                    <a:pt x="1110" y="2036"/>
                  </a:lnTo>
                  <a:lnTo>
                    <a:pt x="1185" y="2054"/>
                  </a:lnTo>
                  <a:lnTo>
                    <a:pt x="1263" y="2065"/>
                  </a:lnTo>
                  <a:lnTo>
                    <a:pt x="1343" y="2069"/>
                  </a:lnTo>
                  <a:lnTo>
                    <a:pt x="1416" y="2067"/>
                  </a:lnTo>
                  <a:lnTo>
                    <a:pt x="1488" y="2057"/>
                  </a:lnTo>
                  <a:lnTo>
                    <a:pt x="1557" y="2041"/>
                  </a:lnTo>
                  <a:lnTo>
                    <a:pt x="1625" y="2020"/>
                  </a:lnTo>
                  <a:lnTo>
                    <a:pt x="1691" y="1992"/>
                  </a:lnTo>
                  <a:lnTo>
                    <a:pt x="1754" y="1960"/>
                  </a:lnTo>
                  <a:lnTo>
                    <a:pt x="1813" y="1922"/>
                  </a:lnTo>
                  <a:lnTo>
                    <a:pt x="1870" y="1879"/>
                  </a:lnTo>
                  <a:lnTo>
                    <a:pt x="1922" y="1830"/>
                  </a:lnTo>
                  <a:lnTo>
                    <a:pt x="1970" y="1778"/>
                  </a:lnTo>
                  <a:lnTo>
                    <a:pt x="2014" y="1722"/>
                  </a:lnTo>
                  <a:lnTo>
                    <a:pt x="2121" y="2015"/>
                  </a:lnTo>
                  <a:lnTo>
                    <a:pt x="2137" y="2052"/>
                  </a:lnTo>
                  <a:lnTo>
                    <a:pt x="2159" y="2085"/>
                  </a:lnTo>
                  <a:lnTo>
                    <a:pt x="2185" y="2116"/>
                  </a:lnTo>
                  <a:lnTo>
                    <a:pt x="2213" y="2142"/>
                  </a:lnTo>
                  <a:lnTo>
                    <a:pt x="2149" y="2200"/>
                  </a:lnTo>
                  <a:lnTo>
                    <a:pt x="2081" y="2254"/>
                  </a:lnTo>
                  <a:lnTo>
                    <a:pt x="2009" y="2304"/>
                  </a:lnTo>
                  <a:lnTo>
                    <a:pt x="1934" y="2347"/>
                  </a:lnTo>
                  <a:lnTo>
                    <a:pt x="1856" y="2387"/>
                  </a:lnTo>
                  <a:lnTo>
                    <a:pt x="1776" y="2420"/>
                  </a:lnTo>
                  <a:lnTo>
                    <a:pt x="1693" y="2447"/>
                  </a:lnTo>
                  <a:lnTo>
                    <a:pt x="1609" y="2470"/>
                  </a:lnTo>
                  <a:lnTo>
                    <a:pt x="1521" y="2484"/>
                  </a:lnTo>
                  <a:lnTo>
                    <a:pt x="1432" y="2494"/>
                  </a:lnTo>
                  <a:lnTo>
                    <a:pt x="1343" y="2498"/>
                  </a:lnTo>
                  <a:lnTo>
                    <a:pt x="1323" y="2497"/>
                  </a:lnTo>
                  <a:lnTo>
                    <a:pt x="1302" y="2495"/>
                  </a:lnTo>
                  <a:lnTo>
                    <a:pt x="1147" y="2793"/>
                  </a:lnTo>
                  <a:lnTo>
                    <a:pt x="1129" y="2819"/>
                  </a:lnTo>
                  <a:lnTo>
                    <a:pt x="1110" y="2842"/>
                  </a:lnTo>
                  <a:lnTo>
                    <a:pt x="1086" y="2859"/>
                  </a:lnTo>
                  <a:lnTo>
                    <a:pt x="1060" y="2871"/>
                  </a:lnTo>
                  <a:lnTo>
                    <a:pt x="1033" y="2880"/>
                  </a:lnTo>
                  <a:lnTo>
                    <a:pt x="1005" y="2884"/>
                  </a:lnTo>
                  <a:lnTo>
                    <a:pt x="975" y="2884"/>
                  </a:lnTo>
                  <a:lnTo>
                    <a:pt x="945" y="2876"/>
                  </a:lnTo>
                  <a:lnTo>
                    <a:pt x="917" y="2865"/>
                  </a:lnTo>
                  <a:lnTo>
                    <a:pt x="882" y="2847"/>
                  </a:lnTo>
                  <a:lnTo>
                    <a:pt x="628" y="3331"/>
                  </a:lnTo>
                  <a:lnTo>
                    <a:pt x="606" y="3368"/>
                  </a:lnTo>
                  <a:lnTo>
                    <a:pt x="577" y="3402"/>
                  </a:lnTo>
                  <a:lnTo>
                    <a:pt x="546" y="3432"/>
                  </a:lnTo>
                  <a:lnTo>
                    <a:pt x="512" y="3457"/>
                  </a:lnTo>
                  <a:lnTo>
                    <a:pt x="473" y="3478"/>
                  </a:lnTo>
                  <a:lnTo>
                    <a:pt x="433" y="3494"/>
                  </a:lnTo>
                  <a:lnTo>
                    <a:pt x="389" y="3504"/>
                  </a:lnTo>
                  <a:lnTo>
                    <a:pt x="346" y="3509"/>
                  </a:lnTo>
                  <a:lnTo>
                    <a:pt x="303" y="3508"/>
                  </a:lnTo>
                  <a:lnTo>
                    <a:pt x="261" y="3502"/>
                  </a:lnTo>
                  <a:lnTo>
                    <a:pt x="219" y="3489"/>
                  </a:lnTo>
                  <a:lnTo>
                    <a:pt x="178" y="3471"/>
                  </a:lnTo>
                  <a:lnTo>
                    <a:pt x="140" y="3447"/>
                  </a:lnTo>
                  <a:lnTo>
                    <a:pt x="105" y="3419"/>
                  </a:lnTo>
                  <a:lnTo>
                    <a:pt x="75" y="3388"/>
                  </a:lnTo>
                  <a:lnTo>
                    <a:pt x="51" y="3353"/>
                  </a:lnTo>
                  <a:lnTo>
                    <a:pt x="31" y="3315"/>
                  </a:lnTo>
                  <a:lnTo>
                    <a:pt x="15" y="3275"/>
                  </a:lnTo>
                  <a:lnTo>
                    <a:pt x="5" y="3233"/>
                  </a:lnTo>
                  <a:lnTo>
                    <a:pt x="0" y="3191"/>
                  </a:lnTo>
                  <a:lnTo>
                    <a:pt x="1" y="3148"/>
                  </a:lnTo>
                  <a:lnTo>
                    <a:pt x="7" y="3105"/>
                  </a:lnTo>
                  <a:lnTo>
                    <a:pt x="20" y="3063"/>
                  </a:lnTo>
                  <a:lnTo>
                    <a:pt x="38" y="3022"/>
                  </a:lnTo>
                  <a:lnTo>
                    <a:pt x="292" y="2537"/>
                  </a:lnTo>
                  <a:lnTo>
                    <a:pt x="257" y="2519"/>
                  </a:lnTo>
                  <a:lnTo>
                    <a:pt x="231" y="2502"/>
                  </a:lnTo>
                  <a:lnTo>
                    <a:pt x="209" y="2482"/>
                  </a:lnTo>
                  <a:lnTo>
                    <a:pt x="192" y="2458"/>
                  </a:lnTo>
                  <a:lnTo>
                    <a:pt x="178" y="2432"/>
                  </a:lnTo>
                  <a:lnTo>
                    <a:pt x="169" y="2404"/>
                  </a:lnTo>
                  <a:lnTo>
                    <a:pt x="166" y="2376"/>
                  </a:lnTo>
                  <a:lnTo>
                    <a:pt x="167" y="2347"/>
                  </a:lnTo>
                  <a:lnTo>
                    <a:pt x="173" y="2317"/>
                  </a:lnTo>
                  <a:lnTo>
                    <a:pt x="185" y="2289"/>
                  </a:lnTo>
                  <a:lnTo>
                    <a:pt x="341" y="1991"/>
                  </a:lnTo>
                  <a:lnTo>
                    <a:pt x="289" y="1914"/>
                  </a:lnTo>
                  <a:lnTo>
                    <a:pt x="243" y="1834"/>
                  </a:lnTo>
                  <a:lnTo>
                    <a:pt x="203" y="1753"/>
                  </a:lnTo>
                  <a:lnTo>
                    <a:pt x="169" y="1667"/>
                  </a:lnTo>
                  <a:lnTo>
                    <a:pt x="141" y="1579"/>
                  </a:lnTo>
                  <a:lnTo>
                    <a:pt x="120" y="1490"/>
                  </a:lnTo>
                  <a:lnTo>
                    <a:pt x="105" y="1399"/>
                  </a:lnTo>
                  <a:lnTo>
                    <a:pt x="98" y="1308"/>
                  </a:lnTo>
                  <a:lnTo>
                    <a:pt x="96" y="1215"/>
                  </a:lnTo>
                  <a:lnTo>
                    <a:pt x="101" y="1122"/>
                  </a:lnTo>
                  <a:lnTo>
                    <a:pt x="115" y="1031"/>
                  </a:lnTo>
                  <a:lnTo>
                    <a:pt x="135" y="938"/>
                  </a:lnTo>
                  <a:lnTo>
                    <a:pt x="162" y="846"/>
                  </a:lnTo>
                  <a:lnTo>
                    <a:pt x="195" y="756"/>
                  </a:lnTo>
                  <a:lnTo>
                    <a:pt x="239" y="668"/>
                  </a:lnTo>
                  <a:lnTo>
                    <a:pt x="284" y="588"/>
                  </a:lnTo>
                  <a:lnTo>
                    <a:pt x="335" y="511"/>
                  </a:lnTo>
                  <a:lnTo>
                    <a:pt x="392" y="440"/>
                  </a:lnTo>
                  <a:lnTo>
                    <a:pt x="452" y="373"/>
                  </a:lnTo>
                  <a:lnTo>
                    <a:pt x="518" y="311"/>
                  </a:lnTo>
                  <a:lnTo>
                    <a:pt x="587" y="254"/>
                  </a:lnTo>
                  <a:lnTo>
                    <a:pt x="660" y="202"/>
                  </a:lnTo>
                  <a:lnTo>
                    <a:pt x="737" y="157"/>
                  </a:lnTo>
                  <a:lnTo>
                    <a:pt x="816" y="116"/>
                  </a:lnTo>
                  <a:lnTo>
                    <a:pt x="898" y="81"/>
                  </a:lnTo>
                  <a:lnTo>
                    <a:pt x="984" y="52"/>
                  </a:lnTo>
                  <a:lnTo>
                    <a:pt x="1071" y="29"/>
                  </a:lnTo>
                  <a:lnTo>
                    <a:pt x="1160" y="13"/>
                  </a:lnTo>
                  <a:lnTo>
                    <a:pt x="1252" y="2"/>
                  </a:lnTo>
                  <a:lnTo>
                    <a:pt x="13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60" name="Google Shape;10360;p23"/>
            <p:cNvSpPr/>
            <p:nvPr/>
          </p:nvSpPr>
          <p:spPr>
            <a:xfrm>
              <a:off x="2717" y="2191"/>
              <a:ext cx="1493" cy="791"/>
            </a:xfrm>
            <a:custGeom>
              <a:rect b="b" l="l" r="r" t="t"/>
              <a:pathLst>
                <a:path extrusionOk="0" h="1583" w="2986">
                  <a:moveTo>
                    <a:pt x="1884" y="0"/>
                  </a:moveTo>
                  <a:lnTo>
                    <a:pt x="1915" y="1"/>
                  </a:lnTo>
                  <a:lnTo>
                    <a:pt x="1944" y="8"/>
                  </a:lnTo>
                  <a:lnTo>
                    <a:pt x="1971" y="23"/>
                  </a:lnTo>
                  <a:lnTo>
                    <a:pt x="1995" y="42"/>
                  </a:lnTo>
                  <a:lnTo>
                    <a:pt x="2013" y="67"/>
                  </a:lnTo>
                  <a:lnTo>
                    <a:pt x="2195" y="356"/>
                  </a:lnTo>
                  <a:lnTo>
                    <a:pt x="2513" y="352"/>
                  </a:lnTo>
                  <a:lnTo>
                    <a:pt x="2539" y="322"/>
                  </a:lnTo>
                  <a:lnTo>
                    <a:pt x="2568" y="296"/>
                  </a:lnTo>
                  <a:lnTo>
                    <a:pt x="2602" y="274"/>
                  </a:lnTo>
                  <a:lnTo>
                    <a:pt x="2639" y="258"/>
                  </a:lnTo>
                  <a:lnTo>
                    <a:pt x="2680" y="248"/>
                  </a:lnTo>
                  <a:lnTo>
                    <a:pt x="2722" y="245"/>
                  </a:lnTo>
                  <a:lnTo>
                    <a:pt x="2724" y="245"/>
                  </a:lnTo>
                  <a:lnTo>
                    <a:pt x="2766" y="248"/>
                  </a:lnTo>
                  <a:lnTo>
                    <a:pt x="2807" y="258"/>
                  </a:lnTo>
                  <a:lnTo>
                    <a:pt x="2844" y="273"/>
                  </a:lnTo>
                  <a:lnTo>
                    <a:pt x="2878" y="295"/>
                  </a:lnTo>
                  <a:lnTo>
                    <a:pt x="2908" y="321"/>
                  </a:lnTo>
                  <a:lnTo>
                    <a:pt x="2935" y="352"/>
                  </a:lnTo>
                  <a:lnTo>
                    <a:pt x="2956" y="385"/>
                  </a:lnTo>
                  <a:lnTo>
                    <a:pt x="2972" y="424"/>
                  </a:lnTo>
                  <a:lnTo>
                    <a:pt x="2982" y="463"/>
                  </a:lnTo>
                  <a:lnTo>
                    <a:pt x="2986" y="507"/>
                  </a:lnTo>
                  <a:lnTo>
                    <a:pt x="2982" y="549"/>
                  </a:lnTo>
                  <a:lnTo>
                    <a:pt x="2972" y="588"/>
                  </a:lnTo>
                  <a:lnTo>
                    <a:pt x="2956" y="625"/>
                  </a:lnTo>
                  <a:lnTo>
                    <a:pt x="2935" y="660"/>
                  </a:lnTo>
                  <a:lnTo>
                    <a:pt x="2909" y="690"/>
                  </a:lnTo>
                  <a:lnTo>
                    <a:pt x="2880" y="717"/>
                  </a:lnTo>
                  <a:lnTo>
                    <a:pt x="2845" y="738"/>
                  </a:lnTo>
                  <a:lnTo>
                    <a:pt x="2808" y="754"/>
                  </a:lnTo>
                  <a:lnTo>
                    <a:pt x="2769" y="764"/>
                  </a:lnTo>
                  <a:lnTo>
                    <a:pt x="2726" y="767"/>
                  </a:lnTo>
                  <a:lnTo>
                    <a:pt x="2725" y="767"/>
                  </a:lnTo>
                  <a:lnTo>
                    <a:pt x="2724" y="767"/>
                  </a:lnTo>
                  <a:lnTo>
                    <a:pt x="2683" y="765"/>
                  </a:lnTo>
                  <a:lnTo>
                    <a:pt x="2645" y="755"/>
                  </a:lnTo>
                  <a:lnTo>
                    <a:pt x="2609" y="742"/>
                  </a:lnTo>
                  <a:lnTo>
                    <a:pt x="2577" y="722"/>
                  </a:lnTo>
                  <a:lnTo>
                    <a:pt x="2547" y="698"/>
                  </a:lnTo>
                  <a:lnTo>
                    <a:pt x="2521" y="670"/>
                  </a:lnTo>
                  <a:lnTo>
                    <a:pt x="2499" y="639"/>
                  </a:lnTo>
                  <a:lnTo>
                    <a:pt x="2118" y="643"/>
                  </a:lnTo>
                  <a:lnTo>
                    <a:pt x="2090" y="641"/>
                  </a:lnTo>
                  <a:lnTo>
                    <a:pt x="2062" y="633"/>
                  </a:lnTo>
                  <a:lnTo>
                    <a:pt x="2037" y="618"/>
                  </a:lnTo>
                  <a:lnTo>
                    <a:pt x="2015" y="599"/>
                  </a:lnTo>
                  <a:lnTo>
                    <a:pt x="1996" y="575"/>
                  </a:lnTo>
                  <a:lnTo>
                    <a:pt x="1912" y="442"/>
                  </a:lnTo>
                  <a:lnTo>
                    <a:pt x="1426" y="1501"/>
                  </a:lnTo>
                  <a:lnTo>
                    <a:pt x="1413" y="1524"/>
                  </a:lnTo>
                  <a:lnTo>
                    <a:pt x="1394" y="1544"/>
                  </a:lnTo>
                  <a:lnTo>
                    <a:pt x="1373" y="1561"/>
                  </a:lnTo>
                  <a:lnTo>
                    <a:pt x="1350" y="1573"/>
                  </a:lnTo>
                  <a:lnTo>
                    <a:pt x="1324" y="1581"/>
                  </a:lnTo>
                  <a:lnTo>
                    <a:pt x="1297" y="1583"/>
                  </a:lnTo>
                  <a:lnTo>
                    <a:pt x="1291" y="1583"/>
                  </a:lnTo>
                  <a:lnTo>
                    <a:pt x="1262" y="1580"/>
                  </a:lnTo>
                  <a:lnTo>
                    <a:pt x="1236" y="1570"/>
                  </a:lnTo>
                  <a:lnTo>
                    <a:pt x="1213" y="1556"/>
                  </a:lnTo>
                  <a:lnTo>
                    <a:pt x="1192" y="1538"/>
                  </a:lnTo>
                  <a:lnTo>
                    <a:pt x="1174" y="1515"/>
                  </a:lnTo>
                  <a:lnTo>
                    <a:pt x="1162" y="1489"/>
                  </a:lnTo>
                  <a:lnTo>
                    <a:pt x="959" y="927"/>
                  </a:lnTo>
                  <a:lnTo>
                    <a:pt x="485" y="927"/>
                  </a:lnTo>
                  <a:lnTo>
                    <a:pt x="461" y="959"/>
                  </a:lnTo>
                  <a:lnTo>
                    <a:pt x="434" y="988"/>
                  </a:lnTo>
                  <a:lnTo>
                    <a:pt x="402" y="1011"/>
                  </a:lnTo>
                  <a:lnTo>
                    <a:pt x="367" y="1030"/>
                  </a:lnTo>
                  <a:lnTo>
                    <a:pt x="329" y="1042"/>
                  </a:lnTo>
                  <a:lnTo>
                    <a:pt x="288" y="1049"/>
                  </a:lnTo>
                  <a:lnTo>
                    <a:pt x="276" y="1052"/>
                  </a:lnTo>
                  <a:lnTo>
                    <a:pt x="262" y="1053"/>
                  </a:lnTo>
                  <a:lnTo>
                    <a:pt x="220" y="1049"/>
                  </a:lnTo>
                  <a:lnTo>
                    <a:pt x="180" y="1039"/>
                  </a:lnTo>
                  <a:lnTo>
                    <a:pt x="143" y="1025"/>
                  </a:lnTo>
                  <a:lnTo>
                    <a:pt x="108" y="1002"/>
                  </a:lnTo>
                  <a:lnTo>
                    <a:pt x="77" y="976"/>
                  </a:lnTo>
                  <a:lnTo>
                    <a:pt x="51" y="947"/>
                  </a:lnTo>
                  <a:lnTo>
                    <a:pt x="30" y="912"/>
                  </a:lnTo>
                  <a:lnTo>
                    <a:pt x="14" y="874"/>
                  </a:lnTo>
                  <a:lnTo>
                    <a:pt x="4" y="834"/>
                  </a:lnTo>
                  <a:lnTo>
                    <a:pt x="0" y="791"/>
                  </a:lnTo>
                  <a:lnTo>
                    <a:pt x="4" y="749"/>
                  </a:lnTo>
                  <a:lnTo>
                    <a:pt x="14" y="709"/>
                  </a:lnTo>
                  <a:lnTo>
                    <a:pt x="30" y="671"/>
                  </a:lnTo>
                  <a:lnTo>
                    <a:pt x="51" y="636"/>
                  </a:lnTo>
                  <a:lnTo>
                    <a:pt x="77" y="607"/>
                  </a:lnTo>
                  <a:lnTo>
                    <a:pt x="108" y="581"/>
                  </a:lnTo>
                  <a:lnTo>
                    <a:pt x="143" y="559"/>
                  </a:lnTo>
                  <a:lnTo>
                    <a:pt x="180" y="544"/>
                  </a:lnTo>
                  <a:lnTo>
                    <a:pt x="220" y="534"/>
                  </a:lnTo>
                  <a:lnTo>
                    <a:pt x="262" y="530"/>
                  </a:lnTo>
                  <a:lnTo>
                    <a:pt x="276" y="531"/>
                  </a:lnTo>
                  <a:lnTo>
                    <a:pt x="288" y="533"/>
                  </a:lnTo>
                  <a:lnTo>
                    <a:pt x="327" y="540"/>
                  </a:lnTo>
                  <a:lnTo>
                    <a:pt x="362" y="551"/>
                  </a:lnTo>
                  <a:lnTo>
                    <a:pt x="396" y="567"/>
                  </a:lnTo>
                  <a:lnTo>
                    <a:pt x="427" y="588"/>
                  </a:lnTo>
                  <a:lnTo>
                    <a:pt x="453" y="613"/>
                  </a:lnTo>
                  <a:lnTo>
                    <a:pt x="476" y="643"/>
                  </a:lnTo>
                  <a:lnTo>
                    <a:pt x="1059" y="643"/>
                  </a:lnTo>
                  <a:lnTo>
                    <a:pt x="1088" y="645"/>
                  </a:lnTo>
                  <a:lnTo>
                    <a:pt x="1116" y="654"/>
                  </a:lnTo>
                  <a:lnTo>
                    <a:pt x="1141" y="667"/>
                  </a:lnTo>
                  <a:lnTo>
                    <a:pt x="1162" y="687"/>
                  </a:lnTo>
                  <a:lnTo>
                    <a:pt x="1181" y="709"/>
                  </a:lnTo>
                  <a:lnTo>
                    <a:pt x="1193" y="737"/>
                  </a:lnTo>
                  <a:lnTo>
                    <a:pt x="1313" y="1065"/>
                  </a:lnTo>
                  <a:lnTo>
                    <a:pt x="1764" y="83"/>
                  </a:lnTo>
                  <a:lnTo>
                    <a:pt x="1780" y="57"/>
                  </a:lnTo>
                  <a:lnTo>
                    <a:pt x="1801" y="34"/>
                  </a:lnTo>
                  <a:lnTo>
                    <a:pt x="1826" y="17"/>
                  </a:lnTo>
                  <a:lnTo>
                    <a:pt x="1854" y="5"/>
                  </a:lnTo>
                  <a:lnTo>
                    <a:pt x="18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361" name="Google Shape;10361;p23"/>
          <p:cNvSpPr/>
          <p:nvPr/>
        </p:nvSpPr>
        <p:spPr>
          <a:xfrm>
            <a:off x="6228125" y="20800524"/>
            <a:ext cx="481834" cy="339596"/>
          </a:xfrm>
          <a:custGeom>
            <a:rect b="b" l="l" r="r" t="t"/>
            <a:pathLst>
              <a:path extrusionOk="0" h="2908" w="4126">
                <a:moveTo>
                  <a:pt x="1362" y="1604"/>
                </a:moveTo>
                <a:lnTo>
                  <a:pt x="1334" y="1606"/>
                </a:lnTo>
                <a:lnTo>
                  <a:pt x="1308" y="1614"/>
                </a:lnTo>
                <a:lnTo>
                  <a:pt x="1284" y="1628"/>
                </a:lnTo>
                <a:lnTo>
                  <a:pt x="1261" y="1645"/>
                </a:lnTo>
                <a:lnTo>
                  <a:pt x="1032" y="1874"/>
                </a:lnTo>
                <a:lnTo>
                  <a:pt x="1017" y="1893"/>
                </a:lnTo>
                <a:lnTo>
                  <a:pt x="1008" y="1914"/>
                </a:lnTo>
                <a:lnTo>
                  <a:pt x="1003" y="1937"/>
                </a:lnTo>
                <a:lnTo>
                  <a:pt x="1005" y="1961"/>
                </a:lnTo>
                <a:lnTo>
                  <a:pt x="1011" y="1984"/>
                </a:lnTo>
                <a:lnTo>
                  <a:pt x="1022" y="2004"/>
                </a:lnTo>
                <a:lnTo>
                  <a:pt x="1039" y="2022"/>
                </a:lnTo>
                <a:lnTo>
                  <a:pt x="1059" y="2036"/>
                </a:lnTo>
                <a:lnTo>
                  <a:pt x="1080" y="2043"/>
                </a:lnTo>
                <a:lnTo>
                  <a:pt x="1105" y="2046"/>
                </a:lnTo>
                <a:lnTo>
                  <a:pt x="1265" y="2046"/>
                </a:lnTo>
                <a:lnTo>
                  <a:pt x="1290" y="2118"/>
                </a:lnTo>
                <a:lnTo>
                  <a:pt x="1322" y="2186"/>
                </a:lnTo>
                <a:lnTo>
                  <a:pt x="1358" y="2250"/>
                </a:lnTo>
                <a:lnTo>
                  <a:pt x="1399" y="2310"/>
                </a:lnTo>
                <a:lnTo>
                  <a:pt x="1446" y="2365"/>
                </a:lnTo>
                <a:lnTo>
                  <a:pt x="1496" y="2416"/>
                </a:lnTo>
                <a:lnTo>
                  <a:pt x="1551" y="2464"/>
                </a:lnTo>
                <a:lnTo>
                  <a:pt x="1609" y="2505"/>
                </a:lnTo>
                <a:lnTo>
                  <a:pt x="1671" y="2543"/>
                </a:lnTo>
                <a:lnTo>
                  <a:pt x="1736" y="2574"/>
                </a:lnTo>
                <a:lnTo>
                  <a:pt x="1804" y="2600"/>
                </a:lnTo>
                <a:lnTo>
                  <a:pt x="1875" y="2621"/>
                </a:lnTo>
                <a:lnTo>
                  <a:pt x="1949" y="2636"/>
                </a:lnTo>
                <a:lnTo>
                  <a:pt x="2024" y="2646"/>
                </a:lnTo>
                <a:lnTo>
                  <a:pt x="2103" y="2649"/>
                </a:lnTo>
                <a:lnTo>
                  <a:pt x="2182" y="2645"/>
                </a:lnTo>
                <a:lnTo>
                  <a:pt x="2259" y="2636"/>
                </a:lnTo>
                <a:lnTo>
                  <a:pt x="2333" y="2621"/>
                </a:lnTo>
                <a:lnTo>
                  <a:pt x="2404" y="2600"/>
                </a:lnTo>
                <a:lnTo>
                  <a:pt x="2473" y="2573"/>
                </a:lnTo>
                <a:lnTo>
                  <a:pt x="2539" y="2540"/>
                </a:lnTo>
                <a:lnTo>
                  <a:pt x="2602" y="2503"/>
                </a:lnTo>
                <a:lnTo>
                  <a:pt x="2660" y="2460"/>
                </a:lnTo>
                <a:lnTo>
                  <a:pt x="2715" y="2412"/>
                </a:lnTo>
                <a:lnTo>
                  <a:pt x="2765" y="2361"/>
                </a:lnTo>
                <a:lnTo>
                  <a:pt x="2811" y="2304"/>
                </a:lnTo>
                <a:lnTo>
                  <a:pt x="2852" y="2243"/>
                </a:lnTo>
                <a:lnTo>
                  <a:pt x="2889" y="2178"/>
                </a:lnTo>
                <a:lnTo>
                  <a:pt x="2920" y="2110"/>
                </a:lnTo>
                <a:lnTo>
                  <a:pt x="2945" y="2037"/>
                </a:lnTo>
                <a:lnTo>
                  <a:pt x="2950" y="2009"/>
                </a:lnTo>
                <a:lnTo>
                  <a:pt x="2950" y="1982"/>
                </a:lnTo>
                <a:lnTo>
                  <a:pt x="2945" y="1957"/>
                </a:lnTo>
                <a:lnTo>
                  <a:pt x="2935" y="1932"/>
                </a:lnTo>
                <a:lnTo>
                  <a:pt x="2920" y="1911"/>
                </a:lnTo>
                <a:lnTo>
                  <a:pt x="2901" y="1892"/>
                </a:lnTo>
                <a:lnTo>
                  <a:pt x="2879" y="1876"/>
                </a:lnTo>
                <a:lnTo>
                  <a:pt x="2854" y="1865"/>
                </a:lnTo>
                <a:lnTo>
                  <a:pt x="2826" y="1860"/>
                </a:lnTo>
                <a:lnTo>
                  <a:pt x="2799" y="1860"/>
                </a:lnTo>
                <a:lnTo>
                  <a:pt x="2774" y="1865"/>
                </a:lnTo>
                <a:lnTo>
                  <a:pt x="2748" y="1876"/>
                </a:lnTo>
                <a:lnTo>
                  <a:pt x="2727" y="1891"/>
                </a:lnTo>
                <a:lnTo>
                  <a:pt x="2707" y="1909"/>
                </a:lnTo>
                <a:lnTo>
                  <a:pt x="2692" y="1932"/>
                </a:lnTo>
                <a:lnTo>
                  <a:pt x="2682" y="1957"/>
                </a:lnTo>
                <a:lnTo>
                  <a:pt x="2662" y="2012"/>
                </a:lnTo>
                <a:lnTo>
                  <a:pt x="2638" y="2063"/>
                </a:lnTo>
                <a:lnTo>
                  <a:pt x="2612" y="2110"/>
                </a:lnTo>
                <a:lnTo>
                  <a:pt x="2582" y="2152"/>
                </a:lnTo>
                <a:lnTo>
                  <a:pt x="2548" y="2190"/>
                </a:lnTo>
                <a:lnTo>
                  <a:pt x="2513" y="2225"/>
                </a:lnTo>
                <a:lnTo>
                  <a:pt x="2475" y="2255"/>
                </a:lnTo>
                <a:lnTo>
                  <a:pt x="2435" y="2281"/>
                </a:lnTo>
                <a:lnTo>
                  <a:pt x="2395" y="2304"/>
                </a:lnTo>
                <a:lnTo>
                  <a:pt x="2353" y="2324"/>
                </a:lnTo>
                <a:lnTo>
                  <a:pt x="2311" y="2340"/>
                </a:lnTo>
                <a:lnTo>
                  <a:pt x="2269" y="2352"/>
                </a:lnTo>
                <a:lnTo>
                  <a:pt x="2226" y="2362"/>
                </a:lnTo>
                <a:lnTo>
                  <a:pt x="2184" y="2369"/>
                </a:lnTo>
                <a:lnTo>
                  <a:pt x="2143" y="2372"/>
                </a:lnTo>
                <a:lnTo>
                  <a:pt x="2103" y="2374"/>
                </a:lnTo>
                <a:lnTo>
                  <a:pt x="2059" y="2372"/>
                </a:lnTo>
                <a:lnTo>
                  <a:pt x="2013" y="2367"/>
                </a:lnTo>
                <a:lnTo>
                  <a:pt x="1967" y="2360"/>
                </a:lnTo>
                <a:lnTo>
                  <a:pt x="1920" y="2347"/>
                </a:lnTo>
                <a:lnTo>
                  <a:pt x="1874" y="2331"/>
                </a:lnTo>
                <a:lnTo>
                  <a:pt x="1828" y="2311"/>
                </a:lnTo>
                <a:lnTo>
                  <a:pt x="1783" y="2287"/>
                </a:lnTo>
                <a:lnTo>
                  <a:pt x="1739" y="2258"/>
                </a:lnTo>
                <a:lnTo>
                  <a:pt x="1697" y="2226"/>
                </a:lnTo>
                <a:lnTo>
                  <a:pt x="1659" y="2188"/>
                </a:lnTo>
                <a:lnTo>
                  <a:pt x="1622" y="2146"/>
                </a:lnTo>
                <a:lnTo>
                  <a:pt x="1590" y="2098"/>
                </a:lnTo>
                <a:lnTo>
                  <a:pt x="1561" y="2046"/>
                </a:lnTo>
                <a:lnTo>
                  <a:pt x="1619" y="2046"/>
                </a:lnTo>
                <a:lnTo>
                  <a:pt x="1642" y="2043"/>
                </a:lnTo>
                <a:lnTo>
                  <a:pt x="1664" y="2036"/>
                </a:lnTo>
                <a:lnTo>
                  <a:pt x="1684" y="2022"/>
                </a:lnTo>
                <a:lnTo>
                  <a:pt x="1700" y="2004"/>
                </a:lnTo>
                <a:lnTo>
                  <a:pt x="1711" y="1984"/>
                </a:lnTo>
                <a:lnTo>
                  <a:pt x="1717" y="1961"/>
                </a:lnTo>
                <a:lnTo>
                  <a:pt x="1719" y="1937"/>
                </a:lnTo>
                <a:lnTo>
                  <a:pt x="1715" y="1914"/>
                </a:lnTo>
                <a:lnTo>
                  <a:pt x="1705" y="1893"/>
                </a:lnTo>
                <a:lnTo>
                  <a:pt x="1690" y="1874"/>
                </a:lnTo>
                <a:lnTo>
                  <a:pt x="1461" y="1645"/>
                </a:lnTo>
                <a:lnTo>
                  <a:pt x="1439" y="1628"/>
                </a:lnTo>
                <a:lnTo>
                  <a:pt x="1414" y="1614"/>
                </a:lnTo>
                <a:lnTo>
                  <a:pt x="1388" y="1606"/>
                </a:lnTo>
                <a:lnTo>
                  <a:pt x="1362" y="1604"/>
                </a:lnTo>
                <a:close/>
                <a:moveTo>
                  <a:pt x="2066" y="644"/>
                </a:moveTo>
                <a:lnTo>
                  <a:pt x="1987" y="648"/>
                </a:lnTo>
                <a:lnTo>
                  <a:pt x="1910" y="657"/>
                </a:lnTo>
                <a:lnTo>
                  <a:pt x="1836" y="673"/>
                </a:lnTo>
                <a:lnTo>
                  <a:pt x="1765" y="694"/>
                </a:lnTo>
                <a:lnTo>
                  <a:pt x="1696" y="720"/>
                </a:lnTo>
                <a:lnTo>
                  <a:pt x="1630" y="753"/>
                </a:lnTo>
                <a:lnTo>
                  <a:pt x="1567" y="790"/>
                </a:lnTo>
                <a:lnTo>
                  <a:pt x="1510" y="833"/>
                </a:lnTo>
                <a:lnTo>
                  <a:pt x="1454" y="881"/>
                </a:lnTo>
                <a:lnTo>
                  <a:pt x="1404" y="933"/>
                </a:lnTo>
                <a:lnTo>
                  <a:pt x="1358" y="989"/>
                </a:lnTo>
                <a:lnTo>
                  <a:pt x="1317" y="1051"/>
                </a:lnTo>
                <a:lnTo>
                  <a:pt x="1280" y="1116"/>
                </a:lnTo>
                <a:lnTo>
                  <a:pt x="1249" y="1185"/>
                </a:lnTo>
                <a:lnTo>
                  <a:pt x="1224" y="1257"/>
                </a:lnTo>
                <a:lnTo>
                  <a:pt x="1219" y="1284"/>
                </a:lnTo>
                <a:lnTo>
                  <a:pt x="1219" y="1311"/>
                </a:lnTo>
                <a:lnTo>
                  <a:pt x="1224" y="1337"/>
                </a:lnTo>
                <a:lnTo>
                  <a:pt x="1234" y="1361"/>
                </a:lnTo>
                <a:lnTo>
                  <a:pt x="1249" y="1384"/>
                </a:lnTo>
                <a:lnTo>
                  <a:pt x="1268" y="1402"/>
                </a:lnTo>
                <a:lnTo>
                  <a:pt x="1290" y="1417"/>
                </a:lnTo>
                <a:lnTo>
                  <a:pt x="1315" y="1429"/>
                </a:lnTo>
                <a:lnTo>
                  <a:pt x="1343" y="1434"/>
                </a:lnTo>
                <a:lnTo>
                  <a:pt x="1370" y="1434"/>
                </a:lnTo>
                <a:lnTo>
                  <a:pt x="1397" y="1429"/>
                </a:lnTo>
                <a:lnTo>
                  <a:pt x="1421" y="1417"/>
                </a:lnTo>
                <a:lnTo>
                  <a:pt x="1443" y="1404"/>
                </a:lnTo>
                <a:lnTo>
                  <a:pt x="1462" y="1385"/>
                </a:lnTo>
                <a:lnTo>
                  <a:pt x="1477" y="1362"/>
                </a:lnTo>
                <a:lnTo>
                  <a:pt x="1487" y="1336"/>
                </a:lnTo>
                <a:lnTo>
                  <a:pt x="1507" y="1281"/>
                </a:lnTo>
                <a:lnTo>
                  <a:pt x="1531" y="1230"/>
                </a:lnTo>
                <a:lnTo>
                  <a:pt x="1557" y="1183"/>
                </a:lnTo>
                <a:lnTo>
                  <a:pt x="1587" y="1141"/>
                </a:lnTo>
                <a:lnTo>
                  <a:pt x="1621" y="1103"/>
                </a:lnTo>
                <a:lnTo>
                  <a:pt x="1656" y="1070"/>
                </a:lnTo>
                <a:lnTo>
                  <a:pt x="1694" y="1040"/>
                </a:lnTo>
                <a:lnTo>
                  <a:pt x="1734" y="1012"/>
                </a:lnTo>
                <a:lnTo>
                  <a:pt x="1774" y="989"/>
                </a:lnTo>
                <a:lnTo>
                  <a:pt x="1816" y="971"/>
                </a:lnTo>
                <a:lnTo>
                  <a:pt x="1858" y="954"/>
                </a:lnTo>
                <a:lnTo>
                  <a:pt x="1900" y="942"/>
                </a:lnTo>
                <a:lnTo>
                  <a:pt x="1943" y="932"/>
                </a:lnTo>
                <a:lnTo>
                  <a:pt x="1986" y="924"/>
                </a:lnTo>
                <a:lnTo>
                  <a:pt x="2026" y="921"/>
                </a:lnTo>
                <a:lnTo>
                  <a:pt x="2066" y="919"/>
                </a:lnTo>
                <a:lnTo>
                  <a:pt x="2110" y="921"/>
                </a:lnTo>
                <a:lnTo>
                  <a:pt x="2156" y="926"/>
                </a:lnTo>
                <a:lnTo>
                  <a:pt x="2202" y="934"/>
                </a:lnTo>
                <a:lnTo>
                  <a:pt x="2249" y="947"/>
                </a:lnTo>
                <a:lnTo>
                  <a:pt x="2295" y="962"/>
                </a:lnTo>
                <a:lnTo>
                  <a:pt x="2341" y="982"/>
                </a:lnTo>
                <a:lnTo>
                  <a:pt x="2386" y="1006"/>
                </a:lnTo>
                <a:lnTo>
                  <a:pt x="2430" y="1034"/>
                </a:lnTo>
                <a:lnTo>
                  <a:pt x="2472" y="1067"/>
                </a:lnTo>
                <a:lnTo>
                  <a:pt x="2510" y="1105"/>
                </a:lnTo>
                <a:lnTo>
                  <a:pt x="2547" y="1147"/>
                </a:lnTo>
                <a:lnTo>
                  <a:pt x="2579" y="1195"/>
                </a:lnTo>
                <a:lnTo>
                  <a:pt x="2608" y="1247"/>
                </a:lnTo>
                <a:lnTo>
                  <a:pt x="2551" y="1247"/>
                </a:lnTo>
                <a:lnTo>
                  <a:pt x="2527" y="1250"/>
                </a:lnTo>
                <a:lnTo>
                  <a:pt x="2505" y="1259"/>
                </a:lnTo>
                <a:lnTo>
                  <a:pt x="2485" y="1271"/>
                </a:lnTo>
                <a:lnTo>
                  <a:pt x="2469" y="1289"/>
                </a:lnTo>
                <a:lnTo>
                  <a:pt x="2458" y="1310"/>
                </a:lnTo>
                <a:lnTo>
                  <a:pt x="2452" y="1332"/>
                </a:lnTo>
                <a:lnTo>
                  <a:pt x="2450" y="1356"/>
                </a:lnTo>
                <a:lnTo>
                  <a:pt x="2454" y="1380"/>
                </a:lnTo>
                <a:lnTo>
                  <a:pt x="2464" y="1401"/>
                </a:lnTo>
                <a:lnTo>
                  <a:pt x="2479" y="1420"/>
                </a:lnTo>
                <a:lnTo>
                  <a:pt x="2708" y="1649"/>
                </a:lnTo>
                <a:lnTo>
                  <a:pt x="2730" y="1667"/>
                </a:lnTo>
                <a:lnTo>
                  <a:pt x="2755" y="1679"/>
                </a:lnTo>
                <a:lnTo>
                  <a:pt x="2781" y="1687"/>
                </a:lnTo>
                <a:lnTo>
                  <a:pt x="2807" y="1689"/>
                </a:lnTo>
                <a:lnTo>
                  <a:pt x="2835" y="1687"/>
                </a:lnTo>
                <a:lnTo>
                  <a:pt x="2861" y="1679"/>
                </a:lnTo>
                <a:lnTo>
                  <a:pt x="2885" y="1667"/>
                </a:lnTo>
                <a:lnTo>
                  <a:pt x="2908" y="1649"/>
                </a:lnTo>
                <a:lnTo>
                  <a:pt x="3137" y="1420"/>
                </a:lnTo>
                <a:lnTo>
                  <a:pt x="3151" y="1401"/>
                </a:lnTo>
                <a:lnTo>
                  <a:pt x="3161" y="1380"/>
                </a:lnTo>
                <a:lnTo>
                  <a:pt x="3166" y="1356"/>
                </a:lnTo>
                <a:lnTo>
                  <a:pt x="3164" y="1332"/>
                </a:lnTo>
                <a:lnTo>
                  <a:pt x="3158" y="1310"/>
                </a:lnTo>
                <a:lnTo>
                  <a:pt x="3147" y="1289"/>
                </a:lnTo>
                <a:lnTo>
                  <a:pt x="3131" y="1271"/>
                </a:lnTo>
                <a:lnTo>
                  <a:pt x="3111" y="1259"/>
                </a:lnTo>
                <a:lnTo>
                  <a:pt x="3089" y="1250"/>
                </a:lnTo>
                <a:lnTo>
                  <a:pt x="3064" y="1247"/>
                </a:lnTo>
                <a:lnTo>
                  <a:pt x="2904" y="1247"/>
                </a:lnTo>
                <a:lnTo>
                  <a:pt x="2879" y="1176"/>
                </a:lnTo>
                <a:lnTo>
                  <a:pt x="2847" y="1108"/>
                </a:lnTo>
                <a:lnTo>
                  <a:pt x="2811" y="1045"/>
                </a:lnTo>
                <a:lnTo>
                  <a:pt x="2770" y="984"/>
                </a:lnTo>
                <a:lnTo>
                  <a:pt x="2723" y="928"/>
                </a:lnTo>
                <a:lnTo>
                  <a:pt x="2673" y="877"/>
                </a:lnTo>
                <a:lnTo>
                  <a:pt x="2618" y="831"/>
                </a:lnTo>
                <a:lnTo>
                  <a:pt x="2561" y="788"/>
                </a:lnTo>
                <a:lnTo>
                  <a:pt x="2498" y="752"/>
                </a:lnTo>
                <a:lnTo>
                  <a:pt x="2433" y="719"/>
                </a:lnTo>
                <a:lnTo>
                  <a:pt x="2365" y="693"/>
                </a:lnTo>
                <a:lnTo>
                  <a:pt x="2294" y="672"/>
                </a:lnTo>
                <a:lnTo>
                  <a:pt x="2220" y="657"/>
                </a:lnTo>
                <a:lnTo>
                  <a:pt x="2145" y="648"/>
                </a:lnTo>
                <a:lnTo>
                  <a:pt x="2066" y="644"/>
                </a:lnTo>
                <a:close/>
                <a:moveTo>
                  <a:pt x="1929" y="0"/>
                </a:moveTo>
                <a:lnTo>
                  <a:pt x="2031" y="3"/>
                </a:lnTo>
                <a:lnTo>
                  <a:pt x="2128" y="16"/>
                </a:lnTo>
                <a:lnTo>
                  <a:pt x="2225" y="35"/>
                </a:lnTo>
                <a:lnTo>
                  <a:pt x="2318" y="61"/>
                </a:lnTo>
                <a:lnTo>
                  <a:pt x="2408" y="95"/>
                </a:lnTo>
                <a:lnTo>
                  <a:pt x="2494" y="135"/>
                </a:lnTo>
                <a:lnTo>
                  <a:pt x="2577" y="181"/>
                </a:lnTo>
                <a:lnTo>
                  <a:pt x="2656" y="232"/>
                </a:lnTo>
                <a:lnTo>
                  <a:pt x="2730" y="291"/>
                </a:lnTo>
                <a:lnTo>
                  <a:pt x="2800" y="354"/>
                </a:lnTo>
                <a:lnTo>
                  <a:pt x="2865" y="423"/>
                </a:lnTo>
                <a:lnTo>
                  <a:pt x="2925" y="495"/>
                </a:lnTo>
                <a:lnTo>
                  <a:pt x="2979" y="573"/>
                </a:lnTo>
                <a:lnTo>
                  <a:pt x="3027" y="654"/>
                </a:lnTo>
                <a:lnTo>
                  <a:pt x="3069" y="739"/>
                </a:lnTo>
                <a:lnTo>
                  <a:pt x="3104" y="828"/>
                </a:lnTo>
                <a:lnTo>
                  <a:pt x="3133" y="919"/>
                </a:lnTo>
                <a:lnTo>
                  <a:pt x="3156" y="1014"/>
                </a:lnTo>
                <a:lnTo>
                  <a:pt x="3178" y="1013"/>
                </a:lnTo>
                <a:lnTo>
                  <a:pt x="3265" y="1017"/>
                </a:lnTo>
                <a:lnTo>
                  <a:pt x="3349" y="1029"/>
                </a:lnTo>
                <a:lnTo>
                  <a:pt x="3430" y="1047"/>
                </a:lnTo>
                <a:lnTo>
                  <a:pt x="3509" y="1073"/>
                </a:lnTo>
                <a:lnTo>
                  <a:pt x="3584" y="1105"/>
                </a:lnTo>
                <a:lnTo>
                  <a:pt x="3657" y="1143"/>
                </a:lnTo>
                <a:lnTo>
                  <a:pt x="3724" y="1187"/>
                </a:lnTo>
                <a:lnTo>
                  <a:pt x="3788" y="1236"/>
                </a:lnTo>
                <a:lnTo>
                  <a:pt x="3848" y="1291"/>
                </a:lnTo>
                <a:lnTo>
                  <a:pt x="3903" y="1351"/>
                </a:lnTo>
                <a:lnTo>
                  <a:pt x="3952" y="1415"/>
                </a:lnTo>
                <a:lnTo>
                  <a:pt x="3996" y="1483"/>
                </a:lnTo>
                <a:lnTo>
                  <a:pt x="4035" y="1555"/>
                </a:lnTo>
                <a:lnTo>
                  <a:pt x="4066" y="1630"/>
                </a:lnTo>
                <a:lnTo>
                  <a:pt x="4091" y="1709"/>
                </a:lnTo>
                <a:lnTo>
                  <a:pt x="4110" y="1790"/>
                </a:lnTo>
                <a:lnTo>
                  <a:pt x="4121" y="1874"/>
                </a:lnTo>
                <a:lnTo>
                  <a:pt x="4126" y="1961"/>
                </a:lnTo>
                <a:lnTo>
                  <a:pt x="4121" y="2047"/>
                </a:lnTo>
                <a:lnTo>
                  <a:pt x="4110" y="2131"/>
                </a:lnTo>
                <a:lnTo>
                  <a:pt x="4091" y="2212"/>
                </a:lnTo>
                <a:lnTo>
                  <a:pt x="4066" y="2291"/>
                </a:lnTo>
                <a:lnTo>
                  <a:pt x="4035" y="2366"/>
                </a:lnTo>
                <a:lnTo>
                  <a:pt x="3996" y="2439"/>
                </a:lnTo>
                <a:lnTo>
                  <a:pt x="3952" y="2506"/>
                </a:lnTo>
                <a:lnTo>
                  <a:pt x="3903" y="2571"/>
                </a:lnTo>
                <a:lnTo>
                  <a:pt x="3848" y="2630"/>
                </a:lnTo>
                <a:lnTo>
                  <a:pt x="3788" y="2685"/>
                </a:lnTo>
                <a:lnTo>
                  <a:pt x="3724" y="2734"/>
                </a:lnTo>
                <a:lnTo>
                  <a:pt x="3657" y="2778"/>
                </a:lnTo>
                <a:lnTo>
                  <a:pt x="3584" y="2817"/>
                </a:lnTo>
                <a:lnTo>
                  <a:pt x="3509" y="2848"/>
                </a:lnTo>
                <a:lnTo>
                  <a:pt x="3430" y="2874"/>
                </a:lnTo>
                <a:lnTo>
                  <a:pt x="3349" y="2893"/>
                </a:lnTo>
                <a:lnTo>
                  <a:pt x="3265" y="2904"/>
                </a:lnTo>
                <a:lnTo>
                  <a:pt x="3178" y="2908"/>
                </a:lnTo>
                <a:lnTo>
                  <a:pt x="628" y="2908"/>
                </a:lnTo>
                <a:lnTo>
                  <a:pt x="557" y="2899"/>
                </a:lnTo>
                <a:lnTo>
                  <a:pt x="491" y="2884"/>
                </a:lnTo>
                <a:lnTo>
                  <a:pt x="426" y="2863"/>
                </a:lnTo>
                <a:lnTo>
                  <a:pt x="365" y="2834"/>
                </a:lnTo>
                <a:lnTo>
                  <a:pt x="307" y="2800"/>
                </a:lnTo>
                <a:lnTo>
                  <a:pt x="253" y="2762"/>
                </a:lnTo>
                <a:lnTo>
                  <a:pt x="204" y="2718"/>
                </a:lnTo>
                <a:lnTo>
                  <a:pt x="159" y="2669"/>
                </a:lnTo>
                <a:lnTo>
                  <a:pt x="119" y="2616"/>
                </a:lnTo>
                <a:lnTo>
                  <a:pt x="84" y="2559"/>
                </a:lnTo>
                <a:lnTo>
                  <a:pt x="55" y="2499"/>
                </a:lnTo>
                <a:lnTo>
                  <a:pt x="31" y="2435"/>
                </a:lnTo>
                <a:lnTo>
                  <a:pt x="14" y="2367"/>
                </a:lnTo>
                <a:lnTo>
                  <a:pt x="4" y="2299"/>
                </a:lnTo>
                <a:lnTo>
                  <a:pt x="0" y="2227"/>
                </a:lnTo>
                <a:lnTo>
                  <a:pt x="4" y="2158"/>
                </a:lnTo>
                <a:lnTo>
                  <a:pt x="14" y="2091"/>
                </a:lnTo>
                <a:lnTo>
                  <a:pt x="30" y="2026"/>
                </a:lnTo>
                <a:lnTo>
                  <a:pt x="54" y="1963"/>
                </a:lnTo>
                <a:lnTo>
                  <a:pt x="83" y="1903"/>
                </a:lnTo>
                <a:lnTo>
                  <a:pt x="117" y="1847"/>
                </a:lnTo>
                <a:lnTo>
                  <a:pt x="155" y="1794"/>
                </a:lnTo>
                <a:lnTo>
                  <a:pt x="199" y="1747"/>
                </a:lnTo>
                <a:lnTo>
                  <a:pt x="248" y="1703"/>
                </a:lnTo>
                <a:lnTo>
                  <a:pt x="301" y="1663"/>
                </a:lnTo>
                <a:lnTo>
                  <a:pt x="356" y="1629"/>
                </a:lnTo>
                <a:lnTo>
                  <a:pt x="416" y="1600"/>
                </a:lnTo>
                <a:lnTo>
                  <a:pt x="479" y="1578"/>
                </a:lnTo>
                <a:lnTo>
                  <a:pt x="544" y="1561"/>
                </a:lnTo>
                <a:lnTo>
                  <a:pt x="611" y="1550"/>
                </a:lnTo>
                <a:lnTo>
                  <a:pt x="681" y="1548"/>
                </a:lnTo>
                <a:lnTo>
                  <a:pt x="700" y="1549"/>
                </a:lnTo>
                <a:lnTo>
                  <a:pt x="720" y="1551"/>
                </a:lnTo>
                <a:lnTo>
                  <a:pt x="704" y="1478"/>
                </a:lnTo>
                <a:lnTo>
                  <a:pt x="692" y="1402"/>
                </a:lnTo>
                <a:lnTo>
                  <a:pt x="684" y="1325"/>
                </a:lnTo>
                <a:lnTo>
                  <a:pt x="681" y="1247"/>
                </a:lnTo>
                <a:lnTo>
                  <a:pt x="685" y="1150"/>
                </a:lnTo>
                <a:lnTo>
                  <a:pt x="695" y="1055"/>
                </a:lnTo>
                <a:lnTo>
                  <a:pt x="714" y="961"/>
                </a:lnTo>
                <a:lnTo>
                  <a:pt x="739" y="871"/>
                </a:lnTo>
                <a:lnTo>
                  <a:pt x="770" y="783"/>
                </a:lnTo>
                <a:lnTo>
                  <a:pt x="808" y="699"/>
                </a:lnTo>
                <a:lnTo>
                  <a:pt x="852" y="618"/>
                </a:lnTo>
                <a:lnTo>
                  <a:pt x="901" y="540"/>
                </a:lnTo>
                <a:lnTo>
                  <a:pt x="955" y="466"/>
                </a:lnTo>
                <a:lnTo>
                  <a:pt x="1015" y="397"/>
                </a:lnTo>
                <a:lnTo>
                  <a:pt x="1080" y="334"/>
                </a:lnTo>
                <a:lnTo>
                  <a:pt x="1149" y="274"/>
                </a:lnTo>
                <a:lnTo>
                  <a:pt x="1221" y="220"/>
                </a:lnTo>
                <a:lnTo>
                  <a:pt x="1299" y="170"/>
                </a:lnTo>
                <a:lnTo>
                  <a:pt x="1381" y="126"/>
                </a:lnTo>
                <a:lnTo>
                  <a:pt x="1464" y="88"/>
                </a:lnTo>
                <a:lnTo>
                  <a:pt x="1552" y="57"/>
                </a:lnTo>
                <a:lnTo>
                  <a:pt x="1644" y="33"/>
                </a:lnTo>
                <a:lnTo>
                  <a:pt x="1736" y="15"/>
                </a:lnTo>
                <a:lnTo>
                  <a:pt x="1831" y="3"/>
                </a:lnTo>
                <a:lnTo>
                  <a:pt x="19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362" name="Google Shape;10362;p23"/>
          <p:cNvGrpSpPr/>
          <p:nvPr/>
        </p:nvGrpSpPr>
        <p:grpSpPr>
          <a:xfrm>
            <a:off x="7477198" y="20718619"/>
            <a:ext cx="485726" cy="503412"/>
            <a:chOff x="2929" y="1940"/>
            <a:chExt cx="2018" cy="2092"/>
          </a:xfrm>
        </p:grpSpPr>
        <p:sp>
          <p:nvSpPr>
            <p:cNvPr id="10363" name="Google Shape;10363;p23"/>
            <p:cNvSpPr/>
            <p:nvPr/>
          </p:nvSpPr>
          <p:spPr>
            <a:xfrm>
              <a:off x="3639" y="2629"/>
              <a:ext cx="620" cy="620"/>
            </a:xfrm>
            <a:custGeom>
              <a:rect b="b" l="l" r="r" t="t"/>
              <a:pathLst>
                <a:path extrusionOk="0" h="1241" w="1241">
                  <a:moveTo>
                    <a:pt x="564" y="0"/>
                  </a:moveTo>
                  <a:lnTo>
                    <a:pt x="578" y="1"/>
                  </a:lnTo>
                  <a:lnTo>
                    <a:pt x="592" y="5"/>
                  </a:lnTo>
                  <a:lnTo>
                    <a:pt x="604" y="14"/>
                  </a:lnTo>
                  <a:lnTo>
                    <a:pt x="614" y="24"/>
                  </a:lnTo>
                  <a:lnTo>
                    <a:pt x="619" y="38"/>
                  </a:lnTo>
                  <a:lnTo>
                    <a:pt x="622" y="52"/>
                  </a:lnTo>
                  <a:lnTo>
                    <a:pt x="622" y="567"/>
                  </a:lnTo>
                  <a:lnTo>
                    <a:pt x="624" y="583"/>
                  </a:lnTo>
                  <a:lnTo>
                    <a:pt x="632" y="597"/>
                  </a:lnTo>
                  <a:lnTo>
                    <a:pt x="643" y="609"/>
                  </a:lnTo>
                  <a:lnTo>
                    <a:pt x="657" y="617"/>
                  </a:lnTo>
                  <a:lnTo>
                    <a:pt x="674" y="619"/>
                  </a:lnTo>
                  <a:lnTo>
                    <a:pt x="1188" y="619"/>
                  </a:lnTo>
                  <a:lnTo>
                    <a:pt x="1203" y="622"/>
                  </a:lnTo>
                  <a:lnTo>
                    <a:pt x="1216" y="627"/>
                  </a:lnTo>
                  <a:lnTo>
                    <a:pt x="1227" y="637"/>
                  </a:lnTo>
                  <a:lnTo>
                    <a:pt x="1236" y="648"/>
                  </a:lnTo>
                  <a:lnTo>
                    <a:pt x="1240" y="662"/>
                  </a:lnTo>
                  <a:lnTo>
                    <a:pt x="1241" y="676"/>
                  </a:lnTo>
                  <a:lnTo>
                    <a:pt x="1231" y="744"/>
                  </a:lnTo>
                  <a:lnTo>
                    <a:pt x="1214" y="807"/>
                  </a:lnTo>
                  <a:lnTo>
                    <a:pt x="1191" y="868"/>
                  </a:lnTo>
                  <a:lnTo>
                    <a:pt x="1162" y="927"/>
                  </a:lnTo>
                  <a:lnTo>
                    <a:pt x="1127" y="981"/>
                  </a:lnTo>
                  <a:lnTo>
                    <a:pt x="1087" y="1031"/>
                  </a:lnTo>
                  <a:lnTo>
                    <a:pt x="1041" y="1078"/>
                  </a:lnTo>
                  <a:lnTo>
                    <a:pt x="992" y="1119"/>
                  </a:lnTo>
                  <a:lnTo>
                    <a:pt x="938" y="1154"/>
                  </a:lnTo>
                  <a:lnTo>
                    <a:pt x="881" y="1185"/>
                  </a:lnTo>
                  <a:lnTo>
                    <a:pt x="820" y="1209"/>
                  </a:lnTo>
                  <a:lnTo>
                    <a:pt x="757" y="1227"/>
                  </a:lnTo>
                  <a:lnTo>
                    <a:pt x="690" y="1237"/>
                  </a:lnTo>
                  <a:lnTo>
                    <a:pt x="622" y="1241"/>
                  </a:lnTo>
                  <a:lnTo>
                    <a:pt x="553" y="1237"/>
                  </a:lnTo>
                  <a:lnTo>
                    <a:pt x="488" y="1227"/>
                  </a:lnTo>
                  <a:lnTo>
                    <a:pt x="425" y="1209"/>
                  </a:lnTo>
                  <a:lnTo>
                    <a:pt x="365" y="1186"/>
                  </a:lnTo>
                  <a:lnTo>
                    <a:pt x="308" y="1156"/>
                  </a:lnTo>
                  <a:lnTo>
                    <a:pt x="254" y="1121"/>
                  </a:lnTo>
                  <a:lnTo>
                    <a:pt x="205" y="1081"/>
                  </a:lnTo>
                  <a:lnTo>
                    <a:pt x="160" y="1036"/>
                  </a:lnTo>
                  <a:lnTo>
                    <a:pt x="119" y="987"/>
                  </a:lnTo>
                  <a:lnTo>
                    <a:pt x="84" y="933"/>
                  </a:lnTo>
                  <a:lnTo>
                    <a:pt x="55" y="876"/>
                  </a:lnTo>
                  <a:lnTo>
                    <a:pt x="32" y="816"/>
                  </a:lnTo>
                  <a:lnTo>
                    <a:pt x="14" y="753"/>
                  </a:lnTo>
                  <a:lnTo>
                    <a:pt x="4" y="686"/>
                  </a:lnTo>
                  <a:lnTo>
                    <a:pt x="0" y="619"/>
                  </a:lnTo>
                  <a:lnTo>
                    <a:pt x="4" y="550"/>
                  </a:lnTo>
                  <a:lnTo>
                    <a:pt x="14" y="484"/>
                  </a:lnTo>
                  <a:lnTo>
                    <a:pt x="32" y="421"/>
                  </a:lnTo>
                  <a:lnTo>
                    <a:pt x="56" y="360"/>
                  </a:lnTo>
                  <a:lnTo>
                    <a:pt x="86" y="302"/>
                  </a:lnTo>
                  <a:lnTo>
                    <a:pt x="122" y="249"/>
                  </a:lnTo>
                  <a:lnTo>
                    <a:pt x="163" y="199"/>
                  </a:lnTo>
                  <a:lnTo>
                    <a:pt x="208" y="154"/>
                  </a:lnTo>
                  <a:lnTo>
                    <a:pt x="259" y="113"/>
                  </a:lnTo>
                  <a:lnTo>
                    <a:pt x="314" y="79"/>
                  </a:lnTo>
                  <a:lnTo>
                    <a:pt x="371" y="49"/>
                  </a:lnTo>
                  <a:lnTo>
                    <a:pt x="434" y="27"/>
                  </a:lnTo>
                  <a:lnTo>
                    <a:pt x="497" y="10"/>
                  </a:lnTo>
                  <a:lnTo>
                    <a:pt x="5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64" name="Google Shape;10364;p23"/>
            <p:cNvSpPr/>
            <p:nvPr/>
          </p:nvSpPr>
          <p:spPr>
            <a:xfrm>
              <a:off x="4024" y="2595"/>
              <a:ext cx="270" cy="270"/>
            </a:xfrm>
            <a:custGeom>
              <a:rect b="b" l="l" r="r" t="t"/>
              <a:pathLst>
                <a:path extrusionOk="0" h="539" w="539">
                  <a:moveTo>
                    <a:pt x="51" y="0"/>
                  </a:moveTo>
                  <a:lnTo>
                    <a:pt x="115" y="10"/>
                  </a:lnTo>
                  <a:lnTo>
                    <a:pt x="176" y="27"/>
                  </a:lnTo>
                  <a:lnTo>
                    <a:pt x="233" y="51"/>
                  </a:lnTo>
                  <a:lnTo>
                    <a:pt x="288" y="80"/>
                  </a:lnTo>
                  <a:lnTo>
                    <a:pt x="337" y="116"/>
                  </a:lnTo>
                  <a:lnTo>
                    <a:pt x="383" y="157"/>
                  </a:lnTo>
                  <a:lnTo>
                    <a:pt x="424" y="202"/>
                  </a:lnTo>
                  <a:lnTo>
                    <a:pt x="459" y="253"/>
                  </a:lnTo>
                  <a:lnTo>
                    <a:pt x="490" y="307"/>
                  </a:lnTo>
                  <a:lnTo>
                    <a:pt x="513" y="365"/>
                  </a:lnTo>
                  <a:lnTo>
                    <a:pt x="529" y="426"/>
                  </a:lnTo>
                  <a:lnTo>
                    <a:pt x="539" y="490"/>
                  </a:lnTo>
                  <a:lnTo>
                    <a:pt x="539" y="502"/>
                  </a:lnTo>
                  <a:lnTo>
                    <a:pt x="534" y="514"/>
                  </a:lnTo>
                  <a:lnTo>
                    <a:pt x="528" y="524"/>
                  </a:lnTo>
                  <a:lnTo>
                    <a:pt x="518" y="533"/>
                  </a:lnTo>
                  <a:lnTo>
                    <a:pt x="506" y="538"/>
                  </a:lnTo>
                  <a:lnTo>
                    <a:pt x="494" y="539"/>
                  </a:lnTo>
                  <a:lnTo>
                    <a:pt x="46" y="539"/>
                  </a:lnTo>
                  <a:lnTo>
                    <a:pt x="28" y="536"/>
                  </a:lnTo>
                  <a:lnTo>
                    <a:pt x="14" y="527"/>
                  </a:lnTo>
                  <a:lnTo>
                    <a:pt x="4" y="511"/>
                  </a:lnTo>
                  <a:lnTo>
                    <a:pt x="0" y="494"/>
                  </a:lnTo>
                  <a:lnTo>
                    <a:pt x="0" y="46"/>
                  </a:lnTo>
                  <a:lnTo>
                    <a:pt x="3" y="33"/>
                  </a:lnTo>
                  <a:lnTo>
                    <a:pt x="8" y="22"/>
                  </a:lnTo>
                  <a:lnTo>
                    <a:pt x="15" y="13"/>
                  </a:lnTo>
                  <a:lnTo>
                    <a:pt x="26" y="5"/>
                  </a:lnTo>
                  <a:lnTo>
                    <a:pt x="38" y="1"/>
                  </a:lnTo>
                  <a:lnTo>
                    <a:pt x="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65" name="Google Shape;10365;p23"/>
            <p:cNvSpPr/>
            <p:nvPr/>
          </p:nvSpPr>
          <p:spPr>
            <a:xfrm>
              <a:off x="2929" y="1940"/>
              <a:ext cx="2018" cy="1620"/>
            </a:xfrm>
            <a:custGeom>
              <a:rect b="b" l="l" r="r" t="t"/>
              <a:pathLst>
                <a:path extrusionOk="0" h="3239" w="4037">
                  <a:moveTo>
                    <a:pt x="213" y="0"/>
                  </a:moveTo>
                  <a:lnTo>
                    <a:pt x="249" y="5"/>
                  </a:lnTo>
                  <a:lnTo>
                    <a:pt x="282" y="15"/>
                  </a:lnTo>
                  <a:lnTo>
                    <a:pt x="314" y="31"/>
                  </a:lnTo>
                  <a:lnTo>
                    <a:pt x="342" y="52"/>
                  </a:lnTo>
                  <a:lnTo>
                    <a:pt x="366" y="77"/>
                  </a:lnTo>
                  <a:lnTo>
                    <a:pt x="385" y="106"/>
                  </a:lnTo>
                  <a:lnTo>
                    <a:pt x="399" y="139"/>
                  </a:lnTo>
                  <a:lnTo>
                    <a:pt x="408" y="176"/>
                  </a:lnTo>
                  <a:lnTo>
                    <a:pt x="787" y="2830"/>
                  </a:lnTo>
                  <a:lnTo>
                    <a:pt x="3258" y="2830"/>
                  </a:lnTo>
                  <a:lnTo>
                    <a:pt x="3621" y="1060"/>
                  </a:lnTo>
                  <a:lnTo>
                    <a:pt x="1129" y="1060"/>
                  </a:lnTo>
                  <a:lnTo>
                    <a:pt x="1092" y="1057"/>
                  </a:lnTo>
                  <a:lnTo>
                    <a:pt x="1058" y="1047"/>
                  </a:lnTo>
                  <a:lnTo>
                    <a:pt x="1026" y="1032"/>
                  </a:lnTo>
                  <a:lnTo>
                    <a:pt x="997" y="1012"/>
                  </a:lnTo>
                  <a:lnTo>
                    <a:pt x="973" y="988"/>
                  </a:lnTo>
                  <a:lnTo>
                    <a:pt x="952" y="960"/>
                  </a:lnTo>
                  <a:lnTo>
                    <a:pt x="937" y="926"/>
                  </a:lnTo>
                  <a:lnTo>
                    <a:pt x="928" y="892"/>
                  </a:lnTo>
                  <a:lnTo>
                    <a:pt x="924" y="855"/>
                  </a:lnTo>
                  <a:lnTo>
                    <a:pt x="928" y="818"/>
                  </a:lnTo>
                  <a:lnTo>
                    <a:pt x="937" y="784"/>
                  </a:lnTo>
                  <a:lnTo>
                    <a:pt x="952" y="752"/>
                  </a:lnTo>
                  <a:lnTo>
                    <a:pt x="973" y="723"/>
                  </a:lnTo>
                  <a:lnTo>
                    <a:pt x="997" y="699"/>
                  </a:lnTo>
                  <a:lnTo>
                    <a:pt x="1026" y="679"/>
                  </a:lnTo>
                  <a:lnTo>
                    <a:pt x="1058" y="663"/>
                  </a:lnTo>
                  <a:lnTo>
                    <a:pt x="1092" y="654"/>
                  </a:lnTo>
                  <a:lnTo>
                    <a:pt x="1129" y="651"/>
                  </a:lnTo>
                  <a:lnTo>
                    <a:pt x="3652" y="651"/>
                  </a:lnTo>
                  <a:lnTo>
                    <a:pt x="3701" y="654"/>
                  </a:lnTo>
                  <a:lnTo>
                    <a:pt x="3750" y="663"/>
                  </a:lnTo>
                  <a:lnTo>
                    <a:pt x="3796" y="679"/>
                  </a:lnTo>
                  <a:lnTo>
                    <a:pt x="3839" y="699"/>
                  </a:lnTo>
                  <a:lnTo>
                    <a:pt x="3880" y="724"/>
                  </a:lnTo>
                  <a:lnTo>
                    <a:pt x="3916" y="756"/>
                  </a:lnTo>
                  <a:lnTo>
                    <a:pt x="3951" y="792"/>
                  </a:lnTo>
                  <a:lnTo>
                    <a:pt x="3979" y="832"/>
                  </a:lnTo>
                  <a:lnTo>
                    <a:pt x="4003" y="876"/>
                  </a:lnTo>
                  <a:lnTo>
                    <a:pt x="4019" y="920"/>
                  </a:lnTo>
                  <a:lnTo>
                    <a:pt x="4031" y="967"/>
                  </a:lnTo>
                  <a:lnTo>
                    <a:pt x="4037" y="1015"/>
                  </a:lnTo>
                  <a:lnTo>
                    <a:pt x="4036" y="1064"/>
                  </a:lnTo>
                  <a:lnTo>
                    <a:pt x="4030" y="1113"/>
                  </a:lnTo>
                  <a:lnTo>
                    <a:pt x="3656" y="2933"/>
                  </a:lnTo>
                  <a:lnTo>
                    <a:pt x="3643" y="2980"/>
                  </a:lnTo>
                  <a:lnTo>
                    <a:pt x="3624" y="3024"/>
                  </a:lnTo>
                  <a:lnTo>
                    <a:pt x="3600" y="3065"/>
                  </a:lnTo>
                  <a:lnTo>
                    <a:pt x="3572" y="3103"/>
                  </a:lnTo>
                  <a:lnTo>
                    <a:pt x="3539" y="3138"/>
                  </a:lnTo>
                  <a:lnTo>
                    <a:pt x="3503" y="3167"/>
                  </a:lnTo>
                  <a:lnTo>
                    <a:pt x="3462" y="3192"/>
                  </a:lnTo>
                  <a:lnTo>
                    <a:pt x="3420" y="3213"/>
                  </a:lnTo>
                  <a:lnTo>
                    <a:pt x="3375" y="3228"/>
                  </a:lnTo>
                  <a:lnTo>
                    <a:pt x="3328" y="3237"/>
                  </a:lnTo>
                  <a:lnTo>
                    <a:pt x="3278" y="3239"/>
                  </a:lnTo>
                  <a:lnTo>
                    <a:pt x="765" y="3239"/>
                  </a:lnTo>
                  <a:lnTo>
                    <a:pt x="714" y="3237"/>
                  </a:lnTo>
                  <a:lnTo>
                    <a:pt x="665" y="3227"/>
                  </a:lnTo>
                  <a:lnTo>
                    <a:pt x="618" y="3210"/>
                  </a:lnTo>
                  <a:lnTo>
                    <a:pt x="573" y="3189"/>
                  </a:lnTo>
                  <a:lnTo>
                    <a:pt x="533" y="3161"/>
                  </a:lnTo>
                  <a:lnTo>
                    <a:pt x="496" y="3129"/>
                  </a:lnTo>
                  <a:lnTo>
                    <a:pt x="463" y="3092"/>
                  </a:lnTo>
                  <a:lnTo>
                    <a:pt x="435" y="3051"/>
                  </a:lnTo>
                  <a:lnTo>
                    <a:pt x="412" y="3007"/>
                  </a:lnTo>
                  <a:lnTo>
                    <a:pt x="395" y="2960"/>
                  </a:lnTo>
                  <a:lnTo>
                    <a:pt x="385" y="2910"/>
                  </a:lnTo>
                  <a:lnTo>
                    <a:pt x="2" y="234"/>
                  </a:lnTo>
                  <a:lnTo>
                    <a:pt x="0" y="197"/>
                  </a:lnTo>
                  <a:lnTo>
                    <a:pt x="5" y="161"/>
                  </a:lnTo>
                  <a:lnTo>
                    <a:pt x="15" y="128"/>
                  </a:lnTo>
                  <a:lnTo>
                    <a:pt x="32" y="96"/>
                  </a:lnTo>
                  <a:lnTo>
                    <a:pt x="52" y="68"/>
                  </a:lnTo>
                  <a:lnTo>
                    <a:pt x="77" y="44"/>
                  </a:lnTo>
                  <a:lnTo>
                    <a:pt x="107" y="25"/>
                  </a:lnTo>
                  <a:lnTo>
                    <a:pt x="140" y="11"/>
                  </a:lnTo>
                  <a:lnTo>
                    <a:pt x="176" y="2"/>
                  </a:lnTo>
                  <a:lnTo>
                    <a:pt x="21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66" name="Google Shape;10366;p23"/>
            <p:cNvSpPr/>
            <p:nvPr/>
          </p:nvSpPr>
          <p:spPr>
            <a:xfrm>
              <a:off x="3429" y="3649"/>
              <a:ext cx="383" cy="383"/>
            </a:xfrm>
            <a:custGeom>
              <a:rect b="b" l="l" r="r" t="t"/>
              <a:pathLst>
                <a:path extrusionOk="0" h="766" w="766">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2" y="576"/>
                  </a:lnTo>
                  <a:lnTo>
                    <a:pt x="31" y="532"/>
                  </a:lnTo>
                  <a:lnTo>
                    <a:pt x="14" y="485"/>
                  </a:lnTo>
                  <a:lnTo>
                    <a:pt x="4" y="435"/>
                  </a:lnTo>
                  <a:lnTo>
                    <a:pt x="0" y="383"/>
                  </a:lnTo>
                  <a:lnTo>
                    <a:pt x="4" y="331"/>
                  </a:lnTo>
                  <a:lnTo>
                    <a:pt x="14" y="281"/>
                  </a:lnTo>
                  <a:lnTo>
                    <a:pt x="31" y="234"/>
                  </a:lnTo>
                  <a:lnTo>
                    <a:pt x="52" y="190"/>
                  </a:lnTo>
                  <a:lnTo>
                    <a:pt x="80" y="149"/>
                  </a:lnTo>
                  <a:lnTo>
                    <a:pt x="112" y="112"/>
                  </a:lnTo>
                  <a:lnTo>
                    <a:pt x="149" y="80"/>
                  </a:lnTo>
                  <a:lnTo>
                    <a:pt x="190" y="53"/>
                  </a:lnTo>
                  <a:lnTo>
                    <a:pt x="234" y="31"/>
                  </a:lnTo>
                  <a:lnTo>
                    <a:pt x="281" y="14"/>
                  </a:lnTo>
                  <a:lnTo>
                    <a:pt x="331" y="4"/>
                  </a:lnTo>
                  <a:lnTo>
                    <a:pt x="3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67" name="Google Shape;10367;p23"/>
            <p:cNvSpPr/>
            <p:nvPr/>
          </p:nvSpPr>
          <p:spPr>
            <a:xfrm>
              <a:off x="4036" y="3649"/>
              <a:ext cx="381" cy="383"/>
            </a:xfrm>
            <a:custGeom>
              <a:rect b="b" l="l" r="r" t="t"/>
              <a:pathLst>
                <a:path extrusionOk="0" h="766" w="766">
                  <a:moveTo>
                    <a:pt x="383" y="0"/>
                  </a:moveTo>
                  <a:lnTo>
                    <a:pt x="435" y="4"/>
                  </a:lnTo>
                  <a:lnTo>
                    <a:pt x="485" y="14"/>
                  </a:lnTo>
                  <a:lnTo>
                    <a:pt x="532" y="31"/>
                  </a:lnTo>
                  <a:lnTo>
                    <a:pt x="576" y="53"/>
                  </a:lnTo>
                  <a:lnTo>
                    <a:pt x="617" y="80"/>
                  </a:lnTo>
                  <a:lnTo>
                    <a:pt x="654" y="112"/>
                  </a:lnTo>
                  <a:lnTo>
                    <a:pt x="686" y="149"/>
                  </a:lnTo>
                  <a:lnTo>
                    <a:pt x="714" y="190"/>
                  </a:lnTo>
                  <a:lnTo>
                    <a:pt x="735" y="234"/>
                  </a:lnTo>
                  <a:lnTo>
                    <a:pt x="752" y="281"/>
                  </a:lnTo>
                  <a:lnTo>
                    <a:pt x="762" y="331"/>
                  </a:lnTo>
                  <a:lnTo>
                    <a:pt x="766" y="383"/>
                  </a:lnTo>
                  <a:lnTo>
                    <a:pt x="762" y="435"/>
                  </a:lnTo>
                  <a:lnTo>
                    <a:pt x="752" y="485"/>
                  </a:lnTo>
                  <a:lnTo>
                    <a:pt x="735" y="532"/>
                  </a:lnTo>
                  <a:lnTo>
                    <a:pt x="714" y="576"/>
                  </a:lnTo>
                  <a:lnTo>
                    <a:pt x="686" y="617"/>
                  </a:lnTo>
                  <a:lnTo>
                    <a:pt x="654" y="654"/>
                  </a:lnTo>
                  <a:lnTo>
                    <a:pt x="617" y="686"/>
                  </a:lnTo>
                  <a:lnTo>
                    <a:pt x="576" y="714"/>
                  </a:lnTo>
                  <a:lnTo>
                    <a:pt x="532" y="735"/>
                  </a:lnTo>
                  <a:lnTo>
                    <a:pt x="485" y="752"/>
                  </a:lnTo>
                  <a:lnTo>
                    <a:pt x="435" y="762"/>
                  </a:lnTo>
                  <a:lnTo>
                    <a:pt x="383" y="766"/>
                  </a:lnTo>
                  <a:lnTo>
                    <a:pt x="331" y="762"/>
                  </a:lnTo>
                  <a:lnTo>
                    <a:pt x="281" y="752"/>
                  </a:lnTo>
                  <a:lnTo>
                    <a:pt x="234" y="735"/>
                  </a:lnTo>
                  <a:lnTo>
                    <a:pt x="190" y="714"/>
                  </a:lnTo>
                  <a:lnTo>
                    <a:pt x="149" y="686"/>
                  </a:lnTo>
                  <a:lnTo>
                    <a:pt x="112" y="654"/>
                  </a:lnTo>
                  <a:lnTo>
                    <a:pt x="80" y="617"/>
                  </a:lnTo>
                  <a:lnTo>
                    <a:pt x="53" y="576"/>
                  </a:lnTo>
                  <a:lnTo>
                    <a:pt x="31" y="532"/>
                  </a:lnTo>
                  <a:lnTo>
                    <a:pt x="14" y="485"/>
                  </a:lnTo>
                  <a:lnTo>
                    <a:pt x="4" y="435"/>
                  </a:lnTo>
                  <a:lnTo>
                    <a:pt x="0" y="383"/>
                  </a:lnTo>
                  <a:lnTo>
                    <a:pt x="4" y="331"/>
                  </a:lnTo>
                  <a:lnTo>
                    <a:pt x="14" y="281"/>
                  </a:lnTo>
                  <a:lnTo>
                    <a:pt x="31" y="234"/>
                  </a:lnTo>
                  <a:lnTo>
                    <a:pt x="53" y="190"/>
                  </a:lnTo>
                  <a:lnTo>
                    <a:pt x="80" y="149"/>
                  </a:lnTo>
                  <a:lnTo>
                    <a:pt x="112" y="112"/>
                  </a:lnTo>
                  <a:lnTo>
                    <a:pt x="149" y="80"/>
                  </a:lnTo>
                  <a:lnTo>
                    <a:pt x="190" y="53"/>
                  </a:lnTo>
                  <a:lnTo>
                    <a:pt x="234" y="31"/>
                  </a:lnTo>
                  <a:lnTo>
                    <a:pt x="281" y="14"/>
                  </a:lnTo>
                  <a:lnTo>
                    <a:pt x="331" y="4"/>
                  </a:lnTo>
                  <a:lnTo>
                    <a:pt x="3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68" name="Google Shape;10368;p23"/>
          <p:cNvGrpSpPr/>
          <p:nvPr/>
        </p:nvGrpSpPr>
        <p:grpSpPr>
          <a:xfrm>
            <a:off x="13605195" y="20669294"/>
            <a:ext cx="477298" cy="602211"/>
            <a:chOff x="2386" y="2654"/>
            <a:chExt cx="1613" cy="2035"/>
          </a:xfrm>
        </p:grpSpPr>
        <p:sp>
          <p:nvSpPr>
            <p:cNvPr id="10369" name="Google Shape;10369;p23"/>
            <p:cNvSpPr/>
            <p:nvPr/>
          </p:nvSpPr>
          <p:spPr>
            <a:xfrm>
              <a:off x="2386" y="2654"/>
              <a:ext cx="1613" cy="2035"/>
            </a:xfrm>
            <a:custGeom>
              <a:rect b="b" l="l" r="r" t="t"/>
              <a:pathLst>
                <a:path extrusionOk="0" h="4069" w="3225">
                  <a:moveTo>
                    <a:pt x="1613" y="652"/>
                  </a:moveTo>
                  <a:lnTo>
                    <a:pt x="1528" y="656"/>
                  </a:lnTo>
                  <a:lnTo>
                    <a:pt x="1445" y="666"/>
                  </a:lnTo>
                  <a:lnTo>
                    <a:pt x="1366" y="683"/>
                  </a:lnTo>
                  <a:lnTo>
                    <a:pt x="1288" y="706"/>
                  </a:lnTo>
                  <a:lnTo>
                    <a:pt x="1213" y="736"/>
                  </a:lnTo>
                  <a:lnTo>
                    <a:pt x="1141" y="772"/>
                  </a:lnTo>
                  <a:lnTo>
                    <a:pt x="1073" y="813"/>
                  </a:lnTo>
                  <a:lnTo>
                    <a:pt x="1008" y="860"/>
                  </a:lnTo>
                  <a:lnTo>
                    <a:pt x="949" y="911"/>
                  </a:lnTo>
                  <a:lnTo>
                    <a:pt x="893" y="967"/>
                  </a:lnTo>
                  <a:lnTo>
                    <a:pt x="841" y="1027"/>
                  </a:lnTo>
                  <a:lnTo>
                    <a:pt x="795" y="1092"/>
                  </a:lnTo>
                  <a:lnTo>
                    <a:pt x="754" y="1158"/>
                  </a:lnTo>
                  <a:lnTo>
                    <a:pt x="718" y="1230"/>
                  </a:lnTo>
                  <a:lnTo>
                    <a:pt x="688" y="1305"/>
                  </a:lnTo>
                  <a:lnTo>
                    <a:pt x="665" y="1383"/>
                  </a:lnTo>
                  <a:lnTo>
                    <a:pt x="647" y="1463"/>
                  </a:lnTo>
                  <a:lnTo>
                    <a:pt x="636" y="1545"/>
                  </a:lnTo>
                  <a:lnTo>
                    <a:pt x="633" y="1629"/>
                  </a:lnTo>
                  <a:lnTo>
                    <a:pt x="636" y="1711"/>
                  </a:lnTo>
                  <a:lnTo>
                    <a:pt x="646" y="1790"/>
                  </a:lnTo>
                  <a:lnTo>
                    <a:pt x="662" y="1867"/>
                  </a:lnTo>
                  <a:lnTo>
                    <a:pt x="683" y="1941"/>
                  </a:lnTo>
                  <a:lnTo>
                    <a:pt x="712" y="2014"/>
                  </a:lnTo>
                  <a:lnTo>
                    <a:pt x="744" y="2082"/>
                  </a:lnTo>
                  <a:lnTo>
                    <a:pt x="783" y="2149"/>
                  </a:lnTo>
                  <a:lnTo>
                    <a:pt x="826" y="2212"/>
                  </a:lnTo>
                  <a:lnTo>
                    <a:pt x="873" y="2271"/>
                  </a:lnTo>
                  <a:lnTo>
                    <a:pt x="888" y="2247"/>
                  </a:lnTo>
                  <a:lnTo>
                    <a:pt x="907" y="2226"/>
                  </a:lnTo>
                  <a:lnTo>
                    <a:pt x="929" y="2208"/>
                  </a:lnTo>
                  <a:lnTo>
                    <a:pt x="955" y="2193"/>
                  </a:lnTo>
                  <a:lnTo>
                    <a:pt x="986" y="2183"/>
                  </a:lnTo>
                  <a:lnTo>
                    <a:pt x="1031" y="2170"/>
                  </a:lnTo>
                  <a:lnTo>
                    <a:pt x="1073" y="2156"/>
                  </a:lnTo>
                  <a:lnTo>
                    <a:pt x="1113" y="2141"/>
                  </a:lnTo>
                  <a:lnTo>
                    <a:pt x="1151" y="2125"/>
                  </a:lnTo>
                  <a:lnTo>
                    <a:pt x="1187" y="2108"/>
                  </a:lnTo>
                  <a:lnTo>
                    <a:pt x="1219" y="2092"/>
                  </a:lnTo>
                  <a:lnTo>
                    <a:pt x="1249" y="2076"/>
                  </a:lnTo>
                  <a:lnTo>
                    <a:pt x="1275" y="2061"/>
                  </a:lnTo>
                  <a:lnTo>
                    <a:pt x="1296" y="2049"/>
                  </a:lnTo>
                  <a:lnTo>
                    <a:pt x="1314" y="2038"/>
                  </a:lnTo>
                  <a:lnTo>
                    <a:pt x="1327" y="2029"/>
                  </a:lnTo>
                  <a:lnTo>
                    <a:pt x="1335" y="2024"/>
                  </a:lnTo>
                  <a:lnTo>
                    <a:pt x="1338" y="2022"/>
                  </a:lnTo>
                  <a:lnTo>
                    <a:pt x="1461" y="2411"/>
                  </a:lnTo>
                  <a:lnTo>
                    <a:pt x="1484" y="2484"/>
                  </a:lnTo>
                  <a:lnTo>
                    <a:pt x="1484" y="2482"/>
                  </a:lnTo>
                  <a:lnTo>
                    <a:pt x="1505" y="2544"/>
                  </a:lnTo>
                  <a:lnTo>
                    <a:pt x="1569" y="2361"/>
                  </a:lnTo>
                  <a:lnTo>
                    <a:pt x="1547" y="2328"/>
                  </a:lnTo>
                  <a:lnTo>
                    <a:pt x="1529" y="2298"/>
                  </a:lnTo>
                  <a:lnTo>
                    <a:pt x="1517" y="2272"/>
                  </a:lnTo>
                  <a:lnTo>
                    <a:pt x="1510" y="2248"/>
                  </a:lnTo>
                  <a:lnTo>
                    <a:pt x="1506" y="2229"/>
                  </a:lnTo>
                  <a:lnTo>
                    <a:pt x="1506" y="2211"/>
                  </a:lnTo>
                  <a:lnTo>
                    <a:pt x="1510" y="2196"/>
                  </a:lnTo>
                  <a:lnTo>
                    <a:pt x="1515" y="2183"/>
                  </a:lnTo>
                  <a:lnTo>
                    <a:pt x="1522" y="2173"/>
                  </a:lnTo>
                  <a:lnTo>
                    <a:pt x="1532" y="2164"/>
                  </a:lnTo>
                  <a:lnTo>
                    <a:pt x="1542" y="2157"/>
                  </a:lnTo>
                  <a:lnTo>
                    <a:pt x="1553" y="2152"/>
                  </a:lnTo>
                  <a:lnTo>
                    <a:pt x="1564" y="2148"/>
                  </a:lnTo>
                  <a:lnTo>
                    <a:pt x="1575" y="2146"/>
                  </a:lnTo>
                  <a:lnTo>
                    <a:pt x="1586" y="2143"/>
                  </a:lnTo>
                  <a:lnTo>
                    <a:pt x="1595" y="2142"/>
                  </a:lnTo>
                  <a:lnTo>
                    <a:pt x="1604" y="2142"/>
                  </a:lnTo>
                  <a:lnTo>
                    <a:pt x="1609" y="2142"/>
                  </a:lnTo>
                  <a:lnTo>
                    <a:pt x="1613" y="2142"/>
                  </a:lnTo>
                  <a:lnTo>
                    <a:pt x="1615" y="2142"/>
                  </a:lnTo>
                  <a:lnTo>
                    <a:pt x="1621" y="2142"/>
                  </a:lnTo>
                  <a:lnTo>
                    <a:pt x="1629" y="2142"/>
                  </a:lnTo>
                  <a:lnTo>
                    <a:pt x="1639" y="2143"/>
                  </a:lnTo>
                  <a:lnTo>
                    <a:pt x="1648" y="2146"/>
                  </a:lnTo>
                  <a:lnTo>
                    <a:pt x="1660" y="2148"/>
                  </a:lnTo>
                  <a:lnTo>
                    <a:pt x="1671" y="2152"/>
                  </a:lnTo>
                  <a:lnTo>
                    <a:pt x="1682" y="2157"/>
                  </a:lnTo>
                  <a:lnTo>
                    <a:pt x="1693" y="2164"/>
                  </a:lnTo>
                  <a:lnTo>
                    <a:pt x="1702" y="2173"/>
                  </a:lnTo>
                  <a:lnTo>
                    <a:pt x="1709" y="2183"/>
                  </a:lnTo>
                  <a:lnTo>
                    <a:pt x="1715" y="2196"/>
                  </a:lnTo>
                  <a:lnTo>
                    <a:pt x="1718" y="2211"/>
                  </a:lnTo>
                  <a:lnTo>
                    <a:pt x="1718" y="2229"/>
                  </a:lnTo>
                  <a:lnTo>
                    <a:pt x="1714" y="2248"/>
                  </a:lnTo>
                  <a:lnTo>
                    <a:pt x="1707" y="2272"/>
                  </a:lnTo>
                  <a:lnTo>
                    <a:pt x="1694" y="2298"/>
                  </a:lnTo>
                  <a:lnTo>
                    <a:pt x="1678" y="2328"/>
                  </a:lnTo>
                  <a:lnTo>
                    <a:pt x="1655" y="2361"/>
                  </a:lnTo>
                  <a:lnTo>
                    <a:pt x="1720" y="2544"/>
                  </a:lnTo>
                  <a:lnTo>
                    <a:pt x="1740" y="2482"/>
                  </a:lnTo>
                  <a:lnTo>
                    <a:pt x="1740" y="2484"/>
                  </a:lnTo>
                  <a:lnTo>
                    <a:pt x="1764" y="2411"/>
                  </a:lnTo>
                  <a:lnTo>
                    <a:pt x="1887" y="2022"/>
                  </a:lnTo>
                  <a:lnTo>
                    <a:pt x="1889" y="2024"/>
                  </a:lnTo>
                  <a:lnTo>
                    <a:pt x="1897" y="2029"/>
                  </a:lnTo>
                  <a:lnTo>
                    <a:pt x="1910" y="2038"/>
                  </a:lnTo>
                  <a:lnTo>
                    <a:pt x="1928" y="2049"/>
                  </a:lnTo>
                  <a:lnTo>
                    <a:pt x="1950" y="2061"/>
                  </a:lnTo>
                  <a:lnTo>
                    <a:pt x="1975" y="2076"/>
                  </a:lnTo>
                  <a:lnTo>
                    <a:pt x="2004" y="2092"/>
                  </a:lnTo>
                  <a:lnTo>
                    <a:pt x="2037" y="2108"/>
                  </a:lnTo>
                  <a:lnTo>
                    <a:pt x="2073" y="2125"/>
                  </a:lnTo>
                  <a:lnTo>
                    <a:pt x="2111" y="2141"/>
                  </a:lnTo>
                  <a:lnTo>
                    <a:pt x="2152" y="2156"/>
                  </a:lnTo>
                  <a:lnTo>
                    <a:pt x="2194" y="2170"/>
                  </a:lnTo>
                  <a:lnTo>
                    <a:pt x="2238" y="2183"/>
                  </a:lnTo>
                  <a:lnTo>
                    <a:pt x="2269" y="2194"/>
                  </a:lnTo>
                  <a:lnTo>
                    <a:pt x="2296" y="2209"/>
                  </a:lnTo>
                  <a:lnTo>
                    <a:pt x="2318" y="2226"/>
                  </a:lnTo>
                  <a:lnTo>
                    <a:pt x="2336" y="2247"/>
                  </a:lnTo>
                  <a:lnTo>
                    <a:pt x="2351" y="2271"/>
                  </a:lnTo>
                  <a:lnTo>
                    <a:pt x="2399" y="2212"/>
                  </a:lnTo>
                  <a:lnTo>
                    <a:pt x="2441" y="2149"/>
                  </a:lnTo>
                  <a:lnTo>
                    <a:pt x="2480" y="2082"/>
                  </a:lnTo>
                  <a:lnTo>
                    <a:pt x="2513" y="2014"/>
                  </a:lnTo>
                  <a:lnTo>
                    <a:pt x="2540" y="1941"/>
                  </a:lnTo>
                  <a:lnTo>
                    <a:pt x="2563" y="1867"/>
                  </a:lnTo>
                  <a:lnTo>
                    <a:pt x="2578" y="1790"/>
                  </a:lnTo>
                  <a:lnTo>
                    <a:pt x="2587" y="1711"/>
                  </a:lnTo>
                  <a:lnTo>
                    <a:pt x="2591" y="1629"/>
                  </a:lnTo>
                  <a:lnTo>
                    <a:pt x="2587" y="1545"/>
                  </a:lnTo>
                  <a:lnTo>
                    <a:pt x="2578" y="1463"/>
                  </a:lnTo>
                  <a:lnTo>
                    <a:pt x="2560" y="1383"/>
                  </a:lnTo>
                  <a:lnTo>
                    <a:pt x="2535" y="1305"/>
                  </a:lnTo>
                  <a:lnTo>
                    <a:pt x="2506" y="1230"/>
                  </a:lnTo>
                  <a:lnTo>
                    <a:pt x="2471" y="1158"/>
                  </a:lnTo>
                  <a:lnTo>
                    <a:pt x="2430" y="1092"/>
                  </a:lnTo>
                  <a:lnTo>
                    <a:pt x="2383" y="1027"/>
                  </a:lnTo>
                  <a:lnTo>
                    <a:pt x="2332" y="967"/>
                  </a:lnTo>
                  <a:lnTo>
                    <a:pt x="2276" y="911"/>
                  </a:lnTo>
                  <a:lnTo>
                    <a:pt x="2215" y="860"/>
                  </a:lnTo>
                  <a:lnTo>
                    <a:pt x="2151" y="813"/>
                  </a:lnTo>
                  <a:lnTo>
                    <a:pt x="2083" y="772"/>
                  </a:lnTo>
                  <a:lnTo>
                    <a:pt x="2012" y="736"/>
                  </a:lnTo>
                  <a:lnTo>
                    <a:pt x="1936" y="706"/>
                  </a:lnTo>
                  <a:lnTo>
                    <a:pt x="1859" y="683"/>
                  </a:lnTo>
                  <a:lnTo>
                    <a:pt x="1779" y="666"/>
                  </a:lnTo>
                  <a:lnTo>
                    <a:pt x="1697" y="656"/>
                  </a:lnTo>
                  <a:lnTo>
                    <a:pt x="1613" y="652"/>
                  </a:lnTo>
                  <a:close/>
                  <a:moveTo>
                    <a:pt x="1668" y="0"/>
                  </a:moveTo>
                  <a:lnTo>
                    <a:pt x="1780" y="8"/>
                  </a:lnTo>
                  <a:lnTo>
                    <a:pt x="1889" y="23"/>
                  </a:lnTo>
                  <a:lnTo>
                    <a:pt x="1997" y="46"/>
                  </a:lnTo>
                  <a:lnTo>
                    <a:pt x="2101" y="75"/>
                  </a:lnTo>
                  <a:lnTo>
                    <a:pt x="2203" y="111"/>
                  </a:lnTo>
                  <a:lnTo>
                    <a:pt x="2301" y="153"/>
                  </a:lnTo>
                  <a:lnTo>
                    <a:pt x="2395" y="202"/>
                  </a:lnTo>
                  <a:lnTo>
                    <a:pt x="2486" y="257"/>
                  </a:lnTo>
                  <a:lnTo>
                    <a:pt x="2573" y="316"/>
                  </a:lnTo>
                  <a:lnTo>
                    <a:pt x="2656" y="382"/>
                  </a:lnTo>
                  <a:lnTo>
                    <a:pt x="2734" y="453"/>
                  </a:lnTo>
                  <a:lnTo>
                    <a:pt x="2807" y="528"/>
                  </a:lnTo>
                  <a:lnTo>
                    <a:pt x="2875" y="609"/>
                  </a:lnTo>
                  <a:lnTo>
                    <a:pt x="2939" y="693"/>
                  </a:lnTo>
                  <a:lnTo>
                    <a:pt x="2996" y="782"/>
                  </a:lnTo>
                  <a:lnTo>
                    <a:pt x="3048" y="875"/>
                  </a:lnTo>
                  <a:lnTo>
                    <a:pt x="3094" y="971"/>
                  </a:lnTo>
                  <a:lnTo>
                    <a:pt x="3132" y="1071"/>
                  </a:lnTo>
                  <a:lnTo>
                    <a:pt x="3165" y="1173"/>
                  </a:lnTo>
                  <a:lnTo>
                    <a:pt x="3192" y="1279"/>
                  </a:lnTo>
                  <a:lnTo>
                    <a:pt x="3210" y="1388"/>
                  </a:lnTo>
                  <a:lnTo>
                    <a:pt x="3221" y="1498"/>
                  </a:lnTo>
                  <a:lnTo>
                    <a:pt x="3225" y="1611"/>
                  </a:lnTo>
                  <a:lnTo>
                    <a:pt x="3223" y="1715"/>
                  </a:lnTo>
                  <a:lnTo>
                    <a:pt x="3213" y="1816"/>
                  </a:lnTo>
                  <a:lnTo>
                    <a:pt x="3197" y="1916"/>
                  </a:lnTo>
                  <a:lnTo>
                    <a:pt x="3197" y="1919"/>
                  </a:lnTo>
                  <a:lnTo>
                    <a:pt x="3194" y="1929"/>
                  </a:lnTo>
                  <a:lnTo>
                    <a:pt x="3192" y="1944"/>
                  </a:lnTo>
                  <a:lnTo>
                    <a:pt x="3187" y="1966"/>
                  </a:lnTo>
                  <a:lnTo>
                    <a:pt x="3165" y="2048"/>
                  </a:lnTo>
                  <a:lnTo>
                    <a:pt x="3139" y="2130"/>
                  </a:lnTo>
                  <a:lnTo>
                    <a:pt x="3111" y="2209"/>
                  </a:lnTo>
                  <a:lnTo>
                    <a:pt x="3077" y="2286"/>
                  </a:lnTo>
                  <a:lnTo>
                    <a:pt x="3049" y="2350"/>
                  </a:lnTo>
                  <a:lnTo>
                    <a:pt x="3017" y="2418"/>
                  </a:lnTo>
                  <a:lnTo>
                    <a:pt x="2981" y="2491"/>
                  </a:lnTo>
                  <a:lnTo>
                    <a:pt x="2940" y="2568"/>
                  </a:lnTo>
                  <a:lnTo>
                    <a:pt x="2894" y="2648"/>
                  </a:lnTo>
                  <a:lnTo>
                    <a:pt x="2844" y="2733"/>
                  </a:lnTo>
                  <a:lnTo>
                    <a:pt x="2788" y="2821"/>
                  </a:lnTo>
                  <a:lnTo>
                    <a:pt x="2728" y="2911"/>
                  </a:lnTo>
                  <a:lnTo>
                    <a:pt x="2661" y="3005"/>
                  </a:lnTo>
                  <a:lnTo>
                    <a:pt x="2587" y="3102"/>
                  </a:lnTo>
                  <a:lnTo>
                    <a:pt x="2509" y="3201"/>
                  </a:lnTo>
                  <a:lnTo>
                    <a:pt x="2424" y="3302"/>
                  </a:lnTo>
                  <a:lnTo>
                    <a:pt x="2333" y="3405"/>
                  </a:lnTo>
                  <a:lnTo>
                    <a:pt x="2234" y="3512"/>
                  </a:lnTo>
                  <a:lnTo>
                    <a:pt x="2129" y="3618"/>
                  </a:lnTo>
                  <a:lnTo>
                    <a:pt x="2016" y="3728"/>
                  </a:lnTo>
                  <a:lnTo>
                    <a:pt x="1895" y="3839"/>
                  </a:lnTo>
                  <a:lnTo>
                    <a:pt x="1766" y="3950"/>
                  </a:lnTo>
                  <a:lnTo>
                    <a:pt x="1630" y="4064"/>
                  </a:lnTo>
                  <a:lnTo>
                    <a:pt x="1619" y="4069"/>
                  </a:lnTo>
                  <a:lnTo>
                    <a:pt x="1606" y="4069"/>
                  </a:lnTo>
                  <a:lnTo>
                    <a:pt x="1595" y="4064"/>
                  </a:lnTo>
                  <a:lnTo>
                    <a:pt x="1459" y="3950"/>
                  </a:lnTo>
                  <a:lnTo>
                    <a:pt x="1331" y="3839"/>
                  </a:lnTo>
                  <a:lnTo>
                    <a:pt x="1211" y="3728"/>
                  </a:lnTo>
                  <a:lnTo>
                    <a:pt x="1098" y="3618"/>
                  </a:lnTo>
                  <a:lnTo>
                    <a:pt x="992" y="3512"/>
                  </a:lnTo>
                  <a:lnTo>
                    <a:pt x="893" y="3405"/>
                  </a:lnTo>
                  <a:lnTo>
                    <a:pt x="801" y="3302"/>
                  </a:lnTo>
                  <a:lnTo>
                    <a:pt x="717" y="3201"/>
                  </a:lnTo>
                  <a:lnTo>
                    <a:pt x="638" y="3102"/>
                  </a:lnTo>
                  <a:lnTo>
                    <a:pt x="566" y="3005"/>
                  </a:lnTo>
                  <a:lnTo>
                    <a:pt x="499" y="2911"/>
                  </a:lnTo>
                  <a:lnTo>
                    <a:pt x="438" y="2821"/>
                  </a:lnTo>
                  <a:lnTo>
                    <a:pt x="382" y="2733"/>
                  </a:lnTo>
                  <a:lnTo>
                    <a:pt x="332" y="2648"/>
                  </a:lnTo>
                  <a:lnTo>
                    <a:pt x="287" y="2568"/>
                  </a:lnTo>
                  <a:lnTo>
                    <a:pt x="246" y="2491"/>
                  </a:lnTo>
                  <a:lnTo>
                    <a:pt x="208" y="2418"/>
                  </a:lnTo>
                  <a:lnTo>
                    <a:pt x="176" y="2350"/>
                  </a:lnTo>
                  <a:lnTo>
                    <a:pt x="149" y="2286"/>
                  </a:lnTo>
                  <a:lnTo>
                    <a:pt x="115" y="2209"/>
                  </a:lnTo>
                  <a:lnTo>
                    <a:pt x="86" y="2130"/>
                  </a:lnTo>
                  <a:lnTo>
                    <a:pt x="61" y="2048"/>
                  </a:lnTo>
                  <a:lnTo>
                    <a:pt x="40" y="1966"/>
                  </a:lnTo>
                  <a:lnTo>
                    <a:pt x="35" y="1944"/>
                  </a:lnTo>
                  <a:lnTo>
                    <a:pt x="31" y="1929"/>
                  </a:lnTo>
                  <a:lnTo>
                    <a:pt x="30" y="1919"/>
                  </a:lnTo>
                  <a:lnTo>
                    <a:pt x="29" y="1916"/>
                  </a:lnTo>
                  <a:lnTo>
                    <a:pt x="14" y="1826"/>
                  </a:lnTo>
                  <a:lnTo>
                    <a:pt x="5" y="1734"/>
                  </a:lnTo>
                  <a:lnTo>
                    <a:pt x="0" y="1642"/>
                  </a:lnTo>
                  <a:lnTo>
                    <a:pt x="1" y="1547"/>
                  </a:lnTo>
                  <a:lnTo>
                    <a:pt x="7" y="1453"/>
                  </a:lnTo>
                  <a:lnTo>
                    <a:pt x="21" y="1344"/>
                  </a:lnTo>
                  <a:lnTo>
                    <a:pt x="42" y="1239"/>
                  </a:lnTo>
                  <a:lnTo>
                    <a:pt x="71" y="1135"/>
                  </a:lnTo>
                  <a:lnTo>
                    <a:pt x="104" y="1035"/>
                  </a:lnTo>
                  <a:lnTo>
                    <a:pt x="145" y="938"/>
                  </a:lnTo>
                  <a:lnTo>
                    <a:pt x="192" y="845"/>
                  </a:lnTo>
                  <a:lnTo>
                    <a:pt x="244" y="755"/>
                  </a:lnTo>
                  <a:lnTo>
                    <a:pt x="303" y="668"/>
                  </a:lnTo>
                  <a:lnTo>
                    <a:pt x="366" y="586"/>
                  </a:lnTo>
                  <a:lnTo>
                    <a:pt x="434" y="509"/>
                  </a:lnTo>
                  <a:lnTo>
                    <a:pt x="507" y="436"/>
                  </a:lnTo>
                  <a:lnTo>
                    <a:pt x="584" y="368"/>
                  </a:lnTo>
                  <a:lnTo>
                    <a:pt x="666" y="305"/>
                  </a:lnTo>
                  <a:lnTo>
                    <a:pt x="752" y="247"/>
                  </a:lnTo>
                  <a:lnTo>
                    <a:pt x="842" y="194"/>
                  </a:lnTo>
                  <a:lnTo>
                    <a:pt x="935" y="148"/>
                  </a:lnTo>
                  <a:lnTo>
                    <a:pt x="1032" y="107"/>
                  </a:lnTo>
                  <a:lnTo>
                    <a:pt x="1131" y="72"/>
                  </a:lnTo>
                  <a:lnTo>
                    <a:pt x="1233" y="44"/>
                  </a:lnTo>
                  <a:lnTo>
                    <a:pt x="1338" y="23"/>
                  </a:lnTo>
                  <a:lnTo>
                    <a:pt x="1445" y="8"/>
                  </a:lnTo>
                  <a:lnTo>
                    <a:pt x="1554" y="0"/>
                  </a:lnTo>
                  <a:lnTo>
                    <a:pt x="16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0" name="Google Shape;10370;p23"/>
            <p:cNvSpPr/>
            <p:nvPr/>
          </p:nvSpPr>
          <p:spPr>
            <a:xfrm>
              <a:off x="2988" y="3145"/>
              <a:ext cx="408" cy="543"/>
            </a:xfrm>
            <a:custGeom>
              <a:rect b="b" l="l" r="r" t="t"/>
              <a:pathLst>
                <a:path extrusionOk="0" h="1085" w="817">
                  <a:moveTo>
                    <a:pt x="425" y="0"/>
                  </a:moveTo>
                  <a:lnTo>
                    <a:pt x="463" y="2"/>
                  </a:lnTo>
                  <a:lnTo>
                    <a:pt x="497" y="8"/>
                  </a:lnTo>
                  <a:lnTo>
                    <a:pt x="529" y="18"/>
                  </a:lnTo>
                  <a:lnTo>
                    <a:pt x="556" y="29"/>
                  </a:lnTo>
                  <a:lnTo>
                    <a:pt x="581" y="43"/>
                  </a:lnTo>
                  <a:lnTo>
                    <a:pt x="608" y="59"/>
                  </a:lnTo>
                  <a:lnTo>
                    <a:pt x="631" y="76"/>
                  </a:lnTo>
                  <a:lnTo>
                    <a:pt x="648" y="94"/>
                  </a:lnTo>
                  <a:lnTo>
                    <a:pt x="660" y="109"/>
                  </a:lnTo>
                  <a:lnTo>
                    <a:pt x="670" y="120"/>
                  </a:lnTo>
                  <a:lnTo>
                    <a:pt x="675" y="128"/>
                  </a:lnTo>
                  <a:lnTo>
                    <a:pt x="676" y="131"/>
                  </a:lnTo>
                  <a:lnTo>
                    <a:pt x="678" y="131"/>
                  </a:lnTo>
                  <a:lnTo>
                    <a:pt x="681" y="132"/>
                  </a:lnTo>
                  <a:lnTo>
                    <a:pt x="688" y="133"/>
                  </a:lnTo>
                  <a:lnTo>
                    <a:pt x="696" y="136"/>
                  </a:lnTo>
                  <a:lnTo>
                    <a:pt x="705" y="141"/>
                  </a:lnTo>
                  <a:lnTo>
                    <a:pt x="716" y="146"/>
                  </a:lnTo>
                  <a:lnTo>
                    <a:pt x="727" y="154"/>
                  </a:lnTo>
                  <a:lnTo>
                    <a:pt x="738" y="164"/>
                  </a:lnTo>
                  <a:lnTo>
                    <a:pt x="750" y="178"/>
                  </a:lnTo>
                  <a:lnTo>
                    <a:pt x="761" y="193"/>
                  </a:lnTo>
                  <a:lnTo>
                    <a:pt x="771" y="213"/>
                  </a:lnTo>
                  <a:lnTo>
                    <a:pt x="778" y="235"/>
                  </a:lnTo>
                  <a:lnTo>
                    <a:pt x="786" y="262"/>
                  </a:lnTo>
                  <a:lnTo>
                    <a:pt x="791" y="293"/>
                  </a:lnTo>
                  <a:lnTo>
                    <a:pt x="793" y="329"/>
                  </a:lnTo>
                  <a:lnTo>
                    <a:pt x="793" y="369"/>
                  </a:lnTo>
                  <a:lnTo>
                    <a:pt x="789" y="415"/>
                  </a:lnTo>
                  <a:lnTo>
                    <a:pt x="782" y="465"/>
                  </a:lnTo>
                  <a:lnTo>
                    <a:pt x="776" y="491"/>
                  </a:lnTo>
                  <a:lnTo>
                    <a:pt x="768" y="517"/>
                  </a:lnTo>
                  <a:lnTo>
                    <a:pt x="777" y="517"/>
                  </a:lnTo>
                  <a:lnTo>
                    <a:pt x="786" y="519"/>
                  </a:lnTo>
                  <a:lnTo>
                    <a:pt x="794" y="521"/>
                  </a:lnTo>
                  <a:lnTo>
                    <a:pt x="802" y="526"/>
                  </a:lnTo>
                  <a:lnTo>
                    <a:pt x="808" y="533"/>
                  </a:lnTo>
                  <a:lnTo>
                    <a:pt x="813" y="545"/>
                  </a:lnTo>
                  <a:lnTo>
                    <a:pt x="817" y="559"/>
                  </a:lnTo>
                  <a:lnTo>
                    <a:pt x="817" y="577"/>
                  </a:lnTo>
                  <a:lnTo>
                    <a:pt x="815" y="599"/>
                  </a:lnTo>
                  <a:lnTo>
                    <a:pt x="810" y="626"/>
                  </a:lnTo>
                  <a:lnTo>
                    <a:pt x="803" y="657"/>
                  </a:lnTo>
                  <a:lnTo>
                    <a:pt x="792" y="692"/>
                  </a:lnTo>
                  <a:lnTo>
                    <a:pt x="782" y="720"/>
                  </a:lnTo>
                  <a:lnTo>
                    <a:pt x="771" y="742"/>
                  </a:lnTo>
                  <a:lnTo>
                    <a:pt x="761" y="756"/>
                  </a:lnTo>
                  <a:lnTo>
                    <a:pt x="752" y="768"/>
                  </a:lnTo>
                  <a:lnTo>
                    <a:pt x="743" y="772"/>
                  </a:lnTo>
                  <a:lnTo>
                    <a:pt x="735" y="775"/>
                  </a:lnTo>
                  <a:lnTo>
                    <a:pt x="727" y="808"/>
                  </a:lnTo>
                  <a:lnTo>
                    <a:pt x="716" y="843"/>
                  </a:lnTo>
                  <a:lnTo>
                    <a:pt x="701" y="878"/>
                  </a:lnTo>
                  <a:lnTo>
                    <a:pt x="683" y="911"/>
                  </a:lnTo>
                  <a:lnTo>
                    <a:pt x="660" y="945"/>
                  </a:lnTo>
                  <a:lnTo>
                    <a:pt x="634" y="977"/>
                  </a:lnTo>
                  <a:lnTo>
                    <a:pt x="605" y="1005"/>
                  </a:lnTo>
                  <a:lnTo>
                    <a:pt x="571" y="1031"/>
                  </a:lnTo>
                  <a:lnTo>
                    <a:pt x="535" y="1052"/>
                  </a:lnTo>
                  <a:lnTo>
                    <a:pt x="497" y="1070"/>
                  </a:lnTo>
                  <a:lnTo>
                    <a:pt x="462" y="1080"/>
                  </a:lnTo>
                  <a:lnTo>
                    <a:pt x="427" y="1085"/>
                  </a:lnTo>
                  <a:lnTo>
                    <a:pt x="391" y="1085"/>
                  </a:lnTo>
                  <a:lnTo>
                    <a:pt x="356" y="1080"/>
                  </a:lnTo>
                  <a:lnTo>
                    <a:pt x="322" y="1070"/>
                  </a:lnTo>
                  <a:lnTo>
                    <a:pt x="282" y="1052"/>
                  </a:lnTo>
                  <a:lnTo>
                    <a:pt x="246" y="1031"/>
                  </a:lnTo>
                  <a:lnTo>
                    <a:pt x="213" y="1005"/>
                  </a:lnTo>
                  <a:lnTo>
                    <a:pt x="183" y="977"/>
                  </a:lnTo>
                  <a:lnTo>
                    <a:pt x="157" y="945"/>
                  </a:lnTo>
                  <a:lnTo>
                    <a:pt x="134" y="912"/>
                  </a:lnTo>
                  <a:lnTo>
                    <a:pt x="116" y="878"/>
                  </a:lnTo>
                  <a:lnTo>
                    <a:pt x="101" y="843"/>
                  </a:lnTo>
                  <a:lnTo>
                    <a:pt x="90" y="808"/>
                  </a:lnTo>
                  <a:lnTo>
                    <a:pt x="84" y="775"/>
                  </a:lnTo>
                  <a:lnTo>
                    <a:pt x="75" y="774"/>
                  </a:lnTo>
                  <a:lnTo>
                    <a:pt x="66" y="768"/>
                  </a:lnTo>
                  <a:lnTo>
                    <a:pt x="56" y="758"/>
                  </a:lnTo>
                  <a:lnTo>
                    <a:pt x="46" y="742"/>
                  </a:lnTo>
                  <a:lnTo>
                    <a:pt x="36" y="720"/>
                  </a:lnTo>
                  <a:lnTo>
                    <a:pt x="26" y="692"/>
                  </a:lnTo>
                  <a:lnTo>
                    <a:pt x="15" y="657"/>
                  </a:lnTo>
                  <a:lnTo>
                    <a:pt x="7" y="626"/>
                  </a:lnTo>
                  <a:lnTo>
                    <a:pt x="3" y="599"/>
                  </a:lnTo>
                  <a:lnTo>
                    <a:pt x="0" y="577"/>
                  </a:lnTo>
                  <a:lnTo>
                    <a:pt x="2" y="559"/>
                  </a:lnTo>
                  <a:lnTo>
                    <a:pt x="5" y="545"/>
                  </a:lnTo>
                  <a:lnTo>
                    <a:pt x="9" y="535"/>
                  </a:lnTo>
                  <a:lnTo>
                    <a:pt x="17" y="526"/>
                  </a:lnTo>
                  <a:lnTo>
                    <a:pt x="24" y="521"/>
                  </a:lnTo>
                  <a:lnTo>
                    <a:pt x="31" y="519"/>
                  </a:lnTo>
                  <a:lnTo>
                    <a:pt x="40" y="517"/>
                  </a:lnTo>
                  <a:lnTo>
                    <a:pt x="49" y="517"/>
                  </a:lnTo>
                  <a:lnTo>
                    <a:pt x="40" y="491"/>
                  </a:lnTo>
                  <a:lnTo>
                    <a:pt x="35" y="465"/>
                  </a:lnTo>
                  <a:lnTo>
                    <a:pt x="28" y="423"/>
                  </a:lnTo>
                  <a:lnTo>
                    <a:pt x="25" y="381"/>
                  </a:lnTo>
                  <a:lnTo>
                    <a:pt x="26" y="341"/>
                  </a:lnTo>
                  <a:lnTo>
                    <a:pt x="34" y="302"/>
                  </a:lnTo>
                  <a:lnTo>
                    <a:pt x="46" y="261"/>
                  </a:lnTo>
                  <a:lnTo>
                    <a:pt x="62" y="224"/>
                  </a:lnTo>
                  <a:lnTo>
                    <a:pt x="84" y="190"/>
                  </a:lnTo>
                  <a:lnTo>
                    <a:pt x="106" y="161"/>
                  </a:lnTo>
                  <a:lnTo>
                    <a:pt x="131" y="133"/>
                  </a:lnTo>
                  <a:lnTo>
                    <a:pt x="158" y="106"/>
                  </a:lnTo>
                  <a:lnTo>
                    <a:pt x="188" y="81"/>
                  </a:lnTo>
                  <a:lnTo>
                    <a:pt x="220" y="60"/>
                  </a:lnTo>
                  <a:lnTo>
                    <a:pt x="246" y="43"/>
                  </a:lnTo>
                  <a:lnTo>
                    <a:pt x="275" y="28"/>
                  </a:lnTo>
                  <a:lnTo>
                    <a:pt x="306" y="16"/>
                  </a:lnTo>
                  <a:lnTo>
                    <a:pt x="344" y="6"/>
                  </a:lnTo>
                  <a:lnTo>
                    <a:pt x="384" y="1"/>
                  </a:lnTo>
                  <a:lnTo>
                    <a:pt x="4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71" name="Google Shape;10371;p23"/>
          <p:cNvGrpSpPr/>
          <p:nvPr/>
        </p:nvGrpSpPr>
        <p:grpSpPr>
          <a:xfrm>
            <a:off x="16054364" y="20687644"/>
            <a:ext cx="599845" cy="565360"/>
            <a:chOff x="4475" y="2157"/>
            <a:chExt cx="2027" cy="1910"/>
          </a:xfrm>
        </p:grpSpPr>
        <p:sp>
          <p:nvSpPr>
            <p:cNvPr id="10372" name="Google Shape;10372;p23"/>
            <p:cNvSpPr/>
            <p:nvPr/>
          </p:nvSpPr>
          <p:spPr>
            <a:xfrm>
              <a:off x="5174" y="2399"/>
              <a:ext cx="993" cy="645"/>
            </a:xfrm>
            <a:custGeom>
              <a:rect b="b" l="l" r="r" t="t"/>
              <a:pathLst>
                <a:path extrusionOk="0" h="1290" w="1985">
                  <a:moveTo>
                    <a:pt x="403" y="0"/>
                  </a:moveTo>
                  <a:lnTo>
                    <a:pt x="547" y="145"/>
                  </a:lnTo>
                  <a:lnTo>
                    <a:pt x="389" y="302"/>
                  </a:lnTo>
                  <a:lnTo>
                    <a:pt x="1301" y="302"/>
                  </a:lnTo>
                  <a:lnTo>
                    <a:pt x="1371" y="306"/>
                  </a:lnTo>
                  <a:lnTo>
                    <a:pt x="1439" y="316"/>
                  </a:lnTo>
                  <a:lnTo>
                    <a:pt x="1504" y="333"/>
                  </a:lnTo>
                  <a:lnTo>
                    <a:pt x="1567" y="356"/>
                  </a:lnTo>
                  <a:lnTo>
                    <a:pt x="1627" y="385"/>
                  </a:lnTo>
                  <a:lnTo>
                    <a:pt x="1684" y="419"/>
                  </a:lnTo>
                  <a:lnTo>
                    <a:pt x="1735" y="458"/>
                  </a:lnTo>
                  <a:lnTo>
                    <a:pt x="1784" y="503"/>
                  </a:lnTo>
                  <a:lnTo>
                    <a:pt x="1829" y="551"/>
                  </a:lnTo>
                  <a:lnTo>
                    <a:pt x="1868" y="603"/>
                  </a:lnTo>
                  <a:lnTo>
                    <a:pt x="1902" y="660"/>
                  </a:lnTo>
                  <a:lnTo>
                    <a:pt x="1931" y="719"/>
                  </a:lnTo>
                  <a:lnTo>
                    <a:pt x="1954" y="782"/>
                  </a:lnTo>
                  <a:lnTo>
                    <a:pt x="1970" y="848"/>
                  </a:lnTo>
                  <a:lnTo>
                    <a:pt x="1981" y="916"/>
                  </a:lnTo>
                  <a:lnTo>
                    <a:pt x="1985" y="986"/>
                  </a:lnTo>
                  <a:lnTo>
                    <a:pt x="1985" y="1290"/>
                  </a:lnTo>
                  <a:lnTo>
                    <a:pt x="1781" y="1290"/>
                  </a:lnTo>
                  <a:lnTo>
                    <a:pt x="1781" y="986"/>
                  </a:lnTo>
                  <a:lnTo>
                    <a:pt x="1777" y="926"/>
                  </a:lnTo>
                  <a:lnTo>
                    <a:pt x="1766" y="868"/>
                  </a:lnTo>
                  <a:lnTo>
                    <a:pt x="1747" y="813"/>
                  </a:lnTo>
                  <a:lnTo>
                    <a:pt x="1724" y="760"/>
                  </a:lnTo>
                  <a:lnTo>
                    <a:pt x="1695" y="712"/>
                  </a:lnTo>
                  <a:lnTo>
                    <a:pt x="1659" y="666"/>
                  </a:lnTo>
                  <a:lnTo>
                    <a:pt x="1618" y="627"/>
                  </a:lnTo>
                  <a:lnTo>
                    <a:pt x="1574" y="591"/>
                  </a:lnTo>
                  <a:lnTo>
                    <a:pt x="1525" y="562"/>
                  </a:lnTo>
                  <a:lnTo>
                    <a:pt x="1473" y="538"/>
                  </a:lnTo>
                  <a:lnTo>
                    <a:pt x="1418" y="520"/>
                  </a:lnTo>
                  <a:lnTo>
                    <a:pt x="1360" y="509"/>
                  </a:lnTo>
                  <a:lnTo>
                    <a:pt x="1300" y="505"/>
                  </a:lnTo>
                  <a:lnTo>
                    <a:pt x="389" y="505"/>
                  </a:lnTo>
                  <a:lnTo>
                    <a:pt x="547" y="664"/>
                  </a:lnTo>
                  <a:lnTo>
                    <a:pt x="403" y="808"/>
                  </a:lnTo>
                  <a:lnTo>
                    <a:pt x="144" y="548"/>
                  </a:lnTo>
                  <a:lnTo>
                    <a:pt x="0" y="403"/>
                  </a:lnTo>
                  <a:lnTo>
                    <a:pt x="144" y="259"/>
                  </a:lnTo>
                  <a:lnTo>
                    <a:pt x="4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3" name="Google Shape;10373;p23"/>
            <p:cNvSpPr/>
            <p:nvPr/>
          </p:nvSpPr>
          <p:spPr>
            <a:xfrm>
              <a:off x="4811" y="3165"/>
              <a:ext cx="992" cy="645"/>
            </a:xfrm>
            <a:custGeom>
              <a:rect b="b" l="l" r="r" t="t"/>
              <a:pathLst>
                <a:path extrusionOk="0" h="1290" w="1985">
                  <a:moveTo>
                    <a:pt x="0" y="0"/>
                  </a:moveTo>
                  <a:lnTo>
                    <a:pt x="204" y="0"/>
                  </a:lnTo>
                  <a:lnTo>
                    <a:pt x="204" y="305"/>
                  </a:lnTo>
                  <a:lnTo>
                    <a:pt x="208" y="365"/>
                  </a:lnTo>
                  <a:lnTo>
                    <a:pt x="219" y="423"/>
                  </a:lnTo>
                  <a:lnTo>
                    <a:pt x="236" y="478"/>
                  </a:lnTo>
                  <a:lnTo>
                    <a:pt x="261" y="530"/>
                  </a:lnTo>
                  <a:lnTo>
                    <a:pt x="290" y="579"/>
                  </a:lnTo>
                  <a:lnTo>
                    <a:pt x="326" y="623"/>
                  </a:lnTo>
                  <a:lnTo>
                    <a:pt x="365" y="664"/>
                  </a:lnTo>
                  <a:lnTo>
                    <a:pt x="411" y="698"/>
                  </a:lnTo>
                  <a:lnTo>
                    <a:pt x="459" y="729"/>
                  </a:lnTo>
                  <a:lnTo>
                    <a:pt x="512" y="753"/>
                  </a:lnTo>
                  <a:lnTo>
                    <a:pt x="566" y="770"/>
                  </a:lnTo>
                  <a:lnTo>
                    <a:pt x="623" y="781"/>
                  </a:lnTo>
                  <a:lnTo>
                    <a:pt x="684" y="785"/>
                  </a:lnTo>
                  <a:lnTo>
                    <a:pt x="1596" y="785"/>
                  </a:lnTo>
                  <a:lnTo>
                    <a:pt x="1438" y="627"/>
                  </a:lnTo>
                  <a:lnTo>
                    <a:pt x="1582" y="482"/>
                  </a:lnTo>
                  <a:lnTo>
                    <a:pt x="1840" y="742"/>
                  </a:lnTo>
                  <a:lnTo>
                    <a:pt x="1985" y="887"/>
                  </a:lnTo>
                  <a:lnTo>
                    <a:pt x="1840" y="1032"/>
                  </a:lnTo>
                  <a:lnTo>
                    <a:pt x="1581" y="1290"/>
                  </a:lnTo>
                  <a:lnTo>
                    <a:pt x="1437" y="1146"/>
                  </a:lnTo>
                  <a:lnTo>
                    <a:pt x="1594" y="989"/>
                  </a:lnTo>
                  <a:lnTo>
                    <a:pt x="684" y="989"/>
                  </a:lnTo>
                  <a:lnTo>
                    <a:pt x="614" y="985"/>
                  </a:lnTo>
                  <a:lnTo>
                    <a:pt x="546" y="974"/>
                  </a:lnTo>
                  <a:lnTo>
                    <a:pt x="480" y="958"/>
                  </a:lnTo>
                  <a:lnTo>
                    <a:pt x="417" y="935"/>
                  </a:lnTo>
                  <a:lnTo>
                    <a:pt x="358" y="906"/>
                  </a:lnTo>
                  <a:lnTo>
                    <a:pt x="301" y="872"/>
                  </a:lnTo>
                  <a:lnTo>
                    <a:pt x="249" y="833"/>
                  </a:lnTo>
                  <a:lnTo>
                    <a:pt x="201" y="788"/>
                  </a:lnTo>
                  <a:lnTo>
                    <a:pt x="156" y="739"/>
                  </a:lnTo>
                  <a:lnTo>
                    <a:pt x="117" y="687"/>
                  </a:lnTo>
                  <a:lnTo>
                    <a:pt x="83" y="631"/>
                  </a:lnTo>
                  <a:lnTo>
                    <a:pt x="54" y="571"/>
                  </a:lnTo>
                  <a:lnTo>
                    <a:pt x="31" y="508"/>
                  </a:lnTo>
                  <a:lnTo>
                    <a:pt x="14" y="443"/>
                  </a:lnTo>
                  <a:lnTo>
                    <a:pt x="4" y="375"/>
                  </a:lnTo>
                  <a:lnTo>
                    <a:pt x="0" y="30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4" name="Google Shape;10374;p23"/>
            <p:cNvSpPr/>
            <p:nvPr/>
          </p:nvSpPr>
          <p:spPr>
            <a:xfrm>
              <a:off x="4475" y="2691"/>
              <a:ext cx="774" cy="359"/>
            </a:xfrm>
            <a:custGeom>
              <a:rect b="b" l="l" r="r" t="t"/>
              <a:pathLst>
                <a:path extrusionOk="0" h="717" w="1549">
                  <a:moveTo>
                    <a:pt x="1046" y="0"/>
                  </a:moveTo>
                  <a:lnTo>
                    <a:pt x="1048" y="2"/>
                  </a:lnTo>
                  <a:lnTo>
                    <a:pt x="1057" y="7"/>
                  </a:lnTo>
                  <a:lnTo>
                    <a:pt x="1071" y="16"/>
                  </a:lnTo>
                  <a:lnTo>
                    <a:pt x="1089" y="26"/>
                  </a:lnTo>
                  <a:lnTo>
                    <a:pt x="1112" y="39"/>
                  </a:lnTo>
                  <a:lnTo>
                    <a:pt x="1141" y="54"/>
                  </a:lnTo>
                  <a:lnTo>
                    <a:pt x="1174" y="71"/>
                  </a:lnTo>
                  <a:lnTo>
                    <a:pt x="1212" y="88"/>
                  </a:lnTo>
                  <a:lnTo>
                    <a:pt x="1254" y="108"/>
                  </a:lnTo>
                  <a:lnTo>
                    <a:pt x="1299" y="126"/>
                  </a:lnTo>
                  <a:lnTo>
                    <a:pt x="1348" y="146"/>
                  </a:lnTo>
                  <a:lnTo>
                    <a:pt x="1390" y="165"/>
                  </a:lnTo>
                  <a:lnTo>
                    <a:pt x="1426" y="186"/>
                  </a:lnTo>
                  <a:lnTo>
                    <a:pt x="1455" y="209"/>
                  </a:lnTo>
                  <a:lnTo>
                    <a:pt x="1479" y="236"/>
                  </a:lnTo>
                  <a:lnTo>
                    <a:pt x="1498" y="267"/>
                  </a:lnTo>
                  <a:lnTo>
                    <a:pt x="1514" y="301"/>
                  </a:lnTo>
                  <a:lnTo>
                    <a:pt x="1525" y="339"/>
                  </a:lnTo>
                  <a:lnTo>
                    <a:pt x="1534" y="381"/>
                  </a:lnTo>
                  <a:lnTo>
                    <a:pt x="1540" y="427"/>
                  </a:lnTo>
                  <a:lnTo>
                    <a:pt x="1544" y="476"/>
                  </a:lnTo>
                  <a:lnTo>
                    <a:pt x="1546" y="529"/>
                  </a:lnTo>
                  <a:lnTo>
                    <a:pt x="1547" y="588"/>
                  </a:lnTo>
                  <a:lnTo>
                    <a:pt x="1547" y="649"/>
                  </a:lnTo>
                  <a:lnTo>
                    <a:pt x="1549" y="717"/>
                  </a:lnTo>
                  <a:lnTo>
                    <a:pt x="776" y="717"/>
                  </a:lnTo>
                  <a:lnTo>
                    <a:pt x="776" y="717"/>
                  </a:lnTo>
                  <a:lnTo>
                    <a:pt x="0" y="717"/>
                  </a:lnTo>
                  <a:lnTo>
                    <a:pt x="1" y="650"/>
                  </a:lnTo>
                  <a:lnTo>
                    <a:pt x="1" y="588"/>
                  </a:lnTo>
                  <a:lnTo>
                    <a:pt x="2" y="530"/>
                  </a:lnTo>
                  <a:lnTo>
                    <a:pt x="5" y="477"/>
                  </a:lnTo>
                  <a:lnTo>
                    <a:pt x="9" y="427"/>
                  </a:lnTo>
                  <a:lnTo>
                    <a:pt x="15" y="381"/>
                  </a:lnTo>
                  <a:lnTo>
                    <a:pt x="23" y="339"/>
                  </a:lnTo>
                  <a:lnTo>
                    <a:pt x="36" y="302"/>
                  </a:lnTo>
                  <a:lnTo>
                    <a:pt x="50" y="268"/>
                  </a:lnTo>
                  <a:lnTo>
                    <a:pt x="70" y="237"/>
                  </a:lnTo>
                  <a:lnTo>
                    <a:pt x="95" y="210"/>
                  </a:lnTo>
                  <a:lnTo>
                    <a:pt x="124" y="186"/>
                  </a:lnTo>
                  <a:lnTo>
                    <a:pt x="159" y="165"/>
                  </a:lnTo>
                  <a:lnTo>
                    <a:pt x="200" y="147"/>
                  </a:lnTo>
                  <a:lnTo>
                    <a:pt x="250" y="128"/>
                  </a:lnTo>
                  <a:lnTo>
                    <a:pt x="295" y="108"/>
                  </a:lnTo>
                  <a:lnTo>
                    <a:pt x="337" y="90"/>
                  </a:lnTo>
                  <a:lnTo>
                    <a:pt x="375" y="71"/>
                  </a:lnTo>
                  <a:lnTo>
                    <a:pt x="408" y="55"/>
                  </a:lnTo>
                  <a:lnTo>
                    <a:pt x="436" y="40"/>
                  </a:lnTo>
                  <a:lnTo>
                    <a:pt x="460" y="27"/>
                  </a:lnTo>
                  <a:lnTo>
                    <a:pt x="478" y="16"/>
                  </a:lnTo>
                  <a:lnTo>
                    <a:pt x="492" y="8"/>
                  </a:lnTo>
                  <a:lnTo>
                    <a:pt x="500" y="3"/>
                  </a:lnTo>
                  <a:lnTo>
                    <a:pt x="503" y="1"/>
                  </a:lnTo>
                  <a:lnTo>
                    <a:pt x="649" y="463"/>
                  </a:lnTo>
                  <a:lnTo>
                    <a:pt x="669" y="525"/>
                  </a:lnTo>
                  <a:lnTo>
                    <a:pt x="733" y="339"/>
                  </a:lnTo>
                  <a:lnTo>
                    <a:pt x="710" y="306"/>
                  </a:lnTo>
                  <a:lnTo>
                    <a:pt x="693" y="277"/>
                  </a:lnTo>
                  <a:lnTo>
                    <a:pt x="682" y="249"/>
                  </a:lnTo>
                  <a:lnTo>
                    <a:pt x="674" y="226"/>
                  </a:lnTo>
                  <a:lnTo>
                    <a:pt x="670" y="206"/>
                  </a:lnTo>
                  <a:lnTo>
                    <a:pt x="670" y="189"/>
                  </a:lnTo>
                  <a:lnTo>
                    <a:pt x="672" y="173"/>
                  </a:lnTo>
                  <a:lnTo>
                    <a:pt x="678" y="161"/>
                  </a:lnTo>
                  <a:lnTo>
                    <a:pt x="686" y="150"/>
                  </a:lnTo>
                  <a:lnTo>
                    <a:pt x="694" y="141"/>
                  </a:lnTo>
                  <a:lnTo>
                    <a:pt x="704" y="135"/>
                  </a:lnTo>
                  <a:lnTo>
                    <a:pt x="715" y="129"/>
                  </a:lnTo>
                  <a:lnTo>
                    <a:pt x="728" y="125"/>
                  </a:lnTo>
                  <a:lnTo>
                    <a:pt x="739" y="123"/>
                  </a:lnTo>
                  <a:lnTo>
                    <a:pt x="749" y="120"/>
                  </a:lnTo>
                  <a:lnTo>
                    <a:pt x="758" y="120"/>
                  </a:lnTo>
                  <a:lnTo>
                    <a:pt x="766" y="119"/>
                  </a:lnTo>
                  <a:lnTo>
                    <a:pt x="772" y="119"/>
                  </a:lnTo>
                  <a:lnTo>
                    <a:pt x="776" y="119"/>
                  </a:lnTo>
                  <a:lnTo>
                    <a:pt x="780" y="119"/>
                  </a:lnTo>
                  <a:lnTo>
                    <a:pt x="789" y="120"/>
                  </a:lnTo>
                  <a:lnTo>
                    <a:pt x="798" y="120"/>
                  </a:lnTo>
                  <a:lnTo>
                    <a:pt x="809" y="123"/>
                  </a:lnTo>
                  <a:lnTo>
                    <a:pt x="820" y="125"/>
                  </a:lnTo>
                  <a:lnTo>
                    <a:pt x="831" y="129"/>
                  </a:lnTo>
                  <a:lnTo>
                    <a:pt x="842" y="135"/>
                  </a:lnTo>
                  <a:lnTo>
                    <a:pt x="852" y="141"/>
                  </a:lnTo>
                  <a:lnTo>
                    <a:pt x="862" y="150"/>
                  </a:lnTo>
                  <a:lnTo>
                    <a:pt x="869" y="161"/>
                  </a:lnTo>
                  <a:lnTo>
                    <a:pt x="874" y="173"/>
                  </a:lnTo>
                  <a:lnTo>
                    <a:pt x="876" y="189"/>
                  </a:lnTo>
                  <a:lnTo>
                    <a:pt x="876" y="206"/>
                  </a:lnTo>
                  <a:lnTo>
                    <a:pt x="873" y="226"/>
                  </a:lnTo>
                  <a:lnTo>
                    <a:pt x="865" y="249"/>
                  </a:lnTo>
                  <a:lnTo>
                    <a:pt x="853" y="277"/>
                  </a:lnTo>
                  <a:lnTo>
                    <a:pt x="836" y="306"/>
                  </a:lnTo>
                  <a:lnTo>
                    <a:pt x="814" y="339"/>
                  </a:lnTo>
                  <a:lnTo>
                    <a:pt x="880" y="525"/>
                  </a:lnTo>
                  <a:lnTo>
                    <a:pt x="900" y="462"/>
                  </a:lnTo>
                  <a:lnTo>
                    <a:pt x="10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5" name="Google Shape;10375;p23"/>
            <p:cNvSpPr/>
            <p:nvPr/>
          </p:nvSpPr>
          <p:spPr>
            <a:xfrm>
              <a:off x="4658" y="2157"/>
              <a:ext cx="408" cy="543"/>
            </a:xfrm>
            <a:custGeom>
              <a:rect b="b" l="l" r="r" t="t"/>
              <a:pathLst>
                <a:path extrusionOk="0" h="1086" w="815">
                  <a:moveTo>
                    <a:pt x="424" y="0"/>
                  </a:moveTo>
                  <a:lnTo>
                    <a:pt x="461" y="2"/>
                  </a:lnTo>
                  <a:lnTo>
                    <a:pt x="495" y="9"/>
                  </a:lnTo>
                  <a:lnTo>
                    <a:pt x="527" y="18"/>
                  </a:lnTo>
                  <a:lnTo>
                    <a:pt x="554" y="30"/>
                  </a:lnTo>
                  <a:lnTo>
                    <a:pt x="579" y="43"/>
                  </a:lnTo>
                  <a:lnTo>
                    <a:pt x="606" y="60"/>
                  </a:lnTo>
                  <a:lnTo>
                    <a:pt x="628" y="77"/>
                  </a:lnTo>
                  <a:lnTo>
                    <a:pt x="645" y="93"/>
                  </a:lnTo>
                  <a:lnTo>
                    <a:pt x="659" y="109"/>
                  </a:lnTo>
                  <a:lnTo>
                    <a:pt x="667" y="121"/>
                  </a:lnTo>
                  <a:lnTo>
                    <a:pt x="674" y="129"/>
                  </a:lnTo>
                  <a:lnTo>
                    <a:pt x="675" y="132"/>
                  </a:lnTo>
                  <a:lnTo>
                    <a:pt x="676" y="132"/>
                  </a:lnTo>
                  <a:lnTo>
                    <a:pt x="680" y="133"/>
                  </a:lnTo>
                  <a:lnTo>
                    <a:pt x="686" y="134"/>
                  </a:lnTo>
                  <a:lnTo>
                    <a:pt x="694" y="137"/>
                  </a:lnTo>
                  <a:lnTo>
                    <a:pt x="704" y="141"/>
                  </a:lnTo>
                  <a:lnTo>
                    <a:pt x="714" y="146"/>
                  </a:lnTo>
                  <a:lnTo>
                    <a:pt x="725" y="155"/>
                  </a:lnTo>
                  <a:lnTo>
                    <a:pt x="736" y="165"/>
                  </a:lnTo>
                  <a:lnTo>
                    <a:pt x="747" y="178"/>
                  </a:lnTo>
                  <a:lnTo>
                    <a:pt x="758" y="194"/>
                  </a:lnTo>
                  <a:lnTo>
                    <a:pt x="768" y="213"/>
                  </a:lnTo>
                  <a:lnTo>
                    <a:pt x="777" y="236"/>
                  </a:lnTo>
                  <a:lnTo>
                    <a:pt x="784" y="263"/>
                  </a:lnTo>
                  <a:lnTo>
                    <a:pt x="789" y="294"/>
                  </a:lnTo>
                  <a:lnTo>
                    <a:pt x="792" y="330"/>
                  </a:lnTo>
                  <a:lnTo>
                    <a:pt x="790" y="370"/>
                  </a:lnTo>
                  <a:lnTo>
                    <a:pt x="788" y="416"/>
                  </a:lnTo>
                  <a:lnTo>
                    <a:pt x="781" y="466"/>
                  </a:lnTo>
                  <a:lnTo>
                    <a:pt x="774" y="492"/>
                  </a:lnTo>
                  <a:lnTo>
                    <a:pt x="766" y="518"/>
                  </a:lnTo>
                  <a:lnTo>
                    <a:pt x="774" y="518"/>
                  </a:lnTo>
                  <a:lnTo>
                    <a:pt x="783" y="519"/>
                  </a:lnTo>
                  <a:lnTo>
                    <a:pt x="792" y="521"/>
                  </a:lnTo>
                  <a:lnTo>
                    <a:pt x="799" y="528"/>
                  </a:lnTo>
                  <a:lnTo>
                    <a:pt x="805" y="535"/>
                  </a:lnTo>
                  <a:lnTo>
                    <a:pt x="810" y="546"/>
                  </a:lnTo>
                  <a:lnTo>
                    <a:pt x="814" y="561"/>
                  </a:lnTo>
                  <a:lnTo>
                    <a:pt x="815" y="578"/>
                  </a:lnTo>
                  <a:lnTo>
                    <a:pt x="812" y="600"/>
                  </a:lnTo>
                  <a:lnTo>
                    <a:pt x="808" y="627"/>
                  </a:lnTo>
                  <a:lnTo>
                    <a:pt x="800" y="658"/>
                  </a:lnTo>
                  <a:lnTo>
                    <a:pt x="789" y="694"/>
                  </a:lnTo>
                  <a:lnTo>
                    <a:pt x="778" y="721"/>
                  </a:lnTo>
                  <a:lnTo>
                    <a:pt x="768" y="742"/>
                  </a:lnTo>
                  <a:lnTo>
                    <a:pt x="758" y="758"/>
                  </a:lnTo>
                  <a:lnTo>
                    <a:pt x="749" y="767"/>
                  </a:lnTo>
                  <a:lnTo>
                    <a:pt x="740" y="774"/>
                  </a:lnTo>
                  <a:lnTo>
                    <a:pt x="733" y="776"/>
                  </a:lnTo>
                  <a:lnTo>
                    <a:pt x="725" y="809"/>
                  </a:lnTo>
                  <a:lnTo>
                    <a:pt x="714" y="844"/>
                  </a:lnTo>
                  <a:lnTo>
                    <a:pt x="699" y="878"/>
                  </a:lnTo>
                  <a:lnTo>
                    <a:pt x="680" y="913"/>
                  </a:lnTo>
                  <a:lnTo>
                    <a:pt x="658" y="946"/>
                  </a:lnTo>
                  <a:lnTo>
                    <a:pt x="632" y="978"/>
                  </a:lnTo>
                  <a:lnTo>
                    <a:pt x="602" y="1006"/>
                  </a:lnTo>
                  <a:lnTo>
                    <a:pt x="569" y="1032"/>
                  </a:lnTo>
                  <a:lnTo>
                    <a:pt x="533" y="1054"/>
                  </a:lnTo>
                  <a:lnTo>
                    <a:pt x="494" y="1071"/>
                  </a:lnTo>
                  <a:lnTo>
                    <a:pt x="460" y="1081"/>
                  </a:lnTo>
                  <a:lnTo>
                    <a:pt x="425" y="1086"/>
                  </a:lnTo>
                  <a:lnTo>
                    <a:pt x="390" y="1086"/>
                  </a:lnTo>
                  <a:lnTo>
                    <a:pt x="354" y="1081"/>
                  </a:lnTo>
                  <a:lnTo>
                    <a:pt x="320" y="1071"/>
                  </a:lnTo>
                  <a:lnTo>
                    <a:pt x="280" y="1054"/>
                  </a:lnTo>
                  <a:lnTo>
                    <a:pt x="243" y="1032"/>
                  </a:lnTo>
                  <a:lnTo>
                    <a:pt x="210" y="1007"/>
                  </a:lnTo>
                  <a:lnTo>
                    <a:pt x="181" y="978"/>
                  </a:lnTo>
                  <a:lnTo>
                    <a:pt x="155" y="946"/>
                  </a:lnTo>
                  <a:lnTo>
                    <a:pt x="133" y="913"/>
                  </a:lnTo>
                  <a:lnTo>
                    <a:pt x="114" y="879"/>
                  </a:lnTo>
                  <a:lnTo>
                    <a:pt x="100" y="844"/>
                  </a:lnTo>
                  <a:lnTo>
                    <a:pt x="89" y="809"/>
                  </a:lnTo>
                  <a:lnTo>
                    <a:pt x="81" y="776"/>
                  </a:lnTo>
                  <a:lnTo>
                    <a:pt x="74" y="774"/>
                  </a:lnTo>
                  <a:lnTo>
                    <a:pt x="64" y="767"/>
                  </a:lnTo>
                  <a:lnTo>
                    <a:pt x="55" y="758"/>
                  </a:lnTo>
                  <a:lnTo>
                    <a:pt x="46" y="742"/>
                  </a:lnTo>
                  <a:lnTo>
                    <a:pt x="36" y="721"/>
                  </a:lnTo>
                  <a:lnTo>
                    <a:pt x="25" y="694"/>
                  </a:lnTo>
                  <a:lnTo>
                    <a:pt x="15" y="658"/>
                  </a:lnTo>
                  <a:lnTo>
                    <a:pt x="6" y="627"/>
                  </a:lnTo>
                  <a:lnTo>
                    <a:pt x="2" y="600"/>
                  </a:lnTo>
                  <a:lnTo>
                    <a:pt x="0" y="578"/>
                  </a:lnTo>
                  <a:lnTo>
                    <a:pt x="1" y="561"/>
                  </a:lnTo>
                  <a:lnTo>
                    <a:pt x="4" y="546"/>
                  </a:lnTo>
                  <a:lnTo>
                    <a:pt x="9" y="535"/>
                  </a:lnTo>
                  <a:lnTo>
                    <a:pt x="15" y="528"/>
                  </a:lnTo>
                  <a:lnTo>
                    <a:pt x="22" y="521"/>
                  </a:lnTo>
                  <a:lnTo>
                    <a:pt x="31" y="519"/>
                  </a:lnTo>
                  <a:lnTo>
                    <a:pt x="39" y="518"/>
                  </a:lnTo>
                  <a:lnTo>
                    <a:pt x="48" y="518"/>
                  </a:lnTo>
                  <a:lnTo>
                    <a:pt x="39" y="492"/>
                  </a:lnTo>
                  <a:lnTo>
                    <a:pt x="34" y="466"/>
                  </a:lnTo>
                  <a:lnTo>
                    <a:pt x="27" y="423"/>
                  </a:lnTo>
                  <a:lnTo>
                    <a:pt x="25" y="383"/>
                  </a:lnTo>
                  <a:lnTo>
                    <a:pt x="26" y="342"/>
                  </a:lnTo>
                  <a:lnTo>
                    <a:pt x="33" y="303"/>
                  </a:lnTo>
                  <a:lnTo>
                    <a:pt x="46" y="262"/>
                  </a:lnTo>
                  <a:lnTo>
                    <a:pt x="63" y="225"/>
                  </a:lnTo>
                  <a:lnTo>
                    <a:pt x="82" y="192"/>
                  </a:lnTo>
                  <a:lnTo>
                    <a:pt x="105" y="161"/>
                  </a:lnTo>
                  <a:lnTo>
                    <a:pt x="129" y="134"/>
                  </a:lnTo>
                  <a:lnTo>
                    <a:pt x="157" y="107"/>
                  </a:lnTo>
                  <a:lnTo>
                    <a:pt x="187" y="82"/>
                  </a:lnTo>
                  <a:lnTo>
                    <a:pt x="219" y="60"/>
                  </a:lnTo>
                  <a:lnTo>
                    <a:pt x="245" y="43"/>
                  </a:lnTo>
                  <a:lnTo>
                    <a:pt x="274" y="28"/>
                  </a:lnTo>
                  <a:lnTo>
                    <a:pt x="305" y="16"/>
                  </a:lnTo>
                  <a:lnTo>
                    <a:pt x="343" y="6"/>
                  </a:lnTo>
                  <a:lnTo>
                    <a:pt x="382" y="1"/>
                  </a:lnTo>
                  <a:lnTo>
                    <a:pt x="4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6" name="Google Shape;10376;p23"/>
            <p:cNvSpPr/>
            <p:nvPr/>
          </p:nvSpPr>
          <p:spPr>
            <a:xfrm>
              <a:off x="5727" y="3709"/>
              <a:ext cx="774" cy="358"/>
            </a:xfrm>
            <a:custGeom>
              <a:rect b="b" l="l" r="r" t="t"/>
              <a:pathLst>
                <a:path extrusionOk="0" h="716" w="1549">
                  <a:moveTo>
                    <a:pt x="503" y="0"/>
                  </a:moveTo>
                  <a:lnTo>
                    <a:pt x="649" y="462"/>
                  </a:lnTo>
                  <a:lnTo>
                    <a:pt x="669" y="524"/>
                  </a:lnTo>
                  <a:lnTo>
                    <a:pt x="734" y="339"/>
                  </a:lnTo>
                  <a:lnTo>
                    <a:pt x="712" y="305"/>
                  </a:lnTo>
                  <a:lnTo>
                    <a:pt x="694" y="276"/>
                  </a:lnTo>
                  <a:lnTo>
                    <a:pt x="683" y="250"/>
                  </a:lnTo>
                  <a:lnTo>
                    <a:pt x="675" y="227"/>
                  </a:lnTo>
                  <a:lnTo>
                    <a:pt x="671" y="206"/>
                  </a:lnTo>
                  <a:lnTo>
                    <a:pt x="671" y="189"/>
                  </a:lnTo>
                  <a:lnTo>
                    <a:pt x="673" y="174"/>
                  </a:lnTo>
                  <a:lnTo>
                    <a:pt x="680" y="160"/>
                  </a:lnTo>
                  <a:lnTo>
                    <a:pt x="687" y="150"/>
                  </a:lnTo>
                  <a:lnTo>
                    <a:pt x="696" y="142"/>
                  </a:lnTo>
                  <a:lnTo>
                    <a:pt x="705" y="134"/>
                  </a:lnTo>
                  <a:lnTo>
                    <a:pt x="716" y="129"/>
                  </a:lnTo>
                  <a:lnTo>
                    <a:pt x="729" y="125"/>
                  </a:lnTo>
                  <a:lnTo>
                    <a:pt x="740" y="122"/>
                  </a:lnTo>
                  <a:lnTo>
                    <a:pt x="750" y="121"/>
                  </a:lnTo>
                  <a:lnTo>
                    <a:pt x="759" y="120"/>
                  </a:lnTo>
                  <a:lnTo>
                    <a:pt x="767" y="118"/>
                  </a:lnTo>
                  <a:lnTo>
                    <a:pt x="773" y="118"/>
                  </a:lnTo>
                  <a:lnTo>
                    <a:pt x="777" y="118"/>
                  </a:lnTo>
                  <a:lnTo>
                    <a:pt x="782" y="118"/>
                  </a:lnTo>
                  <a:lnTo>
                    <a:pt x="790" y="120"/>
                  </a:lnTo>
                  <a:lnTo>
                    <a:pt x="799" y="121"/>
                  </a:lnTo>
                  <a:lnTo>
                    <a:pt x="810" y="122"/>
                  </a:lnTo>
                  <a:lnTo>
                    <a:pt x="821" y="125"/>
                  </a:lnTo>
                  <a:lnTo>
                    <a:pt x="832" y="129"/>
                  </a:lnTo>
                  <a:lnTo>
                    <a:pt x="843" y="134"/>
                  </a:lnTo>
                  <a:lnTo>
                    <a:pt x="853" y="142"/>
                  </a:lnTo>
                  <a:lnTo>
                    <a:pt x="863" y="150"/>
                  </a:lnTo>
                  <a:lnTo>
                    <a:pt x="870" y="160"/>
                  </a:lnTo>
                  <a:lnTo>
                    <a:pt x="875" y="174"/>
                  </a:lnTo>
                  <a:lnTo>
                    <a:pt x="877" y="189"/>
                  </a:lnTo>
                  <a:lnTo>
                    <a:pt x="877" y="206"/>
                  </a:lnTo>
                  <a:lnTo>
                    <a:pt x="874" y="227"/>
                  </a:lnTo>
                  <a:lnTo>
                    <a:pt x="866" y="250"/>
                  </a:lnTo>
                  <a:lnTo>
                    <a:pt x="854" y="276"/>
                  </a:lnTo>
                  <a:lnTo>
                    <a:pt x="838" y="305"/>
                  </a:lnTo>
                  <a:lnTo>
                    <a:pt x="815" y="339"/>
                  </a:lnTo>
                  <a:lnTo>
                    <a:pt x="881" y="524"/>
                  </a:lnTo>
                  <a:lnTo>
                    <a:pt x="901" y="462"/>
                  </a:lnTo>
                  <a:lnTo>
                    <a:pt x="1047" y="0"/>
                  </a:lnTo>
                  <a:lnTo>
                    <a:pt x="1050" y="2"/>
                  </a:lnTo>
                  <a:lnTo>
                    <a:pt x="1058" y="6"/>
                  </a:lnTo>
                  <a:lnTo>
                    <a:pt x="1072" y="15"/>
                  </a:lnTo>
                  <a:lnTo>
                    <a:pt x="1090" y="26"/>
                  </a:lnTo>
                  <a:lnTo>
                    <a:pt x="1113" y="38"/>
                  </a:lnTo>
                  <a:lnTo>
                    <a:pt x="1142" y="53"/>
                  </a:lnTo>
                  <a:lnTo>
                    <a:pt x="1175" y="70"/>
                  </a:lnTo>
                  <a:lnTo>
                    <a:pt x="1213" y="88"/>
                  </a:lnTo>
                  <a:lnTo>
                    <a:pt x="1255" y="107"/>
                  </a:lnTo>
                  <a:lnTo>
                    <a:pt x="1300" y="127"/>
                  </a:lnTo>
                  <a:lnTo>
                    <a:pt x="1349" y="147"/>
                  </a:lnTo>
                  <a:lnTo>
                    <a:pt x="1391" y="164"/>
                  </a:lnTo>
                  <a:lnTo>
                    <a:pt x="1427" y="185"/>
                  </a:lnTo>
                  <a:lnTo>
                    <a:pt x="1456" y="209"/>
                  </a:lnTo>
                  <a:lnTo>
                    <a:pt x="1480" y="236"/>
                  </a:lnTo>
                  <a:lnTo>
                    <a:pt x="1499" y="267"/>
                  </a:lnTo>
                  <a:lnTo>
                    <a:pt x="1515" y="302"/>
                  </a:lnTo>
                  <a:lnTo>
                    <a:pt x="1526" y="339"/>
                  </a:lnTo>
                  <a:lnTo>
                    <a:pt x="1535" y="380"/>
                  </a:lnTo>
                  <a:lnTo>
                    <a:pt x="1541" y="426"/>
                  </a:lnTo>
                  <a:lnTo>
                    <a:pt x="1545" y="475"/>
                  </a:lnTo>
                  <a:lnTo>
                    <a:pt x="1546" y="529"/>
                  </a:lnTo>
                  <a:lnTo>
                    <a:pt x="1547" y="587"/>
                  </a:lnTo>
                  <a:lnTo>
                    <a:pt x="1547" y="650"/>
                  </a:lnTo>
                  <a:lnTo>
                    <a:pt x="1549" y="716"/>
                  </a:lnTo>
                  <a:lnTo>
                    <a:pt x="0" y="716"/>
                  </a:lnTo>
                  <a:lnTo>
                    <a:pt x="0" y="649"/>
                  </a:lnTo>
                  <a:lnTo>
                    <a:pt x="1" y="587"/>
                  </a:lnTo>
                  <a:lnTo>
                    <a:pt x="2" y="529"/>
                  </a:lnTo>
                  <a:lnTo>
                    <a:pt x="5" y="475"/>
                  </a:lnTo>
                  <a:lnTo>
                    <a:pt x="8" y="426"/>
                  </a:lnTo>
                  <a:lnTo>
                    <a:pt x="15" y="380"/>
                  </a:lnTo>
                  <a:lnTo>
                    <a:pt x="23" y="339"/>
                  </a:lnTo>
                  <a:lnTo>
                    <a:pt x="34" y="300"/>
                  </a:lnTo>
                  <a:lnTo>
                    <a:pt x="50" y="266"/>
                  </a:lnTo>
                  <a:lnTo>
                    <a:pt x="70" y="235"/>
                  </a:lnTo>
                  <a:lnTo>
                    <a:pt x="93" y="208"/>
                  </a:lnTo>
                  <a:lnTo>
                    <a:pt x="123" y="185"/>
                  </a:lnTo>
                  <a:lnTo>
                    <a:pt x="158" y="164"/>
                  </a:lnTo>
                  <a:lnTo>
                    <a:pt x="199" y="147"/>
                  </a:lnTo>
                  <a:lnTo>
                    <a:pt x="249" y="127"/>
                  </a:lnTo>
                  <a:lnTo>
                    <a:pt x="295" y="107"/>
                  </a:lnTo>
                  <a:lnTo>
                    <a:pt x="337" y="88"/>
                  </a:lnTo>
                  <a:lnTo>
                    <a:pt x="375" y="70"/>
                  </a:lnTo>
                  <a:lnTo>
                    <a:pt x="407" y="53"/>
                  </a:lnTo>
                  <a:lnTo>
                    <a:pt x="435" y="38"/>
                  </a:lnTo>
                  <a:lnTo>
                    <a:pt x="460" y="26"/>
                  </a:lnTo>
                  <a:lnTo>
                    <a:pt x="478" y="15"/>
                  </a:lnTo>
                  <a:lnTo>
                    <a:pt x="492" y="6"/>
                  </a:lnTo>
                  <a:lnTo>
                    <a:pt x="500" y="2"/>
                  </a:lnTo>
                  <a:lnTo>
                    <a:pt x="5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77" name="Google Shape;10377;p23"/>
            <p:cNvSpPr/>
            <p:nvPr/>
          </p:nvSpPr>
          <p:spPr>
            <a:xfrm>
              <a:off x="5911" y="3174"/>
              <a:ext cx="408" cy="543"/>
            </a:xfrm>
            <a:custGeom>
              <a:rect b="b" l="l" r="r" t="t"/>
              <a:pathLst>
                <a:path extrusionOk="0" h="1085" w="815">
                  <a:moveTo>
                    <a:pt x="423" y="0"/>
                  </a:moveTo>
                  <a:lnTo>
                    <a:pt x="461" y="3"/>
                  </a:lnTo>
                  <a:lnTo>
                    <a:pt x="495" y="9"/>
                  </a:lnTo>
                  <a:lnTo>
                    <a:pt x="526" y="18"/>
                  </a:lnTo>
                  <a:lnTo>
                    <a:pt x="554" y="30"/>
                  </a:lnTo>
                  <a:lnTo>
                    <a:pt x="579" y="42"/>
                  </a:lnTo>
                  <a:lnTo>
                    <a:pt x="606" y="59"/>
                  </a:lnTo>
                  <a:lnTo>
                    <a:pt x="628" y="77"/>
                  </a:lnTo>
                  <a:lnTo>
                    <a:pt x="647" y="94"/>
                  </a:lnTo>
                  <a:lnTo>
                    <a:pt x="659" y="109"/>
                  </a:lnTo>
                  <a:lnTo>
                    <a:pt x="669" y="121"/>
                  </a:lnTo>
                  <a:lnTo>
                    <a:pt x="674" y="128"/>
                  </a:lnTo>
                  <a:lnTo>
                    <a:pt x="675" y="132"/>
                  </a:lnTo>
                  <a:lnTo>
                    <a:pt x="676" y="132"/>
                  </a:lnTo>
                  <a:lnTo>
                    <a:pt x="680" y="132"/>
                  </a:lnTo>
                  <a:lnTo>
                    <a:pt x="686" y="134"/>
                  </a:lnTo>
                  <a:lnTo>
                    <a:pt x="695" y="137"/>
                  </a:lnTo>
                  <a:lnTo>
                    <a:pt x="704" y="141"/>
                  </a:lnTo>
                  <a:lnTo>
                    <a:pt x="714" y="147"/>
                  </a:lnTo>
                  <a:lnTo>
                    <a:pt x="725" y="154"/>
                  </a:lnTo>
                  <a:lnTo>
                    <a:pt x="736" y="165"/>
                  </a:lnTo>
                  <a:lnTo>
                    <a:pt x="747" y="177"/>
                  </a:lnTo>
                  <a:lnTo>
                    <a:pt x="759" y="193"/>
                  </a:lnTo>
                  <a:lnTo>
                    <a:pt x="768" y="213"/>
                  </a:lnTo>
                  <a:lnTo>
                    <a:pt x="777" y="236"/>
                  </a:lnTo>
                  <a:lnTo>
                    <a:pt x="784" y="262"/>
                  </a:lnTo>
                  <a:lnTo>
                    <a:pt x="789" y="294"/>
                  </a:lnTo>
                  <a:lnTo>
                    <a:pt x="792" y="329"/>
                  </a:lnTo>
                  <a:lnTo>
                    <a:pt x="790" y="369"/>
                  </a:lnTo>
                  <a:lnTo>
                    <a:pt x="788" y="415"/>
                  </a:lnTo>
                  <a:lnTo>
                    <a:pt x="781" y="466"/>
                  </a:lnTo>
                  <a:lnTo>
                    <a:pt x="774" y="492"/>
                  </a:lnTo>
                  <a:lnTo>
                    <a:pt x="766" y="518"/>
                  </a:lnTo>
                  <a:lnTo>
                    <a:pt x="774" y="517"/>
                  </a:lnTo>
                  <a:lnTo>
                    <a:pt x="784" y="518"/>
                  </a:lnTo>
                  <a:lnTo>
                    <a:pt x="792" y="522"/>
                  </a:lnTo>
                  <a:lnTo>
                    <a:pt x="799" y="527"/>
                  </a:lnTo>
                  <a:lnTo>
                    <a:pt x="806" y="535"/>
                  </a:lnTo>
                  <a:lnTo>
                    <a:pt x="811" y="546"/>
                  </a:lnTo>
                  <a:lnTo>
                    <a:pt x="814" y="560"/>
                  </a:lnTo>
                  <a:lnTo>
                    <a:pt x="815" y="578"/>
                  </a:lnTo>
                  <a:lnTo>
                    <a:pt x="813" y="601"/>
                  </a:lnTo>
                  <a:lnTo>
                    <a:pt x="809" y="626"/>
                  </a:lnTo>
                  <a:lnTo>
                    <a:pt x="800" y="658"/>
                  </a:lnTo>
                  <a:lnTo>
                    <a:pt x="789" y="693"/>
                  </a:lnTo>
                  <a:lnTo>
                    <a:pt x="779" y="721"/>
                  </a:lnTo>
                  <a:lnTo>
                    <a:pt x="768" y="742"/>
                  </a:lnTo>
                  <a:lnTo>
                    <a:pt x="759" y="758"/>
                  </a:lnTo>
                  <a:lnTo>
                    <a:pt x="749" y="768"/>
                  </a:lnTo>
                  <a:lnTo>
                    <a:pt x="740" y="774"/>
                  </a:lnTo>
                  <a:lnTo>
                    <a:pt x="733" y="776"/>
                  </a:lnTo>
                  <a:lnTo>
                    <a:pt x="725" y="810"/>
                  </a:lnTo>
                  <a:lnTo>
                    <a:pt x="714" y="844"/>
                  </a:lnTo>
                  <a:lnTo>
                    <a:pt x="700" y="878"/>
                  </a:lnTo>
                  <a:lnTo>
                    <a:pt x="680" y="913"/>
                  </a:lnTo>
                  <a:lnTo>
                    <a:pt x="658" y="946"/>
                  </a:lnTo>
                  <a:lnTo>
                    <a:pt x="632" y="977"/>
                  </a:lnTo>
                  <a:lnTo>
                    <a:pt x="602" y="1006"/>
                  </a:lnTo>
                  <a:lnTo>
                    <a:pt x="569" y="1032"/>
                  </a:lnTo>
                  <a:lnTo>
                    <a:pt x="534" y="1053"/>
                  </a:lnTo>
                  <a:lnTo>
                    <a:pt x="494" y="1070"/>
                  </a:lnTo>
                  <a:lnTo>
                    <a:pt x="460" y="1080"/>
                  </a:lnTo>
                  <a:lnTo>
                    <a:pt x="425" y="1085"/>
                  </a:lnTo>
                  <a:lnTo>
                    <a:pt x="390" y="1085"/>
                  </a:lnTo>
                  <a:lnTo>
                    <a:pt x="354" y="1080"/>
                  </a:lnTo>
                  <a:lnTo>
                    <a:pt x="320" y="1070"/>
                  </a:lnTo>
                  <a:lnTo>
                    <a:pt x="280" y="1054"/>
                  </a:lnTo>
                  <a:lnTo>
                    <a:pt x="244" y="1032"/>
                  </a:lnTo>
                  <a:lnTo>
                    <a:pt x="210" y="1006"/>
                  </a:lnTo>
                  <a:lnTo>
                    <a:pt x="181" y="978"/>
                  </a:lnTo>
                  <a:lnTo>
                    <a:pt x="155" y="946"/>
                  </a:lnTo>
                  <a:lnTo>
                    <a:pt x="133" y="913"/>
                  </a:lnTo>
                  <a:lnTo>
                    <a:pt x="114" y="878"/>
                  </a:lnTo>
                  <a:lnTo>
                    <a:pt x="100" y="844"/>
                  </a:lnTo>
                  <a:lnTo>
                    <a:pt x="89" y="810"/>
                  </a:lnTo>
                  <a:lnTo>
                    <a:pt x="81" y="776"/>
                  </a:lnTo>
                  <a:lnTo>
                    <a:pt x="74" y="774"/>
                  </a:lnTo>
                  <a:lnTo>
                    <a:pt x="65" y="768"/>
                  </a:lnTo>
                  <a:lnTo>
                    <a:pt x="55" y="758"/>
                  </a:lnTo>
                  <a:lnTo>
                    <a:pt x="46" y="743"/>
                  </a:lnTo>
                  <a:lnTo>
                    <a:pt x="35" y="721"/>
                  </a:lnTo>
                  <a:lnTo>
                    <a:pt x="25" y="693"/>
                  </a:lnTo>
                  <a:lnTo>
                    <a:pt x="14" y="658"/>
                  </a:lnTo>
                  <a:lnTo>
                    <a:pt x="6" y="626"/>
                  </a:lnTo>
                  <a:lnTo>
                    <a:pt x="1" y="601"/>
                  </a:lnTo>
                  <a:lnTo>
                    <a:pt x="0" y="578"/>
                  </a:lnTo>
                  <a:lnTo>
                    <a:pt x="0" y="560"/>
                  </a:lnTo>
                  <a:lnTo>
                    <a:pt x="4" y="546"/>
                  </a:lnTo>
                  <a:lnTo>
                    <a:pt x="9" y="535"/>
                  </a:lnTo>
                  <a:lnTo>
                    <a:pt x="15" y="527"/>
                  </a:lnTo>
                  <a:lnTo>
                    <a:pt x="22" y="522"/>
                  </a:lnTo>
                  <a:lnTo>
                    <a:pt x="31" y="518"/>
                  </a:lnTo>
                  <a:lnTo>
                    <a:pt x="39" y="517"/>
                  </a:lnTo>
                  <a:lnTo>
                    <a:pt x="48" y="518"/>
                  </a:lnTo>
                  <a:lnTo>
                    <a:pt x="39" y="492"/>
                  </a:lnTo>
                  <a:lnTo>
                    <a:pt x="33" y="466"/>
                  </a:lnTo>
                  <a:lnTo>
                    <a:pt x="27" y="423"/>
                  </a:lnTo>
                  <a:lnTo>
                    <a:pt x="24" y="382"/>
                  </a:lnTo>
                  <a:lnTo>
                    <a:pt x="26" y="341"/>
                  </a:lnTo>
                  <a:lnTo>
                    <a:pt x="33" y="302"/>
                  </a:lnTo>
                  <a:lnTo>
                    <a:pt x="46" y="261"/>
                  </a:lnTo>
                  <a:lnTo>
                    <a:pt x="62" y="225"/>
                  </a:lnTo>
                  <a:lnTo>
                    <a:pt x="81" y="191"/>
                  </a:lnTo>
                  <a:lnTo>
                    <a:pt x="105" y="160"/>
                  </a:lnTo>
                  <a:lnTo>
                    <a:pt x="129" y="133"/>
                  </a:lnTo>
                  <a:lnTo>
                    <a:pt x="156" y="106"/>
                  </a:lnTo>
                  <a:lnTo>
                    <a:pt x="186" y="81"/>
                  </a:lnTo>
                  <a:lnTo>
                    <a:pt x="218" y="61"/>
                  </a:lnTo>
                  <a:lnTo>
                    <a:pt x="245" y="43"/>
                  </a:lnTo>
                  <a:lnTo>
                    <a:pt x="273" y="29"/>
                  </a:lnTo>
                  <a:lnTo>
                    <a:pt x="304" y="16"/>
                  </a:lnTo>
                  <a:lnTo>
                    <a:pt x="342" y="6"/>
                  </a:lnTo>
                  <a:lnTo>
                    <a:pt x="382" y="2"/>
                  </a:lnTo>
                  <a:lnTo>
                    <a:pt x="4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78" name="Google Shape;10378;p23"/>
          <p:cNvGrpSpPr/>
          <p:nvPr/>
        </p:nvGrpSpPr>
        <p:grpSpPr>
          <a:xfrm>
            <a:off x="8730275" y="20736886"/>
            <a:ext cx="458188" cy="466743"/>
            <a:chOff x="1052" y="3415"/>
            <a:chExt cx="415" cy="423"/>
          </a:xfrm>
        </p:grpSpPr>
        <p:sp>
          <p:nvSpPr>
            <p:cNvPr id="10379" name="Google Shape;10379;p23"/>
            <p:cNvSpPr/>
            <p:nvPr/>
          </p:nvSpPr>
          <p:spPr>
            <a:xfrm>
              <a:off x="1108" y="3470"/>
              <a:ext cx="310" cy="312"/>
            </a:xfrm>
            <a:custGeom>
              <a:rect b="b" l="l" r="r" t="t"/>
              <a:pathLst>
                <a:path extrusionOk="0" h="2492" w="2482">
                  <a:moveTo>
                    <a:pt x="1241" y="0"/>
                  </a:moveTo>
                  <a:lnTo>
                    <a:pt x="1241" y="1202"/>
                  </a:lnTo>
                  <a:lnTo>
                    <a:pt x="2481" y="1202"/>
                  </a:lnTo>
                  <a:lnTo>
                    <a:pt x="2482" y="1246"/>
                  </a:lnTo>
                  <a:lnTo>
                    <a:pt x="2479" y="1335"/>
                  </a:lnTo>
                  <a:lnTo>
                    <a:pt x="2471" y="1423"/>
                  </a:lnTo>
                  <a:lnTo>
                    <a:pt x="2455" y="1507"/>
                  </a:lnTo>
                  <a:lnTo>
                    <a:pt x="2434" y="1591"/>
                  </a:lnTo>
                  <a:lnTo>
                    <a:pt x="2408" y="1672"/>
                  </a:lnTo>
                  <a:lnTo>
                    <a:pt x="2377" y="1750"/>
                  </a:lnTo>
                  <a:lnTo>
                    <a:pt x="2340" y="1826"/>
                  </a:lnTo>
                  <a:lnTo>
                    <a:pt x="2298" y="1898"/>
                  </a:lnTo>
                  <a:lnTo>
                    <a:pt x="2252" y="1968"/>
                  </a:lnTo>
                  <a:lnTo>
                    <a:pt x="2202" y="2034"/>
                  </a:lnTo>
                  <a:lnTo>
                    <a:pt x="2148" y="2097"/>
                  </a:lnTo>
                  <a:lnTo>
                    <a:pt x="2089" y="2156"/>
                  </a:lnTo>
                  <a:lnTo>
                    <a:pt x="2027" y="2210"/>
                  </a:lnTo>
                  <a:lnTo>
                    <a:pt x="1960" y="2262"/>
                  </a:lnTo>
                  <a:lnTo>
                    <a:pt x="1891" y="2308"/>
                  </a:lnTo>
                  <a:lnTo>
                    <a:pt x="1819" y="2348"/>
                  </a:lnTo>
                  <a:lnTo>
                    <a:pt x="1743" y="2385"/>
                  </a:lnTo>
                  <a:lnTo>
                    <a:pt x="1665" y="2417"/>
                  </a:lnTo>
                  <a:lnTo>
                    <a:pt x="1585" y="2444"/>
                  </a:lnTo>
                  <a:lnTo>
                    <a:pt x="1502" y="2464"/>
                  </a:lnTo>
                  <a:lnTo>
                    <a:pt x="1417" y="2479"/>
                  </a:lnTo>
                  <a:lnTo>
                    <a:pt x="1330" y="2489"/>
                  </a:lnTo>
                  <a:lnTo>
                    <a:pt x="1241" y="2492"/>
                  </a:lnTo>
                  <a:lnTo>
                    <a:pt x="1153" y="2489"/>
                  </a:lnTo>
                  <a:lnTo>
                    <a:pt x="1066" y="2479"/>
                  </a:lnTo>
                  <a:lnTo>
                    <a:pt x="980" y="2464"/>
                  </a:lnTo>
                  <a:lnTo>
                    <a:pt x="898" y="2444"/>
                  </a:lnTo>
                  <a:lnTo>
                    <a:pt x="817" y="2417"/>
                  </a:lnTo>
                  <a:lnTo>
                    <a:pt x="738" y="2385"/>
                  </a:lnTo>
                  <a:lnTo>
                    <a:pt x="663" y="2348"/>
                  </a:lnTo>
                  <a:lnTo>
                    <a:pt x="591" y="2308"/>
                  </a:lnTo>
                  <a:lnTo>
                    <a:pt x="521" y="2262"/>
                  </a:lnTo>
                  <a:lnTo>
                    <a:pt x="456" y="2210"/>
                  </a:lnTo>
                  <a:lnTo>
                    <a:pt x="393" y="2156"/>
                  </a:lnTo>
                  <a:lnTo>
                    <a:pt x="335" y="2097"/>
                  </a:lnTo>
                  <a:lnTo>
                    <a:pt x="280" y="2034"/>
                  </a:lnTo>
                  <a:lnTo>
                    <a:pt x="229" y="1968"/>
                  </a:lnTo>
                  <a:lnTo>
                    <a:pt x="183" y="1898"/>
                  </a:lnTo>
                  <a:lnTo>
                    <a:pt x="143" y="1826"/>
                  </a:lnTo>
                  <a:lnTo>
                    <a:pt x="106" y="1750"/>
                  </a:lnTo>
                  <a:lnTo>
                    <a:pt x="75" y="1672"/>
                  </a:lnTo>
                  <a:lnTo>
                    <a:pt x="49" y="1591"/>
                  </a:lnTo>
                  <a:lnTo>
                    <a:pt x="28" y="1507"/>
                  </a:lnTo>
                  <a:lnTo>
                    <a:pt x="12" y="1423"/>
                  </a:lnTo>
                  <a:lnTo>
                    <a:pt x="3" y="1335"/>
                  </a:lnTo>
                  <a:lnTo>
                    <a:pt x="0" y="1246"/>
                  </a:lnTo>
                  <a:lnTo>
                    <a:pt x="3" y="1157"/>
                  </a:lnTo>
                  <a:lnTo>
                    <a:pt x="12" y="1070"/>
                  </a:lnTo>
                  <a:lnTo>
                    <a:pt x="28" y="984"/>
                  </a:lnTo>
                  <a:lnTo>
                    <a:pt x="49" y="901"/>
                  </a:lnTo>
                  <a:lnTo>
                    <a:pt x="75" y="820"/>
                  </a:lnTo>
                  <a:lnTo>
                    <a:pt x="106" y="742"/>
                  </a:lnTo>
                  <a:lnTo>
                    <a:pt x="143" y="665"/>
                  </a:lnTo>
                  <a:lnTo>
                    <a:pt x="183" y="593"/>
                  </a:lnTo>
                  <a:lnTo>
                    <a:pt x="229" y="524"/>
                  </a:lnTo>
                  <a:lnTo>
                    <a:pt x="280" y="457"/>
                  </a:lnTo>
                  <a:lnTo>
                    <a:pt x="335" y="395"/>
                  </a:lnTo>
                  <a:lnTo>
                    <a:pt x="393" y="337"/>
                  </a:lnTo>
                  <a:lnTo>
                    <a:pt x="456" y="281"/>
                  </a:lnTo>
                  <a:lnTo>
                    <a:pt x="521" y="231"/>
                  </a:lnTo>
                  <a:lnTo>
                    <a:pt x="591" y="185"/>
                  </a:lnTo>
                  <a:lnTo>
                    <a:pt x="663" y="143"/>
                  </a:lnTo>
                  <a:lnTo>
                    <a:pt x="738" y="106"/>
                  </a:lnTo>
                  <a:lnTo>
                    <a:pt x="817" y="75"/>
                  </a:lnTo>
                  <a:lnTo>
                    <a:pt x="898" y="49"/>
                  </a:lnTo>
                  <a:lnTo>
                    <a:pt x="980" y="28"/>
                  </a:lnTo>
                  <a:lnTo>
                    <a:pt x="1066" y="13"/>
                  </a:lnTo>
                  <a:lnTo>
                    <a:pt x="1153" y="4"/>
                  </a:lnTo>
                  <a:lnTo>
                    <a:pt x="12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0" name="Google Shape;10380;p23"/>
            <p:cNvSpPr/>
            <p:nvPr/>
          </p:nvSpPr>
          <p:spPr>
            <a:xfrm>
              <a:off x="1052" y="3415"/>
              <a:ext cx="362" cy="420"/>
            </a:xfrm>
            <a:custGeom>
              <a:rect b="b" l="l" r="r" t="t"/>
              <a:pathLst>
                <a:path extrusionOk="0" h="3364" w="2898">
                  <a:moveTo>
                    <a:pt x="1664" y="0"/>
                  </a:moveTo>
                  <a:lnTo>
                    <a:pt x="1755" y="1"/>
                  </a:lnTo>
                  <a:lnTo>
                    <a:pt x="1846" y="8"/>
                  </a:lnTo>
                  <a:lnTo>
                    <a:pt x="1937" y="19"/>
                  </a:lnTo>
                  <a:lnTo>
                    <a:pt x="2026" y="35"/>
                  </a:lnTo>
                  <a:lnTo>
                    <a:pt x="2116" y="56"/>
                  </a:lnTo>
                  <a:lnTo>
                    <a:pt x="2204" y="81"/>
                  </a:lnTo>
                  <a:lnTo>
                    <a:pt x="2290" y="112"/>
                  </a:lnTo>
                  <a:lnTo>
                    <a:pt x="2376" y="147"/>
                  </a:lnTo>
                  <a:lnTo>
                    <a:pt x="2459" y="188"/>
                  </a:lnTo>
                  <a:lnTo>
                    <a:pt x="2541" y="233"/>
                  </a:lnTo>
                  <a:lnTo>
                    <a:pt x="2621" y="283"/>
                  </a:lnTo>
                  <a:lnTo>
                    <a:pt x="2698" y="337"/>
                  </a:lnTo>
                  <a:lnTo>
                    <a:pt x="2698" y="221"/>
                  </a:lnTo>
                  <a:lnTo>
                    <a:pt x="2702" y="198"/>
                  </a:lnTo>
                  <a:lnTo>
                    <a:pt x="2709" y="177"/>
                  </a:lnTo>
                  <a:lnTo>
                    <a:pt x="2720" y="159"/>
                  </a:lnTo>
                  <a:lnTo>
                    <a:pt x="2736" y="144"/>
                  </a:lnTo>
                  <a:lnTo>
                    <a:pt x="2755" y="132"/>
                  </a:lnTo>
                  <a:lnTo>
                    <a:pt x="2776" y="124"/>
                  </a:lnTo>
                  <a:lnTo>
                    <a:pt x="2798" y="122"/>
                  </a:lnTo>
                  <a:lnTo>
                    <a:pt x="2821" y="124"/>
                  </a:lnTo>
                  <a:lnTo>
                    <a:pt x="2841" y="132"/>
                  </a:lnTo>
                  <a:lnTo>
                    <a:pt x="2860" y="144"/>
                  </a:lnTo>
                  <a:lnTo>
                    <a:pt x="2876" y="159"/>
                  </a:lnTo>
                  <a:lnTo>
                    <a:pt x="2887" y="177"/>
                  </a:lnTo>
                  <a:lnTo>
                    <a:pt x="2895" y="198"/>
                  </a:lnTo>
                  <a:lnTo>
                    <a:pt x="2898" y="221"/>
                  </a:lnTo>
                  <a:lnTo>
                    <a:pt x="2898" y="605"/>
                  </a:lnTo>
                  <a:lnTo>
                    <a:pt x="2896" y="624"/>
                  </a:lnTo>
                  <a:lnTo>
                    <a:pt x="2890" y="643"/>
                  </a:lnTo>
                  <a:lnTo>
                    <a:pt x="2881" y="660"/>
                  </a:lnTo>
                  <a:lnTo>
                    <a:pt x="2869" y="676"/>
                  </a:lnTo>
                  <a:lnTo>
                    <a:pt x="2853" y="688"/>
                  </a:lnTo>
                  <a:lnTo>
                    <a:pt x="2836" y="697"/>
                  </a:lnTo>
                  <a:lnTo>
                    <a:pt x="2817" y="703"/>
                  </a:lnTo>
                  <a:lnTo>
                    <a:pt x="2798" y="705"/>
                  </a:lnTo>
                  <a:lnTo>
                    <a:pt x="2428" y="705"/>
                  </a:lnTo>
                  <a:lnTo>
                    <a:pt x="2405" y="702"/>
                  </a:lnTo>
                  <a:lnTo>
                    <a:pt x="2384" y="695"/>
                  </a:lnTo>
                  <a:lnTo>
                    <a:pt x="2366" y="683"/>
                  </a:lnTo>
                  <a:lnTo>
                    <a:pt x="2351" y="667"/>
                  </a:lnTo>
                  <a:lnTo>
                    <a:pt x="2338" y="649"/>
                  </a:lnTo>
                  <a:lnTo>
                    <a:pt x="2331" y="628"/>
                  </a:lnTo>
                  <a:lnTo>
                    <a:pt x="2329" y="605"/>
                  </a:lnTo>
                  <a:lnTo>
                    <a:pt x="2331" y="582"/>
                  </a:lnTo>
                  <a:lnTo>
                    <a:pt x="2338" y="561"/>
                  </a:lnTo>
                  <a:lnTo>
                    <a:pt x="2351" y="542"/>
                  </a:lnTo>
                  <a:lnTo>
                    <a:pt x="2366" y="527"/>
                  </a:lnTo>
                  <a:lnTo>
                    <a:pt x="2384" y="514"/>
                  </a:lnTo>
                  <a:lnTo>
                    <a:pt x="2405" y="507"/>
                  </a:lnTo>
                  <a:lnTo>
                    <a:pt x="2428" y="505"/>
                  </a:lnTo>
                  <a:lnTo>
                    <a:pt x="2533" y="505"/>
                  </a:lnTo>
                  <a:lnTo>
                    <a:pt x="2461" y="456"/>
                  </a:lnTo>
                  <a:lnTo>
                    <a:pt x="2386" y="413"/>
                  </a:lnTo>
                  <a:lnTo>
                    <a:pt x="2310" y="373"/>
                  </a:lnTo>
                  <a:lnTo>
                    <a:pt x="2232" y="340"/>
                  </a:lnTo>
                  <a:lnTo>
                    <a:pt x="2153" y="310"/>
                  </a:lnTo>
                  <a:lnTo>
                    <a:pt x="2072" y="285"/>
                  </a:lnTo>
                  <a:lnTo>
                    <a:pt x="1990" y="265"/>
                  </a:lnTo>
                  <a:lnTo>
                    <a:pt x="1907" y="251"/>
                  </a:lnTo>
                  <a:lnTo>
                    <a:pt x="1824" y="240"/>
                  </a:lnTo>
                  <a:lnTo>
                    <a:pt x="1741" y="235"/>
                  </a:lnTo>
                  <a:lnTo>
                    <a:pt x="1657" y="234"/>
                  </a:lnTo>
                  <a:lnTo>
                    <a:pt x="1574" y="238"/>
                  </a:lnTo>
                  <a:lnTo>
                    <a:pt x="1490" y="246"/>
                  </a:lnTo>
                  <a:lnTo>
                    <a:pt x="1408" y="260"/>
                  </a:lnTo>
                  <a:lnTo>
                    <a:pt x="1325" y="279"/>
                  </a:lnTo>
                  <a:lnTo>
                    <a:pt x="1245" y="302"/>
                  </a:lnTo>
                  <a:lnTo>
                    <a:pt x="1165" y="330"/>
                  </a:lnTo>
                  <a:lnTo>
                    <a:pt x="1086" y="363"/>
                  </a:lnTo>
                  <a:lnTo>
                    <a:pt x="1009" y="400"/>
                  </a:lnTo>
                  <a:lnTo>
                    <a:pt x="935" y="443"/>
                  </a:lnTo>
                  <a:lnTo>
                    <a:pt x="862" y="490"/>
                  </a:lnTo>
                  <a:lnTo>
                    <a:pt x="791" y="542"/>
                  </a:lnTo>
                  <a:lnTo>
                    <a:pt x="723" y="598"/>
                  </a:lnTo>
                  <a:lnTo>
                    <a:pt x="658" y="660"/>
                  </a:lnTo>
                  <a:lnTo>
                    <a:pt x="597" y="725"/>
                  </a:lnTo>
                  <a:lnTo>
                    <a:pt x="541" y="794"/>
                  </a:lnTo>
                  <a:lnTo>
                    <a:pt x="488" y="865"/>
                  </a:lnTo>
                  <a:lnTo>
                    <a:pt x="440" y="939"/>
                  </a:lnTo>
                  <a:lnTo>
                    <a:pt x="398" y="1015"/>
                  </a:lnTo>
                  <a:lnTo>
                    <a:pt x="359" y="1094"/>
                  </a:lnTo>
                  <a:lnTo>
                    <a:pt x="326" y="1174"/>
                  </a:lnTo>
                  <a:lnTo>
                    <a:pt x="297" y="1257"/>
                  </a:lnTo>
                  <a:lnTo>
                    <a:pt x="274" y="1342"/>
                  </a:lnTo>
                  <a:lnTo>
                    <a:pt x="256" y="1428"/>
                  </a:lnTo>
                  <a:lnTo>
                    <a:pt x="243" y="1515"/>
                  </a:lnTo>
                  <a:lnTo>
                    <a:pt x="235" y="1604"/>
                  </a:lnTo>
                  <a:lnTo>
                    <a:pt x="232" y="1693"/>
                  </a:lnTo>
                  <a:lnTo>
                    <a:pt x="235" y="1783"/>
                  </a:lnTo>
                  <a:lnTo>
                    <a:pt x="243" y="1871"/>
                  </a:lnTo>
                  <a:lnTo>
                    <a:pt x="256" y="1959"/>
                  </a:lnTo>
                  <a:lnTo>
                    <a:pt x="274" y="2045"/>
                  </a:lnTo>
                  <a:lnTo>
                    <a:pt x="297" y="2128"/>
                  </a:lnTo>
                  <a:lnTo>
                    <a:pt x="326" y="2211"/>
                  </a:lnTo>
                  <a:lnTo>
                    <a:pt x="359" y="2292"/>
                  </a:lnTo>
                  <a:lnTo>
                    <a:pt x="398" y="2370"/>
                  </a:lnTo>
                  <a:lnTo>
                    <a:pt x="440" y="2447"/>
                  </a:lnTo>
                  <a:lnTo>
                    <a:pt x="488" y="2521"/>
                  </a:lnTo>
                  <a:lnTo>
                    <a:pt x="541" y="2592"/>
                  </a:lnTo>
                  <a:lnTo>
                    <a:pt x="597" y="2660"/>
                  </a:lnTo>
                  <a:lnTo>
                    <a:pt x="658" y="2725"/>
                  </a:lnTo>
                  <a:lnTo>
                    <a:pt x="725" y="2788"/>
                  </a:lnTo>
                  <a:lnTo>
                    <a:pt x="794" y="2847"/>
                  </a:lnTo>
                  <a:lnTo>
                    <a:pt x="867" y="2900"/>
                  </a:lnTo>
                  <a:lnTo>
                    <a:pt x="943" y="2948"/>
                  </a:lnTo>
                  <a:lnTo>
                    <a:pt x="1022" y="2992"/>
                  </a:lnTo>
                  <a:lnTo>
                    <a:pt x="1103" y="3031"/>
                  </a:lnTo>
                  <a:lnTo>
                    <a:pt x="1186" y="3065"/>
                  </a:lnTo>
                  <a:lnTo>
                    <a:pt x="1272" y="3093"/>
                  </a:lnTo>
                  <a:lnTo>
                    <a:pt x="1359" y="3116"/>
                  </a:lnTo>
                  <a:lnTo>
                    <a:pt x="1448" y="3134"/>
                  </a:lnTo>
                  <a:lnTo>
                    <a:pt x="1411" y="3364"/>
                  </a:lnTo>
                  <a:lnTo>
                    <a:pt x="1316" y="3345"/>
                  </a:lnTo>
                  <a:lnTo>
                    <a:pt x="1224" y="3322"/>
                  </a:lnTo>
                  <a:lnTo>
                    <a:pt x="1133" y="3293"/>
                  </a:lnTo>
                  <a:lnTo>
                    <a:pt x="1045" y="3259"/>
                  </a:lnTo>
                  <a:lnTo>
                    <a:pt x="958" y="3221"/>
                  </a:lnTo>
                  <a:lnTo>
                    <a:pt x="873" y="3178"/>
                  </a:lnTo>
                  <a:lnTo>
                    <a:pt x="792" y="3130"/>
                  </a:lnTo>
                  <a:lnTo>
                    <a:pt x="713" y="3076"/>
                  </a:lnTo>
                  <a:lnTo>
                    <a:pt x="638" y="3019"/>
                  </a:lnTo>
                  <a:lnTo>
                    <a:pt x="563" y="2957"/>
                  </a:lnTo>
                  <a:lnTo>
                    <a:pt x="494" y="2891"/>
                  </a:lnTo>
                  <a:lnTo>
                    <a:pt x="428" y="2821"/>
                  </a:lnTo>
                  <a:lnTo>
                    <a:pt x="366" y="2747"/>
                  </a:lnTo>
                  <a:lnTo>
                    <a:pt x="309" y="2671"/>
                  </a:lnTo>
                  <a:lnTo>
                    <a:pt x="257" y="2592"/>
                  </a:lnTo>
                  <a:lnTo>
                    <a:pt x="209" y="2511"/>
                  </a:lnTo>
                  <a:lnTo>
                    <a:pt x="166" y="2427"/>
                  </a:lnTo>
                  <a:lnTo>
                    <a:pt x="127" y="2341"/>
                  </a:lnTo>
                  <a:lnTo>
                    <a:pt x="94" y="2253"/>
                  </a:lnTo>
                  <a:lnTo>
                    <a:pt x="66" y="2164"/>
                  </a:lnTo>
                  <a:lnTo>
                    <a:pt x="42" y="2072"/>
                  </a:lnTo>
                  <a:lnTo>
                    <a:pt x="24" y="1980"/>
                  </a:lnTo>
                  <a:lnTo>
                    <a:pt x="10" y="1885"/>
                  </a:lnTo>
                  <a:lnTo>
                    <a:pt x="2" y="1789"/>
                  </a:lnTo>
                  <a:lnTo>
                    <a:pt x="0" y="1693"/>
                  </a:lnTo>
                  <a:lnTo>
                    <a:pt x="2" y="1596"/>
                  </a:lnTo>
                  <a:lnTo>
                    <a:pt x="10" y="1501"/>
                  </a:lnTo>
                  <a:lnTo>
                    <a:pt x="24" y="1407"/>
                  </a:lnTo>
                  <a:lnTo>
                    <a:pt x="42" y="1314"/>
                  </a:lnTo>
                  <a:lnTo>
                    <a:pt x="66" y="1222"/>
                  </a:lnTo>
                  <a:lnTo>
                    <a:pt x="94" y="1132"/>
                  </a:lnTo>
                  <a:lnTo>
                    <a:pt x="127" y="1044"/>
                  </a:lnTo>
                  <a:lnTo>
                    <a:pt x="166" y="959"/>
                  </a:lnTo>
                  <a:lnTo>
                    <a:pt x="209" y="875"/>
                  </a:lnTo>
                  <a:lnTo>
                    <a:pt x="257" y="794"/>
                  </a:lnTo>
                  <a:lnTo>
                    <a:pt x="309" y="715"/>
                  </a:lnTo>
                  <a:lnTo>
                    <a:pt x="366" y="639"/>
                  </a:lnTo>
                  <a:lnTo>
                    <a:pt x="428" y="566"/>
                  </a:lnTo>
                  <a:lnTo>
                    <a:pt x="494" y="496"/>
                  </a:lnTo>
                  <a:lnTo>
                    <a:pt x="565" y="429"/>
                  </a:lnTo>
                  <a:lnTo>
                    <a:pt x="639" y="366"/>
                  </a:lnTo>
                  <a:lnTo>
                    <a:pt x="715" y="309"/>
                  </a:lnTo>
                  <a:lnTo>
                    <a:pt x="793" y="257"/>
                  </a:lnTo>
                  <a:lnTo>
                    <a:pt x="873" y="209"/>
                  </a:lnTo>
                  <a:lnTo>
                    <a:pt x="957" y="166"/>
                  </a:lnTo>
                  <a:lnTo>
                    <a:pt x="1041" y="128"/>
                  </a:lnTo>
                  <a:lnTo>
                    <a:pt x="1127" y="96"/>
                  </a:lnTo>
                  <a:lnTo>
                    <a:pt x="1215" y="67"/>
                  </a:lnTo>
                  <a:lnTo>
                    <a:pt x="1303" y="44"/>
                  </a:lnTo>
                  <a:lnTo>
                    <a:pt x="1393" y="26"/>
                  </a:lnTo>
                  <a:lnTo>
                    <a:pt x="1483" y="13"/>
                  </a:lnTo>
                  <a:lnTo>
                    <a:pt x="1574" y="4"/>
                  </a:lnTo>
                  <a:lnTo>
                    <a:pt x="16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1" name="Google Shape;10381;p23"/>
            <p:cNvSpPr/>
            <p:nvPr/>
          </p:nvSpPr>
          <p:spPr>
            <a:xfrm>
              <a:off x="1253" y="3796"/>
              <a:ext cx="87" cy="42"/>
            </a:xfrm>
            <a:custGeom>
              <a:rect b="b" l="l" r="r" t="t"/>
              <a:pathLst>
                <a:path extrusionOk="0" h="335" w="699">
                  <a:moveTo>
                    <a:pt x="614" y="0"/>
                  </a:moveTo>
                  <a:lnTo>
                    <a:pt x="699" y="217"/>
                  </a:lnTo>
                  <a:lnTo>
                    <a:pt x="624" y="244"/>
                  </a:lnTo>
                  <a:lnTo>
                    <a:pt x="548" y="268"/>
                  </a:lnTo>
                  <a:lnTo>
                    <a:pt x="456" y="292"/>
                  </a:lnTo>
                  <a:lnTo>
                    <a:pt x="362" y="311"/>
                  </a:lnTo>
                  <a:lnTo>
                    <a:pt x="268" y="325"/>
                  </a:lnTo>
                  <a:lnTo>
                    <a:pt x="173" y="333"/>
                  </a:lnTo>
                  <a:lnTo>
                    <a:pt x="77" y="335"/>
                  </a:lnTo>
                  <a:lnTo>
                    <a:pt x="0" y="333"/>
                  </a:lnTo>
                  <a:lnTo>
                    <a:pt x="11" y="101"/>
                  </a:lnTo>
                  <a:lnTo>
                    <a:pt x="107" y="102"/>
                  </a:lnTo>
                  <a:lnTo>
                    <a:pt x="201" y="96"/>
                  </a:lnTo>
                  <a:lnTo>
                    <a:pt x="296" y="86"/>
                  </a:lnTo>
                  <a:lnTo>
                    <a:pt x="390" y="68"/>
                  </a:lnTo>
                  <a:lnTo>
                    <a:pt x="483" y="44"/>
                  </a:lnTo>
                  <a:lnTo>
                    <a:pt x="549" y="24"/>
                  </a:lnTo>
                  <a:lnTo>
                    <a:pt x="6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2" name="Google Shape;10382;p23"/>
            <p:cNvSpPr/>
            <p:nvPr/>
          </p:nvSpPr>
          <p:spPr>
            <a:xfrm>
              <a:off x="1341" y="3755"/>
              <a:ext cx="71" cy="62"/>
            </a:xfrm>
            <a:custGeom>
              <a:rect b="b" l="l" r="r" t="t"/>
              <a:pathLst>
                <a:path extrusionOk="0" h="496" w="565">
                  <a:moveTo>
                    <a:pt x="401" y="0"/>
                  </a:moveTo>
                  <a:lnTo>
                    <a:pt x="565" y="166"/>
                  </a:lnTo>
                  <a:lnTo>
                    <a:pt x="494" y="233"/>
                  </a:lnTo>
                  <a:lnTo>
                    <a:pt x="420" y="296"/>
                  </a:lnTo>
                  <a:lnTo>
                    <a:pt x="343" y="353"/>
                  </a:lnTo>
                  <a:lnTo>
                    <a:pt x="264" y="406"/>
                  </a:lnTo>
                  <a:lnTo>
                    <a:pt x="184" y="453"/>
                  </a:lnTo>
                  <a:lnTo>
                    <a:pt x="101" y="496"/>
                  </a:lnTo>
                  <a:lnTo>
                    <a:pt x="0" y="285"/>
                  </a:lnTo>
                  <a:lnTo>
                    <a:pt x="72" y="248"/>
                  </a:lnTo>
                  <a:lnTo>
                    <a:pt x="141" y="208"/>
                  </a:lnTo>
                  <a:lnTo>
                    <a:pt x="209" y="163"/>
                  </a:lnTo>
                  <a:lnTo>
                    <a:pt x="276" y="112"/>
                  </a:lnTo>
                  <a:lnTo>
                    <a:pt x="340" y="59"/>
                  </a:lnTo>
                  <a:lnTo>
                    <a:pt x="4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3" name="Google Shape;10383;p23"/>
            <p:cNvSpPr/>
            <p:nvPr/>
          </p:nvSpPr>
          <p:spPr>
            <a:xfrm>
              <a:off x="1402" y="3705"/>
              <a:ext cx="51" cy="58"/>
            </a:xfrm>
            <a:custGeom>
              <a:rect b="b" l="l" r="r" t="t"/>
              <a:pathLst>
                <a:path extrusionOk="0" h="461" w="410">
                  <a:moveTo>
                    <a:pt x="201" y="0"/>
                  </a:moveTo>
                  <a:lnTo>
                    <a:pt x="410" y="102"/>
                  </a:lnTo>
                  <a:lnTo>
                    <a:pt x="369" y="183"/>
                  </a:lnTo>
                  <a:lnTo>
                    <a:pt x="323" y="261"/>
                  </a:lnTo>
                  <a:lnTo>
                    <a:pt x="278" y="329"/>
                  </a:lnTo>
                  <a:lnTo>
                    <a:pt x="231" y="393"/>
                  </a:lnTo>
                  <a:lnTo>
                    <a:pt x="177" y="461"/>
                  </a:lnTo>
                  <a:lnTo>
                    <a:pt x="0" y="310"/>
                  </a:lnTo>
                  <a:lnTo>
                    <a:pt x="46" y="252"/>
                  </a:lnTo>
                  <a:lnTo>
                    <a:pt x="87" y="196"/>
                  </a:lnTo>
                  <a:lnTo>
                    <a:pt x="126" y="138"/>
                  </a:lnTo>
                  <a:lnTo>
                    <a:pt x="165" y="70"/>
                  </a:lnTo>
                  <a:lnTo>
                    <a:pt x="2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4" name="Google Shape;10384;p23"/>
            <p:cNvSpPr/>
            <p:nvPr/>
          </p:nvSpPr>
          <p:spPr>
            <a:xfrm>
              <a:off x="1431" y="3671"/>
              <a:ext cx="36" cy="35"/>
            </a:xfrm>
            <a:custGeom>
              <a:rect b="b" l="l" r="r" t="t"/>
              <a:pathLst>
                <a:path extrusionOk="0" h="282" w="289">
                  <a:moveTo>
                    <a:pt x="64" y="0"/>
                  </a:moveTo>
                  <a:lnTo>
                    <a:pt x="289" y="58"/>
                  </a:lnTo>
                  <a:lnTo>
                    <a:pt x="269" y="133"/>
                  </a:lnTo>
                  <a:lnTo>
                    <a:pt x="244" y="208"/>
                  </a:lnTo>
                  <a:lnTo>
                    <a:pt x="215" y="282"/>
                  </a:lnTo>
                  <a:lnTo>
                    <a:pt x="0" y="194"/>
                  </a:lnTo>
                  <a:lnTo>
                    <a:pt x="24" y="131"/>
                  </a:lnTo>
                  <a:lnTo>
                    <a:pt x="46" y="66"/>
                  </a:lnTo>
                  <a:lnTo>
                    <a:pt x="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385" name="Google Shape;10385;p23"/>
          <p:cNvSpPr/>
          <p:nvPr/>
        </p:nvSpPr>
        <p:spPr>
          <a:xfrm>
            <a:off x="9955553" y="20666429"/>
            <a:ext cx="480505" cy="607791"/>
          </a:xfrm>
          <a:custGeom>
            <a:rect b="b" l="l" r="r" t="t"/>
            <a:pathLst>
              <a:path extrusionOk="0" h="3820" w="3020">
                <a:moveTo>
                  <a:pt x="2513" y="1460"/>
                </a:moveTo>
                <a:lnTo>
                  <a:pt x="2513" y="1946"/>
                </a:lnTo>
                <a:lnTo>
                  <a:pt x="2623" y="1791"/>
                </a:lnTo>
                <a:lnTo>
                  <a:pt x="2636" y="1768"/>
                </a:lnTo>
                <a:lnTo>
                  <a:pt x="2644" y="1741"/>
                </a:lnTo>
                <a:lnTo>
                  <a:pt x="2649" y="1713"/>
                </a:lnTo>
                <a:lnTo>
                  <a:pt x="2649" y="1684"/>
                </a:lnTo>
                <a:lnTo>
                  <a:pt x="2644" y="1655"/>
                </a:lnTo>
                <a:lnTo>
                  <a:pt x="2636" y="1629"/>
                </a:lnTo>
                <a:lnTo>
                  <a:pt x="2622" y="1606"/>
                </a:lnTo>
                <a:lnTo>
                  <a:pt x="2513" y="1460"/>
                </a:lnTo>
                <a:close/>
                <a:moveTo>
                  <a:pt x="2002" y="0"/>
                </a:moveTo>
                <a:lnTo>
                  <a:pt x="2060" y="3"/>
                </a:lnTo>
                <a:lnTo>
                  <a:pt x="2116" y="13"/>
                </a:lnTo>
                <a:lnTo>
                  <a:pt x="2171" y="30"/>
                </a:lnTo>
                <a:lnTo>
                  <a:pt x="2222" y="51"/>
                </a:lnTo>
                <a:lnTo>
                  <a:pt x="2270" y="79"/>
                </a:lnTo>
                <a:lnTo>
                  <a:pt x="2315" y="110"/>
                </a:lnTo>
                <a:lnTo>
                  <a:pt x="2356" y="147"/>
                </a:lnTo>
                <a:lnTo>
                  <a:pt x="2392" y="188"/>
                </a:lnTo>
                <a:lnTo>
                  <a:pt x="2425" y="232"/>
                </a:lnTo>
                <a:lnTo>
                  <a:pt x="2452" y="280"/>
                </a:lnTo>
                <a:lnTo>
                  <a:pt x="2474" y="332"/>
                </a:lnTo>
                <a:lnTo>
                  <a:pt x="2490" y="386"/>
                </a:lnTo>
                <a:lnTo>
                  <a:pt x="2500" y="442"/>
                </a:lnTo>
                <a:lnTo>
                  <a:pt x="2503" y="500"/>
                </a:lnTo>
                <a:lnTo>
                  <a:pt x="2501" y="555"/>
                </a:lnTo>
                <a:lnTo>
                  <a:pt x="2492" y="606"/>
                </a:lnTo>
                <a:lnTo>
                  <a:pt x="2479" y="657"/>
                </a:lnTo>
                <a:lnTo>
                  <a:pt x="2460" y="705"/>
                </a:lnTo>
                <a:lnTo>
                  <a:pt x="2437" y="751"/>
                </a:lnTo>
                <a:lnTo>
                  <a:pt x="2410" y="794"/>
                </a:lnTo>
                <a:lnTo>
                  <a:pt x="2378" y="833"/>
                </a:lnTo>
                <a:lnTo>
                  <a:pt x="2343" y="868"/>
                </a:lnTo>
                <a:lnTo>
                  <a:pt x="2304" y="901"/>
                </a:lnTo>
                <a:lnTo>
                  <a:pt x="2263" y="928"/>
                </a:lnTo>
                <a:lnTo>
                  <a:pt x="2382" y="928"/>
                </a:lnTo>
                <a:lnTo>
                  <a:pt x="2420" y="931"/>
                </a:lnTo>
                <a:lnTo>
                  <a:pt x="2459" y="939"/>
                </a:lnTo>
                <a:lnTo>
                  <a:pt x="2497" y="952"/>
                </a:lnTo>
                <a:lnTo>
                  <a:pt x="2536" y="970"/>
                </a:lnTo>
                <a:lnTo>
                  <a:pt x="2572" y="991"/>
                </a:lnTo>
                <a:lnTo>
                  <a:pt x="2606" y="1015"/>
                </a:lnTo>
                <a:lnTo>
                  <a:pt x="2635" y="1042"/>
                </a:lnTo>
                <a:lnTo>
                  <a:pt x="2659" y="1070"/>
                </a:lnTo>
                <a:lnTo>
                  <a:pt x="2973" y="1509"/>
                </a:lnTo>
                <a:lnTo>
                  <a:pt x="2991" y="1538"/>
                </a:lnTo>
                <a:lnTo>
                  <a:pt x="3005" y="1571"/>
                </a:lnTo>
                <a:lnTo>
                  <a:pt x="3014" y="1604"/>
                </a:lnTo>
                <a:lnTo>
                  <a:pt x="3020" y="1641"/>
                </a:lnTo>
                <a:lnTo>
                  <a:pt x="3020" y="1677"/>
                </a:lnTo>
                <a:lnTo>
                  <a:pt x="3016" y="1713"/>
                </a:lnTo>
                <a:lnTo>
                  <a:pt x="3009" y="1748"/>
                </a:lnTo>
                <a:lnTo>
                  <a:pt x="2998" y="1780"/>
                </a:lnTo>
                <a:lnTo>
                  <a:pt x="2981" y="1811"/>
                </a:lnTo>
                <a:lnTo>
                  <a:pt x="2743" y="2178"/>
                </a:lnTo>
                <a:lnTo>
                  <a:pt x="2720" y="2209"/>
                </a:lnTo>
                <a:lnTo>
                  <a:pt x="2691" y="2238"/>
                </a:lnTo>
                <a:lnTo>
                  <a:pt x="2657" y="2265"/>
                </a:lnTo>
                <a:lnTo>
                  <a:pt x="2621" y="2287"/>
                </a:lnTo>
                <a:lnTo>
                  <a:pt x="2582" y="2305"/>
                </a:lnTo>
                <a:lnTo>
                  <a:pt x="2543" y="2317"/>
                </a:lnTo>
                <a:lnTo>
                  <a:pt x="2504" y="2324"/>
                </a:lnTo>
                <a:lnTo>
                  <a:pt x="2490" y="2353"/>
                </a:lnTo>
                <a:lnTo>
                  <a:pt x="2472" y="2378"/>
                </a:lnTo>
                <a:lnTo>
                  <a:pt x="2450" y="2400"/>
                </a:lnTo>
                <a:lnTo>
                  <a:pt x="2423" y="2418"/>
                </a:lnTo>
                <a:lnTo>
                  <a:pt x="2395" y="2432"/>
                </a:lnTo>
                <a:lnTo>
                  <a:pt x="2394" y="3504"/>
                </a:lnTo>
                <a:lnTo>
                  <a:pt x="2390" y="3551"/>
                </a:lnTo>
                <a:lnTo>
                  <a:pt x="2380" y="3595"/>
                </a:lnTo>
                <a:lnTo>
                  <a:pt x="2363" y="3637"/>
                </a:lnTo>
                <a:lnTo>
                  <a:pt x="2342" y="3676"/>
                </a:lnTo>
                <a:lnTo>
                  <a:pt x="2315" y="3711"/>
                </a:lnTo>
                <a:lnTo>
                  <a:pt x="2285" y="3742"/>
                </a:lnTo>
                <a:lnTo>
                  <a:pt x="2249" y="3769"/>
                </a:lnTo>
                <a:lnTo>
                  <a:pt x="2211" y="3791"/>
                </a:lnTo>
                <a:lnTo>
                  <a:pt x="2169" y="3807"/>
                </a:lnTo>
                <a:lnTo>
                  <a:pt x="2124" y="3817"/>
                </a:lnTo>
                <a:lnTo>
                  <a:pt x="2078" y="3820"/>
                </a:lnTo>
                <a:lnTo>
                  <a:pt x="1926" y="3820"/>
                </a:lnTo>
                <a:lnTo>
                  <a:pt x="1879" y="3817"/>
                </a:lnTo>
                <a:lnTo>
                  <a:pt x="1835" y="3807"/>
                </a:lnTo>
                <a:lnTo>
                  <a:pt x="1793" y="3791"/>
                </a:lnTo>
                <a:lnTo>
                  <a:pt x="1755" y="3769"/>
                </a:lnTo>
                <a:lnTo>
                  <a:pt x="1719" y="3742"/>
                </a:lnTo>
                <a:lnTo>
                  <a:pt x="1688" y="3711"/>
                </a:lnTo>
                <a:lnTo>
                  <a:pt x="1661" y="3676"/>
                </a:lnTo>
                <a:lnTo>
                  <a:pt x="1639" y="3637"/>
                </a:lnTo>
                <a:lnTo>
                  <a:pt x="1623" y="3595"/>
                </a:lnTo>
                <a:lnTo>
                  <a:pt x="1612" y="3551"/>
                </a:lnTo>
                <a:lnTo>
                  <a:pt x="1609" y="3504"/>
                </a:lnTo>
                <a:lnTo>
                  <a:pt x="1607" y="2430"/>
                </a:lnTo>
                <a:lnTo>
                  <a:pt x="1577" y="2418"/>
                </a:lnTo>
                <a:lnTo>
                  <a:pt x="1551" y="2399"/>
                </a:lnTo>
                <a:lnTo>
                  <a:pt x="1527" y="2378"/>
                </a:lnTo>
                <a:lnTo>
                  <a:pt x="1508" y="2352"/>
                </a:lnTo>
                <a:lnTo>
                  <a:pt x="1494" y="2323"/>
                </a:lnTo>
                <a:lnTo>
                  <a:pt x="1484" y="2292"/>
                </a:lnTo>
                <a:lnTo>
                  <a:pt x="1481" y="2259"/>
                </a:lnTo>
                <a:lnTo>
                  <a:pt x="1481" y="1405"/>
                </a:lnTo>
                <a:lnTo>
                  <a:pt x="1411" y="1457"/>
                </a:lnTo>
                <a:lnTo>
                  <a:pt x="1383" y="1473"/>
                </a:lnTo>
                <a:lnTo>
                  <a:pt x="1352" y="1486"/>
                </a:lnTo>
                <a:lnTo>
                  <a:pt x="1321" y="1493"/>
                </a:lnTo>
                <a:lnTo>
                  <a:pt x="1286" y="1495"/>
                </a:lnTo>
                <a:lnTo>
                  <a:pt x="1250" y="1492"/>
                </a:lnTo>
                <a:lnTo>
                  <a:pt x="1215" y="1483"/>
                </a:lnTo>
                <a:lnTo>
                  <a:pt x="1181" y="1469"/>
                </a:lnTo>
                <a:lnTo>
                  <a:pt x="1151" y="1451"/>
                </a:lnTo>
                <a:lnTo>
                  <a:pt x="1125" y="1427"/>
                </a:lnTo>
                <a:lnTo>
                  <a:pt x="1013" y="1309"/>
                </a:lnTo>
                <a:lnTo>
                  <a:pt x="1007" y="1332"/>
                </a:lnTo>
                <a:lnTo>
                  <a:pt x="997" y="1353"/>
                </a:lnTo>
                <a:lnTo>
                  <a:pt x="982" y="1369"/>
                </a:lnTo>
                <a:lnTo>
                  <a:pt x="963" y="1382"/>
                </a:lnTo>
                <a:lnTo>
                  <a:pt x="941" y="1390"/>
                </a:lnTo>
                <a:lnTo>
                  <a:pt x="915" y="1394"/>
                </a:lnTo>
                <a:lnTo>
                  <a:pt x="786" y="1394"/>
                </a:lnTo>
                <a:lnTo>
                  <a:pt x="764" y="1391"/>
                </a:lnTo>
                <a:lnTo>
                  <a:pt x="742" y="1385"/>
                </a:lnTo>
                <a:lnTo>
                  <a:pt x="723" y="1375"/>
                </a:lnTo>
                <a:lnTo>
                  <a:pt x="707" y="1362"/>
                </a:lnTo>
                <a:lnTo>
                  <a:pt x="694" y="1345"/>
                </a:lnTo>
                <a:lnTo>
                  <a:pt x="684" y="1326"/>
                </a:lnTo>
                <a:lnTo>
                  <a:pt x="682" y="1304"/>
                </a:lnTo>
                <a:lnTo>
                  <a:pt x="682" y="911"/>
                </a:lnTo>
                <a:lnTo>
                  <a:pt x="672" y="907"/>
                </a:lnTo>
                <a:lnTo>
                  <a:pt x="665" y="901"/>
                </a:lnTo>
                <a:lnTo>
                  <a:pt x="659" y="894"/>
                </a:lnTo>
                <a:lnTo>
                  <a:pt x="652" y="888"/>
                </a:lnTo>
                <a:lnTo>
                  <a:pt x="599" y="900"/>
                </a:lnTo>
                <a:lnTo>
                  <a:pt x="551" y="913"/>
                </a:lnTo>
                <a:lnTo>
                  <a:pt x="486" y="935"/>
                </a:lnTo>
                <a:lnTo>
                  <a:pt x="428" y="956"/>
                </a:lnTo>
                <a:lnTo>
                  <a:pt x="378" y="975"/>
                </a:lnTo>
                <a:lnTo>
                  <a:pt x="335" y="994"/>
                </a:lnTo>
                <a:lnTo>
                  <a:pt x="297" y="1013"/>
                </a:lnTo>
                <a:lnTo>
                  <a:pt x="266" y="1030"/>
                </a:lnTo>
                <a:lnTo>
                  <a:pt x="239" y="1045"/>
                </a:lnTo>
                <a:lnTo>
                  <a:pt x="218" y="1059"/>
                </a:lnTo>
                <a:lnTo>
                  <a:pt x="202" y="1071"/>
                </a:lnTo>
                <a:lnTo>
                  <a:pt x="190" y="1080"/>
                </a:lnTo>
                <a:lnTo>
                  <a:pt x="182" y="1087"/>
                </a:lnTo>
                <a:lnTo>
                  <a:pt x="177" y="1092"/>
                </a:lnTo>
                <a:lnTo>
                  <a:pt x="176" y="1094"/>
                </a:lnTo>
                <a:lnTo>
                  <a:pt x="154" y="1120"/>
                </a:lnTo>
                <a:lnTo>
                  <a:pt x="131" y="1139"/>
                </a:lnTo>
                <a:lnTo>
                  <a:pt x="107" y="1149"/>
                </a:lnTo>
                <a:lnTo>
                  <a:pt x="83" y="1153"/>
                </a:lnTo>
                <a:lnTo>
                  <a:pt x="78" y="1153"/>
                </a:lnTo>
                <a:lnTo>
                  <a:pt x="71" y="1151"/>
                </a:lnTo>
                <a:lnTo>
                  <a:pt x="62" y="1150"/>
                </a:lnTo>
                <a:lnTo>
                  <a:pt x="51" y="1146"/>
                </a:lnTo>
                <a:lnTo>
                  <a:pt x="41" y="1140"/>
                </a:lnTo>
                <a:lnTo>
                  <a:pt x="31" y="1132"/>
                </a:lnTo>
                <a:lnTo>
                  <a:pt x="21" y="1120"/>
                </a:lnTo>
                <a:lnTo>
                  <a:pt x="13" y="1105"/>
                </a:lnTo>
                <a:lnTo>
                  <a:pt x="6" y="1086"/>
                </a:lnTo>
                <a:lnTo>
                  <a:pt x="1" y="1063"/>
                </a:lnTo>
                <a:lnTo>
                  <a:pt x="0" y="1035"/>
                </a:lnTo>
                <a:lnTo>
                  <a:pt x="0" y="215"/>
                </a:lnTo>
                <a:lnTo>
                  <a:pt x="1" y="187"/>
                </a:lnTo>
                <a:lnTo>
                  <a:pt x="6" y="164"/>
                </a:lnTo>
                <a:lnTo>
                  <a:pt x="13" y="145"/>
                </a:lnTo>
                <a:lnTo>
                  <a:pt x="21" y="130"/>
                </a:lnTo>
                <a:lnTo>
                  <a:pt x="31" y="118"/>
                </a:lnTo>
                <a:lnTo>
                  <a:pt x="41" y="110"/>
                </a:lnTo>
                <a:lnTo>
                  <a:pt x="51" y="104"/>
                </a:lnTo>
                <a:lnTo>
                  <a:pt x="62" y="101"/>
                </a:lnTo>
                <a:lnTo>
                  <a:pt x="70" y="98"/>
                </a:lnTo>
                <a:lnTo>
                  <a:pt x="78" y="97"/>
                </a:lnTo>
                <a:lnTo>
                  <a:pt x="83" y="97"/>
                </a:lnTo>
                <a:lnTo>
                  <a:pt x="107" y="101"/>
                </a:lnTo>
                <a:lnTo>
                  <a:pt x="131" y="112"/>
                </a:lnTo>
                <a:lnTo>
                  <a:pt x="154" y="131"/>
                </a:lnTo>
                <a:lnTo>
                  <a:pt x="177" y="158"/>
                </a:lnTo>
                <a:lnTo>
                  <a:pt x="178" y="159"/>
                </a:lnTo>
                <a:lnTo>
                  <a:pt x="183" y="164"/>
                </a:lnTo>
                <a:lnTo>
                  <a:pt x="191" y="171"/>
                </a:lnTo>
                <a:lnTo>
                  <a:pt x="203" y="180"/>
                </a:lnTo>
                <a:lnTo>
                  <a:pt x="219" y="192"/>
                </a:lnTo>
                <a:lnTo>
                  <a:pt x="240" y="206"/>
                </a:lnTo>
                <a:lnTo>
                  <a:pt x="266" y="222"/>
                </a:lnTo>
                <a:lnTo>
                  <a:pt x="297" y="238"/>
                </a:lnTo>
                <a:lnTo>
                  <a:pt x="335" y="257"/>
                </a:lnTo>
                <a:lnTo>
                  <a:pt x="378" y="277"/>
                </a:lnTo>
                <a:lnTo>
                  <a:pt x="429" y="296"/>
                </a:lnTo>
                <a:lnTo>
                  <a:pt x="486" y="317"/>
                </a:lnTo>
                <a:lnTo>
                  <a:pt x="551" y="338"/>
                </a:lnTo>
                <a:lnTo>
                  <a:pt x="602" y="352"/>
                </a:lnTo>
                <a:lnTo>
                  <a:pt x="655" y="365"/>
                </a:lnTo>
                <a:lnTo>
                  <a:pt x="676" y="350"/>
                </a:lnTo>
                <a:lnTo>
                  <a:pt x="701" y="338"/>
                </a:lnTo>
                <a:lnTo>
                  <a:pt x="728" y="331"/>
                </a:lnTo>
                <a:lnTo>
                  <a:pt x="756" y="329"/>
                </a:lnTo>
                <a:lnTo>
                  <a:pt x="947" y="329"/>
                </a:lnTo>
                <a:lnTo>
                  <a:pt x="976" y="332"/>
                </a:lnTo>
                <a:lnTo>
                  <a:pt x="1004" y="341"/>
                </a:lnTo>
                <a:lnTo>
                  <a:pt x="1028" y="353"/>
                </a:lnTo>
                <a:lnTo>
                  <a:pt x="1049" y="370"/>
                </a:lnTo>
                <a:lnTo>
                  <a:pt x="1067" y="391"/>
                </a:lnTo>
                <a:lnTo>
                  <a:pt x="1080" y="415"/>
                </a:lnTo>
                <a:lnTo>
                  <a:pt x="1088" y="442"/>
                </a:lnTo>
                <a:lnTo>
                  <a:pt x="1115" y="463"/>
                </a:lnTo>
                <a:lnTo>
                  <a:pt x="1137" y="487"/>
                </a:lnTo>
                <a:lnTo>
                  <a:pt x="1155" y="514"/>
                </a:lnTo>
                <a:lnTo>
                  <a:pt x="1169" y="544"/>
                </a:lnTo>
                <a:lnTo>
                  <a:pt x="1179" y="576"/>
                </a:lnTo>
                <a:lnTo>
                  <a:pt x="1181" y="611"/>
                </a:lnTo>
                <a:lnTo>
                  <a:pt x="1181" y="639"/>
                </a:lnTo>
                <a:lnTo>
                  <a:pt x="1179" y="674"/>
                </a:lnTo>
                <a:lnTo>
                  <a:pt x="1169" y="706"/>
                </a:lnTo>
                <a:lnTo>
                  <a:pt x="1155" y="737"/>
                </a:lnTo>
                <a:lnTo>
                  <a:pt x="1137" y="765"/>
                </a:lnTo>
                <a:lnTo>
                  <a:pt x="1115" y="790"/>
                </a:lnTo>
                <a:lnTo>
                  <a:pt x="1088" y="810"/>
                </a:lnTo>
                <a:lnTo>
                  <a:pt x="1081" y="837"/>
                </a:lnTo>
                <a:lnTo>
                  <a:pt x="1069" y="860"/>
                </a:lnTo>
                <a:lnTo>
                  <a:pt x="1053" y="881"/>
                </a:lnTo>
                <a:lnTo>
                  <a:pt x="1034" y="899"/>
                </a:lnTo>
                <a:lnTo>
                  <a:pt x="1196" y="1058"/>
                </a:lnTo>
                <a:lnTo>
                  <a:pt x="1217" y="1074"/>
                </a:lnTo>
                <a:lnTo>
                  <a:pt x="1243" y="1086"/>
                </a:lnTo>
                <a:lnTo>
                  <a:pt x="1271" y="1094"/>
                </a:lnTo>
                <a:lnTo>
                  <a:pt x="1300" y="1097"/>
                </a:lnTo>
                <a:lnTo>
                  <a:pt x="1326" y="1094"/>
                </a:lnTo>
                <a:lnTo>
                  <a:pt x="1350" y="1088"/>
                </a:lnTo>
                <a:lnTo>
                  <a:pt x="1372" y="1078"/>
                </a:lnTo>
                <a:lnTo>
                  <a:pt x="1375" y="1076"/>
                </a:lnTo>
                <a:lnTo>
                  <a:pt x="1382" y="1071"/>
                </a:lnTo>
                <a:lnTo>
                  <a:pt x="1392" y="1062"/>
                </a:lnTo>
                <a:lnTo>
                  <a:pt x="1406" y="1051"/>
                </a:lnTo>
                <a:lnTo>
                  <a:pt x="1424" y="1038"/>
                </a:lnTo>
                <a:lnTo>
                  <a:pt x="1443" y="1026"/>
                </a:lnTo>
                <a:lnTo>
                  <a:pt x="1466" y="1010"/>
                </a:lnTo>
                <a:lnTo>
                  <a:pt x="1490" y="995"/>
                </a:lnTo>
                <a:lnTo>
                  <a:pt x="1516" y="980"/>
                </a:lnTo>
                <a:lnTo>
                  <a:pt x="1541" y="966"/>
                </a:lnTo>
                <a:lnTo>
                  <a:pt x="1568" y="955"/>
                </a:lnTo>
                <a:lnTo>
                  <a:pt x="1594" y="944"/>
                </a:lnTo>
                <a:lnTo>
                  <a:pt x="1619" y="935"/>
                </a:lnTo>
                <a:lnTo>
                  <a:pt x="1645" y="930"/>
                </a:lnTo>
                <a:lnTo>
                  <a:pt x="1668" y="928"/>
                </a:lnTo>
                <a:lnTo>
                  <a:pt x="1741" y="928"/>
                </a:lnTo>
                <a:lnTo>
                  <a:pt x="1699" y="901"/>
                </a:lnTo>
                <a:lnTo>
                  <a:pt x="1660" y="868"/>
                </a:lnTo>
                <a:lnTo>
                  <a:pt x="1625" y="833"/>
                </a:lnTo>
                <a:lnTo>
                  <a:pt x="1594" y="794"/>
                </a:lnTo>
                <a:lnTo>
                  <a:pt x="1566" y="751"/>
                </a:lnTo>
                <a:lnTo>
                  <a:pt x="1544" y="705"/>
                </a:lnTo>
                <a:lnTo>
                  <a:pt x="1525" y="657"/>
                </a:lnTo>
                <a:lnTo>
                  <a:pt x="1511" y="606"/>
                </a:lnTo>
                <a:lnTo>
                  <a:pt x="1503" y="554"/>
                </a:lnTo>
                <a:lnTo>
                  <a:pt x="1501" y="500"/>
                </a:lnTo>
                <a:lnTo>
                  <a:pt x="1504" y="442"/>
                </a:lnTo>
                <a:lnTo>
                  <a:pt x="1513" y="386"/>
                </a:lnTo>
                <a:lnTo>
                  <a:pt x="1530" y="331"/>
                </a:lnTo>
                <a:lnTo>
                  <a:pt x="1551" y="280"/>
                </a:lnTo>
                <a:lnTo>
                  <a:pt x="1579" y="232"/>
                </a:lnTo>
                <a:lnTo>
                  <a:pt x="1610" y="188"/>
                </a:lnTo>
                <a:lnTo>
                  <a:pt x="1647" y="146"/>
                </a:lnTo>
                <a:lnTo>
                  <a:pt x="1688" y="110"/>
                </a:lnTo>
                <a:lnTo>
                  <a:pt x="1733" y="77"/>
                </a:lnTo>
                <a:lnTo>
                  <a:pt x="1781" y="51"/>
                </a:lnTo>
                <a:lnTo>
                  <a:pt x="1833" y="30"/>
                </a:lnTo>
                <a:lnTo>
                  <a:pt x="1886" y="13"/>
                </a:lnTo>
                <a:lnTo>
                  <a:pt x="1944" y="3"/>
                </a:lnTo>
                <a:lnTo>
                  <a:pt x="20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386" name="Google Shape;10386;p23"/>
          <p:cNvGrpSpPr/>
          <p:nvPr/>
        </p:nvGrpSpPr>
        <p:grpSpPr>
          <a:xfrm>
            <a:off x="11203290" y="20655678"/>
            <a:ext cx="367188" cy="629443"/>
            <a:chOff x="361" y="2420"/>
            <a:chExt cx="1241" cy="2126"/>
          </a:xfrm>
        </p:grpSpPr>
        <p:sp>
          <p:nvSpPr>
            <p:cNvPr id="10387" name="Google Shape;10387;p23"/>
            <p:cNvSpPr/>
            <p:nvPr/>
          </p:nvSpPr>
          <p:spPr>
            <a:xfrm>
              <a:off x="361" y="2420"/>
              <a:ext cx="1241" cy="1635"/>
            </a:xfrm>
            <a:custGeom>
              <a:rect b="b" l="l" r="r" t="t"/>
              <a:pathLst>
                <a:path extrusionOk="0" h="3270" w="2481">
                  <a:moveTo>
                    <a:pt x="1219" y="564"/>
                  </a:moveTo>
                  <a:lnTo>
                    <a:pt x="1190" y="568"/>
                  </a:lnTo>
                  <a:lnTo>
                    <a:pt x="1163" y="578"/>
                  </a:lnTo>
                  <a:lnTo>
                    <a:pt x="1141" y="595"/>
                  </a:lnTo>
                  <a:lnTo>
                    <a:pt x="1124" y="618"/>
                  </a:lnTo>
                  <a:lnTo>
                    <a:pt x="1112" y="644"/>
                  </a:lnTo>
                  <a:lnTo>
                    <a:pt x="1109" y="674"/>
                  </a:lnTo>
                  <a:lnTo>
                    <a:pt x="1109" y="710"/>
                  </a:lnTo>
                  <a:lnTo>
                    <a:pt x="1049" y="729"/>
                  </a:lnTo>
                  <a:lnTo>
                    <a:pt x="993" y="755"/>
                  </a:lnTo>
                  <a:lnTo>
                    <a:pt x="940" y="787"/>
                  </a:lnTo>
                  <a:lnTo>
                    <a:pt x="892" y="826"/>
                  </a:lnTo>
                  <a:lnTo>
                    <a:pt x="850" y="869"/>
                  </a:lnTo>
                  <a:lnTo>
                    <a:pt x="812" y="918"/>
                  </a:lnTo>
                  <a:lnTo>
                    <a:pt x="780" y="970"/>
                  </a:lnTo>
                  <a:lnTo>
                    <a:pt x="754" y="1027"/>
                  </a:lnTo>
                  <a:lnTo>
                    <a:pt x="734" y="1086"/>
                  </a:lnTo>
                  <a:lnTo>
                    <a:pt x="723" y="1149"/>
                  </a:lnTo>
                  <a:lnTo>
                    <a:pt x="719" y="1214"/>
                  </a:lnTo>
                  <a:lnTo>
                    <a:pt x="723" y="1279"/>
                  </a:lnTo>
                  <a:lnTo>
                    <a:pt x="734" y="1341"/>
                  </a:lnTo>
                  <a:lnTo>
                    <a:pt x="754" y="1402"/>
                  </a:lnTo>
                  <a:lnTo>
                    <a:pt x="780" y="1457"/>
                  </a:lnTo>
                  <a:lnTo>
                    <a:pt x="812" y="1510"/>
                  </a:lnTo>
                  <a:lnTo>
                    <a:pt x="850" y="1558"/>
                  </a:lnTo>
                  <a:lnTo>
                    <a:pt x="892" y="1602"/>
                  </a:lnTo>
                  <a:lnTo>
                    <a:pt x="940" y="1640"/>
                  </a:lnTo>
                  <a:lnTo>
                    <a:pt x="993" y="1673"/>
                  </a:lnTo>
                  <a:lnTo>
                    <a:pt x="1049" y="1699"/>
                  </a:lnTo>
                  <a:lnTo>
                    <a:pt x="1109" y="1718"/>
                  </a:lnTo>
                  <a:lnTo>
                    <a:pt x="1109" y="2307"/>
                  </a:lnTo>
                  <a:lnTo>
                    <a:pt x="1072" y="2286"/>
                  </a:lnTo>
                  <a:lnTo>
                    <a:pt x="1040" y="2262"/>
                  </a:lnTo>
                  <a:lnTo>
                    <a:pt x="1011" y="2232"/>
                  </a:lnTo>
                  <a:lnTo>
                    <a:pt x="987" y="2198"/>
                  </a:lnTo>
                  <a:lnTo>
                    <a:pt x="966" y="2162"/>
                  </a:lnTo>
                  <a:lnTo>
                    <a:pt x="952" y="2122"/>
                  </a:lnTo>
                  <a:lnTo>
                    <a:pt x="943" y="2081"/>
                  </a:lnTo>
                  <a:lnTo>
                    <a:pt x="939" y="2037"/>
                  </a:lnTo>
                  <a:lnTo>
                    <a:pt x="935" y="2008"/>
                  </a:lnTo>
                  <a:lnTo>
                    <a:pt x="925" y="1981"/>
                  </a:lnTo>
                  <a:lnTo>
                    <a:pt x="907" y="1959"/>
                  </a:lnTo>
                  <a:lnTo>
                    <a:pt x="885" y="1942"/>
                  </a:lnTo>
                  <a:lnTo>
                    <a:pt x="859" y="1931"/>
                  </a:lnTo>
                  <a:lnTo>
                    <a:pt x="829" y="1927"/>
                  </a:lnTo>
                  <a:lnTo>
                    <a:pt x="799" y="1931"/>
                  </a:lnTo>
                  <a:lnTo>
                    <a:pt x="773" y="1942"/>
                  </a:lnTo>
                  <a:lnTo>
                    <a:pt x="751" y="1959"/>
                  </a:lnTo>
                  <a:lnTo>
                    <a:pt x="734" y="1981"/>
                  </a:lnTo>
                  <a:lnTo>
                    <a:pt x="723" y="2008"/>
                  </a:lnTo>
                  <a:lnTo>
                    <a:pt x="719" y="2037"/>
                  </a:lnTo>
                  <a:lnTo>
                    <a:pt x="723" y="2101"/>
                  </a:lnTo>
                  <a:lnTo>
                    <a:pt x="734" y="2165"/>
                  </a:lnTo>
                  <a:lnTo>
                    <a:pt x="754" y="2224"/>
                  </a:lnTo>
                  <a:lnTo>
                    <a:pt x="780" y="2281"/>
                  </a:lnTo>
                  <a:lnTo>
                    <a:pt x="812" y="2333"/>
                  </a:lnTo>
                  <a:lnTo>
                    <a:pt x="850" y="2382"/>
                  </a:lnTo>
                  <a:lnTo>
                    <a:pt x="892" y="2424"/>
                  </a:lnTo>
                  <a:lnTo>
                    <a:pt x="940" y="2463"/>
                  </a:lnTo>
                  <a:lnTo>
                    <a:pt x="993" y="2496"/>
                  </a:lnTo>
                  <a:lnTo>
                    <a:pt x="1049" y="2521"/>
                  </a:lnTo>
                  <a:lnTo>
                    <a:pt x="1109" y="2541"/>
                  </a:lnTo>
                  <a:lnTo>
                    <a:pt x="1109" y="2609"/>
                  </a:lnTo>
                  <a:lnTo>
                    <a:pt x="1112" y="2639"/>
                  </a:lnTo>
                  <a:lnTo>
                    <a:pt x="1124" y="2665"/>
                  </a:lnTo>
                  <a:lnTo>
                    <a:pt x="1141" y="2687"/>
                  </a:lnTo>
                  <a:lnTo>
                    <a:pt x="1163" y="2705"/>
                  </a:lnTo>
                  <a:lnTo>
                    <a:pt x="1190" y="2715"/>
                  </a:lnTo>
                  <a:lnTo>
                    <a:pt x="1219" y="2719"/>
                  </a:lnTo>
                  <a:lnTo>
                    <a:pt x="1248" y="2715"/>
                  </a:lnTo>
                  <a:lnTo>
                    <a:pt x="1274" y="2705"/>
                  </a:lnTo>
                  <a:lnTo>
                    <a:pt x="1296" y="2687"/>
                  </a:lnTo>
                  <a:lnTo>
                    <a:pt x="1315" y="2665"/>
                  </a:lnTo>
                  <a:lnTo>
                    <a:pt x="1325" y="2639"/>
                  </a:lnTo>
                  <a:lnTo>
                    <a:pt x="1329" y="2609"/>
                  </a:lnTo>
                  <a:lnTo>
                    <a:pt x="1329" y="2551"/>
                  </a:lnTo>
                  <a:lnTo>
                    <a:pt x="1390" y="2537"/>
                  </a:lnTo>
                  <a:lnTo>
                    <a:pt x="1447" y="2516"/>
                  </a:lnTo>
                  <a:lnTo>
                    <a:pt x="1501" y="2489"/>
                  </a:lnTo>
                  <a:lnTo>
                    <a:pt x="1552" y="2456"/>
                  </a:lnTo>
                  <a:lnTo>
                    <a:pt x="1597" y="2418"/>
                  </a:lnTo>
                  <a:lnTo>
                    <a:pt x="1638" y="2374"/>
                  </a:lnTo>
                  <a:lnTo>
                    <a:pt x="1675" y="2326"/>
                  </a:lnTo>
                  <a:lnTo>
                    <a:pt x="1706" y="2274"/>
                  </a:lnTo>
                  <a:lnTo>
                    <a:pt x="1730" y="2220"/>
                  </a:lnTo>
                  <a:lnTo>
                    <a:pt x="1748" y="2161"/>
                  </a:lnTo>
                  <a:lnTo>
                    <a:pt x="1759" y="2100"/>
                  </a:lnTo>
                  <a:lnTo>
                    <a:pt x="1763" y="2037"/>
                  </a:lnTo>
                  <a:lnTo>
                    <a:pt x="1759" y="1973"/>
                  </a:lnTo>
                  <a:lnTo>
                    <a:pt x="1748" y="1912"/>
                  </a:lnTo>
                  <a:lnTo>
                    <a:pt x="1730" y="1854"/>
                  </a:lnTo>
                  <a:lnTo>
                    <a:pt x="1706" y="1799"/>
                  </a:lnTo>
                  <a:lnTo>
                    <a:pt x="1675" y="1747"/>
                  </a:lnTo>
                  <a:lnTo>
                    <a:pt x="1638" y="1699"/>
                  </a:lnTo>
                  <a:lnTo>
                    <a:pt x="1597" y="1656"/>
                  </a:lnTo>
                  <a:lnTo>
                    <a:pt x="1552" y="1618"/>
                  </a:lnTo>
                  <a:lnTo>
                    <a:pt x="1501" y="1585"/>
                  </a:lnTo>
                  <a:lnTo>
                    <a:pt x="1447" y="1558"/>
                  </a:lnTo>
                  <a:lnTo>
                    <a:pt x="1390" y="1537"/>
                  </a:lnTo>
                  <a:lnTo>
                    <a:pt x="1329" y="1523"/>
                  </a:lnTo>
                  <a:lnTo>
                    <a:pt x="1329" y="926"/>
                  </a:lnTo>
                  <a:lnTo>
                    <a:pt x="1369" y="941"/>
                  </a:lnTo>
                  <a:lnTo>
                    <a:pt x="1406" y="962"/>
                  </a:lnTo>
                  <a:lnTo>
                    <a:pt x="1439" y="987"/>
                  </a:lnTo>
                  <a:lnTo>
                    <a:pt x="1469" y="1016"/>
                  </a:lnTo>
                  <a:lnTo>
                    <a:pt x="1495" y="1050"/>
                  </a:lnTo>
                  <a:lnTo>
                    <a:pt x="1515" y="1087"/>
                  </a:lnTo>
                  <a:lnTo>
                    <a:pt x="1530" y="1127"/>
                  </a:lnTo>
                  <a:lnTo>
                    <a:pt x="1540" y="1170"/>
                  </a:lnTo>
                  <a:lnTo>
                    <a:pt x="1542" y="1214"/>
                  </a:lnTo>
                  <a:lnTo>
                    <a:pt x="1546" y="1243"/>
                  </a:lnTo>
                  <a:lnTo>
                    <a:pt x="1558" y="1270"/>
                  </a:lnTo>
                  <a:lnTo>
                    <a:pt x="1575" y="1292"/>
                  </a:lnTo>
                  <a:lnTo>
                    <a:pt x="1597" y="1309"/>
                  </a:lnTo>
                  <a:lnTo>
                    <a:pt x="1624" y="1320"/>
                  </a:lnTo>
                  <a:lnTo>
                    <a:pt x="1653" y="1324"/>
                  </a:lnTo>
                  <a:lnTo>
                    <a:pt x="1682" y="1320"/>
                  </a:lnTo>
                  <a:lnTo>
                    <a:pt x="1708" y="1309"/>
                  </a:lnTo>
                  <a:lnTo>
                    <a:pt x="1732" y="1292"/>
                  </a:lnTo>
                  <a:lnTo>
                    <a:pt x="1748" y="1270"/>
                  </a:lnTo>
                  <a:lnTo>
                    <a:pt x="1759" y="1243"/>
                  </a:lnTo>
                  <a:lnTo>
                    <a:pt x="1763" y="1214"/>
                  </a:lnTo>
                  <a:lnTo>
                    <a:pt x="1759" y="1151"/>
                  </a:lnTo>
                  <a:lnTo>
                    <a:pt x="1748" y="1089"/>
                  </a:lnTo>
                  <a:lnTo>
                    <a:pt x="1730" y="1030"/>
                  </a:lnTo>
                  <a:lnTo>
                    <a:pt x="1706" y="975"/>
                  </a:lnTo>
                  <a:lnTo>
                    <a:pt x="1675" y="923"/>
                  </a:lnTo>
                  <a:lnTo>
                    <a:pt x="1638" y="877"/>
                  </a:lnTo>
                  <a:lnTo>
                    <a:pt x="1597" y="833"/>
                  </a:lnTo>
                  <a:lnTo>
                    <a:pt x="1552" y="795"/>
                  </a:lnTo>
                  <a:lnTo>
                    <a:pt x="1501" y="762"/>
                  </a:lnTo>
                  <a:lnTo>
                    <a:pt x="1447" y="734"/>
                  </a:lnTo>
                  <a:lnTo>
                    <a:pt x="1390" y="714"/>
                  </a:lnTo>
                  <a:lnTo>
                    <a:pt x="1329" y="699"/>
                  </a:lnTo>
                  <a:lnTo>
                    <a:pt x="1329" y="674"/>
                  </a:lnTo>
                  <a:lnTo>
                    <a:pt x="1325" y="644"/>
                  </a:lnTo>
                  <a:lnTo>
                    <a:pt x="1315" y="618"/>
                  </a:lnTo>
                  <a:lnTo>
                    <a:pt x="1296" y="595"/>
                  </a:lnTo>
                  <a:lnTo>
                    <a:pt x="1274" y="578"/>
                  </a:lnTo>
                  <a:lnTo>
                    <a:pt x="1248" y="568"/>
                  </a:lnTo>
                  <a:lnTo>
                    <a:pt x="1219" y="564"/>
                  </a:lnTo>
                  <a:close/>
                  <a:moveTo>
                    <a:pt x="1214" y="0"/>
                  </a:moveTo>
                  <a:lnTo>
                    <a:pt x="1315" y="2"/>
                  </a:lnTo>
                  <a:lnTo>
                    <a:pt x="1413" y="12"/>
                  </a:lnTo>
                  <a:lnTo>
                    <a:pt x="1510" y="28"/>
                  </a:lnTo>
                  <a:lnTo>
                    <a:pt x="1603" y="53"/>
                  </a:lnTo>
                  <a:lnTo>
                    <a:pt x="1694" y="84"/>
                  </a:lnTo>
                  <a:lnTo>
                    <a:pt x="1782" y="121"/>
                  </a:lnTo>
                  <a:lnTo>
                    <a:pt x="1865" y="165"/>
                  </a:lnTo>
                  <a:lnTo>
                    <a:pt x="1945" y="215"/>
                  </a:lnTo>
                  <a:lnTo>
                    <a:pt x="2020" y="271"/>
                  </a:lnTo>
                  <a:lnTo>
                    <a:pt x="2092" y="332"/>
                  </a:lnTo>
                  <a:lnTo>
                    <a:pt x="2158" y="398"/>
                  </a:lnTo>
                  <a:lnTo>
                    <a:pt x="2217" y="469"/>
                  </a:lnTo>
                  <a:lnTo>
                    <a:pt x="2273" y="546"/>
                  </a:lnTo>
                  <a:lnTo>
                    <a:pt x="2322" y="626"/>
                  </a:lnTo>
                  <a:lnTo>
                    <a:pt x="2366" y="710"/>
                  </a:lnTo>
                  <a:lnTo>
                    <a:pt x="2404" y="799"/>
                  </a:lnTo>
                  <a:lnTo>
                    <a:pt x="2433" y="891"/>
                  </a:lnTo>
                  <a:lnTo>
                    <a:pt x="2457" y="985"/>
                  </a:lnTo>
                  <a:lnTo>
                    <a:pt x="2472" y="1084"/>
                  </a:lnTo>
                  <a:lnTo>
                    <a:pt x="2481" y="1183"/>
                  </a:lnTo>
                  <a:lnTo>
                    <a:pt x="2481" y="1281"/>
                  </a:lnTo>
                  <a:lnTo>
                    <a:pt x="2475" y="1378"/>
                  </a:lnTo>
                  <a:lnTo>
                    <a:pt x="2461" y="1475"/>
                  </a:lnTo>
                  <a:lnTo>
                    <a:pt x="2439" y="1570"/>
                  </a:lnTo>
                  <a:lnTo>
                    <a:pt x="1939" y="3270"/>
                  </a:lnTo>
                  <a:lnTo>
                    <a:pt x="543" y="3270"/>
                  </a:lnTo>
                  <a:lnTo>
                    <a:pt x="49" y="1585"/>
                  </a:lnTo>
                  <a:lnTo>
                    <a:pt x="27" y="1500"/>
                  </a:lnTo>
                  <a:lnTo>
                    <a:pt x="12" y="1415"/>
                  </a:lnTo>
                  <a:lnTo>
                    <a:pt x="3" y="1327"/>
                  </a:lnTo>
                  <a:lnTo>
                    <a:pt x="0" y="1239"/>
                  </a:lnTo>
                  <a:lnTo>
                    <a:pt x="4" y="1139"/>
                  </a:lnTo>
                  <a:lnTo>
                    <a:pt x="16" y="1042"/>
                  </a:lnTo>
                  <a:lnTo>
                    <a:pt x="35" y="948"/>
                  </a:lnTo>
                  <a:lnTo>
                    <a:pt x="61" y="855"/>
                  </a:lnTo>
                  <a:lnTo>
                    <a:pt x="95" y="765"/>
                  </a:lnTo>
                  <a:lnTo>
                    <a:pt x="135" y="680"/>
                  </a:lnTo>
                  <a:lnTo>
                    <a:pt x="181" y="597"/>
                  </a:lnTo>
                  <a:lnTo>
                    <a:pt x="234" y="518"/>
                  </a:lnTo>
                  <a:lnTo>
                    <a:pt x="291" y="445"/>
                  </a:lnTo>
                  <a:lnTo>
                    <a:pt x="355" y="375"/>
                  </a:lnTo>
                  <a:lnTo>
                    <a:pt x="423" y="310"/>
                  </a:lnTo>
                  <a:lnTo>
                    <a:pt x="497" y="251"/>
                  </a:lnTo>
                  <a:lnTo>
                    <a:pt x="574" y="196"/>
                  </a:lnTo>
                  <a:lnTo>
                    <a:pt x="655" y="149"/>
                  </a:lnTo>
                  <a:lnTo>
                    <a:pt x="741" y="106"/>
                  </a:lnTo>
                  <a:lnTo>
                    <a:pt x="830" y="71"/>
                  </a:lnTo>
                  <a:lnTo>
                    <a:pt x="922" y="43"/>
                  </a:lnTo>
                  <a:lnTo>
                    <a:pt x="1017" y="21"/>
                  </a:lnTo>
                  <a:lnTo>
                    <a:pt x="1114" y="6"/>
                  </a:lnTo>
                  <a:lnTo>
                    <a:pt x="12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8" name="Google Shape;10388;p23"/>
            <p:cNvSpPr/>
            <p:nvPr/>
          </p:nvSpPr>
          <p:spPr>
            <a:xfrm>
              <a:off x="643" y="4169"/>
              <a:ext cx="676" cy="377"/>
            </a:xfrm>
            <a:custGeom>
              <a:rect b="b" l="l" r="r" t="t"/>
              <a:pathLst>
                <a:path extrusionOk="0" h="755" w="1352">
                  <a:moveTo>
                    <a:pt x="0" y="0"/>
                  </a:moveTo>
                  <a:lnTo>
                    <a:pt x="1352" y="0"/>
                  </a:lnTo>
                  <a:lnTo>
                    <a:pt x="1352" y="452"/>
                  </a:lnTo>
                  <a:lnTo>
                    <a:pt x="1348" y="498"/>
                  </a:lnTo>
                  <a:lnTo>
                    <a:pt x="1339" y="540"/>
                  </a:lnTo>
                  <a:lnTo>
                    <a:pt x="1323" y="580"/>
                  </a:lnTo>
                  <a:lnTo>
                    <a:pt x="1301" y="618"/>
                  </a:lnTo>
                  <a:lnTo>
                    <a:pt x="1275" y="651"/>
                  </a:lnTo>
                  <a:lnTo>
                    <a:pt x="1246" y="681"/>
                  </a:lnTo>
                  <a:lnTo>
                    <a:pt x="1211" y="706"/>
                  </a:lnTo>
                  <a:lnTo>
                    <a:pt x="1173" y="726"/>
                  </a:lnTo>
                  <a:lnTo>
                    <a:pt x="1132" y="742"/>
                  </a:lnTo>
                  <a:lnTo>
                    <a:pt x="1089" y="751"/>
                  </a:lnTo>
                  <a:lnTo>
                    <a:pt x="1044" y="755"/>
                  </a:lnTo>
                  <a:lnTo>
                    <a:pt x="308" y="755"/>
                  </a:lnTo>
                  <a:lnTo>
                    <a:pt x="263" y="751"/>
                  </a:lnTo>
                  <a:lnTo>
                    <a:pt x="220" y="742"/>
                  </a:lnTo>
                  <a:lnTo>
                    <a:pt x="180" y="726"/>
                  </a:lnTo>
                  <a:lnTo>
                    <a:pt x="141" y="706"/>
                  </a:lnTo>
                  <a:lnTo>
                    <a:pt x="107" y="681"/>
                  </a:lnTo>
                  <a:lnTo>
                    <a:pt x="76" y="651"/>
                  </a:lnTo>
                  <a:lnTo>
                    <a:pt x="50" y="618"/>
                  </a:lnTo>
                  <a:lnTo>
                    <a:pt x="29" y="580"/>
                  </a:lnTo>
                  <a:lnTo>
                    <a:pt x="14" y="540"/>
                  </a:lnTo>
                  <a:lnTo>
                    <a:pt x="4" y="498"/>
                  </a:lnTo>
                  <a:lnTo>
                    <a:pt x="0" y="45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89" name="Google Shape;10389;p23"/>
            <p:cNvSpPr/>
            <p:nvPr/>
          </p:nvSpPr>
          <p:spPr>
            <a:xfrm>
              <a:off x="1025" y="3294"/>
              <a:ext cx="107" cy="288"/>
            </a:xfrm>
            <a:custGeom>
              <a:rect b="b" l="l" r="r" t="t"/>
              <a:pathLst>
                <a:path extrusionOk="0" h="577" w="213">
                  <a:moveTo>
                    <a:pt x="0" y="0"/>
                  </a:moveTo>
                  <a:lnTo>
                    <a:pt x="40" y="16"/>
                  </a:lnTo>
                  <a:lnTo>
                    <a:pt x="77" y="36"/>
                  </a:lnTo>
                  <a:lnTo>
                    <a:pt x="110" y="62"/>
                  </a:lnTo>
                  <a:lnTo>
                    <a:pt x="140" y="92"/>
                  </a:lnTo>
                  <a:lnTo>
                    <a:pt x="166" y="126"/>
                  </a:lnTo>
                  <a:lnTo>
                    <a:pt x="186" y="162"/>
                  </a:lnTo>
                  <a:lnTo>
                    <a:pt x="201" y="202"/>
                  </a:lnTo>
                  <a:lnTo>
                    <a:pt x="211" y="245"/>
                  </a:lnTo>
                  <a:lnTo>
                    <a:pt x="213" y="289"/>
                  </a:lnTo>
                  <a:lnTo>
                    <a:pt x="211" y="333"/>
                  </a:lnTo>
                  <a:lnTo>
                    <a:pt x="201" y="375"/>
                  </a:lnTo>
                  <a:lnTo>
                    <a:pt x="186" y="415"/>
                  </a:lnTo>
                  <a:lnTo>
                    <a:pt x="166" y="453"/>
                  </a:lnTo>
                  <a:lnTo>
                    <a:pt x="140" y="486"/>
                  </a:lnTo>
                  <a:lnTo>
                    <a:pt x="110" y="516"/>
                  </a:lnTo>
                  <a:lnTo>
                    <a:pt x="77" y="541"/>
                  </a:lnTo>
                  <a:lnTo>
                    <a:pt x="40" y="561"/>
                  </a:lnTo>
                  <a:lnTo>
                    <a:pt x="0" y="57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90" name="Google Shape;10390;p23"/>
            <p:cNvSpPr/>
            <p:nvPr/>
          </p:nvSpPr>
          <p:spPr>
            <a:xfrm>
              <a:off x="830" y="2892"/>
              <a:ext cx="85" cy="270"/>
            </a:xfrm>
            <a:custGeom>
              <a:rect b="b" l="l" r="r" t="t"/>
              <a:pathLst>
                <a:path extrusionOk="0" h="540" w="170">
                  <a:moveTo>
                    <a:pt x="170" y="0"/>
                  </a:moveTo>
                  <a:lnTo>
                    <a:pt x="170" y="540"/>
                  </a:lnTo>
                  <a:lnTo>
                    <a:pt x="133" y="520"/>
                  </a:lnTo>
                  <a:lnTo>
                    <a:pt x="101" y="494"/>
                  </a:lnTo>
                  <a:lnTo>
                    <a:pt x="72" y="464"/>
                  </a:lnTo>
                  <a:lnTo>
                    <a:pt x="48" y="432"/>
                  </a:lnTo>
                  <a:lnTo>
                    <a:pt x="27" y="394"/>
                  </a:lnTo>
                  <a:lnTo>
                    <a:pt x="13" y="355"/>
                  </a:lnTo>
                  <a:lnTo>
                    <a:pt x="4" y="314"/>
                  </a:lnTo>
                  <a:lnTo>
                    <a:pt x="0" y="270"/>
                  </a:lnTo>
                  <a:lnTo>
                    <a:pt x="4" y="226"/>
                  </a:lnTo>
                  <a:lnTo>
                    <a:pt x="13" y="185"/>
                  </a:lnTo>
                  <a:lnTo>
                    <a:pt x="27" y="145"/>
                  </a:lnTo>
                  <a:lnTo>
                    <a:pt x="48" y="108"/>
                  </a:lnTo>
                  <a:lnTo>
                    <a:pt x="72" y="75"/>
                  </a:lnTo>
                  <a:lnTo>
                    <a:pt x="101" y="45"/>
                  </a:lnTo>
                  <a:lnTo>
                    <a:pt x="133" y="21"/>
                  </a:lnTo>
                  <a:lnTo>
                    <a:pt x="1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91" name="Google Shape;10391;p23"/>
          <p:cNvGrpSpPr/>
          <p:nvPr/>
        </p:nvGrpSpPr>
        <p:grpSpPr>
          <a:xfrm>
            <a:off x="18765599" y="20638422"/>
            <a:ext cx="664721" cy="663810"/>
            <a:chOff x="1197" y="2299"/>
            <a:chExt cx="913" cy="912"/>
          </a:xfrm>
        </p:grpSpPr>
        <p:sp>
          <p:nvSpPr>
            <p:cNvPr id="10392" name="Google Shape;10392;p23"/>
            <p:cNvSpPr/>
            <p:nvPr/>
          </p:nvSpPr>
          <p:spPr>
            <a:xfrm>
              <a:off x="1197" y="2299"/>
              <a:ext cx="913" cy="912"/>
            </a:xfrm>
            <a:custGeom>
              <a:rect b="b" l="l" r="r" t="t"/>
              <a:pathLst>
                <a:path extrusionOk="0" h="3648" w="3653">
                  <a:moveTo>
                    <a:pt x="2406" y="361"/>
                  </a:moveTo>
                  <a:lnTo>
                    <a:pt x="2336" y="364"/>
                  </a:lnTo>
                  <a:lnTo>
                    <a:pt x="2266" y="372"/>
                  </a:lnTo>
                  <a:lnTo>
                    <a:pt x="2198" y="386"/>
                  </a:lnTo>
                  <a:lnTo>
                    <a:pt x="2131" y="405"/>
                  </a:lnTo>
                  <a:lnTo>
                    <a:pt x="2066" y="428"/>
                  </a:lnTo>
                  <a:lnTo>
                    <a:pt x="2004" y="457"/>
                  </a:lnTo>
                  <a:lnTo>
                    <a:pt x="1944" y="491"/>
                  </a:lnTo>
                  <a:lnTo>
                    <a:pt x="1886" y="530"/>
                  </a:lnTo>
                  <a:lnTo>
                    <a:pt x="1831" y="572"/>
                  </a:lnTo>
                  <a:lnTo>
                    <a:pt x="1779" y="620"/>
                  </a:lnTo>
                  <a:lnTo>
                    <a:pt x="1730" y="674"/>
                  </a:lnTo>
                  <a:lnTo>
                    <a:pt x="1685" y="730"/>
                  </a:lnTo>
                  <a:lnTo>
                    <a:pt x="1647" y="789"/>
                  </a:lnTo>
                  <a:lnTo>
                    <a:pt x="1614" y="850"/>
                  </a:lnTo>
                  <a:lnTo>
                    <a:pt x="1585" y="913"/>
                  </a:lnTo>
                  <a:lnTo>
                    <a:pt x="1561" y="978"/>
                  </a:lnTo>
                  <a:lnTo>
                    <a:pt x="1543" y="1044"/>
                  </a:lnTo>
                  <a:lnTo>
                    <a:pt x="1530" y="1111"/>
                  </a:lnTo>
                  <a:lnTo>
                    <a:pt x="1522" y="1178"/>
                  </a:lnTo>
                  <a:lnTo>
                    <a:pt x="1520" y="1246"/>
                  </a:lnTo>
                  <a:lnTo>
                    <a:pt x="1522" y="1314"/>
                  </a:lnTo>
                  <a:lnTo>
                    <a:pt x="1530" y="1381"/>
                  </a:lnTo>
                  <a:lnTo>
                    <a:pt x="1543" y="1448"/>
                  </a:lnTo>
                  <a:lnTo>
                    <a:pt x="1561" y="1514"/>
                  </a:lnTo>
                  <a:lnTo>
                    <a:pt x="1585" y="1579"/>
                  </a:lnTo>
                  <a:lnTo>
                    <a:pt x="1614" y="1643"/>
                  </a:lnTo>
                  <a:lnTo>
                    <a:pt x="1647" y="1703"/>
                  </a:lnTo>
                  <a:lnTo>
                    <a:pt x="1685" y="1762"/>
                  </a:lnTo>
                  <a:lnTo>
                    <a:pt x="1730" y="1818"/>
                  </a:lnTo>
                  <a:lnTo>
                    <a:pt x="1779" y="1872"/>
                  </a:lnTo>
                  <a:lnTo>
                    <a:pt x="1831" y="1920"/>
                  </a:lnTo>
                  <a:lnTo>
                    <a:pt x="1886" y="1964"/>
                  </a:lnTo>
                  <a:lnTo>
                    <a:pt x="1944" y="2002"/>
                  </a:lnTo>
                  <a:lnTo>
                    <a:pt x="2004" y="2035"/>
                  </a:lnTo>
                  <a:lnTo>
                    <a:pt x="2066" y="2064"/>
                  </a:lnTo>
                  <a:lnTo>
                    <a:pt x="2131" y="2088"/>
                  </a:lnTo>
                  <a:lnTo>
                    <a:pt x="2198" y="2107"/>
                  </a:lnTo>
                  <a:lnTo>
                    <a:pt x="2266" y="2120"/>
                  </a:lnTo>
                  <a:lnTo>
                    <a:pt x="2336" y="2129"/>
                  </a:lnTo>
                  <a:lnTo>
                    <a:pt x="2406" y="2131"/>
                  </a:lnTo>
                  <a:lnTo>
                    <a:pt x="2477" y="2129"/>
                  </a:lnTo>
                  <a:lnTo>
                    <a:pt x="2546" y="2120"/>
                  </a:lnTo>
                  <a:lnTo>
                    <a:pt x="2614" y="2107"/>
                  </a:lnTo>
                  <a:lnTo>
                    <a:pt x="2680" y="2088"/>
                  </a:lnTo>
                  <a:lnTo>
                    <a:pt x="2745" y="2064"/>
                  </a:lnTo>
                  <a:lnTo>
                    <a:pt x="2808" y="2035"/>
                  </a:lnTo>
                  <a:lnTo>
                    <a:pt x="2868" y="2002"/>
                  </a:lnTo>
                  <a:lnTo>
                    <a:pt x="2925" y="1964"/>
                  </a:lnTo>
                  <a:lnTo>
                    <a:pt x="2980" y="1920"/>
                  </a:lnTo>
                  <a:lnTo>
                    <a:pt x="3033" y="1872"/>
                  </a:lnTo>
                  <a:lnTo>
                    <a:pt x="3082" y="1818"/>
                  </a:lnTo>
                  <a:lnTo>
                    <a:pt x="3126" y="1762"/>
                  </a:lnTo>
                  <a:lnTo>
                    <a:pt x="3165" y="1703"/>
                  </a:lnTo>
                  <a:lnTo>
                    <a:pt x="3198" y="1643"/>
                  </a:lnTo>
                  <a:lnTo>
                    <a:pt x="3226" y="1579"/>
                  </a:lnTo>
                  <a:lnTo>
                    <a:pt x="3250" y="1514"/>
                  </a:lnTo>
                  <a:lnTo>
                    <a:pt x="3268" y="1448"/>
                  </a:lnTo>
                  <a:lnTo>
                    <a:pt x="3281" y="1381"/>
                  </a:lnTo>
                  <a:lnTo>
                    <a:pt x="3289" y="1314"/>
                  </a:lnTo>
                  <a:lnTo>
                    <a:pt x="3291" y="1246"/>
                  </a:lnTo>
                  <a:lnTo>
                    <a:pt x="3289" y="1178"/>
                  </a:lnTo>
                  <a:lnTo>
                    <a:pt x="3281" y="1111"/>
                  </a:lnTo>
                  <a:lnTo>
                    <a:pt x="3268" y="1044"/>
                  </a:lnTo>
                  <a:lnTo>
                    <a:pt x="3250" y="978"/>
                  </a:lnTo>
                  <a:lnTo>
                    <a:pt x="3226" y="913"/>
                  </a:lnTo>
                  <a:lnTo>
                    <a:pt x="3198" y="850"/>
                  </a:lnTo>
                  <a:lnTo>
                    <a:pt x="3165" y="789"/>
                  </a:lnTo>
                  <a:lnTo>
                    <a:pt x="3126" y="730"/>
                  </a:lnTo>
                  <a:lnTo>
                    <a:pt x="3082" y="674"/>
                  </a:lnTo>
                  <a:lnTo>
                    <a:pt x="3033" y="620"/>
                  </a:lnTo>
                  <a:lnTo>
                    <a:pt x="2980" y="572"/>
                  </a:lnTo>
                  <a:lnTo>
                    <a:pt x="2925" y="530"/>
                  </a:lnTo>
                  <a:lnTo>
                    <a:pt x="2868" y="491"/>
                  </a:lnTo>
                  <a:lnTo>
                    <a:pt x="2808" y="457"/>
                  </a:lnTo>
                  <a:lnTo>
                    <a:pt x="2745" y="428"/>
                  </a:lnTo>
                  <a:lnTo>
                    <a:pt x="2680" y="405"/>
                  </a:lnTo>
                  <a:lnTo>
                    <a:pt x="2614" y="386"/>
                  </a:lnTo>
                  <a:lnTo>
                    <a:pt x="2546" y="372"/>
                  </a:lnTo>
                  <a:lnTo>
                    <a:pt x="2477" y="364"/>
                  </a:lnTo>
                  <a:lnTo>
                    <a:pt x="2406" y="361"/>
                  </a:lnTo>
                  <a:close/>
                  <a:moveTo>
                    <a:pt x="2406" y="0"/>
                  </a:moveTo>
                  <a:lnTo>
                    <a:pt x="2406" y="0"/>
                  </a:lnTo>
                  <a:lnTo>
                    <a:pt x="2489" y="3"/>
                  </a:lnTo>
                  <a:lnTo>
                    <a:pt x="2571" y="11"/>
                  </a:lnTo>
                  <a:lnTo>
                    <a:pt x="2651" y="25"/>
                  </a:lnTo>
                  <a:lnTo>
                    <a:pt x="2731" y="42"/>
                  </a:lnTo>
                  <a:lnTo>
                    <a:pt x="2808" y="66"/>
                  </a:lnTo>
                  <a:lnTo>
                    <a:pt x="2884" y="95"/>
                  </a:lnTo>
                  <a:lnTo>
                    <a:pt x="2957" y="127"/>
                  </a:lnTo>
                  <a:lnTo>
                    <a:pt x="3028" y="167"/>
                  </a:lnTo>
                  <a:lnTo>
                    <a:pt x="3098" y="209"/>
                  </a:lnTo>
                  <a:lnTo>
                    <a:pt x="3164" y="256"/>
                  </a:lnTo>
                  <a:lnTo>
                    <a:pt x="3228" y="308"/>
                  </a:lnTo>
                  <a:lnTo>
                    <a:pt x="3288" y="365"/>
                  </a:lnTo>
                  <a:lnTo>
                    <a:pt x="3346" y="427"/>
                  </a:lnTo>
                  <a:lnTo>
                    <a:pt x="3400" y="493"/>
                  </a:lnTo>
                  <a:lnTo>
                    <a:pt x="3448" y="560"/>
                  </a:lnTo>
                  <a:lnTo>
                    <a:pt x="3491" y="630"/>
                  </a:lnTo>
                  <a:lnTo>
                    <a:pt x="3529" y="703"/>
                  </a:lnTo>
                  <a:lnTo>
                    <a:pt x="3562" y="777"/>
                  </a:lnTo>
                  <a:lnTo>
                    <a:pt x="3589" y="853"/>
                  </a:lnTo>
                  <a:lnTo>
                    <a:pt x="3613" y="930"/>
                  </a:lnTo>
                  <a:lnTo>
                    <a:pt x="3630" y="1008"/>
                  </a:lnTo>
                  <a:lnTo>
                    <a:pt x="3643" y="1087"/>
                  </a:lnTo>
                  <a:lnTo>
                    <a:pt x="3651" y="1167"/>
                  </a:lnTo>
                  <a:lnTo>
                    <a:pt x="3653" y="1246"/>
                  </a:lnTo>
                  <a:lnTo>
                    <a:pt x="3651" y="1325"/>
                  </a:lnTo>
                  <a:lnTo>
                    <a:pt x="3643" y="1406"/>
                  </a:lnTo>
                  <a:lnTo>
                    <a:pt x="3630" y="1484"/>
                  </a:lnTo>
                  <a:lnTo>
                    <a:pt x="3613" y="1562"/>
                  </a:lnTo>
                  <a:lnTo>
                    <a:pt x="3589" y="1639"/>
                  </a:lnTo>
                  <a:lnTo>
                    <a:pt x="3561" y="1715"/>
                  </a:lnTo>
                  <a:lnTo>
                    <a:pt x="3529" y="1789"/>
                  </a:lnTo>
                  <a:lnTo>
                    <a:pt x="3491" y="1862"/>
                  </a:lnTo>
                  <a:lnTo>
                    <a:pt x="3448" y="1932"/>
                  </a:lnTo>
                  <a:lnTo>
                    <a:pt x="3400" y="1999"/>
                  </a:lnTo>
                  <a:lnTo>
                    <a:pt x="3346" y="2065"/>
                  </a:lnTo>
                  <a:lnTo>
                    <a:pt x="3288" y="2127"/>
                  </a:lnTo>
                  <a:lnTo>
                    <a:pt x="3228" y="2184"/>
                  </a:lnTo>
                  <a:lnTo>
                    <a:pt x="3164" y="2236"/>
                  </a:lnTo>
                  <a:lnTo>
                    <a:pt x="3098" y="2283"/>
                  </a:lnTo>
                  <a:lnTo>
                    <a:pt x="3028" y="2327"/>
                  </a:lnTo>
                  <a:lnTo>
                    <a:pt x="2957" y="2365"/>
                  </a:lnTo>
                  <a:lnTo>
                    <a:pt x="2884" y="2398"/>
                  </a:lnTo>
                  <a:lnTo>
                    <a:pt x="2808" y="2426"/>
                  </a:lnTo>
                  <a:lnTo>
                    <a:pt x="2731" y="2450"/>
                  </a:lnTo>
                  <a:lnTo>
                    <a:pt x="2651" y="2468"/>
                  </a:lnTo>
                  <a:lnTo>
                    <a:pt x="2571" y="2481"/>
                  </a:lnTo>
                  <a:lnTo>
                    <a:pt x="2489" y="2489"/>
                  </a:lnTo>
                  <a:lnTo>
                    <a:pt x="2406" y="2492"/>
                  </a:lnTo>
                  <a:lnTo>
                    <a:pt x="2317" y="2489"/>
                  </a:lnTo>
                  <a:lnTo>
                    <a:pt x="2228" y="2480"/>
                  </a:lnTo>
                  <a:lnTo>
                    <a:pt x="2142" y="2464"/>
                  </a:lnTo>
                  <a:lnTo>
                    <a:pt x="2057" y="2443"/>
                  </a:lnTo>
                  <a:lnTo>
                    <a:pt x="1974" y="2415"/>
                  </a:lnTo>
                  <a:lnTo>
                    <a:pt x="1894" y="2383"/>
                  </a:lnTo>
                  <a:lnTo>
                    <a:pt x="1815" y="2344"/>
                  </a:lnTo>
                  <a:lnTo>
                    <a:pt x="1739" y="2300"/>
                  </a:lnTo>
                  <a:lnTo>
                    <a:pt x="1586" y="2453"/>
                  </a:lnTo>
                  <a:lnTo>
                    <a:pt x="1606" y="2472"/>
                  </a:lnTo>
                  <a:lnTo>
                    <a:pt x="1629" y="2500"/>
                  </a:lnTo>
                  <a:lnTo>
                    <a:pt x="1648" y="2531"/>
                  </a:lnTo>
                  <a:lnTo>
                    <a:pt x="1662" y="2565"/>
                  </a:lnTo>
                  <a:lnTo>
                    <a:pt x="1671" y="2599"/>
                  </a:lnTo>
                  <a:lnTo>
                    <a:pt x="1673" y="2635"/>
                  </a:lnTo>
                  <a:lnTo>
                    <a:pt x="1671" y="2671"/>
                  </a:lnTo>
                  <a:lnTo>
                    <a:pt x="1662" y="2706"/>
                  </a:lnTo>
                  <a:lnTo>
                    <a:pt x="1648" y="2739"/>
                  </a:lnTo>
                  <a:lnTo>
                    <a:pt x="1629" y="2770"/>
                  </a:lnTo>
                  <a:lnTo>
                    <a:pt x="1606" y="2798"/>
                  </a:lnTo>
                  <a:lnTo>
                    <a:pt x="822" y="3581"/>
                  </a:lnTo>
                  <a:lnTo>
                    <a:pt x="794" y="3604"/>
                  </a:lnTo>
                  <a:lnTo>
                    <a:pt x="763" y="3623"/>
                  </a:lnTo>
                  <a:lnTo>
                    <a:pt x="731" y="3637"/>
                  </a:lnTo>
                  <a:lnTo>
                    <a:pt x="695" y="3646"/>
                  </a:lnTo>
                  <a:lnTo>
                    <a:pt x="658" y="3648"/>
                  </a:lnTo>
                  <a:lnTo>
                    <a:pt x="622" y="3646"/>
                  </a:lnTo>
                  <a:lnTo>
                    <a:pt x="586" y="3637"/>
                  </a:lnTo>
                  <a:lnTo>
                    <a:pt x="554" y="3623"/>
                  </a:lnTo>
                  <a:lnTo>
                    <a:pt x="523" y="3604"/>
                  </a:lnTo>
                  <a:lnTo>
                    <a:pt x="495" y="3581"/>
                  </a:lnTo>
                  <a:lnTo>
                    <a:pt x="68" y="3154"/>
                  </a:lnTo>
                  <a:lnTo>
                    <a:pt x="44" y="3127"/>
                  </a:lnTo>
                  <a:lnTo>
                    <a:pt x="26" y="3096"/>
                  </a:lnTo>
                  <a:lnTo>
                    <a:pt x="11" y="3062"/>
                  </a:lnTo>
                  <a:lnTo>
                    <a:pt x="3" y="3028"/>
                  </a:lnTo>
                  <a:lnTo>
                    <a:pt x="0" y="2991"/>
                  </a:lnTo>
                  <a:lnTo>
                    <a:pt x="3" y="2955"/>
                  </a:lnTo>
                  <a:lnTo>
                    <a:pt x="11" y="2919"/>
                  </a:lnTo>
                  <a:lnTo>
                    <a:pt x="26" y="2886"/>
                  </a:lnTo>
                  <a:lnTo>
                    <a:pt x="44" y="2855"/>
                  </a:lnTo>
                  <a:lnTo>
                    <a:pt x="68" y="2827"/>
                  </a:lnTo>
                  <a:lnTo>
                    <a:pt x="852" y="2045"/>
                  </a:lnTo>
                  <a:lnTo>
                    <a:pt x="878" y="2022"/>
                  </a:lnTo>
                  <a:lnTo>
                    <a:pt x="910" y="2003"/>
                  </a:lnTo>
                  <a:lnTo>
                    <a:pt x="943" y="1989"/>
                  </a:lnTo>
                  <a:lnTo>
                    <a:pt x="978" y="1980"/>
                  </a:lnTo>
                  <a:lnTo>
                    <a:pt x="1015" y="1978"/>
                  </a:lnTo>
                  <a:lnTo>
                    <a:pt x="1051" y="1980"/>
                  </a:lnTo>
                  <a:lnTo>
                    <a:pt x="1087" y="1989"/>
                  </a:lnTo>
                  <a:lnTo>
                    <a:pt x="1120" y="2003"/>
                  </a:lnTo>
                  <a:lnTo>
                    <a:pt x="1150" y="2022"/>
                  </a:lnTo>
                  <a:lnTo>
                    <a:pt x="1178" y="2045"/>
                  </a:lnTo>
                  <a:lnTo>
                    <a:pt x="1197" y="2064"/>
                  </a:lnTo>
                  <a:lnTo>
                    <a:pt x="1351" y="1911"/>
                  </a:lnTo>
                  <a:lnTo>
                    <a:pt x="1308" y="1838"/>
                  </a:lnTo>
                  <a:lnTo>
                    <a:pt x="1270" y="1762"/>
                  </a:lnTo>
                  <a:lnTo>
                    <a:pt x="1239" y="1685"/>
                  </a:lnTo>
                  <a:lnTo>
                    <a:pt x="1212" y="1606"/>
                  </a:lnTo>
                  <a:lnTo>
                    <a:pt x="1191" y="1525"/>
                  </a:lnTo>
                  <a:lnTo>
                    <a:pt x="1175" y="1444"/>
                  </a:lnTo>
                  <a:lnTo>
                    <a:pt x="1164" y="1362"/>
                  </a:lnTo>
                  <a:lnTo>
                    <a:pt x="1159" y="1280"/>
                  </a:lnTo>
                  <a:lnTo>
                    <a:pt x="1159" y="1197"/>
                  </a:lnTo>
                  <a:lnTo>
                    <a:pt x="1166" y="1115"/>
                  </a:lnTo>
                  <a:lnTo>
                    <a:pt x="1177" y="1033"/>
                  </a:lnTo>
                  <a:lnTo>
                    <a:pt x="1194" y="952"/>
                  </a:lnTo>
                  <a:lnTo>
                    <a:pt x="1216" y="872"/>
                  </a:lnTo>
                  <a:lnTo>
                    <a:pt x="1243" y="793"/>
                  </a:lnTo>
                  <a:lnTo>
                    <a:pt x="1277" y="716"/>
                  </a:lnTo>
                  <a:lnTo>
                    <a:pt x="1315" y="640"/>
                  </a:lnTo>
                  <a:lnTo>
                    <a:pt x="1359" y="568"/>
                  </a:lnTo>
                  <a:lnTo>
                    <a:pt x="1409" y="497"/>
                  </a:lnTo>
                  <a:lnTo>
                    <a:pt x="1463" y="429"/>
                  </a:lnTo>
                  <a:lnTo>
                    <a:pt x="1523" y="365"/>
                  </a:lnTo>
                  <a:lnTo>
                    <a:pt x="1584" y="308"/>
                  </a:lnTo>
                  <a:lnTo>
                    <a:pt x="1647" y="256"/>
                  </a:lnTo>
                  <a:lnTo>
                    <a:pt x="1713" y="209"/>
                  </a:lnTo>
                  <a:lnTo>
                    <a:pt x="1783" y="167"/>
                  </a:lnTo>
                  <a:lnTo>
                    <a:pt x="1854" y="127"/>
                  </a:lnTo>
                  <a:lnTo>
                    <a:pt x="1928" y="95"/>
                  </a:lnTo>
                  <a:lnTo>
                    <a:pt x="2003" y="66"/>
                  </a:lnTo>
                  <a:lnTo>
                    <a:pt x="2082" y="42"/>
                  </a:lnTo>
                  <a:lnTo>
                    <a:pt x="2160" y="25"/>
                  </a:lnTo>
                  <a:lnTo>
                    <a:pt x="2242" y="11"/>
                  </a:lnTo>
                  <a:lnTo>
                    <a:pt x="2323" y="3"/>
                  </a:lnTo>
                  <a:lnTo>
                    <a:pt x="24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93" name="Google Shape;10393;p23"/>
            <p:cNvSpPr/>
            <p:nvPr/>
          </p:nvSpPr>
          <p:spPr>
            <a:xfrm>
              <a:off x="1710" y="2445"/>
              <a:ext cx="179" cy="327"/>
            </a:xfrm>
            <a:custGeom>
              <a:rect b="b" l="l" r="r" t="t"/>
              <a:pathLst>
                <a:path extrusionOk="0" h="1308" w="716">
                  <a:moveTo>
                    <a:pt x="294" y="0"/>
                  </a:moveTo>
                  <a:lnTo>
                    <a:pt x="461" y="0"/>
                  </a:lnTo>
                  <a:lnTo>
                    <a:pt x="461" y="138"/>
                  </a:lnTo>
                  <a:lnTo>
                    <a:pt x="493" y="147"/>
                  </a:lnTo>
                  <a:lnTo>
                    <a:pt x="527" y="159"/>
                  </a:lnTo>
                  <a:lnTo>
                    <a:pt x="559" y="174"/>
                  </a:lnTo>
                  <a:lnTo>
                    <a:pt x="590" y="193"/>
                  </a:lnTo>
                  <a:lnTo>
                    <a:pt x="618" y="214"/>
                  </a:lnTo>
                  <a:lnTo>
                    <a:pt x="643" y="240"/>
                  </a:lnTo>
                  <a:lnTo>
                    <a:pt x="665" y="270"/>
                  </a:lnTo>
                  <a:lnTo>
                    <a:pt x="684" y="302"/>
                  </a:lnTo>
                  <a:lnTo>
                    <a:pt x="699" y="338"/>
                  </a:lnTo>
                  <a:lnTo>
                    <a:pt x="708" y="376"/>
                  </a:lnTo>
                  <a:lnTo>
                    <a:pt x="715" y="416"/>
                  </a:lnTo>
                  <a:lnTo>
                    <a:pt x="716" y="460"/>
                  </a:lnTo>
                  <a:lnTo>
                    <a:pt x="716" y="462"/>
                  </a:lnTo>
                  <a:lnTo>
                    <a:pt x="707" y="480"/>
                  </a:lnTo>
                  <a:lnTo>
                    <a:pt x="460" y="480"/>
                  </a:lnTo>
                  <a:lnTo>
                    <a:pt x="460" y="465"/>
                  </a:lnTo>
                  <a:lnTo>
                    <a:pt x="458" y="440"/>
                  </a:lnTo>
                  <a:lnTo>
                    <a:pt x="455" y="419"/>
                  </a:lnTo>
                  <a:lnTo>
                    <a:pt x="448" y="400"/>
                  </a:lnTo>
                  <a:lnTo>
                    <a:pt x="441" y="384"/>
                  </a:lnTo>
                  <a:lnTo>
                    <a:pt x="432" y="371"/>
                  </a:lnTo>
                  <a:lnTo>
                    <a:pt x="419" y="358"/>
                  </a:lnTo>
                  <a:lnTo>
                    <a:pt x="405" y="351"/>
                  </a:lnTo>
                  <a:lnTo>
                    <a:pt x="388" y="345"/>
                  </a:lnTo>
                  <a:lnTo>
                    <a:pt x="370" y="344"/>
                  </a:lnTo>
                  <a:lnTo>
                    <a:pt x="353" y="345"/>
                  </a:lnTo>
                  <a:lnTo>
                    <a:pt x="339" y="348"/>
                  </a:lnTo>
                  <a:lnTo>
                    <a:pt x="327" y="355"/>
                  </a:lnTo>
                  <a:lnTo>
                    <a:pt x="317" y="364"/>
                  </a:lnTo>
                  <a:lnTo>
                    <a:pt x="307" y="381"/>
                  </a:lnTo>
                  <a:lnTo>
                    <a:pt x="302" y="401"/>
                  </a:lnTo>
                  <a:lnTo>
                    <a:pt x="299" y="424"/>
                  </a:lnTo>
                  <a:lnTo>
                    <a:pt x="302" y="448"/>
                  </a:lnTo>
                  <a:lnTo>
                    <a:pt x="307" y="468"/>
                  </a:lnTo>
                  <a:lnTo>
                    <a:pt x="319" y="485"/>
                  </a:lnTo>
                  <a:lnTo>
                    <a:pt x="331" y="497"/>
                  </a:lnTo>
                  <a:lnTo>
                    <a:pt x="349" y="510"/>
                  </a:lnTo>
                  <a:lnTo>
                    <a:pt x="372" y="523"/>
                  </a:lnTo>
                  <a:lnTo>
                    <a:pt x="400" y="536"/>
                  </a:lnTo>
                  <a:lnTo>
                    <a:pt x="460" y="563"/>
                  </a:lnTo>
                  <a:lnTo>
                    <a:pt x="512" y="590"/>
                  </a:lnTo>
                  <a:lnTo>
                    <a:pt x="559" y="617"/>
                  </a:lnTo>
                  <a:lnTo>
                    <a:pt x="598" y="644"/>
                  </a:lnTo>
                  <a:lnTo>
                    <a:pt x="632" y="671"/>
                  </a:lnTo>
                  <a:lnTo>
                    <a:pt x="655" y="697"/>
                  </a:lnTo>
                  <a:lnTo>
                    <a:pt x="676" y="726"/>
                  </a:lnTo>
                  <a:lnTo>
                    <a:pt x="690" y="758"/>
                  </a:lnTo>
                  <a:lnTo>
                    <a:pt x="700" y="793"/>
                  </a:lnTo>
                  <a:lnTo>
                    <a:pt x="707" y="832"/>
                  </a:lnTo>
                  <a:lnTo>
                    <a:pt x="709" y="875"/>
                  </a:lnTo>
                  <a:lnTo>
                    <a:pt x="707" y="915"/>
                  </a:lnTo>
                  <a:lnTo>
                    <a:pt x="699" y="952"/>
                  </a:lnTo>
                  <a:lnTo>
                    <a:pt x="687" y="986"/>
                  </a:lnTo>
                  <a:lnTo>
                    <a:pt x="670" y="1019"/>
                  </a:lnTo>
                  <a:lnTo>
                    <a:pt x="650" y="1049"/>
                  </a:lnTo>
                  <a:lnTo>
                    <a:pt x="625" y="1076"/>
                  </a:lnTo>
                  <a:lnTo>
                    <a:pt x="604" y="1095"/>
                  </a:lnTo>
                  <a:lnTo>
                    <a:pt x="583" y="1112"/>
                  </a:lnTo>
                  <a:lnTo>
                    <a:pt x="558" y="1126"/>
                  </a:lnTo>
                  <a:lnTo>
                    <a:pt x="531" y="1138"/>
                  </a:lnTo>
                  <a:lnTo>
                    <a:pt x="501" y="1148"/>
                  </a:lnTo>
                  <a:lnTo>
                    <a:pt x="466" y="1156"/>
                  </a:lnTo>
                  <a:lnTo>
                    <a:pt x="427" y="1162"/>
                  </a:lnTo>
                  <a:lnTo>
                    <a:pt x="427" y="1308"/>
                  </a:lnTo>
                  <a:lnTo>
                    <a:pt x="294" y="1308"/>
                  </a:lnTo>
                  <a:lnTo>
                    <a:pt x="294" y="1162"/>
                  </a:lnTo>
                  <a:lnTo>
                    <a:pt x="246" y="1153"/>
                  </a:lnTo>
                  <a:lnTo>
                    <a:pt x="202" y="1138"/>
                  </a:lnTo>
                  <a:lnTo>
                    <a:pt x="161" y="1119"/>
                  </a:lnTo>
                  <a:lnTo>
                    <a:pt x="123" y="1096"/>
                  </a:lnTo>
                  <a:lnTo>
                    <a:pt x="88" y="1068"/>
                  </a:lnTo>
                  <a:lnTo>
                    <a:pt x="63" y="1042"/>
                  </a:lnTo>
                  <a:lnTo>
                    <a:pt x="43" y="1014"/>
                  </a:lnTo>
                  <a:lnTo>
                    <a:pt x="26" y="982"/>
                  </a:lnTo>
                  <a:lnTo>
                    <a:pt x="14" y="947"/>
                  </a:lnTo>
                  <a:lnTo>
                    <a:pt x="5" y="909"/>
                  </a:lnTo>
                  <a:lnTo>
                    <a:pt x="1" y="868"/>
                  </a:lnTo>
                  <a:lnTo>
                    <a:pt x="0" y="824"/>
                  </a:lnTo>
                  <a:lnTo>
                    <a:pt x="0" y="818"/>
                  </a:lnTo>
                  <a:lnTo>
                    <a:pt x="10" y="795"/>
                  </a:lnTo>
                  <a:lnTo>
                    <a:pt x="245" y="795"/>
                  </a:lnTo>
                  <a:lnTo>
                    <a:pt x="245" y="822"/>
                  </a:lnTo>
                  <a:lnTo>
                    <a:pt x="247" y="849"/>
                  </a:lnTo>
                  <a:lnTo>
                    <a:pt x="252" y="874"/>
                  </a:lnTo>
                  <a:lnTo>
                    <a:pt x="261" y="894"/>
                  </a:lnTo>
                  <a:lnTo>
                    <a:pt x="272" y="910"/>
                  </a:lnTo>
                  <a:lnTo>
                    <a:pt x="284" y="925"/>
                  </a:lnTo>
                  <a:lnTo>
                    <a:pt x="297" y="935"/>
                  </a:lnTo>
                  <a:lnTo>
                    <a:pt x="314" y="944"/>
                  </a:lnTo>
                  <a:lnTo>
                    <a:pt x="332" y="950"/>
                  </a:lnTo>
                  <a:lnTo>
                    <a:pt x="351" y="953"/>
                  </a:lnTo>
                  <a:lnTo>
                    <a:pt x="371" y="954"/>
                  </a:lnTo>
                  <a:lnTo>
                    <a:pt x="388" y="953"/>
                  </a:lnTo>
                  <a:lnTo>
                    <a:pt x="404" y="950"/>
                  </a:lnTo>
                  <a:lnTo>
                    <a:pt x="416" y="943"/>
                  </a:lnTo>
                  <a:lnTo>
                    <a:pt x="426" y="934"/>
                  </a:lnTo>
                  <a:lnTo>
                    <a:pt x="437" y="918"/>
                  </a:lnTo>
                  <a:lnTo>
                    <a:pt x="443" y="898"/>
                  </a:lnTo>
                  <a:lnTo>
                    <a:pt x="445" y="876"/>
                  </a:lnTo>
                  <a:lnTo>
                    <a:pt x="444" y="855"/>
                  </a:lnTo>
                  <a:lnTo>
                    <a:pt x="441" y="837"/>
                  </a:lnTo>
                  <a:lnTo>
                    <a:pt x="434" y="821"/>
                  </a:lnTo>
                  <a:lnTo>
                    <a:pt x="425" y="809"/>
                  </a:lnTo>
                  <a:lnTo>
                    <a:pt x="411" y="796"/>
                  </a:lnTo>
                  <a:lnTo>
                    <a:pt x="394" y="784"/>
                  </a:lnTo>
                  <a:lnTo>
                    <a:pt x="371" y="771"/>
                  </a:lnTo>
                  <a:lnTo>
                    <a:pt x="343" y="758"/>
                  </a:lnTo>
                  <a:lnTo>
                    <a:pt x="283" y="733"/>
                  </a:lnTo>
                  <a:lnTo>
                    <a:pt x="229" y="707"/>
                  </a:lnTo>
                  <a:lnTo>
                    <a:pt x="182" y="680"/>
                  </a:lnTo>
                  <a:lnTo>
                    <a:pt x="142" y="655"/>
                  </a:lnTo>
                  <a:lnTo>
                    <a:pt x="108" y="628"/>
                  </a:lnTo>
                  <a:lnTo>
                    <a:pt x="83" y="603"/>
                  </a:lnTo>
                  <a:lnTo>
                    <a:pt x="64" y="574"/>
                  </a:lnTo>
                  <a:lnTo>
                    <a:pt x="48" y="542"/>
                  </a:lnTo>
                  <a:lnTo>
                    <a:pt x="36" y="506"/>
                  </a:lnTo>
                  <a:lnTo>
                    <a:pt x="30" y="466"/>
                  </a:lnTo>
                  <a:lnTo>
                    <a:pt x="28" y="423"/>
                  </a:lnTo>
                  <a:lnTo>
                    <a:pt x="30" y="384"/>
                  </a:lnTo>
                  <a:lnTo>
                    <a:pt x="35" y="347"/>
                  </a:lnTo>
                  <a:lnTo>
                    <a:pt x="47" y="313"/>
                  </a:lnTo>
                  <a:lnTo>
                    <a:pt x="61" y="280"/>
                  </a:lnTo>
                  <a:lnTo>
                    <a:pt x="81" y="250"/>
                  </a:lnTo>
                  <a:lnTo>
                    <a:pt x="106" y="223"/>
                  </a:lnTo>
                  <a:lnTo>
                    <a:pt x="133" y="201"/>
                  </a:lnTo>
                  <a:lnTo>
                    <a:pt x="163" y="181"/>
                  </a:lnTo>
                  <a:lnTo>
                    <a:pt x="194" y="165"/>
                  </a:lnTo>
                  <a:lnTo>
                    <a:pt x="227" y="152"/>
                  </a:lnTo>
                  <a:lnTo>
                    <a:pt x="260" y="142"/>
                  </a:lnTo>
                  <a:lnTo>
                    <a:pt x="294" y="135"/>
                  </a:lnTo>
                  <a:lnTo>
                    <a:pt x="2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94" name="Google Shape;10394;p23"/>
          <p:cNvGrpSpPr/>
          <p:nvPr/>
        </p:nvGrpSpPr>
        <p:grpSpPr>
          <a:xfrm>
            <a:off x="14849870" y="20770103"/>
            <a:ext cx="421625" cy="398290"/>
            <a:chOff x="3775" y="3782"/>
            <a:chExt cx="92" cy="87"/>
          </a:xfrm>
        </p:grpSpPr>
        <p:sp>
          <p:nvSpPr>
            <p:cNvPr id="10395" name="Google Shape;10395;p23"/>
            <p:cNvSpPr/>
            <p:nvPr/>
          </p:nvSpPr>
          <p:spPr>
            <a:xfrm>
              <a:off x="3775" y="3782"/>
              <a:ext cx="92" cy="74"/>
            </a:xfrm>
            <a:custGeom>
              <a:rect b="b" l="l" r="r" t="t"/>
              <a:pathLst>
                <a:path extrusionOk="0" h="2468" w="3331">
                  <a:moveTo>
                    <a:pt x="254" y="280"/>
                  </a:moveTo>
                  <a:lnTo>
                    <a:pt x="254" y="2122"/>
                  </a:lnTo>
                  <a:lnTo>
                    <a:pt x="3077" y="2122"/>
                  </a:lnTo>
                  <a:lnTo>
                    <a:pt x="3077" y="280"/>
                  </a:lnTo>
                  <a:lnTo>
                    <a:pt x="254" y="280"/>
                  </a:lnTo>
                  <a:close/>
                  <a:moveTo>
                    <a:pt x="203" y="0"/>
                  </a:moveTo>
                  <a:lnTo>
                    <a:pt x="3129" y="0"/>
                  </a:lnTo>
                  <a:lnTo>
                    <a:pt x="3161" y="4"/>
                  </a:lnTo>
                  <a:lnTo>
                    <a:pt x="3192" y="11"/>
                  </a:lnTo>
                  <a:lnTo>
                    <a:pt x="3221" y="23"/>
                  </a:lnTo>
                  <a:lnTo>
                    <a:pt x="3248" y="39"/>
                  </a:lnTo>
                  <a:lnTo>
                    <a:pt x="3272" y="59"/>
                  </a:lnTo>
                  <a:lnTo>
                    <a:pt x="3292" y="82"/>
                  </a:lnTo>
                  <a:lnTo>
                    <a:pt x="3309" y="109"/>
                  </a:lnTo>
                  <a:lnTo>
                    <a:pt x="3321" y="137"/>
                  </a:lnTo>
                  <a:lnTo>
                    <a:pt x="3328" y="167"/>
                  </a:lnTo>
                  <a:lnTo>
                    <a:pt x="3331" y="200"/>
                  </a:lnTo>
                  <a:lnTo>
                    <a:pt x="3331" y="2268"/>
                  </a:lnTo>
                  <a:lnTo>
                    <a:pt x="3328" y="2301"/>
                  </a:lnTo>
                  <a:lnTo>
                    <a:pt x="3321" y="2331"/>
                  </a:lnTo>
                  <a:lnTo>
                    <a:pt x="3309" y="2359"/>
                  </a:lnTo>
                  <a:lnTo>
                    <a:pt x="3292" y="2386"/>
                  </a:lnTo>
                  <a:lnTo>
                    <a:pt x="3272" y="2409"/>
                  </a:lnTo>
                  <a:lnTo>
                    <a:pt x="3248" y="2428"/>
                  </a:lnTo>
                  <a:lnTo>
                    <a:pt x="3221" y="2444"/>
                  </a:lnTo>
                  <a:lnTo>
                    <a:pt x="3192" y="2456"/>
                  </a:lnTo>
                  <a:lnTo>
                    <a:pt x="3161" y="2465"/>
                  </a:lnTo>
                  <a:lnTo>
                    <a:pt x="3129" y="2468"/>
                  </a:lnTo>
                  <a:lnTo>
                    <a:pt x="203" y="2468"/>
                  </a:lnTo>
                  <a:lnTo>
                    <a:pt x="171" y="2465"/>
                  </a:lnTo>
                  <a:lnTo>
                    <a:pt x="139" y="2456"/>
                  </a:lnTo>
                  <a:lnTo>
                    <a:pt x="110" y="2444"/>
                  </a:lnTo>
                  <a:lnTo>
                    <a:pt x="83" y="2428"/>
                  </a:lnTo>
                  <a:lnTo>
                    <a:pt x="60" y="2409"/>
                  </a:lnTo>
                  <a:lnTo>
                    <a:pt x="39" y="2386"/>
                  </a:lnTo>
                  <a:lnTo>
                    <a:pt x="23" y="2359"/>
                  </a:lnTo>
                  <a:lnTo>
                    <a:pt x="10" y="2331"/>
                  </a:lnTo>
                  <a:lnTo>
                    <a:pt x="3" y="2301"/>
                  </a:lnTo>
                  <a:lnTo>
                    <a:pt x="0" y="2268"/>
                  </a:lnTo>
                  <a:lnTo>
                    <a:pt x="0" y="200"/>
                  </a:lnTo>
                  <a:lnTo>
                    <a:pt x="3" y="167"/>
                  </a:lnTo>
                  <a:lnTo>
                    <a:pt x="10" y="137"/>
                  </a:lnTo>
                  <a:lnTo>
                    <a:pt x="23" y="109"/>
                  </a:lnTo>
                  <a:lnTo>
                    <a:pt x="39" y="82"/>
                  </a:lnTo>
                  <a:lnTo>
                    <a:pt x="60" y="59"/>
                  </a:lnTo>
                  <a:lnTo>
                    <a:pt x="83" y="39"/>
                  </a:lnTo>
                  <a:lnTo>
                    <a:pt x="110" y="23"/>
                  </a:lnTo>
                  <a:lnTo>
                    <a:pt x="139" y="11"/>
                  </a:lnTo>
                  <a:lnTo>
                    <a:pt x="171" y="4"/>
                  </a:lnTo>
                  <a:lnTo>
                    <a:pt x="2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96" name="Google Shape;10396;p23"/>
            <p:cNvSpPr/>
            <p:nvPr/>
          </p:nvSpPr>
          <p:spPr>
            <a:xfrm>
              <a:off x="3801" y="3858"/>
              <a:ext cx="42" cy="11"/>
            </a:xfrm>
            <a:custGeom>
              <a:rect b="b" l="l" r="r" t="t"/>
              <a:pathLst>
                <a:path extrusionOk="0" h="383" w="1522">
                  <a:moveTo>
                    <a:pt x="384" y="0"/>
                  </a:moveTo>
                  <a:lnTo>
                    <a:pt x="1139" y="0"/>
                  </a:lnTo>
                  <a:lnTo>
                    <a:pt x="1522" y="383"/>
                  </a:lnTo>
                  <a:lnTo>
                    <a:pt x="0" y="383"/>
                  </a:lnTo>
                  <a:lnTo>
                    <a:pt x="3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397" name="Google Shape;10397;p23"/>
            <p:cNvSpPr/>
            <p:nvPr/>
          </p:nvSpPr>
          <p:spPr>
            <a:xfrm>
              <a:off x="3791" y="3806"/>
              <a:ext cx="60" cy="28"/>
            </a:xfrm>
            <a:custGeom>
              <a:rect b="b" l="l" r="r" t="t"/>
              <a:pathLst>
                <a:path extrusionOk="0" h="931" w="2183">
                  <a:moveTo>
                    <a:pt x="2049" y="0"/>
                  </a:moveTo>
                  <a:lnTo>
                    <a:pt x="2075" y="3"/>
                  </a:lnTo>
                  <a:lnTo>
                    <a:pt x="2101" y="10"/>
                  </a:lnTo>
                  <a:lnTo>
                    <a:pt x="2124" y="23"/>
                  </a:lnTo>
                  <a:lnTo>
                    <a:pt x="2144" y="39"/>
                  </a:lnTo>
                  <a:lnTo>
                    <a:pt x="2161" y="58"/>
                  </a:lnTo>
                  <a:lnTo>
                    <a:pt x="2173" y="82"/>
                  </a:lnTo>
                  <a:lnTo>
                    <a:pt x="2180" y="107"/>
                  </a:lnTo>
                  <a:lnTo>
                    <a:pt x="2183" y="133"/>
                  </a:lnTo>
                  <a:lnTo>
                    <a:pt x="2180" y="161"/>
                  </a:lnTo>
                  <a:lnTo>
                    <a:pt x="2173" y="185"/>
                  </a:lnTo>
                  <a:lnTo>
                    <a:pt x="2161" y="208"/>
                  </a:lnTo>
                  <a:lnTo>
                    <a:pt x="2144" y="227"/>
                  </a:lnTo>
                  <a:lnTo>
                    <a:pt x="2124" y="244"/>
                  </a:lnTo>
                  <a:lnTo>
                    <a:pt x="2101" y="256"/>
                  </a:lnTo>
                  <a:lnTo>
                    <a:pt x="2075" y="264"/>
                  </a:lnTo>
                  <a:lnTo>
                    <a:pt x="2049" y="267"/>
                  </a:lnTo>
                  <a:lnTo>
                    <a:pt x="2026" y="265"/>
                  </a:lnTo>
                  <a:lnTo>
                    <a:pt x="2005" y="259"/>
                  </a:lnTo>
                  <a:lnTo>
                    <a:pt x="1986" y="251"/>
                  </a:lnTo>
                  <a:lnTo>
                    <a:pt x="1635" y="562"/>
                  </a:lnTo>
                  <a:lnTo>
                    <a:pt x="1638" y="573"/>
                  </a:lnTo>
                  <a:lnTo>
                    <a:pt x="1641" y="585"/>
                  </a:lnTo>
                  <a:lnTo>
                    <a:pt x="1642" y="599"/>
                  </a:lnTo>
                  <a:lnTo>
                    <a:pt x="1640" y="625"/>
                  </a:lnTo>
                  <a:lnTo>
                    <a:pt x="1632" y="650"/>
                  </a:lnTo>
                  <a:lnTo>
                    <a:pt x="1620" y="673"/>
                  </a:lnTo>
                  <a:lnTo>
                    <a:pt x="1603" y="693"/>
                  </a:lnTo>
                  <a:lnTo>
                    <a:pt x="1583" y="709"/>
                  </a:lnTo>
                  <a:lnTo>
                    <a:pt x="1560" y="722"/>
                  </a:lnTo>
                  <a:lnTo>
                    <a:pt x="1534" y="729"/>
                  </a:lnTo>
                  <a:lnTo>
                    <a:pt x="1508" y="732"/>
                  </a:lnTo>
                  <a:lnTo>
                    <a:pt x="1480" y="729"/>
                  </a:lnTo>
                  <a:lnTo>
                    <a:pt x="1454" y="722"/>
                  </a:lnTo>
                  <a:lnTo>
                    <a:pt x="1431" y="709"/>
                  </a:lnTo>
                  <a:lnTo>
                    <a:pt x="1411" y="693"/>
                  </a:lnTo>
                  <a:lnTo>
                    <a:pt x="1394" y="673"/>
                  </a:lnTo>
                  <a:lnTo>
                    <a:pt x="1382" y="650"/>
                  </a:lnTo>
                  <a:lnTo>
                    <a:pt x="1374" y="625"/>
                  </a:lnTo>
                  <a:lnTo>
                    <a:pt x="1371" y="599"/>
                  </a:lnTo>
                  <a:lnTo>
                    <a:pt x="1373" y="588"/>
                  </a:lnTo>
                  <a:lnTo>
                    <a:pt x="1376" y="575"/>
                  </a:lnTo>
                  <a:lnTo>
                    <a:pt x="1342" y="547"/>
                  </a:lnTo>
                  <a:lnTo>
                    <a:pt x="1306" y="518"/>
                  </a:lnTo>
                  <a:lnTo>
                    <a:pt x="1269" y="486"/>
                  </a:lnTo>
                  <a:lnTo>
                    <a:pt x="1231" y="455"/>
                  </a:lnTo>
                  <a:lnTo>
                    <a:pt x="1194" y="423"/>
                  </a:lnTo>
                  <a:lnTo>
                    <a:pt x="1156" y="392"/>
                  </a:lnTo>
                  <a:lnTo>
                    <a:pt x="1120" y="362"/>
                  </a:lnTo>
                  <a:lnTo>
                    <a:pt x="1086" y="333"/>
                  </a:lnTo>
                  <a:lnTo>
                    <a:pt x="1054" y="306"/>
                  </a:lnTo>
                  <a:lnTo>
                    <a:pt x="1025" y="282"/>
                  </a:lnTo>
                  <a:lnTo>
                    <a:pt x="1004" y="292"/>
                  </a:lnTo>
                  <a:lnTo>
                    <a:pt x="983" y="299"/>
                  </a:lnTo>
                  <a:lnTo>
                    <a:pt x="960" y="301"/>
                  </a:lnTo>
                  <a:lnTo>
                    <a:pt x="939" y="299"/>
                  </a:lnTo>
                  <a:lnTo>
                    <a:pt x="919" y="294"/>
                  </a:lnTo>
                  <a:lnTo>
                    <a:pt x="901" y="285"/>
                  </a:lnTo>
                  <a:lnTo>
                    <a:pt x="883" y="275"/>
                  </a:lnTo>
                  <a:lnTo>
                    <a:pt x="853" y="298"/>
                  </a:lnTo>
                  <a:lnTo>
                    <a:pt x="819" y="324"/>
                  </a:lnTo>
                  <a:lnTo>
                    <a:pt x="782" y="353"/>
                  </a:lnTo>
                  <a:lnTo>
                    <a:pt x="742" y="384"/>
                  </a:lnTo>
                  <a:lnTo>
                    <a:pt x="699" y="418"/>
                  </a:lnTo>
                  <a:lnTo>
                    <a:pt x="655" y="452"/>
                  </a:lnTo>
                  <a:lnTo>
                    <a:pt x="609" y="487"/>
                  </a:lnTo>
                  <a:lnTo>
                    <a:pt x="563" y="524"/>
                  </a:lnTo>
                  <a:lnTo>
                    <a:pt x="517" y="560"/>
                  </a:lnTo>
                  <a:lnTo>
                    <a:pt x="471" y="597"/>
                  </a:lnTo>
                  <a:lnTo>
                    <a:pt x="425" y="633"/>
                  </a:lnTo>
                  <a:lnTo>
                    <a:pt x="381" y="667"/>
                  </a:lnTo>
                  <a:lnTo>
                    <a:pt x="340" y="700"/>
                  </a:lnTo>
                  <a:lnTo>
                    <a:pt x="300" y="731"/>
                  </a:lnTo>
                  <a:lnTo>
                    <a:pt x="264" y="760"/>
                  </a:lnTo>
                  <a:lnTo>
                    <a:pt x="269" y="779"/>
                  </a:lnTo>
                  <a:lnTo>
                    <a:pt x="272" y="798"/>
                  </a:lnTo>
                  <a:lnTo>
                    <a:pt x="269" y="825"/>
                  </a:lnTo>
                  <a:lnTo>
                    <a:pt x="261" y="849"/>
                  </a:lnTo>
                  <a:lnTo>
                    <a:pt x="248" y="873"/>
                  </a:lnTo>
                  <a:lnTo>
                    <a:pt x="232" y="892"/>
                  </a:lnTo>
                  <a:lnTo>
                    <a:pt x="211" y="908"/>
                  </a:lnTo>
                  <a:lnTo>
                    <a:pt x="189" y="920"/>
                  </a:lnTo>
                  <a:lnTo>
                    <a:pt x="163" y="928"/>
                  </a:lnTo>
                  <a:lnTo>
                    <a:pt x="136" y="931"/>
                  </a:lnTo>
                  <a:lnTo>
                    <a:pt x="108" y="928"/>
                  </a:lnTo>
                  <a:lnTo>
                    <a:pt x="83" y="920"/>
                  </a:lnTo>
                  <a:lnTo>
                    <a:pt x="60" y="908"/>
                  </a:lnTo>
                  <a:lnTo>
                    <a:pt x="40" y="892"/>
                  </a:lnTo>
                  <a:lnTo>
                    <a:pt x="23" y="873"/>
                  </a:lnTo>
                  <a:lnTo>
                    <a:pt x="11" y="849"/>
                  </a:lnTo>
                  <a:lnTo>
                    <a:pt x="3" y="825"/>
                  </a:lnTo>
                  <a:lnTo>
                    <a:pt x="0" y="798"/>
                  </a:lnTo>
                  <a:lnTo>
                    <a:pt x="3" y="772"/>
                  </a:lnTo>
                  <a:lnTo>
                    <a:pt x="11" y="746"/>
                  </a:lnTo>
                  <a:lnTo>
                    <a:pt x="23" y="723"/>
                  </a:lnTo>
                  <a:lnTo>
                    <a:pt x="40" y="704"/>
                  </a:lnTo>
                  <a:lnTo>
                    <a:pt x="60" y="688"/>
                  </a:lnTo>
                  <a:lnTo>
                    <a:pt x="83" y="676"/>
                  </a:lnTo>
                  <a:lnTo>
                    <a:pt x="108" y="667"/>
                  </a:lnTo>
                  <a:lnTo>
                    <a:pt x="136" y="664"/>
                  </a:lnTo>
                  <a:lnTo>
                    <a:pt x="157" y="666"/>
                  </a:lnTo>
                  <a:lnTo>
                    <a:pt x="176" y="671"/>
                  </a:lnTo>
                  <a:lnTo>
                    <a:pt x="194" y="680"/>
                  </a:lnTo>
                  <a:lnTo>
                    <a:pt x="211" y="691"/>
                  </a:lnTo>
                  <a:lnTo>
                    <a:pt x="834" y="214"/>
                  </a:lnTo>
                  <a:lnTo>
                    <a:pt x="828" y="192"/>
                  </a:lnTo>
                  <a:lnTo>
                    <a:pt x="824" y="168"/>
                  </a:lnTo>
                  <a:lnTo>
                    <a:pt x="828" y="140"/>
                  </a:lnTo>
                  <a:lnTo>
                    <a:pt x="836" y="116"/>
                  </a:lnTo>
                  <a:lnTo>
                    <a:pt x="848" y="93"/>
                  </a:lnTo>
                  <a:lnTo>
                    <a:pt x="865" y="74"/>
                  </a:lnTo>
                  <a:lnTo>
                    <a:pt x="884" y="56"/>
                  </a:lnTo>
                  <a:lnTo>
                    <a:pt x="908" y="44"/>
                  </a:lnTo>
                  <a:lnTo>
                    <a:pt x="932" y="37"/>
                  </a:lnTo>
                  <a:lnTo>
                    <a:pt x="960" y="34"/>
                  </a:lnTo>
                  <a:lnTo>
                    <a:pt x="987" y="37"/>
                  </a:lnTo>
                  <a:lnTo>
                    <a:pt x="1013" y="44"/>
                  </a:lnTo>
                  <a:lnTo>
                    <a:pt x="1035" y="56"/>
                  </a:lnTo>
                  <a:lnTo>
                    <a:pt x="1056" y="74"/>
                  </a:lnTo>
                  <a:lnTo>
                    <a:pt x="1072" y="93"/>
                  </a:lnTo>
                  <a:lnTo>
                    <a:pt x="1085" y="116"/>
                  </a:lnTo>
                  <a:lnTo>
                    <a:pt x="1093" y="140"/>
                  </a:lnTo>
                  <a:lnTo>
                    <a:pt x="1095" y="168"/>
                  </a:lnTo>
                  <a:lnTo>
                    <a:pt x="1094" y="184"/>
                  </a:lnTo>
                  <a:lnTo>
                    <a:pt x="1091" y="199"/>
                  </a:lnTo>
                  <a:lnTo>
                    <a:pt x="1087" y="213"/>
                  </a:lnTo>
                  <a:lnTo>
                    <a:pt x="1122" y="244"/>
                  </a:lnTo>
                  <a:lnTo>
                    <a:pt x="1160" y="275"/>
                  </a:lnTo>
                  <a:lnTo>
                    <a:pt x="1200" y="308"/>
                  </a:lnTo>
                  <a:lnTo>
                    <a:pt x="1240" y="342"/>
                  </a:lnTo>
                  <a:lnTo>
                    <a:pt x="1280" y="375"/>
                  </a:lnTo>
                  <a:lnTo>
                    <a:pt x="1319" y="408"/>
                  </a:lnTo>
                  <a:lnTo>
                    <a:pt x="1357" y="440"/>
                  </a:lnTo>
                  <a:lnTo>
                    <a:pt x="1392" y="469"/>
                  </a:lnTo>
                  <a:lnTo>
                    <a:pt x="1424" y="495"/>
                  </a:lnTo>
                  <a:lnTo>
                    <a:pt x="1443" y="483"/>
                  </a:lnTo>
                  <a:lnTo>
                    <a:pt x="1462" y="473"/>
                  </a:lnTo>
                  <a:lnTo>
                    <a:pt x="1484" y="467"/>
                  </a:lnTo>
                  <a:lnTo>
                    <a:pt x="1508" y="465"/>
                  </a:lnTo>
                  <a:lnTo>
                    <a:pt x="1527" y="467"/>
                  </a:lnTo>
                  <a:lnTo>
                    <a:pt x="1546" y="471"/>
                  </a:lnTo>
                  <a:lnTo>
                    <a:pt x="1563" y="479"/>
                  </a:lnTo>
                  <a:lnTo>
                    <a:pt x="1580" y="488"/>
                  </a:lnTo>
                  <a:lnTo>
                    <a:pt x="1612" y="459"/>
                  </a:lnTo>
                  <a:lnTo>
                    <a:pt x="1650" y="426"/>
                  </a:lnTo>
                  <a:lnTo>
                    <a:pt x="1689" y="391"/>
                  </a:lnTo>
                  <a:lnTo>
                    <a:pt x="1729" y="355"/>
                  </a:lnTo>
                  <a:lnTo>
                    <a:pt x="1770" y="318"/>
                  </a:lnTo>
                  <a:lnTo>
                    <a:pt x="1811" y="282"/>
                  </a:lnTo>
                  <a:lnTo>
                    <a:pt x="1851" y="247"/>
                  </a:lnTo>
                  <a:lnTo>
                    <a:pt x="1888" y="213"/>
                  </a:lnTo>
                  <a:lnTo>
                    <a:pt x="1922" y="183"/>
                  </a:lnTo>
                  <a:lnTo>
                    <a:pt x="1915" y="159"/>
                  </a:lnTo>
                  <a:lnTo>
                    <a:pt x="1913" y="133"/>
                  </a:lnTo>
                  <a:lnTo>
                    <a:pt x="1915" y="107"/>
                  </a:lnTo>
                  <a:lnTo>
                    <a:pt x="1923" y="82"/>
                  </a:lnTo>
                  <a:lnTo>
                    <a:pt x="1936" y="58"/>
                  </a:lnTo>
                  <a:lnTo>
                    <a:pt x="1952" y="39"/>
                  </a:lnTo>
                  <a:lnTo>
                    <a:pt x="1973" y="23"/>
                  </a:lnTo>
                  <a:lnTo>
                    <a:pt x="1995" y="10"/>
                  </a:lnTo>
                  <a:lnTo>
                    <a:pt x="2021" y="3"/>
                  </a:lnTo>
                  <a:lnTo>
                    <a:pt x="20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398" name="Google Shape;10398;p23"/>
          <p:cNvGrpSpPr/>
          <p:nvPr/>
        </p:nvGrpSpPr>
        <p:grpSpPr>
          <a:xfrm>
            <a:off x="12337855" y="20740750"/>
            <a:ext cx="499822" cy="458577"/>
            <a:chOff x="2543" y="3774"/>
            <a:chExt cx="696" cy="638"/>
          </a:xfrm>
        </p:grpSpPr>
        <p:sp>
          <p:nvSpPr>
            <p:cNvPr id="10399" name="Google Shape;10399;p23"/>
            <p:cNvSpPr/>
            <p:nvPr/>
          </p:nvSpPr>
          <p:spPr>
            <a:xfrm>
              <a:off x="2711" y="4039"/>
              <a:ext cx="88" cy="196"/>
            </a:xfrm>
            <a:custGeom>
              <a:rect b="b" l="l" r="r" t="t"/>
              <a:pathLst>
                <a:path extrusionOk="0" h="979" w="439">
                  <a:moveTo>
                    <a:pt x="220" y="0"/>
                  </a:moveTo>
                  <a:lnTo>
                    <a:pt x="255" y="2"/>
                  </a:lnTo>
                  <a:lnTo>
                    <a:pt x="289" y="10"/>
                  </a:lnTo>
                  <a:lnTo>
                    <a:pt x="320" y="24"/>
                  </a:lnTo>
                  <a:lnTo>
                    <a:pt x="349" y="41"/>
                  </a:lnTo>
                  <a:lnTo>
                    <a:pt x="374" y="63"/>
                  </a:lnTo>
                  <a:lnTo>
                    <a:pt x="397" y="89"/>
                  </a:lnTo>
                  <a:lnTo>
                    <a:pt x="415" y="117"/>
                  </a:lnTo>
                  <a:lnTo>
                    <a:pt x="428" y="148"/>
                  </a:lnTo>
                  <a:lnTo>
                    <a:pt x="436" y="182"/>
                  </a:lnTo>
                  <a:lnTo>
                    <a:pt x="439" y="218"/>
                  </a:lnTo>
                  <a:lnTo>
                    <a:pt x="439" y="761"/>
                  </a:lnTo>
                  <a:lnTo>
                    <a:pt x="436" y="797"/>
                  </a:lnTo>
                  <a:lnTo>
                    <a:pt x="428" y="830"/>
                  </a:lnTo>
                  <a:lnTo>
                    <a:pt x="415" y="862"/>
                  </a:lnTo>
                  <a:lnTo>
                    <a:pt x="397" y="890"/>
                  </a:lnTo>
                  <a:lnTo>
                    <a:pt x="374" y="915"/>
                  </a:lnTo>
                  <a:lnTo>
                    <a:pt x="349" y="937"/>
                  </a:lnTo>
                  <a:lnTo>
                    <a:pt x="320" y="955"/>
                  </a:lnTo>
                  <a:lnTo>
                    <a:pt x="289" y="968"/>
                  </a:lnTo>
                  <a:lnTo>
                    <a:pt x="255" y="976"/>
                  </a:lnTo>
                  <a:lnTo>
                    <a:pt x="220" y="979"/>
                  </a:lnTo>
                  <a:lnTo>
                    <a:pt x="184" y="976"/>
                  </a:lnTo>
                  <a:lnTo>
                    <a:pt x="151" y="968"/>
                  </a:lnTo>
                  <a:lnTo>
                    <a:pt x="119" y="955"/>
                  </a:lnTo>
                  <a:lnTo>
                    <a:pt x="90" y="937"/>
                  </a:lnTo>
                  <a:lnTo>
                    <a:pt x="64" y="915"/>
                  </a:lnTo>
                  <a:lnTo>
                    <a:pt x="43" y="890"/>
                  </a:lnTo>
                  <a:lnTo>
                    <a:pt x="25" y="862"/>
                  </a:lnTo>
                  <a:lnTo>
                    <a:pt x="12" y="830"/>
                  </a:lnTo>
                  <a:lnTo>
                    <a:pt x="4" y="797"/>
                  </a:lnTo>
                  <a:lnTo>
                    <a:pt x="0" y="761"/>
                  </a:lnTo>
                  <a:lnTo>
                    <a:pt x="0" y="218"/>
                  </a:lnTo>
                  <a:lnTo>
                    <a:pt x="4" y="182"/>
                  </a:lnTo>
                  <a:lnTo>
                    <a:pt x="12" y="148"/>
                  </a:lnTo>
                  <a:lnTo>
                    <a:pt x="25" y="117"/>
                  </a:lnTo>
                  <a:lnTo>
                    <a:pt x="43" y="89"/>
                  </a:lnTo>
                  <a:lnTo>
                    <a:pt x="64" y="63"/>
                  </a:lnTo>
                  <a:lnTo>
                    <a:pt x="90" y="41"/>
                  </a:lnTo>
                  <a:lnTo>
                    <a:pt x="119" y="24"/>
                  </a:lnTo>
                  <a:lnTo>
                    <a:pt x="151" y="10"/>
                  </a:lnTo>
                  <a:lnTo>
                    <a:pt x="184" y="2"/>
                  </a:lnTo>
                  <a:lnTo>
                    <a:pt x="22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00" name="Google Shape;10400;p23"/>
            <p:cNvSpPr/>
            <p:nvPr/>
          </p:nvSpPr>
          <p:spPr>
            <a:xfrm>
              <a:off x="2821" y="3996"/>
              <a:ext cx="87" cy="239"/>
            </a:xfrm>
            <a:custGeom>
              <a:rect b="b" l="l" r="r" t="t"/>
              <a:pathLst>
                <a:path extrusionOk="0" h="1197" w="438">
                  <a:moveTo>
                    <a:pt x="218" y="0"/>
                  </a:moveTo>
                  <a:lnTo>
                    <a:pt x="255" y="2"/>
                  </a:lnTo>
                  <a:lnTo>
                    <a:pt x="288" y="11"/>
                  </a:lnTo>
                  <a:lnTo>
                    <a:pt x="320" y="24"/>
                  </a:lnTo>
                  <a:lnTo>
                    <a:pt x="348" y="41"/>
                  </a:lnTo>
                  <a:lnTo>
                    <a:pt x="374" y="64"/>
                  </a:lnTo>
                  <a:lnTo>
                    <a:pt x="395" y="89"/>
                  </a:lnTo>
                  <a:lnTo>
                    <a:pt x="413" y="117"/>
                  </a:lnTo>
                  <a:lnTo>
                    <a:pt x="427" y="149"/>
                  </a:lnTo>
                  <a:lnTo>
                    <a:pt x="435" y="182"/>
                  </a:lnTo>
                  <a:lnTo>
                    <a:pt x="438" y="218"/>
                  </a:lnTo>
                  <a:lnTo>
                    <a:pt x="438" y="979"/>
                  </a:lnTo>
                  <a:lnTo>
                    <a:pt x="435" y="1015"/>
                  </a:lnTo>
                  <a:lnTo>
                    <a:pt x="427" y="1048"/>
                  </a:lnTo>
                  <a:lnTo>
                    <a:pt x="413" y="1080"/>
                  </a:lnTo>
                  <a:lnTo>
                    <a:pt x="395" y="1108"/>
                  </a:lnTo>
                  <a:lnTo>
                    <a:pt x="374" y="1133"/>
                  </a:lnTo>
                  <a:lnTo>
                    <a:pt x="348" y="1155"/>
                  </a:lnTo>
                  <a:lnTo>
                    <a:pt x="320" y="1173"/>
                  </a:lnTo>
                  <a:lnTo>
                    <a:pt x="288" y="1186"/>
                  </a:lnTo>
                  <a:lnTo>
                    <a:pt x="255" y="1194"/>
                  </a:lnTo>
                  <a:lnTo>
                    <a:pt x="218" y="1197"/>
                  </a:lnTo>
                  <a:lnTo>
                    <a:pt x="183" y="1194"/>
                  </a:lnTo>
                  <a:lnTo>
                    <a:pt x="149" y="1186"/>
                  </a:lnTo>
                  <a:lnTo>
                    <a:pt x="118" y="1173"/>
                  </a:lnTo>
                  <a:lnTo>
                    <a:pt x="89" y="1155"/>
                  </a:lnTo>
                  <a:lnTo>
                    <a:pt x="64" y="1133"/>
                  </a:lnTo>
                  <a:lnTo>
                    <a:pt x="41" y="1108"/>
                  </a:lnTo>
                  <a:lnTo>
                    <a:pt x="24" y="1080"/>
                  </a:lnTo>
                  <a:lnTo>
                    <a:pt x="11" y="1048"/>
                  </a:lnTo>
                  <a:lnTo>
                    <a:pt x="2" y="1015"/>
                  </a:lnTo>
                  <a:lnTo>
                    <a:pt x="0" y="979"/>
                  </a:lnTo>
                  <a:lnTo>
                    <a:pt x="0" y="218"/>
                  </a:lnTo>
                  <a:lnTo>
                    <a:pt x="2" y="182"/>
                  </a:lnTo>
                  <a:lnTo>
                    <a:pt x="11" y="149"/>
                  </a:lnTo>
                  <a:lnTo>
                    <a:pt x="24" y="117"/>
                  </a:lnTo>
                  <a:lnTo>
                    <a:pt x="41" y="89"/>
                  </a:lnTo>
                  <a:lnTo>
                    <a:pt x="64" y="64"/>
                  </a:lnTo>
                  <a:lnTo>
                    <a:pt x="89" y="41"/>
                  </a:lnTo>
                  <a:lnTo>
                    <a:pt x="118" y="24"/>
                  </a:lnTo>
                  <a:lnTo>
                    <a:pt x="149" y="11"/>
                  </a:lnTo>
                  <a:lnTo>
                    <a:pt x="183" y="2"/>
                  </a:lnTo>
                  <a:lnTo>
                    <a:pt x="2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01" name="Google Shape;10401;p23"/>
            <p:cNvSpPr/>
            <p:nvPr/>
          </p:nvSpPr>
          <p:spPr>
            <a:xfrm>
              <a:off x="2930" y="3952"/>
              <a:ext cx="88" cy="283"/>
            </a:xfrm>
            <a:custGeom>
              <a:rect b="b" l="l" r="r" t="t"/>
              <a:pathLst>
                <a:path extrusionOk="0" h="1415" w="439">
                  <a:moveTo>
                    <a:pt x="220" y="0"/>
                  </a:moveTo>
                  <a:lnTo>
                    <a:pt x="255" y="2"/>
                  </a:lnTo>
                  <a:lnTo>
                    <a:pt x="289" y="11"/>
                  </a:lnTo>
                  <a:lnTo>
                    <a:pt x="320" y="25"/>
                  </a:lnTo>
                  <a:lnTo>
                    <a:pt x="349" y="43"/>
                  </a:lnTo>
                  <a:lnTo>
                    <a:pt x="374" y="64"/>
                  </a:lnTo>
                  <a:lnTo>
                    <a:pt x="397" y="89"/>
                  </a:lnTo>
                  <a:lnTo>
                    <a:pt x="415" y="118"/>
                  </a:lnTo>
                  <a:lnTo>
                    <a:pt x="428" y="149"/>
                  </a:lnTo>
                  <a:lnTo>
                    <a:pt x="436" y="182"/>
                  </a:lnTo>
                  <a:lnTo>
                    <a:pt x="439" y="218"/>
                  </a:lnTo>
                  <a:lnTo>
                    <a:pt x="439" y="1197"/>
                  </a:lnTo>
                  <a:lnTo>
                    <a:pt x="436" y="1233"/>
                  </a:lnTo>
                  <a:lnTo>
                    <a:pt x="428" y="1266"/>
                  </a:lnTo>
                  <a:lnTo>
                    <a:pt x="415" y="1298"/>
                  </a:lnTo>
                  <a:lnTo>
                    <a:pt x="397" y="1326"/>
                  </a:lnTo>
                  <a:lnTo>
                    <a:pt x="374" y="1351"/>
                  </a:lnTo>
                  <a:lnTo>
                    <a:pt x="349" y="1373"/>
                  </a:lnTo>
                  <a:lnTo>
                    <a:pt x="320" y="1391"/>
                  </a:lnTo>
                  <a:lnTo>
                    <a:pt x="289" y="1404"/>
                  </a:lnTo>
                  <a:lnTo>
                    <a:pt x="255" y="1412"/>
                  </a:lnTo>
                  <a:lnTo>
                    <a:pt x="220" y="1415"/>
                  </a:lnTo>
                  <a:lnTo>
                    <a:pt x="184" y="1412"/>
                  </a:lnTo>
                  <a:lnTo>
                    <a:pt x="151" y="1404"/>
                  </a:lnTo>
                  <a:lnTo>
                    <a:pt x="119" y="1391"/>
                  </a:lnTo>
                  <a:lnTo>
                    <a:pt x="90" y="1373"/>
                  </a:lnTo>
                  <a:lnTo>
                    <a:pt x="64" y="1351"/>
                  </a:lnTo>
                  <a:lnTo>
                    <a:pt x="43" y="1326"/>
                  </a:lnTo>
                  <a:lnTo>
                    <a:pt x="25" y="1298"/>
                  </a:lnTo>
                  <a:lnTo>
                    <a:pt x="11" y="1266"/>
                  </a:lnTo>
                  <a:lnTo>
                    <a:pt x="4" y="1233"/>
                  </a:lnTo>
                  <a:lnTo>
                    <a:pt x="0" y="1197"/>
                  </a:lnTo>
                  <a:lnTo>
                    <a:pt x="0" y="218"/>
                  </a:lnTo>
                  <a:lnTo>
                    <a:pt x="4" y="182"/>
                  </a:lnTo>
                  <a:lnTo>
                    <a:pt x="11" y="149"/>
                  </a:lnTo>
                  <a:lnTo>
                    <a:pt x="25" y="118"/>
                  </a:lnTo>
                  <a:lnTo>
                    <a:pt x="43" y="89"/>
                  </a:lnTo>
                  <a:lnTo>
                    <a:pt x="64" y="64"/>
                  </a:lnTo>
                  <a:lnTo>
                    <a:pt x="90" y="43"/>
                  </a:lnTo>
                  <a:lnTo>
                    <a:pt x="119" y="25"/>
                  </a:lnTo>
                  <a:lnTo>
                    <a:pt x="151" y="11"/>
                  </a:lnTo>
                  <a:lnTo>
                    <a:pt x="184" y="2"/>
                  </a:lnTo>
                  <a:lnTo>
                    <a:pt x="22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02" name="Google Shape;10402;p23"/>
            <p:cNvSpPr/>
            <p:nvPr/>
          </p:nvSpPr>
          <p:spPr>
            <a:xfrm>
              <a:off x="2543" y="3774"/>
              <a:ext cx="696" cy="638"/>
            </a:xfrm>
            <a:custGeom>
              <a:rect b="b" l="l" r="r" t="t"/>
              <a:pathLst>
                <a:path extrusionOk="0" h="3191" w="3478">
                  <a:moveTo>
                    <a:pt x="1607" y="0"/>
                  </a:moveTo>
                  <a:lnTo>
                    <a:pt x="1710" y="3"/>
                  </a:lnTo>
                  <a:lnTo>
                    <a:pt x="1810" y="12"/>
                  </a:lnTo>
                  <a:lnTo>
                    <a:pt x="1908" y="28"/>
                  </a:lnTo>
                  <a:lnTo>
                    <a:pt x="2005" y="49"/>
                  </a:lnTo>
                  <a:lnTo>
                    <a:pt x="2098" y="75"/>
                  </a:lnTo>
                  <a:lnTo>
                    <a:pt x="2190" y="108"/>
                  </a:lnTo>
                  <a:lnTo>
                    <a:pt x="2278" y="145"/>
                  </a:lnTo>
                  <a:lnTo>
                    <a:pt x="2365" y="188"/>
                  </a:lnTo>
                  <a:lnTo>
                    <a:pt x="2448" y="236"/>
                  </a:lnTo>
                  <a:lnTo>
                    <a:pt x="2528" y="288"/>
                  </a:lnTo>
                  <a:lnTo>
                    <a:pt x="2604" y="345"/>
                  </a:lnTo>
                  <a:lnTo>
                    <a:pt x="2677" y="405"/>
                  </a:lnTo>
                  <a:lnTo>
                    <a:pt x="2746" y="471"/>
                  </a:lnTo>
                  <a:lnTo>
                    <a:pt x="2812" y="539"/>
                  </a:lnTo>
                  <a:lnTo>
                    <a:pt x="2873" y="612"/>
                  </a:lnTo>
                  <a:lnTo>
                    <a:pt x="2929" y="688"/>
                  </a:lnTo>
                  <a:lnTo>
                    <a:pt x="2981" y="768"/>
                  </a:lnTo>
                  <a:lnTo>
                    <a:pt x="3029" y="851"/>
                  </a:lnTo>
                  <a:lnTo>
                    <a:pt x="3072" y="937"/>
                  </a:lnTo>
                  <a:lnTo>
                    <a:pt x="3109" y="1025"/>
                  </a:lnTo>
                  <a:lnTo>
                    <a:pt x="3141" y="1117"/>
                  </a:lnTo>
                  <a:lnTo>
                    <a:pt x="3168" y="1210"/>
                  </a:lnTo>
                  <a:lnTo>
                    <a:pt x="3188" y="1306"/>
                  </a:lnTo>
                  <a:lnTo>
                    <a:pt x="3405" y="1306"/>
                  </a:lnTo>
                  <a:lnTo>
                    <a:pt x="3421" y="1307"/>
                  </a:lnTo>
                  <a:lnTo>
                    <a:pt x="3437" y="1313"/>
                  </a:lnTo>
                  <a:lnTo>
                    <a:pt x="3451" y="1322"/>
                  </a:lnTo>
                  <a:lnTo>
                    <a:pt x="3462" y="1333"/>
                  </a:lnTo>
                  <a:lnTo>
                    <a:pt x="3471" y="1347"/>
                  </a:lnTo>
                  <a:lnTo>
                    <a:pt x="3477" y="1363"/>
                  </a:lnTo>
                  <a:lnTo>
                    <a:pt x="3478" y="1379"/>
                  </a:lnTo>
                  <a:lnTo>
                    <a:pt x="3476" y="1395"/>
                  </a:lnTo>
                  <a:lnTo>
                    <a:pt x="3470" y="1411"/>
                  </a:lnTo>
                  <a:lnTo>
                    <a:pt x="3461" y="1424"/>
                  </a:lnTo>
                  <a:lnTo>
                    <a:pt x="3095" y="1860"/>
                  </a:lnTo>
                  <a:lnTo>
                    <a:pt x="3084" y="1870"/>
                  </a:lnTo>
                  <a:lnTo>
                    <a:pt x="3071" y="1879"/>
                  </a:lnTo>
                  <a:lnTo>
                    <a:pt x="3056" y="1884"/>
                  </a:lnTo>
                  <a:lnTo>
                    <a:pt x="3040" y="1885"/>
                  </a:lnTo>
                  <a:lnTo>
                    <a:pt x="3024" y="1884"/>
                  </a:lnTo>
                  <a:lnTo>
                    <a:pt x="3008" y="1879"/>
                  </a:lnTo>
                  <a:lnTo>
                    <a:pt x="2995" y="1870"/>
                  </a:lnTo>
                  <a:lnTo>
                    <a:pt x="2983" y="1860"/>
                  </a:lnTo>
                  <a:lnTo>
                    <a:pt x="2618" y="1424"/>
                  </a:lnTo>
                  <a:lnTo>
                    <a:pt x="2607" y="1406"/>
                  </a:lnTo>
                  <a:lnTo>
                    <a:pt x="2602" y="1387"/>
                  </a:lnTo>
                  <a:lnTo>
                    <a:pt x="2602" y="1367"/>
                  </a:lnTo>
                  <a:lnTo>
                    <a:pt x="2609" y="1347"/>
                  </a:lnTo>
                  <a:lnTo>
                    <a:pt x="2617" y="1333"/>
                  </a:lnTo>
                  <a:lnTo>
                    <a:pt x="2629" y="1322"/>
                  </a:lnTo>
                  <a:lnTo>
                    <a:pt x="2642" y="1313"/>
                  </a:lnTo>
                  <a:lnTo>
                    <a:pt x="2658" y="1307"/>
                  </a:lnTo>
                  <a:lnTo>
                    <a:pt x="2675" y="1306"/>
                  </a:lnTo>
                  <a:lnTo>
                    <a:pt x="2889" y="1306"/>
                  </a:lnTo>
                  <a:lnTo>
                    <a:pt x="2866" y="1219"/>
                  </a:lnTo>
                  <a:lnTo>
                    <a:pt x="2838" y="1136"/>
                  </a:lnTo>
                  <a:lnTo>
                    <a:pt x="2803" y="1055"/>
                  </a:lnTo>
                  <a:lnTo>
                    <a:pt x="2765" y="977"/>
                  </a:lnTo>
                  <a:lnTo>
                    <a:pt x="2720" y="902"/>
                  </a:lnTo>
                  <a:lnTo>
                    <a:pt x="2671" y="830"/>
                  </a:lnTo>
                  <a:lnTo>
                    <a:pt x="2618" y="761"/>
                  </a:lnTo>
                  <a:lnTo>
                    <a:pt x="2561" y="697"/>
                  </a:lnTo>
                  <a:lnTo>
                    <a:pt x="2499" y="637"/>
                  </a:lnTo>
                  <a:lnTo>
                    <a:pt x="2433" y="580"/>
                  </a:lnTo>
                  <a:lnTo>
                    <a:pt x="2364" y="528"/>
                  </a:lnTo>
                  <a:lnTo>
                    <a:pt x="2290" y="480"/>
                  </a:lnTo>
                  <a:lnTo>
                    <a:pt x="2214" y="437"/>
                  </a:lnTo>
                  <a:lnTo>
                    <a:pt x="2135" y="400"/>
                  </a:lnTo>
                  <a:lnTo>
                    <a:pt x="2053" y="367"/>
                  </a:lnTo>
                  <a:lnTo>
                    <a:pt x="1968" y="340"/>
                  </a:lnTo>
                  <a:lnTo>
                    <a:pt x="1881" y="318"/>
                  </a:lnTo>
                  <a:lnTo>
                    <a:pt x="1792" y="303"/>
                  </a:lnTo>
                  <a:lnTo>
                    <a:pt x="1700" y="293"/>
                  </a:lnTo>
                  <a:lnTo>
                    <a:pt x="1607" y="290"/>
                  </a:lnTo>
                  <a:lnTo>
                    <a:pt x="1514" y="293"/>
                  </a:lnTo>
                  <a:lnTo>
                    <a:pt x="1422" y="303"/>
                  </a:lnTo>
                  <a:lnTo>
                    <a:pt x="1331" y="318"/>
                  </a:lnTo>
                  <a:lnTo>
                    <a:pt x="1244" y="341"/>
                  </a:lnTo>
                  <a:lnTo>
                    <a:pt x="1159" y="368"/>
                  </a:lnTo>
                  <a:lnTo>
                    <a:pt x="1076" y="402"/>
                  </a:lnTo>
                  <a:lnTo>
                    <a:pt x="996" y="440"/>
                  </a:lnTo>
                  <a:lnTo>
                    <a:pt x="919" y="483"/>
                  </a:lnTo>
                  <a:lnTo>
                    <a:pt x="846" y="532"/>
                  </a:lnTo>
                  <a:lnTo>
                    <a:pt x="775" y="585"/>
                  </a:lnTo>
                  <a:lnTo>
                    <a:pt x="709" y="642"/>
                  </a:lnTo>
                  <a:lnTo>
                    <a:pt x="648" y="704"/>
                  </a:lnTo>
                  <a:lnTo>
                    <a:pt x="589" y="770"/>
                  </a:lnTo>
                  <a:lnTo>
                    <a:pt x="536" y="839"/>
                  </a:lnTo>
                  <a:lnTo>
                    <a:pt x="488" y="912"/>
                  </a:lnTo>
                  <a:lnTo>
                    <a:pt x="443" y="988"/>
                  </a:lnTo>
                  <a:lnTo>
                    <a:pt x="405" y="1067"/>
                  </a:lnTo>
                  <a:lnTo>
                    <a:pt x="372" y="1149"/>
                  </a:lnTo>
                  <a:lnTo>
                    <a:pt x="343" y="1234"/>
                  </a:lnTo>
                  <a:lnTo>
                    <a:pt x="322" y="1322"/>
                  </a:lnTo>
                  <a:lnTo>
                    <a:pt x="306" y="1411"/>
                  </a:lnTo>
                  <a:lnTo>
                    <a:pt x="296" y="1503"/>
                  </a:lnTo>
                  <a:lnTo>
                    <a:pt x="292" y="1596"/>
                  </a:lnTo>
                  <a:lnTo>
                    <a:pt x="296" y="1689"/>
                  </a:lnTo>
                  <a:lnTo>
                    <a:pt x="306" y="1780"/>
                  </a:lnTo>
                  <a:lnTo>
                    <a:pt x="322" y="1869"/>
                  </a:lnTo>
                  <a:lnTo>
                    <a:pt x="343" y="1956"/>
                  </a:lnTo>
                  <a:lnTo>
                    <a:pt x="372" y="2042"/>
                  </a:lnTo>
                  <a:lnTo>
                    <a:pt x="405" y="2123"/>
                  </a:lnTo>
                  <a:lnTo>
                    <a:pt x="443" y="2202"/>
                  </a:lnTo>
                  <a:lnTo>
                    <a:pt x="488" y="2279"/>
                  </a:lnTo>
                  <a:lnTo>
                    <a:pt x="536" y="2352"/>
                  </a:lnTo>
                  <a:lnTo>
                    <a:pt x="589" y="2421"/>
                  </a:lnTo>
                  <a:lnTo>
                    <a:pt x="648" y="2487"/>
                  </a:lnTo>
                  <a:lnTo>
                    <a:pt x="709" y="2548"/>
                  </a:lnTo>
                  <a:lnTo>
                    <a:pt x="775" y="2606"/>
                  </a:lnTo>
                  <a:lnTo>
                    <a:pt x="846" y="2659"/>
                  </a:lnTo>
                  <a:lnTo>
                    <a:pt x="919" y="2708"/>
                  </a:lnTo>
                  <a:lnTo>
                    <a:pt x="996" y="2751"/>
                  </a:lnTo>
                  <a:lnTo>
                    <a:pt x="1076" y="2789"/>
                  </a:lnTo>
                  <a:lnTo>
                    <a:pt x="1159" y="2823"/>
                  </a:lnTo>
                  <a:lnTo>
                    <a:pt x="1244" y="2851"/>
                  </a:lnTo>
                  <a:lnTo>
                    <a:pt x="1331" y="2873"/>
                  </a:lnTo>
                  <a:lnTo>
                    <a:pt x="1422" y="2889"/>
                  </a:lnTo>
                  <a:lnTo>
                    <a:pt x="1514" y="2898"/>
                  </a:lnTo>
                  <a:lnTo>
                    <a:pt x="1607" y="2901"/>
                  </a:lnTo>
                  <a:lnTo>
                    <a:pt x="1695" y="2898"/>
                  </a:lnTo>
                  <a:lnTo>
                    <a:pt x="1781" y="2890"/>
                  </a:lnTo>
                  <a:lnTo>
                    <a:pt x="1866" y="2876"/>
                  </a:lnTo>
                  <a:lnTo>
                    <a:pt x="1950" y="2856"/>
                  </a:lnTo>
                  <a:lnTo>
                    <a:pt x="2032" y="2830"/>
                  </a:lnTo>
                  <a:lnTo>
                    <a:pt x="2112" y="2801"/>
                  </a:lnTo>
                  <a:lnTo>
                    <a:pt x="2190" y="2766"/>
                  </a:lnTo>
                  <a:lnTo>
                    <a:pt x="2265" y="2726"/>
                  </a:lnTo>
                  <a:lnTo>
                    <a:pt x="2337" y="2681"/>
                  </a:lnTo>
                  <a:lnTo>
                    <a:pt x="2407" y="2632"/>
                  </a:lnTo>
                  <a:lnTo>
                    <a:pt x="2473" y="2578"/>
                  </a:lnTo>
                  <a:lnTo>
                    <a:pt x="2536" y="2521"/>
                  </a:lnTo>
                  <a:lnTo>
                    <a:pt x="2595" y="2458"/>
                  </a:lnTo>
                  <a:lnTo>
                    <a:pt x="2650" y="2392"/>
                  </a:lnTo>
                  <a:lnTo>
                    <a:pt x="2701" y="2322"/>
                  </a:lnTo>
                  <a:lnTo>
                    <a:pt x="2747" y="2249"/>
                  </a:lnTo>
                  <a:lnTo>
                    <a:pt x="2762" y="2227"/>
                  </a:lnTo>
                  <a:lnTo>
                    <a:pt x="2781" y="2209"/>
                  </a:lnTo>
                  <a:lnTo>
                    <a:pt x="2801" y="2195"/>
                  </a:lnTo>
                  <a:lnTo>
                    <a:pt x="2824" y="2185"/>
                  </a:lnTo>
                  <a:lnTo>
                    <a:pt x="2848" y="2178"/>
                  </a:lnTo>
                  <a:lnTo>
                    <a:pt x="2873" y="2176"/>
                  </a:lnTo>
                  <a:lnTo>
                    <a:pt x="2898" y="2178"/>
                  </a:lnTo>
                  <a:lnTo>
                    <a:pt x="2923" y="2185"/>
                  </a:lnTo>
                  <a:lnTo>
                    <a:pt x="2947" y="2195"/>
                  </a:lnTo>
                  <a:lnTo>
                    <a:pt x="2969" y="2211"/>
                  </a:lnTo>
                  <a:lnTo>
                    <a:pt x="2987" y="2229"/>
                  </a:lnTo>
                  <a:lnTo>
                    <a:pt x="3001" y="2249"/>
                  </a:lnTo>
                  <a:lnTo>
                    <a:pt x="3011" y="2272"/>
                  </a:lnTo>
                  <a:lnTo>
                    <a:pt x="3018" y="2296"/>
                  </a:lnTo>
                  <a:lnTo>
                    <a:pt x="3020" y="2321"/>
                  </a:lnTo>
                  <a:lnTo>
                    <a:pt x="3018" y="2345"/>
                  </a:lnTo>
                  <a:lnTo>
                    <a:pt x="3011" y="2370"/>
                  </a:lnTo>
                  <a:lnTo>
                    <a:pt x="3001" y="2394"/>
                  </a:lnTo>
                  <a:lnTo>
                    <a:pt x="2950" y="2474"/>
                  </a:lnTo>
                  <a:lnTo>
                    <a:pt x="2896" y="2550"/>
                  </a:lnTo>
                  <a:lnTo>
                    <a:pt x="2838" y="2623"/>
                  </a:lnTo>
                  <a:lnTo>
                    <a:pt x="2775" y="2693"/>
                  </a:lnTo>
                  <a:lnTo>
                    <a:pt x="2709" y="2758"/>
                  </a:lnTo>
                  <a:lnTo>
                    <a:pt x="2638" y="2819"/>
                  </a:lnTo>
                  <a:lnTo>
                    <a:pt x="2566" y="2876"/>
                  </a:lnTo>
                  <a:lnTo>
                    <a:pt x="2489" y="2929"/>
                  </a:lnTo>
                  <a:lnTo>
                    <a:pt x="2410" y="2977"/>
                  </a:lnTo>
                  <a:lnTo>
                    <a:pt x="2329" y="3021"/>
                  </a:lnTo>
                  <a:lnTo>
                    <a:pt x="2245" y="3060"/>
                  </a:lnTo>
                  <a:lnTo>
                    <a:pt x="2159" y="3094"/>
                  </a:lnTo>
                  <a:lnTo>
                    <a:pt x="2071" y="3123"/>
                  </a:lnTo>
                  <a:lnTo>
                    <a:pt x="1981" y="3148"/>
                  </a:lnTo>
                  <a:lnTo>
                    <a:pt x="1890" y="3167"/>
                  </a:lnTo>
                  <a:lnTo>
                    <a:pt x="1797" y="3180"/>
                  </a:lnTo>
                  <a:lnTo>
                    <a:pt x="1702" y="3189"/>
                  </a:lnTo>
                  <a:lnTo>
                    <a:pt x="1607" y="3191"/>
                  </a:lnTo>
                  <a:lnTo>
                    <a:pt x="1502" y="3188"/>
                  </a:lnTo>
                  <a:lnTo>
                    <a:pt x="1399" y="3178"/>
                  </a:lnTo>
                  <a:lnTo>
                    <a:pt x="1296" y="3161"/>
                  </a:lnTo>
                  <a:lnTo>
                    <a:pt x="1197" y="3138"/>
                  </a:lnTo>
                  <a:lnTo>
                    <a:pt x="1100" y="3110"/>
                  </a:lnTo>
                  <a:lnTo>
                    <a:pt x="1006" y="3076"/>
                  </a:lnTo>
                  <a:lnTo>
                    <a:pt x="914" y="3036"/>
                  </a:lnTo>
                  <a:lnTo>
                    <a:pt x="825" y="2989"/>
                  </a:lnTo>
                  <a:lnTo>
                    <a:pt x="740" y="2938"/>
                  </a:lnTo>
                  <a:lnTo>
                    <a:pt x="659" y="2883"/>
                  </a:lnTo>
                  <a:lnTo>
                    <a:pt x="581" y="2822"/>
                  </a:lnTo>
                  <a:lnTo>
                    <a:pt x="507" y="2758"/>
                  </a:lnTo>
                  <a:lnTo>
                    <a:pt x="437" y="2688"/>
                  </a:lnTo>
                  <a:lnTo>
                    <a:pt x="372" y="2615"/>
                  </a:lnTo>
                  <a:lnTo>
                    <a:pt x="311" y="2538"/>
                  </a:lnTo>
                  <a:lnTo>
                    <a:pt x="255" y="2456"/>
                  </a:lnTo>
                  <a:lnTo>
                    <a:pt x="203" y="2372"/>
                  </a:lnTo>
                  <a:lnTo>
                    <a:pt x="158" y="2284"/>
                  </a:lnTo>
                  <a:lnTo>
                    <a:pt x="117" y="2193"/>
                  </a:lnTo>
                  <a:lnTo>
                    <a:pt x="82" y="2099"/>
                  </a:lnTo>
                  <a:lnTo>
                    <a:pt x="53" y="2003"/>
                  </a:lnTo>
                  <a:lnTo>
                    <a:pt x="30" y="1904"/>
                  </a:lnTo>
                  <a:lnTo>
                    <a:pt x="14" y="1803"/>
                  </a:lnTo>
                  <a:lnTo>
                    <a:pt x="3" y="1700"/>
                  </a:lnTo>
                  <a:lnTo>
                    <a:pt x="0" y="1596"/>
                  </a:lnTo>
                  <a:lnTo>
                    <a:pt x="3" y="1491"/>
                  </a:lnTo>
                  <a:lnTo>
                    <a:pt x="14" y="1387"/>
                  </a:lnTo>
                  <a:lnTo>
                    <a:pt x="30" y="1287"/>
                  </a:lnTo>
                  <a:lnTo>
                    <a:pt x="53" y="1188"/>
                  </a:lnTo>
                  <a:lnTo>
                    <a:pt x="82" y="1091"/>
                  </a:lnTo>
                  <a:lnTo>
                    <a:pt x="117" y="998"/>
                  </a:lnTo>
                  <a:lnTo>
                    <a:pt x="158" y="907"/>
                  </a:lnTo>
                  <a:lnTo>
                    <a:pt x="203" y="820"/>
                  </a:lnTo>
                  <a:lnTo>
                    <a:pt x="255" y="735"/>
                  </a:lnTo>
                  <a:lnTo>
                    <a:pt x="311" y="654"/>
                  </a:lnTo>
                  <a:lnTo>
                    <a:pt x="372" y="576"/>
                  </a:lnTo>
                  <a:lnTo>
                    <a:pt x="437" y="502"/>
                  </a:lnTo>
                  <a:lnTo>
                    <a:pt x="507" y="434"/>
                  </a:lnTo>
                  <a:lnTo>
                    <a:pt x="581" y="368"/>
                  </a:lnTo>
                  <a:lnTo>
                    <a:pt x="659" y="308"/>
                  </a:lnTo>
                  <a:lnTo>
                    <a:pt x="740" y="252"/>
                  </a:lnTo>
                  <a:lnTo>
                    <a:pt x="825" y="201"/>
                  </a:lnTo>
                  <a:lnTo>
                    <a:pt x="914" y="156"/>
                  </a:lnTo>
                  <a:lnTo>
                    <a:pt x="1006" y="115"/>
                  </a:lnTo>
                  <a:lnTo>
                    <a:pt x="1100" y="82"/>
                  </a:lnTo>
                  <a:lnTo>
                    <a:pt x="1197" y="52"/>
                  </a:lnTo>
                  <a:lnTo>
                    <a:pt x="1296" y="30"/>
                  </a:lnTo>
                  <a:lnTo>
                    <a:pt x="1399" y="13"/>
                  </a:lnTo>
                  <a:lnTo>
                    <a:pt x="1502" y="3"/>
                  </a:lnTo>
                  <a:lnTo>
                    <a:pt x="160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403" name="Google Shape;10403;p23"/>
          <p:cNvSpPr/>
          <p:nvPr/>
        </p:nvSpPr>
        <p:spPr>
          <a:xfrm>
            <a:off x="17421587" y="20818266"/>
            <a:ext cx="576793" cy="304127"/>
          </a:xfrm>
          <a:custGeom>
            <a:rect b="b" l="l" r="r" t="t"/>
            <a:pathLst>
              <a:path extrusionOk="0" h="1858" w="3521">
                <a:moveTo>
                  <a:pt x="3088" y="1552"/>
                </a:moveTo>
                <a:lnTo>
                  <a:pt x="3069" y="1555"/>
                </a:lnTo>
                <a:lnTo>
                  <a:pt x="3053" y="1562"/>
                </a:lnTo>
                <a:lnTo>
                  <a:pt x="3039" y="1573"/>
                </a:lnTo>
                <a:lnTo>
                  <a:pt x="3028" y="1588"/>
                </a:lnTo>
                <a:lnTo>
                  <a:pt x="3020" y="1605"/>
                </a:lnTo>
                <a:lnTo>
                  <a:pt x="3018" y="1624"/>
                </a:lnTo>
                <a:lnTo>
                  <a:pt x="3020" y="1643"/>
                </a:lnTo>
                <a:lnTo>
                  <a:pt x="3028" y="1660"/>
                </a:lnTo>
                <a:lnTo>
                  <a:pt x="3039" y="1674"/>
                </a:lnTo>
                <a:lnTo>
                  <a:pt x="3053" y="1686"/>
                </a:lnTo>
                <a:lnTo>
                  <a:pt x="3069" y="1692"/>
                </a:lnTo>
                <a:lnTo>
                  <a:pt x="3088" y="1695"/>
                </a:lnTo>
                <a:lnTo>
                  <a:pt x="3250" y="1695"/>
                </a:lnTo>
                <a:lnTo>
                  <a:pt x="3267" y="1692"/>
                </a:lnTo>
                <a:lnTo>
                  <a:pt x="3284" y="1686"/>
                </a:lnTo>
                <a:lnTo>
                  <a:pt x="3298" y="1674"/>
                </a:lnTo>
                <a:lnTo>
                  <a:pt x="3309" y="1660"/>
                </a:lnTo>
                <a:lnTo>
                  <a:pt x="3316" y="1643"/>
                </a:lnTo>
                <a:lnTo>
                  <a:pt x="3318" y="1624"/>
                </a:lnTo>
                <a:lnTo>
                  <a:pt x="3316" y="1605"/>
                </a:lnTo>
                <a:lnTo>
                  <a:pt x="3309" y="1588"/>
                </a:lnTo>
                <a:lnTo>
                  <a:pt x="3298" y="1573"/>
                </a:lnTo>
                <a:lnTo>
                  <a:pt x="3284" y="1562"/>
                </a:lnTo>
                <a:lnTo>
                  <a:pt x="3267" y="1555"/>
                </a:lnTo>
                <a:lnTo>
                  <a:pt x="3250" y="1552"/>
                </a:lnTo>
                <a:lnTo>
                  <a:pt x="3088" y="1552"/>
                </a:lnTo>
                <a:close/>
                <a:moveTo>
                  <a:pt x="272" y="1552"/>
                </a:moveTo>
                <a:lnTo>
                  <a:pt x="253" y="1555"/>
                </a:lnTo>
                <a:lnTo>
                  <a:pt x="236" y="1562"/>
                </a:lnTo>
                <a:lnTo>
                  <a:pt x="223" y="1573"/>
                </a:lnTo>
                <a:lnTo>
                  <a:pt x="212" y="1588"/>
                </a:lnTo>
                <a:lnTo>
                  <a:pt x="204" y="1605"/>
                </a:lnTo>
                <a:lnTo>
                  <a:pt x="202" y="1624"/>
                </a:lnTo>
                <a:lnTo>
                  <a:pt x="204" y="1643"/>
                </a:lnTo>
                <a:lnTo>
                  <a:pt x="212" y="1660"/>
                </a:lnTo>
                <a:lnTo>
                  <a:pt x="223" y="1674"/>
                </a:lnTo>
                <a:lnTo>
                  <a:pt x="236" y="1686"/>
                </a:lnTo>
                <a:lnTo>
                  <a:pt x="253" y="1692"/>
                </a:lnTo>
                <a:lnTo>
                  <a:pt x="272" y="1695"/>
                </a:lnTo>
                <a:lnTo>
                  <a:pt x="433" y="1695"/>
                </a:lnTo>
                <a:lnTo>
                  <a:pt x="451" y="1692"/>
                </a:lnTo>
                <a:lnTo>
                  <a:pt x="468" y="1686"/>
                </a:lnTo>
                <a:lnTo>
                  <a:pt x="482" y="1674"/>
                </a:lnTo>
                <a:lnTo>
                  <a:pt x="493" y="1660"/>
                </a:lnTo>
                <a:lnTo>
                  <a:pt x="500" y="1643"/>
                </a:lnTo>
                <a:lnTo>
                  <a:pt x="502" y="1624"/>
                </a:lnTo>
                <a:lnTo>
                  <a:pt x="500" y="1605"/>
                </a:lnTo>
                <a:lnTo>
                  <a:pt x="493" y="1588"/>
                </a:lnTo>
                <a:lnTo>
                  <a:pt x="482" y="1573"/>
                </a:lnTo>
                <a:lnTo>
                  <a:pt x="468" y="1562"/>
                </a:lnTo>
                <a:lnTo>
                  <a:pt x="451" y="1555"/>
                </a:lnTo>
                <a:lnTo>
                  <a:pt x="433" y="1552"/>
                </a:lnTo>
                <a:lnTo>
                  <a:pt x="272" y="1552"/>
                </a:lnTo>
                <a:close/>
                <a:moveTo>
                  <a:pt x="1760" y="189"/>
                </a:moveTo>
                <a:lnTo>
                  <a:pt x="1742" y="193"/>
                </a:lnTo>
                <a:lnTo>
                  <a:pt x="1726" y="200"/>
                </a:lnTo>
                <a:lnTo>
                  <a:pt x="1711" y="211"/>
                </a:lnTo>
                <a:lnTo>
                  <a:pt x="1700" y="225"/>
                </a:lnTo>
                <a:lnTo>
                  <a:pt x="1694" y="242"/>
                </a:lnTo>
                <a:lnTo>
                  <a:pt x="1692" y="262"/>
                </a:lnTo>
                <a:lnTo>
                  <a:pt x="1692" y="428"/>
                </a:lnTo>
                <a:lnTo>
                  <a:pt x="1694" y="447"/>
                </a:lnTo>
                <a:lnTo>
                  <a:pt x="1700" y="464"/>
                </a:lnTo>
                <a:lnTo>
                  <a:pt x="1711" y="479"/>
                </a:lnTo>
                <a:lnTo>
                  <a:pt x="1726" y="490"/>
                </a:lnTo>
                <a:lnTo>
                  <a:pt x="1742" y="497"/>
                </a:lnTo>
                <a:lnTo>
                  <a:pt x="1760" y="500"/>
                </a:lnTo>
                <a:lnTo>
                  <a:pt x="1779" y="497"/>
                </a:lnTo>
                <a:lnTo>
                  <a:pt x="1795" y="490"/>
                </a:lnTo>
                <a:lnTo>
                  <a:pt x="1809" y="479"/>
                </a:lnTo>
                <a:lnTo>
                  <a:pt x="1820" y="464"/>
                </a:lnTo>
                <a:lnTo>
                  <a:pt x="1827" y="447"/>
                </a:lnTo>
                <a:lnTo>
                  <a:pt x="1830" y="428"/>
                </a:lnTo>
                <a:lnTo>
                  <a:pt x="1830" y="262"/>
                </a:lnTo>
                <a:lnTo>
                  <a:pt x="1827" y="242"/>
                </a:lnTo>
                <a:lnTo>
                  <a:pt x="1820" y="225"/>
                </a:lnTo>
                <a:lnTo>
                  <a:pt x="1809" y="211"/>
                </a:lnTo>
                <a:lnTo>
                  <a:pt x="1795" y="200"/>
                </a:lnTo>
                <a:lnTo>
                  <a:pt x="1779" y="193"/>
                </a:lnTo>
                <a:lnTo>
                  <a:pt x="1760" y="189"/>
                </a:lnTo>
                <a:close/>
                <a:moveTo>
                  <a:pt x="1760" y="0"/>
                </a:moveTo>
                <a:lnTo>
                  <a:pt x="1760" y="0"/>
                </a:lnTo>
                <a:lnTo>
                  <a:pt x="1871" y="4"/>
                </a:lnTo>
                <a:lnTo>
                  <a:pt x="1981" y="15"/>
                </a:lnTo>
                <a:lnTo>
                  <a:pt x="2089" y="32"/>
                </a:lnTo>
                <a:lnTo>
                  <a:pt x="2193" y="56"/>
                </a:lnTo>
                <a:lnTo>
                  <a:pt x="2296" y="87"/>
                </a:lnTo>
                <a:lnTo>
                  <a:pt x="2396" y="123"/>
                </a:lnTo>
                <a:lnTo>
                  <a:pt x="2493" y="166"/>
                </a:lnTo>
                <a:lnTo>
                  <a:pt x="2588" y="214"/>
                </a:lnTo>
                <a:lnTo>
                  <a:pt x="2678" y="268"/>
                </a:lnTo>
                <a:lnTo>
                  <a:pt x="2766" y="327"/>
                </a:lnTo>
                <a:lnTo>
                  <a:pt x="2850" y="391"/>
                </a:lnTo>
                <a:lnTo>
                  <a:pt x="2929" y="461"/>
                </a:lnTo>
                <a:lnTo>
                  <a:pt x="3005" y="534"/>
                </a:lnTo>
                <a:lnTo>
                  <a:pt x="3076" y="613"/>
                </a:lnTo>
                <a:lnTo>
                  <a:pt x="3143" y="695"/>
                </a:lnTo>
                <a:lnTo>
                  <a:pt x="3205" y="782"/>
                </a:lnTo>
                <a:lnTo>
                  <a:pt x="3262" y="872"/>
                </a:lnTo>
                <a:lnTo>
                  <a:pt x="3314" y="967"/>
                </a:lnTo>
                <a:lnTo>
                  <a:pt x="3361" y="1064"/>
                </a:lnTo>
                <a:lnTo>
                  <a:pt x="3402" y="1165"/>
                </a:lnTo>
                <a:lnTo>
                  <a:pt x="3437" y="1269"/>
                </a:lnTo>
                <a:lnTo>
                  <a:pt x="3466" y="1375"/>
                </a:lnTo>
                <a:lnTo>
                  <a:pt x="3490" y="1484"/>
                </a:lnTo>
                <a:lnTo>
                  <a:pt x="3506" y="1596"/>
                </a:lnTo>
                <a:lnTo>
                  <a:pt x="3516" y="1708"/>
                </a:lnTo>
                <a:lnTo>
                  <a:pt x="3521" y="1824"/>
                </a:lnTo>
                <a:lnTo>
                  <a:pt x="3518" y="1841"/>
                </a:lnTo>
                <a:lnTo>
                  <a:pt x="3517" y="1858"/>
                </a:lnTo>
                <a:lnTo>
                  <a:pt x="2152" y="1858"/>
                </a:lnTo>
                <a:lnTo>
                  <a:pt x="2154" y="1841"/>
                </a:lnTo>
                <a:lnTo>
                  <a:pt x="2155" y="1824"/>
                </a:lnTo>
                <a:lnTo>
                  <a:pt x="2152" y="1779"/>
                </a:lnTo>
                <a:lnTo>
                  <a:pt x="2145" y="1736"/>
                </a:lnTo>
                <a:lnTo>
                  <a:pt x="2133" y="1695"/>
                </a:lnTo>
                <a:lnTo>
                  <a:pt x="2118" y="1655"/>
                </a:lnTo>
                <a:lnTo>
                  <a:pt x="2098" y="1617"/>
                </a:lnTo>
                <a:lnTo>
                  <a:pt x="2932" y="637"/>
                </a:lnTo>
                <a:lnTo>
                  <a:pt x="2896" y="601"/>
                </a:lnTo>
                <a:lnTo>
                  <a:pt x="1957" y="1472"/>
                </a:lnTo>
                <a:lnTo>
                  <a:pt x="1921" y="1452"/>
                </a:lnTo>
                <a:lnTo>
                  <a:pt x="1883" y="1437"/>
                </a:lnTo>
                <a:lnTo>
                  <a:pt x="1844" y="1425"/>
                </a:lnTo>
                <a:lnTo>
                  <a:pt x="1803" y="1418"/>
                </a:lnTo>
                <a:lnTo>
                  <a:pt x="1760" y="1415"/>
                </a:lnTo>
                <a:lnTo>
                  <a:pt x="1710" y="1419"/>
                </a:lnTo>
                <a:lnTo>
                  <a:pt x="1662" y="1428"/>
                </a:lnTo>
                <a:lnTo>
                  <a:pt x="1618" y="1442"/>
                </a:lnTo>
                <a:lnTo>
                  <a:pt x="1574" y="1463"/>
                </a:lnTo>
                <a:lnTo>
                  <a:pt x="1535" y="1489"/>
                </a:lnTo>
                <a:lnTo>
                  <a:pt x="1498" y="1519"/>
                </a:lnTo>
                <a:lnTo>
                  <a:pt x="1465" y="1553"/>
                </a:lnTo>
                <a:lnTo>
                  <a:pt x="1436" y="1591"/>
                </a:lnTo>
                <a:lnTo>
                  <a:pt x="1411" y="1632"/>
                </a:lnTo>
                <a:lnTo>
                  <a:pt x="1392" y="1677"/>
                </a:lnTo>
                <a:lnTo>
                  <a:pt x="1378" y="1724"/>
                </a:lnTo>
                <a:lnTo>
                  <a:pt x="1369" y="1772"/>
                </a:lnTo>
                <a:lnTo>
                  <a:pt x="1366" y="1824"/>
                </a:lnTo>
                <a:lnTo>
                  <a:pt x="1367" y="1841"/>
                </a:lnTo>
                <a:lnTo>
                  <a:pt x="1369" y="1858"/>
                </a:lnTo>
                <a:lnTo>
                  <a:pt x="3" y="1858"/>
                </a:lnTo>
                <a:lnTo>
                  <a:pt x="1" y="1841"/>
                </a:lnTo>
                <a:lnTo>
                  <a:pt x="0" y="1824"/>
                </a:lnTo>
                <a:lnTo>
                  <a:pt x="3" y="1708"/>
                </a:lnTo>
                <a:lnTo>
                  <a:pt x="14" y="1596"/>
                </a:lnTo>
                <a:lnTo>
                  <a:pt x="30" y="1484"/>
                </a:lnTo>
                <a:lnTo>
                  <a:pt x="53" y="1375"/>
                </a:lnTo>
                <a:lnTo>
                  <a:pt x="83" y="1269"/>
                </a:lnTo>
                <a:lnTo>
                  <a:pt x="119" y="1165"/>
                </a:lnTo>
                <a:lnTo>
                  <a:pt x="160" y="1064"/>
                </a:lnTo>
                <a:lnTo>
                  <a:pt x="207" y="967"/>
                </a:lnTo>
                <a:lnTo>
                  <a:pt x="258" y="872"/>
                </a:lnTo>
                <a:lnTo>
                  <a:pt x="315" y="782"/>
                </a:lnTo>
                <a:lnTo>
                  <a:pt x="377" y="695"/>
                </a:lnTo>
                <a:lnTo>
                  <a:pt x="444" y="613"/>
                </a:lnTo>
                <a:lnTo>
                  <a:pt x="515" y="534"/>
                </a:lnTo>
                <a:lnTo>
                  <a:pt x="591" y="461"/>
                </a:lnTo>
                <a:lnTo>
                  <a:pt x="671" y="391"/>
                </a:lnTo>
                <a:lnTo>
                  <a:pt x="755" y="327"/>
                </a:lnTo>
                <a:lnTo>
                  <a:pt x="842" y="268"/>
                </a:lnTo>
                <a:lnTo>
                  <a:pt x="933" y="214"/>
                </a:lnTo>
                <a:lnTo>
                  <a:pt x="1026" y="166"/>
                </a:lnTo>
                <a:lnTo>
                  <a:pt x="1124" y="123"/>
                </a:lnTo>
                <a:lnTo>
                  <a:pt x="1224" y="87"/>
                </a:lnTo>
                <a:lnTo>
                  <a:pt x="1326" y="56"/>
                </a:lnTo>
                <a:lnTo>
                  <a:pt x="1432" y="32"/>
                </a:lnTo>
                <a:lnTo>
                  <a:pt x="1540" y="15"/>
                </a:lnTo>
                <a:lnTo>
                  <a:pt x="1648" y="4"/>
                </a:lnTo>
                <a:lnTo>
                  <a:pt x="17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404" name="Google Shape;10404;p23"/>
          <p:cNvGrpSpPr/>
          <p:nvPr/>
        </p:nvGrpSpPr>
        <p:grpSpPr>
          <a:xfrm>
            <a:off x="20197359" y="20768841"/>
            <a:ext cx="432962" cy="402970"/>
            <a:chOff x="-2535" y="1171"/>
            <a:chExt cx="2454" cy="2284"/>
          </a:xfrm>
        </p:grpSpPr>
        <p:sp>
          <p:nvSpPr>
            <p:cNvPr id="10405" name="Google Shape;10405;p23"/>
            <p:cNvSpPr/>
            <p:nvPr/>
          </p:nvSpPr>
          <p:spPr>
            <a:xfrm>
              <a:off x="-2165" y="3027"/>
              <a:ext cx="1714" cy="428"/>
            </a:xfrm>
            <a:custGeom>
              <a:rect b="b" l="l" r="r" t="t"/>
              <a:pathLst>
                <a:path extrusionOk="0" h="856" w="3428">
                  <a:moveTo>
                    <a:pt x="196" y="0"/>
                  </a:moveTo>
                  <a:lnTo>
                    <a:pt x="719" y="0"/>
                  </a:lnTo>
                  <a:lnTo>
                    <a:pt x="759" y="49"/>
                  </a:lnTo>
                  <a:lnTo>
                    <a:pt x="805" y="91"/>
                  </a:lnTo>
                  <a:lnTo>
                    <a:pt x="857" y="128"/>
                  </a:lnTo>
                  <a:lnTo>
                    <a:pt x="912" y="158"/>
                  </a:lnTo>
                  <a:lnTo>
                    <a:pt x="973" y="178"/>
                  </a:lnTo>
                  <a:lnTo>
                    <a:pt x="1036" y="192"/>
                  </a:lnTo>
                  <a:lnTo>
                    <a:pt x="1103" y="196"/>
                  </a:lnTo>
                  <a:lnTo>
                    <a:pt x="2325" y="196"/>
                  </a:lnTo>
                  <a:lnTo>
                    <a:pt x="2392" y="192"/>
                  </a:lnTo>
                  <a:lnTo>
                    <a:pt x="2454" y="178"/>
                  </a:lnTo>
                  <a:lnTo>
                    <a:pt x="2515" y="158"/>
                  </a:lnTo>
                  <a:lnTo>
                    <a:pt x="2570" y="128"/>
                  </a:lnTo>
                  <a:lnTo>
                    <a:pt x="2622" y="91"/>
                  </a:lnTo>
                  <a:lnTo>
                    <a:pt x="2669" y="49"/>
                  </a:lnTo>
                  <a:lnTo>
                    <a:pt x="2709" y="0"/>
                  </a:lnTo>
                  <a:lnTo>
                    <a:pt x="3233" y="0"/>
                  </a:lnTo>
                  <a:lnTo>
                    <a:pt x="3271" y="4"/>
                  </a:lnTo>
                  <a:lnTo>
                    <a:pt x="3309" y="16"/>
                  </a:lnTo>
                  <a:lnTo>
                    <a:pt x="3341" y="34"/>
                  </a:lnTo>
                  <a:lnTo>
                    <a:pt x="3371" y="58"/>
                  </a:lnTo>
                  <a:lnTo>
                    <a:pt x="3395" y="88"/>
                  </a:lnTo>
                  <a:lnTo>
                    <a:pt x="3413" y="120"/>
                  </a:lnTo>
                  <a:lnTo>
                    <a:pt x="3425" y="158"/>
                  </a:lnTo>
                  <a:lnTo>
                    <a:pt x="3428" y="196"/>
                  </a:lnTo>
                  <a:lnTo>
                    <a:pt x="3428" y="856"/>
                  </a:lnTo>
                  <a:lnTo>
                    <a:pt x="0" y="856"/>
                  </a:lnTo>
                  <a:lnTo>
                    <a:pt x="0" y="196"/>
                  </a:lnTo>
                  <a:lnTo>
                    <a:pt x="3" y="158"/>
                  </a:lnTo>
                  <a:lnTo>
                    <a:pt x="15" y="120"/>
                  </a:lnTo>
                  <a:lnTo>
                    <a:pt x="33" y="88"/>
                  </a:lnTo>
                  <a:lnTo>
                    <a:pt x="56" y="58"/>
                  </a:lnTo>
                  <a:lnTo>
                    <a:pt x="86" y="34"/>
                  </a:lnTo>
                  <a:lnTo>
                    <a:pt x="119" y="16"/>
                  </a:lnTo>
                  <a:lnTo>
                    <a:pt x="156" y="4"/>
                  </a:lnTo>
                  <a:lnTo>
                    <a:pt x="1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06" name="Google Shape;10406;p23"/>
            <p:cNvSpPr/>
            <p:nvPr/>
          </p:nvSpPr>
          <p:spPr>
            <a:xfrm>
              <a:off x="-2535" y="1171"/>
              <a:ext cx="2454" cy="1857"/>
            </a:xfrm>
            <a:custGeom>
              <a:rect b="b" l="l" r="r" t="t"/>
              <a:pathLst>
                <a:path extrusionOk="0" h="3713" w="4908">
                  <a:moveTo>
                    <a:pt x="490" y="467"/>
                  </a:moveTo>
                  <a:lnTo>
                    <a:pt x="445" y="473"/>
                  </a:lnTo>
                  <a:lnTo>
                    <a:pt x="403" y="484"/>
                  </a:lnTo>
                  <a:lnTo>
                    <a:pt x="363" y="505"/>
                  </a:lnTo>
                  <a:lnTo>
                    <a:pt x="327" y="534"/>
                  </a:lnTo>
                  <a:lnTo>
                    <a:pt x="293" y="569"/>
                  </a:lnTo>
                  <a:lnTo>
                    <a:pt x="262" y="614"/>
                  </a:lnTo>
                  <a:lnTo>
                    <a:pt x="234" y="666"/>
                  </a:lnTo>
                  <a:lnTo>
                    <a:pt x="213" y="715"/>
                  </a:lnTo>
                  <a:lnTo>
                    <a:pt x="201" y="767"/>
                  </a:lnTo>
                  <a:lnTo>
                    <a:pt x="196" y="821"/>
                  </a:lnTo>
                  <a:lnTo>
                    <a:pt x="199" y="878"/>
                  </a:lnTo>
                  <a:lnTo>
                    <a:pt x="210" y="936"/>
                  </a:lnTo>
                  <a:lnTo>
                    <a:pt x="228" y="997"/>
                  </a:lnTo>
                  <a:lnTo>
                    <a:pt x="253" y="1059"/>
                  </a:lnTo>
                  <a:lnTo>
                    <a:pt x="299" y="1144"/>
                  </a:lnTo>
                  <a:lnTo>
                    <a:pt x="354" y="1227"/>
                  </a:lnTo>
                  <a:lnTo>
                    <a:pt x="420" y="1309"/>
                  </a:lnTo>
                  <a:lnTo>
                    <a:pt x="494" y="1390"/>
                  </a:lnTo>
                  <a:lnTo>
                    <a:pt x="576" y="1466"/>
                  </a:lnTo>
                  <a:lnTo>
                    <a:pt x="665" y="1540"/>
                  </a:lnTo>
                  <a:lnTo>
                    <a:pt x="761" y="1609"/>
                  </a:lnTo>
                  <a:lnTo>
                    <a:pt x="862" y="1674"/>
                  </a:lnTo>
                  <a:lnTo>
                    <a:pt x="968" y="1734"/>
                  </a:lnTo>
                  <a:lnTo>
                    <a:pt x="1078" y="1787"/>
                  </a:lnTo>
                  <a:lnTo>
                    <a:pt x="1036" y="1692"/>
                  </a:lnTo>
                  <a:lnTo>
                    <a:pt x="1000" y="1592"/>
                  </a:lnTo>
                  <a:lnTo>
                    <a:pt x="969" y="1487"/>
                  </a:lnTo>
                  <a:lnTo>
                    <a:pt x="942" y="1376"/>
                  </a:lnTo>
                  <a:lnTo>
                    <a:pt x="918" y="1260"/>
                  </a:lnTo>
                  <a:lnTo>
                    <a:pt x="901" y="1140"/>
                  </a:lnTo>
                  <a:lnTo>
                    <a:pt x="884" y="1015"/>
                  </a:lnTo>
                  <a:lnTo>
                    <a:pt x="872" y="885"/>
                  </a:lnTo>
                  <a:lnTo>
                    <a:pt x="862" y="749"/>
                  </a:lnTo>
                  <a:lnTo>
                    <a:pt x="854" y="610"/>
                  </a:lnTo>
                  <a:lnTo>
                    <a:pt x="826" y="589"/>
                  </a:lnTo>
                  <a:lnTo>
                    <a:pt x="792" y="568"/>
                  </a:lnTo>
                  <a:lnTo>
                    <a:pt x="755" y="545"/>
                  </a:lnTo>
                  <a:lnTo>
                    <a:pt x="714" y="525"/>
                  </a:lnTo>
                  <a:lnTo>
                    <a:pt x="671" y="505"/>
                  </a:lnTo>
                  <a:lnTo>
                    <a:pt x="627" y="489"/>
                  </a:lnTo>
                  <a:lnTo>
                    <a:pt x="581" y="477"/>
                  </a:lnTo>
                  <a:lnTo>
                    <a:pt x="534" y="470"/>
                  </a:lnTo>
                  <a:lnTo>
                    <a:pt x="490" y="467"/>
                  </a:lnTo>
                  <a:close/>
                  <a:moveTo>
                    <a:pt x="4413" y="467"/>
                  </a:moveTo>
                  <a:lnTo>
                    <a:pt x="4363" y="470"/>
                  </a:lnTo>
                  <a:lnTo>
                    <a:pt x="4312" y="480"/>
                  </a:lnTo>
                  <a:lnTo>
                    <a:pt x="4263" y="495"/>
                  </a:lnTo>
                  <a:lnTo>
                    <a:pt x="4214" y="516"/>
                  </a:lnTo>
                  <a:lnTo>
                    <a:pt x="4168" y="538"/>
                  </a:lnTo>
                  <a:lnTo>
                    <a:pt x="4125" y="562"/>
                  </a:lnTo>
                  <a:lnTo>
                    <a:pt x="4087" y="586"/>
                  </a:lnTo>
                  <a:lnTo>
                    <a:pt x="4055" y="608"/>
                  </a:lnTo>
                  <a:lnTo>
                    <a:pt x="4047" y="748"/>
                  </a:lnTo>
                  <a:lnTo>
                    <a:pt x="4037" y="884"/>
                  </a:lnTo>
                  <a:lnTo>
                    <a:pt x="4025" y="1015"/>
                  </a:lnTo>
                  <a:lnTo>
                    <a:pt x="4010" y="1140"/>
                  </a:lnTo>
                  <a:lnTo>
                    <a:pt x="3991" y="1260"/>
                  </a:lnTo>
                  <a:lnTo>
                    <a:pt x="3968" y="1375"/>
                  </a:lnTo>
                  <a:lnTo>
                    <a:pt x="3940" y="1487"/>
                  </a:lnTo>
                  <a:lnTo>
                    <a:pt x="3909" y="1591"/>
                  </a:lnTo>
                  <a:lnTo>
                    <a:pt x="3873" y="1692"/>
                  </a:lnTo>
                  <a:lnTo>
                    <a:pt x="3831" y="1786"/>
                  </a:lnTo>
                  <a:lnTo>
                    <a:pt x="3942" y="1732"/>
                  </a:lnTo>
                  <a:lnTo>
                    <a:pt x="4047" y="1674"/>
                  </a:lnTo>
                  <a:lnTo>
                    <a:pt x="4148" y="1609"/>
                  </a:lnTo>
                  <a:lnTo>
                    <a:pt x="4244" y="1539"/>
                  </a:lnTo>
                  <a:lnTo>
                    <a:pt x="4333" y="1466"/>
                  </a:lnTo>
                  <a:lnTo>
                    <a:pt x="4415" y="1390"/>
                  </a:lnTo>
                  <a:lnTo>
                    <a:pt x="4489" y="1309"/>
                  </a:lnTo>
                  <a:lnTo>
                    <a:pt x="4555" y="1227"/>
                  </a:lnTo>
                  <a:lnTo>
                    <a:pt x="4610" y="1144"/>
                  </a:lnTo>
                  <a:lnTo>
                    <a:pt x="4654" y="1059"/>
                  </a:lnTo>
                  <a:lnTo>
                    <a:pt x="4680" y="997"/>
                  </a:lnTo>
                  <a:lnTo>
                    <a:pt x="4698" y="936"/>
                  </a:lnTo>
                  <a:lnTo>
                    <a:pt x="4710" y="878"/>
                  </a:lnTo>
                  <a:lnTo>
                    <a:pt x="4713" y="821"/>
                  </a:lnTo>
                  <a:lnTo>
                    <a:pt x="4707" y="767"/>
                  </a:lnTo>
                  <a:lnTo>
                    <a:pt x="4695" y="715"/>
                  </a:lnTo>
                  <a:lnTo>
                    <a:pt x="4675" y="666"/>
                  </a:lnTo>
                  <a:lnTo>
                    <a:pt x="4646" y="614"/>
                  </a:lnTo>
                  <a:lnTo>
                    <a:pt x="4614" y="569"/>
                  </a:lnTo>
                  <a:lnTo>
                    <a:pt x="4582" y="534"/>
                  </a:lnTo>
                  <a:lnTo>
                    <a:pt x="4544" y="505"/>
                  </a:lnTo>
                  <a:lnTo>
                    <a:pt x="4506" y="484"/>
                  </a:lnTo>
                  <a:lnTo>
                    <a:pt x="4462" y="473"/>
                  </a:lnTo>
                  <a:lnTo>
                    <a:pt x="4413" y="467"/>
                  </a:lnTo>
                  <a:close/>
                  <a:moveTo>
                    <a:pt x="842" y="0"/>
                  </a:moveTo>
                  <a:lnTo>
                    <a:pt x="4067" y="0"/>
                  </a:lnTo>
                  <a:lnTo>
                    <a:pt x="4065" y="190"/>
                  </a:lnTo>
                  <a:lnTo>
                    <a:pt x="4062" y="371"/>
                  </a:lnTo>
                  <a:lnTo>
                    <a:pt x="4114" y="344"/>
                  </a:lnTo>
                  <a:lnTo>
                    <a:pt x="4172" y="319"/>
                  </a:lnTo>
                  <a:lnTo>
                    <a:pt x="4233" y="298"/>
                  </a:lnTo>
                  <a:lnTo>
                    <a:pt x="4297" y="282"/>
                  </a:lnTo>
                  <a:lnTo>
                    <a:pt x="4364" y="272"/>
                  </a:lnTo>
                  <a:lnTo>
                    <a:pt x="4433" y="272"/>
                  </a:lnTo>
                  <a:lnTo>
                    <a:pt x="4501" y="279"/>
                  </a:lnTo>
                  <a:lnTo>
                    <a:pt x="4556" y="294"/>
                  </a:lnTo>
                  <a:lnTo>
                    <a:pt x="4607" y="316"/>
                  </a:lnTo>
                  <a:lnTo>
                    <a:pt x="4656" y="343"/>
                  </a:lnTo>
                  <a:lnTo>
                    <a:pt x="4701" y="377"/>
                  </a:lnTo>
                  <a:lnTo>
                    <a:pt x="4744" y="419"/>
                  </a:lnTo>
                  <a:lnTo>
                    <a:pt x="4783" y="465"/>
                  </a:lnTo>
                  <a:lnTo>
                    <a:pt x="4818" y="519"/>
                  </a:lnTo>
                  <a:lnTo>
                    <a:pt x="4851" y="580"/>
                  </a:lnTo>
                  <a:lnTo>
                    <a:pt x="4878" y="642"/>
                  </a:lnTo>
                  <a:lnTo>
                    <a:pt x="4896" y="709"/>
                  </a:lnTo>
                  <a:lnTo>
                    <a:pt x="4906" y="776"/>
                  </a:lnTo>
                  <a:lnTo>
                    <a:pt x="4908" y="848"/>
                  </a:lnTo>
                  <a:lnTo>
                    <a:pt x="4902" y="919"/>
                  </a:lnTo>
                  <a:lnTo>
                    <a:pt x="4887" y="992"/>
                  </a:lnTo>
                  <a:lnTo>
                    <a:pt x="4863" y="1067"/>
                  </a:lnTo>
                  <a:lnTo>
                    <a:pt x="4833" y="1143"/>
                  </a:lnTo>
                  <a:lnTo>
                    <a:pt x="4785" y="1232"/>
                  </a:lnTo>
                  <a:lnTo>
                    <a:pt x="4729" y="1320"/>
                  </a:lnTo>
                  <a:lnTo>
                    <a:pt x="4662" y="1406"/>
                  </a:lnTo>
                  <a:lnTo>
                    <a:pt x="4588" y="1491"/>
                  </a:lnTo>
                  <a:lnTo>
                    <a:pt x="4504" y="1573"/>
                  </a:lnTo>
                  <a:lnTo>
                    <a:pt x="4415" y="1652"/>
                  </a:lnTo>
                  <a:lnTo>
                    <a:pt x="4320" y="1726"/>
                  </a:lnTo>
                  <a:lnTo>
                    <a:pt x="4217" y="1798"/>
                  </a:lnTo>
                  <a:lnTo>
                    <a:pt x="4111" y="1863"/>
                  </a:lnTo>
                  <a:lnTo>
                    <a:pt x="4000" y="1923"/>
                  </a:lnTo>
                  <a:lnTo>
                    <a:pt x="3886" y="1977"/>
                  </a:lnTo>
                  <a:lnTo>
                    <a:pt x="3770" y="2024"/>
                  </a:lnTo>
                  <a:lnTo>
                    <a:pt x="3651" y="2064"/>
                  </a:lnTo>
                  <a:lnTo>
                    <a:pt x="3595" y="2127"/>
                  </a:lnTo>
                  <a:lnTo>
                    <a:pt x="3532" y="2185"/>
                  </a:lnTo>
                  <a:lnTo>
                    <a:pt x="3465" y="2239"/>
                  </a:lnTo>
                  <a:lnTo>
                    <a:pt x="3392" y="2289"/>
                  </a:lnTo>
                  <a:lnTo>
                    <a:pt x="3313" y="2335"/>
                  </a:lnTo>
                  <a:lnTo>
                    <a:pt x="3229" y="2377"/>
                  </a:lnTo>
                  <a:lnTo>
                    <a:pt x="3138" y="2414"/>
                  </a:lnTo>
                  <a:lnTo>
                    <a:pt x="3039" y="2449"/>
                  </a:lnTo>
                  <a:lnTo>
                    <a:pt x="2989" y="2468"/>
                  </a:lnTo>
                  <a:lnTo>
                    <a:pt x="2941" y="2493"/>
                  </a:lnTo>
                  <a:lnTo>
                    <a:pt x="2897" y="2524"/>
                  </a:lnTo>
                  <a:lnTo>
                    <a:pt x="2858" y="2560"/>
                  </a:lnTo>
                  <a:lnTo>
                    <a:pt x="2824" y="2602"/>
                  </a:lnTo>
                  <a:lnTo>
                    <a:pt x="2797" y="2647"/>
                  </a:lnTo>
                  <a:lnTo>
                    <a:pt x="2776" y="2694"/>
                  </a:lnTo>
                  <a:lnTo>
                    <a:pt x="2763" y="2746"/>
                  </a:lnTo>
                  <a:lnTo>
                    <a:pt x="2757" y="2800"/>
                  </a:lnTo>
                  <a:lnTo>
                    <a:pt x="2758" y="2839"/>
                  </a:lnTo>
                  <a:lnTo>
                    <a:pt x="2764" y="2877"/>
                  </a:lnTo>
                  <a:lnTo>
                    <a:pt x="2776" y="2918"/>
                  </a:lnTo>
                  <a:lnTo>
                    <a:pt x="2792" y="2956"/>
                  </a:lnTo>
                  <a:lnTo>
                    <a:pt x="2815" y="2997"/>
                  </a:lnTo>
                  <a:lnTo>
                    <a:pt x="2844" y="3037"/>
                  </a:lnTo>
                  <a:lnTo>
                    <a:pt x="2882" y="3075"/>
                  </a:lnTo>
                  <a:lnTo>
                    <a:pt x="2926" y="3114"/>
                  </a:lnTo>
                  <a:lnTo>
                    <a:pt x="2980" y="3151"/>
                  </a:lnTo>
                  <a:lnTo>
                    <a:pt x="3065" y="3151"/>
                  </a:lnTo>
                  <a:lnTo>
                    <a:pt x="3115" y="3156"/>
                  </a:lnTo>
                  <a:lnTo>
                    <a:pt x="3163" y="3169"/>
                  </a:lnTo>
                  <a:lnTo>
                    <a:pt x="3206" y="3189"/>
                  </a:lnTo>
                  <a:lnTo>
                    <a:pt x="3246" y="3217"/>
                  </a:lnTo>
                  <a:lnTo>
                    <a:pt x="3281" y="3251"/>
                  </a:lnTo>
                  <a:lnTo>
                    <a:pt x="3307" y="3290"/>
                  </a:lnTo>
                  <a:lnTo>
                    <a:pt x="3328" y="3335"/>
                  </a:lnTo>
                  <a:lnTo>
                    <a:pt x="3342" y="3382"/>
                  </a:lnTo>
                  <a:lnTo>
                    <a:pt x="3346" y="3433"/>
                  </a:lnTo>
                  <a:lnTo>
                    <a:pt x="3346" y="3433"/>
                  </a:lnTo>
                  <a:lnTo>
                    <a:pt x="3342" y="3483"/>
                  </a:lnTo>
                  <a:lnTo>
                    <a:pt x="3328" y="3530"/>
                  </a:lnTo>
                  <a:lnTo>
                    <a:pt x="3307" y="3574"/>
                  </a:lnTo>
                  <a:lnTo>
                    <a:pt x="3281" y="3613"/>
                  </a:lnTo>
                  <a:lnTo>
                    <a:pt x="3246" y="3647"/>
                  </a:lnTo>
                  <a:lnTo>
                    <a:pt x="3206" y="3676"/>
                  </a:lnTo>
                  <a:lnTo>
                    <a:pt x="3163" y="3696"/>
                  </a:lnTo>
                  <a:lnTo>
                    <a:pt x="3115" y="3708"/>
                  </a:lnTo>
                  <a:lnTo>
                    <a:pt x="3065" y="3713"/>
                  </a:lnTo>
                  <a:lnTo>
                    <a:pt x="1843" y="3713"/>
                  </a:lnTo>
                  <a:lnTo>
                    <a:pt x="1792" y="3708"/>
                  </a:lnTo>
                  <a:lnTo>
                    <a:pt x="1745" y="3696"/>
                  </a:lnTo>
                  <a:lnTo>
                    <a:pt x="1701" y="3676"/>
                  </a:lnTo>
                  <a:lnTo>
                    <a:pt x="1661" y="3647"/>
                  </a:lnTo>
                  <a:lnTo>
                    <a:pt x="1628" y="3613"/>
                  </a:lnTo>
                  <a:lnTo>
                    <a:pt x="1600" y="3574"/>
                  </a:lnTo>
                  <a:lnTo>
                    <a:pt x="1579" y="3530"/>
                  </a:lnTo>
                  <a:lnTo>
                    <a:pt x="1566" y="3483"/>
                  </a:lnTo>
                  <a:lnTo>
                    <a:pt x="1561" y="3433"/>
                  </a:lnTo>
                  <a:lnTo>
                    <a:pt x="1566" y="3382"/>
                  </a:lnTo>
                  <a:lnTo>
                    <a:pt x="1579" y="3335"/>
                  </a:lnTo>
                  <a:lnTo>
                    <a:pt x="1600" y="3290"/>
                  </a:lnTo>
                  <a:lnTo>
                    <a:pt x="1628" y="3251"/>
                  </a:lnTo>
                  <a:lnTo>
                    <a:pt x="1661" y="3217"/>
                  </a:lnTo>
                  <a:lnTo>
                    <a:pt x="1701" y="3189"/>
                  </a:lnTo>
                  <a:lnTo>
                    <a:pt x="1745" y="3169"/>
                  </a:lnTo>
                  <a:lnTo>
                    <a:pt x="1792" y="3156"/>
                  </a:lnTo>
                  <a:lnTo>
                    <a:pt x="1843" y="3151"/>
                  </a:lnTo>
                  <a:lnTo>
                    <a:pt x="1929" y="3151"/>
                  </a:lnTo>
                  <a:lnTo>
                    <a:pt x="1983" y="3114"/>
                  </a:lnTo>
                  <a:lnTo>
                    <a:pt x="2027" y="3075"/>
                  </a:lnTo>
                  <a:lnTo>
                    <a:pt x="2065" y="3037"/>
                  </a:lnTo>
                  <a:lnTo>
                    <a:pt x="2094" y="2997"/>
                  </a:lnTo>
                  <a:lnTo>
                    <a:pt x="2117" y="2956"/>
                  </a:lnTo>
                  <a:lnTo>
                    <a:pt x="2133" y="2918"/>
                  </a:lnTo>
                  <a:lnTo>
                    <a:pt x="2145" y="2877"/>
                  </a:lnTo>
                  <a:lnTo>
                    <a:pt x="2151" y="2839"/>
                  </a:lnTo>
                  <a:lnTo>
                    <a:pt x="2152" y="2800"/>
                  </a:lnTo>
                  <a:lnTo>
                    <a:pt x="2146" y="2746"/>
                  </a:lnTo>
                  <a:lnTo>
                    <a:pt x="2133" y="2694"/>
                  </a:lnTo>
                  <a:lnTo>
                    <a:pt x="2112" y="2647"/>
                  </a:lnTo>
                  <a:lnTo>
                    <a:pt x="2085" y="2602"/>
                  </a:lnTo>
                  <a:lnTo>
                    <a:pt x="2051" y="2560"/>
                  </a:lnTo>
                  <a:lnTo>
                    <a:pt x="2012" y="2524"/>
                  </a:lnTo>
                  <a:lnTo>
                    <a:pt x="1968" y="2493"/>
                  </a:lnTo>
                  <a:lnTo>
                    <a:pt x="1920" y="2468"/>
                  </a:lnTo>
                  <a:lnTo>
                    <a:pt x="1870" y="2449"/>
                  </a:lnTo>
                  <a:lnTo>
                    <a:pt x="1773" y="2414"/>
                  </a:lnTo>
                  <a:lnTo>
                    <a:pt x="1680" y="2377"/>
                  </a:lnTo>
                  <a:lnTo>
                    <a:pt x="1597" y="2335"/>
                  </a:lnTo>
                  <a:lnTo>
                    <a:pt x="1518" y="2289"/>
                  </a:lnTo>
                  <a:lnTo>
                    <a:pt x="1445" y="2240"/>
                  </a:lnTo>
                  <a:lnTo>
                    <a:pt x="1377" y="2185"/>
                  </a:lnTo>
                  <a:lnTo>
                    <a:pt x="1314" y="2127"/>
                  </a:lnTo>
                  <a:lnTo>
                    <a:pt x="1258" y="2066"/>
                  </a:lnTo>
                  <a:lnTo>
                    <a:pt x="1139" y="2026"/>
                  </a:lnTo>
                  <a:lnTo>
                    <a:pt x="1023" y="1978"/>
                  </a:lnTo>
                  <a:lnTo>
                    <a:pt x="909" y="1923"/>
                  </a:lnTo>
                  <a:lnTo>
                    <a:pt x="798" y="1863"/>
                  </a:lnTo>
                  <a:lnTo>
                    <a:pt x="692" y="1798"/>
                  </a:lnTo>
                  <a:lnTo>
                    <a:pt x="589" y="1726"/>
                  </a:lnTo>
                  <a:lnTo>
                    <a:pt x="493" y="1652"/>
                  </a:lnTo>
                  <a:lnTo>
                    <a:pt x="403" y="1573"/>
                  </a:lnTo>
                  <a:lnTo>
                    <a:pt x="320" y="1491"/>
                  </a:lnTo>
                  <a:lnTo>
                    <a:pt x="246" y="1406"/>
                  </a:lnTo>
                  <a:lnTo>
                    <a:pt x="179" y="1320"/>
                  </a:lnTo>
                  <a:lnTo>
                    <a:pt x="122" y="1232"/>
                  </a:lnTo>
                  <a:lnTo>
                    <a:pt x="76" y="1143"/>
                  </a:lnTo>
                  <a:lnTo>
                    <a:pt x="45" y="1067"/>
                  </a:lnTo>
                  <a:lnTo>
                    <a:pt x="21" y="992"/>
                  </a:lnTo>
                  <a:lnTo>
                    <a:pt x="7" y="919"/>
                  </a:lnTo>
                  <a:lnTo>
                    <a:pt x="0" y="848"/>
                  </a:lnTo>
                  <a:lnTo>
                    <a:pt x="1" y="776"/>
                  </a:lnTo>
                  <a:lnTo>
                    <a:pt x="12" y="709"/>
                  </a:lnTo>
                  <a:lnTo>
                    <a:pt x="30" y="642"/>
                  </a:lnTo>
                  <a:lnTo>
                    <a:pt x="57" y="580"/>
                  </a:lnTo>
                  <a:lnTo>
                    <a:pt x="89" y="519"/>
                  </a:lnTo>
                  <a:lnTo>
                    <a:pt x="125" y="465"/>
                  </a:lnTo>
                  <a:lnTo>
                    <a:pt x="165" y="419"/>
                  </a:lnTo>
                  <a:lnTo>
                    <a:pt x="207" y="377"/>
                  </a:lnTo>
                  <a:lnTo>
                    <a:pt x="253" y="343"/>
                  </a:lnTo>
                  <a:lnTo>
                    <a:pt x="301" y="316"/>
                  </a:lnTo>
                  <a:lnTo>
                    <a:pt x="353" y="294"/>
                  </a:lnTo>
                  <a:lnTo>
                    <a:pt x="406" y="279"/>
                  </a:lnTo>
                  <a:lnTo>
                    <a:pt x="476" y="272"/>
                  </a:lnTo>
                  <a:lnTo>
                    <a:pt x="545" y="273"/>
                  </a:lnTo>
                  <a:lnTo>
                    <a:pt x="610" y="282"/>
                  </a:lnTo>
                  <a:lnTo>
                    <a:pt x="676" y="298"/>
                  </a:lnTo>
                  <a:lnTo>
                    <a:pt x="737" y="319"/>
                  </a:lnTo>
                  <a:lnTo>
                    <a:pt x="795" y="344"/>
                  </a:lnTo>
                  <a:lnTo>
                    <a:pt x="847" y="373"/>
                  </a:lnTo>
                  <a:lnTo>
                    <a:pt x="844" y="190"/>
                  </a:lnTo>
                  <a:lnTo>
                    <a:pt x="8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07" name="Google Shape;10407;p23"/>
          <p:cNvGrpSpPr/>
          <p:nvPr/>
        </p:nvGrpSpPr>
        <p:grpSpPr>
          <a:xfrm>
            <a:off x="2164771" y="20744746"/>
            <a:ext cx="451341" cy="451158"/>
            <a:chOff x="7386" y="165"/>
            <a:chExt cx="2454" cy="2453"/>
          </a:xfrm>
        </p:grpSpPr>
        <p:sp>
          <p:nvSpPr>
            <p:cNvPr id="10408" name="Google Shape;10408;p23"/>
            <p:cNvSpPr/>
            <p:nvPr/>
          </p:nvSpPr>
          <p:spPr>
            <a:xfrm>
              <a:off x="8217" y="1443"/>
              <a:ext cx="1007" cy="562"/>
            </a:xfrm>
            <a:custGeom>
              <a:rect b="b" l="l" r="r" t="t"/>
              <a:pathLst>
                <a:path extrusionOk="0" h="1124" w="2014">
                  <a:moveTo>
                    <a:pt x="833" y="0"/>
                  </a:moveTo>
                  <a:lnTo>
                    <a:pt x="2014" y="0"/>
                  </a:lnTo>
                  <a:lnTo>
                    <a:pt x="2000" y="103"/>
                  </a:lnTo>
                  <a:lnTo>
                    <a:pt x="1978" y="204"/>
                  </a:lnTo>
                  <a:lnTo>
                    <a:pt x="1948" y="301"/>
                  </a:lnTo>
                  <a:lnTo>
                    <a:pt x="1911" y="396"/>
                  </a:lnTo>
                  <a:lnTo>
                    <a:pt x="1868" y="485"/>
                  </a:lnTo>
                  <a:lnTo>
                    <a:pt x="1816" y="570"/>
                  </a:lnTo>
                  <a:lnTo>
                    <a:pt x="1758" y="652"/>
                  </a:lnTo>
                  <a:lnTo>
                    <a:pt x="1694" y="728"/>
                  </a:lnTo>
                  <a:lnTo>
                    <a:pt x="1624" y="798"/>
                  </a:lnTo>
                  <a:lnTo>
                    <a:pt x="1548" y="862"/>
                  </a:lnTo>
                  <a:lnTo>
                    <a:pt x="1467" y="921"/>
                  </a:lnTo>
                  <a:lnTo>
                    <a:pt x="1381" y="972"/>
                  </a:lnTo>
                  <a:lnTo>
                    <a:pt x="1292" y="1018"/>
                  </a:lnTo>
                  <a:lnTo>
                    <a:pt x="1198" y="1055"/>
                  </a:lnTo>
                  <a:lnTo>
                    <a:pt x="1101" y="1085"/>
                  </a:lnTo>
                  <a:lnTo>
                    <a:pt x="1000" y="1106"/>
                  </a:lnTo>
                  <a:lnTo>
                    <a:pt x="897" y="1119"/>
                  </a:lnTo>
                  <a:lnTo>
                    <a:pt x="792" y="1124"/>
                  </a:lnTo>
                  <a:lnTo>
                    <a:pt x="692" y="1121"/>
                  </a:lnTo>
                  <a:lnTo>
                    <a:pt x="594" y="1109"/>
                  </a:lnTo>
                  <a:lnTo>
                    <a:pt x="500" y="1089"/>
                  </a:lnTo>
                  <a:lnTo>
                    <a:pt x="407" y="1062"/>
                  </a:lnTo>
                  <a:lnTo>
                    <a:pt x="318" y="1030"/>
                  </a:lnTo>
                  <a:lnTo>
                    <a:pt x="233" y="990"/>
                  </a:lnTo>
                  <a:lnTo>
                    <a:pt x="151" y="943"/>
                  </a:lnTo>
                  <a:lnTo>
                    <a:pt x="73" y="891"/>
                  </a:lnTo>
                  <a:lnTo>
                    <a:pt x="0" y="833"/>
                  </a:lnTo>
                  <a:lnTo>
                    <a:pt x="8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09" name="Google Shape;10409;p23"/>
            <p:cNvSpPr/>
            <p:nvPr/>
          </p:nvSpPr>
          <p:spPr>
            <a:xfrm>
              <a:off x="7386" y="165"/>
              <a:ext cx="2454" cy="2453"/>
            </a:xfrm>
            <a:custGeom>
              <a:rect b="b" l="l" r="r" t="t"/>
              <a:pathLst>
                <a:path extrusionOk="0" h="4906" w="4908">
                  <a:moveTo>
                    <a:pt x="2455" y="1021"/>
                  </a:moveTo>
                  <a:lnTo>
                    <a:pt x="2337" y="1027"/>
                  </a:lnTo>
                  <a:lnTo>
                    <a:pt x="2222" y="1040"/>
                  </a:lnTo>
                  <a:lnTo>
                    <a:pt x="2111" y="1063"/>
                  </a:lnTo>
                  <a:lnTo>
                    <a:pt x="2002" y="1096"/>
                  </a:lnTo>
                  <a:lnTo>
                    <a:pt x="1898" y="1134"/>
                  </a:lnTo>
                  <a:lnTo>
                    <a:pt x="1797" y="1182"/>
                  </a:lnTo>
                  <a:lnTo>
                    <a:pt x="1700" y="1237"/>
                  </a:lnTo>
                  <a:lnTo>
                    <a:pt x="1609" y="1298"/>
                  </a:lnTo>
                  <a:lnTo>
                    <a:pt x="1523" y="1366"/>
                  </a:lnTo>
                  <a:lnTo>
                    <a:pt x="1442" y="1441"/>
                  </a:lnTo>
                  <a:lnTo>
                    <a:pt x="1368" y="1523"/>
                  </a:lnTo>
                  <a:lnTo>
                    <a:pt x="1299" y="1609"/>
                  </a:lnTo>
                  <a:lnTo>
                    <a:pt x="1237" y="1700"/>
                  </a:lnTo>
                  <a:lnTo>
                    <a:pt x="1182" y="1796"/>
                  </a:lnTo>
                  <a:lnTo>
                    <a:pt x="1136" y="1896"/>
                  </a:lnTo>
                  <a:lnTo>
                    <a:pt x="1096" y="2000"/>
                  </a:lnTo>
                  <a:lnTo>
                    <a:pt x="1064" y="2109"/>
                  </a:lnTo>
                  <a:lnTo>
                    <a:pt x="1042" y="2220"/>
                  </a:lnTo>
                  <a:lnTo>
                    <a:pt x="1027" y="2335"/>
                  </a:lnTo>
                  <a:lnTo>
                    <a:pt x="1023" y="2452"/>
                  </a:lnTo>
                  <a:lnTo>
                    <a:pt x="1027" y="2570"/>
                  </a:lnTo>
                  <a:lnTo>
                    <a:pt x="1042" y="2685"/>
                  </a:lnTo>
                  <a:lnTo>
                    <a:pt x="1064" y="2796"/>
                  </a:lnTo>
                  <a:lnTo>
                    <a:pt x="1096" y="2905"/>
                  </a:lnTo>
                  <a:lnTo>
                    <a:pt x="1136" y="3009"/>
                  </a:lnTo>
                  <a:lnTo>
                    <a:pt x="1182" y="3110"/>
                  </a:lnTo>
                  <a:lnTo>
                    <a:pt x="1237" y="3205"/>
                  </a:lnTo>
                  <a:lnTo>
                    <a:pt x="1299" y="3298"/>
                  </a:lnTo>
                  <a:lnTo>
                    <a:pt x="1368" y="3384"/>
                  </a:lnTo>
                  <a:lnTo>
                    <a:pt x="1442" y="3464"/>
                  </a:lnTo>
                  <a:lnTo>
                    <a:pt x="1523" y="3539"/>
                  </a:lnTo>
                  <a:lnTo>
                    <a:pt x="1609" y="3607"/>
                  </a:lnTo>
                  <a:lnTo>
                    <a:pt x="1700" y="3670"/>
                  </a:lnTo>
                  <a:lnTo>
                    <a:pt x="1797" y="3723"/>
                  </a:lnTo>
                  <a:lnTo>
                    <a:pt x="1898" y="3771"/>
                  </a:lnTo>
                  <a:lnTo>
                    <a:pt x="2002" y="3811"/>
                  </a:lnTo>
                  <a:lnTo>
                    <a:pt x="2111" y="3842"/>
                  </a:lnTo>
                  <a:lnTo>
                    <a:pt x="2222" y="3864"/>
                  </a:lnTo>
                  <a:lnTo>
                    <a:pt x="2337" y="3879"/>
                  </a:lnTo>
                  <a:lnTo>
                    <a:pt x="2455" y="3884"/>
                  </a:lnTo>
                  <a:lnTo>
                    <a:pt x="2571" y="3879"/>
                  </a:lnTo>
                  <a:lnTo>
                    <a:pt x="2685" y="3864"/>
                  </a:lnTo>
                  <a:lnTo>
                    <a:pt x="2797" y="3842"/>
                  </a:lnTo>
                  <a:lnTo>
                    <a:pt x="2906" y="3811"/>
                  </a:lnTo>
                  <a:lnTo>
                    <a:pt x="3011" y="3771"/>
                  </a:lnTo>
                  <a:lnTo>
                    <a:pt x="3111" y="3723"/>
                  </a:lnTo>
                  <a:lnTo>
                    <a:pt x="3208" y="3670"/>
                  </a:lnTo>
                  <a:lnTo>
                    <a:pt x="3298" y="3607"/>
                  </a:lnTo>
                  <a:lnTo>
                    <a:pt x="3385" y="3539"/>
                  </a:lnTo>
                  <a:lnTo>
                    <a:pt x="3465" y="3464"/>
                  </a:lnTo>
                  <a:lnTo>
                    <a:pt x="3541" y="3384"/>
                  </a:lnTo>
                  <a:lnTo>
                    <a:pt x="3610" y="3298"/>
                  </a:lnTo>
                  <a:lnTo>
                    <a:pt x="3671" y="3205"/>
                  </a:lnTo>
                  <a:lnTo>
                    <a:pt x="3726" y="3110"/>
                  </a:lnTo>
                  <a:lnTo>
                    <a:pt x="3773" y="3009"/>
                  </a:lnTo>
                  <a:lnTo>
                    <a:pt x="3812" y="2905"/>
                  </a:lnTo>
                  <a:lnTo>
                    <a:pt x="3843" y="2796"/>
                  </a:lnTo>
                  <a:lnTo>
                    <a:pt x="3867" y="2685"/>
                  </a:lnTo>
                  <a:lnTo>
                    <a:pt x="3880" y="2570"/>
                  </a:lnTo>
                  <a:lnTo>
                    <a:pt x="3885" y="2452"/>
                  </a:lnTo>
                  <a:lnTo>
                    <a:pt x="3880" y="2335"/>
                  </a:lnTo>
                  <a:lnTo>
                    <a:pt x="3867" y="2220"/>
                  </a:lnTo>
                  <a:lnTo>
                    <a:pt x="3843" y="2109"/>
                  </a:lnTo>
                  <a:lnTo>
                    <a:pt x="3812" y="2000"/>
                  </a:lnTo>
                  <a:lnTo>
                    <a:pt x="3773" y="1896"/>
                  </a:lnTo>
                  <a:lnTo>
                    <a:pt x="3726" y="1796"/>
                  </a:lnTo>
                  <a:lnTo>
                    <a:pt x="3671" y="1700"/>
                  </a:lnTo>
                  <a:lnTo>
                    <a:pt x="3610" y="1609"/>
                  </a:lnTo>
                  <a:lnTo>
                    <a:pt x="3541" y="1523"/>
                  </a:lnTo>
                  <a:lnTo>
                    <a:pt x="3465" y="1441"/>
                  </a:lnTo>
                  <a:lnTo>
                    <a:pt x="3385" y="1366"/>
                  </a:lnTo>
                  <a:lnTo>
                    <a:pt x="3298" y="1298"/>
                  </a:lnTo>
                  <a:lnTo>
                    <a:pt x="3208" y="1237"/>
                  </a:lnTo>
                  <a:lnTo>
                    <a:pt x="3111" y="1182"/>
                  </a:lnTo>
                  <a:lnTo>
                    <a:pt x="3011" y="1134"/>
                  </a:lnTo>
                  <a:lnTo>
                    <a:pt x="2906" y="1096"/>
                  </a:lnTo>
                  <a:lnTo>
                    <a:pt x="2797" y="1063"/>
                  </a:lnTo>
                  <a:lnTo>
                    <a:pt x="2685" y="1040"/>
                  </a:lnTo>
                  <a:lnTo>
                    <a:pt x="2571" y="1027"/>
                  </a:lnTo>
                  <a:lnTo>
                    <a:pt x="2455" y="1021"/>
                  </a:lnTo>
                  <a:close/>
                  <a:moveTo>
                    <a:pt x="2060" y="0"/>
                  </a:moveTo>
                  <a:lnTo>
                    <a:pt x="2847" y="0"/>
                  </a:lnTo>
                  <a:lnTo>
                    <a:pt x="2943" y="575"/>
                  </a:lnTo>
                  <a:lnTo>
                    <a:pt x="3045" y="605"/>
                  </a:lnTo>
                  <a:lnTo>
                    <a:pt x="3147" y="640"/>
                  </a:lnTo>
                  <a:lnTo>
                    <a:pt x="3245" y="680"/>
                  </a:lnTo>
                  <a:lnTo>
                    <a:pt x="3342" y="727"/>
                  </a:lnTo>
                  <a:lnTo>
                    <a:pt x="3437" y="779"/>
                  </a:lnTo>
                  <a:lnTo>
                    <a:pt x="3912" y="441"/>
                  </a:lnTo>
                  <a:lnTo>
                    <a:pt x="4467" y="996"/>
                  </a:lnTo>
                  <a:lnTo>
                    <a:pt x="4129" y="1470"/>
                  </a:lnTo>
                  <a:lnTo>
                    <a:pt x="4193" y="1590"/>
                  </a:lnTo>
                  <a:lnTo>
                    <a:pt x="4248" y="1710"/>
                  </a:lnTo>
                  <a:lnTo>
                    <a:pt x="4296" y="1835"/>
                  </a:lnTo>
                  <a:lnTo>
                    <a:pt x="4333" y="1963"/>
                  </a:lnTo>
                  <a:lnTo>
                    <a:pt x="4908" y="2060"/>
                  </a:lnTo>
                  <a:lnTo>
                    <a:pt x="4908" y="2845"/>
                  </a:lnTo>
                  <a:lnTo>
                    <a:pt x="4333" y="2942"/>
                  </a:lnTo>
                  <a:lnTo>
                    <a:pt x="4303" y="3045"/>
                  </a:lnTo>
                  <a:lnTo>
                    <a:pt x="4267" y="3146"/>
                  </a:lnTo>
                  <a:lnTo>
                    <a:pt x="4227" y="3244"/>
                  </a:lnTo>
                  <a:lnTo>
                    <a:pt x="4181" y="3341"/>
                  </a:lnTo>
                  <a:lnTo>
                    <a:pt x="4129" y="3434"/>
                  </a:lnTo>
                  <a:lnTo>
                    <a:pt x="4467" y="3909"/>
                  </a:lnTo>
                  <a:lnTo>
                    <a:pt x="3912" y="4466"/>
                  </a:lnTo>
                  <a:lnTo>
                    <a:pt x="3437" y="4126"/>
                  </a:lnTo>
                  <a:lnTo>
                    <a:pt x="3342" y="4178"/>
                  </a:lnTo>
                  <a:lnTo>
                    <a:pt x="3245" y="4225"/>
                  </a:lnTo>
                  <a:lnTo>
                    <a:pt x="3147" y="4266"/>
                  </a:lnTo>
                  <a:lnTo>
                    <a:pt x="3045" y="4302"/>
                  </a:lnTo>
                  <a:lnTo>
                    <a:pt x="2943" y="4332"/>
                  </a:lnTo>
                  <a:lnTo>
                    <a:pt x="2847" y="4906"/>
                  </a:lnTo>
                  <a:lnTo>
                    <a:pt x="2060" y="4906"/>
                  </a:lnTo>
                  <a:lnTo>
                    <a:pt x="1965" y="4332"/>
                  </a:lnTo>
                  <a:lnTo>
                    <a:pt x="1862" y="4302"/>
                  </a:lnTo>
                  <a:lnTo>
                    <a:pt x="1761" y="4266"/>
                  </a:lnTo>
                  <a:lnTo>
                    <a:pt x="1663" y="4225"/>
                  </a:lnTo>
                  <a:lnTo>
                    <a:pt x="1566" y="4178"/>
                  </a:lnTo>
                  <a:lnTo>
                    <a:pt x="1472" y="4126"/>
                  </a:lnTo>
                  <a:lnTo>
                    <a:pt x="997" y="4466"/>
                  </a:lnTo>
                  <a:lnTo>
                    <a:pt x="441" y="3909"/>
                  </a:lnTo>
                  <a:lnTo>
                    <a:pt x="778" y="3434"/>
                  </a:lnTo>
                  <a:lnTo>
                    <a:pt x="728" y="3341"/>
                  </a:lnTo>
                  <a:lnTo>
                    <a:pt x="680" y="3244"/>
                  </a:lnTo>
                  <a:lnTo>
                    <a:pt x="640" y="3146"/>
                  </a:lnTo>
                  <a:lnTo>
                    <a:pt x="604" y="3045"/>
                  </a:lnTo>
                  <a:lnTo>
                    <a:pt x="575" y="2942"/>
                  </a:lnTo>
                  <a:lnTo>
                    <a:pt x="0" y="2845"/>
                  </a:lnTo>
                  <a:lnTo>
                    <a:pt x="0" y="2060"/>
                  </a:lnTo>
                  <a:lnTo>
                    <a:pt x="575" y="1963"/>
                  </a:lnTo>
                  <a:lnTo>
                    <a:pt x="613" y="1835"/>
                  </a:lnTo>
                  <a:lnTo>
                    <a:pt x="659" y="1710"/>
                  </a:lnTo>
                  <a:lnTo>
                    <a:pt x="714" y="1590"/>
                  </a:lnTo>
                  <a:lnTo>
                    <a:pt x="778" y="1470"/>
                  </a:lnTo>
                  <a:lnTo>
                    <a:pt x="441" y="996"/>
                  </a:lnTo>
                  <a:lnTo>
                    <a:pt x="997" y="441"/>
                  </a:lnTo>
                  <a:lnTo>
                    <a:pt x="1472" y="779"/>
                  </a:lnTo>
                  <a:lnTo>
                    <a:pt x="1566" y="727"/>
                  </a:lnTo>
                  <a:lnTo>
                    <a:pt x="1663" y="680"/>
                  </a:lnTo>
                  <a:lnTo>
                    <a:pt x="1761" y="640"/>
                  </a:lnTo>
                  <a:lnTo>
                    <a:pt x="1862" y="605"/>
                  </a:lnTo>
                  <a:lnTo>
                    <a:pt x="1965" y="575"/>
                  </a:lnTo>
                  <a:lnTo>
                    <a:pt x="20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0" name="Google Shape;10410;p23"/>
            <p:cNvSpPr/>
            <p:nvPr/>
          </p:nvSpPr>
          <p:spPr>
            <a:xfrm>
              <a:off x="7999" y="780"/>
              <a:ext cx="563" cy="1006"/>
            </a:xfrm>
            <a:custGeom>
              <a:rect b="b" l="l" r="r" t="t"/>
              <a:pathLst>
                <a:path extrusionOk="0" h="2013" w="1125">
                  <a:moveTo>
                    <a:pt x="1125" y="0"/>
                  </a:moveTo>
                  <a:lnTo>
                    <a:pt x="1125" y="1180"/>
                  </a:lnTo>
                  <a:lnTo>
                    <a:pt x="291" y="2013"/>
                  </a:lnTo>
                  <a:lnTo>
                    <a:pt x="233" y="1939"/>
                  </a:lnTo>
                  <a:lnTo>
                    <a:pt x="181" y="1861"/>
                  </a:lnTo>
                  <a:lnTo>
                    <a:pt x="135" y="1779"/>
                  </a:lnTo>
                  <a:lnTo>
                    <a:pt x="95" y="1695"/>
                  </a:lnTo>
                  <a:lnTo>
                    <a:pt x="62" y="1605"/>
                  </a:lnTo>
                  <a:lnTo>
                    <a:pt x="35" y="1513"/>
                  </a:lnTo>
                  <a:lnTo>
                    <a:pt x="16" y="1418"/>
                  </a:lnTo>
                  <a:lnTo>
                    <a:pt x="4" y="1321"/>
                  </a:lnTo>
                  <a:lnTo>
                    <a:pt x="0" y="1221"/>
                  </a:lnTo>
                  <a:lnTo>
                    <a:pt x="4" y="1116"/>
                  </a:lnTo>
                  <a:lnTo>
                    <a:pt x="17" y="1013"/>
                  </a:lnTo>
                  <a:lnTo>
                    <a:pt x="40" y="912"/>
                  </a:lnTo>
                  <a:lnTo>
                    <a:pt x="69" y="815"/>
                  </a:lnTo>
                  <a:lnTo>
                    <a:pt x="107" y="722"/>
                  </a:lnTo>
                  <a:lnTo>
                    <a:pt x="151" y="631"/>
                  </a:lnTo>
                  <a:lnTo>
                    <a:pt x="203" y="546"/>
                  </a:lnTo>
                  <a:lnTo>
                    <a:pt x="261" y="466"/>
                  </a:lnTo>
                  <a:lnTo>
                    <a:pt x="327" y="390"/>
                  </a:lnTo>
                  <a:lnTo>
                    <a:pt x="397" y="320"/>
                  </a:lnTo>
                  <a:lnTo>
                    <a:pt x="473" y="256"/>
                  </a:lnTo>
                  <a:lnTo>
                    <a:pt x="553" y="198"/>
                  </a:lnTo>
                  <a:lnTo>
                    <a:pt x="640" y="146"/>
                  </a:lnTo>
                  <a:lnTo>
                    <a:pt x="729" y="101"/>
                  </a:lnTo>
                  <a:lnTo>
                    <a:pt x="823" y="64"/>
                  </a:lnTo>
                  <a:lnTo>
                    <a:pt x="921" y="34"/>
                  </a:lnTo>
                  <a:lnTo>
                    <a:pt x="1021" y="13"/>
                  </a:lnTo>
                  <a:lnTo>
                    <a:pt x="1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1" name="Google Shape;10411;p23"/>
            <p:cNvSpPr/>
            <p:nvPr/>
          </p:nvSpPr>
          <p:spPr>
            <a:xfrm>
              <a:off x="8664" y="780"/>
              <a:ext cx="561" cy="560"/>
            </a:xfrm>
            <a:custGeom>
              <a:rect b="b" l="l" r="r" t="t"/>
              <a:pathLst>
                <a:path extrusionOk="0" h="1119" w="1121">
                  <a:moveTo>
                    <a:pt x="0" y="0"/>
                  </a:moveTo>
                  <a:lnTo>
                    <a:pt x="104" y="13"/>
                  </a:lnTo>
                  <a:lnTo>
                    <a:pt x="205" y="36"/>
                  </a:lnTo>
                  <a:lnTo>
                    <a:pt x="302" y="64"/>
                  </a:lnTo>
                  <a:lnTo>
                    <a:pt x="396" y="103"/>
                  </a:lnTo>
                  <a:lnTo>
                    <a:pt x="486" y="147"/>
                  </a:lnTo>
                  <a:lnTo>
                    <a:pt x="571" y="198"/>
                  </a:lnTo>
                  <a:lnTo>
                    <a:pt x="653" y="256"/>
                  </a:lnTo>
                  <a:lnTo>
                    <a:pt x="729" y="321"/>
                  </a:lnTo>
                  <a:lnTo>
                    <a:pt x="799" y="391"/>
                  </a:lnTo>
                  <a:lnTo>
                    <a:pt x="863" y="467"/>
                  </a:lnTo>
                  <a:lnTo>
                    <a:pt x="923" y="547"/>
                  </a:lnTo>
                  <a:lnTo>
                    <a:pt x="973" y="634"/>
                  </a:lnTo>
                  <a:lnTo>
                    <a:pt x="1018" y="723"/>
                  </a:lnTo>
                  <a:lnTo>
                    <a:pt x="1055" y="817"/>
                  </a:lnTo>
                  <a:lnTo>
                    <a:pt x="1085" y="915"/>
                  </a:lnTo>
                  <a:lnTo>
                    <a:pt x="1107" y="1016"/>
                  </a:lnTo>
                  <a:lnTo>
                    <a:pt x="1121" y="1119"/>
                  </a:lnTo>
                  <a:lnTo>
                    <a:pt x="0" y="111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12" name="Google Shape;10412;p23"/>
          <p:cNvGrpSpPr/>
          <p:nvPr/>
        </p:nvGrpSpPr>
        <p:grpSpPr>
          <a:xfrm>
            <a:off x="18836838" y="18716073"/>
            <a:ext cx="552717" cy="680229"/>
            <a:chOff x="1472" y="1404"/>
            <a:chExt cx="1677" cy="2065"/>
          </a:xfrm>
        </p:grpSpPr>
        <p:sp>
          <p:nvSpPr>
            <p:cNvPr id="10413" name="Google Shape;10413;p23"/>
            <p:cNvSpPr/>
            <p:nvPr/>
          </p:nvSpPr>
          <p:spPr>
            <a:xfrm>
              <a:off x="1472" y="1404"/>
              <a:ext cx="1677" cy="2065"/>
            </a:xfrm>
            <a:custGeom>
              <a:rect b="b" l="l" r="r" t="t"/>
              <a:pathLst>
                <a:path extrusionOk="0" h="4129" w="3355">
                  <a:moveTo>
                    <a:pt x="341" y="1186"/>
                  </a:moveTo>
                  <a:lnTo>
                    <a:pt x="320" y="1189"/>
                  </a:lnTo>
                  <a:lnTo>
                    <a:pt x="300" y="1199"/>
                  </a:lnTo>
                  <a:lnTo>
                    <a:pt x="286" y="1214"/>
                  </a:lnTo>
                  <a:lnTo>
                    <a:pt x="276" y="1233"/>
                  </a:lnTo>
                  <a:lnTo>
                    <a:pt x="272" y="1255"/>
                  </a:lnTo>
                  <a:lnTo>
                    <a:pt x="272" y="3788"/>
                  </a:lnTo>
                  <a:lnTo>
                    <a:pt x="276" y="3809"/>
                  </a:lnTo>
                  <a:lnTo>
                    <a:pt x="286" y="3828"/>
                  </a:lnTo>
                  <a:lnTo>
                    <a:pt x="300" y="3843"/>
                  </a:lnTo>
                  <a:lnTo>
                    <a:pt x="320" y="3853"/>
                  </a:lnTo>
                  <a:lnTo>
                    <a:pt x="341" y="3857"/>
                  </a:lnTo>
                  <a:lnTo>
                    <a:pt x="2101" y="3857"/>
                  </a:lnTo>
                  <a:lnTo>
                    <a:pt x="2122" y="3853"/>
                  </a:lnTo>
                  <a:lnTo>
                    <a:pt x="2141" y="3843"/>
                  </a:lnTo>
                  <a:lnTo>
                    <a:pt x="2156" y="3828"/>
                  </a:lnTo>
                  <a:lnTo>
                    <a:pt x="2166" y="3809"/>
                  </a:lnTo>
                  <a:lnTo>
                    <a:pt x="2170" y="3788"/>
                  </a:lnTo>
                  <a:lnTo>
                    <a:pt x="2170" y="1255"/>
                  </a:lnTo>
                  <a:lnTo>
                    <a:pt x="2166" y="1233"/>
                  </a:lnTo>
                  <a:lnTo>
                    <a:pt x="2156" y="1214"/>
                  </a:lnTo>
                  <a:lnTo>
                    <a:pt x="2141" y="1199"/>
                  </a:lnTo>
                  <a:lnTo>
                    <a:pt x="2122" y="1189"/>
                  </a:lnTo>
                  <a:lnTo>
                    <a:pt x="2101" y="1186"/>
                  </a:lnTo>
                  <a:lnTo>
                    <a:pt x="341" y="1186"/>
                  </a:lnTo>
                  <a:close/>
                  <a:moveTo>
                    <a:pt x="798" y="729"/>
                  </a:moveTo>
                  <a:lnTo>
                    <a:pt x="777" y="733"/>
                  </a:lnTo>
                  <a:lnTo>
                    <a:pt x="756" y="741"/>
                  </a:lnTo>
                  <a:lnTo>
                    <a:pt x="743" y="756"/>
                  </a:lnTo>
                  <a:lnTo>
                    <a:pt x="733" y="775"/>
                  </a:lnTo>
                  <a:lnTo>
                    <a:pt x="729" y="798"/>
                  </a:lnTo>
                  <a:lnTo>
                    <a:pt x="729" y="913"/>
                  </a:lnTo>
                  <a:lnTo>
                    <a:pt x="2101" y="913"/>
                  </a:lnTo>
                  <a:lnTo>
                    <a:pt x="2151" y="917"/>
                  </a:lnTo>
                  <a:lnTo>
                    <a:pt x="2198" y="928"/>
                  </a:lnTo>
                  <a:lnTo>
                    <a:pt x="2245" y="946"/>
                  </a:lnTo>
                  <a:lnTo>
                    <a:pt x="2286" y="968"/>
                  </a:lnTo>
                  <a:lnTo>
                    <a:pt x="2324" y="997"/>
                  </a:lnTo>
                  <a:lnTo>
                    <a:pt x="2358" y="1031"/>
                  </a:lnTo>
                  <a:lnTo>
                    <a:pt x="2387" y="1069"/>
                  </a:lnTo>
                  <a:lnTo>
                    <a:pt x="2409" y="1112"/>
                  </a:lnTo>
                  <a:lnTo>
                    <a:pt x="2427" y="1157"/>
                  </a:lnTo>
                  <a:lnTo>
                    <a:pt x="2438" y="1204"/>
                  </a:lnTo>
                  <a:lnTo>
                    <a:pt x="2442" y="1255"/>
                  </a:lnTo>
                  <a:lnTo>
                    <a:pt x="2442" y="3400"/>
                  </a:lnTo>
                  <a:lnTo>
                    <a:pt x="2557" y="3400"/>
                  </a:lnTo>
                  <a:lnTo>
                    <a:pt x="2579" y="3396"/>
                  </a:lnTo>
                  <a:lnTo>
                    <a:pt x="2597" y="3386"/>
                  </a:lnTo>
                  <a:lnTo>
                    <a:pt x="2613" y="3371"/>
                  </a:lnTo>
                  <a:lnTo>
                    <a:pt x="2623" y="3352"/>
                  </a:lnTo>
                  <a:lnTo>
                    <a:pt x="2626" y="3331"/>
                  </a:lnTo>
                  <a:lnTo>
                    <a:pt x="2626" y="798"/>
                  </a:lnTo>
                  <a:lnTo>
                    <a:pt x="2623" y="775"/>
                  </a:lnTo>
                  <a:lnTo>
                    <a:pt x="2613" y="756"/>
                  </a:lnTo>
                  <a:lnTo>
                    <a:pt x="2597" y="741"/>
                  </a:lnTo>
                  <a:lnTo>
                    <a:pt x="2579" y="733"/>
                  </a:lnTo>
                  <a:lnTo>
                    <a:pt x="2557" y="729"/>
                  </a:lnTo>
                  <a:lnTo>
                    <a:pt x="798" y="729"/>
                  </a:lnTo>
                  <a:close/>
                  <a:moveTo>
                    <a:pt x="1255" y="272"/>
                  </a:moveTo>
                  <a:lnTo>
                    <a:pt x="1233" y="276"/>
                  </a:lnTo>
                  <a:lnTo>
                    <a:pt x="1215" y="284"/>
                  </a:lnTo>
                  <a:lnTo>
                    <a:pt x="1199" y="299"/>
                  </a:lnTo>
                  <a:lnTo>
                    <a:pt x="1189" y="318"/>
                  </a:lnTo>
                  <a:lnTo>
                    <a:pt x="1186" y="341"/>
                  </a:lnTo>
                  <a:lnTo>
                    <a:pt x="1186" y="456"/>
                  </a:lnTo>
                  <a:lnTo>
                    <a:pt x="2557" y="456"/>
                  </a:lnTo>
                  <a:lnTo>
                    <a:pt x="2608" y="460"/>
                  </a:lnTo>
                  <a:lnTo>
                    <a:pt x="2656" y="471"/>
                  </a:lnTo>
                  <a:lnTo>
                    <a:pt x="2702" y="488"/>
                  </a:lnTo>
                  <a:lnTo>
                    <a:pt x="2743" y="512"/>
                  </a:lnTo>
                  <a:lnTo>
                    <a:pt x="2781" y="540"/>
                  </a:lnTo>
                  <a:lnTo>
                    <a:pt x="2815" y="574"/>
                  </a:lnTo>
                  <a:lnTo>
                    <a:pt x="2843" y="612"/>
                  </a:lnTo>
                  <a:lnTo>
                    <a:pt x="2867" y="653"/>
                  </a:lnTo>
                  <a:lnTo>
                    <a:pt x="2884" y="699"/>
                  </a:lnTo>
                  <a:lnTo>
                    <a:pt x="2895" y="748"/>
                  </a:lnTo>
                  <a:lnTo>
                    <a:pt x="2899" y="798"/>
                  </a:lnTo>
                  <a:lnTo>
                    <a:pt x="2899" y="2943"/>
                  </a:lnTo>
                  <a:lnTo>
                    <a:pt x="3014" y="2943"/>
                  </a:lnTo>
                  <a:lnTo>
                    <a:pt x="3037" y="2939"/>
                  </a:lnTo>
                  <a:lnTo>
                    <a:pt x="3056" y="2929"/>
                  </a:lnTo>
                  <a:lnTo>
                    <a:pt x="3069" y="2914"/>
                  </a:lnTo>
                  <a:lnTo>
                    <a:pt x="3079" y="2895"/>
                  </a:lnTo>
                  <a:lnTo>
                    <a:pt x="3083" y="2874"/>
                  </a:lnTo>
                  <a:lnTo>
                    <a:pt x="3083" y="341"/>
                  </a:lnTo>
                  <a:lnTo>
                    <a:pt x="3079" y="318"/>
                  </a:lnTo>
                  <a:lnTo>
                    <a:pt x="3069" y="299"/>
                  </a:lnTo>
                  <a:lnTo>
                    <a:pt x="3056" y="284"/>
                  </a:lnTo>
                  <a:lnTo>
                    <a:pt x="3037" y="276"/>
                  </a:lnTo>
                  <a:lnTo>
                    <a:pt x="3014" y="272"/>
                  </a:lnTo>
                  <a:lnTo>
                    <a:pt x="1255" y="272"/>
                  </a:lnTo>
                  <a:close/>
                  <a:moveTo>
                    <a:pt x="1255" y="0"/>
                  </a:moveTo>
                  <a:lnTo>
                    <a:pt x="3014" y="0"/>
                  </a:lnTo>
                  <a:lnTo>
                    <a:pt x="3064" y="3"/>
                  </a:lnTo>
                  <a:lnTo>
                    <a:pt x="3113" y="15"/>
                  </a:lnTo>
                  <a:lnTo>
                    <a:pt x="3158" y="31"/>
                  </a:lnTo>
                  <a:lnTo>
                    <a:pt x="3200" y="55"/>
                  </a:lnTo>
                  <a:lnTo>
                    <a:pt x="3238" y="84"/>
                  </a:lnTo>
                  <a:lnTo>
                    <a:pt x="3271" y="117"/>
                  </a:lnTo>
                  <a:lnTo>
                    <a:pt x="3300" y="155"/>
                  </a:lnTo>
                  <a:lnTo>
                    <a:pt x="3324" y="197"/>
                  </a:lnTo>
                  <a:lnTo>
                    <a:pt x="3340" y="242"/>
                  </a:lnTo>
                  <a:lnTo>
                    <a:pt x="3352" y="291"/>
                  </a:lnTo>
                  <a:lnTo>
                    <a:pt x="3355" y="341"/>
                  </a:lnTo>
                  <a:lnTo>
                    <a:pt x="3355" y="2874"/>
                  </a:lnTo>
                  <a:lnTo>
                    <a:pt x="3352" y="2924"/>
                  </a:lnTo>
                  <a:lnTo>
                    <a:pt x="3340" y="2972"/>
                  </a:lnTo>
                  <a:lnTo>
                    <a:pt x="3324" y="3017"/>
                  </a:lnTo>
                  <a:lnTo>
                    <a:pt x="3300" y="3060"/>
                  </a:lnTo>
                  <a:lnTo>
                    <a:pt x="3271" y="3097"/>
                  </a:lnTo>
                  <a:lnTo>
                    <a:pt x="3238" y="3131"/>
                  </a:lnTo>
                  <a:lnTo>
                    <a:pt x="3200" y="3160"/>
                  </a:lnTo>
                  <a:lnTo>
                    <a:pt x="3158" y="3183"/>
                  </a:lnTo>
                  <a:lnTo>
                    <a:pt x="3113" y="3200"/>
                  </a:lnTo>
                  <a:lnTo>
                    <a:pt x="3064" y="3211"/>
                  </a:lnTo>
                  <a:lnTo>
                    <a:pt x="3014" y="3215"/>
                  </a:lnTo>
                  <a:lnTo>
                    <a:pt x="2899" y="3215"/>
                  </a:lnTo>
                  <a:lnTo>
                    <a:pt x="2899" y="3331"/>
                  </a:lnTo>
                  <a:lnTo>
                    <a:pt x="2895" y="3381"/>
                  </a:lnTo>
                  <a:lnTo>
                    <a:pt x="2884" y="3429"/>
                  </a:lnTo>
                  <a:lnTo>
                    <a:pt x="2867" y="3474"/>
                  </a:lnTo>
                  <a:lnTo>
                    <a:pt x="2843" y="3516"/>
                  </a:lnTo>
                  <a:lnTo>
                    <a:pt x="2815" y="3554"/>
                  </a:lnTo>
                  <a:lnTo>
                    <a:pt x="2781" y="3588"/>
                  </a:lnTo>
                  <a:lnTo>
                    <a:pt x="2743" y="3617"/>
                  </a:lnTo>
                  <a:lnTo>
                    <a:pt x="2702" y="3639"/>
                  </a:lnTo>
                  <a:lnTo>
                    <a:pt x="2656" y="3657"/>
                  </a:lnTo>
                  <a:lnTo>
                    <a:pt x="2608" y="3668"/>
                  </a:lnTo>
                  <a:lnTo>
                    <a:pt x="2557" y="3672"/>
                  </a:lnTo>
                  <a:lnTo>
                    <a:pt x="2442" y="3672"/>
                  </a:lnTo>
                  <a:lnTo>
                    <a:pt x="2442" y="3788"/>
                  </a:lnTo>
                  <a:lnTo>
                    <a:pt x="2438" y="3838"/>
                  </a:lnTo>
                  <a:lnTo>
                    <a:pt x="2427" y="3885"/>
                  </a:lnTo>
                  <a:lnTo>
                    <a:pt x="2409" y="3932"/>
                  </a:lnTo>
                  <a:lnTo>
                    <a:pt x="2387" y="3973"/>
                  </a:lnTo>
                  <a:lnTo>
                    <a:pt x="2358" y="4011"/>
                  </a:lnTo>
                  <a:lnTo>
                    <a:pt x="2324" y="4045"/>
                  </a:lnTo>
                  <a:lnTo>
                    <a:pt x="2286" y="4074"/>
                  </a:lnTo>
                  <a:lnTo>
                    <a:pt x="2245" y="4096"/>
                  </a:lnTo>
                  <a:lnTo>
                    <a:pt x="2198" y="4114"/>
                  </a:lnTo>
                  <a:lnTo>
                    <a:pt x="2151" y="4125"/>
                  </a:lnTo>
                  <a:lnTo>
                    <a:pt x="2101" y="4129"/>
                  </a:lnTo>
                  <a:lnTo>
                    <a:pt x="341" y="4129"/>
                  </a:lnTo>
                  <a:lnTo>
                    <a:pt x="291" y="4125"/>
                  </a:lnTo>
                  <a:lnTo>
                    <a:pt x="242" y="4114"/>
                  </a:lnTo>
                  <a:lnTo>
                    <a:pt x="197" y="4096"/>
                  </a:lnTo>
                  <a:lnTo>
                    <a:pt x="155" y="4074"/>
                  </a:lnTo>
                  <a:lnTo>
                    <a:pt x="118" y="4045"/>
                  </a:lnTo>
                  <a:lnTo>
                    <a:pt x="84" y="4011"/>
                  </a:lnTo>
                  <a:lnTo>
                    <a:pt x="55" y="3973"/>
                  </a:lnTo>
                  <a:lnTo>
                    <a:pt x="31" y="3932"/>
                  </a:lnTo>
                  <a:lnTo>
                    <a:pt x="15" y="3885"/>
                  </a:lnTo>
                  <a:lnTo>
                    <a:pt x="4" y="3838"/>
                  </a:lnTo>
                  <a:lnTo>
                    <a:pt x="0" y="3788"/>
                  </a:lnTo>
                  <a:lnTo>
                    <a:pt x="0" y="1255"/>
                  </a:lnTo>
                  <a:lnTo>
                    <a:pt x="4" y="1204"/>
                  </a:lnTo>
                  <a:lnTo>
                    <a:pt x="15" y="1157"/>
                  </a:lnTo>
                  <a:lnTo>
                    <a:pt x="31" y="1112"/>
                  </a:lnTo>
                  <a:lnTo>
                    <a:pt x="55" y="1069"/>
                  </a:lnTo>
                  <a:lnTo>
                    <a:pt x="84" y="1031"/>
                  </a:lnTo>
                  <a:lnTo>
                    <a:pt x="118" y="997"/>
                  </a:lnTo>
                  <a:lnTo>
                    <a:pt x="155" y="968"/>
                  </a:lnTo>
                  <a:lnTo>
                    <a:pt x="197" y="946"/>
                  </a:lnTo>
                  <a:lnTo>
                    <a:pt x="242" y="928"/>
                  </a:lnTo>
                  <a:lnTo>
                    <a:pt x="291" y="917"/>
                  </a:lnTo>
                  <a:lnTo>
                    <a:pt x="341" y="913"/>
                  </a:lnTo>
                  <a:lnTo>
                    <a:pt x="457" y="913"/>
                  </a:lnTo>
                  <a:lnTo>
                    <a:pt x="457" y="798"/>
                  </a:lnTo>
                  <a:lnTo>
                    <a:pt x="460" y="748"/>
                  </a:lnTo>
                  <a:lnTo>
                    <a:pt x="472" y="699"/>
                  </a:lnTo>
                  <a:lnTo>
                    <a:pt x="488" y="653"/>
                  </a:lnTo>
                  <a:lnTo>
                    <a:pt x="512" y="612"/>
                  </a:lnTo>
                  <a:lnTo>
                    <a:pt x="541" y="574"/>
                  </a:lnTo>
                  <a:lnTo>
                    <a:pt x="575" y="540"/>
                  </a:lnTo>
                  <a:lnTo>
                    <a:pt x="612" y="512"/>
                  </a:lnTo>
                  <a:lnTo>
                    <a:pt x="654" y="488"/>
                  </a:lnTo>
                  <a:lnTo>
                    <a:pt x="699" y="471"/>
                  </a:lnTo>
                  <a:lnTo>
                    <a:pt x="748" y="460"/>
                  </a:lnTo>
                  <a:lnTo>
                    <a:pt x="798" y="456"/>
                  </a:lnTo>
                  <a:lnTo>
                    <a:pt x="913" y="456"/>
                  </a:lnTo>
                  <a:lnTo>
                    <a:pt x="913" y="341"/>
                  </a:lnTo>
                  <a:lnTo>
                    <a:pt x="917" y="291"/>
                  </a:lnTo>
                  <a:lnTo>
                    <a:pt x="928" y="242"/>
                  </a:lnTo>
                  <a:lnTo>
                    <a:pt x="946" y="197"/>
                  </a:lnTo>
                  <a:lnTo>
                    <a:pt x="969" y="155"/>
                  </a:lnTo>
                  <a:lnTo>
                    <a:pt x="997" y="117"/>
                  </a:lnTo>
                  <a:lnTo>
                    <a:pt x="1031" y="84"/>
                  </a:lnTo>
                  <a:lnTo>
                    <a:pt x="1069" y="55"/>
                  </a:lnTo>
                  <a:lnTo>
                    <a:pt x="1112" y="31"/>
                  </a:lnTo>
                  <a:lnTo>
                    <a:pt x="1157" y="15"/>
                  </a:lnTo>
                  <a:lnTo>
                    <a:pt x="1204" y="3"/>
                  </a:lnTo>
                  <a:lnTo>
                    <a:pt x="12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4" name="Google Shape;10414;p23"/>
            <p:cNvSpPr/>
            <p:nvPr/>
          </p:nvSpPr>
          <p:spPr>
            <a:xfrm>
              <a:off x="1784" y="2216"/>
              <a:ext cx="490" cy="137"/>
            </a:xfrm>
            <a:custGeom>
              <a:rect b="b" l="l" r="r" t="t"/>
              <a:pathLst>
                <a:path extrusionOk="0" h="272" w="980">
                  <a:moveTo>
                    <a:pt x="136" y="0"/>
                  </a:moveTo>
                  <a:lnTo>
                    <a:pt x="844" y="0"/>
                  </a:lnTo>
                  <a:lnTo>
                    <a:pt x="875" y="3"/>
                  </a:lnTo>
                  <a:lnTo>
                    <a:pt x="904" y="13"/>
                  </a:lnTo>
                  <a:lnTo>
                    <a:pt x="929" y="30"/>
                  </a:lnTo>
                  <a:lnTo>
                    <a:pt x="950" y="51"/>
                  </a:lnTo>
                  <a:lnTo>
                    <a:pt x="967" y="76"/>
                  </a:lnTo>
                  <a:lnTo>
                    <a:pt x="977" y="105"/>
                  </a:lnTo>
                  <a:lnTo>
                    <a:pt x="980" y="136"/>
                  </a:lnTo>
                  <a:lnTo>
                    <a:pt x="977" y="168"/>
                  </a:lnTo>
                  <a:lnTo>
                    <a:pt x="967" y="197"/>
                  </a:lnTo>
                  <a:lnTo>
                    <a:pt x="950" y="222"/>
                  </a:lnTo>
                  <a:lnTo>
                    <a:pt x="929" y="242"/>
                  </a:lnTo>
                  <a:lnTo>
                    <a:pt x="904" y="258"/>
                  </a:lnTo>
                  <a:lnTo>
                    <a:pt x="875" y="268"/>
                  </a:lnTo>
                  <a:lnTo>
                    <a:pt x="844" y="272"/>
                  </a:lnTo>
                  <a:lnTo>
                    <a:pt x="136" y="272"/>
                  </a:lnTo>
                  <a:lnTo>
                    <a:pt x="104" y="268"/>
                  </a:lnTo>
                  <a:lnTo>
                    <a:pt x="77" y="258"/>
                  </a:lnTo>
                  <a:lnTo>
                    <a:pt x="50" y="242"/>
                  </a:lnTo>
                  <a:lnTo>
                    <a:pt x="30" y="222"/>
                  </a:lnTo>
                  <a:lnTo>
                    <a:pt x="14" y="197"/>
                  </a:lnTo>
                  <a:lnTo>
                    <a:pt x="4" y="168"/>
                  </a:lnTo>
                  <a:lnTo>
                    <a:pt x="0" y="136"/>
                  </a:lnTo>
                  <a:lnTo>
                    <a:pt x="4" y="105"/>
                  </a:lnTo>
                  <a:lnTo>
                    <a:pt x="14" y="76"/>
                  </a:lnTo>
                  <a:lnTo>
                    <a:pt x="30" y="51"/>
                  </a:lnTo>
                  <a:lnTo>
                    <a:pt x="50" y="30"/>
                  </a:lnTo>
                  <a:lnTo>
                    <a:pt x="77" y="13"/>
                  </a:lnTo>
                  <a:lnTo>
                    <a:pt x="104" y="3"/>
                  </a:lnTo>
                  <a:lnTo>
                    <a:pt x="1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5" name="Google Shape;10415;p23"/>
            <p:cNvSpPr/>
            <p:nvPr/>
          </p:nvSpPr>
          <p:spPr>
            <a:xfrm>
              <a:off x="1784" y="2489"/>
              <a:ext cx="598" cy="136"/>
            </a:xfrm>
            <a:custGeom>
              <a:rect b="b" l="l" r="r" t="t"/>
              <a:pathLst>
                <a:path extrusionOk="0" h="273" w="1197">
                  <a:moveTo>
                    <a:pt x="136" y="0"/>
                  </a:moveTo>
                  <a:lnTo>
                    <a:pt x="1062" y="0"/>
                  </a:lnTo>
                  <a:lnTo>
                    <a:pt x="1093" y="4"/>
                  </a:lnTo>
                  <a:lnTo>
                    <a:pt x="1121" y="14"/>
                  </a:lnTo>
                  <a:lnTo>
                    <a:pt x="1147" y="31"/>
                  </a:lnTo>
                  <a:lnTo>
                    <a:pt x="1167" y="52"/>
                  </a:lnTo>
                  <a:lnTo>
                    <a:pt x="1184" y="77"/>
                  </a:lnTo>
                  <a:lnTo>
                    <a:pt x="1194" y="106"/>
                  </a:lnTo>
                  <a:lnTo>
                    <a:pt x="1197" y="137"/>
                  </a:lnTo>
                  <a:lnTo>
                    <a:pt x="1194" y="169"/>
                  </a:lnTo>
                  <a:lnTo>
                    <a:pt x="1184" y="196"/>
                  </a:lnTo>
                  <a:lnTo>
                    <a:pt x="1167" y="223"/>
                  </a:lnTo>
                  <a:lnTo>
                    <a:pt x="1147" y="243"/>
                  </a:lnTo>
                  <a:lnTo>
                    <a:pt x="1121" y="259"/>
                  </a:lnTo>
                  <a:lnTo>
                    <a:pt x="1093" y="269"/>
                  </a:lnTo>
                  <a:lnTo>
                    <a:pt x="1062" y="273"/>
                  </a:lnTo>
                  <a:lnTo>
                    <a:pt x="136" y="273"/>
                  </a:lnTo>
                  <a:lnTo>
                    <a:pt x="104" y="269"/>
                  </a:lnTo>
                  <a:lnTo>
                    <a:pt x="77" y="259"/>
                  </a:lnTo>
                  <a:lnTo>
                    <a:pt x="50" y="243"/>
                  </a:lnTo>
                  <a:lnTo>
                    <a:pt x="30" y="223"/>
                  </a:lnTo>
                  <a:lnTo>
                    <a:pt x="14" y="196"/>
                  </a:lnTo>
                  <a:lnTo>
                    <a:pt x="4" y="169"/>
                  </a:lnTo>
                  <a:lnTo>
                    <a:pt x="0" y="137"/>
                  </a:lnTo>
                  <a:lnTo>
                    <a:pt x="4" y="106"/>
                  </a:lnTo>
                  <a:lnTo>
                    <a:pt x="14" y="77"/>
                  </a:lnTo>
                  <a:lnTo>
                    <a:pt x="30" y="52"/>
                  </a:lnTo>
                  <a:lnTo>
                    <a:pt x="50" y="31"/>
                  </a:lnTo>
                  <a:lnTo>
                    <a:pt x="77" y="14"/>
                  </a:lnTo>
                  <a:lnTo>
                    <a:pt x="104" y="4"/>
                  </a:lnTo>
                  <a:lnTo>
                    <a:pt x="1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6" name="Google Shape;10416;p23"/>
            <p:cNvSpPr/>
            <p:nvPr/>
          </p:nvSpPr>
          <p:spPr>
            <a:xfrm>
              <a:off x="1784" y="2761"/>
              <a:ext cx="598" cy="136"/>
            </a:xfrm>
            <a:custGeom>
              <a:rect b="b" l="l" r="r" t="t"/>
              <a:pathLst>
                <a:path extrusionOk="0" h="273" w="1197">
                  <a:moveTo>
                    <a:pt x="136" y="0"/>
                  </a:moveTo>
                  <a:lnTo>
                    <a:pt x="1062" y="0"/>
                  </a:lnTo>
                  <a:lnTo>
                    <a:pt x="1093" y="4"/>
                  </a:lnTo>
                  <a:lnTo>
                    <a:pt x="1121" y="14"/>
                  </a:lnTo>
                  <a:lnTo>
                    <a:pt x="1147" y="30"/>
                  </a:lnTo>
                  <a:lnTo>
                    <a:pt x="1167" y="52"/>
                  </a:lnTo>
                  <a:lnTo>
                    <a:pt x="1184" y="77"/>
                  </a:lnTo>
                  <a:lnTo>
                    <a:pt x="1194" y="106"/>
                  </a:lnTo>
                  <a:lnTo>
                    <a:pt x="1197" y="137"/>
                  </a:lnTo>
                  <a:lnTo>
                    <a:pt x="1194" y="167"/>
                  </a:lnTo>
                  <a:lnTo>
                    <a:pt x="1184" y="196"/>
                  </a:lnTo>
                  <a:lnTo>
                    <a:pt x="1167" y="221"/>
                  </a:lnTo>
                  <a:lnTo>
                    <a:pt x="1147" y="242"/>
                  </a:lnTo>
                  <a:lnTo>
                    <a:pt x="1121" y="259"/>
                  </a:lnTo>
                  <a:lnTo>
                    <a:pt x="1093" y="269"/>
                  </a:lnTo>
                  <a:lnTo>
                    <a:pt x="1062" y="273"/>
                  </a:lnTo>
                  <a:lnTo>
                    <a:pt x="136" y="273"/>
                  </a:lnTo>
                  <a:lnTo>
                    <a:pt x="104" y="269"/>
                  </a:lnTo>
                  <a:lnTo>
                    <a:pt x="77" y="259"/>
                  </a:lnTo>
                  <a:lnTo>
                    <a:pt x="50" y="242"/>
                  </a:lnTo>
                  <a:lnTo>
                    <a:pt x="30" y="221"/>
                  </a:lnTo>
                  <a:lnTo>
                    <a:pt x="14" y="196"/>
                  </a:lnTo>
                  <a:lnTo>
                    <a:pt x="4" y="167"/>
                  </a:lnTo>
                  <a:lnTo>
                    <a:pt x="0" y="137"/>
                  </a:lnTo>
                  <a:lnTo>
                    <a:pt x="4" y="106"/>
                  </a:lnTo>
                  <a:lnTo>
                    <a:pt x="14" y="77"/>
                  </a:lnTo>
                  <a:lnTo>
                    <a:pt x="30" y="52"/>
                  </a:lnTo>
                  <a:lnTo>
                    <a:pt x="50" y="30"/>
                  </a:lnTo>
                  <a:lnTo>
                    <a:pt x="77" y="14"/>
                  </a:lnTo>
                  <a:lnTo>
                    <a:pt x="104" y="4"/>
                  </a:lnTo>
                  <a:lnTo>
                    <a:pt x="1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17" name="Google Shape;10417;p23"/>
            <p:cNvSpPr/>
            <p:nvPr/>
          </p:nvSpPr>
          <p:spPr>
            <a:xfrm>
              <a:off x="1784" y="3033"/>
              <a:ext cx="598" cy="137"/>
            </a:xfrm>
            <a:custGeom>
              <a:rect b="b" l="l" r="r" t="t"/>
              <a:pathLst>
                <a:path extrusionOk="0" h="272" w="1197">
                  <a:moveTo>
                    <a:pt x="136" y="0"/>
                  </a:moveTo>
                  <a:lnTo>
                    <a:pt x="1062" y="0"/>
                  </a:lnTo>
                  <a:lnTo>
                    <a:pt x="1093" y="4"/>
                  </a:lnTo>
                  <a:lnTo>
                    <a:pt x="1121" y="14"/>
                  </a:lnTo>
                  <a:lnTo>
                    <a:pt x="1147" y="30"/>
                  </a:lnTo>
                  <a:lnTo>
                    <a:pt x="1167" y="50"/>
                  </a:lnTo>
                  <a:lnTo>
                    <a:pt x="1184" y="76"/>
                  </a:lnTo>
                  <a:lnTo>
                    <a:pt x="1194" y="104"/>
                  </a:lnTo>
                  <a:lnTo>
                    <a:pt x="1197" y="135"/>
                  </a:lnTo>
                  <a:lnTo>
                    <a:pt x="1194" y="167"/>
                  </a:lnTo>
                  <a:lnTo>
                    <a:pt x="1184" y="196"/>
                  </a:lnTo>
                  <a:lnTo>
                    <a:pt x="1167" y="221"/>
                  </a:lnTo>
                  <a:lnTo>
                    <a:pt x="1147" y="242"/>
                  </a:lnTo>
                  <a:lnTo>
                    <a:pt x="1121" y="258"/>
                  </a:lnTo>
                  <a:lnTo>
                    <a:pt x="1093" y="268"/>
                  </a:lnTo>
                  <a:lnTo>
                    <a:pt x="1062" y="272"/>
                  </a:lnTo>
                  <a:lnTo>
                    <a:pt x="136" y="272"/>
                  </a:lnTo>
                  <a:lnTo>
                    <a:pt x="104" y="268"/>
                  </a:lnTo>
                  <a:lnTo>
                    <a:pt x="77" y="258"/>
                  </a:lnTo>
                  <a:lnTo>
                    <a:pt x="50" y="242"/>
                  </a:lnTo>
                  <a:lnTo>
                    <a:pt x="30" y="221"/>
                  </a:lnTo>
                  <a:lnTo>
                    <a:pt x="14" y="196"/>
                  </a:lnTo>
                  <a:lnTo>
                    <a:pt x="4" y="167"/>
                  </a:lnTo>
                  <a:lnTo>
                    <a:pt x="0" y="135"/>
                  </a:lnTo>
                  <a:lnTo>
                    <a:pt x="4" y="104"/>
                  </a:lnTo>
                  <a:lnTo>
                    <a:pt x="14" y="76"/>
                  </a:lnTo>
                  <a:lnTo>
                    <a:pt x="30" y="50"/>
                  </a:lnTo>
                  <a:lnTo>
                    <a:pt x="50" y="30"/>
                  </a:lnTo>
                  <a:lnTo>
                    <a:pt x="77" y="14"/>
                  </a:lnTo>
                  <a:lnTo>
                    <a:pt x="104" y="4"/>
                  </a:lnTo>
                  <a:lnTo>
                    <a:pt x="1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18" name="Google Shape;10418;p23"/>
          <p:cNvGrpSpPr/>
          <p:nvPr/>
        </p:nvGrpSpPr>
        <p:grpSpPr>
          <a:xfrm>
            <a:off x="16296927" y="18799169"/>
            <a:ext cx="602935" cy="514058"/>
            <a:chOff x="808" y="1165"/>
            <a:chExt cx="2056" cy="1752"/>
          </a:xfrm>
        </p:grpSpPr>
        <p:sp>
          <p:nvSpPr>
            <p:cNvPr id="10419" name="Google Shape;10419;p23"/>
            <p:cNvSpPr/>
            <p:nvPr/>
          </p:nvSpPr>
          <p:spPr>
            <a:xfrm>
              <a:off x="808" y="1858"/>
              <a:ext cx="1847" cy="1059"/>
            </a:xfrm>
            <a:custGeom>
              <a:rect b="b" l="l" r="r" t="t"/>
              <a:pathLst>
                <a:path extrusionOk="0" h="2119" w="3694">
                  <a:moveTo>
                    <a:pt x="588" y="0"/>
                  </a:moveTo>
                  <a:lnTo>
                    <a:pt x="615" y="2"/>
                  </a:lnTo>
                  <a:lnTo>
                    <a:pt x="641" y="11"/>
                  </a:lnTo>
                  <a:lnTo>
                    <a:pt x="666" y="23"/>
                  </a:lnTo>
                  <a:lnTo>
                    <a:pt x="689" y="42"/>
                  </a:lnTo>
                  <a:lnTo>
                    <a:pt x="1134" y="487"/>
                  </a:lnTo>
                  <a:lnTo>
                    <a:pt x="1152" y="509"/>
                  </a:lnTo>
                  <a:lnTo>
                    <a:pt x="1166" y="534"/>
                  </a:lnTo>
                  <a:lnTo>
                    <a:pt x="1173" y="560"/>
                  </a:lnTo>
                  <a:lnTo>
                    <a:pt x="1176" y="588"/>
                  </a:lnTo>
                  <a:lnTo>
                    <a:pt x="1173" y="615"/>
                  </a:lnTo>
                  <a:lnTo>
                    <a:pt x="1166" y="643"/>
                  </a:lnTo>
                  <a:lnTo>
                    <a:pt x="1152" y="668"/>
                  </a:lnTo>
                  <a:lnTo>
                    <a:pt x="1134" y="689"/>
                  </a:lnTo>
                  <a:lnTo>
                    <a:pt x="1113" y="707"/>
                  </a:lnTo>
                  <a:lnTo>
                    <a:pt x="1088" y="720"/>
                  </a:lnTo>
                  <a:lnTo>
                    <a:pt x="1062" y="728"/>
                  </a:lnTo>
                  <a:lnTo>
                    <a:pt x="1033" y="730"/>
                  </a:lnTo>
                  <a:lnTo>
                    <a:pt x="933" y="730"/>
                  </a:lnTo>
                  <a:lnTo>
                    <a:pt x="962" y="808"/>
                  </a:lnTo>
                  <a:lnTo>
                    <a:pt x="996" y="881"/>
                  </a:lnTo>
                  <a:lnTo>
                    <a:pt x="1033" y="951"/>
                  </a:lnTo>
                  <a:lnTo>
                    <a:pt x="1074" y="1018"/>
                  </a:lnTo>
                  <a:lnTo>
                    <a:pt x="1121" y="1079"/>
                  </a:lnTo>
                  <a:lnTo>
                    <a:pt x="1169" y="1136"/>
                  </a:lnTo>
                  <a:lnTo>
                    <a:pt x="1220" y="1190"/>
                  </a:lnTo>
                  <a:lnTo>
                    <a:pt x="1275" y="1240"/>
                  </a:lnTo>
                  <a:lnTo>
                    <a:pt x="1331" y="1286"/>
                  </a:lnTo>
                  <a:lnTo>
                    <a:pt x="1390" y="1328"/>
                  </a:lnTo>
                  <a:lnTo>
                    <a:pt x="1450" y="1367"/>
                  </a:lnTo>
                  <a:lnTo>
                    <a:pt x="1512" y="1402"/>
                  </a:lnTo>
                  <a:lnTo>
                    <a:pt x="1574" y="1433"/>
                  </a:lnTo>
                  <a:lnTo>
                    <a:pt x="1636" y="1461"/>
                  </a:lnTo>
                  <a:lnTo>
                    <a:pt x="1700" y="1485"/>
                  </a:lnTo>
                  <a:lnTo>
                    <a:pt x="1761" y="1503"/>
                  </a:lnTo>
                  <a:lnTo>
                    <a:pt x="1823" y="1520"/>
                  </a:lnTo>
                  <a:lnTo>
                    <a:pt x="1883" y="1533"/>
                  </a:lnTo>
                  <a:lnTo>
                    <a:pt x="1943" y="1542"/>
                  </a:lnTo>
                  <a:lnTo>
                    <a:pt x="2000" y="1547"/>
                  </a:lnTo>
                  <a:lnTo>
                    <a:pt x="2055" y="1548"/>
                  </a:lnTo>
                  <a:lnTo>
                    <a:pt x="2153" y="1545"/>
                  </a:lnTo>
                  <a:lnTo>
                    <a:pt x="2247" y="1533"/>
                  </a:lnTo>
                  <a:lnTo>
                    <a:pt x="2341" y="1515"/>
                  </a:lnTo>
                  <a:lnTo>
                    <a:pt x="2431" y="1487"/>
                  </a:lnTo>
                  <a:lnTo>
                    <a:pt x="2517" y="1455"/>
                  </a:lnTo>
                  <a:lnTo>
                    <a:pt x="2601" y="1415"/>
                  </a:lnTo>
                  <a:lnTo>
                    <a:pt x="2680" y="1370"/>
                  </a:lnTo>
                  <a:lnTo>
                    <a:pt x="2757" y="1317"/>
                  </a:lnTo>
                  <a:lnTo>
                    <a:pt x="2828" y="1260"/>
                  </a:lnTo>
                  <a:lnTo>
                    <a:pt x="2895" y="1197"/>
                  </a:lnTo>
                  <a:lnTo>
                    <a:pt x="2956" y="1130"/>
                  </a:lnTo>
                  <a:lnTo>
                    <a:pt x="3012" y="1059"/>
                  </a:lnTo>
                  <a:lnTo>
                    <a:pt x="3064" y="983"/>
                  </a:lnTo>
                  <a:lnTo>
                    <a:pt x="3108" y="901"/>
                  </a:lnTo>
                  <a:lnTo>
                    <a:pt x="3147" y="818"/>
                  </a:lnTo>
                  <a:lnTo>
                    <a:pt x="3221" y="890"/>
                  </a:lnTo>
                  <a:lnTo>
                    <a:pt x="3257" y="923"/>
                  </a:lnTo>
                  <a:lnTo>
                    <a:pt x="3296" y="951"/>
                  </a:lnTo>
                  <a:lnTo>
                    <a:pt x="3337" y="974"/>
                  </a:lnTo>
                  <a:lnTo>
                    <a:pt x="3381" y="991"/>
                  </a:lnTo>
                  <a:lnTo>
                    <a:pt x="3427" y="1005"/>
                  </a:lnTo>
                  <a:lnTo>
                    <a:pt x="3474" y="1013"/>
                  </a:lnTo>
                  <a:lnTo>
                    <a:pt x="3523" y="1016"/>
                  </a:lnTo>
                  <a:lnTo>
                    <a:pt x="3566" y="1014"/>
                  </a:lnTo>
                  <a:lnTo>
                    <a:pt x="3610" y="1006"/>
                  </a:lnTo>
                  <a:lnTo>
                    <a:pt x="3653" y="995"/>
                  </a:lnTo>
                  <a:lnTo>
                    <a:pt x="3694" y="979"/>
                  </a:lnTo>
                  <a:lnTo>
                    <a:pt x="3651" y="1082"/>
                  </a:lnTo>
                  <a:lnTo>
                    <a:pt x="3603" y="1182"/>
                  </a:lnTo>
                  <a:lnTo>
                    <a:pt x="3548" y="1279"/>
                  </a:lnTo>
                  <a:lnTo>
                    <a:pt x="3487" y="1371"/>
                  </a:lnTo>
                  <a:lnTo>
                    <a:pt x="3420" y="1460"/>
                  </a:lnTo>
                  <a:lnTo>
                    <a:pt x="3349" y="1543"/>
                  </a:lnTo>
                  <a:lnTo>
                    <a:pt x="3273" y="1622"/>
                  </a:lnTo>
                  <a:lnTo>
                    <a:pt x="3192" y="1697"/>
                  </a:lnTo>
                  <a:lnTo>
                    <a:pt x="3107" y="1766"/>
                  </a:lnTo>
                  <a:lnTo>
                    <a:pt x="3016" y="1829"/>
                  </a:lnTo>
                  <a:lnTo>
                    <a:pt x="2923" y="1887"/>
                  </a:lnTo>
                  <a:lnTo>
                    <a:pt x="2825" y="1939"/>
                  </a:lnTo>
                  <a:lnTo>
                    <a:pt x="2724" y="1985"/>
                  </a:lnTo>
                  <a:lnTo>
                    <a:pt x="2619" y="2025"/>
                  </a:lnTo>
                  <a:lnTo>
                    <a:pt x="2512" y="2058"/>
                  </a:lnTo>
                  <a:lnTo>
                    <a:pt x="2401" y="2084"/>
                  </a:lnTo>
                  <a:lnTo>
                    <a:pt x="2287" y="2103"/>
                  </a:lnTo>
                  <a:lnTo>
                    <a:pt x="2173" y="2114"/>
                  </a:lnTo>
                  <a:lnTo>
                    <a:pt x="2055" y="2119"/>
                  </a:lnTo>
                  <a:lnTo>
                    <a:pt x="1949" y="2117"/>
                  </a:lnTo>
                  <a:lnTo>
                    <a:pt x="1847" y="2108"/>
                  </a:lnTo>
                  <a:lnTo>
                    <a:pt x="1750" y="2095"/>
                  </a:lnTo>
                  <a:lnTo>
                    <a:pt x="1656" y="2078"/>
                  </a:lnTo>
                  <a:lnTo>
                    <a:pt x="1565" y="2057"/>
                  </a:lnTo>
                  <a:lnTo>
                    <a:pt x="1479" y="2032"/>
                  </a:lnTo>
                  <a:lnTo>
                    <a:pt x="1396" y="2002"/>
                  </a:lnTo>
                  <a:lnTo>
                    <a:pt x="1318" y="1968"/>
                  </a:lnTo>
                  <a:lnTo>
                    <a:pt x="1243" y="1932"/>
                  </a:lnTo>
                  <a:lnTo>
                    <a:pt x="1172" y="1893"/>
                  </a:lnTo>
                  <a:lnTo>
                    <a:pt x="1103" y="1851"/>
                  </a:lnTo>
                  <a:lnTo>
                    <a:pt x="1038" y="1806"/>
                  </a:lnTo>
                  <a:lnTo>
                    <a:pt x="977" y="1758"/>
                  </a:lnTo>
                  <a:lnTo>
                    <a:pt x="920" y="1709"/>
                  </a:lnTo>
                  <a:lnTo>
                    <a:pt x="865" y="1658"/>
                  </a:lnTo>
                  <a:lnTo>
                    <a:pt x="812" y="1606"/>
                  </a:lnTo>
                  <a:lnTo>
                    <a:pt x="764" y="1552"/>
                  </a:lnTo>
                  <a:lnTo>
                    <a:pt x="719" y="1497"/>
                  </a:lnTo>
                  <a:lnTo>
                    <a:pt x="675" y="1442"/>
                  </a:lnTo>
                  <a:lnTo>
                    <a:pt x="635" y="1386"/>
                  </a:lnTo>
                  <a:lnTo>
                    <a:pt x="599" y="1330"/>
                  </a:lnTo>
                  <a:lnTo>
                    <a:pt x="564" y="1274"/>
                  </a:lnTo>
                  <a:lnTo>
                    <a:pt x="533" y="1217"/>
                  </a:lnTo>
                  <a:lnTo>
                    <a:pt x="503" y="1162"/>
                  </a:lnTo>
                  <a:lnTo>
                    <a:pt x="477" y="1107"/>
                  </a:lnTo>
                  <a:lnTo>
                    <a:pt x="452" y="1054"/>
                  </a:lnTo>
                  <a:lnTo>
                    <a:pt x="431" y="1003"/>
                  </a:lnTo>
                  <a:lnTo>
                    <a:pt x="411" y="951"/>
                  </a:lnTo>
                  <a:lnTo>
                    <a:pt x="393" y="903"/>
                  </a:lnTo>
                  <a:lnTo>
                    <a:pt x="378" y="856"/>
                  </a:lnTo>
                  <a:lnTo>
                    <a:pt x="366" y="811"/>
                  </a:lnTo>
                  <a:lnTo>
                    <a:pt x="354" y="770"/>
                  </a:lnTo>
                  <a:lnTo>
                    <a:pt x="346" y="730"/>
                  </a:lnTo>
                  <a:lnTo>
                    <a:pt x="142" y="730"/>
                  </a:lnTo>
                  <a:lnTo>
                    <a:pt x="115" y="728"/>
                  </a:lnTo>
                  <a:lnTo>
                    <a:pt x="87" y="720"/>
                  </a:lnTo>
                  <a:lnTo>
                    <a:pt x="64" y="707"/>
                  </a:lnTo>
                  <a:lnTo>
                    <a:pt x="42" y="689"/>
                  </a:lnTo>
                  <a:lnTo>
                    <a:pt x="24" y="668"/>
                  </a:lnTo>
                  <a:lnTo>
                    <a:pt x="11" y="643"/>
                  </a:lnTo>
                  <a:lnTo>
                    <a:pt x="2" y="615"/>
                  </a:lnTo>
                  <a:lnTo>
                    <a:pt x="0" y="588"/>
                  </a:lnTo>
                  <a:lnTo>
                    <a:pt x="2" y="560"/>
                  </a:lnTo>
                  <a:lnTo>
                    <a:pt x="11" y="534"/>
                  </a:lnTo>
                  <a:lnTo>
                    <a:pt x="24" y="509"/>
                  </a:lnTo>
                  <a:lnTo>
                    <a:pt x="42" y="487"/>
                  </a:lnTo>
                  <a:lnTo>
                    <a:pt x="488" y="42"/>
                  </a:lnTo>
                  <a:lnTo>
                    <a:pt x="509" y="23"/>
                  </a:lnTo>
                  <a:lnTo>
                    <a:pt x="534" y="11"/>
                  </a:lnTo>
                  <a:lnTo>
                    <a:pt x="560" y="2"/>
                  </a:lnTo>
                  <a:lnTo>
                    <a:pt x="58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0" name="Google Shape;10420;p23"/>
            <p:cNvSpPr/>
            <p:nvPr/>
          </p:nvSpPr>
          <p:spPr>
            <a:xfrm>
              <a:off x="1642" y="1847"/>
              <a:ext cx="388" cy="389"/>
            </a:xfrm>
            <a:custGeom>
              <a:rect b="b" l="l" r="r" t="t"/>
              <a:pathLst>
                <a:path extrusionOk="0" h="777" w="776">
                  <a:moveTo>
                    <a:pt x="388" y="0"/>
                  </a:moveTo>
                  <a:lnTo>
                    <a:pt x="441" y="4"/>
                  </a:lnTo>
                  <a:lnTo>
                    <a:pt x="491" y="14"/>
                  </a:lnTo>
                  <a:lnTo>
                    <a:pt x="539" y="30"/>
                  </a:lnTo>
                  <a:lnTo>
                    <a:pt x="584" y="53"/>
                  </a:lnTo>
                  <a:lnTo>
                    <a:pt x="625" y="81"/>
                  </a:lnTo>
                  <a:lnTo>
                    <a:pt x="663" y="114"/>
                  </a:lnTo>
                  <a:lnTo>
                    <a:pt x="695" y="151"/>
                  </a:lnTo>
                  <a:lnTo>
                    <a:pt x="723" y="193"/>
                  </a:lnTo>
                  <a:lnTo>
                    <a:pt x="745" y="238"/>
                  </a:lnTo>
                  <a:lnTo>
                    <a:pt x="763" y="285"/>
                  </a:lnTo>
                  <a:lnTo>
                    <a:pt x="773" y="336"/>
                  </a:lnTo>
                  <a:lnTo>
                    <a:pt x="776" y="389"/>
                  </a:lnTo>
                  <a:lnTo>
                    <a:pt x="773" y="441"/>
                  </a:lnTo>
                  <a:lnTo>
                    <a:pt x="763" y="492"/>
                  </a:lnTo>
                  <a:lnTo>
                    <a:pt x="745" y="540"/>
                  </a:lnTo>
                  <a:lnTo>
                    <a:pt x="723" y="585"/>
                  </a:lnTo>
                  <a:lnTo>
                    <a:pt x="695" y="626"/>
                  </a:lnTo>
                  <a:lnTo>
                    <a:pt x="663" y="663"/>
                  </a:lnTo>
                  <a:lnTo>
                    <a:pt x="625" y="696"/>
                  </a:lnTo>
                  <a:lnTo>
                    <a:pt x="584" y="723"/>
                  </a:lnTo>
                  <a:lnTo>
                    <a:pt x="539" y="746"/>
                  </a:lnTo>
                  <a:lnTo>
                    <a:pt x="491" y="763"/>
                  </a:lnTo>
                  <a:lnTo>
                    <a:pt x="441" y="773"/>
                  </a:lnTo>
                  <a:lnTo>
                    <a:pt x="388" y="777"/>
                  </a:lnTo>
                  <a:lnTo>
                    <a:pt x="336" y="773"/>
                  </a:lnTo>
                  <a:lnTo>
                    <a:pt x="285" y="763"/>
                  </a:lnTo>
                  <a:lnTo>
                    <a:pt x="237" y="746"/>
                  </a:lnTo>
                  <a:lnTo>
                    <a:pt x="192" y="723"/>
                  </a:lnTo>
                  <a:lnTo>
                    <a:pt x="151" y="696"/>
                  </a:lnTo>
                  <a:lnTo>
                    <a:pt x="114" y="663"/>
                  </a:lnTo>
                  <a:lnTo>
                    <a:pt x="81" y="626"/>
                  </a:lnTo>
                  <a:lnTo>
                    <a:pt x="53" y="585"/>
                  </a:lnTo>
                  <a:lnTo>
                    <a:pt x="30" y="540"/>
                  </a:lnTo>
                  <a:lnTo>
                    <a:pt x="14" y="492"/>
                  </a:lnTo>
                  <a:lnTo>
                    <a:pt x="4" y="441"/>
                  </a:lnTo>
                  <a:lnTo>
                    <a:pt x="0" y="389"/>
                  </a:lnTo>
                  <a:lnTo>
                    <a:pt x="4" y="336"/>
                  </a:lnTo>
                  <a:lnTo>
                    <a:pt x="14" y="285"/>
                  </a:lnTo>
                  <a:lnTo>
                    <a:pt x="30" y="238"/>
                  </a:lnTo>
                  <a:lnTo>
                    <a:pt x="53" y="193"/>
                  </a:lnTo>
                  <a:lnTo>
                    <a:pt x="81" y="151"/>
                  </a:lnTo>
                  <a:lnTo>
                    <a:pt x="114" y="114"/>
                  </a:lnTo>
                  <a:lnTo>
                    <a:pt x="151" y="81"/>
                  </a:lnTo>
                  <a:lnTo>
                    <a:pt x="192" y="53"/>
                  </a:lnTo>
                  <a:lnTo>
                    <a:pt x="237" y="30"/>
                  </a:lnTo>
                  <a:lnTo>
                    <a:pt x="285" y="14"/>
                  </a:lnTo>
                  <a:lnTo>
                    <a:pt x="336" y="4"/>
                  </a:lnTo>
                  <a:lnTo>
                    <a:pt x="38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1" name="Google Shape;10421;p23"/>
            <p:cNvSpPr/>
            <p:nvPr/>
          </p:nvSpPr>
          <p:spPr>
            <a:xfrm>
              <a:off x="1016" y="1165"/>
              <a:ext cx="1848" cy="1059"/>
            </a:xfrm>
            <a:custGeom>
              <a:rect b="b" l="l" r="r" t="t"/>
              <a:pathLst>
                <a:path extrusionOk="0" h="2118" w="3695">
                  <a:moveTo>
                    <a:pt x="1639" y="0"/>
                  </a:moveTo>
                  <a:lnTo>
                    <a:pt x="1752" y="4"/>
                  </a:lnTo>
                  <a:lnTo>
                    <a:pt x="1861" y="14"/>
                  </a:lnTo>
                  <a:lnTo>
                    <a:pt x="1969" y="31"/>
                  </a:lnTo>
                  <a:lnTo>
                    <a:pt x="2075" y="55"/>
                  </a:lnTo>
                  <a:lnTo>
                    <a:pt x="2177" y="86"/>
                  </a:lnTo>
                  <a:lnTo>
                    <a:pt x="2278" y="123"/>
                  </a:lnTo>
                  <a:lnTo>
                    <a:pt x="2376" y="164"/>
                  </a:lnTo>
                  <a:lnTo>
                    <a:pt x="2469" y="213"/>
                  </a:lnTo>
                  <a:lnTo>
                    <a:pt x="2560" y="265"/>
                  </a:lnTo>
                  <a:lnTo>
                    <a:pt x="2648" y="324"/>
                  </a:lnTo>
                  <a:lnTo>
                    <a:pt x="2731" y="387"/>
                  </a:lnTo>
                  <a:lnTo>
                    <a:pt x="2811" y="455"/>
                  </a:lnTo>
                  <a:lnTo>
                    <a:pt x="2887" y="527"/>
                  </a:lnTo>
                  <a:lnTo>
                    <a:pt x="2958" y="605"/>
                  </a:lnTo>
                  <a:lnTo>
                    <a:pt x="3024" y="686"/>
                  </a:lnTo>
                  <a:lnTo>
                    <a:pt x="3071" y="747"/>
                  </a:lnTo>
                  <a:lnTo>
                    <a:pt x="3112" y="810"/>
                  </a:lnTo>
                  <a:lnTo>
                    <a:pt x="3149" y="872"/>
                  </a:lnTo>
                  <a:lnTo>
                    <a:pt x="3183" y="933"/>
                  </a:lnTo>
                  <a:lnTo>
                    <a:pt x="3213" y="993"/>
                  </a:lnTo>
                  <a:lnTo>
                    <a:pt x="3239" y="1052"/>
                  </a:lnTo>
                  <a:lnTo>
                    <a:pt x="3263" y="1107"/>
                  </a:lnTo>
                  <a:lnTo>
                    <a:pt x="3283" y="1160"/>
                  </a:lnTo>
                  <a:lnTo>
                    <a:pt x="3300" y="1210"/>
                  </a:lnTo>
                  <a:lnTo>
                    <a:pt x="3315" y="1255"/>
                  </a:lnTo>
                  <a:lnTo>
                    <a:pt x="3328" y="1297"/>
                  </a:lnTo>
                  <a:lnTo>
                    <a:pt x="3338" y="1333"/>
                  </a:lnTo>
                  <a:lnTo>
                    <a:pt x="3345" y="1364"/>
                  </a:lnTo>
                  <a:lnTo>
                    <a:pt x="3350" y="1388"/>
                  </a:lnTo>
                  <a:lnTo>
                    <a:pt x="3551" y="1388"/>
                  </a:lnTo>
                  <a:lnTo>
                    <a:pt x="3580" y="1391"/>
                  </a:lnTo>
                  <a:lnTo>
                    <a:pt x="3606" y="1399"/>
                  </a:lnTo>
                  <a:lnTo>
                    <a:pt x="3631" y="1413"/>
                  </a:lnTo>
                  <a:lnTo>
                    <a:pt x="3652" y="1430"/>
                  </a:lnTo>
                  <a:lnTo>
                    <a:pt x="3670" y="1451"/>
                  </a:lnTo>
                  <a:lnTo>
                    <a:pt x="3683" y="1476"/>
                  </a:lnTo>
                  <a:lnTo>
                    <a:pt x="3692" y="1504"/>
                  </a:lnTo>
                  <a:lnTo>
                    <a:pt x="3695" y="1531"/>
                  </a:lnTo>
                  <a:lnTo>
                    <a:pt x="3692" y="1559"/>
                  </a:lnTo>
                  <a:lnTo>
                    <a:pt x="3683" y="1585"/>
                  </a:lnTo>
                  <a:lnTo>
                    <a:pt x="3671" y="1610"/>
                  </a:lnTo>
                  <a:lnTo>
                    <a:pt x="3652" y="1631"/>
                  </a:lnTo>
                  <a:lnTo>
                    <a:pt x="3207" y="2077"/>
                  </a:lnTo>
                  <a:lnTo>
                    <a:pt x="3184" y="2096"/>
                  </a:lnTo>
                  <a:lnTo>
                    <a:pt x="3160" y="2108"/>
                  </a:lnTo>
                  <a:lnTo>
                    <a:pt x="3133" y="2116"/>
                  </a:lnTo>
                  <a:lnTo>
                    <a:pt x="3107" y="2118"/>
                  </a:lnTo>
                  <a:lnTo>
                    <a:pt x="3079" y="2116"/>
                  </a:lnTo>
                  <a:lnTo>
                    <a:pt x="3053" y="2108"/>
                  </a:lnTo>
                  <a:lnTo>
                    <a:pt x="3028" y="2096"/>
                  </a:lnTo>
                  <a:lnTo>
                    <a:pt x="3006" y="2077"/>
                  </a:lnTo>
                  <a:lnTo>
                    <a:pt x="2560" y="1631"/>
                  </a:lnTo>
                  <a:lnTo>
                    <a:pt x="2541" y="1610"/>
                  </a:lnTo>
                  <a:lnTo>
                    <a:pt x="2529" y="1585"/>
                  </a:lnTo>
                  <a:lnTo>
                    <a:pt x="2522" y="1559"/>
                  </a:lnTo>
                  <a:lnTo>
                    <a:pt x="2518" y="1531"/>
                  </a:lnTo>
                  <a:lnTo>
                    <a:pt x="2520" y="1504"/>
                  </a:lnTo>
                  <a:lnTo>
                    <a:pt x="2529" y="1476"/>
                  </a:lnTo>
                  <a:lnTo>
                    <a:pt x="2543" y="1451"/>
                  </a:lnTo>
                  <a:lnTo>
                    <a:pt x="2560" y="1430"/>
                  </a:lnTo>
                  <a:lnTo>
                    <a:pt x="2581" y="1413"/>
                  </a:lnTo>
                  <a:lnTo>
                    <a:pt x="2606" y="1399"/>
                  </a:lnTo>
                  <a:lnTo>
                    <a:pt x="2633" y="1391"/>
                  </a:lnTo>
                  <a:lnTo>
                    <a:pt x="2661" y="1388"/>
                  </a:lnTo>
                  <a:lnTo>
                    <a:pt x="2760" y="1388"/>
                  </a:lnTo>
                  <a:lnTo>
                    <a:pt x="2756" y="1375"/>
                  </a:lnTo>
                  <a:lnTo>
                    <a:pt x="2750" y="1358"/>
                  </a:lnTo>
                  <a:lnTo>
                    <a:pt x="2741" y="1337"/>
                  </a:lnTo>
                  <a:lnTo>
                    <a:pt x="2731" y="1312"/>
                  </a:lnTo>
                  <a:lnTo>
                    <a:pt x="2717" y="1283"/>
                  </a:lnTo>
                  <a:lnTo>
                    <a:pt x="2702" y="1252"/>
                  </a:lnTo>
                  <a:lnTo>
                    <a:pt x="2685" y="1218"/>
                  </a:lnTo>
                  <a:lnTo>
                    <a:pt x="2665" y="1182"/>
                  </a:lnTo>
                  <a:lnTo>
                    <a:pt x="2644" y="1144"/>
                  </a:lnTo>
                  <a:lnTo>
                    <a:pt x="2619" y="1105"/>
                  </a:lnTo>
                  <a:lnTo>
                    <a:pt x="2591" y="1064"/>
                  </a:lnTo>
                  <a:lnTo>
                    <a:pt x="2560" y="1024"/>
                  </a:lnTo>
                  <a:lnTo>
                    <a:pt x="2528" y="983"/>
                  </a:lnTo>
                  <a:lnTo>
                    <a:pt x="2492" y="942"/>
                  </a:lnTo>
                  <a:lnTo>
                    <a:pt x="2453" y="901"/>
                  </a:lnTo>
                  <a:lnTo>
                    <a:pt x="2410" y="861"/>
                  </a:lnTo>
                  <a:lnTo>
                    <a:pt x="2366" y="821"/>
                  </a:lnTo>
                  <a:lnTo>
                    <a:pt x="2317" y="783"/>
                  </a:lnTo>
                  <a:lnTo>
                    <a:pt x="2264" y="748"/>
                  </a:lnTo>
                  <a:lnTo>
                    <a:pt x="2210" y="715"/>
                  </a:lnTo>
                  <a:lnTo>
                    <a:pt x="2151" y="683"/>
                  </a:lnTo>
                  <a:lnTo>
                    <a:pt x="2090" y="656"/>
                  </a:lnTo>
                  <a:lnTo>
                    <a:pt x="2024" y="631"/>
                  </a:lnTo>
                  <a:lnTo>
                    <a:pt x="1955" y="610"/>
                  </a:lnTo>
                  <a:lnTo>
                    <a:pt x="1881" y="593"/>
                  </a:lnTo>
                  <a:lnTo>
                    <a:pt x="1805" y="581"/>
                  </a:lnTo>
                  <a:lnTo>
                    <a:pt x="1724" y="572"/>
                  </a:lnTo>
                  <a:lnTo>
                    <a:pt x="1639" y="570"/>
                  </a:lnTo>
                  <a:lnTo>
                    <a:pt x="1542" y="573"/>
                  </a:lnTo>
                  <a:lnTo>
                    <a:pt x="1446" y="586"/>
                  </a:lnTo>
                  <a:lnTo>
                    <a:pt x="1353" y="605"/>
                  </a:lnTo>
                  <a:lnTo>
                    <a:pt x="1264" y="631"/>
                  </a:lnTo>
                  <a:lnTo>
                    <a:pt x="1176" y="665"/>
                  </a:lnTo>
                  <a:lnTo>
                    <a:pt x="1093" y="703"/>
                  </a:lnTo>
                  <a:lnTo>
                    <a:pt x="1014" y="750"/>
                  </a:lnTo>
                  <a:lnTo>
                    <a:pt x="938" y="801"/>
                  </a:lnTo>
                  <a:lnTo>
                    <a:pt x="867" y="858"/>
                  </a:lnTo>
                  <a:lnTo>
                    <a:pt x="799" y="921"/>
                  </a:lnTo>
                  <a:lnTo>
                    <a:pt x="738" y="988"/>
                  </a:lnTo>
                  <a:lnTo>
                    <a:pt x="681" y="1061"/>
                  </a:lnTo>
                  <a:lnTo>
                    <a:pt x="631" y="1137"/>
                  </a:lnTo>
                  <a:lnTo>
                    <a:pt x="586" y="1217"/>
                  </a:lnTo>
                  <a:lnTo>
                    <a:pt x="547" y="1302"/>
                  </a:lnTo>
                  <a:lnTo>
                    <a:pt x="474" y="1228"/>
                  </a:lnTo>
                  <a:lnTo>
                    <a:pt x="438" y="1197"/>
                  </a:lnTo>
                  <a:lnTo>
                    <a:pt x="399" y="1168"/>
                  </a:lnTo>
                  <a:lnTo>
                    <a:pt x="358" y="1145"/>
                  </a:lnTo>
                  <a:lnTo>
                    <a:pt x="314" y="1127"/>
                  </a:lnTo>
                  <a:lnTo>
                    <a:pt x="268" y="1114"/>
                  </a:lnTo>
                  <a:lnTo>
                    <a:pt x="220" y="1105"/>
                  </a:lnTo>
                  <a:lnTo>
                    <a:pt x="172" y="1103"/>
                  </a:lnTo>
                  <a:lnTo>
                    <a:pt x="127" y="1105"/>
                  </a:lnTo>
                  <a:lnTo>
                    <a:pt x="83" y="1113"/>
                  </a:lnTo>
                  <a:lnTo>
                    <a:pt x="41" y="1124"/>
                  </a:lnTo>
                  <a:lnTo>
                    <a:pt x="0" y="1140"/>
                  </a:lnTo>
                  <a:lnTo>
                    <a:pt x="43" y="1037"/>
                  </a:lnTo>
                  <a:lnTo>
                    <a:pt x="92" y="937"/>
                  </a:lnTo>
                  <a:lnTo>
                    <a:pt x="147" y="841"/>
                  </a:lnTo>
                  <a:lnTo>
                    <a:pt x="207" y="748"/>
                  </a:lnTo>
                  <a:lnTo>
                    <a:pt x="273" y="660"/>
                  </a:lnTo>
                  <a:lnTo>
                    <a:pt x="344" y="576"/>
                  </a:lnTo>
                  <a:lnTo>
                    <a:pt x="420" y="497"/>
                  </a:lnTo>
                  <a:lnTo>
                    <a:pt x="501" y="422"/>
                  </a:lnTo>
                  <a:lnTo>
                    <a:pt x="587" y="354"/>
                  </a:lnTo>
                  <a:lnTo>
                    <a:pt x="677" y="290"/>
                  </a:lnTo>
                  <a:lnTo>
                    <a:pt x="771" y="231"/>
                  </a:lnTo>
                  <a:lnTo>
                    <a:pt x="869" y="180"/>
                  </a:lnTo>
                  <a:lnTo>
                    <a:pt x="970" y="134"/>
                  </a:lnTo>
                  <a:lnTo>
                    <a:pt x="1075" y="94"/>
                  </a:lnTo>
                  <a:lnTo>
                    <a:pt x="1183" y="61"/>
                  </a:lnTo>
                  <a:lnTo>
                    <a:pt x="1294" y="35"/>
                  </a:lnTo>
                  <a:lnTo>
                    <a:pt x="1406" y="16"/>
                  </a:lnTo>
                  <a:lnTo>
                    <a:pt x="1522" y="4"/>
                  </a:lnTo>
                  <a:lnTo>
                    <a:pt x="16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22" name="Google Shape;10422;p23"/>
          <p:cNvGrpSpPr/>
          <p:nvPr/>
        </p:nvGrpSpPr>
        <p:grpSpPr>
          <a:xfrm>
            <a:off x="13583885" y="18783727"/>
            <a:ext cx="745567" cy="543423"/>
            <a:chOff x="1457" y="2151"/>
            <a:chExt cx="1625" cy="1184"/>
          </a:xfrm>
        </p:grpSpPr>
        <p:sp>
          <p:nvSpPr>
            <p:cNvPr id="10423" name="Google Shape;10423;p23"/>
            <p:cNvSpPr/>
            <p:nvPr/>
          </p:nvSpPr>
          <p:spPr>
            <a:xfrm>
              <a:off x="1457" y="2151"/>
              <a:ext cx="1625" cy="1184"/>
            </a:xfrm>
            <a:custGeom>
              <a:rect b="b" l="l" r="r" t="t"/>
              <a:pathLst>
                <a:path extrusionOk="0" h="3562" w="4887">
                  <a:moveTo>
                    <a:pt x="668" y="849"/>
                  </a:moveTo>
                  <a:lnTo>
                    <a:pt x="668" y="2989"/>
                  </a:lnTo>
                  <a:lnTo>
                    <a:pt x="2264" y="2989"/>
                  </a:lnTo>
                  <a:lnTo>
                    <a:pt x="2264" y="3076"/>
                  </a:lnTo>
                  <a:lnTo>
                    <a:pt x="2646" y="3076"/>
                  </a:lnTo>
                  <a:lnTo>
                    <a:pt x="2646" y="2989"/>
                  </a:lnTo>
                  <a:lnTo>
                    <a:pt x="4222" y="2989"/>
                  </a:lnTo>
                  <a:lnTo>
                    <a:pt x="4222" y="849"/>
                  </a:lnTo>
                  <a:lnTo>
                    <a:pt x="3326" y="849"/>
                  </a:lnTo>
                  <a:lnTo>
                    <a:pt x="3326" y="996"/>
                  </a:lnTo>
                  <a:lnTo>
                    <a:pt x="3321" y="1030"/>
                  </a:lnTo>
                  <a:lnTo>
                    <a:pt x="3308" y="1060"/>
                  </a:lnTo>
                  <a:lnTo>
                    <a:pt x="3289" y="1087"/>
                  </a:lnTo>
                  <a:lnTo>
                    <a:pt x="3262" y="1106"/>
                  </a:lnTo>
                  <a:lnTo>
                    <a:pt x="3231" y="1120"/>
                  </a:lnTo>
                  <a:lnTo>
                    <a:pt x="3197" y="1124"/>
                  </a:lnTo>
                  <a:lnTo>
                    <a:pt x="3164" y="1124"/>
                  </a:lnTo>
                  <a:lnTo>
                    <a:pt x="3134" y="1198"/>
                  </a:lnTo>
                  <a:lnTo>
                    <a:pt x="3157" y="1222"/>
                  </a:lnTo>
                  <a:lnTo>
                    <a:pt x="3176" y="1245"/>
                  </a:lnTo>
                  <a:lnTo>
                    <a:pt x="3188" y="1271"/>
                  </a:lnTo>
                  <a:lnTo>
                    <a:pt x="3194" y="1298"/>
                  </a:lnTo>
                  <a:lnTo>
                    <a:pt x="3194" y="1326"/>
                  </a:lnTo>
                  <a:lnTo>
                    <a:pt x="3188" y="1355"/>
                  </a:lnTo>
                  <a:lnTo>
                    <a:pt x="3176" y="1380"/>
                  </a:lnTo>
                  <a:lnTo>
                    <a:pt x="3157" y="1404"/>
                  </a:lnTo>
                  <a:lnTo>
                    <a:pt x="2984" y="1576"/>
                  </a:lnTo>
                  <a:lnTo>
                    <a:pt x="2961" y="1596"/>
                  </a:lnTo>
                  <a:lnTo>
                    <a:pt x="2935" y="1608"/>
                  </a:lnTo>
                  <a:lnTo>
                    <a:pt x="2907" y="1614"/>
                  </a:lnTo>
                  <a:lnTo>
                    <a:pt x="2879" y="1614"/>
                  </a:lnTo>
                  <a:lnTo>
                    <a:pt x="2852" y="1608"/>
                  </a:lnTo>
                  <a:lnTo>
                    <a:pt x="2825" y="1596"/>
                  </a:lnTo>
                  <a:lnTo>
                    <a:pt x="2803" y="1576"/>
                  </a:lnTo>
                  <a:lnTo>
                    <a:pt x="2779" y="1553"/>
                  </a:lnTo>
                  <a:lnTo>
                    <a:pt x="2705" y="1584"/>
                  </a:lnTo>
                  <a:lnTo>
                    <a:pt x="2705" y="1617"/>
                  </a:lnTo>
                  <a:lnTo>
                    <a:pt x="2701" y="1651"/>
                  </a:lnTo>
                  <a:lnTo>
                    <a:pt x="2687" y="1682"/>
                  </a:lnTo>
                  <a:lnTo>
                    <a:pt x="2668" y="1709"/>
                  </a:lnTo>
                  <a:lnTo>
                    <a:pt x="2641" y="1728"/>
                  </a:lnTo>
                  <a:lnTo>
                    <a:pt x="2611" y="1742"/>
                  </a:lnTo>
                  <a:lnTo>
                    <a:pt x="2577" y="1746"/>
                  </a:lnTo>
                  <a:lnTo>
                    <a:pt x="2332" y="1746"/>
                  </a:lnTo>
                  <a:lnTo>
                    <a:pt x="2298" y="1742"/>
                  </a:lnTo>
                  <a:lnTo>
                    <a:pt x="2267" y="1728"/>
                  </a:lnTo>
                  <a:lnTo>
                    <a:pt x="2242" y="1709"/>
                  </a:lnTo>
                  <a:lnTo>
                    <a:pt x="2221" y="1682"/>
                  </a:lnTo>
                  <a:lnTo>
                    <a:pt x="2209" y="1651"/>
                  </a:lnTo>
                  <a:lnTo>
                    <a:pt x="2204" y="1617"/>
                  </a:lnTo>
                  <a:lnTo>
                    <a:pt x="2204" y="1584"/>
                  </a:lnTo>
                  <a:lnTo>
                    <a:pt x="2166" y="1569"/>
                  </a:lnTo>
                  <a:lnTo>
                    <a:pt x="2130" y="1553"/>
                  </a:lnTo>
                  <a:lnTo>
                    <a:pt x="2106" y="1576"/>
                  </a:lnTo>
                  <a:lnTo>
                    <a:pt x="2084" y="1596"/>
                  </a:lnTo>
                  <a:lnTo>
                    <a:pt x="2057" y="1608"/>
                  </a:lnTo>
                  <a:lnTo>
                    <a:pt x="2029" y="1614"/>
                  </a:lnTo>
                  <a:lnTo>
                    <a:pt x="2001" y="1614"/>
                  </a:lnTo>
                  <a:lnTo>
                    <a:pt x="1974" y="1608"/>
                  </a:lnTo>
                  <a:lnTo>
                    <a:pt x="1947" y="1596"/>
                  </a:lnTo>
                  <a:lnTo>
                    <a:pt x="1925" y="1576"/>
                  </a:lnTo>
                  <a:lnTo>
                    <a:pt x="1751" y="1404"/>
                  </a:lnTo>
                  <a:lnTo>
                    <a:pt x="1734" y="1380"/>
                  </a:lnTo>
                  <a:lnTo>
                    <a:pt x="1722" y="1355"/>
                  </a:lnTo>
                  <a:lnTo>
                    <a:pt x="1716" y="1326"/>
                  </a:lnTo>
                  <a:lnTo>
                    <a:pt x="1716" y="1298"/>
                  </a:lnTo>
                  <a:lnTo>
                    <a:pt x="1722" y="1271"/>
                  </a:lnTo>
                  <a:lnTo>
                    <a:pt x="1734" y="1245"/>
                  </a:lnTo>
                  <a:lnTo>
                    <a:pt x="1751" y="1222"/>
                  </a:lnTo>
                  <a:lnTo>
                    <a:pt x="1775" y="1198"/>
                  </a:lnTo>
                  <a:lnTo>
                    <a:pt x="1759" y="1161"/>
                  </a:lnTo>
                  <a:lnTo>
                    <a:pt x="1745" y="1124"/>
                  </a:lnTo>
                  <a:lnTo>
                    <a:pt x="1711" y="1124"/>
                  </a:lnTo>
                  <a:lnTo>
                    <a:pt x="1677" y="1120"/>
                  </a:lnTo>
                  <a:lnTo>
                    <a:pt x="1647" y="1106"/>
                  </a:lnTo>
                  <a:lnTo>
                    <a:pt x="1621" y="1087"/>
                  </a:lnTo>
                  <a:lnTo>
                    <a:pt x="1601" y="1060"/>
                  </a:lnTo>
                  <a:lnTo>
                    <a:pt x="1588" y="1030"/>
                  </a:lnTo>
                  <a:lnTo>
                    <a:pt x="1583" y="996"/>
                  </a:lnTo>
                  <a:lnTo>
                    <a:pt x="1583" y="849"/>
                  </a:lnTo>
                  <a:lnTo>
                    <a:pt x="668" y="849"/>
                  </a:lnTo>
                  <a:close/>
                  <a:moveTo>
                    <a:pt x="2454" y="453"/>
                  </a:moveTo>
                  <a:lnTo>
                    <a:pt x="2393" y="457"/>
                  </a:lnTo>
                  <a:lnTo>
                    <a:pt x="2334" y="471"/>
                  </a:lnTo>
                  <a:lnTo>
                    <a:pt x="2277" y="492"/>
                  </a:lnTo>
                  <a:lnTo>
                    <a:pt x="2227" y="520"/>
                  </a:lnTo>
                  <a:lnTo>
                    <a:pt x="2179" y="556"/>
                  </a:lnTo>
                  <a:lnTo>
                    <a:pt x="2138" y="597"/>
                  </a:lnTo>
                  <a:lnTo>
                    <a:pt x="2102" y="643"/>
                  </a:lnTo>
                  <a:lnTo>
                    <a:pt x="2074" y="695"/>
                  </a:lnTo>
                  <a:lnTo>
                    <a:pt x="2053" y="752"/>
                  </a:lnTo>
                  <a:lnTo>
                    <a:pt x="2040" y="811"/>
                  </a:lnTo>
                  <a:lnTo>
                    <a:pt x="2035" y="873"/>
                  </a:lnTo>
                  <a:lnTo>
                    <a:pt x="2040" y="935"/>
                  </a:lnTo>
                  <a:lnTo>
                    <a:pt x="2053" y="995"/>
                  </a:lnTo>
                  <a:lnTo>
                    <a:pt x="2074" y="1050"/>
                  </a:lnTo>
                  <a:lnTo>
                    <a:pt x="2102" y="1102"/>
                  </a:lnTo>
                  <a:lnTo>
                    <a:pt x="2138" y="1149"/>
                  </a:lnTo>
                  <a:lnTo>
                    <a:pt x="2179" y="1189"/>
                  </a:lnTo>
                  <a:lnTo>
                    <a:pt x="2227" y="1225"/>
                  </a:lnTo>
                  <a:lnTo>
                    <a:pt x="2277" y="1253"/>
                  </a:lnTo>
                  <a:lnTo>
                    <a:pt x="2334" y="1276"/>
                  </a:lnTo>
                  <a:lnTo>
                    <a:pt x="2393" y="1289"/>
                  </a:lnTo>
                  <a:lnTo>
                    <a:pt x="2454" y="1294"/>
                  </a:lnTo>
                  <a:lnTo>
                    <a:pt x="2516" y="1289"/>
                  </a:lnTo>
                  <a:lnTo>
                    <a:pt x="2576" y="1276"/>
                  </a:lnTo>
                  <a:lnTo>
                    <a:pt x="2632" y="1253"/>
                  </a:lnTo>
                  <a:lnTo>
                    <a:pt x="2683" y="1225"/>
                  </a:lnTo>
                  <a:lnTo>
                    <a:pt x="2730" y="1189"/>
                  </a:lnTo>
                  <a:lnTo>
                    <a:pt x="2772" y="1149"/>
                  </a:lnTo>
                  <a:lnTo>
                    <a:pt x="2806" y="1102"/>
                  </a:lnTo>
                  <a:lnTo>
                    <a:pt x="2836" y="1050"/>
                  </a:lnTo>
                  <a:lnTo>
                    <a:pt x="2857" y="995"/>
                  </a:lnTo>
                  <a:lnTo>
                    <a:pt x="2870" y="935"/>
                  </a:lnTo>
                  <a:lnTo>
                    <a:pt x="2874" y="873"/>
                  </a:lnTo>
                  <a:lnTo>
                    <a:pt x="2870" y="811"/>
                  </a:lnTo>
                  <a:lnTo>
                    <a:pt x="2857" y="752"/>
                  </a:lnTo>
                  <a:lnTo>
                    <a:pt x="2836" y="695"/>
                  </a:lnTo>
                  <a:lnTo>
                    <a:pt x="2806" y="643"/>
                  </a:lnTo>
                  <a:lnTo>
                    <a:pt x="2772" y="597"/>
                  </a:lnTo>
                  <a:lnTo>
                    <a:pt x="2730" y="556"/>
                  </a:lnTo>
                  <a:lnTo>
                    <a:pt x="2683" y="520"/>
                  </a:lnTo>
                  <a:lnTo>
                    <a:pt x="2632" y="492"/>
                  </a:lnTo>
                  <a:lnTo>
                    <a:pt x="2576" y="471"/>
                  </a:lnTo>
                  <a:lnTo>
                    <a:pt x="2516" y="457"/>
                  </a:lnTo>
                  <a:lnTo>
                    <a:pt x="2454" y="453"/>
                  </a:lnTo>
                  <a:close/>
                  <a:moveTo>
                    <a:pt x="2332" y="0"/>
                  </a:moveTo>
                  <a:lnTo>
                    <a:pt x="2577" y="0"/>
                  </a:lnTo>
                  <a:lnTo>
                    <a:pt x="2611" y="5"/>
                  </a:lnTo>
                  <a:lnTo>
                    <a:pt x="2641" y="17"/>
                  </a:lnTo>
                  <a:lnTo>
                    <a:pt x="2668" y="38"/>
                  </a:lnTo>
                  <a:lnTo>
                    <a:pt x="2687" y="63"/>
                  </a:lnTo>
                  <a:lnTo>
                    <a:pt x="2701" y="94"/>
                  </a:lnTo>
                  <a:lnTo>
                    <a:pt x="2705" y="128"/>
                  </a:lnTo>
                  <a:lnTo>
                    <a:pt x="2705" y="163"/>
                  </a:lnTo>
                  <a:lnTo>
                    <a:pt x="2779" y="192"/>
                  </a:lnTo>
                  <a:lnTo>
                    <a:pt x="2803" y="169"/>
                  </a:lnTo>
                  <a:lnTo>
                    <a:pt x="2825" y="151"/>
                  </a:lnTo>
                  <a:lnTo>
                    <a:pt x="2852" y="139"/>
                  </a:lnTo>
                  <a:lnTo>
                    <a:pt x="2879" y="131"/>
                  </a:lnTo>
                  <a:lnTo>
                    <a:pt x="2907" y="131"/>
                  </a:lnTo>
                  <a:lnTo>
                    <a:pt x="2935" y="139"/>
                  </a:lnTo>
                  <a:lnTo>
                    <a:pt x="2961" y="151"/>
                  </a:lnTo>
                  <a:lnTo>
                    <a:pt x="2984" y="169"/>
                  </a:lnTo>
                  <a:lnTo>
                    <a:pt x="3157" y="343"/>
                  </a:lnTo>
                  <a:lnTo>
                    <a:pt x="3176" y="365"/>
                  </a:lnTo>
                  <a:lnTo>
                    <a:pt x="3188" y="392"/>
                  </a:lnTo>
                  <a:lnTo>
                    <a:pt x="3194" y="419"/>
                  </a:lnTo>
                  <a:lnTo>
                    <a:pt x="3194" y="447"/>
                  </a:lnTo>
                  <a:lnTo>
                    <a:pt x="3188" y="475"/>
                  </a:lnTo>
                  <a:lnTo>
                    <a:pt x="3176" y="500"/>
                  </a:lnTo>
                  <a:lnTo>
                    <a:pt x="3157" y="524"/>
                  </a:lnTo>
                  <a:lnTo>
                    <a:pt x="3154" y="529"/>
                  </a:lnTo>
                  <a:lnTo>
                    <a:pt x="4357" y="529"/>
                  </a:lnTo>
                  <a:lnTo>
                    <a:pt x="4394" y="532"/>
                  </a:lnTo>
                  <a:lnTo>
                    <a:pt x="4430" y="542"/>
                  </a:lnTo>
                  <a:lnTo>
                    <a:pt x="4461" y="560"/>
                  </a:lnTo>
                  <a:lnTo>
                    <a:pt x="4488" y="582"/>
                  </a:lnTo>
                  <a:lnTo>
                    <a:pt x="4510" y="609"/>
                  </a:lnTo>
                  <a:lnTo>
                    <a:pt x="4528" y="640"/>
                  </a:lnTo>
                  <a:lnTo>
                    <a:pt x="4538" y="676"/>
                  </a:lnTo>
                  <a:lnTo>
                    <a:pt x="4541" y="713"/>
                  </a:lnTo>
                  <a:lnTo>
                    <a:pt x="4541" y="1675"/>
                  </a:lnTo>
                  <a:lnTo>
                    <a:pt x="4543" y="3115"/>
                  </a:lnTo>
                  <a:lnTo>
                    <a:pt x="4804" y="3115"/>
                  </a:lnTo>
                  <a:lnTo>
                    <a:pt x="4829" y="3120"/>
                  </a:lnTo>
                  <a:lnTo>
                    <a:pt x="4853" y="3132"/>
                  </a:lnTo>
                  <a:lnTo>
                    <a:pt x="4871" y="3149"/>
                  </a:lnTo>
                  <a:lnTo>
                    <a:pt x="4883" y="3172"/>
                  </a:lnTo>
                  <a:lnTo>
                    <a:pt x="4887" y="3199"/>
                  </a:lnTo>
                  <a:lnTo>
                    <a:pt x="4884" y="3252"/>
                  </a:lnTo>
                  <a:lnTo>
                    <a:pt x="4872" y="3304"/>
                  </a:lnTo>
                  <a:lnTo>
                    <a:pt x="4854" y="3352"/>
                  </a:lnTo>
                  <a:lnTo>
                    <a:pt x="4829" y="3396"/>
                  </a:lnTo>
                  <a:lnTo>
                    <a:pt x="4798" y="3437"/>
                  </a:lnTo>
                  <a:lnTo>
                    <a:pt x="4762" y="3472"/>
                  </a:lnTo>
                  <a:lnTo>
                    <a:pt x="4722" y="3504"/>
                  </a:lnTo>
                  <a:lnTo>
                    <a:pt x="4678" y="3529"/>
                  </a:lnTo>
                  <a:lnTo>
                    <a:pt x="4630" y="3547"/>
                  </a:lnTo>
                  <a:lnTo>
                    <a:pt x="4578" y="3559"/>
                  </a:lnTo>
                  <a:lnTo>
                    <a:pt x="4525" y="3562"/>
                  </a:lnTo>
                  <a:lnTo>
                    <a:pt x="3861" y="3562"/>
                  </a:lnTo>
                  <a:lnTo>
                    <a:pt x="3861" y="3405"/>
                  </a:lnTo>
                  <a:lnTo>
                    <a:pt x="3856" y="3379"/>
                  </a:lnTo>
                  <a:lnTo>
                    <a:pt x="3846" y="3353"/>
                  </a:lnTo>
                  <a:lnTo>
                    <a:pt x="3831" y="3334"/>
                  </a:lnTo>
                  <a:lnTo>
                    <a:pt x="3810" y="3318"/>
                  </a:lnTo>
                  <a:lnTo>
                    <a:pt x="3786" y="3307"/>
                  </a:lnTo>
                  <a:lnTo>
                    <a:pt x="3760" y="3304"/>
                  </a:lnTo>
                  <a:lnTo>
                    <a:pt x="3733" y="3307"/>
                  </a:lnTo>
                  <a:lnTo>
                    <a:pt x="3708" y="3318"/>
                  </a:lnTo>
                  <a:lnTo>
                    <a:pt x="3688" y="3334"/>
                  </a:lnTo>
                  <a:lnTo>
                    <a:pt x="3672" y="3353"/>
                  </a:lnTo>
                  <a:lnTo>
                    <a:pt x="3662" y="3379"/>
                  </a:lnTo>
                  <a:lnTo>
                    <a:pt x="3659" y="3405"/>
                  </a:lnTo>
                  <a:lnTo>
                    <a:pt x="3659" y="3562"/>
                  </a:lnTo>
                  <a:lnTo>
                    <a:pt x="3492" y="3562"/>
                  </a:lnTo>
                  <a:lnTo>
                    <a:pt x="3492" y="3405"/>
                  </a:lnTo>
                  <a:lnTo>
                    <a:pt x="3489" y="3379"/>
                  </a:lnTo>
                  <a:lnTo>
                    <a:pt x="3479" y="3353"/>
                  </a:lnTo>
                  <a:lnTo>
                    <a:pt x="3463" y="3334"/>
                  </a:lnTo>
                  <a:lnTo>
                    <a:pt x="3443" y="3318"/>
                  </a:lnTo>
                  <a:lnTo>
                    <a:pt x="3418" y="3307"/>
                  </a:lnTo>
                  <a:lnTo>
                    <a:pt x="3391" y="3304"/>
                  </a:lnTo>
                  <a:lnTo>
                    <a:pt x="3365" y="3307"/>
                  </a:lnTo>
                  <a:lnTo>
                    <a:pt x="3341" y="3318"/>
                  </a:lnTo>
                  <a:lnTo>
                    <a:pt x="3320" y="3334"/>
                  </a:lnTo>
                  <a:lnTo>
                    <a:pt x="3305" y="3353"/>
                  </a:lnTo>
                  <a:lnTo>
                    <a:pt x="3295" y="3379"/>
                  </a:lnTo>
                  <a:lnTo>
                    <a:pt x="3290" y="3405"/>
                  </a:lnTo>
                  <a:lnTo>
                    <a:pt x="3290" y="3562"/>
                  </a:lnTo>
                  <a:lnTo>
                    <a:pt x="362" y="3562"/>
                  </a:lnTo>
                  <a:lnTo>
                    <a:pt x="309" y="3559"/>
                  </a:lnTo>
                  <a:lnTo>
                    <a:pt x="258" y="3547"/>
                  </a:lnTo>
                  <a:lnTo>
                    <a:pt x="209" y="3529"/>
                  </a:lnTo>
                  <a:lnTo>
                    <a:pt x="165" y="3504"/>
                  </a:lnTo>
                  <a:lnTo>
                    <a:pt x="125" y="3472"/>
                  </a:lnTo>
                  <a:lnTo>
                    <a:pt x="89" y="3437"/>
                  </a:lnTo>
                  <a:lnTo>
                    <a:pt x="58" y="3396"/>
                  </a:lnTo>
                  <a:lnTo>
                    <a:pt x="34" y="3352"/>
                  </a:lnTo>
                  <a:lnTo>
                    <a:pt x="15" y="3304"/>
                  </a:lnTo>
                  <a:lnTo>
                    <a:pt x="4" y="3252"/>
                  </a:lnTo>
                  <a:lnTo>
                    <a:pt x="0" y="3199"/>
                  </a:lnTo>
                  <a:lnTo>
                    <a:pt x="4" y="3172"/>
                  </a:lnTo>
                  <a:lnTo>
                    <a:pt x="16" y="3149"/>
                  </a:lnTo>
                  <a:lnTo>
                    <a:pt x="34" y="3132"/>
                  </a:lnTo>
                  <a:lnTo>
                    <a:pt x="58" y="3120"/>
                  </a:lnTo>
                  <a:lnTo>
                    <a:pt x="85" y="3115"/>
                  </a:lnTo>
                  <a:lnTo>
                    <a:pt x="348" y="3115"/>
                  </a:lnTo>
                  <a:lnTo>
                    <a:pt x="348" y="713"/>
                  </a:lnTo>
                  <a:lnTo>
                    <a:pt x="351" y="676"/>
                  </a:lnTo>
                  <a:lnTo>
                    <a:pt x="362" y="640"/>
                  </a:lnTo>
                  <a:lnTo>
                    <a:pt x="379" y="609"/>
                  </a:lnTo>
                  <a:lnTo>
                    <a:pt x="401" y="582"/>
                  </a:lnTo>
                  <a:lnTo>
                    <a:pt x="429" y="560"/>
                  </a:lnTo>
                  <a:lnTo>
                    <a:pt x="460" y="542"/>
                  </a:lnTo>
                  <a:lnTo>
                    <a:pt x="495" y="532"/>
                  </a:lnTo>
                  <a:lnTo>
                    <a:pt x="532" y="529"/>
                  </a:lnTo>
                  <a:lnTo>
                    <a:pt x="1756" y="529"/>
                  </a:lnTo>
                  <a:lnTo>
                    <a:pt x="1751" y="524"/>
                  </a:lnTo>
                  <a:lnTo>
                    <a:pt x="1734" y="500"/>
                  </a:lnTo>
                  <a:lnTo>
                    <a:pt x="1722" y="475"/>
                  </a:lnTo>
                  <a:lnTo>
                    <a:pt x="1716" y="447"/>
                  </a:lnTo>
                  <a:lnTo>
                    <a:pt x="1716" y="419"/>
                  </a:lnTo>
                  <a:lnTo>
                    <a:pt x="1722" y="392"/>
                  </a:lnTo>
                  <a:lnTo>
                    <a:pt x="1734" y="365"/>
                  </a:lnTo>
                  <a:lnTo>
                    <a:pt x="1751" y="343"/>
                  </a:lnTo>
                  <a:lnTo>
                    <a:pt x="1925" y="169"/>
                  </a:lnTo>
                  <a:lnTo>
                    <a:pt x="1947" y="151"/>
                  </a:lnTo>
                  <a:lnTo>
                    <a:pt x="1974" y="139"/>
                  </a:lnTo>
                  <a:lnTo>
                    <a:pt x="2001" y="131"/>
                  </a:lnTo>
                  <a:lnTo>
                    <a:pt x="2029" y="131"/>
                  </a:lnTo>
                  <a:lnTo>
                    <a:pt x="2057" y="139"/>
                  </a:lnTo>
                  <a:lnTo>
                    <a:pt x="2084" y="151"/>
                  </a:lnTo>
                  <a:lnTo>
                    <a:pt x="2106" y="169"/>
                  </a:lnTo>
                  <a:lnTo>
                    <a:pt x="2130" y="192"/>
                  </a:lnTo>
                  <a:lnTo>
                    <a:pt x="2204" y="163"/>
                  </a:lnTo>
                  <a:lnTo>
                    <a:pt x="2204" y="128"/>
                  </a:lnTo>
                  <a:lnTo>
                    <a:pt x="2209" y="94"/>
                  </a:lnTo>
                  <a:lnTo>
                    <a:pt x="2221" y="63"/>
                  </a:lnTo>
                  <a:lnTo>
                    <a:pt x="2242" y="38"/>
                  </a:lnTo>
                  <a:lnTo>
                    <a:pt x="2267" y="17"/>
                  </a:lnTo>
                  <a:lnTo>
                    <a:pt x="2298" y="5"/>
                  </a:lnTo>
                  <a:lnTo>
                    <a:pt x="23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4" name="Google Shape;10424;p23"/>
            <p:cNvSpPr/>
            <p:nvPr/>
          </p:nvSpPr>
          <p:spPr>
            <a:xfrm>
              <a:off x="1945" y="2755"/>
              <a:ext cx="659" cy="249"/>
            </a:xfrm>
            <a:custGeom>
              <a:rect b="b" l="l" r="r" t="t"/>
              <a:pathLst>
                <a:path extrusionOk="0" h="749" w="1983">
                  <a:moveTo>
                    <a:pt x="1864" y="0"/>
                  </a:moveTo>
                  <a:lnTo>
                    <a:pt x="1896" y="5"/>
                  </a:lnTo>
                  <a:lnTo>
                    <a:pt x="1924" y="16"/>
                  </a:lnTo>
                  <a:lnTo>
                    <a:pt x="1949" y="34"/>
                  </a:lnTo>
                  <a:lnTo>
                    <a:pt x="1967" y="60"/>
                  </a:lnTo>
                  <a:lnTo>
                    <a:pt x="1979" y="88"/>
                  </a:lnTo>
                  <a:lnTo>
                    <a:pt x="1983" y="119"/>
                  </a:lnTo>
                  <a:lnTo>
                    <a:pt x="1979" y="150"/>
                  </a:lnTo>
                  <a:lnTo>
                    <a:pt x="1967" y="179"/>
                  </a:lnTo>
                  <a:lnTo>
                    <a:pt x="1949" y="202"/>
                  </a:lnTo>
                  <a:lnTo>
                    <a:pt x="1924" y="220"/>
                  </a:lnTo>
                  <a:lnTo>
                    <a:pt x="1896" y="234"/>
                  </a:lnTo>
                  <a:lnTo>
                    <a:pt x="1864" y="237"/>
                  </a:lnTo>
                  <a:lnTo>
                    <a:pt x="1839" y="234"/>
                  </a:lnTo>
                  <a:lnTo>
                    <a:pt x="1815" y="226"/>
                  </a:lnTo>
                  <a:lnTo>
                    <a:pt x="1285" y="625"/>
                  </a:lnTo>
                  <a:lnTo>
                    <a:pt x="1285" y="630"/>
                  </a:lnTo>
                  <a:lnTo>
                    <a:pt x="1281" y="661"/>
                  </a:lnTo>
                  <a:lnTo>
                    <a:pt x="1269" y="691"/>
                  </a:lnTo>
                  <a:lnTo>
                    <a:pt x="1251" y="714"/>
                  </a:lnTo>
                  <a:lnTo>
                    <a:pt x="1227" y="732"/>
                  </a:lnTo>
                  <a:lnTo>
                    <a:pt x="1199" y="744"/>
                  </a:lnTo>
                  <a:lnTo>
                    <a:pt x="1168" y="749"/>
                  </a:lnTo>
                  <a:lnTo>
                    <a:pt x="1135" y="744"/>
                  </a:lnTo>
                  <a:lnTo>
                    <a:pt x="1107" y="732"/>
                  </a:lnTo>
                  <a:lnTo>
                    <a:pt x="1083" y="714"/>
                  </a:lnTo>
                  <a:lnTo>
                    <a:pt x="1065" y="691"/>
                  </a:lnTo>
                  <a:lnTo>
                    <a:pt x="1053" y="661"/>
                  </a:lnTo>
                  <a:lnTo>
                    <a:pt x="1049" y="630"/>
                  </a:lnTo>
                  <a:lnTo>
                    <a:pt x="1049" y="624"/>
                  </a:lnTo>
                  <a:lnTo>
                    <a:pt x="683" y="341"/>
                  </a:lnTo>
                  <a:lnTo>
                    <a:pt x="658" y="350"/>
                  </a:lnTo>
                  <a:lnTo>
                    <a:pt x="630" y="354"/>
                  </a:lnTo>
                  <a:lnTo>
                    <a:pt x="602" y="350"/>
                  </a:lnTo>
                  <a:lnTo>
                    <a:pt x="575" y="341"/>
                  </a:lnTo>
                  <a:lnTo>
                    <a:pt x="235" y="601"/>
                  </a:lnTo>
                  <a:lnTo>
                    <a:pt x="236" y="609"/>
                  </a:lnTo>
                  <a:lnTo>
                    <a:pt x="236" y="616"/>
                  </a:lnTo>
                  <a:lnTo>
                    <a:pt x="232" y="647"/>
                  </a:lnTo>
                  <a:lnTo>
                    <a:pt x="220" y="676"/>
                  </a:lnTo>
                  <a:lnTo>
                    <a:pt x="202" y="699"/>
                  </a:lnTo>
                  <a:lnTo>
                    <a:pt x="178" y="717"/>
                  </a:lnTo>
                  <a:lnTo>
                    <a:pt x="150" y="729"/>
                  </a:lnTo>
                  <a:lnTo>
                    <a:pt x="119" y="734"/>
                  </a:lnTo>
                  <a:lnTo>
                    <a:pt x="86" y="729"/>
                  </a:lnTo>
                  <a:lnTo>
                    <a:pt x="58" y="717"/>
                  </a:lnTo>
                  <a:lnTo>
                    <a:pt x="34" y="699"/>
                  </a:lnTo>
                  <a:lnTo>
                    <a:pt x="17" y="676"/>
                  </a:lnTo>
                  <a:lnTo>
                    <a:pt x="5" y="647"/>
                  </a:lnTo>
                  <a:lnTo>
                    <a:pt x="0" y="616"/>
                  </a:lnTo>
                  <a:lnTo>
                    <a:pt x="5" y="585"/>
                  </a:lnTo>
                  <a:lnTo>
                    <a:pt x="17" y="557"/>
                  </a:lnTo>
                  <a:lnTo>
                    <a:pt x="34" y="531"/>
                  </a:lnTo>
                  <a:lnTo>
                    <a:pt x="58" y="513"/>
                  </a:lnTo>
                  <a:lnTo>
                    <a:pt x="86" y="502"/>
                  </a:lnTo>
                  <a:lnTo>
                    <a:pt x="119" y="497"/>
                  </a:lnTo>
                  <a:lnTo>
                    <a:pt x="141" y="500"/>
                  </a:lnTo>
                  <a:lnTo>
                    <a:pt x="164" y="506"/>
                  </a:lnTo>
                  <a:lnTo>
                    <a:pt x="511" y="240"/>
                  </a:lnTo>
                  <a:lnTo>
                    <a:pt x="511" y="235"/>
                  </a:lnTo>
                  <a:lnTo>
                    <a:pt x="516" y="204"/>
                  </a:lnTo>
                  <a:lnTo>
                    <a:pt x="528" y="176"/>
                  </a:lnTo>
                  <a:lnTo>
                    <a:pt x="547" y="152"/>
                  </a:lnTo>
                  <a:lnTo>
                    <a:pt x="571" y="133"/>
                  </a:lnTo>
                  <a:lnTo>
                    <a:pt x="599" y="121"/>
                  </a:lnTo>
                  <a:lnTo>
                    <a:pt x="630" y="116"/>
                  </a:lnTo>
                  <a:lnTo>
                    <a:pt x="661" y="121"/>
                  </a:lnTo>
                  <a:lnTo>
                    <a:pt x="689" y="133"/>
                  </a:lnTo>
                  <a:lnTo>
                    <a:pt x="713" y="152"/>
                  </a:lnTo>
                  <a:lnTo>
                    <a:pt x="733" y="176"/>
                  </a:lnTo>
                  <a:lnTo>
                    <a:pt x="744" y="204"/>
                  </a:lnTo>
                  <a:lnTo>
                    <a:pt x="749" y="235"/>
                  </a:lnTo>
                  <a:lnTo>
                    <a:pt x="747" y="240"/>
                  </a:lnTo>
                  <a:lnTo>
                    <a:pt x="1114" y="524"/>
                  </a:lnTo>
                  <a:lnTo>
                    <a:pt x="1140" y="515"/>
                  </a:lnTo>
                  <a:lnTo>
                    <a:pt x="1168" y="512"/>
                  </a:lnTo>
                  <a:lnTo>
                    <a:pt x="1196" y="515"/>
                  </a:lnTo>
                  <a:lnTo>
                    <a:pt x="1221" y="525"/>
                  </a:lnTo>
                  <a:lnTo>
                    <a:pt x="1747" y="130"/>
                  </a:lnTo>
                  <a:lnTo>
                    <a:pt x="1747" y="119"/>
                  </a:lnTo>
                  <a:lnTo>
                    <a:pt x="1752" y="88"/>
                  </a:lnTo>
                  <a:lnTo>
                    <a:pt x="1763" y="60"/>
                  </a:lnTo>
                  <a:lnTo>
                    <a:pt x="1781" y="34"/>
                  </a:lnTo>
                  <a:lnTo>
                    <a:pt x="1805" y="16"/>
                  </a:lnTo>
                  <a:lnTo>
                    <a:pt x="1833" y="5"/>
                  </a:lnTo>
                  <a:lnTo>
                    <a:pt x="18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25" name="Google Shape;10425;p23"/>
          <p:cNvGrpSpPr/>
          <p:nvPr/>
        </p:nvGrpSpPr>
        <p:grpSpPr>
          <a:xfrm>
            <a:off x="12375178" y="18832902"/>
            <a:ext cx="475909" cy="446851"/>
            <a:chOff x="991" y="2209"/>
            <a:chExt cx="2064" cy="1938"/>
          </a:xfrm>
        </p:grpSpPr>
        <p:sp>
          <p:nvSpPr>
            <p:cNvPr id="10426" name="Google Shape;10426;p23"/>
            <p:cNvSpPr/>
            <p:nvPr/>
          </p:nvSpPr>
          <p:spPr>
            <a:xfrm>
              <a:off x="2582" y="3433"/>
              <a:ext cx="473" cy="507"/>
            </a:xfrm>
            <a:custGeom>
              <a:rect b="b" l="l" r="r" t="t"/>
              <a:pathLst>
                <a:path extrusionOk="0" h="1014" w="945">
                  <a:moveTo>
                    <a:pt x="439" y="0"/>
                  </a:moveTo>
                  <a:lnTo>
                    <a:pt x="463" y="2"/>
                  </a:lnTo>
                  <a:lnTo>
                    <a:pt x="485" y="9"/>
                  </a:lnTo>
                  <a:lnTo>
                    <a:pt x="507" y="20"/>
                  </a:lnTo>
                  <a:lnTo>
                    <a:pt x="526" y="35"/>
                  </a:lnTo>
                  <a:lnTo>
                    <a:pt x="910" y="419"/>
                  </a:lnTo>
                  <a:lnTo>
                    <a:pt x="927" y="442"/>
                  </a:lnTo>
                  <a:lnTo>
                    <a:pt x="940" y="467"/>
                  </a:lnTo>
                  <a:lnTo>
                    <a:pt x="945" y="493"/>
                  </a:lnTo>
                  <a:lnTo>
                    <a:pt x="945" y="521"/>
                  </a:lnTo>
                  <a:lnTo>
                    <a:pt x="940" y="547"/>
                  </a:lnTo>
                  <a:lnTo>
                    <a:pt x="927" y="571"/>
                  </a:lnTo>
                  <a:lnTo>
                    <a:pt x="910" y="593"/>
                  </a:lnTo>
                  <a:lnTo>
                    <a:pt x="526" y="978"/>
                  </a:lnTo>
                  <a:lnTo>
                    <a:pt x="507" y="994"/>
                  </a:lnTo>
                  <a:lnTo>
                    <a:pt x="485" y="1005"/>
                  </a:lnTo>
                  <a:lnTo>
                    <a:pt x="463" y="1011"/>
                  </a:lnTo>
                  <a:lnTo>
                    <a:pt x="439" y="1014"/>
                  </a:lnTo>
                  <a:lnTo>
                    <a:pt x="415" y="1011"/>
                  </a:lnTo>
                  <a:lnTo>
                    <a:pt x="392" y="1005"/>
                  </a:lnTo>
                  <a:lnTo>
                    <a:pt x="370" y="993"/>
                  </a:lnTo>
                  <a:lnTo>
                    <a:pt x="351" y="978"/>
                  </a:lnTo>
                  <a:lnTo>
                    <a:pt x="336" y="960"/>
                  </a:lnTo>
                  <a:lnTo>
                    <a:pt x="325" y="939"/>
                  </a:lnTo>
                  <a:lnTo>
                    <a:pt x="318" y="915"/>
                  </a:lnTo>
                  <a:lnTo>
                    <a:pt x="315" y="891"/>
                  </a:lnTo>
                  <a:lnTo>
                    <a:pt x="315" y="645"/>
                  </a:lnTo>
                  <a:lnTo>
                    <a:pt x="0" y="645"/>
                  </a:lnTo>
                  <a:lnTo>
                    <a:pt x="0" y="369"/>
                  </a:lnTo>
                  <a:lnTo>
                    <a:pt x="315" y="369"/>
                  </a:lnTo>
                  <a:lnTo>
                    <a:pt x="315" y="123"/>
                  </a:lnTo>
                  <a:lnTo>
                    <a:pt x="318" y="98"/>
                  </a:lnTo>
                  <a:lnTo>
                    <a:pt x="325" y="75"/>
                  </a:lnTo>
                  <a:lnTo>
                    <a:pt x="336" y="54"/>
                  </a:lnTo>
                  <a:lnTo>
                    <a:pt x="351" y="36"/>
                  </a:lnTo>
                  <a:lnTo>
                    <a:pt x="370" y="20"/>
                  </a:lnTo>
                  <a:lnTo>
                    <a:pt x="392" y="9"/>
                  </a:lnTo>
                  <a:lnTo>
                    <a:pt x="415" y="2"/>
                  </a:lnTo>
                  <a:lnTo>
                    <a:pt x="4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7" name="Google Shape;10427;p23"/>
            <p:cNvSpPr/>
            <p:nvPr/>
          </p:nvSpPr>
          <p:spPr>
            <a:xfrm>
              <a:off x="992" y="2320"/>
              <a:ext cx="481" cy="507"/>
            </a:xfrm>
            <a:custGeom>
              <a:rect b="b" l="l" r="r" t="t"/>
              <a:pathLst>
                <a:path extrusionOk="0" h="1015" w="961">
                  <a:moveTo>
                    <a:pt x="506" y="0"/>
                  </a:moveTo>
                  <a:lnTo>
                    <a:pt x="530" y="2"/>
                  </a:lnTo>
                  <a:lnTo>
                    <a:pt x="554" y="10"/>
                  </a:lnTo>
                  <a:lnTo>
                    <a:pt x="575" y="21"/>
                  </a:lnTo>
                  <a:lnTo>
                    <a:pt x="594" y="36"/>
                  </a:lnTo>
                  <a:lnTo>
                    <a:pt x="609" y="55"/>
                  </a:lnTo>
                  <a:lnTo>
                    <a:pt x="620" y="76"/>
                  </a:lnTo>
                  <a:lnTo>
                    <a:pt x="626" y="99"/>
                  </a:lnTo>
                  <a:lnTo>
                    <a:pt x="629" y="124"/>
                  </a:lnTo>
                  <a:lnTo>
                    <a:pt x="629" y="370"/>
                  </a:lnTo>
                  <a:lnTo>
                    <a:pt x="961" y="370"/>
                  </a:lnTo>
                  <a:lnTo>
                    <a:pt x="961" y="646"/>
                  </a:lnTo>
                  <a:lnTo>
                    <a:pt x="629" y="646"/>
                  </a:lnTo>
                  <a:lnTo>
                    <a:pt x="629" y="892"/>
                  </a:lnTo>
                  <a:lnTo>
                    <a:pt x="626" y="921"/>
                  </a:lnTo>
                  <a:lnTo>
                    <a:pt x="616" y="949"/>
                  </a:lnTo>
                  <a:lnTo>
                    <a:pt x="600" y="973"/>
                  </a:lnTo>
                  <a:lnTo>
                    <a:pt x="579" y="991"/>
                  </a:lnTo>
                  <a:lnTo>
                    <a:pt x="554" y="1006"/>
                  </a:lnTo>
                  <a:lnTo>
                    <a:pt x="530" y="1013"/>
                  </a:lnTo>
                  <a:lnTo>
                    <a:pt x="506" y="1015"/>
                  </a:lnTo>
                  <a:lnTo>
                    <a:pt x="482" y="1013"/>
                  </a:lnTo>
                  <a:lnTo>
                    <a:pt x="460" y="1006"/>
                  </a:lnTo>
                  <a:lnTo>
                    <a:pt x="438" y="995"/>
                  </a:lnTo>
                  <a:lnTo>
                    <a:pt x="420" y="979"/>
                  </a:lnTo>
                  <a:lnTo>
                    <a:pt x="35" y="594"/>
                  </a:lnTo>
                  <a:lnTo>
                    <a:pt x="18" y="572"/>
                  </a:lnTo>
                  <a:lnTo>
                    <a:pt x="5" y="548"/>
                  </a:lnTo>
                  <a:lnTo>
                    <a:pt x="0" y="521"/>
                  </a:lnTo>
                  <a:lnTo>
                    <a:pt x="0" y="494"/>
                  </a:lnTo>
                  <a:lnTo>
                    <a:pt x="5" y="468"/>
                  </a:lnTo>
                  <a:lnTo>
                    <a:pt x="18" y="443"/>
                  </a:lnTo>
                  <a:lnTo>
                    <a:pt x="35" y="420"/>
                  </a:lnTo>
                  <a:lnTo>
                    <a:pt x="420" y="36"/>
                  </a:lnTo>
                  <a:lnTo>
                    <a:pt x="438" y="21"/>
                  </a:lnTo>
                  <a:lnTo>
                    <a:pt x="460" y="10"/>
                  </a:lnTo>
                  <a:lnTo>
                    <a:pt x="482" y="2"/>
                  </a:lnTo>
                  <a:lnTo>
                    <a:pt x="5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8" name="Google Shape;10428;p23"/>
            <p:cNvSpPr/>
            <p:nvPr/>
          </p:nvSpPr>
          <p:spPr>
            <a:xfrm>
              <a:off x="1610" y="2209"/>
              <a:ext cx="1238" cy="961"/>
            </a:xfrm>
            <a:custGeom>
              <a:rect b="b" l="l" r="r" t="t"/>
              <a:pathLst>
                <a:path extrusionOk="0" h="1923" w="2476">
                  <a:moveTo>
                    <a:pt x="163" y="0"/>
                  </a:moveTo>
                  <a:lnTo>
                    <a:pt x="849" y="0"/>
                  </a:lnTo>
                  <a:lnTo>
                    <a:pt x="882" y="3"/>
                  </a:lnTo>
                  <a:lnTo>
                    <a:pt x="912" y="13"/>
                  </a:lnTo>
                  <a:lnTo>
                    <a:pt x="939" y="28"/>
                  </a:lnTo>
                  <a:lnTo>
                    <a:pt x="964" y="48"/>
                  </a:lnTo>
                  <a:lnTo>
                    <a:pt x="984" y="71"/>
                  </a:lnTo>
                  <a:lnTo>
                    <a:pt x="998" y="99"/>
                  </a:lnTo>
                  <a:lnTo>
                    <a:pt x="1008" y="129"/>
                  </a:lnTo>
                  <a:lnTo>
                    <a:pt x="1012" y="161"/>
                  </a:lnTo>
                  <a:lnTo>
                    <a:pt x="1012" y="363"/>
                  </a:lnTo>
                  <a:lnTo>
                    <a:pt x="1014" y="376"/>
                  </a:lnTo>
                  <a:lnTo>
                    <a:pt x="1023" y="383"/>
                  </a:lnTo>
                  <a:lnTo>
                    <a:pt x="1034" y="387"/>
                  </a:lnTo>
                  <a:lnTo>
                    <a:pt x="2314" y="387"/>
                  </a:lnTo>
                  <a:lnTo>
                    <a:pt x="2347" y="389"/>
                  </a:lnTo>
                  <a:lnTo>
                    <a:pt x="2377" y="399"/>
                  </a:lnTo>
                  <a:lnTo>
                    <a:pt x="2404" y="414"/>
                  </a:lnTo>
                  <a:lnTo>
                    <a:pt x="2428" y="434"/>
                  </a:lnTo>
                  <a:lnTo>
                    <a:pt x="2448" y="458"/>
                  </a:lnTo>
                  <a:lnTo>
                    <a:pt x="2463" y="486"/>
                  </a:lnTo>
                  <a:lnTo>
                    <a:pt x="2473" y="516"/>
                  </a:lnTo>
                  <a:lnTo>
                    <a:pt x="2476" y="548"/>
                  </a:lnTo>
                  <a:lnTo>
                    <a:pt x="2476" y="1760"/>
                  </a:lnTo>
                  <a:lnTo>
                    <a:pt x="2473" y="1793"/>
                  </a:lnTo>
                  <a:lnTo>
                    <a:pt x="2463" y="1824"/>
                  </a:lnTo>
                  <a:lnTo>
                    <a:pt x="2448" y="1851"/>
                  </a:lnTo>
                  <a:lnTo>
                    <a:pt x="2428" y="1875"/>
                  </a:lnTo>
                  <a:lnTo>
                    <a:pt x="2404" y="1895"/>
                  </a:lnTo>
                  <a:lnTo>
                    <a:pt x="2377" y="1910"/>
                  </a:lnTo>
                  <a:lnTo>
                    <a:pt x="2347" y="1919"/>
                  </a:lnTo>
                  <a:lnTo>
                    <a:pt x="2314" y="1923"/>
                  </a:lnTo>
                  <a:lnTo>
                    <a:pt x="1794" y="1923"/>
                  </a:lnTo>
                  <a:lnTo>
                    <a:pt x="1757" y="1892"/>
                  </a:lnTo>
                  <a:lnTo>
                    <a:pt x="1717" y="1864"/>
                  </a:lnTo>
                  <a:lnTo>
                    <a:pt x="1673" y="1840"/>
                  </a:lnTo>
                  <a:lnTo>
                    <a:pt x="1628" y="1821"/>
                  </a:lnTo>
                  <a:lnTo>
                    <a:pt x="1579" y="1808"/>
                  </a:lnTo>
                  <a:lnTo>
                    <a:pt x="1529" y="1800"/>
                  </a:lnTo>
                  <a:lnTo>
                    <a:pt x="1478" y="1796"/>
                  </a:lnTo>
                  <a:lnTo>
                    <a:pt x="225" y="1796"/>
                  </a:lnTo>
                  <a:lnTo>
                    <a:pt x="220" y="1744"/>
                  </a:lnTo>
                  <a:lnTo>
                    <a:pt x="210" y="1691"/>
                  </a:lnTo>
                  <a:lnTo>
                    <a:pt x="194" y="1642"/>
                  </a:lnTo>
                  <a:lnTo>
                    <a:pt x="173" y="1596"/>
                  </a:lnTo>
                  <a:lnTo>
                    <a:pt x="147" y="1552"/>
                  </a:lnTo>
                  <a:lnTo>
                    <a:pt x="117" y="1511"/>
                  </a:lnTo>
                  <a:lnTo>
                    <a:pt x="81" y="1475"/>
                  </a:lnTo>
                  <a:lnTo>
                    <a:pt x="43" y="1441"/>
                  </a:lnTo>
                  <a:lnTo>
                    <a:pt x="0" y="1412"/>
                  </a:lnTo>
                  <a:lnTo>
                    <a:pt x="0" y="161"/>
                  </a:lnTo>
                  <a:lnTo>
                    <a:pt x="4" y="129"/>
                  </a:lnTo>
                  <a:lnTo>
                    <a:pt x="14" y="99"/>
                  </a:lnTo>
                  <a:lnTo>
                    <a:pt x="29" y="71"/>
                  </a:lnTo>
                  <a:lnTo>
                    <a:pt x="48" y="48"/>
                  </a:lnTo>
                  <a:lnTo>
                    <a:pt x="73" y="28"/>
                  </a:lnTo>
                  <a:lnTo>
                    <a:pt x="100" y="13"/>
                  </a:lnTo>
                  <a:lnTo>
                    <a:pt x="130" y="3"/>
                  </a:lnTo>
                  <a:lnTo>
                    <a:pt x="1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29" name="Google Shape;10429;p23"/>
            <p:cNvSpPr/>
            <p:nvPr/>
          </p:nvSpPr>
          <p:spPr>
            <a:xfrm>
              <a:off x="991" y="3018"/>
              <a:ext cx="1453" cy="1129"/>
            </a:xfrm>
            <a:custGeom>
              <a:rect b="b" l="l" r="r" t="t"/>
              <a:pathLst>
                <a:path extrusionOk="0" h="2257" w="2905">
                  <a:moveTo>
                    <a:pt x="190" y="0"/>
                  </a:moveTo>
                  <a:lnTo>
                    <a:pt x="995" y="0"/>
                  </a:lnTo>
                  <a:lnTo>
                    <a:pt x="1034" y="3"/>
                  </a:lnTo>
                  <a:lnTo>
                    <a:pt x="1069" y="15"/>
                  </a:lnTo>
                  <a:lnTo>
                    <a:pt x="1102" y="32"/>
                  </a:lnTo>
                  <a:lnTo>
                    <a:pt x="1131" y="56"/>
                  </a:lnTo>
                  <a:lnTo>
                    <a:pt x="1153" y="84"/>
                  </a:lnTo>
                  <a:lnTo>
                    <a:pt x="1171" y="116"/>
                  </a:lnTo>
                  <a:lnTo>
                    <a:pt x="1182" y="152"/>
                  </a:lnTo>
                  <a:lnTo>
                    <a:pt x="1186" y="190"/>
                  </a:lnTo>
                  <a:lnTo>
                    <a:pt x="1186" y="427"/>
                  </a:lnTo>
                  <a:lnTo>
                    <a:pt x="1190" y="440"/>
                  </a:lnTo>
                  <a:lnTo>
                    <a:pt x="1200" y="450"/>
                  </a:lnTo>
                  <a:lnTo>
                    <a:pt x="1213" y="454"/>
                  </a:lnTo>
                  <a:lnTo>
                    <a:pt x="2715" y="454"/>
                  </a:lnTo>
                  <a:lnTo>
                    <a:pt x="2753" y="458"/>
                  </a:lnTo>
                  <a:lnTo>
                    <a:pt x="2788" y="469"/>
                  </a:lnTo>
                  <a:lnTo>
                    <a:pt x="2821" y="487"/>
                  </a:lnTo>
                  <a:lnTo>
                    <a:pt x="2850" y="509"/>
                  </a:lnTo>
                  <a:lnTo>
                    <a:pt x="2872" y="538"/>
                  </a:lnTo>
                  <a:lnTo>
                    <a:pt x="2890" y="570"/>
                  </a:lnTo>
                  <a:lnTo>
                    <a:pt x="2901" y="606"/>
                  </a:lnTo>
                  <a:lnTo>
                    <a:pt x="2905" y="644"/>
                  </a:lnTo>
                  <a:lnTo>
                    <a:pt x="2905" y="2066"/>
                  </a:lnTo>
                  <a:lnTo>
                    <a:pt x="2901" y="2105"/>
                  </a:lnTo>
                  <a:lnTo>
                    <a:pt x="2890" y="2140"/>
                  </a:lnTo>
                  <a:lnTo>
                    <a:pt x="2872" y="2173"/>
                  </a:lnTo>
                  <a:lnTo>
                    <a:pt x="2850" y="2202"/>
                  </a:lnTo>
                  <a:lnTo>
                    <a:pt x="2821" y="2224"/>
                  </a:lnTo>
                  <a:lnTo>
                    <a:pt x="2788" y="2242"/>
                  </a:lnTo>
                  <a:lnTo>
                    <a:pt x="2753" y="2253"/>
                  </a:lnTo>
                  <a:lnTo>
                    <a:pt x="2715" y="2257"/>
                  </a:lnTo>
                  <a:lnTo>
                    <a:pt x="190" y="2257"/>
                  </a:lnTo>
                  <a:lnTo>
                    <a:pt x="153" y="2253"/>
                  </a:lnTo>
                  <a:lnTo>
                    <a:pt x="116" y="2242"/>
                  </a:lnTo>
                  <a:lnTo>
                    <a:pt x="84" y="2224"/>
                  </a:lnTo>
                  <a:lnTo>
                    <a:pt x="56" y="2202"/>
                  </a:lnTo>
                  <a:lnTo>
                    <a:pt x="33" y="2173"/>
                  </a:lnTo>
                  <a:lnTo>
                    <a:pt x="15" y="2140"/>
                  </a:lnTo>
                  <a:lnTo>
                    <a:pt x="4" y="2105"/>
                  </a:lnTo>
                  <a:lnTo>
                    <a:pt x="0" y="2066"/>
                  </a:lnTo>
                  <a:lnTo>
                    <a:pt x="0" y="190"/>
                  </a:lnTo>
                  <a:lnTo>
                    <a:pt x="4" y="152"/>
                  </a:lnTo>
                  <a:lnTo>
                    <a:pt x="15" y="116"/>
                  </a:lnTo>
                  <a:lnTo>
                    <a:pt x="33" y="84"/>
                  </a:lnTo>
                  <a:lnTo>
                    <a:pt x="56" y="56"/>
                  </a:lnTo>
                  <a:lnTo>
                    <a:pt x="84" y="32"/>
                  </a:lnTo>
                  <a:lnTo>
                    <a:pt x="116" y="15"/>
                  </a:lnTo>
                  <a:lnTo>
                    <a:pt x="153" y="3"/>
                  </a:lnTo>
                  <a:lnTo>
                    <a:pt x="19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30" name="Google Shape;10430;p23"/>
          <p:cNvGrpSpPr/>
          <p:nvPr/>
        </p:nvGrpSpPr>
        <p:grpSpPr>
          <a:xfrm>
            <a:off x="11104091" y="18811946"/>
            <a:ext cx="538174" cy="488521"/>
            <a:chOff x="1643" y="1628"/>
            <a:chExt cx="2054" cy="1864"/>
          </a:xfrm>
        </p:grpSpPr>
        <p:sp>
          <p:nvSpPr>
            <p:cNvPr id="10431" name="Google Shape;10431;p23"/>
            <p:cNvSpPr/>
            <p:nvPr/>
          </p:nvSpPr>
          <p:spPr>
            <a:xfrm>
              <a:off x="1643" y="3047"/>
              <a:ext cx="1699" cy="445"/>
            </a:xfrm>
            <a:custGeom>
              <a:rect b="b" l="l" r="r" t="t"/>
              <a:pathLst>
                <a:path extrusionOk="0" h="891" w="3397">
                  <a:moveTo>
                    <a:pt x="3146" y="0"/>
                  </a:moveTo>
                  <a:lnTo>
                    <a:pt x="3298" y="33"/>
                  </a:lnTo>
                  <a:lnTo>
                    <a:pt x="3325" y="43"/>
                  </a:lnTo>
                  <a:lnTo>
                    <a:pt x="3348" y="57"/>
                  </a:lnTo>
                  <a:lnTo>
                    <a:pt x="3367" y="76"/>
                  </a:lnTo>
                  <a:lnTo>
                    <a:pt x="3382" y="98"/>
                  </a:lnTo>
                  <a:lnTo>
                    <a:pt x="3393" y="123"/>
                  </a:lnTo>
                  <a:lnTo>
                    <a:pt x="3397" y="150"/>
                  </a:lnTo>
                  <a:lnTo>
                    <a:pt x="3395" y="178"/>
                  </a:lnTo>
                  <a:lnTo>
                    <a:pt x="3388" y="204"/>
                  </a:lnTo>
                  <a:lnTo>
                    <a:pt x="3376" y="228"/>
                  </a:lnTo>
                  <a:lnTo>
                    <a:pt x="3358" y="249"/>
                  </a:lnTo>
                  <a:lnTo>
                    <a:pt x="3337" y="265"/>
                  </a:lnTo>
                  <a:lnTo>
                    <a:pt x="3312" y="277"/>
                  </a:lnTo>
                  <a:lnTo>
                    <a:pt x="1585" y="871"/>
                  </a:lnTo>
                  <a:lnTo>
                    <a:pt x="1546" y="882"/>
                  </a:lnTo>
                  <a:lnTo>
                    <a:pt x="1506" y="889"/>
                  </a:lnTo>
                  <a:lnTo>
                    <a:pt x="1467" y="891"/>
                  </a:lnTo>
                  <a:lnTo>
                    <a:pt x="1421" y="887"/>
                  </a:lnTo>
                  <a:lnTo>
                    <a:pt x="1374" y="879"/>
                  </a:lnTo>
                  <a:lnTo>
                    <a:pt x="94" y="540"/>
                  </a:lnTo>
                  <a:lnTo>
                    <a:pt x="68" y="530"/>
                  </a:lnTo>
                  <a:lnTo>
                    <a:pt x="46" y="515"/>
                  </a:lnTo>
                  <a:lnTo>
                    <a:pt x="28" y="496"/>
                  </a:lnTo>
                  <a:lnTo>
                    <a:pt x="13" y="474"/>
                  </a:lnTo>
                  <a:lnTo>
                    <a:pt x="3" y="449"/>
                  </a:lnTo>
                  <a:lnTo>
                    <a:pt x="0" y="423"/>
                  </a:lnTo>
                  <a:lnTo>
                    <a:pt x="1" y="396"/>
                  </a:lnTo>
                  <a:lnTo>
                    <a:pt x="8" y="371"/>
                  </a:lnTo>
                  <a:lnTo>
                    <a:pt x="21" y="347"/>
                  </a:lnTo>
                  <a:lnTo>
                    <a:pt x="38" y="327"/>
                  </a:lnTo>
                  <a:lnTo>
                    <a:pt x="60" y="310"/>
                  </a:lnTo>
                  <a:lnTo>
                    <a:pt x="83" y="299"/>
                  </a:lnTo>
                  <a:lnTo>
                    <a:pt x="245" y="240"/>
                  </a:lnTo>
                  <a:lnTo>
                    <a:pt x="1306" y="521"/>
                  </a:lnTo>
                  <a:lnTo>
                    <a:pt x="1360" y="533"/>
                  </a:lnTo>
                  <a:lnTo>
                    <a:pt x="1413" y="540"/>
                  </a:lnTo>
                  <a:lnTo>
                    <a:pt x="1467" y="541"/>
                  </a:lnTo>
                  <a:lnTo>
                    <a:pt x="1536" y="538"/>
                  </a:lnTo>
                  <a:lnTo>
                    <a:pt x="1605" y="526"/>
                  </a:lnTo>
                  <a:lnTo>
                    <a:pt x="1671" y="508"/>
                  </a:lnTo>
                  <a:lnTo>
                    <a:pt x="31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2" name="Google Shape;10432;p23"/>
            <p:cNvSpPr/>
            <p:nvPr/>
          </p:nvSpPr>
          <p:spPr>
            <a:xfrm>
              <a:off x="1643" y="2792"/>
              <a:ext cx="1697" cy="394"/>
            </a:xfrm>
            <a:custGeom>
              <a:rect b="b" l="l" r="r" t="t"/>
              <a:pathLst>
                <a:path extrusionOk="0" h="788" w="3394">
                  <a:moveTo>
                    <a:pt x="2846" y="0"/>
                  </a:moveTo>
                  <a:lnTo>
                    <a:pt x="2894" y="39"/>
                  </a:lnTo>
                  <a:lnTo>
                    <a:pt x="2943" y="70"/>
                  </a:lnTo>
                  <a:lnTo>
                    <a:pt x="2997" y="96"/>
                  </a:lnTo>
                  <a:lnTo>
                    <a:pt x="3053" y="115"/>
                  </a:lnTo>
                  <a:lnTo>
                    <a:pt x="3110" y="126"/>
                  </a:lnTo>
                  <a:lnTo>
                    <a:pt x="3171" y="130"/>
                  </a:lnTo>
                  <a:lnTo>
                    <a:pt x="3230" y="126"/>
                  </a:lnTo>
                  <a:lnTo>
                    <a:pt x="3286" y="115"/>
                  </a:lnTo>
                  <a:lnTo>
                    <a:pt x="3342" y="96"/>
                  </a:lnTo>
                  <a:lnTo>
                    <a:pt x="3394" y="72"/>
                  </a:lnTo>
                  <a:lnTo>
                    <a:pt x="3388" y="99"/>
                  </a:lnTo>
                  <a:lnTo>
                    <a:pt x="3376" y="124"/>
                  </a:lnTo>
                  <a:lnTo>
                    <a:pt x="3358" y="145"/>
                  </a:lnTo>
                  <a:lnTo>
                    <a:pt x="3337" y="162"/>
                  </a:lnTo>
                  <a:lnTo>
                    <a:pt x="3312" y="175"/>
                  </a:lnTo>
                  <a:lnTo>
                    <a:pt x="1585" y="768"/>
                  </a:lnTo>
                  <a:lnTo>
                    <a:pt x="1546" y="779"/>
                  </a:lnTo>
                  <a:lnTo>
                    <a:pt x="1506" y="786"/>
                  </a:lnTo>
                  <a:lnTo>
                    <a:pt x="1467" y="788"/>
                  </a:lnTo>
                  <a:lnTo>
                    <a:pt x="1421" y="784"/>
                  </a:lnTo>
                  <a:lnTo>
                    <a:pt x="1374" y="776"/>
                  </a:lnTo>
                  <a:lnTo>
                    <a:pt x="94" y="437"/>
                  </a:lnTo>
                  <a:lnTo>
                    <a:pt x="68" y="427"/>
                  </a:lnTo>
                  <a:lnTo>
                    <a:pt x="46" y="412"/>
                  </a:lnTo>
                  <a:lnTo>
                    <a:pt x="28" y="394"/>
                  </a:lnTo>
                  <a:lnTo>
                    <a:pt x="13" y="372"/>
                  </a:lnTo>
                  <a:lnTo>
                    <a:pt x="5" y="348"/>
                  </a:lnTo>
                  <a:lnTo>
                    <a:pt x="0" y="320"/>
                  </a:lnTo>
                  <a:lnTo>
                    <a:pt x="2" y="293"/>
                  </a:lnTo>
                  <a:lnTo>
                    <a:pt x="8" y="268"/>
                  </a:lnTo>
                  <a:lnTo>
                    <a:pt x="21" y="244"/>
                  </a:lnTo>
                  <a:lnTo>
                    <a:pt x="38" y="224"/>
                  </a:lnTo>
                  <a:lnTo>
                    <a:pt x="60" y="208"/>
                  </a:lnTo>
                  <a:lnTo>
                    <a:pt x="83" y="196"/>
                  </a:lnTo>
                  <a:lnTo>
                    <a:pt x="245" y="137"/>
                  </a:lnTo>
                  <a:lnTo>
                    <a:pt x="1306" y="419"/>
                  </a:lnTo>
                  <a:lnTo>
                    <a:pt x="1360" y="430"/>
                  </a:lnTo>
                  <a:lnTo>
                    <a:pt x="1413" y="437"/>
                  </a:lnTo>
                  <a:lnTo>
                    <a:pt x="1467" y="440"/>
                  </a:lnTo>
                  <a:lnTo>
                    <a:pt x="1536" y="436"/>
                  </a:lnTo>
                  <a:lnTo>
                    <a:pt x="1605" y="423"/>
                  </a:lnTo>
                  <a:lnTo>
                    <a:pt x="1671" y="405"/>
                  </a:lnTo>
                  <a:lnTo>
                    <a:pt x="28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3" name="Google Shape;10433;p23"/>
            <p:cNvSpPr/>
            <p:nvPr/>
          </p:nvSpPr>
          <p:spPr>
            <a:xfrm>
              <a:off x="1643" y="2553"/>
              <a:ext cx="1326" cy="325"/>
            </a:xfrm>
            <a:custGeom>
              <a:rect b="b" l="l" r="r" t="t"/>
              <a:pathLst>
                <a:path extrusionOk="0" h="651" w="2652">
                  <a:moveTo>
                    <a:pt x="245" y="0"/>
                  </a:moveTo>
                  <a:lnTo>
                    <a:pt x="1306" y="282"/>
                  </a:lnTo>
                  <a:lnTo>
                    <a:pt x="1360" y="293"/>
                  </a:lnTo>
                  <a:lnTo>
                    <a:pt x="1413" y="300"/>
                  </a:lnTo>
                  <a:lnTo>
                    <a:pt x="1467" y="303"/>
                  </a:lnTo>
                  <a:lnTo>
                    <a:pt x="1536" y="299"/>
                  </a:lnTo>
                  <a:lnTo>
                    <a:pt x="1605" y="287"/>
                  </a:lnTo>
                  <a:lnTo>
                    <a:pt x="1671" y="268"/>
                  </a:lnTo>
                  <a:lnTo>
                    <a:pt x="2428" y="8"/>
                  </a:lnTo>
                  <a:lnTo>
                    <a:pt x="2652" y="264"/>
                  </a:lnTo>
                  <a:lnTo>
                    <a:pt x="1585" y="631"/>
                  </a:lnTo>
                  <a:lnTo>
                    <a:pt x="1546" y="643"/>
                  </a:lnTo>
                  <a:lnTo>
                    <a:pt x="1506" y="649"/>
                  </a:lnTo>
                  <a:lnTo>
                    <a:pt x="1467" y="651"/>
                  </a:lnTo>
                  <a:lnTo>
                    <a:pt x="1421" y="648"/>
                  </a:lnTo>
                  <a:lnTo>
                    <a:pt x="1374" y="639"/>
                  </a:lnTo>
                  <a:lnTo>
                    <a:pt x="94" y="300"/>
                  </a:lnTo>
                  <a:lnTo>
                    <a:pt x="68" y="290"/>
                  </a:lnTo>
                  <a:lnTo>
                    <a:pt x="46" y="275"/>
                  </a:lnTo>
                  <a:lnTo>
                    <a:pt x="28" y="257"/>
                  </a:lnTo>
                  <a:lnTo>
                    <a:pt x="13" y="236"/>
                  </a:lnTo>
                  <a:lnTo>
                    <a:pt x="5" y="211"/>
                  </a:lnTo>
                  <a:lnTo>
                    <a:pt x="0" y="183"/>
                  </a:lnTo>
                  <a:lnTo>
                    <a:pt x="2" y="156"/>
                  </a:lnTo>
                  <a:lnTo>
                    <a:pt x="8" y="131"/>
                  </a:lnTo>
                  <a:lnTo>
                    <a:pt x="21" y="107"/>
                  </a:lnTo>
                  <a:lnTo>
                    <a:pt x="38" y="87"/>
                  </a:lnTo>
                  <a:lnTo>
                    <a:pt x="60" y="71"/>
                  </a:lnTo>
                  <a:lnTo>
                    <a:pt x="83" y="59"/>
                  </a:lnTo>
                  <a:lnTo>
                    <a:pt x="2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4" name="Google Shape;10434;p23"/>
            <p:cNvSpPr/>
            <p:nvPr/>
          </p:nvSpPr>
          <p:spPr>
            <a:xfrm>
              <a:off x="1643" y="1978"/>
              <a:ext cx="1134" cy="593"/>
            </a:xfrm>
            <a:custGeom>
              <a:rect b="b" l="l" r="r" t="t"/>
              <a:pathLst>
                <a:path extrusionOk="0" h="1185" w="2267">
                  <a:moveTo>
                    <a:pt x="1793" y="0"/>
                  </a:moveTo>
                  <a:lnTo>
                    <a:pt x="1833" y="3"/>
                  </a:lnTo>
                  <a:lnTo>
                    <a:pt x="1873" y="9"/>
                  </a:lnTo>
                  <a:lnTo>
                    <a:pt x="2150" y="71"/>
                  </a:lnTo>
                  <a:lnTo>
                    <a:pt x="2235" y="807"/>
                  </a:lnTo>
                  <a:lnTo>
                    <a:pt x="2241" y="849"/>
                  </a:lnTo>
                  <a:lnTo>
                    <a:pt x="2252" y="892"/>
                  </a:lnTo>
                  <a:lnTo>
                    <a:pt x="2267" y="932"/>
                  </a:lnTo>
                  <a:lnTo>
                    <a:pt x="1585" y="1166"/>
                  </a:lnTo>
                  <a:lnTo>
                    <a:pt x="1546" y="1177"/>
                  </a:lnTo>
                  <a:lnTo>
                    <a:pt x="1506" y="1183"/>
                  </a:lnTo>
                  <a:lnTo>
                    <a:pt x="1467" y="1185"/>
                  </a:lnTo>
                  <a:lnTo>
                    <a:pt x="1421" y="1183"/>
                  </a:lnTo>
                  <a:lnTo>
                    <a:pt x="1374" y="1173"/>
                  </a:lnTo>
                  <a:lnTo>
                    <a:pt x="94" y="834"/>
                  </a:lnTo>
                  <a:lnTo>
                    <a:pt x="68" y="824"/>
                  </a:lnTo>
                  <a:lnTo>
                    <a:pt x="46" y="810"/>
                  </a:lnTo>
                  <a:lnTo>
                    <a:pt x="28" y="791"/>
                  </a:lnTo>
                  <a:lnTo>
                    <a:pt x="13" y="770"/>
                  </a:lnTo>
                  <a:lnTo>
                    <a:pt x="3" y="745"/>
                  </a:lnTo>
                  <a:lnTo>
                    <a:pt x="0" y="717"/>
                  </a:lnTo>
                  <a:lnTo>
                    <a:pt x="2" y="690"/>
                  </a:lnTo>
                  <a:lnTo>
                    <a:pt x="8" y="665"/>
                  </a:lnTo>
                  <a:lnTo>
                    <a:pt x="21" y="642"/>
                  </a:lnTo>
                  <a:lnTo>
                    <a:pt x="38" y="622"/>
                  </a:lnTo>
                  <a:lnTo>
                    <a:pt x="60" y="605"/>
                  </a:lnTo>
                  <a:lnTo>
                    <a:pt x="83" y="593"/>
                  </a:lnTo>
                  <a:lnTo>
                    <a:pt x="1670" y="22"/>
                  </a:lnTo>
                  <a:lnTo>
                    <a:pt x="1711" y="10"/>
                  </a:lnTo>
                  <a:lnTo>
                    <a:pt x="1752" y="3"/>
                  </a:lnTo>
                  <a:lnTo>
                    <a:pt x="17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5" name="Google Shape;10435;p23"/>
            <p:cNvSpPr/>
            <p:nvPr/>
          </p:nvSpPr>
          <p:spPr>
            <a:xfrm>
              <a:off x="2902" y="1769"/>
              <a:ext cx="624" cy="898"/>
            </a:xfrm>
            <a:custGeom>
              <a:rect b="b" l="l" r="r" t="t"/>
              <a:pathLst>
                <a:path extrusionOk="0" h="1796" w="1247">
                  <a:moveTo>
                    <a:pt x="653" y="0"/>
                  </a:moveTo>
                  <a:lnTo>
                    <a:pt x="653" y="899"/>
                  </a:lnTo>
                  <a:lnTo>
                    <a:pt x="1247" y="899"/>
                  </a:lnTo>
                  <a:lnTo>
                    <a:pt x="1214" y="1183"/>
                  </a:lnTo>
                  <a:lnTo>
                    <a:pt x="1210" y="1203"/>
                  </a:lnTo>
                  <a:lnTo>
                    <a:pt x="1201" y="1221"/>
                  </a:lnTo>
                  <a:lnTo>
                    <a:pt x="1189" y="1239"/>
                  </a:lnTo>
                  <a:lnTo>
                    <a:pt x="731" y="1763"/>
                  </a:lnTo>
                  <a:lnTo>
                    <a:pt x="714" y="1778"/>
                  </a:lnTo>
                  <a:lnTo>
                    <a:pt x="696" y="1788"/>
                  </a:lnTo>
                  <a:lnTo>
                    <a:pt x="675" y="1794"/>
                  </a:lnTo>
                  <a:lnTo>
                    <a:pt x="653" y="1796"/>
                  </a:lnTo>
                  <a:lnTo>
                    <a:pt x="653" y="899"/>
                  </a:lnTo>
                  <a:lnTo>
                    <a:pt x="58" y="899"/>
                  </a:lnTo>
                  <a:lnTo>
                    <a:pt x="0" y="386"/>
                  </a:lnTo>
                  <a:lnTo>
                    <a:pt x="0" y="360"/>
                  </a:lnTo>
                  <a:lnTo>
                    <a:pt x="6" y="335"/>
                  </a:lnTo>
                  <a:lnTo>
                    <a:pt x="18" y="314"/>
                  </a:lnTo>
                  <a:lnTo>
                    <a:pt x="34" y="295"/>
                  </a:lnTo>
                  <a:lnTo>
                    <a:pt x="57" y="282"/>
                  </a:lnTo>
                  <a:lnTo>
                    <a:pt x="607" y="10"/>
                  </a:lnTo>
                  <a:lnTo>
                    <a:pt x="630" y="3"/>
                  </a:lnTo>
                  <a:lnTo>
                    <a:pt x="6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6" name="Google Shape;10436;p23"/>
            <p:cNvSpPr/>
            <p:nvPr/>
          </p:nvSpPr>
          <p:spPr>
            <a:xfrm>
              <a:off x="2760" y="1628"/>
              <a:ext cx="937" cy="1181"/>
            </a:xfrm>
            <a:custGeom>
              <a:rect b="b" l="l" r="r" t="t"/>
              <a:pathLst>
                <a:path extrusionOk="0" h="2361" w="1874">
                  <a:moveTo>
                    <a:pt x="937" y="187"/>
                  </a:moveTo>
                  <a:lnTo>
                    <a:pt x="906" y="189"/>
                  </a:lnTo>
                  <a:lnTo>
                    <a:pt x="878" y="197"/>
                  </a:lnTo>
                  <a:lnTo>
                    <a:pt x="850" y="207"/>
                  </a:lnTo>
                  <a:lnTo>
                    <a:pt x="299" y="478"/>
                  </a:lnTo>
                  <a:lnTo>
                    <a:pt x="269" y="495"/>
                  </a:lnTo>
                  <a:lnTo>
                    <a:pt x="243" y="519"/>
                  </a:lnTo>
                  <a:lnTo>
                    <a:pt x="221" y="545"/>
                  </a:lnTo>
                  <a:lnTo>
                    <a:pt x="205" y="575"/>
                  </a:lnTo>
                  <a:lnTo>
                    <a:pt x="194" y="607"/>
                  </a:lnTo>
                  <a:lnTo>
                    <a:pt x="189" y="642"/>
                  </a:lnTo>
                  <a:lnTo>
                    <a:pt x="190" y="677"/>
                  </a:lnTo>
                  <a:lnTo>
                    <a:pt x="281" y="1474"/>
                  </a:lnTo>
                  <a:lnTo>
                    <a:pt x="287" y="1504"/>
                  </a:lnTo>
                  <a:lnTo>
                    <a:pt x="297" y="1532"/>
                  </a:lnTo>
                  <a:lnTo>
                    <a:pt x="311" y="1558"/>
                  </a:lnTo>
                  <a:lnTo>
                    <a:pt x="328" y="1582"/>
                  </a:lnTo>
                  <a:lnTo>
                    <a:pt x="788" y="2106"/>
                  </a:lnTo>
                  <a:lnTo>
                    <a:pt x="813" y="2128"/>
                  </a:lnTo>
                  <a:lnTo>
                    <a:pt x="840" y="2147"/>
                  </a:lnTo>
                  <a:lnTo>
                    <a:pt x="871" y="2160"/>
                  </a:lnTo>
                  <a:lnTo>
                    <a:pt x="904" y="2167"/>
                  </a:lnTo>
                  <a:lnTo>
                    <a:pt x="936" y="2169"/>
                  </a:lnTo>
                  <a:lnTo>
                    <a:pt x="970" y="2167"/>
                  </a:lnTo>
                  <a:lnTo>
                    <a:pt x="1002" y="2160"/>
                  </a:lnTo>
                  <a:lnTo>
                    <a:pt x="1033" y="2147"/>
                  </a:lnTo>
                  <a:lnTo>
                    <a:pt x="1061" y="2128"/>
                  </a:lnTo>
                  <a:lnTo>
                    <a:pt x="1086" y="2106"/>
                  </a:lnTo>
                  <a:lnTo>
                    <a:pt x="1545" y="1582"/>
                  </a:lnTo>
                  <a:lnTo>
                    <a:pt x="1562" y="1558"/>
                  </a:lnTo>
                  <a:lnTo>
                    <a:pt x="1576" y="1532"/>
                  </a:lnTo>
                  <a:lnTo>
                    <a:pt x="1586" y="1504"/>
                  </a:lnTo>
                  <a:lnTo>
                    <a:pt x="1592" y="1474"/>
                  </a:lnTo>
                  <a:lnTo>
                    <a:pt x="1684" y="677"/>
                  </a:lnTo>
                  <a:lnTo>
                    <a:pt x="1684" y="642"/>
                  </a:lnTo>
                  <a:lnTo>
                    <a:pt x="1679" y="607"/>
                  </a:lnTo>
                  <a:lnTo>
                    <a:pt x="1668" y="575"/>
                  </a:lnTo>
                  <a:lnTo>
                    <a:pt x="1652" y="545"/>
                  </a:lnTo>
                  <a:lnTo>
                    <a:pt x="1631" y="519"/>
                  </a:lnTo>
                  <a:lnTo>
                    <a:pt x="1605" y="495"/>
                  </a:lnTo>
                  <a:lnTo>
                    <a:pt x="1575" y="478"/>
                  </a:lnTo>
                  <a:lnTo>
                    <a:pt x="1023" y="207"/>
                  </a:lnTo>
                  <a:lnTo>
                    <a:pt x="996" y="197"/>
                  </a:lnTo>
                  <a:lnTo>
                    <a:pt x="966" y="189"/>
                  </a:lnTo>
                  <a:lnTo>
                    <a:pt x="937" y="187"/>
                  </a:lnTo>
                  <a:close/>
                  <a:moveTo>
                    <a:pt x="911" y="0"/>
                  </a:moveTo>
                  <a:lnTo>
                    <a:pt x="962" y="0"/>
                  </a:lnTo>
                  <a:lnTo>
                    <a:pt x="1012" y="6"/>
                  </a:lnTo>
                  <a:lnTo>
                    <a:pt x="1061" y="19"/>
                  </a:lnTo>
                  <a:lnTo>
                    <a:pt x="1107" y="39"/>
                  </a:lnTo>
                  <a:lnTo>
                    <a:pt x="1658" y="309"/>
                  </a:lnTo>
                  <a:lnTo>
                    <a:pt x="1699" y="332"/>
                  </a:lnTo>
                  <a:lnTo>
                    <a:pt x="1738" y="361"/>
                  </a:lnTo>
                  <a:lnTo>
                    <a:pt x="1772" y="393"/>
                  </a:lnTo>
                  <a:lnTo>
                    <a:pt x="1802" y="431"/>
                  </a:lnTo>
                  <a:lnTo>
                    <a:pt x="1826" y="470"/>
                  </a:lnTo>
                  <a:lnTo>
                    <a:pt x="1846" y="513"/>
                  </a:lnTo>
                  <a:lnTo>
                    <a:pt x="1861" y="556"/>
                  </a:lnTo>
                  <a:lnTo>
                    <a:pt x="1870" y="604"/>
                  </a:lnTo>
                  <a:lnTo>
                    <a:pt x="1874" y="651"/>
                  </a:lnTo>
                  <a:lnTo>
                    <a:pt x="1871" y="698"/>
                  </a:lnTo>
                  <a:lnTo>
                    <a:pt x="1779" y="1496"/>
                  </a:lnTo>
                  <a:lnTo>
                    <a:pt x="1772" y="1542"/>
                  </a:lnTo>
                  <a:lnTo>
                    <a:pt x="1758" y="1586"/>
                  </a:lnTo>
                  <a:lnTo>
                    <a:pt x="1739" y="1628"/>
                  </a:lnTo>
                  <a:lnTo>
                    <a:pt x="1716" y="1669"/>
                  </a:lnTo>
                  <a:lnTo>
                    <a:pt x="1686" y="1705"/>
                  </a:lnTo>
                  <a:lnTo>
                    <a:pt x="1227" y="2230"/>
                  </a:lnTo>
                  <a:lnTo>
                    <a:pt x="1194" y="2264"/>
                  </a:lnTo>
                  <a:lnTo>
                    <a:pt x="1157" y="2293"/>
                  </a:lnTo>
                  <a:lnTo>
                    <a:pt x="1117" y="2316"/>
                  </a:lnTo>
                  <a:lnTo>
                    <a:pt x="1074" y="2336"/>
                  </a:lnTo>
                  <a:lnTo>
                    <a:pt x="1031" y="2350"/>
                  </a:lnTo>
                  <a:lnTo>
                    <a:pt x="983" y="2359"/>
                  </a:lnTo>
                  <a:lnTo>
                    <a:pt x="937" y="2361"/>
                  </a:lnTo>
                  <a:lnTo>
                    <a:pt x="890" y="2359"/>
                  </a:lnTo>
                  <a:lnTo>
                    <a:pt x="843" y="2350"/>
                  </a:lnTo>
                  <a:lnTo>
                    <a:pt x="799" y="2336"/>
                  </a:lnTo>
                  <a:lnTo>
                    <a:pt x="757" y="2316"/>
                  </a:lnTo>
                  <a:lnTo>
                    <a:pt x="716" y="2293"/>
                  </a:lnTo>
                  <a:lnTo>
                    <a:pt x="680" y="2264"/>
                  </a:lnTo>
                  <a:lnTo>
                    <a:pt x="646" y="2230"/>
                  </a:lnTo>
                  <a:lnTo>
                    <a:pt x="186" y="1705"/>
                  </a:lnTo>
                  <a:lnTo>
                    <a:pt x="158" y="1669"/>
                  </a:lnTo>
                  <a:lnTo>
                    <a:pt x="134" y="1628"/>
                  </a:lnTo>
                  <a:lnTo>
                    <a:pt x="115" y="1586"/>
                  </a:lnTo>
                  <a:lnTo>
                    <a:pt x="102" y="1542"/>
                  </a:lnTo>
                  <a:lnTo>
                    <a:pt x="94" y="1496"/>
                  </a:lnTo>
                  <a:lnTo>
                    <a:pt x="2" y="698"/>
                  </a:lnTo>
                  <a:lnTo>
                    <a:pt x="0" y="651"/>
                  </a:lnTo>
                  <a:lnTo>
                    <a:pt x="3" y="604"/>
                  </a:lnTo>
                  <a:lnTo>
                    <a:pt x="12" y="556"/>
                  </a:lnTo>
                  <a:lnTo>
                    <a:pt x="27" y="513"/>
                  </a:lnTo>
                  <a:lnTo>
                    <a:pt x="47" y="470"/>
                  </a:lnTo>
                  <a:lnTo>
                    <a:pt x="72" y="431"/>
                  </a:lnTo>
                  <a:lnTo>
                    <a:pt x="102" y="393"/>
                  </a:lnTo>
                  <a:lnTo>
                    <a:pt x="135" y="361"/>
                  </a:lnTo>
                  <a:lnTo>
                    <a:pt x="174" y="332"/>
                  </a:lnTo>
                  <a:lnTo>
                    <a:pt x="215" y="309"/>
                  </a:lnTo>
                  <a:lnTo>
                    <a:pt x="767" y="39"/>
                  </a:lnTo>
                  <a:lnTo>
                    <a:pt x="813" y="19"/>
                  </a:lnTo>
                  <a:lnTo>
                    <a:pt x="861" y="6"/>
                  </a:lnTo>
                  <a:lnTo>
                    <a:pt x="9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37" name="Google Shape;10437;p23"/>
          <p:cNvGrpSpPr/>
          <p:nvPr/>
        </p:nvGrpSpPr>
        <p:grpSpPr>
          <a:xfrm>
            <a:off x="9841654" y="18833007"/>
            <a:ext cx="529524" cy="446658"/>
            <a:chOff x="626" y="1305"/>
            <a:chExt cx="2048" cy="1727"/>
          </a:xfrm>
        </p:grpSpPr>
        <p:sp>
          <p:nvSpPr>
            <p:cNvPr id="10438" name="Google Shape;10438;p23"/>
            <p:cNvSpPr/>
            <p:nvPr/>
          </p:nvSpPr>
          <p:spPr>
            <a:xfrm>
              <a:off x="626" y="1305"/>
              <a:ext cx="1709" cy="1326"/>
            </a:xfrm>
            <a:custGeom>
              <a:rect b="b" l="l" r="r" t="t"/>
              <a:pathLst>
                <a:path extrusionOk="0" h="2652" w="3417">
                  <a:moveTo>
                    <a:pt x="224" y="0"/>
                  </a:moveTo>
                  <a:lnTo>
                    <a:pt x="1171" y="0"/>
                  </a:lnTo>
                  <a:lnTo>
                    <a:pt x="1211" y="4"/>
                  </a:lnTo>
                  <a:lnTo>
                    <a:pt x="1249" y="15"/>
                  </a:lnTo>
                  <a:lnTo>
                    <a:pt x="1284" y="31"/>
                  </a:lnTo>
                  <a:lnTo>
                    <a:pt x="1315" y="53"/>
                  </a:lnTo>
                  <a:lnTo>
                    <a:pt x="1342" y="79"/>
                  </a:lnTo>
                  <a:lnTo>
                    <a:pt x="1365" y="112"/>
                  </a:lnTo>
                  <a:lnTo>
                    <a:pt x="1381" y="147"/>
                  </a:lnTo>
                  <a:lnTo>
                    <a:pt x="1391" y="184"/>
                  </a:lnTo>
                  <a:lnTo>
                    <a:pt x="1395" y="225"/>
                  </a:lnTo>
                  <a:lnTo>
                    <a:pt x="1395" y="502"/>
                  </a:lnTo>
                  <a:lnTo>
                    <a:pt x="1397" y="514"/>
                  </a:lnTo>
                  <a:lnTo>
                    <a:pt x="1405" y="524"/>
                  </a:lnTo>
                  <a:lnTo>
                    <a:pt x="1415" y="531"/>
                  </a:lnTo>
                  <a:lnTo>
                    <a:pt x="1427" y="534"/>
                  </a:lnTo>
                  <a:lnTo>
                    <a:pt x="3192" y="534"/>
                  </a:lnTo>
                  <a:lnTo>
                    <a:pt x="3233" y="538"/>
                  </a:lnTo>
                  <a:lnTo>
                    <a:pt x="3270" y="548"/>
                  </a:lnTo>
                  <a:lnTo>
                    <a:pt x="3305" y="564"/>
                  </a:lnTo>
                  <a:lnTo>
                    <a:pt x="3338" y="586"/>
                  </a:lnTo>
                  <a:lnTo>
                    <a:pt x="3364" y="613"/>
                  </a:lnTo>
                  <a:lnTo>
                    <a:pt x="3386" y="644"/>
                  </a:lnTo>
                  <a:lnTo>
                    <a:pt x="3402" y="679"/>
                  </a:lnTo>
                  <a:lnTo>
                    <a:pt x="3413" y="718"/>
                  </a:lnTo>
                  <a:lnTo>
                    <a:pt x="3417" y="757"/>
                  </a:lnTo>
                  <a:lnTo>
                    <a:pt x="3417" y="1064"/>
                  </a:lnTo>
                  <a:lnTo>
                    <a:pt x="3395" y="1062"/>
                  </a:lnTo>
                  <a:lnTo>
                    <a:pt x="3372" y="1060"/>
                  </a:lnTo>
                  <a:lnTo>
                    <a:pt x="3072" y="1060"/>
                  </a:lnTo>
                  <a:lnTo>
                    <a:pt x="3023" y="1064"/>
                  </a:lnTo>
                  <a:lnTo>
                    <a:pt x="2976" y="1074"/>
                  </a:lnTo>
                  <a:lnTo>
                    <a:pt x="2932" y="1091"/>
                  </a:lnTo>
                  <a:lnTo>
                    <a:pt x="2891" y="1114"/>
                  </a:lnTo>
                  <a:lnTo>
                    <a:pt x="2854" y="1142"/>
                  </a:lnTo>
                  <a:lnTo>
                    <a:pt x="2822" y="1175"/>
                  </a:lnTo>
                  <a:lnTo>
                    <a:pt x="2793" y="1212"/>
                  </a:lnTo>
                  <a:lnTo>
                    <a:pt x="2771" y="1253"/>
                  </a:lnTo>
                  <a:lnTo>
                    <a:pt x="2755" y="1296"/>
                  </a:lnTo>
                  <a:lnTo>
                    <a:pt x="2743" y="1343"/>
                  </a:lnTo>
                  <a:lnTo>
                    <a:pt x="2704" y="1331"/>
                  </a:lnTo>
                  <a:lnTo>
                    <a:pt x="2663" y="1322"/>
                  </a:lnTo>
                  <a:lnTo>
                    <a:pt x="2622" y="1320"/>
                  </a:lnTo>
                  <a:lnTo>
                    <a:pt x="2578" y="1324"/>
                  </a:lnTo>
                  <a:lnTo>
                    <a:pt x="2535" y="1331"/>
                  </a:lnTo>
                  <a:lnTo>
                    <a:pt x="2494" y="1346"/>
                  </a:lnTo>
                  <a:lnTo>
                    <a:pt x="2455" y="1364"/>
                  </a:lnTo>
                  <a:lnTo>
                    <a:pt x="2419" y="1388"/>
                  </a:lnTo>
                  <a:lnTo>
                    <a:pt x="2387" y="1417"/>
                  </a:lnTo>
                  <a:lnTo>
                    <a:pt x="2358" y="1450"/>
                  </a:lnTo>
                  <a:lnTo>
                    <a:pt x="2333" y="1486"/>
                  </a:lnTo>
                  <a:lnTo>
                    <a:pt x="2184" y="1746"/>
                  </a:lnTo>
                  <a:lnTo>
                    <a:pt x="2164" y="1784"/>
                  </a:lnTo>
                  <a:lnTo>
                    <a:pt x="2150" y="1825"/>
                  </a:lnTo>
                  <a:lnTo>
                    <a:pt x="2143" y="1867"/>
                  </a:lnTo>
                  <a:lnTo>
                    <a:pt x="2104" y="1844"/>
                  </a:lnTo>
                  <a:lnTo>
                    <a:pt x="2062" y="1828"/>
                  </a:lnTo>
                  <a:lnTo>
                    <a:pt x="2016" y="1816"/>
                  </a:lnTo>
                  <a:lnTo>
                    <a:pt x="1969" y="1813"/>
                  </a:lnTo>
                  <a:lnTo>
                    <a:pt x="1732" y="1813"/>
                  </a:lnTo>
                  <a:lnTo>
                    <a:pt x="1687" y="1816"/>
                  </a:lnTo>
                  <a:lnTo>
                    <a:pt x="1643" y="1825"/>
                  </a:lnTo>
                  <a:lnTo>
                    <a:pt x="1604" y="1840"/>
                  </a:lnTo>
                  <a:lnTo>
                    <a:pt x="1566" y="1861"/>
                  </a:lnTo>
                  <a:lnTo>
                    <a:pt x="1533" y="1886"/>
                  </a:lnTo>
                  <a:lnTo>
                    <a:pt x="1502" y="1916"/>
                  </a:lnTo>
                  <a:lnTo>
                    <a:pt x="1477" y="1949"/>
                  </a:lnTo>
                  <a:lnTo>
                    <a:pt x="1456" y="1987"/>
                  </a:lnTo>
                  <a:lnTo>
                    <a:pt x="1439" y="2026"/>
                  </a:lnTo>
                  <a:lnTo>
                    <a:pt x="1407" y="2021"/>
                  </a:lnTo>
                  <a:lnTo>
                    <a:pt x="1374" y="2019"/>
                  </a:lnTo>
                  <a:lnTo>
                    <a:pt x="1334" y="2021"/>
                  </a:lnTo>
                  <a:lnTo>
                    <a:pt x="1294" y="2030"/>
                  </a:lnTo>
                  <a:lnTo>
                    <a:pt x="1257" y="2042"/>
                  </a:lnTo>
                  <a:lnTo>
                    <a:pt x="1221" y="2060"/>
                  </a:lnTo>
                  <a:lnTo>
                    <a:pt x="1187" y="2082"/>
                  </a:lnTo>
                  <a:lnTo>
                    <a:pt x="1157" y="2108"/>
                  </a:lnTo>
                  <a:lnTo>
                    <a:pt x="1130" y="2138"/>
                  </a:lnTo>
                  <a:lnTo>
                    <a:pt x="1108" y="2172"/>
                  </a:lnTo>
                  <a:lnTo>
                    <a:pt x="989" y="2378"/>
                  </a:lnTo>
                  <a:lnTo>
                    <a:pt x="971" y="2416"/>
                  </a:lnTo>
                  <a:lnTo>
                    <a:pt x="957" y="2456"/>
                  </a:lnTo>
                  <a:lnTo>
                    <a:pt x="951" y="2496"/>
                  </a:lnTo>
                  <a:lnTo>
                    <a:pt x="948" y="2537"/>
                  </a:lnTo>
                  <a:lnTo>
                    <a:pt x="952" y="2576"/>
                  </a:lnTo>
                  <a:lnTo>
                    <a:pt x="961" y="2615"/>
                  </a:lnTo>
                  <a:lnTo>
                    <a:pt x="973" y="2652"/>
                  </a:lnTo>
                  <a:lnTo>
                    <a:pt x="224" y="2652"/>
                  </a:lnTo>
                  <a:lnTo>
                    <a:pt x="184" y="2648"/>
                  </a:lnTo>
                  <a:lnTo>
                    <a:pt x="145" y="2638"/>
                  </a:lnTo>
                  <a:lnTo>
                    <a:pt x="111" y="2622"/>
                  </a:lnTo>
                  <a:lnTo>
                    <a:pt x="80" y="2600"/>
                  </a:lnTo>
                  <a:lnTo>
                    <a:pt x="52" y="2573"/>
                  </a:lnTo>
                  <a:lnTo>
                    <a:pt x="31" y="2542"/>
                  </a:lnTo>
                  <a:lnTo>
                    <a:pt x="14" y="2507"/>
                  </a:lnTo>
                  <a:lnTo>
                    <a:pt x="4" y="2468"/>
                  </a:lnTo>
                  <a:lnTo>
                    <a:pt x="0" y="2429"/>
                  </a:lnTo>
                  <a:lnTo>
                    <a:pt x="0" y="1730"/>
                  </a:lnTo>
                  <a:lnTo>
                    <a:pt x="0" y="225"/>
                  </a:lnTo>
                  <a:lnTo>
                    <a:pt x="4" y="184"/>
                  </a:lnTo>
                  <a:lnTo>
                    <a:pt x="14" y="147"/>
                  </a:lnTo>
                  <a:lnTo>
                    <a:pt x="31" y="112"/>
                  </a:lnTo>
                  <a:lnTo>
                    <a:pt x="52" y="79"/>
                  </a:lnTo>
                  <a:lnTo>
                    <a:pt x="80" y="53"/>
                  </a:lnTo>
                  <a:lnTo>
                    <a:pt x="111" y="31"/>
                  </a:lnTo>
                  <a:lnTo>
                    <a:pt x="145" y="15"/>
                  </a:lnTo>
                  <a:lnTo>
                    <a:pt x="184" y="4"/>
                  </a:lnTo>
                  <a:lnTo>
                    <a:pt x="2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39" name="Google Shape;10439;p23"/>
            <p:cNvSpPr/>
            <p:nvPr/>
          </p:nvSpPr>
          <p:spPr>
            <a:xfrm>
              <a:off x="2079" y="2233"/>
              <a:ext cx="316" cy="315"/>
            </a:xfrm>
            <a:custGeom>
              <a:rect b="b" l="l" r="r" t="t"/>
              <a:pathLst>
                <a:path extrusionOk="0" h="630" w="632">
                  <a:moveTo>
                    <a:pt x="316" y="0"/>
                  </a:moveTo>
                  <a:lnTo>
                    <a:pt x="362" y="4"/>
                  </a:lnTo>
                  <a:lnTo>
                    <a:pt x="407" y="14"/>
                  </a:lnTo>
                  <a:lnTo>
                    <a:pt x="449" y="30"/>
                  </a:lnTo>
                  <a:lnTo>
                    <a:pt x="487" y="51"/>
                  </a:lnTo>
                  <a:lnTo>
                    <a:pt x="522" y="77"/>
                  </a:lnTo>
                  <a:lnTo>
                    <a:pt x="553" y="108"/>
                  </a:lnTo>
                  <a:lnTo>
                    <a:pt x="581" y="144"/>
                  </a:lnTo>
                  <a:lnTo>
                    <a:pt x="602" y="183"/>
                  </a:lnTo>
                  <a:lnTo>
                    <a:pt x="618" y="224"/>
                  </a:lnTo>
                  <a:lnTo>
                    <a:pt x="628" y="268"/>
                  </a:lnTo>
                  <a:lnTo>
                    <a:pt x="632" y="316"/>
                  </a:lnTo>
                  <a:lnTo>
                    <a:pt x="628" y="361"/>
                  </a:lnTo>
                  <a:lnTo>
                    <a:pt x="618" y="406"/>
                  </a:lnTo>
                  <a:lnTo>
                    <a:pt x="602" y="447"/>
                  </a:lnTo>
                  <a:lnTo>
                    <a:pt x="581" y="487"/>
                  </a:lnTo>
                  <a:lnTo>
                    <a:pt x="553" y="522"/>
                  </a:lnTo>
                  <a:lnTo>
                    <a:pt x="522" y="553"/>
                  </a:lnTo>
                  <a:lnTo>
                    <a:pt x="487" y="579"/>
                  </a:lnTo>
                  <a:lnTo>
                    <a:pt x="449" y="601"/>
                  </a:lnTo>
                  <a:lnTo>
                    <a:pt x="407" y="617"/>
                  </a:lnTo>
                  <a:lnTo>
                    <a:pt x="362" y="627"/>
                  </a:lnTo>
                  <a:lnTo>
                    <a:pt x="316" y="630"/>
                  </a:lnTo>
                  <a:lnTo>
                    <a:pt x="270" y="627"/>
                  </a:lnTo>
                  <a:lnTo>
                    <a:pt x="225" y="617"/>
                  </a:lnTo>
                  <a:lnTo>
                    <a:pt x="183" y="601"/>
                  </a:lnTo>
                  <a:lnTo>
                    <a:pt x="144" y="579"/>
                  </a:lnTo>
                  <a:lnTo>
                    <a:pt x="110" y="553"/>
                  </a:lnTo>
                  <a:lnTo>
                    <a:pt x="79" y="522"/>
                  </a:lnTo>
                  <a:lnTo>
                    <a:pt x="51" y="487"/>
                  </a:lnTo>
                  <a:lnTo>
                    <a:pt x="30" y="447"/>
                  </a:lnTo>
                  <a:lnTo>
                    <a:pt x="14" y="406"/>
                  </a:lnTo>
                  <a:lnTo>
                    <a:pt x="4" y="361"/>
                  </a:lnTo>
                  <a:lnTo>
                    <a:pt x="0" y="316"/>
                  </a:lnTo>
                  <a:lnTo>
                    <a:pt x="4" y="268"/>
                  </a:lnTo>
                  <a:lnTo>
                    <a:pt x="14" y="224"/>
                  </a:lnTo>
                  <a:lnTo>
                    <a:pt x="30" y="183"/>
                  </a:lnTo>
                  <a:lnTo>
                    <a:pt x="51" y="144"/>
                  </a:lnTo>
                  <a:lnTo>
                    <a:pt x="79" y="108"/>
                  </a:lnTo>
                  <a:lnTo>
                    <a:pt x="110" y="77"/>
                  </a:lnTo>
                  <a:lnTo>
                    <a:pt x="144" y="51"/>
                  </a:lnTo>
                  <a:lnTo>
                    <a:pt x="183" y="30"/>
                  </a:lnTo>
                  <a:lnTo>
                    <a:pt x="225" y="14"/>
                  </a:lnTo>
                  <a:lnTo>
                    <a:pt x="270" y="4"/>
                  </a:lnTo>
                  <a:lnTo>
                    <a:pt x="3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0" name="Google Shape;10440;p23"/>
            <p:cNvSpPr/>
            <p:nvPr/>
          </p:nvSpPr>
          <p:spPr>
            <a:xfrm>
              <a:off x="1800" y="1939"/>
              <a:ext cx="874" cy="902"/>
            </a:xfrm>
            <a:custGeom>
              <a:rect b="b" l="l" r="r" t="t"/>
              <a:pathLst>
                <a:path extrusionOk="0" h="1805" w="1748">
                  <a:moveTo>
                    <a:pt x="874" y="448"/>
                  </a:moveTo>
                  <a:lnTo>
                    <a:pt x="817" y="452"/>
                  </a:lnTo>
                  <a:lnTo>
                    <a:pt x="762" y="462"/>
                  </a:lnTo>
                  <a:lnTo>
                    <a:pt x="710" y="479"/>
                  </a:lnTo>
                  <a:lnTo>
                    <a:pt x="660" y="501"/>
                  </a:lnTo>
                  <a:lnTo>
                    <a:pt x="614" y="530"/>
                  </a:lnTo>
                  <a:lnTo>
                    <a:pt x="572" y="562"/>
                  </a:lnTo>
                  <a:lnTo>
                    <a:pt x="535" y="601"/>
                  </a:lnTo>
                  <a:lnTo>
                    <a:pt x="501" y="643"/>
                  </a:lnTo>
                  <a:lnTo>
                    <a:pt x="472" y="689"/>
                  </a:lnTo>
                  <a:lnTo>
                    <a:pt x="450" y="739"/>
                  </a:lnTo>
                  <a:lnTo>
                    <a:pt x="434" y="791"/>
                  </a:lnTo>
                  <a:lnTo>
                    <a:pt x="423" y="845"/>
                  </a:lnTo>
                  <a:lnTo>
                    <a:pt x="420" y="903"/>
                  </a:lnTo>
                  <a:lnTo>
                    <a:pt x="423" y="958"/>
                  </a:lnTo>
                  <a:lnTo>
                    <a:pt x="434" y="1014"/>
                  </a:lnTo>
                  <a:lnTo>
                    <a:pt x="450" y="1066"/>
                  </a:lnTo>
                  <a:lnTo>
                    <a:pt x="472" y="1115"/>
                  </a:lnTo>
                  <a:lnTo>
                    <a:pt x="501" y="1161"/>
                  </a:lnTo>
                  <a:lnTo>
                    <a:pt x="535" y="1203"/>
                  </a:lnTo>
                  <a:lnTo>
                    <a:pt x="572" y="1241"/>
                  </a:lnTo>
                  <a:lnTo>
                    <a:pt x="614" y="1275"/>
                  </a:lnTo>
                  <a:lnTo>
                    <a:pt x="660" y="1302"/>
                  </a:lnTo>
                  <a:lnTo>
                    <a:pt x="710" y="1325"/>
                  </a:lnTo>
                  <a:lnTo>
                    <a:pt x="762" y="1342"/>
                  </a:lnTo>
                  <a:lnTo>
                    <a:pt x="817" y="1352"/>
                  </a:lnTo>
                  <a:lnTo>
                    <a:pt x="874" y="1356"/>
                  </a:lnTo>
                  <a:lnTo>
                    <a:pt x="931" y="1352"/>
                  </a:lnTo>
                  <a:lnTo>
                    <a:pt x="986" y="1342"/>
                  </a:lnTo>
                  <a:lnTo>
                    <a:pt x="1038" y="1325"/>
                  </a:lnTo>
                  <a:lnTo>
                    <a:pt x="1088" y="1302"/>
                  </a:lnTo>
                  <a:lnTo>
                    <a:pt x="1134" y="1275"/>
                  </a:lnTo>
                  <a:lnTo>
                    <a:pt x="1176" y="1241"/>
                  </a:lnTo>
                  <a:lnTo>
                    <a:pt x="1213" y="1203"/>
                  </a:lnTo>
                  <a:lnTo>
                    <a:pt x="1247" y="1161"/>
                  </a:lnTo>
                  <a:lnTo>
                    <a:pt x="1275" y="1115"/>
                  </a:lnTo>
                  <a:lnTo>
                    <a:pt x="1298" y="1066"/>
                  </a:lnTo>
                  <a:lnTo>
                    <a:pt x="1314" y="1014"/>
                  </a:lnTo>
                  <a:lnTo>
                    <a:pt x="1325" y="958"/>
                  </a:lnTo>
                  <a:lnTo>
                    <a:pt x="1328" y="903"/>
                  </a:lnTo>
                  <a:lnTo>
                    <a:pt x="1325" y="845"/>
                  </a:lnTo>
                  <a:lnTo>
                    <a:pt x="1314" y="791"/>
                  </a:lnTo>
                  <a:lnTo>
                    <a:pt x="1298" y="739"/>
                  </a:lnTo>
                  <a:lnTo>
                    <a:pt x="1275" y="689"/>
                  </a:lnTo>
                  <a:lnTo>
                    <a:pt x="1247" y="643"/>
                  </a:lnTo>
                  <a:lnTo>
                    <a:pt x="1213" y="601"/>
                  </a:lnTo>
                  <a:lnTo>
                    <a:pt x="1176" y="562"/>
                  </a:lnTo>
                  <a:lnTo>
                    <a:pt x="1134" y="530"/>
                  </a:lnTo>
                  <a:lnTo>
                    <a:pt x="1088" y="501"/>
                  </a:lnTo>
                  <a:lnTo>
                    <a:pt x="1038" y="479"/>
                  </a:lnTo>
                  <a:lnTo>
                    <a:pt x="986" y="462"/>
                  </a:lnTo>
                  <a:lnTo>
                    <a:pt x="931" y="452"/>
                  </a:lnTo>
                  <a:lnTo>
                    <a:pt x="874" y="448"/>
                  </a:lnTo>
                  <a:close/>
                  <a:moveTo>
                    <a:pt x="724" y="0"/>
                  </a:moveTo>
                  <a:lnTo>
                    <a:pt x="1024" y="0"/>
                  </a:lnTo>
                  <a:lnTo>
                    <a:pt x="1052" y="2"/>
                  </a:lnTo>
                  <a:lnTo>
                    <a:pt x="1078" y="12"/>
                  </a:lnTo>
                  <a:lnTo>
                    <a:pt x="1101" y="26"/>
                  </a:lnTo>
                  <a:lnTo>
                    <a:pt x="1120" y="46"/>
                  </a:lnTo>
                  <a:lnTo>
                    <a:pt x="1135" y="68"/>
                  </a:lnTo>
                  <a:lnTo>
                    <a:pt x="1144" y="94"/>
                  </a:lnTo>
                  <a:lnTo>
                    <a:pt x="1147" y="123"/>
                  </a:lnTo>
                  <a:lnTo>
                    <a:pt x="1147" y="249"/>
                  </a:lnTo>
                  <a:lnTo>
                    <a:pt x="1201" y="276"/>
                  </a:lnTo>
                  <a:lnTo>
                    <a:pt x="1252" y="307"/>
                  </a:lnTo>
                  <a:lnTo>
                    <a:pt x="1300" y="341"/>
                  </a:lnTo>
                  <a:lnTo>
                    <a:pt x="1413" y="276"/>
                  </a:lnTo>
                  <a:lnTo>
                    <a:pt x="1433" y="267"/>
                  </a:lnTo>
                  <a:lnTo>
                    <a:pt x="1453" y="261"/>
                  </a:lnTo>
                  <a:lnTo>
                    <a:pt x="1474" y="259"/>
                  </a:lnTo>
                  <a:lnTo>
                    <a:pt x="1500" y="262"/>
                  </a:lnTo>
                  <a:lnTo>
                    <a:pt x="1524" y="269"/>
                  </a:lnTo>
                  <a:lnTo>
                    <a:pt x="1546" y="282"/>
                  </a:lnTo>
                  <a:lnTo>
                    <a:pt x="1566" y="299"/>
                  </a:lnTo>
                  <a:lnTo>
                    <a:pt x="1581" y="321"/>
                  </a:lnTo>
                  <a:lnTo>
                    <a:pt x="1732" y="580"/>
                  </a:lnTo>
                  <a:lnTo>
                    <a:pt x="1742" y="602"/>
                  </a:lnTo>
                  <a:lnTo>
                    <a:pt x="1747" y="626"/>
                  </a:lnTo>
                  <a:lnTo>
                    <a:pt x="1748" y="650"/>
                  </a:lnTo>
                  <a:lnTo>
                    <a:pt x="1744" y="674"/>
                  </a:lnTo>
                  <a:lnTo>
                    <a:pt x="1735" y="696"/>
                  </a:lnTo>
                  <a:lnTo>
                    <a:pt x="1723" y="718"/>
                  </a:lnTo>
                  <a:lnTo>
                    <a:pt x="1706" y="735"/>
                  </a:lnTo>
                  <a:lnTo>
                    <a:pt x="1687" y="749"/>
                  </a:lnTo>
                  <a:lnTo>
                    <a:pt x="1573" y="814"/>
                  </a:lnTo>
                  <a:lnTo>
                    <a:pt x="1579" y="858"/>
                  </a:lnTo>
                  <a:lnTo>
                    <a:pt x="1582" y="903"/>
                  </a:lnTo>
                  <a:lnTo>
                    <a:pt x="1580" y="932"/>
                  </a:lnTo>
                  <a:lnTo>
                    <a:pt x="1577" y="961"/>
                  </a:lnTo>
                  <a:lnTo>
                    <a:pt x="1573" y="989"/>
                  </a:lnTo>
                  <a:lnTo>
                    <a:pt x="1687" y="1055"/>
                  </a:lnTo>
                  <a:lnTo>
                    <a:pt x="1709" y="1073"/>
                  </a:lnTo>
                  <a:lnTo>
                    <a:pt x="1727" y="1094"/>
                  </a:lnTo>
                  <a:lnTo>
                    <a:pt x="1739" y="1117"/>
                  </a:lnTo>
                  <a:lnTo>
                    <a:pt x="1747" y="1143"/>
                  </a:lnTo>
                  <a:lnTo>
                    <a:pt x="1748" y="1171"/>
                  </a:lnTo>
                  <a:lnTo>
                    <a:pt x="1743" y="1198"/>
                  </a:lnTo>
                  <a:lnTo>
                    <a:pt x="1732" y="1224"/>
                  </a:lnTo>
                  <a:lnTo>
                    <a:pt x="1581" y="1482"/>
                  </a:lnTo>
                  <a:lnTo>
                    <a:pt x="1568" y="1502"/>
                  </a:lnTo>
                  <a:lnTo>
                    <a:pt x="1550" y="1520"/>
                  </a:lnTo>
                  <a:lnTo>
                    <a:pt x="1529" y="1532"/>
                  </a:lnTo>
                  <a:lnTo>
                    <a:pt x="1507" y="1541"/>
                  </a:lnTo>
                  <a:lnTo>
                    <a:pt x="1474" y="1544"/>
                  </a:lnTo>
                  <a:lnTo>
                    <a:pt x="1453" y="1543"/>
                  </a:lnTo>
                  <a:lnTo>
                    <a:pt x="1433" y="1537"/>
                  </a:lnTo>
                  <a:lnTo>
                    <a:pt x="1413" y="1528"/>
                  </a:lnTo>
                  <a:lnTo>
                    <a:pt x="1300" y="1464"/>
                  </a:lnTo>
                  <a:lnTo>
                    <a:pt x="1252" y="1497"/>
                  </a:lnTo>
                  <a:lnTo>
                    <a:pt x="1201" y="1528"/>
                  </a:lnTo>
                  <a:lnTo>
                    <a:pt x="1147" y="1554"/>
                  </a:lnTo>
                  <a:lnTo>
                    <a:pt x="1147" y="1681"/>
                  </a:lnTo>
                  <a:lnTo>
                    <a:pt x="1144" y="1710"/>
                  </a:lnTo>
                  <a:lnTo>
                    <a:pt x="1135" y="1736"/>
                  </a:lnTo>
                  <a:lnTo>
                    <a:pt x="1120" y="1758"/>
                  </a:lnTo>
                  <a:lnTo>
                    <a:pt x="1101" y="1778"/>
                  </a:lnTo>
                  <a:lnTo>
                    <a:pt x="1078" y="1793"/>
                  </a:lnTo>
                  <a:lnTo>
                    <a:pt x="1052" y="1801"/>
                  </a:lnTo>
                  <a:lnTo>
                    <a:pt x="1024" y="1805"/>
                  </a:lnTo>
                  <a:lnTo>
                    <a:pt x="724" y="1805"/>
                  </a:lnTo>
                  <a:lnTo>
                    <a:pt x="696" y="1801"/>
                  </a:lnTo>
                  <a:lnTo>
                    <a:pt x="670" y="1793"/>
                  </a:lnTo>
                  <a:lnTo>
                    <a:pt x="646" y="1778"/>
                  </a:lnTo>
                  <a:lnTo>
                    <a:pt x="628" y="1758"/>
                  </a:lnTo>
                  <a:lnTo>
                    <a:pt x="613" y="1736"/>
                  </a:lnTo>
                  <a:lnTo>
                    <a:pt x="604" y="1710"/>
                  </a:lnTo>
                  <a:lnTo>
                    <a:pt x="600" y="1681"/>
                  </a:lnTo>
                  <a:lnTo>
                    <a:pt x="600" y="1554"/>
                  </a:lnTo>
                  <a:lnTo>
                    <a:pt x="547" y="1528"/>
                  </a:lnTo>
                  <a:lnTo>
                    <a:pt x="496" y="1497"/>
                  </a:lnTo>
                  <a:lnTo>
                    <a:pt x="448" y="1464"/>
                  </a:lnTo>
                  <a:lnTo>
                    <a:pt x="358" y="1515"/>
                  </a:lnTo>
                  <a:lnTo>
                    <a:pt x="342" y="1491"/>
                  </a:lnTo>
                  <a:lnTo>
                    <a:pt x="325" y="1469"/>
                  </a:lnTo>
                  <a:lnTo>
                    <a:pt x="347" y="1440"/>
                  </a:lnTo>
                  <a:lnTo>
                    <a:pt x="367" y="1410"/>
                  </a:lnTo>
                  <a:lnTo>
                    <a:pt x="382" y="1377"/>
                  </a:lnTo>
                  <a:lnTo>
                    <a:pt x="394" y="1342"/>
                  </a:lnTo>
                  <a:lnTo>
                    <a:pt x="403" y="1295"/>
                  </a:lnTo>
                  <a:lnTo>
                    <a:pt x="404" y="1246"/>
                  </a:lnTo>
                  <a:lnTo>
                    <a:pt x="398" y="1199"/>
                  </a:lnTo>
                  <a:lnTo>
                    <a:pt x="385" y="1153"/>
                  </a:lnTo>
                  <a:lnTo>
                    <a:pt x="364" y="1110"/>
                  </a:lnTo>
                  <a:lnTo>
                    <a:pt x="245" y="903"/>
                  </a:lnTo>
                  <a:lnTo>
                    <a:pt x="224" y="873"/>
                  </a:lnTo>
                  <a:lnTo>
                    <a:pt x="200" y="847"/>
                  </a:lnTo>
                  <a:lnTo>
                    <a:pt x="174" y="823"/>
                  </a:lnTo>
                  <a:lnTo>
                    <a:pt x="174" y="814"/>
                  </a:lnTo>
                  <a:lnTo>
                    <a:pt x="61" y="749"/>
                  </a:lnTo>
                  <a:lnTo>
                    <a:pt x="39" y="731"/>
                  </a:lnTo>
                  <a:lnTo>
                    <a:pt x="21" y="711"/>
                  </a:lnTo>
                  <a:lnTo>
                    <a:pt x="8" y="686"/>
                  </a:lnTo>
                  <a:lnTo>
                    <a:pt x="1" y="660"/>
                  </a:lnTo>
                  <a:lnTo>
                    <a:pt x="0" y="633"/>
                  </a:lnTo>
                  <a:lnTo>
                    <a:pt x="5" y="606"/>
                  </a:lnTo>
                  <a:lnTo>
                    <a:pt x="16" y="580"/>
                  </a:lnTo>
                  <a:lnTo>
                    <a:pt x="167" y="321"/>
                  </a:lnTo>
                  <a:lnTo>
                    <a:pt x="180" y="302"/>
                  </a:lnTo>
                  <a:lnTo>
                    <a:pt x="198" y="284"/>
                  </a:lnTo>
                  <a:lnTo>
                    <a:pt x="219" y="272"/>
                  </a:lnTo>
                  <a:lnTo>
                    <a:pt x="241" y="263"/>
                  </a:lnTo>
                  <a:lnTo>
                    <a:pt x="257" y="261"/>
                  </a:lnTo>
                  <a:lnTo>
                    <a:pt x="274" y="259"/>
                  </a:lnTo>
                  <a:lnTo>
                    <a:pt x="295" y="261"/>
                  </a:lnTo>
                  <a:lnTo>
                    <a:pt x="315" y="267"/>
                  </a:lnTo>
                  <a:lnTo>
                    <a:pt x="334" y="276"/>
                  </a:lnTo>
                  <a:lnTo>
                    <a:pt x="448" y="341"/>
                  </a:lnTo>
                  <a:lnTo>
                    <a:pt x="496" y="307"/>
                  </a:lnTo>
                  <a:lnTo>
                    <a:pt x="547" y="276"/>
                  </a:lnTo>
                  <a:lnTo>
                    <a:pt x="600" y="249"/>
                  </a:lnTo>
                  <a:lnTo>
                    <a:pt x="600" y="123"/>
                  </a:lnTo>
                  <a:lnTo>
                    <a:pt x="604" y="94"/>
                  </a:lnTo>
                  <a:lnTo>
                    <a:pt x="613" y="68"/>
                  </a:lnTo>
                  <a:lnTo>
                    <a:pt x="628" y="46"/>
                  </a:lnTo>
                  <a:lnTo>
                    <a:pt x="646" y="26"/>
                  </a:lnTo>
                  <a:lnTo>
                    <a:pt x="670" y="12"/>
                  </a:lnTo>
                  <a:lnTo>
                    <a:pt x="696" y="2"/>
                  </a:lnTo>
                  <a:lnTo>
                    <a:pt x="7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1" name="Google Shape;10441;p23"/>
            <p:cNvSpPr/>
            <p:nvPr/>
          </p:nvSpPr>
          <p:spPr>
            <a:xfrm>
              <a:off x="1205" y="2316"/>
              <a:ext cx="693" cy="716"/>
            </a:xfrm>
            <a:custGeom>
              <a:rect b="b" l="l" r="r" t="t"/>
              <a:pathLst>
                <a:path extrusionOk="0" h="1433" w="1387">
                  <a:moveTo>
                    <a:pt x="693" y="446"/>
                  </a:moveTo>
                  <a:lnTo>
                    <a:pt x="649" y="450"/>
                  </a:lnTo>
                  <a:lnTo>
                    <a:pt x="608" y="460"/>
                  </a:lnTo>
                  <a:lnTo>
                    <a:pt x="570" y="477"/>
                  </a:lnTo>
                  <a:lnTo>
                    <a:pt x="534" y="498"/>
                  </a:lnTo>
                  <a:lnTo>
                    <a:pt x="502" y="525"/>
                  </a:lnTo>
                  <a:lnTo>
                    <a:pt x="475" y="557"/>
                  </a:lnTo>
                  <a:lnTo>
                    <a:pt x="453" y="593"/>
                  </a:lnTo>
                  <a:lnTo>
                    <a:pt x="437" y="631"/>
                  </a:lnTo>
                  <a:lnTo>
                    <a:pt x="427" y="673"/>
                  </a:lnTo>
                  <a:lnTo>
                    <a:pt x="423" y="717"/>
                  </a:lnTo>
                  <a:lnTo>
                    <a:pt x="427" y="760"/>
                  </a:lnTo>
                  <a:lnTo>
                    <a:pt x="437" y="801"/>
                  </a:lnTo>
                  <a:lnTo>
                    <a:pt x="453" y="841"/>
                  </a:lnTo>
                  <a:lnTo>
                    <a:pt x="475" y="876"/>
                  </a:lnTo>
                  <a:lnTo>
                    <a:pt x="502" y="907"/>
                  </a:lnTo>
                  <a:lnTo>
                    <a:pt x="534" y="934"/>
                  </a:lnTo>
                  <a:lnTo>
                    <a:pt x="570" y="956"/>
                  </a:lnTo>
                  <a:lnTo>
                    <a:pt x="608" y="972"/>
                  </a:lnTo>
                  <a:lnTo>
                    <a:pt x="649" y="982"/>
                  </a:lnTo>
                  <a:lnTo>
                    <a:pt x="693" y="986"/>
                  </a:lnTo>
                  <a:lnTo>
                    <a:pt x="737" y="982"/>
                  </a:lnTo>
                  <a:lnTo>
                    <a:pt x="778" y="972"/>
                  </a:lnTo>
                  <a:lnTo>
                    <a:pt x="817" y="956"/>
                  </a:lnTo>
                  <a:lnTo>
                    <a:pt x="853" y="934"/>
                  </a:lnTo>
                  <a:lnTo>
                    <a:pt x="884" y="907"/>
                  </a:lnTo>
                  <a:lnTo>
                    <a:pt x="911" y="876"/>
                  </a:lnTo>
                  <a:lnTo>
                    <a:pt x="934" y="841"/>
                  </a:lnTo>
                  <a:lnTo>
                    <a:pt x="950" y="801"/>
                  </a:lnTo>
                  <a:lnTo>
                    <a:pt x="960" y="760"/>
                  </a:lnTo>
                  <a:lnTo>
                    <a:pt x="964" y="717"/>
                  </a:lnTo>
                  <a:lnTo>
                    <a:pt x="960" y="673"/>
                  </a:lnTo>
                  <a:lnTo>
                    <a:pt x="950" y="631"/>
                  </a:lnTo>
                  <a:lnTo>
                    <a:pt x="934" y="593"/>
                  </a:lnTo>
                  <a:lnTo>
                    <a:pt x="911" y="557"/>
                  </a:lnTo>
                  <a:lnTo>
                    <a:pt x="884" y="525"/>
                  </a:lnTo>
                  <a:lnTo>
                    <a:pt x="853" y="498"/>
                  </a:lnTo>
                  <a:lnTo>
                    <a:pt x="817" y="477"/>
                  </a:lnTo>
                  <a:lnTo>
                    <a:pt x="778" y="460"/>
                  </a:lnTo>
                  <a:lnTo>
                    <a:pt x="737" y="450"/>
                  </a:lnTo>
                  <a:lnTo>
                    <a:pt x="693" y="446"/>
                  </a:lnTo>
                  <a:close/>
                  <a:moveTo>
                    <a:pt x="575" y="0"/>
                  </a:moveTo>
                  <a:lnTo>
                    <a:pt x="812" y="0"/>
                  </a:lnTo>
                  <a:lnTo>
                    <a:pt x="838" y="3"/>
                  </a:lnTo>
                  <a:lnTo>
                    <a:pt x="862" y="13"/>
                  </a:lnTo>
                  <a:lnTo>
                    <a:pt x="882" y="29"/>
                  </a:lnTo>
                  <a:lnTo>
                    <a:pt x="896" y="49"/>
                  </a:lnTo>
                  <a:lnTo>
                    <a:pt x="906" y="72"/>
                  </a:lnTo>
                  <a:lnTo>
                    <a:pt x="910" y="98"/>
                  </a:lnTo>
                  <a:lnTo>
                    <a:pt x="910" y="199"/>
                  </a:lnTo>
                  <a:lnTo>
                    <a:pt x="952" y="219"/>
                  </a:lnTo>
                  <a:lnTo>
                    <a:pt x="993" y="244"/>
                  </a:lnTo>
                  <a:lnTo>
                    <a:pt x="1032" y="271"/>
                  </a:lnTo>
                  <a:lnTo>
                    <a:pt x="1121" y="219"/>
                  </a:lnTo>
                  <a:lnTo>
                    <a:pt x="1145" y="209"/>
                  </a:lnTo>
                  <a:lnTo>
                    <a:pt x="1170" y="206"/>
                  </a:lnTo>
                  <a:lnTo>
                    <a:pt x="1190" y="209"/>
                  </a:lnTo>
                  <a:lnTo>
                    <a:pt x="1210" y="215"/>
                  </a:lnTo>
                  <a:lnTo>
                    <a:pt x="1227" y="225"/>
                  </a:lnTo>
                  <a:lnTo>
                    <a:pt x="1242" y="239"/>
                  </a:lnTo>
                  <a:lnTo>
                    <a:pt x="1254" y="255"/>
                  </a:lnTo>
                  <a:lnTo>
                    <a:pt x="1374" y="461"/>
                  </a:lnTo>
                  <a:lnTo>
                    <a:pt x="1384" y="485"/>
                  </a:lnTo>
                  <a:lnTo>
                    <a:pt x="1387" y="509"/>
                  </a:lnTo>
                  <a:lnTo>
                    <a:pt x="1384" y="535"/>
                  </a:lnTo>
                  <a:lnTo>
                    <a:pt x="1374" y="559"/>
                  </a:lnTo>
                  <a:lnTo>
                    <a:pt x="1359" y="579"/>
                  </a:lnTo>
                  <a:lnTo>
                    <a:pt x="1338" y="595"/>
                  </a:lnTo>
                  <a:lnTo>
                    <a:pt x="1248" y="646"/>
                  </a:lnTo>
                  <a:lnTo>
                    <a:pt x="1253" y="681"/>
                  </a:lnTo>
                  <a:lnTo>
                    <a:pt x="1256" y="717"/>
                  </a:lnTo>
                  <a:lnTo>
                    <a:pt x="1253" y="751"/>
                  </a:lnTo>
                  <a:lnTo>
                    <a:pt x="1248" y="786"/>
                  </a:lnTo>
                  <a:lnTo>
                    <a:pt x="1338" y="838"/>
                  </a:lnTo>
                  <a:lnTo>
                    <a:pt x="1356" y="852"/>
                  </a:lnTo>
                  <a:lnTo>
                    <a:pt x="1370" y="868"/>
                  </a:lnTo>
                  <a:lnTo>
                    <a:pt x="1380" y="887"/>
                  </a:lnTo>
                  <a:lnTo>
                    <a:pt x="1386" y="908"/>
                  </a:lnTo>
                  <a:lnTo>
                    <a:pt x="1387" y="929"/>
                  </a:lnTo>
                  <a:lnTo>
                    <a:pt x="1383" y="951"/>
                  </a:lnTo>
                  <a:lnTo>
                    <a:pt x="1374" y="971"/>
                  </a:lnTo>
                  <a:lnTo>
                    <a:pt x="1254" y="1177"/>
                  </a:lnTo>
                  <a:lnTo>
                    <a:pt x="1240" y="1198"/>
                  </a:lnTo>
                  <a:lnTo>
                    <a:pt x="1220" y="1213"/>
                  </a:lnTo>
                  <a:lnTo>
                    <a:pt x="1196" y="1223"/>
                  </a:lnTo>
                  <a:lnTo>
                    <a:pt x="1170" y="1227"/>
                  </a:lnTo>
                  <a:lnTo>
                    <a:pt x="1145" y="1223"/>
                  </a:lnTo>
                  <a:lnTo>
                    <a:pt x="1121" y="1213"/>
                  </a:lnTo>
                  <a:lnTo>
                    <a:pt x="1032" y="1161"/>
                  </a:lnTo>
                  <a:lnTo>
                    <a:pt x="993" y="1190"/>
                  </a:lnTo>
                  <a:lnTo>
                    <a:pt x="954" y="1213"/>
                  </a:lnTo>
                  <a:lnTo>
                    <a:pt x="910" y="1234"/>
                  </a:lnTo>
                  <a:lnTo>
                    <a:pt x="910" y="1335"/>
                  </a:lnTo>
                  <a:lnTo>
                    <a:pt x="906" y="1361"/>
                  </a:lnTo>
                  <a:lnTo>
                    <a:pt x="896" y="1385"/>
                  </a:lnTo>
                  <a:lnTo>
                    <a:pt x="882" y="1405"/>
                  </a:lnTo>
                  <a:lnTo>
                    <a:pt x="862" y="1419"/>
                  </a:lnTo>
                  <a:lnTo>
                    <a:pt x="838" y="1429"/>
                  </a:lnTo>
                  <a:lnTo>
                    <a:pt x="812" y="1433"/>
                  </a:lnTo>
                  <a:lnTo>
                    <a:pt x="575" y="1433"/>
                  </a:lnTo>
                  <a:lnTo>
                    <a:pt x="548" y="1429"/>
                  </a:lnTo>
                  <a:lnTo>
                    <a:pt x="525" y="1419"/>
                  </a:lnTo>
                  <a:lnTo>
                    <a:pt x="505" y="1405"/>
                  </a:lnTo>
                  <a:lnTo>
                    <a:pt x="490" y="1385"/>
                  </a:lnTo>
                  <a:lnTo>
                    <a:pt x="480" y="1361"/>
                  </a:lnTo>
                  <a:lnTo>
                    <a:pt x="476" y="1335"/>
                  </a:lnTo>
                  <a:lnTo>
                    <a:pt x="476" y="1234"/>
                  </a:lnTo>
                  <a:lnTo>
                    <a:pt x="434" y="1213"/>
                  </a:lnTo>
                  <a:lnTo>
                    <a:pt x="393" y="1190"/>
                  </a:lnTo>
                  <a:lnTo>
                    <a:pt x="355" y="1161"/>
                  </a:lnTo>
                  <a:lnTo>
                    <a:pt x="265" y="1213"/>
                  </a:lnTo>
                  <a:lnTo>
                    <a:pt x="241" y="1223"/>
                  </a:lnTo>
                  <a:lnTo>
                    <a:pt x="217" y="1227"/>
                  </a:lnTo>
                  <a:lnTo>
                    <a:pt x="190" y="1223"/>
                  </a:lnTo>
                  <a:lnTo>
                    <a:pt x="167" y="1213"/>
                  </a:lnTo>
                  <a:lnTo>
                    <a:pt x="147" y="1198"/>
                  </a:lnTo>
                  <a:lnTo>
                    <a:pt x="132" y="1177"/>
                  </a:lnTo>
                  <a:lnTo>
                    <a:pt x="13" y="971"/>
                  </a:lnTo>
                  <a:lnTo>
                    <a:pt x="4" y="951"/>
                  </a:lnTo>
                  <a:lnTo>
                    <a:pt x="0" y="929"/>
                  </a:lnTo>
                  <a:lnTo>
                    <a:pt x="0" y="908"/>
                  </a:lnTo>
                  <a:lnTo>
                    <a:pt x="6" y="887"/>
                  </a:lnTo>
                  <a:lnTo>
                    <a:pt x="16" y="868"/>
                  </a:lnTo>
                  <a:lnTo>
                    <a:pt x="30" y="852"/>
                  </a:lnTo>
                  <a:lnTo>
                    <a:pt x="49" y="838"/>
                  </a:lnTo>
                  <a:lnTo>
                    <a:pt x="138" y="786"/>
                  </a:lnTo>
                  <a:lnTo>
                    <a:pt x="133" y="751"/>
                  </a:lnTo>
                  <a:lnTo>
                    <a:pt x="132" y="717"/>
                  </a:lnTo>
                  <a:lnTo>
                    <a:pt x="133" y="681"/>
                  </a:lnTo>
                  <a:lnTo>
                    <a:pt x="138" y="646"/>
                  </a:lnTo>
                  <a:lnTo>
                    <a:pt x="49" y="595"/>
                  </a:lnTo>
                  <a:lnTo>
                    <a:pt x="30" y="581"/>
                  </a:lnTo>
                  <a:lnTo>
                    <a:pt x="16" y="565"/>
                  </a:lnTo>
                  <a:lnTo>
                    <a:pt x="6" y="545"/>
                  </a:lnTo>
                  <a:lnTo>
                    <a:pt x="0" y="524"/>
                  </a:lnTo>
                  <a:lnTo>
                    <a:pt x="0" y="503"/>
                  </a:lnTo>
                  <a:lnTo>
                    <a:pt x="4" y="482"/>
                  </a:lnTo>
                  <a:lnTo>
                    <a:pt x="13" y="461"/>
                  </a:lnTo>
                  <a:lnTo>
                    <a:pt x="132" y="255"/>
                  </a:lnTo>
                  <a:lnTo>
                    <a:pt x="147" y="235"/>
                  </a:lnTo>
                  <a:lnTo>
                    <a:pt x="167" y="219"/>
                  </a:lnTo>
                  <a:lnTo>
                    <a:pt x="190" y="210"/>
                  </a:lnTo>
                  <a:lnTo>
                    <a:pt x="217" y="206"/>
                  </a:lnTo>
                  <a:lnTo>
                    <a:pt x="241" y="210"/>
                  </a:lnTo>
                  <a:lnTo>
                    <a:pt x="265" y="219"/>
                  </a:lnTo>
                  <a:lnTo>
                    <a:pt x="355" y="271"/>
                  </a:lnTo>
                  <a:lnTo>
                    <a:pt x="393" y="244"/>
                  </a:lnTo>
                  <a:lnTo>
                    <a:pt x="434" y="219"/>
                  </a:lnTo>
                  <a:lnTo>
                    <a:pt x="476" y="199"/>
                  </a:lnTo>
                  <a:lnTo>
                    <a:pt x="476" y="98"/>
                  </a:lnTo>
                  <a:lnTo>
                    <a:pt x="480" y="72"/>
                  </a:lnTo>
                  <a:lnTo>
                    <a:pt x="490" y="49"/>
                  </a:lnTo>
                  <a:lnTo>
                    <a:pt x="505" y="29"/>
                  </a:lnTo>
                  <a:lnTo>
                    <a:pt x="525" y="13"/>
                  </a:lnTo>
                  <a:lnTo>
                    <a:pt x="548" y="3"/>
                  </a:lnTo>
                  <a:lnTo>
                    <a:pt x="5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42" name="Google Shape;10442;p23"/>
          <p:cNvGrpSpPr/>
          <p:nvPr/>
        </p:nvGrpSpPr>
        <p:grpSpPr>
          <a:xfrm>
            <a:off x="8592987" y="18797638"/>
            <a:ext cx="515882" cy="517269"/>
            <a:chOff x="243" y="1676"/>
            <a:chExt cx="2045" cy="2050"/>
          </a:xfrm>
        </p:grpSpPr>
        <p:sp>
          <p:nvSpPr>
            <p:cNvPr id="10443" name="Google Shape;10443;p23"/>
            <p:cNvSpPr/>
            <p:nvPr/>
          </p:nvSpPr>
          <p:spPr>
            <a:xfrm>
              <a:off x="243" y="1676"/>
              <a:ext cx="1627" cy="1490"/>
            </a:xfrm>
            <a:custGeom>
              <a:rect b="b" l="l" r="r" t="t"/>
              <a:pathLst>
                <a:path extrusionOk="0" h="2979" w="3255">
                  <a:moveTo>
                    <a:pt x="995" y="1753"/>
                  </a:moveTo>
                  <a:lnTo>
                    <a:pt x="1001" y="1860"/>
                  </a:lnTo>
                  <a:lnTo>
                    <a:pt x="1011" y="1963"/>
                  </a:lnTo>
                  <a:lnTo>
                    <a:pt x="1025" y="2063"/>
                  </a:lnTo>
                  <a:lnTo>
                    <a:pt x="1042" y="2158"/>
                  </a:lnTo>
                  <a:lnTo>
                    <a:pt x="1062" y="2249"/>
                  </a:lnTo>
                  <a:lnTo>
                    <a:pt x="1172" y="2270"/>
                  </a:lnTo>
                  <a:lnTo>
                    <a:pt x="1284" y="2287"/>
                  </a:lnTo>
                  <a:lnTo>
                    <a:pt x="1402" y="2299"/>
                  </a:lnTo>
                  <a:lnTo>
                    <a:pt x="1520" y="2307"/>
                  </a:lnTo>
                  <a:lnTo>
                    <a:pt x="1520" y="2307"/>
                  </a:lnTo>
                  <a:lnTo>
                    <a:pt x="1520" y="1753"/>
                  </a:lnTo>
                  <a:lnTo>
                    <a:pt x="995" y="1753"/>
                  </a:lnTo>
                  <a:close/>
                  <a:moveTo>
                    <a:pt x="281" y="1753"/>
                  </a:moveTo>
                  <a:lnTo>
                    <a:pt x="286" y="1797"/>
                  </a:lnTo>
                  <a:lnTo>
                    <a:pt x="293" y="1842"/>
                  </a:lnTo>
                  <a:lnTo>
                    <a:pt x="328" y="1887"/>
                  </a:lnTo>
                  <a:lnTo>
                    <a:pt x="369" y="1931"/>
                  </a:lnTo>
                  <a:lnTo>
                    <a:pt x="418" y="1973"/>
                  </a:lnTo>
                  <a:lnTo>
                    <a:pt x="473" y="2013"/>
                  </a:lnTo>
                  <a:lnTo>
                    <a:pt x="533" y="2052"/>
                  </a:lnTo>
                  <a:lnTo>
                    <a:pt x="598" y="2089"/>
                  </a:lnTo>
                  <a:lnTo>
                    <a:pt x="669" y="2123"/>
                  </a:lnTo>
                  <a:lnTo>
                    <a:pt x="744" y="2154"/>
                  </a:lnTo>
                  <a:lnTo>
                    <a:pt x="825" y="2184"/>
                  </a:lnTo>
                  <a:lnTo>
                    <a:pt x="806" y="2081"/>
                  </a:lnTo>
                  <a:lnTo>
                    <a:pt x="792" y="1975"/>
                  </a:lnTo>
                  <a:lnTo>
                    <a:pt x="782" y="1865"/>
                  </a:lnTo>
                  <a:lnTo>
                    <a:pt x="776" y="1753"/>
                  </a:lnTo>
                  <a:lnTo>
                    <a:pt x="281" y="1753"/>
                  </a:lnTo>
                  <a:close/>
                  <a:moveTo>
                    <a:pt x="825" y="1102"/>
                  </a:moveTo>
                  <a:lnTo>
                    <a:pt x="742" y="1132"/>
                  </a:lnTo>
                  <a:lnTo>
                    <a:pt x="666" y="1165"/>
                  </a:lnTo>
                  <a:lnTo>
                    <a:pt x="594" y="1200"/>
                  </a:lnTo>
                  <a:lnTo>
                    <a:pt x="528" y="1236"/>
                  </a:lnTo>
                  <a:lnTo>
                    <a:pt x="467" y="1276"/>
                  </a:lnTo>
                  <a:lnTo>
                    <a:pt x="412" y="1317"/>
                  </a:lnTo>
                  <a:lnTo>
                    <a:pt x="364" y="1361"/>
                  </a:lnTo>
                  <a:lnTo>
                    <a:pt x="322" y="1406"/>
                  </a:lnTo>
                  <a:lnTo>
                    <a:pt x="288" y="1452"/>
                  </a:lnTo>
                  <a:lnTo>
                    <a:pt x="279" y="1533"/>
                  </a:lnTo>
                  <a:lnTo>
                    <a:pt x="776" y="1533"/>
                  </a:lnTo>
                  <a:lnTo>
                    <a:pt x="782" y="1421"/>
                  </a:lnTo>
                  <a:lnTo>
                    <a:pt x="792" y="1312"/>
                  </a:lnTo>
                  <a:lnTo>
                    <a:pt x="806" y="1205"/>
                  </a:lnTo>
                  <a:lnTo>
                    <a:pt x="825" y="1102"/>
                  </a:lnTo>
                  <a:close/>
                  <a:moveTo>
                    <a:pt x="1740" y="979"/>
                  </a:moveTo>
                  <a:lnTo>
                    <a:pt x="1740" y="1533"/>
                  </a:lnTo>
                  <a:lnTo>
                    <a:pt x="2265" y="1533"/>
                  </a:lnTo>
                  <a:lnTo>
                    <a:pt x="2259" y="1426"/>
                  </a:lnTo>
                  <a:lnTo>
                    <a:pt x="2249" y="1322"/>
                  </a:lnTo>
                  <a:lnTo>
                    <a:pt x="2235" y="1223"/>
                  </a:lnTo>
                  <a:lnTo>
                    <a:pt x="2219" y="1127"/>
                  </a:lnTo>
                  <a:lnTo>
                    <a:pt x="2198" y="1036"/>
                  </a:lnTo>
                  <a:lnTo>
                    <a:pt x="2089" y="1015"/>
                  </a:lnTo>
                  <a:lnTo>
                    <a:pt x="1976" y="999"/>
                  </a:lnTo>
                  <a:lnTo>
                    <a:pt x="1860" y="986"/>
                  </a:lnTo>
                  <a:lnTo>
                    <a:pt x="1740" y="979"/>
                  </a:lnTo>
                  <a:close/>
                  <a:moveTo>
                    <a:pt x="1520" y="979"/>
                  </a:moveTo>
                  <a:lnTo>
                    <a:pt x="1402" y="986"/>
                  </a:lnTo>
                  <a:lnTo>
                    <a:pt x="1284" y="999"/>
                  </a:lnTo>
                  <a:lnTo>
                    <a:pt x="1171" y="1015"/>
                  </a:lnTo>
                  <a:lnTo>
                    <a:pt x="1062" y="1036"/>
                  </a:lnTo>
                  <a:lnTo>
                    <a:pt x="1042" y="1127"/>
                  </a:lnTo>
                  <a:lnTo>
                    <a:pt x="1025" y="1223"/>
                  </a:lnTo>
                  <a:lnTo>
                    <a:pt x="1011" y="1322"/>
                  </a:lnTo>
                  <a:lnTo>
                    <a:pt x="1001" y="1426"/>
                  </a:lnTo>
                  <a:lnTo>
                    <a:pt x="995" y="1533"/>
                  </a:lnTo>
                  <a:lnTo>
                    <a:pt x="1520" y="1533"/>
                  </a:lnTo>
                  <a:lnTo>
                    <a:pt x="1520" y="979"/>
                  </a:lnTo>
                  <a:close/>
                  <a:moveTo>
                    <a:pt x="2138" y="374"/>
                  </a:moveTo>
                  <a:lnTo>
                    <a:pt x="2185" y="440"/>
                  </a:lnTo>
                  <a:lnTo>
                    <a:pt x="2229" y="512"/>
                  </a:lnTo>
                  <a:lnTo>
                    <a:pt x="2270" y="591"/>
                  </a:lnTo>
                  <a:lnTo>
                    <a:pt x="2308" y="673"/>
                  </a:lnTo>
                  <a:lnTo>
                    <a:pt x="2343" y="760"/>
                  </a:lnTo>
                  <a:lnTo>
                    <a:pt x="2374" y="853"/>
                  </a:lnTo>
                  <a:lnTo>
                    <a:pt x="2465" y="880"/>
                  </a:lnTo>
                  <a:lnTo>
                    <a:pt x="2552" y="910"/>
                  </a:lnTo>
                  <a:lnTo>
                    <a:pt x="2635" y="944"/>
                  </a:lnTo>
                  <a:lnTo>
                    <a:pt x="2715" y="979"/>
                  </a:lnTo>
                  <a:lnTo>
                    <a:pt x="2788" y="1018"/>
                  </a:lnTo>
                  <a:lnTo>
                    <a:pt x="2858" y="1059"/>
                  </a:lnTo>
                  <a:lnTo>
                    <a:pt x="2816" y="976"/>
                  </a:lnTo>
                  <a:lnTo>
                    <a:pt x="2768" y="896"/>
                  </a:lnTo>
                  <a:lnTo>
                    <a:pt x="2716" y="820"/>
                  </a:lnTo>
                  <a:lnTo>
                    <a:pt x="2659" y="749"/>
                  </a:lnTo>
                  <a:lnTo>
                    <a:pt x="2596" y="681"/>
                  </a:lnTo>
                  <a:lnTo>
                    <a:pt x="2530" y="617"/>
                  </a:lnTo>
                  <a:lnTo>
                    <a:pt x="2459" y="558"/>
                  </a:lnTo>
                  <a:lnTo>
                    <a:pt x="2384" y="505"/>
                  </a:lnTo>
                  <a:lnTo>
                    <a:pt x="2305" y="456"/>
                  </a:lnTo>
                  <a:lnTo>
                    <a:pt x="2223" y="412"/>
                  </a:lnTo>
                  <a:lnTo>
                    <a:pt x="2138" y="374"/>
                  </a:lnTo>
                  <a:close/>
                  <a:moveTo>
                    <a:pt x="1122" y="374"/>
                  </a:moveTo>
                  <a:lnTo>
                    <a:pt x="1037" y="412"/>
                  </a:lnTo>
                  <a:lnTo>
                    <a:pt x="955" y="456"/>
                  </a:lnTo>
                  <a:lnTo>
                    <a:pt x="876" y="505"/>
                  </a:lnTo>
                  <a:lnTo>
                    <a:pt x="802" y="558"/>
                  </a:lnTo>
                  <a:lnTo>
                    <a:pt x="731" y="617"/>
                  </a:lnTo>
                  <a:lnTo>
                    <a:pt x="664" y="681"/>
                  </a:lnTo>
                  <a:lnTo>
                    <a:pt x="603" y="749"/>
                  </a:lnTo>
                  <a:lnTo>
                    <a:pt x="544" y="820"/>
                  </a:lnTo>
                  <a:lnTo>
                    <a:pt x="492" y="896"/>
                  </a:lnTo>
                  <a:lnTo>
                    <a:pt x="444" y="976"/>
                  </a:lnTo>
                  <a:lnTo>
                    <a:pt x="402" y="1059"/>
                  </a:lnTo>
                  <a:lnTo>
                    <a:pt x="472" y="1018"/>
                  </a:lnTo>
                  <a:lnTo>
                    <a:pt x="546" y="979"/>
                  </a:lnTo>
                  <a:lnTo>
                    <a:pt x="625" y="944"/>
                  </a:lnTo>
                  <a:lnTo>
                    <a:pt x="709" y="910"/>
                  </a:lnTo>
                  <a:lnTo>
                    <a:pt x="796" y="880"/>
                  </a:lnTo>
                  <a:lnTo>
                    <a:pt x="887" y="853"/>
                  </a:lnTo>
                  <a:lnTo>
                    <a:pt x="918" y="760"/>
                  </a:lnTo>
                  <a:lnTo>
                    <a:pt x="953" y="673"/>
                  </a:lnTo>
                  <a:lnTo>
                    <a:pt x="991" y="591"/>
                  </a:lnTo>
                  <a:lnTo>
                    <a:pt x="1032" y="512"/>
                  </a:lnTo>
                  <a:lnTo>
                    <a:pt x="1076" y="440"/>
                  </a:lnTo>
                  <a:lnTo>
                    <a:pt x="1122" y="374"/>
                  </a:lnTo>
                  <a:close/>
                  <a:moveTo>
                    <a:pt x="1740" y="316"/>
                  </a:moveTo>
                  <a:lnTo>
                    <a:pt x="1740" y="760"/>
                  </a:lnTo>
                  <a:lnTo>
                    <a:pt x="1838" y="765"/>
                  </a:lnTo>
                  <a:lnTo>
                    <a:pt x="1936" y="773"/>
                  </a:lnTo>
                  <a:lnTo>
                    <a:pt x="2031" y="784"/>
                  </a:lnTo>
                  <a:lnTo>
                    <a:pt x="2123" y="798"/>
                  </a:lnTo>
                  <a:lnTo>
                    <a:pt x="2088" y="717"/>
                  </a:lnTo>
                  <a:lnTo>
                    <a:pt x="2052" y="642"/>
                  </a:lnTo>
                  <a:lnTo>
                    <a:pt x="2012" y="573"/>
                  </a:lnTo>
                  <a:lnTo>
                    <a:pt x="1969" y="512"/>
                  </a:lnTo>
                  <a:lnTo>
                    <a:pt x="1927" y="458"/>
                  </a:lnTo>
                  <a:lnTo>
                    <a:pt x="1881" y="411"/>
                  </a:lnTo>
                  <a:lnTo>
                    <a:pt x="1835" y="371"/>
                  </a:lnTo>
                  <a:lnTo>
                    <a:pt x="1788" y="340"/>
                  </a:lnTo>
                  <a:lnTo>
                    <a:pt x="1740" y="316"/>
                  </a:lnTo>
                  <a:close/>
                  <a:moveTo>
                    <a:pt x="1520" y="316"/>
                  </a:moveTo>
                  <a:lnTo>
                    <a:pt x="1473" y="340"/>
                  </a:lnTo>
                  <a:lnTo>
                    <a:pt x="1425" y="371"/>
                  </a:lnTo>
                  <a:lnTo>
                    <a:pt x="1379" y="411"/>
                  </a:lnTo>
                  <a:lnTo>
                    <a:pt x="1334" y="458"/>
                  </a:lnTo>
                  <a:lnTo>
                    <a:pt x="1290" y="512"/>
                  </a:lnTo>
                  <a:lnTo>
                    <a:pt x="1249" y="573"/>
                  </a:lnTo>
                  <a:lnTo>
                    <a:pt x="1209" y="642"/>
                  </a:lnTo>
                  <a:lnTo>
                    <a:pt x="1172" y="717"/>
                  </a:lnTo>
                  <a:lnTo>
                    <a:pt x="1137" y="798"/>
                  </a:lnTo>
                  <a:lnTo>
                    <a:pt x="1231" y="784"/>
                  </a:lnTo>
                  <a:lnTo>
                    <a:pt x="1325" y="773"/>
                  </a:lnTo>
                  <a:lnTo>
                    <a:pt x="1422" y="765"/>
                  </a:lnTo>
                  <a:lnTo>
                    <a:pt x="1520" y="760"/>
                  </a:lnTo>
                  <a:lnTo>
                    <a:pt x="1520" y="316"/>
                  </a:lnTo>
                  <a:close/>
                  <a:moveTo>
                    <a:pt x="1630" y="0"/>
                  </a:moveTo>
                  <a:lnTo>
                    <a:pt x="1742" y="4"/>
                  </a:lnTo>
                  <a:lnTo>
                    <a:pt x="1851" y="14"/>
                  </a:lnTo>
                  <a:lnTo>
                    <a:pt x="1958" y="33"/>
                  </a:lnTo>
                  <a:lnTo>
                    <a:pt x="2063" y="58"/>
                  </a:lnTo>
                  <a:lnTo>
                    <a:pt x="2165" y="90"/>
                  </a:lnTo>
                  <a:lnTo>
                    <a:pt x="2265" y="129"/>
                  </a:lnTo>
                  <a:lnTo>
                    <a:pt x="2360" y="173"/>
                  </a:lnTo>
                  <a:lnTo>
                    <a:pt x="2453" y="224"/>
                  </a:lnTo>
                  <a:lnTo>
                    <a:pt x="2541" y="280"/>
                  </a:lnTo>
                  <a:lnTo>
                    <a:pt x="2626" y="341"/>
                  </a:lnTo>
                  <a:lnTo>
                    <a:pt x="2707" y="407"/>
                  </a:lnTo>
                  <a:lnTo>
                    <a:pt x="2783" y="480"/>
                  </a:lnTo>
                  <a:lnTo>
                    <a:pt x="2854" y="556"/>
                  </a:lnTo>
                  <a:lnTo>
                    <a:pt x="2921" y="637"/>
                  </a:lnTo>
                  <a:lnTo>
                    <a:pt x="2982" y="722"/>
                  </a:lnTo>
                  <a:lnTo>
                    <a:pt x="3037" y="810"/>
                  </a:lnTo>
                  <a:lnTo>
                    <a:pt x="3088" y="903"/>
                  </a:lnTo>
                  <a:lnTo>
                    <a:pt x="3132" y="999"/>
                  </a:lnTo>
                  <a:lnTo>
                    <a:pt x="3169" y="1099"/>
                  </a:lnTo>
                  <a:lnTo>
                    <a:pt x="3201" y="1201"/>
                  </a:lnTo>
                  <a:lnTo>
                    <a:pt x="3226" y="1306"/>
                  </a:lnTo>
                  <a:lnTo>
                    <a:pt x="3244" y="1413"/>
                  </a:lnTo>
                  <a:lnTo>
                    <a:pt x="3255" y="1523"/>
                  </a:lnTo>
                  <a:lnTo>
                    <a:pt x="2979" y="1523"/>
                  </a:lnTo>
                  <a:lnTo>
                    <a:pt x="2973" y="1452"/>
                  </a:lnTo>
                  <a:lnTo>
                    <a:pt x="2938" y="1406"/>
                  </a:lnTo>
                  <a:lnTo>
                    <a:pt x="2897" y="1361"/>
                  </a:lnTo>
                  <a:lnTo>
                    <a:pt x="2848" y="1317"/>
                  </a:lnTo>
                  <a:lnTo>
                    <a:pt x="2793" y="1276"/>
                  </a:lnTo>
                  <a:lnTo>
                    <a:pt x="2733" y="1236"/>
                  </a:lnTo>
                  <a:lnTo>
                    <a:pt x="2666" y="1200"/>
                  </a:lnTo>
                  <a:lnTo>
                    <a:pt x="2595" y="1165"/>
                  </a:lnTo>
                  <a:lnTo>
                    <a:pt x="2517" y="1132"/>
                  </a:lnTo>
                  <a:lnTo>
                    <a:pt x="2436" y="1102"/>
                  </a:lnTo>
                  <a:lnTo>
                    <a:pt x="2454" y="1205"/>
                  </a:lnTo>
                  <a:lnTo>
                    <a:pt x="2469" y="1312"/>
                  </a:lnTo>
                  <a:lnTo>
                    <a:pt x="2479" y="1421"/>
                  </a:lnTo>
                  <a:lnTo>
                    <a:pt x="2485" y="1533"/>
                  </a:lnTo>
                  <a:lnTo>
                    <a:pt x="2898" y="1533"/>
                  </a:lnTo>
                  <a:lnTo>
                    <a:pt x="2851" y="1548"/>
                  </a:lnTo>
                  <a:lnTo>
                    <a:pt x="2807" y="1569"/>
                  </a:lnTo>
                  <a:lnTo>
                    <a:pt x="2767" y="1597"/>
                  </a:lnTo>
                  <a:lnTo>
                    <a:pt x="2732" y="1629"/>
                  </a:lnTo>
                  <a:lnTo>
                    <a:pt x="2701" y="1666"/>
                  </a:lnTo>
                  <a:lnTo>
                    <a:pt x="2676" y="1708"/>
                  </a:lnTo>
                  <a:lnTo>
                    <a:pt x="2656" y="1753"/>
                  </a:lnTo>
                  <a:lnTo>
                    <a:pt x="2485" y="1753"/>
                  </a:lnTo>
                  <a:lnTo>
                    <a:pt x="2484" y="1780"/>
                  </a:lnTo>
                  <a:lnTo>
                    <a:pt x="2481" y="1806"/>
                  </a:lnTo>
                  <a:lnTo>
                    <a:pt x="2440" y="1809"/>
                  </a:lnTo>
                  <a:lnTo>
                    <a:pt x="2399" y="1817"/>
                  </a:lnTo>
                  <a:lnTo>
                    <a:pt x="2359" y="1831"/>
                  </a:lnTo>
                  <a:lnTo>
                    <a:pt x="2320" y="1850"/>
                  </a:lnTo>
                  <a:lnTo>
                    <a:pt x="2285" y="1874"/>
                  </a:lnTo>
                  <a:lnTo>
                    <a:pt x="2253" y="1901"/>
                  </a:lnTo>
                  <a:lnTo>
                    <a:pt x="2258" y="1852"/>
                  </a:lnTo>
                  <a:lnTo>
                    <a:pt x="2263" y="1804"/>
                  </a:lnTo>
                  <a:lnTo>
                    <a:pt x="2265" y="1753"/>
                  </a:lnTo>
                  <a:lnTo>
                    <a:pt x="1740" y="1753"/>
                  </a:lnTo>
                  <a:lnTo>
                    <a:pt x="1740" y="2307"/>
                  </a:lnTo>
                  <a:lnTo>
                    <a:pt x="1836" y="2300"/>
                  </a:lnTo>
                  <a:lnTo>
                    <a:pt x="1928" y="2292"/>
                  </a:lnTo>
                  <a:lnTo>
                    <a:pt x="2019" y="2280"/>
                  </a:lnTo>
                  <a:lnTo>
                    <a:pt x="2002" y="2325"/>
                  </a:lnTo>
                  <a:lnTo>
                    <a:pt x="1991" y="2373"/>
                  </a:lnTo>
                  <a:lnTo>
                    <a:pt x="1987" y="2420"/>
                  </a:lnTo>
                  <a:lnTo>
                    <a:pt x="1952" y="2393"/>
                  </a:lnTo>
                  <a:lnTo>
                    <a:pt x="1913" y="2370"/>
                  </a:lnTo>
                  <a:lnTo>
                    <a:pt x="1871" y="2354"/>
                  </a:lnTo>
                  <a:lnTo>
                    <a:pt x="1827" y="2344"/>
                  </a:lnTo>
                  <a:lnTo>
                    <a:pt x="1780" y="2340"/>
                  </a:lnTo>
                  <a:lnTo>
                    <a:pt x="1521" y="2340"/>
                  </a:lnTo>
                  <a:lnTo>
                    <a:pt x="1479" y="2343"/>
                  </a:lnTo>
                  <a:lnTo>
                    <a:pt x="1436" y="2351"/>
                  </a:lnTo>
                  <a:lnTo>
                    <a:pt x="1398" y="2366"/>
                  </a:lnTo>
                  <a:lnTo>
                    <a:pt x="1362" y="2385"/>
                  </a:lnTo>
                  <a:lnTo>
                    <a:pt x="1328" y="2409"/>
                  </a:lnTo>
                  <a:lnTo>
                    <a:pt x="1298" y="2436"/>
                  </a:lnTo>
                  <a:lnTo>
                    <a:pt x="1272" y="2469"/>
                  </a:lnTo>
                  <a:lnTo>
                    <a:pt x="1249" y="2502"/>
                  </a:lnTo>
                  <a:lnTo>
                    <a:pt x="1193" y="2496"/>
                  </a:lnTo>
                  <a:lnTo>
                    <a:pt x="1137" y="2489"/>
                  </a:lnTo>
                  <a:lnTo>
                    <a:pt x="1154" y="2530"/>
                  </a:lnTo>
                  <a:lnTo>
                    <a:pt x="1173" y="2570"/>
                  </a:lnTo>
                  <a:lnTo>
                    <a:pt x="1153" y="2566"/>
                  </a:lnTo>
                  <a:lnTo>
                    <a:pt x="1134" y="2564"/>
                  </a:lnTo>
                  <a:lnTo>
                    <a:pt x="1093" y="2566"/>
                  </a:lnTo>
                  <a:lnTo>
                    <a:pt x="1053" y="2575"/>
                  </a:lnTo>
                  <a:lnTo>
                    <a:pt x="1020" y="2586"/>
                  </a:lnTo>
                  <a:lnTo>
                    <a:pt x="987" y="2601"/>
                  </a:lnTo>
                  <a:lnTo>
                    <a:pt x="957" y="2620"/>
                  </a:lnTo>
                  <a:lnTo>
                    <a:pt x="932" y="2560"/>
                  </a:lnTo>
                  <a:lnTo>
                    <a:pt x="908" y="2497"/>
                  </a:lnTo>
                  <a:lnTo>
                    <a:pt x="887" y="2433"/>
                  </a:lnTo>
                  <a:lnTo>
                    <a:pt x="782" y="2401"/>
                  </a:lnTo>
                  <a:lnTo>
                    <a:pt x="684" y="2365"/>
                  </a:lnTo>
                  <a:lnTo>
                    <a:pt x="590" y="2327"/>
                  </a:lnTo>
                  <a:lnTo>
                    <a:pt x="503" y="2284"/>
                  </a:lnTo>
                  <a:lnTo>
                    <a:pt x="420" y="2238"/>
                  </a:lnTo>
                  <a:lnTo>
                    <a:pt x="467" y="2322"/>
                  </a:lnTo>
                  <a:lnTo>
                    <a:pt x="519" y="2403"/>
                  </a:lnTo>
                  <a:lnTo>
                    <a:pt x="576" y="2479"/>
                  </a:lnTo>
                  <a:lnTo>
                    <a:pt x="639" y="2550"/>
                  </a:lnTo>
                  <a:lnTo>
                    <a:pt x="706" y="2617"/>
                  </a:lnTo>
                  <a:lnTo>
                    <a:pt x="777" y="2680"/>
                  </a:lnTo>
                  <a:lnTo>
                    <a:pt x="854" y="2738"/>
                  </a:lnTo>
                  <a:lnTo>
                    <a:pt x="735" y="2943"/>
                  </a:lnTo>
                  <a:lnTo>
                    <a:pt x="726" y="2960"/>
                  </a:lnTo>
                  <a:lnTo>
                    <a:pt x="717" y="2979"/>
                  </a:lnTo>
                  <a:lnTo>
                    <a:pt x="634" y="2918"/>
                  </a:lnTo>
                  <a:lnTo>
                    <a:pt x="553" y="2852"/>
                  </a:lnTo>
                  <a:lnTo>
                    <a:pt x="478" y="2781"/>
                  </a:lnTo>
                  <a:lnTo>
                    <a:pt x="405" y="2705"/>
                  </a:lnTo>
                  <a:lnTo>
                    <a:pt x="339" y="2624"/>
                  </a:lnTo>
                  <a:lnTo>
                    <a:pt x="278" y="2539"/>
                  </a:lnTo>
                  <a:lnTo>
                    <a:pt x="223" y="2450"/>
                  </a:lnTo>
                  <a:lnTo>
                    <a:pt x="172" y="2358"/>
                  </a:lnTo>
                  <a:lnTo>
                    <a:pt x="128" y="2263"/>
                  </a:lnTo>
                  <a:lnTo>
                    <a:pt x="91" y="2163"/>
                  </a:lnTo>
                  <a:lnTo>
                    <a:pt x="58" y="2062"/>
                  </a:lnTo>
                  <a:lnTo>
                    <a:pt x="33" y="1957"/>
                  </a:lnTo>
                  <a:lnTo>
                    <a:pt x="15" y="1850"/>
                  </a:lnTo>
                  <a:lnTo>
                    <a:pt x="3" y="1741"/>
                  </a:lnTo>
                  <a:lnTo>
                    <a:pt x="0" y="1629"/>
                  </a:lnTo>
                  <a:lnTo>
                    <a:pt x="3" y="1518"/>
                  </a:lnTo>
                  <a:lnTo>
                    <a:pt x="15" y="1409"/>
                  </a:lnTo>
                  <a:lnTo>
                    <a:pt x="33" y="1302"/>
                  </a:lnTo>
                  <a:lnTo>
                    <a:pt x="58" y="1197"/>
                  </a:lnTo>
                  <a:lnTo>
                    <a:pt x="91" y="1095"/>
                  </a:lnTo>
                  <a:lnTo>
                    <a:pt x="128" y="996"/>
                  </a:lnTo>
                  <a:lnTo>
                    <a:pt x="173" y="900"/>
                  </a:lnTo>
                  <a:lnTo>
                    <a:pt x="223" y="808"/>
                  </a:lnTo>
                  <a:lnTo>
                    <a:pt x="279" y="719"/>
                  </a:lnTo>
                  <a:lnTo>
                    <a:pt x="341" y="634"/>
                  </a:lnTo>
                  <a:lnTo>
                    <a:pt x="407" y="553"/>
                  </a:lnTo>
                  <a:lnTo>
                    <a:pt x="478" y="477"/>
                  </a:lnTo>
                  <a:lnTo>
                    <a:pt x="554" y="406"/>
                  </a:lnTo>
                  <a:lnTo>
                    <a:pt x="635" y="340"/>
                  </a:lnTo>
                  <a:lnTo>
                    <a:pt x="720" y="279"/>
                  </a:lnTo>
                  <a:lnTo>
                    <a:pt x="809" y="223"/>
                  </a:lnTo>
                  <a:lnTo>
                    <a:pt x="901" y="173"/>
                  </a:lnTo>
                  <a:lnTo>
                    <a:pt x="997" y="128"/>
                  </a:lnTo>
                  <a:lnTo>
                    <a:pt x="1096" y="90"/>
                  </a:lnTo>
                  <a:lnTo>
                    <a:pt x="1198" y="58"/>
                  </a:lnTo>
                  <a:lnTo>
                    <a:pt x="1302" y="33"/>
                  </a:lnTo>
                  <a:lnTo>
                    <a:pt x="1409" y="14"/>
                  </a:lnTo>
                  <a:lnTo>
                    <a:pt x="1519" y="4"/>
                  </a:lnTo>
                  <a:lnTo>
                    <a:pt x="16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4" name="Google Shape;10444;p23"/>
            <p:cNvSpPr/>
            <p:nvPr/>
          </p:nvSpPr>
          <p:spPr>
            <a:xfrm>
              <a:off x="1339" y="2539"/>
              <a:ext cx="949" cy="980"/>
            </a:xfrm>
            <a:custGeom>
              <a:rect b="b" l="l" r="r" t="t"/>
              <a:pathLst>
                <a:path extrusionOk="0" h="1960" w="1897">
                  <a:moveTo>
                    <a:pt x="949" y="495"/>
                  </a:moveTo>
                  <a:lnTo>
                    <a:pt x="888" y="499"/>
                  </a:lnTo>
                  <a:lnTo>
                    <a:pt x="829" y="509"/>
                  </a:lnTo>
                  <a:lnTo>
                    <a:pt x="773" y="527"/>
                  </a:lnTo>
                  <a:lnTo>
                    <a:pt x="721" y="551"/>
                  </a:lnTo>
                  <a:lnTo>
                    <a:pt x="671" y="581"/>
                  </a:lnTo>
                  <a:lnTo>
                    <a:pt x="626" y="617"/>
                  </a:lnTo>
                  <a:lnTo>
                    <a:pt x="586" y="657"/>
                  </a:lnTo>
                  <a:lnTo>
                    <a:pt x="550" y="703"/>
                  </a:lnTo>
                  <a:lnTo>
                    <a:pt x="520" y="752"/>
                  </a:lnTo>
                  <a:lnTo>
                    <a:pt x="496" y="804"/>
                  </a:lnTo>
                  <a:lnTo>
                    <a:pt x="477" y="861"/>
                  </a:lnTo>
                  <a:lnTo>
                    <a:pt x="467" y="919"/>
                  </a:lnTo>
                  <a:lnTo>
                    <a:pt x="462" y="980"/>
                  </a:lnTo>
                  <a:lnTo>
                    <a:pt x="467" y="1040"/>
                  </a:lnTo>
                  <a:lnTo>
                    <a:pt x="477" y="1099"/>
                  </a:lnTo>
                  <a:lnTo>
                    <a:pt x="496" y="1155"/>
                  </a:lnTo>
                  <a:lnTo>
                    <a:pt x="520" y="1207"/>
                  </a:lnTo>
                  <a:lnTo>
                    <a:pt x="550" y="1257"/>
                  </a:lnTo>
                  <a:lnTo>
                    <a:pt x="586" y="1302"/>
                  </a:lnTo>
                  <a:lnTo>
                    <a:pt x="626" y="1342"/>
                  </a:lnTo>
                  <a:lnTo>
                    <a:pt x="671" y="1378"/>
                  </a:lnTo>
                  <a:lnTo>
                    <a:pt x="721" y="1408"/>
                  </a:lnTo>
                  <a:lnTo>
                    <a:pt x="773" y="1433"/>
                  </a:lnTo>
                  <a:lnTo>
                    <a:pt x="829" y="1451"/>
                  </a:lnTo>
                  <a:lnTo>
                    <a:pt x="888" y="1462"/>
                  </a:lnTo>
                  <a:lnTo>
                    <a:pt x="949" y="1466"/>
                  </a:lnTo>
                  <a:lnTo>
                    <a:pt x="1009" y="1462"/>
                  </a:lnTo>
                  <a:lnTo>
                    <a:pt x="1068" y="1451"/>
                  </a:lnTo>
                  <a:lnTo>
                    <a:pt x="1124" y="1433"/>
                  </a:lnTo>
                  <a:lnTo>
                    <a:pt x="1176" y="1408"/>
                  </a:lnTo>
                  <a:lnTo>
                    <a:pt x="1226" y="1378"/>
                  </a:lnTo>
                  <a:lnTo>
                    <a:pt x="1271" y="1342"/>
                  </a:lnTo>
                  <a:lnTo>
                    <a:pt x="1311" y="1302"/>
                  </a:lnTo>
                  <a:lnTo>
                    <a:pt x="1347" y="1257"/>
                  </a:lnTo>
                  <a:lnTo>
                    <a:pt x="1377" y="1207"/>
                  </a:lnTo>
                  <a:lnTo>
                    <a:pt x="1401" y="1155"/>
                  </a:lnTo>
                  <a:lnTo>
                    <a:pt x="1420" y="1099"/>
                  </a:lnTo>
                  <a:lnTo>
                    <a:pt x="1431" y="1040"/>
                  </a:lnTo>
                  <a:lnTo>
                    <a:pt x="1435" y="980"/>
                  </a:lnTo>
                  <a:lnTo>
                    <a:pt x="1431" y="919"/>
                  </a:lnTo>
                  <a:lnTo>
                    <a:pt x="1420" y="861"/>
                  </a:lnTo>
                  <a:lnTo>
                    <a:pt x="1401" y="804"/>
                  </a:lnTo>
                  <a:lnTo>
                    <a:pt x="1377" y="752"/>
                  </a:lnTo>
                  <a:lnTo>
                    <a:pt x="1347" y="703"/>
                  </a:lnTo>
                  <a:lnTo>
                    <a:pt x="1311" y="657"/>
                  </a:lnTo>
                  <a:lnTo>
                    <a:pt x="1271" y="617"/>
                  </a:lnTo>
                  <a:lnTo>
                    <a:pt x="1226" y="581"/>
                  </a:lnTo>
                  <a:lnTo>
                    <a:pt x="1176" y="551"/>
                  </a:lnTo>
                  <a:lnTo>
                    <a:pt x="1124" y="527"/>
                  </a:lnTo>
                  <a:lnTo>
                    <a:pt x="1068" y="509"/>
                  </a:lnTo>
                  <a:lnTo>
                    <a:pt x="1009" y="499"/>
                  </a:lnTo>
                  <a:lnTo>
                    <a:pt x="949" y="495"/>
                  </a:lnTo>
                  <a:close/>
                  <a:moveTo>
                    <a:pt x="786" y="0"/>
                  </a:moveTo>
                  <a:lnTo>
                    <a:pt x="1111" y="0"/>
                  </a:lnTo>
                  <a:lnTo>
                    <a:pt x="1141" y="3"/>
                  </a:lnTo>
                  <a:lnTo>
                    <a:pt x="1170" y="13"/>
                  </a:lnTo>
                  <a:lnTo>
                    <a:pt x="1195" y="30"/>
                  </a:lnTo>
                  <a:lnTo>
                    <a:pt x="1215" y="51"/>
                  </a:lnTo>
                  <a:lnTo>
                    <a:pt x="1231" y="76"/>
                  </a:lnTo>
                  <a:lnTo>
                    <a:pt x="1241" y="103"/>
                  </a:lnTo>
                  <a:lnTo>
                    <a:pt x="1245" y="134"/>
                  </a:lnTo>
                  <a:lnTo>
                    <a:pt x="1245" y="272"/>
                  </a:lnTo>
                  <a:lnTo>
                    <a:pt x="1289" y="293"/>
                  </a:lnTo>
                  <a:lnTo>
                    <a:pt x="1331" y="317"/>
                  </a:lnTo>
                  <a:lnTo>
                    <a:pt x="1372" y="343"/>
                  </a:lnTo>
                  <a:lnTo>
                    <a:pt x="1411" y="370"/>
                  </a:lnTo>
                  <a:lnTo>
                    <a:pt x="1533" y="300"/>
                  </a:lnTo>
                  <a:lnTo>
                    <a:pt x="1554" y="290"/>
                  </a:lnTo>
                  <a:lnTo>
                    <a:pt x="1577" y="284"/>
                  </a:lnTo>
                  <a:lnTo>
                    <a:pt x="1599" y="283"/>
                  </a:lnTo>
                  <a:lnTo>
                    <a:pt x="1627" y="285"/>
                  </a:lnTo>
                  <a:lnTo>
                    <a:pt x="1654" y="294"/>
                  </a:lnTo>
                  <a:lnTo>
                    <a:pt x="1678" y="308"/>
                  </a:lnTo>
                  <a:lnTo>
                    <a:pt x="1699" y="326"/>
                  </a:lnTo>
                  <a:lnTo>
                    <a:pt x="1716" y="349"/>
                  </a:lnTo>
                  <a:lnTo>
                    <a:pt x="1879" y="631"/>
                  </a:lnTo>
                  <a:lnTo>
                    <a:pt x="1889" y="655"/>
                  </a:lnTo>
                  <a:lnTo>
                    <a:pt x="1895" y="680"/>
                  </a:lnTo>
                  <a:lnTo>
                    <a:pt x="1897" y="706"/>
                  </a:lnTo>
                  <a:lnTo>
                    <a:pt x="1892" y="732"/>
                  </a:lnTo>
                  <a:lnTo>
                    <a:pt x="1883" y="757"/>
                  </a:lnTo>
                  <a:lnTo>
                    <a:pt x="1869" y="779"/>
                  </a:lnTo>
                  <a:lnTo>
                    <a:pt x="1852" y="798"/>
                  </a:lnTo>
                  <a:lnTo>
                    <a:pt x="1829" y="813"/>
                  </a:lnTo>
                  <a:lnTo>
                    <a:pt x="1707" y="884"/>
                  </a:lnTo>
                  <a:lnTo>
                    <a:pt x="1712" y="915"/>
                  </a:lnTo>
                  <a:lnTo>
                    <a:pt x="1716" y="948"/>
                  </a:lnTo>
                  <a:lnTo>
                    <a:pt x="1717" y="980"/>
                  </a:lnTo>
                  <a:lnTo>
                    <a:pt x="1716" y="1013"/>
                  </a:lnTo>
                  <a:lnTo>
                    <a:pt x="1712" y="1044"/>
                  </a:lnTo>
                  <a:lnTo>
                    <a:pt x="1707" y="1075"/>
                  </a:lnTo>
                  <a:lnTo>
                    <a:pt x="1829" y="1146"/>
                  </a:lnTo>
                  <a:lnTo>
                    <a:pt x="1852" y="1163"/>
                  </a:lnTo>
                  <a:lnTo>
                    <a:pt x="1869" y="1181"/>
                  </a:lnTo>
                  <a:lnTo>
                    <a:pt x="1883" y="1204"/>
                  </a:lnTo>
                  <a:lnTo>
                    <a:pt x="1892" y="1227"/>
                  </a:lnTo>
                  <a:lnTo>
                    <a:pt x="1897" y="1252"/>
                  </a:lnTo>
                  <a:lnTo>
                    <a:pt x="1895" y="1279"/>
                  </a:lnTo>
                  <a:lnTo>
                    <a:pt x="1890" y="1305"/>
                  </a:lnTo>
                  <a:lnTo>
                    <a:pt x="1879" y="1330"/>
                  </a:lnTo>
                  <a:lnTo>
                    <a:pt x="1716" y="1611"/>
                  </a:lnTo>
                  <a:lnTo>
                    <a:pt x="1701" y="1632"/>
                  </a:lnTo>
                  <a:lnTo>
                    <a:pt x="1682" y="1650"/>
                  </a:lnTo>
                  <a:lnTo>
                    <a:pt x="1659" y="1664"/>
                  </a:lnTo>
                  <a:lnTo>
                    <a:pt x="1634" y="1673"/>
                  </a:lnTo>
                  <a:lnTo>
                    <a:pt x="1618" y="1677"/>
                  </a:lnTo>
                  <a:lnTo>
                    <a:pt x="1601" y="1678"/>
                  </a:lnTo>
                  <a:lnTo>
                    <a:pt x="1577" y="1675"/>
                  </a:lnTo>
                  <a:lnTo>
                    <a:pt x="1554" y="1669"/>
                  </a:lnTo>
                  <a:lnTo>
                    <a:pt x="1533" y="1659"/>
                  </a:lnTo>
                  <a:lnTo>
                    <a:pt x="1411" y="1589"/>
                  </a:lnTo>
                  <a:lnTo>
                    <a:pt x="1372" y="1618"/>
                  </a:lnTo>
                  <a:lnTo>
                    <a:pt x="1331" y="1644"/>
                  </a:lnTo>
                  <a:lnTo>
                    <a:pt x="1290" y="1668"/>
                  </a:lnTo>
                  <a:lnTo>
                    <a:pt x="1245" y="1688"/>
                  </a:lnTo>
                  <a:lnTo>
                    <a:pt x="1245" y="1826"/>
                  </a:lnTo>
                  <a:lnTo>
                    <a:pt x="1241" y="1856"/>
                  </a:lnTo>
                  <a:lnTo>
                    <a:pt x="1231" y="1885"/>
                  </a:lnTo>
                  <a:lnTo>
                    <a:pt x="1215" y="1910"/>
                  </a:lnTo>
                  <a:lnTo>
                    <a:pt x="1195" y="1930"/>
                  </a:lnTo>
                  <a:lnTo>
                    <a:pt x="1170" y="1946"/>
                  </a:lnTo>
                  <a:lnTo>
                    <a:pt x="1141" y="1956"/>
                  </a:lnTo>
                  <a:lnTo>
                    <a:pt x="1111" y="1960"/>
                  </a:lnTo>
                  <a:lnTo>
                    <a:pt x="786" y="1960"/>
                  </a:lnTo>
                  <a:lnTo>
                    <a:pt x="756" y="1956"/>
                  </a:lnTo>
                  <a:lnTo>
                    <a:pt x="727" y="1946"/>
                  </a:lnTo>
                  <a:lnTo>
                    <a:pt x="702" y="1930"/>
                  </a:lnTo>
                  <a:lnTo>
                    <a:pt x="682" y="1910"/>
                  </a:lnTo>
                  <a:lnTo>
                    <a:pt x="666" y="1885"/>
                  </a:lnTo>
                  <a:lnTo>
                    <a:pt x="656" y="1856"/>
                  </a:lnTo>
                  <a:lnTo>
                    <a:pt x="652" y="1826"/>
                  </a:lnTo>
                  <a:lnTo>
                    <a:pt x="652" y="1688"/>
                  </a:lnTo>
                  <a:lnTo>
                    <a:pt x="608" y="1668"/>
                  </a:lnTo>
                  <a:lnTo>
                    <a:pt x="566" y="1644"/>
                  </a:lnTo>
                  <a:lnTo>
                    <a:pt x="525" y="1618"/>
                  </a:lnTo>
                  <a:lnTo>
                    <a:pt x="486" y="1589"/>
                  </a:lnTo>
                  <a:lnTo>
                    <a:pt x="371" y="1655"/>
                  </a:lnTo>
                  <a:lnTo>
                    <a:pt x="350" y="1623"/>
                  </a:lnTo>
                  <a:lnTo>
                    <a:pt x="324" y="1594"/>
                  </a:lnTo>
                  <a:lnTo>
                    <a:pt x="351" y="1564"/>
                  </a:lnTo>
                  <a:lnTo>
                    <a:pt x="375" y="1529"/>
                  </a:lnTo>
                  <a:lnTo>
                    <a:pt x="394" y="1492"/>
                  </a:lnTo>
                  <a:lnTo>
                    <a:pt x="407" y="1452"/>
                  </a:lnTo>
                  <a:lnTo>
                    <a:pt x="416" y="1412"/>
                  </a:lnTo>
                  <a:lnTo>
                    <a:pt x="419" y="1371"/>
                  </a:lnTo>
                  <a:lnTo>
                    <a:pt x="416" y="1331"/>
                  </a:lnTo>
                  <a:lnTo>
                    <a:pt x="409" y="1291"/>
                  </a:lnTo>
                  <a:lnTo>
                    <a:pt x="395" y="1252"/>
                  </a:lnTo>
                  <a:lnTo>
                    <a:pt x="377" y="1215"/>
                  </a:lnTo>
                  <a:lnTo>
                    <a:pt x="248" y="992"/>
                  </a:lnTo>
                  <a:lnTo>
                    <a:pt x="230" y="964"/>
                  </a:lnTo>
                  <a:lnTo>
                    <a:pt x="209" y="940"/>
                  </a:lnTo>
                  <a:lnTo>
                    <a:pt x="185" y="918"/>
                  </a:lnTo>
                  <a:lnTo>
                    <a:pt x="190" y="884"/>
                  </a:lnTo>
                  <a:lnTo>
                    <a:pt x="68" y="813"/>
                  </a:lnTo>
                  <a:lnTo>
                    <a:pt x="45" y="798"/>
                  </a:lnTo>
                  <a:lnTo>
                    <a:pt x="28" y="778"/>
                  </a:lnTo>
                  <a:lnTo>
                    <a:pt x="14" y="756"/>
                  </a:lnTo>
                  <a:lnTo>
                    <a:pt x="5" y="732"/>
                  </a:lnTo>
                  <a:lnTo>
                    <a:pt x="0" y="707"/>
                  </a:lnTo>
                  <a:lnTo>
                    <a:pt x="2" y="681"/>
                  </a:lnTo>
                  <a:lnTo>
                    <a:pt x="7" y="656"/>
                  </a:lnTo>
                  <a:lnTo>
                    <a:pt x="18" y="631"/>
                  </a:lnTo>
                  <a:lnTo>
                    <a:pt x="181" y="349"/>
                  </a:lnTo>
                  <a:lnTo>
                    <a:pt x="196" y="328"/>
                  </a:lnTo>
                  <a:lnTo>
                    <a:pt x="215" y="310"/>
                  </a:lnTo>
                  <a:lnTo>
                    <a:pt x="238" y="297"/>
                  </a:lnTo>
                  <a:lnTo>
                    <a:pt x="263" y="287"/>
                  </a:lnTo>
                  <a:lnTo>
                    <a:pt x="280" y="284"/>
                  </a:lnTo>
                  <a:lnTo>
                    <a:pt x="298" y="283"/>
                  </a:lnTo>
                  <a:lnTo>
                    <a:pt x="320" y="284"/>
                  </a:lnTo>
                  <a:lnTo>
                    <a:pt x="342" y="290"/>
                  </a:lnTo>
                  <a:lnTo>
                    <a:pt x="364" y="300"/>
                  </a:lnTo>
                  <a:lnTo>
                    <a:pt x="486" y="370"/>
                  </a:lnTo>
                  <a:lnTo>
                    <a:pt x="525" y="343"/>
                  </a:lnTo>
                  <a:lnTo>
                    <a:pt x="566" y="317"/>
                  </a:lnTo>
                  <a:lnTo>
                    <a:pt x="608" y="293"/>
                  </a:lnTo>
                  <a:lnTo>
                    <a:pt x="652" y="272"/>
                  </a:lnTo>
                  <a:lnTo>
                    <a:pt x="652" y="134"/>
                  </a:lnTo>
                  <a:lnTo>
                    <a:pt x="656" y="103"/>
                  </a:lnTo>
                  <a:lnTo>
                    <a:pt x="666" y="76"/>
                  </a:lnTo>
                  <a:lnTo>
                    <a:pt x="682" y="51"/>
                  </a:lnTo>
                  <a:lnTo>
                    <a:pt x="702" y="30"/>
                  </a:lnTo>
                  <a:lnTo>
                    <a:pt x="727" y="13"/>
                  </a:lnTo>
                  <a:lnTo>
                    <a:pt x="756" y="3"/>
                  </a:lnTo>
                  <a:lnTo>
                    <a:pt x="7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5" name="Google Shape;10445;p23"/>
            <p:cNvSpPr/>
            <p:nvPr/>
          </p:nvSpPr>
          <p:spPr>
            <a:xfrm>
              <a:off x="1638" y="2855"/>
              <a:ext cx="348" cy="349"/>
            </a:xfrm>
            <a:custGeom>
              <a:rect b="b" l="l" r="r" t="t"/>
              <a:pathLst>
                <a:path extrusionOk="0" h="698" w="697">
                  <a:moveTo>
                    <a:pt x="349" y="0"/>
                  </a:moveTo>
                  <a:lnTo>
                    <a:pt x="400" y="4"/>
                  </a:lnTo>
                  <a:lnTo>
                    <a:pt x="449" y="15"/>
                  </a:lnTo>
                  <a:lnTo>
                    <a:pt x="495" y="32"/>
                  </a:lnTo>
                  <a:lnTo>
                    <a:pt x="539" y="56"/>
                  </a:lnTo>
                  <a:lnTo>
                    <a:pt x="578" y="86"/>
                  </a:lnTo>
                  <a:lnTo>
                    <a:pt x="611" y="120"/>
                  </a:lnTo>
                  <a:lnTo>
                    <a:pt x="641" y="160"/>
                  </a:lnTo>
                  <a:lnTo>
                    <a:pt x="665" y="202"/>
                  </a:lnTo>
                  <a:lnTo>
                    <a:pt x="682" y="248"/>
                  </a:lnTo>
                  <a:lnTo>
                    <a:pt x="694" y="297"/>
                  </a:lnTo>
                  <a:lnTo>
                    <a:pt x="697" y="349"/>
                  </a:lnTo>
                  <a:lnTo>
                    <a:pt x="694" y="401"/>
                  </a:lnTo>
                  <a:lnTo>
                    <a:pt x="682" y="449"/>
                  </a:lnTo>
                  <a:lnTo>
                    <a:pt x="665" y="495"/>
                  </a:lnTo>
                  <a:lnTo>
                    <a:pt x="641" y="539"/>
                  </a:lnTo>
                  <a:lnTo>
                    <a:pt x="611" y="578"/>
                  </a:lnTo>
                  <a:lnTo>
                    <a:pt x="578" y="613"/>
                  </a:lnTo>
                  <a:lnTo>
                    <a:pt x="539" y="641"/>
                  </a:lnTo>
                  <a:lnTo>
                    <a:pt x="495" y="665"/>
                  </a:lnTo>
                  <a:lnTo>
                    <a:pt x="449" y="683"/>
                  </a:lnTo>
                  <a:lnTo>
                    <a:pt x="400" y="694"/>
                  </a:lnTo>
                  <a:lnTo>
                    <a:pt x="349" y="698"/>
                  </a:lnTo>
                  <a:lnTo>
                    <a:pt x="297" y="694"/>
                  </a:lnTo>
                  <a:lnTo>
                    <a:pt x="248" y="683"/>
                  </a:lnTo>
                  <a:lnTo>
                    <a:pt x="202" y="665"/>
                  </a:lnTo>
                  <a:lnTo>
                    <a:pt x="158" y="641"/>
                  </a:lnTo>
                  <a:lnTo>
                    <a:pt x="119" y="613"/>
                  </a:lnTo>
                  <a:lnTo>
                    <a:pt x="86" y="578"/>
                  </a:lnTo>
                  <a:lnTo>
                    <a:pt x="56" y="539"/>
                  </a:lnTo>
                  <a:lnTo>
                    <a:pt x="32" y="495"/>
                  </a:lnTo>
                  <a:lnTo>
                    <a:pt x="15" y="449"/>
                  </a:lnTo>
                  <a:lnTo>
                    <a:pt x="3" y="401"/>
                  </a:lnTo>
                  <a:lnTo>
                    <a:pt x="0" y="349"/>
                  </a:lnTo>
                  <a:lnTo>
                    <a:pt x="3" y="297"/>
                  </a:lnTo>
                  <a:lnTo>
                    <a:pt x="15" y="248"/>
                  </a:lnTo>
                  <a:lnTo>
                    <a:pt x="32" y="202"/>
                  </a:lnTo>
                  <a:lnTo>
                    <a:pt x="56" y="160"/>
                  </a:lnTo>
                  <a:lnTo>
                    <a:pt x="86" y="120"/>
                  </a:lnTo>
                  <a:lnTo>
                    <a:pt x="119" y="86"/>
                  </a:lnTo>
                  <a:lnTo>
                    <a:pt x="158" y="56"/>
                  </a:lnTo>
                  <a:lnTo>
                    <a:pt x="202" y="32"/>
                  </a:lnTo>
                  <a:lnTo>
                    <a:pt x="248" y="15"/>
                  </a:lnTo>
                  <a:lnTo>
                    <a:pt x="297" y="4"/>
                  </a:lnTo>
                  <a:lnTo>
                    <a:pt x="3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6" name="Google Shape;10446;p23"/>
            <p:cNvSpPr/>
            <p:nvPr/>
          </p:nvSpPr>
          <p:spPr>
            <a:xfrm>
              <a:off x="693" y="2948"/>
              <a:ext cx="753" cy="778"/>
            </a:xfrm>
            <a:custGeom>
              <a:rect b="b" l="l" r="r" t="t"/>
              <a:pathLst>
                <a:path extrusionOk="0" h="1556" w="1506">
                  <a:moveTo>
                    <a:pt x="753" y="485"/>
                  </a:moveTo>
                  <a:lnTo>
                    <a:pt x="706" y="489"/>
                  </a:lnTo>
                  <a:lnTo>
                    <a:pt x="661" y="500"/>
                  </a:lnTo>
                  <a:lnTo>
                    <a:pt x="618" y="518"/>
                  </a:lnTo>
                  <a:lnTo>
                    <a:pt x="580" y="541"/>
                  </a:lnTo>
                  <a:lnTo>
                    <a:pt x="546" y="570"/>
                  </a:lnTo>
                  <a:lnTo>
                    <a:pt x="516" y="605"/>
                  </a:lnTo>
                  <a:lnTo>
                    <a:pt x="492" y="643"/>
                  </a:lnTo>
                  <a:lnTo>
                    <a:pt x="475" y="685"/>
                  </a:lnTo>
                  <a:lnTo>
                    <a:pt x="464" y="730"/>
                  </a:lnTo>
                  <a:lnTo>
                    <a:pt x="460" y="777"/>
                  </a:lnTo>
                  <a:lnTo>
                    <a:pt x="464" y="825"/>
                  </a:lnTo>
                  <a:lnTo>
                    <a:pt x="475" y="871"/>
                  </a:lnTo>
                  <a:lnTo>
                    <a:pt x="492" y="912"/>
                  </a:lnTo>
                  <a:lnTo>
                    <a:pt x="516" y="951"/>
                  </a:lnTo>
                  <a:lnTo>
                    <a:pt x="546" y="984"/>
                  </a:lnTo>
                  <a:lnTo>
                    <a:pt x="580" y="1014"/>
                  </a:lnTo>
                  <a:lnTo>
                    <a:pt x="618" y="1038"/>
                  </a:lnTo>
                  <a:lnTo>
                    <a:pt x="661" y="1056"/>
                  </a:lnTo>
                  <a:lnTo>
                    <a:pt x="706" y="1067"/>
                  </a:lnTo>
                  <a:lnTo>
                    <a:pt x="753" y="1071"/>
                  </a:lnTo>
                  <a:lnTo>
                    <a:pt x="801" y="1067"/>
                  </a:lnTo>
                  <a:lnTo>
                    <a:pt x="846" y="1056"/>
                  </a:lnTo>
                  <a:lnTo>
                    <a:pt x="888" y="1038"/>
                  </a:lnTo>
                  <a:lnTo>
                    <a:pt x="925" y="1014"/>
                  </a:lnTo>
                  <a:lnTo>
                    <a:pt x="960" y="984"/>
                  </a:lnTo>
                  <a:lnTo>
                    <a:pt x="989" y="951"/>
                  </a:lnTo>
                  <a:lnTo>
                    <a:pt x="1013" y="912"/>
                  </a:lnTo>
                  <a:lnTo>
                    <a:pt x="1032" y="871"/>
                  </a:lnTo>
                  <a:lnTo>
                    <a:pt x="1042" y="825"/>
                  </a:lnTo>
                  <a:lnTo>
                    <a:pt x="1047" y="777"/>
                  </a:lnTo>
                  <a:lnTo>
                    <a:pt x="1042" y="730"/>
                  </a:lnTo>
                  <a:lnTo>
                    <a:pt x="1032" y="685"/>
                  </a:lnTo>
                  <a:lnTo>
                    <a:pt x="1013" y="643"/>
                  </a:lnTo>
                  <a:lnTo>
                    <a:pt x="989" y="605"/>
                  </a:lnTo>
                  <a:lnTo>
                    <a:pt x="960" y="570"/>
                  </a:lnTo>
                  <a:lnTo>
                    <a:pt x="925" y="541"/>
                  </a:lnTo>
                  <a:lnTo>
                    <a:pt x="888" y="518"/>
                  </a:lnTo>
                  <a:lnTo>
                    <a:pt x="846" y="500"/>
                  </a:lnTo>
                  <a:lnTo>
                    <a:pt x="801" y="489"/>
                  </a:lnTo>
                  <a:lnTo>
                    <a:pt x="753" y="485"/>
                  </a:lnTo>
                  <a:close/>
                  <a:moveTo>
                    <a:pt x="623" y="0"/>
                  </a:moveTo>
                  <a:lnTo>
                    <a:pt x="882" y="0"/>
                  </a:lnTo>
                  <a:lnTo>
                    <a:pt x="910" y="4"/>
                  </a:lnTo>
                  <a:lnTo>
                    <a:pt x="935" y="15"/>
                  </a:lnTo>
                  <a:lnTo>
                    <a:pt x="957" y="31"/>
                  </a:lnTo>
                  <a:lnTo>
                    <a:pt x="974" y="52"/>
                  </a:lnTo>
                  <a:lnTo>
                    <a:pt x="984" y="79"/>
                  </a:lnTo>
                  <a:lnTo>
                    <a:pt x="988" y="106"/>
                  </a:lnTo>
                  <a:lnTo>
                    <a:pt x="988" y="216"/>
                  </a:lnTo>
                  <a:lnTo>
                    <a:pt x="1034" y="238"/>
                  </a:lnTo>
                  <a:lnTo>
                    <a:pt x="1079" y="264"/>
                  </a:lnTo>
                  <a:lnTo>
                    <a:pt x="1120" y="294"/>
                  </a:lnTo>
                  <a:lnTo>
                    <a:pt x="1218" y="238"/>
                  </a:lnTo>
                  <a:lnTo>
                    <a:pt x="1242" y="227"/>
                  </a:lnTo>
                  <a:lnTo>
                    <a:pt x="1270" y="225"/>
                  </a:lnTo>
                  <a:lnTo>
                    <a:pt x="1292" y="226"/>
                  </a:lnTo>
                  <a:lnTo>
                    <a:pt x="1312" y="233"/>
                  </a:lnTo>
                  <a:lnTo>
                    <a:pt x="1332" y="243"/>
                  </a:lnTo>
                  <a:lnTo>
                    <a:pt x="1349" y="258"/>
                  </a:lnTo>
                  <a:lnTo>
                    <a:pt x="1362" y="277"/>
                  </a:lnTo>
                  <a:lnTo>
                    <a:pt x="1491" y="500"/>
                  </a:lnTo>
                  <a:lnTo>
                    <a:pt x="1502" y="527"/>
                  </a:lnTo>
                  <a:lnTo>
                    <a:pt x="1506" y="554"/>
                  </a:lnTo>
                  <a:lnTo>
                    <a:pt x="1502" y="581"/>
                  </a:lnTo>
                  <a:lnTo>
                    <a:pt x="1495" y="601"/>
                  </a:lnTo>
                  <a:lnTo>
                    <a:pt x="1483" y="619"/>
                  </a:lnTo>
                  <a:lnTo>
                    <a:pt x="1470" y="634"/>
                  </a:lnTo>
                  <a:lnTo>
                    <a:pt x="1452" y="646"/>
                  </a:lnTo>
                  <a:lnTo>
                    <a:pt x="1355" y="702"/>
                  </a:lnTo>
                  <a:lnTo>
                    <a:pt x="1360" y="740"/>
                  </a:lnTo>
                  <a:lnTo>
                    <a:pt x="1362" y="777"/>
                  </a:lnTo>
                  <a:lnTo>
                    <a:pt x="1360" y="816"/>
                  </a:lnTo>
                  <a:lnTo>
                    <a:pt x="1355" y="853"/>
                  </a:lnTo>
                  <a:lnTo>
                    <a:pt x="1452" y="910"/>
                  </a:lnTo>
                  <a:lnTo>
                    <a:pt x="1472" y="925"/>
                  </a:lnTo>
                  <a:lnTo>
                    <a:pt x="1487" y="942"/>
                  </a:lnTo>
                  <a:lnTo>
                    <a:pt x="1498" y="963"/>
                  </a:lnTo>
                  <a:lnTo>
                    <a:pt x="1505" y="986"/>
                  </a:lnTo>
                  <a:lnTo>
                    <a:pt x="1506" y="1009"/>
                  </a:lnTo>
                  <a:lnTo>
                    <a:pt x="1501" y="1032"/>
                  </a:lnTo>
                  <a:lnTo>
                    <a:pt x="1491" y="1054"/>
                  </a:lnTo>
                  <a:lnTo>
                    <a:pt x="1362" y="1279"/>
                  </a:lnTo>
                  <a:lnTo>
                    <a:pt x="1350" y="1295"/>
                  </a:lnTo>
                  <a:lnTo>
                    <a:pt x="1335" y="1309"/>
                  </a:lnTo>
                  <a:lnTo>
                    <a:pt x="1317" y="1320"/>
                  </a:lnTo>
                  <a:lnTo>
                    <a:pt x="1297" y="1328"/>
                  </a:lnTo>
                  <a:lnTo>
                    <a:pt x="1270" y="1331"/>
                  </a:lnTo>
                  <a:lnTo>
                    <a:pt x="1242" y="1328"/>
                  </a:lnTo>
                  <a:lnTo>
                    <a:pt x="1218" y="1318"/>
                  </a:lnTo>
                  <a:lnTo>
                    <a:pt x="1120" y="1262"/>
                  </a:lnTo>
                  <a:lnTo>
                    <a:pt x="1079" y="1291"/>
                  </a:lnTo>
                  <a:lnTo>
                    <a:pt x="1034" y="1318"/>
                  </a:lnTo>
                  <a:lnTo>
                    <a:pt x="988" y="1340"/>
                  </a:lnTo>
                  <a:lnTo>
                    <a:pt x="988" y="1450"/>
                  </a:lnTo>
                  <a:lnTo>
                    <a:pt x="984" y="1477"/>
                  </a:lnTo>
                  <a:lnTo>
                    <a:pt x="974" y="1504"/>
                  </a:lnTo>
                  <a:lnTo>
                    <a:pt x="957" y="1525"/>
                  </a:lnTo>
                  <a:lnTo>
                    <a:pt x="935" y="1541"/>
                  </a:lnTo>
                  <a:lnTo>
                    <a:pt x="910" y="1552"/>
                  </a:lnTo>
                  <a:lnTo>
                    <a:pt x="882" y="1556"/>
                  </a:lnTo>
                  <a:lnTo>
                    <a:pt x="623" y="1556"/>
                  </a:lnTo>
                  <a:lnTo>
                    <a:pt x="596" y="1552"/>
                  </a:lnTo>
                  <a:lnTo>
                    <a:pt x="570" y="1541"/>
                  </a:lnTo>
                  <a:lnTo>
                    <a:pt x="548" y="1525"/>
                  </a:lnTo>
                  <a:lnTo>
                    <a:pt x="532" y="1504"/>
                  </a:lnTo>
                  <a:lnTo>
                    <a:pt x="521" y="1477"/>
                  </a:lnTo>
                  <a:lnTo>
                    <a:pt x="517" y="1450"/>
                  </a:lnTo>
                  <a:lnTo>
                    <a:pt x="517" y="1340"/>
                  </a:lnTo>
                  <a:lnTo>
                    <a:pt x="471" y="1318"/>
                  </a:lnTo>
                  <a:lnTo>
                    <a:pt x="427" y="1291"/>
                  </a:lnTo>
                  <a:lnTo>
                    <a:pt x="385" y="1262"/>
                  </a:lnTo>
                  <a:lnTo>
                    <a:pt x="289" y="1318"/>
                  </a:lnTo>
                  <a:lnTo>
                    <a:pt x="263" y="1328"/>
                  </a:lnTo>
                  <a:lnTo>
                    <a:pt x="235" y="1331"/>
                  </a:lnTo>
                  <a:lnTo>
                    <a:pt x="208" y="1328"/>
                  </a:lnTo>
                  <a:lnTo>
                    <a:pt x="189" y="1320"/>
                  </a:lnTo>
                  <a:lnTo>
                    <a:pt x="171" y="1309"/>
                  </a:lnTo>
                  <a:lnTo>
                    <a:pt x="155" y="1295"/>
                  </a:lnTo>
                  <a:lnTo>
                    <a:pt x="144" y="1279"/>
                  </a:lnTo>
                  <a:lnTo>
                    <a:pt x="14" y="1054"/>
                  </a:lnTo>
                  <a:lnTo>
                    <a:pt x="4" y="1032"/>
                  </a:lnTo>
                  <a:lnTo>
                    <a:pt x="0" y="1009"/>
                  </a:lnTo>
                  <a:lnTo>
                    <a:pt x="2" y="986"/>
                  </a:lnTo>
                  <a:lnTo>
                    <a:pt x="8" y="963"/>
                  </a:lnTo>
                  <a:lnTo>
                    <a:pt x="18" y="942"/>
                  </a:lnTo>
                  <a:lnTo>
                    <a:pt x="34" y="925"/>
                  </a:lnTo>
                  <a:lnTo>
                    <a:pt x="53" y="910"/>
                  </a:lnTo>
                  <a:lnTo>
                    <a:pt x="152" y="853"/>
                  </a:lnTo>
                  <a:lnTo>
                    <a:pt x="147" y="816"/>
                  </a:lnTo>
                  <a:lnTo>
                    <a:pt x="144" y="777"/>
                  </a:lnTo>
                  <a:lnTo>
                    <a:pt x="147" y="740"/>
                  </a:lnTo>
                  <a:lnTo>
                    <a:pt x="152" y="702"/>
                  </a:lnTo>
                  <a:lnTo>
                    <a:pt x="53" y="646"/>
                  </a:lnTo>
                  <a:lnTo>
                    <a:pt x="34" y="631"/>
                  </a:lnTo>
                  <a:lnTo>
                    <a:pt x="18" y="613"/>
                  </a:lnTo>
                  <a:lnTo>
                    <a:pt x="8" y="593"/>
                  </a:lnTo>
                  <a:lnTo>
                    <a:pt x="2" y="570"/>
                  </a:lnTo>
                  <a:lnTo>
                    <a:pt x="0" y="546"/>
                  </a:lnTo>
                  <a:lnTo>
                    <a:pt x="4" y="523"/>
                  </a:lnTo>
                  <a:lnTo>
                    <a:pt x="14" y="500"/>
                  </a:lnTo>
                  <a:lnTo>
                    <a:pt x="144" y="277"/>
                  </a:lnTo>
                  <a:lnTo>
                    <a:pt x="155" y="259"/>
                  </a:lnTo>
                  <a:lnTo>
                    <a:pt x="171" y="246"/>
                  </a:lnTo>
                  <a:lnTo>
                    <a:pt x="189" y="235"/>
                  </a:lnTo>
                  <a:lnTo>
                    <a:pt x="208" y="228"/>
                  </a:lnTo>
                  <a:lnTo>
                    <a:pt x="236" y="225"/>
                  </a:lnTo>
                  <a:lnTo>
                    <a:pt x="263" y="227"/>
                  </a:lnTo>
                  <a:lnTo>
                    <a:pt x="289" y="238"/>
                  </a:lnTo>
                  <a:lnTo>
                    <a:pt x="386" y="294"/>
                  </a:lnTo>
                  <a:lnTo>
                    <a:pt x="427" y="264"/>
                  </a:lnTo>
                  <a:lnTo>
                    <a:pt x="471" y="238"/>
                  </a:lnTo>
                  <a:lnTo>
                    <a:pt x="517" y="216"/>
                  </a:lnTo>
                  <a:lnTo>
                    <a:pt x="517" y="106"/>
                  </a:lnTo>
                  <a:lnTo>
                    <a:pt x="521" y="79"/>
                  </a:lnTo>
                  <a:lnTo>
                    <a:pt x="532" y="52"/>
                  </a:lnTo>
                  <a:lnTo>
                    <a:pt x="548" y="31"/>
                  </a:lnTo>
                  <a:lnTo>
                    <a:pt x="570" y="15"/>
                  </a:lnTo>
                  <a:lnTo>
                    <a:pt x="596" y="4"/>
                  </a:lnTo>
                  <a:lnTo>
                    <a:pt x="6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47" name="Google Shape;10447;p23"/>
          <p:cNvGrpSpPr/>
          <p:nvPr/>
        </p:nvGrpSpPr>
        <p:grpSpPr>
          <a:xfrm>
            <a:off x="7284040" y="18795631"/>
            <a:ext cx="575895" cy="521419"/>
            <a:chOff x="559" y="1410"/>
            <a:chExt cx="2062" cy="1867"/>
          </a:xfrm>
        </p:grpSpPr>
        <p:sp>
          <p:nvSpPr>
            <p:cNvPr id="10448" name="Google Shape;10448;p23"/>
            <p:cNvSpPr/>
            <p:nvPr/>
          </p:nvSpPr>
          <p:spPr>
            <a:xfrm>
              <a:off x="707" y="1410"/>
              <a:ext cx="1553" cy="1102"/>
            </a:xfrm>
            <a:custGeom>
              <a:rect b="b" l="l" r="r" t="t"/>
              <a:pathLst>
                <a:path extrusionOk="0" h="2204" w="3106">
                  <a:moveTo>
                    <a:pt x="269" y="0"/>
                  </a:moveTo>
                  <a:lnTo>
                    <a:pt x="2837" y="0"/>
                  </a:lnTo>
                  <a:lnTo>
                    <a:pt x="2881" y="3"/>
                  </a:lnTo>
                  <a:lnTo>
                    <a:pt x="2922" y="14"/>
                  </a:lnTo>
                  <a:lnTo>
                    <a:pt x="2961" y="30"/>
                  </a:lnTo>
                  <a:lnTo>
                    <a:pt x="2996" y="51"/>
                  </a:lnTo>
                  <a:lnTo>
                    <a:pt x="3027" y="79"/>
                  </a:lnTo>
                  <a:lnTo>
                    <a:pt x="3053" y="110"/>
                  </a:lnTo>
                  <a:lnTo>
                    <a:pt x="3076" y="145"/>
                  </a:lnTo>
                  <a:lnTo>
                    <a:pt x="3092" y="183"/>
                  </a:lnTo>
                  <a:lnTo>
                    <a:pt x="3102" y="224"/>
                  </a:lnTo>
                  <a:lnTo>
                    <a:pt x="3106" y="268"/>
                  </a:lnTo>
                  <a:lnTo>
                    <a:pt x="3106" y="1187"/>
                  </a:lnTo>
                  <a:lnTo>
                    <a:pt x="3052" y="1161"/>
                  </a:lnTo>
                  <a:lnTo>
                    <a:pt x="2998" y="1138"/>
                  </a:lnTo>
                  <a:lnTo>
                    <a:pt x="2943" y="1122"/>
                  </a:lnTo>
                  <a:lnTo>
                    <a:pt x="2887" y="1113"/>
                  </a:lnTo>
                  <a:lnTo>
                    <a:pt x="2829" y="1110"/>
                  </a:lnTo>
                  <a:lnTo>
                    <a:pt x="2829" y="268"/>
                  </a:lnTo>
                  <a:lnTo>
                    <a:pt x="269" y="275"/>
                  </a:lnTo>
                  <a:lnTo>
                    <a:pt x="276" y="1935"/>
                  </a:lnTo>
                  <a:lnTo>
                    <a:pt x="1726" y="1931"/>
                  </a:lnTo>
                  <a:lnTo>
                    <a:pt x="1726" y="1950"/>
                  </a:lnTo>
                  <a:lnTo>
                    <a:pt x="1727" y="1969"/>
                  </a:lnTo>
                  <a:lnTo>
                    <a:pt x="1754" y="2204"/>
                  </a:lnTo>
                  <a:lnTo>
                    <a:pt x="269" y="2204"/>
                  </a:lnTo>
                  <a:lnTo>
                    <a:pt x="225" y="2200"/>
                  </a:lnTo>
                  <a:lnTo>
                    <a:pt x="184" y="2190"/>
                  </a:lnTo>
                  <a:lnTo>
                    <a:pt x="145" y="2174"/>
                  </a:lnTo>
                  <a:lnTo>
                    <a:pt x="110" y="2152"/>
                  </a:lnTo>
                  <a:lnTo>
                    <a:pt x="78" y="2125"/>
                  </a:lnTo>
                  <a:lnTo>
                    <a:pt x="52" y="2094"/>
                  </a:lnTo>
                  <a:lnTo>
                    <a:pt x="30" y="2059"/>
                  </a:lnTo>
                  <a:lnTo>
                    <a:pt x="13" y="2020"/>
                  </a:lnTo>
                  <a:lnTo>
                    <a:pt x="3" y="1979"/>
                  </a:lnTo>
                  <a:lnTo>
                    <a:pt x="0" y="1935"/>
                  </a:lnTo>
                  <a:lnTo>
                    <a:pt x="0" y="268"/>
                  </a:lnTo>
                  <a:lnTo>
                    <a:pt x="3" y="224"/>
                  </a:lnTo>
                  <a:lnTo>
                    <a:pt x="13" y="183"/>
                  </a:lnTo>
                  <a:lnTo>
                    <a:pt x="30" y="145"/>
                  </a:lnTo>
                  <a:lnTo>
                    <a:pt x="52" y="110"/>
                  </a:lnTo>
                  <a:lnTo>
                    <a:pt x="78" y="79"/>
                  </a:lnTo>
                  <a:lnTo>
                    <a:pt x="110" y="51"/>
                  </a:lnTo>
                  <a:lnTo>
                    <a:pt x="145" y="30"/>
                  </a:lnTo>
                  <a:lnTo>
                    <a:pt x="184" y="14"/>
                  </a:lnTo>
                  <a:lnTo>
                    <a:pt x="225" y="3"/>
                  </a:lnTo>
                  <a:lnTo>
                    <a:pt x="2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49" name="Google Shape;10449;p23"/>
            <p:cNvSpPr/>
            <p:nvPr/>
          </p:nvSpPr>
          <p:spPr>
            <a:xfrm>
              <a:off x="559" y="2627"/>
              <a:ext cx="1063" cy="207"/>
            </a:xfrm>
            <a:custGeom>
              <a:rect b="b" l="l" r="r" t="t"/>
              <a:pathLst>
                <a:path extrusionOk="0" h="414" w="2126">
                  <a:moveTo>
                    <a:pt x="208" y="0"/>
                  </a:moveTo>
                  <a:lnTo>
                    <a:pt x="2076" y="0"/>
                  </a:lnTo>
                  <a:lnTo>
                    <a:pt x="2121" y="387"/>
                  </a:lnTo>
                  <a:lnTo>
                    <a:pt x="2124" y="400"/>
                  </a:lnTo>
                  <a:lnTo>
                    <a:pt x="2126" y="414"/>
                  </a:lnTo>
                  <a:lnTo>
                    <a:pt x="208" y="414"/>
                  </a:lnTo>
                  <a:lnTo>
                    <a:pt x="170" y="412"/>
                  </a:lnTo>
                  <a:lnTo>
                    <a:pt x="135" y="402"/>
                  </a:lnTo>
                  <a:lnTo>
                    <a:pt x="103" y="387"/>
                  </a:lnTo>
                  <a:lnTo>
                    <a:pt x="74" y="367"/>
                  </a:lnTo>
                  <a:lnTo>
                    <a:pt x="49" y="342"/>
                  </a:lnTo>
                  <a:lnTo>
                    <a:pt x="29" y="312"/>
                  </a:lnTo>
                  <a:lnTo>
                    <a:pt x="13" y="280"/>
                  </a:lnTo>
                  <a:lnTo>
                    <a:pt x="4" y="245"/>
                  </a:lnTo>
                  <a:lnTo>
                    <a:pt x="0" y="208"/>
                  </a:lnTo>
                  <a:lnTo>
                    <a:pt x="4" y="170"/>
                  </a:lnTo>
                  <a:lnTo>
                    <a:pt x="13" y="135"/>
                  </a:lnTo>
                  <a:lnTo>
                    <a:pt x="29" y="103"/>
                  </a:lnTo>
                  <a:lnTo>
                    <a:pt x="49" y="74"/>
                  </a:lnTo>
                  <a:lnTo>
                    <a:pt x="74" y="49"/>
                  </a:lnTo>
                  <a:lnTo>
                    <a:pt x="103" y="29"/>
                  </a:lnTo>
                  <a:lnTo>
                    <a:pt x="135" y="14"/>
                  </a:lnTo>
                  <a:lnTo>
                    <a:pt x="170" y="4"/>
                  </a:lnTo>
                  <a:lnTo>
                    <a:pt x="2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0" name="Google Shape;10450;p23"/>
            <p:cNvSpPr/>
            <p:nvPr/>
          </p:nvSpPr>
          <p:spPr>
            <a:xfrm>
              <a:off x="1770" y="2166"/>
              <a:ext cx="666" cy="959"/>
            </a:xfrm>
            <a:custGeom>
              <a:rect b="b" l="l" r="r" t="t"/>
              <a:pathLst>
                <a:path extrusionOk="0" h="1918" w="1333">
                  <a:moveTo>
                    <a:pt x="699" y="0"/>
                  </a:moveTo>
                  <a:lnTo>
                    <a:pt x="699" y="960"/>
                  </a:lnTo>
                  <a:lnTo>
                    <a:pt x="1333" y="960"/>
                  </a:lnTo>
                  <a:lnTo>
                    <a:pt x="1298" y="1262"/>
                  </a:lnTo>
                  <a:lnTo>
                    <a:pt x="1295" y="1285"/>
                  </a:lnTo>
                  <a:lnTo>
                    <a:pt x="1286" y="1305"/>
                  </a:lnTo>
                  <a:lnTo>
                    <a:pt x="1272" y="1322"/>
                  </a:lnTo>
                  <a:lnTo>
                    <a:pt x="781" y="1883"/>
                  </a:lnTo>
                  <a:lnTo>
                    <a:pt x="764" y="1898"/>
                  </a:lnTo>
                  <a:lnTo>
                    <a:pt x="744" y="1909"/>
                  </a:lnTo>
                  <a:lnTo>
                    <a:pt x="722" y="1917"/>
                  </a:lnTo>
                  <a:lnTo>
                    <a:pt x="699" y="1918"/>
                  </a:lnTo>
                  <a:lnTo>
                    <a:pt x="699" y="960"/>
                  </a:lnTo>
                  <a:lnTo>
                    <a:pt x="64" y="960"/>
                  </a:lnTo>
                  <a:lnTo>
                    <a:pt x="0" y="412"/>
                  </a:lnTo>
                  <a:lnTo>
                    <a:pt x="1" y="384"/>
                  </a:lnTo>
                  <a:lnTo>
                    <a:pt x="7" y="358"/>
                  </a:lnTo>
                  <a:lnTo>
                    <a:pt x="20" y="335"/>
                  </a:lnTo>
                  <a:lnTo>
                    <a:pt x="39" y="315"/>
                  </a:lnTo>
                  <a:lnTo>
                    <a:pt x="61" y="300"/>
                  </a:lnTo>
                  <a:lnTo>
                    <a:pt x="650" y="11"/>
                  </a:lnTo>
                  <a:lnTo>
                    <a:pt x="673" y="3"/>
                  </a:lnTo>
                  <a:lnTo>
                    <a:pt x="6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1" name="Google Shape;10451;p23"/>
            <p:cNvSpPr/>
            <p:nvPr/>
          </p:nvSpPr>
          <p:spPr>
            <a:xfrm>
              <a:off x="1619" y="2015"/>
              <a:ext cx="1002" cy="1262"/>
            </a:xfrm>
            <a:custGeom>
              <a:rect b="b" l="l" r="r" t="t"/>
              <a:pathLst>
                <a:path extrusionOk="0" h="2523" w="2003">
                  <a:moveTo>
                    <a:pt x="1002" y="200"/>
                  </a:moveTo>
                  <a:lnTo>
                    <a:pt x="970" y="202"/>
                  </a:lnTo>
                  <a:lnTo>
                    <a:pt x="939" y="210"/>
                  </a:lnTo>
                  <a:lnTo>
                    <a:pt x="909" y="221"/>
                  </a:lnTo>
                  <a:lnTo>
                    <a:pt x="320" y="510"/>
                  </a:lnTo>
                  <a:lnTo>
                    <a:pt x="288" y="530"/>
                  </a:lnTo>
                  <a:lnTo>
                    <a:pt x="260" y="555"/>
                  </a:lnTo>
                  <a:lnTo>
                    <a:pt x="238" y="584"/>
                  </a:lnTo>
                  <a:lnTo>
                    <a:pt x="220" y="615"/>
                  </a:lnTo>
                  <a:lnTo>
                    <a:pt x="208" y="650"/>
                  </a:lnTo>
                  <a:lnTo>
                    <a:pt x="203" y="686"/>
                  </a:lnTo>
                  <a:lnTo>
                    <a:pt x="203" y="724"/>
                  </a:lnTo>
                  <a:lnTo>
                    <a:pt x="302" y="1576"/>
                  </a:lnTo>
                  <a:lnTo>
                    <a:pt x="308" y="1607"/>
                  </a:lnTo>
                  <a:lnTo>
                    <a:pt x="318" y="1636"/>
                  </a:lnTo>
                  <a:lnTo>
                    <a:pt x="333" y="1665"/>
                  </a:lnTo>
                  <a:lnTo>
                    <a:pt x="352" y="1690"/>
                  </a:lnTo>
                  <a:lnTo>
                    <a:pt x="843" y="2250"/>
                  </a:lnTo>
                  <a:lnTo>
                    <a:pt x="866" y="2273"/>
                  </a:lnTo>
                  <a:lnTo>
                    <a:pt x="893" y="2290"/>
                  </a:lnTo>
                  <a:lnTo>
                    <a:pt x="923" y="2304"/>
                  </a:lnTo>
                  <a:lnTo>
                    <a:pt x="953" y="2313"/>
                  </a:lnTo>
                  <a:lnTo>
                    <a:pt x="985" y="2318"/>
                  </a:lnTo>
                  <a:lnTo>
                    <a:pt x="1018" y="2318"/>
                  </a:lnTo>
                  <a:lnTo>
                    <a:pt x="1049" y="2314"/>
                  </a:lnTo>
                  <a:lnTo>
                    <a:pt x="1080" y="2304"/>
                  </a:lnTo>
                  <a:lnTo>
                    <a:pt x="1110" y="2290"/>
                  </a:lnTo>
                  <a:lnTo>
                    <a:pt x="1137" y="2273"/>
                  </a:lnTo>
                  <a:lnTo>
                    <a:pt x="1161" y="2250"/>
                  </a:lnTo>
                  <a:lnTo>
                    <a:pt x="1651" y="1690"/>
                  </a:lnTo>
                  <a:lnTo>
                    <a:pt x="1670" y="1665"/>
                  </a:lnTo>
                  <a:lnTo>
                    <a:pt x="1685" y="1636"/>
                  </a:lnTo>
                  <a:lnTo>
                    <a:pt x="1696" y="1607"/>
                  </a:lnTo>
                  <a:lnTo>
                    <a:pt x="1701" y="1576"/>
                  </a:lnTo>
                  <a:lnTo>
                    <a:pt x="1800" y="724"/>
                  </a:lnTo>
                  <a:lnTo>
                    <a:pt x="1800" y="686"/>
                  </a:lnTo>
                  <a:lnTo>
                    <a:pt x="1795" y="650"/>
                  </a:lnTo>
                  <a:lnTo>
                    <a:pt x="1784" y="615"/>
                  </a:lnTo>
                  <a:lnTo>
                    <a:pt x="1767" y="584"/>
                  </a:lnTo>
                  <a:lnTo>
                    <a:pt x="1743" y="555"/>
                  </a:lnTo>
                  <a:lnTo>
                    <a:pt x="1715" y="530"/>
                  </a:lnTo>
                  <a:lnTo>
                    <a:pt x="1684" y="510"/>
                  </a:lnTo>
                  <a:lnTo>
                    <a:pt x="1094" y="221"/>
                  </a:lnTo>
                  <a:lnTo>
                    <a:pt x="1065" y="210"/>
                  </a:lnTo>
                  <a:lnTo>
                    <a:pt x="1034" y="202"/>
                  </a:lnTo>
                  <a:lnTo>
                    <a:pt x="1002" y="200"/>
                  </a:lnTo>
                  <a:close/>
                  <a:moveTo>
                    <a:pt x="1002" y="0"/>
                  </a:moveTo>
                  <a:lnTo>
                    <a:pt x="1049" y="2"/>
                  </a:lnTo>
                  <a:lnTo>
                    <a:pt x="1095" y="10"/>
                  </a:lnTo>
                  <a:lnTo>
                    <a:pt x="1141" y="23"/>
                  </a:lnTo>
                  <a:lnTo>
                    <a:pt x="1183" y="41"/>
                  </a:lnTo>
                  <a:lnTo>
                    <a:pt x="1772" y="330"/>
                  </a:lnTo>
                  <a:lnTo>
                    <a:pt x="1817" y="355"/>
                  </a:lnTo>
                  <a:lnTo>
                    <a:pt x="1858" y="386"/>
                  </a:lnTo>
                  <a:lnTo>
                    <a:pt x="1894" y="421"/>
                  </a:lnTo>
                  <a:lnTo>
                    <a:pt x="1926" y="460"/>
                  </a:lnTo>
                  <a:lnTo>
                    <a:pt x="1952" y="503"/>
                  </a:lnTo>
                  <a:lnTo>
                    <a:pt x="1973" y="548"/>
                  </a:lnTo>
                  <a:lnTo>
                    <a:pt x="1989" y="595"/>
                  </a:lnTo>
                  <a:lnTo>
                    <a:pt x="1999" y="645"/>
                  </a:lnTo>
                  <a:lnTo>
                    <a:pt x="2003" y="695"/>
                  </a:lnTo>
                  <a:lnTo>
                    <a:pt x="2001" y="746"/>
                  </a:lnTo>
                  <a:lnTo>
                    <a:pt x="1902" y="1598"/>
                  </a:lnTo>
                  <a:lnTo>
                    <a:pt x="1893" y="1647"/>
                  </a:lnTo>
                  <a:lnTo>
                    <a:pt x="1879" y="1695"/>
                  </a:lnTo>
                  <a:lnTo>
                    <a:pt x="1859" y="1740"/>
                  </a:lnTo>
                  <a:lnTo>
                    <a:pt x="1833" y="1782"/>
                  </a:lnTo>
                  <a:lnTo>
                    <a:pt x="1803" y="1822"/>
                  </a:lnTo>
                  <a:lnTo>
                    <a:pt x="1312" y="2383"/>
                  </a:lnTo>
                  <a:lnTo>
                    <a:pt x="1277" y="2419"/>
                  </a:lnTo>
                  <a:lnTo>
                    <a:pt x="1237" y="2449"/>
                  </a:lnTo>
                  <a:lnTo>
                    <a:pt x="1194" y="2475"/>
                  </a:lnTo>
                  <a:lnTo>
                    <a:pt x="1149" y="2496"/>
                  </a:lnTo>
                  <a:lnTo>
                    <a:pt x="1102" y="2511"/>
                  </a:lnTo>
                  <a:lnTo>
                    <a:pt x="1052" y="2520"/>
                  </a:lnTo>
                  <a:lnTo>
                    <a:pt x="1002" y="2523"/>
                  </a:lnTo>
                  <a:lnTo>
                    <a:pt x="951" y="2520"/>
                  </a:lnTo>
                  <a:lnTo>
                    <a:pt x="901" y="2511"/>
                  </a:lnTo>
                  <a:lnTo>
                    <a:pt x="854" y="2496"/>
                  </a:lnTo>
                  <a:lnTo>
                    <a:pt x="809" y="2475"/>
                  </a:lnTo>
                  <a:lnTo>
                    <a:pt x="766" y="2449"/>
                  </a:lnTo>
                  <a:lnTo>
                    <a:pt x="727" y="2419"/>
                  </a:lnTo>
                  <a:lnTo>
                    <a:pt x="691" y="2383"/>
                  </a:lnTo>
                  <a:lnTo>
                    <a:pt x="200" y="1822"/>
                  </a:lnTo>
                  <a:lnTo>
                    <a:pt x="170" y="1782"/>
                  </a:lnTo>
                  <a:lnTo>
                    <a:pt x="144" y="1740"/>
                  </a:lnTo>
                  <a:lnTo>
                    <a:pt x="124" y="1695"/>
                  </a:lnTo>
                  <a:lnTo>
                    <a:pt x="110" y="1647"/>
                  </a:lnTo>
                  <a:lnTo>
                    <a:pt x="101" y="1598"/>
                  </a:lnTo>
                  <a:lnTo>
                    <a:pt x="4" y="746"/>
                  </a:lnTo>
                  <a:lnTo>
                    <a:pt x="0" y="695"/>
                  </a:lnTo>
                  <a:lnTo>
                    <a:pt x="4" y="645"/>
                  </a:lnTo>
                  <a:lnTo>
                    <a:pt x="14" y="595"/>
                  </a:lnTo>
                  <a:lnTo>
                    <a:pt x="30" y="548"/>
                  </a:lnTo>
                  <a:lnTo>
                    <a:pt x="51" y="503"/>
                  </a:lnTo>
                  <a:lnTo>
                    <a:pt x="77" y="460"/>
                  </a:lnTo>
                  <a:lnTo>
                    <a:pt x="109" y="421"/>
                  </a:lnTo>
                  <a:lnTo>
                    <a:pt x="145" y="386"/>
                  </a:lnTo>
                  <a:lnTo>
                    <a:pt x="186" y="355"/>
                  </a:lnTo>
                  <a:lnTo>
                    <a:pt x="230" y="330"/>
                  </a:lnTo>
                  <a:lnTo>
                    <a:pt x="820" y="41"/>
                  </a:lnTo>
                  <a:lnTo>
                    <a:pt x="864" y="23"/>
                  </a:lnTo>
                  <a:lnTo>
                    <a:pt x="909" y="10"/>
                  </a:lnTo>
                  <a:lnTo>
                    <a:pt x="955" y="2"/>
                  </a:lnTo>
                  <a:lnTo>
                    <a:pt x="10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52" name="Google Shape;10452;p23"/>
          <p:cNvGrpSpPr/>
          <p:nvPr/>
        </p:nvGrpSpPr>
        <p:grpSpPr>
          <a:xfrm>
            <a:off x="6053935" y="18807674"/>
            <a:ext cx="496310" cy="496410"/>
            <a:chOff x="1246" y="2083"/>
            <a:chExt cx="1368" cy="1368"/>
          </a:xfrm>
        </p:grpSpPr>
        <p:sp>
          <p:nvSpPr>
            <p:cNvPr id="10453" name="Google Shape;10453;p23"/>
            <p:cNvSpPr/>
            <p:nvPr/>
          </p:nvSpPr>
          <p:spPr>
            <a:xfrm>
              <a:off x="1246" y="2457"/>
              <a:ext cx="1367" cy="994"/>
            </a:xfrm>
            <a:custGeom>
              <a:rect b="b" l="l" r="r" t="t"/>
              <a:pathLst>
                <a:path extrusionOk="0" h="2989" w="4110">
                  <a:moveTo>
                    <a:pt x="3363" y="2242"/>
                  </a:moveTo>
                  <a:lnTo>
                    <a:pt x="3363" y="2615"/>
                  </a:lnTo>
                  <a:lnTo>
                    <a:pt x="3736" y="2615"/>
                  </a:lnTo>
                  <a:lnTo>
                    <a:pt x="3736" y="2242"/>
                  </a:lnTo>
                  <a:lnTo>
                    <a:pt x="3363" y="2242"/>
                  </a:lnTo>
                  <a:close/>
                  <a:moveTo>
                    <a:pt x="1868" y="1308"/>
                  </a:moveTo>
                  <a:lnTo>
                    <a:pt x="1868" y="2615"/>
                  </a:lnTo>
                  <a:lnTo>
                    <a:pt x="2242" y="2615"/>
                  </a:lnTo>
                  <a:lnTo>
                    <a:pt x="2242" y="1308"/>
                  </a:lnTo>
                  <a:lnTo>
                    <a:pt x="1868" y="1308"/>
                  </a:lnTo>
                  <a:close/>
                  <a:moveTo>
                    <a:pt x="374" y="374"/>
                  </a:moveTo>
                  <a:lnTo>
                    <a:pt x="374" y="2615"/>
                  </a:lnTo>
                  <a:lnTo>
                    <a:pt x="747" y="2615"/>
                  </a:lnTo>
                  <a:lnTo>
                    <a:pt x="747" y="374"/>
                  </a:lnTo>
                  <a:lnTo>
                    <a:pt x="374" y="374"/>
                  </a:lnTo>
                  <a:close/>
                  <a:moveTo>
                    <a:pt x="187" y="0"/>
                  </a:moveTo>
                  <a:lnTo>
                    <a:pt x="934" y="0"/>
                  </a:lnTo>
                  <a:lnTo>
                    <a:pt x="971" y="4"/>
                  </a:lnTo>
                  <a:lnTo>
                    <a:pt x="1006" y="15"/>
                  </a:lnTo>
                  <a:lnTo>
                    <a:pt x="1039" y="32"/>
                  </a:lnTo>
                  <a:lnTo>
                    <a:pt x="1066" y="55"/>
                  </a:lnTo>
                  <a:lnTo>
                    <a:pt x="1089" y="82"/>
                  </a:lnTo>
                  <a:lnTo>
                    <a:pt x="1106" y="114"/>
                  </a:lnTo>
                  <a:lnTo>
                    <a:pt x="1117" y="149"/>
                  </a:lnTo>
                  <a:lnTo>
                    <a:pt x="1121" y="187"/>
                  </a:lnTo>
                  <a:lnTo>
                    <a:pt x="1121" y="2615"/>
                  </a:lnTo>
                  <a:lnTo>
                    <a:pt x="1495" y="2615"/>
                  </a:lnTo>
                  <a:lnTo>
                    <a:pt x="1495" y="1121"/>
                  </a:lnTo>
                  <a:lnTo>
                    <a:pt x="1498" y="1083"/>
                  </a:lnTo>
                  <a:lnTo>
                    <a:pt x="1509" y="1049"/>
                  </a:lnTo>
                  <a:lnTo>
                    <a:pt x="1527" y="1016"/>
                  </a:lnTo>
                  <a:lnTo>
                    <a:pt x="1549" y="989"/>
                  </a:lnTo>
                  <a:lnTo>
                    <a:pt x="1577" y="966"/>
                  </a:lnTo>
                  <a:lnTo>
                    <a:pt x="1609" y="949"/>
                  </a:lnTo>
                  <a:lnTo>
                    <a:pt x="1644" y="938"/>
                  </a:lnTo>
                  <a:lnTo>
                    <a:pt x="1681" y="934"/>
                  </a:lnTo>
                  <a:lnTo>
                    <a:pt x="2429" y="934"/>
                  </a:lnTo>
                  <a:lnTo>
                    <a:pt x="2466" y="938"/>
                  </a:lnTo>
                  <a:lnTo>
                    <a:pt x="2501" y="949"/>
                  </a:lnTo>
                  <a:lnTo>
                    <a:pt x="2533" y="966"/>
                  </a:lnTo>
                  <a:lnTo>
                    <a:pt x="2561" y="989"/>
                  </a:lnTo>
                  <a:lnTo>
                    <a:pt x="2583" y="1016"/>
                  </a:lnTo>
                  <a:lnTo>
                    <a:pt x="2601" y="1049"/>
                  </a:lnTo>
                  <a:lnTo>
                    <a:pt x="2612" y="1083"/>
                  </a:lnTo>
                  <a:lnTo>
                    <a:pt x="2615" y="1121"/>
                  </a:lnTo>
                  <a:lnTo>
                    <a:pt x="2615" y="2615"/>
                  </a:lnTo>
                  <a:lnTo>
                    <a:pt x="2989" y="2615"/>
                  </a:lnTo>
                  <a:lnTo>
                    <a:pt x="2989" y="2055"/>
                  </a:lnTo>
                  <a:lnTo>
                    <a:pt x="2993" y="2018"/>
                  </a:lnTo>
                  <a:lnTo>
                    <a:pt x="3004" y="1983"/>
                  </a:lnTo>
                  <a:lnTo>
                    <a:pt x="3021" y="1950"/>
                  </a:lnTo>
                  <a:lnTo>
                    <a:pt x="3044" y="1923"/>
                  </a:lnTo>
                  <a:lnTo>
                    <a:pt x="3071" y="1900"/>
                  </a:lnTo>
                  <a:lnTo>
                    <a:pt x="3104" y="1883"/>
                  </a:lnTo>
                  <a:lnTo>
                    <a:pt x="3139" y="1872"/>
                  </a:lnTo>
                  <a:lnTo>
                    <a:pt x="3176" y="1868"/>
                  </a:lnTo>
                  <a:lnTo>
                    <a:pt x="3923" y="1868"/>
                  </a:lnTo>
                  <a:lnTo>
                    <a:pt x="3961" y="1872"/>
                  </a:lnTo>
                  <a:lnTo>
                    <a:pt x="3995" y="1883"/>
                  </a:lnTo>
                  <a:lnTo>
                    <a:pt x="4028" y="1900"/>
                  </a:lnTo>
                  <a:lnTo>
                    <a:pt x="4055" y="1923"/>
                  </a:lnTo>
                  <a:lnTo>
                    <a:pt x="4078" y="1950"/>
                  </a:lnTo>
                  <a:lnTo>
                    <a:pt x="4095" y="1983"/>
                  </a:lnTo>
                  <a:lnTo>
                    <a:pt x="4106" y="2018"/>
                  </a:lnTo>
                  <a:lnTo>
                    <a:pt x="4110" y="2055"/>
                  </a:lnTo>
                  <a:lnTo>
                    <a:pt x="4110" y="2802"/>
                  </a:lnTo>
                  <a:lnTo>
                    <a:pt x="4106" y="2840"/>
                  </a:lnTo>
                  <a:lnTo>
                    <a:pt x="4095" y="2874"/>
                  </a:lnTo>
                  <a:lnTo>
                    <a:pt x="4078" y="2907"/>
                  </a:lnTo>
                  <a:lnTo>
                    <a:pt x="4055" y="2934"/>
                  </a:lnTo>
                  <a:lnTo>
                    <a:pt x="4028" y="2957"/>
                  </a:lnTo>
                  <a:lnTo>
                    <a:pt x="3995" y="2974"/>
                  </a:lnTo>
                  <a:lnTo>
                    <a:pt x="3961" y="2985"/>
                  </a:lnTo>
                  <a:lnTo>
                    <a:pt x="3923" y="2989"/>
                  </a:lnTo>
                  <a:lnTo>
                    <a:pt x="187" y="2989"/>
                  </a:lnTo>
                  <a:lnTo>
                    <a:pt x="149" y="2985"/>
                  </a:lnTo>
                  <a:lnTo>
                    <a:pt x="115" y="2974"/>
                  </a:lnTo>
                  <a:lnTo>
                    <a:pt x="82" y="2957"/>
                  </a:lnTo>
                  <a:lnTo>
                    <a:pt x="55" y="2934"/>
                  </a:lnTo>
                  <a:lnTo>
                    <a:pt x="32" y="2907"/>
                  </a:lnTo>
                  <a:lnTo>
                    <a:pt x="15" y="2874"/>
                  </a:lnTo>
                  <a:lnTo>
                    <a:pt x="4" y="2840"/>
                  </a:lnTo>
                  <a:lnTo>
                    <a:pt x="0" y="2802"/>
                  </a:lnTo>
                  <a:lnTo>
                    <a:pt x="0" y="187"/>
                  </a:lnTo>
                  <a:lnTo>
                    <a:pt x="4" y="149"/>
                  </a:lnTo>
                  <a:lnTo>
                    <a:pt x="15" y="114"/>
                  </a:lnTo>
                  <a:lnTo>
                    <a:pt x="32" y="82"/>
                  </a:lnTo>
                  <a:lnTo>
                    <a:pt x="55" y="55"/>
                  </a:lnTo>
                  <a:lnTo>
                    <a:pt x="82" y="32"/>
                  </a:lnTo>
                  <a:lnTo>
                    <a:pt x="115" y="15"/>
                  </a:lnTo>
                  <a:lnTo>
                    <a:pt x="149" y="4"/>
                  </a:lnTo>
                  <a:lnTo>
                    <a:pt x="1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4" name="Google Shape;10454;p23"/>
            <p:cNvSpPr/>
            <p:nvPr/>
          </p:nvSpPr>
          <p:spPr>
            <a:xfrm>
              <a:off x="1910" y="2083"/>
              <a:ext cx="704" cy="704"/>
            </a:xfrm>
            <a:custGeom>
              <a:rect b="b" l="l" r="r" t="t"/>
              <a:pathLst>
                <a:path extrusionOk="0" h="2117" w="2116">
                  <a:moveTo>
                    <a:pt x="913" y="374"/>
                  </a:moveTo>
                  <a:lnTo>
                    <a:pt x="850" y="377"/>
                  </a:lnTo>
                  <a:lnTo>
                    <a:pt x="789" y="387"/>
                  </a:lnTo>
                  <a:lnTo>
                    <a:pt x="731" y="405"/>
                  </a:lnTo>
                  <a:lnTo>
                    <a:pt x="676" y="428"/>
                  </a:lnTo>
                  <a:lnTo>
                    <a:pt x="624" y="458"/>
                  </a:lnTo>
                  <a:lnTo>
                    <a:pt x="575" y="492"/>
                  </a:lnTo>
                  <a:lnTo>
                    <a:pt x="532" y="532"/>
                  </a:lnTo>
                  <a:lnTo>
                    <a:pt x="492" y="575"/>
                  </a:lnTo>
                  <a:lnTo>
                    <a:pt x="458" y="624"/>
                  </a:lnTo>
                  <a:lnTo>
                    <a:pt x="428" y="676"/>
                  </a:lnTo>
                  <a:lnTo>
                    <a:pt x="405" y="731"/>
                  </a:lnTo>
                  <a:lnTo>
                    <a:pt x="387" y="790"/>
                  </a:lnTo>
                  <a:lnTo>
                    <a:pt x="377" y="851"/>
                  </a:lnTo>
                  <a:lnTo>
                    <a:pt x="373" y="913"/>
                  </a:lnTo>
                  <a:lnTo>
                    <a:pt x="377" y="976"/>
                  </a:lnTo>
                  <a:lnTo>
                    <a:pt x="387" y="1037"/>
                  </a:lnTo>
                  <a:lnTo>
                    <a:pt x="405" y="1095"/>
                  </a:lnTo>
                  <a:lnTo>
                    <a:pt x="428" y="1151"/>
                  </a:lnTo>
                  <a:lnTo>
                    <a:pt x="458" y="1202"/>
                  </a:lnTo>
                  <a:lnTo>
                    <a:pt x="492" y="1250"/>
                  </a:lnTo>
                  <a:lnTo>
                    <a:pt x="532" y="1295"/>
                  </a:lnTo>
                  <a:lnTo>
                    <a:pt x="575" y="1334"/>
                  </a:lnTo>
                  <a:lnTo>
                    <a:pt x="624" y="1369"/>
                  </a:lnTo>
                  <a:lnTo>
                    <a:pt x="676" y="1399"/>
                  </a:lnTo>
                  <a:lnTo>
                    <a:pt x="731" y="1421"/>
                  </a:lnTo>
                  <a:lnTo>
                    <a:pt x="789" y="1439"/>
                  </a:lnTo>
                  <a:lnTo>
                    <a:pt x="850" y="1450"/>
                  </a:lnTo>
                  <a:lnTo>
                    <a:pt x="913" y="1453"/>
                  </a:lnTo>
                  <a:lnTo>
                    <a:pt x="976" y="1450"/>
                  </a:lnTo>
                  <a:lnTo>
                    <a:pt x="1037" y="1439"/>
                  </a:lnTo>
                  <a:lnTo>
                    <a:pt x="1094" y="1421"/>
                  </a:lnTo>
                  <a:lnTo>
                    <a:pt x="1151" y="1399"/>
                  </a:lnTo>
                  <a:lnTo>
                    <a:pt x="1202" y="1369"/>
                  </a:lnTo>
                  <a:lnTo>
                    <a:pt x="1250" y="1334"/>
                  </a:lnTo>
                  <a:lnTo>
                    <a:pt x="1295" y="1295"/>
                  </a:lnTo>
                  <a:lnTo>
                    <a:pt x="1334" y="1250"/>
                  </a:lnTo>
                  <a:lnTo>
                    <a:pt x="1368" y="1202"/>
                  </a:lnTo>
                  <a:lnTo>
                    <a:pt x="1398" y="1151"/>
                  </a:lnTo>
                  <a:lnTo>
                    <a:pt x="1421" y="1095"/>
                  </a:lnTo>
                  <a:lnTo>
                    <a:pt x="1438" y="1037"/>
                  </a:lnTo>
                  <a:lnTo>
                    <a:pt x="1449" y="976"/>
                  </a:lnTo>
                  <a:lnTo>
                    <a:pt x="1453" y="913"/>
                  </a:lnTo>
                  <a:lnTo>
                    <a:pt x="1449" y="851"/>
                  </a:lnTo>
                  <a:lnTo>
                    <a:pt x="1438" y="790"/>
                  </a:lnTo>
                  <a:lnTo>
                    <a:pt x="1421" y="731"/>
                  </a:lnTo>
                  <a:lnTo>
                    <a:pt x="1398" y="676"/>
                  </a:lnTo>
                  <a:lnTo>
                    <a:pt x="1368" y="624"/>
                  </a:lnTo>
                  <a:lnTo>
                    <a:pt x="1334" y="575"/>
                  </a:lnTo>
                  <a:lnTo>
                    <a:pt x="1295" y="532"/>
                  </a:lnTo>
                  <a:lnTo>
                    <a:pt x="1250" y="492"/>
                  </a:lnTo>
                  <a:lnTo>
                    <a:pt x="1202" y="458"/>
                  </a:lnTo>
                  <a:lnTo>
                    <a:pt x="1151" y="428"/>
                  </a:lnTo>
                  <a:lnTo>
                    <a:pt x="1094" y="405"/>
                  </a:lnTo>
                  <a:lnTo>
                    <a:pt x="1037" y="387"/>
                  </a:lnTo>
                  <a:lnTo>
                    <a:pt x="976" y="377"/>
                  </a:lnTo>
                  <a:lnTo>
                    <a:pt x="913" y="374"/>
                  </a:lnTo>
                  <a:close/>
                  <a:moveTo>
                    <a:pt x="913" y="0"/>
                  </a:moveTo>
                  <a:lnTo>
                    <a:pt x="996" y="4"/>
                  </a:lnTo>
                  <a:lnTo>
                    <a:pt x="1077" y="15"/>
                  </a:lnTo>
                  <a:lnTo>
                    <a:pt x="1156" y="32"/>
                  </a:lnTo>
                  <a:lnTo>
                    <a:pt x="1231" y="57"/>
                  </a:lnTo>
                  <a:lnTo>
                    <a:pt x="1304" y="88"/>
                  </a:lnTo>
                  <a:lnTo>
                    <a:pt x="1373" y="125"/>
                  </a:lnTo>
                  <a:lnTo>
                    <a:pt x="1439" y="167"/>
                  </a:lnTo>
                  <a:lnTo>
                    <a:pt x="1502" y="215"/>
                  </a:lnTo>
                  <a:lnTo>
                    <a:pt x="1559" y="268"/>
                  </a:lnTo>
                  <a:lnTo>
                    <a:pt x="1611" y="325"/>
                  </a:lnTo>
                  <a:lnTo>
                    <a:pt x="1659" y="387"/>
                  </a:lnTo>
                  <a:lnTo>
                    <a:pt x="1701" y="453"/>
                  </a:lnTo>
                  <a:lnTo>
                    <a:pt x="1738" y="522"/>
                  </a:lnTo>
                  <a:lnTo>
                    <a:pt x="1770" y="595"/>
                  </a:lnTo>
                  <a:lnTo>
                    <a:pt x="1793" y="671"/>
                  </a:lnTo>
                  <a:lnTo>
                    <a:pt x="1812" y="750"/>
                  </a:lnTo>
                  <a:lnTo>
                    <a:pt x="1823" y="831"/>
                  </a:lnTo>
                  <a:lnTo>
                    <a:pt x="1827" y="913"/>
                  </a:lnTo>
                  <a:lnTo>
                    <a:pt x="1823" y="991"/>
                  </a:lnTo>
                  <a:lnTo>
                    <a:pt x="1813" y="1067"/>
                  </a:lnTo>
                  <a:lnTo>
                    <a:pt x="1797" y="1142"/>
                  </a:lnTo>
                  <a:lnTo>
                    <a:pt x="1776" y="1214"/>
                  </a:lnTo>
                  <a:lnTo>
                    <a:pt x="1748" y="1283"/>
                  </a:lnTo>
                  <a:lnTo>
                    <a:pt x="1715" y="1350"/>
                  </a:lnTo>
                  <a:lnTo>
                    <a:pt x="1677" y="1414"/>
                  </a:lnTo>
                  <a:lnTo>
                    <a:pt x="2062" y="1798"/>
                  </a:lnTo>
                  <a:lnTo>
                    <a:pt x="2083" y="1825"/>
                  </a:lnTo>
                  <a:lnTo>
                    <a:pt x="2100" y="1853"/>
                  </a:lnTo>
                  <a:lnTo>
                    <a:pt x="2111" y="1883"/>
                  </a:lnTo>
                  <a:lnTo>
                    <a:pt x="2116" y="1914"/>
                  </a:lnTo>
                  <a:lnTo>
                    <a:pt x="2116" y="1947"/>
                  </a:lnTo>
                  <a:lnTo>
                    <a:pt x="2111" y="1978"/>
                  </a:lnTo>
                  <a:lnTo>
                    <a:pt x="2100" y="2008"/>
                  </a:lnTo>
                  <a:lnTo>
                    <a:pt x="2083" y="2036"/>
                  </a:lnTo>
                  <a:lnTo>
                    <a:pt x="2062" y="2062"/>
                  </a:lnTo>
                  <a:lnTo>
                    <a:pt x="2039" y="2082"/>
                  </a:lnTo>
                  <a:lnTo>
                    <a:pt x="2014" y="2097"/>
                  </a:lnTo>
                  <a:lnTo>
                    <a:pt x="1986" y="2109"/>
                  </a:lnTo>
                  <a:lnTo>
                    <a:pt x="1959" y="2115"/>
                  </a:lnTo>
                  <a:lnTo>
                    <a:pt x="1930" y="2117"/>
                  </a:lnTo>
                  <a:lnTo>
                    <a:pt x="1902" y="2115"/>
                  </a:lnTo>
                  <a:lnTo>
                    <a:pt x="1874" y="2109"/>
                  </a:lnTo>
                  <a:lnTo>
                    <a:pt x="1847" y="2097"/>
                  </a:lnTo>
                  <a:lnTo>
                    <a:pt x="1822" y="2082"/>
                  </a:lnTo>
                  <a:lnTo>
                    <a:pt x="1798" y="2062"/>
                  </a:lnTo>
                  <a:lnTo>
                    <a:pt x="1413" y="1678"/>
                  </a:lnTo>
                  <a:lnTo>
                    <a:pt x="1350" y="1715"/>
                  </a:lnTo>
                  <a:lnTo>
                    <a:pt x="1283" y="1749"/>
                  </a:lnTo>
                  <a:lnTo>
                    <a:pt x="1214" y="1776"/>
                  </a:lnTo>
                  <a:lnTo>
                    <a:pt x="1142" y="1797"/>
                  </a:lnTo>
                  <a:lnTo>
                    <a:pt x="1067" y="1813"/>
                  </a:lnTo>
                  <a:lnTo>
                    <a:pt x="991" y="1823"/>
                  </a:lnTo>
                  <a:lnTo>
                    <a:pt x="913" y="1827"/>
                  </a:lnTo>
                  <a:lnTo>
                    <a:pt x="830" y="1823"/>
                  </a:lnTo>
                  <a:lnTo>
                    <a:pt x="749" y="1812"/>
                  </a:lnTo>
                  <a:lnTo>
                    <a:pt x="671" y="1793"/>
                  </a:lnTo>
                  <a:lnTo>
                    <a:pt x="595" y="1770"/>
                  </a:lnTo>
                  <a:lnTo>
                    <a:pt x="522" y="1739"/>
                  </a:lnTo>
                  <a:lnTo>
                    <a:pt x="452" y="1701"/>
                  </a:lnTo>
                  <a:lnTo>
                    <a:pt x="387" y="1659"/>
                  </a:lnTo>
                  <a:lnTo>
                    <a:pt x="325" y="1612"/>
                  </a:lnTo>
                  <a:lnTo>
                    <a:pt x="268" y="1559"/>
                  </a:lnTo>
                  <a:lnTo>
                    <a:pt x="215" y="1502"/>
                  </a:lnTo>
                  <a:lnTo>
                    <a:pt x="167" y="1440"/>
                  </a:lnTo>
                  <a:lnTo>
                    <a:pt x="124" y="1374"/>
                  </a:lnTo>
                  <a:lnTo>
                    <a:pt x="88" y="1304"/>
                  </a:lnTo>
                  <a:lnTo>
                    <a:pt x="57" y="1232"/>
                  </a:lnTo>
                  <a:lnTo>
                    <a:pt x="32" y="1156"/>
                  </a:lnTo>
                  <a:lnTo>
                    <a:pt x="15" y="1077"/>
                  </a:lnTo>
                  <a:lnTo>
                    <a:pt x="3" y="996"/>
                  </a:lnTo>
                  <a:lnTo>
                    <a:pt x="0" y="913"/>
                  </a:lnTo>
                  <a:lnTo>
                    <a:pt x="3" y="831"/>
                  </a:lnTo>
                  <a:lnTo>
                    <a:pt x="15" y="750"/>
                  </a:lnTo>
                  <a:lnTo>
                    <a:pt x="32" y="671"/>
                  </a:lnTo>
                  <a:lnTo>
                    <a:pt x="57" y="595"/>
                  </a:lnTo>
                  <a:lnTo>
                    <a:pt x="88" y="522"/>
                  </a:lnTo>
                  <a:lnTo>
                    <a:pt x="124" y="452"/>
                  </a:lnTo>
                  <a:lnTo>
                    <a:pt x="167" y="387"/>
                  </a:lnTo>
                  <a:lnTo>
                    <a:pt x="215" y="325"/>
                  </a:lnTo>
                  <a:lnTo>
                    <a:pt x="268" y="268"/>
                  </a:lnTo>
                  <a:lnTo>
                    <a:pt x="325" y="215"/>
                  </a:lnTo>
                  <a:lnTo>
                    <a:pt x="387" y="167"/>
                  </a:lnTo>
                  <a:lnTo>
                    <a:pt x="452" y="125"/>
                  </a:lnTo>
                  <a:lnTo>
                    <a:pt x="522" y="88"/>
                  </a:lnTo>
                  <a:lnTo>
                    <a:pt x="595" y="57"/>
                  </a:lnTo>
                  <a:lnTo>
                    <a:pt x="671" y="32"/>
                  </a:lnTo>
                  <a:lnTo>
                    <a:pt x="749" y="15"/>
                  </a:lnTo>
                  <a:lnTo>
                    <a:pt x="830" y="4"/>
                  </a:lnTo>
                  <a:lnTo>
                    <a:pt x="91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55" name="Google Shape;10455;p23"/>
          <p:cNvGrpSpPr/>
          <p:nvPr/>
        </p:nvGrpSpPr>
        <p:grpSpPr>
          <a:xfrm>
            <a:off x="4782964" y="18787502"/>
            <a:ext cx="538060" cy="537404"/>
            <a:chOff x="647" y="1848"/>
            <a:chExt cx="2051" cy="2048"/>
          </a:xfrm>
        </p:grpSpPr>
        <p:sp>
          <p:nvSpPr>
            <p:cNvPr id="10456" name="Google Shape;10456;p23"/>
            <p:cNvSpPr/>
            <p:nvPr/>
          </p:nvSpPr>
          <p:spPr>
            <a:xfrm>
              <a:off x="647" y="1982"/>
              <a:ext cx="1466" cy="1496"/>
            </a:xfrm>
            <a:custGeom>
              <a:rect b="b" l="l" r="r" t="t"/>
              <a:pathLst>
                <a:path extrusionOk="0" h="2992" w="2931">
                  <a:moveTo>
                    <a:pt x="1401" y="0"/>
                  </a:moveTo>
                  <a:lnTo>
                    <a:pt x="1428" y="0"/>
                  </a:lnTo>
                  <a:lnTo>
                    <a:pt x="1454" y="7"/>
                  </a:lnTo>
                  <a:lnTo>
                    <a:pt x="1479" y="18"/>
                  </a:lnTo>
                  <a:lnTo>
                    <a:pt x="1502" y="34"/>
                  </a:lnTo>
                  <a:lnTo>
                    <a:pt x="1519" y="54"/>
                  </a:lnTo>
                  <a:lnTo>
                    <a:pt x="1533" y="78"/>
                  </a:lnTo>
                  <a:lnTo>
                    <a:pt x="1542" y="104"/>
                  </a:lnTo>
                  <a:lnTo>
                    <a:pt x="1544" y="130"/>
                  </a:lnTo>
                  <a:lnTo>
                    <a:pt x="1544" y="1407"/>
                  </a:lnTo>
                  <a:lnTo>
                    <a:pt x="1548" y="1437"/>
                  </a:lnTo>
                  <a:lnTo>
                    <a:pt x="1557" y="1464"/>
                  </a:lnTo>
                  <a:lnTo>
                    <a:pt x="1573" y="1488"/>
                  </a:lnTo>
                  <a:lnTo>
                    <a:pt x="1593" y="1508"/>
                  </a:lnTo>
                  <a:lnTo>
                    <a:pt x="1618" y="1524"/>
                  </a:lnTo>
                  <a:lnTo>
                    <a:pt x="1645" y="1534"/>
                  </a:lnTo>
                  <a:lnTo>
                    <a:pt x="1675" y="1536"/>
                  </a:lnTo>
                  <a:lnTo>
                    <a:pt x="2931" y="1536"/>
                  </a:lnTo>
                  <a:lnTo>
                    <a:pt x="2894" y="1564"/>
                  </a:lnTo>
                  <a:lnTo>
                    <a:pt x="2860" y="1596"/>
                  </a:lnTo>
                  <a:lnTo>
                    <a:pt x="2830" y="1634"/>
                  </a:lnTo>
                  <a:lnTo>
                    <a:pt x="2807" y="1673"/>
                  </a:lnTo>
                  <a:lnTo>
                    <a:pt x="2789" y="1718"/>
                  </a:lnTo>
                  <a:lnTo>
                    <a:pt x="2778" y="1766"/>
                  </a:lnTo>
                  <a:lnTo>
                    <a:pt x="2741" y="1753"/>
                  </a:lnTo>
                  <a:lnTo>
                    <a:pt x="2701" y="1746"/>
                  </a:lnTo>
                  <a:lnTo>
                    <a:pt x="2661" y="1743"/>
                  </a:lnTo>
                  <a:lnTo>
                    <a:pt x="2619" y="1746"/>
                  </a:lnTo>
                  <a:lnTo>
                    <a:pt x="2576" y="1754"/>
                  </a:lnTo>
                  <a:lnTo>
                    <a:pt x="2536" y="1768"/>
                  </a:lnTo>
                  <a:lnTo>
                    <a:pt x="2498" y="1787"/>
                  </a:lnTo>
                  <a:lnTo>
                    <a:pt x="2463" y="1811"/>
                  </a:lnTo>
                  <a:lnTo>
                    <a:pt x="2430" y="1839"/>
                  </a:lnTo>
                  <a:lnTo>
                    <a:pt x="2402" y="1870"/>
                  </a:lnTo>
                  <a:lnTo>
                    <a:pt x="2378" y="1906"/>
                  </a:lnTo>
                  <a:lnTo>
                    <a:pt x="2232" y="2159"/>
                  </a:lnTo>
                  <a:lnTo>
                    <a:pt x="2213" y="2197"/>
                  </a:lnTo>
                  <a:lnTo>
                    <a:pt x="2201" y="2235"/>
                  </a:lnTo>
                  <a:lnTo>
                    <a:pt x="2192" y="2275"/>
                  </a:lnTo>
                  <a:lnTo>
                    <a:pt x="2155" y="2254"/>
                  </a:lnTo>
                  <a:lnTo>
                    <a:pt x="2114" y="2238"/>
                  </a:lnTo>
                  <a:lnTo>
                    <a:pt x="2071" y="2228"/>
                  </a:lnTo>
                  <a:lnTo>
                    <a:pt x="2025" y="2224"/>
                  </a:lnTo>
                  <a:lnTo>
                    <a:pt x="1793" y="2224"/>
                  </a:lnTo>
                  <a:lnTo>
                    <a:pt x="1750" y="2228"/>
                  </a:lnTo>
                  <a:lnTo>
                    <a:pt x="1707" y="2237"/>
                  </a:lnTo>
                  <a:lnTo>
                    <a:pt x="1669" y="2252"/>
                  </a:lnTo>
                  <a:lnTo>
                    <a:pt x="1631" y="2271"/>
                  </a:lnTo>
                  <a:lnTo>
                    <a:pt x="1598" y="2296"/>
                  </a:lnTo>
                  <a:lnTo>
                    <a:pt x="1569" y="2325"/>
                  </a:lnTo>
                  <a:lnTo>
                    <a:pt x="1543" y="2357"/>
                  </a:lnTo>
                  <a:lnTo>
                    <a:pt x="1522" y="2394"/>
                  </a:lnTo>
                  <a:lnTo>
                    <a:pt x="1507" y="2432"/>
                  </a:lnTo>
                  <a:lnTo>
                    <a:pt x="1476" y="2427"/>
                  </a:lnTo>
                  <a:lnTo>
                    <a:pt x="1444" y="2426"/>
                  </a:lnTo>
                  <a:lnTo>
                    <a:pt x="1404" y="2428"/>
                  </a:lnTo>
                  <a:lnTo>
                    <a:pt x="1366" y="2436"/>
                  </a:lnTo>
                  <a:lnTo>
                    <a:pt x="1328" y="2448"/>
                  </a:lnTo>
                  <a:lnTo>
                    <a:pt x="1294" y="2466"/>
                  </a:lnTo>
                  <a:lnTo>
                    <a:pt x="1260" y="2488"/>
                  </a:lnTo>
                  <a:lnTo>
                    <a:pt x="1231" y="2513"/>
                  </a:lnTo>
                  <a:lnTo>
                    <a:pt x="1205" y="2543"/>
                  </a:lnTo>
                  <a:lnTo>
                    <a:pt x="1183" y="2577"/>
                  </a:lnTo>
                  <a:lnTo>
                    <a:pt x="1067" y="2777"/>
                  </a:lnTo>
                  <a:lnTo>
                    <a:pt x="1047" y="2818"/>
                  </a:lnTo>
                  <a:lnTo>
                    <a:pt x="1034" y="2862"/>
                  </a:lnTo>
                  <a:lnTo>
                    <a:pt x="1027" y="2906"/>
                  </a:lnTo>
                  <a:lnTo>
                    <a:pt x="1028" y="2949"/>
                  </a:lnTo>
                  <a:lnTo>
                    <a:pt x="1034" y="2992"/>
                  </a:lnTo>
                  <a:lnTo>
                    <a:pt x="935" y="2954"/>
                  </a:lnTo>
                  <a:lnTo>
                    <a:pt x="840" y="2909"/>
                  </a:lnTo>
                  <a:lnTo>
                    <a:pt x="748" y="2858"/>
                  </a:lnTo>
                  <a:lnTo>
                    <a:pt x="660" y="2801"/>
                  </a:lnTo>
                  <a:lnTo>
                    <a:pt x="577" y="2739"/>
                  </a:lnTo>
                  <a:lnTo>
                    <a:pt x="498" y="2671"/>
                  </a:lnTo>
                  <a:lnTo>
                    <a:pt x="424" y="2598"/>
                  </a:lnTo>
                  <a:lnTo>
                    <a:pt x="355" y="2521"/>
                  </a:lnTo>
                  <a:lnTo>
                    <a:pt x="291" y="2438"/>
                  </a:lnTo>
                  <a:lnTo>
                    <a:pt x="233" y="2351"/>
                  </a:lnTo>
                  <a:lnTo>
                    <a:pt x="180" y="2262"/>
                  </a:lnTo>
                  <a:lnTo>
                    <a:pt x="134" y="2167"/>
                  </a:lnTo>
                  <a:lnTo>
                    <a:pt x="94" y="2068"/>
                  </a:lnTo>
                  <a:lnTo>
                    <a:pt x="61" y="1968"/>
                  </a:lnTo>
                  <a:lnTo>
                    <a:pt x="35" y="1864"/>
                  </a:lnTo>
                  <a:lnTo>
                    <a:pt x="16" y="1757"/>
                  </a:lnTo>
                  <a:lnTo>
                    <a:pt x="3" y="1649"/>
                  </a:lnTo>
                  <a:lnTo>
                    <a:pt x="0" y="1536"/>
                  </a:lnTo>
                  <a:lnTo>
                    <a:pt x="3" y="1428"/>
                  </a:lnTo>
                  <a:lnTo>
                    <a:pt x="15" y="1322"/>
                  </a:lnTo>
                  <a:lnTo>
                    <a:pt x="33" y="1218"/>
                  </a:lnTo>
                  <a:lnTo>
                    <a:pt x="58" y="1115"/>
                  </a:lnTo>
                  <a:lnTo>
                    <a:pt x="89" y="1016"/>
                  </a:lnTo>
                  <a:lnTo>
                    <a:pt x="128" y="920"/>
                  </a:lnTo>
                  <a:lnTo>
                    <a:pt x="173" y="828"/>
                  </a:lnTo>
                  <a:lnTo>
                    <a:pt x="223" y="738"/>
                  </a:lnTo>
                  <a:lnTo>
                    <a:pt x="279" y="653"/>
                  </a:lnTo>
                  <a:lnTo>
                    <a:pt x="340" y="571"/>
                  </a:lnTo>
                  <a:lnTo>
                    <a:pt x="406" y="494"/>
                  </a:lnTo>
                  <a:lnTo>
                    <a:pt x="477" y="421"/>
                  </a:lnTo>
                  <a:lnTo>
                    <a:pt x="553" y="354"/>
                  </a:lnTo>
                  <a:lnTo>
                    <a:pt x="633" y="291"/>
                  </a:lnTo>
                  <a:lnTo>
                    <a:pt x="716" y="233"/>
                  </a:lnTo>
                  <a:lnTo>
                    <a:pt x="805" y="182"/>
                  </a:lnTo>
                  <a:lnTo>
                    <a:pt x="897" y="135"/>
                  </a:lnTo>
                  <a:lnTo>
                    <a:pt x="992" y="95"/>
                  </a:lnTo>
                  <a:lnTo>
                    <a:pt x="1090" y="61"/>
                  </a:lnTo>
                  <a:lnTo>
                    <a:pt x="1191" y="34"/>
                  </a:lnTo>
                  <a:lnTo>
                    <a:pt x="1295" y="14"/>
                  </a:lnTo>
                  <a:lnTo>
                    <a:pt x="14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7" name="Google Shape;10457;p23"/>
            <p:cNvSpPr/>
            <p:nvPr/>
          </p:nvSpPr>
          <p:spPr>
            <a:xfrm>
              <a:off x="1554" y="1848"/>
              <a:ext cx="769" cy="768"/>
            </a:xfrm>
            <a:custGeom>
              <a:rect b="b" l="l" r="r" t="t"/>
              <a:pathLst>
                <a:path extrusionOk="0" h="1537" w="1538">
                  <a:moveTo>
                    <a:pt x="143" y="0"/>
                  </a:moveTo>
                  <a:lnTo>
                    <a:pt x="248" y="13"/>
                  </a:lnTo>
                  <a:lnTo>
                    <a:pt x="350" y="33"/>
                  </a:lnTo>
                  <a:lnTo>
                    <a:pt x="449" y="60"/>
                  </a:lnTo>
                  <a:lnTo>
                    <a:pt x="546" y="93"/>
                  </a:lnTo>
                  <a:lnTo>
                    <a:pt x="641" y="131"/>
                  </a:lnTo>
                  <a:lnTo>
                    <a:pt x="730" y="177"/>
                  </a:lnTo>
                  <a:lnTo>
                    <a:pt x="818" y="227"/>
                  </a:lnTo>
                  <a:lnTo>
                    <a:pt x="901" y="283"/>
                  </a:lnTo>
                  <a:lnTo>
                    <a:pt x="981" y="344"/>
                  </a:lnTo>
                  <a:lnTo>
                    <a:pt x="1056" y="410"/>
                  </a:lnTo>
                  <a:lnTo>
                    <a:pt x="1127" y="481"/>
                  </a:lnTo>
                  <a:lnTo>
                    <a:pt x="1193" y="556"/>
                  </a:lnTo>
                  <a:lnTo>
                    <a:pt x="1254" y="636"/>
                  </a:lnTo>
                  <a:lnTo>
                    <a:pt x="1310" y="719"/>
                  </a:lnTo>
                  <a:lnTo>
                    <a:pt x="1361" y="807"/>
                  </a:lnTo>
                  <a:lnTo>
                    <a:pt x="1406" y="897"/>
                  </a:lnTo>
                  <a:lnTo>
                    <a:pt x="1445" y="991"/>
                  </a:lnTo>
                  <a:lnTo>
                    <a:pt x="1478" y="1088"/>
                  </a:lnTo>
                  <a:lnTo>
                    <a:pt x="1505" y="1188"/>
                  </a:lnTo>
                  <a:lnTo>
                    <a:pt x="1524" y="1289"/>
                  </a:lnTo>
                  <a:lnTo>
                    <a:pt x="1538" y="1393"/>
                  </a:lnTo>
                  <a:lnTo>
                    <a:pt x="1537" y="1421"/>
                  </a:lnTo>
                  <a:lnTo>
                    <a:pt x="1532" y="1447"/>
                  </a:lnTo>
                  <a:lnTo>
                    <a:pt x="1521" y="1472"/>
                  </a:lnTo>
                  <a:lnTo>
                    <a:pt x="1505" y="1494"/>
                  </a:lnTo>
                  <a:lnTo>
                    <a:pt x="1483" y="1512"/>
                  </a:lnTo>
                  <a:lnTo>
                    <a:pt x="1461" y="1525"/>
                  </a:lnTo>
                  <a:lnTo>
                    <a:pt x="1435" y="1534"/>
                  </a:lnTo>
                  <a:lnTo>
                    <a:pt x="1407" y="1537"/>
                  </a:lnTo>
                  <a:lnTo>
                    <a:pt x="131" y="1537"/>
                  </a:lnTo>
                  <a:lnTo>
                    <a:pt x="101" y="1533"/>
                  </a:lnTo>
                  <a:lnTo>
                    <a:pt x="74" y="1523"/>
                  </a:lnTo>
                  <a:lnTo>
                    <a:pt x="50" y="1508"/>
                  </a:lnTo>
                  <a:lnTo>
                    <a:pt x="29" y="1488"/>
                  </a:lnTo>
                  <a:lnTo>
                    <a:pt x="14" y="1463"/>
                  </a:lnTo>
                  <a:lnTo>
                    <a:pt x="4" y="1436"/>
                  </a:lnTo>
                  <a:lnTo>
                    <a:pt x="0" y="1406"/>
                  </a:lnTo>
                  <a:lnTo>
                    <a:pt x="0" y="130"/>
                  </a:lnTo>
                  <a:lnTo>
                    <a:pt x="4" y="103"/>
                  </a:lnTo>
                  <a:lnTo>
                    <a:pt x="11" y="78"/>
                  </a:lnTo>
                  <a:lnTo>
                    <a:pt x="25" y="54"/>
                  </a:lnTo>
                  <a:lnTo>
                    <a:pt x="44" y="34"/>
                  </a:lnTo>
                  <a:lnTo>
                    <a:pt x="65" y="18"/>
                  </a:lnTo>
                  <a:lnTo>
                    <a:pt x="90" y="7"/>
                  </a:lnTo>
                  <a:lnTo>
                    <a:pt x="116" y="0"/>
                  </a:lnTo>
                  <a:lnTo>
                    <a:pt x="14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8" name="Google Shape;10458;p23"/>
            <p:cNvSpPr/>
            <p:nvPr/>
          </p:nvSpPr>
          <p:spPr>
            <a:xfrm>
              <a:off x="2118" y="3117"/>
              <a:ext cx="307" cy="306"/>
            </a:xfrm>
            <a:custGeom>
              <a:rect b="b" l="l" r="r" t="t"/>
              <a:pathLst>
                <a:path extrusionOk="0" h="613" w="614">
                  <a:moveTo>
                    <a:pt x="307" y="0"/>
                  </a:moveTo>
                  <a:lnTo>
                    <a:pt x="352" y="4"/>
                  </a:lnTo>
                  <a:lnTo>
                    <a:pt x="395" y="14"/>
                  </a:lnTo>
                  <a:lnTo>
                    <a:pt x="435" y="29"/>
                  </a:lnTo>
                  <a:lnTo>
                    <a:pt x="473" y="50"/>
                  </a:lnTo>
                  <a:lnTo>
                    <a:pt x="508" y="76"/>
                  </a:lnTo>
                  <a:lnTo>
                    <a:pt x="538" y="106"/>
                  </a:lnTo>
                  <a:lnTo>
                    <a:pt x="564" y="141"/>
                  </a:lnTo>
                  <a:lnTo>
                    <a:pt x="585" y="178"/>
                  </a:lnTo>
                  <a:lnTo>
                    <a:pt x="600" y="218"/>
                  </a:lnTo>
                  <a:lnTo>
                    <a:pt x="610" y="262"/>
                  </a:lnTo>
                  <a:lnTo>
                    <a:pt x="614" y="307"/>
                  </a:lnTo>
                  <a:lnTo>
                    <a:pt x="610" y="353"/>
                  </a:lnTo>
                  <a:lnTo>
                    <a:pt x="600" y="395"/>
                  </a:lnTo>
                  <a:lnTo>
                    <a:pt x="585" y="436"/>
                  </a:lnTo>
                  <a:lnTo>
                    <a:pt x="564" y="474"/>
                  </a:lnTo>
                  <a:lnTo>
                    <a:pt x="538" y="509"/>
                  </a:lnTo>
                  <a:lnTo>
                    <a:pt x="508" y="538"/>
                  </a:lnTo>
                  <a:lnTo>
                    <a:pt x="473" y="565"/>
                  </a:lnTo>
                  <a:lnTo>
                    <a:pt x="435" y="585"/>
                  </a:lnTo>
                  <a:lnTo>
                    <a:pt x="395" y="601"/>
                  </a:lnTo>
                  <a:lnTo>
                    <a:pt x="352" y="611"/>
                  </a:lnTo>
                  <a:lnTo>
                    <a:pt x="307" y="613"/>
                  </a:lnTo>
                  <a:lnTo>
                    <a:pt x="261" y="611"/>
                  </a:lnTo>
                  <a:lnTo>
                    <a:pt x="218" y="601"/>
                  </a:lnTo>
                  <a:lnTo>
                    <a:pt x="177" y="585"/>
                  </a:lnTo>
                  <a:lnTo>
                    <a:pt x="140" y="565"/>
                  </a:lnTo>
                  <a:lnTo>
                    <a:pt x="105" y="538"/>
                  </a:lnTo>
                  <a:lnTo>
                    <a:pt x="75" y="509"/>
                  </a:lnTo>
                  <a:lnTo>
                    <a:pt x="49" y="474"/>
                  </a:lnTo>
                  <a:lnTo>
                    <a:pt x="28" y="436"/>
                  </a:lnTo>
                  <a:lnTo>
                    <a:pt x="13" y="395"/>
                  </a:lnTo>
                  <a:lnTo>
                    <a:pt x="3" y="353"/>
                  </a:lnTo>
                  <a:lnTo>
                    <a:pt x="0" y="307"/>
                  </a:lnTo>
                  <a:lnTo>
                    <a:pt x="3" y="262"/>
                  </a:lnTo>
                  <a:lnTo>
                    <a:pt x="13" y="218"/>
                  </a:lnTo>
                  <a:lnTo>
                    <a:pt x="28" y="178"/>
                  </a:lnTo>
                  <a:lnTo>
                    <a:pt x="49" y="141"/>
                  </a:lnTo>
                  <a:lnTo>
                    <a:pt x="75" y="106"/>
                  </a:lnTo>
                  <a:lnTo>
                    <a:pt x="105" y="76"/>
                  </a:lnTo>
                  <a:lnTo>
                    <a:pt x="140" y="50"/>
                  </a:lnTo>
                  <a:lnTo>
                    <a:pt x="177" y="29"/>
                  </a:lnTo>
                  <a:lnTo>
                    <a:pt x="218" y="14"/>
                  </a:lnTo>
                  <a:lnTo>
                    <a:pt x="261" y="4"/>
                  </a:lnTo>
                  <a:lnTo>
                    <a:pt x="30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59" name="Google Shape;10459;p23"/>
            <p:cNvSpPr/>
            <p:nvPr/>
          </p:nvSpPr>
          <p:spPr>
            <a:xfrm>
              <a:off x="1845" y="2830"/>
              <a:ext cx="853" cy="882"/>
            </a:xfrm>
            <a:custGeom>
              <a:rect b="b" l="l" r="r" t="t"/>
              <a:pathLst>
                <a:path extrusionOk="0" h="1763" w="1706">
                  <a:moveTo>
                    <a:pt x="853" y="437"/>
                  </a:moveTo>
                  <a:lnTo>
                    <a:pt x="797" y="441"/>
                  </a:lnTo>
                  <a:lnTo>
                    <a:pt x="743" y="451"/>
                  </a:lnTo>
                  <a:lnTo>
                    <a:pt x="692" y="467"/>
                  </a:lnTo>
                  <a:lnTo>
                    <a:pt x="644" y="490"/>
                  </a:lnTo>
                  <a:lnTo>
                    <a:pt x="599" y="517"/>
                  </a:lnTo>
                  <a:lnTo>
                    <a:pt x="558" y="549"/>
                  </a:lnTo>
                  <a:lnTo>
                    <a:pt x="520" y="587"/>
                  </a:lnTo>
                  <a:lnTo>
                    <a:pt x="488" y="628"/>
                  </a:lnTo>
                  <a:lnTo>
                    <a:pt x="460" y="673"/>
                  </a:lnTo>
                  <a:lnTo>
                    <a:pt x="438" y="721"/>
                  </a:lnTo>
                  <a:lnTo>
                    <a:pt x="422" y="772"/>
                  </a:lnTo>
                  <a:lnTo>
                    <a:pt x="412" y="826"/>
                  </a:lnTo>
                  <a:lnTo>
                    <a:pt x="408" y="881"/>
                  </a:lnTo>
                  <a:lnTo>
                    <a:pt x="412" y="937"/>
                  </a:lnTo>
                  <a:lnTo>
                    <a:pt x="422" y="990"/>
                  </a:lnTo>
                  <a:lnTo>
                    <a:pt x="438" y="1041"/>
                  </a:lnTo>
                  <a:lnTo>
                    <a:pt x="460" y="1090"/>
                  </a:lnTo>
                  <a:lnTo>
                    <a:pt x="488" y="1135"/>
                  </a:lnTo>
                  <a:lnTo>
                    <a:pt x="520" y="1176"/>
                  </a:lnTo>
                  <a:lnTo>
                    <a:pt x="558" y="1213"/>
                  </a:lnTo>
                  <a:lnTo>
                    <a:pt x="599" y="1246"/>
                  </a:lnTo>
                  <a:lnTo>
                    <a:pt x="644" y="1273"/>
                  </a:lnTo>
                  <a:lnTo>
                    <a:pt x="692" y="1296"/>
                  </a:lnTo>
                  <a:lnTo>
                    <a:pt x="743" y="1312"/>
                  </a:lnTo>
                  <a:lnTo>
                    <a:pt x="797" y="1322"/>
                  </a:lnTo>
                  <a:lnTo>
                    <a:pt x="853" y="1325"/>
                  </a:lnTo>
                  <a:lnTo>
                    <a:pt x="908" y="1322"/>
                  </a:lnTo>
                  <a:lnTo>
                    <a:pt x="961" y="1312"/>
                  </a:lnTo>
                  <a:lnTo>
                    <a:pt x="1012" y="1296"/>
                  </a:lnTo>
                  <a:lnTo>
                    <a:pt x="1061" y="1273"/>
                  </a:lnTo>
                  <a:lnTo>
                    <a:pt x="1106" y="1246"/>
                  </a:lnTo>
                  <a:lnTo>
                    <a:pt x="1147" y="1213"/>
                  </a:lnTo>
                  <a:lnTo>
                    <a:pt x="1184" y="1176"/>
                  </a:lnTo>
                  <a:lnTo>
                    <a:pt x="1217" y="1135"/>
                  </a:lnTo>
                  <a:lnTo>
                    <a:pt x="1244" y="1090"/>
                  </a:lnTo>
                  <a:lnTo>
                    <a:pt x="1267" y="1041"/>
                  </a:lnTo>
                  <a:lnTo>
                    <a:pt x="1283" y="990"/>
                  </a:lnTo>
                  <a:lnTo>
                    <a:pt x="1293" y="937"/>
                  </a:lnTo>
                  <a:lnTo>
                    <a:pt x="1297" y="881"/>
                  </a:lnTo>
                  <a:lnTo>
                    <a:pt x="1293" y="826"/>
                  </a:lnTo>
                  <a:lnTo>
                    <a:pt x="1283" y="772"/>
                  </a:lnTo>
                  <a:lnTo>
                    <a:pt x="1267" y="721"/>
                  </a:lnTo>
                  <a:lnTo>
                    <a:pt x="1244" y="673"/>
                  </a:lnTo>
                  <a:lnTo>
                    <a:pt x="1217" y="628"/>
                  </a:lnTo>
                  <a:lnTo>
                    <a:pt x="1184" y="587"/>
                  </a:lnTo>
                  <a:lnTo>
                    <a:pt x="1147" y="549"/>
                  </a:lnTo>
                  <a:lnTo>
                    <a:pt x="1106" y="517"/>
                  </a:lnTo>
                  <a:lnTo>
                    <a:pt x="1061" y="490"/>
                  </a:lnTo>
                  <a:lnTo>
                    <a:pt x="1012" y="467"/>
                  </a:lnTo>
                  <a:lnTo>
                    <a:pt x="961" y="451"/>
                  </a:lnTo>
                  <a:lnTo>
                    <a:pt x="908" y="441"/>
                  </a:lnTo>
                  <a:lnTo>
                    <a:pt x="853" y="437"/>
                  </a:lnTo>
                  <a:close/>
                  <a:moveTo>
                    <a:pt x="706" y="0"/>
                  </a:moveTo>
                  <a:lnTo>
                    <a:pt x="999" y="0"/>
                  </a:lnTo>
                  <a:lnTo>
                    <a:pt x="1026" y="4"/>
                  </a:lnTo>
                  <a:lnTo>
                    <a:pt x="1051" y="12"/>
                  </a:lnTo>
                  <a:lnTo>
                    <a:pt x="1074" y="26"/>
                  </a:lnTo>
                  <a:lnTo>
                    <a:pt x="1092" y="45"/>
                  </a:lnTo>
                  <a:lnTo>
                    <a:pt x="1107" y="67"/>
                  </a:lnTo>
                  <a:lnTo>
                    <a:pt x="1116" y="92"/>
                  </a:lnTo>
                  <a:lnTo>
                    <a:pt x="1120" y="121"/>
                  </a:lnTo>
                  <a:lnTo>
                    <a:pt x="1120" y="244"/>
                  </a:lnTo>
                  <a:lnTo>
                    <a:pt x="1172" y="269"/>
                  </a:lnTo>
                  <a:lnTo>
                    <a:pt x="1221" y="300"/>
                  </a:lnTo>
                  <a:lnTo>
                    <a:pt x="1268" y="334"/>
                  </a:lnTo>
                  <a:lnTo>
                    <a:pt x="1379" y="270"/>
                  </a:lnTo>
                  <a:lnTo>
                    <a:pt x="1398" y="260"/>
                  </a:lnTo>
                  <a:lnTo>
                    <a:pt x="1418" y="255"/>
                  </a:lnTo>
                  <a:lnTo>
                    <a:pt x="1439" y="254"/>
                  </a:lnTo>
                  <a:lnTo>
                    <a:pt x="1464" y="257"/>
                  </a:lnTo>
                  <a:lnTo>
                    <a:pt x="1486" y="264"/>
                  </a:lnTo>
                  <a:lnTo>
                    <a:pt x="1509" y="276"/>
                  </a:lnTo>
                  <a:lnTo>
                    <a:pt x="1527" y="293"/>
                  </a:lnTo>
                  <a:lnTo>
                    <a:pt x="1542" y="314"/>
                  </a:lnTo>
                  <a:lnTo>
                    <a:pt x="1689" y="567"/>
                  </a:lnTo>
                  <a:lnTo>
                    <a:pt x="1699" y="589"/>
                  </a:lnTo>
                  <a:lnTo>
                    <a:pt x="1704" y="612"/>
                  </a:lnTo>
                  <a:lnTo>
                    <a:pt x="1706" y="635"/>
                  </a:lnTo>
                  <a:lnTo>
                    <a:pt x="1701" y="659"/>
                  </a:lnTo>
                  <a:lnTo>
                    <a:pt x="1693" y="680"/>
                  </a:lnTo>
                  <a:lnTo>
                    <a:pt x="1681" y="700"/>
                  </a:lnTo>
                  <a:lnTo>
                    <a:pt x="1664" y="718"/>
                  </a:lnTo>
                  <a:lnTo>
                    <a:pt x="1644" y="731"/>
                  </a:lnTo>
                  <a:lnTo>
                    <a:pt x="1535" y="795"/>
                  </a:lnTo>
                  <a:lnTo>
                    <a:pt x="1540" y="838"/>
                  </a:lnTo>
                  <a:lnTo>
                    <a:pt x="1543" y="881"/>
                  </a:lnTo>
                  <a:lnTo>
                    <a:pt x="1540" y="924"/>
                  </a:lnTo>
                  <a:lnTo>
                    <a:pt x="1535" y="967"/>
                  </a:lnTo>
                  <a:lnTo>
                    <a:pt x="1644" y="1030"/>
                  </a:lnTo>
                  <a:lnTo>
                    <a:pt x="1667" y="1048"/>
                  </a:lnTo>
                  <a:lnTo>
                    <a:pt x="1684" y="1068"/>
                  </a:lnTo>
                  <a:lnTo>
                    <a:pt x="1697" y="1091"/>
                  </a:lnTo>
                  <a:lnTo>
                    <a:pt x="1704" y="1117"/>
                  </a:lnTo>
                  <a:lnTo>
                    <a:pt x="1706" y="1144"/>
                  </a:lnTo>
                  <a:lnTo>
                    <a:pt x="1701" y="1170"/>
                  </a:lnTo>
                  <a:lnTo>
                    <a:pt x="1689" y="1195"/>
                  </a:lnTo>
                  <a:lnTo>
                    <a:pt x="1542" y="1449"/>
                  </a:lnTo>
                  <a:lnTo>
                    <a:pt x="1529" y="1468"/>
                  </a:lnTo>
                  <a:lnTo>
                    <a:pt x="1512" y="1484"/>
                  </a:lnTo>
                  <a:lnTo>
                    <a:pt x="1492" y="1496"/>
                  </a:lnTo>
                  <a:lnTo>
                    <a:pt x="1470" y="1505"/>
                  </a:lnTo>
                  <a:lnTo>
                    <a:pt x="1439" y="1509"/>
                  </a:lnTo>
                  <a:lnTo>
                    <a:pt x="1418" y="1507"/>
                  </a:lnTo>
                  <a:lnTo>
                    <a:pt x="1398" y="1501"/>
                  </a:lnTo>
                  <a:lnTo>
                    <a:pt x="1379" y="1492"/>
                  </a:lnTo>
                  <a:lnTo>
                    <a:pt x="1268" y="1429"/>
                  </a:lnTo>
                  <a:lnTo>
                    <a:pt x="1222" y="1463"/>
                  </a:lnTo>
                  <a:lnTo>
                    <a:pt x="1172" y="1492"/>
                  </a:lnTo>
                  <a:lnTo>
                    <a:pt x="1120" y="1519"/>
                  </a:lnTo>
                  <a:lnTo>
                    <a:pt x="1120" y="1642"/>
                  </a:lnTo>
                  <a:lnTo>
                    <a:pt x="1116" y="1669"/>
                  </a:lnTo>
                  <a:lnTo>
                    <a:pt x="1107" y="1696"/>
                  </a:lnTo>
                  <a:lnTo>
                    <a:pt x="1092" y="1718"/>
                  </a:lnTo>
                  <a:lnTo>
                    <a:pt x="1074" y="1737"/>
                  </a:lnTo>
                  <a:lnTo>
                    <a:pt x="1051" y="1750"/>
                  </a:lnTo>
                  <a:lnTo>
                    <a:pt x="1026" y="1759"/>
                  </a:lnTo>
                  <a:lnTo>
                    <a:pt x="999" y="1763"/>
                  </a:lnTo>
                  <a:lnTo>
                    <a:pt x="706" y="1763"/>
                  </a:lnTo>
                  <a:lnTo>
                    <a:pt x="678" y="1759"/>
                  </a:lnTo>
                  <a:lnTo>
                    <a:pt x="654" y="1750"/>
                  </a:lnTo>
                  <a:lnTo>
                    <a:pt x="631" y="1737"/>
                  </a:lnTo>
                  <a:lnTo>
                    <a:pt x="612" y="1718"/>
                  </a:lnTo>
                  <a:lnTo>
                    <a:pt x="597" y="1696"/>
                  </a:lnTo>
                  <a:lnTo>
                    <a:pt x="589" y="1669"/>
                  </a:lnTo>
                  <a:lnTo>
                    <a:pt x="586" y="1642"/>
                  </a:lnTo>
                  <a:lnTo>
                    <a:pt x="586" y="1519"/>
                  </a:lnTo>
                  <a:lnTo>
                    <a:pt x="533" y="1492"/>
                  </a:lnTo>
                  <a:lnTo>
                    <a:pt x="484" y="1463"/>
                  </a:lnTo>
                  <a:lnTo>
                    <a:pt x="437" y="1429"/>
                  </a:lnTo>
                  <a:lnTo>
                    <a:pt x="352" y="1477"/>
                  </a:lnTo>
                  <a:lnTo>
                    <a:pt x="338" y="1455"/>
                  </a:lnTo>
                  <a:lnTo>
                    <a:pt x="321" y="1434"/>
                  </a:lnTo>
                  <a:lnTo>
                    <a:pt x="343" y="1406"/>
                  </a:lnTo>
                  <a:lnTo>
                    <a:pt x="361" y="1377"/>
                  </a:lnTo>
                  <a:lnTo>
                    <a:pt x="376" y="1345"/>
                  </a:lnTo>
                  <a:lnTo>
                    <a:pt x="387" y="1311"/>
                  </a:lnTo>
                  <a:lnTo>
                    <a:pt x="396" y="1263"/>
                  </a:lnTo>
                  <a:lnTo>
                    <a:pt x="397" y="1217"/>
                  </a:lnTo>
                  <a:lnTo>
                    <a:pt x="392" y="1170"/>
                  </a:lnTo>
                  <a:lnTo>
                    <a:pt x="378" y="1125"/>
                  </a:lnTo>
                  <a:lnTo>
                    <a:pt x="358" y="1083"/>
                  </a:lnTo>
                  <a:lnTo>
                    <a:pt x="241" y="881"/>
                  </a:lnTo>
                  <a:lnTo>
                    <a:pt x="221" y="851"/>
                  </a:lnTo>
                  <a:lnTo>
                    <a:pt x="196" y="825"/>
                  </a:lnTo>
                  <a:lnTo>
                    <a:pt x="170" y="800"/>
                  </a:lnTo>
                  <a:lnTo>
                    <a:pt x="170" y="795"/>
                  </a:lnTo>
                  <a:lnTo>
                    <a:pt x="141" y="779"/>
                  </a:lnTo>
                  <a:lnTo>
                    <a:pt x="118" y="765"/>
                  </a:lnTo>
                  <a:lnTo>
                    <a:pt x="60" y="731"/>
                  </a:lnTo>
                  <a:lnTo>
                    <a:pt x="38" y="715"/>
                  </a:lnTo>
                  <a:lnTo>
                    <a:pt x="20" y="695"/>
                  </a:lnTo>
                  <a:lnTo>
                    <a:pt x="8" y="671"/>
                  </a:lnTo>
                  <a:lnTo>
                    <a:pt x="0" y="645"/>
                  </a:lnTo>
                  <a:lnTo>
                    <a:pt x="0" y="619"/>
                  </a:lnTo>
                  <a:lnTo>
                    <a:pt x="4" y="593"/>
                  </a:lnTo>
                  <a:lnTo>
                    <a:pt x="15" y="567"/>
                  </a:lnTo>
                  <a:lnTo>
                    <a:pt x="162" y="314"/>
                  </a:lnTo>
                  <a:lnTo>
                    <a:pt x="176" y="295"/>
                  </a:lnTo>
                  <a:lnTo>
                    <a:pt x="192" y="279"/>
                  </a:lnTo>
                  <a:lnTo>
                    <a:pt x="212" y="267"/>
                  </a:lnTo>
                  <a:lnTo>
                    <a:pt x="235" y="258"/>
                  </a:lnTo>
                  <a:lnTo>
                    <a:pt x="266" y="254"/>
                  </a:lnTo>
                  <a:lnTo>
                    <a:pt x="287" y="255"/>
                  </a:lnTo>
                  <a:lnTo>
                    <a:pt x="307" y="262"/>
                  </a:lnTo>
                  <a:lnTo>
                    <a:pt x="327" y="270"/>
                  </a:lnTo>
                  <a:lnTo>
                    <a:pt x="437" y="334"/>
                  </a:lnTo>
                  <a:lnTo>
                    <a:pt x="484" y="300"/>
                  </a:lnTo>
                  <a:lnTo>
                    <a:pt x="533" y="269"/>
                  </a:lnTo>
                  <a:lnTo>
                    <a:pt x="586" y="244"/>
                  </a:lnTo>
                  <a:lnTo>
                    <a:pt x="586" y="121"/>
                  </a:lnTo>
                  <a:lnTo>
                    <a:pt x="589" y="92"/>
                  </a:lnTo>
                  <a:lnTo>
                    <a:pt x="597" y="67"/>
                  </a:lnTo>
                  <a:lnTo>
                    <a:pt x="612" y="45"/>
                  </a:lnTo>
                  <a:lnTo>
                    <a:pt x="631" y="26"/>
                  </a:lnTo>
                  <a:lnTo>
                    <a:pt x="654" y="12"/>
                  </a:lnTo>
                  <a:lnTo>
                    <a:pt x="678" y="4"/>
                  </a:lnTo>
                  <a:lnTo>
                    <a:pt x="7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0" name="Google Shape;10460;p23"/>
            <p:cNvSpPr/>
            <p:nvPr/>
          </p:nvSpPr>
          <p:spPr>
            <a:xfrm>
              <a:off x="1264" y="3197"/>
              <a:ext cx="677" cy="699"/>
            </a:xfrm>
            <a:custGeom>
              <a:rect b="b" l="l" r="r" t="t"/>
              <a:pathLst>
                <a:path extrusionOk="0" h="1399" w="1354">
                  <a:moveTo>
                    <a:pt x="677" y="436"/>
                  </a:moveTo>
                  <a:lnTo>
                    <a:pt x="635" y="438"/>
                  </a:lnTo>
                  <a:lnTo>
                    <a:pt x="594" y="448"/>
                  </a:lnTo>
                  <a:lnTo>
                    <a:pt x="556" y="465"/>
                  </a:lnTo>
                  <a:lnTo>
                    <a:pt x="521" y="487"/>
                  </a:lnTo>
                  <a:lnTo>
                    <a:pt x="492" y="513"/>
                  </a:lnTo>
                  <a:lnTo>
                    <a:pt x="464" y="543"/>
                  </a:lnTo>
                  <a:lnTo>
                    <a:pt x="443" y="578"/>
                  </a:lnTo>
                  <a:lnTo>
                    <a:pt x="427" y="615"/>
                  </a:lnTo>
                  <a:lnTo>
                    <a:pt x="417" y="657"/>
                  </a:lnTo>
                  <a:lnTo>
                    <a:pt x="414" y="699"/>
                  </a:lnTo>
                  <a:lnTo>
                    <a:pt x="417" y="741"/>
                  </a:lnTo>
                  <a:lnTo>
                    <a:pt x="427" y="782"/>
                  </a:lnTo>
                  <a:lnTo>
                    <a:pt x="443" y="820"/>
                  </a:lnTo>
                  <a:lnTo>
                    <a:pt x="464" y="855"/>
                  </a:lnTo>
                  <a:lnTo>
                    <a:pt x="492" y="886"/>
                  </a:lnTo>
                  <a:lnTo>
                    <a:pt x="521" y="912"/>
                  </a:lnTo>
                  <a:lnTo>
                    <a:pt x="556" y="933"/>
                  </a:lnTo>
                  <a:lnTo>
                    <a:pt x="594" y="949"/>
                  </a:lnTo>
                  <a:lnTo>
                    <a:pt x="635" y="959"/>
                  </a:lnTo>
                  <a:lnTo>
                    <a:pt x="677" y="963"/>
                  </a:lnTo>
                  <a:lnTo>
                    <a:pt x="720" y="959"/>
                  </a:lnTo>
                  <a:lnTo>
                    <a:pt x="761" y="949"/>
                  </a:lnTo>
                  <a:lnTo>
                    <a:pt x="798" y="933"/>
                  </a:lnTo>
                  <a:lnTo>
                    <a:pt x="833" y="912"/>
                  </a:lnTo>
                  <a:lnTo>
                    <a:pt x="864" y="886"/>
                  </a:lnTo>
                  <a:lnTo>
                    <a:pt x="890" y="855"/>
                  </a:lnTo>
                  <a:lnTo>
                    <a:pt x="912" y="820"/>
                  </a:lnTo>
                  <a:lnTo>
                    <a:pt x="928" y="782"/>
                  </a:lnTo>
                  <a:lnTo>
                    <a:pt x="938" y="741"/>
                  </a:lnTo>
                  <a:lnTo>
                    <a:pt x="942" y="699"/>
                  </a:lnTo>
                  <a:lnTo>
                    <a:pt x="938" y="657"/>
                  </a:lnTo>
                  <a:lnTo>
                    <a:pt x="928" y="615"/>
                  </a:lnTo>
                  <a:lnTo>
                    <a:pt x="912" y="578"/>
                  </a:lnTo>
                  <a:lnTo>
                    <a:pt x="890" y="543"/>
                  </a:lnTo>
                  <a:lnTo>
                    <a:pt x="864" y="513"/>
                  </a:lnTo>
                  <a:lnTo>
                    <a:pt x="833" y="487"/>
                  </a:lnTo>
                  <a:lnTo>
                    <a:pt x="798" y="465"/>
                  </a:lnTo>
                  <a:lnTo>
                    <a:pt x="761" y="448"/>
                  </a:lnTo>
                  <a:lnTo>
                    <a:pt x="720" y="438"/>
                  </a:lnTo>
                  <a:lnTo>
                    <a:pt x="677" y="436"/>
                  </a:lnTo>
                  <a:close/>
                  <a:moveTo>
                    <a:pt x="561" y="0"/>
                  </a:moveTo>
                  <a:lnTo>
                    <a:pt x="793" y="0"/>
                  </a:lnTo>
                  <a:lnTo>
                    <a:pt x="818" y="2"/>
                  </a:lnTo>
                  <a:lnTo>
                    <a:pt x="842" y="12"/>
                  </a:lnTo>
                  <a:lnTo>
                    <a:pt x="861" y="27"/>
                  </a:lnTo>
                  <a:lnTo>
                    <a:pt x="875" y="47"/>
                  </a:lnTo>
                  <a:lnTo>
                    <a:pt x="885" y="70"/>
                  </a:lnTo>
                  <a:lnTo>
                    <a:pt x="889" y="95"/>
                  </a:lnTo>
                  <a:lnTo>
                    <a:pt x="889" y="193"/>
                  </a:lnTo>
                  <a:lnTo>
                    <a:pt x="930" y="214"/>
                  </a:lnTo>
                  <a:lnTo>
                    <a:pt x="970" y="238"/>
                  </a:lnTo>
                  <a:lnTo>
                    <a:pt x="1008" y="264"/>
                  </a:lnTo>
                  <a:lnTo>
                    <a:pt x="1095" y="214"/>
                  </a:lnTo>
                  <a:lnTo>
                    <a:pt x="1119" y="204"/>
                  </a:lnTo>
                  <a:lnTo>
                    <a:pt x="1142" y="201"/>
                  </a:lnTo>
                  <a:lnTo>
                    <a:pt x="1162" y="203"/>
                  </a:lnTo>
                  <a:lnTo>
                    <a:pt x="1181" y="209"/>
                  </a:lnTo>
                  <a:lnTo>
                    <a:pt x="1198" y="219"/>
                  </a:lnTo>
                  <a:lnTo>
                    <a:pt x="1213" y="232"/>
                  </a:lnTo>
                  <a:lnTo>
                    <a:pt x="1226" y="249"/>
                  </a:lnTo>
                  <a:lnTo>
                    <a:pt x="1342" y="450"/>
                  </a:lnTo>
                  <a:lnTo>
                    <a:pt x="1352" y="473"/>
                  </a:lnTo>
                  <a:lnTo>
                    <a:pt x="1354" y="497"/>
                  </a:lnTo>
                  <a:lnTo>
                    <a:pt x="1352" y="522"/>
                  </a:lnTo>
                  <a:lnTo>
                    <a:pt x="1342" y="546"/>
                  </a:lnTo>
                  <a:lnTo>
                    <a:pt x="1327" y="566"/>
                  </a:lnTo>
                  <a:lnTo>
                    <a:pt x="1307" y="581"/>
                  </a:lnTo>
                  <a:lnTo>
                    <a:pt x="1218" y="630"/>
                  </a:lnTo>
                  <a:lnTo>
                    <a:pt x="1223" y="665"/>
                  </a:lnTo>
                  <a:lnTo>
                    <a:pt x="1226" y="699"/>
                  </a:lnTo>
                  <a:lnTo>
                    <a:pt x="1223" y="734"/>
                  </a:lnTo>
                  <a:lnTo>
                    <a:pt x="1218" y="767"/>
                  </a:lnTo>
                  <a:lnTo>
                    <a:pt x="1307" y="818"/>
                  </a:lnTo>
                  <a:lnTo>
                    <a:pt x="1324" y="831"/>
                  </a:lnTo>
                  <a:lnTo>
                    <a:pt x="1338" y="847"/>
                  </a:lnTo>
                  <a:lnTo>
                    <a:pt x="1348" y="866"/>
                  </a:lnTo>
                  <a:lnTo>
                    <a:pt x="1353" y="886"/>
                  </a:lnTo>
                  <a:lnTo>
                    <a:pt x="1354" y="907"/>
                  </a:lnTo>
                  <a:lnTo>
                    <a:pt x="1350" y="928"/>
                  </a:lnTo>
                  <a:lnTo>
                    <a:pt x="1342" y="948"/>
                  </a:lnTo>
                  <a:lnTo>
                    <a:pt x="1226" y="1150"/>
                  </a:lnTo>
                  <a:lnTo>
                    <a:pt x="1210" y="1169"/>
                  </a:lnTo>
                  <a:lnTo>
                    <a:pt x="1191" y="1185"/>
                  </a:lnTo>
                  <a:lnTo>
                    <a:pt x="1167" y="1193"/>
                  </a:lnTo>
                  <a:lnTo>
                    <a:pt x="1142" y="1197"/>
                  </a:lnTo>
                  <a:lnTo>
                    <a:pt x="1119" y="1193"/>
                  </a:lnTo>
                  <a:lnTo>
                    <a:pt x="1095" y="1185"/>
                  </a:lnTo>
                  <a:lnTo>
                    <a:pt x="1008" y="1134"/>
                  </a:lnTo>
                  <a:lnTo>
                    <a:pt x="970" y="1161"/>
                  </a:lnTo>
                  <a:lnTo>
                    <a:pt x="930" y="1185"/>
                  </a:lnTo>
                  <a:lnTo>
                    <a:pt x="889" y="1205"/>
                  </a:lnTo>
                  <a:lnTo>
                    <a:pt x="889" y="1303"/>
                  </a:lnTo>
                  <a:lnTo>
                    <a:pt x="885" y="1328"/>
                  </a:lnTo>
                  <a:lnTo>
                    <a:pt x="875" y="1352"/>
                  </a:lnTo>
                  <a:lnTo>
                    <a:pt x="861" y="1370"/>
                  </a:lnTo>
                  <a:lnTo>
                    <a:pt x="842" y="1385"/>
                  </a:lnTo>
                  <a:lnTo>
                    <a:pt x="818" y="1395"/>
                  </a:lnTo>
                  <a:lnTo>
                    <a:pt x="793" y="1399"/>
                  </a:lnTo>
                  <a:lnTo>
                    <a:pt x="561" y="1399"/>
                  </a:lnTo>
                  <a:lnTo>
                    <a:pt x="535" y="1395"/>
                  </a:lnTo>
                  <a:lnTo>
                    <a:pt x="513" y="1385"/>
                  </a:lnTo>
                  <a:lnTo>
                    <a:pt x="494" y="1370"/>
                  </a:lnTo>
                  <a:lnTo>
                    <a:pt x="479" y="1352"/>
                  </a:lnTo>
                  <a:lnTo>
                    <a:pt x="469" y="1328"/>
                  </a:lnTo>
                  <a:lnTo>
                    <a:pt x="465" y="1303"/>
                  </a:lnTo>
                  <a:lnTo>
                    <a:pt x="465" y="1205"/>
                  </a:lnTo>
                  <a:lnTo>
                    <a:pt x="424" y="1185"/>
                  </a:lnTo>
                  <a:lnTo>
                    <a:pt x="384" y="1161"/>
                  </a:lnTo>
                  <a:lnTo>
                    <a:pt x="347" y="1134"/>
                  </a:lnTo>
                  <a:lnTo>
                    <a:pt x="260" y="1185"/>
                  </a:lnTo>
                  <a:lnTo>
                    <a:pt x="237" y="1193"/>
                  </a:lnTo>
                  <a:lnTo>
                    <a:pt x="212" y="1197"/>
                  </a:lnTo>
                  <a:lnTo>
                    <a:pt x="187" y="1193"/>
                  </a:lnTo>
                  <a:lnTo>
                    <a:pt x="164" y="1185"/>
                  </a:lnTo>
                  <a:lnTo>
                    <a:pt x="145" y="1169"/>
                  </a:lnTo>
                  <a:lnTo>
                    <a:pt x="129" y="1150"/>
                  </a:lnTo>
                  <a:lnTo>
                    <a:pt x="13" y="948"/>
                  </a:lnTo>
                  <a:lnTo>
                    <a:pt x="4" y="928"/>
                  </a:lnTo>
                  <a:lnTo>
                    <a:pt x="0" y="907"/>
                  </a:lnTo>
                  <a:lnTo>
                    <a:pt x="2" y="886"/>
                  </a:lnTo>
                  <a:lnTo>
                    <a:pt x="7" y="866"/>
                  </a:lnTo>
                  <a:lnTo>
                    <a:pt x="17" y="847"/>
                  </a:lnTo>
                  <a:lnTo>
                    <a:pt x="30" y="831"/>
                  </a:lnTo>
                  <a:lnTo>
                    <a:pt x="48" y="817"/>
                  </a:lnTo>
                  <a:lnTo>
                    <a:pt x="136" y="767"/>
                  </a:lnTo>
                  <a:lnTo>
                    <a:pt x="131" y="734"/>
                  </a:lnTo>
                  <a:lnTo>
                    <a:pt x="129" y="699"/>
                  </a:lnTo>
                  <a:lnTo>
                    <a:pt x="131" y="665"/>
                  </a:lnTo>
                  <a:lnTo>
                    <a:pt x="136" y="630"/>
                  </a:lnTo>
                  <a:lnTo>
                    <a:pt x="48" y="581"/>
                  </a:lnTo>
                  <a:lnTo>
                    <a:pt x="30" y="567"/>
                  </a:lnTo>
                  <a:lnTo>
                    <a:pt x="17" y="551"/>
                  </a:lnTo>
                  <a:lnTo>
                    <a:pt x="7" y="532"/>
                  </a:lnTo>
                  <a:lnTo>
                    <a:pt x="2" y="512"/>
                  </a:lnTo>
                  <a:lnTo>
                    <a:pt x="0" y="491"/>
                  </a:lnTo>
                  <a:lnTo>
                    <a:pt x="4" y="470"/>
                  </a:lnTo>
                  <a:lnTo>
                    <a:pt x="13" y="450"/>
                  </a:lnTo>
                  <a:lnTo>
                    <a:pt x="129" y="249"/>
                  </a:lnTo>
                  <a:lnTo>
                    <a:pt x="145" y="229"/>
                  </a:lnTo>
                  <a:lnTo>
                    <a:pt x="164" y="214"/>
                  </a:lnTo>
                  <a:lnTo>
                    <a:pt x="187" y="204"/>
                  </a:lnTo>
                  <a:lnTo>
                    <a:pt x="212" y="201"/>
                  </a:lnTo>
                  <a:lnTo>
                    <a:pt x="237" y="204"/>
                  </a:lnTo>
                  <a:lnTo>
                    <a:pt x="260" y="214"/>
                  </a:lnTo>
                  <a:lnTo>
                    <a:pt x="347" y="264"/>
                  </a:lnTo>
                  <a:lnTo>
                    <a:pt x="384" y="238"/>
                  </a:lnTo>
                  <a:lnTo>
                    <a:pt x="424" y="214"/>
                  </a:lnTo>
                  <a:lnTo>
                    <a:pt x="465" y="193"/>
                  </a:lnTo>
                  <a:lnTo>
                    <a:pt x="465" y="95"/>
                  </a:lnTo>
                  <a:lnTo>
                    <a:pt x="469" y="70"/>
                  </a:lnTo>
                  <a:lnTo>
                    <a:pt x="479" y="47"/>
                  </a:lnTo>
                  <a:lnTo>
                    <a:pt x="494" y="27"/>
                  </a:lnTo>
                  <a:lnTo>
                    <a:pt x="513" y="12"/>
                  </a:lnTo>
                  <a:lnTo>
                    <a:pt x="535" y="2"/>
                  </a:lnTo>
                  <a:lnTo>
                    <a:pt x="5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61" name="Google Shape;10461;p23"/>
          <p:cNvGrpSpPr/>
          <p:nvPr/>
        </p:nvGrpSpPr>
        <p:grpSpPr>
          <a:xfrm>
            <a:off x="3439975" y="18787322"/>
            <a:ext cx="609928" cy="538196"/>
            <a:chOff x="-145" y="1651"/>
            <a:chExt cx="2054" cy="1812"/>
          </a:xfrm>
        </p:grpSpPr>
        <p:sp>
          <p:nvSpPr>
            <p:cNvPr id="10462" name="Google Shape;10462;p23"/>
            <p:cNvSpPr/>
            <p:nvPr/>
          </p:nvSpPr>
          <p:spPr>
            <a:xfrm>
              <a:off x="825" y="2371"/>
              <a:ext cx="329" cy="520"/>
            </a:xfrm>
            <a:custGeom>
              <a:rect b="b" l="l" r="r" t="t"/>
              <a:pathLst>
                <a:path extrusionOk="0" h="1041" w="657">
                  <a:moveTo>
                    <a:pt x="76" y="0"/>
                  </a:moveTo>
                  <a:lnTo>
                    <a:pt x="581" y="0"/>
                  </a:lnTo>
                  <a:lnTo>
                    <a:pt x="601" y="3"/>
                  </a:lnTo>
                  <a:lnTo>
                    <a:pt x="620" y="10"/>
                  </a:lnTo>
                  <a:lnTo>
                    <a:pt x="635" y="22"/>
                  </a:lnTo>
                  <a:lnTo>
                    <a:pt x="647" y="37"/>
                  </a:lnTo>
                  <a:lnTo>
                    <a:pt x="655" y="56"/>
                  </a:lnTo>
                  <a:lnTo>
                    <a:pt x="657" y="76"/>
                  </a:lnTo>
                  <a:lnTo>
                    <a:pt x="657" y="127"/>
                  </a:lnTo>
                  <a:lnTo>
                    <a:pt x="578" y="171"/>
                  </a:lnTo>
                  <a:lnTo>
                    <a:pt x="503" y="218"/>
                  </a:lnTo>
                  <a:lnTo>
                    <a:pt x="431" y="272"/>
                  </a:lnTo>
                  <a:lnTo>
                    <a:pt x="363" y="331"/>
                  </a:lnTo>
                  <a:lnTo>
                    <a:pt x="301" y="395"/>
                  </a:lnTo>
                  <a:lnTo>
                    <a:pt x="244" y="462"/>
                  </a:lnTo>
                  <a:lnTo>
                    <a:pt x="190" y="534"/>
                  </a:lnTo>
                  <a:lnTo>
                    <a:pt x="144" y="611"/>
                  </a:lnTo>
                  <a:lnTo>
                    <a:pt x="102" y="691"/>
                  </a:lnTo>
                  <a:lnTo>
                    <a:pt x="67" y="775"/>
                  </a:lnTo>
                  <a:lnTo>
                    <a:pt x="38" y="860"/>
                  </a:lnTo>
                  <a:lnTo>
                    <a:pt x="14" y="950"/>
                  </a:lnTo>
                  <a:lnTo>
                    <a:pt x="0" y="1041"/>
                  </a:lnTo>
                  <a:lnTo>
                    <a:pt x="0" y="76"/>
                  </a:lnTo>
                  <a:lnTo>
                    <a:pt x="2" y="56"/>
                  </a:lnTo>
                  <a:lnTo>
                    <a:pt x="9" y="37"/>
                  </a:lnTo>
                  <a:lnTo>
                    <a:pt x="22" y="22"/>
                  </a:lnTo>
                  <a:lnTo>
                    <a:pt x="37" y="10"/>
                  </a:lnTo>
                  <a:lnTo>
                    <a:pt x="56" y="3"/>
                  </a:lnTo>
                  <a:lnTo>
                    <a:pt x="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3" name="Google Shape;10463;p23"/>
            <p:cNvSpPr/>
            <p:nvPr/>
          </p:nvSpPr>
          <p:spPr>
            <a:xfrm>
              <a:off x="825" y="3047"/>
              <a:ext cx="246" cy="407"/>
            </a:xfrm>
            <a:custGeom>
              <a:rect b="b" l="l" r="r" t="t"/>
              <a:pathLst>
                <a:path extrusionOk="0" h="814" w="490">
                  <a:moveTo>
                    <a:pt x="0" y="0"/>
                  </a:moveTo>
                  <a:lnTo>
                    <a:pt x="14" y="91"/>
                  </a:lnTo>
                  <a:lnTo>
                    <a:pt x="37" y="178"/>
                  </a:lnTo>
                  <a:lnTo>
                    <a:pt x="66" y="264"/>
                  </a:lnTo>
                  <a:lnTo>
                    <a:pt x="99" y="346"/>
                  </a:lnTo>
                  <a:lnTo>
                    <a:pt x="140" y="425"/>
                  </a:lnTo>
                  <a:lnTo>
                    <a:pt x="186" y="501"/>
                  </a:lnTo>
                  <a:lnTo>
                    <a:pt x="237" y="572"/>
                  </a:lnTo>
                  <a:lnTo>
                    <a:pt x="294" y="640"/>
                  </a:lnTo>
                  <a:lnTo>
                    <a:pt x="355" y="702"/>
                  </a:lnTo>
                  <a:lnTo>
                    <a:pt x="421" y="761"/>
                  </a:lnTo>
                  <a:lnTo>
                    <a:pt x="490" y="814"/>
                  </a:lnTo>
                  <a:lnTo>
                    <a:pt x="76" y="814"/>
                  </a:lnTo>
                  <a:lnTo>
                    <a:pt x="56" y="812"/>
                  </a:lnTo>
                  <a:lnTo>
                    <a:pt x="37" y="804"/>
                  </a:lnTo>
                  <a:lnTo>
                    <a:pt x="22" y="793"/>
                  </a:lnTo>
                  <a:lnTo>
                    <a:pt x="9" y="777"/>
                  </a:lnTo>
                  <a:lnTo>
                    <a:pt x="2" y="758"/>
                  </a:lnTo>
                  <a:lnTo>
                    <a:pt x="0" y="73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4" name="Google Shape;10464;p23"/>
            <p:cNvSpPr/>
            <p:nvPr/>
          </p:nvSpPr>
          <p:spPr>
            <a:xfrm>
              <a:off x="-145" y="1651"/>
              <a:ext cx="1685" cy="609"/>
            </a:xfrm>
            <a:custGeom>
              <a:rect b="b" l="l" r="r" t="t"/>
              <a:pathLst>
                <a:path extrusionOk="0" h="1219" w="3370">
                  <a:moveTo>
                    <a:pt x="2706" y="0"/>
                  </a:moveTo>
                  <a:lnTo>
                    <a:pt x="3248" y="0"/>
                  </a:lnTo>
                  <a:lnTo>
                    <a:pt x="3275" y="3"/>
                  </a:lnTo>
                  <a:lnTo>
                    <a:pt x="3301" y="12"/>
                  </a:lnTo>
                  <a:lnTo>
                    <a:pt x="3324" y="27"/>
                  </a:lnTo>
                  <a:lnTo>
                    <a:pt x="3342" y="46"/>
                  </a:lnTo>
                  <a:lnTo>
                    <a:pt x="3357" y="68"/>
                  </a:lnTo>
                  <a:lnTo>
                    <a:pt x="3366" y="94"/>
                  </a:lnTo>
                  <a:lnTo>
                    <a:pt x="3370" y="123"/>
                  </a:lnTo>
                  <a:lnTo>
                    <a:pt x="3370" y="663"/>
                  </a:lnTo>
                  <a:lnTo>
                    <a:pt x="3367" y="688"/>
                  </a:lnTo>
                  <a:lnTo>
                    <a:pt x="3361" y="711"/>
                  </a:lnTo>
                  <a:lnTo>
                    <a:pt x="3350" y="732"/>
                  </a:lnTo>
                  <a:lnTo>
                    <a:pt x="3334" y="751"/>
                  </a:lnTo>
                  <a:lnTo>
                    <a:pt x="3316" y="765"/>
                  </a:lnTo>
                  <a:lnTo>
                    <a:pt x="3294" y="777"/>
                  </a:lnTo>
                  <a:lnTo>
                    <a:pt x="3271" y="784"/>
                  </a:lnTo>
                  <a:lnTo>
                    <a:pt x="3248" y="787"/>
                  </a:lnTo>
                  <a:lnTo>
                    <a:pt x="3224" y="784"/>
                  </a:lnTo>
                  <a:lnTo>
                    <a:pt x="3200" y="777"/>
                  </a:lnTo>
                  <a:lnTo>
                    <a:pt x="3179" y="765"/>
                  </a:lnTo>
                  <a:lnTo>
                    <a:pt x="3160" y="751"/>
                  </a:lnTo>
                  <a:lnTo>
                    <a:pt x="3035" y="624"/>
                  </a:lnTo>
                  <a:lnTo>
                    <a:pt x="2528" y="1130"/>
                  </a:lnTo>
                  <a:lnTo>
                    <a:pt x="2496" y="1158"/>
                  </a:lnTo>
                  <a:lnTo>
                    <a:pt x="2463" y="1180"/>
                  </a:lnTo>
                  <a:lnTo>
                    <a:pt x="2428" y="1196"/>
                  </a:lnTo>
                  <a:lnTo>
                    <a:pt x="2391" y="1209"/>
                  </a:lnTo>
                  <a:lnTo>
                    <a:pt x="2352" y="1216"/>
                  </a:lnTo>
                  <a:lnTo>
                    <a:pt x="2313" y="1219"/>
                  </a:lnTo>
                  <a:lnTo>
                    <a:pt x="2276" y="1216"/>
                  </a:lnTo>
                  <a:lnTo>
                    <a:pt x="2239" y="1209"/>
                  </a:lnTo>
                  <a:lnTo>
                    <a:pt x="2201" y="1198"/>
                  </a:lnTo>
                  <a:lnTo>
                    <a:pt x="2166" y="1180"/>
                  </a:lnTo>
                  <a:lnTo>
                    <a:pt x="2133" y="1159"/>
                  </a:lnTo>
                  <a:lnTo>
                    <a:pt x="2103" y="1133"/>
                  </a:lnTo>
                  <a:lnTo>
                    <a:pt x="1587" y="629"/>
                  </a:lnTo>
                  <a:lnTo>
                    <a:pt x="991" y="863"/>
                  </a:lnTo>
                  <a:lnTo>
                    <a:pt x="957" y="874"/>
                  </a:lnTo>
                  <a:lnTo>
                    <a:pt x="919" y="880"/>
                  </a:lnTo>
                  <a:lnTo>
                    <a:pt x="882" y="883"/>
                  </a:lnTo>
                  <a:lnTo>
                    <a:pt x="204" y="883"/>
                  </a:lnTo>
                  <a:lnTo>
                    <a:pt x="167" y="880"/>
                  </a:lnTo>
                  <a:lnTo>
                    <a:pt x="133" y="870"/>
                  </a:lnTo>
                  <a:lnTo>
                    <a:pt x="101" y="855"/>
                  </a:lnTo>
                  <a:lnTo>
                    <a:pt x="72" y="835"/>
                  </a:lnTo>
                  <a:lnTo>
                    <a:pt x="48" y="810"/>
                  </a:lnTo>
                  <a:lnTo>
                    <a:pt x="27" y="782"/>
                  </a:lnTo>
                  <a:lnTo>
                    <a:pt x="12" y="751"/>
                  </a:lnTo>
                  <a:lnTo>
                    <a:pt x="3" y="716"/>
                  </a:lnTo>
                  <a:lnTo>
                    <a:pt x="0" y="678"/>
                  </a:lnTo>
                  <a:lnTo>
                    <a:pt x="3" y="642"/>
                  </a:lnTo>
                  <a:lnTo>
                    <a:pt x="12" y="607"/>
                  </a:lnTo>
                  <a:lnTo>
                    <a:pt x="27" y="576"/>
                  </a:lnTo>
                  <a:lnTo>
                    <a:pt x="48" y="548"/>
                  </a:lnTo>
                  <a:lnTo>
                    <a:pt x="72" y="523"/>
                  </a:lnTo>
                  <a:lnTo>
                    <a:pt x="101" y="503"/>
                  </a:lnTo>
                  <a:lnTo>
                    <a:pt x="133" y="488"/>
                  </a:lnTo>
                  <a:lnTo>
                    <a:pt x="167" y="478"/>
                  </a:lnTo>
                  <a:lnTo>
                    <a:pt x="204" y="474"/>
                  </a:lnTo>
                  <a:lnTo>
                    <a:pt x="862" y="474"/>
                  </a:lnTo>
                  <a:lnTo>
                    <a:pt x="1502" y="224"/>
                  </a:lnTo>
                  <a:lnTo>
                    <a:pt x="1545" y="210"/>
                  </a:lnTo>
                  <a:lnTo>
                    <a:pt x="1587" y="204"/>
                  </a:lnTo>
                  <a:lnTo>
                    <a:pt x="1631" y="203"/>
                  </a:lnTo>
                  <a:lnTo>
                    <a:pt x="1673" y="209"/>
                  </a:lnTo>
                  <a:lnTo>
                    <a:pt x="1714" y="220"/>
                  </a:lnTo>
                  <a:lnTo>
                    <a:pt x="1753" y="238"/>
                  </a:lnTo>
                  <a:lnTo>
                    <a:pt x="1790" y="260"/>
                  </a:lnTo>
                  <a:lnTo>
                    <a:pt x="1824" y="289"/>
                  </a:lnTo>
                  <a:lnTo>
                    <a:pt x="2313" y="768"/>
                  </a:lnTo>
                  <a:lnTo>
                    <a:pt x="2746" y="336"/>
                  </a:lnTo>
                  <a:lnTo>
                    <a:pt x="2618" y="209"/>
                  </a:lnTo>
                  <a:lnTo>
                    <a:pt x="2604" y="190"/>
                  </a:lnTo>
                  <a:lnTo>
                    <a:pt x="2592" y="169"/>
                  </a:lnTo>
                  <a:lnTo>
                    <a:pt x="2585" y="147"/>
                  </a:lnTo>
                  <a:lnTo>
                    <a:pt x="2582" y="123"/>
                  </a:lnTo>
                  <a:lnTo>
                    <a:pt x="2585" y="99"/>
                  </a:lnTo>
                  <a:lnTo>
                    <a:pt x="2592" y="76"/>
                  </a:lnTo>
                  <a:lnTo>
                    <a:pt x="2604" y="55"/>
                  </a:lnTo>
                  <a:lnTo>
                    <a:pt x="2618" y="36"/>
                  </a:lnTo>
                  <a:lnTo>
                    <a:pt x="2637" y="21"/>
                  </a:lnTo>
                  <a:lnTo>
                    <a:pt x="2658" y="10"/>
                  </a:lnTo>
                  <a:lnTo>
                    <a:pt x="2681" y="2"/>
                  </a:lnTo>
                  <a:lnTo>
                    <a:pt x="27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5" name="Google Shape;10465;p23"/>
            <p:cNvSpPr/>
            <p:nvPr/>
          </p:nvSpPr>
          <p:spPr>
            <a:xfrm>
              <a:off x="922" y="2476"/>
              <a:ext cx="987" cy="987"/>
            </a:xfrm>
            <a:custGeom>
              <a:rect b="b" l="l" r="r" t="t"/>
              <a:pathLst>
                <a:path extrusionOk="0" h="1974" w="1973">
                  <a:moveTo>
                    <a:pt x="986" y="273"/>
                  </a:moveTo>
                  <a:lnTo>
                    <a:pt x="913" y="277"/>
                  </a:lnTo>
                  <a:lnTo>
                    <a:pt x="843" y="288"/>
                  </a:lnTo>
                  <a:lnTo>
                    <a:pt x="775" y="305"/>
                  </a:lnTo>
                  <a:lnTo>
                    <a:pt x="708" y="329"/>
                  </a:lnTo>
                  <a:lnTo>
                    <a:pt x="646" y="359"/>
                  </a:lnTo>
                  <a:lnTo>
                    <a:pt x="586" y="395"/>
                  </a:lnTo>
                  <a:lnTo>
                    <a:pt x="532" y="436"/>
                  </a:lnTo>
                  <a:lnTo>
                    <a:pt x="481" y="482"/>
                  </a:lnTo>
                  <a:lnTo>
                    <a:pt x="434" y="533"/>
                  </a:lnTo>
                  <a:lnTo>
                    <a:pt x="393" y="588"/>
                  </a:lnTo>
                  <a:lnTo>
                    <a:pt x="358" y="646"/>
                  </a:lnTo>
                  <a:lnTo>
                    <a:pt x="327" y="710"/>
                  </a:lnTo>
                  <a:lnTo>
                    <a:pt x="304" y="775"/>
                  </a:lnTo>
                  <a:lnTo>
                    <a:pt x="286" y="843"/>
                  </a:lnTo>
                  <a:lnTo>
                    <a:pt x="275" y="914"/>
                  </a:lnTo>
                  <a:lnTo>
                    <a:pt x="271" y="988"/>
                  </a:lnTo>
                  <a:lnTo>
                    <a:pt x="275" y="1060"/>
                  </a:lnTo>
                  <a:lnTo>
                    <a:pt x="286" y="1131"/>
                  </a:lnTo>
                  <a:lnTo>
                    <a:pt x="304" y="1199"/>
                  </a:lnTo>
                  <a:lnTo>
                    <a:pt x="327" y="1265"/>
                  </a:lnTo>
                  <a:lnTo>
                    <a:pt x="358" y="1328"/>
                  </a:lnTo>
                  <a:lnTo>
                    <a:pt x="393" y="1386"/>
                  </a:lnTo>
                  <a:lnTo>
                    <a:pt x="434" y="1442"/>
                  </a:lnTo>
                  <a:lnTo>
                    <a:pt x="481" y="1492"/>
                  </a:lnTo>
                  <a:lnTo>
                    <a:pt x="532" y="1538"/>
                  </a:lnTo>
                  <a:lnTo>
                    <a:pt x="586" y="1579"/>
                  </a:lnTo>
                  <a:lnTo>
                    <a:pt x="646" y="1615"/>
                  </a:lnTo>
                  <a:lnTo>
                    <a:pt x="708" y="1645"/>
                  </a:lnTo>
                  <a:lnTo>
                    <a:pt x="775" y="1670"/>
                  </a:lnTo>
                  <a:lnTo>
                    <a:pt x="843" y="1687"/>
                  </a:lnTo>
                  <a:lnTo>
                    <a:pt x="913" y="1699"/>
                  </a:lnTo>
                  <a:lnTo>
                    <a:pt x="986" y="1702"/>
                  </a:lnTo>
                  <a:lnTo>
                    <a:pt x="1060" y="1699"/>
                  </a:lnTo>
                  <a:lnTo>
                    <a:pt x="1131" y="1687"/>
                  </a:lnTo>
                  <a:lnTo>
                    <a:pt x="1199" y="1670"/>
                  </a:lnTo>
                  <a:lnTo>
                    <a:pt x="1264" y="1645"/>
                  </a:lnTo>
                  <a:lnTo>
                    <a:pt x="1326" y="1615"/>
                  </a:lnTo>
                  <a:lnTo>
                    <a:pt x="1386" y="1579"/>
                  </a:lnTo>
                  <a:lnTo>
                    <a:pt x="1441" y="1538"/>
                  </a:lnTo>
                  <a:lnTo>
                    <a:pt x="1492" y="1492"/>
                  </a:lnTo>
                  <a:lnTo>
                    <a:pt x="1538" y="1442"/>
                  </a:lnTo>
                  <a:lnTo>
                    <a:pt x="1579" y="1386"/>
                  </a:lnTo>
                  <a:lnTo>
                    <a:pt x="1615" y="1328"/>
                  </a:lnTo>
                  <a:lnTo>
                    <a:pt x="1645" y="1265"/>
                  </a:lnTo>
                  <a:lnTo>
                    <a:pt x="1669" y="1199"/>
                  </a:lnTo>
                  <a:lnTo>
                    <a:pt x="1686" y="1131"/>
                  </a:lnTo>
                  <a:lnTo>
                    <a:pt x="1698" y="1060"/>
                  </a:lnTo>
                  <a:lnTo>
                    <a:pt x="1701" y="988"/>
                  </a:lnTo>
                  <a:lnTo>
                    <a:pt x="1698" y="914"/>
                  </a:lnTo>
                  <a:lnTo>
                    <a:pt x="1686" y="843"/>
                  </a:lnTo>
                  <a:lnTo>
                    <a:pt x="1669" y="775"/>
                  </a:lnTo>
                  <a:lnTo>
                    <a:pt x="1645" y="710"/>
                  </a:lnTo>
                  <a:lnTo>
                    <a:pt x="1615" y="646"/>
                  </a:lnTo>
                  <a:lnTo>
                    <a:pt x="1579" y="588"/>
                  </a:lnTo>
                  <a:lnTo>
                    <a:pt x="1538" y="533"/>
                  </a:lnTo>
                  <a:lnTo>
                    <a:pt x="1492" y="482"/>
                  </a:lnTo>
                  <a:lnTo>
                    <a:pt x="1441" y="436"/>
                  </a:lnTo>
                  <a:lnTo>
                    <a:pt x="1386" y="395"/>
                  </a:lnTo>
                  <a:lnTo>
                    <a:pt x="1326" y="359"/>
                  </a:lnTo>
                  <a:lnTo>
                    <a:pt x="1264" y="329"/>
                  </a:lnTo>
                  <a:lnTo>
                    <a:pt x="1199" y="305"/>
                  </a:lnTo>
                  <a:lnTo>
                    <a:pt x="1131" y="288"/>
                  </a:lnTo>
                  <a:lnTo>
                    <a:pt x="1060" y="277"/>
                  </a:lnTo>
                  <a:lnTo>
                    <a:pt x="986" y="273"/>
                  </a:lnTo>
                  <a:close/>
                  <a:moveTo>
                    <a:pt x="986" y="0"/>
                  </a:moveTo>
                  <a:lnTo>
                    <a:pt x="1071" y="4"/>
                  </a:lnTo>
                  <a:lnTo>
                    <a:pt x="1155" y="15"/>
                  </a:lnTo>
                  <a:lnTo>
                    <a:pt x="1235" y="33"/>
                  </a:lnTo>
                  <a:lnTo>
                    <a:pt x="1314" y="56"/>
                  </a:lnTo>
                  <a:lnTo>
                    <a:pt x="1389" y="86"/>
                  </a:lnTo>
                  <a:lnTo>
                    <a:pt x="1461" y="122"/>
                  </a:lnTo>
                  <a:lnTo>
                    <a:pt x="1530" y="163"/>
                  </a:lnTo>
                  <a:lnTo>
                    <a:pt x="1594" y="211"/>
                  </a:lnTo>
                  <a:lnTo>
                    <a:pt x="1655" y="262"/>
                  </a:lnTo>
                  <a:lnTo>
                    <a:pt x="1711" y="319"/>
                  </a:lnTo>
                  <a:lnTo>
                    <a:pt x="1764" y="380"/>
                  </a:lnTo>
                  <a:lnTo>
                    <a:pt x="1810" y="445"/>
                  </a:lnTo>
                  <a:lnTo>
                    <a:pt x="1852" y="513"/>
                  </a:lnTo>
                  <a:lnTo>
                    <a:pt x="1888" y="585"/>
                  </a:lnTo>
                  <a:lnTo>
                    <a:pt x="1918" y="660"/>
                  </a:lnTo>
                  <a:lnTo>
                    <a:pt x="1942" y="739"/>
                  </a:lnTo>
                  <a:lnTo>
                    <a:pt x="1959" y="820"/>
                  </a:lnTo>
                  <a:lnTo>
                    <a:pt x="1971" y="902"/>
                  </a:lnTo>
                  <a:lnTo>
                    <a:pt x="1973" y="988"/>
                  </a:lnTo>
                  <a:lnTo>
                    <a:pt x="1971" y="1072"/>
                  </a:lnTo>
                  <a:lnTo>
                    <a:pt x="1959" y="1156"/>
                  </a:lnTo>
                  <a:lnTo>
                    <a:pt x="1942" y="1237"/>
                  </a:lnTo>
                  <a:lnTo>
                    <a:pt x="1918" y="1314"/>
                  </a:lnTo>
                  <a:lnTo>
                    <a:pt x="1888" y="1390"/>
                  </a:lnTo>
                  <a:lnTo>
                    <a:pt x="1852" y="1462"/>
                  </a:lnTo>
                  <a:lnTo>
                    <a:pt x="1810" y="1531"/>
                  </a:lnTo>
                  <a:lnTo>
                    <a:pt x="1764" y="1595"/>
                  </a:lnTo>
                  <a:lnTo>
                    <a:pt x="1711" y="1656"/>
                  </a:lnTo>
                  <a:lnTo>
                    <a:pt x="1655" y="1712"/>
                  </a:lnTo>
                  <a:lnTo>
                    <a:pt x="1594" y="1765"/>
                  </a:lnTo>
                  <a:lnTo>
                    <a:pt x="1530" y="1811"/>
                  </a:lnTo>
                  <a:lnTo>
                    <a:pt x="1461" y="1852"/>
                  </a:lnTo>
                  <a:lnTo>
                    <a:pt x="1389" y="1888"/>
                  </a:lnTo>
                  <a:lnTo>
                    <a:pt x="1314" y="1918"/>
                  </a:lnTo>
                  <a:lnTo>
                    <a:pt x="1235" y="1943"/>
                  </a:lnTo>
                  <a:lnTo>
                    <a:pt x="1155" y="1960"/>
                  </a:lnTo>
                  <a:lnTo>
                    <a:pt x="1071" y="1970"/>
                  </a:lnTo>
                  <a:lnTo>
                    <a:pt x="986" y="1974"/>
                  </a:lnTo>
                  <a:lnTo>
                    <a:pt x="902" y="1970"/>
                  </a:lnTo>
                  <a:lnTo>
                    <a:pt x="818" y="1960"/>
                  </a:lnTo>
                  <a:lnTo>
                    <a:pt x="737" y="1943"/>
                  </a:lnTo>
                  <a:lnTo>
                    <a:pt x="659" y="1918"/>
                  </a:lnTo>
                  <a:lnTo>
                    <a:pt x="584" y="1888"/>
                  </a:lnTo>
                  <a:lnTo>
                    <a:pt x="512" y="1852"/>
                  </a:lnTo>
                  <a:lnTo>
                    <a:pt x="443" y="1811"/>
                  </a:lnTo>
                  <a:lnTo>
                    <a:pt x="378" y="1765"/>
                  </a:lnTo>
                  <a:lnTo>
                    <a:pt x="317" y="1712"/>
                  </a:lnTo>
                  <a:lnTo>
                    <a:pt x="261" y="1656"/>
                  </a:lnTo>
                  <a:lnTo>
                    <a:pt x="209" y="1595"/>
                  </a:lnTo>
                  <a:lnTo>
                    <a:pt x="163" y="1531"/>
                  </a:lnTo>
                  <a:lnTo>
                    <a:pt x="120" y="1462"/>
                  </a:lnTo>
                  <a:lnTo>
                    <a:pt x="86" y="1390"/>
                  </a:lnTo>
                  <a:lnTo>
                    <a:pt x="54" y="1314"/>
                  </a:lnTo>
                  <a:lnTo>
                    <a:pt x="31" y="1237"/>
                  </a:lnTo>
                  <a:lnTo>
                    <a:pt x="13" y="1156"/>
                  </a:lnTo>
                  <a:lnTo>
                    <a:pt x="3" y="1072"/>
                  </a:lnTo>
                  <a:lnTo>
                    <a:pt x="0" y="988"/>
                  </a:lnTo>
                  <a:lnTo>
                    <a:pt x="3" y="902"/>
                  </a:lnTo>
                  <a:lnTo>
                    <a:pt x="13" y="820"/>
                  </a:lnTo>
                  <a:lnTo>
                    <a:pt x="31" y="739"/>
                  </a:lnTo>
                  <a:lnTo>
                    <a:pt x="54" y="660"/>
                  </a:lnTo>
                  <a:lnTo>
                    <a:pt x="86" y="585"/>
                  </a:lnTo>
                  <a:lnTo>
                    <a:pt x="120" y="513"/>
                  </a:lnTo>
                  <a:lnTo>
                    <a:pt x="163" y="445"/>
                  </a:lnTo>
                  <a:lnTo>
                    <a:pt x="209" y="380"/>
                  </a:lnTo>
                  <a:lnTo>
                    <a:pt x="261" y="319"/>
                  </a:lnTo>
                  <a:lnTo>
                    <a:pt x="317" y="262"/>
                  </a:lnTo>
                  <a:lnTo>
                    <a:pt x="378" y="211"/>
                  </a:lnTo>
                  <a:lnTo>
                    <a:pt x="443" y="163"/>
                  </a:lnTo>
                  <a:lnTo>
                    <a:pt x="512" y="122"/>
                  </a:lnTo>
                  <a:lnTo>
                    <a:pt x="584" y="86"/>
                  </a:lnTo>
                  <a:lnTo>
                    <a:pt x="659" y="56"/>
                  </a:lnTo>
                  <a:lnTo>
                    <a:pt x="737" y="33"/>
                  </a:lnTo>
                  <a:lnTo>
                    <a:pt x="818" y="15"/>
                  </a:lnTo>
                  <a:lnTo>
                    <a:pt x="902" y="4"/>
                  </a:lnTo>
                  <a:lnTo>
                    <a:pt x="9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6" name="Google Shape;10466;p23"/>
            <p:cNvSpPr/>
            <p:nvPr/>
          </p:nvSpPr>
          <p:spPr>
            <a:xfrm>
              <a:off x="1300" y="2699"/>
              <a:ext cx="230" cy="394"/>
            </a:xfrm>
            <a:custGeom>
              <a:rect b="b" l="l" r="r" t="t"/>
              <a:pathLst>
                <a:path extrusionOk="0" h="788" w="461">
                  <a:moveTo>
                    <a:pt x="220" y="0"/>
                  </a:moveTo>
                  <a:lnTo>
                    <a:pt x="240" y="0"/>
                  </a:lnTo>
                  <a:lnTo>
                    <a:pt x="279" y="3"/>
                  </a:lnTo>
                  <a:lnTo>
                    <a:pt x="315" y="13"/>
                  </a:lnTo>
                  <a:lnTo>
                    <a:pt x="350" y="29"/>
                  </a:lnTo>
                  <a:lnTo>
                    <a:pt x="382" y="51"/>
                  </a:lnTo>
                  <a:lnTo>
                    <a:pt x="410" y="79"/>
                  </a:lnTo>
                  <a:lnTo>
                    <a:pt x="432" y="110"/>
                  </a:lnTo>
                  <a:lnTo>
                    <a:pt x="448" y="145"/>
                  </a:lnTo>
                  <a:lnTo>
                    <a:pt x="458" y="182"/>
                  </a:lnTo>
                  <a:lnTo>
                    <a:pt x="461" y="221"/>
                  </a:lnTo>
                  <a:lnTo>
                    <a:pt x="458" y="259"/>
                  </a:lnTo>
                  <a:lnTo>
                    <a:pt x="374" y="745"/>
                  </a:lnTo>
                  <a:lnTo>
                    <a:pt x="367" y="762"/>
                  </a:lnTo>
                  <a:lnTo>
                    <a:pt x="356" y="776"/>
                  </a:lnTo>
                  <a:lnTo>
                    <a:pt x="340" y="785"/>
                  </a:lnTo>
                  <a:lnTo>
                    <a:pt x="323" y="788"/>
                  </a:lnTo>
                  <a:lnTo>
                    <a:pt x="138" y="788"/>
                  </a:lnTo>
                  <a:lnTo>
                    <a:pt x="121" y="785"/>
                  </a:lnTo>
                  <a:lnTo>
                    <a:pt x="104" y="776"/>
                  </a:lnTo>
                  <a:lnTo>
                    <a:pt x="93" y="762"/>
                  </a:lnTo>
                  <a:lnTo>
                    <a:pt x="87" y="745"/>
                  </a:lnTo>
                  <a:lnTo>
                    <a:pt x="2" y="259"/>
                  </a:lnTo>
                  <a:lnTo>
                    <a:pt x="0" y="221"/>
                  </a:lnTo>
                  <a:lnTo>
                    <a:pt x="4" y="182"/>
                  </a:lnTo>
                  <a:lnTo>
                    <a:pt x="14" y="145"/>
                  </a:lnTo>
                  <a:lnTo>
                    <a:pt x="30" y="110"/>
                  </a:lnTo>
                  <a:lnTo>
                    <a:pt x="52" y="79"/>
                  </a:lnTo>
                  <a:lnTo>
                    <a:pt x="80" y="51"/>
                  </a:lnTo>
                  <a:lnTo>
                    <a:pt x="111" y="29"/>
                  </a:lnTo>
                  <a:lnTo>
                    <a:pt x="146" y="13"/>
                  </a:lnTo>
                  <a:lnTo>
                    <a:pt x="182" y="3"/>
                  </a:lnTo>
                  <a:lnTo>
                    <a:pt x="22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7" name="Google Shape;10467;p23"/>
            <p:cNvSpPr/>
            <p:nvPr/>
          </p:nvSpPr>
          <p:spPr>
            <a:xfrm>
              <a:off x="1336" y="3124"/>
              <a:ext cx="159" cy="159"/>
            </a:xfrm>
            <a:custGeom>
              <a:rect b="b" l="l" r="r" t="t"/>
              <a:pathLst>
                <a:path extrusionOk="0" h="317" w="318">
                  <a:moveTo>
                    <a:pt x="158" y="0"/>
                  </a:moveTo>
                  <a:lnTo>
                    <a:pt x="191" y="2"/>
                  </a:lnTo>
                  <a:lnTo>
                    <a:pt x="221" y="12"/>
                  </a:lnTo>
                  <a:lnTo>
                    <a:pt x="247" y="27"/>
                  </a:lnTo>
                  <a:lnTo>
                    <a:pt x="270" y="46"/>
                  </a:lnTo>
                  <a:lnTo>
                    <a:pt x="290" y="69"/>
                  </a:lnTo>
                  <a:lnTo>
                    <a:pt x="305" y="97"/>
                  </a:lnTo>
                  <a:lnTo>
                    <a:pt x="314" y="127"/>
                  </a:lnTo>
                  <a:lnTo>
                    <a:pt x="318" y="158"/>
                  </a:lnTo>
                  <a:lnTo>
                    <a:pt x="314" y="190"/>
                  </a:lnTo>
                  <a:lnTo>
                    <a:pt x="305" y="220"/>
                  </a:lnTo>
                  <a:lnTo>
                    <a:pt x="290" y="247"/>
                  </a:lnTo>
                  <a:lnTo>
                    <a:pt x="270" y="271"/>
                  </a:lnTo>
                  <a:lnTo>
                    <a:pt x="247" y="290"/>
                  </a:lnTo>
                  <a:lnTo>
                    <a:pt x="221" y="305"/>
                  </a:lnTo>
                  <a:lnTo>
                    <a:pt x="191" y="313"/>
                  </a:lnTo>
                  <a:lnTo>
                    <a:pt x="158" y="317"/>
                  </a:lnTo>
                  <a:lnTo>
                    <a:pt x="126" y="313"/>
                  </a:lnTo>
                  <a:lnTo>
                    <a:pt x="96" y="305"/>
                  </a:lnTo>
                  <a:lnTo>
                    <a:pt x="70" y="290"/>
                  </a:lnTo>
                  <a:lnTo>
                    <a:pt x="46" y="271"/>
                  </a:lnTo>
                  <a:lnTo>
                    <a:pt x="26" y="247"/>
                  </a:lnTo>
                  <a:lnTo>
                    <a:pt x="13" y="220"/>
                  </a:lnTo>
                  <a:lnTo>
                    <a:pt x="3" y="190"/>
                  </a:lnTo>
                  <a:lnTo>
                    <a:pt x="0" y="158"/>
                  </a:lnTo>
                  <a:lnTo>
                    <a:pt x="3" y="127"/>
                  </a:lnTo>
                  <a:lnTo>
                    <a:pt x="13" y="97"/>
                  </a:lnTo>
                  <a:lnTo>
                    <a:pt x="26" y="69"/>
                  </a:lnTo>
                  <a:lnTo>
                    <a:pt x="46" y="46"/>
                  </a:lnTo>
                  <a:lnTo>
                    <a:pt x="70" y="27"/>
                  </a:lnTo>
                  <a:lnTo>
                    <a:pt x="96" y="12"/>
                  </a:lnTo>
                  <a:lnTo>
                    <a:pt x="126" y="2"/>
                  </a:lnTo>
                  <a:lnTo>
                    <a:pt x="1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8" name="Google Shape;10468;p23"/>
            <p:cNvSpPr/>
            <p:nvPr/>
          </p:nvSpPr>
          <p:spPr>
            <a:xfrm>
              <a:off x="-128" y="2371"/>
              <a:ext cx="329" cy="1083"/>
            </a:xfrm>
            <a:custGeom>
              <a:rect b="b" l="l" r="r" t="t"/>
              <a:pathLst>
                <a:path extrusionOk="0" h="2165" w="658">
                  <a:moveTo>
                    <a:pt x="76" y="0"/>
                  </a:moveTo>
                  <a:lnTo>
                    <a:pt x="581" y="0"/>
                  </a:lnTo>
                  <a:lnTo>
                    <a:pt x="602" y="3"/>
                  </a:lnTo>
                  <a:lnTo>
                    <a:pt x="620" y="10"/>
                  </a:lnTo>
                  <a:lnTo>
                    <a:pt x="636" y="22"/>
                  </a:lnTo>
                  <a:lnTo>
                    <a:pt x="647" y="37"/>
                  </a:lnTo>
                  <a:lnTo>
                    <a:pt x="656" y="56"/>
                  </a:lnTo>
                  <a:lnTo>
                    <a:pt x="658" y="76"/>
                  </a:lnTo>
                  <a:lnTo>
                    <a:pt x="658" y="2089"/>
                  </a:lnTo>
                  <a:lnTo>
                    <a:pt x="656" y="2109"/>
                  </a:lnTo>
                  <a:lnTo>
                    <a:pt x="647" y="2128"/>
                  </a:lnTo>
                  <a:lnTo>
                    <a:pt x="636" y="2143"/>
                  </a:lnTo>
                  <a:lnTo>
                    <a:pt x="620" y="2155"/>
                  </a:lnTo>
                  <a:lnTo>
                    <a:pt x="602" y="2163"/>
                  </a:lnTo>
                  <a:lnTo>
                    <a:pt x="582" y="2165"/>
                  </a:lnTo>
                  <a:lnTo>
                    <a:pt x="76" y="2165"/>
                  </a:lnTo>
                  <a:lnTo>
                    <a:pt x="56" y="2163"/>
                  </a:lnTo>
                  <a:lnTo>
                    <a:pt x="38" y="2155"/>
                  </a:lnTo>
                  <a:lnTo>
                    <a:pt x="22" y="2143"/>
                  </a:lnTo>
                  <a:lnTo>
                    <a:pt x="10" y="2128"/>
                  </a:lnTo>
                  <a:lnTo>
                    <a:pt x="3" y="2109"/>
                  </a:lnTo>
                  <a:lnTo>
                    <a:pt x="0" y="2089"/>
                  </a:lnTo>
                  <a:lnTo>
                    <a:pt x="0" y="76"/>
                  </a:lnTo>
                  <a:lnTo>
                    <a:pt x="3" y="56"/>
                  </a:lnTo>
                  <a:lnTo>
                    <a:pt x="10" y="37"/>
                  </a:lnTo>
                  <a:lnTo>
                    <a:pt x="22" y="22"/>
                  </a:lnTo>
                  <a:lnTo>
                    <a:pt x="38" y="10"/>
                  </a:lnTo>
                  <a:lnTo>
                    <a:pt x="56" y="3"/>
                  </a:lnTo>
                  <a:lnTo>
                    <a:pt x="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69" name="Google Shape;10469;p23"/>
            <p:cNvSpPr/>
            <p:nvPr/>
          </p:nvSpPr>
          <p:spPr>
            <a:xfrm>
              <a:off x="349" y="2218"/>
              <a:ext cx="329" cy="1235"/>
            </a:xfrm>
            <a:custGeom>
              <a:rect b="b" l="l" r="r" t="t"/>
              <a:pathLst>
                <a:path extrusionOk="0" h="2471" w="658">
                  <a:moveTo>
                    <a:pt x="76" y="0"/>
                  </a:moveTo>
                  <a:lnTo>
                    <a:pt x="582" y="0"/>
                  </a:lnTo>
                  <a:lnTo>
                    <a:pt x="602" y="2"/>
                  </a:lnTo>
                  <a:lnTo>
                    <a:pt x="621" y="10"/>
                  </a:lnTo>
                  <a:lnTo>
                    <a:pt x="636" y="22"/>
                  </a:lnTo>
                  <a:lnTo>
                    <a:pt x="648" y="37"/>
                  </a:lnTo>
                  <a:lnTo>
                    <a:pt x="656" y="56"/>
                  </a:lnTo>
                  <a:lnTo>
                    <a:pt x="658" y="76"/>
                  </a:lnTo>
                  <a:lnTo>
                    <a:pt x="658" y="2395"/>
                  </a:lnTo>
                  <a:lnTo>
                    <a:pt x="656" y="2415"/>
                  </a:lnTo>
                  <a:lnTo>
                    <a:pt x="648" y="2434"/>
                  </a:lnTo>
                  <a:lnTo>
                    <a:pt x="636" y="2449"/>
                  </a:lnTo>
                  <a:lnTo>
                    <a:pt x="621" y="2461"/>
                  </a:lnTo>
                  <a:lnTo>
                    <a:pt x="602" y="2469"/>
                  </a:lnTo>
                  <a:lnTo>
                    <a:pt x="582" y="2471"/>
                  </a:lnTo>
                  <a:lnTo>
                    <a:pt x="76" y="2471"/>
                  </a:lnTo>
                  <a:lnTo>
                    <a:pt x="57" y="2469"/>
                  </a:lnTo>
                  <a:lnTo>
                    <a:pt x="38" y="2461"/>
                  </a:lnTo>
                  <a:lnTo>
                    <a:pt x="23" y="2449"/>
                  </a:lnTo>
                  <a:lnTo>
                    <a:pt x="10" y="2434"/>
                  </a:lnTo>
                  <a:lnTo>
                    <a:pt x="3" y="2415"/>
                  </a:lnTo>
                  <a:lnTo>
                    <a:pt x="0" y="2395"/>
                  </a:lnTo>
                  <a:lnTo>
                    <a:pt x="0" y="76"/>
                  </a:lnTo>
                  <a:lnTo>
                    <a:pt x="3" y="56"/>
                  </a:lnTo>
                  <a:lnTo>
                    <a:pt x="10" y="37"/>
                  </a:lnTo>
                  <a:lnTo>
                    <a:pt x="23" y="22"/>
                  </a:lnTo>
                  <a:lnTo>
                    <a:pt x="38" y="10"/>
                  </a:lnTo>
                  <a:lnTo>
                    <a:pt x="57" y="2"/>
                  </a:lnTo>
                  <a:lnTo>
                    <a:pt x="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70" name="Google Shape;10470;p23"/>
          <p:cNvGrpSpPr/>
          <p:nvPr/>
        </p:nvGrpSpPr>
        <p:grpSpPr>
          <a:xfrm>
            <a:off x="900775" y="18776104"/>
            <a:ext cx="590684" cy="560480"/>
            <a:chOff x="544" y="2135"/>
            <a:chExt cx="2054" cy="1949"/>
          </a:xfrm>
        </p:grpSpPr>
        <p:sp>
          <p:nvSpPr>
            <p:cNvPr id="10471" name="Google Shape;10471;p23"/>
            <p:cNvSpPr/>
            <p:nvPr/>
          </p:nvSpPr>
          <p:spPr>
            <a:xfrm>
              <a:off x="544" y="2470"/>
              <a:ext cx="1864" cy="1614"/>
            </a:xfrm>
            <a:custGeom>
              <a:rect b="b" l="l" r="r" t="t"/>
              <a:pathLst>
                <a:path extrusionOk="0" h="3227" w="3727">
                  <a:moveTo>
                    <a:pt x="1375" y="2817"/>
                  </a:moveTo>
                  <a:lnTo>
                    <a:pt x="1340" y="2819"/>
                  </a:lnTo>
                  <a:lnTo>
                    <a:pt x="1307" y="2829"/>
                  </a:lnTo>
                  <a:lnTo>
                    <a:pt x="1277" y="2843"/>
                  </a:lnTo>
                  <a:lnTo>
                    <a:pt x="1251" y="2861"/>
                  </a:lnTo>
                  <a:lnTo>
                    <a:pt x="1227" y="2885"/>
                  </a:lnTo>
                  <a:lnTo>
                    <a:pt x="1208" y="2913"/>
                  </a:lnTo>
                  <a:lnTo>
                    <a:pt x="1193" y="2943"/>
                  </a:lnTo>
                  <a:lnTo>
                    <a:pt x="1185" y="2975"/>
                  </a:lnTo>
                  <a:lnTo>
                    <a:pt x="1181" y="3010"/>
                  </a:lnTo>
                  <a:lnTo>
                    <a:pt x="1181" y="3021"/>
                  </a:lnTo>
                  <a:lnTo>
                    <a:pt x="2545" y="3021"/>
                  </a:lnTo>
                  <a:lnTo>
                    <a:pt x="2545" y="3010"/>
                  </a:lnTo>
                  <a:lnTo>
                    <a:pt x="2542" y="2975"/>
                  </a:lnTo>
                  <a:lnTo>
                    <a:pt x="2534" y="2943"/>
                  </a:lnTo>
                  <a:lnTo>
                    <a:pt x="2519" y="2913"/>
                  </a:lnTo>
                  <a:lnTo>
                    <a:pt x="2500" y="2885"/>
                  </a:lnTo>
                  <a:lnTo>
                    <a:pt x="2476" y="2861"/>
                  </a:lnTo>
                  <a:lnTo>
                    <a:pt x="2450" y="2843"/>
                  </a:lnTo>
                  <a:lnTo>
                    <a:pt x="2419" y="2829"/>
                  </a:lnTo>
                  <a:lnTo>
                    <a:pt x="2387" y="2819"/>
                  </a:lnTo>
                  <a:lnTo>
                    <a:pt x="2352" y="2817"/>
                  </a:lnTo>
                  <a:lnTo>
                    <a:pt x="1375" y="2817"/>
                  </a:lnTo>
                  <a:close/>
                  <a:moveTo>
                    <a:pt x="320" y="0"/>
                  </a:moveTo>
                  <a:lnTo>
                    <a:pt x="1931" y="0"/>
                  </a:lnTo>
                  <a:lnTo>
                    <a:pt x="1931" y="275"/>
                  </a:lnTo>
                  <a:lnTo>
                    <a:pt x="320" y="275"/>
                  </a:lnTo>
                  <a:lnTo>
                    <a:pt x="302" y="278"/>
                  </a:lnTo>
                  <a:lnTo>
                    <a:pt x="288" y="288"/>
                  </a:lnTo>
                  <a:lnTo>
                    <a:pt x="278" y="303"/>
                  </a:lnTo>
                  <a:lnTo>
                    <a:pt x="275" y="321"/>
                  </a:lnTo>
                  <a:lnTo>
                    <a:pt x="275" y="2126"/>
                  </a:lnTo>
                  <a:lnTo>
                    <a:pt x="278" y="2143"/>
                  </a:lnTo>
                  <a:lnTo>
                    <a:pt x="288" y="2157"/>
                  </a:lnTo>
                  <a:lnTo>
                    <a:pt x="302" y="2167"/>
                  </a:lnTo>
                  <a:lnTo>
                    <a:pt x="320" y="2171"/>
                  </a:lnTo>
                  <a:lnTo>
                    <a:pt x="3407" y="2171"/>
                  </a:lnTo>
                  <a:lnTo>
                    <a:pt x="3425" y="2167"/>
                  </a:lnTo>
                  <a:lnTo>
                    <a:pt x="3439" y="2157"/>
                  </a:lnTo>
                  <a:lnTo>
                    <a:pt x="3448" y="2143"/>
                  </a:lnTo>
                  <a:lnTo>
                    <a:pt x="3452" y="2126"/>
                  </a:lnTo>
                  <a:lnTo>
                    <a:pt x="3452" y="1318"/>
                  </a:lnTo>
                  <a:lnTo>
                    <a:pt x="3727" y="1318"/>
                  </a:lnTo>
                  <a:lnTo>
                    <a:pt x="3727" y="2126"/>
                  </a:lnTo>
                  <a:lnTo>
                    <a:pt x="3724" y="2173"/>
                  </a:lnTo>
                  <a:lnTo>
                    <a:pt x="3714" y="2218"/>
                  </a:lnTo>
                  <a:lnTo>
                    <a:pt x="3697" y="2261"/>
                  </a:lnTo>
                  <a:lnTo>
                    <a:pt x="3675" y="2299"/>
                  </a:lnTo>
                  <a:lnTo>
                    <a:pt x="3649" y="2335"/>
                  </a:lnTo>
                  <a:lnTo>
                    <a:pt x="3616" y="2367"/>
                  </a:lnTo>
                  <a:lnTo>
                    <a:pt x="3582" y="2394"/>
                  </a:lnTo>
                  <a:lnTo>
                    <a:pt x="3542" y="2416"/>
                  </a:lnTo>
                  <a:lnTo>
                    <a:pt x="3499" y="2433"/>
                  </a:lnTo>
                  <a:lnTo>
                    <a:pt x="3454" y="2443"/>
                  </a:lnTo>
                  <a:lnTo>
                    <a:pt x="3407" y="2445"/>
                  </a:lnTo>
                  <a:lnTo>
                    <a:pt x="2394" y="2445"/>
                  </a:lnTo>
                  <a:lnTo>
                    <a:pt x="2394" y="2615"/>
                  </a:lnTo>
                  <a:lnTo>
                    <a:pt x="2448" y="2623"/>
                  </a:lnTo>
                  <a:lnTo>
                    <a:pt x="2498" y="2640"/>
                  </a:lnTo>
                  <a:lnTo>
                    <a:pt x="2546" y="2662"/>
                  </a:lnTo>
                  <a:lnTo>
                    <a:pt x="2590" y="2691"/>
                  </a:lnTo>
                  <a:lnTo>
                    <a:pt x="2630" y="2724"/>
                  </a:lnTo>
                  <a:lnTo>
                    <a:pt x="2665" y="2763"/>
                  </a:lnTo>
                  <a:lnTo>
                    <a:pt x="2694" y="2805"/>
                  </a:lnTo>
                  <a:lnTo>
                    <a:pt x="2718" y="2852"/>
                  </a:lnTo>
                  <a:lnTo>
                    <a:pt x="2737" y="2901"/>
                  </a:lnTo>
                  <a:lnTo>
                    <a:pt x="2748" y="2955"/>
                  </a:lnTo>
                  <a:lnTo>
                    <a:pt x="2752" y="3010"/>
                  </a:lnTo>
                  <a:lnTo>
                    <a:pt x="2752" y="3125"/>
                  </a:lnTo>
                  <a:lnTo>
                    <a:pt x="2748" y="3152"/>
                  </a:lnTo>
                  <a:lnTo>
                    <a:pt x="2737" y="3177"/>
                  </a:lnTo>
                  <a:lnTo>
                    <a:pt x="2722" y="3197"/>
                  </a:lnTo>
                  <a:lnTo>
                    <a:pt x="2701" y="3213"/>
                  </a:lnTo>
                  <a:lnTo>
                    <a:pt x="2676" y="3224"/>
                  </a:lnTo>
                  <a:lnTo>
                    <a:pt x="2648" y="3227"/>
                  </a:lnTo>
                  <a:lnTo>
                    <a:pt x="1079" y="3227"/>
                  </a:lnTo>
                  <a:lnTo>
                    <a:pt x="1051" y="3224"/>
                  </a:lnTo>
                  <a:lnTo>
                    <a:pt x="1026" y="3213"/>
                  </a:lnTo>
                  <a:lnTo>
                    <a:pt x="1005" y="3197"/>
                  </a:lnTo>
                  <a:lnTo>
                    <a:pt x="989" y="3177"/>
                  </a:lnTo>
                  <a:lnTo>
                    <a:pt x="979" y="3152"/>
                  </a:lnTo>
                  <a:lnTo>
                    <a:pt x="975" y="3125"/>
                  </a:lnTo>
                  <a:lnTo>
                    <a:pt x="975" y="3010"/>
                  </a:lnTo>
                  <a:lnTo>
                    <a:pt x="979" y="2955"/>
                  </a:lnTo>
                  <a:lnTo>
                    <a:pt x="990" y="2901"/>
                  </a:lnTo>
                  <a:lnTo>
                    <a:pt x="1008" y="2852"/>
                  </a:lnTo>
                  <a:lnTo>
                    <a:pt x="1033" y="2805"/>
                  </a:lnTo>
                  <a:lnTo>
                    <a:pt x="1062" y="2763"/>
                  </a:lnTo>
                  <a:lnTo>
                    <a:pt x="1097" y="2724"/>
                  </a:lnTo>
                  <a:lnTo>
                    <a:pt x="1137" y="2691"/>
                  </a:lnTo>
                  <a:lnTo>
                    <a:pt x="1181" y="2662"/>
                  </a:lnTo>
                  <a:lnTo>
                    <a:pt x="1228" y="2640"/>
                  </a:lnTo>
                  <a:lnTo>
                    <a:pt x="1279" y="2623"/>
                  </a:lnTo>
                  <a:lnTo>
                    <a:pt x="1333" y="2615"/>
                  </a:lnTo>
                  <a:lnTo>
                    <a:pt x="1333" y="2445"/>
                  </a:lnTo>
                  <a:lnTo>
                    <a:pt x="320" y="2445"/>
                  </a:lnTo>
                  <a:lnTo>
                    <a:pt x="273" y="2443"/>
                  </a:lnTo>
                  <a:lnTo>
                    <a:pt x="228" y="2433"/>
                  </a:lnTo>
                  <a:lnTo>
                    <a:pt x="185" y="2416"/>
                  </a:lnTo>
                  <a:lnTo>
                    <a:pt x="146" y="2394"/>
                  </a:lnTo>
                  <a:lnTo>
                    <a:pt x="109" y="2367"/>
                  </a:lnTo>
                  <a:lnTo>
                    <a:pt x="78" y="2335"/>
                  </a:lnTo>
                  <a:lnTo>
                    <a:pt x="51" y="2299"/>
                  </a:lnTo>
                  <a:lnTo>
                    <a:pt x="30" y="2261"/>
                  </a:lnTo>
                  <a:lnTo>
                    <a:pt x="13" y="2218"/>
                  </a:lnTo>
                  <a:lnTo>
                    <a:pt x="3" y="2173"/>
                  </a:lnTo>
                  <a:lnTo>
                    <a:pt x="0" y="2126"/>
                  </a:lnTo>
                  <a:lnTo>
                    <a:pt x="0" y="321"/>
                  </a:lnTo>
                  <a:lnTo>
                    <a:pt x="3" y="273"/>
                  </a:lnTo>
                  <a:lnTo>
                    <a:pt x="13" y="228"/>
                  </a:lnTo>
                  <a:lnTo>
                    <a:pt x="30" y="185"/>
                  </a:lnTo>
                  <a:lnTo>
                    <a:pt x="51" y="146"/>
                  </a:lnTo>
                  <a:lnTo>
                    <a:pt x="78" y="110"/>
                  </a:lnTo>
                  <a:lnTo>
                    <a:pt x="109" y="79"/>
                  </a:lnTo>
                  <a:lnTo>
                    <a:pt x="146" y="51"/>
                  </a:lnTo>
                  <a:lnTo>
                    <a:pt x="185" y="30"/>
                  </a:lnTo>
                  <a:lnTo>
                    <a:pt x="228" y="14"/>
                  </a:lnTo>
                  <a:lnTo>
                    <a:pt x="273" y="4"/>
                  </a:lnTo>
                  <a:lnTo>
                    <a:pt x="32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72" name="Google Shape;10472;p23"/>
            <p:cNvSpPr/>
            <p:nvPr/>
          </p:nvSpPr>
          <p:spPr>
            <a:xfrm>
              <a:off x="1741" y="2135"/>
              <a:ext cx="857" cy="321"/>
            </a:xfrm>
            <a:custGeom>
              <a:rect b="b" l="l" r="r" t="t"/>
              <a:pathLst>
                <a:path extrusionOk="0" h="642" w="1713">
                  <a:moveTo>
                    <a:pt x="125" y="0"/>
                  </a:moveTo>
                  <a:lnTo>
                    <a:pt x="1612" y="0"/>
                  </a:lnTo>
                  <a:lnTo>
                    <a:pt x="1635" y="2"/>
                  </a:lnTo>
                  <a:lnTo>
                    <a:pt x="1656" y="8"/>
                  </a:lnTo>
                  <a:lnTo>
                    <a:pt x="1674" y="21"/>
                  </a:lnTo>
                  <a:lnTo>
                    <a:pt x="1689" y="36"/>
                  </a:lnTo>
                  <a:lnTo>
                    <a:pt x="1702" y="55"/>
                  </a:lnTo>
                  <a:lnTo>
                    <a:pt x="1709" y="76"/>
                  </a:lnTo>
                  <a:lnTo>
                    <a:pt x="1713" y="97"/>
                  </a:lnTo>
                  <a:lnTo>
                    <a:pt x="1711" y="119"/>
                  </a:lnTo>
                  <a:lnTo>
                    <a:pt x="1610" y="642"/>
                  </a:lnTo>
                  <a:lnTo>
                    <a:pt x="1582" y="608"/>
                  </a:lnTo>
                  <a:lnTo>
                    <a:pt x="1551" y="579"/>
                  </a:lnTo>
                  <a:lnTo>
                    <a:pt x="1516" y="555"/>
                  </a:lnTo>
                  <a:lnTo>
                    <a:pt x="1479" y="533"/>
                  </a:lnTo>
                  <a:lnTo>
                    <a:pt x="1438" y="518"/>
                  </a:lnTo>
                  <a:lnTo>
                    <a:pt x="1395" y="510"/>
                  </a:lnTo>
                  <a:lnTo>
                    <a:pt x="1349" y="506"/>
                  </a:lnTo>
                  <a:lnTo>
                    <a:pt x="648" y="506"/>
                  </a:lnTo>
                  <a:lnTo>
                    <a:pt x="637" y="462"/>
                  </a:lnTo>
                  <a:lnTo>
                    <a:pt x="620" y="420"/>
                  </a:lnTo>
                  <a:lnTo>
                    <a:pt x="599" y="381"/>
                  </a:lnTo>
                  <a:lnTo>
                    <a:pt x="572" y="346"/>
                  </a:lnTo>
                  <a:lnTo>
                    <a:pt x="541" y="315"/>
                  </a:lnTo>
                  <a:lnTo>
                    <a:pt x="505" y="289"/>
                  </a:lnTo>
                  <a:lnTo>
                    <a:pt x="466" y="267"/>
                  </a:lnTo>
                  <a:lnTo>
                    <a:pt x="424" y="252"/>
                  </a:lnTo>
                  <a:lnTo>
                    <a:pt x="379" y="242"/>
                  </a:lnTo>
                  <a:lnTo>
                    <a:pt x="333" y="238"/>
                  </a:lnTo>
                  <a:lnTo>
                    <a:pt x="0" y="238"/>
                  </a:lnTo>
                  <a:lnTo>
                    <a:pt x="26" y="83"/>
                  </a:lnTo>
                  <a:lnTo>
                    <a:pt x="32" y="60"/>
                  </a:lnTo>
                  <a:lnTo>
                    <a:pt x="45" y="40"/>
                  </a:lnTo>
                  <a:lnTo>
                    <a:pt x="60" y="23"/>
                  </a:lnTo>
                  <a:lnTo>
                    <a:pt x="80" y="11"/>
                  </a:lnTo>
                  <a:lnTo>
                    <a:pt x="101" y="2"/>
                  </a:lnTo>
                  <a:lnTo>
                    <a:pt x="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73" name="Google Shape;10473;p23"/>
            <p:cNvSpPr/>
            <p:nvPr/>
          </p:nvSpPr>
          <p:spPr>
            <a:xfrm>
              <a:off x="1613" y="2357"/>
              <a:ext cx="860" cy="669"/>
            </a:xfrm>
            <a:custGeom>
              <a:rect b="b" l="l" r="r" t="t"/>
              <a:pathLst>
                <a:path extrusionOk="0" h="1337" w="1720">
                  <a:moveTo>
                    <a:pt x="114" y="0"/>
                  </a:moveTo>
                  <a:lnTo>
                    <a:pt x="590" y="0"/>
                  </a:lnTo>
                  <a:lnTo>
                    <a:pt x="616" y="3"/>
                  </a:lnTo>
                  <a:lnTo>
                    <a:pt x="639" y="11"/>
                  </a:lnTo>
                  <a:lnTo>
                    <a:pt x="661" y="25"/>
                  </a:lnTo>
                  <a:lnTo>
                    <a:pt x="678" y="42"/>
                  </a:lnTo>
                  <a:lnTo>
                    <a:pt x="691" y="63"/>
                  </a:lnTo>
                  <a:lnTo>
                    <a:pt x="699" y="87"/>
                  </a:lnTo>
                  <a:lnTo>
                    <a:pt x="702" y="113"/>
                  </a:lnTo>
                  <a:lnTo>
                    <a:pt x="702" y="253"/>
                  </a:lnTo>
                  <a:lnTo>
                    <a:pt x="703" y="258"/>
                  </a:lnTo>
                  <a:lnTo>
                    <a:pt x="705" y="263"/>
                  </a:lnTo>
                  <a:lnTo>
                    <a:pt x="709" y="265"/>
                  </a:lnTo>
                  <a:lnTo>
                    <a:pt x="713" y="268"/>
                  </a:lnTo>
                  <a:lnTo>
                    <a:pt x="718" y="269"/>
                  </a:lnTo>
                  <a:lnTo>
                    <a:pt x="1606" y="269"/>
                  </a:lnTo>
                  <a:lnTo>
                    <a:pt x="1632" y="271"/>
                  </a:lnTo>
                  <a:lnTo>
                    <a:pt x="1656" y="280"/>
                  </a:lnTo>
                  <a:lnTo>
                    <a:pt x="1677" y="294"/>
                  </a:lnTo>
                  <a:lnTo>
                    <a:pt x="1695" y="311"/>
                  </a:lnTo>
                  <a:lnTo>
                    <a:pt x="1708" y="332"/>
                  </a:lnTo>
                  <a:lnTo>
                    <a:pt x="1717" y="356"/>
                  </a:lnTo>
                  <a:lnTo>
                    <a:pt x="1720" y="381"/>
                  </a:lnTo>
                  <a:lnTo>
                    <a:pt x="1720" y="1224"/>
                  </a:lnTo>
                  <a:lnTo>
                    <a:pt x="1717" y="1250"/>
                  </a:lnTo>
                  <a:lnTo>
                    <a:pt x="1708" y="1274"/>
                  </a:lnTo>
                  <a:lnTo>
                    <a:pt x="1695" y="1295"/>
                  </a:lnTo>
                  <a:lnTo>
                    <a:pt x="1677" y="1312"/>
                  </a:lnTo>
                  <a:lnTo>
                    <a:pt x="1656" y="1325"/>
                  </a:lnTo>
                  <a:lnTo>
                    <a:pt x="1632" y="1334"/>
                  </a:lnTo>
                  <a:lnTo>
                    <a:pt x="1606" y="1337"/>
                  </a:lnTo>
                  <a:lnTo>
                    <a:pt x="114" y="1337"/>
                  </a:lnTo>
                  <a:lnTo>
                    <a:pt x="88" y="1334"/>
                  </a:lnTo>
                  <a:lnTo>
                    <a:pt x="64" y="1325"/>
                  </a:lnTo>
                  <a:lnTo>
                    <a:pt x="43" y="1312"/>
                  </a:lnTo>
                  <a:lnTo>
                    <a:pt x="25" y="1295"/>
                  </a:lnTo>
                  <a:lnTo>
                    <a:pt x="12" y="1274"/>
                  </a:lnTo>
                  <a:lnTo>
                    <a:pt x="3" y="1250"/>
                  </a:lnTo>
                  <a:lnTo>
                    <a:pt x="0" y="1224"/>
                  </a:lnTo>
                  <a:lnTo>
                    <a:pt x="0" y="113"/>
                  </a:lnTo>
                  <a:lnTo>
                    <a:pt x="3" y="87"/>
                  </a:lnTo>
                  <a:lnTo>
                    <a:pt x="12" y="63"/>
                  </a:lnTo>
                  <a:lnTo>
                    <a:pt x="25" y="42"/>
                  </a:lnTo>
                  <a:lnTo>
                    <a:pt x="43" y="25"/>
                  </a:lnTo>
                  <a:lnTo>
                    <a:pt x="64" y="11"/>
                  </a:lnTo>
                  <a:lnTo>
                    <a:pt x="88" y="3"/>
                  </a:lnTo>
                  <a:lnTo>
                    <a:pt x="1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474" name="Google Shape;10474;p23"/>
          <p:cNvSpPr/>
          <p:nvPr/>
        </p:nvSpPr>
        <p:spPr>
          <a:xfrm>
            <a:off x="15064233" y="18806582"/>
            <a:ext cx="499780" cy="499376"/>
          </a:xfrm>
          <a:custGeom>
            <a:rect b="b" l="l" r="r" t="t"/>
            <a:pathLst>
              <a:path extrusionOk="0" h="3731" w="3735">
                <a:moveTo>
                  <a:pt x="2810" y="2087"/>
                </a:moveTo>
                <a:lnTo>
                  <a:pt x="2810" y="2379"/>
                </a:lnTo>
                <a:lnTo>
                  <a:pt x="2518" y="2379"/>
                </a:lnTo>
                <a:lnTo>
                  <a:pt x="2518" y="2583"/>
                </a:lnTo>
                <a:lnTo>
                  <a:pt x="2810" y="2583"/>
                </a:lnTo>
                <a:lnTo>
                  <a:pt x="2810" y="2874"/>
                </a:lnTo>
                <a:lnTo>
                  <a:pt x="3014" y="2874"/>
                </a:lnTo>
                <a:lnTo>
                  <a:pt x="3014" y="2583"/>
                </a:lnTo>
                <a:lnTo>
                  <a:pt x="3305" y="2583"/>
                </a:lnTo>
                <a:lnTo>
                  <a:pt x="3305" y="2379"/>
                </a:lnTo>
                <a:lnTo>
                  <a:pt x="3014" y="2379"/>
                </a:lnTo>
                <a:lnTo>
                  <a:pt x="3014" y="2087"/>
                </a:lnTo>
                <a:lnTo>
                  <a:pt x="2810" y="2087"/>
                </a:lnTo>
                <a:close/>
                <a:moveTo>
                  <a:pt x="2395" y="1321"/>
                </a:moveTo>
                <a:lnTo>
                  <a:pt x="2362" y="1323"/>
                </a:lnTo>
                <a:lnTo>
                  <a:pt x="2330" y="1332"/>
                </a:lnTo>
                <a:lnTo>
                  <a:pt x="2302" y="1346"/>
                </a:lnTo>
                <a:lnTo>
                  <a:pt x="2276" y="1364"/>
                </a:lnTo>
                <a:lnTo>
                  <a:pt x="2253" y="1386"/>
                </a:lnTo>
                <a:lnTo>
                  <a:pt x="2235" y="1413"/>
                </a:lnTo>
                <a:lnTo>
                  <a:pt x="2221" y="1441"/>
                </a:lnTo>
                <a:lnTo>
                  <a:pt x="2212" y="1473"/>
                </a:lnTo>
                <a:lnTo>
                  <a:pt x="2210" y="1506"/>
                </a:lnTo>
                <a:lnTo>
                  <a:pt x="2212" y="1539"/>
                </a:lnTo>
                <a:lnTo>
                  <a:pt x="2221" y="1570"/>
                </a:lnTo>
                <a:lnTo>
                  <a:pt x="2235" y="1599"/>
                </a:lnTo>
                <a:lnTo>
                  <a:pt x="2253" y="1625"/>
                </a:lnTo>
                <a:lnTo>
                  <a:pt x="2276" y="1648"/>
                </a:lnTo>
                <a:lnTo>
                  <a:pt x="2302" y="1666"/>
                </a:lnTo>
                <a:lnTo>
                  <a:pt x="2330" y="1679"/>
                </a:lnTo>
                <a:lnTo>
                  <a:pt x="2362" y="1688"/>
                </a:lnTo>
                <a:lnTo>
                  <a:pt x="2395" y="1691"/>
                </a:lnTo>
                <a:lnTo>
                  <a:pt x="2428" y="1688"/>
                </a:lnTo>
                <a:lnTo>
                  <a:pt x="2460" y="1679"/>
                </a:lnTo>
                <a:lnTo>
                  <a:pt x="2488" y="1666"/>
                </a:lnTo>
                <a:lnTo>
                  <a:pt x="2514" y="1648"/>
                </a:lnTo>
                <a:lnTo>
                  <a:pt x="2537" y="1625"/>
                </a:lnTo>
                <a:lnTo>
                  <a:pt x="2555" y="1599"/>
                </a:lnTo>
                <a:lnTo>
                  <a:pt x="2569" y="1570"/>
                </a:lnTo>
                <a:lnTo>
                  <a:pt x="2578" y="1539"/>
                </a:lnTo>
                <a:lnTo>
                  <a:pt x="2580" y="1506"/>
                </a:lnTo>
                <a:lnTo>
                  <a:pt x="2578" y="1473"/>
                </a:lnTo>
                <a:lnTo>
                  <a:pt x="2569" y="1441"/>
                </a:lnTo>
                <a:lnTo>
                  <a:pt x="2555" y="1413"/>
                </a:lnTo>
                <a:lnTo>
                  <a:pt x="2537" y="1386"/>
                </a:lnTo>
                <a:lnTo>
                  <a:pt x="2514" y="1364"/>
                </a:lnTo>
                <a:lnTo>
                  <a:pt x="2488" y="1346"/>
                </a:lnTo>
                <a:lnTo>
                  <a:pt x="2460" y="1332"/>
                </a:lnTo>
                <a:lnTo>
                  <a:pt x="2428" y="1323"/>
                </a:lnTo>
                <a:lnTo>
                  <a:pt x="2395" y="1321"/>
                </a:lnTo>
                <a:close/>
                <a:moveTo>
                  <a:pt x="881" y="909"/>
                </a:moveTo>
                <a:lnTo>
                  <a:pt x="857" y="913"/>
                </a:lnTo>
                <a:lnTo>
                  <a:pt x="835" y="922"/>
                </a:lnTo>
                <a:lnTo>
                  <a:pt x="817" y="936"/>
                </a:lnTo>
                <a:lnTo>
                  <a:pt x="804" y="954"/>
                </a:lnTo>
                <a:lnTo>
                  <a:pt x="795" y="975"/>
                </a:lnTo>
                <a:lnTo>
                  <a:pt x="791" y="999"/>
                </a:lnTo>
                <a:lnTo>
                  <a:pt x="791" y="2732"/>
                </a:lnTo>
                <a:lnTo>
                  <a:pt x="795" y="2756"/>
                </a:lnTo>
                <a:lnTo>
                  <a:pt x="804" y="2777"/>
                </a:lnTo>
                <a:lnTo>
                  <a:pt x="817" y="2795"/>
                </a:lnTo>
                <a:lnTo>
                  <a:pt x="835" y="2809"/>
                </a:lnTo>
                <a:lnTo>
                  <a:pt x="857" y="2818"/>
                </a:lnTo>
                <a:lnTo>
                  <a:pt x="881" y="2822"/>
                </a:lnTo>
                <a:lnTo>
                  <a:pt x="881" y="2822"/>
                </a:lnTo>
                <a:lnTo>
                  <a:pt x="2680" y="2822"/>
                </a:lnTo>
                <a:lnTo>
                  <a:pt x="2680" y="2711"/>
                </a:lnTo>
                <a:lnTo>
                  <a:pt x="2388" y="2711"/>
                </a:lnTo>
                <a:lnTo>
                  <a:pt x="2388" y="2274"/>
                </a:lnTo>
                <a:lnTo>
                  <a:pt x="2262" y="2274"/>
                </a:lnTo>
                <a:lnTo>
                  <a:pt x="1947" y="1785"/>
                </a:lnTo>
                <a:lnTo>
                  <a:pt x="1823" y="1978"/>
                </a:lnTo>
                <a:lnTo>
                  <a:pt x="2014" y="2274"/>
                </a:lnTo>
                <a:lnTo>
                  <a:pt x="1899" y="2274"/>
                </a:lnTo>
                <a:lnTo>
                  <a:pt x="1766" y="2068"/>
                </a:lnTo>
                <a:lnTo>
                  <a:pt x="1499" y="1652"/>
                </a:lnTo>
                <a:lnTo>
                  <a:pt x="1099" y="2274"/>
                </a:lnTo>
                <a:lnTo>
                  <a:pt x="1000" y="2274"/>
                </a:lnTo>
                <a:lnTo>
                  <a:pt x="1000" y="1117"/>
                </a:lnTo>
                <a:lnTo>
                  <a:pt x="2732" y="1117"/>
                </a:lnTo>
                <a:lnTo>
                  <a:pt x="2732" y="1959"/>
                </a:lnTo>
                <a:lnTo>
                  <a:pt x="2944" y="1959"/>
                </a:lnTo>
                <a:lnTo>
                  <a:pt x="2944" y="999"/>
                </a:lnTo>
                <a:lnTo>
                  <a:pt x="2940" y="975"/>
                </a:lnTo>
                <a:lnTo>
                  <a:pt x="2931" y="954"/>
                </a:lnTo>
                <a:lnTo>
                  <a:pt x="2918" y="936"/>
                </a:lnTo>
                <a:lnTo>
                  <a:pt x="2900" y="922"/>
                </a:lnTo>
                <a:lnTo>
                  <a:pt x="2878" y="913"/>
                </a:lnTo>
                <a:lnTo>
                  <a:pt x="2854" y="909"/>
                </a:lnTo>
                <a:lnTo>
                  <a:pt x="881" y="909"/>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75" name="Google Shape;10475;p23"/>
          <p:cNvSpPr/>
          <p:nvPr/>
        </p:nvSpPr>
        <p:spPr>
          <a:xfrm>
            <a:off x="17632630" y="18875888"/>
            <a:ext cx="471303" cy="360777"/>
          </a:xfrm>
          <a:custGeom>
            <a:rect b="b" l="l" r="r" t="t"/>
            <a:pathLst>
              <a:path extrusionOk="0" h="2587" w="3379">
                <a:moveTo>
                  <a:pt x="282" y="0"/>
                </a:moveTo>
                <a:lnTo>
                  <a:pt x="3097" y="0"/>
                </a:lnTo>
                <a:lnTo>
                  <a:pt x="3139" y="3"/>
                </a:lnTo>
                <a:lnTo>
                  <a:pt x="3178" y="12"/>
                </a:lnTo>
                <a:lnTo>
                  <a:pt x="3216" y="26"/>
                </a:lnTo>
                <a:lnTo>
                  <a:pt x="3251" y="45"/>
                </a:lnTo>
                <a:lnTo>
                  <a:pt x="3282" y="69"/>
                </a:lnTo>
                <a:lnTo>
                  <a:pt x="3310" y="96"/>
                </a:lnTo>
                <a:lnTo>
                  <a:pt x="3333" y="128"/>
                </a:lnTo>
                <a:lnTo>
                  <a:pt x="3353" y="162"/>
                </a:lnTo>
                <a:lnTo>
                  <a:pt x="3368" y="199"/>
                </a:lnTo>
                <a:lnTo>
                  <a:pt x="3376" y="238"/>
                </a:lnTo>
                <a:lnTo>
                  <a:pt x="3379" y="280"/>
                </a:lnTo>
                <a:lnTo>
                  <a:pt x="3379" y="2308"/>
                </a:lnTo>
                <a:lnTo>
                  <a:pt x="3376" y="2349"/>
                </a:lnTo>
                <a:lnTo>
                  <a:pt x="3368" y="2388"/>
                </a:lnTo>
                <a:lnTo>
                  <a:pt x="3353" y="2425"/>
                </a:lnTo>
                <a:lnTo>
                  <a:pt x="3333" y="2459"/>
                </a:lnTo>
                <a:lnTo>
                  <a:pt x="3310" y="2491"/>
                </a:lnTo>
                <a:lnTo>
                  <a:pt x="3282" y="2518"/>
                </a:lnTo>
                <a:lnTo>
                  <a:pt x="3251" y="2542"/>
                </a:lnTo>
                <a:lnTo>
                  <a:pt x="3216" y="2562"/>
                </a:lnTo>
                <a:lnTo>
                  <a:pt x="3178" y="2575"/>
                </a:lnTo>
                <a:lnTo>
                  <a:pt x="3139" y="2584"/>
                </a:lnTo>
                <a:lnTo>
                  <a:pt x="3097" y="2587"/>
                </a:lnTo>
                <a:lnTo>
                  <a:pt x="282" y="2587"/>
                </a:lnTo>
                <a:lnTo>
                  <a:pt x="240" y="2584"/>
                </a:lnTo>
                <a:lnTo>
                  <a:pt x="201" y="2575"/>
                </a:lnTo>
                <a:lnTo>
                  <a:pt x="163" y="2562"/>
                </a:lnTo>
                <a:lnTo>
                  <a:pt x="129" y="2542"/>
                </a:lnTo>
                <a:lnTo>
                  <a:pt x="97" y="2518"/>
                </a:lnTo>
                <a:lnTo>
                  <a:pt x="70" y="2491"/>
                </a:lnTo>
                <a:lnTo>
                  <a:pt x="46" y="2459"/>
                </a:lnTo>
                <a:lnTo>
                  <a:pt x="26" y="2425"/>
                </a:lnTo>
                <a:lnTo>
                  <a:pt x="12" y="2388"/>
                </a:lnTo>
                <a:lnTo>
                  <a:pt x="3" y="2349"/>
                </a:lnTo>
                <a:lnTo>
                  <a:pt x="0" y="2308"/>
                </a:lnTo>
                <a:lnTo>
                  <a:pt x="0" y="1431"/>
                </a:lnTo>
                <a:lnTo>
                  <a:pt x="962" y="1431"/>
                </a:lnTo>
                <a:lnTo>
                  <a:pt x="991" y="1428"/>
                </a:lnTo>
                <a:lnTo>
                  <a:pt x="1017" y="1419"/>
                </a:lnTo>
                <a:lnTo>
                  <a:pt x="1042" y="1406"/>
                </a:lnTo>
                <a:lnTo>
                  <a:pt x="1063" y="1389"/>
                </a:lnTo>
                <a:lnTo>
                  <a:pt x="1081" y="1367"/>
                </a:lnTo>
                <a:lnTo>
                  <a:pt x="1093" y="1341"/>
                </a:lnTo>
                <a:lnTo>
                  <a:pt x="1175" y="1133"/>
                </a:lnTo>
                <a:lnTo>
                  <a:pt x="1438" y="1917"/>
                </a:lnTo>
                <a:lnTo>
                  <a:pt x="1449" y="1939"/>
                </a:lnTo>
                <a:lnTo>
                  <a:pt x="1462" y="1960"/>
                </a:lnTo>
                <a:lnTo>
                  <a:pt x="1479" y="1977"/>
                </a:lnTo>
                <a:lnTo>
                  <a:pt x="1498" y="1991"/>
                </a:lnTo>
                <a:lnTo>
                  <a:pt x="1519" y="2002"/>
                </a:lnTo>
                <a:lnTo>
                  <a:pt x="1542" y="2010"/>
                </a:lnTo>
                <a:lnTo>
                  <a:pt x="1567" y="2013"/>
                </a:lnTo>
                <a:lnTo>
                  <a:pt x="1572" y="2013"/>
                </a:lnTo>
                <a:lnTo>
                  <a:pt x="1600" y="2010"/>
                </a:lnTo>
                <a:lnTo>
                  <a:pt x="1627" y="2001"/>
                </a:lnTo>
                <a:lnTo>
                  <a:pt x="1650" y="1989"/>
                </a:lnTo>
                <a:lnTo>
                  <a:pt x="1671" y="1972"/>
                </a:lnTo>
                <a:lnTo>
                  <a:pt x="1689" y="1951"/>
                </a:lnTo>
                <a:lnTo>
                  <a:pt x="1702" y="1927"/>
                </a:lnTo>
                <a:lnTo>
                  <a:pt x="2019" y="1180"/>
                </a:lnTo>
                <a:lnTo>
                  <a:pt x="2108" y="1354"/>
                </a:lnTo>
                <a:lnTo>
                  <a:pt x="2123" y="1376"/>
                </a:lnTo>
                <a:lnTo>
                  <a:pt x="2140" y="1395"/>
                </a:lnTo>
                <a:lnTo>
                  <a:pt x="2160" y="1410"/>
                </a:lnTo>
                <a:lnTo>
                  <a:pt x="2183" y="1421"/>
                </a:lnTo>
                <a:lnTo>
                  <a:pt x="2208" y="1428"/>
                </a:lnTo>
                <a:lnTo>
                  <a:pt x="2234" y="1431"/>
                </a:lnTo>
                <a:lnTo>
                  <a:pt x="2512" y="1431"/>
                </a:lnTo>
                <a:lnTo>
                  <a:pt x="2540" y="1428"/>
                </a:lnTo>
                <a:lnTo>
                  <a:pt x="2566" y="1419"/>
                </a:lnTo>
                <a:lnTo>
                  <a:pt x="2590" y="1406"/>
                </a:lnTo>
                <a:lnTo>
                  <a:pt x="2610" y="1390"/>
                </a:lnTo>
                <a:lnTo>
                  <a:pt x="2628" y="1369"/>
                </a:lnTo>
                <a:lnTo>
                  <a:pt x="2641" y="1345"/>
                </a:lnTo>
                <a:lnTo>
                  <a:pt x="2649" y="1318"/>
                </a:lnTo>
                <a:lnTo>
                  <a:pt x="2652" y="1291"/>
                </a:lnTo>
                <a:lnTo>
                  <a:pt x="2649" y="1263"/>
                </a:lnTo>
                <a:lnTo>
                  <a:pt x="2641" y="1236"/>
                </a:lnTo>
                <a:lnTo>
                  <a:pt x="2628" y="1212"/>
                </a:lnTo>
                <a:lnTo>
                  <a:pt x="2610" y="1191"/>
                </a:lnTo>
                <a:lnTo>
                  <a:pt x="2590" y="1175"/>
                </a:lnTo>
                <a:lnTo>
                  <a:pt x="2566" y="1162"/>
                </a:lnTo>
                <a:lnTo>
                  <a:pt x="2540" y="1154"/>
                </a:lnTo>
                <a:lnTo>
                  <a:pt x="2512" y="1151"/>
                </a:lnTo>
                <a:lnTo>
                  <a:pt x="2320" y="1151"/>
                </a:lnTo>
                <a:lnTo>
                  <a:pt x="2132" y="785"/>
                </a:lnTo>
                <a:lnTo>
                  <a:pt x="2117" y="762"/>
                </a:lnTo>
                <a:lnTo>
                  <a:pt x="2100" y="743"/>
                </a:lnTo>
                <a:lnTo>
                  <a:pt x="2078" y="728"/>
                </a:lnTo>
                <a:lnTo>
                  <a:pt x="2055" y="717"/>
                </a:lnTo>
                <a:lnTo>
                  <a:pt x="2029" y="711"/>
                </a:lnTo>
                <a:lnTo>
                  <a:pt x="2001" y="709"/>
                </a:lnTo>
                <a:lnTo>
                  <a:pt x="1975" y="713"/>
                </a:lnTo>
                <a:lnTo>
                  <a:pt x="1949" y="721"/>
                </a:lnTo>
                <a:lnTo>
                  <a:pt x="1926" y="733"/>
                </a:lnTo>
                <a:lnTo>
                  <a:pt x="1906" y="750"/>
                </a:lnTo>
                <a:lnTo>
                  <a:pt x="1890" y="771"/>
                </a:lnTo>
                <a:lnTo>
                  <a:pt x="1876" y="794"/>
                </a:lnTo>
                <a:lnTo>
                  <a:pt x="1588" y="1476"/>
                </a:lnTo>
                <a:lnTo>
                  <a:pt x="1320" y="678"/>
                </a:lnTo>
                <a:lnTo>
                  <a:pt x="1310" y="655"/>
                </a:lnTo>
                <a:lnTo>
                  <a:pt x="1297" y="634"/>
                </a:lnTo>
                <a:lnTo>
                  <a:pt x="1279" y="617"/>
                </a:lnTo>
                <a:lnTo>
                  <a:pt x="1260" y="602"/>
                </a:lnTo>
                <a:lnTo>
                  <a:pt x="1239" y="592"/>
                </a:lnTo>
                <a:lnTo>
                  <a:pt x="1215" y="585"/>
                </a:lnTo>
                <a:lnTo>
                  <a:pt x="1190" y="582"/>
                </a:lnTo>
                <a:lnTo>
                  <a:pt x="1166" y="584"/>
                </a:lnTo>
                <a:lnTo>
                  <a:pt x="1142" y="589"/>
                </a:lnTo>
                <a:lnTo>
                  <a:pt x="1120" y="598"/>
                </a:lnTo>
                <a:lnTo>
                  <a:pt x="1099" y="612"/>
                </a:lnTo>
                <a:lnTo>
                  <a:pt x="1082" y="628"/>
                </a:lnTo>
                <a:lnTo>
                  <a:pt x="1067" y="648"/>
                </a:lnTo>
                <a:lnTo>
                  <a:pt x="1056" y="671"/>
                </a:lnTo>
                <a:lnTo>
                  <a:pt x="866" y="1150"/>
                </a:lnTo>
                <a:lnTo>
                  <a:pt x="0" y="1150"/>
                </a:lnTo>
                <a:lnTo>
                  <a:pt x="0" y="280"/>
                </a:lnTo>
                <a:lnTo>
                  <a:pt x="3" y="238"/>
                </a:lnTo>
                <a:lnTo>
                  <a:pt x="12" y="199"/>
                </a:lnTo>
                <a:lnTo>
                  <a:pt x="26" y="162"/>
                </a:lnTo>
                <a:lnTo>
                  <a:pt x="46" y="128"/>
                </a:lnTo>
                <a:lnTo>
                  <a:pt x="70" y="96"/>
                </a:lnTo>
                <a:lnTo>
                  <a:pt x="97" y="69"/>
                </a:lnTo>
                <a:lnTo>
                  <a:pt x="129" y="45"/>
                </a:lnTo>
                <a:lnTo>
                  <a:pt x="163" y="26"/>
                </a:lnTo>
                <a:lnTo>
                  <a:pt x="201" y="12"/>
                </a:lnTo>
                <a:lnTo>
                  <a:pt x="240" y="3"/>
                </a:lnTo>
                <a:lnTo>
                  <a:pt x="28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476" name="Google Shape;10476;p23"/>
          <p:cNvGrpSpPr/>
          <p:nvPr/>
        </p:nvGrpSpPr>
        <p:grpSpPr>
          <a:xfrm>
            <a:off x="20122638" y="18928521"/>
            <a:ext cx="539037" cy="255506"/>
            <a:chOff x="3656" y="1071"/>
            <a:chExt cx="4097" cy="1942"/>
          </a:xfrm>
        </p:grpSpPr>
        <p:sp>
          <p:nvSpPr>
            <p:cNvPr id="10477" name="Google Shape;10477;p23"/>
            <p:cNvSpPr/>
            <p:nvPr/>
          </p:nvSpPr>
          <p:spPr>
            <a:xfrm>
              <a:off x="3656" y="1071"/>
              <a:ext cx="4097" cy="1942"/>
            </a:xfrm>
            <a:custGeom>
              <a:rect b="b" l="l" r="r" t="t"/>
              <a:pathLst>
                <a:path extrusionOk="0" h="1942" w="4097">
                  <a:moveTo>
                    <a:pt x="435" y="1252"/>
                  </a:moveTo>
                  <a:lnTo>
                    <a:pt x="393" y="1254"/>
                  </a:lnTo>
                  <a:lnTo>
                    <a:pt x="354" y="1264"/>
                  </a:lnTo>
                  <a:lnTo>
                    <a:pt x="317" y="1280"/>
                  </a:lnTo>
                  <a:lnTo>
                    <a:pt x="285" y="1300"/>
                  </a:lnTo>
                  <a:lnTo>
                    <a:pt x="255" y="1326"/>
                  </a:lnTo>
                  <a:lnTo>
                    <a:pt x="229" y="1356"/>
                  </a:lnTo>
                  <a:lnTo>
                    <a:pt x="208" y="1390"/>
                  </a:lnTo>
                  <a:lnTo>
                    <a:pt x="193" y="1426"/>
                  </a:lnTo>
                  <a:lnTo>
                    <a:pt x="183" y="1466"/>
                  </a:lnTo>
                  <a:lnTo>
                    <a:pt x="180" y="1507"/>
                  </a:lnTo>
                  <a:lnTo>
                    <a:pt x="183" y="1548"/>
                  </a:lnTo>
                  <a:lnTo>
                    <a:pt x="193" y="1588"/>
                  </a:lnTo>
                  <a:lnTo>
                    <a:pt x="208" y="1624"/>
                  </a:lnTo>
                  <a:lnTo>
                    <a:pt x="229" y="1657"/>
                  </a:lnTo>
                  <a:lnTo>
                    <a:pt x="255" y="1687"/>
                  </a:lnTo>
                  <a:lnTo>
                    <a:pt x="285" y="1712"/>
                  </a:lnTo>
                  <a:lnTo>
                    <a:pt x="317" y="1733"/>
                  </a:lnTo>
                  <a:lnTo>
                    <a:pt x="354" y="1749"/>
                  </a:lnTo>
                  <a:lnTo>
                    <a:pt x="393" y="1758"/>
                  </a:lnTo>
                  <a:lnTo>
                    <a:pt x="435" y="1762"/>
                  </a:lnTo>
                  <a:lnTo>
                    <a:pt x="476" y="1758"/>
                  </a:lnTo>
                  <a:lnTo>
                    <a:pt x="515" y="1749"/>
                  </a:lnTo>
                  <a:lnTo>
                    <a:pt x="552" y="1733"/>
                  </a:lnTo>
                  <a:lnTo>
                    <a:pt x="586" y="1712"/>
                  </a:lnTo>
                  <a:lnTo>
                    <a:pt x="616" y="1687"/>
                  </a:lnTo>
                  <a:lnTo>
                    <a:pt x="640" y="1657"/>
                  </a:lnTo>
                  <a:lnTo>
                    <a:pt x="662" y="1624"/>
                  </a:lnTo>
                  <a:lnTo>
                    <a:pt x="677" y="1588"/>
                  </a:lnTo>
                  <a:lnTo>
                    <a:pt x="686" y="1548"/>
                  </a:lnTo>
                  <a:lnTo>
                    <a:pt x="690" y="1507"/>
                  </a:lnTo>
                  <a:lnTo>
                    <a:pt x="686" y="1466"/>
                  </a:lnTo>
                  <a:lnTo>
                    <a:pt x="677" y="1426"/>
                  </a:lnTo>
                  <a:lnTo>
                    <a:pt x="662" y="1390"/>
                  </a:lnTo>
                  <a:lnTo>
                    <a:pt x="640" y="1356"/>
                  </a:lnTo>
                  <a:lnTo>
                    <a:pt x="616" y="1326"/>
                  </a:lnTo>
                  <a:lnTo>
                    <a:pt x="586" y="1300"/>
                  </a:lnTo>
                  <a:lnTo>
                    <a:pt x="552" y="1280"/>
                  </a:lnTo>
                  <a:lnTo>
                    <a:pt x="515" y="1264"/>
                  </a:lnTo>
                  <a:lnTo>
                    <a:pt x="476" y="1254"/>
                  </a:lnTo>
                  <a:lnTo>
                    <a:pt x="435" y="1252"/>
                  </a:lnTo>
                  <a:close/>
                  <a:moveTo>
                    <a:pt x="2589" y="1252"/>
                  </a:moveTo>
                  <a:lnTo>
                    <a:pt x="2548" y="1254"/>
                  </a:lnTo>
                  <a:lnTo>
                    <a:pt x="2510" y="1264"/>
                  </a:lnTo>
                  <a:lnTo>
                    <a:pt x="2472" y="1280"/>
                  </a:lnTo>
                  <a:lnTo>
                    <a:pt x="2439" y="1300"/>
                  </a:lnTo>
                  <a:lnTo>
                    <a:pt x="2409" y="1326"/>
                  </a:lnTo>
                  <a:lnTo>
                    <a:pt x="2384" y="1356"/>
                  </a:lnTo>
                  <a:lnTo>
                    <a:pt x="2363" y="1390"/>
                  </a:lnTo>
                  <a:lnTo>
                    <a:pt x="2348" y="1426"/>
                  </a:lnTo>
                  <a:lnTo>
                    <a:pt x="2338" y="1466"/>
                  </a:lnTo>
                  <a:lnTo>
                    <a:pt x="2334" y="1507"/>
                  </a:lnTo>
                  <a:lnTo>
                    <a:pt x="2338" y="1548"/>
                  </a:lnTo>
                  <a:lnTo>
                    <a:pt x="2348" y="1588"/>
                  </a:lnTo>
                  <a:lnTo>
                    <a:pt x="2363" y="1624"/>
                  </a:lnTo>
                  <a:lnTo>
                    <a:pt x="2384" y="1657"/>
                  </a:lnTo>
                  <a:lnTo>
                    <a:pt x="2409" y="1687"/>
                  </a:lnTo>
                  <a:lnTo>
                    <a:pt x="2439" y="1712"/>
                  </a:lnTo>
                  <a:lnTo>
                    <a:pt x="2472" y="1733"/>
                  </a:lnTo>
                  <a:lnTo>
                    <a:pt x="2510" y="1749"/>
                  </a:lnTo>
                  <a:lnTo>
                    <a:pt x="2548" y="1758"/>
                  </a:lnTo>
                  <a:lnTo>
                    <a:pt x="2589" y="1762"/>
                  </a:lnTo>
                  <a:lnTo>
                    <a:pt x="2632" y="1758"/>
                  </a:lnTo>
                  <a:lnTo>
                    <a:pt x="2670" y="1749"/>
                  </a:lnTo>
                  <a:lnTo>
                    <a:pt x="2707" y="1733"/>
                  </a:lnTo>
                  <a:lnTo>
                    <a:pt x="2741" y="1712"/>
                  </a:lnTo>
                  <a:lnTo>
                    <a:pt x="2770" y="1687"/>
                  </a:lnTo>
                  <a:lnTo>
                    <a:pt x="2796" y="1657"/>
                  </a:lnTo>
                  <a:lnTo>
                    <a:pt x="2817" y="1624"/>
                  </a:lnTo>
                  <a:lnTo>
                    <a:pt x="2832" y="1588"/>
                  </a:lnTo>
                  <a:lnTo>
                    <a:pt x="2842" y="1548"/>
                  </a:lnTo>
                  <a:lnTo>
                    <a:pt x="2845" y="1507"/>
                  </a:lnTo>
                  <a:lnTo>
                    <a:pt x="2842" y="1466"/>
                  </a:lnTo>
                  <a:lnTo>
                    <a:pt x="2832" y="1426"/>
                  </a:lnTo>
                  <a:lnTo>
                    <a:pt x="2817" y="1390"/>
                  </a:lnTo>
                  <a:lnTo>
                    <a:pt x="2796" y="1356"/>
                  </a:lnTo>
                  <a:lnTo>
                    <a:pt x="2770" y="1326"/>
                  </a:lnTo>
                  <a:lnTo>
                    <a:pt x="2741" y="1300"/>
                  </a:lnTo>
                  <a:lnTo>
                    <a:pt x="2707" y="1280"/>
                  </a:lnTo>
                  <a:lnTo>
                    <a:pt x="2670" y="1264"/>
                  </a:lnTo>
                  <a:lnTo>
                    <a:pt x="2632" y="1254"/>
                  </a:lnTo>
                  <a:lnTo>
                    <a:pt x="2589" y="1252"/>
                  </a:lnTo>
                  <a:close/>
                  <a:moveTo>
                    <a:pt x="3661" y="180"/>
                  </a:moveTo>
                  <a:lnTo>
                    <a:pt x="3620" y="183"/>
                  </a:lnTo>
                  <a:lnTo>
                    <a:pt x="3580" y="193"/>
                  </a:lnTo>
                  <a:lnTo>
                    <a:pt x="3544" y="208"/>
                  </a:lnTo>
                  <a:lnTo>
                    <a:pt x="3511" y="229"/>
                  </a:lnTo>
                  <a:lnTo>
                    <a:pt x="3481" y="254"/>
                  </a:lnTo>
                  <a:lnTo>
                    <a:pt x="3455" y="284"/>
                  </a:lnTo>
                  <a:lnTo>
                    <a:pt x="3435" y="318"/>
                  </a:lnTo>
                  <a:lnTo>
                    <a:pt x="3419" y="355"/>
                  </a:lnTo>
                  <a:lnTo>
                    <a:pt x="3409" y="394"/>
                  </a:lnTo>
                  <a:lnTo>
                    <a:pt x="3406" y="435"/>
                  </a:lnTo>
                  <a:lnTo>
                    <a:pt x="3409" y="477"/>
                  </a:lnTo>
                  <a:lnTo>
                    <a:pt x="3419" y="515"/>
                  </a:lnTo>
                  <a:lnTo>
                    <a:pt x="3435" y="553"/>
                  </a:lnTo>
                  <a:lnTo>
                    <a:pt x="3455" y="586"/>
                  </a:lnTo>
                  <a:lnTo>
                    <a:pt x="3481" y="615"/>
                  </a:lnTo>
                  <a:lnTo>
                    <a:pt x="3511" y="641"/>
                  </a:lnTo>
                  <a:lnTo>
                    <a:pt x="3544" y="662"/>
                  </a:lnTo>
                  <a:lnTo>
                    <a:pt x="3580" y="677"/>
                  </a:lnTo>
                  <a:lnTo>
                    <a:pt x="3620" y="687"/>
                  </a:lnTo>
                  <a:lnTo>
                    <a:pt x="3661" y="691"/>
                  </a:lnTo>
                  <a:lnTo>
                    <a:pt x="3702" y="687"/>
                  </a:lnTo>
                  <a:lnTo>
                    <a:pt x="3742" y="677"/>
                  </a:lnTo>
                  <a:lnTo>
                    <a:pt x="3778" y="662"/>
                  </a:lnTo>
                  <a:lnTo>
                    <a:pt x="3812" y="641"/>
                  </a:lnTo>
                  <a:lnTo>
                    <a:pt x="3842" y="615"/>
                  </a:lnTo>
                  <a:lnTo>
                    <a:pt x="3866" y="586"/>
                  </a:lnTo>
                  <a:lnTo>
                    <a:pt x="3888" y="553"/>
                  </a:lnTo>
                  <a:lnTo>
                    <a:pt x="3904" y="515"/>
                  </a:lnTo>
                  <a:lnTo>
                    <a:pt x="3912" y="477"/>
                  </a:lnTo>
                  <a:lnTo>
                    <a:pt x="3916" y="435"/>
                  </a:lnTo>
                  <a:lnTo>
                    <a:pt x="3912" y="394"/>
                  </a:lnTo>
                  <a:lnTo>
                    <a:pt x="3904" y="355"/>
                  </a:lnTo>
                  <a:lnTo>
                    <a:pt x="3888" y="318"/>
                  </a:lnTo>
                  <a:lnTo>
                    <a:pt x="3866" y="284"/>
                  </a:lnTo>
                  <a:lnTo>
                    <a:pt x="3842" y="254"/>
                  </a:lnTo>
                  <a:lnTo>
                    <a:pt x="3812" y="229"/>
                  </a:lnTo>
                  <a:lnTo>
                    <a:pt x="3778" y="208"/>
                  </a:lnTo>
                  <a:lnTo>
                    <a:pt x="3742" y="193"/>
                  </a:lnTo>
                  <a:lnTo>
                    <a:pt x="3702" y="183"/>
                  </a:lnTo>
                  <a:lnTo>
                    <a:pt x="3661" y="180"/>
                  </a:lnTo>
                  <a:close/>
                  <a:moveTo>
                    <a:pt x="1506" y="180"/>
                  </a:moveTo>
                  <a:lnTo>
                    <a:pt x="1465" y="183"/>
                  </a:lnTo>
                  <a:lnTo>
                    <a:pt x="1425" y="193"/>
                  </a:lnTo>
                  <a:lnTo>
                    <a:pt x="1389" y="208"/>
                  </a:lnTo>
                  <a:lnTo>
                    <a:pt x="1356" y="229"/>
                  </a:lnTo>
                  <a:lnTo>
                    <a:pt x="1326" y="254"/>
                  </a:lnTo>
                  <a:lnTo>
                    <a:pt x="1301" y="284"/>
                  </a:lnTo>
                  <a:lnTo>
                    <a:pt x="1280" y="318"/>
                  </a:lnTo>
                  <a:lnTo>
                    <a:pt x="1264" y="355"/>
                  </a:lnTo>
                  <a:lnTo>
                    <a:pt x="1255" y="394"/>
                  </a:lnTo>
                  <a:lnTo>
                    <a:pt x="1251" y="435"/>
                  </a:lnTo>
                  <a:lnTo>
                    <a:pt x="1255" y="477"/>
                  </a:lnTo>
                  <a:lnTo>
                    <a:pt x="1264" y="515"/>
                  </a:lnTo>
                  <a:lnTo>
                    <a:pt x="1280" y="553"/>
                  </a:lnTo>
                  <a:lnTo>
                    <a:pt x="1301" y="586"/>
                  </a:lnTo>
                  <a:lnTo>
                    <a:pt x="1326" y="615"/>
                  </a:lnTo>
                  <a:lnTo>
                    <a:pt x="1356" y="641"/>
                  </a:lnTo>
                  <a:lnTo>
                    <a:pt x="1389" y="662"/>
                  </a:lnTo>
                  <a:lnTo>
                    <a:pt x="1425" y="677"/>
                  </a:lnTo>
                  <a:lnTo>
                    <a:pt x="1465" y="687"/>
                  </a:lnTo>
                  <a:lnTo>
                    <a:pt x="1506" y="691"/>
                  </a:lnTo>
                  <a:lnTo>
                    <a:pt x="1547" y="687"/>
                  </a:lnTo>
                  <a:lnTo>
                    <a:pt x="1587" y="677"/>
                  </a:lnTo>
                  <a:lnTo>
                    <a:pt x="1623" y="662"/>
                  </a:lnTo>
                  <a:lnTo>
                    <a:pt x="1657" y="641"/>
                  </a:lnTo>
                  <a:lnTo>
                    <a:pt x="1686" y="615"/>
                  </a:lnTo>
                  <a:lnTo>
                    <a:pt x="1712" y="586"/>
                  </a:lnTo>
                  <a:lnTo>
                    <a:pt x="1732" y="553"/>
                  </a:lnTo>
                  <a:lnTo>
                    <a:pt x="1749" y="515"/>
                  </a:lnTo>
                  <a:lnTo>
                    <a:pt x="1759" y="477"/>
                  </a:lnTo>
                  <a:lnTo>
                    <a:pt x="1761" y="435"/>
                  </a:lnTo>
                  <a:lnTo>
                    <a:pt x="1759" y="394"/>
                  </a:lnTo>
                  <a:lnTo>
                    <a:pt x="1749" y="355"/>
                  </a:lnTo>
                  <a:lnTo>
                    <a:pt x="1732" y="318"/>
                  </a:lnTo>
                  <a:lnTo>
                    <a:pt x="1712" y="284"/>
                  </a:lnTo>
                  <a:lnTo>
                    <a:pt x="1686" y="254"/>
                  </a:lnTo>
                  <a:lnTo>
                    <a:pt x="1657" y="229"/>
                  </a:lnTo>
                  <a:lnTo>
                    <a:pt x="1623" y="208"/>
                  </a:lnTo>
                  <a:lnTo>
                    <a:pt x="1587" y="193"/>
                  </a:lnTo>
                  <a:lnTo>
                    <a:pt x="1547" y="183"/>
                  </a:lnTo>
                  <a:lnTo>
                    <a:pt x="1506" y="180"/>
                  </a:lnTo>
                  <a:close/>
                  <a:moveTo>
                    <a:pt x="3661" y="0"/>
                  </a:moveTo>
                  <a:lnTo>
                    <a:pt x="3716" y="3"/>
                  </a:lnTo>
                  <a:lnTo>
                    <a:pt x="3768" y="13"/>
                  </a:lnTo>
                  <a:lnTo>
                    <a:pt x="3818" y="29"/>
                  </a:lnTo>
                  <a:lnTo>
                    <a:pt x="3865" y="51"/>
                  </a:lnTo>
                  <a:lnTo>
                    <a:pt x="3910" y="78"/>
                  </a:lnTo>
                  <a:lnTo>
                    <a:pt x="3950" y="110"/>
                  </a:lnTo>
                  <a:lnTo>
                    <a:pt x="3986" y="146"/>
                  </a:lnTo>
                  <a:lnTo>
                    <a:pt x="4018" y="187"/>
                  </a:lnTo>
                  <a:lnTo>
                    <a:pt x="4046" y="231"/>
                  </a:lnTo>
                  <a:lnTo>
                    <a:pt x="4067" y="278"/>
                  </a:lnTo>
                  <a:lnTo>
                    <a:pt x="4083" y="328"/>
                  </a:lnTo>
                  <a:lnTo>
                    <a:pt x="4093" y="381"/>
                  </a:lnTo>
                  <a:lnTo>
                    <a:pt x="4097" y="435"/>
                  </a:lnTo>
                  <a:lnTo>
                    <a:pt x="4093" y="489"/>
                  </a:lnTo>
                  <a:lnTo>
                    <a:pt x="4083" y="542"/>
                  </a:lnTo>
                  <a:lnTo>
                    <a:pt x="4067" y="593"/>
                  </a:lnTo>
                  <a:lnTo>
                    <a:pt x="4046" y="640"/>
                  </a:lnTo>
                  <a:lnTo>
                    <a:pt x="4018" y="683"/>
                  </a:lnTo>
                  <a:lnTo>
                    <a:pt x="3986" y="724"/>
                  </a:lnTo>
                  <a:lnTo>
                    <a:pt x="3950" y="760"/>
                  </a:lnTo>
                  <a:lnTo>
                    <a:pt x="3910" y="792"/>
                  </a:lnTo>
                  <a:lnTo>
                    <a:pt x="3865" y="819"/>
                  </a:lnTo>
                  <a:lnTo>
                    <a:pt x="3818" y="841"/>
                  </a:lnTo>
                  <a:lnTo>
                    <a:pt x="3768" y="856"/>
                  </a:lnTo>
                  <a:lnTo>
                    <a:pt x="3716" y="866"/>
                  </a:lnTo>
                  <a:lnTo>
                    <a:pt x="3661" y="870"/>
                  </a:lnTo>
                  <a:lnTo>
                    <a:pt x="3609" y="867"/>
                  </a:lnTo>
                  <a:lnTo>
                    <a:pt x="3559" y="857"/>
                  </a:lnTo>
                  <a:lnTo>
                    <a:pt x="3512" y="844"/>
                  </a:lnTo>
                  <a:lnTo>
                    <a:pt x="3466" y="824"/>
                  </a:lnTo>
                  <a:lnTo>
                    <a:pt x="3424" y="799"/>
                  </a:lnTo>
                  <a:lnTo>
                    <a:pt x="2954" y="1269"/>
                  </a:lnTo>
                  <a:lnTo>
                    <a:pt x="2979" y="1311"/>
                  </a:lnTo>
                  <a:lnTo>
                    <a:pt x="2998" y="1357"/>
                  </a:lnTo>
                  <a:lnTo>
                    <a:pt x="3012" y="1405"/>
                  </a:lnTo>
                  <a:lnTo>
                    <a:pt x="3022" y="1454"/>
                  </a:lnTo>
                  <a:lnTo>
                    <a:pt x="3025" y="1507"/>
                  </a:lnTo>
                  <a:lnTo>
                    <a:pt x="3021" y="1561"/>
                  </a:lnTo>
                  <a:lnTo>
                    <a:pt x="3011" y="1614"/>
                  </a:lnTo>
                  <a:lnTo>
                    <a:pt x="2996" y="1663"/>
                  </a:lnTo>
                  <a:lnTo>
                    <a:pt x="2974" y="1711"/>
                  </a:lnTo>
                  <a:lnTo>
                    <a:pt x="2946" y="1755"/>
                  </a:lnTo>
                  <a:lnTo>
                    <a:pt x="2915" y="1795"/>
                  </a:lnTo>
                  <a:lnTo>
                    <a:pt x="2879" y="1831"/>
                  </a:lnTo>
                  <a:lnTo>
                    <a:pt x="2838" y="1864"/>
                  </a:lnTo>
                  <a:lnTo>
                    <a:pt x="2794" y="1891"/>
                  </a:lnTo>
                  <a:lnTo>
                    <a:pt x="2747" y="1912"/>
                  </a:lnTo>
                  <a:lnTo>
                    <a:pt x="2696" y="1928"/>
                  </a:lnTo>
                  <a:lnTo>
                    <a:pt x="2644" y="1938"/>
                  </a:lnTo>
                  <a:lnTo>
                    <a:pt x="2589" y="1942"/>
                  </a:lnTo>
                  <a:lnTo>
                    <a:pt x="2536" y="1938"/>
                  </a:lnTo>
                  <a:lnTo>
                    <a:pt x="2482" y="1928"/>
                  </a:lnTo>
                  <a:lnTo>
                    <a:pt x="2433" y="1912"/>
                  </a:lnTo>
                  <a:lnTo>
                    <a:pt x="2385" y="1891"/>
                  </a:lnTo>
                  <a:lnTo>
                    <a:pt x="2342" y="1864"/>
                  </a:lnTo>
                  <a:lnTo>
                    <a:pt x="2301" y="1831"/>
                  </a:lnTo>
                  <a:lnTo>
                    <a:pt x="2265" y="1795"/>
                  </a:lnTo>
                  <a:lnTo>
                    <a:pt x="2232" y="1755"/>
                  </a:lnTo>
                  <a:lnTo>
                    <a:pt x="2206" y="1711"/>
                  </a:lnTo>
                  <a:lnTo>
                    <a:pt x="2184" y="1663"/>
                  </a:lnTo>
                  <a:lnTo>
                    <a:pt x="2168" y="1614"/>
                  </a:lnTo>
                  <a:lnTo>
                    <a:pt x="2158" y="1561"/>
                  </a:lnTo>
                  <a:lnTo>
                    <a:pt x="2155" y="1507"/>
                  </a:lnTo>
                  <a:lnTo>
                    <a:pt x="2158" y="1457"/>
                  </a:lnTo>
                  <a:lnTo>
                    <a:pt x="2166" y="1408"/>
                  </a:lnTo>
                  <a:lnTo>
                    <a:pt x="2180" y="1362"/>
                  </a:lnTo>
                  <a:lnTo>
                    <a:pt x="2198" y="1318"/>
                  </a:lnTo>
                  <a:lnTo>
                    <a:pt x="2221" y="1277"/>
                  </a:lnTo>
                  <a:lnTo>
                    <a:pt x="1744" y="799"/>
                  </a:lnTo>
                  <a:lnTo>
                    <a:pt x="1701" y="824"/>
                  </a:lnTo>
                  <a:lnTo>
                    <a:pt x="1655" y="844"/>
                  </a:lnTo>
                  <a:lnTo>
                    <a:pt x="1608" y="857"/>
                  </a:lnTo>
                  <a:lnTo>
                    <a:pt x="1558" y="867"/>
                  </a:lnTo>
                  <a:lnTo>
                    <a:pt x="1506" y="870"/>
                  </a:lnTo>
                  <a:lnTo>
                    <a:pt x="1455" y="867"/>
                  </a:lnTo>
                  <a:lnTo>
                    <a:pt x="1404" y="857"/>
                  </a:lnTo>
                  <a:lnTo>
                    <a:pt x="1357" y="844"/>
                  </a:lnTo>
                  <a:lnTo>
                    <a:pt x="1312" y="824"/>
                  </a:lnTo>
                  <a:lnTo>
                    <a:pt x="1269" y="799"/>
                  </a:lnTo>
                  <a:lnTo>
                    <a:pt x="800" y="1269"/>
                  </a:lnTo>
                  <a:lnTo>
                    <a:pt x="823" y="1311"/>
                  </a:lnTo>
                  <a:lnTo>
                    <a:pt x="843" y="1357"/>
                  </a:lnTo>
                  <a:lnTo>
                    <a:pt x="858" y="1405"/>
                  </a:lnTo>
                  <a:lnTo>
                    <a:pt x="867" y="1454"/>
                  </a:lnTo>
                  <a:lnTo>
                    <a:pt x="869" y="1507"/>
                  </a:lnTo>
                  <a:lnTo>
                    <a:pt x="867" y="1561"/>
                  </a:lnTo>
                  <a:lnTo>
                    <a:pt x="857" y="1614"/>
                  </a:lnTo>
                  <a:lnTo>
                    <a:pt x="841" y="1663"/>
                  </a:lnTo>
                  <a:lnTo>
                    <a:pt x="818" y="1711"/>
                  </a:lnTo>
                  <a:lnTo>
                    <a:pt x="792" y="1755"/>
                  </a:lnTo>
                  <a:lnTo>
                    <a:pt x="760" y="1795"/>
                  </a:lnTo>
                  <a:lnTo>
                    <a:pt x="724" y="1831"/>
                  </a:lnTo>
                  <a:lnTo>
                    <a:pt x="683" y="1864"/>
                  </a:lnTo>
                  <a:lnTo>
                    <a:pt x="639" y="1891"/>
                  </a:lnTo>
                  <a:lnTo>
                    <a:pt x="592" y="1912"/>
                  </a:lnTo>
                  <a:lnTo>
                    <a:pt x="542" y="1928"/>
                  </a:lnTo>
                  <a:lnTo>
                    <a:pt x="490" y="1938"/>
                  </a:lnTo>
                  <a:lnTo>
                    <a:pt x="435" y="1942"/>
                  </a:lnTo>
                  <a:lnTo>
                    <a:pt x="381" y="1938"/>
                  </a:lnTo>
                  <a:lnTo>
                    <a:pt x="328" y="1928"/>
                  </a:lnTo>
                  <a:lnTo>
                    <a:pt x="277" y="1912"/>
                  </a:lnTo>
                  <a:lnTo>
                    <a:pt x="230" y="1891"/>
                  </a:lnTo>
                  <a:lnTo>
                    <a:pt x="187" y="1864"/>
                  </a:lnTo>
                  <a:lnTo>
                    <a:pt x="147" y="1831"/>
                  </a:lnTo>
                  <a:lnTo>
                    <a:pt x="109" y="1795"/>
                  </a:lnTo>
                  <a:lnTo>
                    <a:pt x="78" y="1755"/>
                  </a:lnTo>
                  <a:lnTo>
                    <a:pt x="51" y="1711"/>
                  </a:lnTo>
                  <a:lnTo>
                    <a:pt x="30" y="1663"/>
                  </a:lnTo>
                  <a:lnTo>
                    <a:pt x="14" y="1614"/>
                  </a:lnTo>
                  <a:lnTo>
                    <a:pt x="4" y="1561"/>
                  </a:lnTo>
                  <a:lnTo>
                    <a:pt x="0" y="1507"/>
                  </a:lnTo>
                  <a:lnTo>
                    <a:pt x="4" y="1452"/>
                  </a:lnTo>
                  <a:lnTo>
                    <a:pt x="14" y="1400"/>
                  </a:lnTo>
                  <a:lnTo>
                    <a:pt x="30" y="1350"/>
                  </a:lnTo>
                  <a:lnTo>
                    <a:pt x="51" y="1303"/>
                  </a:lnTo>
                  <a:lnTo>
                    <a:pt x="78" y="1258"/>
                  </a:lnTo>
                  <a:lnTo>
                    <a:pt x="109" y="1218"/>
                  </a:lnTo>
                  <a:lnTo>
                    <a:pt x="147" y="1182"/>
                  </a:lnTo>
                  <a:lnTo>
                    <a:pt x="187" y="1150"/>
                  </a:lnTo>
                  <a:lnTo>
                    <a:pt x="230" y="1122"/>
                  </a:lnTo>
                  <a:lnTo>
                    <a:pt x="277" y="1101"/>
                  </a:lnTo>
                  <a:lnTo>
                    <a:pt x="328" y="1085"/>
                  </a:lnTo>
                  <a:lnTo>
                    <a:pt x="381" y="1075"/>
                  </a:lnTo>
                  <a:lnTo>
                    <a:pt x="435" y="1071"/>
                  </a:lnTo>
                  <a:lnTo>
                    <a:pt x="486" y="1075"/>
                  </a:lnTo>
                  <a:lnTo>
                    <a:pt x="536" y="1084"/>
                  </a:lnTo>
                  <a:lnTo>
                    <a:pt x="585" y="1097"/>
                  </a:lnTo>
                  <a:lnTo>
                    <a:pt x="629" y="1117"/>
                  </a:lnTo>
                  <a:lnTo>
                    <a:pt x="672" y="1142"/>
                  </a:lnTo>
                  <a:lnTo>
                    <a:pt x="1142" y="672"/>
                  </a:lnTo>
                  <a:lnTo>
                    <a:pt x="1118" y="630"/>
                  </a:lnTo>
                  <a:lnTo>
                    <a:pt x="1098" y="585"/>
                  </a:lnTo>
                  <a:lnTo>
                    <a:pt x="1083" y="537"/>
                  </a:lnTo>
                  <a:lnTo>
                    <a:pt x="1075" y="487"/>
                  </a:lnTo>
                  <a:lnTo>
                    <a:pt x="1071" y="435"/>
                  </a:lnTo>
                  <a:lnTo>
                    <a:pt x="1075" y="381"/>
                  </a:lnTo>
                  <a:lnTo>
                    <a:pt x="1084" y="328"/>
                  </a:lnTo>
                  <a:lnTo>
                    <a:pt x="1101" y="278"/>
                  </a:lnTo>
                  <a:lnTo>
                    <a:pt x="1122" y="231"/>
                  </a:lnTo>
                  <a:lnTo>
                    <a:pt x="1149" y="187"/>
                  </a:lnTo>
                  <a:lnTo>
                    <a:pt x="1181" y="146"/>
                  </a:lnTo>
                  <a:lnTo>
                    <a:pt x="1218" y="110"/>
                  </a:lnTo>
                  <a:lnTo>
                    <a:pt x="1257" y="78"/>
                  </a:lnTo>
                  <a:lnTo>
                    <a:pt x="1302" y="51"/>
                  </a:lnTo>
                  <a:lnTo>
                    <a:pt x="1349" y="29"/>
                  </a:lnTo>
                  <a:lnTo>
                    <a:pt x="1399" y="13"/>
                  </a:lnTo>
                  <a:lnTo>
                    <a:pt x="1451" y="3"/>
                  </a:lnTo>
                  <a:lnTo>
                    <a:pt x="1506" y="0"/>
                  </a:lnTo>
                  <a:lnTo>
                    <a:pt x="1561" y="3"/>
                  </a:lnTo>
                  <a:lnTo>
                    <a:pt x="1613" y="13"/>
                  </a:lnTo>
                  <a:lnTo>
                    <a:pt x="1663" y="29"/>
                  </a:lnTo>
                  <a:lnTo>
                    <a:pt x="1710" y="51"/>
                  </a:lnTo>
                  <a:lnTo>
                    <a:pt x="1755" y="78"/>
                  </a:lnTo>
                  <a:lnTo>
                    <a:pt x="1795" y="110"/>
                  </a:lnTo>
                  <a:lnTo>
                    <a:pt x="1831" y="146"/>
                  </a:lnTo>
                  <a:lnTo>
                    <a:pt x="1863" y="187"/>
                  </a:lnTo>
                  <a:lnTo>
                    <a:pt x="1890" y="231"/>
                  </a:lnTo>
                  <a:lnTo>
                    <a:pt x="1911" y="278"/>
                  </a:lnTo>
                  <a:lnTo>
                    <a:pt x="1928" y="328"/>
                  </a:lnTo>
                  <a:lnTo>
                    <a:pt x="1938" y="381"/>
                  </a:lnTo>
                  <a:lnTo>
                    <a:pt x="1941" y="435"/>
                  </a:lnTo>
                  <a:lnTo>
                    <a:pt x="1938" y="487"/>
                  </a:lnTo>
                  <a:lnTo>
                    <a:pt x="1929" y="537"/>
                  </a:lnTo>
                  <a:lnTo>
                    <a:pt x="1915" y="585"/>
                  </a:lnTo>
                  <a:lnTo>
                    <a:pt x="1895" y="630"/>
                  </a:lnTo>
                  <a:lnTo>
                    <a:pt x="1870" y="672"/>
                  </a:lnTo>
                  <a:lnTo>
                    <a:pt x="2345" y="1147"/>
                  </a:lnTo>
                  <a:lnTo>
                    <a:pt x="2389" y="1121"/>
                  </a:lnTo>
                  <a:lnTo>
                    <a:pt x="2435" y="1100"/>
                  </a:lnTo>
                  <a:lnTo>
                    <a:pt x="2485" y="1085"/>
                  </a:lnTo>
                  <a:lnTo>
                    <a:pt x="2536" y="1075"/>
                  </a:lnTo>
                  <a:lnTo>
                    <a:pt x="2589" y="1071"/>
                  </a:lnTo>
                  <a:lnTo>
                    <a:pt x="2641" y="1075"/>
                  </a:lnTo>
                  <a:lnTo>
                    <a:pt x="2691" y="1084"/>
                  </a:lnTo>
                  <a:lnTo>
                    <a:pt x="2740" y="1097"/>
                  </a:lnTo>
                  <a:lnTo>
                    <a:pt x="2785" y="1117"/>
                  </a:lnTo>
                  <a:lnTo>
                    <a:pt x="2827" y="1142"/>
                  </a:lnTo>
                  <a:lnTo>
                    <a:pt x="3297" y="672"/>
                  </a:lnTo>
                  <a:lnTo>
                    <a:pt x="3272" y="630"/>
                  </a:lnTo>
                  <a:lnTo>
                    <a:pt x="3252" y="585"/>
                  </a:lnTo>
                  <a:lnTo>
                    <a:pt x="3238" y="537"/>
                  </a:lnTo>
                  <a:lnTo>
                    <a:pt x="3230" y="487"/>
                  </a:lnTo>
                  <a:lnTo>
                    <a:pt x="3226" y="435"/>
                  </a:lnTo>
                  <a:lnTo>
                    <a:pt x="3230" y="381"/>
                  </a:lnTo>
                  <a:lnTo>
                    <a:pt x="3240" y="328"/>
                  </a:lnTo>
                  <a:lnTo>
                    <a:pt x="3256" y="278"/>
                  </a:lnTo>
                  <a:lnTo>
                    <a:pt x="3277" y="231"/>
                  </a:lnTo>
                  <a:lnTo>
                    <a:pt x="3304" y="187"/>
                  </a:lnTo>
                  <a:lnTo>
                    <a:pt x="3337" y="146"/>
                  </a:lnTo>
                  <a:lnTo>
                    <a:pt x="3373" y="110"/>
                  </a:lnTo>
                  <a:lnTo>
                    <a:pt x="3413" y="78"/>
                  </a:lnTo>
                  <a:lnTo>
                    <a:pt x="3457" y="51"/>
                  </a:lnTo>
                  <a:lnTo>
                    <a:pt x="3505" y="29"/>
                  </a:lnTo>
                  <a:lnTo>
                    <a:pt x="3554" y="13"/>
                  </a:lnTo>
                  <a:lnTo>
                    <a:pt x="3607" y="3"/>
                  </a:lnTo>
                  <a:lnTo>
                    <a:pt x="36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78" name="Google Shape;10478;p23"/>
            <p:cNvSpPr/>
            <p:nvPr/>
          </p:nvSpPr>
          <p:spPr>
            <a:xfrm>
              <a:off x="4734" y="2150"/>
              <a:ext cx="362" cy="362"/>
            </a:xfrm>
            <a:custGeom>
              <a:rect b="b" l="l" r="r" t="t"/>
              <a:pathLst>
                <a:path extrusionOk="0" h="362" w="362">
                  <a:moveTo>
                    <a:pt x="273" y="0"/>
                  </a:moveTo>
                  <a:lnTo>
                    <a:pt x="295" y="2"/>
                  </a:lnTo>
                  <a:lnTo>
                    <a:pt x="317" y="11"/>
                  </a:lnTo>
                  <a:lnTo>
                    <a:pt x="336" y="26"/>
                  </a:lnTo>
                  <a:lnTo>
                    <a:pt x="351" y="45"/>
                  </a:lnTo>
                  <a:lnTo>
                    <a:pt x="360" y="66"/>
                  </a:lnTo>
                  <a:lnTo>
                    <a:pt x="362" y="89"/>
                  </a:lnTo>
                  <a:lnTo>
                    <a:pt x="360" y="112"/>
                  </a:lnTo>
                  <a:lnTo>
                    <a:pt x="351" y="133"/>
                  </a:lnTo>
                  <a:lnTo>
                    <a:pt x="336" y="153"/>
                  </a:lnTo>
                  <a:lnTo>
                    <a:pt x="153" y="336"/>
                  </a:lnTo>
                  <a:lnTo>
                    <a:pt x="135" y="351"/>
                  </a:lnTo>
                  <a:lnTo>
                    <a:pt x="112" y="359"/>
                  </a:lnTo>
                  <a:lnTo>
                    <a:pt x="90" y="362"/>
                  </a:lnTo>
                  <a:lnTo>
                    <a:pt x="67" y="359"/>
                  </a:lnTo>
                  <a:lnTo>
                    <a:pt x="45" y="351"/>
                  </a:lnTo>
                  <a:lnTo>
                    <a:pt x="26" y="336"/>
                  </a:lnTo>
                  <a:lnTo>
                    <a:pt x="11" y="317"/>
                  </a:lnTo>
                  <a:lnTo>
                    <a:pt x="3" y="295"/>
                  </a:lnTo>
                  <a:lnTo>
                    <a:pt x="0" y="272"/>
                  </a:lnTo>
                  <a:lnTo>
                    <a:pt x="3" y="249"/>
                  </a:lnTo>
                  <a:lnTo>
                    <a:pt x="11" y="227"/>
                  </a:lnTo>
                  <a:lnTo>
                    <a:pt x="26" y="209"/>
                  </a:lnTo>
                  <a:lnTo>
                    <a:pt x="209" y="26"/>
                  </a:lnTo>
                  <a:lnTo>
                    <a:pt x="228" y="11"/>
                  </a:lnTo>
                  <a:lnTo>
                    <a:pt x="250" y="2"/>
                  </a:lnTo>
                  <a:lnTo>
                    <a:pt x="27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79" name="Google Shape;10479;p23"/>
            <p:cNvSpPr/>
            <p:nvPr/>
          </p:nvSpPr>
          <p:spPr>
            <a:xfrm>
              <a:off x="6311" y="1575"/>
              <a:ext cx="363" cy="362"/>
            </a:xfrm>
            <a:custGeom>
              <a:rect b="b" l="l" r="r" t="t"/>
              <a:pathLst>
                <a:path extrusionOk="0" h="362" w="363">
                  <a:moveTo>
                    <a:pt x="273" y="0"/>
                  </a:moveTo>
                  <a:lnTo>
                    <a:pt x="296" y="3"/>
                  </a:lnTo>
                  <a:lnTo>
                    <a:pt x="317" y="11"/>
                  </a:lnTo>
                  <a:lnTo>
                    <a:pt x="337" y="26"/>
                  </a:lnTo>
                  <a:lnTo>
                    <a:pt x="351" y="45"/>
                  </a:lnTo>
                  <a:lnTo>
                    <a:pt x="360" y="67"/>
                  </a:lnTo>
                  <a:lnTo>
                    <a:pt x="363" y="90"/>
                  </a:lnTo>
                  <a:lnTo>
                    <a:pt x="360" y="112"/>
                  </a:lnTo>
                  <a:lnTo>
                    <a:pt x="351" y="135"/>
                  </a:lnTo>
                  <a:lnTo>
                    <a:pt x="337" y="153"/>
                  </a:lnTo>
                  <a:lnTo>
                    <a:pt x="154" y="336"/>
                  </a:lnTo>
                  <a:lnTo>
                    <a:pt x="134" y="351"/>
                  </a:lnTo>
                  <a:lnTo>
                    <a:pt x="113" y="360"/>
                  </a:lnTo>
                  <a:lnTo>
                    <a:pt x="90" y="362"/>
                  </a:lnTo>
                  <a:lnTo>
                    <a:pt x="67" y="360"/>
                  </a:lnTo>
                  <a:lnTo>
                    <a:pt x="46" y="351"/>
                  </a:lnTo>
                  <a:lnTo>
                    <a:pt x="26" y="336"/>
                  </a:lnTo>
                  <a:lnTo>
                    <a:pt x="13" y="317"/>
                  </a:lnTo>
                  <a:lnTo>
                    <a:pt x="4" y="295"/>
                  </a:lnTo>
                  <a:lnTo>
                    <a:pt x="0" y="273"/>
                  </a:lnTo>
                  <a:lnTo>
                    <a:pt x="4" y="250"/>
                  </a:lnTo>
                  <a:lnTo>
                    <a:pt x="13" y="228"/>
                  </a:lnTo>
                  <a:lnTo>
                    <a:pt x="26" y="209"/>
                  </a:lnTo>
                  <a:lnTo>
                    <a:pt x="209" y="26"/>
                  </a:lnTo>
                  <a:lnTo>
                    <a:pt x="229" y="11"/>
                  </a:lnTo>
                  <a:lnTo>
                    <a:pt x="250" y="3"/>
                  </a:lnTo>
                  <a:lnTo>
                    <a:pt x="27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80" name="Google Shape;10480;p23"/>
          <p:cNvGrpSpPr/>
          <p:nvPr/>
        </p:nvGrpSpPr>
        <p:grpSpPr>
          <a:xfrm>
            <a:off x="2224515" y="18811908"/>
            <a:ext cx="481340" cy="487641"/>
            <a:chOff x="6213" y="2847"/>
            <a:chExt cx="1168" cy="1183"/>
          </a:xfrm>
        </p:grpSpPr>
        <p:sp>
          <p:nvSpPr>
            <p:cNvPr id="10481" name="Google Shape;10481;p23"/>
            <p:cNvSpPr/>
            <p:nvPr/>
          </p:nvSpPr>
          <p:spPr>
            <a:xfrm>
              <a:off x="6725" y="3356"/>
              <a:ext cx="290" cy="294"/>
            </a:xfrm>
            <a:custGeom>
              <a:rect b="b" l="l" r="r" t="t"/>
              <a:pathLst>
                <a:path extrusionOk="0" h="883" w="865">
                  <a:moveTo>
                    <a:pt x="539" y="0"/>
                  </a:moveTo>
                  <a:lnTo>
                    <a:pt x="578" y="2"/>
                  </a:lnTo>
                  <a:lnTo>
                    <a:pt x="616" y="8"/>
                  </a:lnTo>
                  <a:lnTo>
                    <a:pt x="651" y="17"/>
                  </a:lnTo>
                  <a:lnTo>
                    <a:pt x="685" y="30"/>
                  </a:lnTo>
                  <a:lnTo>
                    <a:pt x="717" y="48"/>
                  </a:lnTo>
                  <a:lnTo>
                    <a:pt x="745" y="69"/>
                  </a:lnTo>
                  <a:lnTo>
                    <a:pt x="772" y="95"/>
                  </a:lnTo>
                  <a:lnTo>
                    <a:pt x="795" y="124"/>
                  </a:lnTo>
                  <a:lnTo>
                    <a:pt x="816" y="157"/>
                  </a:lnTo>
                  <a:lnTo>
                    <a:pt x="833" y="195"/>
                  </a:lnTo>
                  <a:lnTo>
                    <a:pt x="846" y="237"/>
                  </a:lnTo>
                  <a:lnTo>
                    <a:pt x="856" y="283"/>
                  </a:lnTo>
                  <a:lnTo>
                    <a:pt x="863" y="333"/>
                  </a:lnTo>
                  <a:lnTo>
                    <a:pt x="865" y="387"/>
                  </a:lnTo>
                  <a:lnTo>
                    <a:pt x="865" y="883"/>
                  </a:lnTo>
                  <a:lnTo>
                    <a:pt x="581" y="883"/>
                  </a:lnTo>
                  <a:lnTo>
                    <a:pt x="581" y="421"/>
                  </a:lnTo>
                  <a:lnTo>
                    <a:pt x="580" y="387"/>
                  </a:lnTo>
                  <a:lnTo>
                    <a:pt x="576" y="356"/>
                  </a:lnTo>
                  <a:lnTo>
                    <a:pt x="570" y="328"/>
                  </a:lnTo>
                  <a:lnTo>
                    <a:pt x="561" y="303"/>
                  </a:lnTo>
                  <a:lnTo>
                    <a:pt x="549" y="281"/>
                  </a:lnTo>
                  <a:lnTo>
                    <a:pt x="533" y="262"/>
                  </a:lnTo>
                  <a:lnTo>
                    <a:pt x="514" y="246"/>
                  </a:lnTo>
                  <a:lnTo>
                    <a:pt x="492" y="236"/>
                  </a:lnTo>
                  <a:lnTo>
                    <a:pt x="467" y="228"/>
                  </a:lnTo>
                  <a:lnTo>
                    <a:pt x="439" y="226"/>
                  </a:lnTo>
                  <a:lnTo>
                    <a:pt x="410" y="228"/>
                  </a:lnTo>
                  <a:lnTo>
                    <a:pt x="385" y="235"/>
                  </a:lnTo>
                  <a:lnTo>
                    <a:pt x="363" y="246"/>
                  </a:lnTo>
                  <a:lnTo>
                    <a:pt x="344" y="259"/>
                  </a:lnTo>
                  <a:lnTo>
                    <a:pt x="328" y="275"/>
                  </a:lnTo>
                  <a:lnTo>
                    <a:pt x="313" y="293"/>
                  </a:lnTo>
                  <a:lnTo>
                    <a:pt x="301" y="312"/>
                  </a:lnTo>
                  <a:lnTo>
                    <a:pt x="292" y="332"/>
                  </a:lnTo>
                  <a:lnTo>
                    <a:pt x="288" y="346"/>
                  </a:lnTo>
                  <a:lnTo>
                    <a:pt x="285" y="363"/>
                  </a:lnTo>
                  <a:lnTo>
                    <a:pt x="284" y="382"/>
                  </a:lnTo>
                  <a:lnTo>
                    <a:pt x="284" y="401"/>
                  </a:lnTo>
                  <a:lnTo>
                    <a:pt x="284" y="883"/>
                  </a:lnTo>
                  <a:lnTo>
                    <a:pt x="0" y="883"/>
                  </a:lnTo>
                  <a:lnTo>
                    <a:pt x="0" y="879"/>
                  </a:lnTo>
                  <a:lnTo>
                    <a:pt x="0" y="868"/>
                  </a:lnTo>
                  <a:lnTo>
                    <a:pt x="0" y="849"/>
                  </a:lnTo>
                  <a:lnTo>
                    <a:pt x="1" y="825"/>
                  </a:lnTo>
                  <a:lnTo>
                    <a:pt x="1" y="795"/>
                  </a:lnTo>
                  <a:lnTo>
                    <a:pt x="1" y="759"/>
                  </a:lnTo>
                  <a:lnTo>
                    <a:pt x="1" y="720"/>
                  </a:lnTo>
                  <a:lnTo>
                    <a:pt x="1" y="678"/>
                  </a:lnTo>
                  <a:lnTo>
                    <a:pt x="1" y="631"/>
                  </a:lnTo>
                  <a:lnTo>
                    <a:pt x="1" y="583"/>
                  </a:lnTo>
                  <a:lnTo>
                    <a:pt x="1" y="533"/>
                  </a:lnTo>
                  <a:lnTo>
                    <a:pt x="2" y="482"/>
                  </a:lnTo>
                  <a:lnTo>
                    <a:pt x="2" y="431"/>
                  </a:lnTo>
                  <a:lnTo>
                    <a:pt x="2" y="380"/>
                  </a:lnTo>
                  <a:lnTo>
                    <a:pt x="2" y="328"/>
                  </a:lnTo>
                  <a:lnTo>
                    <a:pt x="2" y="279"/>
                  </a:lnTo>
                  <a:lnTo>
                    <a:pt x="2" y="233"/>
                  </a:lnTo>
                  <a:lnTo>
                    <a:pt x="2" y="189"/>
                  </a:lnTo>
                  <a:lnTo>
                    <a:pt x="2" y="148"/>
                  </a:lnTo>
                  <a:lnTo>
                    <a:pt x="1" y="113"/>
                  </a:lnTo>
                  <a:lnTo>
                    <a:pt x="1" y="80"/>
                  </a:lnTo>
                  <a:lnTo>
                    <a:pt x="1" y="55"/>
                  </a:lnTo>
                  <a:lnTo>
                    <a:pt x="1" y="34"/>
                  </a:lnTo>
                  <a:lnTo>
                    <a:pt x="0" y="20"/>
                  </a:lnTo>
                  <a:lnTo>
                    <a:pt x="284" y="20"/>
                  </a:lnTo>
                  <a:lnTo>
                    <a:pt x="284" y="143"/>
                  </a:lnTo>
                  <a:lnTo>
                    <a:pt x="283" y="144"/>
                  </a:lnTo>
                  <a:lnTo>
                    <a:pt x="281" y="146"/>
                  </a:lnTo>
                  <a:lnTo>
                    <a:pt x="284" y="146"/>
                  </a:lnTo>
                  <a:lnTo>
                    <a:pt x="284" y="143"/>
                  </a:lnTo>
                  <a:lnTo>
                    <a:pt x="295" y="126"/>
                  </a:lnTo>
                  <a:lnTo>
                    <a:pt x="307" y="108"/>
                  </a:lnTo>
                  <a:lnTo>
                    <a:pt x="322" y="91"/>
                  </a:lnTo>
                  <a:lnTo>
                    <a:pt x="339" y="74"/>
                  </a:lnTo>
                  <a:lnTo>
                    <a:pt x="358" y="57"/>
                  </a:lnTo>
                  <a:lnTo>
                    <a:pt x="380" y="41"/>
                  </a:lnTo>
                  <a:lnTo>
                    <a:pt x="406" y="28"/>
                  </a:lnTo>
                  <a:lnTo>
                    <a:pt x="433" y="17"/>
                  </a:lnTo>
                  <a:lnTo>
                    <a:pt x="465" y="8"/>
                  </a:lnTo>
                  <a:lnTo>
                    <a:pt x="500" y="2"/>
                  </a:lnTo>
                  <a:lnTo>
                    <a:pt x="5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82" name="Google Shape;10482;p23"/>
            <p:cNvSpPr/>
            <p:nvPr/>
          </p:nvSpPr>
          <p:spPr>
            <a:xfrm>
              <a:off x="6579" y="3363"/>
              <a:ext cx="0" cy="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83" name="Google Shape;10483;p23"/>
            <p:cNvSpPr/>
            <p:nvPr/>
          </p:nvSpPr>
          <p:spPr>
            <a:xfrm>
              <a:off x="6213" y="2847"/>
              <a:ext cx="1168" cy="1183"/>
            </a:xfrm>
            <a:custGeom>
              <a:rect b="b" l="l" r="r" t="t"/>
              <a:pathLst>
                <a:path extrusionOk="0" h="3559" w="3513">
                  <a:moveTo>
                    <a:pt x="951" y="811"/>
                  </a:moveTo>
                  <a:lnTo>
                    <a:pt x="924" y="813"/>
                  </a:lnTo>
                  <a:lnTo>
                    <a:pt x="898" y="822"/>
                  </a:lnTo>
                  <a:lnTo>
                    <a:pt x="875" y="834"/>
                  </a:lnTo>
                  <a:lnTo>
                    <a:pt x="854" y="851"/>
                  </a:lnTo>
                  <a:lnTo>
                    <a:pt x="837" y="871"/>
                  </a:lnTo>
                  <a:lnTo>
                    <a:pt x="824" y="894"/>
                  </a:lnTo>
                  <a:lnTo>
                    <a:pt x="816" y="920"/>
                  </a:lnTo>
                  <a:lnTo>
                    <a:pt x="813" y="947"/>
                  </a:lnTo>
                  <a:lnTo>
                    <a:pt x="813" y="2584"/>
                  </a:lnTo>
                  <a:lnTo>
                    <a:pt x="816" y="2612"/>
                  </a:lnTo>
                  <a:lnTo>
                    <a:pt x="824" y="2638"/>
                  </a:lnTo>
                  <a:lnTo>
                    <a:pt x="837" y="2661"/>
                  </a:lnTo>
                  <a:lnTo>
                    <a:pt x="854" y="2681"/>
                  </a:lnTo>
                  <a:lnTo>
                    <a:pt x="875" y="2698"/>
                  </a:lnTo>
                  <a:lnTo>
                    <a:pt x="898" y="2710"/>
                  </a:lnTo>
                  <a:lnTo>
                    <a:pt x="924" y="2718"/>
                  </a:lnTo>
                  <a:lnTo>
                    <a:pt x="951" y="2721"/>
                  </a:lnTo>
                  <a:lnTo>
                    <a:pt x="2549" y="2721"/>
                  </a:lnTo>
                  <a:lnTo>
                    <a:pt x="2578" y="2718"/>
                  </a:lnTo>
                  <a:lnTo>
                    <a:pt x="2603" y="2710"/>
                  </a:lnTo>
                  <a:lnTo>
                    <a:pt x="2627" y="2698"/>
                  </a:lnTo>
                  <a:lnTo>
                    <a:pt x="2648" y="2681"/>
                  </a:lnTo>
                  <a:lnTo>
                    <a:pt x="2664" y="2661"/>
                  </a:lnTo>
                  <a:lnTo>
                    <a:pt x="2678" y="2638"/>
                  </a:lnTo>
                  <a:lnTo>
                    <a:pt x="2685" y="2612"/>
                  </a:lnTo>
                  <a:lnTo>
                    <a:pt x="2689" y="2584"/>
                  </a:lnTo>
                  <a:lnTo>
                    <a:pt x="2689" y="947"/>
                  </a:lnTo>
                  <a:lnTo>
                    <a:pt x="2685" y="920"/>
                  </a:lnTo>
                  <a:lnTo>
                    <a:pt x="2678" y="894"/>
                  </a:lnTo>
                  <a:lnTo>
                    <a:pt x="2664" y="871"/>
                  </a:lnTo>
                  <a:lnTo>
                    <a:pt x="2648" y="851"/>
                  </a:lnTo>
                  <a:lnTo>
                    <a:pt x="2627" y="834"/>
                  </a:lnTo>
                  <a:lnTo>
                    <a:pt x="2603" y="822"/>
                  </a:lnTo>
                  <a:lnTo>
                    <a:pt x="2578" y="813"/>
                  </a:lnTo>
                  <a:lnTo>
                    <a:pt x="2549" y="811"/>
                  </a:lnTo>
                  <a:lnTo>
                    <a:pt x="951" y="811"/>
                  </a:lnTo>
                  <a:close/>
                  <a:moveTo>
                    <a:pt x="1757" y="0"/>
                  </a:moveTo>
                  <a:lnTo>
                    <a:pt x="1868" y="5"/>
                  </a:lnTo>
                  <a:lnTo>
                    <a:pt x="1977" y="15"/>
                  </a:lnTo>
                  <a:lnTo>
                    <a:pt x="2083" y="32"/>
                  </a:lnTo>
                  <a:lnTo>
                    <a:pt x="2189" y="55"/>
                  </a:lnTo>
                  <a:lnTo>
                    <a:pt x="2291" y="85"/>
                  </a:lnTo>
                  <a:lnTo>
                    <a:pt x="2391" y="121"/>
                  </a:lnTo>
                  <a:lnTo>
                    <a:pt x="2488" y="163"/>
                  </a:lnTo>
                  <a:lnTo>
                    <a:pt x="2582" y="210"/>
                  </a:lnTo>
                  <a:lnTo>
                    <a:pt x="2672" y="262"/>
                  </a:lnTo>
                  <a:lnTo>
                    <a:pt x="2759" y="320"/>
                  </a:lnTo>
                  <a:lnTo>
                    <a:pt x="2842" y="383"/>
                  </a:lnTo>
                  <a:lnTo>
                    <a:pt x="2923" y="450"/>
                  </a:lnTo>
                  <a:lnTo>
                    <a:pt x="2998" y="522"/>
                  </a:lnTo>
                  <a:lnTo>
                    <a:pt x="3069" y="599"/>
                  </a:lnTo>
                  <a:lnTo>
                    <a:pt x="3136" y="679"/>
                  </a:lnTo>
                  <a:lnTo>
                    <a:pt x="3198" y="764"/>
                  </a:lnTo>
                  <a:lnTo>
                    <a:pt x="3256" y="853"/>
                  </a:lnTo>
                  <a:lnTo>
                    <a:pt x="3307" y="944"/>
                  </a:lnTo>
                  <a:lnTo>
                    <a:pt x="3353" y="1040"/>
                  </a:lnTo>
                  <a:lnTo>
                    <a:pt x="3395" y="1138"/>
                  </a:lnTo>
                  <a:lnTo>
                    <a:pt x="3430" y="1239"/>
                  </a:lnTo>
                  <a:lnTo>
                    <a:pt x="3460" y="1342"/>
                  </a:lnTo>
                  <a:lnTo>
                    <a:pt x="3483" y="1448"/>
                  </a:lnTo>
                  <a:lnTo>
                    <a:pt x="3500" y="1557"/>
                  </a:lnTo>
                  <a:lnTo>
                    <a:pt x="3509" y="1667"/>
                  </a:lnTo>
                  <a:lnTo>
                    <a:pt x="3513" y="1780"/>
                  </a:lnTo>
                  <a:lnTo>
                    <a:pt x="3509" y="1892"/>
                  </a:lnTo>
                  <a:lnTo>
                    <a:pt x="3500" y="2002"/>
                  </a:lnTo>
                  <a:lnTo>
                    <a:pt x="3483" y="2111"/>
                  </a:lnTo>
                  <a:lnTo>
                    <a:pt x="3460" y="2217"/>
                  </a:lnTo>
                  <a:lnTo>
                    <a:pt x="3430" y="2321"/>
                  </a:lnTo>
                  <a:lnTo>
                    <a:pt x="3395" y="2422"/>
                  </a:lnTo>
                  <a:lnTo>
                    <a:pt x="3353" y="2520"/>
                  </a:lnTo>
                  <a:lnTo>
                    <a:pt x="3307" y="2615"/>
                  </a:lnTo>
                  <a:lnTo>
                    <a:pt x="3256" y="2707"/>
                  </a:lnTo>
                  <a:lnTo>
                    <a:pt x="3198" y="2796"/>
                  </a:lnTo>
                  <a:lnTo>
                    <a:pt x="3136" y="2880"/>
                  </a:lnTo>
                  <a:lnTo>
                    <a:pt x="3069" y="2960"/>
                  </a:lnTo>
                  <a:lnTo>
                    <a:pt x="2998" y="3037"/>
                  </a:lnTo>
                  <a:lnTo>
                    <a:pt x="2923" y="3109"/>
                  </a:lnTo>
                  <a:lnTo>
                    <a:pt x="2842" y="3176"/>
                  </a:lnTo>
                  <a:lnTo>
                    <a:pt x="2759" y="3240"/>
                  </a:lnTo>
                  <a:lnTo>
                    <a:pt x="2672" y="3297"/>
                  </a:lnTo>
                  <a:lnTo>
                    <a:pt x="2582" y="3350"/>
                  </a:lnTo>
                  <a:lnTo>
                    <a:pt x="2488" y="3397"/>
                  </a:lnTo>
                  <a:lnTo>
                    <a:pt x="2391" y="3439"/>
                  </a:lnTo>
                  <a:lnTo>
                    <a:pt x="2291" y="3474"/>
                  </a:lnTo>
                  <a:lnTo>
                    <a:pt x="2189" y="3504"/>
                  </a:lnTo>
                  <a:lnTo>
                    <a:pt x="2083" y="3528"/>
                  </a:lnTo>
                  <a:lnTo>
                    <a:pt x="1977" y="3545"/>
                  </a:lnTo>
                  <a:lnTo>
                    <a:pt x="1868" y="3555"/>
                  </a:lnTo>
                  <a:lnTo>
                    <a:pt x="1757" y="3559"/>
                  </a:lnTo>
                  <a:lnTo>
                    <a:pt x="1646" y="3555"/>
                  </a:lnTo>
                  <a:lnTo>
                    <a:pt x="1536" y="3545"/>
                  </a:lnTo>
                  <a:lnTo>
                    <a:pt x="1429" y="3528"/>
                  </a:lnTo>
                  <a:lnTo>
                    <a:pt x="1325" y="3504"/>
                  </a:lnTo>
                  <a:lnTo>
                    <a:pt x="1222" y="3474"/>
                  </a:lnTo>
                  <a:lnTo>
                    <a:pt x="1123" y="3439"/>
                  </a:lnTo>
                  <a:lnTo>
                    <a:pt x="1025" y="3397"/>
                  </a:lnTo>
                  <a:lnTo>
                    <a:pt x="932" y="3350"/>
                  </a:lnTo>
                  <a:lnTo>
                    <a:pt x="840" y="3297"/>
                  </a:lnTo>
                  <a:lnTo>
                    <a:pt x="754" y="3240"/>
                  </a:lnTo>
                  <a:lnTo>
                    <a:pt x="670" y="3176"/>
                  </a:lnTo>
                  <a:lnTo>
                    <a:pt x="591" y="3109"/>
                  </a:lnTo>
                  <a:lnTo>
                    <a:pt x="515" y="3037"/>
                  </a:lnTo>
                  <a:lnTo>
                    <a:pt x="444" y="2960"/>
                  </a:lnTo>
                  <a:lnTo>
                    <a:pt x="377" y="2880"/>
                  </a:lnTo>
                  <a:lnTo>
                    <a:pt x="315" y="2796"/>
                  </a:lnTo>
                  <a:lnTo>
                    <a:pt x="258" y="2707"/>
                  </a:lnTo>
                  <a:lnTo>
                    <a:pt x="206" y="2615"/>
                  </a:lnTo>
                  <a:lnTo>
                    <a:pt x="159" y="2520"/>
                  </a:lnTo>
                  <a:lnTo>
                    <a:pt x="119" y="2422"/>
                  </a:lnTo>
                  <a:lnTo>
                    <a:pt x="83" y="2321"/>
                  </a:lnTo>
                  <a:lnTo>
                    <a:pt x="54" y="2217"/>
                  </a:lnTo>
                  <a:lnTo>
                    <a:pt x="31" y="2111"/>
                  </a:lnTo>
                  <a:lnTo>
                    <a:pt x="14" y="2002"/>
                  </a:lnTo>
                  <a:lnTo>
                    <a:pt x="3" y="1892"/>
                  </a:lnTo>
                  <a:lnTo>
                    <a:pt x="0" y="1780"/>
                  </a:lnTo>
                  <a:lnTo>
                    <a:pt x="3" y="1667"/>
                  </a:lnTo>
                  <a:lnTo>
                    <a:pt x="14" y="1557"/>
                  </a:lnTo>
                  <a:lnTo>
                    <a:pt x="31" y="1448"/>
                  </a:lnTo>
                  <a:lnTo>
                    <a:pt x="54" y="1342"/>
                  </a:lnTo>
                  <a:lnTo>
                    <a:pt x="83" y="1239"/>
                  </a:lnTo>
                  <a:lnTo>
                    <a:pt x="119" y="1138"/>
                  </a:lnTo>
                  <a:lnTo>
                    <a:pt x="159" y="1040"/>
                  </a:lnTo>
                  <a:lnTo>
                    <a:pt x="206" y="944"/>
                  </a:lnTo>
                  <a:lnTo>
                    <a:pt x="258" y="853"/>
                  </a:lnTo>
                  <a:lnTo>
                    <a:pt x="315" y="764"/>
                  </a:lnTo>
                  <a:lnTo>
                    <a:pt x="377" y="679"/>
                  </a:lnTo>
                  <a:lnTo>
                    <a:pt x="444" y="599"/>
                  </a:lnTo>
                  <a:lnTo>
                    <a:pt x="515" y="522"/>
                  </a:lnTo>
                  <a:lnTo>
                    <a:pt x="591" y="450"/>
                  </a:lnTo>
                  <a:lnTo>
                    <a:pt x="670" y="383"/>
                  </a:lnTo>
                  <a:lnTo>
                    <a:pt x="754" y="320"/>
                  </a:lnTo>
                  <a:lnTo>
                    <a:pt x="840" y="262"/>
                  </a:lnTo>
                  <a:lnTo>
                    <a:pt x="932" y="210"/>
                  </a:lnTo>
                  <a:lnTo>
                    <a:pt x="1025" y="163"/>
                  </a:lnTo>
                  <a:lnTo>
                    <a:pt x="1123" y="121"/>
                  </a:lnTo>
                  <a:lnTo>
                    <a:pt x="1222" y="85"/>
                  </a:lnTo>
                  <a:lnTo>
                    <a:pt x="1325" y="55"/>
                  </a:lnTo>
                  <a:lnTo>
                    <a:pt x="1429" y="32"/>
                  </a:lnTo>
                  <a:lnTo>
                    <a:pt x="1536" y="15"/>
                  </a:lnTo>
                  <a:lnTo>
                    <a:pt x="1646" y="5"/>
                  </a:lnTo>
                  <a:lnTo>
                    <a:pt x="17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84" name="Google Shape;10484;p23"/>
            <p:cNvSpPr/>
            <p:nvPr/>
          </p:nvSpPr>
          <p:spPr>
            <a:xfrm>
              <a:off x="6573" y="3224"/>
              <a:ext cx="107" cy="99"/>
            </a:xfrm>
            <a:custGeom>
              <a:rect b="b" l="l" r="r" t="t"/>
              <a:pathLst>
                <a:path extrusionOk="0" h="298" w="319">
                  <a:moveTo>
                    <a:pt x="160" y="0"/>
                  </a:moveTo>
                  <a:lnTo>
                    <a:pt x="190" y="2"/>
                  </a:lnTo>
                  <a:lnTo>
                    <a:pt x="219" y="9"/>
                  </a:lnTo>
                  <a:lnTo>
                    <a:pt x="243" y="20"/>
                  </a:lnTo>
                  <a:lnTo>
                    <a:pt x="265" y="35"/>
                  </a:lnTo>
                  <a:lnTo>
                    <a:pt x="284" y="52"/>
                  </a:lnTo>
                  <a:lnTo>
                    <a:pt x="298" y="73"/>
                  </a:lnTo>
                  <a:lnTo>
                    <a:pt x="309" y="97"/>
                  </a:lnTo>
                  <a:lnTo>
                    <a:pt x="316" y="122"/>
                  </a:lnTo>
                  <a:lnTo>
                    <a:pt x="319" y="149"/>
                  </a:lnTo>
                  <a:lnTo>
                    <a:pt x="316" y="176"/>
                  </a:lnTo>
                  <a:lnTo>
                    <a:pt x="309" y="201"/>
                  </a:lnTo>
                  <a:lnTo>
                    <a:pt x="299" y="225"/>
                  </a:lnTo>
                  <a:lnTo>
                    <a:pt x="284" y="246"/>
                  </a:lnTo>
                  <a:lnTo>
                    <a:pt x="265" y="264"/>
                  </a:lnTo>
                  <a:lnTo>
                    <a:pt x="243" y="278"/>
                  </a:lnTo>
                  <a:lnTo>
                    <a:pt x="218" y="289"/>
                  </a:lnTo>
                  <a:lnTo>
                    <a:pt x="189" y="296"/>
                  </a:lnTo>
                  <a:lnTo>
                    <a:pt x="158" y="298"/>
                  </a:lnTo>
                  <a:lnTo>
                    <a:pt x="156" y="298"/>
                  </a:lnTo>
                  <a:lnTo>
                    <a:pt x="125" y="296"/>
                  </a:lnTo>
                  <a:lnTo>
                    <a:pt x="98" y="289"/>
                  </a:lnTo>
                  <a:lnTo>
                    <a:pt x="74" y="278"/>
                  </a:lnTo>
                  <a:lnTo>
                    <a:pt x="52" y="264"/>
                  </a:lnTo>
                  <a:lnTo>
                    <a:pt x="34" y="246"/>
                  </a:lnTo>
                  <a:lnTo>
                    <a:pt x="19" y="225"/>
                  </a:lnTo>
                  <a:lnTo>
                    <a:pt x="9" y="201"/>
                  </a:lnTo>
                  <a:lnTo>
                    <a:pt x="2" y="176"/>
                  </a:lnTo>
                  <a:lnTo>
                    <a:pt x="0" y="149"/>
                  </a:lnTo>
                  <a:lnTo>
                    <a:pt x="2" y="122"/>
                  </a:lnTo>
                  <a:lnTo>
                    <a:pt x="9" y="97"/>
                  </a:lnTo>
                  <a:lnTo>
                    <a:pt x="20" y="73"/>
                  </a:lnTo>
                  <a:lnTo>
                    <a:pt x="34" y="52"/>
                  </a:lnTo>
                  <a:lnTo>
                    <a:pt x="53" y="35"/>
                  </a:lnTo>
                  <a:lnTo>
                    <a:pt x="75" y="20"/>
                  </a:lnTo>
                  <a:lnTo>
                    <a:pt x="100" y="9"/>
                  </a:lnTo>
                  <a:lnTo>
                    <a:pt x="129" y="2"/>
                  </a:lnTo>
                  <a:lnTo>
                    <a:pt x="1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85" name="Google Shape;10485;p23"/>
          <p:cNvGrpSpPr/>
          <p:nvPr/>
        </p:nvGrpSpPr>
        <p:grpSpPr>
          <a:xfrm>
            <a:off x="952815" y="22632375"/>
            <a:ext cx="382676" cy="449407"/>
            <a:chOff x="714" y="2398"/>
            <a:chExt cx="1729" cy="2030"/>
          </a:xfrm>
        </p:grpSpPr>
        <p:sp>
          <p:nvSpPr>
            <p:cNvPr id="10486" name="Google Shape;10486;p23"/>
            <p:cNvSpPr/>
            <p:nvPr/>
          </p:nvSpPr>
          <p:spPr>
            <a:xfrm>
              <a:off x="1609" y="3348"/>
              <a:ext cx="119" cy="120"/>
            </a:xfrm>
            <a:custGeom>
              <a:rect b="b" l="l" r="r" t="t"/>
              <a:pathLst>
                <a:path extrusionOk="0" h="238" w="237">
                  <a:moveTo>
                    <a:pt x="119" y="0"/>
                  </a:moveTo>
                  <a:lnTo>
                    <a:pt x="146" y="3"/>
                  </a:lnTo>
                  <a:lnTo>
                    <a:pt x="171" y="12"/>
                  </a:lnTo>
                  <a:lnTo>
                    <a:pt x="193" y="27"/>
                  </a:lnTo>
                  <a:lnTo>
                    <a:pt x="211" y="44"/>
                  </a:lnTo>
                  <a:lnTo>
                    <a:pt x="225" y="67"/>
                  </a:lnTo>
                  <a:lnTo>
                    <a:pt x="234" y="91"/>
                  </a:lnTo>
                  <a:lnTo>
                    <a:pt x="237" y="120"/>
                  </a:lnTo>
                  <a:lnTo>
                    <a:pt x="234" y="147"/>
                  </a:lnTo>
                  <a:lnTo>
                    <a:pt x="225" y="172"/>
                  </a:lnTo>
                  <a:lnTo>
                    <a:pt x="211" y="194"/>
                  </a:lnTo>
                  <a:lnTo>
                    <a:pt x="193" y="211"/>
                  </a:lnTo>
                  <a:lnTo>
                    <a:pt x="171" y="226"/>
                  </a:lnTo>
                  <a:lnTo>
                    <a:pt x="146" y="235"/>
                  </a:lnTo>
                  <a:lnTo>
                    <a:pt x="119" y="238"/>
                  </a:lnTo>
                  <a:lnTo>
                    <a:pt x="91" y="235"/>
                  </a:lnTo>
                  <a:lnTo>
                    <a:pt x="67" y="226"/>
                  </a:lnTo>
                  <a:lnTo>
                    <a:pt x="45" y="211"/>
                  </a:lnTo>
                  <a:lnTo>
                    <a:pt x="26" y="194"/>
                  </a:lnTo>
                  <a:lnTo>
                    <a:pt x="12" y="172"/>
                  </a:lnTo>
                  <a:lnTo>
                    <a:pt x="3" y="147"/>
                  </a:lnTo>
                  <a:lnTo>
                    <a:pt x="0" y="120"/>
                  </a:lnTo>
                  <a:lnTo>
                    <a:pt x="3" y="91"/>
                  </a:lnTo>
                  <a:lnTo>
                    <a:pt x="12" y="67"/>
                  </a:lnTo>
                  <a:lnTo>
                    <a:pt x="26" y="44"/>
                  </a:lnTo>
                  <a:lnTo>
                    <a:pt x="45" y="27"/>
                  </a:lnTo>
                  <a:lnTo>
                    <a:pt x="67" y="12"/>
                  </a:lnTo>
                  <a:lnTo>
                    <a:pt x="91" y="3"/>
                  </a:lnTo>
                  <a:lnTo>
                    <a:pt x="1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87" name="Google Shape;10487;p23"/>
            <p:cNvSpPr/>
            <p:nvPr/>
          </p:nvSpPr>
          <p:spPr>
            <a:xfrm>
              <a:off x="714" y="2398"/>
              <a:ext cx="1729" cy="2030"/>
            </a:xfrm>
            <a:custGeom>
              <a:rect b="b" l="l" r="r" t="t"/>
              <a:pathLst>
                <a:path extrusionOk="0" h="4061" w="3458">
                  <a:moveTo>
                    <a:pt x="1869" y="457"/>
                  </a:moveTo>
                  <a:lnTo>
                    <a:pt x="1790" y="464"/>
                  </a:lnTo>
                  <a:lnTo>
                    <a:pt x="1712" y="475"/>
                  </a:lnTo>
                  <a:lnTo>
                    <a:pt x="1634" y="492"/>
                  </a:lnTo>
                  <a:lnTo>
                    <a:pt x="1558" y="515"/>
                  </a:lnTo>
                  <a:lnTo>
                    <a:pt x="1482" y="545"/>
                  </a:lnTo>
                  <a:lnTo>
                    <a:pt x="1410" y="580"/>
                  </a:lnTo>
                  <a:lnTo>
                    <a:pt x="1339" y="621"/>
                  </a:lnTo>
                  <a:lnTo>
                    <a:pt x="1271" y="666"/>
                  </a:lnTo>
                  <a:lnTo>
                    <a:pt x="1206" y="718"/>
                  </a:lnTo>
                  <a:lnTo>
                    <a:pt x="1143" y="776"/>
                  </a:lnTo>
                  <a:lnTo>
                    <a:pt x="1085" y="839"/>
                  </a:lnTo>
                  <a:lnTo>
                    <a:pt x="1033" y="906"/>
                  </a:lnTo>
                  <a:lnTo>
                    <a:pt x="987" y="975"/>
                  </a:lnTo>
                  <a:lnTo>
                    <a:pt x="946" y="1047"/>
                  </a:lnTo>
                  <a:lnTo>
                    <a:pt x="912" y="1121"/>
                  </a:lnTo>
                  <a:lnTo>
                    <a:pt x="882" y="1196"/>
                  </a:lnTo>
                  <a:lnTo>
                    <a:pt x="860" y="1274"/>
                  </a:lnTo>
                  <a:lnTo>
                    <a:pt x="843" y="1353"/>
                  </a:lnTo>
                  <a:lnTo>
                    <a:pt x="831" y="1432"/>
                  </a:lnTo>
                  <a:lnTo>
                    <a:pt x="826" y="1512"/>
                  </a:lnTo>
                  <a:lnTo>
                    <a:pt x="828" y="1592"/>
                  </a:lnTo>
                  <a:lnTo>
                    <a:pt x="834" y="1672"/>
                  </a:lnTo>
                  <a:lnTo>
                    <a:pt x="846" y="1751"/>
                  </a:lnTo>
                  <a:lnTo>
                    <a:pt x="865" y="1829"/>
                  </a:lnTo>
                  <a:lnTo>
                    <a:pt x="889" y="1907"/>
                  </a:lnTo>
                  <a:lnTo>
                    <a:pt x="919" y="1982"/>
                  </a:lnTo>
                  <a:lnTo>
                    <a:pt x="956" y="2055"/>
                  </a:lnTo>
                  <a:lnTo>
                    <a:pt x="998" y="2127"/>
                  </a:lnTo>
                  <a:lnTo>
                    <a:pt x="1045" y="2195"/>
                  </a:lnTo>
                  <a:lnTo>
                    <a:pt x="1099" y="2260"/>
                  </a:lnTo>
                  <a:lnTo>
                    <a:pt x="1107" y="2268"/>
                  </a:lnTo>
                  <a:lnTo>
                    <a:pt x="1090" y="2302"/>
                  </a:lnTo>
                  <a:lnTo>
                    <a:pt x="1070" y="2337"/>
                  </a:lnTo>
                  <a:lnTo>
                    <a:pt x="1048" y="2373"/>
                  </a:lnTo>
                  <a:lnTo>
                    <a:pt x="1020" y="2407"/>
                  </a:lnTo>
                  <a:lnTo>
                    <a:pt x="992" y="2441"/>
                  </a:lnTo>
                  <a:lnTo>
                    <a:pt x="959" y="2472"/>
                  </a:lnTo>
                  <a:lnTo>
                    <a:pt x="923" y="2499"/>
                  </a:lnTo>
                  <a:lnTo>
                    <a:pt x="883" y="2521"/>
                  </a:lnTo>
                  <a:lnTo>
                    <a:pt x="871" y="2530"/>
                  </a:lnTo>
                  <a:lnTo>
                    <a:pt x="864" y="2541"/>
                  </a:lnTo>
                  <a:lnTo>
                    <a:pt x="859" y="2553"/>
                  </a:lnTo>
                  <a:lnTo>
                    <a:pt x="859" y="2566"/>
                  </a:lnTo>
                  <a:lnTo>
                    <a:pt x="862" y="2578"/>
                  </a:lnTo>
                  <a:lnTo>
                    <a:pt x="870" y="2589"/>
                  </a:lnTo>
                  <a:lnTo>
                    <a:pt x="880" y="2597"/>
                  </a:lnTo>
                  <a:lnTo>
                    <a:pt x="893" y="2601"/>
                  </a:lnTo>
                  <a:lnTo>
                    <a:pt x="938" y="2606"/>
                  </a:lnTo>
                  <a:lnTo>
                    <a:pt x="983" y="2609"/>
                  </a:lnTo>
                  <a:lnTo>
                    <a:pt x="1033" y="2606"/>
                  </a:lnTo>
                  <a:lnTo>
                    <a:pt x="1085" y="2599"/>
                  </a:lnTo>
                  <a:lnTo>
                    <a:pt x="1138" y="2587"/>
                  </a:lnTo>
                  <a:lnTo>
                    <a:pt x="1192" y="2569"/>
                  </a:lnTo>
                  <a:lnTo>
                    <a:pt x="1248" y="2546"/>
                  </a:lnTo>
                  <a:lnTo>
                    <a:pt x="1302" y="2515"/>
                  </a:lnTo>
                  <a:lnTo>
                    <a:pt x="1356" y="2478"/>
                  </a:lnTo>
                  <a:lnTo>
                    <a:pt x="1360" y="2480"/>
                  </a:lnTo>
                  <a:lnTo>
                    <a:pt x="1431" y="2519"/>
                  </a:lnTo>
                  <a:lnTo>
                    <a:pt x="1502" y="2551"/>
                  </a:lnTo>
                  <a:lnTo>
                    <a:pt x="1576" y="2577"/>
                  </a:lnTo>
                  <a:lnTo>
                    <a:pt x="1652" y="2598"/>
                  </a:lnTo>
                  <a:lnTo>
                    <a:pt x="1728" y="2614"/>
                  </a:lnTo>
                  <a:lnTo>
                    <a:pt x="1806" y="2624"/>
                  </a:lnTo>
                  <a:lnTo>
                    <a:pt x="1884" y="2629"/>
                  </a:lnTo>
                  <a:lnTo>
                    <a:pt x="1962" y="2627"/>
                  </a:lnTo>
                  <a:lnTo>
                    <a:pt x="2040" y="2620"/>
                  </a:lnTo>
                  <a:lnTo>
                    <a:pt x="2116" y="2609"/>
                  </a:lnTo>
                  <a:lnTo>
                    <a:pt x="2193" y="2590"/>
                  </a:lnTo>
                  <a:lnTo>
                    <a:pt x="2268" y="2567"/>
                  </a:lnTo>
                  <a:lnTo>
                    <a:pt x="2341" y="2538"/>
                  </a:lnTo>
                  <a:lnTo>
                    <a:pt x="2413" y="2504"/>
                  </a:lnTo>
                  <a:lnTo>
                    <a:pt x="2482" y="2464"/>
                  </a:lnTo>
                  <a:lnTo>
                    <a:pt x="2550" y="2419"/>
                  </a:lnTo>
                  <a:lnTo>
                    <a:pt x="2613" y="2368"/>
                  </a:lnTo>
                  <a:lnTo>
                    <a:pt x="2675" y="2311"/>
                  </a:lnTo>
                  <a:lnTo>
                    <a:pt x="2731" y="2249"/>
                  </a:lnTo>
                  <a:lnTo>
                    <a:pt x="2783" y="2183"/>
                  </a:lnTo>
                  <a:lnTo>
                    <a:pt x="2829" y="2115"/>
                  </a:lnTo>
                  <a:lnTo>
                    <a:pt x="2870" y="2043"/>
                  </a:lnTo>
                  <a:lnTo>
                    <a:pt x="2904" y="1970"/>
                  </a:lnTo>
                  <a:lnTo>
                    <a:pt x="2933" y="1895"/>
                  </a:lnTo>
                  <a:lnTo>
                    <a:pt x="2955" y="1818"/>
                  </a:lnTo>
                  <a:lnTo>
                    <a:pt x="2972" y="1740"/>
                  </a:lnTo>
                  <a:lnTo>
                    <a:pt x="2985" y="1661"/>
                  </a:lnTo>
                  <a:lnTo>
                    <a:pt x="2990" y="1582"/>
                  </a:lnTo>
                  <a:lnTo>
                    <a:pt x="2990" y="1503"/>
                  </a:lnTo>
                  <a:lnTo>
                    <a:pt x="2985" y="1424"/>
                  </a:lnTo>
                  <a:lnTo>
                    <a:pt x="2972" y="1345"/>
                  </a:lnTo>
                  <a:lnTo>
                    <a:pt x="2955" y="1267"/>
                  </a:lnTo>
                  <a:lnTo>
                    <a:pt x="2933" y="1190"/>
                  </a:lnTo>
                  <a:lnTo>
                    <a:pt x="2904" y="1116"/>
                  </a:lnTo>
                  <a:lnTo>
                    <a:pt x="2870" y="1043"/>
                  </a:lnTo>
                  <a:lnTo>
                    <a:pt x="2829" y="971"/>
                  </a:lnTo>
                  <a:lnTo>
                    <a:pt x="2783" y="904"/>
                  </a:lnTo>
                  <a:lnTo>
                    <a:pt x="2731" y="838"/>
                  </a:lnTo>
                  <a:lnTo>
                    <a:pt x="2675" y="776"/>
                  </a:lnTo>
                  <a:lnTo>
                    <a:pt x="2613" y="718"/>
                  </a:lnTo>
                  <a:lnTo>
                    <a:pt x="2547" y="666"/>
                  </a:lnTo>
                  <a:lnTo>
                    <a:pt x="2479" y="621"/>
                  </a:lnTo>
                  <a:lnTo>
                    <a:pt x="2408" y="580"/>
                  </a:lnTo>
                  <a:lnTo>
                    <a:pt x="2335" y="545"/>
                  </a:lnTo>
                  <a:lnTo>
                    <a:pt x="2260" y="515"/>
                  </a:lnTo>
                  <a:lnTo>
                    <a:pt x="2184" y="492"/>
                  </a:lnTo>
                  <a:lnTo>
                    <a:pt x="2106" y="475"/>
                  </a:lnTo>
                  <a:lnTo>
                    <a:pt x="2027" y="464"/>
                  </a:lnTo>
                  <a:lnTo>
                    <a:pt x="1948" y="457"/>
                  </a:lnTo>
                  <a:lnTo>
                    <a:pt x="1869" y="457"/>
                  </a:lnTo>
                  <a:close/>
                  <a:moveTo>
                    <a:pt x="1907" y="0"/>
                  </a:moveTo>
                  <a:lnTo>
                    <a:pt x="2019" y="4"/>
                  </a:lnTo>
                  <a:lnTo>
                    <a:pt x="2126" y="16"/>
                  </a:lnTo>
                  <a:lnTo>
                    <a:pt x="2232" y="35"/>
                  </a:lnTo>
                  <a:lnTo>
                    <a:pt x="2336" y="61"/>
                  </a:lnTo>
                  <a:lnTo>
                    <a:pt x="2436" y="94"/>
                  </a:lnTo>
                  <a:lnTo>
                    <a:pt x="2534" y="132"/>
                  </a:lnTo>
                  <a:lnTo>
                    <a:pt x="2628" y="178"/>
                  </a:lnTo>
                  <a:lnTo>
                    <a:pt x="2718" y="230"/>
                  </a:lnTo>
                  <a:lnTo>
                    <a:pt x="2804" y="288"/>
                  </a:lnTo>
                  <a:lnTo>
                    <a:pt x="2887" y="351"/>
                  </a:lnTo>
                  <a:lnTo>
                    <a:pt x="2965" y="419"/>
                  </a:lnTo>
                  <a:lnTo>
                    <a:pt x="3038" y="493"/>
                  </a:lnTo>
                  <a:lnTo>
                    <a:pt x="3106" y="571"/>
                  </a:lnTo>
                  <a:lnTo>
                    <a:pt x="3169" y="653"/>
                  </a:lnTo>
                  <a:lnTo>
                    <a:pt x="3227" y="740"/>
                  </a:lnTo>
                  <a:lnTo>
                    <a:pt x="3279" y="831"/>
                  </a:lnTo>
                  <a:lnTo>
                    <a:pt x="3324" y="925"/>
                  </a:lnTo>
                  <a:lnTo>
                    <a:pt x="3364" y="1022"/>
                  </a:lnTo>
                  <a:lnTo>
                    <a:pt x="3396" y="1123"/>
                  </a:lnTo>
                  <a:lnTo>
                    <a:pt x="3422" y="1226"/>
                  </a:lnTo>
                  <a:lnTo>
                    <a:pt x="3442" y="1332"/>
                  </a:lnTo>
                  <a:lnTo>
                    <a:pt x="3454" y="1441"/>
                  </a:lnTo>
                  <a:lnTo>
                    <a:pt x="3458" y="1552"/>
                  </a:lnTo>
                  <a:lnTo>
                    <a:pt x="3454" y="1655"/>
                  </a:lnTo>
                  <a:lnTo>
                    <a:pt x="3444" y="1757"/>
                  </a:lnTo>
                  <a:lnTo>
                    <a:pt x="3428" y="1856"/>
                  </a:lnTo>
                  <a:lnTo>
                    <a:pt x="3405" y="1954"/>
                  </a:lnTo>
                  <a:lnTo>
                    <a:pt x="3376" y="2049"/>
                  </a:lnTo>
                  <a:lnTo>
                    <a:pt x="3340" y="2141"/>
                  </a:lnTo>
                  <a:lnTo>
                    <a:pt x="3301" y="2231"/>
                  </a:lnTo>
                  <a:lnTo>
                    <a:pt x="3255" y="2316"/>
                  </a:lnTo>
                  <a:lnTo>
                    <a:pt x="3205" y="2399"/>
                  </a:lnTo>
                  <a:lnTo>
                    <a:pt x="3148" y="2478"/>
                  </a:lnTo>
                  <a:lnTo>
                    <a:pt x="3088" y="2553"/>
                  </a:lnTo>
                  <a:lnTo>
                    <a:pt x="3023" y="2625"/>
                  </a:lnTo>
                  <a:lnTo>
                    <a:pt x="2954" y="2693"/>
                  </a:lnTo>
                  <a:lnTo>
                    <a:pt x="2954" y="3641"/>
                  </a:lnTo>
                  <a:lnTo>
                    <a:pt x="2951" y="3668"/>
                  </a:lnTo>
                  <a:lnTo>
                    <a:pt x="2943" y="3694"/>
                  </a:lnTo>
                  <a:lnTo>
                    <a:pt x="2929" y="3717"/>
                  </a:lnTo>
                  <a:lnTo>
                    <a:pt x="2912" y="3737"/>
                  </a:lnTo>
                  <a:lnTo>
                    <a:pt x="2891" y="3753"/>
                  </a:lnTo>
                  <a:lnTo>
                    <a:pt x="2867" y="3767"/>
                  </a:lnTo>
                  <a:lnTo>
                    <a:pt x="2843" y="3774"/>
                  </a:lnTo>
                  <a:lnTo>
                    <a:pt x="1232" y="4061"/>
                  </a:lnTo>
                  <a:lnTo>
                    <a:pt x="1207" y="4061"/>
                  </a:lnTo>
                  <a:lnTo>
                    <a:pt x="1183" y="4057"/>
                  </a:lnTo>
                  <a:lnTo>
                    <a:pt x="1164" y="4047"/>
                  </a:lnTo>
                  <a:lnTo>
                    <a:pt x="1146" y="4035"/>
                  </a:lnTo>
                  <a:lnTo>
                    <a:pt x="1133" y="4018"/>
                  </a:lnTo>
                  <a:lnTo>
                    <a:pt x="1124" y="3998"/>
                  </a:lnTo>
                  <a:lnTo>
                    <a:pt x="1120" y="3974"/>
                  </a:lnTo>
                  <a:lnTo>
                    <a:pt x="1120" y="3522"/>
                  </a:lnTo>
                  <a:lnTo>
                    <a:pt x="673" y="3590"/>
                  </a:lnTo>
                  <a:lnTo>
                    <a:pt x="625" y="3588"/>
                  </a:lnTo>
                  <a:lnTo>
                    <a:pt x="579" y="3576"/>
                  </a:lnTo>
                  <a:lnTo>
                    <a:pt x="536" y="3560"/>
                  </a:lnTo>
                  <a:lnTo>
                    <a:pt x="497" y="3538"/>
                  </a:lnTo>
                  <a:lnTo>
                    <a:pt x="460" y="3511"/>
                  </a:lnTo>
                  <a:lnTo>
                    <a:pt x="427" y="3479"/>
                  </a:lnTo>
                  <a:lnTo>
                    <a:pt x="400" y="3443"/>
                  </a:lnTo>
                  <a:lnTo>
                    <a:pt x="378" y="3403"/>
                  </a:lnTo>
                  <a:lnTo>
                    <a:pt x="362" y="3360"/>
                  </a:lnTo>
                  <a:lnTo>
                    <a:pt x="352" y="3314"/>
                  </a:lnTo>
                  <a:lnTo>
                    <a:pt x="348" y="3266"/>
                  </a:lnTo>
                  <a:lnTo>
                    <a:pt x="348" y="2693"/>
                  </a:lnTo>
                  <a:lnTo>
                    <a:pt x="199" y="2693"/>
                  </a:lnTo>
                  <a:lnTo>
                    <a:pt x="158" y="2690"/>
                  </a:lnTo>
                  <a:lnTo>
                    <a:pt x="121" y="2683"/>
                  </a:lnTo>
                  <a:lnTo>
                    <a:pt x="89" y="2672"/>
                  </a:lnTo>
                  <a:lnTo>
                    <a:pt x="62" y="2656"/>
                  </a:lnTo>
                  <a:lnTo>
                    <a:pt x="38" y="2635"/>
                  </a:lnTo>
                  <a:lnTo>
                    <a:pt x="21" y="2611"/>
                  </a:lnTo>
                  <a:lnTo>
                    <a:pt x="9" y="2585"/>
                  </a:lnTo>
                  <a:lnTo>
                    <a:pt x="1" y="2556"/>
                  </a:lnTo>
                  <a:lnTo>
                    <a:pt x="0" y="2524"/>
                  </a:lnTo>
                  <a:lnTo>
                    <a:pt x="5" y="2489"/>
                  </a:lnTo>
                  <a:lnTo>
                    <a:pt x="15" y="2453"/>
                  </a:lnTo>
                  <a:lnTo>
                    <a:pt x="32" y="2415"/>
                  </a:lnTo>
                  <a:lnTo>
                    <a:pt x="348" y="1808"/>
                  </a:lnTo>
                  <a:lnTo>
                    <a:pt x="348" y="1552"/>
                  </a:lnTo>
                  <a:lnTo>
                    <a:pt x="352" y="1444"/>
                  </a:lnTo>
                  <a:lnTo>
                    <a:pt x="363" y="1337"/>
                  </a:lnTo>
                  <a:lnTo>
                    <a:pt x="382" y="1232"/>
                  </a:lnTo>
                  <a:lnTo>
                    <a:pt x="406" y="1131"/>
                  </a:lnTo>
                  <a:lnTo>
                    <a:pt x="439" y="1032"/>
                  </a:lnTo>
                  <a:lnTo>
                    <a:pt x="477" y="937"/>
                  </a:lnTo>
                  <a:lnTo>
                    <a:pt x="521" y="844"/>
                  </a:lnTo>
                  <a:lnTo>
                    <a:pt x="571" y="754"/>
                  </a:lnTo>
                  <a:lnTo>
                    <a:pt x="626" y="669"/>
                  </a:lnTo>
                  <a:lnTo>
                    <a:pt x="688" y="587"/>
                  </a:lnTo>
                  <a:lnTo>
                    <a:pt x="755" y="511"/>
                  </a:lnTo>
                  <a:lnTo>
                    <a:pt x="825" y="438"/>
                  </a:lnTo>
                  <a:lnTo>
                    <a:pt x="902" y="370"/>
                  </a:lnTo>
                  <a:lnTo>
                    <a:pt x="981" y="307"/>
                  </a:lnTo>
                  <a:lnTo>
                    <a:pt x="1066" y="249"/>
                  </a:lnTo>
                  <a:lnTo>
                    <a:pt x="1154" y="197"/>
                  </a:lnTo>
                  <a:lnTo>
                    <a:pt x="1245" y="150"/>
                  </a:lnTo>
                  <a:lnTo>
                    <a:pt x="1333" y="110"/>
                  </a:lnTo>
                  <a:lnTo>
                    <a:pt x="1423" y="77"/>
                  </a:lnTo>
                  <a:lnTo>
                    <a:pt x="1516" y="50"/>
                  </a:lnTo>
                  <a:lnTo>
                    <a:pt x="1612" y="29"/>
                  </a:lnTo>
                  <a:lnTo>
                    <a:pt x="1709" y="13"/>
                  </a:lnTo>
                  <a:lnTo>
                    <a:pt x="1807" y="4"/>
                  </a:lnTo>
                  <a:lnTo>
                    <a:pt x="190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88" name="Google Shape;10488;p23"/>
            <p:cNvSpPr/>
            <p:nvPr/>
          </p:nvSpPr>
          <p:spPr>
            <a:xfrm>
              <a:off x="1612" y="2871"/>
              <a:ext cx="114" cy="435"/>
            </a:xfrm>
            <a:custGeom>
              <a:rect b="b" l="l" r="r" t="t"/>
              <a:pathLst>
                <a:path extrusionOk="0" h="870" w="229">
                  <a:moveTo>
                    <a:pt x="115" y="0"/>
                  </a:moveTo>
                  <a:lnTo>
                    <a:pt x="141" y="2"/>
                  </a:lnTo>
                  <a:lnTo>
                    <a:pt x="166" y="11"/>
                  </a:lnTo>
                  <a:lnTo>
                    <a:pt x="187" y="25"/>
                  </a:lnTo>
                  <a:lnTo>
                    <a:pt x="205" y="43"/>
                  </a:lnTo>
                  <a:lnTo>
                    <a:pt x="219" y="65"/>
                  </a:lnTo>
                  <a:lnTo>
                    <a:pt x="226" y="90"/>
                  </a:lnTo>
                  <a:lnTo>
                    <a:pt x="229" y="117"/>
                  </a:lnTo>
                  <a:lnTo>
                    <a:pt x="210" y="777"/>
                  </a:lnTo>
                  <a:lnTo>
                    <a:pt x="206" y="802"/>
                  </a:lnTo>
                  <a:lnTo>
                    <a:pt x="196" y="824"/>
                  </a:lnTo>
                  <a:lnTo>
                    <a:pt x="182" y="842"/>
                  </a:lnTo>
                  <a:lnTo>
                    <a:pt x="162" y="857"/>
                  </a:lnTo>
                  <a:lnTo>
                    <a:pt x="140" y="867"/>
                  </a:lnTo>
                  <a:lnTo>
                    <a:pt x="115" y="870"/>
                  </a:lnTo>
                  <a:lnTo>
                    <a:pt x="89" y="867"/>
                  </a:lnTo>
                  <a:lnTo>
                    <a:pt x="67" y="857"/>
                  </a:lnTo>
                  <a:lnTo>
                    <a:pt x="47" y="844"/>
                  </a:lnTo>
                  <a:lnTo>
                    <a:pt x="32" y="824"/>
                  </a:lnTo>
                  <a:lnTo>
                    <a:pt x="22" y="802"/>
                  </a:lnTo>
                  <a:lnTo>
                    <a:pt x="19" y="777"/>
                  </a:lnTo>
                  <a:lnTo>
                    <a:pt x="0" y="117"/>
                  </a:lnTo>
                  <a:lnTo>
                    <a:pt x="2" y="90"/>
                  </a:lnTo>
                  <a:lnTo>
                    <a:pt x="10" y="65"/>
                  </a:lnTo>
                  <a:lnTo>
                    <a:pt x="23" y="43"/>
                  </a:lnTo>
                  <a:lnTo>
                    <a:pt x="42" y="25"/>
                  </a:lnTo>
                  <a:lnTo>
                    <a:pt x="63" y="11"/>
                  </a:lnTo>
                  <a:lnTo>
                    <a:pt x="88" y="2"/>
                  </a:lnTo>
                  <a:lnTo>
                    <a:pt x="1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89" name="Google Shape;10489;p23"/>
          <p:cNvGrpSpPr/>
          <p:nvPr/>
        </p:nvGrpSpPr>
        <p:grpSpPr>
          <a:xfrm>
            <a:off x="2131422" y="22559486"/>
            <a:ext cx="595074" cy="595075"/>
            <a:chOff x="754" y="2047"/>
            <a:chExt cx="2454" cy="2454"/>
          </a:xfrm>
        </p:grpSpPr>
        <p:sp>
          <p:nvSpPr>
            <p:cNvPr id="10490" name="Google Shape;10490;p23"/>
            <p:cNvSpPr/>
            <p:nvPr/>
          </p:nvSpPr>
          <p:spPr>
            <a:xfrm>
              <a:off x="754" y="2047"/>
              <a:ext cx="2454" cy="2454"/>
            </a:xfrm>
            <a:custGeom>
              <a:rect b="b" l="l" r="r" t="t"/>
              <a:pathLst>
                <a:path extrusionOk="0" h="4908" w="4908">
                  <a:moveTo>
                    <a:pt x="2455" y="0"/>
                  </a:moveTo>
                  <a:lnTo>
                    <a:pt x="2594" y="5"/>
                  </a:lnTo>
                  <a:lnTo>
                    <a:pt x="2733" y="18"/>
                  </a:lnTo>
                  <a:lnTo>
                    <a:pt x="2870" y="41"/>
                  </a:lnTo>
                  <a:lnTo>
                    <a:pt x="3002" y="70"/>
                  </a:lnTo>
                  <a:lnTo>
                    <a:pt x="3132" y="109"/>
                  </a:lnTo>
                  <a:lnTo>
                    <a:pt x="3258" y="157"/>
                  </a:lnTo>
                  <a:lnTo>
                    <a:pt x="3380" y="210"/>
                  </a:lnTo>
                  <a:lnTo>
                    <a:pt x="3498" y="271"/>
                  </a:lnTo>
                  <a:lnTo>
                    <a:pt x="3613" y="340"/>
                  </a:lnTo>
                  <a:lnTo>
                    <a:pt x="3721" y="414"/>
                  </a:lnTo>
                  <a:lnTo>
                    <a:pt x="3825" y="496"/>
                  </a:lnTo>
                  <a:lnTo>
                    <a:pt x="3924" y="584"/>
                  </a:lnTo>
                  <a:lnTo>
                    <a:pt x="4017" y="676"/>
                  </a:lnTo>
                  <a:lnTo>
                    <a:pt x="4105" y="776"/>
                  </a:lnTo>
                  <a:lnTo>
                    <a:pt x="4187" y="880"/>
                  </a:lnTo>
                  <a:lnTo>
                    <a:pt x="4262" y="989"/>
                  </a:lnTo>
                  <a:lnTo>
                    <a:pt x="4330" y="1103"/>
                  </a:lnTo>
                  <a:lnTo>
                    <a:pt x="4391" y="1221"/>
                  </a:lnTo>
                  <a:lnTo>
                    <a:pt x="4445" y="1343"/>
                  </a:lnTo>
                  <a:lnTo>
                    <a:pt x="4492" y="1470"/>
                  </a:lnTo>
                  <a:lnTo>
                    <a:pt x="4531" y="1599"/>
                  </a:lnTo>
                  <a:lnTo>
                    <a:pt x="4561" y="1732"/>
                  </a:lnTo>
                  <a:lnTo>
                    <a:pt x="4583" y="1867"/>
                  </a:lnTo>
                  <a:lnTo>
                    <a:pt x="4596" y="2007"/>
                  </a:lnTo>
                  <a:lnTo>
                    <a:pt x="4601" y="2147"/>
                  </a:lnTo>
                  <a:lnTo>
                    <a:pt x="4601" y="2303"/>
                  </a:lnTo>
                  <a:lnTo>
                    <a:pt x="4660" y="2352"/>
                  </a:lnTo>
                  <a:lnTo>
                    <a:pt x="4716" y="2407"/>
                  </a:lnTo>
                  <a:lnTo>
                    <a:pt x="4763" y="2467"/>
                  </a:lnTo>
                  <a:lnTo>
                    <a:pt x="4806" y="2532"/>
                  </a:lnTo>
                  <a:lnTo>
                    <a:pt x="4842" y="2601"/>
                  </a:lnTo>
                  <a:lnTo>
                    <a:pt x="4870" y="2675"/>
                  </a:lnTo>
                  <a:lnTo>
                    <a:pt x="4891" y="2751"/>
                  </a:lnTo>
                  <a:lnTo>
                    <a:pt x="4903" y="2832"/>
                  </a:lnTo>
                  <a:lnTo>
                    <a:pt x="4908" y="2913"/>
                  </a:lnTo>
                  <a:lnTo>
                    <a:pt x="4905" y="2994"/>
                  </a:lnTo>
                  <a:lnTo>
                    <a:pt x="4893" y="3070"/>
                  </a:lnTo>
                  <a:lnTo>
                    <a:pt x="4873" y="3144"/>
                  </a:lnTo>
                  <a:lnTo>
                    <a:pt x="4847" y="3216"/>
                  </a:lnTo>
                  <a:lnTo>
                    <a:pt x="4814" y="3283"/>
                  </a:lnTo>
                  <a:lnTo>
                    <a:pt x="4775" y="3347"/>
                  </a:lnTo>
                  <a:lnTo>
                    <a:pt x="4729" y="3405"/>
                  </a:lnTo>
                  <a:lnTo>
                    <a:pt x="4678" y="3460"/>
                  </a:lnTo>
                  <a:lnTo>
                    <a:pt x="4623" y="3509"/>
                  </a:lnTo>
                  <a:lnTo>
                    <a:pt x="4564" y="3553"/>
                  </a:lnTo>
                  <a:lnTo>
                    <a:pt x="4500" y="3591"/>
                  </a:lnTo>
                  <a:lnTo>
                    <a:pt x="4500" y="4295"/>
                  </a:lnTo>
                  <a:lnTo>
                    <a:pt x="4495" y="4354"/>
                  </a:lnTo>
                  <a:lnTo>
                    <a:pt x="4482" y="4412"/>
                  </a:lnTo>
                  <a:lnTo>
                    <a:pt x="4461" y="4466"/>
                  </a:lnTo>
                  <a:lnTo>
                    <a:pt x="4433" y="4517"/>
                  </a:lnTo>
                  <a:lnTo>
                    <a:pt x="4398" y="4563"/>
                  </a:lnTo>
                  <a:lnTo>
                    <a:pt x="4358" y="4603"/>
                  </a:lnTo>
                  <a:lnTo>
                    <a:pt x="4312" y="4637"/>
                  </a:lnTo>
                  <a:lnTo>
                    <a:pt x="4263" y="4665"/>
                  </a:lnTo>
                  <a:lnTo>
                    <a:pt x="4208" y="4686"/>
                  </a:lnTo>
                  <a:lnTo>
                    <a:pt x="4150" y="4700"/>
                  </a:lnTo>
                  <a:lnTo>
                    <a:pt x="4090" y="4704"/>
                  </a:lnTo>
                  <a:lnTo>
                    <a:pt x="2947" y="4704"/>
                  </a:lnTo>
                  <a:lnTo>
                    <a:pt x="2928" y="4746"/>
                  </a:lnTo>
                  <a:lnTo>
                    <a:pt x="2903" y="4786"/>
                  </a:lnTo>
                  <a:lnTo>
                    <a:pt x="2873" y="4820"/>
                  </a:lnTo>
                  <a:lnTo>
                    <a:pt x="2837" y="4850"/>
                  </a:lnTo>
                  <a:lnTo>
                    <a:pt x="2797" y="4875"/>
                  </a:lnTo>
                  <a:lnTo>
                    <a:pt x="2754" y="4893"/>
                  </a:lnTo>
                  <a:lnTo>
                    <a:pt x="2708" y="4904"/>
                  </a:lnTo>
                  <a:lnTo>
                    <a:pt x="2658" y="4908"/>
                  </a:lnTo>
                  <a:lnTo>
                    <a:pt x="2352" y="4908"/>
                  </a:lnTo>
                  <a:lnTo>
                    <a:pt x="2303" y="4904"/>
                  </a:lnTo>
                  <a:lnTo>
                    <a:pt x="2255" y="4892"/>
                  </a:lnTo>
                  <a:lnTo>
                    <a:pt x="2210" y="4874"/>
                  </a:lnTo>
                  <a:lnTo>
                    <a:pt x="2170" y="4848"/>
                  </a:lnTo>
                  <a:lnTo>
                    <a:pt x="2134" y="4817"/>
                  </a:lnTo>
                  <a:lnTo>
                    <a:pt x="2105" y="4781"/>
                  </a:lnTo>
                  <a:lnTo>
                    <a:pt x="2079" y="4741"/>
                  </a:lnTo>
                  <a:lnTo>
                    <a:pt x="2060" y="4698"/>
                  </a:lnTo>
                  <a:lnTo>
                    <a:pt x="2050" y="4650"/>
                  </a:lnTo>
                  <a:lnTo>
                    <a:pt x="2045" y="4601"/>
                  </a:lnTo>
                  <a:lnTo>
                    <a:pt x="2050" y="4551"/>
                  </a:lnTo>
                  <a:lnTo>
                    <a:pt x="2060" y="4505"/>
                  </a:lnTo>
                  <a:lnTo>
                    <a:pt x="2079" y="4460"/>
                  </a:lnTo>
                  <a:lnTo>
                    <a:pt x="2105" y="4420"/>
                  </a:lnTo>
                  <a:lnTo>
                    <a:pt x="2134" y="4384"/>
                  </a:lnTo>
                  <a:lnTo>
                    <a:pt x="2170" y="4354"/>
                  </a:lnTo>
                  <a:lnTo>
                    <a:pt x="2210" y="4329"/>
                  </a:lnTo>
                  <a:lnTo>
                    <a:pt x="2255" y="4310"/>
                  </a:lnTo>
                  <a:lnTo>
                    <a:pt x="2303" y="4299"/>
                  </a:lnTo>
                  <a:lnTo>
                    <a:pt x="2352" y="4295"/>
                  </a:lnTo>
                  <a:lnTo>
                    <a:pt x="2658" y="4295"/>
                  </a:lnTo>
                  <a:lnTo>
                    <a:pt x="2708" y="4298"/>
                  </a:lnTo>
                  <a:lnTo>
                    <a:pt x="2754" y="4310"/>
                  </a:lnTo>
                  <a:lnTo>
                    <a:pt x="2797" y="4327"/>
                  </a:lnTo>
                  <a:lnTo>
                    <a:pt x="2837" y="4351"/>
                  </a:lnTo>
                  <a:lnTo>
                    <a:pt x="2873" y="4381"/>
                  </a:lnTo>
                  <a:lnTo>
                    <a:pt x="2903" y="4417"/>
                  </a:lnTo>
                  <a:lnTo>
                    <a:pt x="2928" y="4456"/>
                  </a:lnTo>
                  <a:lnTo>
                    <a:pt x="2947" y="4499"/>
                  </a:lnTo>
                  <a:lnTo>
                    <a:pt x="4090" y="4499"/>
                  </a:lnTo>
                  <a:lnTo>
                    <a:pt x="4131" y="4494"/>
                  </a:lnTo>
                  <a:lnTo>
                    <a:pt x="4169" y="4482"/>
                  </a:lnTo>
                  <a:lnTo>
                    <a:pt x="4203" y="4464"/>
                  </a:lnTo>
                  <a:lnTo>
                    <a:pt x="4235" y="4439"/>
                  </a:lnTo>
                  <a:lnTo>
                    <a:pt x="4260" y="4409"/>
                  </a:lnTo>
                  <a:lnTo>
                    <a:pt x="4278" y="4374"/>
                  </a:lnTo>
                  <a:lnTo>
                    <a:pt x="4290" y="4335"/>
                  </a:lnTo>
                  <a:lnTo>
                    <a:pt x="4294" y="4295"/>
                  </a:lnTo>
                  <a:lnTo>
                    <a:pt x="4294" y="3665"/>
                  </a:lnTo>
                  <a:lnTo>
                    <a:pt x="4245" y="3674"/>
                  </a:lnTo>
                  <a:lnTo>
                    <a:pt x="4193" y="3680"/>
                  </a:lnTo>
                  <a:lnTo>
                    <a:pt x="4141" y="3681"/>
                  </a:lnTo>
                  <a:lnTo>
                    <a:pt x="3988" y="3681"/>
                  </a:lnTo>
                  <a:lnTo>
                    <a:pt x="3988" y="2147"/>
                  </a:lnTo>
                  <a:lnTo>
                    <a:pt x="4141" y="2147"/>
                  </a:lnTo>
                  <a:lnTo>
                    <a:pt x="4208" y="2150"/>
                  </a:lnTo>
                  <a:lnTo>
                    <a:pt x="4273" y="2159"/>
                  </a:lnTo>
                  <a:lnTo>
                    <a:pt x="4336" y="2172"/>
                  </a:lnTo>
                  <a:lnTo>
                    <a:pt x="4397" y="2192"/>
                  </a:lnTo>
                  <a:lnTo>
                    <a:pt x="4397" y="2147"/>
                  </a:lnTo>
                  <a:lnTo>
                    <a:pt x="4393" y="2014"/>
                  </a:lnTo>
                  <a:lnTo>
                    <a:pt x="4379" y="1883"/>
                  </a:lnTo>
                  <a:lnTo>
                    <a:pt x="4357" y="1755"/>
                  </a:lnTo>
                  <a:lnTo>
                    <a:pt x="4327" y="1632"/>
                  </a:lnTo>
                  <a:lnTo>
                    <a:pt x="4290" y="1510"/>
                  </a:lnTo>
                  <a:lnTo>
                    <a:pt x="4244" y="1392"/>
                  </a:lnTo>
                  <a:lnTo>
                    <a:pt x="4192" y="1278"/>
                  </a:lnTo>
                  <a:lnTo>
                    <a:pt x="4131" y="1167"/>
                  </a:lnTo>
                  <a:lnTo>
                    <a:pt x="4065" y="1062"/>
                  </a:lnTo>
                  <a:lnTo>
                    <a:pt x="3992" y="961"/>
                  </a:lnTo>
                  <a:lnTo>
                    <a:pt x="3912" y="865"/>
                  </a:lnTo>
                  <a:lnTo>
                    <a:pt x="3827" y="774"/>
                  </a:lnTo>
                  <a:lnTo>
                    <a:pt x="3736" y="690"/>
                  </a:lnTo>
                  <a:lnTo>
                    <a:pt x="3641" y="609"/>
                  </a:lnTo>
                  <a:lnTo>
                    <a:pt x="3540" y="536"/>
                  </a:lnTo>
                  <a:lnTo>
                    <a:pt x="3434" y="469"/>
                  </a:lnTo>
                  <a:lnTo>
                    <a:pt x="3324" y="410"/>
                  </a:lnTo>
                  <a:lnTo>
                    <a:pt x="3209" y="358"/>
                  </a:lnTo>
                  <a:lnTo>
                    <a:pt x="3092" y="312"/>
                  </a:lnTo>
                  <a:lnTo>
                    <a:pt x="2970" y="274"/>
                  </a:lnTo>
                  <a:lnTo>
                    <a:pt x="2844" y="245"/>
                  </a:lnTo>
                  <a:lnTo>
                    <a:pt x="2718" y="222"/>
                  </a:lnTo>
                  <a:lnTo>
                    <a:pt x="2587" y="209"/>
                  </a:lnTo>
                  <a:lnTo>
                    <a:pt x="2455" y="204"/>
                  </a:lnTo>
                  <a:lnTo>
                    <a:pt x="2321" y="209"/>
                  </a:lnTo>
                  <a:lnTo>
                    <a:pt x="2191" y="222"/>
                  </a:lnTo>
                  <a:lnTo>
                    <a:pt x="2063" y="245"/>
                  </a:lnTo>
                  <a:lnTo>
                    <a:pt x="1938" y="274"/>
                  </a:lnTo>
                  <a:lnTo>
                    <a:pt x="1816" y="312"/>
                  </a:lnTo>
                  <a:lnTo>
                    <a:pt x="1698" y="358"/>
                  </a:lnTo>
                  <a:lnTo>
                    <a:pt x="1584" y="410"/>
                  </a:lnTo>
                  <a:lnTo>
                    <a:pt x="1474" y="469"/>
                  </a:lnTo>
                  <a:lnTo>
                    <a:pt x="1368" y="536"/>
                  </a:lnTo>
                  <a:lnTo>
                    <a:pt x="1267" y="609"/>
                  </a:lnTo>
                  <a:lnTo>
                    <a:pt x="1171" y="690"/>
                  </a:lnTo>
                  <a:lnTo>
                    <a:pt x="1081" y="774"/>
                  </a:lnTo>
                  <a:lnTo>
                    <a:pt x="996" y="865"/>
                  </a:lnTo>
                  <a:lnTo>
                    <a:pt x="917" y="961"/>
                  </a:lnTo>
                  <a:lnTo>
                    <a:pt x="844" y="1062"/>
                  </a:lnTo>
                  <a:lnTo>
                    <a:pt x="777" y="1167"/>
                  </a:lnTo>
                  <a:lnTo>
                    <a:pt x="717" y="1278"/>
                  </a:lnTo>
                  <a:lnTo>
                    <a:pt x="664" y="1392"/>
                  </a:lnTo>
                  <a:lnTo>
                    <a:pt x="619" y="1510"/>
                  </a:lnTo>
                  <a:lnTo>
                    <a:pt x="581" y="1632"/>
                  </a:lnTo>
                  <a:lnTo>
                    <a:pt x="551" y="1755"/>
                  </a:lnTo>
                  <a:lnTo>
                    <a:pt x="528" y="1883"/>
                  </a:lnTo>
                  <a:lnTo>
                    <a:pt x="515" y="2014"/>
                  </a:lnTo>
                  <a:lnTo>
                    <a:pt x="511" y="2147"/>
                  </a:lnTo>
                  <a:lnTo>
                    <a:pt x="511" y="2192"/>
                  </a:lnTo>
                  <a:lnTo>
                    <a:pt x="572" y="2172"/>
                  </a:lnTo>
                  <a:lnTo>
                    <a:pt x="636" y="2159"/>
                  </a:lnTo>
                  <a:lnTo>
                    <a:pt x="700" y="2150"/>
                  </a:lnTo>
                  <a:lnTo>
                    <a:pt x="767" y="2147"/>
                  </a:lnTo>
                  <a:lnTo>
                    <a:pt x="920" y="2147"/>
                  </a:lnTo>
                  <a:lnTo>
                    <a:pt x="920" y="3681"/>
                  </a:lnTo>
                  <a:lnTo>
                    <a:pt x="767" y="3681"/>
                  </a:lnTo>
                  <a:lnTo>
                    <a:pt x="683" y="3677"/>
                  </a:lnTo>
                  <a:lnTo>
                    <a:pt x="603" y="3664"/>
                  </a:lnTo>
                  <a:lnTo>
                    <a:pt x="524" y="3641"/>
                  </a:lnTo>
                  <a:lnTo>
                    <a:pt x="450" y="3613"/>
                  </a:lnTo>
                  <a:lnTo>
                    <a:pt x="380" y="3576"/>
                  </a:lnTo>
                  <a:lnTo>
                    <a:pt x="314" y="3533"/>
                  </a:lnTo>
                  <a:lnTo>
                    <a:pt x="253" y="3484"/>
                  </a:lnTo>
                  <a:lnTo>
                    <a:pt x="198" y="3427"/>
                  </a:lnTo>
                  <a:lnTo>
                    <a:pt x="147" y="3366"/>
                  </a:lnTo>
                  <a:lnTo>
                    <a:pt x="104" y="3300"/>
                  </a:lnTo>
                  <a:lnTo>
                    <a:pt x="68" y="3230"/>
                  </a:lnTo>
                  <a:lnTo>
                    <a:pt x="39" y="3156"/>
                  </a:lnTo>
                  <a:lnTo>
                    <a:pt x="18" y="3079"/>
                  </a:lnTo>
                  <a:lnTo>
                    <a:pt x="4" y="2997"/>
                  </a:lnTo>
                  <a:lnTo>
                    <a:pt x="0" y="2913"/>
                  </a:lnTo>
                  <a:lnTo>
                    <a:pt x="4" y="2832"/>
                  </a:lnTo>
                  <a:lnTo>
                    <a:pt x="18" y="2751"/>
                  </a:lnTo>
                  <a:lnTo>
                    <a:pt x="39" y="2675"/>
                  </a:lnTo>
                  <a:lnTo>
                    <a:pt x="67" y="2601"/>
                  </a:lnTo>
                  <a:lnTo>
                    <a:pt x="103" y="2532"/>
                  </a:lnTo>
                  <a:lnTo>
                    <a:pt x="144" y="2467"/>
                  </a:lnTo>
                  <a:lnTo>
                    <a:pt x="194" y="2407"/>
                  </a:lnTo>
                  <a:lnTo>
                    <a:pt x="247" y="2352"/>
                  </a:lnTo>
                  <a:lnTo>
                    <a:pt x="307" y="2303"/>
                  </a:lnTo>
                  <a:lnTo>
                    <a:pt x="307" y="2147"/>
                  </a:lnTo>
                  <a:lnTo>
                    <a:pt x="311" y="2007"/>
                  </a:lnTo>
                  <a:lnTo>
                    <a:pt x="324" y="1867"/>
                  </a:lnTo>
                  <a:lnTo>
                    <a:pt x="347" y="1732"/>
                  </a:lnTo>
                  <a:lnTo>
                    <a:pt x="378" y="1599"/>
                  </a:lnTo>
                  <a:lnTo>
                    <a:pt x="417" y="1470"/>
                  </a:lnTo>
                  <a:lnTo>
                    <a:pt x="463" y="1343"/>
                  </a:lnTo>
                  <a:lnTo>
                    <a:pt x="517" y="1221"/>
                  </a:lnTo>
                  <a:lnTo>
                    <a:pt x="579" y="1103"/>
                  </a:lnTo>
                  <a:lnTo>
                    <a:pt x="646" y="989"/>
                  </a:lnTo>
                  <a:lnTo>
                    <a:pt x="722" y="880"/>
                  </a:lnTo>
                  <a:lnTo>
                    <a:pt x="802" y="776"/>
                  </a:lnTo>
                  <a:lnTo>
                    <a:pt x="890" y="676"/>
                  </a:lnTo>
                  <a:lnTo>
                    <a:pt x="984" y="584"/>
                  </a:lnTo>
                  <a:lnTo>
                    <a:pt x="1082" y="496"/>
                  </a:lnTo>
                  <a:lnTo>
                    <a:pt x="1186" y="414"/>
                  </a:lnTo>
                  <a:lnTo>
                    <a:pt x="1296" y="340"/>
                  </a:lnTo>
                  <a:lnTo>
                    <a:pt x="1410" y="271"/>
                  </a:lnTo>
                  <a:lnTo>
                    <a:pt x="1527" y="210"/>
                  </a:lnTo>
                  <a:lnTo>
                    <a:pt x="1649" y="157"/>
                  </a:lnTo>
                  <a:lnTo>
                    <a:pt x="1776" y="109"/>
                  </a:lnTo>
                  <a:lnTo>
                    <a:pt x="1905" y="70"/>
                  </a:lnTo>
                  <a:lnTo>
                    <a:pt x="2039" y="41"/>
                  </a:lnTo>
                  <a:lnTo>
                    <a:pt x="2175" y="18"/>
                  </a:lnTo>
                  <a:lnTo>
                    <a:pt x="2313" y="5"/>
                  </a:lnTo>
                  <a:lnTo>
                    <a:pt x="24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91" name="Google Shape;10491;p23"/>
            <p:cNvSpPr/>
            <p:nvPr/>
          </p:nvSpPr>
          <p:spPr>
            <a:xfrm>
              <a:off x="1367" y="2404"/>
              <a:ext cx="1227" cy="1227"/>
            </a:xfrm>
            <a:custGeom>
              <a:rect b="b" l="l" r="r" t="t"/>
              <a:pathLst>
                <a:path extrusionOk="0" h="2454" w="2454">
                  <a:moveTo>
                    <a:pt x="1228" y="747"/>
                  </a:moveTo>
                  <a:lnTo>
                    <a:pt x="1162" y="752"/>
                  </a:lnTo>
                  <a:lnTo>
                    <a:pt x="1100" y="765"/>
                  </a:lnTo>
                  <a:lnTo>
                    <a:pt x="1040" y="784"/>
                  </a:lnTo>
                  <a:lnTo>
                    <a:pt x="985" y="813"/>
                  </a:lnTo>
                  <a:lnTo>
                    <a:pt x="934" y="847"/>
                  </a:lnTo>
                  <a:lnTo>
                    <a:pt x="888" y="889"/>
                  </a:lnTo>
                  <a:lnTo>
                    <a:pt x="846" y="935"/>
                  </a:lnTo>
                  <a:lnTo>
                    <a:pt x="812" y="985"/>
                  </a:lnTo>
                  <a:lnTo>
                    <a:pt x="784" y="1040"/>
                  </a:lnTo>
                  <a:lnTo>
                    <a:pt x="765" y="1100"/>
                  </a:lnTo>
                  <a:lnTo>
                    <a:pt x="751" y="1162"/>
                  </a:lnTo>
                  <a:lnTo>
                    <a:pt x="747" y="1228"/>
                  </a:lnTo>
                  <a:lnTo>
                    <a:pt x="751" y="1292"/>
                  </a:lnTo>
                  <a:lnTo>
                    <a:pt x="765" y="1354"/>
                  </a:lnTo>
                  <a:lnTo>
                    <a:pt x="784" y="1414"/>
                  </a:lnTo>
                  <a:lnTo>
                    <a:pt x="812" y="1469"/>
                  </a:lnTo>
                  <a:lnTo>
                    <a:pt x="846" y="1521"/>
                  </a:lnTo>
                  <a:lnTo>
                    <a:pt x="888" y="1567"/>
                  </a:lnTo>
                  <a:lnTo>
                    <a:pt x="934" y="1608"/>
                  </a:lnTo>
                  <a:lnTo>
                    <a:pt x="985" y="1642"/>
                  </a:lnTo>
                  <a:lnTo>
                    <a:pt x="1040" y="1670"/>
                  </a:lnTo>
                  <a:lnTo>
                    <a:pt x="1100" y="1691"/>
                  </a:lnTo>
                  <a:lnTo>
                    <a:pt x="1162" y="1703"/>
                  </a:lnTo>
                  <a:lnTo>
                    <a:pt x="1228" y="1707"/>
                  </a:lnTo>
                  <a:lnTo>
                    <a:pt x="1292" y="1703"/>
                  </a:lnTo>
                  <a:lnTo>
                    <a:pt x="1354" y="1691"/>
                  </a:lnTo>
                  <a:lnTo>
                    <a:pt x="1414" y="1670"/>
                  </a:lnTo>
                  <a:lnTo>
                    <a:pt x="1469" y="1642"/>
                  </a:lnTo>
                  <a:lnTo>
                    <a:pt x="1521" y="1608"/>
                  </a:lnTo>
                  <a:lnTo>
                    <a:pt x="1567" y="1567"/>
                  </a:lnTo>
                  <a:lnTo>
                    <a:pt x="1607" y="1521"/>
                  </a:lnTo>
                  <a:lnTo>
                    <a:pt x="1641" y="1469"/>
                  </a:lnTo>
                  <a:lnTo>
                    <a:pt x="1670" y="1414"/>
                  </a:lnTo>
                  <a:lnTo>
                    <a:pt x="1690" y="1354"/>
                  </a:lnTo>
                  <a:lnTo>
                    <a:pt x="1702" y="1292"/>
                  </a:lnTo>
                  <a:lnTo>
                    <a:pt x="1707" y="1228"/>
                  </a:lnTo>
                  <a:lnTo>
                    <a:pt x="1702" y="1162"/>
                  </a:lnTo>
                  <a:lnTo>
                    <a:pt x="1690" y="1100"/>
                  </a:lnTo>
                  <a:lnTo>
                    <a:pt x="1670" y="1040"/>
                  </a:lnTo>
                  <a:lnTo>
                    <a:pt x="1641" y="985"/>
                  </a:lnTo>
                  <a:lnTo>
                    <a:pt x="1607" y="935"/>
                  </a:lnTo>
                  <a:lnTo>
                    <a:pt x="1567" y="889"/>
                  </a:lnTo>
                  <a:lnTo>
                    <a:pt x="1521" y="847"/>
                  </a:lnTo>
                  <a:lnTo>
                    <a:pt x="1469" y="813"/>
                  </a:lnTo>
                  <a:lnTo>
                    <a:pt x="1414" y="784"/>
                  </a:lnTo>
                  <a:lnTo>
                    <a:pt x="1354" y="765"/>
                  </a:lnTo>
                  <a:lnTo>
                    <a:pt x="1292" y="752"/>
                  </a:lnTo>
                  <a:lnTo>
                    <a:pt x="1228" y="747"/>
                  </a:lnTo>
                  <a:close/>
                  <a:moveTo>
                    <a:pt x="1067" y="0"/>
                  </a:moveTo>
                  <a:lnTo>
                    <a:pt x="1387" y="0"/>
                  </a:lnTo>
                  <a:lnTo>
                    <a:pt x="1436" y="290"/>
                  </a:lnTo>
                  <a:lnTo>
                    <a:pt x="1516" y="313"/>
                  </a:lnTo>
                  <a:lnTo>
                    <a:pt x="1595" y="341"/>
                  </a:lnTo>
                  <a:lnTo>
                    <a:pt x="1671" y="377"/>
                  </a:lnTo>
                  <a:lnTo>
                    <a:pt x="1743" y="418"/>
                  </a:lnTo>
                  <a:lnTo>
                    <a:pt x="1982" y="247"/>
                  </a:lnTo>
                  <a:lnTo>
                    <a:pt x="2208" y="473"/>
                  </a:lnTo>
                  <a:lnTo>
                    <a:pt x="2037" y="713"/>
                  </a:lnTo>
                  <a:lnTo>
                    <a:pt x="2077" y="784"/>
                  </a:lnTo>
                  <a:lnTo>
                    <a:pt x="2113" y="859"/>
                  </a:lnTo>
                  <a:lnTo>
                    <a:pt x="2141" y="938"/>
                  </a:lnTo>
                  <a:lnTo>
                    <a:pt x="2164" y="1020"/>
                  </a:lnTo>
                  <a:lnTo>
                    <a:pt x="2454" y="1067"/>
                  </a:lnTo>
                  <a:lnTo>
                    <a:pt x="2454" y="1387"/>
                  </a:lnTo>
                  <a:lnTo>
                    <a:pt x="2164" y="1436"/>
                  </a:lnTo>
                  <a:lnTo>
                    <a:pt x="2141" y="1517"/>
                  </a:lnTo>
                  <a:lnTo>
                    <a:pt x="2113" y="1596"/>
                  </a:lnTo>
                  <a:lnTo>
                    <a:pt x="2077" y="1672"/>
                  </a:lnTo>
                  <a:lnTo>
                    <a:pt x="2037" y="1743"/>
                  </a:lnTo>
                  <a:lnTo>
                    <a:pt x="2208" y="1983"/>
                  </a:lnTo>
                  <a:lnTo>
                    <a:pt x="1982" y="2209"/>
                  </a:lnTo>
                  <a:lnTo>
                    <a:pt x="1743" y="2038"/>
                  </a:lnTo>
                  <a:lnTo>
                    <a:pt x="1671" y="2078"/>
                  </a:lnTo>
                  <a:lnTo>
                    <a:pt x="1595" y="2114"/>
                  </a:lnTo>
                  <a:lnTo>
                    <a:pt x="1516" y="2142"/>
                  </a:lnTo>
                  <a:lnTo>
                    <a:pt x="1436" y="2164"/>
                  </a:lnTo>
                  <a:lnTo>
                    <a:pt x="1387" y="2454"/>
                  </a:lnTo>
                  <a:lnTo>
                    <a:pt x="1067" y="2454"/>
                  </a:lnTo>
                  <a:lnTo>
                    <a:pt x="1019" y="2164"/>
                  </a:lnTo>
                  <a:lnTo>
                    <a:pt x="937" y="2142"/>
                  </a:lnTo>
                  <a:lnTo>
                    <a:pt x="858" y="2114"/>
                  </a:lnTo>
                  <a:lnTo>
                    <a:pt x="784" y="2078"/>
                  </a:lnTo>
                  <a:lnTo>
                    <a:pt x="712" y="2038"/>
                  </a:lnTo>
                  <a:lnTo>
                    <a:pt x="473" y="2209"/>
                  </a:lnTo>
                  <a:lnTo>
                    <a:pt x="247" y="1983"/>
                  </a:lnTo>
                  <a:lnTo>
                    <a:pt x="418" y="1743"/>
                  </a:lnTo>
                  <a:lnTo>
                    <a:pt x="376" y="1672"/>
                  </a:lnTo>
                  <a:lnTo>
                    <a:pt x="340" y="1596"/>
                  </a:lnTo>
                  <a:lnTo>
                    <a:pt x="312" y="1517"/>
                  </a:lnTo>
                  <a:lnTo>
                    <a:pt x="290" y="1436"/>
                  </a:lnTo>
                  <a:lnTo>
                    <a:pt x="0" y="1387"/>
                  </a:lnTo>
                  <a:lnTo>
                    <a:pt x="0" y="1067"/>
                  </a:lnTo>
                  <a:lnTo>
                    <a:pt x="290" y="1020"/>
                  </a:lnTo>
                  <a:lnTo>
                    <a:pt x="312" y="938"/>
                  </a:lnTo>
                  <a:lnTo>
                    <a:pt x="340" y="859"/>
                  </a:lnTo>
                  <a:lnTo>
                    <a:pt x="376" y="784"/>
                  </a:lnTo>
                  <a:lnTo>
                    <a:pt x="418" y="713"/>
                  </a:lnTo>
                  <a:lnTo>
                    <a:pt x="247" y="473"/>
                  </a:lnTo>
                  <a:lnTo>
                    <a:pt x="473" y="247"/>
                  </a:lnTo>
                  <a:lnTo>
                    <a:pt x="712" y="418"/>
                  </a:lnTo>
                  <a:lnTo>
                    <a:pt x="784" y="377"/>
                  </a:lnTo>
                  <a:lnTo>
                    <a:pt x="858" y="341"/>
                  </a:lnTo>
                  <a:lnTo>
                    <a:pt x="937" y="313"/>
                  </a:lnTo>
                  <a:lnTo>
                    <a:pt x="1019" y="290"/>
                  </a:lnTo>
                  <a:lnTo>
                    <a:pt x="106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92" name="Google Shape;10492;p23"/>
          <p:cNvGrpSpPr/>
          <p:nvPr/>
        </p:nvGrpSpPr>
        <p:grpSpPr>
          <a:xfrm>
            <a:off x="3522431" y="22614477"/>
            <a:ext cx="426988" cy="485220"/>
            <a:chOff x="1985" y="2539"/>
            <a:chExt cx="843" cy="958"/>
          </a:xfrm>
        </p:grpSpPr>
        <p:sp>
          <p:nvSpPr>
            <p:cNvPr id="10493" name="Google Shape;10493;p23"/>
            <p:cNvSpPr/>
            <p:nvPr/>
          </p:nvSpPr>
          <p:spPr>
            <a:xfrm>
              <a:off x="2259" y="2929"/>
              <a:ext cx="413" cy="568"/>
            </a:xfrm>
            <a:custGeom>
              <a:rect b="b" l="l" r="r" t="t"/>
              <a:pathLst>
                <a:path extrusionOk="0" h="2273" w="1651">
                  <a:moveTo>
                    <a:pt x="591" y="0"/>
                  </a:moveTo>
                  <a:lnTo>
                    <a:pt x="626" y="4"/>
                  </a:lnTo>
                  <a:lnTo>
                    <a:pt x="659" y="13"/>
                  </a:lnTo>
                  <a:lnTo>
                    <a:pt x="688" y="27"/>
                  </a:lnTo>
                  <a:lnTo>
                    <a:pt x="717" y="47"/>
                  </a:lnTo>
                  <a:lnTo>
                    <a:pt x="740" y="70"/>
                  </a:lnTo>
                  <a:lnTo>
                    <a:pt x="761" y="98"/>
                  </a:lnTo>
                  <a:lnTo>
                    <a:pt x="777" y="130"/>
                  </a:lnTo>
                  <a:lnTo>
                    <a:pt x="789" y="164"/>
                  </a:lnTo>
                  <a:lnTo>
                    <a:pt x="797" y="200"/>
                  </a:lnTo>
                  <a:lnTo>
                    <a:pt x="800" y="239"/>
                  </a:lnTo>
                  <a:lnTo>
                    <a:pt x="800" y="771"/>
                  </a:lnTo>
                  <a:lnTo>
                    <a:pt x="1238" y="771"/>
                  </a:lnTo>
                  <a:lnTo>
                    <a:pt x="1289" y="775"/>
                  </a:lnTo>
                  <a:lnTo>
                    <a:pt x="1340" y="784"/>
                  </a:lnTo>
                  <a:lnTo>
                    <a:pt x="1386" y="799"/>
                  </a:lnTo>
                  <a:lnTo>
                    <a:pt x="1432" y="820"/>
                  </a:lnTo>
                  <a:lnTo>
                    <a:pt x="1473" y="845"/>
                  </a:lnTo>
                  <a:lnTo>
                    <a:pt x="1512" y="875"/>
                  </a:lnTo>
                  <a:lnTo>
                    <a:pt x="1547" y="910"/>
                  </a:lnTo>
                  <a:lnTo>
                    <a:pt x="1576" y="948"/>
                  </a:lnTo>
                  <a:lnTo>
                    <a:pt x="1602" y="990"/>
                  </a:lnTo>
                  <a:lnTo>
                    <a:pt x="1623" y="1034"/>
                  </a:lnTo>
                  <a:lnTo>
                    <a:pt x="1638" y="1082"/>
                  </a:lnTo>
                  <a:lnTo>
                    <a:pt x="1647" y="1131"/>
                  </a:lnTo>
                  <a:lnTo>
                    <a:pt x="1651" y="1183"/>
                  </a:lnTo>
                  <a:lnTo>
                    <a:pt x="1651" y="1192"/>
                  </a:lnTo>
                  <a:lnTo>
                    <a:pt x="1651" y="1202"/>
                  </a:lnTo>
                  <a:lnTo>
                    <a:pt x="1649" y="1204"/>
                  </a:lnTo>
                  <a:lnTo>
                    <a:pt x="1648" y="1206"/>
                  </a:lnTo>
                  <a:lnTo>
                    <a:pt x="1646" y="1210"/>
                  </a:lnTo>
                  <a:lnTo>
                    <a:pt x="1646" y="1212"/>
                  </a:lnTo>
                  <a:lnTo>
                    <a:pt x="1646" y="1954"/>
                  </a:lnTo>
                  <a:lnTo>
                    <a:pt x="1644" y="1998"/>
                  </a:lnTo>
                  <a:lnTo>
                    <a:pt x="1638" y="2040"/>
                  </a:lnTo>
                  <a:lnTo>
                    <a:pt x="1627" y="2079"/>
                  </a:lnTo>
                  <a:lnTo>
                    <a:pt x="1612" y="2115"/>
                  </a:lnTo>
                  <a:lnTo>
                    <a:pt x="1593" y="2147"/>
                  </a:lnTo>
                  <a:lnTo>
                    <a:pt x="1571" y="2176"/>
                  </a:lnTo>
                  <a:lnTo>
                    <a:pt x="1544" y="2202"/>
                  </a:lnTo>
                  <a:lnTo>
                    <a:pt x="1514" y="2223"/>
                  </a:lnTo>
                  <a:lnTo>
                    <a:pt x="1480" y="2240"/>
                  </a:lnTo>
                  <a:lnTo>
                    <a:pt x="1441" y="2255"/>
                  </a:lnTo>
                  <a:lnTo>
                    <a:pt x="1398" y="2265"/>
                  </a:lnTo>
                  <a:lnTo>
                    <a:pt x="1353" y="2271"/>
                  </a:lnTo>
                  <a:lnTo>
                    <a:pt x="1302" y="2273"/>
                  </a:lnTo>
                  <a:lnTo>
                    <a:pt x="717" y="2273"/>
                  </a:lnTo>
                  <a:lnTo>
                    <a:pt x="674" y="2271"/>
                  </a:lnTo>
                  <a:lnTo>
                    <a:pt x="635" y="2262"/>
                  </a:lnTo>
                  <a:lnTo>
                    <a:pt x="596" y="2250"/>
                  </a:lnTo>
                  <a:lnTo>
                    <a:pt x="560" y="2231"/>
                  </a:lnTo>
                  <a:lnTo>
                    <a:pt x="525" y="2207"/>
                  </a:lnTo>
                  <a:lnTo>
                    <a:pt x="492" y="2179"/>
                  </a:lnTo>
                  <a:lnTo>
                    <a:pt x="462" y="2148"/>
                  </a:lnTo>
                  <a:lnTo>
                    <a:pt x="435" y="2112"/>
                  </a:lnTo>
                  <a:lnTo>
                    <a:pt x="431" y="2105"/>
                  </a:lnTo>
                  <a:lnTo>
                    <a:pt x="424" y="2093"/>
                  </a:lnTo>
                  <a:lnTo>
                    <a:pt x="416" y="2075"/>
                  </a:lnTo>
                  <a:lnTo>
                    <a:pt x="404" y="2054"/>
                  </a:lnTo>
                  <a:lnTo>
                    <a:pt x="390" y="2027"/>
                  </a:lnTo>
                  <a:lnTo>
                    <a:pt x="375" y="1998"/>
                  </a:lnTo>
                  <a:lnTo>
                    <a:pt x="359" y="1965"/>
                  </a:lnTo>
                  <a:lnTo>
                    <a:pt x="340" y="1929"/>
                  </a:lnTo>
                  <a:lnTo>
                    <a:pt x="320" y="1890"/>
                  </a:lnTo>
                  <a:lnTo>
                    <a:pt x="300" y="1851"/>
                  </a:lnTo>
                  <a:lnTo>
                    <a:pt x="279" y="1809"/>
                  </a:lnTo>
                  <a:lnTo>
                    <a:pt x="257" y="1765"/>
                  </a:lnTo>
                  <a:lnTo>
                    <a:pt x="235" y="1721"/>
                  </a:lnTo>
                  <a:lnTo>
                    <a:pt x="213" y="1676"/>
                  </a:lnTo>
                  <a:lnTo>
                    <a:pt x="189" y="1632"/>
                  </a:lnTo>
                  <a:lnTo>
                    <a:pt x="168" y="1588"/>
                  </a:lnTo>
                  <a:lnTo>
                    <a:pt x="146" y="1545"/>
                  </a:lnTo>
                  <a:lnTo>
                    <a:pt x="125" y="1503"/>
                  </a:lnTo>
                  <a:lnTo>
                    <a:pt x="105" y="1464"/>
                  </a:lnTo>
                  <a:lnTo>
                    <a:pt x="86" y="1426"/>
                  </a:lnTo>
                  <a:lnTo>
                    <a:pt x="69" y="1391"/>
                  </a:lnTo>
                  <a:lnTo>
                    <a:pt x="52" y="1358"/>
                  </a:lnTo>
                  <a:lnTo>
                    <a:pt x="38" y="1330"/>
                  </a:lnTo>
                  <a:lnTo>
                    <a:pt x="26" y="1306"/>
                  </a:lnTo>
                  <a:lnTo>
                    <a:pt x="12" y="1269"/>
                  </a:lnTo>
                  <a:lnTo>
                    <a:pt x="3" y="1233"/>
                  </a:lnTo>
                  <a:lnTo>
                    <a:pt x="0" y="1197"/>
                  </a:lnTo>
                  <a:lnTo>
                    <a:pt x="1" y="1161"/>
                  </a:lnTo>
                  <a:lnTo>
                    <a:pt x="8" y="1125"/>
                  </a:lnTo>
                  <a:lnTo>
                    <a:pt x="20" y="1092"/>
                  </a:lnTo>
                  <a:lnTo>
                    <a:pt x="35" y="1060"/>
                  </a:lnTo>
                  <a:lnTo>
                    <a:pt x="56" y="1032"/>
                  </a:lnTo>
                  <a:lnTo>
                    <a:pt x="80" y="1006"/>
                  </a:lnTo>
                  <a:lnTo>
                    <a:pt x="109" y="985"/>
                  </a:lnTo>
                  <a:lnTo>
                    <a:pt x="142" y="968"/>
                  </a:lnTo>
                  <a:lnTo>
                    <a:pt x="179" y="957"/>
                  </a:lnTo>
                  <a:lnTo>
                    <a:pt x="215" y="954"/>
                  </a:lnTo>
                  <a:lnTo>
                    <a:pt x="248" y="957"/>
                  </a:lnTo>
                  <a:lnTo>
                    <a:pt x="278" y="965"/>
                  </a:lnTo>
                  <a:lnTo>
                    <a:pt x="306" y="978"/>
                  </a:lnTo>
                  <a:lnTo>
                    <a:pt x="333" y="996"/>
                  </a:lnTo>
                  <a:lnTo>
                    <a:pt x="359" y="1018"/>
                  </a:lnTo>
                  <a:lnTo>
                    <a:pt x="384" y="1045"/>
                  </a:lnTo>
                  <a:lnTo>
                    <a:pt x="384" y="239"/>
                  </a:lnTo>
                  <a:lnTo>
                    <a:pt x="387" y="200"/>
                  </a:lnTo>
                  <a:lnTo>
                    <a:pt x="395" y="164"/>
                  </a:lnTo>
                  <a:lnTo>
                    <a:pt x="407" y="130"/>
                  </a:lnTo>
                  <a:lnTo>
                    <a:pt x="423" y="98"/>
                  </a:lnTo>
                  <a:lnTo>
                    <a:pt x="444" y="70"/>
                  </a:lnTo>
                  <a:lnTo>
                    <a:pt x="467" y="47"/>
                  </a:lnTo>
                  <a:lnTo>
                    <a:pt x="494" y="27"/>
                  </a:lnTo>
                  <a:lnTo>
                    <a:pt x="525" y="13"/>
                  </a:lnTo>
                  <a:lnTo>
                    <a:pt x="558" y="4"/>
                  </a:lnTo>
                  <a:lnTo>
                    <a:pt x="59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94" name="Google Shape;10494;p23"/>
            <p:cNvSpPr/>
            <p:nvPr/>
          </p:nvSpPr>
          <p:spPr>
            <a:xfrm>
              <a:off x="2180" y="2734"/>
              <a:ext cx="453" cy="402"/>
            </a:xfrm>
            <a:custGeom>
              <a:rect b="b" l="l" r="r" t="t"/>
              <a:pathLst>
                <a:path extrusionOk="0" h="1608" w="1812">
                  <a:moveTo>
                    <a:pt x="906" y="0"/>
                  </a:moveTo>
                  <a:lnTo>
                    <a:pt x="989" y="4"/>
                  </a:lnTo>
                  <a:lnTo>
                    <a:pt x="1069" y="15"/>
                  </a:lnTo>
                  <a:lnTo>
                    <a:pt x="1147" y="32"/>
                  </a:lnTo>
                  <a:lnTo>
                    <a:pt x="1222" y="57"/>
                  </a:lnTo>
                  <a:lnTo>
                    <a:pt x="1294" y="87"/>
                  </a:lnTo>
                  <a:lnTo>
                    <a:pt x="1363" y="124"/>
                  </a:lnTo>
                  <a:lnTo>
                    <a:pt x="1429" y="167"/>
                  </a:lnTo>
                  <a:lnTo>
                    <a:pt x="1489" y="214"/>
                  </a:lnTo>
                  <a:lnTo>
                    <a:pt x="1547" y="266"/>
                  </a:lnTo>
                  <a:lnTo>
                    <a:pt x="1599" y="324"/>
                  </a:lnTo>
                  <a:lnTo>
                    <a:pt x="1646" y="384"/>
                  </a:lnTo>
                  <a:lnTo>
                    <a:pt x="1688" y="450"/>
                  </a:lnTo>
                  <a:lnTo>
                    <a:pt x="1724" y="519"/>
                  </a:lnTo>
                  <a:lnTo>
                    <a:pt x="1755" y="591"/>
                  </a:lnTo>
                  <a:lnTo>
                    <a:pt x="1779" y="666"/>
                  </a:lnTo>
                  <a:lnTo>
                    <a:pt x="1798" y="745"/>
                  </a:lnTo>
                  <a:lnTo>
                    <a:pt x="1809" y="824"/>
                  </a:lnTo>
                  <a:lnTo>
                    <a:pt x="1812" y="907"/>
                  </a:lnTo>
                  <a:lnTo>
                    <a:pt x="1809" y="981"/>
                  </a:lnTo>
                  <a:lnTo>
                    <a:pt x="1800" y="1053"/>
                  </a:lnTo>
                  <a:lnTo>
                    <a:pt x="1786" y="1124"/>
                  </a:lnTo>
                  <a:lnTo>
                    <a:pt x="1767" y="1191"/>
                  </a:lnTo>
                  <a:lnTo>
                    <a:pt x="1742" y="1258"/>
                  </a:lnTo>
                  <a:lnTo>
                    <a:pt x="1712" y="1321"/>
                  </a:lnTo>
                  <a:lnTo>
                    <a:pt x="1678" y="1382"/>
                  </a:lnTo>
                  <a:lnTo>
                    <a:pt x="1620" y="1375"/>
                  </a:lnTo>
                  <a:lnTo>
                    <a:pt x="1562" y="1373"/>
                  </a:lnTo>
                  <a:lnTo>
                    <a:pt x="1299" y="1373"/>
                  </a:lnTo>
                  <a:lnTo>
                    <a:pt x="1299" y="1194"/>
                  </a:lnTo>
                  <a:lnTo>
                    <a:pt x="1329" y="1152"/>
                  </a:lnTo>
                  <a:lnTo>
                    <a:pt x="1354" y="1107"/>
                  </a:lnTo>
                  <a:lnTo>
                    <a:pt x="1373" y="1059"/>
                  </a:lnTo>
                  <a:lnTo>
                    <a:pt x="1385" y="1010"/>
                  </a:lnTo>
                  <a:lnTo>
                    <a:pt x="1392" y="959"/>
                  </a:lnTo>
                  <a:lnTo>
                    <a:pt x="1396" y="906"/>
                  </a:lnTo>
                  <a:lnTo>
                    <a:pt x="1392" y="849"/>
                  </a:lnTo>
                  <a:lnTo>
                    <a:pt x="1383" y="793"/>
                  </a:lnTo>
                  <a:lnTo>
                    <a:pt x="1367" y="740"/>
                  </a:lnTo>
                  <a:lnTo>
                    <a:pt x="1346" y="690"/>
                  </a:lnTo>
                  <a:lnTo>
                    <a:pt x="1320" y="642"/>
                  </a:lnTo>
                  <a:lnTo>
                    <a:pt x="1288" y="597"/>
                  </a:lnTo>
                  <a:lnTo>
                    <a:pt x="1252" y="557"/>
                  </a:lnTo>
                  <a:lnTo>
                    <a:pt x="1212" y="521"/>
                  </a:lnTo>
                  <a:lnTo>
                    <a:pt x="1169" y="490"/>
                  </a:lnTo>
                  <a:lnTo>
                    <a:pt x="1121" y="463"/>
                  </a:lnTo>
                  <a:lnTo>
                    <a:pt x="1071" y="441"/>
                  </a:lnTo>
                  <a:lnTo>
                    <a:pt x="1018" y="425"/>
                  </a:lnTo>
                  <a:lnTo>
                    <a:pt x="963" y="416"/>
                  </a:lnTo>
                  <a:lnTo>
                    <a:pt x="905" y="412"/>
                  </a:lnTo>
                  <a:lnTo>
                    <a:pt x="848" y="416"/>
                  </a:lnTo>
                  <a:lnTo>
                    <a:pt x="793" y="425"/>
                  </a:lnTo>
                  <a:lnTo>
                    <a:pt x="739" y="441"/>
                  </a:lnTo>
                  <a:lnTo>
                    <a:pt x="689" y="463"/>
                  </a:lnTo>
                  <a:lnTo>
                    <a:pt x="641" y="490"/>
                  </a:lnTo>
                  <a:lnTo>
                    <a:pt x="596" y="521"/>
                  </a:lnTo>
                  <a:lnTo>
                    <a:pt x="557" y="557"/>
                  </a:lnTo>
                  <a:lnTo>
                    <a:pt x="520" y="597"/>
                  </a:lnTo>
                  <a:lnTo>
                    <a:pt x="489" y="642"/>
                  </a:lnTo>
                  <a:lnTo>
                    <a:pt x="462" y="690"/>
                  </a:lnTo>
                  <a:lnTo>
                    <a:pt x="440" y="740"/>
                  </a:lnTo>
                  <a:lnTo>
                    <a:pt x="424" y="793"/>
                  </a:lnTo>
                  <a:lnTo>
                    <a:pt x="414" y="849"/>
                  </a:lnTo>
                  <a:lnTo>
                    <a:pt x="412" y="906"/>
                  </a:lnTo>
                  <a:lnTo>
                    <a:pt x="414" y="963"/>
                  </a:lnTo>
                  <a:lnTo>
                    <a:pt x="424" y="1020"/>
                  </a:lnTo>
                  <a:lnTo>
                    <a:pt x="440" y="1073"/>
                  </a:lnTo>
                  <a:lnTo>
                    <a:pt x="462" y="1124"/>
                  </a:lnTo>
                  <a:lnTo>
                    <a:pt x="488" y="1172"/>
                  </a:lnTo>
                  <a:lnTo>
                    <a:pt x="519" y="1216"/>
                  </a:lnTo>
                  <a:lnTo>
                    <a:pt x="519" y="1552"/>
                  </a:lnTo>
                  <a:lnTo>
                    <a:pt x="470" y="1556"/>
                  </a:lnTo>
                  <a:lnTo>
                    <a:pt x="422" y="1568"/>
                  </a:lnTo>
                  <a:lnTo>
                    <a:pt x="376" y="1584"/>
                  </a:lnTo>
                  <a:lnTo>
                    <a:pt x="332" y="1608"/>
                  </a:lnTo>
                  <a:lnTo>
                    <a:pt x="279" y="1561"/>
                  </a:lnTo>
                  <a:lnTo>
                    <a:pt x="229" y="1510"/>
                  </a:lnTo>
                  <a:lnTo>
                    <a:pt x="184" y="1455"/>
                  </a:lnTo>
                  <a:lnTo>
                    <a:pt x="143" y="1395"/>
                  </a:lnTo>
                  <a:lnTo>
                    <a:pt x="106" y="1333"/>
                  </a:lnTo>
                  <a:lnTo>
                    <a:pt x="75" y="1269"/>
                  </a:lnTo>
                  <a:lnTo>
                    <a:pt x="49" y="1201"/>
                  </a:lnTo>
                  <a:lnTo>
                    <a:pt x="28" y="1129"/>
                  </a:lnTo>
                  <a:lnTo>
                    <a:pt x="13" y="1057"/>
                  </a:lnTo>
                  <a:lnTo>
                    <a:pt x="3" y="983"/>
                  </a:lnTo>
                  <a:lnTo>
                    <a:pt x="0" y="906"/>
                  </a:lnTo>
                  <a:lnTo>
                    <a:pt x="3" y="824"/>
                  </a:lnTo>
                  <a:lnTo>
                    <a:pt x="15" y="743"/>
                  </a:lnTo>
                  <a:lnTo>
                    <a:pt x="33" y="665"/>
                  </a:lnTo>
                  <a:lnTo>
                    <a:pt x="57" y="590"/>
                  </a:lnTo>
                  <a:lnTo>
                    <a:pt x="88" y="518"/>
                  </a:lnTo>
                  <a:lnTo>
                    <a:pt x="124" y="449"/>
                  </a:lnTo>
                  <a:lnTo>
                    <a:pt x="166" y="384"/>
                  </a:lnTo>
                  <a:lnTo>
                    <a:pt x="214" y="322"/>
                  </a:lnTo>
                  <a:lnTo>
                    <a:pt x="265" y="266"/>
                  </a:lnTo>
                  <a:lnTo>
                    <a:pt x="323" y="214"/>
                  </a:lnTo>
                  <a:lnTo>
                    <a:pt x="385" y="166"/>
                  </a:lnTo>
                  <a:lnTo>
                    <a:pt x="449" y="124"/>
                  </a:lnTo>
                  <a:lnTo>
                    <a:pt x="518" y="87"/>
                  </a:lnTo>
                  <a:lnTo>
                    <a:pt x="590" y="57"/>
                  </a:lnTo>
                  <a:lnTo>
                    <a:pt x="665" y="32"/>
                  </a:lnTo>
                  <a:lnTo>
                    <a:pt x="744" y="15"/>
                  </a:lnTo>
                  <a:lnTo>
                    <a:pt x="824" y="4"/>
                  </a:lnTo>
                  <a:lnTo>
                    <a:pt x="9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95" name="Google Shape;10495;p23"/>
            <p:cNvSpPr/>
            <p:nvPr/>
          </p:nvSpPr>
          <p:spPr>
            <a:xfrm>
              <a:off x="1985" y="2539"/>
              <a:ext cx="843" cy="820"/>
            </a:xfrm>
            <a:custGeom>
              <a:rect b="b" l="l" r="r" t="t"/>
              <a:pathLst>
                <a:path extrusionOk="0" h="3280" w="3373">
                  <a:moveTo>
                    <a:pt x="1687" y="0"/>
                  </a:moveTo>
                  <a:lnTo>
                    <a:pt x="1798" y="4"/>
                  </a:lnTo>
                  <a:lnTo>
                    <a:pt x="1907" y="14"/>
                  </a:lnTo>
                  <a:lnTo>
                    <a:pt x="2013" y="32"/>
                  </a:lnTo>
                  <a:lnTo>
                    <a:pt x="2117" y="55"/>
                  </a:lnTo>
                  <a:lnTo>
                    <a:pt x="2219" y="86"/>
                  </a:lnTo>
                  <a:lnTo>
                    <a:pt x="2318" y="123"/>
                  </a:lnTo>
                  <a:lnTo>
                    <a:pt x="2414" y="165"/>
                  </a:lnTo>
                  <a:lnTo>
                    <a:pt x="2508" y="213"/>
                  </a:lnTo>
                  <a:lnTo>
                    <a:pt x="2597" y="267"/>
                  </a:lnTo>
                  <a:lnTo>
                    <a:pt x="2682" y="325"/>
                  </a:lnTo>
                  <a:lnTo>
                    <a:pt x="2764" y="390"/>
                  </a:lnTo>
                  <a:lnTo>
                    <a:pt x="2842" y="459"/>
                  </a:lnTo>
                  <a:lnTo>
                    <a:pt x="2915" y="532"/>
                  </a:lnTo>
                  <a:lnTo>
                    <a:pt x="2983" y="610"/>
                  </a:lnTo>
                  <a:lnTo>
                    <a:pt x="3048" y="691"/>
                  </a:lnTo>
                  <a:lnTo>
                    <a:pt x="3106" y="777"/>
                  </a:lnTo>
                  <a:lnTo>
                    <a:pt x="3160" y="867"/>
                  </a:lnTo>
                  <a:lnTo>
                    <a:pt x="3208" y="959"/>
                  </a:lnTo>
                  <a:lnTo>
                    <a:pt x="3250" y="1056"/>
                  </a:lnTo>
                  <a:lnTo>
                    <a:pt x="3287" y="1155"/>
                  </a:lnTo>
                  <a:lnTo>
                    <a:pt x="3317" y="1256"/>
                  </a:lnTo>
                  <a:lnTo>
                    <a:pt x="3341" y="1362"/>
                  </a:lnTo>
                  <a:lnTo>
                    <a:pt x="3359" y="1468"/>
                  </a:lnTo>
                  <a:lnTo>
                    <a:pt x="3369" y="1577"/>
                  </a:lnTo>
                  <a:lnTo>
                    <a:pt x="3373" y="1688"/>
                  </a:lnTo>
                  <a:lnTo>
                    <a:pt x="3369" y="1797"/>
                  </a:lnTo>
                  <a:lnTo>
                    <a:pt x="3360" y="1903"/>
                  </a:lnTo>
                  <a:lnTo>
                    <a:pt x="3342" y="2009"/>
                  </a:lnTo>
                  <a:lnTo>
                    <a:pt x="3320" y="2111"/>
                  </a:lnTo>
                  <a:lnTo>
                    <a:pt x="3291" y="2212"/>
                  </a:lnTo>
                  <a:lnTo>
                    <a:pt x="3256" y="2309"/>
                  </a:lnTo>
                  <a:lnTo>
                    <a:pt x="3215" y="2404"/>
                  </a:lnTo>
                  <a:lnTo>
                    <a:pt x="3168" y="2495"/>
                  </a:lnTo>
                  <a:lnTo>
                    <a:pt x="3116" y="2584"/>
                  </a:lnTo>
                  <a:lnTo>
                    <a:pt x="3058" y="2668"/>
                  </a:lnTo>
                  <a:lnTo>
                    <a:pt x="2995" y="2750"/>
                  </a:lnTo>
                  <a:lnTo>
                    <a:pt x="2927" y="2827"/>
                  </a:lnTo>
                  <a:lnTo>
                    <a:pt x="2927" y="2770"/>
                  </a:lnTo>
                  <a:lnTo>
                    <a:pt x="2927" y="2765"/>
                  </a:lnTo>
                  <a:lnTo>
                    <a:pt x="2930" y="2762"/>
                  </a:lnTo>
                  <a:lnTo>
                    <a:pt x="2930" y="2758"/>
                  </a:lnTo>
                  <a:lnTo>
                    <a:pt x="2931" y="2752"/>
                  </a:lnTo>
                  <a:lnTo>
                    <a:pt x="2932" y="2747"/>
                  </a:lnTo>
                  <a:lnTo>
                    <a:pt x="2933" y="2741"/>
                  </a:lnTo>
                  <a:lnTo>
                    <a:pt x="2930" y="2676"/>
                  </a:lnTo>
                  <a:lnTo>
                    <a:pt x="2919" y="2614"/>
                  </a:lnTo>
                  <a:lnTo>
                    <a:pt x="2903" y="2555"/>
                  </a:lnTo>
                  <a:lnTo>
                    <a:pt x="2881" y="2497"/>
                  </a:lnTo>
                  <a:lnTo>
                    <a:pt x="2853" y="2444"/>
                  </a:lnTo>
                  <a:lnTo>
                    <a:pt x="2819" y="2393"/>
                  </a:lnTo>
                  <a:lnTo>
                    <a:pt x="2780" y="2345"/>
                  </a:lnTo>
                  <a:lnTo>
                    <a:pt x="2822" y="2273"/>
                  </a:lnTo>
                  <a:lnTo>
                    <a:pt x="2858" y="2196"/>
                  </a:lnTo>
                  <a:lnTo>
                    <a:pt x="2890" y="2117"/>
                  </a:lnTo>
                  <a:lnTo>
                    <a:pt x="2916" y="2035"/>
                  </a:lnTo>
                  <a:lnTo>
                    <a:pt x="2937" y="1951"/>
                  </a:lnTo>
                  <a:lnTo>
                    <a:pt x="2951" y="1866"/>
                  </a:lnTo>
                  <a:lnTo>
                    <a:pt x="2960" y="1778"/>
                  </a:lnTo>
                  <a:lnTo>
                    <a:pt x="2964" y="1688"/>
                  </a:lnTo>
                  <a:lnTo>
                    <a:pt x="2960" y="1593"/>
                  </a:lnTo>
                  <a:lnTo>
                    <a:pt x="2950" y="1500"/>
                  </a:lnTo>
                  <a:lnTo>
                    <a:pt x="2933" y="1409"/>
                  </a:lnTo>
                  <a:lnTo>
                    <a:pt x="2910" y="1320"/>
                  </a:lnTo>
                  <a:lnTo>
                    <a:pt x="2881" y="1234"/>
                  </a:lnTo>
                  <a:lnTo>
                    <a:pt x="2844" y="1151"/>
                  </a:lnTo>
                  <a:lnTo>
                    <a:pt x="2805" y="1070"/>
                  </a:lnTo>
                  <a:lnTo>
                    <a:pt x="2758" y="993"/>
                  </a:lnTo>
                  <a:lnTo>
                    <a:pt x="2706" y="921"/>
                  </a:lnTo>
                  <a:lnTo>
                    <a:pt x="2650" y="852"/>
                  </a:lnTo>
                  <a:lnTo>
                    <a:pt x="2589" y="786"/>
                  </a:lnTo>
                  <a:lnTo>
                    <a:pt x="2524" y="725"/>
                  </a:lnTo>
                  <a:lnTo>
                    <a:pt x="2455" y="669"/>
                  </a:lnTo>
                  <a:lnTo>
                    <a:pt x="2383" y="618"/>
                  </a:lnTo>
                  <a:lnTo>
                    <a:pt x="2305" y="572"/>
                  </a:lnTo>
                  <a:lnTo>
                    <a:pt x="2226" y="531"/>
                  </a:lnTo>
                  <a:lnTo>
                    <a:pt x="2142" y="496"/>
                  </a:lnTo>
                  <a:lnTo>
                    <a:pt x="2056" y="466"/>
                  </a:lnTo>
                  <a:lnTo>
                    <a:pt x="1968" y="442"/>
                  </a:lnTo>
                  <a:lnTo>
                    <a:pt x="1876" y="426"/>
                  </a:lnTo>
                  <a:lnTo>
                    <a:pt x="1783" y="415"/>
                  </a:lnTo>
                  <a:lnTo>
                    <a:pt x="1688" y="412"/>
                  </a:lnTo>
                  <a:lnTo>
                    <a:pt x="1593" y="415"/>
                  </a:lnTo>
                  <a:lnTo>
                    <a:pt x="1500" y="426"/>
                  </a:lnTo>
                  <a:lnTo>
                    <a:pt x="1409" y="442"/>
                  </a:lnTo>
                  <a:lnTo>
                    <a:pt x="1320" y="466"/>
                  </a:lnTo>
                  <a:lnTo>
                    <a:pt x="1234" y="496"/>
                  </a:lnTo>
                  <a:lnTo>
                    <a:pt x="1151" y="531"/>
                  </a:lnTo>
                  <a:lnTo>
                    <a:pt x="1071" y="572"/>
                  </a:lnTo>
                  <a:lnTo>
                    <a:pt x="994" y="618"/>
                  </a:lnTo>
                  <a:lnTo>
                    <a:pt x="921" y="669"/>
                  </a:lnTo>
                  <a:lnTo>
                    <a:pt x="852" y="725"/>
                  </a:lnTo>
                  <a:lnTo>
                    <a:pt x="787" y="786"/>
                  </a:lnTo>
                  <a:lnTo>
                    <a:pt x="726" y="852"/>
                  </a:lnTo>
                  <a:lnTo>
                    <a:pt x="670" y="921"/>
                  </a:lnTo>
                  <a:lnTo>
                    <a:pt x="618" y="993"/>
                  </a:lnTo>
                  <a:lnTo>
                    <a:pt x="573" y="1070"/>
                  </a:lnTo>
                  <a:lnTo>
                    <a:pt x="532" y="1151"/>
                  </a:lnTo>
                  <a:lnTo>
                    <a:pt x="497" y="1234"/>
                  </a:lnTo>
                  <a:lnTo>
                    <a:pt x="466" y="1320"/>
                  </a:lnTo>
                  <a:lnTo>
                    <a:pt x="443" y="1409"/>
                  </a:lnTo>
                  <a:lnTo>
                    <a:pt x="427" y="1500"/>
                  </a:lnTo>
                  <a:lnTo>
                    <a:pt x="416" y="1593"/>
                  </a:lnTo>
                  <a:lnTo>
                    <a:pt x="413" y="1688"/>
                  </a:lnTo>
                  <a:lnTo>
                    <a:pt x="416" y="1784"/>
                  </a:lnTo>
                  <a:lnTo>
                    <a:pt x="427" y="1876"/>
                  </a:lnTo>
                  <a:lnTo>
                    <a:pt x="444" y="1968"/>
                  </a:lnTo>
                  <a:lnTo>
                    <a:pt x="467" y="2057"/>
                  </a:lnTo>
                  <a:lnTo>
                    <a:pt x="497" y="2143"/>
                  </a:lnTo>
                  <a:lnTo>
                    <a:pt x="532" y="2226"/>
                  </a:lnTo>
                  <a:lnTo>
                    <a:pt x="573" y="2307"/>
                  </a:lnTo>
                  <a:lnTo>
                    <a:pt x="619" y="2384"/>
                  </a:lnTo>
                  <a:lnTo>
                    <a:pt x="671" y="2457"/>
                  </a:lnTo>
                  <a:lnTo>
                    <a:pt x="727" y="2526"/>
                  </a:lnTo>
                  <a:lnTo>
                    <a:pt x="788" y="2591"/>
                  </a:lnTo>
                  <a:lnTo>
                    <a:pt x="853" y="2652"/>
                  </a:lnTo>
                  <a:lnTo>
                    <a:pt x="922" y="2708"/>
                  </a:lnTo>
                  <a:lnTo>
                    <a:pt x="921" y="2755"/>
                  </a:lnTo>
                  <a:lnTo>
                    <a:pt x="923" y="2802"/>
                  </a:lnTo>
                  <a:lnTo>
                    <a:pt x="932" y="2848"/>
                  </a:lnTo>
                  <a:lnTo>
                    <a:pt x="945" y="2894"/>
                  </a:lnTo>
                  <a:lnTo>
                    <a:pt x="963" y="2940"/>
                  </a:lnTo>
                  <a:lnTo>
                    <a:pt x="1127" y="3280"/>
                  </a:lnTo>
                  <a:lnTo>
                    <a:pt x="1030" y="3243"/>
                  </a:lnTo>
                  <a:lnTo>
                    <a:pt x="936" y="3199"/>
                  </a:lnTo>
                  <a:lnTo>
                    <a:pt x="845" y="3150"/>
                  </a:lnTo>
                  <a:lnTo>
                    <a:pt x="757" y="3096"/>
                  </a:lnTo>
                  <a:lnTo>
                    <a:pt x="674" y="3037"/>
                  </a:lnTo>
                  <a:lnTo>
                    <a:pt x="594" y="2974"/>
                  </a:lnTo>
                  <a:lnTo>
                    <a:pt x="519" y="2905"/>
                  </a:lnTo>
                  <a:lnTo>
                    <a:pt x="446" y="2831"/>
                  </a:lnTo>
                  <a:lnTo>
                    <a:pt x="380" y="2754"/>
                  </a:lnTo>
                  <a:lnTo>
                    <a:pt x="318" y="2673"/>
                  </a:lnTo>
                  <a:lnTo>
                    <a:pt x="261" y="2588"/>
                  </a:lnTo>
                  <a:lnTo>
                    <a:pt x="208" y="2499"/>
                  </a:lnTo>
                  <a:lnTo>
                    <a:pt x="161" y="2407"/>
                  </a:lnTo>
                  <a:lnTo>
                    <a:pt x="119" y="2312"/>
                  </a:lnTo>
                  <a:lnTo>
                    <a:pt x="84" y="2214"/>
                  </a:lnTo>
                  <a:lnTo>
                    <a:pt x="54" y="2114"/>
                  </a:lnTo>
                  <a:lnTo>
                    <a:pt x="30" y="2010"/>
                  </a:lnTo>
                  <a:lnTo>
                    <a:pt x="14" y="1904"/>
                  </a:lnTo>
                  <a:lnTo>
                    <a:pt x="3" y="1798"/>
                  </a:lnTo>
                  <a:lnTo>
                    <a:pt x="0" y="1688"/>
                  </a:lnTo>
                  <a:lnTo>
                    <a:pt x="3" y="1577"/>
                  </a:lnTo>
                  <a:lnTo>
                    <a:pt x="14" y="1468"/>
                  </a:lnTo>
                  <a:lnTo>
                    <a:pt x="31" y="1362"/>
                  </a:lnTo>
                  <a:lnTo>
                    <a:pt x="56" y="1256"/>
                  </a:lnTo>
                  <a:lnTo>
                    <a:pt x="86" y="1155"/>
                  </a:lnTo>
                  <a:lnTo>
                    <a:pt x="123" y="1056"/>
                  </a:lnTo>
                  <a:lnTo>
                    <a:pt x="165" y="959"/>
                  </a:lnTo>
                  <a:lnTo>
                    <a:pt x="213" y="867"/>
                  </a:lnTo>
                  <a:lnTo>
                    <a:pt x="266" y="777"/>
                  </a:lnTo>
                  <a:lnTo>
                    <a:pt x="326" y="691"/>
                  </a:lnTo>
                  <a:lnTo>
                    <a:pt x="389" y="610"/>
                  </a:lnTo>
                  <a:lnTo>
                    <a:pt x="458" y="532"/>
                  </a:lnTo>
                  <a:lnTo>
                    <a:pt x="532" y="459"/>
                  </a:lnTo>
                  <a:lnTo>
                    <a:pt x="609" y="390"/>
                  </a:lnTo>
                  <a:lnTo>
                    <a:pt x="691" y="325"/>
                  </a:lnTo>
                  <a:lnTo>
                    <a:pt x="776" y="267"/>
                  </a:lnTo>
                  <a:lnTo>
                    <a:pt x="866" y="213"/>
                  </a:lnTo>
                  <a:lnTo>
                    <a:pt x="959" y="165"/>
                  </a:lnTo>
                  <a:lnTo>
                    <a:pt x="1054" y="123"/>
                  </a:lnTo>
                  <a:lnTo>
                    <a:pt x="1154" y="86"/>
                  </a:lnTo>
                  <a:lnTo>
                    <a:pt x="1255" y="55"/>
                  </a:lnTo>
                  <a:lnTo>
                    <a:pt x="1361" y="32"/>
                  </a:lnTo>
                  <a:lnTo>
                    <a:pt x="1467" y="14"/>
                  </a:lnTo>
                  <a:lnTo>
                    <a:pt x="1576" y="4"/>
                  </a:lnTo>
                  <a:lnTo>
                    <a:pt x="16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496" name="Google Shape;10496;p23"/>
          <p:cNvGrpSpPr/>
          <p:nvPr/>
        </p:nvGrpSpPr>
        <p:grpSpPr>
          <a:xfrm>
            <a:off x="4745223" y="22634619"/>
            <a:ext cx="314388" cy="444698"/>
            <a:chOff x="1218" y="2311"/>
            <a:chExt cx="1436" cy="2031"/>
          </a:xfrm>
        </p:grpSpPr>
        <p:sp>
          <p:nvSpPr>
            <p:cNvPr id="10497" name="Google Shape;10497;p23"/>
            <p:cNvSpPr/>
            <p:nvPr/>
          </p:nvSpPr>
          <p:spPr>
            <a:xfrm>
              <a:off x="1930" y="3691"/>
              <a:ext cx="125" cy="126"/>
            </a:xfrm>
            <a:custGeom>
              <a:rect b="b" l="l" r="r" t="t"/>
              <a:pathLst>
                <a:path extrusionOk="0" h="252" w="251">
                  <a:moveTo>
                    <a:pt x="125" y="0"/>
                  </a:moveTo>
                  <a:lnTo>
                    <a:pt x="149" y="3"/>
                  </a:lnTo>
                  <a:lnTo>
                    <a:pt x="173" y="10"/>
                  </a:lnTo>
                  <a:lnTo>
                    <a:pt x="194" y="21"/>
                  </a:lnTo>
                  <a:lnTo>
                    <a:pt x="213" y="37"/>
                  </a:lnTo>
                  <a:lnTo>
                    <a:pt x="232" y="61"/>
                  </a:lnTo>
                  <a:lnTo>
                    <a:pt x="244" y="86"/>
                  </a:lnTo>
                  <a:lnTo>
                    <a:pt x="251" y="113"/>
                  </a:lnTo>
                  <a:lnTo>
                    <a:pt x="251" y="141"/>
                  </a:lnTo>
                  <a:lnTo>
                    <a:pt x="244" y="168"/>
                  </a:lnTo>
                  <a:lnTo>
                    <a:pt x="232" y="193"/>
                  </a:lnTo>
                  <a:lnTo>
                    <a:pt x="213" y="217"/>
                  </a:lnTo>
                  <a:lnTo>
                    <a:pt x="191" y="234"/>
                  </a:lnTo>
                  <a:lnTo>
                    <a:pt x="165" y="246"/>
                  </a:lnTo>
                  <a:lnTo>
                    <a:pt x="138" y="252"/>
                  </a:lnTo>
                  <a:lnTo>
                    <a:pt x="111" y="252"/>
                  </a:lnTo>
                  <a:lnTo>
                    <a:pt x="84" y="246"/>
                  </a:lnTo>
                  <a:lnTo>
                    <a:pt x="58" y="234"/>
                  </a:lnTo>
                  <a:lnTo>
                    <a:pt x="36" y="217"/>
                  </a:lnTo>
                  <a:lnTo>
                    <a:pt x="17" y="193"/>
                  </a:lnTo>
                  <a:lnTo>
                    <a:pt x="6" y="168"/>
                  </a:lnTo>
                  <a:lnTo>
                    <a:pt x="0" y="141"/>
                  </a:lnTo>
                  <a:lnTo>
                    <a:pt x="0" y="113"/>
                  </a:lnTo>
                  <a:lnTo>
                    <a:pt x="6" y="86"/>
                  </a:lnTo>
                  <a:lnTo>
                    <a:pt x="17" y="61"/>
                  </a:lnTo>
                  <a:lnTo>
                    <a:pt x="36" y="37"/>
                  </a:lnTo>
                  <a:lnTo>
                    <a:pt x="55" y="21"/>
                  </a:lnTo>
                  <a:lnTo>
                    <a:pt x="78" y="10"/>
                  </a:lnTo>
                  <a:lnTo>
                    <a:pt x="101" y="3"/>
                  </a:lnTo>
                  <a:lnTo>
                    <a:pt x="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98" name="Google Shape;10498;p23"/>
            <p:cNvSpPr/>
            <p:nvPr/>
          </p:nvSpPr>
          <p:spPr>
            <a:xfrm>
              <a:off x="1528" y="3435"/>
              <a:ext cx="125" cy="125"/>
            </a:xfrm>
            <a:custGeom>
              <a:rect b="b" l="l" r="r" t="t"/>
              <a:pathLst>
                <a:path extrusionOk="0" h="251" w="249">
                  <a:moveTo>
                    <a:pt x="111" y="0"/>
                  </a:moveTo>
                  <a:lnTo>
                    <a:pt x="138" y="0"/>
                  </a:lnTo>
                  <a:lnTo>
                    <a:pt x="165" y="6"/>
                  </a:lnTo>
                  <a:lnTo>
                    <a:pt x="191" y="19"/>
                  </a:lnTo>
                  <a:lnTo>
                    <a:pt x="214" y="36"/>
                  </a:lnTo>
                  <a:lnTo>
                    <a:pt x="232" y="59"/>
                  </a:lnTo>
                  <a:lnTo>
                    <a:pt x="243" y="85"/>
                  </a:lnTo>
                  <a:lnTo>
                    <a:pt x="249" y="113"/>
                  </a:lnTo>
                  <a:lnTo>
                    <a:pt x="249" y="140"/>
                  </a:lnTo>
                  <a:lnTo>
                    <a:pt x="243" y="167"/>
                  </a:lnTo>
                  <a:lnTo>
                    <a:pt x="232" y="192"/>
                  </a:lnTo>
                  <a:lnTo>
                    <a:pt x="214" y="215"/>
                  </a:lnTo>
                  <a:lnTo>
                    <a:pt x="191" y="233"/>
                  </a:lnTo>
                  <a:lnTo>
                    <a:pt x="165" y="245"/>
                  </a:lnTo>
                  <a:lnTo>
                    <a:pt x="138" y="251"/>
                  </a:lnTo>
                  <a:lnTo>
                    <a:pt x="111" y="251"/>
                  </a:lnTo>
                  <a:lnTo>
                    <a:pt x="84" y="245"/>
                  </a:lnTo>
                  <a:lnTo>
                    <a:pt x="58" y="233"/>
                  </a:lnTo>
                  <a:lnTo>
                    <a:pt x="36" y="215"/>
                  </a:lnTo>
                  <a:lnTo>
                    <a:pt x="17" y="192"/>
                  </a:lnTo>
                  <a:lnTo>
                    <a:pt x="5" y="167"/>
                  </a:lnTo>
                  <a:lnTo>
                    <a:pt x="0" y="140"/>
                  </a:lnTo>
                  <a:lnTo>
                    <a:pt x="0" y="111"/>
                  </a:lnTo>
                  <a:lnTo>
                    <a:pt x="5" y="84"/>
                  </a:lnTo>
                  <a:lnTo>
                    <a:pt x="17" y="59"/>
                  </a:lnTo>
                  <a:lnTo>
                    <a:pt x="36" y="36"/>
                  </a:lnTo>
                  <a:lnTo>
                    <a:pt x="58" y="19"/>
                  </a:lnTo>
                  <a:lnTo>
                    <a:pt x="84" y="6"/>
                  </a:lnTo>
                  <a:lnTo>
                    <a:pt x="1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499" name="Google Shape;10499;p23"/>
            <p:cNvSpPr/>
            <p:nvPr/>
          </p:nvSpPr>
          <p:spPr>
            <a:xfrm>
              <a:off x="1218" y="2311"/>
              <a:ext cx="1436" cy="2031"/>
            </a:xfrm>
            <a:custGeom>
              <a:rect b="b" l="l" r="r" t="t"/>
              <a:pathLst>
                <a:path extrusionOk="0" h="4061" w="2871">
                  <a:moveTo>
                    <a:pt x="1549" y="2581"/>
                  </a:moveTo>
                  <a:lnTo>
                    <a:pt x="1503" y="2585"/>
                  </a:lnTo>
                  <a:lnTo>
                    <a:pt x="1460" y="2595"/>
                  </a:lnTo>
                  <a:lnTo>
                    <a:pt x="1420" y="2610"/>
                  </a:lnTo>
                  <a:lnTo>
                    <a:pt x="1382" y="2631"/>
                  </a:lnTo>
                  <a:lnTo>
                    <a:pt x="1349" y="2657"/>
                  </a:lnTo>
                  <a:lnTo>
                    <a:pt x="1319" y="2686"/>
                  </a:lnTo>
                  <a:lnTo>
                    <a:pt x="1293" y="2721"/>
                  </a:lnTo>
                  <a:lnTo>
                    <a:pt x="1272" y="2758"/>
                  </a:lnTo>
                  <a:lnTo>
                    <a:pt x="1256" y="2799"/>
                  </a:lnTo>
                  <a:lnTo>
                    <a:pt x="1247" y="2841"/>
                  </a:lnTo>
                  <a:lnTo>
                    <a:pt x="1244" y="2887"/>
                  </a:lnTo>
                  <a:lnTo>
                    <a:pt x="1247" y="2931"/>
                  </a:lnTo>
                  <a:lnTo>
                    <a:pt x="1256" y="2974"/>
                  </a:lnTo>
                  <a:lnTo>
                    <a:pt x="1272" y="3014"/>
                  </a:lnTo>
                  <a:lnTo>
                    <a:pt x="1293" y="3052"/>
                  </a:lnTo>
                  <a:lnTo>
                    <a:pt x="1319" y="3086"/>
                  </a:lnTo>
                  <a:lnTo>
                    <a:pt x="1349" y="3117"/>
                  </a:lnTo>
                  <a:lnTo>
                    <a:pt x="1382" y="3141"/>
                  </a:lnTo>
                  <a:lnTo>
                    <a:pt x="1420" y="3162"/>
                  </a:lnTo>
                  <a:lnTo>
                    <a:pt x="1460" y="3178"/>
                  </a:lnTo>
                  <a:lnTo>
                    <a:pt x="1503" y="3188"/>
                  </a:lnTo>
                  <a:lnTo>
                    <a:pt x="1549" y="3191"/>
                  </a:lnTo>
                  <a:lnTo>
                    <a:pt x="1593" y="3188"/>
                  </a:lnTo>
                  <a:lnTo>
                    <a:pt x="1636" y="3178"/>
                  </a:lnTo>
                  <a:lnTo>
                    <a:pt x="1676" y="3162"/>
                  </a:lnTo>
                  <a:lnTo>
                    <a:pt x="1714" y="3141"/>
                  </a:lnTo>
                  <a:lnTo>
                    <a:pt x="1748" y="3117"/>
                  </a:lnTo>
                  <a:lnTo>
                    <a:pt x="1777" y="3086"/>
                  </a:lnTo>
                  <a:lnTo>
                    <a:pt x="1803" y="3052"/>
                  </a:lnTo>
                  <a:lnTo>
                    <a:pt x="1824" y="3014"/>
                  </a:lnTo>
                  <a:lnTo>
                    <a:pt x="1840" y="2974"/>
                  </a:lnTo>
                  <a:lnTo>
                    <a:pt x="1849" y="2931"/>
                  </a:lnTo>
                  <a:lnTo>
                    <a:pt x="1853" y="2887"/>
                  </a:lnTo>
                  <a:lnTo>
                    <a:pt x="1849" y="2841"/>
                  </a:lnTo>
                  <a:lnTo>
                    <a:pt x="1840" y="2799"/>
                  </a:lnTo>
                  <a:lnTo>
                    <a:pt x="1824" y="2758"/>
                  </a:lnTo>
                  <a:lnTo>
                    <a:pt x="1803" y="2721"/>
                  </a:lnTo>
                  <a:lnTo>
                    <a:pt x="1777" y="2686"/>
                  </a:lnTo>
                  <a:lnTo>
                    <a:pt x="1748" y="2657"/>
                  </a:lnTo>
                  <a:lnTo>
                    <a:pt x="1714" y="2631"/>
                  </a:lnTo>
                  <a:lnTo>
                    <a:pt x="1676" y="2610"/>
                  </a:lnTo>
                  <a:lnTo>
                    <a:pt x="1636" y="2595"/>
                  </a:lnTo>
                  <a:lnTo>
                    <a:pt x="1593" y="2585"/>
                  </a:lnTo>
                  <a:lnTo>
                    <a:pt x="1549" y="2581"/>
                  </a:lnTo>
                  <a:close/>
                  <a:moveTo>
                    <a:pt x="1539" y="2074"/>
                  </a:moveTo>
                  <a:lnTo>
                    <a:pt x="1520" y="2078"/>
                  </a:lnTo>
                  <a:lnTo>
                    <a:pt x="1503" y="2087"/>
                  </a:lnTo>
                  <a:lnTo>
                    <a:pt x="1488" y="2100"/>
                  </a:lnTo>
                  <a:lnTo>
                    <a:pt x="689" y="3065"/>
                  </a:lnTo>
                  <a:lnTo>
                    <a:pt x="678" y="3082"/>
                  </a:lnTo>
                  <a:lnTo>
                    <a:pt x="673" y="3100"/>
                  </a:lnTo>
                  <a:lnTo>
                    <a:pt x="672" y="3119"/>
                  </a:lnTo>
                  <a:lnTo>
                    <a:pt x="677" y="3138"/>
                  </a:lnTo>
                  <a:lnTo>
                    <a:pt x="685" y="3155"/>
                  </a:lnTo>
                  <a:lnTo>
                    <a:pt x="699" y="3170"/>
                  </a:lnTo>
                  <a:lnTo>
                    <a:pt x="715" y="3180"/>
                  </a:lnTo>
                  <a:lnTo>
                    <a:pt x="734" y="3186"/>
                  </a:lnTo>
                  <a:lnTo>
                    <a:pt x="752" y="3186"/>
                  </a:lnTo>
                  <a:lnTo>
                    <a:pt x="771" y="3182"/>
                  </a:lnTo>
                  <a:lnTo>
                    <a:pt x="788" y="3173"/>
                  </a:lnTo>
                  <a:lnTo>
                    <a:pt x="803" y="3160"/>
                  </a:lnTo>
                  <a:lnTo>
                    <a:pt x="1603" y="2195"/>
                  </a:lnTo>
                  <a:lnTo>
                    <a:pt x="1613" y="2178"/>
                  </a:lnTo>
                  <a:lnTo>
                    <a:pt x="1619" y="2160"/>
                  </a:lnTo>
                  <a:lnTo>
                    <a:pt x="1619" y="2141"/>
                  </a:lnTo>
                  <a:lnTo>
                    <a:pt x="1615" y="2122"/>
                  </a:lnTo>
                  <a:lnTo>
                    <a:pt x="1607" y="2105"/>
                  </a:lnTo>
                  <a:lnTo>
                    <a:pt x="1593" y="2090"/>
                  </a:lnTo>
                  <a:lnTo>
                    <a:pt x="1576" y="2080"/>
                  </a:lnTo>
                  <a:lnTo>
                    <a:pt x="1557" y="2074"/>
                  </a:lnTo>
                  <a:lnTo>
                    <a:pt x="1539" y="2074"/>
                  </a:lnTo>
                  <a:close/>
                  <a:moveTo>
                    <a:pt x="745" y="2067"/>
                  </a:moveTo>
                  <a:lnTo>
                    <a:pt x="699" y="2071"/>
                  </a:lnTo>
                  <a:lnTo>
                    <a:pt x="657" y="2080"/>
                  </a:lnTo>
                  <a:lnTo>
                    <a:pt x="616" y="2095"/>
                  </a:lnTo>
                  <a:lnTo>
                    <a:pt x="579" y="2116"/>
                  </a:lnTo>
                  <a:lnTo>
                    <a:pt x="545" y="2142"/>
                  </a:lnTo>
                  <a:lnTo>
                    <a:pt x="515" y="2172"/>
                  </a:lnTo>
                  <a:lnTo>
                    <a:pt x="489" y="2207"/>
                  </a:lnTo>
                  <a:lnTo>
                    <a:pt x="468" y="2244"/>
                  </a:lnTo>
                  <a:lnTo>
                    <a:pt x="453" y="2284"/>
                  </a:lnTo>
                  <a:lnTo>
                    <a:pt x="443" y="2328"/>
                  </a:lnTo>
                  <a:lnTo>
                    <a:pt x="440" y="2372"/>
                  </a:lnTo>
                  <a:lnTo>
                    <a:pt x="443" y="2417"/>
                  </a:lnTo>
                  <a:lnTo>
                    <a:pt x="453" y="2460"/>
                  </a:lnTo>
                  <a:lnTo>
                    <a:pt x="468" y="2501"/>
                  </a:lnTo>
                  <a:lnTo>
                    <a:pt x="489" y="2538"/>
                  </a:lnTo>
                  <a:lnTo>
                    <a:pt x="515" y="2573"/>
                  </a:lnTo>
                  <a:lnTo>
                    <a:pt x="545" y="2602"/>
                  </a:lnTo>
                  <a:lnTo>
                    <a:pt x="579" y="2628"/>
                  </a:lnTo>
                  <a:lnTo>
                    <a:pt x="616" y="2649"/>
                  </a:lnTo>
                  <a:lnTo>
                    <a:pt x="657" y="2664"/>
                  </a:lnTo>
                  <a:lnTo>
                    <a:pt x="699" y="2674"/>
                  </a:lnTo>
                  <a:lnTo>
                    <a:pt x="745" y="2676"/>
                  </a:lnTo>
                  <a:lnTo>
                    <a:pt x="789" y="2674"/>
                  </a:lnTo>
                  <a:lnTo>
                    <a:pt x="832" y="2664"/>
                  </a:lnTo>
                  <a:lnTo>
                    <a:pt x="872" y="2648"/>
                  </a:lnTo>
                  <a:lnTo>
                    <a:pt x="910" y="2628"/>
                  </a:lnTo>
                  <a:lnTo>
                    <a:pt x="944" y="2602"/>
                  </a:lnTo>
                  <a:lnTo>
                    <a:pt x="974" y="2571"/>
                  </a:lnTo>
                  <a:lnTo>
                    <a:pt x="999" y="2538"/>
                  </a:lnTo>
                  <a:lnTo>
                    <a:pt x="1020" y="2501"/>
                  </a:lnTo>
                  <a:lnTo>
                    <a:pt x="1036" y="2460"/>
                  </a:lnTo>
                  <a:lnTo>
                    <a:pt x="1045" y="2417"/>
                  </a:lnTo>
                  <a:lnTo>
                    <a:pt x="1049" y="2372"/>
                  </a:lnTo>
                  <a:lnTo>
                    <a:pt x="1045" y="2328"/>
                  </a:lnTo>
                  <a:lnTo>
                    <a:pt x="1036" y="2284"/>
                  </a:lnTo>
                  <a:lnTo>
                    <a:pt x="1020" y="2244"/>
                  </a:lnTo>
                  <a:lnTo>
                    <a:pt x="999" y="2207"/>
                  </a:lnTo>
                  <a:lnTo>
                    <a:pt x="974" y="2172"/>
                  </a:lnTo>
                  <a:lnTo>
                    <a:pt x="944" y="2142"/>
                  </a:lnTo>
                  <a:lnTo>
                    <a:pt x="910" y="2116"/>
                  </a:lnTo>
                  <a:lnTo>
                    <a:pt x="872" y="2095"/>
                  </a:lnTo>
                  <a:lnTo>
                    <a:pt x="832" y="2080"/>
                  </a:lnTo>
                  <a:lnTo>
                    <a:pt x="789" y="2071"/>
                  </a:lnTo>
                  <a:lnTo>
                    <a:pt x="745" y="2067"/>
                  </a:lnTo>
                  <a:close/>
                  <a:moveTo>
                    <a:pt x="2313" y="296"/>
                  </a:moveTo>
                  <a:lnTo>
                    <a:pt x="2243" y="298"/>
                  </a:lnTo>
                  <a:lnTo>
                    <a:pt x="2168" y="305"/>
                  </a:lnTo>
                  <a:lnTo>
                    <a:pt x="2090" y="317"/>
                  </a:lnTo>
                  <a:lnTo>
                    <a:pt x="2010" y="333"/>
                  </a:lnTo>
                  <a:lnTo>
                    <a:pt x="1928" y="354"/>
                  </a:lnTo>
                  <a:lnTo>
                    <a:pt x="1844" y="379"/>
                  </a:lnTo>
                  <a:lnTo>
                    <a:pt x="1760" y="408"/>
                  </a:lnTo>
                  <a:lnTo>
                    <a:pt x="1676" y="440"/>
                  </a:lnTo>
                  <a:lnTo>
                    <a:pt x="1651" y="451"/>
                  </a:lnTo>
                  <a:lnTo>
                    <a:pt x="1945" y="738"/>
                  </a:lnTo>
                  <a:lnTo>
                    <a:pt x="1876" y="771"/>
                  </a:lnTo>
                  <a:lnTo>
                    <a:pt x="1802" y="802"/>
                  </a:lnTo>
                  <a:lnTo>
                    <a:pt x="1716" y="835"/>
                  </a:lnTo>
                  <a:lnTo>
                    <a:pt x="1629" y="865"/>
                  </a:lnTo>
                  <a:lnTo>
                    <a:pt x="1544" y="890"/>
                  </a:lnTo>
                  <a:lnTo>
                    <a:pt x="1460" y="911"/>
                  </a:lnTo>
                  <a:lnTo>
                    <a:pt x="1377" y="927"/>
                  </a:lnTo>
                  <a:lnTo>
                    <a:pt x="1349" y="894"/>
                  </a:lnTo>
                  <a:lnTo>
                    <a:pt x="1314" y="865"/>
                  </a:lnTo>
                  <a:lnTo>
                    <a:pt x="1277" y="842"/>
                  </a:lnTo>
                  <a:lnTo>
                    <a:pt x="1235" y="824"/>
                  </a:lnTo>
                  <a:lnTo>
                    <a:pt x="1191" y="813"/>
                  </a:lnTo>
                  <a:lnTo>
                    <a:pt x="1144" y="809"/>
                  </a:lnTo>
                  <a:lnTo>
                    <a:pt x="1095" y="813"/>
                  </a:lnTo>
                  <a:lnTo>
                    <a:pt x="1051" y="824"/>
                  </a:lnTo>
                  <a:lnTo>
                    <a:pt x="1009" y="842"/>
                  </a:lnTo>
                  <a:lnTo>
                    <a:pt x="971" y="865"/>
                  </a:lnTo>
                  <a:lnTo>
                    <a:pt x="937" y="895"/>
                  </a:lnTo>
                  <a:lnTo>
                    <a:pt x="908" y="928"/>
                  </a:lnTo>
                  <a:lnTo>
                    <a:pt x="884" y="966"/>
                  </a:lnTo>
                  <a:lnTo>
                    <a:pt x="867" y="1009"/>
                  </a:lnTo>
                  <a:lnTo>
                    <a:pt x="856" y="1053"/>
                  </a:lnTo>
                  <a:lnTo>
                    <a:pt x="852" y="1100"/>
                  </a:lnTo>
                  <a:lnTo>
                    <a:pt x="856" y="1148"/>
                  </a:lnTo>
                  <a:lnTo>
                    <a:pt x="867" y="1193"/>
                  </a:lnTo>
                  <a:lnTo>
                    <a:pt x="884" y="1235"/>
                  </a:lnTo>
                  <a:lnTo>
                    <a:pt x="908" y="1273"/>
                  </a:lnTo>
                  <a:lnTo>
                    <a:pt x="937" y="1306"/>
                  </a:lnTo>
                  <a:lnTo>
                    <a:pt x="971" y="1336"/>
                  </a:lnTo>
                  <a:lnTo>
                    <a:pt x="1009" y="1360"/>
                  </a:lnTo>
                  <a:lnTo>
                    <a:pt x="1051" y="1377"/>
                  </a:lnTo>
                  <a:lnTo>
                    <a:pt x="1095" y="1388"/>
                  </a:lnTo>
                  <a:lnTo>
                    <a:pt x="1144" y="1392"/>
                  </a:lnTo>
                  <a:lnTo>
                    <a:pt x="1191" y="1388"/>
                  </a:lnTo>
                  <a:lnTo>
                    <a:pt x="1235" y="1377"/>
                  </a:lnTo>
                  <a:lnTo>
                    <a:pt x="1277" y="1360"/>
                  </a:lnTo>
                  <a:lnTo>
                    <a:pt x="1315" y="1336"/>
                  </a:lnTo>
                  <a:lnTo>
                    <a:pt x="1349" y="1306"/>
                  </a:lnTo>
                  <a:lnTo>
                    <a:pt x="1378" y="1273"/>
                  </a:lnTo>
                  <a:lnTo>
                    <a:pt x="1402" y="1235"/>
                  </a:lnTo>
                  <a:lnTo>
                    <a:pt x="1419" y="1193"/>
                  </a:lnTo>
                  <a:lnTo>
                    <a:pt x="1430" y="1148"/>
                  </a:lnTo>
                  <a:lnTo>
                    <a:pt x="1434" y="1100"/>
                  </a:lnTo>
                  <a:lnTo>
                    <a:pt x="1434" y="1094"/>
                  </a:lnTo>
                  <a:lnTo>
                    <a:pt x="1434" y="1088"/>
                  </a:lnTo>
                  <a:lnTo>
                    <a:pt x="1434" y="1081"/>
                  </a:lnTo>
                  <a:lnTo>
                    <a:pt x="1520" y="1065"/>
                  </a:lnTo>
                  <a:lnTo>
                    <a:pt x="1611" y="1044"/>
                  </a:lnTo>
                  <a:lnTo>
                    <a:pt x="1702" y="1018"/>
                  </a:lnTo>
                  <a:lnTo>
                    <a:pt x="1793" y="988"/>
                  </a:lnTo>
                  <a:lnTo>
                    <a:pt x="1886" y="952"/>
                  </a:lnTo>
                  <a:lnTo>
                    <a:pt x="1975" y="913"/>
                  </a:lnTo>
                  <a:lnTo>
                    <a:pt x="2056" y="874"/>
                  </a:lnTo>
                  <a:lnTo>
                    <a:pt x="2132" y="833"/>
                  </a:lnTo>
                  <a:lnTo>
                    <a:pt x="2201" y="791"/>
                  </a:lnTo>
                  <a:lnTo>
                    <a:pt x="2264" y="750"/>
                  </a:lnTo>
                  <a:lnTo>
                    <a:pt x="2321" y="708"/>
                  </a:lnTo>
                  <a:lnTo>
                    <a:pt x="2371" y="669"/>
                  </a:lnTo>
                  <a:lnTo>
                    <a:pt x="2416" y="628"/>
                  </a:lnTo>
                  <a:lnTo>
                    <a:pt x="2455" y="589"/>
                  </a:lnTo>
                  <a:lnTo>
                    <a:pt x="2489" y="552"/>
                  </a:lnTo>
                  <a:lnTo>
                    <a:pt x="2516" y="518"/>
                  </a:lnTo>
                  <a:lnTo>
                    <a:pt x="2538" y="486"/>
                  </a:lnTo>
                  <a:lnTo>
                    <a:pt x="2556" y="456"/>
                  </a:lnTo>
                  <a:lnTo>
                    <a:pt x="2567" y="429"/>
                  </a:lnTo>
                  <a:lnTo>
                    <a:pt x="2574" y="405"/>
                  </a:lnTo>
                  <a:lnTo>
                    <a:pt x="2575" y="385"/>
                  </a:lnTo>
                  <a:lnTo>
                    <a:pt x="2572" y="369"/>
                  </a:lnTo>
                  <a:lnTo>
                    <a:pt x="2568" y="362"/>
                  </a:lnTo>
                  <a:lnTo>
                    <a:pt x="2559" y="352"/>
                  </a:lnTo>
                  <a:lnTo>
                    <a:pt x="2547" y="343"/>
                  </a:lnTo>
                  <a:lnTo>
                    <a:pt x="2530" y="333"/>
                  </a:lnTo>
                  <a:lnTo>
                    <a:pt x="2509" y="324"/>
                  </a:lnTo>
                  <a:lnTo>
                    <a:pt x="2483" y="315"/>
                  </a:lnTo>
                  <a:lnTo>
                    <a:pt x="2451" y="308"/>
                  </a:lnTo>
                  <a:lnTo>
                    <a:pt x="2413" y="301"/>
                  </a:lnTo>
                  <a:lnTo>
                    <a:pt x="2370" y="298"/>
                  </a:lnTo>
                  <a:lnTo>
                    <a:pt x="2322" y="296"/>
                  </a:lnTo>
                  <a:lnTo>
                    <a:pt x="2313" y="296"/>
                  </a:lnTo>
                  <a:close/>
                  <a:moveTo>
                    <a:pt x="2312" y="0"/>
                  </a:moveTo>
                  <a:lnTo>
                    <a:pt x="2325" y="0"/>
                  </a:lnTo>
                  <a:lnTo>
                    <a:pt x="2389" y="2"/>
                  </a:lnTo>
                  <a:lnTo>
                    <a:pt x="2449" y="7"/>
                  </a:lnTo>
                  <a:lnTo>
                    <a:pt x="2504" y="16"/>
                  </a:lnTo>
                  <a:lnTo>
                    <a:pt x="2553" y="28"/>
                  </a:lnTo>
                  <a:lnTo>
                    <a:pt x="2599" y="42"/>
                  </a:lnTo>
                  <a:lnTo>
                    <a:pt x="2638" y="58"/>
                  </a:lnTo>
                  <a:lnTo>
                    <a:pt x="2674" y="75"/>
                  </a:lnTo>
                  <a:lnTo>
                    <a:pt x="2706" y="94"/>
                  </a:lnTo>
                  <a:lnTo>
                    <a:pt x="2735" y="113"/>
                  </a:lnTo>
                  <a:lnTo>
                    <a:pt x="2759" y="134"/>
                  </a:lnTo>
                  <a:lnTo>
                    <a:pt x="2780" y="155"/>
                  </a:lnTo>
                  <a:lnTo>
                    <a:pt x="2799" y="176"/>
                  </a:lnTo>
                  <a:lnTo>
                    <a:pt x="2815" y="199"/>
                  </a:lnTo>
                  <a:lnTo>
                    <a:pt x="2827" y="218"/>
                  </a:lnTo>
                  <a:lnTo>
                    <a:pt x="2837" y="238"/>
                  </a:lnTo>
                  <a:lnTo>
                    <a:pt x="2846" y="257"/>
                  </a:lnTo>
                  <a:lnTo>
                    <a:pt x="2853" y="277"/>
                  </a:lnTo>
                  <a:lnTo>
                    <a:pt x="2861" y="300"/>
                  </a:lnTo>
                  <a:lnTo>
                    <a:pt x="2866" y="326"/>
                  </a:lnTo>
                  <a:lnTo>
                    <a:pt x="2869" y="353"/>
                  </a:lnTo>
                  <a:lnTo>
                    <a:pt x="2871" y="384"/>
                  </a:lnTo>
                  <a:lnTo>
                    <a:pt x="2869" y="418"/>
                  </a:lnTo>
                  <a:lnTo>
                    <a:pt x="2866" y="452"/>
                  </a:lnTo>
                  <a:lnTo>
                    <a:pt x="2857" y="489"/>
                  </a:lnTo>
                  <a:lnTo>
                    <a:pt x="2845" y="529"/>
                  </a:lnTo>
                  <a:lnTo>
                    <a:pt x="2829" y="571"/>
                  </a:lnTo>
                  <a:lnTo>
                    <a:pt x="2806" y="614"/>
                  </a:lnTo>
                  <a:lnTo>
                    <a:pt x="2778" y="660"/>
                  </a:lnTo>
                  <a:lnTo>
                    <a:pt x="2745" y="707"/>
                  </a:lnTo>
                  <a:lnTo>
                    <a:pt x="2705" y="756"/>
                  </a:lnTo>
                  <a:lnTo>
                    <a:pt x="2658" y="807"/>
                  </a:lnTo>
                  <a:lnTo>
                    <a:pt x="2591" y="870"/>
                  </a:lnTo>
                  <a:lnTo>
                    <a:pt x="2518" y="931"/>
                  </a:lnTo>
                  <a:lnTo>
                    <a:pt x="2439" y="989"/>
                  </a:lnTo>
                  <a:lnTo>
                    <a:pt x="2354" y="1046"/>
                  </a:lnTo>
                  <a:lnTo>
                    <a:pt x="2264" y="1099"/>
                  </a:lnTo>
                  <a:lnTo>
                    <a:pt x="2281" y="1146"/>
                  </a:lnTo>
                  <a:lnTo>
                    <a:pt x="2295" y="1195"/>
                  </a:lnTo>
                  <a:lnTo>
                    <a:pt x="2302" y="1246"/>
                  </a:lnTo>
                  <a:lnTo>
                    <a:pt x="2305" y="1298"/>
                  </a:lnTo>
                  <a:lnTo>
                    <a:pt x="2305" y="3709"/>
                  </a:lnTo>
                  <a:lnTo>
                    <a:pt x="2301" y="3761"/>
                  </a:lnTo>
                  <a:lnTo>
                    <a:pt x="2290" y="3810"/>
                  </a:lnTo>
                  <a:lnTo>
                    <a:pt x="2273" y="3857"/>
                  </a:lnTo>
                  <a:lnTo>
                    <a:pt x="2248" y="3900"/>
                  </a:lnTo>
                  <a:lnTo>
                    <a:pt x="2218" y="3940"/>
                  </a:lnTo>
                  <a:lnTo>
                    <a:pt x="2184" y="3975"/>
                  </a:lnTo>
                  <a:lnTo>
                    <a:pt x="2144" y="4004"/>
                  </a:lnTo>
                  <a:lnTo>
                    <a:pt x="2101" y="4028"/>
                  </a:lnTo>
                  <a:lnTo>
                    <a:pt x="2055" y="4046"/>
                  </a:lnTo>
                  <a:lnTo>
                    <a:pt x="2005" y="4057"/>
                  </a:lnTo>
                  <a:lnTo>
                    <a:pt x="1953" y="4061"/>
                  </a:lnTo>
                  <a:lnTo>
                    <a:pt x="352" y="4061"/>
                  </a:lnTo>
                  <a:lnTo>
                    <a:pt x="300" y="4057"/>
                  </a:lnTo>
                  <a:lnTo>
                    <a:pt x="251" y="4046"/>
                  </a:lnTo>
                  <a:lnTo>
                    <a:pt x="204" y="4028"/>
                  </a:lnTo>
                  <a:lnTo>
                    <a:pt x="160" y="4004"/>
                  </a:lnTo>
                  <a:lnTo>
                    <a:pt x="121" y="3975"/>
                  </a:lnTo>
                  <a:lnTo>
                    <a:pt x="86" y="3940"/>
                  </a:lnTo>
                  <a:lnTo>
                    <a:pt x="57" y="3900"/>
                  </a:lnTo>
                  <a:lnTo>
                    <a:pt x="33" y="3857"/>
                  </a:lnTo>
                  <a:lnTo>
                    <a:pt x="15" y="3810"/>
                  </a:lnTo>
                  <a:lnTo>
                    <a:pt x="3" y="3761"/>
                  </a:lnTo>
                  <a:lnTo>
                    <a:pt x="0" y="3709"/>
                  </a:lnTo>
                  <a:lnTo>
                    <a:pt x="0" y="1298"/>
                  </a:lnTo>
                  <a:lnTo>
                    <a:pt x="3" y="1240"/>
                  </a:lnTo>
                  <a:lnTo>
                    <a:pt x="13" y="1184"/>
                  </a:lnTo>
                  <a:lnTo>
                    <a:pt x="29" y="1128"/>
                  </a:lnTo>
                  <a:lnTo>
                    <a:pt x="52" y="1077"/>
                  </a:lnTo>
                  <a:lnTo>
                    <a:pt x="79" y="1027"/>
                  </a:lnTo>
                  <a:lnTo>
                    <a:pt x="112" y="981"/>
                  </a:lnTo>
                  <a:lnTo>
                    <a:pt x="152" y="938"/>
                  </a:lnTo>
                  <a:lnTo>
                    <a:pt x="883" y="227"/>
                  </a:lnTo>
                  <a:lnTo>
                    <a:pt x="923" y="194"/>
                  </a:lnTo>
                  <a:lnTo>
                    <a:pt x="965" y="167"/>
                  </a:lnTo>
                  <a:lnTo>
                    <a:pt x="1009" y="146"/>
                  </a:lnTo>
                  <a:lnTo>
                    <a:pt x="1056" y="129"/>
                  </a:lnTo>
                  <a:lnTo>
                    <a:pt x="1104" y="121"/>
                  </a:lnTo>
                  <a:lnTo>
                    <a:pt x="1152" y="118"/>
                  </a:lnTo>
                  <a:lnTo>
                    <a:pt x="1200" y="121"/>
                  </a:lnTo>
                  <a:lnTo>
                    <a:pt x="1249" y="129"/>
                  </a:lnTo>
                  <a:lnTo>
                    <a:pt x="1294" y="146"/>
                  </a:lnTo>
                  <a:lnTo>
                    <a:pt x="1339" y="167"/>
                  </a:lnTo>
                  <a:lnTo>
                    <a:pt x="1381" y="194"/>
                  </a:lnTo>
                  <a:lnTo>
                    <a:pt x="1420" y="227"/>
                  </a:lnTo>
                  <a:lnTo>
                    <a:pt x="1423" y="230"/>
                  </a:lnTo>
                  <a:lnTo>
                    <a:pt x="1492" y="197"/>
                  </a:lnTo>
                  <a:lnTo>
                    <a:pt x="1562" y="167"/>
                  </a:lnTo>
                  <a:lnTo>
                    <a:pt x="1660" y="128"/>
                  </a:lnTo>
                  <a:lnTo>
                    <a:pt x="1759" y="95"/>
                  </a:lnTo>
                  <a:lnTo>
                    <a:pt x="1855" y="66"/>
                  </a:lnTo>
                  <a:lnTo>
                    <a:pt x="1951" y="42"/>
                  </a:lnTo>
                  <a:lnTo>
                    <a:pt x="2045" y="23"/>
                  </a:lnTo>
                  <a:lnTo>
                    <a:pt x="2138" y="11"/>
                  </a:lnTo>
                  <a:lnTo>
                    <a:pt x="2227" y="2"/>
                  </a:lnTo>
                  <a:lnTo>
                    <a:pt x="231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00" name="Google Shape;10500;p23"/>
          <p:cNvGrpSpPr/>
          <p:nvPr/>
        </p:nvGrpSpPr>
        <p:grpSpPr>
          <a:xfrm>
            <a:off x="5855653" y="22641871"/>
            <a:ext cx="421705" cy="430304"/>
            <a:chOff x="2108" y="2212"/>
            <a:chExt cx="1987" cy="2027"/>
          </a:xfrm>
        </p:grpSpPr>
        <p:sp>
          <p:nvSpPr>
            <p:cNvPr id="10501" name="Google Shape;10501;p23"/>
            <p:cNvSpPr/>
            <p:nvPr/>
          </p:nvSpPr>
          <p:spPr>
            <a:xfrm>
              <a:off x="2747" y="2969"/>
              <a:ext cx="170" cy="169"/>
            </a:xfrm>
            <a:custGeom>
              <a:rect b="b" l="l" r="r" t="t"/>
              <a:pathLst>
                <a:path extrusionOk="0" h="338" w="340">
                  <a:moveTo>
                    <a:pt x="169" y="0"/>
                  </a:moveTo>
                  <a:lnTo>
                    <a:pt x="204" y="3"/>
                  </a:lnTo>
                  <a:lnTo>
                    <a:pt x="236" y="13"/>
                  </a:lnTo>
                  <a:lnTo>
                    <a:pt x="264" y="29"/>
                  </a:lnTo>
                  <a:lnTo>
                    <a:pt x="290" y="50"/>
                  </a:lnTo>
                  <a:lnTo>
                    <a:pt x="310" y="74"/>
                  </a:lnTo>
                  <a:lnTo>
                    <a:pt x="326" y="104"/>
                  </a:lnTo>
                  <a:lnTo>
                    <a:pt x="336" y="135"/>
                  </a:lnTo>
                  <a:lnTo>
                    <a:pt x="340" y="169"/>
                  </a:lnTo>
                  <a:lnTo>
                    <a:pt x="336" y="204"/>
                  </a:lnTo>
                  <a:lnTo>
                    <a:pt x="326" y="236"/>
                  </a:lnTo>
                  <a:lnTo>
                    <a:pt x="310" y="264"/>
                  </a:lnTo>
                  <a:lnTo>
                    <a:pt x="290" y="289"/>
                  </a:lnTo>
                  <a:lnTo>
                    <a:pt x="264" y="310"/>
                  </a:lnTo>
                  <a:lnTo>
                    <a:pt x="236" y="326"/>
                  </a:lnTo>
                  <a:lnTo>
                    <a:pt x="204" y="336"/>
                  </a:lnTo>
                  <a:lnTo>
                    <a:pt x="169" y="338"/>
                  </a:lnTo>
                  <a:lnTo>
                    <a:pt x="136" y="336"/>
                  </a:lnTo>
                  <a:lnTo>
                    <a:pt x="104" y="326"/>
                  </a:lnTo>
                  <a:lnTo>
                    <a:pt x="76" y="310"/>
                  </a:lnTo>
                  <a:lnTo>
                    <a:pt x="50" y="289"/>
                  </a:lnTo>
                  <a:lnTo>
                    <a:pt x="29" y="264"/>
                  </a:lnTo>
                  <a:lnTo>
                    <a:pt x="14" y="236"/>
                  </a:lnTo>
                  <a:lnTo>
                    <a:pt x="4" y="204"/>
                  </a:lnTo>
                  <a:lnTo>
                    <a:pt x="0" y="169"/>
                  </a:lnTo>
                  <a:lnTo>
                    <a:pt x="4" y="135"/>
                  </a:lnTo>
                  <a:lnTo>
                    <a:pt x="14" y="104"/>
                  </a:lnTo>
                  <a:lnTo>
                    <a:pt x="29" y="74"/>
                  </a:lnTo>
                  <a:lnTo>
                    <a:pt x="50" y="50"/>
                  </a:lnTo>
                  <a:lnTo>
                    <a:pt x="76" y="29"/>
                  </a:lnTo>
                  <a:lnTo>
                    <a:pt x="104" y="13"/>
                  </a:lnTo>
                  <a:lnTo>
                    <a:pt x="136" y="3"/>
                  </a:lnTo>
                  <a:lnTo>
                    <a:pt x="1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2" name="Google Shape;10502;p23"/>
            <p:cNvSpPr/>
            <p:nvPr/>
          </p:nvSpPr>
          <p:spPr>
            <a:xfrm>
              <a:off x="3286" y="3313"/>
              <a:ext cx="169" cy="169"/>
            </a:xfrm>
            <a:custGeom>
              <a:rect b="b" l="l" r="r" t="t"/>
              <a:pathLst>
                <a:path extrusionOk="0" h="339" w="340">
                  <a:moveTo>
                    <a:pt x="170" y="0"/>
                  </a:moveTo>
                  <a:lnTo>
                    <a:pt x="204" y="4"/>
                  </a:lnTo>
                  <a:lnTo>
                    <a:pt x="236" y="14"/>
                  </a:lnTo>
                  <a:lnTo>
                    <a:pt x="265" y="30"/>
                  </a:lnTo>
                  <a:lnTo>
                    <a:pt x="289" y="51"/>
                  </a:lnTo>
                  <a:lnTo>
                    <a:pt x="310" y="75"/>
                  </a:lnTo>
                  <a:lnTo>
                    <a:pt x="326" y="104"/>
                  </a:lnTo>
                  <a:lnTo>
                    <a:pt x="336" y="136"/>
                  </a:lnTo>
                  <a:lnTo>
                    <a:pt x="340" y="170"/>
                  </a:lnTo>
                  <a:lnTo>
                    <a:pt x="336" y="204"/>
                  </a:lnTo>
                  <a:lnTo>
                    <a:pt x="326" y="236"/>
                  </a:lnTo>
                  <a:lnTo>
                    <a:pt x="310" y="265"/>
                  </a:lnTo>
                  <a:lnTo>
                    <a:pt x="289" y="290"/>
                  </a:lnTo>
                  <a:lnTo>
                    <a:pt x="265" y="311"/>
                  </a:lnTo>
                  <a:lnTo>
                    <a:pt x="236" y="326"/>
                  </a:lnTo>
                  <a:lnTo>
                    <a:pt x="204" y="336"/>
                  </a:lnTo>
                  <a:lnTo>
                    <a:pt x="170" y="339"/>
                  </a:lnTo>
                  <a:lnTo>
                    <a:pt x="135" y="336"/>
                  </a:lnTo>
                  <a:lnTo>
                    <a:pt x="104" y="326"/>
                  </a:lnTo>
                  <a:lnTo>
                    <a:pt x="74" y="311"/>
                  </a:lnTo>
                  <a:lnTo>
                    <a:pt x="50" y="290"/>
                  </a:lnTo>
                  <a:lnTo>
                    <a:pt x="29" y="265"/>
                  </a:lnTo>
                  <a:lnTo>
                    <a:pt x="14" y="236"/>
                  </a:lnTo>
                  <a:lnTo>
                    <a:pt x="4" y="204"/>
                  </a:lnTo>
                  <a:lnTo>
                    <a:pt x="0" y="170"/>
                  </a:lnTo>
                  <a:lnTo>
                    <a:pt x="4" y="136"/>
                  </a:lnTo>
                  <a:lnTo>
                    <a:pt x="14" y="104"/>
                  </a:lnTo>
                  <a:lnTo>
                    <a:pt x="29" y="75"/>
                  </a:lnTo>
                  <a:lnTo>
                    <a:pt x="50" y="51"/>
                  </a:lnTo>
                  <a:lnTo>
                    <a:pt x="74" y="30"/>
                  </a:lnTo>
                  <a:lnTo>
                    <a:pt x="104" y="14"/>
                  </a:lnTo>
                  <a:lnTo>
                    <a:pt x="135" y="4"/>
                  </a:lnTo>
                  <a:lnTo>
                    <a:pt x="1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3" name="Google Shape;10503;p23"/>
            <p:cNvSpPr/>
            <p:nvPr/>
          </p:nvSpPr>
          <p:spPr>
            <a:xfrm>
              <a:off x="2108" y="2212"/>
              <a:ext cx="1987" cy="2027"/>
            </a:xfrm>
            <a:custGeom>
              <a:rect b="b" l="l" r="r" t="t"/>
              <a:pathLst>
                <a:path extrusionOk="0" h="4054" w="3973">
                  <a:moveTo>
                    <a:pt x="2525" y="1961"/>
                  </a:moveTo>
                  <a:lnTo>
                    <a:pt x="2469" y="1965"/>
                  </a:lnTo>
                  <a:lnTo>
                    <a:pt x="2416" y="1976"/>
                  </a:lnTo>
                  <a:lnTo>
                    <a:pt x="2365" y="1993"/>
                  </a:lnTo>
                  <a:lnTo>
                    <a:pt x="2318" y="2018"/>
                  </a:lnTo>
                  <a:lnTo>
                    <a:pt x="2275" y="2046"/>
                  </a:lnTo>
                  <a:lnTo>
                    <a:pt x="2236" y="2081"/>
                  </a:lnTo>
                  <a:lnTo>
                    <a:pt x="2201" y="2120"/>
                  </a:lnTo>
                  <a:lnTo>
                    <a:pt x="2172" y="2163"/>
                  </a:lnTo>
                  <a:lnTo>
                    <a:pt x="2148" y="2211"/>
                  </a:lnTo>
                  <a:lnTo>
                    <a:pt x="2131" y="2262"/>
                  </a:lnTo>
                  <a:lnTo>
                    <a:pt x="2120" y="2315"/>
                  </a:lnTo>
                  <a:lnTo>
                    <a:pt x="2116" y="2370"/>
                  </a:lnTo>
                  <a:lnTo>
                    <a:pt x="2120" y="2426"/>
                  </a:lnTo>
                  <a:lnTo>
                    <a:pt x="2131" y="2479"/>
                  </a:lnTo>
                  <a:lnTo>
                    <a:pt x="2148" y="2530"/>
                  </a:lnTo>
                  <a:lnTo>
                    <a:pt x="2172" y="2576"/>
                  </a:lnTo>
                  <a:lnTo>
                    <a:pt x="2201" y="2620"/>
                  </a:lnTo>
                  <a:lnTo>
                    <a:pt x="2236" y="2659"/>
                  </a:lnTo>
                  <a:lnTo>
                    <a:pt x="2275" y="2694"/>
                  </a:lnTo>
                  <a:lnTo>
                    <a:pt x="2318" y="2723"/>
                  </a:lnTo>
                  <a:lnTo>
                    <a:pt x="2365" y="2747"/>
                  </a:lnTo>
                  <a:lnTo>
                    <a:pt x="2416" y="2764"/>
                  </a:lnTo>
                  <a:lnTo>
                    <a:pt x="2469" y="2775"/>
                  </a:lnTo>
                  <a:lnTo>
                    <a:pt x="2525" y="2779"/>
                  </a:lnTo>
                  <a:lnTo>
                    <a:pt x="2580" y="2775"/>
                  </a:lnTo>
                  <a:lnTo>
                    <a:pt x="2633" y="2764"/>
                  </a:lnTo>
                  <a:lnTo>
                    <a:pt x="2684" y="2747"/>
                  </a:lnTo>
                  <a:lnTo>
                    <a:pt x="2731" y="2723"/>
                  </a:lnTo>
                  <a:lnTo>
                    <a:pt x="2775" y="2694"/>
                  </a:lnTo>
                  <a:lnTo>
                    <a:pt x="2814" y="2659"/>
                  </a:lnTo>
                  <a:lnTo>
                    <a:pt x="2849" y="2620"/>
                  </a:lnTo>
                  <a:lnTo>
                    <a:pt x="2877" y="2576"/>
                  </a:lnTo>
                  <a:lnTo>
                    <a:pt x="2902" y="2530"/>
                  </a:lnTo>
                  <a:lnTo>
                    <a:pt x="2919" y="2479"/>
                  </a:lnTo>
                  <a:lnTo>
                    <a:pt x="2929" y="2426"/>
                  </a:lnTo>
                  <a:lnTo>
                    <a:pt x="2934" y="2370"/>
                  </a:lnTo>
                  <a:lnTo>
                    <a:pt x="2929" y="2315"/>
                  </a:lnTo>
                  <a:lnTo>
                    <a:pt x="2919" y="2262"/>
                  </a:lnTo>
                  <a:lnTo>
                    <a:pt x="2902" y="2211"/>
                  </a:lnTo>
                  <a:lnTo>
                    <a:pt x="2877" y="2163"/>
                  </a:lnTo>
                  <a:lnTo>
                    <a:pt x="2849" y="2120"/>
                  </a:lnTo>
                  <a:lnTo>
                    <a:pt x="2814" y="2081"/>
                  </a:lnTo>
                  <a:lnTo>
                    <a:pt x="2775" y="2046"/>
                  </a:lnTo>
                  <a:lnTo>
                    <a:pt x="2731" y="2018"/>
                  </a:lnTo>
                  <a:lnTo>
                    <a:pt x="2684" y="1993"/>
                  </a:lnTo>
                  <a:lnTo>
                    <a:pt x="2633" y="1976"/>
                  </a:lnTo>
                  <a:lnTo>
                    <a:pt x="2580" y="1965"/>
                  </a:lnTo>
                  <a:lnTo>
                    <a:pt x="2525" y="1961"/>
                  </a:lnTo>
                  <a:close/>
                  <a:moveTo>
                    <a:pt x="2523" y="1281"/>
                  </a:moveTo>
                  <a:lnTo>
                    <a:pt x="2501" y="1284"/>
                  </a:lnTo>
                  <a:lnTo>
                    <a:pt x="2480" y="1290"/>
                  </a:lnTo>
                  <a:lnTo>
                    <a:pt x="2462" y="1302"/>
                  </a:lnTo>
                  <a:lnTo>
                    <a:pt x="2446" y="1317"/>
                  </a:lnTo>
                  <a:lnTo>
                    <a:pt x="1372" y="2610"/>
                  </a:lnTo>
                  <a:lnTo>
                    <a:pt x="1360" y="2628"/>
                  </a:lnTo>
                  <a:lnTo>
                    <a:pt x="1352" y="2649"/>
                  </a:lnTo>
                  <a:lnTo>
                    <a:pt x="1350" y="2671"/>
                  </a:lnTo>
                  <a:lnTo>
                    <a:pt x="1351" y="2694"/>
                  </a:lnTo>
                  <a:lnTo>
                    <a:pt x="1358" y="2715"/>
                  </a:lnTo>
                  <a:lnTo>
                    <a:pt x="1370" y="2733"/>
                  </a:lnTo>
                  <a:lnTo>
                    <a:pt x="1386" y="2749"/>
                  </a:lnTo>
                  <a:lnTo>
                    <a:pt x="1404" y="2763"/>
                  </a:lnTo>
                  <a:lnTo>
                    <a:pt x="1425" y="2770"/>
                  </a:lnTo>
                  <a:lnTo>
                    <a:pt x="1447" y="2772"/>
                  </a:lnTo>
                  <a:lnTo>
                    <a:pt x="1470" y="2770"/>
                  </a:lnTo>
                  <a:lnTo>
                    <a:pt x="1491" y="2764"/>
                  </a:lnTo>
                  <a:lnTo>
                    <a:pt x="1509" y="2753"/>
                  </a:lnTo>
                  <a:lnTo>
                    <a:pt x="1526" y="2737"/>
                  </a:lnTo>
                  <a:lnTo>
                    <a:pt x="2599" y="1444"/>
                  </a:lnTo>
                  <a:lnTo>
                    <a:pt x="2611" y="1426"/>
                  </a:lnTo>
                  <a:lnTo>
                    <a:pt x="2618" y="1405"/>
                  </a:lnTo>
                  <a:lnTo>
                    <a:pt x="2622" y="1383"/>
                  </a:lnTo>
                  <a:lnTo>
                    <a:pt x="2620" y="1362"/>
                  </a:lnTo>
                  <a:lnTo>
                    <a:pt x="2612" y="1341"/>
                  </a:lnTo>
                  <a:lnTo>
                    <a:pt x="2601" y="1321"/>
                  </a:lnTo>
                  <a:lnTo>
                    <a:pt x="2585" y="1305"/>
                  </a:lnTo>
                  <a:lnTo>
                    <a:pt x="2566" y="1292"/>
                  </a:lnTo>
                  <a:lnTo>
                    <a:pt x="2545" y="1284"/>
                  </a:lnTo>
                  <a:lnTo>
                    <a:pt x="2523" y="1281"/>
                  </a:lnTo>
                  <a:close/>
                  <a:moveTo>
                    <a:pt x="1447" y="1274"/>
                  </a:moveTo>
                  <a:lnTo>
                    <a:pt x="1392" y="1278"/>
                  </a:lnTo>
                  <a:lnTo>
                    <a:pt x="1339" y="1289"/>
                  </a:lnTo>
                  <a:lnTo>
                    <a:pt x="1288" y="1306"/>
                  </a:lnTo>
                  <a:lnTo>
                    <a:pt x="1240" y="1329"/>
                  </a:lnTo>
                  <a:lnTo>
                    <a:pt x="1197" y="1359"/>
                  </a:lnTo>
                  <a:lnTo>
                    <a:pt x="1157" y="1394"/>
                  </a:lnTo>
                  <a:lnTo>
                    <a:pt x="1123" y="1433"/>
                  </a:lnTo>
                  <a:lnTo>
                    <a:pt x="1094" y="1476"/>
                  </a:lnTo>
                  <a:lnTo>
                    <a:pt x="1070" y="1523"/>
                  </a:lnTo>
                  <a:lnTo>
                    <a:pt x="1052" y="1574"/>
                  </a:lnTo>
                  <a:lnTo>
                    <a:pt x="1041" y="1627"/>
                  </a:lnTo>
                  <a:lnTo>
                    <a:pt x="1038" y="1682"/>
                  </a:lnTo>
                  <a:lnTo>
                    <a:pt x="1041" y="1738"/>
                  </a:lnTo>
                  <a:lnTo>
                    <a:pt x="1052" y="1791"/>
                  </a:lnTo>
                  <a:lnTo>
                    <a:pt x="1070" y="1841"/>
                  </a:lnTo>
                  <a:lnTo>
                    <a:pt x="1094" y="1888"/>
                  </a:lnTo>
                  <a:lnTo>
                    <a:pt x="1123" y="1931"/>
                  </a:lnTo>
                  <a:lnTo>
                    <a:pt x="1157" y="1971"/>
                  </a:lnTo>
                  <a:lnTo>
                    <a:pt x="1197" y="2005"/>
                  </a:lnTo>
                  <a:lnTo>
                    <a:pt x="1240" y="2035"/>
                  </a:lnTo>
                  <a:lnTo>
                    <a:pt x="1288" y="2058"/>
                  </a:lnTo>
                  <a:lnTo>
                    <a:pt x="1339" y="2077"/>
                  </a:lnTo>
                  <a:lnTo>
                    <a:pt x="1392" y="2087"/>
                  </a:lnTo>
                  <a:lnTo>
                    <a:pt x="1447" y="2090"/>
                  </a:lnTo>
                  <a:lnTo>
                    <a:pt x="1503" y="2087"/>
                  </a:lnTo>
                  <a:lnTo>
                    <a:pt x="1556" y="2077"/>
                  </a:lnTo>
                  <a:lnTo>
                    <a:pt x="1607" y="2058"/>
                  </a:lnTo>
                  <a:lnTo>
                    <a:pt x="1653" y="2035"/>
                  </a:lnTo>
                  <a:lnTo>
                    <a:pt x="1697" y="2005"/>
                  </a:lnTo>
                  <a:lnTo>
                    <a:pt x="1736" y="1971"/>
                  </a:lnTo>
                  <a:lnTo>
                    <a:pt x="1771" y="1933"/>
                  </a:lnTo>
                  <a:lnTo>
                    <a:pt x="1800" y="1888"/>
                  </a:lnTo>
                  <a:lnTo>
                    <a:pt x="1824" y="1841"/>
                  </a:lnTo>
                  <a:lnTo>
                    <a:pt x="1841" y="1791"/>
                  </a:lnTo>
                  <a:lnTo>
                    <a:pt x="1852" y="1738"/>
                  </a:lnTo>
                  <a:lnTo>
                    <a:pt x="1856" y="1682"/>
                  </a:lnTo>
                  <a:lnTo>
                    <a:pt x="1852" y="1627"/>
                  </a:lnTo>
                  <a:lnTo>
                    <a:pt x="1841" y="1574"/>
                  </a:lnTo>
                  <a:lnTo>
                    <a:pt x="1824" y="1523"/>
                  </a:lnTo>
                  <a:lnTo>
                    <a:pt x="1800" y="1476"/>
                  </a:lnTo>
                  <a:lnTo>
                    <a:pt x="1771" y="1433"/>
                  </a:lnTo>
                  <a:lnTo>
                    <a:pt x="1736" y="1394"/>
                  </a:lnTo>
                  <a:lnTo>
                    <a:pt x="1697" y="1359"/>
                  </a:lnTo>
                  <a:lnTo>
                    <a:pt x="1653" y="1329"/>
                  </a:lnTo>
                  <a:lnTo>
                    <a:pt x="1607" y="1306"/>
                  </a:lnTo>
                  <a:lnTo>
                    <a:pt x="1556" y="1289"/>
                  </a:lnTo>
                  <a:lnTo>
                    <a:pt x="1503" y="1278"/>
                  </a:lnTo>
                  <a:lnTo>
                    <a:pt x="1447" y="1274"/>
                  </a:lnTo>
                  <a:close/>
                  <a:moveTo>
                    <a:pt x="1970" y="0"/>
                  </a:moveTo>
                  <a:lnTo>
                    <a:pt x="2008" y="2"/>
                  </a:lnTo>
                  <a:lnTo>
                    <a:pt x="2043" y="10"/>
                  </a:lnTo>
                  <a:lnTo>
                    <a:pt x="2078" y="21"/>
                  </a:lnTo>
                  <a:lnTo>
                    <a:pt x="2110" y="38"/>
                  </a:lnTo>
                  <a:lnTo>
                    <a:pt x="2141" y="60"/>
                  </a:lnTo>
                  <a:lnTo>
                    <a:pt x="2169" y="88"/>
                  </a:lnTo>
                  <a:lnTo>
                    <a:pt x="2238" y="165"/>
                  </a:lnTo>
                  <a:lnTo>
                    <a:pt x="2268" y="194"/>
                  </a:lnTo>
                  <a:lnTo>
                    <a:pt x="2302" y="217"/>
                  </a:lnTo>
                  <a:lnTo>
                    <a:pt x="2339" y="234"/>
                  </a:lnTo>
                  <a:lnTo>
                    <a:pt x="2378" y="247"/>
                  </a:lnTo>
                  <a:lnTo>
                    <a:pt x="2418" y="253"/>
                  </a:lnTo>
                  <a:lnTo>
                    <a:pt x="2459" y="252"/>
                  </a:lnTo>
                  <a:lnTo>
                    <a:pt x="2499" y="244"/>
                  </a:lnTo>
                  <a:lnTo>
                    <a:pt x="2539" y="232"/>
                  </a:lnTo>
                  <a:lnTo>
                    <a:pt x="2634" y="191"/>
                  </a:lnTo>
                  <a:lnTo>
                    <a:pt x="2675" y="176"/>
                  </a:lnTo>
                  <a:lnTo>
                    <a:pt x="2716" y="170"/>
                  </a:lnTo>
                  <a:lnTo>
                    <a:pt x="2756" y="169"/>
                  </a:lnTo>
                  <a:lnTo>
                    <a:pt x="2796" y="175"/>
                  </a:lnTo>
                  <a:lnTo>
                    <a:pt x="2833" y="186"/>
                  </a:lnTo>
                  <a:lnTo>
                    <a:pt x="2870" y="203"/>
                  </a:lnTo>
                  <a:lnTo>
                    <a:pt x="2902" y="224"/>
                  </a:lnTo>
                  <a:lnTo>
                    <a:pt x="2932" y="252"/>
                  </a:lnTo>
                  <a:lnTo>
                    <a:pt x="2958" y="284"/>
                  </a:lnTo>
                  <a:lnTo>
                    <a:pt x="2977" y="319"/>
                  </a:lnTo>
                  <a:lnTo>
                    <a:pt x="2992" y="359"/>
                  </a:lnTo>
                  <a:lnTo>
                    <a:pt x="3022" y="459"/>
                  </a:lnTo>
                  <a:lnTo>
                    <a:pt x="3037" y="498"/>
                  </a:lnTo>
                  <a:lnTo>
                    <a:pt x="3058" y="534"/>
                  </a:lnTo>
                  <a:lnTo>
                    <a:pt x="3082" y="566"/>
                  </a:lnTo>
                  <a:lnTo>
                    <a:pt x="3112" y="593"/>
                  </a:lnTo>
                  <a:lnTo>
                    <a:pt x="3146" y="615"/>
                  </a:lnTo>
                  <a:lnTo>
                    <a:pt x="3183" y="633"/>
                  </a:lnTo>
                  <a:lnTo>
                    <a:pt x="3223" y="644"/>
                  </a:lnTo>
                  <a:lnTo>
                    <a:pt x="3265" y="649"/>
                  </a:lnTo>
                  <a:lnTo>
                    <a:pt x="3368" y="654"/>
                  </a:lnTo>
                  <a:lnTo>
                    <a:pt x="3410" y="659"/>
                  </a:lnTo>
                  <a:lnTo>
                    <a:pt x="3450" y="670"/>
                  </a:lnTo>
                  <a:lnTo>
                    <a:pt x="3487" y="687"/>
                  </a:lnTo>
                  <a:lnTo>
                    <a:pt x="3520" y="709"/>
                  </a:lnTo>
                  <a:lnTo>
                    <a:pt x="3550" y="736"/>
                  </a:lnTo>
                  <a:lnTo>
                    <a:pt x="3575" y="767"/>
                  </a:lnTo>
                  <a:lnTo>
                    <a:pt x="3594" y="800"/>
                  </a:lnTo>
                  <a:lnTo>
                    <a:pt x="3609" y="837"/>
                  </a:lnTo>
                  <a:lnTo>
                    <a:pt x="3618" y="877"/>
                  </a:lnTo>
                  <a:lnTo>
                    <a:pt x="3621" y="919"/>
                  </a:lnTo>
                  <a:lnTo>
                    <a:pt x="3618" y="961"/>
                  </a:lnTo>
                  <a:lnTo>
                    <a:pt x="3600" y="1063"/>
                  </a:lnTo>
                  <a:lnTo>
                    <a:pt x="3597" y="1105"/>
                  </a:lnTo>
                  <a:lnTo>
                    <a:pt x="3599" y="1146"/>
                  </a:lnTo>
                  <a:lnTo>
                    <a:pt x="3608" y="1185"/>
                  </a:lnTo>
                  <a:lnTo>
                    <a:pt x="3623" y="1223"/>
                  </a:lnTo>
                  <a:lnTo>
                    <a:pt x="3644" y="1258"/>
                  </a:lnTo>
                  <a:lnTo>
                    <a:pt x="3670" y="1289"/>
                  </a:lnTo>
                  <a:lnTo>
                    <a:pt x="3700" y="1317"/>
                  </a:lnTo>
                  <a:lnTo>
                    <a:pt x="3735" y="1339"/>
                  </a:lnTo>
                  <a:lnTo>
                    <a:pt x="3826" y="1389"/>
                  </a:lnTo>
                  <a:lnTo>
                    <a:pt x="3860" y="1410"/>
                  </a:lnTo>
                  <a:lnTo>
                    <a:pt x="3889" y="1434"/>
                  </a:lnTo>
                  <a:lnTo>
                    <a:pt x="3914" y="1463"/>
                  </a:lnTo>
                  <a:lnTo>
                    <a:pt x="3934" y="1494"/>
                  </a:lnTo>
                  <a:lnTo>
                    <a:pt x="3948" y="1526"/>
                  </a:lnTo>
                  <a:lnTo>
                    <a:pt x="3959" y="1560"/>
                  </a:lnTo>
                  <a:lnTo>
                    <a:pt x="3966" y="1597"/>
                  </a:lnTo>
                  <a:lnTo>
                    <a:pt x="3967" y="1633"/>
                  </a:lnTo>
                  <a:lnTo>
                    <a:pt x="3962" y="1670"/>
                  </a:lnTo>
                  <a:lnTo>
                    <a:pt x="3953" y="1706"/>
                  </a:lnTo>
                  <a:lnTo>
                    <a:pt x="3939" y="1740"/>
                  </a:lnTo>
                  <a:lnTo>
                    <a:pt x="3919" y="1773"/>
                  </a:lnTo>
                  <a:lnTo>
                    <a:pt x="3858" y="1859"/>
                  </a:lnTo>
                  <a:lnTo>
                    <a:pt x="3837" y="1894"/>
                  </a:lnTo>
                  <a:lnTo>
                    <a:pt x="3821" y="1933"/>
                  </a:lnTo>
                  <a:lnTo>
                    <a:pt x="3813" y="1973"/>
                  </a:lnTo>
                  <a:lnTo>
                    <a:pt x="3810" y="2013"/>
                  </a:lnTo>
                  <a:lnTo>
                    <a:pt x="3814" y="2053"/>
                  </a:lnTo>
                  <a:lnTo>
                    <a:pt x="3824" y="2093"/>
                  </a:lnTo>
                  <a:lnTo>
                    <a:pt x="3839" y="2131"/>
                  </a:lnTo>
                  <a:lnTo>
                    <a:pt x="3861" y="2167"/>
                  </a:lnTo>
                  <a:lnTo>
                    <a:pt x="3922" y="2251"/>
                  </a:lnTo>
                  <a:lnTo>
                    <a:pt x="3943" y="2284"/>
                  </a:lnTo>
                  <a:lnTo>
                    <a:pt x="3958" y="2319"/>
                  </a:lnTo>
                  <a:lnTo>
                    <a:pt x="3968" y="2354"/>
                  </a:lnTo>
                  <a:lnTo>
                    <a:pt x="3973" y="2391"/>
                  </a:lnTo>
                  <a:lnTo>
                    <a:pt x="3973" y="2427"/>
                  </a:lnTo>
                  <a:lnTo>
                    <a:pt x="3967" y="2463"/>
                  </a:lnTo>
                  <a:lnTo>
                    <a:pt x="3957" y="2497"/>
                  </a:lnTo>
                  <a:lnTo>
                    <a:pt x="3942" y="2531"/>
                  </a:lnTo>
                  <a:lnTo>
                    <a:pt x="3922" y="2562"/>
                  </a:lnTo>
                  <a:lnTo>
                    <a:pt x="3899" y="2590"/>
                  </a:lnTo>
                  <a:lnTo>
                    <a:pt x="3871" y="2616"/>
                  </a:lnTo>
                  <a:lnTo>
                    <a:pt x="3837" y="2637"/>
                  </a:lnTo>
                  <a:lnTo>
                    <a:pt x="3747" y="2687"/>
                  </a:lnTo>
                  <a:lnTo>
                    <a:pt x="3713" y="2711"/>
                  </a:lnTo>
                  <a:lnTo>
                    <a:pt x="3682" y="2738"/>
                  </a:lnTo>
                  <a:lnTo>
                    <a:pt x="3657" y="2770"/>
                  </a:lnTo>
                  <a:lnTo>
                    <a:pt x="3636" y="2806"/>
                  </a:lnTo>
                  <a:lnTo>
                    <a:pt x="3623" y="2843"/>
                  </a:lnTo>
                  <a:lnTo>
                    <a:pt x="3614" y="2883"/>
                  </a:lnTo>
                  <a:lnTo>
                    <a:pt x="3612" y="2924"/>
                  </a:lnTo>
                  <a:lnTo>
                    <a:pt x="3615" y="2966"/>
                  </a:lnTo>
                  <a:lnTo>
                    <a:pt x="3635" y="3067"/>
                  </a:lnTo>
                  <a:lnTo>
                    <a:pt x="3640" y="3110"/>
                  </a:lnTo>
                  <a:lnTo>
                    <a:pt x="3637" y="3151"/>
                  </a:lnTo>
                  <a:lnTo>
                    <a:pt x="3629" y="3191"/>
                  </a:lnTo>
                  <a:lnTo>
                    <a:pt x="3614" y="3228"/>
                  </a:lnTo>
                  <a:lnTo>
                    <a:pt x="3594" y="3262"/>
                  </a:lnTo>
                  <a:lnTo>
                    <a:pt x="3571" y="3294"/>
                  </a:lnTo>
                  <a:lnTo>
                    <a:pt x="3541" y="3321"/>
                  </a:lnTo>
                  <a:lnTo>
                    <a:pt x="3509" y="3344"/>
                  </a:lnTo>
                  <a:lnTo>
                    <a:pt x="3472" y="3362"/>
                  </a:lnTo>
                  <a:lnTo>
                    <a:pt x="3433" y="3373"/>
                  </a:lnTo>
                  <a:lnTo>
                    <a:pt x="3391" y="3379"/>
                  </a:lnTo>
                  <a:lnTo>
                    <a:pt x="3287" y="3385"/>
                  </a:lnTo>
                  <a:lnTo>
                    <a:pt x="3245" y="3390"/>
                  </a:lnTo>
                  <a:lnTo>
                    <a:pt x="3206" y="3403"/>
                  </a:lnTo>
                  <a:lnTo>
                    <a:pt x="3170" y="3420"/>
                  </a:lnTo>
                  <a:lnTo>
                    <a:pt x="3137" y="3443"/>
                  </a:lnTo>
                  <a:lnTo>
                    <a:pt x="3107" y="3471"/>
                  </a:lnTo>
                  <a:lnTo>
                    <a:pt x="3081" y="3503"/>
                  </a:lnTo>
                  <a:lnTo>
                    <a:pt x="3061" y="3540"/>
                  </a:lnTo>
                  <a:lnTo>
                    <a:pt x="3048" y="3579"/>
                  </a:lnTo>
                  <a:lnTo>
                    <a:pt x="3021" y="3679"/>
                  </a:lnTo>
                  <a:lnTo>
                    <a:pt x="3006" y="3718"/>
                  </a:lnTo>
                  <a:lnTo>
                    <a:pt x="2986" y="3755"/>
                  </a:lnTo>
                  <a:lnTo>
                    <a:pt x="2960" y="3788"/>
                  </a:lnTo>
                  <a:lnTo>
                    <a:pt x="2932" y="3815"/>
                  </a:lnTo>
                  <a:lnTo>
                    <a:pt x="2898" y="3837"/>
                  </a:lnTo>
                  <a:lnTo>
                    <a:pt x="2864" y="3854"/>
                  </a:lnTo>
                  <a:lnTo>
                    <a:pt x="2826" y="3866"/>
                  </a:lnTo>
                  <a:lnTo>
                    <a:pt x="2786" y="3873"/>
                  </a:lnTo>
                  <a:lnTo>
                    <a:pt x="2745" y="3873"/>
                  </a:lnTo>
                  <a:lnTo>
                    <a:pt x="2705" y="3866"/>
                  </a:lnTo>
                  <a:lnTo>
                    <a:pt x="2664" y="3854"/>
                  </a:lnTo>
                  <a:lnTo>
                    <a:pt x="2568" y="3813"/>
                  </a:lnTo>
                  <a:lnTo>
                    <a:pt x="2528" y="3801"/>
                  </a:lnTo>
                  <a:lnTo>
                    <a:pt x="2487" y="3795"/>
                  </a:lnTo>
                  <a:lnTo>
                    <a:pt x="2447" y="3795"/>
                  </a:lnTo>
                  <a:lnTo>
                    <a:pt x="2407" y="3801"/>
                  </a:lnTo>
                  <a:lnTo>
                    <a:pt x="2368" y="3813"/>
                  </a:lnTo>
                  <a:lnTo>
                    <a:pt x="2332" y="3831"/>
                  </a:lnTo>
                  <a:lnTo>
                    <a:pt x="2297" y="3855"/>
                  </a:lnTo>
                  <a:lnTo>
                    <a:pt x="2268" y="3884"/>
                  </a:lnTo>
                  <a:lnTo>
                    <a:pt x="2200" y="3963"/>
                  </a:lnTo>
                  <a:lnTo>
                    <a:pt x="2172" y="3990"/>
                  </a:lnTo>
                  <a:lnTo>
                    <a:pt x="2142" y="4013"/>
                  </a:lnTo>
                  <a:lnTo>
                    <a:pt x="2109" y="4030"/>
                  </a:lnTo>
                  <a:lnTo>
                    <a:pt x="2074" y="4043"/>
                  </a:lnTo>
                  <a:lnTo>
                    <a:pt x="2040" y="4050"/>
                  </a:lnTo>
                  <a:lnTo>
                    <a:pt x="2003" y="4054"/>
                  </a:lnTo>
                  <a:lnTo>
                    <a:pt x="1967" y="4051"/>
                  </a:lnTo>
                  <a:lnTo>
                    <a:pt x="1931" y="4044"/>
                  </a:lnTo>
                  <a:lnTo>
                    <a:pt x="1896" y="4032"/>
                  </a:lnTo>
                  <a:lnTo>
                    <a:pt x="1863" y="4014"/>
                  </a:lnTo>
                  <a:lnTo>
                    <a:pt x="1832" y="3992"/>
                  </a:lnTo>
                  <a:lnTo>
                    <a:pt x="1804" y="3965"/>
                  </a:lnTo>
                  <a:lnTo>
                    <a:pt x="1735" y="3889"/>
                  </a:lnTo>
                  <a:lnTo>
                    <a:pt x="1705" y="3859"/>
                  </a:lnTo>
                  <a:lnTo>
                    <a:pt x="1671" y="3836"/>
                  </a:lnTo>
                  <a:lnTo>
                    <a:pt x="1634" y="3818"/>
                  </a:lnTo>
                  <a:lnTo>
                    <a:pt x="1595" y="3806"/>
                  </a:lnTo>
                  <a:lnTo>
                    <a:pt x="1556" y="3801"/>
                  </a:lnTo>
                  <a:lnTo>
                    <a:pt x="1515" y="3801"/>
                  </a:lnTo>
                  <a:lnTo>
                    <a:pt x="1474" y="3808"/>
                  </a:lnTo>
                  <a:lnTo>
                    <a:pt x="1435" y="3822"/>
                  </a:lnTo>
                  <a:lnTo>
                    <a:pt x="1339" y="3863"/>
                  </a:lnTo>
                  <a:lnTo>
                    <a:pt x="1298" y="3876"/>
                  </a:lnTo>
                  <a:lnTo>
                    <a:pt x="1257" y="3884"/>
                  </a:lnTo>
                  <a:lnTo>
                    <a:pt x="1218" y="3884"/>
                  </a:lnTo>
                  <a:lnTo>
                    <a:pt x="1178" y="3879"/>
                  </a:lnTo>
                  <a:lnTo>
                    <a:pt x="1140" y="3868"/>
                  </a:lnTo>
                  <a:lnTo>
                    <a:pt x="1104" y="3850"/>
                  </a:lnTo>
                  <a:lnTo>
                    <a:pt x="1071" y="3828"/>
                  </a:lnTo>
                  <a:lnTo>
                    <a:pt x="1041" y="3801"/>
                  </a:lnTo>
                  <a:lnTo>
                    <a:pt x="1017" y="3770"/>
                  </a:lnTo>
                  <a:lnTo>
                    <a:pt x="996" y="3733"/>
                  </a:lnTo>
                  <a:lnTo>
                    <a:pt x="981" y="3694"/>
                  </a:lnTo>
                  <a:lnTo>
                    <a:pt x="951" y="3594"/>
                  </a:lnTo>
                  <a:lnTo>
                    <a:pt x="937" y="3556"/>
                  </a:lnTo>
                  <a:lnTo>
                    <a:pt x="917" y="3520"/>
                  </a:lnTo>
                  <a:lnTo>
                    <a:pt x="891" y="3488"/>
                  </a:lnTo>
                  <a:lnTo>
                    <a:pt x="861" y="3461"/>
                  </a:lnTo>
                  <a:lnTo>
                    <a:pt x="827" y="3437"/>
                  </a:lnTo>
                  <a:lnTo>
                    <a:pt x="790" y="3421"/>
                  </a:lnTo>
                  <a:lnTo>
                    <a:pt x="750" y="3409"/>
                  </a:lnTo>
                  <a:lnTo>
                    <a:pt x="709" y="3404"/>
                  </a:lnTo>
                  <a:lnTo>
                    <a:pt x="605" y="3400"/>
                  </a:lnTo>
                  <a:lnTo>
                    <a:pt x="563" y="3395"/>
                  </a:lnTo>
                  <a:lnTo>
                    <a:pt x="523" y="3383"/>
                  </a:lnTo>
                  <a:lnTo>
                    <a:pt x="486" y="3367"/>
                  </a:lnTo>
                  <a:lnTo>
                    <a:pt x="453" y="3345"/>
                  </a:lnTo>
                  <a:lnTo>
                    <a:pt x="424" y="3318"/>
                  </a:lnTo>
                  <a:lnTo>
                    <a:pt x="399" y="3287"/>
                  </a:lnTo>
                  <a:lnTo>
                    <a:pt x="379" y="3252"/>
                  </a:lnTo>
                  <a:lnTo>
                    <a:pt x="364" y="3215"/>
                  </a:lnTo>
                  <a:lnTo>
                    <a:pt x="355" y="3176"/>
                  </a:lnTo>
                  <a:lnTo>
                    <a:pt x="352" y="3135"/>
                  </a:lnTo>
                  <a:lnTo>
                    <a:pt x="355" y="3093"/>
                  </a:lnTo>
                  <a:lnTo>
                    <a:pt x="374" y="2991"/>
                  </a:lnTo>
                  <a:lnTo>
                    <a:pt x="378" y="2949"/>
                  </a:lnTo>
                  <a:lnTo>
                    <a:pt x="374" y="2907"/>
                  </a:lnTo>
                  <a:lnTo>
                    <a:pt x="365" y="2867"/>
                  </a:lnTo>
                  <a:lnTo>
                    <a:pt x="350" y="2830"/>
                  </a:lnTo>
                  <a:lnTo>
                    <a:pt x="329" y="2795"/>
                  </a:lnTo>
                  <a:lnTo>
                    <a:pt x="304" y="2764"/>
                  </a:lnTo>
                  <a:lnTo>
                    <a:pt x="273" y="2737"/>
                  </a:lnTo>
                  <a:lnTo>
                    <a:pt x="238" y="2715"/>
                  </a:lnTo>
                  <a:lnTo>
                    <a:pt x="147" y="2665"/>
                  </a:lnTo>
                  <a:lnTo>
                    <a:pt x="114" y="2644"/>
                  </a:lnTo>
                  <a:lnTo>
                    <a:pt x="85" y="2620"/>
                  </a:lnTo>
                  <a:lnTo>
                    <a:pt x="60" y="2591"/>
                  </a:lnTo>
                  <a:lnTo>
                    <a:pt x="39" y="2560"/>
                  </a:lnTo>
                  <a:lnTo>
                    <a:pt x="25" y="2527"/>
                  </a:lnTo>
                  <a:lnTo>
                    <a:pt x="14" y="2493"/>
                  </a:lnTo>
                  <a:lnTo>
                    <a:pt x="7" y="2457"/>
                  </a:lnTo>
                  <a:lnTo>
                    <a:pt x="7" y="2420"/>
                  </a:lnTo>
                  <a:lnTo>
                    <a:pt x="11" y="2384"/>
                  </a:lnTo>
                  <a:lnTo>
                    <a:pt x="20" y="2348"/>
                  </a:lnTo>
                  <a:lnTo>
                    <a:pt x="35" y="2312"/>
                  </a:lnTo>
                  <a:lnTo>
                    <a:pt x="56" y="2279"/>
                  </a:lnTo>
                  <a:lnTo>
                    <a:pt x="115" y="2195"/>
                  </a:lnTo>
                  <a:lnTo>
                    <a:pt x="137" y="2158"/>
                  </a:lnTo>
                  <a:lnTo>
                    <a:pt x="152" y="2120"/>
                  </a:lnTo>
                  <a:lnTo>
                    <a:pt x="160" y="2081"/>
                  </a:lnTo>
                  <a:lnTo>
                    <a:pt x="163" y="2040"/>
                  </a:lnTo>
                  <a:lnTo>
                    <a:pt x="159" y="1999"/>
                  </a:lnTo>
                  <a:lnTo>
                    <a:pt x="151" y="1960"/>
                  </a:lnTo>
                  <a:lnTo>
                    <a:pt x="134" y="1923"/>
                  </a:lnTo>
                  <a:lnTo>
                    <a:pt x="112" y="1887"/>
                  </a:lnTo>
                  <a:lnTo>
                    <a:pt x="51" y="1803"/>
                  </a:lnTo>
                  <a:lnTo>
                    <a:pt x="30" y="1770"/>
                  </a:lnTo>
                  <a:lnTo>
                    <a:pt x="15" y="1735"/>
                  </a:lnTo>
                  <a:lnTo>
                    <a:pt x="5" y="1699"/>
                  </a:lnTo>
                  <a:lnTo>
                    <a:pt x="0" y="1662"/>
                  </a:lnTo>
                  <a:lnTo>
                    <a:pt x="1" y="1627"/>
                  </a:lnTo>
                  <a:lnTo>
                    <a:pt x="6" y="1591"/>
                  </a:lnTo>
                  <a:lnTo>
                    <a:pt x="16" y="1555"/>
                  </a:lnTo>
                  <a:lnTo>
                    <a:pt x="31" y="1523"/>
                  </a:lnTo>
                  <a:lnTo>
                    <a:pt x="51" y="1491"/>
                  </a:lnTo>
                  <a:lnTo>
                    <a:pt x="75" y="1463"/>
                  </a:lnTo>
                  <a:lnTo>
                    <a:pt x="104" y="1438"/>
                  </a:lnTo>
                  <a:lnTo>
                    <a:pt x="136" y="1417"/>
                  </a:lnTo>
                  <a:lnTo>
                    <a:pt x="226" y="1365"/>
                  </a:lnTo>
                  <a:lnTo>
                    <a:pt x="262" y="1343"/>
                  </a:lnTo>
                  <a:lnTo>
                    <a:pt x="291" y="1315"/>
                  </a:lnTo>
                  <a:lnTo>
                    <a:pt x="317" y="1283"/>
                  </a:lnTo>
                  <a:lnTo>
                    <a:pt x="337" y="1248"/>
                  </a:lnTo>
                  <a:lnTo>
                    <a:pt x="352" y="1210"/>
                  </a:lnTo>
                  <a:lnTo>
                    <a:pt x="360" y="1170"/>
                  </a:lnTo>
                  <a:lnTo>
                    <a:pt x="362" y="1130"/>
                  </a:lnTo>
                  <a:lnTo>
                    <a:pt x="358" y="1088"/>
                  </a:lnTo>
                  <a:lnTo>
                    <a:pt x="338" y="985"/>
                  </a:lnTo>
                  <a:lnTo>
                    <a:pt x="334" y="943"/>
                  </a:lnTo>
                  <a:lnTo>
                    <a:pt x="336" y="902"/>
                  </a:lnTo>
                  <a:lnTo>
                    <a:pt x="344" y="862"/>
                  </a:lnTo>
                  <a:lnTo>
                    <a:pt x="359" y="825"/>
                  </a:lnTo>
                  <a:lnTo>
                    <a:pt x="379" y="791"/>
                  </a:lnTo>
                  <a:lnTo>
                    <a:pt x="403" y="760"/>
                  </a:lnTo>
                  <a:lnTo>
                    <a:pt x="432" y="733"/>
                  </a:lnTo>
                  <a:lnTo>
                    <a:pt x="465" y="709"/>
                  </a:lnTo>
                  <a:lnTo>
                    <a:pt x="501" y="692"/>
                  </a:lnTo>
                  <a:lnTo>
                    <a:pt x="540" y="680"/>
                  </a:lnTo>
                  <a:lnTo>
                    <a:pt x="582" y="673"/>
                  </a:lnTo>
                  <a:lnTo>
                    <a:pt x="686" y="668"/>
                  </a:lnTo>
                  <a:lnTo>
                    <a:pt x="728" y="662"/>
                  </a:lnTo>
                  <a:lnTo>
                    <a:pt x="767" y="651"/>
                  </a:lnTo>
                  <a:lnTo>
                    <a:pt x="804" y="633"/>
                  </a:lnTo>
                  <a:lnTo>
                    <a:pt x="838" y="610"/>
                  </a:lnTo>
                  <a:lnTo>
                    <a:pt x="867" y="582"/>
                  </a:lnTo>
                  <a:lnTo>
                    <a:pt x="892" y="550"/>
                  </a:lnTo>
                  <a:lnTo>
                    <a:pt x="912" y="514"/>
                  </a:lnTo>
                  <a:lnTo>
                    <a:pt x="925" y="475"/>
                  </a:lnTo>
                  <a:lnTo>
                    <a:pt x="954" y="374"/>
                  </a:lnTo>
                  <a:lnTo>
                    <a:pt x="967" y="334"/>
                  </a:lnTo>
                  <a:lnTo>
                    <a:pt x="988" y="298"/>
                  </a:lnTo>
                  <a:lnTo>
                    <a:pt x="1013" y="266"/>
                  </a:lnTo>
                  <a:lnTo>
                    <a:pt x="1041" y="239"/>
                  </a:lnTo>
                  <a:lnTo>
                    <a:pt x="1075" y="216"/>
                  </a:lnTo>
                  <a:lnTo>
                    <a:pt x="1110" y="199"/>
                  </a:lnTo>
                  <a:lnTo>
                    <a:pt x="1148" y="186"/>
                  </a:lnTo>
                  <a:lnTo>
                    <a:pt x="1187" y="180"/>
                  </a:lnTo>
                  <a:lnTo>
                    <a:pt x="1228" y="180"/>
                  </a:lnTo>
                  <a:lnTo>
                    <a:pt x="1268" y="186"/>
                  </a:lnTo>
                  <a:lnTo>
                    <a:pt x="1309" y="200"/>
                  </a:lnTo>
                  <a:lnTo>
                    <a:pt x="1405" y="239"/>
                  </a:lnTo>
                  <a:lnTo>
                    <a:pt x="1445" y="253"/>
                  </a:lnTo>
                  <a:lnTo>
                    <a:pt x="1486" y="259"/>
                  </a:lnTo>
                  <a:lnTo>
                    <a:pt x="1526" y="259"/>
                  </a:lnTo>
                  <a:lnTo>
                    <a:pt x="1567" y="253"/>
                  </a:lnTo>
                  <a:lnTo>
                    <a:pt x="1605" y="240"/>
                  </a:lnTo>
                  <a:lnTo>
                    <a:pt x="1642" y="222"/>
                  </a:lnTo>
                  <a:lnTo>
                    <a:pt x="1676" y="199"/>
                  </a:lnTo>
                  <a:lnTo>
                    <a:pt x="1705" y="169"/>
                  </a:lnTo>
                  <a:lnTo>
                    <a:pt x="1773" y="91"/>
                  </a:lnTo>
                  <a:lnTo>
                    <a:pt x="1801" y="63"/>
                  </a:lnTo>
                  <a:lnTo>
                    <a:pt x="1832" y="41"/>
                  </a:lnTo>
                  <a:lnTo>
                    <a:pt x="1864" y="23"/>
                  </a:lnTo>
                  <a:lnTo>
                    <a:pt x="1899" y="10"/>
                  </a:lnTo>
                  <a:lnTo>
                    <a:pt x="1935" y="2"/>
                  </a:lnTo>
                  <a:lnTo>
                    <a:pt x="19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04" name="Google Shape;10504;p23"/>
          <p:cNvGrpSpPr/>
          <p:nvPr/>
        </p:nvGrpSpPr>
        <p:grpSpPr>
          <a:xfrm>
            <a:off x="7073397" y="22585373"/>
            <a:ext cx="432083" cy="543299"/>
            <a:chOff x="2162" y="1791"/>
            <a:chExt cx="1607" cy="2020"/>
          </a:xfrm>
        </p:grpSpPr>
        <p:sp>
          <p:nvSpPr>
            <p:cNvPr id="10505" name="Google Shape;10505;p23"/>
            <p:cNvSpPr/>
            <p:nvPr/>
          </p:nvSpPr>
          <p:spPr>
            <a:xfrm>
              <a:off x="3033" y="3471"/>
              <a:ext cx="184" cy="156"/>
            </a:xfrm>
            <a:custGeom>
              <a:rect b="b" l="l" r="r" t="t"/>
              <a:pathLst>
                <a:path extrusionOk="0" h="314" w="369">
                  <a:moveTo>
                    <a:pt x="369" y="0"/>
                  </a:moveTo>
                  <a:lnTo>
                    <a:pt x="369" y="129"/>
                  </a:lnTo>
                  <a:lnTo>
                    <a:pt x="365" y="166"/>
                  </a:lnTo>
                  <a:lnTo>
                    <a:pt x="354" y="201"/>
                  </a:lnTo>
                  <a:lnTo>
                    <a:pt x="337" y="233"/>
                  </a:lnTo>
                  <a:lnTo>
                    <a:pt x="315" y="260"/>
                  </a:lnTo>
                  <a:lnTo>
                    <a:pt x="288" y="282"/>
                  </a:lnTo>
                  <a:lnTo>
                    <a:pt x="256" y="299"/>
                  </a:lnTo>
                  <a:lnTo>
                    <a:pt x="221" y="310"/>
                  </a:lnTo>
                  <a:lnTo>
                    <a:pt x="184" y="314"/>
                  </a:lnTo>
                  <a:lnTo>
                    <a:pt x="148" y="310"/>
                  </a:lnTo>
                  <a:lnTo>
                    <a:pt x="113" y="299"/>
                  </a:lnTo>
                  <a:lnTo>
                    <a:pt x="81" y="282"/>
                  </a:lnTo>
                  <a:lnTo>
                    <a:pt x="54" y="260"/>
                  </a:lnTo>
                  <a:lnTo>
                    <a:pt x="32" y="233"/>
                  </a:lnTo>
                  <a:lnTo>
                    <a:pt x="15" y="201"/>
                  </a:lnTo>
                  <a:lnTo>
                    <a:pt x="4" y="166"/>
                  </a:lnTo>
                  <a:lnTo>
                    <a:pt x="0" y="129"/>
                  </a:lnTo>
                  <a:lnTo>
                    <a:pt x="0" y="0"/>
                  </a:lnTo>
                  <a:lnTo>
                    <a:pt x="369" y="0"/>
                  </a:lnTo>
                  <a:lnTo>
                    <a:pt x="3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6" name="Google Shape;10506;p23"/>
            <p:cNvSpPr/>
            <p:nvPr/>
          </p:nvSpPr>
          <p:spPr>
            <a:xfrm>
              <a:off x="3075" y="1791"/>
              <a:ext cx="320" cy="366"/>
            </a:xfrm>
            <a:custGeom>
              <a:rect b="b" l="l" r="r" t="t"/>
              <a:pathLst>
                <a:path extrusionOk="0" h="731" w="639">
                  <a:moveTo>
                    <a:pt x="319" y="0"/>
                  </a:moveTo>
                  <a:lnTo>
                    <a:pt x="319" y="0"/>
                  </a:lnTo>
                  <a:lnTo>
                    <a:pt x="367" y="4"/>
                  </a:lnTo>
                  <a:lnTo>
                    <a:pt x="411" y="15"/>
                  </a:lnTo>
                  <a:lnTo>
                    <a:pt x="454" y="33"/>
                  </a:lnTo>
                  <a:lnTo>
                    <a:pt x="494" y="59"/>
                  </a:lnTo>
                  <a:lnTo>
                    <a:pt x="529" y="90"/>
                  </a:lnTo>
                  <a:lnTo>
                    <a:pt x="561" y="126"/>
                  </a:lnTo>
                  <a:lnTo>
                    <a:pt x="588" y="166"/>
                  </a:lnTo>
                  <a:lnTo>
                    <a:pt x="609" y="212"/>
                  </a:lnTo>
                  <a:lnTo>
                    <a:pt x="625" y="259"/>
                  </a:lnTo>
                  <a:lnTo>
                    <a:pt x="636" y="311"/>
                  </a:lnTo>
                  <a:lnTo>
                    <a:pt x="639" y="365"/>
                  </a:lnTo>
                  <a:lnTo>
                    <a:pt x="636" y="419"/>
                  </a:lnTo>
                  <a:lnTo>
                    <a:pt x="625" y="471"/>
                  </a:lnTo>
                  <a:lnTo>
                    <a:pt x="609" y="520"/>
                  </a:lnTo>
                  <a:lnTo>
                    <a:pt x="588" y="564"/>
                  </a:lnTo>
                  <a:lnTo>
                    <a:pt x="561" y="605"/>
                  </a:lnTo>
                  <a:lnTo>
                    <a:pt x="529" y="642"/>
                  </a:lnTo>
                  <a:lnTo>
                    <a:pt x="494" y="672"/>
                  </a:lnTo>
                  <a:lnTo>
                    <a:pt x="454" y="697"/>
                  </a:lnTo>
                  <a:lnTo>
                    <a:pt x="411" y="715"/>
                  </a:lnTo>
                  <a:lnTo>
                    <a:pt x="367" y="728"/>
                  </a:lnTo>
                  <a:lnTo>
                    <a:pt x="319" y="731"/>
                  </a:lnTo>
                  <a:lnTo>
                    <a:pt x="273" y="728"/>
                  </a:lnTo>
                  <a:lnTo>
                    <a:pt x="227" y="715"/>
                  </a:lnTo>
                  <a:lnTo>
                    <a:pt x="185" y="697"/>
                  </a:lnTo>
                  <a:lnTo>
                    <a:pt x="146" y="672"/>
                  </a:lnTo>
                  <a:lnTo>
                    <a:pt x="110" y="642"/>
                  </a:lnTo>
                  <a:lnTo>
                    <a:pt x="79" y="605"/>
                  </a:lnTo>
                  <a:lnTo>
                    <a:pt x="52" y="564"/>
                  </a:lnTo>
                  <a:lnTo>
                    <a:pt x="29" y="520"/>
                  </a:lnTo>
                  <a:lnTo>
                    <a:pt x="13" y="471"/>
                  </a:lnTo>
                  <a:lnTo>
                    <a:pt x="4" y="419"/>
                  </a:lnTo>
                  <a:lnTo>
                    <a:pt x="0" y="365"/>
                  </a:lnTo>
                  <a:lnTo>
                    <a:pt x="4" y="311"/>
                  </a:lnTo>
                  <a:lnTo>
                    <a:pt x="13" y="259"/>
                  </a:lnTo>
                  <a:lnTo>
                    <a:pt x="29" y="212"/>
                  </a:lnTo>
                  <a:lnTo>
                    <a:pt x="52" y="166"/>
                  </a:lnTo>
                  <a:lnTo>
                    <a:pt x="79" y="126"/>
                  </a:lnTo>
                  <a:lnTo>
                    <a:pt x="110" y="90"/>
                  </a:lnTo>
                  <a:lnTo>
                    <a:pt x="146" y="59"/>
                  </a:lnTo>
                  <a:lnTo>
                    <a:pt x="185" y="33"/>
                  </a:lnTo>
                  <a:lnTo>
                    <a:pt x="227" y="15"/>
                  </a:lnTo>
                  <a:lnTo>
                    <a:pt x="273" y="4"/>
                  </a:lnTo>
                  <a:lnTo>
                    <a:pt x="3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7" name="Google Shape;10507;p23"/>
            <p:cNvSpPr/>
            <p:nvPr/>
          </p:nvSpPr>
          <p:spPr>
            <a:xfrm>
              <a:off x="2949" y="2221"/>
              <a:ext cx="820" cy="1409"/>
            </a:xfrm>
            <a:custGeom>
              <a:rect b="b" l="l" r="r" t="t"/>
              <a:pathLst>
                <a:path extrusionOk="0" h="2818" w="1639">
                  <a:moveTo>
                    <a:pt x="1228" y="1112"/>
                  </a:moveTo>
                  <a:lnTo>
                    <a:pt x="1200" y="1140"/>
                  </a:lnTo>
                  <a:lnTo>
                    <a:pt x="1077" y="1262"/>
                  </a:lnTo>
                  <a:lnTo>
                    <a:pt x="1485" y="1262"/>
                  </a:lnTo>
                  <a:lnTo>
                    <a:pt x="1362" y="1140"/>
                  </a:lnTo>
                  <a:lnTo>
                    <a:pt x="1334" y="1112"/>
                  </a:lnTo>
                  <a:lnTo>
                    <a:pt x="1308" y="1119"/>
                  </a:lnTo>
                  <a:lnTo>
                    <a:pt x="1281" y="1122"/>
                  </a:lnTo>
                  <a:lnTo>
                    <a:pt x="1254" y="1119"/>
                  </a:lnTo>
                  <a:lnTo>
                    <a:pt x="1228" y="1112"/>
                  </a:lnTo>
                  <a:close/>
                  <a:moveTo>
                    <a:pt x="594" y="0"/>
                  </a:moveTo>
                  <a:lnTo>
                    <a:pt x="639" y="0"/>
                  </a:lnTo>
                  <a:lnTo>
                    <a:pt x="680" y="0"/>
                  </a:lnTo>
                  <a:lnTo>
                    <a:pt x="720" y="0"/>
                  </a:lnTo>
                  <a:lnTo>
                    <a:pt x="757" y="1"/>
                  </a:lnTo>
                  <a:lnTo>
                    <a:pt x="789" y="1"/>
                  </a:lnTo>
                  <a:lnTo>
                    <a:pt x="816" y="1"/>
                  </a:lnTo>
                  <a:lnTo>
                    <a:pt x="835" y="1"/>
                  </a:lnTo>
                  <a:lnTo>
                    <a:pt x="849" y="1"/>
                  </a:lnTo>
                  <a:lnTo>
                    <a:pt x="854" y="1"/>
                  </a:lnTo>
                  <a:lnTo>
                    <a:pt x="883" y="1"/>
                  </a:lnTo>
                  <a:lnTo>
                    <a:pt x="913" y="7"/>
                  </a:lnTo>
                  <a:lnTo>
                    <a:pt x="941" y="18"/>
                  </a:lnTo>
                  <a:lnTo>
                    <a:pt x="966" y="35"/>
                  </a:lnTo>
                  <a:lnTo>
                    <a:pt x="988" y="56"/>
                  </a:lnTo>
                  <a:lnTo>
                    <a:pt x="1004" y="83"/>
                  </a:lnTo>
                  <a:lnTo>
                    <a:pt x="1419" y="899"/>
                  </a:lnTo>
                  <a:lnTo>
                    <a:pt x="1430" y="930"/>
                  </a:lnTo>
                  <a:lnTo>
                    <a:pt x="1435" y="962"/>
                  </a:lnTo>
                  <a:lnTo>
                    <a:pt x="1431" y="994"/>
                  </a:lnTo>
                  <a:lnTo>
                    <a:pt x="1423" y="1025"/>
                  </a:lnTo>
                  <a:lnTo>
                    <a:pt x="1408" y="1053"/>
                  </a:lnTo>
                  <a:lnTo>
                    <a:pt x="1387" y="1077"/>
                  </a:lnTo>
                  <a:lnTo>
                    <a:pt x="1450" y="1140"/>
                  </a:lnTo>
                  <a:lnTo>
                    <a:pt x="1572" y="1262"/>
                  </a:lnTo>
                  <a:lnTo>
                    <a:pt x="1596" y="1262"/>
                  </a:lnTo>
                  <a:lnTo>
                    <a:pt x="1613" y="1265"/>
                  </a:lnTo>
                  <a:lnTo>
                    <a:pt x="1626" y="1275"/>
                  </a:lnTo>
                  <a:lnTo>
                    <a:pt x="1636" y="1289"/>
                  </a:lnTo>
                  <a:lnTo>
                    <a:pt x="1639" y="1306"/>
                  </a:lnTo>
                  <a:lnTo>
                    <a:pt x="1639" y="1972"/>
                  </a:lnTo>
                  <a:lnTo>
                    <a:pt x="1636" y="1988"/>
                  </a:lnTo>
                  <a:lnTo>
                    <a:pt x="1626" y="2003"/>
                  </a:lnTo>
                  <a:lnTo>
                    <a:pt x="1613" y="2012"/>
                  </a:lnTo>
                  <a:lnTo>
                    <a:pt x="1596" y="2015"/>
                  </a:lnTo>
                  <a:lnTo>
                    <a:pt x="967" y="2015"/>
                  </a:lnTo>
                  <a:lnTo>
                    <a:pt x="950" y="2012"/>
                  </a:lnTo>
                  <a:lnTo>
                    <a:pt x="936" y="2003"/>
                  </a:lnTo>
                  <a:lnTo>
                    <a:pt x="927" y="1988"/>
                  </a:lnTo>
                  <a:lnTo>
                    <a:pt x="924" y="1972"/>
                  </a:lnTo>
                  <a:lnTo>
                    <a:pt x="924" y="1306"/>
                  </a:lnTo>
                  <a:lnTo>
                    <a:pt x="927" y="1289"/>
                  </a:lnTo>
                  <a:lnTo>
                    <a:pt x="936" y="1275"/>
                  </a:lnTo>
                  <a:lnTo>
                    <a:pt x="950" y="1265"/>
                  </a:lnTo>
                  <a:lnTo>
                    <a:pt x="967" y="1262"/>
                  </a:lnTo>
                  <a:lnTo>
                    <a:pt x="991" y="1262"/>
                  </a:lnTo>
                  <a:lnTo>
                    <a:pt x="1114" y="1140"/>
                  </a:lnTo>
                  <a:lnTo>
                    <a:pt x="1176" y="1079"/>
                  </a:lnTo>
                  <a:lnTo>
                    <a:pt x="1158" y="1060"/>
                  </a:lnTo>
                  <a:lnTo>
                    <a:pt x="1145" y="1038"/>
                  </a:lnTo>
                  <a:lnTo>
                    <a:pt x="980" y="715"/>
                  </a:lnTo>
                  <a:lnTo>
                    <a:pt x="980" y="1140"/>
                  </a:lnTo>
                  <a:lnTo>
                    <a:pt x="967" y="1140"/>
                  </a:lnTo>
                  <a:lnTo>
                    <a:pt x="941" y="1143"/>
                  </a:lnTo>
                  <a:lnTo>
                    <a:pt x="916" y="1149"/>
                  </a:lnTo>
                  <a:lnTo>
                    <a:pt x="893" y="1159"/>
                  </a:lnTo>
                  <a:lnTo>
                    <a:pt x="867" y="1175"/>
                  </a:lnTo>
                  <a:lnTo>
                    <a:pt x="845" y="1195"/>
                  </a:lnTo>
                  <a:lnTo>
                    <a:pt x="827" y="1219"/>
                  </a:lnTo>
                  <a:lnTo>
                    <a:pt x="813" y="1245"/>
                  </a:lnTo>
                  <a:lnTo>
                    <a:pt x="805" y="1274"/>
                  </a:lnTo>
                  <a:lnTo>
                    <a:pt x="801" y="1306"/>
                  </a:lnTo>
                  <a:lnTo>
                    <a:pt x="801" y="1972"/>
                  </a:lnTo>
                  <a:lnTo>
                    <a:pt x="805" y="2005"/>
                  </a:lnTo>
                  <a:lnTo>
                    <a:pt x="814" y="2036"/>
                  </a:lnTo>
                  <a:lnTo>
                    <a:pt x="829" y="2064"/>
                  </a:lnTo>
                  <a:lnTo>
                    <a:pt x="850" y="2089"/>
                  </a:lnTo>
                  <a:lnTo>
                    <a:pt x="875" y="2110"/>
                  </a:lnTo>
                  <a:lnTo>
                    <a:pt x="903" y="2125"/>
                  </a:lnTo>
                  <a:lnTo>
                    <a:pt x="934" y="2134"/>
                  </a:lnTo>
                  <a:lnTo>
                    <a:pt x="967" y="2138"/>
                  </a:lnTo>
                  <a:lnTo>
                    <a:pt x="979" y="2138"/>
                  </a:lnTo>
                  <a:lnTo>
                    <a:pt x="979" y="2633"/>
                  </a:lnTo>
                  <a:lnTo>
                    <a:pt x="975" y="2672"/>
                  </a:lnTo>
                  <a:lnTo>
                    <a:pt x="964" y="2706"/>
                  </a:lnTo>
                  <a:lnTo>
                    <a:pt x="947" y="2737"/>
                  </a:lnTo>
                  <a:lnTo>
                    <a:pt x="925" y="2764"/>
                  </a:lnTo>
                  <a:lnTo>
                    <a:pt x="898" y="2787"/>
                  </a:lnTo>
                  <a:lnTo>
                    <a:pt x="866" y="2803"/>
                  </a:lnTo>
                  <a:lnTo>
                    <a:pt x="832" y="2814"/>
                  </a:lnTo>
                  <a:lnTo>
                    <a:pt x="795" y="2818"/>
                  </a:lnTo>
                  <a:lnTo>
                    <a:pt x="758" y="2814"/>
                  </a:lnTo>
                  <a:lnTo>
                    <a:pt x="722" y="2803"/>
                  </a:lnTo>
                  <a:lnTo>
                    <a:pt x="692" y="2787"/>
                  </a:lnTo>
                  <a:lnTo>
                    <a:pt x="664" y="2764"/>
                  </a:lnTo>
                  <a:lnTo>
                    <a:pt x="642" y="2737"/>
                  </a:lnTo>
                  <a:lnTo>
                    <a:pt x="625" y="2706"/>
                  </a:lnTo>
                  <a:lnTo>
                    <a:pt x="614" y="2672"/>
                  </a:lnTo>
                  <a:lnTo>
                    <a:pt x="610" y="2633"/>
                  </a:lnTo>
                  <a:lnTo>
                    <a:pt x="610" y="2479"/>
                  </a:lnTo>
                  <a:lnTo>
                    <a:pt x="636" y="2463"/>
                  </a:lnTo>
                  <a:lnTo>
                    <a:pt x="658" y="2443"/>
                  </a:lnTo>
                  <a:lnTo>
                    <a:pt x="677" y="2420"/>
                  </a:lnTo>
                  <a:lnTo>
                    <a:pt x="690" y="2393"/>
                  </a:lnTo>
                  <a:lnTo>
                    <a:pt x="699" y="2364"/>
                  </a:lnTo>
                  <a:lnTo>
                    <a:pt x="703" y="2332"/>
                  </a:lnTo>
                  <a:lnTo>
                    <a:pt x="703" y="1666"/>
                  </a:lnTo>
                  <a:lnTo>
                    <a:pt x="699" y="1634"/>
                  </a:lnTo>
                  <a:lnTo>
                    <a:pt x="690" y="1606"/>
                  </a:lnTo>
                  <a:lnTo>
                    <a:pt x="677" y="1579"/>
                  </a:lnTo>
                  <a:lnTo>
                    <a:pt x="658" y="1556"/>
                  </a:lnTo>
                  <a:lnTo>
                    <a:pt x="636" y="1536"/>
                  </a:lnTo>
                  <a:lnTo>
                    <a:pt x="610" y="1520"/>
                  </a:lnTo>
                  <a:lnTo>
                    <a:pt x="587" y="1510"/>
                  </a:lnTo>
                  <a:lnTo>
                    <a:pt x="563" y="1503"/>
                  </a:lnTo>
                  <a:lnTo>
                    <a:pt x="537" y="1500"/>
                  </a:lnTo>
                  <a:lnTo>
                    <a:pt x="537" y="1500"/>
                  </a:lnTo>
                  <a:lnTo>
                    <a:pt x="520" y="1500"/>
                  </a:lnTo>
                  <a:lnTo>
                    <a:pt x="446" y="1426"/>
                  </a:lnTo>
                  <a:lnTo>
                    <a:pt x="458" y="1393"/>
                  </a:lnTo>
                  <a:lnTo>
                    <a:pt x="464" y="1359"/>
                  </a:lnTo>
                  <a:lnTo>
                    <a:pt x="467" y="1323"/>
                  </a:lnTo>
                  <a:lnTo>
                    <a:pt x="463" y="1288"/>
                  </a:lnTo>
                  <a:lnTo>
                    <a:pt x="454" y="1252"/>
                  </a:lnTo>
                  <a:lnTo>
                    <a:pt x="441" y="1218"/>
                  </a:lnTo>
                  <a:lnTo>
                    <a:pt x="395" y="1129"/>
                  </a:lnTo>
                  <a:lnTo>
                    <a:pt x="27" y="401"/>
                  </a:lnTo>
                  <a:lnTo>
                    <a:pt x="15" y="381"/>
                  </a:lnTo>
                  <a:lnTo>
                    <a:pt x="0" y="361"/>
                  </a:lnTo>
                  <a:lnTo>
                    <a:pt x="141" y="83"/>
                  </a:lnTo>
                  <a:lnTo>
                    <a:pt x="158" y="56"/>
                  </a:lnTo>
                  <a:lnTo>
                    <a:pt x="180" y="35"/>
                  </a:lnTo>
                  <a:lnTo>
                    <a:pt x="205" y="18"/>
                  </a:lnTo>
                  <a:lnTo>
                    <a:pt x="232" y="7"/>
                  </a:lnTo>
                  <a:lnTo>
                    <a:pt x="262" y="1"/>
                  </a:lnTo>
                  <a:lnTo>
                    <a:pt x="292" y="1"/>
                  </a:lnTo>
                  <a:lnTo>
                    <a:pt x="297" y="1"/>
                  </a:lnTo>
                  <a:lnTo>
                    <a:pt x="309" y="1"/>
                  </a:lnTo>
                  <a:lnTo>
                    <a:pt x="330" y="1"/>
                  </a:lnTo>
                  <a:lnTo>
                    <a:pt x="357" y="1"/>
                  </a:lnTo>
                  <a:lnTo>
                    <a:pt x="389" y="1"/>
                  </a:lnTo>
                  <a:lnTo>
                    <a:pt x="425" y="0"/>
                  </a:lnTo>
                  <a:lnTo>
                    <a:pt x="464" y="0"/>
                  </a:lnTo>
                  <a:lnTo>
                    <a:pt x="507" y="0"/>
                  </a:lnTo>
                  <a:lnTo>
                    <a:pt x="550" y="0"/>
                  </a:lnTo>
                  <a:lnTo>
                    <a:pt x="5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8" name="Google Shape;10508;p23"/>
            <p:cNvSpPr/>
            <p:nvPr/>
          </p:nvSpPr>
          <p:spPr>
            <a:xfrm>
              <a:off x="2546" y="1971"/>
              <a:ext cx="320" cy="366"/>
            </a:xfrm>
            <a:custGeom>
              <a:rect b="b" l="l" r="r" t="t"/>
              <a:pathLst>
                <a:path extrusionOk="0" h="732" w="639">
                  <a:moveTo>
                    <a:pt x="319" y="0"/>
                  </a:moveTo>
                  <a:lnTo>
                    <a:pt x="366" y="4"/>
                  </a:lnTo>
                  <a:lnTo>
                    <a:pt x="411" y="16"/>
                  </a:lnTo>
                  <a:lnTo>
                    <a:pt x="453" y="35"/>
                  </a:lnTo>
                  <a:lnTo>
                    <a:pt x="493" y="59"/>
                  </a:lnTo>
                  <a:lnTo>
                    <a:pt x="528" y="90"/>
                  </a:lnTo>
                  <a:lnTo>
                    <a:pt x="560" y="126"/>
                  </a:lnTo>
                  <a:lnTo>
                    <a:pt x="587" y="167"/>
                  </a:lnTo>
                  <a:lnTo>
                    <a:pt x="609" y="212"/>
                  </a:lnTo>
                  <a:lnTo>
                    <a:pt x="625" y="261"/>
                  </a:lnTo>
                  <a:lnTo>
                    <a:pt x="635" y="312"/>
                  </a:lnTo>
                  <a:lnTo>
                    <a:pt x="639" y="367"/>
                  </a:lnTo>
                  <a:lnTo>
                    <a:pt x="635" y="421"/>
                  </a:lnTo>
                  <a:lnTo>
                    <a:pt x="625" y="472"/>
                  </a:lnTo>
                  <a:lnTo>
                    <a:pt x="609" y="520"/>
                  </a:lnTo>
                  <a:lnTo>
                    <a:pt x="587" y="566"/>
                  </a:lnTo>
                  <a:lnTo>
                    <a:pt x="560" y="606"/>
                  </a:lnTo>
                  <a:lnTo>
                    <a:pt x="528" y="642"/>
                  </a:lnTo>
                  <a:lnTo>
                    <a:pt x="493" y="673"/>
                  </a:lnTo>
                  <a:lnTo>
                    <a:pt x="453" y="698"/>
                  </a:lnTo>
                  <a:lnTo>
                    <a:pt x="411" y="717"/>
                  </a:lnTo>
                  <a:lnTo>
                    <a:pt x="366" y="728"/>
                  </a:lnTo>
                  <a:lnTo>
                    <a:pt x="319" y="732"/>
                  </a:lnTo>
                  <a:lnTo>
                    <a:pt x="271" y="728"/>
                  </a:lnTo>
                  <a:lnTo>
                    <a:pt x="227" y="717"/>
                  </a:lnTo>
                  <a:lnTo>
                    <a:pt x="184" y="698"/>
                  </a:lnTo>
                  <a:lnTo>
                    <a:pt x="145" y="673"/>
                  </a:lnTo>
                  <a:lnTo>
                    <a:pt x="109" y="642"/>
                  </a:lnTo>
                  <a:lnTo>
                    <a:pt x="77" y="606"/>
                  </a:lnTo>
                  <a:lnTo>
                    <a:pt x="50" y="566"/>
                  </a:lnTo>
                  <a:lnTo>
                    <a:pt x="29" y="520"/>
                  </a:lnTo>
                  <a:lnTo>
                    <a:pt x="13" y="472"/>
                  </a:lnTo>
                  <a:lnTo>
                    <a:pt x="2" y="421"/>
                  </a:lnTo>
                  <a:lnTo>
                    <a:pt x="0" y="367"/>
                  </a:lnTo>
                  <a:lnTo>
                    <a:pt x="2" y="312"/>
                  </a:lnTo>
                  <a:lnTo>
                    <a:pt x="13" y="261"/>
                  </a:lnTo>
                  <a:lnTo>
                    <a:pt x="29" y="212"/>
                  </a:lnTo>
                  <a:lnTo>
                    <a:pt x="50" y="167"/>
                  </a:lnTo>
                  <a:lnTo>
                    <a:pt x="77" y="126"/>
                  </a:lnTo>
                  <a:lnTo>
                    <a:pt x="109" y="90"/>
                  </a:lnTo>
                  <a:lnTo>
                    <a:pt x="145" y="59"/>
                  </a:lnTo>
                  <a:lnTo>
                    <a:pt x="184" y="35"/>
                  </a:lnTo>
                  <a:lnTo>
                    <a:pt x="227" y="16"/>
                  </a:lnTo>
                  <a:lnTo>
                    <a:pt x="271" y="4"/>
                  </a:lnTo>
                  <a:lnTo>
                    <a:pt x="3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09" name="Google Shape;10509;p23"/>
            <p:cNvSpPr/>
            <p:nvPr/>
          </p:nvSpPr>
          <p:spPr>
            <a:xfrm>
              <a:off x="2162" y="2402"/>
              <a:ext cx="1077" cy="1409"/>
            </a:xfrm>
            <a:custGeom>
              <a:rect b="b" l="l" r="r" t="t"/>
              <a:pathLst>
                <a:path extrusionOk="0" h="2818" w="2154">
                  <a:moveTo>
                    <a:pt x="1743" y="1111"/>
                  </a:moveTo>
                  <a:lnTo>
                    <a:pt x="1715" y="1139"/>
                  </a:lnTo>
                  <a:lnTo>
                    <a:pt x="1592" y="1262"/>
                  </a:lnTo>
                  <a:lnTo>
                    <a:pt x="1999" y="1262"/>
                  </a:lnTo>
                  <a:lnTo>
                    <a:pt x="1876" y="1139"/>
                  </a:lnTo>
                  <a:lnTo>
                    <a:pt x="1848" y="1111"/>
                  </a:lnTo>
                  <a:lnTo>
                    <a:pt x="1822" y="1118"/>
                  </a:lnTo>
                  <a:lnTo>
                    <a:pt x="1796" y="1122"/>
                  </a:lnTo>
                  <a:lnTo>
                    <a:pt x="1769" y="1118"/>
                  </a:lnTo>
                  <a:lnTo>
                    <a:pt x="1743" y="1111"/>
                  </a:lnTo>
                  <a:close/>
                  <a:moveTo>
                    <a:pt x="311" y="1106"/>
                  </a:moveTo>
                  <a:lnTo>
                    <a:pt x="276" y="1139"/>
                  </a:lnTo>
                  <a:lnTo>
                    <a:pt x="154" y="1262"/>
                  </a:lnTo>
                  <a:lnTo>
                    <a:pt x="561" y="1262"/>
                  </a:lnTo>
                  <a:lnTo>
                    <a:pt x="439" y="1139"/>
                  </a:lnTo>
                  <a:lnTo>
                    <a:pt x="415" y="1117"/>
                  </a:lnTo>
                  <a:lnTo>
                    <a:pt x="397" y="1121"/>
                  </a:lnTo>
                  <a:lnTo>
                    <a:pt x="378" y="1122"/>
                  </a:lnTo>
                  <a:lnTo>
                    <a:pt x="355" y="1120"/>
                  </a:lnTo>
                  <a:lnTo>
                    <a:pt x="333" y="1115"/>
                  </a:lnTo>
                  <a:lnTo>
                    <a:pt x="311" y="1106"/>
                  </a:lnTo>
                  <a:close/>
                  <a:moveTo>
                    <a:pt x="1495" y="714"/>
                  </a:moveTo>
                  <a:lnTo>
                    <a:pt x="1495" y="1262"/>
                  </a:lnTo>
                  <a:lnTo>
                    <a:pt x="1505" y="1262"/>
                  </a:lnTo>
                  <a:lnTo>
                    <a:pt x="1628" y="1139"/>
                  </a:lnTo>
                  <a:lnTo>
                    <a:pt x="1689" y="1078"/>
                  </a:lnTo>
                  <a:lnTo>
                    <a:pt x="1672" y="1059"/>
                  </a:lnTo>
                  <a:lnTo>
                    <a:pt x="1659" y="1037"/>
                  </a:lnTo>
                  <a:lnTo>
                    <a:pt x="1639" y="998"/>
                  </a:lnTo>
                  <a:lnTo>
                    <a:pt x="1495" y="714"/>
                  </a:lnTo>
                  <a:close/>
                  <a:moveTo>
                    <a:pt x="679" y="714"/>
                  </a:moveTo>
                  <a:lnTo>
                    <a:pt x="515" y="1037"/>
                  </a:lnTo>
                  <a:lnTo>
                    <a:pt x="504" y="1057"/>
                  </a:lnTo>
                  <a:lnTo>
                    <a:pt x="489" y="1073"/>
                  </a:lnTo>
                  <a:lnTo>
                    <a:pt x="473" y="1088"/>
                  </a:lnTo>
                  <a:lnTo>
                    <a:pt x="525" y="1139"/>
                  </a:lnTo>
                  <a:lnTo>
                    <a:pt x="647" y="1262"/>
                  </a:lnTo>
                  <a:lnTo>
                    <a:pt x="679" y="1262"/>
                  </a:lnTo>
                  <a:lnTo>
                    <a:pt x="679" y="714"/>
                  </a:lnTo>
                  <a:close/>
                  <a:moveTo>
                    <a:pt x="1148" y="0"/>
                  </a:moveTo>
                  <a:lnTo>
                    <a:pt x="1189" y="0"/>
                  </a:lnTo>
                  <a:lnTo>
                    <a:pt x="1231" y="0"/>
                  </a:lnTo>
                  <a:lnTo>
                    <a:pt x="1268" y="0"/>
                  </a:lnTo>
                  <a:lnTo>
                    <a:pt x="1301" y="0"/>
                  </a:lnTo>
                  <a:lnTo>
                    <a:pt x="1328" y="0"/>
                  </a:lnTo>
                  <a:lnTo>
                    <a:pt x="1349" y="0"/>
                  </a:lnTo>
                  <a:lnTo>
                    <a:pt x="1363" y="0"/>
                  </a:lnTo>
                  <a:lnTo>
                    <a:pt x="1367" y="0"/>
                  </a:lnTo>
                  <a:lnTo>
                    <a:pt x="1398" y="0"/>
                  </a:lnTo>
                  <a:lnTo>
                    <a:pt x="1428" y="6"/>
                  </a:lnTo>
                  <a:lnTo>
                    <a:pt x="1455" y="17"/>
                  </a:lnTo>
                  <a:lnTo>
                    <a:pt x="1479" y="34"/>
                  </a:lnTo>
                  <a:lnTo>
                    <a:pt x="1501" y="56"/>
                  </a:lnTo>
                  <a:lnTo>
                    <a:pt x="1519" y="82"/>
                  </a:lnTo>
                  <a:lnTo>
                    <a:pt x="1933" y="898"/>
                  </a:lnTo>
                  <a:lnTo>
                    <a:pt x="1941" y="922"/>
                  </a:lnTo>
                  <a:lnTo>
                    <a:pt x="1946" y="944"/>
                  </a:lnTo>
                  <a:lnTo>
                    <a:pt x="1947" y="967"/>
                  </a:lnTo>
                  <a:lnTo>
                    <a:pt x="1945" y="991"/>
                  </a:lnTo>
                  <a:lnTo>
                    <a:pt x="1939" y="1015"/>
                  </a:lnTo>
                  <a:lnTo>
                    <a:pt x="1930" y="1037"/>
                  </a:lnTo>
                  <a:lnTo>
                    <a:pt x="1918" y="1058"/>
                  </a:lnTo>
                  <a:lnTo>
                    <a:pt x="1901" y="1077"/>
                  </a:lnTo>
                  <a:lnTo>
                    <a:pt x="1963" y="1139"/>
                  </a:lnTo>
                  <a:lnTo>
                    <a:pt x="2086" y="1262"/>
                  </a:lnTo>
                  <a:lnTo>
                    <a:pt x="2111" y="1262"/>
                  </a:lnTo>
                  <a:lnTo>
                    <a:pt x="2127" y="1266"/>
                  </a:lnTo>
                  <a:lnTo>
                    <a:pt x="2140" y="1274"/>
                  </a:lnTo>
                  <a:lnTo>
                    <a:pt x="2150" y="1288"/>
                  </a:lnTo>
                  <a:lnTo>
                    <a:pt x="2154" y="1305"/>
                  </a:lnTo>
                  <a:lnTo>
                    <a:pt x="2154" y="1971"/>
                  </a:lnTo>
                  <a:lnTo>
                    <a:pt x="2150" y="1989"/>
                  </a:lnTo>
                  <a:lnTo>
                    <a:pt x="2140" y="2002"/>
                  </a:lnTo>
                  <a:lnTo>
                    <a:pt x="2127" y="2011"/>
                  </a:lnTo>
                  <a:lnTo>
                    <a:pt x="2111" y="2014"/>
                  </a:lnTo>
                  <a:lnTo>
                    <a:pt x="1482" y="2014"/>
                  </a:lnTo>
                  <a:lnTo>
                    <a:pt x="1464" y="2011"/>
                  </a:lnTo>
                  <a:lnTo>
                    <a:pt x="1451" y="2002"/>
                  </a:lnTo>
                  <a:lnTo>
                    <a:pt x="1441" y="1989"/>
                  </a:lnTo>
                  <a:lnTo>
                    <a:pt x="1437" y="1971"/>
                  </a:lnTo>
                  <a:lnTo>
                    <a:pt x="1437" y="1566"/>
                  </a:lnTo>
                  <a:lnTo>
                    <a:pt x="1420" y="1577"/>
                  </a:lnTo>
                  <a:lnTo>
                    <a:pt x="1402" y="1585"/>
                  </a:lnTo>
                  <a:lnTo>
                    <a:pt x="1382" y="1592"/>
                  </a:lnTo>
                  <a:lnTo>
                    <a:pt x="1361" y="1593"/>
                  </a:lnTo>
                  <a:lnTo>
                    <a:pt x="1316" y="1593"/>
                  </a:lnTo>
                  <a:lnTo>
                    <a:pt x="1316" y="1971"/>
                  </a:lnTo>
                  <a:lnTo>
                    <a:pt x="1318" y="2005"/>
                  </a:lnTo>
                  <a:lnTo>
                    <a:pt x="1328" y="2036"/>
                  </a:lnTo>
                  <a:lnTo>
                    <a:pt x="1344" y="2064"/>
                  </a:lnTo>
                  <a:lnTo>
                    <a:pt x="1364" y="2088"/>
                  </a:lnTo>
                  <a:lnTo>
                    <a:pt x="1388" y="2109"/>
                  </a:lnTo>
                  <a:lnTo>
                    <a:pt x="1417" y="2124"/>
                  </a:lnTo>
                  <a:lnTo>
                    <a:pt x="1447" y="2134"/>
                  </a:lnTo>
                  <a:lnTo>
                    <a:pt x="1482" y="2137"/>
                  </a:lnTo>
                  <a:lnTo>
                    <a:pt x="1493" y="2137"/>
                  </a:lnTo>
                  <a:lnTo>
                    <a:pt x="1493" y="2634"/>
                  </a:lnTo>
                  <a:lnTo>
                    <a:pt x="1489" y="2671"/>
                  </a:lnTo>
                  <a:lnTo>
                    <a:pt x="1478" y="2705"/>
                  </a:lnTo>
                  <a:lnTo>
                    <a:pt x="1461" y="2737"/>
                  </a:lnTo>
                  <a:lnTo>
                    <a:pt x="1439" y="2764"/>
                  </a:lnTo>
                  <a:lnTo>
                    <a:pt x="1412" y="2786"/>
                  </a:lnTo>
                  <a:lnTo>
                    <a:pt x="1380" y="2803"/>
                  </a:lnTo>
                  <a:lnTo>
                    <a:pt x="1345" y="2814"/>
                  </a:lnTo>
                  <a:lnTo>
                    <a:pt x="1308" y="2818"/>
                  </a:lnTo>
                  <a:lnTo>
                    <a:pt x="1272" y="2814"/>
                  </a:lnTo>
                  <a:lnTo>
                    <a:pt x="1237" y="2803"/>
                  </a:lnTo>
                  <a:lnTo>
                    <a:pt x="1205" y="2786"/>
                  </a:lnTo>
                  <a:lnTo>
                    <a:pt x="1178" y="2764"/>
                  </a:lnTo>
                  <a:lnTo>
                    <a:pt x="1156" y="2737"/>
                  </a:lnTo>
                  <a:lnTo>
                    <a:pt x="1139" y="2705"/>
                  </a:lnTo>
                  <a:lnTo>
                    <a:pt x="1128" y="2671"/>
                  </a:lnTo>
                  <a:lnTo>
                    <a:pt x="1124" y="2634"/>
                  </a:lnTo>
                  <a:lnTo>
                    <a:pt x="1124" y="1593"/>
                  </a:lnTo>
                  <a:lnTo>
                    <a:pt x="1050" y="1593"/>
                  </a:lnTo>
                  <a:lnTo>
                    <a:pt x="1050" y="2626"/>
                  </a:lnTo>
                  <a:lnTo>
                    <a:pt x="1047" y="2663"/>
                  </a:lnTo>
                  <a:lnTo>
                    <a:pt x="1037" y="2698"/>
                  </a:lnTo>
                  <a:lnTo>
                    <a:pt x="1020" y="2730"/>
                  </a:lnTo>
                  <a:lnTo>
                    <a:pt x="996" y="2757"/>
                  </a:lnTo>
                  <a:lnTo>
                    <a:pt x="969" y="2779"/>
                  </a:lnTo>
                  <a:lnTo>
                    <a:pt x="939" y="2796"/>
                  </a:lnTo>
                  <a:lnTo>
                    <a:pt x="904" y="2807"/>
                  </a:lnTo>
                  <a:lnTo>
                    <a:pt x="867" y="2811"/>
                  </a:lnTo>
                  <a:lnTo>
                    <a:pt x="829" y="2807"/>
                  </a:lnTo>
                  <a:lnTo>
                    <a:pt x="795" y="2796"/>
                  </a:lnTo>
                  <a:lnTo>
                    <a:pt x="764" y="2779"/>
                  </a:lnTo>
                  <a:lnTo>
                    <a:pt x="737" y="2757"/>
                  </a:lnTo>
                  <a:lnTo>
                    <a:pt x="714" y="2730"/>
                  </a:lnTo>
                  <a:lnTo>
                    <a:pt x="697" y="2698"/>
                  </a:lnTo>
                  <a:lnTo>
                    <a:pt x="687" y="2663"/>
                  </a:lnTo>
                  <a:lnTo>
                    <a:pt x="683" y="2626"/>
                  </a:lnTo>
                  <a:lnTo>
                    <a:pt x="683" y="2135"/>
                  </a:lnTo>
                  <a:lnTo>
                    <a:pt x="714" y="2130"/>
                  </a:lnTo>
                  <a:lnTo>
                    <a:pt x="743" y="2120"/>
                  </a:lnTo>
                  <a:lnTo>
                    <a:pt x="770" y="2104"/>
                  </a:lnTo>
                  <a:lnTo>
                    <a:pt x="792" y="2084"/>
                  </a:lnTo>
                  <a:lnTo>
                    <a:pt x="812" y="2060"/>
                  </a:lnTo>
                  <a:lnTo>
                    <a:pt x="826" y="2033"/>
                  </a:lnTo>
                  <a:lnTo>
                    <a:pt x="835" y="2003"/>
                  </a:lnTo>
                  <a:lnTo>
                    <a:pt x="838" y="1971"/>
                  </a:lnTo>
                  <a:lnTo>
                    <a:pt x="838" y="1593"/>
                  </a:lnTo>
                  <a:lnTo>
                    <a:pt x="812" y="1593"/>
                  </a:lnTo>
                  <a:lnTo>
                    <a:pt x="784" y="1590"/>
                  </a:lnTo>
                  <a:lnTo>
                    <a:pt x="758" y="1582"/>
                  </a:lnTo>
                  <a:lnTo>
                    <a:pt x="735" y="1568"/>
                  </a:lnTo>
                  <a:lnTo>
                    <a:pt x="715" y="1550"/>
                  </a:lnTo>
                  <a:lnTo>
                    <a:pt x="715" y="1971"/>
                  </a:lnTo>
                  <a:lnTo>
                    <a:pt x="711" y="1989"/>
                  </a:lnTo>
                  <a:lnTo>
                    <a:pt x="703" y="2002"/>
                  </a:lnTo>
                  <a:lnTo>
                    <a:pt x="689" y="2011"/>
                  </a:lnTo>
                  <a:lnTo>
                    <a:pt x="672" y="2014"/>
                  </a:lnTo>
                  <a:lnTo>
                    <a:pt x="43" y="2014"/>
                  </a:lnTo>
                  <a:lnTo>
                    <a:pt x="26" y="2011"/>
                  </a:lnTo>
                  <a:lnTo>
                    <a:pt x="12" y="2002"/>
                  </a:lnTo>
                  <a:lnTo>
                    <a:pt x="4" y="1989"/>
                  </a:lnTo>
                  <a:lnTo>
                    <a:pt x="0" y="1971"/>
                  </a:lnTo>
                  <a:lnTo>
                    <a:pt x="0" y="1305"/>
                  </a:lnTo>
                  <a:lnTo>
                    <a:pt x="4" y="1288"/>
                  </a:lnTo>
                  <a:lnTo>
                    <a:pt x="12" y="1274"/>
                  </a:lnTo>
                  <a:lnTo>
                    <a:pt x="26" y="1266"/>
                  </a:lnTo>
                  <a:lnTo>
                    <a:pt x="43" y="1262"/>
                  </a:lnTo>
                  <a:lnTo>
                    <a:pt x="68" y="1262"/>
                  </a:lnTo>
                  <a:lnTo>
                    <a:pt x="190" y="1139"/>
                  </a:lnTo>
                  <a:lnTo>
                    <a:pt x="262" y="1068"/>
                  </a:lnTo>
                  <a:lnTo>
                    <a:pt x="244" y="1043"/>
                  </a:lnTo>
                  <a:lnTo>
                    <a:pt x="232" y="1016"/>
                  </a:lnTo>
                  <a:lnTo>
                    <a:pt x="226" y="987"/>
                  </a:lnTo>
                  <a:lnTo>
                    <a:pt x="225" y="957"/>
                  </a:lnTo>
                  <a:lnTo>
                    <a:pt x="230" y="928"/>
                  </a:lnTo>
                  <a:lnTo>
                    <a:pt x="242" y="898"/>
                  </a:lnTo>
                  <a:lnTo>
                    <a:pt x="656" y="82"/>
                  </a:lnTo>
                  <a:lnTo>
                    <a:pt x="673" y="56"/>
                  </a:lnTo>
                  <a:lnTo>
                    <a:pt x="694" y="34"/>
                  </a:lnTo>
                  <a:lnTo>
                    <a:pt x="719" y="17"/>
                  </a:lnTo>
                  <a:lnTo>
                    <a:pt x="747" y="6"/>
                  </a:lnTo>
                  <a:lnTo>
                    <a:pt x="776" y="0"/>
                  </a:lnTo>
                  <a:lnTo>
                    <a:pt x="806" y="0"/>
                  </a:lnTo>
                  <a:lnTo>
                    <a:pt x="811" y="0"/>
                  </a:lnTo>
                  <a:lnTo>
                    <a:pt x="823" y="0"/>
                  </a:lnTo>
                  <a:lnTo>
                    <a:pt x="844" y="0"/>
                  </a:lnTo>
                  <a:lnTo>
                    <a:pt x="870" y="0"/>
                  </a:lnTo>
                  <a:lnTo>
                    <a:pt x="902" y="0"/>
                  </a:lnTo>
                  <a:lnTo>
                    <a:pt x="937" y="0"/>
                  </a:lnTo>
                  <a:lnTo>
                    <a:pt x="976" y="0"/>
                  </a:lnTo>
                  <a:lnTo>
                    <a:pt x="1017" y="0"/>
                  </a:lnTo>
                  <a:lnTo>
                    <a:pt x="1060" y="0"/>
                  </a:lnTo>
                  <a:lnTo>
                    <a:pt x="1105" y="0"/>
                  </a:lnTo>
                  <a:lnTo>
                    <a:pt x="11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10" name="Google Shape;10510;p23"/>
          <p:cNvGrpSpPr/>
          <p:nvPr/>
        </p:nvGrpSpPr>
        <p:grpSpPr>
          <a:xfrm>
            <a:off x="8301279" y="22635003"/>
            <a:ext cx="339593" cy="443805"/>
            <a:chOff x="3461" y="3121"/>
            <a:chExt cx="724" cy="947"/>
          </a:xfrm>
        </p:grpSpPr>
        <p:sp>
          <p:nvSpPr>
            <p:cNvPr id="10511" name="Google Shape;10511;p23"/>
            <p:cNvSpPr/>
            <p:nvPr/>
          </p:nvSpPr>
          <p:spPr>
            <a:xfrm>
              <a:off x="3873" y="3121"/>
              <a:ext cx="312" cy="946"/>
            </a:xfrm>
            <a:custGeom>
              <a:rect b="b" l="l" r="r" t="t"/>
              <a:pathLst>
                <a:path extrusionOk="0" h="3784" w="1249">
                  <a:moveTo>
                    <a:pt x="150" y="0"/>
                  </a:moveTo>
                  <a:lnTo>
                    <a:pt x="1099" y="0"/>
                  </a:lnTo>
                  <a:lnTo>
                    <a:pt x="1129" y="4"/>
                  </a:lnTo>
                  <a:lnTo>
                    <a:pt x="1157" y="13"/>
                  </a:lnTo>
                  <a:lnTo>
                    <a:pt x="1183" y="27"/>
                  </a:lnTo>
                  <a:lnTo>
                    <a:pt x="1205" y="46"/>
                  </a:lnTo>
                  <a:lnTo>
                    <a:pt x="1223" y="69"/>
                  </a:lnTo>
                  <a:lnTo>
                    <a:pt x="1237" y="95"/>
                  </a:lnTo>
                  <a:lnTo>
                    <a:pt x="1245" y="124"/>
                  </a:lnTo>
                  <a:lnTo>
                    <a:pt x="1249" y="154"/>
                  </a:lnTo>
                  <a:lnTo>
                    <a:pt x="1249" y="3640"/>
                  </a:lnTo>
                  <a:lnTo>
                    <a:pt x="1245" y="3670"/>
                  </a:lnTo>
                  <a:lnTo>
                    <a:pt x="1237" y="3698"/>
                  </a:lnTo>
                  <a:lnTo>
                    <a:pt x="1223" y="3722"/>
                  </a:lnTo>
                  <a:lnTo>
                    <a:pt x="1205" y="3743"/>
                  </a:lnTo>
                  <a:lnTo>
                    <a:pt x="1183" y="3759"/>
                  </a:lnTo>
                  <a:lnTo>
                    <a:pt x="1157" y="3772"/>
                  </a:lnTo>
                  <a:lnTo>
                    <a:pt x="1129" y="3780"/>
                  </a:lnTo>
                  <a:lnTo>
                    <a:pt x="1099" y="3784"/>
                  </a:lnTo>
                  <a:lnTo>
                    <a:pt x="150" y="3784"/>
                  </a:lnTo>
                  <a:lnTo>
                    <a:pt x="120" y="3780"/>
                  </a:lnTo>
                  <a:lnTo>
                    <a:pt x="92" y="3772"/>
                  </a:lnTo>
                  <a:lnTo>
                    <a:pt x="67" y="3759"/>
                  </a:lnTo>
                  <a:lnTo>
                    <a:pt x="45" y="3743"/>
                  </a:lnTo>
                  <a:lnTo>
                    <a:pt x="26" y="3722"/>
                  </a:lnTo>
                  <a:lnTo>
                    <a:pt x="12" y="3698"/>
                  </a:lnTo>
                  <a:lnTo>
                    <a:pt x="4" y="3670"/>
                  </a:lnTo>
                  <a:lnTo>
                    <a:pt x="0" y="3640"/>
                  </a:lnTo>
                  <a:lnTo>
                    <a:pt x="0" y="3366"/>
                  </a:lnTo>
                  <a:lnTo>
                    <a:pt x="4" y="3336"/>
                  </a:lnTo>
                  <a:lnTo>
                    <a:pt x="12" y="3308"/>
                  </a:lnTo>
                  <a:lnTo>
                    <a:pt x="26" y="3284"/>
                  </a:lnTo>
                  <a:lnTo>
                    <a:pt x="45" y="3262"/>
                  </a:lnTo>
                  <a:lnTo>
                    <a:pt x="67" y="3244"/>
                  </a:lnTo>
                  <a:lnTo>
                    <a:pt x="92" y="3231"/>
                  </a:lnTo>
                  <a:lnTo>
                    <a:pt x="120" y="3222"/>
                  </a:lnTo>
                  <a:lnTo>
                    <a:pt x="150" y="3219"/>
                  </a:lnTo>
                  <a:lnTo>
                    <a:pt x="446" y="3219"/>
                  </a:lnTo>
                  <a:lnTo>
                    <a:pt x="442" y="3202"/>
                  </a:lnTo>
                  <a:lnTo>
                    <a:pt x="437" y="3186"/>
                  </a:lnTo>
                  <a:lnTo>
                    <a:pt x="433" y="3167"/>
                  </a:lnTo>
                  <a:lnTo>
                    <a:pt x="433" y="3002"/>
                  </a:lnTo>
                  <a:lnTo>
                    <a:pt x="435" y="2989"/>
                  </a:lnTo>
                  <a:lnTo>
                    <a:pt x="439" y="2978"/>
                  </a:lnTo>
                  <a:lnTo>
                    <a:pt x="444" y="2966"/>
                  </a:lnTo>
                  <a:lnTo>
                    <a:pt x="446" y="2953"/>
                  </a:lnTo>
                  <a:lnTo>
                    <a:pt x="150" y="2953"/>
                  </a:lnTo>
                  <a:lnTo>
                    <a:pt x="120" y="2951"/>
                  </a:lnTo>
                  <a:lnTo>
                    <a:pt x="92" y="2942"/>
                  </a:lnTo>
                  <a:lnTo>
                    <a:pt x="67" y="2928"/>
                  </a:lnTo>
                  <a:lnTo>
                    <a:pt x="45" y="2910"/>
                  </a:lnTo>
                  <a:lnTo>
                    <a:pt x="26" y="2888"/>
                  </a:lnTo>
                  <a:lnTo>
                    <a:pt x="12" y="2862"/>
                  </a:lnTo>
                  <a:lnTo>
                    <a:pt x="4" y="2833"/>
                  </a:lnTo>
                  <a:lnTo>
                    <a:pt x="0" y="2803"/>
                  </a:lnTo>
                  <a:lnTo>
                    <a:pt x="0" y="2571"/>
                  </a:lnTo>
                  <a:lnTo>
                    <a:pt x="4" y="2542"/>
                  </a:lnTo>
                  <a:lnTo>
                    <a:pt x="12" y="2513"/>
                  </a:lnTo>
                  <a:lnTo>
                    <a:pt x="26" y="2489"/>
                  </a:lnTo>
                  <a:lnTo>
                    <a:pt x="45" y="2467"/>
                  </a:lnTo>
                  <a:lnTo>
                    <a:pt x="67" y="2448"/>
                  </a:lnTo>
                  <a:lnTo>
                    <a:pt x="92" y="2434"/>
                  </a:lnTo>
                  <a:lnTo>
                    <a:pt x="120" y="2426"/>
                  </a:lnTo>
                  <a:lnTo>
                    <a:pt x="150" y="2423"/>
                  </a:lnTo>
                  <a:lnTo>
                    <a:pt x="265" y="2423"/>
                  </a:lnTo>
                  <a:lnTo>
                    <a:pt x="266" y="2398"/>
                  </a:lnTo>
                  <a:lnTo>
                    <a:pt x="267" y="2372"/>
                  </a:lnTo>
                  <a:lnTo>
                    <a:pt x="267" y="2208"/>
                  </a:lnTo>
                  <a:lnTo>
                    <a:pt x="266" y="2182"/>
                  </a:lnTo>
                  <a:lnTo>
                    <a:pt x="265" y="2158"/>
                  </a:lnTo>
                  <a:lnTo>
                    <a:pt x="150" y="2158"/>
                  </a:lnTo>
                  <a:lnTo>
                    <a:pt x="120" y="2154"/>
                  </a:lnTo>
                  <a:lnTo>
                    <a:pt x="92" y="2145"/>
                  </a:lnTo>
                  <a:lnTo>
                    <a:pt x="67" y="2131"/>
                  </a:lnTo>
                  <a:lnTo>
                    <a:pt x="45" y="2114"/>
                  </a:lnTo>
                  <a:lnTo>
                    <a:pt x="26" y="2092"/>
                  </a:lnTo>
                  <a:lnTo>
                    <a:pt x="12" y="2067"/>
                  </a:lnTo>
                  <a:lnTo>
                    <a:pt x="4" y="2038"/>
                  </a:lnTo>
                  <a:lnTo>
                    <a:pt x="0" y="2008"/>
                  </a:lnTo>
                  <a:lnTo>
                    <a:pt x="0" y="1776"/>
                  </a:lnTo>
                  <a:lnTo>
                    <a:pt x="4" y="1746"/>
                  </a:lnTo>
                  <a:lnTo>
                    <a:pt x="12" y="1717"/>
                  </a:lnTo>
                  <a:lnTo>
                    <a:pt x="26" y="1692"/>
                  </a:lnTo>
                  <a:lnTo>
                    <a:pt x="45" y="1670"/>
                  </a:lnTo>
                  <a:lnTo>
                    <a:pt x="67" y="1651"/>
                  </a:lnTo>
                  <a:lnTo>
                    <a:pt x="92" y="1639"/>
                  </a:lnTo>
                  <a:lnTo>
                    <a:pt x="120" y="1629"/>
                  </a:lnTo>
                  <a:lnTo>
                    <a:pt x="150" y="1626"/>
                  </a:lnTo>
                  <a:lnTo>
                    <a:pt x="446" y="1626"/>
                  </a:lnTo>
                  <a:lnTo>
                    <a:pt x="444" y="1614"/>
                  </a:lnTo>
                  <a:lnTo>
                    <a:pt x="439" y="1602"/>
                  </a:lnTo>
                  <a:lnTo>
                    <a:pt x="435" y="1590"/>
                  </a:lnTo>
                  <a:lnTo>
                    <a:pt x="433" y="1576"/>
                  </a:lnTo>
                  <a:lnTo>
                    <a:pt x="433" y="1412"/>
                  </a:lnTo>
                  <a:lnTo>
                    <a:pt x="435" y="1398"/>
                  </a:lnTo>
                  <a:lnTo>
                    <a:pt x="439" y="1385"/>
                  </a:lnTo>
                  <a:lnTo>
                    <a:pt x="444" y="1374"/>
                  </a:lnTo>
                  <a:lnTo>
                    <a:pt x="446" y="1361"/>
                  </a:lnTo>
                  <a:lnTo>
                    <a:pt x="150" y="1361"/>
                  </a:lnTo>
                  <a:lnTo>
                    <a:pt x="120" y="1358"/>
                  </a:lnTo>
                  <a:lnTo>
                    <a:pt x="92" y="1350"/>
                  </a:lnTo>
                  <a:lnTo>
                    <a:pt x="67" y="1336"/>
                  </a:lnTo>
                  <a:lnTo>
                    <a:pt x="45" y="1317"/>
                  </a:lnTo>
                  <a:lnTo>
                    <a:pt x="26" y="1295"/>
                  </a:lnTo>
                  <a:lnTo>
                    <a:pt x="12" y="1271"/>
                  </a:lnTo>
                  <a:lnTo>
                    <a:pt x="4" y="1242"/>
                  </a:lnTo>
                  <a:lnTo>
                    <a:pt x="0" y="1212"/>
                  </a:lnTo>
                  <a:lnTo>
                    <a:pt x="0" y="981"/>
                  </a:lnTo>
                  <a:lnTo>
                    <a:pt x="4" y="951"/>
                  </a:lnTo>
                  <a:lnTo>
                    <a:pt x="12" y="922"/>
                  </a:lnTo>
                  <a:lnTo>
                    <a:pt x="26" y="896"/>
                  </a:lnTo>
                  <a:lnTo>
                    <a:pt x="45" y="874"/>
                  </a:lnTo>
                  <a:lnTo>
                    <a:pt x="67" y="856"/>
                  </a:lnTo>
                  <a:lnTo>
                    <a:pt x="92" y="842"/>
                  </a:lnTo>
                  <a:lnTo>
                    <a:pt x="120" y="833"/>
                  </a:lnTo>
                  <a:lnTo>
                    <a:pt x="150" y="830"/>
                  </a:lnTo>
                  <a:lnTo>
                    <a:pt x="265" y="830"/>
                  </a:lnTo>
                  <a:lnTo>
                    <a:pt x="266" y="806"/>
                  </a:lnTo>
                  <a:lnTo>
                    <a:pt x="267" y="781"/>
                  </a:lnTo>
                  <a:lnTo>
                    <a:pt x="267" y="616"/>
                  </a:lnTo>
                  <a:lnTo>
                    <a:pt x="266" y="590"/>
                  </a:lnTo>
                  <a:lnTo>
                    <a:pt x="265" y="564"/>
                  </a:lnTo>
                  <a:lnTo>
                    <a:pt x="150" y="564"/>
                  </a:lnTo>
                  <a:lnTo>
                    <a:pt x="120" y="562"/>
                  </a:lnTo>
                  <a:lnTo>
                    <a:pt x="92" y="553"/>
                  </a:lnTo>
                  <a:lnTo>
                    <a:pt x="67" y="540"/>
                  </a:lnTo>
                  <a:lnTo>
                    <a:pt x="45" y="522"/>
                  </a:lnTo>
                  <a:lnTo>
                    <a:pt x="26" y="500"/>
                  </a:lnTo>
                  <a:lnTo>
                    <a:pt x="12" y="475"/>
                  </a:lnTo>
                  <a:lnTo>
                    <a:pt x="4" y="446"/>
                  </a:lnTo>
                  <a:lnTo>
                    <a:pt x="0" y="418"/>
                  </a:lnTo>
                  <a:lnTo>
                    <a:pt x="0" y="154"/>
                  </a:lnTo>
                  <a:lnTo>
                    <a:pt x="4" y="124"/>
                  </a:lnTo>
                  <a:lnTo>
                    <a:pt x="12" y="95"/>
                  </a:lnTo>
                  <a:lnTo>
                    <a:pt x="26" y="69"/>
                  </a:lnTo>
                  <a:lnTo>
                    <a:pt x="45" y="46"/>
                  </a:lnTo>
                  <a:lnTo>
                    <a:pt x="67" y="27"/>
                  </a:lnTo>
                  <a:lnTo>
                    <a:pt x="92" y="13"/>
                  </a:lnTo>
                  <a:lnTo>
                    <a:pt x="120" y="4"/>
                  </a:lnTo>
                  <a:lnTo>
                    <a:pt x="1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12" name="Google Shape;10512;p23"/>
            <p:cNvSpPr/>
            <p:nvPr/>
          </p:nvSpPr>
          <p:spPr>
            <a:xfrm>
              <a:off x="3461" y="3320"/>
              <a:ext cx="295" cy="748"/>
            </a:xfrm>
            <a:custGeom>
              <a:rect b="b" l="l" r="r" t="t"/>
              <a:pathLst>
                <a:path extrusionOk="0" h="2990" w="1181">
                  <a:moveTo>
                    <a:pt x="0" y="0"/>
                  </a:moveTo>
                  <a:lnTo>
                    <a:pt x="465" y="0"/>
                  </a:lnTo>
                  <a:lnTo>
                    <a:pt x="465" y="2107"/>
                  </a:lnTo>
                  <a:lnTo>
                    <a:pt x="715" y="2107"/>
                  </a:lnTo>
                  <a:lnTo>
                    <a:pt x="715" y="0"/>
                  </a:lnTo>
                  <a:lnTo>
                    <a:pt x="1181" y="0"/>
                  </a:lnTo>
                  <a:lnTo>
                    <a:pt x="1181" y="2192"/>
                  </a:lnTo>
                  <a:lnTo>
                    <a:pt x="1180" y="2228"/>
                  </a:lnTo>
                  <a:lnTo>
                    <a:pt x="1174" y="2264"/>
                  </a:lnTo>
                  <a:lnTo>
                    <a:pt x="1165" y="2301"/>
                  </a:lnTo>
                  <a:lnTo>
                    <a:pt x="1153" y="2338"/>
                  </a:lnTo>
                  <a:lnTo>
                    <a:pt x="1139" y="2373"/>
                  </a:lnTo>
                  <a:lnTo>
                    <a:pt x="1123" y="2404"/>
                  </a:lnTo>
                  <a:lnTo>
                    <a:pt x="1104" y="2431"/>
                  </a:lnTo>
                  <a:lnTo>
                    <a:pt x="712" y="2934"/>
                  </a:lnTo>
                  <a:lnTo>
                    <a:pt x="694" y="2953"/>
                  </a:lnTo>
                  <a:lnTo>
                    <a:pt x="673" y="2969"/>
                  </a:lnTo>
                  <a:lnTo>
                    <a:pt x="651" y="2981"/>
                  </a:lnTo>
                  <a:lnTo>
                    <a:pt x="626" y="2988"/>
                  </a:lnTo>
                  <a:lnTo>
                    <a:pt x="601" y="2990"/>
                  </a:lnTo>
                  <a:lnTo>
                    <a:pt x="575" y="2988"/>
                  </a:lnTo>
                  <a:lnTo>
                    <a:pt x="551" y="2981"/>
                  </a:lnTo>
                  <a:lnTo>
                    <a:pt x="528" y="2969"/>
                  </a:lnTo>
                  <a:lnTo>
                    <a:pt x="507" y="2953"/>
                  </a:lnTo>
                  <a:lnTo>
                    <a:pt x="488" y="2934"/>
                  </a:lnTo>
                  <a:lnTo>
                    <a:pt x="88" y="2431"/>
                  </a:lnTo>
                  <a:lnTo>
                    <a:pt x="68" y="2403"/>
                  </a:lnTo>
                  <a:lnTo>
                    <a:pt x="50" y="2370"/>
                  </a:lnTo>
                  <a:lnTo>
                    <a:pt x="32" y="2335"/>
                  </a:lnTo>
                  <a:lnTo>
                    <a:pt x="20" y="2298"/>
                  </a:lnTo>
                  <a:lnTo>
                    <a:pt x="8" y="2262"/>
                  </a:lnTo>
                  <a:lnTo>
                    <a:pt x="2" y="2226"/>
                  </a:lnTo>
                  <a:lnTo>
                    <a:pt x="0" y="219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13" name="Google Shape;10513;p23"/>
            <p:cNvSpPr/>
            <p:nvPr/>
          </p:nvSpPr>
          <p:spPr>
            <a:xfrm>
              <a:off x="3461" y="3121"/>
              <a:ext cx="295" cy="129"/>
            </a:xfrm>
            <a:custGeom>
              <a:rect b="b" l="l" r="r" t="t"/>
              <a:pathLst>
                <a:path extrusionOk="0" h="515" w="1181">
                  <a:moveTo>
                    <a:pt x="210" y="0"/>
                  </a:moveTo>
                  <a:lnTo>
                    <a:pt x="994" y="0"/>
                  </a:lnTo>
                  <a:lnTo>
                    <a:pt x="1030" y="4"/>
                  </a:lnTo>
                  <a:lnTo>
                    <a:pt x="1063" y="12"/>
                  </a:lnTo>
                  <a:lnTo>
                    <a:pt x="1092" y="26"/>
                  </a:lnTo>
                  <a:lnTo>
                    <a:pt x="1117" y="44"/>
                  </a:lnTo>
                  <a:lnTo>
                    <a:pt x="1139" y="67"/>
                  </a:lnTo>
                  <a:lnTo>
                    <a:pt x="1158" y="94"/>
                  </a:lnTo>
                  <a:lnTo>
                    <a:pt x="1171" y="124"/>
                  </a:lnTo>
                  <a:lnTo>
                    <a:pt x="1179" y="156"/>
                  </a:lnTo>
                  <a:lnTo>
                    <a:pt x="1181" y="192"/>
                  </a:lnTo>
                  <a:lnTo>
                    <a:pt x="1181" y="515"/>
                  </a:lnTo>
                  <a:lnTo>
                    <a:pt x="0" y="515"/>
                  </a:lnTo>
                  <a:lnTo>
                    <a:pt x="0" y="192"/>
                  </a:lnTo>
                  <a:lnTo>
                    <a:pt x="3" y="157"/>
                  </a:lnTo>
                  <a:lnTo>
                    <a:pt x="13" y="125"/>
                  </a:lnTo>
                  <a:lnTo>
                    <a:pt x="29" y="95"/>
                  </a:lnTo>
                  <a:lnTo>
                    <a:pt x="50" y="68"/>
                  </a:lnTo>
                  <a:lnTo>
                    <a:pt x="75" y="45"/>
                  </a:lnTo>
                  <a:lnTo>
                    <a:pt x="106" y="27"/>
                  </a:lnTo>
                  <a:lnTo>
                    <a:pt x="138" y="13"/>
                  </a:lnTo>
                  <a:lnTo>
                    <a:pt x="173" y="4"/>
                  </a:lnTo>
                  <a:lnTo>
                    <a:pt x="2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514" name="Google Shape;10514;p23"/>
          <p:cNvSpPr/>
          <p:nvPr/>
        </p:nvSpPr>
        <p:spPr>
          <a:xfrm>
            <a:off x="9436685" y="22604025"/>
            <a:ext cx="484055" cy="506007"/>
          </a:xfrm>
          <a:custGeom>
            <a:rect b="b" l="l" r="r" t="t"/>
            <a:pathLst>
              <a:path extrusionOk="0" h="3869" w="3702">
                <a:moveTo>
                  <a:pt x="1861" y="3281"/>
                </a:moveTo>
                <a:lnTo>
                  <a:pt x="1834" y="3284"/>
                </a:lnTo>
                <a:lnTo>
                  <a:pt x="1808" y="3293"/>
                </a:lnTo>
                <a:lnTo>
                  <a:pt x="1785" y="3307"/>
                </a:lnTo>
                <a:lnTo>
                  <a:pt x="1766" y="3326"/>
                </a:lnTo>
                <a:lnTo>
                  <a:pt x="1752" y="3349"/>
                </a:lnTo>
                <a:lnTo>
                  <a:pt x="1744" y="3374"/>
                </a:lnTo>
                <a:lnTo>
                  <a:pt x="1740" y="3402"/>
                </a:lnTo>
                <a:lnTo>
                  <a:pt x="1744" y="3429"/>
                </a:lnTo>
                <a:lnTo>
                  <a:pt x="1752" y="3455"/>
                </a:lnTo>
                <a:lnTo>
                  <a:pt x="1766" y="3478"/>
                </a:lnTo>
                <a:lnTo>
                  <a:pt x="1785" y="3496"/>
                </a:lnTo>
                <a:lnTo>
                  <a:pt x="1808" y="3510"/>
                </a:lnTo>
                <a:lnTo>
                  <a:pt x="1834" y="3519"/>
                </a:lnTo>
                <a:lnTo>
                  <a:pt x="1861" y="3523"/>
                </a:lnTo>
                <a:lnTo>
                  <a:pt x="1888" y="3519"/>
                </a:lnTo>
                <a:lnTo>
                  <a:pt x="1914" y="3510"/>
                </a:lnTo>
                <a:lnTo>
                  <a:pt x="1937" y="3496"/>
                </a:lnTo>
                <a:lnTo>
                  <a:pt x="1956" y="3478"/>
                </a:lnTo>
                <a:lnTo>
                  <a:pt x="1970" y="3455"/>
                </a:lnTo>
                <a:lnTo>
                  <a:pt x="1978" y="3429"/>
                </a:lnTo>
                <a:lnTo>
                  <a:pt x="1982" y="3402"/>
                </a:lnTo>
                <a:lnTo>
                  <a:pt x="1978" y="3374"/>
                </a:lnTo>
                <a:lnTo>
                  <a:pt x="1970" y="3349"/>
                </a:lnTo>
                <a:lnTo>
                  <a:pt x="1956" y="3326"/>
                </a:lnTo>
                <a:lnTo>
                  <a:pt x="1937" y="3307"/>
                </a:lnTo>
                <a:lnTo>
                  <a:pt x="1914" y="3293"/>
                </a:lnTo>
                <a:lnTo>
                  <a:pt x="1888" y="3284"/>
                </a:lnTo>
                <a:lnTo>
                  <a:pt x="1861" y="3281"/>
                </a:lnTo>
                <a:close/>
                <a:moveTo>
                  <a:pt x="1981" y="1906"/>
                </a:moveTo>
                <a:lnTo>
                  <a:pt x="1981" y="2139"/>
                </a:lnTo>
                <a:lnTo>
                  <a:pt x="3145" y="2139"/>
                </a:lnTo>
                <a:lnTo>
                  <a:pt x="3145" y="1906"/>
                </a:lnTo>
                <a:lnTo>
                  <a:pt x="1981" y="1906"/>
                </a:lnTo>
                <a:close/>
                <a:moveTo>
                  <a:pt x="1013" y="1821"/>
                </a:moveTo>
                <a:lnTo>
                  <a:pt x="806" y="2028"/>
                </a:lnTo>
                <a:lnTo>
                  <a:pt x="822" y="2038"/>
                </a:lnTo>
                <a:lnTo>
                  <a:pt x="874" y="2067"/>
                </a:lnTo>
                <a:lnTo>
                  <a:pt x="929" y="2090"/>
                </a:lnTo>
                <a:lnTo>
                  <a:pt x="986" y="2108"/>
                </a:lnTo>
                <a:lnTo>
                  <a:pt x="1044" y="2120"/>
                </a:lnTo>
                <a:lnTo>
                  <a:pt x="1102" y="2125"/>
                </a:lnTo>
                <a:lnTo>
                  <a:pt x="1161" y="2125"/>
                </a:lnTo>
                <a:lnTo>
                  <a:pt x="1221" y="2120"/>
                </a:lnTo>
                <a:lnTo>
                  <a:pt x="1279" y="2108"/>
                </a:lnTo>
                <a:lnTo>
                  <a:pt x="1336" y="2090"/>
                </a:lnTo>
                <a:lnTo>
                  <a:pt x="1390" y="2067"/>
                </a:lnTo>
                <a:lnTo>
                  <a:pt x="1443" y="2038"/>
                </a:lnTo>
                <a:lnTo>
                  <a:pt x="1457" y="2028"/>
                </a:lnTo>
                <a:lnTo>
                  <a:pt x="1250" y="1821"/>
                </a:lnTo>
                <a:lnTo>
                  <a:pt x="1242" y="1825"/>
                </a:lnTo>
                <a:lnTo>
                  <a:pt x="1198" y="1838"/>
                </a:lnTo>
                <a:lnTo>
                  <a:pt x="1154" y="1844"/>
                </a:lnTo>
                <a:lnTo>
                  <a:pt x="1109" y="1844"/>
                </a:lnTo>
                <a:lnTo>
                  <a:pt x="1066" y="1838"/>
                </a:lnTo>
                <a:lnTo>
                  <a:pt x="1022" y="1825"/>
                </a:lnTo>
                <a:lnTo>
                  <a:pt x="1013" y="1821"/>
                </a:lnTo>
                <a:close/>
                <a:moveTo>
                  <a:pt x="1981" y="1423"/>
                </a:moveTo>
                <a:lnTo>
                  <a:pt x="1981" y="1657"/>
                </a:lnTo>
                <a:lnTo>
                  <a:pt x="3145" y="1657"/>
                </a:lnTo>
                <a:lnTo>
                  <a:pt x="3145" y="1423"/>
                </a:lnTo>
                <a:lnTo>
                  <a:pt x="1981" y="1423"/>
                </a:lnTo>
                <a:close/>
                <a:moveTo>
                  <a:pt x="1624" y="1210"/>
                </a:moveTo>
                <a:lnTo>
                  <a:pt x="1417" y="1417"/>
                </a:lnTo>
                <a:lnTo>
                  <a:pt x="1421" y="1426"/>
                </a:lnTo>
                <a:lnTo>
                  <a:pt x="1434" y="1469"/>
                </a:lnTo>
                <a:lnTo>
                  <a:pt x="1440" y="1513"/>
                </a:lnTo>
                <a:lnTo>
                  <a:pt x="1440" y="1558"/>
                </a:lnTo>
                <a:lnTo>
                  <a:pt x="1434" y="1602"/>
                </a:lnTo>
                <a:lnTo>
                  <a:pt x="1421" y="1646"/>
                </a:lnTo>
                <a:lnTo>
                  <a:pt x="1417" y="1654"/>
                </a:lnTo>
                <a:lnTo>
                  <a:pt x="1624" y="1861"/>
                </a:lnTo>
                <a:lnTo>
                  <a:pt x="1634" y="1847"/>
                </a:lnTo>
                <a:lnTo>
                  <a:pt x="1663" y="1794"/>
                </a:lnTo>
                <a:lnTo>
                  <a:pt x="1686" y="1739"/>
                </a:lnTo>
                <a:lnTo>
                  <a:pt x="1704" y="1683"/>
                </a:lnTo>
                <a:lnTo>
                  <a:pt x="1716" y="1625"/>
                </a:lnTo>
                <a:lnTo>
                  <a:pt x="1721" y="1565"/>
                </a:lnTo>
                <a:lnTo>
                  <a:pt x="1721" y="1506"/>
                </a:lnTo>
                <a:lnTo>
                  <a:pt x="1716" y="1448"/>
                </a:lnTo>
                <a:lnTo>
                  <a:pt x="1704" y="1390"/>
                </a:lnTo>
                <a:lnTo>
                  <a:pt x="1686" y="1333"/>
                </a:lnTo>
                <a:lnTo>
                  <a:pt x="1663" y="1278"/>
                </a:lnTo>
                <a:lnTo>
                  <a:pt x="1634" y="1225"/>
                </a:lnTo>
                <a:lnTo>
                  <a:pt x="1624" y="1210"/>
                </a:lnTo>
                <a:close/>
                <a:moveTo>
                  <a:pt x="1153" y="945"/>
                </a:moveTo>
                <a:lnTo>
                  <a:pt x="1094" y="946"/>
                </a:lnTo>
                <a:lnTo>
                  <a:pt x="1035" y="953"/>
                </a:lnTo>
                <a:lnTo>
                  <a:pt x="976" y="965"/>
                </a:lnTo>
                <a:lnTo>
                  <a:pt x="919" y="984"/>
                </a:lnTo>
                <a:lnTo>
                  <a:pt x="864" y="1009"/>
                </a:lnTo>
                <a:lnTo>
                  <a:pt x="811" y="1040"/>
                </a:lnTo>
                <a:lnTo>
                  <a:pt x="761" y="1076"/>
                </a:lnTo>
                <a:lnTo>
                  <a:pt x="714" y="1118"/>
                </a:lnTo>
                <a:lnTo>
                  <a:pt x="672" y="1165"/>
                </a:lnTo>
                <a:lnTo>
                  <a:pt x="636" y="1215"/>
                </a:lnTo>
                <a:lnTo>
                  <a:pt x="605" y="1268"/>
                </a:lnTo>
                <a:lnTo>
                  <a:pt x="580" y="1323"/>
                </a:lnTo>
                <a:lnTo>
                  <a:pt x="562" y="1379"/>
                </a:lnTo>
                <a:lnTo>
                  <a:pt x="549" y="1437"/>
                </a:lnTo>
                <a:lnTo>
                  <a:pt x="542" y="1498"/>
                </a:lnTo>
                <a:lnTo>
                  <a:pt x="541" y="1557"/>
                </a:lnTo>
                <a:lnTo>
                  <a:pt x="547" y="1616"/>
                </a:lnTo>
                <a:lnTo>
                  <a:pt x="558" y="1677"/>
                </a:lnTo>
                <a:lnTo>
                  <a:pt x="575" y="1735"/>
                </a:lnTo>
                <a:lnTo>
                  <a:pt x="599" y="1792"/>
                </a:lnTo>
                <a:lnTo>
                  <a:pt x="630" y="1847"/>
                </a:lnTo>
                <a:lnTo>
                  <a:pt x="639" y="1861"/>
                </a:lnTo>
                <a:lnTo>
                  <a:pt x="847" y="1654"/>
                </a:lnTo>
                <a:lnTo>
                  <a:pt x="843" y="1646"/>
                </a:lnTo>
                <a:lnTo>
                  <a:pt x="831" y="1607"/>
                </a:lnTo>
                <a:lnTo>
                  <a:pt x="825" y="1568"/>
                </a:lnTo>
                <a:lnTo>
                  <a:pt x="823" y="1529"/>
                </a:lnTo>
                <a:lnTo>
                  <a:pt x="826" y="1490"/>
                </a:lnTo>
                <a:lnTo>
                  <a:pt x="835" y="1452"/>
                </a:lnTo>
                <a:lnTo>
                  <a:pt x="848" y="1415"/>
                </a:lnTo>
                <a:lnTo>
                  <a:pt x="865" y="1381"/>
                </a:lnTo>
                <a:lnTo>
                  <a:pt x="887" y="1347"/>
                </a:lnTo>
                <a:lnTo>
                  <a:pt x="914" y="1317"/>
                </a:lnTo>
                <a:lnTo>
                  <a:pt x="944" y="1291"/>
                </a:lnTo>
                <a:lnTo>
                  <a:pt x="977" y="1269"/>
                </a:lnTo>
                <a:lnTo>
                  <a:pt x="1011" y="1252"/>
                </a:lnTo>
                <a:lnTo>
                  <a:pt x="1048" y="1238"/>
                </a:lnTo>
                <a:lnTo>
                  <a:pt x="1087" y="1230"/>
                </a:lnTo>
                <a:lnTo>
                  <a:pt x="1125" y="1227"/>
                </a:lnTo>
                <a:lnTo>
                  <a:pt x="1165" y="1229"/>
                </a:lnTo>
                <a:lnTo>
                  <a:pt x="1204" y="1235"/>
                </a:lnTo>
                <a:lnTo>
                  <a:pt x="1242" y="1247"/>
                </a:lnTo>
                <a:lnTo>
                  <a:pt x="1250" y="1250"/>
                </a:lnTo>
                <a:lnTo>
                  <a:pt x="1457" y="1043"/>
                </a:lnTo>
                <a:lnTo>
                  <a:pt x="1443" y="1034"/>
                </a:lnTo>
                <a:lnTo>
                  <a:pt x="1388" y="1003"/>
                </a:lnTo>
                <a:lnTo>
                  <a:pt x="1331" y="979"/>
                </a:lnTo>
                <a:lnTo>
                  <a:pt x="1273" y="961"/>
                </a:lnTo>
                <a:lnTo>
                  <a:pt x="1214" y="951"/>
                </a:lnTo>
                <a:lnTo>
                  <a:pt x="1153" y="945"/>
                </a:lnTo>
                <a:close/>
                <a:moveTo>
                  <a:pt x="1981" y="941"/>
                </a:moveTo>
                <a:lnTo>
                  <a:pt x="1981" y="1175"/>
                </a:lnTo>
                <a:lnTo>
                  <a:pt x="3145" y="1175"/>
                </a:lnTo>
                <a:lnTo>
                  <a:pt x="3145" y="941"/>
                </a:lnTo>
                <a:lnTo>
                  <a:pt x="1981" y="941"/>
                </a:lnTo>
                <a:close/>
                <a:moveTo>
                  <a:pt x="1861" y="0"/>
                </a:moveTo>
                <a:lnTo>
                  <a:pt x="1909" y="3"/>
                </a:lnTo>
                <a:lnTo>
                  <a:pt x="1954" y="12"/>
                </a:lnTo>
                <a:lnTo>
                  <a:pt x="1996" y="27"/>
                </a:lnTo>
                <a:lnTo>
                  <a:pt x="2036" y="47"/>
                </a:lnTo>
                <a:lnTo>
                  <a:pt x="2073" y="71"/>
                </a:lnTo>
                <a:lnTo>
                  <a:pt x="2107" y="100"/>
                </a:lnTo>
                <a:lnTo>
                  <a:pt x="2137" y="134"/>
                </a:lnTo>
                <a:lnTo>
                  <a:pt x="2163" y="170"/>
                </a:lnTo>
                <a:lnTo>
                  <a:pt x="2183" y="209"/>
                </a:lnTo>
                <a:lnTo>
                  <a:pt x="3467" y="209"/>
                </a:lnTo>
                <a:lnTo>
                  <a:pt x="3505" y="213"/>
                </a:lnTo>
                <a:lnTo>
                  <a:pt x="3541" y="222"/>
                </a:lnTo>
                <a:lnTo>
                  <a:pt x="3576" y="238"/>
                </a:lnTo>
                <a:lnTo>
                  <a:pt x="3606" y="258"/>
                </a:lnTo>
                <a:lnTo>
                  <a:pt x="3634" y="283"/>
                </a:lnTo>
                <a:lnTo>
                  <a:pt x="3657" y="312"/>
                </a:lnTo>
                <a:lnTo>
                  <a:pt x="3676" y="344"/>
                </a:lnTo>
                <a:lnTo>
                  <a:pt x="3690" y="380"/>
                </a:lnTo>
                <a:lnTo>
                  <a:pt x="3699" y="419"/>
                </a:lnTo>
                <a:lnTo>
                  <a:pt x="3702" y="459"/>
                </a:lnTo>
                <a:lnTo>
                  <a:pt x="3699" y="498"/>
                </a:lnTo>
                <a:lnTo>
                  <a:pt x="3692" y="535"/>
                </a:lnTo>
                <a:lnTo>
                  <a:pt x="3679" y="571"/>
                </a:lnTo>
                <a:lnTo>
                  <a:pt x="3661" y="603"/>
                </a:lnTo>
                <a:lnTo>
                  <a:pt x="3638" y="631"/>
                </a:lnTo>
                <a:lnTo>
                  <a:pt x="3612" y="656"/>
                </a:lnTo>
                <a:lnTo>
                  <a:pt x="3581" y="676"/>
                </a:lnTo>
                <a:lnTo>
                  <a:pt x="3548" y="693"/>
                </a:lnTo>
                <a:lnTo>
                  <a:pt x="3510" y="703"/>
                </a:lnTo>
                <a:lnTo>
                  <a:pt x="3510" y="2378"/>
                </a:lnTo>
                <a:lnTo>
                  <a:pt x="3548" y="2388"/>
                </a:lnTo>
                <a:lnTo>
                  <a:pt x="3581" y="2404"/>
                </a:lnTo>
                <a:lnTo>
                  <a:pt x="3612" y="2425"/>
                </a:lnTo>
                <a:lnTo>
                  <a:pt x="3638" y="2450"/>
                </a:lnTo>
                <a:lnTo>
                  <a:pt x="3661" y="2478"/>
                </a:lnTo>
                <a:lnTo>
                  <a:pt x="3679" y="2510"/>
                </a:lnTo>
                <a:lnTo>
                  <a:pt x="3692" y="2545"/>
                </a:lnTo>
                <a:lnTo>
                  <a:pt x="3699" y="2581"/>
                </a:lnTo>
                <a:lnTo>
                  <a:pt x="3702" y="2620"/>
                </a:lnTo>
                <a:lnTo>
                  <a:pt x="3699" y="2662"/>
                </a:lnTo>
                <a:lnTo>
                  <a:pt x="3690" y="2700"/>
                </a:lnTo>
                <a:lnTo>
                  <a:pt x="3676" y="2735"/>
                </a:lnTo>
                <a:lnTo>
                  <a:pt x="3657" y="2769"/>
                </a:lnTo>
                <a:lnTo>
                  <a:pt x="3634" y="2797"/>
                </a:lnTo>
                <a:lnTo>
                  <a:pt x="3606" y="2822"/>
                </a:lnTo>
                <a:lnTo>
                  <a:pt x="3576" y="2842"/>
                </a:lnTo>
                <a:lnTo>
                  <a:pt x="3541" y="2857"/>
                </a:lnTo>
                <a:lnTo>
                  <a:pt x="3505" y="2867"/>
                </a:lnTo>
                <a:lnTo>
                  <a:pt x="3467" y="2870"/>
                </a:lnTo>
                <a:lnTo>
                  <a:pt x="2032" y="2870"/>
                </a:lnTo>
                <a:lnTo>
                  <a:pt x="2032" y="2967"/>
                </a:lnTo>
                <a:lnTo>
                  <a:pt x="2080" y="2991"/>
                </a:lnTo>
                <a:lnTo>
                  <a:pt x="2125" y="3021"/>
                </a:lnTo>
                <a:lnTo>
                  <a:pt x="2168" y="3055"/>
                </a:lnTo>
                <a:lnTo>
                  <a:pt x="2207" y="3094"/>
                </a:lnTo>
                <a:lnTo>
                  <a:pt x="2241" y="3137"/>
                </a:lnTo>
                <a:lnTo>
                  <a:pt x="2270" y="3184"/>
                </a:lnTo>
                <a:lnTo>
                  <a:pt x="2293" y="3234"/>
                </a:lnTo>
                <a:lnTo>
                  <a:pt x="2311" y="3287"/>
                </a:lnTo>
                <a:lnTo>
                  <a:pt x="2322" y="3344"/>
                </a:lnTo>
                <a:lnTo>
                  <a:pt x="2326" y="3402"/>
                </a:lnTo>
                <a:lnTo>
                  <a:pt x="2323" y="3460"/>
                </a:lnTo>
                <a:lnTo>
                  <a:pt x="2312" y="3517"/>
                </a:lnTo>
                <a:lnTo>
                  <a:pt x="2295" y="3570"/>
                </a:lnTo>
                <a:lnTo>
                  <a:pt x="2272" y="3621"/>
                </a:lnTo>
                <a:lnTo>
                  <a:pt x="2242" y="3669"/>
                </a:lnTo>
                <a:lnTo>
                  <a:pt x="2208" y="3712"/>
                </a:lnTo>
                <a:lnTo>
                  <a:pt x="2169" y="3751"/>
                </a:lnTo>
                <a:lnTo>
                  <a:pt x="2126" y="3786"/>
                </a:lnTo>
                <a:lnTo>
                  <a:pt x="2079" y="3814"/>
                </a:lnTo>
                <a:lnTo>
                  <a:pt x="2028" y="3838"/>
                </a:lnTo>
                <a:lnTo>
                  <a:pt x="1975" y="3854"/>
                </a:lnTo>
                <a:lnTo>
                  <a:pt x="1918" y="3865"/>
                </a:lnTo>
                <a:lnTo>
                  <a:pt x="1859" y="3869"/>
                </a:lnTo>
                <a:lnTo>
                  <a:pt x="1801" y="3865"/>
                </a:lnTo>
                <a:lnTo>
                  <a:pt x="1745" y="3854"/>
                </a:lnTo>
                <a:lnTo>
                  <a:pt x="1691" y="3838"/>
                </a:lnTo>
                <a:lnTo>
                  <a:pt x="1640" y="3814"/>
                </a:lnTo>
                <a:lnTo>
                  <a:pt x="1592" y="3786"/>
                </a:lnTo>
                <a:lnTo>
                  <a:pt x="1549" y="3751"/>
                </a:lnTo>
                <a:lnTo>
                  <a:pt x="1510" y="3712"/>
                </a:lnTo>
                <a:lnTo>
                  <a:pt x="1475" y="3669"/>
                </a:lnTo>
                <a:lnTo>
                  <a:pt x="1446" y="3621"/>
                </a:lnTo>
                <a:lnTo>
                  <a:pt x="1423" y="3570"/>
                </a:lnTo>
                <a:lnTo>
                  <a:pt x="1405" y="3517"/>
                </a:lnTo>
                <a:lnTo>
                  <a:pt x="1395" y="3460"/>
                </a:lnTo>
                <a:lnTo>
                  <a:pt x="1391" y="3402"/>
                </a:lnTo>
                <a:lnTo>
                  <a:pt x="1395" y="3344"/>
                </a:lnTo>
                <a:lnTo>
                  <a:pt x="1405" y="3287"/>
                </a:lnTo>
                <a:lnTo>
                  <a:pt x="1422" y="3234"/>
                </a:lnTo>
                <a:lnTo>
                  <a:pt x="1446" y="3184"/>
                </a:lnTo>
                <a:lnTo>
                  <a:pt x="1474" y="3137"/>
                </a:lnTo>
                <a:lnTo>
                  <a:pt x="1507" y="3094"/>
                </a:lnTo>
                <a:lnTo>
                  <a:pt x="1546" y="3055"/>
                </a:lnTo>
                <a:lnTo>
                  <a:pt x="1588" y="3021"/>
                </a:lnTo>
                <a:lnTo>
                  <a:pt x="1634" y="2991"/>
                </a:lnTo>
                <a:lnTo>
                  <a:pt x="1682" y="2967"/>
                </a:lnTo>
                <a:lnTo>
                  <a:pt x="1682" y="2870"/>
                </a:lnTo>
                <a:lnTo>
                  <a:pt x="242" y="2870"/>
                </a:lnTo>
                <a:lnTo>
                  <a:pt x="202" y="2867"/>
                </a:lnTo>
                <a:lnTo>
                  <a:pt x="166" y="2857"/>
                </a:lnTo>
                <a:lnTo>
                  <a:pt x="131" y="2842"/>
                </a:lnTo>
                <a:lnTo>
                  <a:pt x="99" y="2822"/>
                </a:lnTo>
                <a:lnTo>
                  <a:pt x="71" y="2797"/>
                </a:lnTo>
                <a:lnTo>
                  <a:pt x="47" y="2769"/>
                </a:lnTo>
                <a:lnTo>
                  <a:pt x="27" y="2735"/>
                </a:lnTo>
                <a:lnTo>
                  <a:pt x="13" y="2700"/>
                </a:lnTo>
                <a:lnTo>
                  <a:pt x="4" y="2662"/>
                </a:lnTo>
                <a:lnTo>
                  <a:pt x="0" y="2620"/>
                </a:lnTo>
                <a:lnTo>
                  <a:pt x="4" y="2580"/>
                </a:lnTo>
                <a:lnTo>
                  <a:pt x="12" y="2541"/>
                </a:lnTo>
                <a:lnTo>
                  <a:pt x="26" y="2504"/>
                </a:lnTo>
                <a:lnTo>
                  <a:pt x="46" y="2472"/>
                </a:lnTo>
                <a:lnTo>
                  <a:pt x="70" y="2443"/>
                </a:lnTo>
                <a:lnTo>
                  <a:pt x="98" y="2418"/>
                </a:lnTo>
                <a:lnTo>
                  <a:pt x="130" y="2398"/>
                </a:lnTo>
                <a:lnTo>
                  <a:pt x="165" y="2384"/>
                </a:lnTo>
                <a:lnTo>
                  <a:pt x="202" y="2374"/>
                </a:lnTo>
                <a:lnTo>
                  <a:pt x="202" y="706"/>
                </a:lnTo>
                <a:lnTo>
                  <a:pt x="165" y="697"/>
                </a:lnTo>
                <a:lnTo>
                  <a:pt x="130" y="682"/>
                </a:lnTo>
                <a:lnTo>
                  <a:pt x="98" y="662"/>
                </a:lnTo>
                <a:lnTo>
                  <a:pt x="70" y="637"/>
                </a:lnTo>
                <a:lnTo>
                  <a:pt x="46" y="608"/>
                </a:lnTo>
                <a:lnTo>
                  <a:pt x="26" y="575"/>
                </a:lnTo>
                <a:lnTo>
                  <a:pt x="12" y="539"/>
                </a:lnTo>
                <a:lnTo>
                  <a:pt x="4" y="500"/>
                </a:lnTo>
                <a:lnTo>
                  <a:pt x="0" y="459"/>
                </a:lnTo>
                <a:lnTo>
                  <a:pt x="4" y="419"/>
                </a:lnTo>
                <a:lnTo>
                  <a:pt x="13" y="380"/>
                </a:lnTo>
                <a:lnTo>
                  <a:pt x="27" y="344"/>
                </a:lnTo>
                <a:lnTo>
                  <a:pt x="47" y="312"/>
                </a:lnTo>
                <a:lnTo>
                  <a:pt x="71" y="283"/>
                </a:lnTo>
                <a:lnTo>
                  <a:pt x="99" y="258"/>
                </a:lnTo>
                <a:lnTo>
                  <a:pt x="131" y="238"/>
                </a:lnTo>
                <a:lnTo>
                  <a:pt x="166" y="222"/>
                </a:lnTo>
                <a:lnTo>
                  <a:pt x="202" y="213"/>
                </a:lnTo>
                <a:lnTo>
                  <a:pt x="242" y="209"/>
                </a:lnTo>
                <a:lnTo>
                  <a:pt x="1539" y="209"/>
                </a:lnTo>
                <a:lnTo>
                  <a:pt x="1559" y="170"/>
                </a:lnTo>
                <a:lnTo>
                  <a:pt x="1585" y="134"/>
                </a:lnTo>
                <a:lnTo>
                  <a:pt x="1615" y="100"/>
                </a:lnTo>
                <a:lnTo>
                  <a:pt x="1648" y="71"/>
                </a:lnTo>
                <a:lnTo>
                  <a:pt x="1686" y="47"/>
                </a:lnTo>
                <a:lnTo>
                  <a:pt x="1726" y="27"/>
                </a:lnTo>
                <a:lnTo>
                  <a:pt x="1769" y="12"/>
                </a:lnTo>
                <a:lnTo>
                  <a:pt x="1814" y="3"/>
                </a:lnTo>
                <a:lnTo>
                  <a:pt x="18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515" name="Google Shape;10515;p23"/>
          <p:cNvGrpSpPr/>
          <p:nvPr/>
        </p:nvGrpSpPr>
        <p:grpSpPr>
          <a:xfrm>
            <a:off x="10716662" y="22668405"/>
            <a:ext cx="694026" cy="377419"/>
            <a:chOff x="1992" y="3167"/>
            <a:chExt cx="953" cy="518"/>
          </a:xfrm>
        </p:grpSpPr>
        <p:sp>
          <p:nvSpPr>
            <p:cNvPr id="10516" name="Google Shape;10516;p23"/>
            <p:cNvSpPr/>
            <p:nvPr/>
          </p:nvSpPr>
          <p:spPr>
            <a:xfrm>
              <a:off x="1992" y="3167"/>
              <a:ext cx="953" cy="518"/>
            </a:xfrm>
            <a:custGeom>
              <a:rect b="b" l="l" r="r" t="t"/>
              <a:pathLst>
                <a:path extrusionOk="0" h="2073" w="3812">
                  <a:moveTo>
                    <a:pt x="3506" y="548"/>
                  </a:moveTo>
                  <a:lnTo>
                    <a:pt x="3504" y="548"/>
                  </a:lnTo>
                  <a:lnTo>
                    <a:pt x="3501" y="548"/>
                  </a:lnTo>
                  <a:lnTo>
                    <a:pt x="3365" y="548"/>
                  </a:lnTo>
                  <a:lnTo>
                    <a:pt x="3365" y="1404"/>
                  </a:lnTo>
                  <a:lnTo>
                    <a:pt x="3361" y="1440"/>
                  </a:lnTo>
                  <a:lnTo>
                    <a:pt x="3353" y="1473"/>
                  </a:lnTo>
                  <a:lnTo>
                    <a:pt x="3341" y="1504"/>
                  </a:lnTo>
                  <a:lnTo>
                    <a:pt x="3323" y="1533"/>
                  </a:lnTo>
                  <a:lnTo>
                    <a:pt x="3303" y="1559"/>
                  </a:lnTo>
                  <a:lnTo>
                    <a:pt x="3278" y="1582"/>
                  </a:lnTo>
                  <a:lnTo>
                    <a:pt x="3251" y="1599"/>
                  </a:lnTo>
                  <a:lnTo>
                    <a:pt x="3219" y="1613"/>
                  </a:lnTo>
                  <a:lnTo>
                    <a:pt x="3187" y="1622"/>
                  </a:lnTo>
                  <a:lnTo>
                    <a:pt x="3152" y="1625"/>
                  </a:lnTo>
                  <a:lnTo>
                    <a:pt x="546" y="1625"/>
                  </a:lnTo>
                  <a:lnTo>
                    <a:pt x="546" y="1747"/>
                  </a:lnTo>
                  <a:lnTo>
                    <a:pt x="550" y="1752"/>
                  </a:lnTo>
                  <a:lnTo>
                    <a:pt x="557" y="1755"/>
                  </a:lnTo>
                  <a:lnTo>
                    <a:pt x="565" y="1758"/>
                  </a:lnTo>
                  <a:lnTo>
                    <a:pt x="572" y="1758"/>
                  </a:lnTo>
                  <a:lnTo>
                    <a:pt x="3501" y="1758"/>
                  </a:lnTo>
                  <a:lnTo>
                    <a:pt x="3505" y="1758"/>
                  </a:lnTo>
                  <a:lnTo>
                    <a:pt x="3507" y="1756"/>
                  </a:lnTo>
                  <a:lnTo>
                    <a:pt x="3509" y="1755"/>
                  </a:lnTo>
                  <a:lnTo>
                    <a:pt x="3512" y="1753"/>
                  </a:lnTo>
                  <a:lnTo>
                    <a:pt x="3513" y="1751"/>
                  </a:lnTo>
                  <a:lnTo>
                    <a:pt x="3514" y="1747"/>
                  </a:lnTo>
                  <a:lnTo>
                    <a:pt x="3514" y="552"/>
                  </a:lnTo>
                  <a:lnTo>
                    <a:pt x="3513" y="550"/>
                  </a:lnTo>
                  <a:lnTo>
                    <a:pt x="3513" y="549"/>
                  </a:lnTo>
                  <a:lnTo>
                    <a:pt x="3511" y="548"/>
                  </a:lnTo>
                  <a:lnTo>
                    <a:pt x="3509" y="548"/>
                  </a:lnTo>
                  <a:lnTo>
                    <a:pt x="3506" y="548"/>
                  </a:lnTo>
                  <a:close/>
                  <a:moveTo>
                    <a:pt x="1695" y="141"/>
                  </a:moveTo>
                  <a:lnTo>
                    <a:pt x="1628" y="144"/>
                  </a:lnTo>
                  <a:lnTo>
                    <a:pt x="1561" y="155"/>
                  </a:lnTo>
                  <a:lnTo>
                    <a:pt x="1497" y="171"/>
                  </a:lnTo>
                  <a:lnTo>
                    <a:pt x="1436" y="194"/>
                  </a:lnTo>
                  <a:lnTo>
                    <a:pt x="1378" y="222"/>
                  </a:lnTo>
                  <a:lnTo>
                    <a:pt x="1323" y="255"/>
                  </a:lnTo>
                  <a:lnTo>
                    <a:pt x="1272" y="293"/>
                  </a:lnTo>
                  <a:lnTo>
                    <a:pt x="1224" y="336"/>
                  </a:lnTo>
                  <a:lnTo>
                    <a:pt x="1182" y="384"/>
                  </a:lnTo>
                  <a:lnTo>
                    <a:pt x="1144" y="434"/>
                  </a:lnTo>
                  <a:lnTo>
                    <a:pt x="1110" y="490"/>
                  </a:lnTo>
                  <a:lnTo>
                    <a:pt x="1082" y="548"/>
                  </a:lnTo>
                  <a:lnTo>
                    <a:pt x="1059" y="609"/>
                  </a:lnTo>
                  <a:lnTo>
                    <a:pt x="1043" y="672"/>
                  </a:lnTo>
                  <a:lnTo>
                    <a:pt x="1033" y="738"/>
                  </a:lnTo>
                  <a:lnTo>
                    <a:pt x="1029" y="806"/>
                  </a:lnTo>
                  <a:lnTo>
                    <a:pt x="1033" y="875"/>
                  </a:lnTo>
                  <a:lnTo>
                    <a:pt x="1043" y="942"/>
                  </a:lnTo>
                  <a:lnTo>
                    <a:pt x="1059" y="1005"/>
                  </a:lnTo>
                  <a:lnTo>
                    <a:pt x="1082" y="1066"/>
                  </a:lnTo>
                  <a:lnTo>
                    <a:pt x="1110" y="1124"/>
                  </a:lnTo>
                  <a:lnTo>
                    <a:pt x="1144" y="1180"/>
                  </a:lnTo>
                  <a:lnTo>
                    <a:pt x="1182" y="1231"/>
                  </a:lnTo>
                  <a:lnTo>
                    <a:pt x="1224" y="1278"/>
                  </a:lnTo>
                  <a:lnTo>
                    <a:pt x="1272" y="1321"/>
                  </a:lnTo>
                  <a:lnTo>
                    <a:pt x="1323" y="1359"/>
                  </a:lnTo>
                  <a:lnTo>
                    <a:pt x="1378" y="1392"/>
                  </a:lnTo>
                  <a:lnTo>
                    <a:pt x="1436" y="1420"/>
                  </a:lnTo>
                  <a:lnTo>
                    <a:pt x="1497" y="1443"/>
                  </a:lnTo>
                  <a:lnTo>
                    <a:pt x="1561" y="1459"/>
                  </a:lnTo>
                  <a:lnTo>
                    <a:pt x="1628" y="1470"/>
                  </a:lnTo>
                  <a:lnTo>
                    <a:pt x="1695" y="1473"/>
                  </a:lnTo>
                  <a:lnTo>
                    <a:pt x="1763" y="1470"/>
                  </a:lnTo>
                  <a:lnTo>
                    <a:pt x="1830" y="1459"/>
                  </a:lnTo>
                  <a:lnTo>
                    <a:pt x="1893" y="1443"/>
                  </a:lnTo>
                  <a:lnTo>
                    <a:pt x="1955" y="1420"/>
                  </a:lnTo>
                  <a:lnTo>
                    <a:pt x="2012" y="1392"/>
                  </a:lnTo>
                  <a:lnTo>
                    <a:pt x="2068" y="1359"/>
                  </a:lnTo>
                  <a:lnTo>
                    <a:pt x="2119" y="1321"/>
                  </a:lnTo>
                  <a:lnTo>
                    <a:pt x="2166" y="1278"/>
                  </a:lnTo>
                  <a:lnTo>
                    <a:pt x="2209" y="1231"/>
                  </a:lnTo>
                  <a:lnTo>
                    <a:pt x="2247" y="1180"/>
                  </a:lnTo>
                  <a:lnTo>
                    <a:pt x="2280" y="1124"/>
                  </a:lnTo>
                  <a:lnTo>
                    <a:pt x="2308" y="1066"/>
                  </a:lnTo>
                  <a:lnTo>
                    <a:pt x="2331" y="1005"/>
                  </a:lnTo>
                  <a:lnTo>
                    <a:pt x="2347" y="942"/>
                  </a:lnTo>
                  <a:lnTo>
                    <a:pt x="2358" y="875"/>
                  </a:lnTo>
                  <a:lnTo>
                    <a:pt x="2361" y="806"/>
                  </a:lnTo>
                  <a:lnTo>
                    <a:pt x="2358" y="738"/>
                  </a:lnTo>
                  <a:lnTo>
                    <a:pt x="2347" y="672"/>
                  </a:lnTo>
                  <a:lnTo>
                    <a:pt x="2331" y="609"/>
                  </a:lnTo>
                  <a:lnTo>
                    <a:pt x="2308" y="548"/>
                  </a:lnTo>
                  <a:lnTo>
                    <a:pt x="2280" y="490"/>
                  </a:lnTo>
                  <a:lnTo>
                    <a:pt x="2247" y="434"/>
                  </a:lnTo>
                  <a:lnTo>
                    <a:pt x="2209" y="384"/>
                  </a:lnTo>
                  <a:lnTo>
                    <a:pt x="2166" y="336"/>
                  </a:lnTo>
                  <a:lnTo>
                    <a:pt x="2119" y="293"/>
                  </a:lnTo>
                  <a:lnTo>
                    <a:pt x="2068" y="255"/>
                  </a:lnTo>
                  <a:lnTo>
                    <a:pt x="2012" y="222"/>
                  </a:lnTo>
                  <a:lnTo>
                    <a:pt x="1955" y="194"/>
                  </a:lnTo>
                  <a:lnTo>
                    <a:pt x="1893" y="171"/>
                  </a:lnTo>
                  <a:lnTo>
                    <a:pt x="1830" y="155"/>
                  </a:lnTo>
                  <a:lnTo>
                    <a:pt x="1763" y="144"/>
                  </a:lnTo>
                  <a:lnTo>
                    <a:pt x="1695" y="141"/>
                  </a:lnTo>
                  <a:close/>
                  <a:moveTo>
                    <a:pt x="223" y="0"/>
                  </a:moveTo>
                  <a:lnTo>
                    <a:pt x="3152" y="0"/>
                  </a:lnTo>
                  <a:lnTo>
                    <a:pt x="3191" y="3"/>
                  </a:lnTo>
                  <a:lnTo>
                    <a:pt x="3226" y="13"/>
                  </a:lnTo>
                  <a:lnTo>
                    <a:pt x="3260" y="28"/>
                  </a:lnTo>
                  <a:lnTo>
                    <a:pt x="3289" y="48"/>
                  </a:lnTo>
                  <a:lnTo>
                    <a:pt x="3315" y="74"/>
                  </a:lnTo>
                  <a:lnTo>
                    <a:pt x="3336" y="103"/>
                  </a:lnTo>
                  <a:lnTo>
                    <a:pt x="3351" y="135"/>
                  </a:lnTo>
                  <a:lnTo>
                    <a:pt x="3361" y="171"/>
                  </a:lnTo>
                  <a:lnTo>
                    <a:pt x="3365" y="209"/>
                  </a:lnTo>
                  <a:lnTo>
                    <a:pt x="3365" y="232"/>
                  </a:lnTo>
                  <a:lnTo>
                    <a:pt x="3501" y="232"/>
                  </a:lnTo>
                  <a:lnTo>
                    <a:pt x="3547" y="236"/>
                  </a:lnTo>
                  <a:lnTo>
                    <a:pt x="3593" y="246"/>
                  </a:lnTo>
                  <a:lnTo>
                    <a:pt x="3634" y="262"/>
                  </a:lnTo>
                  <a:lnTo>
                    <a:pt x="3672" y="284"/>
                  </a:lnTo>
                  <a:lnTo>
                    <a:pt x="3707" y="311"/>
                  </a:lnTo>
                  <a:lnTo>
                    <a:pt x="3737" y="343"/>
                  </a:lnTo>
                  <a:lnTo>
                    <a:pt x="3762" y="379"/>
                  </a:lnTo>
                  <a:lnTo>
                    <a:pt x="3783" y="418"/>
                  </a:lnTo>
                  <a:lnTo>
                    <a:pt x="3799" y="461"/>
                  </a:lnTo>
                  <a:lnTo>
                    <a:pt x="3809" y="505"/>
                  </a:lnTo>
                  <a:lnTo>
                    <a:pt x="3812" y="552"/>
                  </a:lnTo>
                  <a:lnTo>
                    <a:pt x="3812" y="1747"/>
                  </a:lnTo>
                  <a:lnTo>
                    <a:pt x="3810" y="1791"/>
                  </a:lnTo>
                  <a:lnTo>
                    <a:pt x="3802" y="1833"/>
                  </a:lnTo>
                  <a:lnTo>
                    <a:pt x="3788" y="1872"/>
                  </a:lnTo>
                  <a:lnTo>
                    <a:pt x="3770" y="1910"/>
                  </a:lnTo>
                  <a:lnTo>
                    <a:pt x="3748" y="1945"/>
                  </a:lnTo>
                  <a:lnTo>
                    <a:pt x="3722" y="1976"/>
                  </a:lnTo>
                  <a:lnTo>
                    <a:pt x="3693" y="2004"/>
                  </a:lnTo>
                  <a:lnTo>
                    <a:pt x="3660" y="2027"/>
                  </a:lnTo>
                  <a:lnTo>
                    <a:pt x="3624" y="2046"/>
                  </a:lnTo>
                  <a:lnTo>
                    <a:pt x="3584" y="2060"/>
                  </a:lnTo>
                  <a:lnTo>
                    <a:pt x="3544" y="2070"/>
                  </a:lnTo>
                  <a:lnTo>
                    <a:pt x="3501" y="2073"/>
                  </a:lnTo>
                  <a:lnTo>
                    <a:pt x="572" y="2073"/>
                  </a:lnTo>
                  <a:lnTo>
                    <a:pt x="524" y="2070"/>
                  </a:lnTo>
                  <a:lnTo>
                    <a:pt x="479" y="2059"/>
                  </a:lnTo>
                  <a:lnTo>
                    <a:pt x="437" y="2042"/>
                  </a:lnTo>
                  <a:lnTo>
                    <a:pt x="397" y="2019"/>
                  </a:lnTo>
                  <a:lnTo>
                    <a:pt x="360" y="1991"/>
                  </a:lnTo>
                  <a:lnTo>
                    <a:pt x="329" y="1959"/>
                  </a:lnTo>
                  <a:lnTo>
                    <a:pt x="301" y="1923"/>
                  </a:lnTo>
                  <a:lnTo>
                    <a:pt x="280" y="1882"/>
                  </a:lnTo>
                  <a:lnTo>
                    <a:pt x="262" y="1840"/>
                  </a:lnTo>
                  <a:lnTo>
                    <a:pt x="252" y="1794"/>
                  </a:lnTo>
                  <a:lnTo>
                    <a:pt x="248" y="1747"/>
                  </a:lnTo>
                  <a:lnTo>
                    <a:pt x="248" y="1625"/>
                  </a:lnTo>
                  <a:lnTo>
                    <a:pt x="223" y="1625"/>
                  </a:lnTo>
                  <a:lnTo>
                    <a:pt x="184" y="1621"/>
                  </a:lnTo>
                  <a:lnTo>
                    <a:pt x="147" y="1611"/>
                  </a:lnTo>
                  <a:lnTo>
                    <a:pt x="112" y="1595"/>
                  </a:lnTo>
                  <a:lnTo>
                    <a:pt x="81" y="1571"/>
                  </a:lnTo>
                  <a:lnTo>
                    <a:pt x="54" y="1545"/>
                  </a:lnTo>
                  <a:lnTo>
                    <a:pt x="31" y="1514"/>
                  </a:lnTo>
                  <a:lnTo>
                    <a:pt x="15" y="1480"/>
                  </a:lnTo>
                  <a:lnTo>
                    <a:pt x="3" y="1443"/>
                  </a:lnTo>
                  <a:lnTo>
                    <a:pt x="0" y="1404"/>
                  </a:lnTo>
                  <a:lnTo>
                    <a:pt x="0" y="209"/>
                  </a:lnTo>
                  <a:lnTo>
                    <a:pt x="3" y="174"/>
                  </a:lnTo>
                  <a:lnTo>
                    <a:pt x="12" y="142"/>
                  </a:lnTo>
                  <a:lnTo>
                    <a:pt x="25" y="112"/>
                  </a:lnTo>
                  <a:lnTo>
                    <a:pt x="44" y="84"/>
                  </a:lnTo>
                  <a:lnTo>
                    <a:pt x="67" y="60"/>
                  </a:lnTo>
                  <a:lnTo>
                    <a:pt x="94" y="40"/>
                  </a:lnTo>
                  <a:lnTo>
                    <a:pt x="122" y="23"/>
                  </a:lnTo>
                  <a:lnTo>
                    <a:pt x="155" y="10"/>
                  </a:lnTo>
                  <a:lnTo>
                    <a:pt x="188" y="3"/>
                  </a:lnTo>
                  <a:lnTo>
                    <a:pt x="2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17" name="Google Shape;10517;p23"/>
            <p:cNvSpPr/>
            <p:nvPr/>
          </p:nvSpPr>
          <p:spPr>
            <a:xfrm>
              <a:off x="2347" y="3250"/>
              <a:ext cx="134" cy="245"/>
            </a:xfrm>
            <a:custGeom>
              <a:rect b="b" l="l" r="r" t="t"/>
              <a:pathLst>
                <a:path extrusionOk="0" h="978" w="534">
                  <a:moveTo>
                    <a:pt x="219" y="0"/>
                  </a:moveTo>
                  <a:lnTo>
                    <a:pt x="336" y="0"/>
                  </a:lnTo>
                  <a:lnTo>
                    <a:pt x="336" y="104"/>
                  </a:lnTo>
                  <a:lnTo>
                    <a:pt x="366" y="112"/>
                  </a:lnTo>
                  <a:lnTo>
                    <a:pt x="397" y="123"/>
                  </a:lnTo>
                  <a:lnTo>
                    <a:pt x="426" y="139"/>
                  </a:lnTo>
                  <a:lnTo>
                    <a:pt x="453" y="158"/>
                  </a:lnTo>
                  <a:lnTo>
                    <a:pt x="476" y="180"/>
                  </a:lnTo>
                  <a:lnTo>
                    <a:pt x="497" y="208"/>
                  </a:lnTo>
                  <a:lnTo>
                    <a:pt x="513" y="238"/>
                  </a:lnTo>
                  <a:lnTo>
                    <a:pt x="524" y="271"/>
                  </a:lnTo>
                  <a:lnTo>
                    <a:pt x="531" y="307"/>
                  </a:lnTo>
                  <a:lnTo>
                    <a:pt x="534" y="345"/>
                  </a:lnTo>
                  <a:lnTo>
                    <a:pt x="534" y="348"/>
                  </a:lnTo>
                  <a:lnTo>
                    <a:pt x="527" y="365"/>
                  </a:lnTo>
                  <a:lnTo>
                    <a:pt x="336" y="365"/>
                  </a:lnTo>
                  <a:lnTo>
                    <a:pt x="336" y="347"/>
                  </a:lnTo>
                  <a:lnTo>
                    <a:pt x="335" y="324"/>
                  </a:lnTo>
                  <a:lnTo>
                    <a:pt x="331" y="306"/>
                  </a:lnTo>
                  <a:lnTo>
                    <a:pt x="326" y="290"/>
                  </a:lnTo>
                  <a:lnTo>
                    <a:pt x="319" y="277"/>
                  </a:lnTo>
                  <a:lnTo>
                    <a:pt x="307" y="265"/>
                  </a:lnTo>
                  <a:lnTo>
                    <a:pt x="292" y="260"/>
                  </a:lnTo>
                  <a:lnTo>
                    <a:pt x="276" y="257"/>
                  </a:lnTo>
                  <a:lnTo>
                    <a:pt x="260" y="258"/>
                  </a:lnTo>
                  <a:lnTo>
                    <a:pt x="246" y="264"/>
                  </a:lnTo>
                  <a:lnTo>
                    <a:pt x="237" y="272"/>
                  </a:lnTo>
                  <a:lnTo>
                    <a:pt x="230" y="285"/>
                  </a:lnTo>
                  <a:lnTo>
                    <a:pt x="225" y="300"/>
                  </a:lnTo>
                  <a:lnTo>
                    <a:pt x="224" y="317"/>
                  </a:lnTo>
                  <a:lnTo>
                    <a:pt x="225" y="335"/>
                  </a:lnTo>
                  <a:lnTo>
                    <a:pt x="230" y="350"/>
                  </a:lnTo>
                  <a:lnTo>
                    <a:pt x="238" y="362"/>
                  </a:lnTo>
                  <a:lnTo>
                    <a:pt x="251" y="375"/>
                  </a:lnTo>
                  <a:lnTo>
                    <a:pt x="271" y="388"/>
                  </a:lnTo>
                  <a:lnTo>
                    <a:pt x="299" y="400"/>
                  </a:lnTo>
                  <a:lnTo>
                    <a:pt x="353" y="426"/>
                  </a:lnTo>
                  <a:lnTo>
                    <a:pt x="400" y="451"/>
                  </a:lnTo>
                  <a:lnTo>
                    <a:pt x="439" y="477"/>
                  </a:lnTo>
                  <a:lnTo>
                    <a:pt x="471" y="501"/>
                  </a:lnTo>
                  <a:lnTo>
                    <a:pt x="492" y="525"/>
                  </a:lnTo>
                  <a:lnTo>
                    <a:pt x="508" y="552"/>
                  </a:lnTo>
                  <a:lnTo>
                    <a:pt x="520" y="582"/>
                  </a:lnTo>
                  <a:lnTo>
                    <a:pt x="527" y="615"/>
                  </a:lnTo>
                  <a:lnTo>
                    <a:pt x="529" y="654"/>
                  </a:lnTo>
                  <a:lnTo>
                    <a:pt x="527" y="689"/>
                  </a:lnTo>
                  <a:lnTo>
                    <a:pt x="518" y="722"/>
                  </a:lnTo>
                  <a:lnTo>
                    <a:pt x="506" y="752"/>
                  </a:lnTo>
                  <a:lnTo>
                    <a:pt x="488" y="780"/>
                  </a:lnTo>
                  <a:lnTo>
                    <a:pt x="467" y="804"/>
                  </a:lnTo>
                  <a:lnTo>
                    <a:pt x="443" y="823"/>
                  </a:lnTo>
                  <a:lnTo>
                    <a:pt x="418" y="840"/>
                  </a:lnTo>
                  <a:lnTo>
                    <a:pt x="389" y="852"/>
                  </a:lnTo>
                  <a:lnTo>
                    <a:pt x="357" y="862"/>
                  </a:lnTo>
                  <a:lnTo>
                    <a:pt x="320" y="869"/>
                  </a:lnTo>
                  <a:lnTo>
                    <a:pt x="320" y="978"/>
                  </a:lnTo>
                  <a:lnTo>
                    <a:pt x="219" y="978"/>
                  </a:lnTo>
                  <a:lnTo>
                    <a:pt x="219" y="869"/>
                  </a:lnTo>
                  <a:lnTo>
                    <a:pt x="182" y="862"/>
                  </a:lnTo>
                  <a:lnTo>
                    <a:pt x="149" y="851"/>
                  </a:lnTo>
                  <a:lnTo>
                    <a:pt x="119" y="837"/>
                  </a:lnTo>
                  <a:lnTo>
                    <a:pt x="91" y="819"/>
                  </a:lnTo>
                  <a:lnTo>
                    <a:pt x="66" y="798"/>
                  </a:lnTo>
                  <a:lnTo>
                    <a:pt x="45" y="776"/>
                  </a:lnTo>
                  <a:lnTo>
                    <a:pt x="28" y="751"/>
                  </a:lnTo>
                  <a:lnTo>
                    <a:pt x="15" y="722"/>
                  </a:lnTo>
                  <a:lnTo>
                    <a:pt x="6" y="689"/>
                  </a:lnTo>
                  <a:lnTo>
                    <a:pt x="1" y="655"/>
                  </a:lnTo>
                  <a:lnTo>
                    <a:pt x="0" y="617"/>
                  </a:lnTo>
                  <a:lnTo>
                    <a:pt x="0" y="613"/>
                  </a:lnTo>
                  <a:lnTo>
                    <a:pt x="7" y="597"/>
                  </a:lnTo>
                  <a:lnTo>
                    <a:pt x="187" y="597"/>
                  </a:lnTo>
                  <a:lnTo>
                    <a:pt x="187" y="614"/>
                  </a:lnTo>
                  <a:lnTo>
                    <a:pt x="189" y="640"/>
                  </a:lnTo>
                  <a:lnTo>
                    <a:pt x="195" y="661"/>
                  </a:lnTo>
                  <a:lnTo>
                    <a:pt x="203" y="678"/>
                  </a:lnTo>
                  <a:lnTo>
                    <a:pt x="214" y="691"/>
                  </a:lnTo>
                  <a:lnTo>
                    <a:pt x="226" y="701"/>
                  </a:lnTo>
                  <a:lnTo>
                    <a:pt x="241" y="708"/>
                  </a:lnTo>
                  <a:lnTo>
                    <a:pt x="259" y="711"/>
                  </a:lnTo>
                  <a:lnTo>
                    <a:pt x="276" y="713"/>
                  </a:lnTo>
                  <a:lnTo>
                    <a:pt x="293" y="711"/>
                  </a:lnTo>
                  <a:lnTo>
                    <a:pt x="307" y="707"/>
                  </a:lnTo>
                  <a:lnTo>
                    <a:pt x="318" y="697"/>
                  </a:lnTo>
                  <a:lnTo>
                    <a:pt x="326" y="686"/>
                  </a:lnTo>
                  <a:lnTo>
                    <a:pt x="330" y="671"/>
                  </a:lnTo>
                  <a:lnTo>
                    <a:pt x="331" y="655"/>
                  </a:lnTo>
                  <a:lnTo>
                    <a:pt x="330" y="634"/>
                  </a:lnTo>
                  <a:lnTo>
                    <a:pt x="326" y="618"/>
                  </a:lnTo>
                  <a:lnTo>
                    <a:pt x="318" y="605"/>
                  </a:lnTo>
                  <a:lnTo>
                    <a:pt x="302" y="592"/>
                  </a:lnTo>
                  <a:lnTo>
                    <a:pt x="283" y="580"/>
                  </a:lnTo>
                  <a:lnTo>
                    <a:pt x="256" y="567"/>
                  </a:lnTo>
                  <a:lnTo>
                    <a:pt x="200" y="543"/>
                  </a:lnTo>
                  <a:lnTo>
                    <a:pt x="152" y="518"/>
                  </a:lnTo>
                  <a:lnTo>
                    <a:pt x="112" y="494"/>
                  </a:lnTo>
                  <a:lnTo>
                    <a:pt x="81" y="469"/>
                  </a:lnTo>
                  <a:lnTo>
                    <a:pt x="60" y="447"/>
                  </a:lnTo>
                  <a:lnTo>
                    <a:pt x="43" y="419"/>
                  </a:lnTo>
                  <a:lnTo>
                    <a:pt x="31" y="389"/>
                  </a:lnTo>
                  <a:lnTo>
                    <a:pt x="23" y="354"/>
                  </a:lnTo>
                  <a:lnTo>
                    <a:pt x="21" y="316"/>
                  </a:lnTo>
                  <a:lnTo>
                    <a:pt x="23" y="281"/>
                  </a:lnTo>
                  <a:lnTo>
                    <a:pt x="30" y="249"/>
                  </a:lnTo>
                  <a:lnTo>
                    <a:pt x="41" y="219"/>
                  </a:lnTo>
                  <a:lnTo>
                    <a:pt x="58" y="191"/>
                  </a:lnTo>
                  <a:lnTo>
                    <a:pt x="80" y="167"/>
                  </a:lnTo>
                  <a:lnTo>
                    <a:pt x="104" y="146"/>
                  </a:lnTo>
                  <a:lnTo>
                    <a:pt x="130" y="130"/>
                  </a:lnTo>
                  <a:lnTo>
                    <a:pt x="159" y="117"/>
                  </a:lnTo>
                  <a:lnTo>
                    <a:pt x="189" y="107"/>
                  </a:lnTo>
                  <a:lnTo>
                    <a:pt x="219" y="101"/>
                  </a:lnTo>
                  <a:lnTo>
                    <a:pt x="2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518" name="Google Shape;10518;p23"/>
          <p:cNvSpPr/>
          <p:nvPr/>
        </p:nvSpPr>
        <p:spPr>
          <a:xfrm>
            <a:off x="13534736" y="22606626"/>
            <a:ext cx="326223" cy="500798"/>
          </a:xfrm>
          <a:custGeom>
            <a:rect b="b" l="l" r="r" t="t"/>
            <a:pathLst>
              <a:path extrusionOk="0" h="3735" w="2433">
                <a:moveTo>
                  <a:pt x="1722" y="3081"/>
                </a:moveTo>
                <a:lnTo>
                  <a:pt x="1695" y="3084"/>
                </a:lnTo>
                <a:lnTo>
                  <a:pt x="1669" y="3093"/>
                </a:lnTo>
                <a:lnTo>
                  <a:pt x="1648" y="3107"/>
                </a:lnTo>
                <a:lnTo>
                  <a:pt x="1629" y="3125"/>
                </a:lnTo>
                <a:lnTo>
                  <a:pt x="1615" y="3148"/>
                </a:lnTo>
                <a:lnTo>
                  <a:pt x="1606" y="3172"/>
                </a:lnTo>
                <a:lnTo>
                  <a:pt x="1603" y="3201"/>
                </a:lnTo>
                <a:lnTo>
                  <a:pt x="1603" y="3407"/>
                </a:lnTo>
                <a:lnTo>
                  <a:pt x="1606" y="3434"/>
                </a:lnTo>
                <a:lnTo>
                  <a:pt x="1615" y="3460"/>
                </a:lnTo>
                <a:lnTo>
                  <a:pt x="1629" y="3481"/>
                </a:lnTo>
                <a:lnTo>
                  <a:pt x="1648" y="3501"/>
                </a:lnTo>
                <a:lnTo>
                  <a:pt x="1669" y="3514"/>
                </a:lnTo>
                <a:lnTo>
                  <a:pt x="1695" y="3523"/>
                </a:lnTo>
                <a:lnTo>
                  <a:pt x="1722" y="3527"/>
                </a:lnTo>
                <a:lnTo>
                  <a:pt x="1915" y="3527"/>
                </a:lnTo>
                <a:lnTo>
                  <a:pt x="1943" y="3523"/>
                </a:lnTo>
                <a:lnTo>
                  <a:pt x="1968" y="3514"/>
                </a:lnTo>
                <a:lnTo>
                  <a:pt x="1990" y="3501"/>
                </a:lnTo>
                <a:lnTo>
                  <a:pt x="2008" y="3481"/>
                </a:lnTo>
                <a:lnTo>
                  <a:pt x="2023" y="3460"/>
                </a:lnTo>
                <a:lnTo>
                  <a:pt x="2032" y="3434"/>
                </a:lnTo>
                <a:lnTo>
                  <a:pt x="2034" y="3407"/>
                </a:lnTo>
                <a:lnTo>
                  <a:pt x="2034" y="3201"/>
                </a:lnTo>
                <a:lnTo>
                  <a:pt x="2032" y="3172"/>
                </a:lnTo>
                <a:lnTo>
                  <a:pt x="2023" y="3148"/>
                </a:lnTo>
                <a:lnTo>
                  <a:pt x="2008" y="3125"/>
                </a:lnTo>
                <a:lnTo>
                  <a:pt x="1990" y="3107"/>
                </a:lnTo>
                <a:lnTo>
                  <a:pt x="1968" y="3093"/>
                </a:lnTo>
                <a:lnTo>
                  <a:pt x="1943" y="3084"/>
                </a:lnTo>
                <a:lnTo>
                  <a:pt x="1915" y="3081"/>
                </a:lnTo>
                <a:lnTo>
                  <a:pt x="1722" y="3081"/>
                </a:lnTo>
                <a:close/>
                <a:moveTo>
                  <a:pt x="1120" y="3081"/>
                </a:moveTo>
                <a:lnTo>
                  <a:pt x="1093" y="3084"/>
                </a:lnTo>
                <a:lnTo>
                  <a:pt x="1068" y="3093"/>
                </a:lnTo>
                <a:lnTo>
                  <a:pt x="1045" y="3107"/>
                </a:lnTo>
                <a:lnTo>
                  <a:pt x="1027" y="3125"/>
                </a:lnTo>
                <a:lnTo>
                  <a:pt x="1013" y="3148"/>
                </a:lnTo>
                <a:lnTo>
                  <a:pt x="1004" y="3172"/>
                </a:lnTo>
                <a:lnTo>
                  <a:pt x="1000" y="3201"/>
                </a:lnTo>
                <a:lnTo>
                  <a:pt x="1000" y="3407"/>
                </a:lnTo>
                <a:lnTo>
                  <a:pt x="1004" y="3434"/>
                </a:lnTo>
                <a:lnTo>
                  <a:pt x="1013" y="3460"/>
                </a:lnTo>
                <a:lnTo>
                  <a:pt x="1027" y="3481"/>
                </a:lnTo>
                <a:lnTo>
                  <a:pt x="1045" y="3501"/>
                </a:lnTo>
                <a:lnTo>
                  <a:pt x="1068" y="3514"/>
                </a:lnTo>
                <a:lnTo>
                  <a:pt x="1093" y="3523"/>
                </a:lnTo>
                <a:lnTo>
                  <a:pt x="1120" y="3527"/>
                </a:lnTo>
                <a:lnTo>
                  <a:pt x="1313" y="3527"/>
                </a:lnTo>
                <a:lnTo>
                  <a:pt x="1340" y="3523"/>
                </a:lnTo>
                <a:lnTo>
                  <a:pt x="1366" y="3514"/>
                </a:lnTo>
                <a:lnTo>
                  <a:pt x="1388" y="3501"/>
                </a:lnTo>
                <a:lnTo>
                  <a:pt x="1407" y="3481"/>
                </a:lnTo>
                <a:lnTo>
                  <a:pt x="1421" y="3460"/>
                </a:lnTo>
                <a:lnTo>
                  <a:pt x="1430" y="3434"/>
                </a:lnTo>
                <a:lnTo>
                  <a:pt x="1433" y="3407"/>
                </a:lnTo>
                <a:lnTo>
                  <a:pt x="1433" y="3201"/>
                </a:lnTo>
                <a:lnTo>
                  <a:pt x="1430" y="3172"/>
                </a:lnTo>
                <a:lnTo>
                  <a:pt x="1421" y="3148"/>
                </a:lnTo>
                <a:lnTo>
                  <a:pt x="1407" y="3125"/>
                </a:lnTo>
                <a:lnTo>
                  <a:pt x="1388" y="3107"/>
                </a:lnTo>
                <a:lnTo>
                  <a:pt x="1366" y="3093"/>
                </a:lnTo>
                <a:lnTo>
                  <a:pt x="1340" y="3084"/>
                </a:lnTo>
                <a:lnTo>
                  <a:pt x="1313" y="3081"/>
                </a:lnTo>
                <a:lnTo>
                  <a:pt x="1120" y="3081"/>
                </a:lnTo>
                <a:close/>
                <a:moveTo>
                  <a:pt x="519" y="3081"/>
                </a:moveTo>
                <a:lnTo>
                  <a:pt x="491" y="3084"/>
                </a:lnTo>
                <a:lnTo>
                  <a:pt x="466" y="3093"/>
                </a:lnTo>
                <a:lnTo>
                  <a:pt x="443" y="3107"/>
                </a:lnTo>
                <a:lnTo>
                  <a:pt x="425" y="3125"/>
                </a:lnTo>
                <a:lnTo>
                  <a:pt x="411" y="3148"/>
                </a:lnTo>
                <a:lnTo>
                  <a:pt x="402" y="3172"/>
                </a:lnTo>
                <a:lnTo>
                  <a:pt x="399" y="3201"/>
                </a:lnTo>
                <a:lnTo>
                  <a:pt x="399" y="3407"/>
                </a:lnTo>
                <a:lnTo>
                  <a:pt x="402" y="3434"/>
                </a:lnTo>
                <a:lnTo>
                  <a:pt x="411" y="3460"/>
                </a:lnTo>
                <a:lnTo>
                  <a:pt x="425" y="3481"/>
                </a:lnTo>
                <a:lnTo>
                  <a:pt x="443" y="3501"/>
                </a:lnTo>
                <a:lnTo>
                  <a:pt x="466" y="3514"/>
                </a:lnTo>
                <a:lnTo>
                  <a:pt x="491" y="3523"/>
                </a:lnTo>
                <a:lnTo>
                  <a:pt x="519" y="3527"/>
                </a:lnTo>
                <a:lnTo>
                  <a:pt x="711" y="3527"/>
                </a:lnTo>
                <a:lnTo>
                  <a:pt x="739" y="3523"/>
                </a:lnTo>
                <a:lnTo>
                  <a:pt x="764" y="3514"/>
                </a:lnTo>
                <a:lnTo>
                  <a:pt x="787" y="3501"/>
                </a:lnTo>
                <a:lnTo>
                  <a:pt x="805" y="3481"/>
                </a:lnTo>
                <a:lnTo>
                  <a:pt x="819" y="3460"/>
                </a:lnTo>
                <a:lnTo>
                  <a:pt x="828" y="3434"/>
                </a:lnTo>
                <a:lnTo>
                  <a:pt x="831" y="3407"/>
                </a:lnTo>
                <a:lnTo>
                  <a:pt x="831" y="3201"/>
                </a:lnTo>
                <a:lnTo>
                  <a:pt x="828" y="3172"/>
                </a:lnTo>
                <a:lnTo>
                  <a:pt x="819" y="3148"/>
                </a:lnTo>
                <a:lnTo>
                  <a:pt x="805" y="3125"/>
                </a:lnTo>
                <a:lnTo>
                  <a:pt x="787" y="3107"/>
                </a:lnTo>
                <a:lnTo>
                  <a:pt x="764" y="3093"/>
                </a:lnTo>
                <a:lnTo>
                  <a:pt x="739" y="3084"/>
                </a:lnTo>
                <a:lnTo>
                  <a:pt x="711" y="3081"/>
                </a:lnTo>
                <a:lnTo>
                  <a:pt x="519" y="3081"/>
                </a:lnTo>
                <a:close/>
                <a:moveTo>
                  <a:pt x="1722" y="2478"/>
                </a:moveTo>
                <a:lnTo>
                  <a:pt x="1695" y="2481"/>
                </a:lnTo>
                <a:lnTo>
                  <a:pt x="1669" y="2490"/>
                </a:lnTo>
                <a:lnTo>
                  <a:pt x="1648" y="2504"/>
                </a:lnTo>
                <a:lnTo>
                  <a:pt x="1629" y="2523"/>
                </a:lnTo>
                <a:lnTo>
                  <a:pt x="1615" y="2544"/>
                </a:lnTo>
                <a:lnTo>
                  <a:pt x="1606" y="2570"/>
                </a:lnTo>
                <a:lnTo>
                  <a:pt x="1603" y="2598"/>
                </a:lnTo>
                <a:lnTo>
                  <a:pt x="1603" y="2804"/>
                </a:lnTo>
                <a:lnTo>
                  <a:pt x="1606" y="2832"/>
                </a:lnTo>
                <a:lnTo>
                  <a:pt x="1615" y="2857"/>
                </a:lnTo>
                <a:lnTo>
                  <a:pt x="1629" y="2879"/>
                </a:lnTo>
                <a:lnTo>
                  <a:pt x="1648" y="2897"/>
                </a:lnTo>
                <a:lnTo>
                  <a:pt x="1669" y="2912"/>
                </a:lnTo>
                <a:lnTo>
                  <a:pt x="1695" y="2921"/>
                </a:lnTo>
                <a:lnTo>
                  <a:pt x="1722" y="2923"/>
                </a:lnTo>
                <a:lnTo>
                  <a:pt x="1915" y="2923"/>
                </a:lnTo>
                <a:lnTo>
                  <a:pt x="1943" y="2921"/>
                </a:lnTo>
                <a:lnTo>
                  <a:pt x="1968" y="2912"/>
                </a:lnTo>
                <a:lnTo>
                  <a:pt x="1990" y="2897"/>
                </a:lnTo>
                <a:lnTo>
                  <a:pt x="2008" y="2879"/>
                </a:lnTo>
                <a:lnTo>
                  <a:pt x="2023" y="2857"/>
                </a:lnTo>
                <a:lnTo>
                  <a:pt x="2032" y="2832"/>
                </a:lnTo>
                <a:lnTo>
                  <a:pt x="2034" y="2804"/>
                </a:lnTo>
                <a:lnTo>
                  <a:pt x="2034" y="2598"/>
                </a:lnTo>
                <a:lnTo>
                  <a:pt x="2032" y="2570"/>
                </a:lnTo>
                <a:lnTo>
                  <a:pt x="2023" y="2544"/>
                </a:lnTo>
                <a:lnTo>
                  <a:pt x="2008" y="2523"/>
                </a:lnTo>
                <a:lnTo>
                  <a:pt x="1990" y="2504"/>
                </a:lnTo>
                <a:lnTo>
                  <a:pt x="1968" y="2490"/>
                </a:lnTo>
                <a:lnTo>
                  <a:pt x="1943" y="2481"/>
                </a:lnTo>
                <a:lnTo>
                  <a:pt x="1915" y="2478"/>
                </a:lnTo>
                <a:lnTo>
                  <a:pt x="1722" y="2478"/>
                </a:lnTo>
                <a:close/>
                <a:moveTo>
                  <a:pt x="1120" y="2478"/>
                </a:moveTo>
                <a:lnTo>
                  <a:pt x="1093" y="2481"/>
                </a:lnTo>
                <a:lnTo>
                  <a:pt x="1068" y="2490"/>
                </a:lnTo>
                <a:lnTo>
                  <a:pt x="1045" y="2504"/>
                </a:lnTo>
                <a:lnTo>
                  <a:pt x="1027" y="2523"/>
                </a:lnTo>
                <a:lnTo>
                  <a:pt x="1013" y="2544"/>
                </a:lnTo>
                <a:lnTo>
                  <a:pt x="1004" y="2570"/>
                </a:lnTo>
                <a:lnTo>
                  <a:pt x="1000" y="2598"/>
                </a:lnTo>
                <a:lnTo>
                  <a:pt x="1000" y="2804"/>
                </a:lnTo>
                <a:lnTo>
                  <a:pt x="1004" y="2832"/>
                </a:lnTo>
                <a:lnTo>
                  <a:pt x="1013" y="2857"/>
                </a:lnTo>
                <a:lnTo>
                  <a:pt x="1027" y="2879"/>
                </a:lnTo>
                <a:lnTo>
                  <a:pt x="1045" y="2897"/>
                </a:lnTo>
                <a:lnTo>
                  <a:pt x="1068" y="2912"/>
                </a:lnTo>
                <a:lnTo>
                  <a:pt x="1093" y="2921"/>
                </a:lnTo>
                <a:lnTo>
                  <a:pt x="1120" y="2923"/>
                </a:lnTo>
                <a:lnTo>
                  <a:pt x="1313" y="2923"/>
                </a:lnTo>
                <a:lnTo>
                  <a:pt x="1340" y="2921"/>
                </a:lnTo>
                <a:lnTo>
                  <a:pt x="1366" y="2912"/>
                </a:lnTo>
                <a:lnTo>
                  <a:pt x="1388" y="2897"/>
                </a:lnTo>
                <a:lnTo>
                  <a:pt x="1407" y="2879"/>
                </a:lnTo>
                <a:lnTo>
                  <a:pt x="1421" y="2857"/>
                </a:lnTo>
                <a:lnTo>
                  <a:pt x="1430" y="2832"/>
                </a:lnTo>
                <a:lnTo>
                  <a:pt x="1433" y="2804"/>
                </a:lnTo>
                <a:lnTo>
                  <a:pt x="1433" y="2598"/>
                </a:lnTo>
                <a:lnTo>
                  <a:pt x="1430" y="2570"/>
                </a:lnTo>
                <a:lnTo>
                  <a:pt x="1421" y="2544"/>
                </a:lnTo>
                <a:lnTo>
                  <a:pt x="1407" y="2523"/>
                </a:lnTo>
                <a:lnTo>
                  <a:pt x="1388" y="2504"/>
                </a:lnTo>
                <a:lnTo>
                  <a:pt x="1366" y="2490"/>
                </a:lnTo>
                <a:lnTo>
                  <a:pt x="1340" y="2481"/>
                </a:lnTo>
                <a:lnTo>
                  <a:pt x="1313" y="2478"/>
                </a:lnTo>
                <a:lnTo>
                  <a:pt x="1120" y="2478"/>
                </a:lnTo>
                <a:close/>
                <a:moveTo>
                  <a:pt x="519" y="2478"/>
                </a:moveTo>
                <a:lnTo>
                  <a:pt x="491" y="2481"/>
                </a:lnTo>
                <a:lnTo>
                  <a:pt x="466" y="2490"/>
                </a:lnTo>
                <a:lnTo>
                  <a:pt x="443" y="2504"/>
                </a:lnTo>
                <a:lnTo>
                  <a:pt x="425" y="2523"/>
                </a:lnTo>
                <a:lnTo>
                  <a:pt x="411" y="2544"/>
                </a:lnTo>
                <a:lnTo>
                  <a:pt x="402" y="2570"/>
                </a:lnTo>
                <a:lnTo>
                  <a:pt x="399" y="2598"/>
                </a:lnTo>
                <a:lnTo>
                  <a:pt x="399" y="2804"/>
                </a:lnTo>
                <a:lnTo>
                  <a:pt x="402" y="2832"/>
                </a:lnTo>
                <a:lnTo>
                  <a:pt x="411" y="2857"/>
                </a:lnTo>
                <a:lnTo>
                  <a:pt x="425" y="2879"/>
                </a:lnTo>
                <a:lnTo>
                  <a:pt x="443" y="2897"/>
                </a:lnTo>
                <a:lnTo>
                  <a:pt x="466" y="2912"/>
                </a:lnTo>
                <a:lnTo>
                  <a:pt x="491" y="2921"/>
                </a:lnTo>
                <a:lnTo>
                  <a:pt x="519" y="2923"/>
                </a:lnTo>
                <a:lnTo>
                  <a:pt x="711" y="2923"/>
                </a:lnTo>
                <a:lnTo>
                  <a:pt x="739" y="2921"/>
                </a:lnTo>
                <a:lnTo>
                  <a:pt x="764" y="2912"/>
                </a:lnTo>
                <a:lnTo>
                  <a:pt x="787" y="2897"/>
                </a:lnTo>
                <a:lnTo>
                  <a:pt x="805" y="2879"/>
                </a:lnTo>
                <a:lnTo>
                  <a:pt x="819" y="2857"/>
                </a:lnTo>
                <a:lnTo>
                  <a:pt x="828" y="2832"/>
                </a:lnTo>
                <a:lnTo>
                  <a:pt x="831" y="2804"/>
                </a:lnTo>
                <a:lnTo>
                  <a:pt x="831" y="2598"/>
                </a:lnTo>
                <a:lnTo>
                  <a:pt x="828" y="2570"/>
                </a:lnTo>
                <a:lnTo>
                  <a:pt x="819" y="2544"/>
                </a:lnTo>
                <a:lnTo>
                  <a:pt x="805" y="2523"/>
                </a:lnTo>
                <a:lnTo>
                  <a:pt x="787" y="2504"/>
                </a:lnTo>
                <a:lnTo>
                  <a:pt x="764" y="2490"/>
                </a:lnTo>
                <a:lnTo>
                  <a:pt x="739" y="2481"/>
                </a:lnTo>
                <a:lnTo>
                  <a:pt x="711" y="2478"/>
                </a:lnTo>
                <a:lnTo>
                  <a:pt x="519" y="2478"/>
                </a:lnTo>
                <a:close/>
                <a:moveTo>
                  <a:pt x="1722" y="1875"/>
                </a:moveTo>
                <a:lnTo>
                  <a:pt x="1695" y="1878"/>
                </a:lnTo>
                <a:lnTo>
                  <a:pt x="1669" y="1887"/>
                </a:lnTo>
                <a:lnTo>
                  <a:pt x="1648" y="1901"/>
                </a:lnTo>
                <a:lnTo>
                  <a:pt x="1629" y="1920"/>
                </a:lnTo>
                <a:lnTo>
                  <a:pt x="1615" y="1942"/>
                </a:lnTo>
                <a:lnTo>
                  <a:pt x="1606" y="1967"/>
                </a:lnTo>
                <a:lnTo>
                  <a:pt x="1603" y="1994"/>
                </a:lnTo>
                <a:lnTo>
                  <a:pt x="1603" y="2201"/>
                </a:lnTo>
                <a:lnTo>
                  <a:pt x="1606" y="2229"/>
                </a:lnTo>
                <a:lnTo>
                  <a:pt x="1615" y="2253"/>
                </a:lnTo>
                <a:lnTo>
                  <a:pt x="1629" y="2276"/>
                </a:lnTo>
                <a:lnTo>
                  <a:pt x="1648" y="2295"/>
                </a:lnTo>
                <a:lnTo>
                  <a:pt x="1669" y="2309"/>
                </a:lnTo>
                <a:lnTo>
                  <a:pt x="1695" y="2318"/>
                </a:lnTo>
                <a:lnTo>
                  <a:pt x="1722" y="2321"/>
                </a:lnTo>
                <a:lnTo>
                  <a:pt x="1915" y="2321"/>
                </a:lnTo>
                <a:lnTo>
                  <a:pt x="1943" y="2318"/>
                </a:lnTo>
                <a:lnTo>
                  <a:pt x="1968" y="2309"/>
                </a:lnTo>
                <a:lnTo>
                  <a:pt x="1990" y="2295"/>
                </a:lnTo>
                <a:lnTo>
                  <a:pt x="2008" y="2276"/>
                </a:lnTo>
                <a:lnTo>
                  <a:pt x="2023" y="2253"/>
                </a:lnTo>
                <a:lnTo>
                  <a:pt x="2032" y="2229"/>
                </a:lnTo>
                <a:lnTo>
                  <a:pt x="2034" y="2201"/>
                </a:lnTo>
                <a:lnTo>
                  <a:pt x="2034" y="1994"/>
                </a:lnTo>
                <a:lnTo>
                  <a:pt x="2032" y="1967"/>
                </a:lnTo>
                <a:lnTo>
                  <a:pt x="2023" y="1942"/>
                </a:lnTo>
                <a:lnTo>
                  <a:pt x="2008" y="1920"/>
                </a:lnTo>
                <a:lnTo>
                  <a:pt x="1990" y="1901"/>
                </a:lnTo>
                <a:lnTo>
                  <a:pt x="1968" y="1887"/>
                </a:lnTo>
                <a:lnTo>
                  <a:pt x="1943" y="1878"/>
                </a:lnTo>
                <a:lnTo>
                  <a:pt x="1915" y="1875"/>
                </a:lnTo>
                <a:lnTo>
                  <a:pt x="1722" y="1875"/>
                </a:lnTo>
                <a:close/>
                <a:moveTo>
                  <a:pt x="1120" y="1875"/>
                </a:moveTo>
                <a:lnTo>
                  <a:pt x="1093" y="1878"/>
                </a:lnTo>
                <a:lnTo>
                  <a:pt x="1068" y="1887"/>
                </a:lnTo>
                <a:lnTo>
                  <a:pt x="1045" y="1901"/>
                </a:lnTo>
                <a:lnTo>
                  <a:pt x="1027" y="1920"/>
                </a:lnTo>
                <a:lnTo>
                  <a:pt x="1013" y="1942"/>
                </a:lnTo>
                <a:lnTo>
                  <a:pt x="1004" y="1967"/>
                </a:lnTo>
                <a:lnTo>
                  <a:pt x="1000" y="1994"/>
                </a:lnTo>
                <a:lnTo>
                  <a:pt x="1000" y="2201"/>
                </a:lnTo>
                <a:lnTo>
                  <a:pt x="1004" y="2229"/>
                </a:lnTo>
                <a:lnTo>
                  <a:pt x="1013" y="2253"/>
                </a:lnTo>
                <a:lnTo>
                  <a:pt x="1027" y="2276"/>
                </a:lnTo>
                <a:lnTo>
                  <a:pt x="1045" y="2295"/>
                </a:lnTo>
                <a:lnTo>
                  <a:pt x="1068" y="2309"/>
                </a:lnTo>
                <a:lnTo>
                  <a:pt x="1093" y="2318"/>
                </a:lnTo>
                <a:lnTo>
                  <a:pt x="1120" y="2321"/>
                </a:lnTo>
                <a:lnTo>
                  <a:pt x="1313" y="2321"/>
                </a:lnTo>
                <a:lnTo>
                  <a:pt x="1340" y="2318"/>
                </a:lnTo>
                <a:lnTo>
                  <a:pt x="1366" y="2309"/>
                </a:lnTo>
                <a:lnTo>
                  <a:pt x="1388" y="2295"/>
                </a:lnTo>
                <a:lnTo>
                  <a:pt x="1407" y="2276"/>
                </a:lnTo>
                <a:lnTo>
                  <a:pt x="1421" y="2253"/>
                </a:lnTo>
                <a:lnTo>
                  <a:pt x="1430" y="2229"/>
                </a:lnTo>
                <a:lnTo>
                  <a:pt x="1433" y="2201"/>
                </a:lnTo>
                <a:lnTo>
                  <a:pt x="1433" y="1994"/>
                </a:lnTo>
                <a:lnTo>
                  <a:pt x="1430" y="1967"/>
                </a:lnTo>
                <a:lnTo>
                  <a:pt x="1421" y="1942"/>
                </a:lnTo>
                <a:lnTo>
                  <a:pt x="1407" y="1920"/>
                </a:lnTo>
                <a:lnTo>
                  <a:pt x="1388" y="1901"/>
                </a:lnTo>
                <a:lnTo>
                  <a:pt x="1366" y="1887"/>
                </a:lnTo>
                <a:lnTo>
                  <a:pt x="1340" y="1878"/>
                </a:lnTo>
                <a:lnTo>
                  <a:pt x="1313" y="1875"/>
                </a:lnTo>
                <a:lnTo>
                  <a:pt x="1120" y="1875"/>
                </a:lnTo>
                <a:close/>
                <a:moveTo>
                  <a:pt x="519" y="1875"/>
                </a:moveTo>
                <a:lnTo>
                  <a:pt x="491" y="1878"/>
                </a:lnTo>
                <a:lnTo>
                  <a:pt x="466" y="1887"/>
                </a:lnTo>
                <a:lnTo>
                  <a:pt x="443" y="1901"/>
                </a:lnTo>
                <a:lnTo>
                  <a:pt x="425" y="1920"/>
                </a:lnTo>
                <a:lnTo>
                  <a:pt x="411" y="1942"/>
                </a:lnTo>
                <a:lnTo>
                  <a:pt x="402" y="1967"/>
                </a:lnTo>
                <a:lnTo>
                  <a:pt x="399" y="1994"/>
                </a:lnTo>
                <a:lnTo>
                  <a:pt x="399" y="2201"/>
                </a:lnTo>
                <a:lnTo>
                  <a:pt x="402" y="2229"/>
                </a:lnTo>
                <a:lnTo>
                  <a:pt x="411" y="2253"/>
                </a:lnTo>
                <a:lnTo>
                  <a:pt x="425" y="2276"/>
                </a:lnTo>
                <a:lnTo>
                  <a:pt x="443" y="2295"/>
                </a:lnTo>
                <a:lnTo>
                  <a:pt x="466" y="2309"/>
                </a:lnTo>
                <a:lnTo>
                  <a:pt x="491" y="2318"/>
                </a:lnTo>
                <a:lnTo>
                  <a:pt x="519" y="2321"/>
                </a:lnTo>
                <a:lnTo>
                  <a:pt x="711" y="2321"/>
                </a:lnTo>
                <a:lnTo>
                  <a:pt x="739" y="2318"/>
                </a:lnTo>
                <a:lnTo>
                  <a:pt x="764" y="2309"/>
                </a:lnTo>
                <a:lnTo>
                  <a:pt x="787" y="2295"/>
                </a:lnTo>
                <a:lnTo>
                  <a:pt x="805" y="2276"/>
                </a:lnTo>
                <a:lnTo>
                  <a:pt x="819" y="2253"/>
                </a:lnTo>
                <a:lnTo>
                  <a:pt x="828" y="2229"/>
                </a:lnTo>
                <a:lnTo>
                  <a:pt x="831" y="2201"/>
                </a:lnTo>
                <a:lnTo>
                  <a:pt x="831" y="1994"/>
                </a:lnTo>
                <a:lnTo>
                  <a:pt x="828" y="1967"/>
                </a:lnTo>
                <a:lnTo>
                  <a:pt x="819" y="1942"/>
                </a:lnTo>
                <a:lnTo>
                  <a:pt x="805" y="1920"/>
                </a:lnTo>
                <a:lnTo>
                  <a:pt x="787" y="1901"/>
                </a:lnTo>
                <a:lnTo>
                  <a:pt x="764" y="1887"/>
                </a:lnTo>
                <a:lnTo>
                  <a:pt x="739" y="1878"/>
                </a:lnTo>
                <a:lnTo>
                  <a:pt x="711" y="1875"/>
                </a:lnTo>
                <a:lnTo>
                  <a:pt x="519" y="1875"/>
                </a:lnTo>
                <a:close/>
                <a:moveTo>
                  <a:pt x="604" y="1084"/>
                </a:moveTo>
                <a:lnTo>
                  <a:pt x="566" y="1088"/>
                </a:lnTo>
                <a:lnTo>
                  <a:pt x="532" y="1098"/>
                </a:lnTo>
                <a:lnTo>
                  <a:pt x="500" y="1113"/>
                </a:lnTo>
                <a:lnTo>
                  <a:pt x="471" y="1133"/>
                </a:lnTo>
                <a:lnTo>
                  <a:pt x="446" y="1158"/>
                </a:lnTo>
                <a:lnTo>
                  <a:pt x="426" y="1186"/>
                </a:lnTo>
                <a:lnTo>
                  <a:pt x="411" y="1218"/>
                </a:lnTo>
                <a:lnTo>
                  <a:pt x="402" y="1253"/>
                </a:lnTo>
                <a:lnTo>
                  <a:pt x="399" y="1289"/>
                </a:lnTo>
                <a:lnTo>
                  <a:pt x="399" y="1501"/>
                </a:lnTo>
                <a:lnTo>
                  <a:pt x="402" y="1538"/>
                </a:lnTo>
                <a:lnTo>
                  <a:pt x="411" y="1572"/>
                </a:lnTo>
                <a:lnTo>
                  <a:pt x="426" y="1605"/>
                </a:lnTo>
                <a:lnTo>
                  <a:pt x="446" y="1633"/>
                </a:lnTo>
                <a:lnTo>
                  <a:pt x="471" y="1658"/>
                </a:lnTo>
                <a:lnTo>
                  <a:pt x="500" y="1678"/>
                </a:lnTo>
                <a:lnTo>
                  <a:pt x="532" y="1693"/>
                </a:lnTo>
                <a:lnTo>
                  <a:pt x="566" y="1702"/>
                </a:lnTo>
                <a:lnTo>
                  <a:pt x="604" y="1706"/>
                </a:lnTo>
                <a:lnTo>
                  <a:pt x="1830" y="1706"/>
                </a:lnTo>
                <a:lnTo>
                  <a:pt x="1867" y="1702"/>
                </a:lnTo>
                <a:lnTo>
                  <a:pt x="1902" y="1693"/>
                </a:lnTo>
                <a:lnTo>
                  <a:pt x="1934" y="1678"/>
                </a:lnTo>
                <a:lnTo>
                  <a:pt x="1962" y="1658"/>
                </a:lnTo>
                <a:lnTo>
                  <a:pt x="1987" y="1633"/>
                </a:lnTo>
                <a:lnTo>
                  <a:pt x="2007" y="1605"/>
                </a:lnTo>
                <a:lnTo>
                  <a:pt x="2022" y="1572"/>
                </a:lnTo>
                <a:lnTo>
                  <a:pt x="2032" y="1538"/>
                </a:lnTo>
                <a:lnTo>
                  <a:pt x="2034" y="1501"/>
                </a:lnTo>
                <a:lnTo>
                  <a:pt x="2034" y="1289"/>
                </a:lnTo>
                <a:lnTo>
                  <a:pt x="2032" y="1253"/>
                </a:lnTo>
                <a:lnTo>
                  <a:pt x="2022" y="1218"/>
                </a:lnTo>
                <a:lnTo>
                  <a:pt x="2007" y="1186"/>
                </a:lnTo>
                <a:lnTo>
                  <a:pt x="1987" y="1158"/>
                </a:lnTo>
                <a:lnTo>
                  <a:pt x="1962" y="1133"/>
                </a:lnTo>
                <a:lnTo>
                  <a:pt x="1934" y="1113"/>
                </a:lnTo>
                <a:lnTo>
                  <a:pt x="1902" y="1098"/>
                </a:lnTo>
                <a:lnTo>
                  <a:pt x="1867" y="1088"/>
                </a:lnTo>
                <a:lnTo>
                  <a:pt x="1830" y="1084"/>
                </a:lnTo>
                <a:lnTo>
                  <a:pt x="604" y="1084"/>
                </a:lnTo>
                <a:close/>
                <a:moveTo>
                  <a:pt x="1536" y="240"/>
                </a:moveTo>
                <a:lnTo>
                  <a:pt x="1536" y="890"/>
                </a:lnTo>
                <a:lnTo>
                  <a:pt x="1676" y="890"/>
                </a:lnTo>
                <a:lnTo>
                  <a:pt x="1676" y="240"/>
                </a:lnTo>
                <a:lnTo>
                  <a:pt x="1536" y="240"/>
                </a:lnTo>
                <a:close/>
                <a:moveTo>
                  <a:pt x="758" y="240"/>
                </a:moveTo>
                <a:lnTo>
                  <a:pt x="758" y="890"/>
                </a:lnTo>
                <a:lnTo>
                  <a:pt x="1197" y="890"/>
                </a:lnTo>
                <a:lnTo>
                  <a:pt x="1197" y="240"/>
                </a:lnTo>
                <a:lnTo>
                  <a:pt x="758" y="240"/>
                </a:lnTo>
                <a:close/>
                <a:moveTo>
                  <a:pt x="639" y="0"/>
                </a:moveTo>
                <a:lnTo>
                  <a:pt x="1796" y="0"/>
                </a:lnTo>
                <a:lnTo>
                  <a:pt x="1823" y="3"/>
                </a:lnTo>
                <a:lnTo>
                  <a:pt x="1848" y="12"/>
                </a:lnTo>
                <a:lnTo>
                  <a:pt x="1871" y="26"/>
                </a:lnTo>
                <a:lnTo>
                  <a:pt x="1889" y="45"/>
                </a:lnTo>
                <a:lnTo>
                  <a:pt x="1903" y="67"/>
                </a:lnTo>
                <a:lnTo>
                  <a:pt x="1912" y="93"/>
                </a:lnTo>
                <a:lnTo>
                  <a:pt x="1915" y="120"/>
                </a:lnTo>
                <a:lnTo>
                  <a:pt x="1915" y="344"/>
                </a:lnTo>
                <a:lnTo>
                  <a:pt x="2154" y="344"/>
                </a:lnTo>
                <a:lnTo>
                  <a:pt x="2196" y="347"/>
                </a:lnTo>
                <a:lnTo>
                  <a:pt x="2236" y="357"/>
                </a:lnTo>
                <a:lnTo>
                  <a:pt x="2273" y="370"/>
                </a:lnTo>
                <a:lnTo>
                  <a:pt x="2307" y="389"/>
                </a:lnTo>
                <a:lnTo>
                  <a:pt x="2338" y="413"/>
                </a:lnTo>
                <a:lnTo>
                  <a:pt x="2366" y="441"/>
                </a:lnTo>
                <a:lnTo>
                  <a:pt x="2389" y="472"/>
                </a:lnTo>
                <a:lnTo>
                  <a:pt x="2408" y="506"/>
                </a:lnTo>
                <a:lnTo>
                  <a:pt x="2422" y="543"/>
                </a:lnTo>
                <a:lnTo>
                  <a:pt x="2431" y="583"/>
                </a:lnTo>
                <a:lnTo>
                  <a:pt x="2433" y="625"/>
                </a:lnTo>
                <a:lnTo>
                  <a:pt x="2433" y="3455"/>
                </a:lnTo>
                <a:lnTo>
                  <a:pt x="2431" y="3496"/>
                </a:lnTo>
                <a:lnTo>
                  <a:pt x="2422" y="3536"/>
                </a:lnTo>
                <a:lnTo>
                  <a:pt x="2408" y="3573"/>
                </a:lnTo>
                <a:lnTo>
                  <a:pt x="2389" y="3607"/>
                </a:lnTo>
                <a:lnTo>
                  <a:pt x="2366" y="3639"/>
                </a:lnTo>
                <a:lnTo>
                  <a:pt x="2338" y="3666"/>
                </a:lnTo>
                <a:lnTo>
                  <a:pt x="2307" y="3690"/>
                </a:lnTo>
                <a:lnTo>
                  <a:pt x="2273" y="3709"/>
                </a:lnTo>
                <a:lnTo>
                  <a:pt x="2236" y="3724"/>
                </a:lnTo>
                <a:lnTo>
                  <a:pt x="2196" y="3732"/>
                </a:lnTo>
                <a:lnTo>
                  <a:pt x="2154" y="3735"/>
                </a:lnTo>
                <a:lnTo>
                  <a:pt x="279" y="3735"/>
                </a:lnTo>
                <a:lnTo>
                  <a:pt x="237" y="3732"/>
                </a:lnTo>
                <a:lnTo>
                  <a:pt x="198" y="3724"/>
                </a:lnTo>
                <a:lnTo>
                  <a:pt x="162" y="3709"/>
                </a:lnTo>
                <a:lnTo>
                  <a:pt x="127" y="3690"/>
                </a:lnTo>
                <a:lnTo>
                  <a:pt x="96" y="3666"/>
                </a:lnTo>
                <a:lnTo>
                  <a:pt x="68" y="3639"/>
                </a:lnTo>
                <a:lnTo>
                  <a:pt x="44" y="3607"/>
                </a:lnTo>
                <a:lnTo>
                  <a:pt x="26" y="3573"/>
                </a:lnTo>
                <a:lnTo>
                  <a:pt x="11" y="3536"/>
                </a:lnTo>
                <a:lnTo>
                  <a:pt x="2" y="3496"/>
                </a:lnTo>
                <a:lnTo>
                  <a:pt x="0" y="3455"/>
                </a:lnTo>
                <a:lnTo>
                  <a:pt x="0" y="625"/>
                </a:lnTo>
                <a:lnTo>
                  <a:pt x="2" y="583"/>
                </a:lnTo>
                <a:lnTo>
                  <a:pt x="11" y="543"/>
                </a:lnTo>
                <a:lnTo>
                  <a:pt x="26" y="506"/>
                </a:lnTo>
                <a:lnTo>
                  <a:pt x="44" y="472"/>
                </a:lnTo>
                <a:lnTo>
                  <a:pt x="68" y="441"/>
                </a:lnTo>
                <a:lnTo>
                  <a:pt x="96" y="413"/>
                </a:lnTo>
                <a:lnTo>
                  <a:pt x="127" y="389"/>
                </a:lnTo>
                <a:lnTo>
                  <a:pt x="162" y="370"/>
                </a:lnTo>
                <a:lnTo>
                  <a:pt x="198" y="357"/>
                </a:lnTo>
                <a:lnTo>
                  <a:pt x="237" y="347"/>
                </a:lnTo>
                <a:lnTo>
                  <a:pt x="279" y="344"/>
                </a:lnTo>
                <a:lnTo>
                  <a:pt x="519" y="344"/>
                </a:lnTo>
                <a:lnTo>
                  <a:pt x="519" y="120"/>
                </a:lnTo>
                <a:lnTo>
                  <a:pt x="521" y="93"/>
                </a:lnTo>
                <a:lnTo>
                  <a:pt x="530" y="67"/>
                </a:lnTo>
                <a:lnTo>
                  <a:pt x="545" y="45"/>
                </a:lnTo>
                <a:lnTo>
                  <a:pt x="563" y="26"/>
                </a:lnTo>
                <a:lnTo>
                  <a:pt x="585" y="12"/>
                </a:lnTo>
                <a:lnTo>
                  <a:pt x="610" y="3"/>
                </a:lnTo>
                <a:lnTo>
                  <a:pt x="6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19" name="Google Shape;10519;p23"/>
          <p:cNvSpPr/>
          <p:nvPr/>
        </p:nvSpPr>
        <p:spPr>
          <a:xfrm>
            <a:off x="18790980" y="22615038"/>
            <a:ext cx="473773" cy="483964"/>
          </a:xfrm>
          <a:custGeom>
            <a:rect b="b" l="l" r="r" t="t"/>
            <a:pathLst>
              <a:path extrusionOk="0" h="3703" w="3626">
                <a:moveTo>
                  <a:pt x="125" y="0"/>
                </a:moveTo>
                <a:lnTo>
                  <a:pt x="186" y="3"/>
                </a:lnTo>
                <a:lnTo>
                  <a:pt x="245" y="13"/>
                </a:lnTo>
                <a:lnTo>
                  <a:pt x="300" y="29"/>
                </a:lnTo>
                <a:lnTo>
                  <a:pt x="353" y="52"/>
                </a:lnTo>
                <a:lnTo>
                  <a:pt x="403" y="80"/>
                </a:lnTo>
                <a:lnTo>
                  <a:pt x="449" y="113"/>
                </a:lnTo>
                <a:lnTo>
                  <a:pt x="492" y="151"/>
                </a:lnTo>
                <a:lnTo>
                  <a:pt x="530" y="193"/>
                </a:lnTo>
                <a:lnTo>
                  <a:pt x="563" y="239"/>
                </a:lnTo>
                <a:lnTo>
                  <a:pt x="591" y="290"/>
                </a:lnTo>
                <a:lnTo>
                  <a:pt x="613" y="343"/>
                </a:lnTo>
                <a:lnTo>
                  <a:pt x="630" y="398"/>
                </a:lnTo>
                <a:lnTo>
                  <a:pt x="640" y="457"/>
                </a:lnTo>
                <a:lnTo>
                  <a:pt x="644" y="517"/>
                </a:lnTo>
                <a:lnTo>
                  <a:pt x="644" y="647"/>
                </a:lnTo>
                <a:lnTo>
                  <a:pt x="3501" y="647"/>
                </a:lnTo>
                <a:lnTo>
                  <a:pt x="3523" y="649"/>
                </a:lnTo>
                <a:lnTo>
                  <a:pt x="3546" y="656"/>
                </a:lnTo>
                <a:lnTo>
                  <a:pt x="3566" y="666"/>
                </a:lnTo>
                <a:lnTo>
                  <a:pt x="3585" y="679"/>
                </a:lnTo>
                <a:lnTo>
                  <a:pt x="3601" y="696"/>
                </a:lnTo>
                <a:lnTo>
                  <a:pt x="3613" y="717"/>
                </a:lnTo>
                <a:lnTo>
                  <a:pt x="3622" y="738"/>
                </a:lnTo>
                <a:lnTo>
                  <a:pt x="3626" y="761"/>
                </a:lnTo>
                <a:lnTo>
                  <a:pt x="3626" y="783"/>
                </a:lnTo>
                <a:lnTo>
                  <a:pt x="3622" y="807"/>
                </a:lnTo>
                <a:lnTo>
                  <a:pt x="3297" y="1941"/>
                </a:lnTo>
                <a:lnTo>
                  <a:pt x="3278" y="1996"/>
                </a:lnTo>
                <a:lnTo>
                  <a:pt x="3253" y="2049"/>
                </a:lnTo>
                <a:lnTo>
                  <a:pt x="3224" y="2100"/>
                </a:lnTo>
                <a:lnTo>
                  <a:pt x="3189" y="2147"/>
                </a:lnTo>
                <a:lnTo>
                  <a:pt x="3151" y="2192"/>
                </a:lnTo>
                <a:lnTo>
                  <a:pt x="3108" y="2234"/>
                </a:lnTo>
                <a:lnTo>
                  <a:pt x="3061" y="2273"/>
                </a:lnTo>
                <a:lnTo>
                  <a:pt x="3012" y="2306"/>
                </a:lnTo>
                <a:lnTo>
                  <a:pt x="2960" y="2337"/>
                </a:lnTo>
                <a:lnTo>
                  <a:pt x="2906" y="2362"/>
                </a:lnTo>
                <a:lnTo>
                  <a:pt x="2850" y="2381"/>
                </a:lnTo>
                <a:lnTo>
                  <a:pt x="2793" y="2396"/>
                </a:lnTo>
                <a:lnTo>
                  <a:pt x="2735" y="2406"/>
                </a:lnTo>
                <a:lnTo>
                  <a:pt x="2676" y="2408"/>
                </a:lnTo>
                <a:lnTo>
                  <a:pt x="910" y="2408"/>
                </a:lnTo>
                <a:lnTo>
                  <a:pt x="853" y="2405"/>
                </a:lnTo>
                <a:lnTo>
                  <a:pt x="797" y="2396"/>
                </a:lnTo>
                <a:lnTo>
                  <a:pt x="743" y="2381"/>
                </a:lnTo>
                <a:lnTo>
                  <a:pt x="692" y="2359"/>
                </a:lnTo>
                <a:lnTo>
                  <a:pt x="644" y="2333"/>
                </a:lnTo>
                <a:lnTo>
                  <a:pt x="644" y="2538"/>
                </a:lnTo>
                <a:lnTo>
                  <a:pt x="647" y="2581"/>
                </a:lnTo>
                <a:lnTo>
                  <a:pt x="657" y="2623"/>
                </a:lnTo>
                <a:lnTo>
                  <a:pt x="674" y="2661"/>
                </a:lnTo>
                <a:lnTo>
                  <a:pt x="696" y="2696"/>
                </a:lnTo>
                <a:lnTo>
                  <a:pt x="722" y="2726"/>
                </a:lnTo>
                <a:lnTo>
                  <a:pt x="753" y="2753"/>
                </a:lnTo>
                <a:lnTo>
                  <a:pt x="788" y="2775"/>
                </a:lnTo>
                <a:lnTo>
                  <a:pt x="827" y="2791"/>
                </a:lnTo>
                <a:lnTo>
                  <a:pt x="867" y="2801"/>
                </a:lnTo>
                <a:lnTo>
                  <a:pt x="910" y="2805"/>
                </a:lnTo>
                <a:lnTo>
                  <a:pt x="3108" y="2805"/>
                </a:lnTo>
                <a:lnTo>
                  <a:pt x="3137" y="2808"/>
                </a:lnTo>
                <a:lnTo>
                  <a:pt x="3163" y="2818"/>
                </a:lnTo>
                <a:lnTo>
                  <a:pt x="3187" y="2833"/>
                </a:lnTo>
                <a:lnTo>
                  <a:pt x="3206" y="2852"/>
                </a:lnTo>
                <a:lnTo>
                  <a:pt x="3221" y="2875"/>
                </a:lnTo>
                <a:lnTo>
                  <a:pt x="3231" y="2901"/>
                </a:lnTo>
                <a:lnTo>
                  <a:pt x="3233" y="2931"/>
                </a:lnTo>
                <a:lnTo>
                  <a:pt x="3231" y="2959"/>
                </a:lnTo>
                <a:lnTo>
                  <a:pt x="3221" y="2985"/>
                </a:lnTo>
                <a:lnTo>
                  <a:pt x="3206" y="3009"/>
                </a:lnTo>
                <a:lnTo>
                  <a:pt x="3187" y="3028"/>
                </a:lnTo>
                <a:lnTo>
                  <a:pt x="3163" y="3043"/>
                </a:lnTo>
                <a:lnTo>
                  <a:pt x="3137" y="3053"/>
                </a:lnTo>
                <a:lnTo>
                  <a:pt x="3108" y="3056"/>
                </a:lnTo>
                <a:lnTo>
                  <a:pt x="2827" y="3056"/>
                </a:lnTo>
                <a:lnTo>
                  <a:pt x="2867" y="3080"/>
                </a:lnTo>
                <a:lnTo>
                  <a:pt x="2904" y="3108"/>
                </a:lnTo>
                <a:lnTo>
                  <a:pt x="2937" y="3142"/>
                </a:lnTo>
                <a:lnTo>
                  <a:pt x="2964" y="3179"/>
                </a:lnTo>
                <a:lnTo>
                  <a:pt x="2987" y="3221"/>
                </a:lnTo>
                <a:lnTo>
                  <a:pt x="3004" y="3265"/>
                </a:lnTo>
                <a:lnTo>
                  <a:pt x="3014" y="3312"/>
                </a:lnTo>
                <a:lnTo>
                  <a:pt x="3017" y="3362"/>
                </a:lnTo>
                <a:lnTo>
                  <a:pt x="3015" y="3408"/>
                </a:lnTo>
                <a:lnTo>
                  <a:pt x="3006" y="3452"/>
                </a:lnTo>
                <a:lnTo>
                  <a:pt x="2991" y="3494"/>
                </a:lnTo>
                <a:lnTo>
                  <a:pt x="2971" y="3534"/>
                </a:lnTo>
                <a:lnTo>
                  <a:pt x="2946" y="3571"/>
                </a:lnTo>
                <a:lnTo>
                  <a:pt x="2918" y="3604"/>
                </a:lnTo>
                <a:lnTo>
                  <a:pt x="2885" y="3632"/>
                </a:lnTo>
                <a:lnTo>
                  <a:pt x="2849" y="3657"/>
                </a:lnTo>
                <a:lnTo>
                  <a:pt x="2810" y="3676"/>
                </a:lnTo>
                <a:lnTo>
                  <a:pt x="2767" y="3691"/>
                </a:lnTo>
                <a:lnTo>
                  <a:pt x="2723" y="3700"/>
                </a:lnTo>
                <a:lnTo>
                  <a:pt x="2676" y="3703"/>
                </a:lnTo>
                <a:lnTo>
                  <a:pt x="2630" y="3700"/>
                </a:lnTo>
                <a:lnTo>
                  <a:pt x="2586" y="3691"/>
                </a:lnTo>
                <a:lnTo>
                  <a:pt x="2544" y="3676"/>
                </a:lnTo>
                <a:lnTo>
                  <a:pt x="2505" y="3657"/>
                </a:lnTo>
                <a:lnTo>
                  <a:pt x="2469" y="3632"/>
                </a:lnTo>
                <a:lnTo>
                  <a:pt x="2436" y="3604"/>
                </a:lnTo>
                <a:lnTo>
                  <a:pt x="2406" y="3571"/>
                </a:lnTo>
                <a:lnTo>
                  <a:pt x="2382" y="3534"/>
                </a:lnTo>
                <a:lnTo>
                  <a:pt x="2362" y="3494"/>
                </a:lnTo>
                <a:lnTo>
                  <a:pt x="2348" y="3452"/>
                </a:lnTo>
                <a:lnTo>
                  <a:pt x="2339" y="3408"/>
                </a:lnTo>
                <a:lnTo>
                  <a:pt x="2335" y="3362"/>
                </a:lnTo>
                <a:lnTo>
                  <a:pt x="2339" y="3312"/>
                </a:lnTo>
                <a:lnTo>
                  <a:pt x="2349" y="3265"/>
                </a:lnTo>
                <a:lnTo>
                  <a:pt x="2366" y="3221"/>
                </a:lnTo>
                <a:lnTo>
                  <a:pt x="2388" y="3179"/>
                </a:lnTo>
                <a:lnTo>
                  <a:pt x="2417" y="3142"/>
                </a:lnTo>
                <a:lnTo>
                  <a:pt x="2448" y="3108"/>
                </a:lnTo>
                <a:lnTo>
                  <a:pt x="2485" y="3080"/>
                </a:lnTo>
                <a:lnTo>
                  <a:pt x="2526" y="3056"/>
                </a:lnTo>
                <a:lnTo>
                  <a:pt x="1208" y="3056"/>
                </a:lnTo>
                <a:lnTo>
                  <a:pt x="1249" y="3080"/>
                </a:lnTo>
                <a:lnTo>
                  <a:pt x="1286" y="3108"/>
                </a:lnTo>
                <a:lnTo>
                  <a:pt x="1319" y="3142"/>
                </a:lnTo>
                <a:lnTo>
                  <a:pt x="1346" y="3179"/>
                </a:lnTo>
                <a:lnTo>
                  <a:pt x="1369" y="3221"/>
                </a:lnTo>
                <a:lnTo>
                  <a:pt x="1386" y="3265"/>
                </a:lnTo>
                <a:lnTo>
                  <a:pt x="1396" y="3312"/>
                </a:lnTo>
                <a:lnTo>
                  <a:pt x="1399" y="3362"/>
                </a:lnTo>
                <a:lnTo>
                  <a:pt x="1396" y="3408"/>
                </a:lnTo>
                <a:lnTo>
                  <a:pt x="1387" y="3452"/>
                </a:lnTo>
                <a:lnTo>
                  <a:pt x="1372" y="3494"/>
                </a:lnTo>
                <a:lnTo>
                  <a:pt x="1353" y="3534"/>
                </a:lnTo>
                <a:lnTo>
                  <a:pt x="1328" y="3571"/>
                </a:lnTo>
                <a:lnTo>
                  <a:pt x="1299" y="3604"/>
                </a:lnTo>
                <a:lnTo>
                  <a:pt x="1266" y="3632"/>
                </a:lnTo>
                <a:lnTo>
                  <a:pt x="1230" y="3657"/>
                </a:lnTo>
                <a:lnTo>
                  <a:pt x="1190" y="3676"/>
                </a:lnTo>
                <a:lnTo>
                  <a:pt x="1148" y="3691"/>
                </a:lnTo>
                <a:lnTo>
                  <a:pt x="1104" y="3700"/>
                </a:lnTo>
                <a:lnTo>
                  <a:pt x="1058" y="3703"/>
                </a:lnTo>
                <a:lnTo>
                  <a:pt x="1012" y="3700"/>
                </a:lnTo>
                <a:lnTo>
                  <a:pt x="968" y="3691"/>
                </a:lnTo>
                <a:lnTo>
                  <a:pt x="925" y="3676"/>
                </a:lnTo>
                <a:lnTo>
                  <a:pt x="885" y="3657"/>
                </a:lnTo>
                <a:lnTo>
                  <a:pt x="849" y="3632"/>
                </a:lnTo>
                <a:lnTo>
                  <a:pt x="816" y="3604"/>
                </a:lnTo>
                <a:lnTo>
                  <a:pt x="788" y="3571"/>
                </a:lnTo>
                <a:lnTo>
                  <a:pt x="763" y="3534"/>
                </a:lnTo>
                <a:lnTo>
                  <a:pt x="743" y="3494"/>
                </a:lnTo>
                <a:lnTo>
                  <a:pt x="728" y="3452"/>
                </a:lnTo>
                <a:lnTo>
                  <a:pt x="719" y="3408"/>
                </a:lnTo>
                <a:lnTo>
                  <a:pt x="717" y="3362"/>
                </a:lnTo>
                <a:lnTo>
                  <a:pt x="720" y="3312"/>
                </a:lnTo>
                <a:lnTo>
                  <a:pt x="731" y="3265"/>
                </a:lnTo>
                <a:lnTo>
                  <a:pt x="747" y="3221"/>
                </a:lnTo>
                <a:lnTo>
                  <a:pt x="770" y="3179"/>
                </a:lnTo>
                <a:lnTo>
                  <a:pt x="797" y="3142"/>
                </a:lnTo>
                <a:lnTo>
                  <a:pt x="830" y="3108"/>
                </a:lnTo>
                <a:lnTo>
                  <a:pt x="867" y="3080"/>
                </a:lnTo>
                <a:lnTo>
                  <a:pt x="908" y="3056"/>
                </a:lnTo>
                <a:lnTo>
                  <a:pt x="848" y="3052"/>
                </a:lnTo>
                <a:lnTo>
                  <a:pt x="789" y="3041"/>
                </a:lnTo>
                <a:lnTo>
                  <a:pt x="734" y="3024"/>
                </a:lnTo>
                <a:lnTo>
                  <a:pt x="681" y="3002"/>
                </a:lnTo>
                <a:lnTo>
                  <a:pt x="631" y="2974"/>
                </a:lnTo>
                <a:lnTo>
                  <a:pt x="586" y="2941"/>
                </a:lnTo>
                <a:lnTo>
                  <a:pt x="544" y="2903"/>
                </a:lnTo>
                <a:lnTo>
                  <a:pt x="506" y="2861"/>
                </a:lnTo>
                <a:lnTo>
                  <a:pt x="473" y="2814"/>
                </a:lnTo>
                <a:lnTo>
                  <a:pt x="445" y="2765"/>
                </a:lnTo>
                <a:lnTo>
                  <a:pt x="423" y="2712"/>
                </a:lnTo>
                <a:lnTo>
                  <a:pt x="406" y="2656"/>
                </a:lnTo>
                <a:lnTo>
                  <a:pt x="396" y="2598"/>
                </a:lnTo>
                <a:lnTo>
                  <a:pt x="393" y="2538"/>
                </a:lnTo>
                <a:lnTo>
                  <a:pt x="393" y="517"/>
                </a:lnTo>
                <a:lnTo>
                  <a:pt x="389" y="474"/>
                </a:lnTo>
                <a:lnTo>
                  <a:pt x="379" y="433"/>
                </a:lnTo>
                <a:lnTo>
                  <a:pt x="364" y="395"/>
                </a:lnTo>
                <a:lnTo>
                  <a:pt x="341" y="360"/>
                </a:lnTo>
                <a:lnTo>
                  <a:pt x="315" y="328"/>
                </a:lnTo>
                <a:lnTo>
                  <a:pt x="283" y="301"/>
                </a:lnTo>
                <a:lnTo>
                  <a:pt x="248" y="280"/>
                </a:lnTo>
                <a:lnTo>
                  <a:pt x="210" y="264"/>
                </a:lnTo>
                <a:lnTo>
                  <a:pt x="169" y="254"/>
                </a:lnTo>
                <a:lnTo>
                  <a:pt x="126" y="250"/>
                </a:lnTo>
                <a:lnTo>
                  <a:pt x="97" y="247"/>
                </a:lnTo>
                <a:lnTo>
                  <a:pt x="71" y="237"/>
                </a:lnTo>
                <a:lnTo>
                  <a:pt x="47" y="222"/>
                </a:lnTo>
                <a:lnTo>
                  <a:pt x="28" y="203"/>
                </a:lnTo>
                <a:lnTo>
                  <a:pt x="13" y="179"/>
                </a:lnTo>
                <a:lnTo>
                  <a:pt x="3" y="153"/>
                </a:lnTo>
                <a:lnTo>
                  <a:pt x="0" y="125"/>
                </a:lnTo>
                <a:lnTo>
                  <a:pt x="3" y="96"/>
                </a:lnTo>
                <a:lnTo>
                  <a:pt x="13" y="70"/>
                </a:lnTo>
                <a:lnTo>
                  <a:pt x="28" y="46"/>
                </a:lnTo>
                <a:lnTo>
                  <a:pt x="47" y="27"/>
                </a:lnTo>
                <a:lnTo>
                  <a:pt x="71" y="12"/>
                </a:lnTo>
                <a:lnTo>
                  <a:pt x="97" y="2"/>
                </a:lnTo>
                <a:lnTo>
                  <a:pt x="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520" name="Google Shape;10520;p23"/>
          <p:cNvGrpSpPr/>
          <p:nvPr/>
        </p:nvGrpSpPr>
        <p:grpSpPr>
          <a:xfrm>
            <a:off x="16080899" y="22599731"/>
            <a:ext cx="492539" cy="514709"/>
            <a:chOff x="91" y="2455"/>
            <a:chExt cx="1944" cy="2032"/>
          </a:xfrm>
        </p:grpSpPr>
        <p:sp>
          <p:nvSpPr>
            <p:cNvPr id="10521" name="Google Shape;10521;p23"/>
            <p:cNvSpPr/>
            <p:nvPr/>
          </p:nvSpPr>
          <p:spPr>
            <a:xfrm>
              <a:off x="1004" y="3622"/>
              <a:ext cx="507" cy="536"/>
            </a:xfrm>
            <a:custGeom>
              <a:rect b="b" l="l" r="r" t="t"/>
              <a:pathLst>
                <a:path extrusionOk="0" h="1072" w="1013">
                  <a:moveTo>
                    <a:pt x="222" y="0"/>
                  </a:moveTo>
                  <a:lnTo>
                    <a:pt x="309" y="47"/>
                  </a:lnTo>
                  <a:lnTo>
                    <a:pt x="819" y="299"/>
                  </a:lnTo>
                  <a:lnTo>
                    <a:pt x="866" y="326"/>
                  </a:lnTo>
                  <a:lnTo>
                    <a:pt x="909" y="357"/>
                  </a:lnTo>
                  <a:lnTo>
                    <a:pt x="947" y="394"/>
                  </a:lnTo>
                  <a:lnTo>
                    <a:pt x="983" y="434"/>
                  </a:lnTo>
                  <a:lnTo>
                    <a:pt x="1013" y="478"/>
                  </a:lnTo>
                  <a:lnTo>
                    <a:pt x="419" y="1072"/>
                  </a:lnTo>
                  <a:lnTo>
                    <a:pt x="35" y="687"/>
                  </a:lnTo>
                  <a:lnTo>
                    <a:pt x="0" y="653"/>
                  </a:lnTo>
                  <a:lnTo>
                    <a:pt x="159" y="457"/>
                  </a:lnTo>
                  <a:lnTo>
                    <a:pt x="384" y="475"/>
                  </a:lnTo>
                  <a:lnTo>
                    <a:pt x="22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22" name="Google Shape;10522;p23"/>
            <p:cNvSpPr/>
            <p:nvPr/>
          </p:nvSpPr>
          <p:spPr>
            <a:xfrm>
              <a:off x="91" y="3622"/>
              <a:ext cx="574" cy="574"/>
            </a:xfrm>
            <a:custGeom>
              <a:rect b="b" l="l" r="r" t="t"/>
              <a:pathLst>
                <a:path extrusionOk="0" h="1148" w="1148">
                  <a:moveTo>
                    <a:pt x="933" y="0"/>
                  </a:moveTo>
                  <a:lnTo>
                    <a:pt x="769" y="475"/>
                  </a:lnTo>
                  <a:lnTo>
                    <a:pt x="994" y="457"/>
                  </a:lnTo>
                  <a:lnTo>
                    <a:pt x="1148" y="648"/>
                  </a:lnTo>
                  <a:lnTo>
                    <a:pt x="648" y="1148"/>
                  </a:lnTo>
                  <a:lnTo>
                    <a:pt x="53" y="1148"/>
                  </a:lnTo>
                  <a:lnTo>
                    <a:pt x="35" y="1145"/>
                  </a:lnTo>
                  <a:lnTo>
                    <a:pt x="19" y="1136"/>
                  </a:lnTo>
                  <a:lnTo>
                    <a:pt x="6" y="1121"/>
                  </a:lnTo>
                  <a:lnTo>
                    <a:pt x="0" y="1104"/>
                  </a:lnTo>
                  <a:lnTo>
                    <a:pt x="0" y="1084"/>
                  </a:lnTo>
                  <a:lnTo>
                    <a:pt x="81" y="634"/>
                  </a:lnTo>
                  <a:lnTo>
                    <a:pt x="94" y="581"/>
                  </a:lnTo>
                  <a:lnTo>
                    <a:pt x="114" y="529"/>
                  </a:lnTo>
                  <a:lnTo>
                    <a:pt x="138" y="481"/>
                  </a:lnTo>
                  <a:lnTo>
                    <a:pt x="168" y="436"/>
                  </a:lnTo>
                  <a:lnTo>
                    <a:pt x="204" y="394"/>
                  </a:lnTo>
                  <a:lnTo>
                    <a:pt x="243" y="357"/>
                  </a:lnTo>
                  <a:lnTo>
                    <a:pt x="288" y="325"/>
                  </a:lnTo>
                  <a:lnTo>
                    <a:pt x="335" y="298"/>
                  </a:lnTo>
                  <a:lnTo>
                    <a:pt x="832" y="52"/>
                  </a:lnTo>
                  <a:lnTo>
                    <a:pt x="93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23" name="Google Shape;10523;p23"/>
            <p:cNvSpPr/>
            <p:nvPr/>
          </p:nvSpPr>
          <p:spPr>
            <a:xfrm>
              <a:off x="1439" y="2771"/>
              <a:ext cx="383" cy="742"/>
            </a:xfrm>
            <a:custGeom>
              <a:rect b="b" l="l" r="r" t="t"/>
              <a:pathLst>
                <a:path extrusionOk="0" h="1485" w="770">
                  <a:moveTo>
                    <a:pt x="347" y="0"/>
                  </a:moveTo>
                  <a:lnTo>
                    <a:pt x="388" y="0"/>
                  </a:lnTo>
                  <a:lnTo>
                    <a:pt x="419" y="0"/>
                  </a:lnTo>
                  <a:lnTo>
                    <a:pt x="442" y="1"/>
                  </a:lnTo>
                  <a:lnTo>
                    <a:pt x="458" y="5"/>
                  </a:lnTo>
                  <a:lnTo>
                    <a:pt x="470" y="11"/>
                  </a:lnTo>
                  <a:lnTo>
                    <a:pt x="477" y="22"/>
                  </a:lnTo>
                  <a:lnTo>
                    <a:pt x="481" y="39"/>
                  </a:lnTo>
                  <a:lnTo>
                    <a:pt x="482" y="62"/>
                  </a:lnTo>
                  <a:lnTo>
                    <a:pt x="482" y="93"/>
                  </a:lnTo>
                  <a:lnTo>
                    <a:pt x="482" y="118"/>
                  </a:lnTo>
                  <a:lnTo>
                    <a:pt x="483" y="135"/>
                  </a:lnTo>
                  <a:lnTo>
                    <a:pt x="487" y="147"/>
                  </a:lnTo>
                  <a:lnTo>
                    <a:pt x="494" y="156"/>
                  </a:lnTo>
                  <a:lnTo>
                    <a:pt x="505" y="161"/>
                  </a:lnTo>
                  <a:lnTo>
                    <a:pt x="523" y="165"/>
                  </a:lnTo>
                  <a:lnTo>
                    <a:pt x="547" y="170"/>
                  </a:lnTo>
                  <a:lnTo>
                    <a:pt x="597" y="179"/>
                  </a:lnTo>
                  <a:lnTo>
                    <a:pt x="645" y="193"/>
                  </a:lnTo>
                  <a:lnTo>
                    <a:pt x="692" y="213"/>
                  </a:lnTo>
                  <a:lnTo>
                    <a:pt x="705" y="220"/>
                  </a:lnTo>
                  <a:lnTo>
                    <a:pt x="714" y="229"/>
                  </a:lnTo>
                  <a:lnTo>
                    <a:pt x="720" y="240"/>
                  </a:lnTo>
                  <a:lnTo>
                    <a:pt x="721" y="254"/>
                  </a:lnTo>
                  <a:lnTo>
                    <a:pt x="719" y="268"/>
                  </a:lnTo>
                  <a:lnTo>
                    <a:pt x="702" y="329"/>
                  </a:lnTo>
                  <a:lnTo>
                    <a:pt x="683" y="390"/>
                  </a:lnTo>
                  <a:lnTo>
                    <a:pt x="677" y="406"/>
                  </a:lnTo>
                  <a:lnTo>
                    <a:pt x="671" y="417"/>
                  </a:lnTo>
                  <a:lnTo>
                    <a:pt x="662" y="423"/>
                  </a:lnTo>
                  <a:lnTo>
                    <a:pt x="652" y="424"/>
                  </a:lnTo>
                  <a:lnTo>
                    <a:pt x="639" y="422"/>
                  </a:lnTo>
                  <a:lnTo>
                    <a:pt x="623" y="414"/>
                  </a:lnTo>
                  <a:lnTo>
                    <a:pt x="568" y="392"/>
                  </a:lnTo>
                  <a:lnTo>
                    <a:pt x="512" y="377"/>
                  </a:lnTo>
                  <a:lnTo>
                    <a:pt x="454" y="370"/>
                  </a:lnTo>
                  <a:lnTo>
                    <a:pt x="394" y="370"/>
                  </a:lnTo>
                  <a:lnTo>
                    <a:pt x="372" y="371"/>
                  </a:lnTo>
                  <a:lnTo>
                    <a:pt x="352" y="375"/>
                  </a:lnTo>
                  <a:lnTo>
                    <a:pt x="333" y="382"/>
                  </a:lnTo>
                  <a:lnTo>
                    <a:pt x="309" y="396"/>
                  </a:lnTo>
                  <a:lnTo>
                    <a:pt x="292" y="412"/>
                  </a:lnTo>
                  <a:lnTo>
                    <a:pt x="279" y="432"/>
                  </a:lnTo>
                  <a:lnTo>
                    <a:pt x="273" y="453"/>
                  </a:lnTo>
                  <a:lnTo>
                    <a:pt x="273" y="475"/>
                  </a:lnTo>
                  <a:lnTo>
                    <a:pt x="279" y="496"/>
                  </a:lnTo>
                  <a:lnTo>
                    <a:pt x="292" y="517"/>
                  </a:lnTo>
                  <a:lnTo>
                    <a:pt x="310" y="537"/>
                  </a:lnTo>
                  <a:lnTo>
                    <a:pt x="342" y="558"/>
                  </a:lnTo>
                  <a:lnTo>
                    <a:pt x="376" y="576"/>
                  </a:lnTo>
                  <a:lnTo>
                    <a:pt x="410" y="592"/>
                  </a:lnTo>
                  <a:lnTo>
                    <a:pt x="472" y="617"/>
                  </a:lnTo>
                  <a:lnTo>
                    <a:pt x="533" y="644"/>
                  </a:lnTo>
                  <a:lnTo>
                    <a:pt x="592" y="674"/>
                  </a:lnTo>
                  <a:lnTo>
                    <a:pt x="633" y="700"/>
                  </a:lnTo>
                  <a:lnTo>
                    <a:pt x="667" y="730"/>
                  </a:lnTo>
                  <a:lnTo>
                    <a:pt x="698" y="764"/>
                  </a:lnTo>
                  <a:lnTo>
                    <a:pt x="723" y="800"/>
                  </a:lnTo>
                  <a:lnTo>
                    <a:pt x="744" y="840"/>
                  </a:lnTo>
                  <a:lnTo>
                    <a:pt x="757" y="880"/>
                  </a:lnTo>
                  <a:lnTo>
                    <a:pt x="767" y="923"/>
                  </a:lnTo>
                  <a:lnTo>
                    <a:pt x="770" y="965"/>
                  </a:lnTo>
                  <a:lnTo>
                    <a:pt x="767" y="1008"/>
                  </a:lnTo>
                  <a:lnTo>
                    <a:pt x="759" y="1050"/>
                  </a:lnTo>
                  <a:lnTo>
                    <a:pt x="745" y="1092"/>
                  </a:lnTo>
                  <a:lnTo>
                    <a:pt x="724" y="1131"/>
                  </a:lnTo>
                  <a:lnTo>
                    <a:pt x="697" y="1170"/>
                  </a:lnTo>
                  <a:lnTo>
                    <a:pt x="667" y="1202"/>
                  </a:lnTo>
                  <a:lnTo>
                    <a:pt x="634" y="1230"/>
                  </a:lnTo>
                  <a:lnTo>
                    <a:pt x="597" y="1254"/>
                  </a:lnTo>
                  <a:lnTo>
                    <a:pt x="557" y="1272"/>
                  </a:lnTo>
                  <a:lnTo>
                    <a:pt x="515" y="1286"/>
                  </a:lnTo>
                  <a:lnTo>
                    <a:pt x="499" y="1292"/>
                  </a:lnTo>
                  <a:lnTo>
                    <a:pt x="486" y="1301"/>
                  </a:lnTo>
                  <a:lnTo>
                    <a:pt x="477" y="1312"/>
                  </a:lnTo>
                  <a:lnTo>
                    <a:pt x="473" y="1326"/>
                  </a:lnTo>
                  <a:lnTo>
                    <a:pt x="472" y="1343"/>
                  </a:lnTo>
                  <a:lnTo>
                    <a:pt x="472" y="1391"/>
                  </a:lnTo>
                  <a:lnTo>
                    <a:pt x="472" y="1439"/>
                  </a:lnTo>
                  <a:lnTo>
                    <a:pt x="470" y="1455"/>
                  </a:lnTo>
                  <a:lnTo>
                    <a:pt x="465" y="1468"/>
                  </a:lnTo>
                  <a:lnTo>
                    <a:pt x="456" y="1476"/>
                  </a:lnTo>
                  <a:lnTo>
                    <a:pt x="444" y="1483"/>
                  </a:lnTo>
                  <a:lnTo>
                    <a:pt x="429" y="1485"/>
                  </a:lnTo>
                  <a:lnTo>
                    <a:pt x="377" y="1485"/>
                  </a:lnTo>
                  <a:lnTo>
                    <a:pt x="325" y="1485"/>
                  </a:lnTo>
                  <a:lnTo>
                    <a:pt x="309" y="1483"/>
                  </a:lnTo>
                  <a:lnTo>
                    <a:pt x="297" y="1476"/>
                  </a:lnTo>
                  <a:lnTo>
                    <a:pt x="287" y="1467"/>
                  </a:lnTo>
                  <a:lnTo>
                    <a:pt x="282" y="1454"/>
                  </a:lnTo>
                  <a:lnTo>
                    <a:pt x="281" y="1437"/>
                  </a:lnTo>
                  <a:lnTo>
                    <a:pt x="279" y="1402"/>
                  </a:lnTo>
                  <a:lnTo>
                    <a:pt x="279" y="1366"/>
                  </a:lnTo>
                  <a:lnTo>
                    <a:pt x="279" y="1345"/>
                  </a:lnTo>
                  <a:lnTo>
                    <a:pt x="277" y="1329"/>
                  </a:lnTo>
                  <a:lnTo>
                    <a:pt x="272" y="1319"/>
                  </a:lnTo>
                  <a:lnTo>
                    <a:pt x="263" y="1313"/>
                  </a:lnTo>
                  <a:lnTo>
                    <a:pt x="249" y="1308"/>
                  </a:lnTo>
                  <a:lnTo>
                    <a:pt x="228" y="1306"/>
                  </a:lnTo>
                  <a:lnTo>
                    <a:pt x="181" y="1296"/>
                  </a:lnTo>
                  <a:lnTo>
                    <a:pt x="134" y="1285"/>
                  </a:lnTo>
                  <a:lnTo>
                    <a:pt x="88" y="1271"/>
                  </a:lnTo>
                  <a:lnTo>
                    <a:pt x="44" y="1253"/>
                  </a:lnTo>
                  <a:lnTo>
                    <a:pt x="24" y="1242"/>
                  </a:lnTo>
                  <a:lnTo>
                    <a:pt x="11" y="1232"/>
                  </a:lnTo>
                  <a:lnTo>
                    <a:pt x="3" y="1222"/>
                  </a:lnTo>
                  <a:lnTo>
                    <a:pt x="0" y="1208"/>
                  </a:lnTo>
                  <a:lnTo>
                    <a:pt x="3" y="1192"/>
                  </a:lnTo>
                  <a:lnTo>
                    <a:pt x="8" y="1170"/>
                  </a:lnTo>
                  <a:lnTo>
                    <a:pt x="23" y="1117"/>
                  </a:lnTo>
                  <a:lnTo>
                    <a:pt x="39" y="1063"/>
                  </a:lnTo>
                  <a:lnTo>
                    <a:pt x="45" y="1046"/>
                  </a:lnTo>
                  <a:lnTo>
                    <a:pt x="52" y="1034"/>
                  </a:lnTo>
                  <a:lnTo>
                    <a:pt x="60" y="1028"/>
                  </a:lnTo>
                  <a:lnTo>
                    <a:pt x="71" y="1026"/>
                  </a:lnTo>
                  <a:lnTo>
                    <a:pt x="83" y="1029"/>
                  </a:lnTo>
                  <a:lnTo>
                    <a:pt x="100" y="1038"/>
                  </a:lnTo>
                  <a:lnTo>
                    <a:pt x="150" y="1060"/>
                  </a:lnTo>
                  <a:lnTo>
                    <a:pt x="199" y="1077"/>
                  </a:lnTo>
                  <a:lnTo>
                    <a:pt x="251" y="1089"/>
                  </a:lnTo>
                  <a:lnTo>
                    <a:pt x="304" y="1098"/>
                  </a:lnTo>
                  <a:lnTo>
                    <a:pt x="339" y="1101"/>
                  </a:lnTo>
                  <a:lnTo>
                    <a:pt x="372" y="1099"/>
                  </a:lnTo>
                  <a:lnTo>
                    <a:pt x="405" y="1092"/>
                  </a:lnTo>
                  <a:lnTo>
                    <a:pt x="437" y="1081"/>
                  </a:lnTo>
                  <a:lnTo>
                    <a:pt x="462" y="1067"/>
                  </a:lnTo>
                  <a:lnTo>
                    <a:pt x="481" y="1050"/>
                  </a:lnTo>
                  <a:lnTo>
                    <a:pt x="494" y="1030"/>
                  </a:lnTo>
                  <a:lnTo>
                    <a:pt x="503" y="1009"/>
                  </a:lnTo>
                  <a:lnTo>
                    <a:pt x="507" y="986"/>
                  </a:lnTo>
                  <a:lnTo>
                    <a:pt x="504" y="962"/>
                  </a:lnTo>
                  <a:lnTo>
                    <a:pt x="496" y="940"/>
                  </a:lnTo>
                  <a:lnTo>
                    <a:pt x="482" y="918"/>
                  </a:lnTo>
                  <a:lnTo>
                    <a:pt x="462" y="898"/>
                  </a:lnTo>
                  <a:lnTo>
                    <a:pt x="439" y="880"/>
                  </a:lnTo>
                  <a:lnTo>
                    <a:pt x="413" y="866"/>
                  </a:lnTo>
                  <a:lnTo>
                    <a:pt x="387" y="853"/>
                  </a:lnTo>
                  <a:lnTo>
                    <a:pt x="334" y="831"/>
                  </a:lnTo>
                  <a:lnTo>
                    <a:pt x="281" y="810"/>
                  </a:lnTo>
                  <a:lnTo>
                    <a:pt x="229" y="787"/>
                  </a:lnTo>
                  <a:lnTo>
                    <a:pt x="178" y="759"/>
                  </a:lnTo>
                  <a:lnTo>
                    <a:pt x="144" y="737"/>
                  </a:lnTo>
                  <a:lnTo>
                    <a:pt x="113" y="714"/>
                  </a:lnTo>
                  <a:lnTo>
                    <a:pt x="86" y="686"/>
                  </a:lnTo>
                  <a:lnTo>
                    <a:pt x="62" y="658"/>
                  </a:lnTo>
                  <a:lnTo>
                    <a:pt x="42" y="627"/>
                  </a:lnTo>
                  <a:lnTo>
                    <a:pt x="28" y="594"/>
                  </a:lnTo>
                  <a:lnTo>
                    <a:pt x="16" y="558"/>
                  </a:lnTo>
                  <a:lnTo>
                    <a:pt x="11" y="519"/>
                  </a:lnTo>
                  <a:lnTo>
                    <a:pt x="11" y="477"/>
                  </a:lnTo>
                  <a:lnTo>
                    <a:pt x="18" y="430"/>
                  </a:lnTo>
                  <a:lnTo>
                    <a:pt x="29" y="387"/>
                  </a:lnTo>
                  <a:lnTo>
                    <a:pt x="45" y="348"/>
                  </a:lnTo>
                  <a:lnTo>
                    <a:pt x="66" y="313"/>
                  </a:lnTo>
                  <a:lnTo>
                    <a:pt x="92" y="281"/>
                  </a:lnTo>
                  <a:lnTo>
                    <a:pt x="121" y="252"/>
                  </a:lnTo>
                  <a:lnTo>
                    <a:pt x="157" y="228"/>
                  </a:lnTo>
                  <a:lnTo>
                    <a:pt x="195" y="207"/>
                  </a:lnTo>
                  <a:lnTo>
                    <a:pt x="239" y="189"/>
                  </a:lnTo>
                  <a:lnTo>
                    <a:pt x="260" y="181"/>
                  </a:lnTo>
                  <a:lnTo>
                    <a:pt x="274" y="175"/>
                  </a:lnTo>
                  <a:lnTo>
                    <a:pt x="284" y="168"/>
                  </a:lnTo>
                  <a:lnTo>
                    <a:pt x="291" y="160"/>
                  </a:lnTo>
                  <a:lnTo>
                    <a:pt x="294" y="149"/>
                  </a:lnTo>
                  <a:lnTo>
                    <a:pt x="295" y="132"/>
                  </a:lnTo>
                  <a:lnTo>
                    <a:pt x="295" y="111"/>
                  </a:lnTo>
                  <a:lnTo>
                    <a:pt x="294" y="82"/>
                  </a:lnTo>
                  <a:lnTo>
                    <a:pt x="295" y="52"/>
                  </a:lnTo>
                  <a:lnTo>
                    <a:pt x="297" y="34"/>
                  </a:lnTo>
                  <a:lnTo>
                    <a:pt x="300" y="20"/>
                  </a:lnTo>
                  <a:lnTo>
                    <a:pt x="305" y="10"/>
                  </a:lnTo>
                  <a:lnTo>
                    <a:pt x="315" y="4"/>
                  </a:lnTo>
                  <a:lnTo>
                    <a:pt x="329" y="1"/>
                  </a:lnTo>
                  <a:lnTo>
                    <a:pt x="34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24" name="Google Shape;10524;p23"/>
            <p:cNvSpPr/>
            <p:nvPr/>
          </p:nvSpPr>
          <p:spPr>
            <a:xfrm>
              <a:off x="289" y="2455"/>
              <a:ext cx="1089" cy="1425"/>
            </a:xfrm>
            <a:custGeom>
              <a:rect b="b" l="l" r="r" t="t"/>
              <a:pathLst>
                <a:path extrusionOk="0" h="2850" w="2178">
                  <a:moveTo>
                    <a:pt x="1040" y="0"/>
                  </a:moveTo>
                  <a:lnTo>
                    <a:pt x="1083" y="3"/>
                  </a:lnTo>
                  <a:lnTo>
                    <a:pt x="1124" y="8"/>
                  </a:lnTo>
                  <a:lnTo>
                    <a:pt x="1162" y="16"/>
                  </a:lnTo>
                  <a:lnTo>
                    <a:pt x="1197" y="26"/>
                  </a:lnTo>
                  <a:lnTo>
                    <a:pt x="1229" y="39"/>
                  </a:lnTo>
                  <a:lnTo>
                    <a:pt x="1257" y="51"/>
                  </a:lnTo>
                  <a:lnTo>
                    <a:pt x="1283" y="65"/>
                  </a:lnTo>
                  <a:lnTo>
                    <a:pt x="1305" y="78"/>
                  </a:lnTo>
                  <a:lnTo>
                    <a:pt x="1325" y="92"/>
                  </a:lnTo>
                  <a:lnTo>
                    <a:pt x="1341" y="106"/>
                  </a:lnTo>
                  <a:lnTo>
                    <a:pt x="1355" y="117"/>
                  </a:lnTo>
                  <a:lnTo>
                    <a:pt x="1366" y="127"/>
                  </a:lnTo>
                  <a:lnTo>
                    <a:pt x="1373" y="134"/>
                  </a:lnTo>
                  <a:lnTo>
                    <a:pt x="1378" y="139"/>
                  </a:lnTo>
                  <a:lnTo>
                    <a:pt x="1379" y="141"/>
                  </a:lnTo>
                  <a:lnTo>
                    <a:pt x="1436" y="138"/>
                  </a:lnTo>
                  <a:lnTo>
                    <a:pt x="1489" y="141"/>
                  </a:lnTo>
                  <a:lnTo>
                    <a:pt x="1539" y="150"/>
                  </a:lnTo>
                  <a:lnTo>
                    <a:pt x="1584" y="164"/>
                  </a:lnTo>
                  <a:lnTo>
                    <a:pt x="1627" y="181"/>
                  </a:lnTo>
                  <a:lnTo>
                    <a:pt x="1668" y="204"/>
                  </a:lnTo>
                  <a:lnTo>
                    <a:pt x="1705" y="232"/>
                  </a:lnTo>
                  <a:lnTo>
                    <a:pt x="1739" y="264"/>
                  </a:lnTo>
                  <a:lnTo>
                    <a:pt x="1769" y="300"/>
                  </a:lnTo>
                  <a:lnTo>
                    <a:pt x="1797" y="339"/>
                  </a:lnTo>
                  <a:lnTo>
                    <a:pt x="1823" y="384"/>
                  </a:lnTo>
                  <a:lnTo>
                    <a:pt x="1845" y="431"/>
                  </a:lnTo>
                  <a:lnTo>
                    <a:pt x="1863" y="480"/>
                  </a:lnTo>
                  <a:lnTo>
                    <a:pt x="1881" y="533"/>
                  </a:lnTo>
                  <a:lnTo>
                    <a:pt x="1894" y="590"/>
                  </a:lnTo>
                  <a:lnTo>
                    <a:pt x="1907" y="648"/>
                  </a:lnTo>
                  <a:lnTo>
                    <a:pt x="1915" y="710"/>
                  </a:lnTo>
                  <a:lnTo>
                    <a:pt x="1923" y="773"/>
                  </a:lnTo>
                  <a:lnTo>
                    <a:pt x="1928" y="839"/>
                  </a:lnTo>
                  <a:lnTo>
                    <a:pt x="1929" y="905"/>
                  </a:lnTo>
                  <a:lnTo>
                    <a:pt x="1929" y="973"/>
                  </a:lnTo>
                  <a:lnTo>
                    <a:pt x="1928" y="1044"/>
                  </a:lnTo>
                  <a:lnTo>
                    <a:pt x="1923" y="1116"/>
                  </a:lnTo>
                  <a:lnTo>
                    <a:pt x="1916" y="1187"/>
                  </a:lnTo>
                  <a:lnTo>
                    <a:pt x="1911" y="1260"/>
                  </a:lnTo>
                  <a:lnTo>
                    <a:pt x="1910" y="1328"/>
                  </a:lnTo>
                  <a:lnTo>
                    <a:pt x="1911" y="1390"/>
                  </a:lnTo>
                  <a:lnTo>
                    <a:pt x="1918" y="1448"/>
                  </a:lnTo>
                  <a:lnTo>
                    <a:pt x="1925" y="1500"/>
                  </a:lnTo>
                  <a:lnTo>
                    <a:pt x="1936" y="1548"/>
                  </a:lnTo>
                  <a:lnTo>
                    <a:pt x="1950" y="1593"/>
                  </a:lnTo>
                  <a:lnTo>
                    <a:pt x="1965" y="1632"/>
                  </a:lnTo>
                  <a:lnTo>
                    <a:pt x="1981" y="1668"/>
                  </a:lnTo>
                  <a:lnTo>
                    <a:pt x="1998" y="1699"/>
                  </a:lnTo>
                  <a:lnTo>
                    <a:pt x="2016" y="1728"/>
                  </a:lnTo>
                  <a:lnTo>
                    <a:pt x="2035" y="1752"/>
                  </a:lnTo>
                  <a:lnTo>
                    <a:pt x="2055" y="1775"/>
                  </a:lnTo>
                  <a:lnTo>
                    <a:pt x="2073" y="1793"/>
                  </a:lnTo>
                  <a:lnTo>
                    <a:pt x="2092" y="1809"/>
                  </a:lnTo>
                  <a:lnTo>
                    <a:pt x="2109" y="1822"/>
                  </a:lnTo>
                  <a:lnTo>
                    <a:pt x="2125" y="1833"/>
                  </a:lnTo>
                  <a:lnTo>
                    <a:pt x="2140" y="1841"/>
                  </a:lnTo>
                  <a:lnTo>
                    <a:pt x="2152" y="1848"/>
                  </a:lnTo>
                  <a:lnTo>
                    <a:pt x="2163" y="1852"/>
                  </a:lnTo>
                  <a:lnTo>
                    <a:pt x="2171" y="1856"/>
                  </a:lnTo>
                  <a:lnTo>
                    <a:pt x="2176" y="1857"/>
                  </a:lnTo>
                  <a:lnTo>
                    <a:pt x="2178" y="1859"/>
                  </a:lnTo>
                  <a:lnTo>
                    <a:pt x="2140" y="1893"/>
                  </a:lnTo>
                  <a:lnTo>
                    <a:pt x="2097" y="1924"/>
                  </a:lnTo>
                  <a:lnTo>
                    <a:pt x="2051" y="1951"/>
                  </a:lnTo>
                  <a:lnTo>
                    <a:pt x="2004" y="1975"/>
                  </a:lnTo>
                  <a:lnTo>
                    <a:pt x="1955" y="1995"/>
                  </a:lnTo>
                  <a:lnTo>
                    <a:pt x="1904" y="2012"/>
                  </a:lnTo>
                  <a:lnTo>
                    <a:pt x="1853" y="2026"/>
                  </a:lnTo>
                  <a:lnTo>
                    <a:pt x="1804" y="2038"/>
                  </a:lnTo>
                  <a:lnTo>
                    <a:pt x="1756" y="2047"/>
                  </a:lnTo>
                  <a:lnTo>
                    <a:pt x="1709" y="2054"/>
                  </a:lnTo>
                  <a:lnTo>
                    <a:pt x="1666" y="2059"/>
                  </a:lnTo>
                  <a:lnTo>
                    <a:pt x="1625" y="2063"/>
                  </a:lnTo>
                  <a:lnTo>
                    <a:pt x="1589" y="2065"/>
                  </a:lnTo>
                  <a:lnTo>
                    <a:pt x="1558" y="2068"/>
                  </a:lnTo>
                  <a:lnTo>
                    <a:pt x="1532" y="2068"/>
                  </a:lnTo>
                  <a:lnTo>
                    <a:pt x="1514" y="2068"/>
                  </a:lnTo>
                  <a:lnTo>
                    <a:pt x="1502" y="2068"/>
                  </a:lnTo>
                  <a:lnTo>
                    <a:pt x="1498" y="2068"/>
                  </a:lnTo>
                  <a:lnTo>
                    <a:pt x="1498" y="2214"/>
                  </a:lnTo>
                  <a:lnTo>
                    <a:pt x="1499" y="2225"/>
                  </a:lnTo>
                  <a:lnTo>
                    <a:pt x="1284" y="2850"/>
                  </a:lnTo>
                  <a:lnTo>
                    <a:pt x="1250" y="2828"/>
                  </a:lnTo>
                  <a:lnTo>
                    <a:pt x="1213" y="2811"/>
                  </a:lnTo>
                  <a:lnTo>
                    <a:pt x="1173" y="2798"/>
                  </a:lnTo>
                  <a:lnTo>
                    <a:pt x="1131" y="2791"/>
                  </a:lnTo>
                  <a:lnTo>
                    <a:pt x="1089" y="2787"/>
                  </a:lnTo>
                  <a:lnTo>
                    <a:pt x="1050" y="2790"/>
                  </a:lnTo>
                  <a:lnTo>
                    <a:pt x="1011" y="2797"/>
                  </a:lnTo>
                  <a:lnTo>
                    <a:pt x="973" y="2808"/>
                  </a:lnTo>
                  <a:lnTo>
                    <a:pt x="937" y="2824"/>
                  </a:lnTo>
                  <a:lnTo>
                    <a:pt x="903" y="2844"/>
                  </a:lnTo>
                  <a:lnTo>
                    <a:pt x="690" y="2221"/>
                  </a:lnTo>
                  <a:lnTo>
                    <a:pt x="690" y="2071"/>
                  </a:lnTo>
                  <a:lnTo>
                    <a:pt x="613" y="2070"/>
                  </a:lnTo>
                  <a:lnTo>
                    <a:pt x="541" y="2066"/>
                  </a:lnTo>
                  <a:lnTo>
                    <a:pt x="475" y="2059"/>
                  </a:lnTo>
                  <a:lnTo>
                    <a:pt x="414" y="2049"/>
                  </a:lnTo>
                  <a:lnTo>
                    <a:pt x="358" y="2038"/>
                  </a:lnTo>
                  <a:lnTo>
                    <a:pt x="306" y="2024"/>
                  </a:lnTo>
                  <a:lnTo>
                    <a:pt x="259" y="2010"/>
                  </a:lnTo>
                  <a:lnTo>
                    <a:pt x="217" y="1995"/>
                  </a:lnTo>
                  <a:lnTo>
                    <a:pt x="179" y="1979"/>
                  </a:lnTo>
                  <a:lnTo>
                    <a:pt x="146" y="1961"/>
                  </a:lnTo>
                  <a:lnTo>
                    <a:pt x="116" y="1944"/>
                  </a:lnTo>
                  <a:lnTo>
                    <a:pt x="90" y="1928"/>
                  </a:lnTo>
                  <a:lnTo>
                    <a:pt x="68" y="1912"/>
                  </a:lnTo>
                  <a:lnTo>
                    <a:pt x="49" y="1897"/>
                  </a:lnTo>
                  <a:lnTo>
                    <a:pt x="33" y="1883"/>
                  </a:lnTo>
                  <a:lnTo>
                    <a:pt x="21" y="1872"/>
                  </a:lnTo>
                  <a:lnTo>
                    <a:pt x="12" y="1862"/>
                  </a:lnTo>
                  <a:lnTo>
                    <a:pt x="5" y="1855"/>
                  </a:lnTo>
                  <a:lnTo>
                    <a:pt x="1" y="1850"/>
                  </a:lnTo>
                  <a:lnTo>
                    <a:pt x="0" y="1849"/>
                  </a:lnTo>
                  <a:lnTo>
                    <a:pt x="1" y="1849"/>
                  </a:lnTo>
                  <a:lnTo>
                    <a:pt x="5" y="1848"/>
                  </a:lnTo>
                  <a:lnTo>
                    <a:pt x="11" y="1848"/>
                  </a:lnTo>
                  <a:lnTo>
                    <a:pt x="19" y="1845"/>
                  </a:lnTo>
                  <a:lnTo>
                    <a:pt x="29" y="1843"/>
                  </a:lnTo>
                  <a:lnTo>
                    <a:pt x="38" y="1839"/>
                  </a:lnTo>
                  <a:lnTo>
                    <a:pt x="51" y="1834"/>
                  </a:lnTo>
                  <a:lnTo>
                    <a:pt x="64" y="1827"/>
                  </a:lnTo>
                  <a:lnTo>
                    <a:pt x="79" y="1818"/>
                  </a:lnTo>
                  <a:lnTo>
                    <a:pt x="94" y="1806"/>
                  </a:lnTo>
                  <a:lnTo>
                    <a:pt x="110" y="1792"/>
                  </a:lnTo>
                  <a:lnTo>
                    <a:pt x="126" y="1776"/>
                  </a:lnTo>
                  <a:lnTo>
                    <a:pt x="142" y="1756"/>
                  </a:lnTo>
                  <a:lnTo>
                    <a:pt x="158" y="1734"/>
                  </a:lnTo>
                  <a:lnTo>
                    <a:pt x="175" y="1708"/>
                  </a:lnTo>
                  <a:lnTo>
                    <a:pt x="190" y="1678"/>
                  </a:lnTo>
                  <a:lnTo>
                    <a:pt x="206" y="1645"/>
                  </a:lnTo>
                  <a:lnTo>
                    <a:pt x="221" y="1606"/>
                  </a:lnTo>
                  <a:lnTo>
                    <a:pt x="235" y="1564"/>
                  </a:lnTo>
                  <a:lnTo>
                    <a:pt x="247" y="1517"/>
                  </a:lnTo>
                  <a:lnTo>
                    <a:pt x="258" y="1466"/>
                  </a:lnTo>
                  <a:lnTo>
                    <a:pt x="267" y="1409"/>
                  </a:lnTo>
                  <a:lnTo>
                    <a:pt x="275" y="1347"/>
                  </a:lnTo>
                  <a:lnTo>
                    <a:pt x="282" y="1279"/>
                  </a:lnTo>
                  <a:lnTo>
                    <a:pt x="285" y="1206"/>
                  </a:lnTo>
                  <a:lnTo>
                    <a:pt x="287" y="1126"/>
                  </a:lnTo>
                  <a:lnTo>
                    <a:pt x="287" y="1039"/>
                  </a:lnTo>
                  <a:lnTo>
                    <a:pt x="285" y="950"/>
                  </a:lnTo>
                  <a:lnTo>
                    <a:pt x="288" y="866"/>
                  </a:lnTo>
                  <a:lnTo>
                    <a:pt x="294" y="787"/>
                  </a:lnTo>
                  <a:lnTo>
                    <a:pt x="303" y="714"/>
                  </a:lnTo>
                  <a:lnTo>
                    <a:pt x="314" y="646"/>
                  </a:lnTo>
                  <a:lnTo>
                    <a:pt x="327" y="583"/>
                  </a:lnTo>
                  <a:lnTo>
                    <a:pt x="343" y="525"/>
                  </a:lnTo>
                  <a:lnTo>
                    <a:pt x="361" y="470"/>
                  </a:lnTo>
                  <a:lnTo>
                    <a:pt x="380" y="421"/>
                  </a:lnTo>
                  <a:lnTo>
                    <a:pt x="401" y="376"/>
                  </a:lnTo>
                  <a:lnTo>
                    <a:pt x="424" y="334"/>
                  </a:lnTo>
                  <a:lnTo>
                    <a:pt x="447" y="297"/>
                  </a:lnTo>
                  <a:lnTo>
                    <a:pt x="472" y="263"/>
                  </a:lnTo>
                  <a:lnTo>
                    <a:pt x="496" y="233"/>
                  </a:lnTo>
                  <a:lnTo>
                    <a:pt x="522" y="204"/>
                  </a:lnTo>
                  <a:lnTo>
                    <a:pt x="548" y="180"/>
                  </a:lnTo>
                  <a:lnTo>
                    <a:pt x="574" y="159"/>
                  </a:lnTo>
                  <a:lnTo>
                    <a:pt x="600" y="139"/>
                  </a:lnTo>
                  <a:lnTo>
                    <a:pt x="626" y="122"/>
                  </a:lnTo>
                  <a:lnTo>
                    <a:pt x="651" y="107"/>
                  </a:lnTo>
                  <a:lnTo>
                    <a:pt x="674" y="93"/>
                  </a:lnTo>
                  <a:lnTo>
                    <a:pt x="698" y="82"/>
                  </a:lnTo>
                  <a:lnTo>
                    <a:pt x="720" y="72"/>
                  </a:lnTo>
                  <a:lnTo>
                    <a:pt x="740" y="63"/>
                  </a:lnTo>
                  <a:lnTo>
                    <a:pt x="758" y="57"/>
                  </a:lnTo>
                  <a:lnTo>
                    <a:pt x="776" y="50"/>
                  </a:lnTo>
                  <a:lnTo>
                    <a:pt x="835" y="30"/>
                  </a:lnTo>
                  <a:lnTo>
                    <a:pt x="890" y="15"/>
                  </a:lnTo>
                  <a:lnTo>
                    <a:pt x="943" y="7"/>
                  </a:lnTo>
                  <a:lnTo>
                    <a:pt x="993" y="0"/>
                  </a:lnTo>
                  <a:lnTo>
                    <a:pt x="104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25" name="Google Shape;10525;p23"/>
            <p:cNvSpPr/>
            <p:nvPr/>
          </p:nvSpPr>
          <p:spPr>
            <a:xfrm>
              <a:off x="449" y="3592"/>
              <a:ext cx="1586" cy="895"/>
            </a:xfrm>
            <a:custGeom>
              <a:rect b="b" l="l" r="r" t="t"/>
              <a:pathLst>
                <a:path extrusionOk="0" h="1789" w="3172">
                  <a:moveTo>
                    <a:pt x="3093" y="0"/>
                  </a:moveTo>
                  <a:lnTo>
                    <a:pt x="3102" y="0"/>
                  </a:lnTo>
                  <a:lnTo>
                    <a:pt x="3125" y="3"/>
                  </a:lnTo>
                  <a:lnTo>
                    <a:pt x="3144" y="9"/>
                  </a:lnTo>
                  <a:lnTo>
                    <a:pt x="3157" y="20"/>
                  </a:lnTo>
                  <a:lnTo>
                    <a:pt x="3167" y="35"/>
                  </a:lnTo>
                  <a:lnTo>
                    <a:pt x="3171" y="54"/>
                  </a:lnTo>
                  <a:lnTo>
                    <a:pt x="3172" y="78"/>
                  </a:lnTo>
                  <a:lnTo>
                    <a:pt x="3159" y="343"/>
                  </a:lnTo>
                  <a:lnTo>
                    <a:pt x="3146" y="606"/>
                  </a:lnTo>
                  <a:lnTo>
                    <a:pt x="3145" y="624"/>
                  </a:lnTo>
                  <a:lnTo>
                    <a:pt x="3141" y="643"/>
                  </a:lnTo>
                  <a:lnTo>
                    <a:pt x="3134" y="658"/>
                  </a:lnTo>
                  <a:lnTo>
                    <a:pt x="3123" y="673"/>
                  </a:lnTo>
                  <a:lnTo>
                    <a:pt x="3107" y="684"/>
                  </a:lnTo>
                  <a:lnTo>
                    <a:pt x="3092" y="690"/>
                  </a:lnTo>
                  <a:lnTo>
                    <a:pt x="3080" y="691"/>
                  </a:lnTo>
                  <a:lnTo>
                    <a:pt x="3065" y="689"/>
                  </a:lnTo>
                  <a:lnTo>
                    <a:pt x="3051" y="681"/>
                  </a:lnTo>
                  <a:lnTo>
                    <a:pt x="3040" y="671"/>
                  </a:lnTo>
                  <a:lnTo>
                    <a:pt x="3028" y="660"/>
                  </a:lnTo>
                  <a:lnTo>
                    <a:pt x="2866" y="498"/>
                  </a:lnTo>
                  <a:lnTo>
                    <a:pt x="1613" y="1753"/>
                  </a:lnTo>
                  <a:lnTo>
                    <a:pt x="1594" y="1769"/>
                  </a:lnTo>
                  <a:lnTo>
                    <a:pt x="1573" y="1780"/>
                  </a:lnTo>
                  <a:lnTo>
                    <a:pt x="1551" y="1787"/>
                  </a:lnTo>
                  <a:lnTo>
                    <a:pt x="1529" y="1789"/>
                  </a:lnTo>
                  <a:lnTo>
                    <a:pt x="1506" y="1787"/>
                  </a:lnTo>
                  <a:lnTo>
                    <a:pt x="1484" y="1780"/>
                  </a:lnTo>
                  <a:lnTo>
                    <a:pt x="1463" y="1769"/>
                  </a:lnTo>
                  <a:lnTo>
                    <a:pt x="1445" y="1753"/>
                  </a:lnTo>
                  <a:lnTo>
                    <a:pt x="768" y="1077"/>
                  </a:lnTo>
                  <a:lnTo>
                    <a:pt x="231" y="1615"/>
                  </a:lnTo>
                  <a:lnTo>
                    <a:pt x="213" y="1631"/>
                  </a:lnTo>
                  <a:lnTo>
                    <a:pt x="193" y="1641"/>
                  </a:lnTo>
                  <a:lnTo>
                    <a:pt x="171" y="1648"/>
                  </a:lnTo>
                  <a:lnTo>
                    <a:pt x="147" y="1649"/>
                  </a:lnTo>
                  <a:lnTo>
                    <a:pt x="125" y="1648"/>
                  </a:lnTo>
                  <a:lnTo>
                    <a:pt x="103" y="1641"/>
                  </a:lnTo>
                  <a:lnTo>
                    <a:pt x="83" y="1631"/>
                  </a:lnTo>
                  <a:lnTo>
                    <a:pt x="64" y="1615"/>
                  </a:lnTo>
                  <a:lnTo>
                    <a:pt x="33" y="1585"/>
                  </a:lnTo>
                  <a:lnTo>
                    <a:pt x="17" y="1564"/>
                  </a:lnTo>
                  <a:lnTo>
                    <a:pt x="5" y="1541"/>
                  </a:lnTo>
                  <a:lnTo>
                    <a:pt x="0" y="1515"/>
                  </a:lnTo>
                  <a:lnTo>
                    <a:pt x="0" y="1489"/>
                  </a:lnTo>
                  <a:lnTo>
                    <a:pt x="5" y="1463"/>
                  </a:lnTo>
                  <a:lnTo>
                    <a:pt x="17" y="1439"/>
                  </a:lnTo>
                  <a:lnTo>
                    <a:pt x="33" y="1417"/>
                  </a:lnTo>
                  <a:lnTo>
                    <a:pt x="656" y="794"/>
                  </a:lnTo>
                  <a:lnTo>
                    <a:pt x="685" y="764"/>
                  </a:lnTo>
                  <a:lnTo>
                    <a:pt x="704" y="749"/>
                  </a:lnTo>
                  <a:lnTo>
                    <a:pt x="724" y="738"/>
                  </a:lnTo>
                  <a:lnTo>
                    <a:pt x="746" y="732"/>
                  </a:lnTo>
                  <a:lnTo>
                    <a:pt x="768" y="730"/>
                  </a:lnTo>
                  <a:lnTo>
                    <a:pt x="792" y="732"/>
                  </a:lnTo>
                  <a:lnTo>
                    <a:pt x="813" y="738"/>
                  </a:lnTo>
                  <a:lnTo>
                    <a:pt x="834" y="749"/>
                  </a:lnTo>
                  <a:lnTo>
                    <a:pt x="852" y="764"/>
                  </a:lnTo>
                  <a:lnTo>
                    <a:pt x="883" y="794"/>
                  </a:lnTo>
                  <a:lnTo>
                    <a:pt x="992" y="904"/>
                  </a:lnTo>
                  <a:lnTo>
                    <a:pt x="1504" y="1417"/>
                  </a:lnTo>
                  <a:lnTo>
                    <a:pt x="1529" y="1442"/>
                  </a:lnTo>
                  <a:lnTo>
                    <a:pt x="2670" y="301"/>
                  </a:lnTo>
                  <a:lnTo>
                    <a:pt x="2587" y="218"/>
                  </a:lnTo>
                  <a:lnTo>
                    <a:pt x="2504" y="134"/>
                  </a:lnTo>
                  <a:lnTo>
                    <a:pt x="2494" y="125"/>
                  </a:lnTo>
                  <a:lnTo>
                    <a:pt x="2487" y="115"/>
                  </a:lnTo>
                  <a:lnTo>
                    <a:pt x="2481" y="104"/>
                  </a:lnTo>
                  <a:lnTo>
                    <a:pt x="2477" y="92"/>
                  </a:lnTo>
                  <a:lnTo>
                    <a:pt x="2477" y="78"/>
                  </a:lnTo>
                  <a:lnTo>
                    <a:pt x="2482" y="63"/>
                  </a:lnTo>
                  <a:lnTo>
                    <a:pt x="2491" y="48"/>
                  </a:lnTo>
                  <a:lnTo>
                    <a:pt x="2502" y="38"/>
                  </a:lnTo>
                  <a:lnTo>
                    <a:pt x="2513" y="32"/>
                  </a:lnTo>
                  <a:lnTo>
                    <a:pt x="2526" y="29"/>
                  </a:lnTo>
                  <a:lnTo>
                    <a:pt x="2540" y="27"/>
                  </a:lnTo>
                  <a:lnTo>
                    <a:pt x="2554" y="26"/>
                  </a:lnTo>
                  <a:lnTo>
                    <a:pt x="30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26" name="Google Shape;10526;p23"/>
          <p:cNvGrpSpPr/>
          <p:nvPr/>
        </p:nvGrpSpPr>
        <p:grpSpPr>
          <a:xfrm>
            <a:off x="12206621" y="22544184"/>
            <a:ext cx="537103" cy="630743"/>
            <a:chOff x="5445" y="2207"/>
            <a:chExt cx="224" cy="263"/>
          </a:xfrm>
        </p:grpSpPr>
        <p:sp>
          <p:nvSpPr>
            <p:cNvPr id="10527" name="Google Shape;10527;p23"/>
            <p:cNvSpPr/>
            <p:nvPr/>
          </p:nvSpPr>
          <p:spPr>
            <a:xfrm>
              <a:off x="5445" y="2207"/>
              <a:ext cx="224" cy="263"/>
            </a:xfrm>
            <a:custGeom>
              <a:rect b="b" l="l" r="r" t="t"/>
              <a:pathLst>
                <a:path extrusionOk="0" h="3395" w="2891">
                  <a:moveTo>
                    <a:pt x="1551" y="352"/>
                  </a:moveTo>
                  <a:lnTo>
                    <a:pt x="1481" y="357"/>
                  </a:lnTo>
                  <a:lnTo>
                    <a:pt x="1413" y="367"/>
                  </a:lnTo>
                  <a:lnTo>
                    <a:pt x="1345" y="383"/>
                  </a:lnTo>
                  <a:lnTo>
                    <a:pt x="1278" y="403"/>
                  </a:lnTo>
                  <a:lnTo>
                    <a:pt x="1213" y="428"/>
                  </a:lnTo>
                  <a:lnTo>
                    <a:pt x="1149" y="458"/>
                  </a:lnTo>
                  <a:lnTo>
                    <a:pt x="1087" y="493"/>
                  </a:lnTo>
                  <a:lnTo>
                    <a:pt x="1028" y="534"/>
                  </a:lnTo>
                  <a:lnTo>
                    <a:pt x="971" y="579"/>
                  </a:lnTo>
                  <a:lnTo>
                    <a:pt x="916" y="630"/>
                  </a:lnTo>
                  <a:lnTo>
                    <a:pt x="868" y="681"/>
                  </a:lnTo>
                  <a:lnTo>
                    <a:pt x="823" y="737"/>
                  </a:lnTo>
                  <a:lnTo>
                    <a:pt x="784" y="794"/>
                  </a:lnTo>
                  <a:lnTo>
                    <a:pt x="750" y="854"/>
                  </a:lnTo>
                  <a:lnTo>
                    <a:pt x="720" y="915"/>
                  </a:lnTo>
                  <a:lnTo>
                    <a:pt x="694" y="977"/>
                  </a:lnTo>
                  <a:lnTo>
                    <a:pt x="675" y="1041"/>
                  </a:lnTo>
                  <a:lnTo>
                    <a:pt x="658" y="1106"/>
                  </a:lnTo>
                  <a:lnTo>
                    <a:pt x="647" y="1173"/>
                  </a:lnTo>
                  <a:lnTo>
                    <a:pt x="641" y="1239"/>
                  </a:lnTo>
                  <a:lnTo>
                    <a:pt x="639" y="1306"/>
                  </a:lnTo>
                  <a:lnTo>
                    <a:pt x="642" y="1372"/>
                  </a:lnTo>
                  <a:lnTo>
                    <a:pt x="649" y="1439"/>
                  </a:lnTo>
                  <a:lnTo>
                    <a:pt x="661" y="1504"/>
                  </a:lnTo>
                  <a:lnTo>
                    <a:pt x="678" y="1569"/>
                  </a:lnTo>
                  <a:lnTo>
                    <a:pt x="699" y="1633"/>
                  </a:lnTo>
                  <a:lnTo>
                    <a:pt x="725" y="1696"/>
                  </a:lnTo>
                  <a:lnTo>
                    <a:pt x="756" y="1757"/>
                  </a:lnTo>
                  <a:lnTo>
                    <a:pt x="791" y="1816"/>
                  </a:lnTo>
                  <a:lnTo>
                    <a:pt x="832" y="1872"/>
                  </a:lnTo>
                  <a:lnTo>
                    <a:pt x="876" y="1927"/>
                  </a:lnTo>
                  <a:lnTo>
                    <a:pt x="886" y="1934"/>
                  </a:lnTo>
                  <a:lnTo>
                    <a:pt x="872" y="1964"/>
                  </a:lnTo>
                  <a:lnTo>
                    <a:pt x="854" y="1995"/>
                  </a:lnTo>
                  <a:lnTo>
                    <a:pt x="835" y="2026"/>
                  </a:lnTo>
                  <a:lnTo>
                    <a:pt x="812" y="2056"/>
                  </a:lnTo>
                  <a:lnTo>
                    <a:pt x="786" y="2085"/>
                  </a:lnTo>
                  <a:lnTo>
                    <a:pt x="757" y="2112"/>
                  </a:lnTo>
                  <a:lnTo>
                    <a:pt x="726" y="2136"/>
                  </a:lnTo>
                  <a:lnTo>
                    <a:pt x="691" y="2155"/>
                  </a:lnTo>
                  <a:lnTo>
                    <a:pt x="681" y="2163"/>
                  </a:lnTo>
                  <a:lnTo>
                    <a:pt x="674" y="2173"/>
                  </a:lnTo>
                  <a:lnTo>
                    <a:pt x="671" y="2183"/>
                  </a:lnTo>
                  <a:lnTo>
                    <a:pt x="671" y="2194"/>
                  </a:lnTo>
                  <a:lnTo>
                    <a:pt x="674" y="2205"/>
                  </a:lnTo>
                  <a:lnTo>
                    <a:pt x="680" y="2214"/>
                  </a:lnTo>
                  <a:lnTo>
                    <a:pt x="689" y="2221"/>
                  </a:lnTo>
                  <a:lnTo>
                    <a:pt x="702" y="2225"/>
                  </a:lnTo>
                  <a:lnTo>
                    <a:pt x="739" y="2229"/>
                  </a:lnTo>
                  <a:lnTo>
                    <a:pt x="779" y="2230"/>
                  </a:lnTo>
                  <a:lnTo>
                    <a:pt x="821" y="2228"/>
                  </a:lnTo>
                  <a:lnTo>
                    <a:pt x="867" y="2222"/>
                  </a:lnTo>
                  <a:lnTo>
                    <a:pt x="912" y="2211"/>
                  </a:lnTo>
                  <a:lnTo>
                    <a:pt x="959" y="2195"/>
                  </a:lnTo>
                  <a:lnTo>
                    <a:pt x="1008" y="2175"/>
                  </a:lnTo>
                  <a:lnTo>
                    <a:pt x="1056" y="2148"/>
                  </a:lnTo>
                  <a:lnTo>
                    <a:pt x="1104" y="2115"/>
                  </a:lnTo>
                  <a:lnTo>
                    <a:pt x="1106" y="2117"/>
                  </a:lnTo>
                  <a:lnTo>
                    <a:pt x="1168" y="2150"/>
                  </a:lnTo>
                  <a:lnTo>
                    <a:pt x="1231" y="2178"/>
                  </a:lnTo>
                  <a:lnTo>
                    <a:pt x="1296" y="2202"/>
                  </a:lnTo>
                  <a:lnTo>
                    <a:pt x="1362" y="2220"/>
                  </a:lnTo>
                  <a:lnTo>
                    <a:pt x="1429" y="2234"/>
                  </a:lnTo>
                  <a:lnTo>
                    <a:pt x="1496" y="2243"/>
                  </a:lnTo>
                  <a:lnTo>
                    <a:pt x="1564" y="2247"/>
                  </a:lnTo>
                  <a:lnTo>
                    <a:pt x="1632" y="2246"/>
                  </a:lnTo>
                  <a:lnTo>
                    <a:pt x="1700" y="2240"/>
                  </a:lnTo>
                  <a:lnTo>
                    <a:pt x="1767" y="2229"/>
                  </a:lnTo>
                  <a:lnTo>
                    <a:pt x="1834" y="2214"/>
                  </a:lnTo>
                  <a:lnTo>
                    <a:pt x="1899" y="2193"/>
                  </a:lnTo>
                  <a:lnTo>
                    <a:pt x="1964" y="2169"/>
                  </a:lnTo>
                  <a:lnTo>
                    <a:pt x="2026" y="2139"/>
                  </a:lnTo>
                  <a:lnTo>
                    <a:pt x="2087" y="2104"/>
                  </a:lnTo>
                  <a:lnTo>
                    <a:pt x="2146" y="2063"/>
                  </a:lnTo>
                  <a:lnTo>
                    <a:pt x="2202" y="2019"/>
                  </a:lnTo>
                  <a:lnTo>
                    <a:pt x="2255" y="1969"/>
                  </a:lnTo>
                  <a:lnTo>
                    <a:pt x="2306" y="1915"/>
                  </a:lnTo>
                  <a:lnTo>
                    <a:pt x="2351" y="1858"/>
                  </a:lnTo>
                  <a:lnTo>
                    <a:pt x="2391" y="1798"/>
                  </a:lnTo>
                  <a:lnTo>
                    <a:pt x="2426" y="1736"/>
                  </a:lnTo>
                  <a:lnTo>
                    <a:pt x="2456" y="1672"/>
                  </a:lnTo>
                  <a:lnTo>
                    <a:pt x="2482" y="1607"/>
                  </a:lnTo>
                  <a:lnTo>
                    <a:pt x="2502" y="1540"/>
                  </a:lnTo>
                  <a:lnTo>
                    <a:pt x="2517" y="1472"/>
                  </a:lnTo>
                  <a:lnTo>
                    <a:pt x="2528" y="1404"/>
                  </a:lnTo>
                  <a:lnTo>
                    <a:pt x="2533" y="1335"/>
                  </a:lnTo>
                  <a:lnTo>
                    <a:pt x="2533" y="1264"/>
                  </a:lnTo>
                  <a:lnTo>
                    <a:pt x="2528" y="1195"/>
                  </a:lnTo>
                  <a:lnTo>
                    <a:pt x="2517" y="1127"/>
                  </a:lnTo>
                  <a:lnTo>
                    <a:pt x="2502" y="1059"/>
                  </a:lnTo>
                  <a:lnTo>
                    <a:pt x="2482" y="992"/>
                  </a:lnTo>
                  <a:lnTo>
                    <a:pt x="2456" y="927"/>
                  </a:lnTo>
                  <a:lnTo>
                    <a:pt x="2426" y="863"/>
                  </a:lnTo>
                  <a:lnTo>
                    <a:pt x="2391" y="801"/>
                  </a:lnTo>
                  <a:lnTo>
                    <a:pt x="2351" y="741"/>
                  </a:lnTo>
                  <a:lnTo>
                    <a:pt x="2306" y="683"/>
                  </a:lnTo>
                  <a:lnTo>
                    <a:pt x="2255" y="630"/>
                  </a:lnTo>
                  <a:lnTo>
                    <a:pt x="2202" y="579"/>
                  </a:lnTo>
                  <a:lnTo>
                    <a:pt x="2144" y="534"/>
                  </a:lnTo>
                  <a:lnTo>
                    <a:pt x="2084" y="493"/>
                  </a:lnTo>
                  <a:lnTo>
                    <a:pt x="2022" y="458"/>
                  </a:lnTo>
                  <a:lnTo>
                    <a:pt x="1958" y="428"/>
                  </a:lnTo>
                  <a:lnTo>
                    <a:pt x="1893" y="403"/>
                  </a:lnTo>
                  <a:lnTo>
                    <a:pt x="1826" y="383"/>
                  </a:lnTo>
                  <a:lnTo>
                    <a:pt x="1758" y="367"/>
                  </a:lnTo>
                  <a:lnTo>
                    <a:pt x="1690" y="357"/>
                  </a:lnTo>
                  <a:lnTo>
                    <a:pt x="1621" y="352"/>
                  </a:lnTo>
                  <a:lnTo>
                    <a:pt x="1551" y="352"/>
                  </a:lnTo>
                  <a:close/>
                  <a:moveTo>
                    <a:pt x="1594" y="0"/>
                  </a:moveTo>
                  <a:lnTo>
                    <a:pt x="1687" y="3"/>
                  </a:lnTo>
                  <a:lnTo>
                    <a:pt x="1778" y="13"/>
                  </a:lnTo>
                  <a:lnTo>
                    <a:pt x="1866" y="29"/>
                  </a:lnTo>
                  <a:lnTo>
                    <a:pt x="1953" y="51"/>
                  </a:lnTo>
                  <a:lnTo>
                    <a:pt x="2037" y="77"/>
                  </a:lnTo>
                  <a:lnTo>
                    <a:pt x="2118" y="111"/>
                  </a:lnTo>
                  <a:lnTo>
                    <a:pt x="2197" y="149"/>
                  </a:lnTo>
                  <a:lnTo>
                    <a:pt x="2273" y="192"/>
                  </a:lnTo>
                  <a:lnTo>
                    <a:pt x="2345" y="241"/>
                  </a:lnTo>
                  <a:lnTo>
                    <a:pt x="2414" y="293"/>
                  </a:lnTo>
                  <a:lnTo>
                    <a:pt x="2479" y="350"/>
                  </a:lnTo>
                  <a:lnTo>
                    <a:pt x="2541" y="411"/>
                  </a:lnTo>
                  <a:lnTo>
                    <a:pt x="2598" y="476"/>
                  </a:lnTo>
                  <a:lnTo>
                    <a:pt x="2650" y="545"/>
                  </a:lnTo>
                  <a:lnTo>
                    <a:pt x="2698" y="617"/>
                  </a:lnTo>
                  <a:lnTo>
                    <a:pt x="2741" y="694"/>
                  </a:lnTo>
                  <a:lnTo>
                    <a:pt x="2779" y="772"/>
                  </a:lnTo>
                  <a:lnTo>
                    <a:pt x="2812" y="854"/>
                  </a:lnTo>
                  <a:lnTo>
                    <a:pt x="2840" y="938"/>
                  </a:lnTo>
                  <a:lnTo>
                    <a:pt x="2862" y="1025"/>
                  </a:lnTo>
                  <a:lnTo>
                    <a:pt x="2877" y="1114"/>
                  </a:lnTo>
                  <a:lnTo>
                    <a:pt x="2888" y="1205"/>
                  </a:lnTo>
                  <a:lnTo>
                    <a:pt x="2891" y="1297"/>
                  </a:lnTo>
                  <a:lnTo>
                    <a:pt x="2888" y="1383"/>
                  </a:lnTo>
                  <a:lnTo>
                    <a:pt x="2879" y="1469"/>
                  </a:lnTo>
                  <a:lnTo>
                    <a:pt x="2866" y="1551"/>
                  </a:lnTo>
                  <a:lnTo>
                    <a:pt x="2846" y="1633"/>
                  </a:lnTo>
                  <a:lnTo>
                    <a:pt x="2823" y="1712"/>
                  </a:lnTo>
                  <a:lnTo>
                    <a:pt x="2794" y="1790"/>
                  </a:lnTo>
                  <a:lnTo>
                    <a:pt x="2761" y="1865"/>
                  </a:lnTo>
                  <a:lnTo>
                    <a:pt x="2723" y="1936"/>
                  </a:lnTo>
                  <a:lnTo>
                    <a:pt x="2680" y="2007"/>
                  </a:lnTo>
                  <a:lnTo>
                    <a:pt x="2633" y="2073"/>
                  </a:lnTo>
                  <a:lnTo>
                    <a:pt x="2583" y="2136"/>
                  </a:lnTo>
                  <a:lnTo>
                    <a:pt x="2529" y="2196"/>
                  </a:lnTo>
                  <a:lnTo>
                    <a:pt x="2471" y="2252"/>
                  </a:lnTo>
                  <a:lnTo>
                    <a:pt x="2471" y="3046"/>
                  </a:lnTo>
                  <a:lnTo>
                    <a:pt x="2468" y="3071"/>
                  </a:lnTo>
                  <a:lnTo>
                    <a:pt x="2458" y="3095"/>
                  </a:lnTo>
                  <a:lnTo>
                    <a:pt x="2443" y="3116"/>
                  </a:lnTo>
                  <a:lnTo>
                    <a:pt x="2424" y="3135"/>
                  </a:lnTo>
                  <a:lnTo>
                    <a:pt x="2403" y="3148"/>
                  </a:lnTo>
                  <a:lnTo>
                    <a:pt x="2378" y="3155"/>
                  </a:lnTo>
                  <a:lnTo>
                    <a:pt x="1031" y="3394"/>
                  </a:lnTo>
                  <a:lnTo>
                    <a:pt x="1009" y="3395"/>
                  </a:lnTo>
                  <a:lnTo>
                    <a:pt x="990" y="3392"/>
                  </a:lnTo>
                  <a:lnTo>
                    <a:pt x="973" y="3384"/>
                  </a:lnTo>
                  <a:lnTo>
                    <a:pt x="959" y="3374"/>
                  </a:lnTo>
                  <a:lnTo>
                    <a:pt x="948" y="3360"/>
                  </a:lnTo>
                  <a:lnTo>
                    <a:pt x="941" y="3342"/>
                  </a:lnTo>
                  <a:lnTo>
                    <a:pt x="938" y="3322"/>
                  </a:lnTo>
                  <a:lnTo>
                    <a:pt x="938" y="3320"/>
                  </a:lnTo>
                  <a:lnTo>
                    <a:pt x="937" y="2946"/>
                  </a:lnTo>
                  <a:lnTo>
                    <a:pt x="563" y="3001"/>
                  </a:lnTo>
                  <a:lnTo>
                    <a:pt x="523" y="2998"/>
                  </a:lnTo>
                  <a:lnTo>
                    <a:pt x="484" y="2990"/>
                  </a:lnTo>
                  <a:lnTo>
                    <a:pt x="448" y="2976"/>
                  </a:lnTo>
                  <a:lnTo>
                    <a:pt x="415" y="2957"/>
                  </a:lnTo>
                  <a:lnTo>
                    <a:pt x="385" y="2934"/>
                  </a:lnTo>
                  <a:lnTo>
                    <a:pt x="357" y="2908"/>
                  </a:lnTo>
                  <a:lnTo>
                    <a:pt x="334" y="2878"/>
                  </a:lnTo>
                  <a:lnTo>
                    <a:pt x="316" y="2844"/>
                  </a:lnTo>
                  <a:lnTo>
                    <a:pt x="302" y="2807"/>
                  </a:lnTo>
                  <a:lnTo>
                    <a:pt x="293" y="2769"/>
                  </a:lnTo>
                  <a:lnTo>
                    <a:pt x="291" y="2729"/>
                  </a:lnTo>
                  <a:lnTo>
                    <a:pt x="291" y="2250"/>
                  </a:lnTo>
                  <a:lnTo>
                    <a:pt x="166" y="2250"/>
                  </a:lnTo>
                  <a:lnTo>
                    <a:pt x="132" y="2248"/>
                  </a:lnTo>
                  <a:lnTo>
                    <a:pt x="101" y="2242"/>
                  </a:lnTo>
                  <a:lnTo>
                    <a:pt x="74" y="2232"/>
                  </a:lnTo>
                  <a:lnTo>
                    <a:pt x="52" y="2218"/>
                  </a:lnTo>
                  <a:lnTo>
                    <a:pt x="32" y="2202"/>
                  </a:lnTo>
                  <a:lnTo>
                    <a:pt x="18" y="2182"/>
                  </a:lnTo>
                  <a:lnTo>
                    <a:pt x="7" y="2159"/>
                  </a:lnTo>
                  <a:lnTo>
                    <a:pt x="1" y="2134"/>
                  </a:lnTo>
                  <a:lnTo>
                    <a:pt x="0" y="2109"/>
                  </a:lnTo>
                  <a:lnTo>
                    <a:pt x="3" y="2080"/>
                  </a:lnTo>
                  <a:lnTo>
                    <a:pt x="12" y="2050"/>
                  </a:lnTo>
                  <a:lnTo>
                    <a:pt x="27" y="2018"/>
                  </a:lnTo>
                  <a:lnTo>
                    <a:pt x="291" y="1514"/>
                  </a:lnTo>
                  <a:lnTo>
                    <a:pt x="291" y="1298"/>
                  </a:lnTo>
                  <a:lnTo>
                    <a:pt x="294" y="1208"/>
                  </a:lnTo>
                  <a:lnTo>
                    <a:pt x="303" y="1118"/>
                  </a:lnTo>
                  <a:lnTo>
                    <a:pt x="318" y="1030"/>
                  </a:lnTo>
                  <a:lnTo>
                    <a:pt x="339" y="945"/>
                  </a:lnTo>
                  <a:lnTo>
                    <a:pt x="365" y="862"/>
                  </a:lnTo>
                  <a:lnTo>
                    <a:pt x="397" y="781"/>
                  </a:lnTo>
                  <a:lnTo>
                    <a:pt x="434" y="704"/>
                  </a:lnTo>
                  <a:lnTo>
                    <a:pt x="477" y="630"/>
                  </a:lnTo>
                  <a:lnTo>
                    <a:pt x="523" y="557"/>
                  </a:lnTo>
                  <a:lnTo>
                    <a:pt x="574" y="489"/>
                  </a:lnTo>
                  <a:lnTo>
                    <a:pt x="629" y="425"/>
                  </a:lnTo>
                  <a:lnTo>
                    <a:pt x="689" y="364"/>
                  </a:lnTo>
                  <a:lnTo>
                    <a:pt x="752" y="308"/>
                  </a:lnTo>
                  <a:lnTo>
                    <a:pt x="819" y="255"/>
                  </a:lnTo>
                  <a:lnTo>
                    <a:pt x="889" y="206"/>
                  </a:lnTo>
                  <a:lnTo>
                    <a:pt x="964" y="163"/>
                  </a:lnTo>
                  <a:lnTo>
                    <a:pt x="1040" y="124"/>
                  </a:lnTo>
                  <a:lnTo>
                    <a:pt x="1113" y="92"/>
                  </a:lnTo>
                  <a:lnTo>
                    <a:pt x="1188" y="65"/>
                  </a:lnTo>
                  <a:lnTo>
                    <a:pt x="1266" y="42"/>
                  </a:lnTo>
                  <a:lnTo>
                    <a:pt x="1345" y="24"/>
                  </a:lnTo>
                  <a:lnTo>
                    <a:pt x="1427" y="10"/>
                  </a:lnTo>
                  <a:lnTo>
                    <a:pt x="1509" y="3"/>
                  </a:lnTo>
                  <a:lnTo>
                    <a:pt x="15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28" name="Google Shape;10528;p23"/>
            <p:cNvSpPr/>
            <p:nvPr/>
          </p:nvSpPr>
          <p:spPr>
            <a:xfrm>
              <a:off x="5541" y="2257"/>
              <a:ext cx="53" cy="102"/>
            </a:xfrm>
            <a:custGeom>
              <a:rect b="b" l="l" r="r" t="t"/>
              <a:pathLst>
                <a:path extrusionOk="0" h="1311" w="679">
                  <a:moveTo>
                    <a:pt x="306" y="0"/>
                  </a:moveTo>
                  <a:lnTo>
                    <a:pt x="342" y="0"/>
                  </a:lnTo>
                  <a:lnTo>
                    <a:pt x="369" y="0"/>
                  </a:lnTo>
                  <a:lnTo>
                    <a:pt x="389" y="2"/>
                  </a:lnTo>
                  <a:lnTo>
                    <a:pt x="404" y="4"/>
                  </a:lnTo>
                  <a:lnTo>
                    <a:pt x="413" y="10"/>
                  </a:lnTo>
                  <a:lnTo>
                    <a:pt x="419" y="21"/>
                  </a:lnTo>
                  <a:lnTo>
                    <a:pt x="422" y="35"/>
                  </a:lnTo>
                  <a:lnTo>
                    <a:pt x="423" y="56"/>
                  </a:lnTo>
                  <a:lnTo>
                    <a:pt x="423" y="83"/>
                  </a:lnTo>
                  <a:lnTo>
                    <a:pt x="423" y="104"/>
                  </a:lnTo>
                  <a:lnTo>
                    <a:pt x="424" y="120"/>
                  </a:lnTo>
                  <a:lnTo>
                    <a:pt x="427" y="131"/>
                  </a:lnTo>
                  <a:lnTo>
                    <a:pt x="433" y="138"/>
                  </a:lnTo>
                  <a:lnTo>
                    <a:pt x="444" y="144"/>
                  </a:lnTo>
                  <a:lnTo>
                    <a:pt x="459" y="147"/>
                  </a:lnTo>
                  <a:lnTo>
                    <a:pt x="481" y="150"/>
                  </a:lnTo>
                  <a:lnTo>
                    <a:pt x="524" y="159"/>
                  </a:lnTo>
                  <a:lnTo>
                    <a:pt x="567" y="173"/>
                  </a:lnTo>
                  <a:lnTo>
                    <a:pt x="608" y="189"/>
                  </a:lnTo>
                  <a:lnTo>
                    <a:pt x="620" y="195"/>
                  </a:lnTo>
                  <a:lnTo>
                    <a:pt x="628" y="203"/>
                  </a:lnTo>
                  <a:lnTo>
                    <a:pt x="634" y="213"/>
                  </a:lnTo>
                  <a:lnTo>
                    <a:pt x="635" y="225"/>
                  </a:lnTo>
                  <a:lnTo>
                    <a:pt x="633" y="239"/>
                  </a:lnTo>
                  <a:lnTo>
                    <a:pt x="617" y="291"/>
                  </a:lnTo>
                  <a:lnTo>
                    <a:pt x="602" y="345"/>
                  </a:lnTo>
                  <a:lnTo>
                    <a:pt x="595" y="359"/>
                  </a:lnTo>
                  <a:lnTo>
                    <a:pt x="590" y="369"/>
                  </a:lnTo>
                  <a:lnTo>
                    <a:pt x="583" y="374"/>
                  </a:lnTo>
                  <a:lnTo>
                    <a:pt x="574" y="376"/>
                  </a:lnTo>
                  <a:lnTo>
                    <a:pt x="562" y="373"/>
                  </a:lnTo>
                  <a:lnTo>
                    <a:pt x="548" y="367"/>
                  </a:lnTo>
                  <a:lnTo>
                    <a:pt x="500" y="347"/>
                  </a:lnTo>
                  <a:lnTo>
                    <a:pt x="450" y="334"/>
                  </a:lnTo>
                  <a:lnTo>
                    <a:pt x="398" y="326"/>
                  </a:lnTo>
                  <a:lnTo>
                    <a:pt x="346" y="326"/>
                  </a:lnTo>
                  <a:lnTo>
                    <a:pt x="328" y="328"/>
                  </a:lnTo>
                  <a:lnTo>
                    <a:pt x="311" y="331"/>
                  </a:lnTo>
                  <a:lnTo>
                    <a:pt x="292" y="338"/>
                  </a:lnTo>
                  <a:lnTo>
                    <a:pt x="274" y="348"/>
                  </a:lnTo>
                  <a:lnTo>
                    <a:pt x="259" y="360"/>
                  </a:lnTo>
                  <a:lnTo>
                    <a:pt x="249" y="376"/>
                  </a:lnTo>
                  <a:lnTo>
                    <a:pt x="243" y="391"/>
                  </a:lnTo>
                  <a:lnTo>
                    <a:pt x="240" y="409"/>
                  </a:lnTo>
                  <a:lnTo>
                    <a:pt x="242" y="425"/>
                  </a:lnTo>
                  <a:lnTo>
                    <a:pt x="248" y="443"/>
                  </a:lnTo>
                  <a:lnTo>
                    <a:pt x="259" y="458"/>
                  </a:lnTo>
                  <a:lnTo>
                    <a:pt x="274" y="474"/>
                  </a:lnTo>
                  <a:lnTo>
                    <a:pt x="301" y="492"/>
                  </a:lnTo>
                  <a:lnTo>
                    <a:pt x="330" y="509"/>
                  </a:lnTo>
                  <a:lnTo>
                    <a:pt x="361" y="523"/>
                  </a:lnTo>
                  <a:lnTo>
                    <a:pt x="416" y="545"/>
                  </a:lnTo>
                  <a:lnTo>
                    <a:pt x="470" y="569"/>
                  </a:lnTo>
                  <a:lnTo>
                    <a:pt x="522" y="596"/>
                  </a:lnTo>
                  <a:lnTo>
                    <a:pt x="555" y="616"/>
                  </a:lnTo>
                  <a:lnTo>
                    <a:pt x="585" y="641"/>
                  </a:lnTo>
                  <a:lnTo>
                    <a:pt x="611" y="668"/>
                  </a:lnTo>
                  <a:lnTo>
                    <a:pt x="633" y="698"/>
                  </a:lnTo>
                  <a:lnTo>
                    <a:pt x="650" y="729"/>
                  </a:lnTo>
                  <a:lnTo>
                    <a:pt x="664" y="762"/>
                  </a:lnTo>
                  <a:lnTo>
                    <a:pt x="673" y="796"/>
                  </a:lnTo>
                  <a:lnTo>
                    <a:pt x="678" y="830"/>
                  </a:lnTo>
                  <a:lnTo>
                    <a:pt x="679" y="866"/>
                  </a:lnTo>
                  <a:lnTo>
                    <a:pt x="676" y="901"/>
                  </a:lnTo>
                  <a:lnTo>
                    <a:pt x="668" y="935"/>
                  </a:lnTo>
                  <a:lnTo>
                    <a:pt x="654" y="969"/>
                  </a:lnTo>
                  <a:lnTo>
                    <a:pt x="638" y="1002"/>
                  </a:lnTo>
                  <a:lnTo>
                    <a:pt x="615" y="1033"/>
                  </a:lnTo>
                  <a:lnTo>
                    <a:pt x="588" y="1062"/>
                  </a:lnTo>
                  <a:lnTo>
                    <a:pt x="559" y="1086"/>
                  </a:lnTo>
                  <a:lnTo>
                    <a:pt x="527" y="1107"/>
                  </a:lnTo>
                  <a:lnTo>
                    <a:pt x="492" y="1123"/>
                  </a:lnTo>
                  <a:lnTo>
                    <a:pt x="455" y="1135"/>
                  </a:lnTo>
                  <a:lnTo>
                    <a:pt x="441" y="1142"/>
                  </a:lnTo>
                  <a:lnTo>
                    <a:pt x="429" y="1149"/>
                  </a:lnTo>
                  <a:lnTo>
                    <a:pt x="422" y="1158"/>
                  </a:lnTo>
                  <a:lnTo>
                    <a:pt x="417" y="1171"/>
                  </a:lnTo>
                  <a:lnTo>
                    <a:pt x="417" y="1186"/>
                  </a:lnTo>
                  <a:lnTo>
                    <a:pt x="417" y="1229"/>
                  </a:lnTo>
                  <a:lnTo>
                    <a:pt x="417" y="1272"/>
                  </a:lnTo>
                  <a:lnTo>
                    <a:pt x="415" y="1285"/>
                  </a:lnTo>
                  <a:lnTo>
                    <a:pt x="411" y="1295"/>
                  </a:lnTo>
                  <a:lnTo>
                    <a:pt x="403" y="1304"/>
                  </a:lnTo>
                  <a:lnTo>
                    <a:pt x="392" y="1309"/>
                  </a:lnTo>
                  <a:lnTo>
                    <a:pt x="379" y="1311"/>
                  </a:lnTo>
                  <a:lnTo>
                    <a:pt x="288" y="1311"/>
                  </a:lnTo>
                  <a:lnTo>
                    <a:pt x="274" y="1309"/>
                  </a:lnTo>
                  <a:lnTo>
                    <a:pt x="262" y="1303"/>
                  </a:lnTo>
                  <a:lnTo>
                    <a:pt x="254" y="1294"/>
                  </a:lnTo>
                  <a:lnTo>
                    <a:pt x="250" y="1283"/>
                  </a:lnTo>
                  <a:lnTo>
                    <a:pt x="248" y="1269"/>
                  </a:lnTo>
                  <a:lnTo>
                    <a:pt x="248" y="1238"/>
                  </a:lnTo>
                  <a:lnTo>
                    <a:pt x="248" y="1207"/>
                  </a:lnTo>
                  <a:lnTo>
                    <a:pt x="247" y="1187"/>
                  </a:lnTo>
                  <a:lnTo>
                    <a:pt x="245" y="1174"/>
                  </a:lnTo>
                  <a:lnTo>
                    <a:pt x="241" y="1165"/>
                  </a:lnTo>
                  <a:lnTo>
                    <a:pt x="232" y="1159"/>
                  </a:lnTo>
                  <a:lnTo>
                    <a:pt x="220" y="1156"/>
                  </a:lnTo>
                  <a:lnTo>
                    <a:pt x="201" y="1152"/>
                  </a:lnTo>
                  <a:lnTo>
                    <a:pt x="160" y="1145"/>
                  </a:lnTo>
                  <a:lnTo>
                    <a:pt x="119" y="1135"/>
                  </a:lnTo>
                  <a:lnTo>
                    <a:pt x="79" y="1122"/>
                  </a:lnTo>
                  <a:lnTo>
                    <a:pt x="39" y="1106"/>
                  </a:lnTo>
                  <a:lnTo>
                    <a:pt x="22" y="1096"/>
                  </a:lnTo>
                  <a:lnTo>
                    <a:pt x="9" y="1088"/>
                  </a:lnTo>
                  <a:lnTo>
                    <a:pt x="3" y="1079"/>
                  </a:lnTo>
                  <a:lnTo>
                    <a:pt x="0" y="1067"/>
                  </a:lnTo>
                  <a:lnTo>
                    <a:pt x="2" y="1053"/>
                  </a:lnTo>
                  <a:lnTo>
                    <a:pt x="6" y="1034"/>
                  </a:lnTo>
                  <a:lnTo>
                    <a:pt x="20" y="987"/>
                  </a:lnTo>
                  <a:lnTo>
                    <a:pt x="33" y="939"/>
                  </a:lnTo>
                  <a:lnTo>
                    <a:pt x="39" y="925"/>
                  </a:lnTo>
                  <a:lnTo>
                    <a:pt x="46" y="915"/>
                  </a:lnTo>
                  <a:lnTo>
                    <a:pt x="52" y="908"/>
                  </a:lnTo>
                  <a:lnTo>
                    <a:pt x="61" y="907"/>
                  </a:lnTo>
                  <a:lnTo>
                    <a:pt x="73" y="910"/>
                  </a:lnTo>
                  <a:lnTo>
                    <a:pt x="88" y="917"/>
                  </a:lnTo>
                  <a:lnTo>
                    <a:pt x="131" y="936"/>
                  </a:lnTo>
                  <a:lnTo>
                    <a:pt x="176" y="952"/>
                  </a:lnTo>
                  <a:lnTo>
                    <a:pt x="221" y="963"/>
                  </a:lnTo>
                  <a:lnTo>
                    <a:pt x="268" y="970"/>
                  </a:lnTo>
                  <a:lnTo>
                    <a:pt x="298" y="972"/>
                  </a:lnTo>
                  <a:lnTo>
                    <a:pt x="328" y="971"/>
                  </a:lnTo>
                  <a:lnTo>
                    <a:pt x="358" y="965"/>
                  </a:lnTo>
                  <a:lnTo>
                    <a:pt x="387" y="955"/>
                  </a:lnTo>
                  <a:lnTo>
                    <a:pt x="408" y="943"/>
                  </a:lnTo>
                  <a:lnTo>
                    <a:pt x="424" y="928"/>
                  </a:lnTo>
                  <a:lnTo>
                    <a:pt x="437" y="910"/>
                  </a:lnTo>
                  <a:lnTo>
                    <a:pt x="444" y="892"/>
                  </a:lnTo>
                  <a:lnTo>
                    <a:pt x="447" y="871"/>
                  </a:lnTo>
                  <a:lnTo>
                    <a:pt x="445" y="851"/>
                  </a:lnTo>
                  <a:lnTo>
                    <a:pt x="438" y="831"/>
                  </a:lnTo>
                  <a:lnTo>
                    <a:pt x="425" y="811"/>
                  </a:lnTo>
                  <a:lnTo>
                    <a:pt x="408" y="794"/>
                  </a:lnTo>
                  <a:lnTo>
                    <a:pt x="387" y="778"/>
                  </a:lnTo>
                  <a:lnTo>
                    <a:pt x="365" y="766"/>
                  </a:lnTo>
                  <a:lnTo>
                    <a:pt x="342" y="755"/>
                  </a:lnTo>
                  <a:lnTo>
                    <a:pt x="295" y="735"/>
                  </a:lnTo>
                  <a:lnTo>
                    <a:pt x="249" y="715"/>
                  </a:lnTo>
                  <a:lnTo>
                    <a:pt x="202" y="696"/>
                  </a:lnTo>
                  <a:lnTo>
                    <a:pt x="157" y="672"/>
                  </a:lnTo>
                  <a:lnTo>
                    <a:pt x="127" y="651"/>
                  </a:lnTo>
                  <a:lnTo>
                    <a:pt x="100" y="631"/>
                  </a:lnTo>
                  <a:lnTo>
                    <a:pt x="76" y="607"/>
                  </a:lnTo>
                  <a:lnTo>
                    <a:pt x="55" y="582"/>
                  </a:lnTo>
                  <a:lnTo>
                    <a:pt x="37" y="554"/>
                  </a:lnTo>
                  <a:lnTo>
                    <a:pt x="24" y="525"/>
                  </a:lnTo>
                  <a:lnTo>
                    <a:pt x="15" y="493"/>
                  </a:lnTo>
                  <a:lnTo>
                    <a:pt x="9" y="459"/>
                  </a:lnTo>
                  <a:lnTo>
                    <a:pt x="9" y="422"/>
                  </a:lnTo>
                  <a:lnTo>
                    <a:pt x="14" y="385"/>
                  </a:lnTo>
                  <a:lnTo>
                    <a:pt x="22" y="350"/>
                  </a:lnTo>
                  <a:lnTo>
                    <a:pt x="34" y="318"/>
                  </a:lnTo>
                  <a:lnTo>
                    <a:pt x="50" y="289"/>
                  </a:lnTo>
                  <a:lnTo>
                    <a:pt x="68" y="262"/>
                  </a:lnTo>
                  <a:lnTo>
                    <a:pt x="91" y="239"/>
                  </a:lnTo>
                  <a:lnTo>
                    <a:pt x="116" y="217"/>
                  </a:lnTo>
                  <a:lnTo>
                    <a:pt x="145" y="198"/>
                  </a:lnTo>
                  <a:lnTo>
                    <a:pt x="176" y="182"/>
                  </a:lnTo>
                  <a:lnTo>
                    <a:pt x="211" y="167"/>
                  </a:lnTo>
                  <a:lnTo>
                    <a:pt x="228" y="161"/>
                  </a:lnTo>
                  <a:lnTo>
                    <a:pt x="242" y="156"/>
                  </a:lnTo>
                  <a:lnTo>
                    <a:pt x="250" y="150"/>
                  </a:lnTo>
                  <a:lnTo>
                    <a:pt x="256" y="143"/>
                  </a:lnTo>
                  <a:lnTo>
                    <a:pt x="258" y="132"/>
                  </a:lnTo>
                  <a:lnTo>
                    <a:pt x="260" y="119"/>
                  </a:lnTo>
                  <a:lnTo>
                    <a:pt x="260" y="99"/>
                  </a:lnTo>
                  <a:lnTo>
                    <a:pt x="260" y="48"/>
                  </a:lnTo>
                  <a:lnTo>
                    <a:pt x="261" y="30"/>
                  </a:lnTo>
                  <a:lnTo>
                    <a:pt x="263" y="18"/>
                  </a:lnTo>
                  <a:lnTo>
                    <a:pt x="268" y="9"/>
                  </a:lnTo>
                  <a:lnTo>
                    <a:pt x="277" y="4"/>
                  </a:lnTo>
                  <a:lnTo>
                    <a:pt x="289" y="1"/>
                  </a:lnTo>
                  <a:lnTo>
                    <a:pt x="3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29" name="Google Shape;10529;p23"/>
          <p:cNvGrpSpPr/>
          <p:nvPr/>
        </p:nvGrpSpPr>
        <p:grpSpPr>
          <a:xfrm>
            <a:off x="14656892" y="22589731"/>
            <a:ext cx="628824" cy="532727"/>
            <a:chOff x="5911" y="2226"/>
            <a:chExt cx="262" cy="222"/>
          </a:xfrm>
        </p:grpSpPr>
        <p:sp>
          <p:nvSpPr>
            <p:cNvPr id="10530" name="Google Shape;10530;p23"/>
            <p:cNvSpPr/>
            <p:nvPr/>
          </p:nvSpPr>
          <p:spPr>
            <a:xfrm>
              <a:off x="5933" y="2253"/>
              <a:ext cx="124" cy="194"/>
            </a:xfrm>
            <a:custGeom>
              <a:rect b="b" l="l" r="r" t="t"/>
              <a:pathLst>
                <a:path extrusionOk="0" h="2499" w="1600">
                  <a:moveTo>
                    <a:pt x="745" y="0"/>
                  </a:moveTo>
                  <a:lnTo>
                    <a:pt x="781" y="1"/>
                  </a:lnTo>
                  <a:lnTo>
                    <a:pt x="816" y="4"/>
                  </a:lnTo>
                  <a:lnTo>
                    <a:pt x="847" y="10"/>
                  </a:lnTo>
                  <a:lnTo>
                    <a:pt x="876" y="19"/>
                  </a:lnTo>
                  <a:lnTo>
                    <a:pt x="902" y="28"/>
                  </a:lnTo>
                  <a:lnTo>
                    <a:pt x="926" y="38"/>
                  </a:lnTo>
                  <a:lnTo>
                    <a:pt x="946" y="49"/>
                  </a:lnTo>
                  <a:lnTo>
                    <a:pt x="964" y="61"/>
                  </a:lnTo>
                  <a:lnTo>
                    <a:pt x="978" y="72"/>
                  </a:lnTo>
                  <a:lnTo>
                    <a:pt x="991" y="82"/>
                  </a:lnTo>
                  <a:lnTo>
                    <a:pt x="1001" y="91"/>
                  </a:lnTo>
                  <a:lnTo>
                    <a:pt x="1007" y="97"/>
                  </a:lnTo>
                  <a:lnTo>
                    <a:pt x="1012" y="101"/>
                  </a:lnTo>
                  <a:lnTo>
                    <a:pt x="1014" y="103"/>
                  </a:lnTo>
                  <a:lnTo>
                    <a:pt x="1058" y="101"/>
                  </a:lnTo>
                  <a:lnTo>
                    <a:pt x="1100" y="104"/>
                  </a:lnTo>
                  <a:lnTo>
                    <a:pt x="1139" y="112"/>
                  </a:lnTo>
                  <a:lnTo>
                    <a:pt x="1176" y="124"/>
                  </a:lnTo>
                  <a:lnTo>
                    <a:pt x="1210" y="140"/>
                  </a:lnTo>
                  <a:lnTo>
                    <a:pt x="1241" y="161"/>
                  </a:lnTo>
                  <a:lnTo>
                    <a:pt x="1269" y="185"/>
                  </a:lnTo>
                  <a:lnTo>
                    <a:pt x="1293" y="213"/>
                  </a:lnTo>
                  <a:lnTo>
                    <a:pt x="1317" y="244"/>
                  </a:lnTo>
                  <a:lnTo>
                    <a:pt x="1337" y="279"/>
                  </a:lnTo>
                  <a:lnTo>
                    <a:pt x="1355" y="316"/>
                  </a:lnTo>
                  <a:lnTo>
                    <a:pt x="1371" y="356"/>
                  </a:lnTo>
                  <a:lnTo>
                    <a:pt x="1383" y="400"/>
                  </a:lnTo>
                  <a:lnTo>
                    <a:pt x="1394" y="445"/>
                  </a:lnTo>
                  <a:lnTo>
                    <a:pt x="1403" y="492"/>
                  </a:lnTo>
                  <a:lnTo>
                    <a:pt x="1410" y="542"/>
                  </a:lnTo>
                  <a:lnTo>
                    <a:pt x="1414" y="594"/>
                  </a:lnTo>
                  <a:lnTo>
                    <a:pt x="1417" y="646"/>
                  </a:lnTo>
                  <a:lnTo>
                    <a:pt x="1417" y="701"/>
                  </a:lnTo>
                  <a:lnTo>
                    <a:pt x="1416" y="757"/>
                  </a:lnTo>
                  <a:lnTo>
                    <a:pt x="1412" y="814"/>
                  </a:lnTo>
                  <a:lnTo>
                    <a:pt x="1408" y="871"/>
                  </a:lnTo>
                  <a:lnTo>
                    <a:pt x="1404" y="927"/>
                  </a:lnTo>
                  <a:lnTo>
                    <a:pt x="1403" y="979"/>
                  </a:lnTo>
                  <a:lnTo>
                    <a:pt x="1405" y="1026"/>
                  </a:lnTo>
                  <a:lnTo>
                    <a:pt x="1410" y="1070"/>
                  </a:lnTo>
                  <a:lnTo>
                    <a:pt x="1416" y="1109"/>
                  </a:lnTo>
                  <a:lnTo>
                    <a:pt x="1425" y="1146"/>
                  </a:lnTo>
                  <a:lnTo>
                    <a:pt x="1436" y="1178"/>
                  </a:lnTo>
                  <a:lnTo>
                    <a:pt x="1447" y="1208"/>
                  </a:lnTo>
                  <a:lnTo>
                    <a:pt x="1460" y="1234"/>
                  </a:lnTo>
                  <a:lnTo>
                    <a:pt x="1474" y="1258"/>
                  </a:lnTo>
                  <a:lnTo>
                    <a:pt x="1488" y="1277"/>
                  </a:lnTo>
                  <a:lnTo>
                    <a:pt x="1503" y="1296"/>
                  </a:lnTo>
                  <a:lnTo>
                    <a:pt x="1517" y="1310"/>
                  </a:lnTo>
                  <a:lnTo>
                    <a:pt x="1532" y="1324"/>
                  </a:lnTo>
                  <a:lnTo>
                    <a:pt x="1545" y="1334"/>
                  </a:lnTo>
                  <a:lnTo>
                    <a:pt x="1559" y="1343"/>
                  </a:lnTo>
                  <a:lnTo>
                    <a:pt x="1570" y="1351"/>
                  </a:lnTo>
                  <a:lnTo>
                    <a:pt x="1580" y="1356"/>
                  </a:lnTo>
                  <a:lnTo>
                    <a:pt x="1588" y="1360"/>
                  </a:lnTo>
                  <a:lnTo>
                    <a:pt x="1595" y="1362"/>
                  </a:lnTo>
                  <a:lnTo>
                    <a:pt x="1599" y="1364"/>
                  </a:lnTo>
                  <a:lnTo>
                    <a:pt x="1600" y="1364"/>
                  </a:lnTo>
                  <a:lnTo>
                    <a:pt x="1570" y="1391"/>
                  </a:lnTo>
                  <a:lnTo>
                    <a:pt x="1537" y="1415"/>
                  </a:lnTo>
                  <a:lnTo>
                    <a:pt x="1501" y="1435"/>
                  </a:lnTo>
                  <a:lnTo>
                    <a:pt x="1464" y="1453"/>
                  </a:lnTo>
                  <a:lnTo>
                    <a:pt x="1425" y="1468"/>
                  </a:lnTo>
                  <a:lnTo>
                    <a:pt x="1386" y="1481"/>
                  </a:lnTo>
                  <a:lnTo>
                    <a:pt x="1347" y="1491"/>
                  </a:lnTo>
                  <a:lnTo>
                    <a:pt x="1309" y="1499"/>
                  </a:lnTo>
                  <a:lnTo>
                    <a:pt x="1272" y="1505"/>
                  </a:lnTo>
                  <a:lnTo>
                    <a:pt x="1237" y="1510"/>
                  </a:lnTo>
                  <a:lnTo>
                    <a:pt x="1205" y="1514"/>
                  </a:lnTo>
                  <a:lnTo>
                    <a:pt x="1176" y="1516"/>
                  </a:lnTo>
                  <a:lnTo>
                    <a:pt x="1150" y="1517"/>
                  </a:lnTo>
                  <a:lnTo>
                    <a:pt x="1129" y="1518"/>
                  </a:lnTo>
                  <a:lnTo>
                    <a:pt x="1114" y="1518"/>
                  </a:lnTo>
                  <a:lnTo>
                    <a:pt x="1104" y="1518"/>
                  </a:lnTo>
                  <a:lnTo>
                    <a:pt x="1100" y="1518"/>
                  </a:lnTo>
                  <a:lnTo>
                    <a:pt x="1100" y="1625"/>
                  </a:lnTo>
                  <a:lnTo>
                    <a:pt x="1101" y="1633"/>
                  </a:lnTo>
                  <a:lnTo>
                    <a:pt x="805" y="2499"/>
                  </a:lnTo>
                  <a:lnTo>
                    <a:pt x="507" y="1630"/>
                  </a:lnTo>
                  <a:lnTo>
                    <a:pt x="507" y="1521"/>
                  </a:lnTo>
                  <a:lnTo>
                    <a:pt x="447" y="1520"/>
                  </a:lnTo>
                  <a:lnTo>
                    <a:pt x="392" y="1516"/>
                  </a:lnTo>
                  <a:lnTo>
                    <a:pt x="342" y="1511"/>
                  </a:lnTo>
                  <a:lnTo>
                    <a:pt x="295" y="1503"/>
                  </a:lnTo>
                  <a:lnTo>
                    <a:pt x="252" y="1494"/>
                  </a:lnTo>
                  <a:lnTo>
                    <a:pt x="214" y="1483"/>
                  </a:lnTo>
                  <a:lnTo>
                    <a:pt x="179" y="1471"/>
                  </a:lnTo>
                  <a:lnTo>
                    <a:pt x="148" y="1459"/>
                  </a:lnTo>
                  <a:lnTo>
                    <a:pt x="120" y="1447"/>
                  </a:lnTo>
                  <a:lnTo>
                    <a:pt x="95" y="1433"/>
                  </a:lnTo>
                  <a:lnTo>
                    <a:pt x="73" y="1420"/>
                  </a:lnTo>
                  <a:lnTo>
                    <a:pt x="56" y="1407"/>
                  </a:lnTo>
                  <a:lnTo>
                    <a:pt x="40" y="1396"/>
                  </a:lnTo>
                  <a:lnTo>
                    <a:pt x="27" y="1385"/>
                  </a:lnTo>
                  <a:lnTo>
                    <a:pt x="18" y="1375"/>
                  </a:lnTo>
                  <a:lnTo>
                    <a:pt x="9" y="1367"/>
                  </a:lnTo>
                  <a:lnTo>
                    <a:pt x="4" y="1362"/>
                  </a:lnTo>
                  <a:lnTo>
                    <a:pt x="1" y="1358"/>
                  </a:lnTo>
                  <a:lnTo>
                    <a:pt x="0" y="1357"/>
                  </a:lnTo>
                  <a:lnTo>
                    <a:pt x="1" y="1357"/>
                  </a:lnTo>
                  <a:lnTo>
                    <a:pt x="4" y="1356"/>
                  </a:lnTo>
                  <a:lnTo>
                    <a:pt x="9" y="1355"/>
                  </a:lnTo>
                  <a:lnTo>
                    <a:pt x="16" y="1354"/>
                  </a:lnTo>
                  <a:lnTo>
                    <a:pt x="24" y="1352"/>
                  </a:lnTo>
                  <a:lnTo>
                    <a:pt x="33" y="1348"/>
                  </a:lnTo>
                  <a:lnTo>
                    <a:pt x="43" y="1342"/>
                  </a:lnTo>
                  <a:lnTo>
                    <a:pt x="54" y="1336"/>
                  </a:lnTo>
                  <a:lnTo>
                    <a:pt x="66" y="1328"/>
                  </a:lnTo>
                  <a:lnTo>
                    <a:pt x="78" y="1318"/>
                  </a:lnTo>
                  <a:lnTo>
                    <a:pt x="91" y="1305"/>
                  </a:lnTo>
                  <a:lnTo>
                    <a:pt x="104" y="1290"/>
                  </a:lnTo>
                  <a:lnTo>
                    <a:pt x="117" y="1271"/>
                  </a:lnTo>
                  <a:lnTo>
                    <a:pt x="130" y="1250"/>
                  </a:lnTo>
                  <a:lnTo>
                    <a:pt x="142" y="1227"/>
                  </a:lnTo>
                  <a:lnTo>
                    <a:pt x="155" y="1199"/>
                  </a:lnTo>
                  <a:lnTo>
                    <a:pt x="166" y="1168"/>
                  </a:lnTo>
                  <a:lnTo>
                    <a:pt x="177" y="1134"/>
                  </a:lnTo>
                  <a:lnTo>
                    <a:pt x="186" y="1095"/>
                  </a:lnTo>
                  <a:lnTo>
                    <a:pt x="194" y="1051"/>
                  </a:lnTo>
                  <a:lnTo>
                    <a:pt x="200" y="1004"/>
                  </a:lnTo>
                  <a:lnTo>
                    <a:pt x="205" y="951"/>
                  </a:lnTo>
                  <a:lnTo>
                    <a:pt x="210" y="894"/>
                  </a:lnTo>
                  <a:lnTo>
                    <a:pt x="211" y="831"/>
                  </a:lnTo>
                  <a:lnTo>
                    <a:pt x="211" y="763"/>
                  </a:lnTo>
                  <a:lnTo>
                    <a:pt x="211" y="692"/>
                  </a:lnTo>
                  <a:lnTo>
                    <a:pt x="213" y="626"/>
                  </a:lnTo>
                  <a:lnTo>
                    <a:pt x="218" y="564"/>
                  </a:lnTo>
                  <a:lnTo>
                    <a:pt x="225" y="507"/>
                  </a:lnTo>
                  <a:lnTo>
                    <a:pt x="234" y="454"/>
                  </a:lnTo>
                  <a:lnTo>
                    <a:pt x="247" y="407"/>
                  </a:lnTo>
                  <a:lnTo>
                    <a:pt x="260" y="362"/>
                  </a:lnTo>
                  <a:lnTo>
                    <a:pt x="275" y="321"/>
                  </a:lnTo>
                  <a:lnTo>
                    <a:pt x="291" y="284"/>
                  </a:lnTo>
                  <a:lnTo>
                    <a:pt x="309" y="251"/>
                  </a:lnTo>
                  <a:lnTo>
                    <a:pt x="327" y="221"/>
                  </a:lnTo>
                  <a:lnTo>
                    <a:pt x="347" y="193"/>
                  </a:lnTo>
                  <a:lnTo>
                    <a:pt x="366" y="169"/>
                  </a:lnTo>
                  <a:lnTo>
                    <a:pt x="387" y="148"/>
                  </a:lnTo>
                  <a:lnTo>
                    <a:pt x="408" y="128"/>
                  </a:lnTo>
                  <a:lnTo>
                    <a:pt x="428" y="111"/>
                  </a:lnTo>
                  <a:lnTo>
                    <a:pt x="449" y="97"/>
                  </a:lnTo>
                  <a:lnTo>
                    <a:pt x="469" y="84"/>
                  </a:lnTo>
                  <a:lnTo>
                    <a:pt x="488" y="72"/>
                  </a:lnTo>
                  <a:lnTo>
                    <a:pt x="507" y="63"/>
                  </a:lnTo>
                  <a:lnTo>
                    <a:pt x="524" y="55"/>
                  </a:lnTo>
                  <a:lnTo>
                    <a:pt x="541" y="48"/>
                  </a:lnTo>
                  <a:lnTo>
                    <a:pt x="556" y="42"/>
                  </a:lnTo>
                  <a:lnTo>
                    <a:pt x="570" y="37"/>
                  </a:lnTo>
                  <a:lnTo>
                    <a:pt x="617" y="21"/>
                  </a:lnTo>
                  <a:lnTo>
                    <a:pt x="663" y="9"/>
                  </a:lnTo>
                  <a:lnTo>
                    <a:pt x="705" y="3"/>
                  </a:lnTo>
                  <a:lnTo>
                    <a:pt x="7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31" name="Google Shape;10531;p23"/>
            <p:cNvSpPr/>
            <p:nvPr/>
          </p:nvSpPr>
          <p:spPr>
            <a:xfrm>
              <a:off x="5911" y="2385"/>
              <a:ext cx="170" cy="63"/>
            </a:xfrm>
            <a:custGeom>
              <a:rect b="b" l="l" r="r" t="t"/>
              <a:pathLst>
                <a:path extrusionOk="0" h="843" w="2188">
                  <a:moveTo>
                    <a:pt x="685" y="0"/>
                  </a:moveTo>
                  <a:lnTo>
                    <a:pt x="566" y="348"/>
                  </a:lnTo>
                  <a:lnTo>
                    <a:pt x="730" y="336"/>
                  </a:lnTo>
                  <a:lnTo>
                    <a:pt x="1094" y="784"/>
                  </a:lnTo>
                  <a:lnTo>
                    <a:pt x="1457" y="336"/>
                  </a:lnTo>
                  <a:lnTo>
                    <a:pt x="1623" y="348"/>
                  </a:lnTo>
                  <a:lnTo>
                    <a:pt x="1505" y="0"/>
                  </a:lnTo>
                  <a:lnTo>
                    <a:pt x="1536" y="18"/>
                  </a:lnTo>
                  <a:lnTo>
                    <a:pt x="1568" y="34"/>
                  </a:lnTo>
                  <a:lnTo>
                    <a:pt x="1941" y="219"/>
                  </a:lnTo>
                  <a:lnTo>
                    <a:pt x="1977" y="240"/>
                  </a:lnTo>
                  <a:lnTo>
                    <a:pt x="2010" y="263"/>
                  </a:lnTo>
                  <a:lnTo>
                    <a:pt x="2038" y="290"/>
                  </a:lnTo>
                  <a:lnTo>
                    <a:pt x="2064" y="320"/>
                  </a:lnTo>
                  <a:lnTo>
                    <a:pt x="2086" y="353"/>
                  </a:lnTo>
                  <a:lnTo>
                    <a:pt x="2105" y="389"/>
                  </a:lnTo>
                  <a:lnTo>
                    <a:pt x="2118" y="427"/>
                  </a:lnTo>
                  <a:lnTo>
                    <a:pt x="2128" y="466"/>
                  </a:lnTo>
                  <a:lnTo>
                    <a:pt x="2188" y="796"/>
                  </a:lnTo>
                  <a:lnTo>
                    <a:pt x="2188" y="810"/>
                  </a:lnTo>
                  <a:lnTo>
                    <a:pt x="2183" y="823"/>
                  </a:lnTo>
                  <a:lnTo>
                    <a:pt x="2175" y="833"/>
                  </a:lnTo>
                  <a:lnTo>
                    <a:pt x="2163" y="840"/>
                  </a:lnTo>
                  <a:lnTo>
                    <a:pt x="2149" y="843"/>
                  </a:lnTo>
                  <a:lnTo>
                    <a:pt x="38" y="843"/>
                  </a:lnTo>
                  <a:lnTo>
                    <a:pt x="25" y="840"/>
                  </a:lnTo>
                  <a:lnTo>
                    <a:pt x="13" y="833"/>
                  </a:lnTo>
                  <a:lnTo>
                    <a:pt x="4" y="823"/>
                  </a:lnTo>
                  <a:lnTo>
                    <a:pt x="0" y="810"/>
                  </a:lnTo>
                  <a:lnTo>
                    <a:pt x="0" y="796"/>
                  </a:lnTo>
                  <a:lnTo>
                    <a:pt x="59" y="466"/>
                  </a:lnTo>
                  <a:lnTo>
                    <a:pt x="69" y="426"/>
                  </a:lnTo>
                  <a:lnTo>
                    <a:pt x="83" y="388"/>
                  </a:lnTo>
                  <a:lnTo>
                    <a:pt x="101" y="353"/>
                  </a:lnTo>
                  <a:lnTo>
                    <a:pt x="123" y="320"/>
                  </a:lnTo>
                  <a:lnTo>
                    <a:pt x="149" y="289"/>
                  </a:lnTo>
                  <a:lnTo>
                    <a:pt x="179" y="262"/>
                  </a:lnTo>
                  <a:lnTo>
                    <a:pt x="211" y="239"/>
                  </a:lnTo>
                  <a:lnTo>
                    <a:pt x="246" y="219"/>
                  </a:lnTo>
                  <a:lnTo>
                    <a:pt x="611" y="38"/>
                  </a:lnTo>
                  <a:lnTo>
                    <a:pt x="6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32" name="Google Shape;10532;p23"/>
            <p:cNvSpPr/>
            <p:nvPr/>
          </p:nvSpPr>
          <p:spPr>
            <a:xfrm>
              <a:off x="6059" y="2226"/>
              <a:ext cx="114" cy="114"/>
            </a:xfrm>
            <a:custGeom>
              <a:rect b="b" l="l" r="r" t="t"/>
              <a:pathLst>
                <a:path extrusionOk="0" h="1477" w="1475">
                  <a:moveTo>
                    <a:pt x="1055" y="642"/>
                  </a:moveTo>
                  <a:lnTo>
                    <a:pt x="1033" y="646"/>
                  </a:lnTo>
                  <a:lnTo>
                    <a:pt x="1013" y="653"/>
                  </a:lnTo>
                  <a:lnTo>
                    <a:pt x="995" y="664"/>
                  </a:lnTo>
                  <a:lnTo>
                    <a:pt x="980" y="679"/>
                  </a:lnTo>
                  <a:lnTo>
                    <a:pt x="969" y="696"/>
                  </a:lnTo>
                  <a:lnTo>
                    <a:pt x="962" y="717"/>
                  </a:lnTo>
                  <a:lnTo>
                    <a:pt x="959" y="738"/>
                  </a:lnTo>
                  <a:lnTo>
                    <a:pt x="962" y="760"/>
                  </a:lnTo>
                  <a:lnTo>
                    <a:pt x="969" y="781"/>
                  </a:lnTo>
                  <a:lnTo>
                    <a:pt x="980" y="798"/>
                  </a:lnTo>
                  <a:lnTo>
                    <a:pt x="995" y="814"/>
                  </a:lnTo>
                  <a:lnTo>
                    <a:pt x="1013" y="825"/>
                  </a:lnTo>
                  <a:lnTo>
                    <a:pt x="1033" y="832"/>
                  </a:lnTo>
                  <a:lnTo>
                    <a:pt x="1055" y="834"/>
                  </a:lnTo>
                  <a:lnTo>
                    <a:pt x="1077" y="832"/>
                  </a:lnTo>
                  <a:lnTo>
                    <a:pt x="1097" y="825"/>
                  </a:lnTo>
                  <a:lnTo>
                    <a:pt x="1115" y="814"/>
                  </a:lnTo>
                  <a:lnTo>
                    <a:pt x="1130" y="798"/>
                  </a:lnTo>
                  <a:lnTo>
                    <a:pt x="1141" y="781"/>
                  </a:lnTo>
                  <a:lnTo>
                    <a:pt x="1149" y="760"/>
                  </a:lnTo>
                  <a:lnTo>
                    <a:pt x="1151" y="738"/>
                  </a:lnTo>
                  <a:lnTo>
                    <a:pt x="1149" y="717"/>
                  </a:lnTo>
                  <a:lnTo>
                    <a:pt x="1141" y="696"/>
                  </a:lnTo>
                  <a:lnTo>
                    <a:pt x="1130" y="679"/>
                  </a:lnTo>
                  <a:lnTo>
                    <a:pt x="1115" y="664"/>
                  </a:lnTo>
                  <a:lnTo>
                    <a:pt x="1097" y="653"/>
                  </a:lnTo>
                  <a:lnTo>
                    <a:pt x="1077" y="646"/>
                  </a:lnTo>
                  <a:lnTo>
                    <a:pt x="1055" y="642"/>
                  </a:lnTo>
                  <a:close/>
                  <a:moveTo>
                    <a:pt x="738" y="642"/>
                  </a:moveTo>
                  <a:lnTo>
                    <a:pt x="715" y="646"/>
                  </a:lnTo>
                  <a:lnTo>
                    <a:pt x="696" y="653"/>
                  </a:lnTo>
                  <a:lnTo>
                    <a:pt x="678" y="664"/>
                  </a:lnTo>
                  <a:lnTo>
                    <a:pt x="663" y="679"/>
                  </a:lnTo>
                  <a:lnTo>
                    <a:pt x="651" y="696"/>
                  </a:lnTo>
                  <a:lnTo>
                    <a:pt x="644" y="717"/>
                  </a:lnTo>
                  <a:lnTo>
                    <a:pt x="642" y="738"/>
                  </a:lnTo>
                  <a:lnTo>
                    <a:pt x="644" y="760"/>
                  </a:lnTo>
                  <a:lnTo>
                    <a:pt x="651" y="781"/>
                  </a:lnTo>
                  <a:lnTo>
                    <a:pt x="663" y="798"/>
                  </a:lnTo>
                  <a:lnTo>
                    <a:pt x="678" y="814"/>
                  </a:lnTo>
                  <a:lnTo>
                    <a:pt x="696" y="825"/>
                  </a:lnTo>
                  <a:lnTo>
                    <a:pt x="715" y="832"/>
                  </a:lnTo>
                  <a:lnTo>
                    <a:pt x="738" y="834"/>
                  </a:lnTo>
                  <a:lnTo>
                    <a:pt x="760" y="832"/>
                  </a:lnTo>
                  <a:lnTo>
                    <a:pt x="779" y="825"/>
                  </a:lnTo>
                  <a:lnTo>
                    <a:pt x="798" y="814"/>
                  </a:lnTo>
                  <a:lnTo>
                    <a:pt x="812" y="798"/>
                  </a:lnTo>
                  <a:lnTo>
                    <a:pt x="824" y="781"/>
                  </a:lnTo>
                  <a:lnTo>
                    <a:pt x="831" y="760"/>
                  </a:lnTo>
                  <a:lnTo>
                    <a:pt x="834" y="738"/>
                  </a:lnTo>
                  <a:lnTo>
                    <a:pt x="831" y="717"/>
                  </a:lnTo>
                  <a:lnTo>
                    <a:pt x="824" y="696"/>
                  </a:lnTo>
                  <a:lnTo>
                    <a:pt x="812" y="679"/>
                  </a:lnTo>
                  <a:lnTo>
                    <a:pt x="798" y="664"/>
                  </a:lnTo>
                  <a:lnTo>
                    <a:pt x="779" y="653"/>
                  </a:lnTo>
                  <a:lnTo>
                    <a:pt x="760" y="646"/>
                  </a:lnTo>
                  <a:lnTo>
                    <a:pt x="738" y="642"/>
                  </a:lnTo>
                  <a:close/>
                  <a:moveTo>
                    <a:pt x="420" y="642"/>
                  </a:moveTo>
                  <a:lnTo>
                    <a:pt x="398" y="646"/>
                  </a:lnTo>
                  <a:lnTo>
                    <a:pt x="378" y="653"/>
                  </a:lnTo>
                  <a:lnTo>
                    <a:pt x="360" y="664"/>
                  </a:lnTo>
                  <a:lnTo>
                    <a:pt x="345" y="679"/>
                  </a:lnTo>
                  <a:lnTo>
                    <a:pt x="333" y="696"/>
                  </a:lnTo>
                  <a:lnTo>
                    <a:pt x="326" y="717"/>
                  </a:lnTo>
                  <a:lnTo>
                    <a:pt x="324" y="738"/>
                  </a:lnTo>
                  <a:lnTo>
                    <a:pt x="326" y="760"/>
                  </a:lnTo>
                  <a:lnTo>
                    <a:pt x="333" y="781"/>
                  </a:lnTo>
                  <a:lnTo>
                    <a:pt x="345" y="798"/>
                  </a:lnTo>
                  <a:lnTo>
                    <a:pt x="360" y="814"/>
                  </a:lnTo>
                  <a:lnTo>
                    <a:pt x="378" y="825"/>
                  </a:lnTo>
                  <a:lnTo>
                    <a:pt x="398" y="832"/>
                  </a:lnTo>
                  <a:lnTo>
                    <a:pt x="420" y="834"/>
                  </a:lnTo>
                  <a:lnTo>
                    <a:pt x="442" y="832"/>
                  </a:lnTo>
                  <a:lnTo>
                    <a:pt x="462" y="825"/>
                  </a:lnTo>
                  <a:lnTo>
                    <a:pt x="480" y="814"/>
                  </a:lnTo>
                  <a:lnTo>
                    <a:pt x="494" y="798"/>
                  </a:lnTo>
                  <a:lnTo>
                    <a:pt x="506" y="781"/>
                  </a:lnTo>
                  <a:lnTo>
                    <a:pt x="513" y="760"/>
                  </a:lnTo>
                  <a:lnTo>
                    <a:pt x="516" y="738"/>
                  </a:lnTo>
                  <a:lnTo>
                    <a:pt x="513" y="717"/>
                  </a:lnTo>
                  <a:lnTo>
                    <a:pt x="506" y="696"/>
                  </a:lnTo>
                  <a:lnTo>
                    <a:pt x="494" y="679"/>
                  </a:lnTo>
                  <a:lnTo>
                    <a:pt x="480" y="664"/>
                  </a:lnTo>
                  <a:lnTo>
                    <a:pt x="462" y="653"/>
                  </a:lnTo>
                  <a:lnTo>
                    <a:pt x="442" y="646"/>
                  </a:lnTo>
                  <a:lnTo>
                    <a:pt x="420" y="642"/>
                  </a:lnTo>
                  <a:close/>
                  <a:moveTo>
                    <a:pt x="768" y="0"/>
                  </a:moveTo>
                  <a:lnTo>
                    <a:pt x="827" y="5"/>
                  </a:lnTo>
                  <a:lnTo>
                    <a:pt x="885" y="15"/>
                  </a:lnTo>
                  <a:lnTo>
                    <a:pt x="944" y="29"/>
                  </a:lnTo>
                  <a:lnTo>
                    <a:pt x="1001" y="49"/>
                  </a:lnTo>
                  <a:lnTo>
                    <a:pt x="1057" y="72"/>
                  </a:lnTo>
                  <a:lnTo>
                    <a:pt x="1111" y="101"/>
                  </a:lnTo>
                  <a:lnTo>
                    <a:pt x="1163" y="134"/>
                  </a:lnTo>
                  <a:lnTo>
                    <a:pt x="1213" y="174"/>
                  </a:lnTo>
                  <a:lnTo>
                    <a:pt x="1259" y="216"/>
                  </a:lnTo>
                  <a:lnTo>
                    <a:pt x="1302" y="263"/>
                  </a:lnTo>
                  <a:lnTo>
                    <a:pt x="1341" y="313"/>
                  </a:lnTo>
                  <a:lnTo>
                    <a:pt x="1375" y="365"/>
                  </a:lnTo>
                  <a:lnTo>
                    <a:pt x="1404" y="419"/>
                  </a:lnTo>
                  <a:lnTo>
                    <a:pt x="1427" y="475"/>
                  </a:lnTo>
                  <a:lnTo>
                    <a:pt x="1447" y="532"/>
                  </a:lnTo>
                  <a:lnTo>
                    <a:pt x="1461" y="591"/>
                  </a:lnTo>
                  <a:lnTo>
                    <a:pt x="1471" y="650"/>
                  </a:lnTo>
                  <a:lnTo>
                    <a:pt x="1475" y="710"/>
                  </a:lnTo>
                  <a:lnTo>
                    <a:pt x="1475" y="768"/>
                  </a:lnTo>
                  <a:lnTo>
                    <a:pt x="1471" y="828"/>
                  </a:lnTo>
                  <a:lnTo>
                    <a:pt x="1461" y="887"/>
                  </a:lnTo>
                  <a:lnTo>
                    <a:pt x="1447" y="946"/>
                  </a:lnTo>
                  <a:lnTo>
                    <a:pt x="1427" y="1003"/>
                  </a:lnTo>
                  <a:lnTo>
                    <a:pt x="1404" y="1059"/>
                  </a:lnTo>
                  <a:lnTo>
                    <a:pt x="1375" y="1113"/>
                  </a:lnTo>
                  <a:lnTo>
                    <a:pt x="1341" y="1165"/>
                  </a:lnTo>
                  <a:lnTo>
                    <a:pt x="1302" y="1214"/>
                  </a:lnTo>
                  <a:lnTo>
                    <a:pt x="1259" y="1262"/>
                  </a:lnTo>
                  <a:lnTo>
                    <a:pt x="1213" y="1304"/>
                  </a:lnTo>
                  <a:lnTo>
                    <a:pt x="1163" y="1344"/>
                  </a:lnTo>
                  <a:lnTo>
                    <a:pt x="1112" y="1377"/>
                  </a:lnTo>
                  <a:lnTo>
                    <a:pt x="1057" y="1406"/>
                  </a:lnTo>
                  <a:lnTo>
                    <a:pt x="1001" y="1429"/>
                  </a:lnTo>
                  <a:lnTo>
                    <a:pt x="944" y="1449"/>
                  </a:lnTo>
                  <a:lnTo>
                    <a:pt x="885" y="1462"/>
                  </a:lnTo>
                  <a:lnTo>
                    <a:pt x="827" y="1473"/>
                  </a:lnTo>
                  <a:lnTo>
                    <a:pt x="767" y="1477"/>
                  </a:lnTo>
                  <a:lnTo>
                    <a:pt x="707" y="1477"/>
                  </a:lnTo>
                  <a:lnTo>
                    <a:pt x="648" y="1473"/>
                  </a:lnTo>
                  <a:lnTo>
                    <a:pt x="589" y="1462"/>
                  </a:lnTo>
                  <a:lnTo>
                    <a:pt x="530" y="1448"/>
                  </a:lnTo>
                  <a:lnTo>
                    <a:pt x="474" y="1429"/>
                  </a:lnTo>
                  <a:lnTo>
                    <a:pt x="418" y="1406"/>
                  </a:lnTo>
                  <a:lnTo>
                    <a:pt x="363" y="1377"/>
                  </a:lnTo>
                  <a:lnTo>
                    <a:pt x="362" y="1375"/>
                  </a:lnTo>
                  <a:lnTo>
                    <a:pt x="320" y="1403"/>
                  </a:lnTo>
                  <a:lnTo>
                    <a:pt x="278" y="1426"/>
                  </a:lnTo>
                  <a:lnTo>
                    <a:pt x="236" y="1443"/>
                  </a:lnTo>
                  <a:lnTo>
                    <a:pt x="195" y="1454"/>
                  </a:lnTo>
                  <a:lnTo>
                    <a:pt x="155" y="1461"/>
                  </a:lnTo>
                  <a:lnTo>
                    <a:pt x="117" y="1464"/>
                  </a:lnTo>
                  <a:lnTo>
                    <a:pt x="80" y="1464"/>
                  </a:lnTo>
                  <a:lnTo>
                    <a:pt x="48" y="1460"/>
                  </a:lnTo>
                  <a:lnTo>
                    <a:pt x="37" y="1457"/>
                  </a:lnTo>
                  <a:lnTo>
                    <a:pt x="30" y="1450"/>
                  </a:lnTo>
                  <a:lnTo>
                    <a:pt x="25" y="1442"/>
                  </a:lnTo>
                  <a:lnTo>
                    <a:pt x="24" y="1431"/>
                  </a:lnTo>
                  <a:lnTo>
                    <a:pt x="26" y="1422"/>
                  </a:lnTo>
                  <a:lnTo>
                    <a:pt x="31" y="1413"/>
                  </a:lnTo>
                  <a:lnTo>
                    <a:pt x="39" y="1407"/>
                  </a:lnTo>
                  <a:lnTo>
                    <a:pt x="71" y="1388"/>
                  </a:lnTo>
                  <a:lnTo>
                    <a:pt x="98" y="1366"/>
                  </a:lnTo>
                  <a:lnTo>
                    <a:pt x="123" y="1343"/>
                  </a:lnTo>
                  <a:lnTo>
                    <a:pt x="144" y="1316"/>
                  </a:lnTo>
                  <a:lnTo>
                    <a:pt x="163" y="1289"/>
                  </a:lnTo>
                  <a:lnTo>
                    <a:pt x="178" y="1261"/>
                  </a:lnTo>
                  <a:lnTo>
                    <a:pt x="192" y="1234"/>
                  </a:lnTo>
                  <a:lnTo>
                    <a:pt x="185" y="1228"/>
                  </a:lnTo>
                  <a:lnTo>
                    <a:pt x="144" y="1178"/>
                  </a:lnTo>
                  <a:lnTo>
                    <a:pt x="108" y="1127"/>
                  </a:lnTo>
                  <a:lnTo>
                    <a:pt x="78" y="1072"/>
                  </a:lnTo>
                  <a:lnTo>
                    <a:pt x="53" y="1015"/>
                  </a:lnTo>
                  <a:lnTo>
                    <a:pt x="32" y="957"/>
                  </a:lnTo>
                  <a:lnTo>
                    <a:pt x="16" y="899"/>
                  </a:lnTo>
                  <a:lnTo>
                    <a:pt x="6" y="839"/>
                  </a:lnTo>
                  <a:lnTo>
                    <a:pt x="0" y="779"/>
                  </a:lnTo>
                  <a:lnTo>
                    <a:pt x="0" y="718"/>
                  </a:lnTo>
                  <a:lnTo>
                    <a:pt x="4" y="657"/>
                  </a:lnTo>
                  <a:lnTo>
                    <a:pt x="13" y="597"/>
                  </a:lnTo>
                  <a:lnTo>
                    <a:pt x="27" y="537"/>
                  </a:lnTo>
                  <a:lnTo>
                    <a:pt x="46" y="479"/>
                  </a:lnTo>
                  <a:lnTo>
                    <a:pt x="70" y="422"/>
                  </a:lnTo>
                  <a:lnTo>
                    <a:pt x="99" y="368"/>
                  </a:lnTo>
                  <a:lnTo>
                    <a:pt x="133" y="315"/>
                  </a:lnTo>
                  <a:lnTo>
                    <a:pt x="171" y="264"/>
                  </a:lnTo>
                  <a:lnTo>
                    <a:pt x="216" y="216"/>
                  </a:lnTo>
                  <a:lnTo>
                    <a:pt x="262" y="174"/>
                  </a:lnTo>
                  <a:lnTo>
                    <a:pt x="312" y="134"/>
                  </a:lnTo>
                  <a:lnTo>
                    <a:pt x="364" y="101"/>
                  </a:lnTo>
                  <a:lnTo>
                    <a:pt x="418" y="72"/>
                  </a:lnTo>
                  <a:lnTo>
                    <a:pt x="474" y="49"/>
                  </a:lnTo>
                  <a:lnTo>
                    <a:pt x="531" y="29"/>
                  </a:lnTo>
                  <a:lnTo>
                    <a:pt x="589" y="15"/>
                  </a:lnTo>
                  <a:lnTo>
                    <a:pt x="648" y="5"/>
                  </a:lnTo>
                  <a:lnTo>
                    <a:pt x="708" y="0"/>
                  </a:lnTo>
                  <a:lnTo>
                    <a:pt x="7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33" name="Google Shape;10533;p23"/>
          <p:cNvGrpSpPr/>
          <p:nvPr/>
        </p:nvGrpSpPr>
        <p:grpSpPr>
          <a:xfrm>
            <a:off x="17369371" y="22575349"/>
            <a:ext cx="626670" cy="566000"/>
            <a:chOff x="6416" y="2220"/>
            <a:chExt cx="261" cy="236"/>
          </a:xfrm>
        </p:grpSpPr>
        <p:sp>
          <p:nvSpPr>
            <p:cNvPr id="10534" name="Google Shape;10534;p23"/>
            <p:cNvSpPr/>
            <p:nvPr/>
          </p:nvSpPr>
          <p:spPr>
            <a:xfrm>
              <a:off x="6461" y="2220"/>
              <a:ext cx="101" cy="134"/>
            </a:xfrm>
            <a:custGeom>
              <a:rect b="b" l="l" r="r" t="t"/>
              <a:pathLst>
                <a:path extrusionOk="0" h="1733" w="1303">
                  <a:moveTo>
                    <a:pt x="662" y="0"/>
                  </a:moveTo>
                  <a:lnTo>
                    <a:pt x="708" y="2"/>
                  </a:lnTo>
                  <a:lnTo>
                    <a:pt x="752" y="7"/>
                  </a:lnTo>
                  <a:lnTo>
                    <a:pt x="793" y="14"/>
                  </a:lnTo>
                  <a:lnTo>
                    <a:pt x="831" y="26"/>
                  </a:lnTo>
                  <a:lnTo>
                    <a:pt x="866" y="38"/>
                  </a:lnTo>
                  <a:lnTo>
                    <a:pt x="898" y="52"/>
                  </a:lnTo>
                  <a:lnTo>
                    <a:pt x="926" y="69"/>
                  </a:lnTo>
                  <a:lnTo>
                    <a:pt x="958" y="87"/>
                  </a:lnTo>
                  <a:lnTo>
                    <a:pt x="986" y="107"/>
                  </a:lnTo>
                  <a:lnTo>
                    <a:pt x="1009" y="126"/>
                  </a:lnTo>
                  <a:lnTo>
                    <a:pt x="1029" y="145"/>
                  </a:lnTo>
                  <a:lnTo>
                    <a:pt x="1046" y="163"/>
                  </a:lnTo>
                  <a:lnTo>
                    <a:pt x="1058" y="178"/>
                  </a:lnTo>
                  <a:lnTo>
                    <a:pt x="1068" y="192"/>
                  </a:lnTo>
                  <a:lnTo>
                    <a:pt x="1074" y="202"/>
                  </a:lnTo>
                  <a:lnTo>
                    <a:pt x="1079" y="208"/>
                  </a:lnTo>
                  <a:lnTo>
                    <a:pt x="1081" y="210"/>
                  </a:lnTo>
                  <a:lnTo>
                    <a:pt x="1082" y="210"/>
                  </a:lnTo>
                  <a:lnTo>
                    <a:pt x="1085" y="211"/>
                  </a:lnTo>
                  <a:lnTo>
                    <a:pt x="1090" y="212"/>
                  </a:lnTo>
                  <a:lnTo>
                    <a:pt x="1097" y="214"/>
                  </a:lnTo>
                  <a:lnTo>
                    <a:pt x="1106" y="216"/>
                  </a:lnTo>
                  <a:lnTo>
                    <a:pt x="1116" y="220"/>
                  </a:lnTo>
                  <a:lnTo>
                    <a:pt x="1127" y="225"/>
                  </a:lnTo>
                  <a:lnTo>
                    <a:pt x="1139" y="232"/>
                  </a:lnTo>
                  <a:lnTo>
                    <a:pt x="1152" y="240"/>
                  </a:lnTo>
                  <a:lnTo>
                    <a:pt x="1164" y="250"/>
                  </a:lnTo>
                  <a:lnTo>
                    <a:pt x="1177" y="261"/>
                  </a:lnTo>
                  <a:lnTo>
                    <a:pt x="1190" y="276"/>
                  </a:lnTo>
                  <a:lnTo>
                    <a:pt x="1203" y="292"/>
                  </a:lnTo>
                  <a:lnTo>
                    <a:pt x="1215" y="312"/>
                  </a:lnTo>
                  <a:lnTo>
                    <a:pt x="1227" y="333"/>
                  </a:lnTo>
                  <a:lnTo>
                    <a:pt x="1237" y="359"/>
                  </a:lnTo>
                  <a:lnTo>
                    <a:pt x="1246" y="386"/>
                  </a:lnTo>
                  <a:lnTo>
                    <a:pt x="1253" y="417"/>
                  </a:lnTo>
                  <a:lnTo>
                    <a:pt x="1260" y="452"/>
                  </a:lnTo>
                  <a:lnTo>
                    <a:pt x="1264" y="491"/>
                  </a:lnTo>
                  <a:lnTo>
                    <a:pt x="1266" y="533"/>
                  </a:lnTo>
                  <a:lnTo>
                    <a:pt x="1266" y="579"/>
                  </a:lnTo>
                  <a:lnTo>
                    <a:pt x="1263" y="629"/>
                  </a:lnTo>
                  <a:lnTo>
                    <a:pt x="1257" y="685"/>
                  </a:lnTo>
                  <a:lnTo>
                    <a:pt x="1248" y="744"/>
                  </a:lnTo>
                  <a:lnTo>
                    <a:pt x="1239" y="785"/>
                  </a:lnTo>
                  <a:lnTo>
                    <a:pt x="1226" y="826"/>
                  </a:lnTo>
                  <a:lnTo>
                    <a:pt x="1236" y="826"/>
                  </a:lnTo>
                  <a:lnTo>
                    <a:pt x="1246" y="826"/>
                  </a:lnTo>
                  <a:lnTo>
                    <a:pt x="1256" y="829"/>
                  </a:lnTo>
                  <a:lnTo>
                    <a:pt x="1267" y="832"/>
                  </a:lnTo>
                  <a:lnTo>
                    <a:pt x="1275" y="838"/>
                  </a:lnTo>
                  <a:lnTo>
                    <a:pt x="1283" y="845"/>
                  </a:lnTo>
                  <a:lnTo>
                    <a:pt x="1290" y="856"/>
                  </a:lnTo>
                  <a:lnTo>
                    <a:pt x="1297" y="868"/>
                  </a:lnTo>
                  <a:lnTo>
                    <a:pt x="1301" y="884"/>
                  </a:lnTo>
                  <a:lnTo>
                    <a:pt x="1303" y="903"/>
                  </a:lnTo>
                  <a:lnTo>
                    <a:pt x="1303" y="924"/>
                  </a:lnTo>
                  <a:lnTo>
                    <a:pt x="1302" y="950"/>
                  </a:lnTo>
                  <a:lnTo>
                    <a:pt x="1298" y="979"/>
                  </a:lnTo>
                  <a:lnTo>
                    <a:pt x="1290" y="1012"/>
                  </a:lnTo>
                  <a:lnTo>
                    <a:pt x="1280" y="1050"/>
                  </a:lnTo>
                  <a:lnTo>
                    <a:pt x="1267" y="1094"/>
                  </a:lnTo>
                  <a:lnTo>
                    <a:pt x="1253" y="1132"/>
                  </a:lnTo>
                  <a:lnTo>
                    <a:pt x="1240" y="1163"/>
                  </a:lnTo>
                  <a:lnTo>
                    <a:pt x="1228" y="1188"/>
                  </a:lnTo>
                  <a:lnTo>
                    <a:pt x="1215" y="1207"/>
                  </a:lnTo>
                  <a:lnTo>
                    <a:pt x="1204" y="1220"/>
                  </a:lnTo>
                  <a:lnTo>
                    <a:pt x="1193" y="1231"/>
                  </a:lnTo>
                  <a:lnTo>
                    <a:pt x="1181" y="1236"/>
                  </a:lnTo>
                  <a:lnTo>
                    <a:pt x="1171" y="1238"/>
                  </a:lnTo>
                  <a:lnTo>
                    <a:pt x="1164" y="1279"/>
                  </a:lnTo>
                  <a:lnTo>
                    <a:pt x="1152" y="1321"/>
                  </a:lnTo>
                  <a:lnTo>
                    <a:pt x="1136" y="1363"/>
                  </a:lnTo>
                  <a:lnTo>
                    <a:pt x="1117" y="1405"/>
                  </a:lnTo>
                  <a:lnTo>
                    <a:pt x="1093" y="1447"/>
                  </a:lnTo>
                  <a:lnTo>
                    <a:pt x="1066" y="1489"/>
                  </a:lnTo>
                  <a:lnTo>
                    <a:pt x="1036" y="1528"/>
                  </a:lnTo>
                  <a:lnTo>
                    <a:pt x="1004" y="1566"/>
                  </a:lnTo>
                  <a:lnTo>
                    <a:pt x="966" y="1602"/>
                  </a:lnTo>
                  <a:lnTo>
                    <a:pt x="926" y="1633"/>
                  </a:lnTo>
                  <a:lnTo>
                    <a:pt x="884" y="1662"/>
                  </a:lnTo>
                  <a:lnTo>
                    <a:pt x="838" y="1688"/>
                  </a:lnTo>
                  <a:lnTo>
                    <a:pt x="790" y="1708"/>
                  </a:lnTo>
                  <a:lnTo>
                    <a:pt x="744" y="1722"/>
                  </a:lnTo>
                  <a:lnTo>
                    <a:pt x="697" y="1730"/>
                  </a:lnTo>
                  <a:lnTo>
                    <a:pt x="651" y="1733"/>
                  </a:lnTo>
                  <a:lnTo>
                    <a:pt x="604" y="1730"/>
                  </a:lnTo>
                  <a:lnTo>
                    <a:pt x="556" y="1722"/>
                  </a:lnTo>
                  <a:lnTo>
                    <a:pt x="511" y="1708"/>
                  </a:lnTo>
                  <a:lnTo>
                    <a:pt x="462" y="1688"/>
                  </a:lnTo>
                  <a:lnTo>
                    <a:pt x="415" y="1663"/>
                  </a:lnTo>
                  <a:lnTo>
                    <a:pt x="372" y="1634"/>
                  </a:lnTo>
                  <a:lnTo>
                    <a:pt x="333" y="1603"/>
                  </a:lnTo>
                  <a:lnTo>
                    <a:pt x="296" y="1567"/>
                  </a:lnTo>
                  <a:lnTo>
                    <a:pt x="263" y="1529"/>
                  </a:lnTo>
                  <a:lnTo>
                    <a:pt x="233" y="1489"/>
                  </a:lnTo>
                  <a:lnTo>
                    <a:pt x="208" y="1448"/>
                  </a:lnTo>
                  <a:lnTo>
                    <a:pt x="185" y="1406"/>
                  </a:lnTo>
                  <a:lnTo>
                    <a:pt x="166" y="1363"/>
                  </a:lnTo>
                  <a:lnTo>
                    <a:pt x="150" y="1321"/>
                  </a:lnTo>
                  <a:lnTo>
                    <a:pt x="139" y="1279"/>
                  </a:lnTo>
                  <a:lnTo>
                    <a:pt x="131" y="1238"/>
                  </a:lnTo>
                  <a:lnTo>
                    <a:pt x="120" y="1236"/>
                  </a:lnTo>
                  <a:lnTo>
                    <a:pt x="110" y="1231"/>
                  </a:lnTo>
                  <a:lnTo>
                    <a:pt x="99" y="1220"/>
                  </a:lnTo>
                  <a:lnTo>
                    <a:pt x="86" y="1207"/>
                  </a:lnTo>
                  <a:lnTo>
                    <a:pt x="74" y="1188"/>
                  </a:lnTo>
                  <a:lnTo>
                    <a:pt x="62" y="1163"/>
                  </a:lnTo>
                  <a:lnTo>
                    <a:pt x="49" y="1132"/>
                  </a:lnTo>
                  <a:lnTo>
                    <a:pt x="36" y="1094"/>
                  </a:lnTo>
                  <a:lnTo>
                    <a:pt x="23" y="1050"/>
                  </a:lnTo>
                  <a:lnTo>
                    <a:pt x="12" y="1012"/>
                  </a:lnTo>
                  <a:lnTo>
                    <a:pt x="6" y="979"/>
                  </a:lnTo>
                  <a:lnTo>
                    <a:pt x="1" y="950"/>
                  </a:lnTo>
                  <a:lnTo>
                    <a:pt x="0" y="924"/>
                  </a:lnTo>
                  <a:lnTo>
                    <a:pt x="0" y="902"/>
                  </a:lnTo>
                  <a:lnTo>
                    <a:pt x="2" y="883"/>
                  </a:lnTo>
                  <a:lnTo>
                    <a:pt x="6" y="868"/>
                  </a:lnTo>
                  <a:lnTo>
                    <a:pt x="12" y="856"/>
                  </a:lnTo>
                  <a:lnTo>
                    <a:pt x="20" y="845"/>
                  </a:lnTo>
                  <a:lnTo>
                    <a:pt x="28" y="837"/>
                  </a:lnTo>
                  <a:lnTo>
                    <a:pt x="36" y="832"/>
                  </a:lnTo>
                  <a:lnTo>
                    <a:pt x="46" y="828"/>
                  </a:lnTo>
                  <a:lnTo>
                    <a:pt x="57" y="826"/>
                  </a:lnTo>
                  <a:lnTo>
                    <a:pt x="67" y="826"/>
                  </a:lnTo>
                  <a:lnTo>
                    <a:pt x="77" y="826"/>
                  </a:lnTo>
                  <a:lnTo>
                    <a:pt x="64" y="785"/>
                  </a:lnTo>
                  <a:lnTo>
                    <a:pt x="55" y="744"/>
                  </a:lnTo>
                  <a:lnTo>
                    <a:pt x="45" y="689"/>
                  </a:lnTo>
                  <a:lnTo>
                    <a:pt x="40" y="635"/>
                  </a:lnTo>
                  <a:lnTo>
                    <a:pt x="39" y="583"/>
                  </a:lnTo>
                  <a:lnTo>
                    <a:pt x="43" y="532"/>
                  </a:lnTo>
                  <a:lnTo>
                    <a:pt x="53" y="482"/>
                  </a:lnTo>
                  <a:lnTo>
                    <a:pt x="66" y="436"/>
                  </a:lnTo>
                  <a:lnTo>
                    <a:pt x="83" y="391"/>
                  </a:lnTo>
                  <a:lnTo>
                    <a:pt x="103" y="352"/>
                  </a:lnTo>
                  <a:lnTo>
                    <a:pt x="125" y="313"/>
                  </a:lnTo>
                  <a:lnTo>
                    <a:pt x="151" y="277"/>
                  </a:lnTo>
                  <a:lnTo>
                    <a:pt x="178" y="244"/>
                  </a:lnTo>
                  <a:lnTo>
                    <a:pt x="207" y="213"/>
                  </a:lnTo>
                  <a:lnTo>
                    <a:pt x="251" y="170"/>
                  </a:lnTo>
                  <a:lnTo>
                    <a:pt x="298" y="131"/>
                  </a:lnTo>
                  <a:lnTo>
                    <a:pt x="349" y="96"/>
                  </a:lnTo>
                  <a:lnTo>
                    <a:pt x="380" y="76"/>
                  </a:lnTo>
                  <a:lnTo>
                    <a:pt x="414" y="56"/>
                  </a:lnTo>
                  <a:lnTo>
                    <a:pt x="449" y="40"/>
                  </a:lnTo>
                  <a:lnTo>
                    <a:pt x="486" y="27"/>
                  </a:lnTo>
                  <a:lnTo>
                    <a:pt x="526" y="14"/>
                  </a:lnTo>
                  <a:lnTo>
                    <a:pt x="569" y="6"/>
                  </a:lnTo>
                  <a:lnTo>
                    <a:pt x="612" y="2"/>
                  </a:lnTo>
                  <a:lnTo>
                    <a:pt x="6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35" name="Google Shape;10535;p23"/>
            <p:cNvSpPr/>
            <p:nvPr/>
          </p:nvSpPr>
          <p:spPr>
            <a:xfrm>
              <a:off x="6617" y="2370"/>
              <a:ext cx="26" cy="53"/>
            </a:xfrm>
            <a:custGeom>
              <a:rect b="b" l="l" r="r" t="t"/>
              <a:pathLst>
                <a:path extrusionOk="0" h="683" w="337">
                  <a:moveTo>
                    <a:pt x="83" y="0"/>
                  </a:moveTo>
                  <a:lnTo>
                    <a:pt x="101" y="3"/>
                  </a:lnTo>
                  <a:lnTo>
                    <a:pt x="117" y="10"/>
                  </a:lnTo>
                  <a:lnTo>
                    <a:pt x="129" y="23"/>
                  </a:lnTo>
                  <a:lnTo>
                    <a:pt x="138" y="37"/>
                  </a:lnTo>
                  <a:lnTo>
                    <a:pt x="142" y="54"/>
                  </a:lnTo>
                  <a:lnTo>
                    <a:pt x="164" y="383"/>
                  </a:lnTo>
                  <a:lnTo>
                    <a:pt x="167" y="397"/>
                  </a:lnTo>
                  <a:lnTo>
                    <a:pt x="174" y="409"/>
                  </a:lnTo>
                  <a:lnTo>
                    <a:pt x="321" y="584"/>
                  </a:lnTo>
                  <a:lnTo>
                    <a:pt x="323" y="586"/>
                  </a:lnTo>
                  <a:lnTo>
                    <a:pt x="324" y="587"/>
                  </a:lnTo>
                  <a:lnTo>
                    <a:pt x="333" y="602"/>
                  </a:lnTo>
                  <a:lnTo>
                    <a:pt x="337" y="618"/>
                  </a:lnTo>
                  <a:lnTo>
                    <a:pt x="336" y="635"/>
                  </a:lnTo>
                  <a:lnTo>
                    <a:pt x="330" y="651"/>
                  </a:lnTo>
                  <a:lnTo>
                    <a:pt x="319" y="665"/>
                  </a:lnTo>
                  <a:lnTo>
                    <a:pt x="304" y="675"/>
                  </a:lnTo>
                  <a:lnTo>
                    <a:pt x="287" y="682"/>
                  </a:lnTo>
                  <a:lnTo>
                    <a:pt x="270" y="683"/>
                  </a:lnTo>
                  <a:lnTo>
                    <a:pt x="254" y="677"/>
                  </a:lnTo>
                  <a:lnTo>
                    <a:pt x="238" y="668"/>
                  </a:lnTo>
                  <a:lnTo>
                    <a:pt x="35" y="498"/>
                  </a:lnTo>
                  <a:lnTo>
                    <a:pt x="29" y="494"/>
                  </a:lnTo>
                  <a:lnTo>
                    <a:pt x="24" y="490"/>
                  </a:lnTo>
                  <a:lnTo>
                    <a:pt x="13" y="477"/>
                  </a:lnTo>
                  <a:lnTo>
                    <a:pt x="6" y="461"/>
                  </a:lnTo>
                  <a:lnTo>
                    <a:pt x="1" y="446"/>
                  </a:lnTo>
                  <a:lnTo>
                    <a:pt x="0" y="429"/>
                  </a:lnTo>
                  <a:lnTo>
                    <a:pt x="0" y="425"/>
                  </a:lnTo>
                  <a:lnTo>
                    <a:pt x="0" y="422"/>
                  </a:lnTo>
                  <a:lnTo>
                    <a:pt x="1" y="418"/>
                  </a:lnTo>
                  <a:lnTo>
                    <a:pt x="24" y="58"/>
                  </a:lnTo>
                  <a:lnTo>
                    <a:pt x="24" y="52"/>
                  </a:lnTo>
                  <a:lnTo>
                    <a:pt x="28" y="36"/>
                  </a:lnTo>
                  <a:lnTo>
                    <a:pt x="38" y="22"/>
                  </a:lnTo>
                  <a:lnTo>
                    <a:pt x="50" y="10"/>
                  </a:lnTo>
                  <a:lnTo>
                    <a:pt x="65" y="3"/>
                  </a:lnTo>
                  <a:lnTo>
                    <a:pt x="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36" name="Google Shape;10536;p23"/>
            <p:cNvSpPr/>
            <p:nvPr/>
          </p:nvSpPr>
          <p:spPr>
            <a:xfrm>
              <a:off x="6416" y="2348"/>
              <a:ext cx="158" cy="98"/>
            </a:xfrm>
            <a:custGeom>
              <a:rect b="b" l="l" r="r" t="t"/>
              <a:pathLst>
                <a:path extrusionOk="0" h="1259" w="2042">
                  <a:moveTo>
                    <a:pt x="797" y="0"/>
                  </a:moveTo>
                  <a:lnTo>
                    <a:pt x="993" y="619"/>
                  </a:lnTo>
                  <a:lnTo>
                    <a:pt x="1030" y="736"/>
                  </a:lnTo>
                  <a:lnTo>
                    <a:pt x="1031" y="734"/>
                  </a:lnTo>
                  <a:lnTo>
                    <a:pt x="1063" y="833"/>
                  </a:lnTo>
                  <a:lnTo>
                    <a:pt x="1167" y="540"/>
                  </a:lnTo>
                  <a:lnTo>
                    <a:pt x="1139" y="501"/>
                  </a:lnTo>
                  <a:lnTo>
                    <a:pt x="1118" y="464"/>
                  </a:lnTo>
                  <a:lnTo>
                    <a:pt x="1099" y="431"/>
                  </a:lnTo>
                  <a:lnTo>
                    <a:pt x="1086" y="401"/>
                  </a:lnTo>
                  <a:lnTo>
                    <a:pt x="1075" y="373"/>
                  </a:lnTo>
                  <a:lnTo>
                    <a:pt x="1069" y="347"/>
                  </a:lnTo>
                  <a:lnTo>
                    <a:pt x="1066" y="325"/>
                  </a:lnTo>
                  <a:lnTo>
                    <a:pt x="1066" y="304"/>
                  </a:lnTo>
                  <a:lnTo>
                    <a:pt x="1068" y="286"/>
                  </a:lnTo>
                  <a:lnTo>
                    <a:pt x="1073" y="270"/>
                  </a:lnTo>
                  <a:lnTo>
                    <a:pt x="1080" y="255"/>
                  </a:lnTo>
                  <a:lnTo>
                    <a:pt x="1089" y="243"/>
                  </a:lnTo>
                  <a:lnTo>
                    <a:pt x="1099" y="233"/>
                  </a:lnTo>
                  <a:lnTo>
                    <a:pt x="1110" y="223"/>
                  </a:lnTo>
                  <a:lnTo>
                    <a:pt x="1123" y="215"/>
                  </a:lnTo>
                  <a:lnTo>
                    <a:pt x="1135" y="209"/>
                  </a:lnTo>
                  <a:lnTo>
                    <a:pt x="1148" y="204"/>
                  </a:lnTo>
                  <a:lnTo>
                    <a:pt x="1162" y="200"/>
                  </a:lnTo>
                  <a:lnTo>
                    <a:pt x="1175" y="196"/>
                  </a:lnTo>
                  <a:lnTo>
                    <a:pt x="1188" y="194"/>
                  </a:lnTo>
                  <a:lnTo>
                    <a:pt x="1199" y="192"/>
                  </a:lnTo>
                  <a:lnTo>
                    <a:pt x="1209" y="191"/>
                  </a:lnTo>
                  <a:lnTo>
                    <a:pt x="1218" y="191"/>
                  </a:lnTo>
                  <a:lnTo>
                    <a:pt x="1227" y="191"/>
                  </a:lnTo>
                  <a:lnTo>
                    <a:pt x="1232" y="191"/>
                  </a:lnTo>
                  <a:lnTo>
                    <a:pt x="1235" y="191"/>
                  </a:lnTo>
                  <a:lnTo>
                    <a:pt x="1238" y="191"/>
                  </a:lnTo>
                  <a:lnTo>
                    <a:pt x="1244" y="191"/>
                  </a:lnTo>
                  <a:lnTo>
                    <a:pt x="1251" y="191"/>
                  </a:lnTo>
                  <a:lnTo>
                    <a:pt x="1261" y="191"/>
                  </a:lnTo>
                  <a:lnTo>
                    <a:pt x="1271" y="192"/>
                  </a:lnTo>
                  <a:lnTo>
                    <a:pt x="1282" y="194"/>
                  </a:lnTo>
                  <a:lnTo>
                    <a:pt x="1294" y="196"/>
                  </a:lnTo>
                  <a:lnTo>
                    <a:pt x="1308" y="200"/>
                  </a:lnTo>
                  <a:lnTo>
                    <a:pt x="1321" y="204"/>
                  </a:lnTo>
                  <a:lnTo>
                    <a:pt x="1335" y="209"/>
                  </a:lnTo>
                  <a:lnTo>
                    <a:pt x="1347" y="215"/>
                  </a:lnTo>
                  <a:lnTo>
                    <a:pt x="1359" y="223"/>
                  </a:lnTo>
                  <a:lnTo>
                    <a:pt x="1371" y="233"/>
                  </a:lnTo>
                  <a:lnTo>
                    <a:pt x="1381" y="243"/>
                  </a:lnTo>
                  <a:lnTo>
                    <a:pt x="1390" y="255"/>
                  </a:lnTo>
                  <a:lnTo>
                    <a:pt x="1396" y="270"/>
                  </a:lnTo>
                  <a:lnTo>
                    <a:pt x="1401" y="286"/>
                  </a:lnTo>
                  <a:lnTo>
                    <a:pt x="1404" y="304"/>
                  </a:lnTo>
                  <a:lnTo>
                    <a:pt x="1403" y="325"/>
                  </a:lnTo>
                  <a:lnTo>
                    <a:pt x="1400" y="347"/>
                  </a:lnTo>
                  <a:lnTo>
                    <a:pt x="1394" y="373"/>
                  </a:lnTo>
                  <a:lnTo>
                    <a:pt x="1384" y="401"/>
                  </a:lnTo>
                  <a:lnTo>
                    <a:pt x="1371" y="431"/>
                  </a:lnTo>
                  <a:lnTo>
                    <a:pt x="1353" y="464"/>
                  </a:lnTo>
                  <a:lnTo>
                    <a:pt x="1330" y="501"/>
                  </a:lnTo>
                  <a:lnTo>
                    <a:pt x="1304" y="540"/>
                  </a:lnTo>
                  <a:lnTo>
                    <a:pt x="1407" y="833"/>
                  </a:lnTo>
                  <a:lnTo>
                    <a:pt x="1438" y="734"/>
                  </a:lnTo>
                  <a:lnTo>
                    <a:pt x="1439" y="736"/>
                  </a:lnTo>
                  <a:lnTo>
                    <a:pt x="1476" y="619"/>
                  </a:lnTo>
                  <a:lnTo>
                    <a:pt x="1673" y="0"/>
                  </a:lnTo>
                  <a:lnTo>
                    <a:pt x="1676" y="1"/>
                  </a:lnTo>
                  <a:lnTo>
                    <a:pt x="1682" y="6"/>
                  </a:lnTo>
                  <a:lnTo>
                    <a:pt x="1693" y="13"/>
                  </a:lnTo>
                  <a:lnTo>
                    <a:pt x="1709" y="24"/>
                  </a:lnTo>
                  <a:lnTo>
                    <a:pt x="1728" y="35"/>
                  </a:lnTo>
                  <a:lnTo>
                    <a:pt x="1751" y="49"/>
                  </a:lnTo>
                  <a:lnTo>
                    <a:pt x="1778" y="65"/>
                  </a:lnTo>
                  <a:lnTo>
                    <a:pt x="1807" y="81"/>
                  </a:lnTo>
                  <a:lnTo>
                    <a:pt x="1839" y="98"/>
                  </a:lnTo>
                  <a:lnTo>
                    <a:pt x="1875" y="117"/>
                  </a:lnTo>
                  <a:lnTo>
                    <a:pt x="1913" y="136"/>
                  </a:lnTo>
                  <a:lnTo>
                    <a:pt x="1955" y="155"/>
                  </a:lnTo>
                  <a:lnTo>
                    <a:pt x="1998" y="174"/>
                  </a:lnTo>
                  <a:lnTo>
                    <a:pt x="2042" y="193"/>
                  </a:lnTo>
                  <a:lnTo>
                    <a:pt x="2003" y="247"/>
                  </a:lnTo>
                  <a:lnTo>
                    <a:pt x="1967" y="305"/>
                  </a:lnTo>
                  <a:lnTo>
                    <a:pt x="1937" y="366"/>
                  </a:lnTo>
                  <a:lnTo>
                    <a:pt x="1911" y="430"/>
                  </a:lnTo>
                  <a:lnTo>
                    <a:pt x="1891" y="496"/>
                  </a:lnTo>
                  <a:lnTo>
                    <a:pt x="1875" y="565"/>
                  </a:lnTo>
                  <a:lnTo>
                    <a:pt x="1866" y="634"/>
                  </a:lnTo>
                  <a:lnTo>
                    <a:pt x="1862" y="706"/>
                  </a:lnTo>
                  <a:lnTo>
                    <a:pt x="1865" y="776"/>
                  </a:lnTo>
                  <a:lnTo>
                    <a:pt x="1874" y="844"/>
                  </a:lnTo>
                  <a:lnTo>
                    <a:pt x="1888" y="910"/>
                  </a:lnTo>
                  <a:lnTo>
                    <a:pt x="1907" y="975"/>
                  </a:lnTo>
                  <a:lnTo>
                    <a:pt x="1931" y="1037"/>
                  </a:lnTo>
                  <a:lnTo>
                    <a:pt x="1960" y="1097"/>
                  </a:lnTo>
                  <a:lnTo>
                    <a:pt x="1994" y="1154"/>
                  </a:lnTo>
                  <a:lnTo>
                    <a:pt x="1926" y="1172"/>
                  </a:lnTo>
                  <a:lnTo>
                    <a:pt x="1854" y="1190"/>
                  </a:lnTo>
                  <a:lnTo>
                    <a:pt x="1778" y="1206"/>
                  </a:lnTo>
                  <a:lnTo>
                    <a:pt x="1697" y="1222"/>
                  </a:lnTo>
                  <a:lnTo>
                    <a:pt x="1612" y="1234"/>
                  </a:lnTo>
                  <a:lnTo>
                    <a:pt x="1524" y="1245"/>
                  </a:lnTo>
                  <a:lnTo>
                    <a:pt x="1431" y="1252"/>
                  </a:lnTo>
                  <a:lnTo>
                    <a:pt x="1335" y="1257"/>
                  </a:lnTo>
                  <a:lnTo>
                    <a:pt x="1235" y="1259"/>
                  </a:lnTo>
                  <a:lnTo>
                    <a:pt x="1141" y="1257"/>
                  </a:lnTo>
                  <a:lnTo>
                    <a:pt x="1052" y="1253"/>
                  </a:lnTo>
                  <a:lnTo>
                    <a:pt x="965" y="1247"/>
                  </a:lnTo>
                  <a:lnTo>
                    <a:pt x="883" y="1238"/>
                  </a:lnTo>
                  <a:lnTo>
                    <a:pt x="803" y="1227"/>
                  </a:lnTo>
                  <a:lnTo>
                    <a:pt x="728" y="1213"/>
                  </a:lnTo>
                  <a:lnTo>
                    <a:pt x="655" y="1199"/>
                  </a:lnTo>
                  <a:lnTo>
                    <a:pt x="586" y="1184"/>
                  </a:lnTo>
                  <a:lnTo>
                    <a:pt x="521" y="1167"/>
                  </a:lnTo>
                  <a:lnTo>
                    <a:pt x="460" y="1150"/>
                  </a:lnTo>
                  <a:lnTo>
                    <a:pt x="402" y="1131"/>
                  </a:lnTo>
                  <a:lnTo>
                    <a:pt x="349" y="1113"/>
                  </a:lnTo>
                  <a:lnTo>
                    <a:pt x="298" y="1094"/>
                  </a:lnTo>
                  <a:lnTo>
                    <a:pt x="253" y="1077"/>
                  </a:lnTo>
                  <a:lnTo>
                    <a:pt x="211" y="1060"/>
                  </a:lnTo>
                  <a:lnTo>
                    <a:pt x="174" y="1043"/>
                  </a:lnTo>
                  <a:lnTo>
                    <a:pt x="140" y="1027"/>
                  </a:lnTo>
                  <a:lnTo>
                    <a:pt x="111" y="1013"/>
                  </a:lnTo>
                  <a:lnTo>
                    <a:pt x="86" y="1000"/>
                  </a:lnTo>
                  <a:lnTo>
                    <a:pt x="66" y="989"/>
                  </a:lnTo>
                  <a:lnTo>
                    <a:pt x="49" y="980"/>
                  </a:lnTo>
                  <a:lnTo>
                    <a:pt x="38" y="973"/>
                  </a:lnTo>
                  <a:lnTo>
                    <a:pt x="31" y="968"/>
                  </a:lnTo>
                  <a:lnTo>
                    <a:pt x="29" y="967"/>
                  </a:lnTo>
                  <a:lnTo>
                    <a:pt x="26" y="946"/>
                  </a:lnTo>
                  <a:lnTo>
                    <a:pt x="22" y="921"/>
                  </a:lnTo>
                  <a:lnTo>
                    <a:pt x="19" y="895"/>
                  </a:lnTo>
                  <a:lnTo>
                    <a:pt x="15" y="866"/>
                  </a:lnTo>
                  <a:lnTo>
                    <a:pt x="13" y="837"/>
                  </a:lnTo>
                  <a:lnTo>
                    <a:pt x="10" y="810"/>
                  </a:lnTo>
                  <a:lnTo>
                    <a:pt x="8" y="783"/>
                  </a:lnTo>
                  <a:lnTo>
                    <a:pt x="6" y="759"/>
                  </a:lnTo>
                  <a:lnTo>
                    <a:pt x="4" y="740"/>
                  </a:lnTo>
                  <a:lnTo>
                    <a:pt x="3" y="725"/>
                  </a:lnTo>
                  <a:lnTo>
                    <a:pt x="2" y="714"/>
                  </a:lnTo>
                  <a:lnTo>
                    <a:pt x="2" y="710"/>
                  </a:lnTo>
                  <a:lnTo>
                    <a:pt x="1" y="688"/>
                  </a:lnTo>
                  <a:lnTo>
                    <a:pt x="0" y="662"/>
                  </a:lnTo>
                  <a:lnTo>
                    <a:pt x="0" y="635"/>
                  </a:lnTo>
                  <a:lnTo>
                    <a:pt x="1" y="607"/>
                  </a:lnTo>
                  <a:lnTo>
                    <a:pt x="3" y="577"/>
                  </a:lnTo>
                  <a:lnTo>
                    <a:pt x="7" y="547"/>
                  </a:lnTo>
                  <a:lnTo>
                    <a:pt x="12" y="517"/>
                  </a:lnTo>
                  <a:lnTo>
                    <a:pt x="20" y="486"/>
                  </a:lnTo>
                  <a:lnTo>
                    <a:pt x="29" y="455"/>
                  </a:lnTo>
                  <a:lnTo>
                    <a:pt x="40" y="425"/>
                  </a:lnTo>
                  <a:lnTo>
                    <a:pt x="53" y="397"/>
                  </a:lnTo>
                  <a:lnTo>
                    <a:pt x="70" y="370"/>
                  </a:lnTo>
                  <a:lnTo>
                    <a:pt x="89" y="344"/>
                  </a:lnTo>
                  <a:lnTo>
                    <a:pt x="111" y="321"/>
                  </a:lnTo>
                  <a:lnTo>
                    <a:pt x="137" y="300"/>
                  </a:lnTo>
                  <a:lnTo>
                    <a:pt x="166" y="282"/>
                  </a:lnTo>
                  <a:lnTo>
                    <a:pt x="198" y="267"/>
                  </a:lnTo>
                  <a:lnTo>
                    <a:pt x="235" y="255"/>
                  </a:lnTo>
                  <a:lnTo>
                    <a:pt x="286" y="241"/>
                  </a:lnTo>
                  <a:lnTo>
                    <a:pt x="336" y="226"/>
                  </a:lnTo>
                  <a:lnTo>
                    <a:pt x="385" y="209"/>
                  </a:lnTo>
                  <a:lnTo>
                    <a:pt x="431" y="191"/>
                  </a:lnTo>
                  <a:lnTo>
                    <a:pt x="476" y="172"/>
                  </a:lnTo>
                  <a:lnTo>
                    <a:pt x="518" y="154"/>
                  </a:lnTo>
                  <a:lnTo>
                    <a:pt x="559" y="135"/>
                  </a:lnTo>
                  <a:lnTo>
                    <a:pt x="597" y="116"/>
                  </a:lnTo>
                  <a:lnTo>
                    <a:pt x="632" y="97"/>
                  </a:lnTo>
                  <a:lnTo>
                    <a:pt x="664" y="80"/>
                  </a:lnTo>
                  <a:lnTo>
                    <a:pt x="694" y="64"/>
                  </a:lnTo>
                  <a:lnTo>
                    <a:pt x="720" y="48"/>
                  </a:lnTo>
                  <a:lnTo>
                    <a:pt x="742" y="35"/>
                  </a:lnTo>
                  <a:lnTo>
                    <a:pt x="762" y="23"/>
                  </a:lnTo>
                  <a:lnTo>
                    <a:pt x="776" y="13"/>
                  </a:lnTo>
                  <a:lnTo>
                    <a:pt x="788" y="6"/>
                  </a:lnTo>
                  <a:lnTo>
                    <a:pt x="795" y="1"/>
                  </a:lnTo>
                  <a:lnTo>
                    <a:pt x="7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37" name="Google Shape;10537;p23"/>
            <p:cNvSpPr/>
            <p:nvPr/>
          </p:nvSpPr>
          <p:spPr>
            <a:xfrm>
              <a:off x="6570" y="2349"/>
              <a:ext cx="107" cy="107"/>
            </a:xfrm>
            <a:custGeom>
              <a:rect b="b" l="l" r="r" t="t"/>
              <a:pathLst>
                <a:path extrusionOk="0" h="1382" w="1386">
                  <a:moveTo>
                    <a:pt x="693" y="179"/>
                  </a:moveTo>
                  <a:lnTo>
                    <a:pt x="636" y="182"/>
                  </a:lnTo>
                  <a:lnTo>
                    <a:pt x="582" y="190"/>
                  </a:lnTo>
                  <a:lnTo>
                    <a:pt x="531" y="204"/>
                  </a:lnTo>
                  <a:lnTo>
                    <a:pt x="480" y="224"/>
                  </a:lnTo>
                  <a:lnTo>
                    <a:pt x="433" y="248"/>
                  </a:lnTo>
                  <a:lnTo>
                    <a:pt x="389" y="277"/>
                  </a:lnTo>
                  <a:lnTo>
                    <a:pt x="349" y="311"/>
                  </a:lnTo>
                  <a:lnTo>
                    <a:pt x="311" y="348"/>
                  </a:lnTo>
                  <a:lnTo>
                    <a:pt x="278" y="389"/>
                  </a:lnTo>
                  <a:lnTo>
                    <a:pt x="249" y="432"/>
                  </a:lnTo>
                  <a:lnTo>
                    <a:pt x="224" y="479"/>
                  </a:lnTo>
                  <a:lnTo>
                    <a:pt x="205" y="529"/>
                  </a:lnTo>
                  <a:lnTo>
                    <a:pt x="190" y="581"/>
                  </a:lnTo>
                  <a:lnTo>
                    <a:pt x="182" y="635"/>
                  </a:lnTo>
                  <a:lnTo>
                    <a:pt x="179" y="691"/>
                  </a:lnTo>
                  <a:lnTo>
                    <a:pt x="182" y="746"/>
                  </a:lnTo>
                  <a:lnTo>
                    <a:pt x="190" y="801"/>
                  </a:lnTo>
                  <a:lnTo>
                    <a:pt x="205" y="853"/>
                  </a:lnTo>
                  <a:lnTo>
                    <a:pt x="224" y="902"/>
                  </a:lnTo>
                  <a:lnTo>
                    <a:pt x="249" y="949"/>
                  </a:lnTo>
                  <a:lnTo>
                    <a:pt x="278" y="993"/>
                  </a:lnTo>
                  <a:lnTo>
                    <a:pt x="312" y="1034"/>
                  </a:lnTo>
                  <a:lnTo>
                    <a:pt x="349" y="1071"/>
                  </a:lnTo>
                  <a:lnTo>
                    <a:pt x="390" y="1105"/>
                  </a:lnTo>
                  <a:lnTo>
                    <a:pt x="434" y="1134"/>
                  </a:lnTo>
                  <a:lnTo>
                    <a:pt x="480" y="1158"/>
                  </a:lnTo>
                  <a:lnTo>
                    <a:pt x="531" y="1178"/>
                  </a:lnTo>
                  <a:lnTo>
                    <a:pt x="583" y="1192"/>
                  </a:lnTo>
                  <a:lnTo>
                    <a:pt x="636" y="1200"/>
                  </a:lnTo>
                  <a:lnTo>
                    <a:pt x="693" y="1204"/>
                  </a:lnTo>
                  <a:lnTo>
                    <a:pt x="749" y="1200"/>
                  </a:lnTo>
                  <a:lnTo>
                    <a:pt x="803" y="1192"/>
                  </a:lnTo>
                  <a:lnTo>
                    <a:pt x="855" y="1178"/>
                  </a:lnTo>
                  <a:lnTo>
                    <a:pt x="905" y="1158"/>
                  </a:lnTo>
                  <a:lnTo>
                    <a:pt x="952" y="1134"/>
                  </a:lnTo>
                  <a:lnTo>
                    <a:pt x="996" y="1105"/>
                  </a:lnTo>
                  <a:lnTo>
                    <a:pt x="1037" y="1071"/>
                  </a:lnTo>
                  <a:lnTo>
                    <a:pt x="1074" y="1034"/>
                  </a:lnTo>
                  <a:lnTo>
                    <a:pt x="1107" y="993"/>
                  </a:lnTo>
                  <a:lnTo>
                    <a:pt x="1136" y="949"/>
                  </a:lnTo>
                  <a:lnTo>
                    <a:pt x="1161" y="902"/>
                  </a:lnTo>
                  <a:lnTo>
                    <a:pt x="1180" y="853"/>
                  </a:lnTo>
                  <a:lnTo>
                    <a:pt x="1195" y="801"/>
                  </a:lnTo>
                  <a:lnTo>
                    <a:pt x="1204" y="746"/>
                  </a:lnTo>
                  <a:lnTo>
                    <a:pt x="1207" y="691"/>
                  </a:lnTo>
                  <a:lnTo>
                    <a:pt x="1204" y="635"/>
                  </a:lnTo>
                  <a:lnTo>
                    <a:pt x="1195" y="581"/>
                  </a:lnTo>
                  <a:lnTo>
                    <a:pt x="1180" y="529"/>
                  </a:lnTo>
                  <a:lnTo>
                    <a:pt x="1161" y="479"/>
                  </a:lnTo>
                  <a:lnTo>
                    <a:pt x="1136" y="432"/>
                  </a:lnTo>
                  <a:lnTo>
                    <a:pt x="1107" y="389"/>
                  </a:lnTo>
                  <a:lnTo>
                    <a:pt x="1074" y="348"/>
                  </a:lnTo>
                  <a:lnTo>
                    <a:pt x="1037" y="311"/>
                  </a:lnTo>
                  <a:lnTo>
                    <a:pt x="996" y="277"/>
                  </a:lnTo>
                  <a:lnTo>
                    <a:pt x="952" y="248"/>
                  </a:lnTo>
                  <a:lnTo>
                    <a:pt x="905" y="224"/>
                  </a:lnTo>
                  <a:lnTo>
                    <a:pt x="855" y="204"/>
                  </a:lnTo>
                  <a:lnTo>
                    <a:pt x="803" y="190"/>
                  </a:lnTo>
                  <a:lnTo>
                    <a:pt x="749" y="182"/>
                  </a:lnTo>
                  <a:lnTo>
                    <a:pt x="693" y="179"/>
                  </a:lnTo>
                  <a:close/>
                  <a:moveTo>
                    <a:pt x="693" y="0"/>
                  </a:moveTo>
                  <a:lnTo>
                    <a:pt x="759" y="4"/>
                  </a:lnTo>
                  <a:lnTo>
                    <a:pt x="825" y="13"/>
                  </a:lnTo>
                  <a:lnTo>
                    <a:pt x="887" y="28"/>
                  </a:lnTo>
                  <a:lnTo>
                    <a:pt x="947" y="49"/>
                  </a:lnTo>
                  <a:lnTo>
                    <a:pt x="1006" y="75"/>
                  </a:lnTo>
                  <a:lnTo>
                    <a:pt x="1060" y="106"/>
                  </a:lnTo>
                  <a:lnTo>
                    <a:pt x="1111" y="142"/>
                  </a:lnTo>
                  <a:lnTo>
                    <a:pt x="1160" y="182"/>
                  </a:lnTo>
                  <a:lnTo>
                    <a:pt x="1204" y="226"/>
                  </a:lnTo>
                  <a:lnTo>
                    <a:pt x="1244" y="274"/>
                  </a:lnTo>
                  <a:lnTo>
                    <a:pt x="1280" y="325"/>
                  </a:lnTo>
                  <a:lnTo>
                    <a:pt x="1311" y="380"/>
                  </a:lnTo>
                  <a:lnTo>
                    <a:pt x="1337" y="437"/>
                  </a:lnTo>
                  <a:lnTo>
                    <a:pt x="1358" y="497"/>
                  </a:lnTo>
                  <a:lnTo>
                    <a:pt x="1373" y="560"/>
                  </a:lnTo>
                  <a:lnTo>
                    <a:pt x="1383" y="625"/>
                  </a:lnTo>
                  <a:lnTo>
                    <a:pt x="1386" y="691"/>
                  </a:lnTo>
                  <a:lnTo>
                    <a:pt x="1383" y="758"/>
                  </a:lnTo>
                  <a:lnTo>
                    <a:pt x="1373" y="822"/>
                  </a:lnTo>
                  <a:lnTo>
                    <a:pt x="1358" y="885"/>
                  </a:lnTo>
                  <a:lnTo>
                    <a:pt x="1337" y="945"/>
                  </a:lnTo>
                  <a:lnTo>
                    <a:pt x="1311" y="1003"/>
                  </a:lnTo>
                  <a:lnTo>
                    <a:pt x="1280" y="1057"/>
                  </a:lnTo>
                  <a:lnTo>
                    <a:pt x="1244" y="1109"/>
                  </a:lnTo>
                  <a:lnTo>
                    <a:pt x="1204" y="1156"/>
                  </a:lnTo>
                  <a:lnTo>
                    <a:pt x="1160" y="1200"/>
                  </a:lnTo>
                  <a:lnTo>
                    <a:pt x="1111" y="1240"/>
                  </a:lnTo>
                  <a:lnTo>
                    <a:pt x="1060" y="1276"/>
                  </a:lnTo>
                  <a:lnTo>
                    <a:pt x="1006" y="1307"/>
                  </a:lnTo>
                  <a:lnTo>
                    <a:pt x="947" y="1334"/>
                  </a:lnTo>
                  <a:lnTo>
                    <a:pt x="887" y="1354"/>
                  </a:lnTo>
                  <a:lnTo>
                    <a:pt x="825" y="1370"/>
                  </a:lnTo>
                  <a:lnTo>
                    <a:pt x="759" y="1379"/>
                  </a:lnTo>
                  <a:lnTo>
                    <a:pt x="693" y="1382"/>
                  </a:lnTo>
                  <a:lnTo>
                    <a:pt x="626" y="1379"/>
                  </a:lnTo>
                  <a:lnTo>
                    <a:pt x="561" y="1370"/>
                  </a:lnTo>
                  <a:lnTo>
                    <a:pt x="499" y="1354"/>
                  </a:lnTo>
                  <a:lnTo>
                    <a:pt x="438" y="1334"/>
                  </a:lnTo>
                  <a:lnTo>
                    <a:pt x="380" y="1307"/>
                  </a:lnTo>
                  <a:lnTo>
                    <a:pt x="325" y="1276"/>
                  </a:lnTo>
                  <a:lnTo>
                    <a:pt x="274" y="1240"/>
                  </a:lnTo>
                  <a:lnTo>
                    <a:pt x="225" y="1200"/>
                  </a:lnTo>
                  <a:lnTo>
                    <a:pt x="181" y="1156"/>
                  </a:lnTo>
                  <a:lnTo>
                    <a:pt x="141" y="1108"/>
                  </a:lnTo>
                  <a:lnTo>
                    <a:pt x="105" y="1057"/>
                  </a:lnTo>
                  <a:lnTo>
                    <a:pt x="74" y="1003"/>
                  </a:lnTo>
                  <a:lnTo>
                    <a:pt x="48" y="945"/>
                  </a:lnTo>
                  <a:lnTo>
                    <a:pt x="28" y="885"/>
                  </a:lnTo>
                  <a:lnTo>
                    <a:pt x="12" y="822"/>
                  </a:lnTo>
                  <a:lnTo>
                    <a:pt x="3" y="758"/>
                  </a:lnTo>
                  <a:lnTo>
                    <a:pt x="0" y="691"/>
                  </a:lnTo>
                  <a:lnTo>
                    <a:pt x="3" y="625"/>
                  </a:lnTo>
                  <a:lnTo>
                    <a:pt x="12" y="560"/>
                  </a:lnTo>
                  <a:lnTo>
                    <a:pt x="28" y="497"/>
                  </a:lnTo>
                  <a:lnTo>
                    <a:pt x="48" y="437"/>
                  </a:lnTo>
                  <a:lnTo>
                    <a:pt x="74" y="380"/>
                  </a:lnTo>
                  <a:lnTo>
                    <a:pt x="106" y="324"/>
                  </a:lnTo>
                  <a:lnTo>
                    <a:pt x="141" y="273"/>
                  </a:lnTo>
                  <a:lnTo>
                    <a:pt x="182" y="225"/>
                  </a:lnTo>
                  <a:lnTo>
                    <a:pt x="226" y="181"/>
                  </a:lnTo>
                  <a:lnTo>
                    <a:pt x="274" y="141"/>
                  </a:lnTo>
                  <a:lnTo>
                    <a:pt x="326" y="106"/>
                  </a:lnTo>
                  <a:lnTo>
                    <a:pt x="380" y="74"/>
                  </a:lnTo>
                  <a:lnTo>
                    <a:pt x="438" y="49"/>
                  </a:lnTo>
                  <a:lnTo>
                    <a:pt x="499" y="28"/>
                  </a:lnTo>
                  <a:lnTo>
                    <a:pt x="561" y="13"/>
                  </a:lnTo>
                  <a:lnTo>
                    <a:pt x="626" y="4"/>
                  </a:lnTo>
                  <a:lnTo>
                    <a:pt x="6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38" name="Google Shape;10538;p23"/>
          <p:cNvGrpSpPr/>
          <p:nvPr/>
        </p:nvGrpSpPr>
        <p:grpSpPr>
          <a:xfrm>
            <a:off x="20060676" y="22544184"/>
            <a:ext cx="552152" cy="628681"/>
            <a:chOff x="6919" y="2207"/>
            <a:chExt cx="230" cy="262"/>
          </a:xfrm>
        </p:grpSpPr>
        <p:sp>
          <p:nvSpPr>
            <p:cNvPr id="10539" name="Google Shape;10539;p23"/>
            <p:cNvSpPr/>
            <p:nvPr/>
          </p:nvSpPr>
          <p:spPr>
            <a:xfrm>
              <a:off x="6919" y="2363"/>
              <a:ext cx="230" cy="106"/>
            </a:xfrm>
            <a:custGeom>
              <a:rect b="b" l="l" r="r" t="t"/>
              <a:pathLst>
                <a:path extrusionOk="0" h="1371" w="2972">
                  <a:moveTo>
                    <a:pt x="965" y="0"/>
                  </a:moveTo>
                  <a:lnTo>
                    <a:pt x="1245" y="885"/>
                  </a:lnTo>
                  <a:lnTo>
                    <a:pt x="1283" y="1004"/>
                  </a:lnTo>
                  <a:lnTo>
                    <a:pt x="1408" y="649"/>
                  </a:lnTo>
                  <a:lnTo>
                    <a:pt x="1379" y="607"/>
                  </a:lnTo>
                  <a:lnTo>
                    <a:pt x="1354" y="567"/>
                  </a:lnTo>
                  <a:lnTo>
                    <a:pt x="1334" y="530"/>
                  </a:lnTo>
                  <a:lnTo>
                    <a:pt x="1317" y="495"/>
                  </a:lnTo>
                  <a:lnTo>
                    <a:pt x="1305" y="463"/>
                  </a:lnTo>
                  <a:lnTo>
                    <a:pt x="1296" y="435"/>
                  </a:lnTo>
                  <a:lnTo>
                    <a:pt x="1290" y="409"/>
                  </a:lnTo>
                  <a:lnTo>
                    <a:pt x="1287" y="384"/>
                  </a:lnTo>
                  <a:lnTo>
                    <a:pt x="1288" y="362"/>
                  </a:lnTo>
                  <a:lnTo>
                    <a:pt x="1291" y="343"/>
                  </a:lnTo>
                  <a:lnTo>
                    <a:pt x="1297" y="325"/>
                  </a:lnTo>
                  <a:lnTo>
                    <a:pt x="1304" y="310"/>
                  </a:lnTo>
                  <a:lnTo>
                    <a:pt x="1313" y="295"/>
                  </a:lnTo>
                  <a:lnTo>
                    <a:pt x="1324" y="283"/>
                  </a:lnTo>
                  <a:lnTo>
                    <a:pt x="1335" y="273"/>
                  </a:lnTo>
                  <a:lnTo>
                    <a:pt x="1348" y="263"/>
                  </a:lnTo>
                  <a:lnTo>
                    <a:pt x="1362" y="256"/>
                  </a:lnTo>
                  <a:lnTo>
                    <a:pt x="1376" y="249"/>
                  </a:lnTo>
                  <a:lnTo>
                    <a:pt x="1391" y="244"/>
                  </a:lnTo>
                  <a:lnTo>
                    <a:pt x="1405" y="240"/>
                  </a:lnTo>
                  <a:lnTo>
                    <a:pt x="1420" y="236"/>
                  </a:lnTo>
                  <a:lnTo>
                    <a:pt x="1433" y="233"/>
                  </a:lnTo>
                  <a:lnTo>
                    <a:pt x="1446" y="231"/>
                  </a:lnTo>
                  <a:lnTo>
                    <a:pt x="1458" y="230"/>
                  </a:lnTo>
                  <a:lnTo>
                    <a:pt x="1468" y="229"/>
                  </a:lnTo>
                  <a:lnTo>
                    <a:pt x="1477" y="229"/>
                  </a:lnTo>
                  <a:lnTo>
                    <a:pt x="1484" y="229"/>
                  </a:lnTo>
                  <a:lnTo>
                    <a:pt x="1487" y="229"/>
                  </a:lnTo>
                  <a:lnTo>
                    <a:pt x="1493" y="229"/>
                  </a:lnTo>
                  <a:lnTo>
                    <a:pt x="1502" y="229"/>
                  </a:lnTo>
                  <a:lnTo>
                    <a:pt x="1513" y="230"/>
                  </a:lnTo>
                  <a:lnTo>
                    <a:pt x="1525" y="231"/>
                  </a:lnTo>
                  <a:lnTo>
                    <a:pt x="1538" y="233"/>
                  </a:lnTo>
                  <a:lnTo>
                    <a:pt x="1551" y="235"/>
                  </a:lnTo>
                  <a:lnTo>
                    <a:pt x="1566" y="240"/>
                  </a:lnTo>
                  <a:lnTo>
                    <a:pt x="1580" y="244"/>
                  </a:lnTo>
                  <a:lnTo>
                    <a:pt x="1594" y="249"/>
                  </a:lnTo>
                  <a:lnTo>
                    <a:pt x="1609" y="255"/>
                  </a:lnTo>
                  <a:lnTo>
                    <a:pt x="1622" y="263"/>
                  </a:lnTo>
                  <a:lnTo>
                    <a:pt x="1636" y="273"/>
                  </a:lnTo>
                  <a:lnTo>
                    <a:pt x="1647" y="283"/>
                  </a:lnTo>
                  <a:lnTo>
                    <a:pt x="1659" y="295"/>
                  </a:lnTo>
                  <a:lnTo>
                    <a:pt x="1667" y="309"/>
                  </a:lnTo>
                  <a:lnTo>
                    <a:pt x="1675" y="325"/>
                  </a:lnTo>
                  <a:lnTo>
                    <a:pt x="1680" y="343"/>
                  </a:lnTo>
                  <a:lnTo>
                    <a:pt x="1683" y="362"/>
                  </a:lnTo>
                  <a:lnTo>
                    <a:pt x="1683" y="384"/>
                  </a:lnTo>
                  <a:lnTo>
                    <a:pt x="1681" y="408"/>
                  </a:lnTo>
                  <a:lnTo>
                    <a:pt x="1675" y="435"/>
                  </a:lnTo>
                  <a:lnTo>
                    <a:pt x="1667" y="463"/>
                  </a:lnTo>
                  <a:lnTo>
                    <a:pt x="1654" y="495"/>
                  </a:lnTo>
                  <a:lnTo>
                    <a:pt x="1638" y="530"/>
                  </a:lnTo>
                  <a:lnTo>
                    <a:pt x="1617" y="567"/>
                  </a:lnTo>
                  <a:lnTo>
                    <a:pt x="1592" y="607"/>
                  </a:lnTo>
                  <a:lnTo>
                    <a:pt x="1562" y="649"/>
                  </a:lnTo>
                  <a:lnTo>
                    <a:pt x="1688" y="1004"/>
                  </a:lnTo>
                  <a:lnTo>
                    <a:pt x="1726" y="885"/>
                  </a:lnTo>
                  <a:lnTo>
                    <a:pt x="2006" y="0"/>
                  </a:lnTo>
                  <a:lnTo>
                    <a:pt x="2008" y="2"/>
                  </a:lnTo>
                  <a:lnTo>
                    <a:pt x="2015" y="6"/>
                  </a:lnTo>
                  <a:lnTo>
                    <a:pt x="2026" y="12"/>
                  </a:lnTo>
                  <a:lnTo>
                    <a:pt x="2041" y="22"/>
                  </a:lnTo>
                  <a:lnTo>
                    <a:pt x="2061" y="33"/>
                  </a:lnTo>
                  <a:lnTo>
                    <a:pt x="2085" y="46"/>
                  </a:lnTo>
                  <a:lnTo>
                    <a:pt x="2111" y="62"/>
                  </a:lnTo>
                  <a:lnTo>
                    <a:pt x="2142" y="80"/>
                  </a:lnTo>
                  <a:lnTo>
                    <a:pt x="2179" y="98"/>
                  </a:lnTo>
                  <a:lnTo>
                    <a:pt x="2217" y="118"/>
                  </a:lnTo>
                  <a:lnTo>
                    <a:pt x="2259" y="139"/>
                  </a:lnTo>
                  <a:lnTo>
                    <a:pt x="2306" y="161"/>
                  </a:lnTo>
                  <a:lnTo>
                    <a:pt x="2356" y="184"/>
                  </a:lnTo>
                  <a:lnTo>
                    <a:pt x="2408" y="208"/>
                  </a:lnTo>
                  <a:lnTo>
                    <a:pt x="2465" y="231"/>
                  </a:lnTo>
                  <a:lnTo>
                    <a:pt x="2524" y="256"/>
                  </a:lnTo>
                  <a:lnTo>
                    <a:pt x="2587" y="281"/>
                  </a:lnTo>
                  <a:lnTo>
                    <a:pt x="2641" y="302"/>
                  </a:lnTo>
                  <a:lnTo>
                    <a:pt x="2690" y="327"/>
                  </a:lnTo>
                  <a:lnTo>
                    <a:pt x="2734" y="354"/>
                  </a:lnTo>
                  <a:lnTo>
                    <a:pt x="2772" y="384"/>
                  </a:lnTo>
                  <a:lnTo>
                    <a:pt x="2806" y="417"/>
                  </a:lnTo>
                  <a:lnTo>
                    <a:pt x="2836" y="452"/>
                  </a:lnTo>
                  <a:lnTo>
                    <a:pt x="2862" y="490"/>
                  </a:lnTo>
                  <a:lnTo>
                    <a:pt x="2884" y="532"/>
                  </a:lnTo>
                  <a:lnTo>
                    <a:pt x="2904" y="576"/>
                  </a:lnTo>
                  <a:lnTo>
                    <a:pt x="2919" y="623"/>
                  </a:lnTo>
                  <a:lnTo>
                    <a:pt x="2931" y="675"/>
                  </a:lnTo>
                  <a:lnTo>
                    <a:pt x="2942" y="729"/>
                  </a:lnTo>
                  <a:lnTo>
                    <a:pt x="2950" y="785"/>
                  </a:lnTo>
                  <a:lnTo>
                    <a:pt x="2956" y="846"/>
                  </a:lnTo>
                  <a:lnTo>
                    <a:pt x="2961" y="910"/>
                  </a:lnTo>
                  <a:lnTo>
                    <a:pt x="2965" y="977"/>
                  </a:lnTo>
                  <a:lnTo>
                    <a:pt x="2967" y="1049"/>
                  </a:lnTo>
                  <a:lnTo>
                    <a:pt x="2969" y="1124"/>
                  </a:lnTo>
                  <a:lnTo>
                    <a:pt x="2970" y="1202"/>
                  </a:lnTo>
                  <a:lnTo>
                    <a:pt x="2971" y="1284"/>
                  </a:lnTo>
                  <a:lnTo>
                    <a:pt x="2972" y="1371"/>
                  </a:lnTo>
                  <a:lnTo>
                    <a:pt x="0" y="1371"/>
                  </a:lnTo>
                  <a:lnTo>
                    <a:pt x="1" y="1288"/>
                  </a:lnTo>
                  <a:lnTo>
                    <a:pt x="2" y="1210"/>
                  </a:lnTo>
                  <a:lnTo>
                    <a:pt x="3" y="1134"/>
                  </a:lnTo>
                  <a:lnTo>
                    <a:pt x="4" y="1062"/>
                  </a:lnTo>
                  <a:lnTo>
                    <a:pt x="6" y="994"/>
                  </a:lnTo>
                  <a:lnTo>
                    <a:pt x="9" y="928"/>
                  </a:lnTo>
                  <a:lnTo>
                    <a:pt x="13" y="866"/>
                  </a:lnTo>
                  <a:lnTo>
                    <a:pt x="19" y="807"/>
                  </a:lnTo>
                  <a:lnTo>
                    <a:pt x="26" y="751"/>
                  </a:lnTo>
                  <a:lnTo>
                    <a:pt x="34" y="699"/>
                  </a:lnTo>
                  <a:lnTo>
                    <a:pt x="45" y="649"/>
                  </a:lnTo>
                  <a:lnTo>
                    <a:pt x="59" y="602"/>
                  </a:lnTo>
                  <a:lnTo>
                    <a:pt x="74" y="557"/>
                  </a:lnTo>
                  <a:lnTo>
                    <a:pt x="94" y="516"/>
                  </a:lnTo>
                  <a:lnTo>
                    <a:pt x="117" y="478"/>
                  </a:lnTo>
                  <a:lnTo>
                    <a:pt x="143" y="442"/>
                  </a:lnTo>
                  <a:lnTo>
                    <a:pt x="172" y="409"/>
                  </a:lnTo>
                  <a:lnTo>
                    <a:pt x="205" y="379"/>
                  </a:lnTo>
                  <a:lnTo>
                    <a:pt x="243" y="350"/>
                  </a:lnTo>
                  <a:lnTo>
                    <a:pt x="285" y="324"/>
                  </a:lnTo>
                  <a:lnTo>
                    <a:pt x="332" y="301"/>
                  </a:lnTo>
                  <a:lnTo>
                    <a:pt x="385" y="281"/>
                  </a:lnTo>
                  <a:lnTo>
                    <a:pt x="447" y="256"/>
                  </a:lnTo>
                  <a:lnTo>
                    <a:pt x="507" y="231"/>
                  </a:lnTo>
                  <a:lnTo>
                    <a:pt x="562" y="208"/>
                  </a:lnTo>
                  <a:lnTo>
                    <a:pt x="615" y="184"/>
                  </a:lnTo>
                  <a:lnTo>
                    <a:pt x="665" y="161"/>
                  </a:lnTo>
                  <a:lnTo>
                    <a:pt x="711" y="139"/>
                  </a:lnTo>
                  <a:lnTo>
                    <a:pt x="754" y="118"/>
                  </a:lnTo>
                  <a:lnTo>
                    <a:pt x="793" y="98"/>
                  </a:lnTo>
                  <a:lnTo>
                    <a:pt x="828" y="80"/>
                  </a:lnTo>
                  <a:lnTo>
                    <a:pt x="859" y="62"/>
                  </a:lnTo>
                  <a:lnTo>
                    <a:pt x="887" y="46"/>
                  </a:lnTo>
                  <a:lnTo>
                    <a:pt x="910" y="33"/>
                  </a:lnTo>
                  <a:lnTo>
                    <a:pt x="930" y="22"/>
                  </a:lnTo>
                  <a:lnTo>
                    <a:pt x="945" y="12"/>
                  </a:lnTo>
                  <a:lnTo>
                    <a:pt x="956" y="6"/>
                  </a:lnTo>
                  <a:lnTo>
                    <a:pt x="963" y="2"/>
                  </a:lnTo>
                  <a:lnTo>
                    <a:pt x="9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0" name="Google Shape;10540;p23"/>
            <p:cNvSpPr/>
            <p:nvPr/>
          </p:nvSpPr>
          <p:spPr>
            <a:xfrm>
              <a:off x="6960" y="2207"/>
              <a:ext cx="147" cy="147"/>
            </a:xfrm>
            <a:custGeom>
              <a:rect b="b" l="l" r="r" t="t"/>
              <a:pathLst>
                <a:path extrusionOk="0" h="1898" w="1903">
                  <a:moveTo>
                    <a:pt x="760" y="743"/>
                  </a:moveTo>
                  <a:lnTo>
                    <a:pt x="743" y="744"/>
                  </a:lnTo>
                  <a:lnTo>
                    <a:pt x="725" y="746"/>
                  </a:lnTo>
                  <a:lnTo>
                    <a:pt x="711" y="750"/>
                  </a:lnTo>
                  <a:lnTo>
                    <a:pt x="700" y="758"/>
                  </a:lnTo>
                  <a:lnTo>
                    <a:pt x="693" y="767"/>
                  </a:lnTo>
                  <a:lnTo>
                    <a:pt x="690" y="778"/>
                  </a:lnTo>
                  <a:lnTo>
                    <a:pt x="691" y="790"/>
                  </a:lnTo>
                  <a:lnTo>
                    <a:pt x="696" y="800"/>
                  </a:lnTo>
                  <a:lnTo>
                    <a:pt x="705" y="809"/>
                  </a:lnTo>
                  <a:lnTo>
                    <a:pt x="718" y="816"/>
                  </a:lnTo>
                  <a:lnTo>
                    <a:pt x="735" y="821"/>
                  </a:lnTo>
                  <a:lnTo>
                    <a:pt x="752" y="824"/>
                  </a:lnTo>
                  <a:lnTo>
                    <a:pt x="769" y="826"/>
                  </a:lnTo>
                  <a:lnTo>
                    <a:pt x="787" y="830"/>
                  </a:lnTo>
                  <a:lnTo>
                    <a:pt x="801" y="835"/>
                  </a:lnTo>
                  <a:lnTo>
                    <a:pt x="811" y="843"/>
                  </a:lnTo>
                  <a:lnTo>
                    <a:pt x="817" y="854"/>
                  </a:lnTo>
                  <a:lnTo>
                    <a:pt x="821" y="868"/>
                  </a:lnTo>
                  <a:lnTo>
                    <a:pt x="822" y="887"/>
                  </a:lnTo>
                  <a:lnTo>
                    <a:pt x="821" y="896"/>
                  </a:lnTo>
                  <a:lnTo>
                    <a:pt x="820" y="905"/>
                  </a:lnTo>
                  <a:lnTo>
                    <a:pt x="770" y="1195"/>
                  </a:lnTo>
                  <a:lnTo>
                    <a:pt x="756" y="1278"/>
                  </a:lnTo>
                  <a:lnTo>
                    <a:pt x="744" y="1361"/>
                  </a:lnTo>
                  <a:lnTo>
                    <a:pt x="744" y="1389"/>
                  </a:lnTo>
                  <a:lnTo>
                    <a:pt x="749" y="1415"/>
                  </a:lnTo>
                  <a:lnTo>
                    <a:pt x="759" y="1440"/>
                  </a:lnTo>
                  <a:lnTo>
                    <a:pt x="773" y="1463"/>
                  </a:lnTo>
                  <a:lnTo>
                    <a:pt x="790" y="1483"/>
                  </a:lnTo>
                  <a:lnTo>
                    <a:pt x="810" y="1500"/>
                  </a:lnTo>
                  <a:lnTo>
                    <a:pt x="831" y="1514"/>
                  </a:lnTo>
                  <a:lnTo>
                    <a:pt x="852" y="1523"/>
                  </a:lnTo>
                  <a:lnTo>
                    <a:pt x="873" y="1530"/>
                  </a:lnTo>
                  <a:lnTo>
                    <a:pt x="911" y="1534"/>
                  </a:lnTo>
                  <a:lnTo>
                    <a:pt x="949" y="1536"/>
                  </a:lnTo>
                  <a:lnTo>
                    <a:pt x="987" y="1536"/>
                  </a:lnTo>
                  <a:lnTo>
                    <a:pt x="1026" y="1533"/>
                  </a:lnTo>
                  <a:lnTo>
                    <a:pt x="1063" y="1525"/>
                  </a:lnTo>
                  <a:lnTo>
                    <a:pt x="1097" y="1511"/>
                  </a:lnTo>
                  <a:lnTo>
                    <a:pt x="1131" y="1493"/>
                  </a:lnTo>
                  <a:lnTo>
                    <a:pt x="1162" y="1471"/>
                  </a:lnTo>
                  <a:lnTo>
                    <a:pt x="1192" y="1444"/>
                  </a:lnTo>
                  <a:lnTo>
                    <a:pt x="1200" y="1433"/>
                  </a:lnTo>
                  <a:lnTo>
                    <a:pt x="1208" y="1420"/>
                  </a:lnTo>
                  <a:lnTo>
                    <a:pt x="1212" y="1407"/>
                  </a:lnTo>
                  <a:lnTo>
                    <a:pt x="1213" y="1394"/>
                  </a:lnTo>
                  <a:lnTo>
                    <a:pt x="1209" y="1384"/>
                  </a:lnTo>
                  <a:lnTo>
                    <a:pt x="1201" y="1377"/>
                  </a:lnTo>
                  <a:lnTo>
                    <a:pt x="1190" y="1375"/>
                  </a:lnTo>
                  <a:lnTo>
                    <a:pt x="1177" y="1377"/>
                  </a:lnTo>
                  <a:lnTo>
                    <a:pt x="1163" y="1384"/>
                  </a:lnTo>
                  <a:lnTo>
                    <a:pt x="1148" y="1392"/>
                  </a:lnTo>
                  <a:lnTo>
                    <a:pt x="1134" y="1400"/>
                  </a:lnTo>
                  <a:lnTo>
                    <a:pt x="1105" y="1409"/>
                  </a:lnTo>
                  <a:lnTo>
                    <a:pt x="1076" y="1415"/>
                  </a:lnTo>
                  <a:lnTo>
                    <a:pt x="1062" y="1415"/>
                  </a:lnTo>
                  <a:lnTo>
                    <a:pt x="1051" y="1411"/>
                  </a:lnTo>
                  <a:lnTo>
                    <a:pt x="1041" y="1405"/>
                  </a:lnTo>
                  <a:lnTo>
                    <a:pt x="1033" y="1394"/>
                  </a:lnTo>
                  <a:lnTo>
                    <a:pt x="1029" y="1382"/>
                  </a:lnTo>
                  <a:lnTo>
                    <a:pt x="1025" y="1365"/>
                  </a:lnTo>
                  <a:lnTo>
                    <a:pt x="1023" y="1346"/>
                  </a:lnTo>
                  <a:lnTo>
                    <a:pt x="1024" y="1328"/>
                  </a:lnTo>
                  <a:lnTo>
                    <a:pt x="1032" y="1274"/>
                  </a:lnTo>
                  <a:lnTo>
                    <a:pt x="1043" y="1219"/>
                  </a:lnTo>
                  <a:lnTo>
                    <a:pt x="1074" y="1053"/>
                  </a:lnTo>
                  <a:lnTo>
                    <a:pt x="1104" y="887"/>
                  </a:lnTo>
                  <a:lnTo>
                    <a:pt x="1109" y="857"/>
                  </a:lnTo>
                  <a:lnTo>
                    <a:pt x="1112" y="827"/>
                  </a:lnTo>
                  <a:lnTo>
                    <a:pt x="1113" y="797"/>
                  </a:lnTo>
                  <a:lnTo>
                    <a:pt x="1111" y="780"/>
                  </a:lnTo>
                  <a:lnTo>
                    <a:pt x="1106" y="767"/>
                  </a:lnTo>
                  <a:lnTo>
                    <a:pt x="1097" y="757"/>
                  </a:lnTo>
                  <a:lnTo>
                    <a:pt x="1086" y="749"/>
                  </a:lnTo>
                  <a:lnTo>
                    <a:pt x="1072" y="744"/>
                  </a:lnTo>
                  <a:lnTo>
                    <a:pt x="1055" y="743"/>
                  </a:lnTo>
                  <a:lnTo>
                    <a:pt x="760" y="743"/>
                  </a:lnTo>
                  <a:close/>
                  <a:moveTo>
                    <a:pt x="992" y="362"/>
                  </a:moveTo>
                  <a:lnTo>
                    <a:pt x="960" y="365"/>
                  </a:lnTo>
                  <a:lnTo>
                    <a:pt x="932" y="375"/>
                  </a:lnTo>
                  <a:lnTo>
                    <a:pt x="905" y="388"/>
                  </a:lnTo>
                  <a:lnTo>
                    <a:pt x="882" y="407"/>
                  </a:lnTo>
                  <a:lnTo>
                    <a:pt x="863" y="430"/>
                  </a:lnTo>
                  <a:lnTo>
                    <a:pt x="848" y="456"/>
                  </a:lnTo>
                  <a:lnTo>
                    <a:pt x="839" y="485"/>
                  </a:lnTo>
                  <a:lnTo>
                    <a:pt x="836" y="517"/>
                  </a:lnTo>
                  <a:lnTo>
                    <a:pt x="839" y="549"/>
                  </a:lnTo>
                  <a:lnTo>
                    <a:pt x="848" y="578"/>
                  </a:lnTo>
                  <a:lnTo>
                    <a:pt x="862" y="605"/>
                  </a:lnTo>
                  <a:lnTo>
                    <a:pt x="881" y="628"/>
                  </a:lnTo>
                  <a:lnTo>
                    <a:pt x="904" y="647"/>
                  </a:lnTo>
                  <a:lnTo>
                    <a:pt x="930" y="662"/>
                  </a:lnTo>
                  <a:lnTo>
                    <a:pt x="960" y="671"/>
                  </a:lnTo>
                  <a:lnTo>
                    <a:pt x="991" y="674"/>
                  </a:lnTo>
                  <a:lnTo>
                    <a:pt x="1022" y="671"/>
                  </a:lnTo>
                  <a:lnTo>
                    <a:pt x="1051" y="663"/>
                  </a:lnTo>
                  <a:lnTo>
                    <a:pt x="1077" y="648"/>
                  </a:lnTo>
                  <a:lnTo>
                    <a:pt x="1100" y="630"/>
                  </a:lnTo>
                  <a:lnTo>
                    <a:pt x="1118" y="606"/>
                  </a:lnTo>
                  <a:lnTo>
                    <a:pt x="1133" y="580"/>
                  </a:lnTo>
                  <a:lnTo>
                    <a:pt x="1142" y="550"/>
                  </a:lnTo>
                  <a:lnTo>
                    <a:pt x="1145" y="519"/>
                  </a:lnTo>
                  <a:lnTo>
                    <a:pt x="1142" y="487"/>
                  </a:lnTo>
                  <a:lnTo>
                    <a:pt x="1134" y="458"/>
                  </a:lnTo>
                  <a:lnTo>
                    <a:pt x="1119" y="431"/>
                  </a:lnTo>
                  <a:lnTo>
                    <a:pt x="1101" y="409"/>
                  </a:lnTo>
                  <a:lnTo>
                    <a:pt x="1078" y="389"/>
                  </a:lnTo>
                  <a:lnTo>
                    <a:pt x="1052" y="375"/>
                  </a:lnTo>
                  <a:lnTo>
                    <a:pt x="1023" y="365"/>
                  </a:lnTo>
                  <a:lnTo>
                    <a:pt x="992" y="362"/>
                  </a:lnTo>
                  <a:close/>
                  <a:moveTo>
                    <a:pt x="918" y="0"/>
                  </a:moveTo>
                  <a:lnTo>
                    <a:pt x="987" y="0"/>
                  </a:lnTo>
                  <a:lnTo>
                    <a:pt x="1056" y="5"/>
                  </a:lnTo>
                  <a:lnTo>
                    <a:pt x="1125" y="15"/>
                  </a:lnTo>
                  <a:lnTo>
                    <a:pt x="1194" y="30"/>
                  </a:lnTo>
                  <a:lnTo>
                    <a:pt x="1261" y="51"/>
                  </a:lnTo>
                  <a:lnTo>
                    <a:pt x="1326" y="75"/>
                  </a:lnTo>
                  <a:lnTo>
                    <a:pt x="1391" y="105"/>
                  </a:lnTo>
                  <a:lnTo>
                    <a:pt x="1453" y="141"/>
                  </a:lnTo>
                  <a:lnTo>
                    <a:pt x="1513" y="182"/>
                  </a:lnTo>
                  <a:lnTo>
                    <a:pt x="1570" y="227"/>
                  </a:lnTo>
                  <a:lnTo>
                    <a:pt x="1625" y="278"/>
                  </a:lnTo>
                  <a:lnTo>
                    <a:pt x="1676" y="331"/>
                  </a:lnTo>
                  <a:lnTo>
                    <a:pt x="1721" y="389"/>
                  </a:lnTo>
                  <a:lnTo>
                    <a:pt x="1761" y="449"/>
                  </a:lnTo>
                  <a:lnTo>
                    <a:pt x="1798" y="511"/>
                  </a:lnTo>
                  <a:lnTo>
                    <a:pt x="1828" y="575"/>
                  </a:lnTo>
                  <a:lnTo>
                    <a:pt x="1852" y="641"/>
                  </a:lnTo>
                  <a:lnTo>
                    <a:pt x="1873" y="708"/>
                  </a:lnTo>
                  <a:lnTo>
                    <a:pt x="1889" y="776"/>
                  </a:lnTo>
                  <a:lnTo>
                    <a:pt x="1898" y="844"/>
                  </a:lnTo>
                  <a:lnTo>
                    <a:pt x="1903" y="913"/>
                  </a:lnTo>
                  <a:lnTo>
                    <a:pt x="1903" y="984"/>
                  </a:lnTo>
                  <a:lnTo>
                    <a:pt x="1898" y="1053"/>
                  </a:lnTo>
                  <a:lnTo>
                    <a:pt x="1889" y="1122"/>
                  </a:lnTo>
                  <a:lnTo>
                    <a:pt x="1873" y="1189"/>
                  </a:lnTo>
                  <a:lnTo>
                    <a:pt x="1852" y="1256"/>
                  </a:lnTo>
                  <a:lnTo>
                    <a:pt x="1828" y="1322"/>
                  </a:lnTo>
                  <a:lnTo>
                    <a:pt x="1798" y="1386"/>
                  </a:lnTo>
                  <a:lnTo>
                    <a:pt x="1761" y="1448"/>
                  </a:lnTo>
                  <a:lnTo>
                    <a:pt x="1721" y="1508"/>
                  </a:lnTo>
                  <a:lnTo>
                    <a:pt x="1676" y="1566"/>
                  </a:lnTo>
                  <a:lnTo>
                    <a:pt x="1625" y="1620"/>
                  </a:lnTo>
                  <a:lnTo>
                    <a:pt x="1571" y="1670"/>
                  </a:lnTo>
                  <a:lnTo>
                    <a:pt x="1515" y="1714"/>
                  </a:lnTo>
                  <a:lnTo>
                    <a:pt x="1456" y="1755"/>
                  </a:lnTo>
                  <a:lnTo>
                    <a:pt x="1395" y="1790"/>
                  </a:lnTo>
                  <a:lnTo>
                    <a:pt x="1332" y="1820"/>
                  </a:lnTo>
                  <a:lnTo>
                    <a:pt x="1267" y="1844"/>
                  </a:lnTo>
                  <a:lnTo>
                    <a:pt x="1202" y="1865"/>
                  </a:lnTo>
                  <a:lnTo>
                    <a:pt x="1135" y="1881"/>
                  </a:lnTo>
                  <a:lnTo>
                    <a:pt x="1066" y="1891"/>
                  </a:lnTo>
                  <a:lnTo>
                    <a:pt x="998" y="1897"/>
                  </a:lnTo>
                  <a:lnTo>
                    <a:pt x="930" y="1898"/>
                  </a:lnTo>
                  <a:lnTo>
                    <a:pt x="862" y="1894"/>
                  </a:lnTo>
                  <a:lnTo>
                    <a:pt x="795" y="1885"/>
                  </a:lnTo>
                  <a:lnTo>
                    <a:pt x="727" y="1871"/>
                  </a:lnTo>
                  <a:lnTo>
                    <a:pt x="661" y="1853"/>
                  </a:lnTo>
                  <a:lnTo>
                    <a:pt x="596" y="1829"/>
                  </a:lnTo>
                  <a:lnTo>
                    <a:pt x="532" y="1800"/>
                  </a:lnTo>
                  <a:lnTo>
                    <a:pt x="471" y="1767"/>
                  </a:lnTo>
                  <a:lnTo>
                    <a:pt x="469" y="1766"/>
                  </a:lnTo>
                  <a:lnTo>
                    <a:pt x="420" y="1799"/>
                  </a:lnTo>
                  <a:lnTo>
                    <a:pt x="372" y="1825"/>
                  </a:lnTo>
                  <a:lnTo>
                    <a:pt x="323" y="1847"/>
                  </a:lnTo>
                  <a:lnTo>
                    <a:pt x="275" y="1862"/>
                  </a:lnTo>
                  <a:lnTo>
                    <a:pt x="229" y="1872"/>
                  </a:lnTo>
                  <a:lnTo>
                    <a:pt x="184" y="1879"/>
                  </a:lnTo>
                  <a:lnTo>
                    <a:pt x="141" y="1882"/>
                  </a:lnTo>
                  <a:lnTo>
                    <a:pt x="101" y="1881"/>
                  </a:lnTo>
                  <a:lnTo>
                    <a:pt x="63" y="1876"/>
                  </a:lnTo>
                  <a:lnTo>
                    <a:pt x="52" y="1872"/>
                  </a:lnTo>
                  <a:lnTo>
                    <a:pt x="43" y="1865"/>
                  </a:lnTo>
                  <a:lnTo>
                    <a:pt x="37" y="1856"/>
                  </a:lnTo>
                  <a:lnTo>
                    <a:pt x="33" y="1845"/>
                  </a:lnTo>
                  <a:lnTo>
                    <a:pt x="33" y="1834"/>
                  </a:lnTo>
                  <a:lnTo>
                    <a:pt x="37" y="1824"/>
                  </a:lnTo>
                  <a:lnTo>
                    <a:pt x="43" y="1814"/>
                  </a:lnTo>
                  <a:lnTo>
                    <a:pt x="53" y="1806"/>
                  </a:lnTo>
                  <a:lnTo>
                    <a:pt x="88" y="1787"/>
                  </a:lnTo>
                  <a:lnTo>
                    <a:pt x="120" y="1763"/>
                  </a:lnTo>
                  <a:lnTo>
                    <a:pt x="149" y="1736"/>
                  </a:lnTo>
                  <a:lnTo>
                    <a:pt x="174" y="1707"/>
                  </a:lnTo>
                  <a:lnTo>
                    <a:pt x="197" y="1677"/>
                  </a:lnTo>
                  <a:lnTo>
                    <a:pt x="216" y="1646"/>
                  </a:lnTo>
                  <a:lnTo>
                    <a:pt x="234" y="1615"/>
                  </a:lnTo>
                  <a:lnTo>
                    <a:pt x="249" y="1585"/>
                  </a:lnTo>
                  <a:lnTo>
                    <a:pt x="239" y="1578"/>
                  </a:lnTo>
                  <a:lnTo>
                    <a:pt x="194" y="1523"/>
                  </a:lnTo>
                  <a:lnTo>
                    <a:pt x="154" y="1467"/>
                  </a:lnTo>
                  <a:lnTo>
                    <a:pt x="118" y="1407"/>
                  </a:lnTo>
                  <a:lnTo>
                    <a:pt x="87" y="1346"/>
                  </a:lnTo>
                  <a:lnTo>
                    <a:pt x="61" y="1283"/>
                  </a:lnTo>
                  <a:lnTo>
                    <a:pt x="40" y="1219"/>
                  </a:lnTo>
                  <a:lnTo>
                    <a:pt x="23" y="1154"/>
                  </a:lnTo>
                  <a:lnTo>
                    <a:pt x="11" y="1088"/>
                  </a:lnTo>
                  <a:lnTo>
                    <a:pt x="3" y="1022"/>
                  </a:lnTo>
                  <a:lnTo>
                    <a:pt x="0" y="955"/>
                  </a:lnTo>
                  <a:lnTo>
                    <a:pt x="2" y="889"/>
                  </a:lnTo>
                  <a:lnTo>
                    <a:pt x="10" y="822"/>
                  </a:lnTo>
                  <a:lnTo>
                    <a:pt x="20" y="756"/>
                  </a:lnTo>
                  <a:lnTo>
                    <a:pt x="37" y="691"/>
                  </a:lnTo>
                  <a:lnTo>
                    <a:pt x="57" y="627"/>
                  </a:lnTo>
                  <a:lnTo>
                    <a:pt x="82" y="564"/>
                  </a:lnTo>
                  <a:lnTo>
                    <a:pt x="112" y="502"/>
                  </a:lnTo>
                  <a:lnTo>
                    <a:pt x="147" y="443"/>
                  </a:lnTo>
                  <a:lnTo>
                    <a:pt x="186" y="385"/>
                  </a:lnTo>
                  <a:lnTo>
                    <a:pt x="231" y="330"/>
                  </a:lnTo>
                  <a:lnTo>
                    <a:pt x="280" y="278"/>
                  </a:lnTo>
                  <a:lnTo>
                    <a:pt x="334" y="227"/>
                  </a:lnTo>
                  <a:lnTo>
                    <a:pt x="391" y="182"/>
                  </a:lnTo>
                  <a:lnTo>
                    <a:pt x="451" y="141"/>
                  </a:lnTo>
                  <a:lnTo>
                    <a:pt x="514" y="105"/>
                  </a:lnTo>
                  <a:lnTo>
                    <a:pt x="578" y="75"/>
                  </a:lnTo>
                  <a:lnTo>
                    <a:pt x="644" y="51"/>
                  </a:lnTo>
                  <a:lnTo>
                    <a:pt x="711" y="30"/>
                  </a:lnTo>
                  <a:lnTo>
                    <a:pt x="779" y="15"/>
                  </a:lnTo>
                  <a:lnTo>
                    <a:pt x="848" y="5"/>
                  </a:lnTo>
                  <a:lnTo>
                    <a:pt x="9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41" name="Google Shape;10541;p23"/>
          <p:cNvGrpSpPr/>
          <p:nvPr/>
        </p:nvGrpSpPr>
        <p:grpSpPr>
          <a:xfrm>
            <a:off x="16261911" y="24465079"/>
            <a:ext cx="496392" cy="462046"/>
            <a:chOff x="1214" y="2711"/>
            <a:chExt cx="1180" cy="1098"/>
          </a:xfrm>
        </p:grpSpPr>
        <p:sp>
          <p:nvSpPr>
            <p:cNvPr id="10542" name="Google Shape;10542;p23"/>
            <p:cNvSpPr/>
            <p:nvPr/>
          </p:nvSpPr>
          <p:spPr>
            <a:xfrm>
              <a:off x="1456" y="3243"/>
              <a:ext cx="697" cy="492"/>
            </a:xfrm>
            <a:custGeom>
              <a:rect b="b" l="l" r="r" t="t"/>
              <a:pathLst>
                <a:path extrusionOk="0" h="1479" w="2097">
                  <a:moveTo>
                    <a:pt x="738" y="912"/>
                  </a:moveTo>
                  <a:lnTo>
                    <a:pt x="718" y="913"/>
                  </a:lnTo>
                  <a:lnTo>
                    <a:pt x="709" y="917"/>
                  </a:lnTo>
                  <a:lnTo>
                    <a:pt x="697" y="927"/>
                  </a:lnTo>
                  <a:lnTo>
                    <a:pt x="684" y="941"/>
                  </a:lnTo>
                  <a:lnTo>
                    <a:pt x="670" y="960"/>
                  </a:lnTo>
                  <a:lnTo>
                    <a:pt x="655" y="984"/>
                  </a:lnTo>
                  <a:lnTo>
                    <a:pt x="645" y="995"/>
                  </a:lnTo>
                  <a:lnTo>
                    <a:pt x="633" y="1001"/>
                  </a:lnTo>
                  <a:lnTo>
                    <a:pt x="620" y="1003"/>
                  </a:lnTo>
                  <a:lnTo>
                    <a:pt x="606" y="1001"/>
                  </a:lnTo>
                  <a:lnTo>
                    <a:pt x="595" y="995"/>
                  </a:lnTo>
                  <a:lnTo>
                    <a:pt x="586" y="985"/>
                  </a:lnTo>
                  <a:lnTo>
                    <a:pt x="581" y="972"/>
                  </a:lnTo>
                  <a:lnTo>
                    <a:pt x="580" y="958"/>
                  </a:lnTo>
                  <a:lnTo>
                    <a:pt x="580" y="954"/>
                  </a:lnTo>
                  <a:lnTo>
                    <a:pt x="576" y="946"/>
                  </a:lnTo>
                  <a:lnTo>
                    <a:pt x="570" y="938"/>
                  </a:lnTo>
                  <a:lnTo>
                    <a:pt x="560" y="928"/>
                  </a:lnTo>
                  <a:lnTo>
                    <a:pt x="551" y="921"/>
                  </a:lnTo>
                  <a:lnTo>
                    <a:pt x="540" y="915"/>
                  </a:lnTo>
                  <a:lnTo>
                    <a:pt x="530" y="913"/>
                  </a:lnTo>
                  <a:lnTo>
                    <a:pt x="522" y="914"/>
                  </a:lnTo>
                  <a:lnTo>
                    <a:pt x="516" y="920"/>
                  </a:lnTo>
                  <a:lnTo>
                    <a:pt x="448" y="1018"/>
                  </a:lnTo>
                  <a:lnTo>
                    <a:pt x="448" y="1022"/>
                  </a:lnTo>
                  <a:lnTo>
                    <a:pt x="453" y="1028"/>
                  </a:lnTo>
                  <a:lnTo>
                    <a:pt x="459" y="1037"/>
                  </a:lnTo>
                  <a:lnTo>
                    <a:pt x="471" y="1047"/>
                  </a:lnTo>
                  <a:lnTo>
                    <a:pt x="484" y="1055"/>
                  </a:lnTo>
                  <a:lnTo>
                    <a:pt x="498" y="1060"/>
                  </a:lnTo>
                  <a:lnTo>
                    <a:pt x="511" y="1061"/>
                  </a:lnTo>
                  <a:lnTo>
                    <a:pt x="525" y="1059"/>
                  </a:lnTo>
                  <a:lnTo>
                    <a:pt x="536" y="1053"/>
                  </a:lnTo>
                  <a:lnTo>
                    <a:pt x="547" y="1047"/>
                  </a:lnTo>
                  <a:lnTo>
                    <a:pt x="559" y="1045"/>
                  </a:lnTo>
                  <a:lnTo>
                    <a:pt x="572" y="1047"/>
                  </a:lnTo>
                  <a:lnTo>
                    <a:pt x="584" y="1053"/>
                  </a:lnTo>
                  <a:lnTo>
                    <a:pt x="593" y="1061"/>
                  </a:lnTo>
                  <a:lnTo>
                    <a:pt x="599" y="1072"/>
                  </a:lnTo>
                  <a:lnTo>
                    <a:pt x="601" y="1085"/>
                  </a:lnTo>
                  <a:lnTo>
                    <a:pt x="599" y="1097"/>
                  </a:lnTo>
                  <a:lnTo>
                    <a:pt x="598" y="1101"/>
                  </a:lnTo>
                  <a:lnTo>
                    <a:pt x="598" y="1109"/>
                  </a:lnTo>
                  <a:lnTo>
                    <a:pt x="600" y="1118"/>
                  </a:lnTo>
                  <a:lnTo>
                    <a:pt x="605" y="1129"/>
                  </a:lnTo>
                  <a:lnTo>
                    <a:pt x="619" y="1142"/>
                  </a:lnTo>
                  <a:lnTo>
                    <a:pt x="637" y="1153"/>
                  </a:lnTo>
                  <a:lnTo>
                    <a:pt x="655" y="1160"/>
                  </a:lnTo>
                  <a:lnTo>
                    <a:pt x="675" y="1162"/>
                  </a:lnTo>
                  <a:lnTo>
                    <a:pt x="684" y="1162"/>
                  </a:lnTo>
                  <a:lnTo>
                    <a:pt x="693" y="1159"/>
                  </a:lnTo>
                  <a:lnTo>
                    <a:pt x="702" y="1155"/>
                  </a:lnTo>
                  <a:lnTo>
                    <a:pt x="713" y="1149"/>
                  </a:lnTo>
                  <a:lnTo>
                    <a:pt x="725" y="1147"/>
                  </a:lnTo>
                  <a:lnTo>
                    <a:pt x="737" y="1148"/>
                  </a:lnTo>
                  <a:lnTo>
                    <a:pt x="747" y="1153"/>
                  </a:lnTo>
                  <a:lnTo>
                    <a:pt x="757" y="1160"/>
                  </a:lnTo>
                  <a:lnTo>
                    <a:pt x="762" y="1171"/>
                  </a:lnTo>
                  <a:lnTo>
                    <a:pt x="766" y="1183"/>
                  </a:lnTo>
                  <a:lnTo>
                    <a:pt x="766" y="1195"/>
                  </a:lnTo>
                  <a:lnTo>
                    <a:pt x="766" y="1209"/>
                  </a:lnTo>
                  <a:lnTo>
                    <a:pt x="771" y="1221"/>
                  </a:lnTo>
                  <a:lnTo>
                    <a:pt x="777" y="1231"/>
                  </a:lnTo>
                  <a:lnTo>
                    <a:pt x="791" y="1244"/>
                  </a:lnTo>
                  <a:lnTo>
                    <a:pt x="809" y="1255"/>
                  </a:lnTo>
                  <a:lnTo>
                    <a:pt x="827" y="1261"/>
                  </a:lnTo>
                  <a:lnTo>
                    <a:pt x="845" y="1264"/>
                  </a:lnTo>
                  <a:lnTo>
                    <a:pt x="864" y="1263"/>
                  </a:lnTo>
                  <a:lnTo>
                    <a:pt x="880" y="1258"/>
                  </a:lnTo>
                  <a:lnTo>
                    <a:pt x="889" y="1255"/>
                  </a:lnTo>
                  <a:lnTo>
                    <a:pt x="899" y="1253"/>
                  </a:lnTo>
                  <a:lnTo>
                    <a:pt x="912" y="1255"/>
                  </a:lnTo>
                  <a:lnTo>
                    <a:pt x="923" y="1261"/>
                  </a:lnTo>
                  <a:lnTo>
                    <a:pt x="931" y="1269"/>
                  </a:lnTo>
                  <a:lnTo>
                    <a:pt x="937" y="1279"/>
                  </a:lnTo>
                  <a:lnTo>
                    <a:pt x="939" y="1290"/>
                  </a:lnTo>
                  <a:lnTo>
                    <a:pt x="938" y="1302"/>
                  </a:lnTo>
                  <a:lnTo>
                    <a:pt x="938" y="1315"/>
                  </a:lnTo>
                  <a:lnTo>
                    <a:pt x="940" y="1328"/>
                  </a:lnTo>
                  <a:lnTo>
                    <a:pt x="947" y="1338"/>
                  </a:lnTo>
                  <a:lnTo>
                    <a:pt x="960" y="1350"/>
                  </a:lnTo>
                  <a:lnTo>
                    <a:pt x="976" y="1359"/>
                  </a:lnTo>
                  <a:lnTo>
                    <a:pt x="994" y="1362"/>
                  </a:lnTo>
                  <a:lnTo>
                    <a:pt x="997" y="1362"/>
                  </a:lnTo>
                  <a:lnTo>
                    <a:pt x="1000" y="1361"/>
                  </a:lnTo>
                  <a:lnTo>
                    <a:pt x="1002" y="1361"/>
                  </a:lnTo>
                  <a:lnTo>
                    <a:pt x="1005" y="1360"/>
                  </a:lnTo>
                  <a:lnTo>
                    <a:pt x="1008" y="1358"/>
                  </a:lnTo>
                  <a:lnTo>
                    <a:pt x="1012" y="1350"/>
                  </a:lnTo>
                  <a:lnTo>
                    <a:pt x="1019" y="1337"/>
                  </a:lnTo>
                  <a:lnTo>
                    <a:pt x="1029" y="1321"/>
                  </a:lnTo>
                  <a:lnTo>
                    <a:pt x="1041" y="1303"/>
                  </a:lnTo>
                  <a:lnTo>
                    <a:pt x="1053" y="1282"/>
                  </a:lnTo>
                  <a:lnTo>
                    <a:pt x="1066" y="1260"/>
                  </a:lnTo>
                  <a:lnTo>
                    <a:pt x="1079" y="1238"/>
                  </a:lnTo>
                  <a:lnTo>
                    <a:pt x="1092" y="1215"/>
                  </a:lnTo>
                  <a:lnTo>
                    <a:pt x="1103" y="1195"/>
                  </a:lnTo>
                  <a:lnTo>
                    <a:pt x="1114" y="1175"/>
                  </a:lnTo>
                  <a:lnTo>
                    <a:pt x="1124" y="1160"/>
                  </a:lnTo>
                  <a:lnTo>
                    <a:pt x="1131" y="1147"/>
                  </a:lnTo>
                  <a:lnTo>
                    <a:pt x="1136" y="1140"/>
                  </a:lnTo>
                  <a:lnTo>
                    <a:pt x="1142" y="1125"/>
                  </a:lnTo>
                  <a:lnTo>
                    <a:pt x="1143" y="1111"/>
                  </a:lnTo>
                  <a:lnTo>
                    <a:pt x="1139" y="1097"/>
                  </a:lnTo>
                  <a:lnTo>
                    <a:pt x="1131" y="1088"/>
                  </a:lnTo>
                  <a:lnTo>
                    <a:pt x="1122" y="1080"/>
                  </a:lnTo>
                  <a:lnTo>
                    <a:pt x="1111" y="1073"/>
                  </a:lnTo>
                  <a:lnTo>
                    <a:pt x="1099" y="1070"/>
                  </a:lnTo>
                  <a:lnTo>
                    <a:pt x="1088" y="1068"/>
                  </a:lnTo>
                  <a:lnTo>
                    <a:pt x="1079" y="1069"/>
                  </a:lnTo>
                  <a:lnTo>
                    <a:pt x="1070" y="1073"/>
                  </a:lnTo>
                  <a:lnTo>
                    <a:pt x="1058" y="1081"/>
                  </a:lnTo>
                  <a:lnTo>
                    <a:pt x="1045" y="1084"/>
                  </a:lnTo>
                  <a:lnTo>
                    <a:pt x="1032" y="1083"/>
                  </a:lnTo>
                  <a:lnTo>
                    <a:pt x="1019" y="1076"/>
                  </a:lnTo>
                  <a:lnTo>
                    <a:pt x="1010" y="1067"/>
                  </a:lnTo>
                  <a:lnTo>
                    <a:pt x="1004" y="1055"/>
                  </a:lnTo>
                  <a:lnTo>
                    <a:pt x="1003" y="1041"/>
                  </a:lnTo>
                  <a:lnTo>
                    <a:pt x="1005" y="1028"/>
                  </a:lnTo>
                  <a:lnTo>
                    <a:pt x="1007" y="1021"/>
                  </a:lnTo>
                  <a:lnTo>
                    <a:pt x="1004" y="1012"/>
                  </a:lnTo>
                  <a:lnTo>
                    <a:pt x="999" y="1002"/>
                  </a:lnTo>
                  <a:lnTo>
                    <a:pt x="990" y="990"/>
                  </a:lnTo>
                  <a:lnTo>
                    <a:pt x="979" y="981"/>
                  </a:lnTo>
                  <a:lnTo>
                    <a:pt x="965" y="972"/>
                  </a:lnTo>
                  <a:lnTo>
                    <a:pt x="950" y="967"/>
                  </a:lnTo>
                  <a:lnTo>
                    <a:pt x="935" y="964"/>
                  </a:lnTo>
                  <a:lnTo>
                    <a:pt x="918" y="965"/>
                  </a:lnTo>
                  <a:lnTo>
                    <a:pt x="903" y="969"/>
                  </a:lnTo>
                  <a:lnTo>
                    <a:pt x="889" y="979"/>
                  </a:lnTo>
                  <a:lnTo>
                    <a:pt x="878" y="994"/>
                  </a:lnTo>
                  <a:lnTo>
                    <a:pt x="869" y="1004"/>
                  </a:lnTo>
                  <a:lnTo>
                    <a:pt x="857" y="1011"/>
                  </a:lnTo>
                  <a:lnTo>
                    <a:pt x="845" y="1013"/>
                  </a:lnTo>
                  <a:lnTo>
                    <a:pt x="831" y="1012"/>
                  </a:lnTo>
                  <a:lnTo>
                    <a:pt x="819" y="1005"/>
                  </a:lnTo>
                  <a:lnTo>
                    <a:pt x="810" y="997"/>
                  </a:lnTo>
                  <a:lnTo>
                    <a:pt x="804" y="985"/>
                  </a:lnTo>
                  <a:lnTo>
                    <a:pt x="802" y="971"/>
                  </a:lnTo>
                  <a:lnTo>
                    <a:pt x="801" y="962"/>
                  </a:lnTo>
                  <a:lnTo>
                    <a:pt x="795" y="950"/>
                  </a:lnTo>
                  <a:lnTo>
                    <a:pt x="785" y="937"/>
                  </a:lnTo>
                  <a:lnTo>
                    <a:pt x="770" y="925"/>
                  </a:lnTo>
                  <a:lnTo>
                    <a:pt x="755" y="916"/>
                  </a:lnTo>
                  <a:lnTo>
                    <a:pt x="738" y="912"/>
                  </a:lnTo>
                  <a:close/>
                  <a:moveTo>
                    <a:pt x="1123" y="116"/>
                  </a:moveTo>
                  <a:lnTo>
                    <a:pt x="1114" y="119"/>
                  </a:lnTo>
                  <a:lnTo>
                    <a:pt x="1101" y="125"/>
                  </a:lnTo>
                  <a:lnTo>
                    <a:pt x="1085" y="132"/>
                  </a:lnTo>
                  <a:lnTo>
                    <a:pt x="1066" y="142"/>
                  </a:lnTo>
                  <a:lnTo>
                    <a:pt x="1046" y="152"/>
                  </a:lnTo>
                  <a:lnTo>
                    <a:pt x="1025" y="165"/>
                  </a:lnTo>
                  <a:lnTo>
                    <a:pt x="1002" y="178"/>
                  </a:lnTo>
                  <a:lnTo>
                    <a:pt x="981" y="192"/>
                  </a:lnTo>
                  <a:lnTo>
                    <a:pt x="960" y="206"/>
                  </a:lnTo>
                  <a:lnTo>
                    <a:pt x="941" y="219"/>
                  </a:lnTo>
                  <a:lnTo>
                    <a:pt x="924" y="232"/>
                  </a:lnTo>
                  <a:lnTo>
                    <a:pt x="910" y="244"/>
                  </a:lnTo>
                  <a:lnTo>
                    <a:pt x="899" y="253"/>
                  </a:lnTo>
                  <a:lnTo>
                    <a:pt x="893" y="262"/>
                  </a:lnTo>
                  <a:lnTo>
                    <a:pt x="888" y="278"/>
                  </a:lnTo>
                  <a:lnTo>
                    <a:pt x="884" y="301"/>
                  </a:lnTo>
                  <a:lnTo>
                    <a:pt x="878" y="328"/>
                  </a:lnTo>
                  <a:lnTo>
                    <a:pt x="871" y="358"/>
                  </a:lnTo>
                  <a:lnTo>
                    <a:pt x="865" y="390"/>
                  </a:lnTo>
                  <a:lnTo>
                    <a:pt x="858" y="423"/>
                  </a:lnTo>
                  <a:lnTo>
                    <a:pt x="853" y="455"/>
                  </a:lnTo>
                  <a:lnTo>
                    <a:pt x="846" y="488"/>
                  </a:lnTo>
                  <a:lnTo>
                    <a:pt x="840" y="517"/>
                  </a:lnTo>
                  <a:lnTo>
                    <a:pt x="836" y="541"/>
                  </a:lnTo>
                  <a:lnTo>
                    <a:pt x="843" y="553"/>
                  </a:lnTo>
                  <a:lnTo>
                    <a:pt x="857" y="564"/>
                  </a:lnTo>
                  <a:lnTo>
                    <a:pt x="874" y="576"/>
                  </a:lnTo>
                  <a:lnTo>
                    <a:pt x="894" y="585"/>
                  </a:lnTo>
                  <a:lnTo>
                    <a:pt x="915" y="594"/>
                  </a:lnTo>
                  <a:lnTo>
                    <a:pt x="937" y="599"/>
                  </a:lnTo>
                  <a:lnTo>
                    <a:pt x="957" y="603"/>
                  </a:lnTo>
                  <a:lnTo>
                    <a:pt x="974" y="602"/>
                  </a:lnTo>
                  <a:lnTo>
                    <a:pt x="981" y="579"/>
                  </a:lnTo>
                  <a:lnTo>
                    <a:pt x="987" y="554"/>
                  </a:lnTo>
                  <a:lnTo>
                    <a:pt x="995" y="527"/>
                  </a:lnTo>
                  <a:lnTo>
                    <a:pt x="1002" y="499"/>
                  </a:lnTo>
                  <a:lnTo>
                    <a:pt x="1010" y="472"/>
                  </a:lnTo>
                  <a:lnTo>
                    <a:pt x="1016" y="446"/>
                  </a:lnTo>
                  <a:lnTo>
                    <a:pt x="1023" y="422"/>
                  </a:lnTo>
                  <a:lnTo>
                    <a:pt x="1029" y="401"/>
                  </a:lnTo>
                  <a:lnTo>
                    <a:pt x="1033" y="385"/>
                  </a:lnTo>
                  <a:lnTo>
                    <a:pt x="1037" y="373"/>
                  </a:lnTo>
                  <a:lnTo>
                    <a:pt x="1038" y="367"/>
                  </a:lnTo>
                  <a:lnTo>
                    <a:pt x="1041" y="361"/>
                  </a:lnTo>
                  <a:lnTo>
                    <a:pt x="1046" y="352"/>
                  </a:lnTo>
                  <a:lnTo>
                    <a:pt x="1054" y="343"/>
                  </a:lnTo>
                  <a:lnTo>
                    <a:pt x="1066" y="331"/>
                  </a:lnTo>
                  <a:lnTo>
                    <a:pt x="1083" y="318"/>
                  </a:lnTo>
                  <a:lnTo>
                    <a:pt x="1104" y="305"/>
                  </a:lnTo>
                  <a:lnTo>
                    <a:pt x="1132" y="290"/>
                  </a:lnTo>
                  <a:lnTo>
                    <a:pt x="1138" y="288"/>
                  </a:lnTo>
                  <a:lnTo>
                    <a:pt x="1143" y="287"/>
                  </a:lnTo>
                  <a:lnTo>
                    <a:pt x="1149" y="286"/>
                  </a:lnTo>
                  <a:lnTo>
                    <a:pt x="1152" y="286"/>
                  </a:lnTo>
                  <a:lnTo>
                    <a:pt x="1160" y="286"/>
                  </a:lnTo>
                  <a:lnTo>
                    <a:pt x="1172" y="286"/>
                  </a:lnTo>
                  <a:lnTo>
                    <a:pt x="1185" y="285"/>
                  </a:lnTo>
                  <a:lnTo>
                    <a:pt x="1199" y="285"/>
                  </a:lnTo>
                  <a:lnTo>
                    <a:pt x="1211" y="284"/>
                  </a:lnTo>
                  <a:lnTo>
                    <a:pt x="1219" y="284"/>
                  </a:lnTo>
                  <a:lnTo>
                    <a:pt x="1223" y="284"/>
                  </a:lnTo>
                  <a:lnTo>
                    <a:pt x="1233" y="285"/>
                  </a:lnTo>
                  <a:lnTo>
                    <a:pt x="1243" y="289"/>
                  </a:lnTo>
                  <a:lnTo>
                    <a:pt x="1282" y="313"/>
                  </a:lnTo>
                  <a:lnTo>
                    <a:pt x="1321" y="336"/>
                  </a:lnTo>
                  <a:lnTo>
                    <a:pt x="1360" y="360"/>
                  </a:lnTo>
                  <a:lnTo>
                    <a:pt x="1399" y="383"/>
                  </a:lnTo>
                  <a:lnTo>
                    <a:pt x="1439" y="407"/>
                  </a:lnTo>
                  <a:lnTo>
                    <a:pt x="1478" y="430"/>
                  </a:lnTo>
                  <a:lnTo>
                    <a:pt x="1515" y="452"/>
                  </a:lnTo>
                  <a:lnTo>
                    <a:pt x="1552" y="473"/>
                  </a:lnTo>
                  <a:lnTo>
                    <a:pt x="1587" y="493"/>
                  </a:lnTo>
                  <a:lnTo>
                    <a:pt x="1621" y="512"/>
                  </a:lnTo>
                  <a:lnTo>
                    <a:pt x="1652" y="531"/>
                  </a:lnTo>
                  <a:lnTo>
                    <a:pt x="1681" y="547"/>
                  </a:lnTo>
                  <a:lnTo>
                    <a:pt x="1707" y="562"/>
                  </a:lnTo>
                  <a:lnTo>
                    <a:pt x="1730" y="575"/>
                  </a:lnTo>
                  <a:lnTo>
                    <a:pt x="1750" y="587"/>
                  </a:lnTo>
                  <a:lnTo>
                    <a:pt x="1765" y="595"/>
                  </a:lnTo>
                  <a:lnTo>
                    <a:pt x="1777" y="602"/>
                  </a:lnTo>
                  <a:lnTo>
                    <a:pt x="1784" y="606"/>
                  </a:lnTo>
                  <a:lnTo>
                    <a:pt x="1787" y="608"/>
                  </a:lnTo>
                  <a:lnTo>
                    <a:pt x="1809" y="627"/>
                  </a:lnTo>
                  <a:lnTo>
                    <a:pt x="1825" y="650"/>
                  </a:lnTo>
                  <a:lnTo>
                    <a:pt x="1838" y="675"/>
                  </a:lnTo>
                  <a:lnTo>
                    <a:pt x="1845" y="701"/>
                  </a:lnTo>
                  <a:lnTo>
                    <a:pt x="1848" y="729"/>
                  </a:lnTo>
                  <a:lnTo>
                    <a:pt x="1845" y="758"/>
                  </a:lnTo>
                  <a:lnTo>
                    <a:pt x="1838" y="787"/>
                  </a:lnTo>
                  <a:lnTo>
                    <a:pt x="1827" y="811"/>
                  </a:lnTo>
                  <a:lnTo>
                    <a:pt x="1814" y="833"/>
                  </a:lnTo>
                  <a:lnTo>
                    <a:pt x="1798" y="852"/>
                  </a:lnTo>
                  <a:lnTo>
                    <a:pt x="1970" y="804"/>
                  </a:lnTo>
                  <a:lnTo>
                    <a:pt x="1879" y="240"/>
                  </a:lnTo>
                  <a:lnTo>
                    <a:pt x="1858" y="245"/>
                  </a:lnTo>
                  <a:lnTo>
                    <a:pt x="1835" y="251"/>
                  </a:lnTo>
                  <a:lnTo>
                    <a:pt x="1808" y="258"/>
                  </a:lnTo>
                  <a:lnTo>
                    <a:pt x="1779" y="266"/>
                  </a:lnTo>
                  <a:lnTo>
                    <a:pt x="1749" y="274"/>
                  </a:lnTo>
                  <a:lnTo>
                    <a:pt x="1717" y="282"/>
                  </a:lnTo>
                  <a:lnTo>
                    <a:pt x="1687" y="290"/>
                  </a:lnTo>
                  <a:lnTo>
                    <a:pt x="1657" y="298"/>
                  </a:lnTo>
                  <a:lnTo>
                    <a:pt x="1629" y="305"/>
                  </a:lnTo>
                  <a:lnTo>
                    <a:pt x="1605" y="311"/>
                  </a:lnTo>
                  <a:lnTo>
                    <a:pt x="1582" y="317"/>
                  </a:lnTo>
                  <a:lnTo>
                    <a:pt x="1564" y="321"/>
                  </a:lnTo>
                  <a:lnTo>
                    <a:pt x="1550" y="323"/>
                  </a:lnTo>
                  <a:lnTo>
                    <a:pt x="1542" y="324"/>
                  </a:lnTo>
                  <a:lnTo>
                    <a:pt x="1518" y="322"/>
                  </a:lnTo>
                  <a:lnTo>
                    <a:pt x="1492" y="315"/>
                  </a:lnTo>
                  <a:lnTo>
                    <a:pt x="1461" y="303"/>
                  </a:lnTo>
                  <a:lnTo>
                    <a:pt x="1428" y="288"/>
                  </a:lnTo>
                  <a:lnTo>
                    <a:pt x="1390" y="269"/>
                  </a:lnTo>
                  <a:lnTo>
                    <a:pt x="1350" y="245"/>
                  </a:lnTo>
                  <a:lnTo>
                    <a:pt x="1304" y="219"/>
                  </a:lnTo>
                  <a:lnTo>
                    <a:pt x="1256" y="190"/>
                  </a:lnTo>
                  <a:lnTo>
                    <a:pt x="1236" y="178"/>
                  </a:lnTo>
                  <a:lnTo>
                    <a:pt x="1215" y="165"/>
                  </a:lnTo>
                  <a:lnTo>
                    <a:pt x="1195" y="154"/>
                  </a:lnTo>
                  <a:lnTo>
                    <a:pt x="1175" y="143"/>
                  </a:lnTo>
                  <a:lnTo>
                    <a:pt x="1158" y="133"/>
                  </a:lnTo>
                  <a:lnTo>
                    <a:pt x="1143" y="125"/>
                  </a:lnTo>
                  <a:lnTo>
                    <a:pt x="1131" y="119"/>
                  </a:lnTo>
                  <a:lnTo>
                    <a:pt x="1123" y="116"/>
                  </a:lnTo>
                  <a:close/>
                  <a:moveTo>
                    <a:pt x="1127" y="0"/>
                  </a:moveTo>
                  <a:lnTo>
                    <a:pt x="1138" y="0"/>
                  </a:lnTo>
                  <a:lnTo>
                    <a:pt x="1149" y="2"/>
                  </a:lnTo>
                  <a:lnTo>
                    <a:pt x="1160" y="5"/>
                  </a:lnTo>
                  <a:lnTo>
                    <a:pt x="1174" y="11"/>
                  </a:lnTo>
                  <a:lnTo>
                    <a:pt x="1189" y="18"/>
                  </a:lnTo>
                  <a:lnTo>
                    <a:pt x="1208" y="27"/>
                  </a:lnTo>
                  <a:lnTo>
                    <a:pt x="1229" y="39"/>
                  </a:lnTo>
                  <a:lnTo>
                    <a:pt x="1254" y="53"/>
                  </a:lnTo>
                  <a:lnTo>
                    <a:pt x="1283" y="70"/>
                  </a:lnTo>
                  <a:lnTo>
                    <a:pt x="1316" y="90"/>
                  </a:lnTo>
                  <a:lnTo>
                    <a:pt x="1354" y="112"/>
                  </a:lnTo>
                  <a:lnTo>
                    <a:pt x="1386" y="131"/>
                  </a:lnTo>
                  <a:lnTo>
                    <a:pt x="1415" y="148"/>
                  </a:lnTo>
                  <a:lnTo>
                    <a:pt x="1440" y="162"/>
                  </a:lnTo>
                  <a:lnTo>
                    <a:pt x="1461" y="174"/>
                  </a:lnTo>
                  <a:lnTo>
                    <a:pt x="1480" y="184"/>
                  </a:lnTo>
                  <a:lnTo>
                    <a:pt x="1495" y="191"/>
                  </a:lnTo>
                  <a:lnTo>
                    <a:pt x="1508" y="198"/>
                  </a:lnTo>
                  <a:lnTo>
                    <a:pt x="1518" y="202"/>
                  </a:lnTo>
                  <a:lnTo>
                    <a:pt x="1526" y="205"/>
                  </a:lnTo>
                  <a:lnTo>
                    <a:pt x="1532" y="207"/>
                  </a:lnTo>
                  <a:lnTo>
                    <a:pt x="1931" y="105"/>
                  </a:lnTo>
                  <a:lnTo>
                    <a:pt x="1943" y="104"/>
                  </a:lnTo>
                  <a:lnTo>
                    <a:pt x="1954" y="106"/>
                  </a:lnTo>
                  <a:lnTo>
                    <a:pt x="1964" y="111"/>
                  </a:lnTo>
                  <a:lnTo>
                    <a:pt x="1972" y="118"/>
                  </a:lnTo>
                  <a:lnTo>
                    <a:pt x="1979" y="128"/>
                  </a:lnTo>
                  <a:lnTo>
                    <a:pt x="1982" y="139"/>
                  </a:lnTo>
                  <a:lnTo>
                    <a:pt x="2097" y="853"/>
                  </a:lnTo>
                  <a:lnTo>
                    <a:pt x="2096" y="868"/>
                  </a:lnTo>
                  <a:lnTo>
                    <a:pt x="2091" y="881"/>
                  </a:lnTo>
                  <a:lnTo>
                    <a:pt x="2081" y="892"/>
                  </a:lnTo>
                  <a:lnTo>
                    <a:pt x="2068" y="898"/>
                  </a:lnTo>
                  <a:lnTo>
                    <a:pt x="2065" y="899"/>
                  </a:lnTo>
                  <a:lnTo>
                    <a:pt x="2055" y="901"/>
                  </a:lnTo>
                  <a:lnTo>
                    <a:pt x="2041" y="906"/>
                  </a:lnTo>
                  <a:lnTo>
                    <a:pt x="2023" y="911"/>
                  </a:lnTo>
                  <a:lnTo>
                    <a:pt x="2000" y="917"/>
                  </a:lnTo>
                  <a:lnTo>
                    <a:pt x="1974" y="924"/>
                  </a:lnTo>
                  <a:lnTo>
                    <a:pt x="1945" y="932"/>
                  </a:lnTo>
                  <a:lnTo>
                    <a:pt x="1914" y="941"/>
                  </a:lnTo>
                  <a:lnTo>
                    <a:pt x="1881" y="951"/>
                  </a:lnTo>
                  <a:lnTo>
                    <a:pt x="1848" y="959"/>
                  </a:lnTo>
                  <a:lnTo>
                    <a:pt x="1813" y="969"/>
                  </a:lnTo>
                  <a:lnTo>
                    <a:pt x="1780" y="979"/>
                  </a:lnTo>
                  <a:lnTo>
                    <a:pt x="1746" y="988"/>
                  </a:lnTo>
                  <a:lnTo>
                    <a:pt x="1715" y="997"/>
                  </a:lnTo>
                  <a:lnTo>
                    <a:pt x="1685" y="1005"/>
                  </a:lnTo>
                  <a:lnTo>
                    <a:pt x="1658" y="1013"/>
                  </a:lnTo>
                  <a:lnTo>
                    <a:pt x="1635" y="1019"/>
                  </a:lnTo>
                  <a:lnTo>
                    <a:pt x="1615" y="1025"/>
                  </a:lnTo>
                  <a:lnTo>
                    <a:pt x="1600" y="1029"/>
                  </a:lnTo>
                  <a:lnTo>
                    <a:pt x="1589" y="1031"/>
                  </a:lnTo>
                  <a:lnTo>
                    <a:pt x="1584" y="1032"/>
                  </a:lnTo>
                  <a:lnTo>
                    <a:pt x="1586" y="1056"/>
                  </a:lnTo>
                  <a:lnTo>
                    <a:pt x="1583" y="1079"/>
                  </a:lnTo>
                  <a:lnTo>
                    <a:pt x="1577" y="1101"/>
                  </a:lnTo>
                  <a:lnTo>
                    <a:pt x="1564" y="1126"/>
                  </a:lnTo>
                  <a:lnTo>
                    <a:pt x="1546" y="1146"/>
                  </a:lnTo>
                  <a:lnTo>
                    <a:pt x="1526" y="1163"/>
                  </a:lnTo>
                  <a:lnTo>
                    <a:pt x="1503" y="1176"/>
                  </a:lnTo>
                  <a:lnTo>
                    <a:pt x="1479" y="1185"/>
                  </a:lnTo>
                  <a:lnTo>
                    <a:pt x="1452" y="1188"/>
                  </a:lnTo>
                  <a:lnTo>
                    <a:pt x="1425" y="1187"/>
                  </a:lnTo>
                  <a:lnTo>
                    <a:pt x="1398" y="1181"/>
                  </a:lnTo>
                  <a:lnTo>
                    <a:pt x="1395" y="1199"/>
                  </a:lnTo>
                  <a:lnTo>
                    <a:pt x="1389" y="1218"/>
                  </a:lnTo>
                  <a:lnTo>
                    <a:pt x="1377" y="1243"/>
                  </a:lnTo>
                  <a:lnTo>
                    <a:pt x="1361" y="1264"/>
                  </a:lnTo>
                  <a:lnTo>
                    <a:pt x="1343" y="1282"/>
                  </a:lnTo>
                  <a:lnTo>
                    <a:pt x="1323" y="1294"/>
                  </a:lnTo>
                  <a:lnTo>
                    <a:pt x="1300" y="1303"/>
                  </a:lnTo>
                  <a:lnTo>
                    <a:pt x="1276" y="1306"/>
                  </a:lnTo>
                  <a:lnTo>
                    <a:pt x="1253" y="1304"/>
                  </a:lnTo>
                  <a:lnTo>
                    <a:pt x="1228" y="1298"/>
                  </a:lnTo>
                  <a:lnTo>
                    <a:pt x="1225" y="1297"/>
                  </a:lnTo>
                  <a:lnTo>
                    <a:pt x="1216" y="1293"/>
                  </a:lnTo>
                  <a:lnTo>
                    <a:pt x="1204" y="1288"/>
                  </a:lnTo>
                  <a:lnTo>
                    <a:pt x="1188" y="1282"/>
                  </a:lnTo>
                  <a:lnTo>
                    <a:pt x="1187" y="1284"/>
                  </a:lnTo>
                  <a:lnTo>
                    <a:pt x="1183" y="1290"/>
                  </a:lnTo>
                  <a:lnTo>
                    <a:pt x="1178" y="1301"/>
                  </a:lnTo>
                  <a:lnTo>
                    <a:pt x="1170" y="1314"/>
                  </a:lnTo>
                  <a:lnTo>
                    <a:pt x="1161" y="1329"/>
                  </a:lnTo>
                  <a:lnTo>
                    <a:pt x="1152" y="1345"/>
                  </a:lnTo>
                  <a:lnTo>
                    <a:pt x="1142" y="1361"/>
                  </a:lnTo>
                  <a:lnTo>
                    <a:pt x="1132" y="1377"/>
                  </a:lnTo>
                  <a:lnTo>
                    <a:pt x="1124" y="1392"/>
                  </a:lnTo>
                  <a:lnTo>
                    <a:pt x="1116" y="1405"/>
                  </a:lnTo>
                  <a:lnTo>
                    <a:pt x="1110" y="1416"/>
                  </a:lnTo>
                  <a:lnTo>
                    <a:pt x="1104" y="1423"/>
                  </a:lnTo>
                  <a:lnTo>
                    <a:pt x="1088" y="1443"/>
                  </a:lnTo>
                  <a:lnTo>
                    <a:pt x="1068" y="1459"/>
                  </a:lnTo>
                  <a:lnTo>
                    <a:pt x="1045" y="1470"/>
                  </a:lnTo>
                  <a:lnTo>
                    <a:pt x="1021" y="1477"/>
                  </a:lnTo>
                  <a:lnTo>
                    <a:pt x="994" y="1479"/>
                  </a:lnTo>
                  <a:lnTo>
                    <a:pt x="962" y="1476"/>
                  </a:lnTo>
                  <a:lnTo>
                    <a:pt x="932" y="1467"/>
                  </a:lnTo>
                  <a:lnTo>
                    <a:pt x="904" y="1455"/>
                  </a:lnTo>
                  <a:lnTo>
                    <a:pt x="879" y="1436"/>
                  </a:lnTo>
                  <a:lnTo>
                    <a:pt x="856" y="1414"/>
                  </a:lnTo>
                  <a:lnTo>
                    <a:pt x="845" y="1398"/>
                  </a:lnTo>
                  <a:lnTo>
                    <a:pt x="837" y="1381"/>
                  </a:lnTo>
                  <a:lnTo>
                    <a:pt x="803" y="1376"/>
                  </a:lnTo>
                  <a:lnTo>
                    <a:pt x="771" y="1366"/>
                  </a:lnTo>
                  <a:lnTo>
                    <a:pt x="740" y="1350"/>
                  </a:lnTo>
                  <a:lnTo>
                    <a:pt x="713" y="1331"/>
                  </a:lnTo>
                  <a:lnTo>
                    <a:pt x="688" y="1306"/>
                  </a:lnTo>
                  <a:lnTo>
                    <a:pt x="670" y="1279"/>
                  </a:lnTo>
                  <a:lnTo>
                    <a:pt x="639" y="1276"/>
                  </a:lnTo>
                  <a:lnTo>
                    <a:pt x="610" y="1269"/>
                  </a:lnTo>
                  <a:lnTo>
                    <a:pt x="581" y="1256"/>
                  </a:lnTo>
                  <a:lnTo>
                    <a:pt x="555" y="1241"/>
                  </a:lnTo>
                  <a:lnTo>
                    <a:pt x="531" y="1221"/>
                  </a:lnTo>
                  <a:lnTo>
                    <a:pt x="512" y="1199"/>
                  </a:lnTo>
                  <a:lnTo>
                    <a:pt x="499" y="1178"/>
                  </a:lnTo>
                  <a:lnTo>
                    <a:pt x="468" y="1173"/>
                  </a:lnTo>
                  <a:lnTo>
                    <a:pt x="438" y="1162"/>
                  </a:lnTo>
                  <a:lnTo>
                    <a:pt x="410" y="1147"/>
                  </a:lnTo>
                  <a:lnTo>
                    <a:pt x="385" y="1128"/>
                  </a:lnTo>
                  <a:lnTo>
                    <a:pt x="363" y="1105"/>
                  </a:lnTo>
                  <a:lnTo>
                    <a:pt x="346" y="1079"/>
                  </a:lnTo>
                  <a:lnTo>
                    <a:pt x="337" y="1053"/>
                  </a:lnTo>
                  <a:lnTo>
                    <a:pt x="332" y="1026"/>
                  </a:lnTo>
                  <a:lnTo>
                    <a:pt x="333" y="999"/>
                  </a:lnTo>
                  <a:lnTo>
                    <a:pt x="341" y="974"/>
                  </a:lnTo>
                  <a:lnTo>
                    <a:pt x="353" y="951"/>
                  </a:lnTo>
                  <a:lnTo>
                    <a:pt x="30" y="864"/>
                  </a:lnTo>
                  <a:lnTo>
                    <a:pt x="16" y="857"/>
                  </a:lnTo>
                  <a:lnTo>
                    <a:pt x="6" y="848"/>
                  </a:lnTo>
                  <a:lnTo>
                    <a:pt x="1" y="834"/>
                  </a:lnTo>
                  <a:lnTo>
                    <a:pt x="0" y="819"/>
                  </a:lnTo>
                  <a:lnTo>
                    <a:pt x="99" y="188"/>
                  </a:lnTo>
                  <a:lnTo>
                    <a:pt x="102" y="177"/>
                  </a:lnTo>
                  <a:lnTo>
                    <a:pt x="107" y="169"/>
                  </a:lnTo>
                  <a:lnTo>
                    <a:pt x="116" y="161"/>
                  </a:lnTo>
                  <a:lnTo>
                    <a:pt x="126" y="156"/>
                  </a:lnTo>
                  <a:lnTo>
                    <a:pt x="138" y="154"/>
                  </a:lnTo>
                  <a:lnTo>
                    <a:pt x="148" y="156"/>
                  </a:lnTo>
                  <a:lnTo>
                    <a:pt x="152" y="156"/>
                  </a:lnTo>
                  <a:lnTo>
                    <a:pt x="161" y="159"/>
                  </a:lnTo>
                  <a:lnTo>
                    <a:pt x="175" y="162"/>
                  </a:lnTo>
                  <a:lnTo>
                    <a:pt x="195" y="168"/>
                  </a:lnTo>
                  <a:lnTo>
                    <a:pt x="218" y="174"/>
                  </a:lnTo>
                  <a:lnTo>
                    <a:pt x="245" y="180"/>
                  </a:lnTo>
                  <a:lnTo>
                    <a:pt x="274" y="188"/>
                  </a:lnTo>
                  <a:lnTo>
                    <a:pt x="305" y="197"/>
                  </a:lnTo>
                  <a:lnTo>
                    <a:pt x="337" y="204"/>
                  </a:lnTo>
                  <a:lnTo>
                    <a:pt x="370" y="213"/>
                  </a:lnTo>
                  <a:lnTo>
                    <a:pt x="402" y="221"/>
                  </a:lnTo>
                  <a:lnTo>
                    <a:pt x="433" y="229"/>
                  </a:lnTo>
                  <a:lnTo>
                    <a:pt x="462" y="237"/>
                  </a:lnTo>
                  <a:lnTo>
                    <a:pt x="489" y="244"/>
                  </a:lnTo>
                  <a:lnTo>
                    <a:pt x="514" y="250"/>
                  </a:lnTo>
                  <a:lnTo>
                    <a:pt x="534" y="256"/>
                  </a:lnTo>
                  <a:lnTo>
                    <a:pt x="549" y="259"/>
                  </a:lnTo>
                  <a:lnTo>
                    <a:pt x="560" y="262"/>
                  </a:lnTo>
                  <a:lnTo>
                    <a:pt x="568" y="259"/>
                  </a:lnTo>
                  <a:lnTo>
                    <a:pt x="577" y="253"/>
                  </a:lnTo>
                  <a:lnTo>
                    <a:pt x="591" y="246"/>
                  </a:lnTo>
                  <a:lnTo>
                    <a:pt x="608" y="236"/>
                  </a:lnTo>
                  <a:lnTo>
                    <a:pt x="626" y="226"/>
                  </a:lnTo>
                  <a:lnTo>
                    <a:pt x="644" y="214"/>
                  </a:lnTo>
                  <a:lnTo>
                    <a:pt x="663" y="202"/>
                  </a:lnTo>
                  <a:lnTo>
                    <a:pt x="682" y="190"/>
                  </a:lnTo>
                  <a:lnTo>
                    <a:pt x="699" y="179"/>
                  </a:lnTo>
                  <a:lnTo>
                    <a:pt x="738" y="155"/>
                  </a:lnTo>
                  <a:lnTo>
                    <a:pt x="772" y="134"/>
                  </a:lnTo>
                  <a:lnTo>
                    <a:pt x="803" y="115"/>
                  </a:lnTo>
                  <a:lnTo>
                    <a:pt x="831" y="100"/>
                  </a:lnTo>
                  <a:lnTo>
                    <a:pt x="857" y="88"/>
                  </a:lnTo>
                  <a:lnTo>
                    <a:pt x="880" y="79"/>
                  </a:lnTo>
                  <a:lnTo>
                    <a:pt x="899" y="74"/>
                  </a:lnTo>
                  <a:lnTo>
                    <a:pt x="918" y="76"/>
                  </a:lnTo>
                  <a:lnTo>
                    <a:pt x="937" y="83"/>
                  </a:lnTo>
                  <a:lnTo>
                    <a:pt x="957" y="70"/>
                  </a:lnTo>
                  <a:lnTo>
                    <a:pt x="980" y="57"/>
                  </a:lnTo>
                  <a:lnTo>
                    <a:pt x="1003" y="44"/>
                  </a:lnTo>
                  <a:lnTo>
                    <a:pt x="1027" y="32"/>
                  </a:lnTo>
                  <a:lnTo>
                    <a:pt x="1050" y="23"/>
                  </a:lnTo>
                  <a:lnTo>
                    <a:pt x="1072" y="13"/>
                  </a:lnTo>
                  <a:lnTo>
                    <a:pt x="1094" y="5"/>
                  </a:lnTo>
                  <a:lnTo>
                    <a:pt x="1112" y="1"/>
                  </a:lnTo>
                  <a:lnTo>
                    <a:pt x="11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3" name="Google Shape;10543;p23"/>
            <p:cNvSpPr/>
            <p:nvPr/>
          </p:nvSpPr>
          <p:spPr>
            <a:xfrm>
              <a:off x="1374" y="2904"/>
              <a:ext cx="862" cy="905"/>
            </a:xfrm>
            <a:custGeom>
              <a:rect b="b" l="l" r="r" t="t"/>
              <a:pathLst>
                <a:path extrusionOk="0" h="2723" w="2591">
                  <a:moveTo>
                    <a:pt x="1296" y="187"/>
                  </a:moveTo>
                  <a:lnTo>
                    <a:pt x="161" y="1165"/>
                  </a:lnTo>
                  <a:lnTo>
                    <a:pt x="161" y="2562"/>
                  </a:lnTo>
                  <a:lnTo>
                    <a:pt x="2430" y="2562"/>
                  </a:lnTo>
                  <a:lnTo>
                    <a:pt x="2430" y="1165"/>
                  </a:lnTo>
                  <a:lnTo>
                    <a:pt x="1296" y="187"/>
                  </a:lnTo>
                  <a:close/>
                  <a:moveTo>
                    <a:pt x="1294" y="0"/>
                  </a:moveTo>
                  <a:lnTo>
                    <a:pt x="1314" y="2"/>
                  </a:lnTo>
                  <a:lnTo>
                    <a:pt x="1332" y="8"/>
                  </a:lnTo>
                  <a:lnTo>
                    <a:pt x="1348" y="19"/>
                  </a:lnTo>
                  <a:lnTo>
                    <a:pt x="2563" y="1066"/>
                  </a:lnTo>
                  <a:lnTo>
                    <a:pt x="2575" y="1079"/>
                  </a:lnTo>
                  <a:lnTo>
                    <a:pt x="2585" y="1094"/>
                  </a:lnTo>
                  <a:lnTo>
                    <a:pt x="2590" y="1110"/>
                  </a:lnTo>
                  <a:lnTo>
                    <a:pt x="2591" y="1128"/>
                  </a:lnTo>
                  <a:lnTo>
                    <a:pt x="2591" y="2642"/>
                  </a:lnTo>
                  <a:lnTo>
                    <a:pt x="2589" y="2664"/>
                  </a:lnTo>
                  <a:lnTo>
                    <a:pt x="2581" y="2683"/>
                  </a:lnTo>
                  <a:lnTo>
                    <a:pt x="2568" y="2699"/>
                  </a:lnTo>
                  <a:lnTo>
                    <a:pt x="2552" y="2712"/>
                  </a:lnTo>
                  <a:lnTo>
                    <a:pt x="2532" y="2721"/>
                  </a:lnTo>
                  <a:lnTo>
                    <a:pt x="2511" y="2723"/>
                  </a:lnTo>
                  <a:lnTo>
                    <a:pt x="80" y="2723"/>
                  </a:lnTo>
                  <a:lnTo>
                    <a:pt x="59" y="2721"/>
                  </a:lnTo>
                  <a:lnTo>
                    <a:pt x="39" y="2712"/>
                  </a:lnTo>
                  <a:lnTo>
                    <a:pt x="23" y="2699"/>
                  </a:lnTo>
                  <a:lnTo>
                    <a:pt x="10" y="2683"/>
                  </a:lnTo>
                  <a:lnTo>
                    <a:pt x="2" y="2664"/>
                  </a:lnTo>
                  <a:lnTo>
                    <a:pt x="0" y="2642"/>
                  </a:lnTo>
                  <a:lnTo>
                    <a:pt x="0" y="1128"/>
                  </a:lnTo>
                  <a:lnTo>
                    <a:pt x="1" y="1110"/>
                  </a:lnTo>
                  <a:lnTo>
                    <a:pt x="6" y="1094"/>
                  </a:lnTo>
                  <a:lnTo>
                    <a:pt x="16" y="1079"/>
                  </a:lnTo>
                  <a:lnTo>
                    <a:pt x="28" y="1066"/>
                  </a:lnTo>
                  <a:lnTo>
                    <a:pt x="1243" y="19"/>
                  </a:lnTo>
                  <a:lnTo>
                    <a:pt x="1259" y="8"/>
                  </a:lnTo>
                  <a:lnTo>
                    <a:pt x="1277" y="2"/>
                  </a:lnTo>
                  <a:lnTo>
                    <a:pt x="12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4" name="Google Shape;10544;p23"/>
            <p:cNvSpPr/>
            <p:nvPr/>
          </p:nvSpPr>
          <p:spPr>
            <a:xfrm>
              <a:off x="1214" y="2711"/>
              <a:ext cx="1180" cy="568"/>
            </a:xfrm>
            <a:custGeom>
              <a:rect b="b" l="l" r="r" t="t"/>
              <a:pathLst>
                <a:path extrusionOk="0" h="1708" w="3549">
                  <a:moveTo>
                    <a:pt x="1775" y="0"/>
                  </a:moveTo>
                  <a:lnTo>
                    <a:pt x="1802" y="2"/>
                  </a:lnTo>
                  <a:lnTo>
                    <a:pt x="1829" y="9"/>
                  </a:lnTo>
                  <a:lnTo>
                    <a:pt x="1856" y="22"/>
                  </a:lnTo>
                  <a:lnTo>
                    <a:pt x="1880" y="38"/>
                  </a:lnTo>
                  <a:lnTo>
                    <a:pt x="3493" y="1424"/>
                  </a:lnTo>
                  <a:lnTo>
                    <a:pt x="3514" y="1445"/>
                  </a:lnTo>
                  <a:lnTo>
                    <a:pt x="3529" y="1469"/>
                  </a:lnTo>
                  <a:lnTo>
                    <a:pt x="3540" y="1494"/>
                  </a:lnTo>
                  <a:lnTo>
                    <a:pt x="3547" y="1521"/>
                  </a:lnTo>
                  <a:lnTo>
                    <a:pt x="3549" y="1549"/>
                  </a:lnTo>
                  <a:lnTo>
                    <a:pt x="3547" y="1575"/>
                  </a:lnTo>
                  <a:lnTo>
                    <a:pt x="3539" y="1602"/>
                  </a:lnTo>
                  <a:lnTo>
                    <a:pt x="3526" y="1628"/>
                  </a:lnTo>
                  <a:lnTo>
                    <a:pt x="3510" y="1652"/>
                  </a:lnTo>
                  <a:lnTo>
                    <a:pt x="3490" y="1672"/>
                  </a:lnTo>
                  <a:lnTo>
                    <a:pt x="3466" y="1687"/>
                  </a:lnTo>
                  <a:lnTo>
                    <a:pt x="3441" y="1699"/>
                  </a:lnTo>
                  <a:lnTo>
                    <a:pt x="3415" y="1705"/>
                  </a:lnTo>
                  <a:lnTo>
                    <a:pt x="3388" y="1708"/>
                  </a:lnTo>
                  <a:lnTo>
                    <a:pt x="3360" y="1705"/>
                  </a:lnTo>
                  <a:lnTo>
                    <a:pt x="3333" y="1698"/>
                  </a:lnTo>
                  <a:lnTo>
                    <a:pt x="3307" y="1686"/>
                  </a:lnTo>
                  <a:lnTo>
                    <a:pt x="3282" y="1669"/>
                  </a:lnTo>
                  <a:lnTo>
                    <a:pt x="1775" y="373"/>
                  </a:lnTo>
                  <a:lnTo>
                    <a:pt x="267" y="1669"/>
                  </a:lnTo>
                  <a:lnTo>
                    <a:pt x="243" y="1686"/>
                  </a:lnTo>
                  <a:lnTo>
                    <a:pt x="217" y="1698"/>
                  </a:lnTo>
                  <a:lnTo>
                    <a:pt x="190" y="1705"/>
                  </a:lnTo>
                  <a:lnTo>
                    <a:pt x="163" y="1708"/>
                  </a:lnTo>
                  <a:lnTo>
                    <a:pt x="136" y="1705"/>
                  </a:lnTo>
                  <a:lnTo>
                    <a:pt x="109" y="1699"/>
                  </a:lnTo>
                  <a:lnTo>
                    <a:pt x="84" y="1688"/>
                  </a:lnTo>
                  <a:lnTo>
                    <a:pt x="60" y="1672"/>
                  </a:lnTo>
                  <a:lnTo>
                    <a:pt x="39" y="1652"/>
                  </a:lnTo>
                  <a:lnTo>
                    <a:pt x="23" y="1628"/>
                  </a:lnTo>
                  <a:lnTo>
                    <a:pt x="10" y="1602"/>
                  </a:lnTo>
                  <a:lnTo>
                    <a:pt x="2" y="1575"/>
                  </a:lnTo>
                  <a:lnTo>
                    <a:pt x="0" y="1549"/>
                  </a:lnTo>
                  <a:lnTo>
                    <a:pt x="2" y="1521"/>
                  </a:lnTo>
                  <a:lnTo>
                    <a:pt x="9" y="1494"/>
                  </a:lnTo>
                  <a:lnTo>
                    <a:pt x="20" y="1469"/>
                  </a:lnTo>
                  <a:lnTo>
                    <a:pt x="35" y="1445"/>
                  </a:lnTo>
                  <a:lnTo>
                    <a:pt x="56" y="1424"/>
                  </a:lnTo>
                  <a:lnTo>
                    <a:pt x="1669" y="38"/>
                  </a:lnTo>
                  <a:lnTo>
                    <a:pt x="1693" y="22"/>
                  </a:lnTo>
                  <a:lnTo>
                    <a:pt x="1720" y="9"/>
                  </a:lnTo>
                  <a:lnTo>
                    <a:pt x="1747" y="2"/>
                  </a:lnTo>
                  <a:lnTo>
                    <a:pt x="1773" y="0"/>
                  </a:lnTo>
                  <a:lnTo>
                    <a:pt x="17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45" name="Google Shape;10545;p23"/>
          <p:cNvGrpSpPr/>
          <p:nvPr/>
        </p:nvGrpSpPr>
        <p:grpSpPr>
          <a:xfrm>
            <a:off x="18828113" y="24442207"/>
            <a:ext cx="526893" cy="508758"/>
            <a:chOff x="5276" y="2136"/>
            <a:chExt cx="2019" cy="1950"/>
          </a:xfrm>
        </p:grpSpPr>
        <p:sp>
          <p:nvSpPr>
            <p:cNvPr id="10546" name="Google Shape;10546;p23"/>
            <p:cNvSpPr/>
            <p:nvPr/>
          </p:nvSpPr>
          <p:spPr>
            <a:xfrm>
              <a:off x="5684" y="2136"/>
              <a:ext cx="740" cy="949"/>
            </a:xfrm>
            <a:custGeom>
              <a:rect b="b" l="l" r="r" t="t"/>
              <a:pathLst>
                <a:path extrusionOk="0" h="1897" w="1480">
                  <a:moveTo>
                    <a:pt x="761" y="0"/>
                  </a:moveTo>
                  <a:lnTo>
                    <a:pt x="777" y="0"/>
                  </a:lnTo>
                  <a:lnTo>
                    <a:pt x="795" y="1"/>
                  </a:lnTo>
                  <a:lnTo>
                    <a:pt x="817" y="2"/>
                  </a:lnTo>
                  <a:lnTo>
                    <a:pt x="842" y="5"/>
                  </a:lnTo>
                  <a:lnTo>
                    <a:pt x="869" y="8"/>
                  </a:lnTo>
                  <a:lnTo>
                    <a:pt x="898" y="13"/>
                  </a:lnTo>
                  <a:lnTo>
                    <a:pt x="929" y="19"/>
                  </a:lnTo>
                  <a:lnTo>
                    <a:pt x="962" y="27"/>
                  </a:lnTo>
                  <a:lnTo>
                    <a:pt x="995" y="38"/>
                  </a:lnTo>
                  <a:lnTo>
                    <a:pt x="1029" y="49"/>
                  </a:lnTo>
                  <a:lnTo>
                    <a:pt x="1065" y="64"/>
                  </a:lnTo>
                  <a:lnTo>
                    <a:pt x="1100" y="81"/>
                  </a:lnTo>
                  <a:lnTo>
                    <a:pt x="1136" y="99"/>
                  </a:lnTo>
                  <a:lnTo>
                    <a:pt x="1170" y="121"/>
                  </a:lnTo>
                  <a:lnTo>
                    <a:pt x="1205" y="147"/>
                  </a:lnTo>
                  <a:lnTo>
                    <a:pt x="1239" y="175"/>
                  </a:lnTo>
                  <a:lnTo>
                    <a:pt x="1272" y="207"/>
                  </a:lnTo>
                  <a:lnTo>
                    <a:pt x="1302" y="242"/>
                  </a:lnTo>
                  <a:lnTo>
                    <a:pt x="1333" y="280"/>
                  </a:lnTo>
                  <a:lnTo>
                    <a:pt x="1360" y="323"/>
                  </a:lnTo>
                  <a:lnTo>
                    <a:pt x="1385" y="371"/>
                  </a:lnTo>
                  <a:lnTo>
                    <a:pt x="1407" y="422"/>
                  </a:lnTo>
                  <a:lnTo>
                    <a:pt x="1428" y="478"/>
                  </a:lnTo>
                  <a:lnTo>
                    <a:pt x="1445" y="538"/>
                  </a:lnTo>
                  <a:lnTo>
                    <a:pt x="1458" y="604"/>
                  </a:lnTo>
                  <a:lnTo>
                    <a:pt x="1467" y="674"/>
                  </a:lnTo>
                  <a:lnTo>
                    <a:pt x="1474" y="750"/>
                  </a:lnTo>
                  <a:lnTo>
                    <a:pt x="1474" y="754"/>
                  </a:lnTo>
                  <a:lnTo>
                    <a:pt x="1475" y="761"/>
                  </a:lnTo>
                  <a:lnTo>
                    <a:pt x="1476" y="773"/>
                  </a:lnTo>
                  <a:lnTo>
                    <a:pt x="1477" y="789"/>
                  </a:lnTo>
                  <a:lnTo>
                    <a:pt x="1478" y="810"/>
                  </a:lnTo>
                  <a:lnTo>
                    <a:pt x="1478" y="835"/>
                  </a:lnTo>
                  <a:lnTo>
                    <a:pt x="1480" y="863"/>
                  </a:lnTo>
                  <a:lnTo>
                    <a:pt x="1480" y="895"/>
                  </a:lnTo>
                  <a:lnTo>
                    <a:pt x="1480" y="929"/>
                  </a:lnTo>
                  <a:lnTo>
                    <a:pt x="1478" y="966"/>
                  </a:lnTo>
                  <a:lnTo>
                    <a:pt x="1477" y="1005"/>
                  </a:lnTo>
                  <a:lnTo>
                    <a:pt x="1474" y="1046"/>
                  </a:lnTo>
                  <a:lnTo>
                    <a:pt x="1470" y="1089"/>
                  </a:lnTo>
                  <a:lnTo>
                    <a:pt x="1465" y="1133"/>
                  </a:lnTo>
                  <a:lnTo>
                    <a:pt x="1459" y="1180"/>
                  </a:lnTo>
                  <a:lnTo>
                    <a:pt x="1450" y="1226"/>
                  </a:lnTo>
                  <a:lnTo>
                    <a:pt x="1441" y="1273"/>
                  </a:lnTo>
                  <a:lnTo>
                    <a:pt x="1429" y="1320"/>
                  </a:lnTo>
                  <a:lnTo>
                    <a:pt x="1415" y="1368"/>
                  </a:lnTo>
                  <a:lnTo>
                    <a:pt x="1400" y="1415"/>
                  </a:lnTo>
                  <a:lnTo>
                    <a:pt x="1382" y="1462"/>
                  </a:lnTo>
                  <a:lnTo>
                    <a:pt x="1361" y="1508"/>
                  </a:lnTo>
                  <a:lnTo>
                    <a:pt x="1339" y="1553"/>
                  </a:lnTo>
                  <a:lnTo>
                    <a:pt x="1313" y="1596"/>
                  </a:lnTo>
                  <a:lnTo>
                    <a:pt x="1284" y="1637"/>
                  </a:lnTo>
                  <a:lnTo>
                    <a:pt x="1253" y="1677"/>
                  </a:lnTo>
                  <a:lnTo>
                    <a:pt x="1219" y="1715"/>
                  </a:lnTo>
                  <a:lnTo>
                    <a:pt x="1181" y="1749"/>
                  </a:lnTo>
                  <a:lnTo>
                    <a:pt x="1139" y="1781"/>
                  </a:lnTo>
                  <a:lnTo>
                    <a:pt x="1095" y="1809"/>
                  </a:lnTo>
                  <a:lnTo>
                    <a:pt x="1046" y="1835"/>
                  </a:lnTo>
                  <a:lnTo>
                    <a:pt x="995" y="1855"/>
                  </a:lnTo>
                  <a:lnTo>
                    <a:pt x="939" y="1872"/>
                  </a:lnTo>
                  <a:lnTo>
                    <a:pt x="879" y="1886"/>
                  </a:lnTo>
                  <a:lnTo>
                    <a:pt x="814" y="1893"/>
                  </a:lnTo>
                  <a:lnTo>
                    <a:pt x="745" y="1897"/>
                  </a:lnTo>
                  <a:lnTo>
                    <a:pt x="735" y="1897"/>
                  </a:lnTo>
                  <a:lnTo>
                    <a:pt x="667" y="1893"/>
                  </a:lnTo>
                  <a:lnTo>
                    <a:pt x="602" y="1886"/>
                  </a:lnTo>
                  <a:lnTo>
                    <a:pt x="542" y="1872"/>
                  </a:lnTo>
                  <a:lnTo>
                    <a:pt x="486" y="1855"/>
                  </a:lnTo>
                  <a:lnTo>
                    <a:pt x="433" y="1835"/>
                  </a:lnTo>
                  <a:lnTo>
                    <a:pt x="385" y="1809"/>
                  </a:lnTo>
                  <a:lnTo>
                    <a:pt x="340" y="1781"/>
                  </a:lnTo>
                  <a:lnTo>
                    <a:pt x="300" y="1749"/>
                  </a:lnTo>
                  <a:lnTo>
                    <a:pt x="262" y="1715"/>
                  </a:lnTo>
                  <a:lnTo>
                    <a:pt x="227" y="1677"/>
                  </a:lnTo>
                  <a:lnTo>
                    <a:pt x="195" y="1637"/>
                  </a:lnTo>
                  <a:lnTo>
                    <a:pt x="167" y="1596"/>
                  </a:lnTo>
                  <a:lnTo>
                    <a:pt x="142" y="1553"/>
                  </a:lnTo>
                  <a:lnTo>
                    <a:pt x="118" y="1508"/>
                  </a:lnTo>
                  <a:lnTo>
                    <a:pt x="99" y="1462"/>
                  </a:lnTo>
                  <a:lnTo>
                    <a:pt x="80" y="1416"/>
                  </a:lnTo>
                  <a:lnTo>
                    <a:pt x="64" y="1368"/>
                  </a:lnTo>
                  <a:lnTo>
                    <a:pt x="51" y="1320"/>
                  </a:lnTo>
                  <a:lnTo>
                    <a:pt x="40" y="1273"/>
                  </a:lnTo>
                  <a:lnTo>
                    <a:pt x="30" y="1226"/>
                  </a:lnTo>
                  <a:lnTo>
                    <a:pt x="22" y="1180"/>
                  </a:lnTo>
                  <a:lnTo>
                    <a:pt x="15" y="1133"/>
                  </a:lnTo>
                  <a:lnTo>
                    <a:pt x="9" y="1089"/>
                  </a:lnTo>
                  <a:lnTo>
                    <a:pt x="6" y="1046"/>
                  </a:lnTo>
                  <a:lnTo>
                    <a:pt x="3" y="1005"/>
                  </a:lnTo>
                  <a:lnTo>
                    <a:pt x="1" y="966"/>
                  </a:lnTo>
                  <a:lnTo>
                    <a:pt x="1" y="929"/>
                  </a:lnTo>
                  <a:lnTo>
                    <a:pt x="0" y="895"/>
                  </a:lnTo>
                  <a:lnTo>
                    <a:pt x="1" y="863"/>
                  </a:lnTo>
                  <a:lnTo>
                    <a:pt x="1" y="835"/>
                  </a:lnTo>
                  <a:lnTo>
                    <a:pt x="2" y="810"/>
                  </a:lnTo>
                  <a:lnTo>
                    <a:pt x="3" y="789"/>
                  </a:lnTo>
                  <a:lnTo>
                    <a:pt x="4" y="773"/>
                  </a:lnTo>
                  <a:lnTo>
                    <a:pt x="6" y="761"/>
                  </a:lnTo>
                  <a:lnTo>
                    <a:pt x="6" y="754"/>
                  </a:lnTo>
                  <a:lnTo>
                    <a:pt x="7" y="750"/>
                  </a:lnTo>
                  <a:lnTo>
                    <a:pt x="12" y="674"/>
                  </a:lnTo>
                  <a:lnTo>
                    <a:pt x="22" y="604"/>
                  </a:lnTo>
                  <a:lnTo>
                    <a:pt x="35" y="538"/>
                  </a:lnTo>
                  <a:lnTo>
                    <a:pt x="52" y="478"/>
                  </a:lnTo>
                  <a:lnTo>
                    <a:pt x="72" y="422"/>
                  </a:lnTo>
                  <a:lnTo>
                    <a:pt x="95" y="371"/>
                  </a:lnTo>
                  <a:lnTo>
                    <a:pt x="121" y="323"/>
                  </a:lnTo>
                  <a:lnTo>
                    <a:pt x="148" y="280"/>
                  </a:lnTo>
                  <a:lnTo>
                    <a:pt x="177" y="242"/>
                  </a:lnTo>
                  <a:lnTo>
                    <a:pt x="209" y="207"/>
                  </a:lnTo>
                  <a:lnTo>
                    <a:pt x="242" y="175"/>
                  </a:lnTo>
                  <a:lnTo>
                    <a:pt x="275" y="147"/>
                  </a:lnTo>
                  <a:lnTo>
                    <a:pt x="311" y="121"/>
                  </a:lnTo>
                  <a:lnTo>
                    <a:pt x="345" y="99"/>
                  </a:lnTo>
                  <a:lnTo>
                    <a:pt x="380" y="81"/>
                  </a:lnTo>
                  <a:lnTo>
                    <a:pt x="416" y="64"/>
                  </a:lnTo>
                  <a:lnTo>
                    <a:pt x="451" y="49"/>
                  </a:lnTo>
                  <a:lnTo>
                    <a:pt x="486" y="38"/>
                  </a:lnTo>
                  <a:lnTo>
                    <a:pt x="519" y="27"/>
                  </a:lnTo>
                  <a:lnTo>
                    <a:pt x="552" y="19"/>
                  </a:lnTo>
                  <a:lnTo>
                    <a:pt x="582" y="13"/>
                  </a:lnTo>
                  <a:lnTo>
                    <a:pt x="612" y="8"/>
                  </a:lnTo>
                  <a:lnTo>
                    <a:pt x="639" y="5"/>
                  </a:lnTo>
                  <a:lnTo>
                    <a:pt x="663" y="2"/>
                  </a:lnTo>
                  <a:lnTo>
                    <a:pt x="685" y="1"/>
                  </a:lnTo>
                  <a:lnTo>
                    <a:pt x="704" y="0"/>
                  </a:lnTo>
                  <a:lnTo>
                    <a:pt x="719" y="0"/>
                  </a:lnTo>
                  <a:lnTo>
                    <a:pt x="732" y="0"/>
                  </a:lnTo>
                  <a:lnTo>
                    <a:pt x="740" y="0"/>
                  </a:lnTo>
                  <a:lnTo>
                    <a:pt x="749" y="0"/>
                  </a:lnTo>
                  <a:lnTo>
                    <a:pt x="7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7" name="Google Shape;10547;p23"/>
            <p:cNvSpPr/>
            <p:nvPr/>
          </p:nvSpPr>
          <p:spPr>
            <a:xfrm>
              <a:off x="5276" y="3191"/>
              <a:ext cx="1406" cy="895"/>
            </a:xfrm>
            <a:custGeom>
              <a:rect b="b" l="l" r="r" t="t"/>
              <a:pathLst>
                <a:path extrusionOk="0" h="1789" w="2811">
                  <a:moveTo>
                    <a:pt x="1010" y="0"/>
                  </a:moveTo>
                  <a:lnTo>
                    <a:pt x="1305" y="934"/>
                  </a:lnTo>
                  <a:lnTo>
                    <a:pt x="1478" y="444"/>
                  </a:lnTo>
                  <a:lnTo>
                    <a:pt x="1446" y="396"/>
                  </a:lnTo>
                  <a:lnTo>
                    <a:pt x="1419" y="354"/>
                  </a:lnTo>
                  <a:lnTo>
                    <a:pt x="1397" y="313"/>
                  </a:lnTo>
                  <a:lnTo>
                    <a:pt x="1380" y="276"/>
                  </a:lnTo>
                  <a:lnTo>
                    <a:pt x="1366" y="242"/>
                  </a:lnTo>
                  <a:lnTo>
                    <a:pt x="1358" y="210"/>
                  </a:lnTo>
                  <a:lnTo>
                    <a:pt x="1352" y="182"/>
                  </a:lnTo>
                  <a:lnTo>
                    <a:pt x="1350" y="157"/>
                  </a:lnTo>
                  <a:lnTo>
                    <a:pt x="1352" y="133"/>
                  </a:lnTo>
                  <a:lnTo>
                    <a:pt x="1355" y="112"/>
                  </a:lnTo>
                  <a:lnTo>
                    <a:pt x="1363" y="94"/>
                  </a:lnTo>
                  <a:lnTo>
                    <a:pt x="1371" y="78"/>
                  </a:lnTo>
                  <a:lnTo>
                    <a:pt x="1382" y="64"/>
                  </a:lnTo>
                  <a:lnTo>
                    <a:pt x="1394" y="51"/>
                  </a:lnTo>
                  <a:lnTo>
                    <a:pt x="1408" y="40"/>
                  </a:lnTo>
                  <a:lnTo>
                    <a:pt x="1423" y="32"/>
                  </a:lnTo>
                  <a:lnTo>
                    <a:pt x="1438" y="23"/>
                  </a:lnTo>
                  <a:lnTo>
                    <a:pt x="1454" y="17"/>
                  </a:lnTo>
                  <a:lnTo>
                    <a:pt x="1469" y="12"/>
                  </a:lnTo>
                  <a:lnTo>
                    <a:pt x="1485" y="8"/>
                  </a:lnTo>
                  <a:lnTo>
                    <a:pt x="1501" y="5"/>
                  </a:lnTo>
                  <a:lnTo>
                    <a:pt x="1514" y="2"/>
                  </a:lnTo>
                  <a:lnTo>
                    <a:pt x="1528" y="1"/>
                  </a:lnTo>
                  <a:lnTo>
                    <a:pt x="1539" y="0"/>
                  </a:lnTo>
                  <a:lnTo>
                    <a:pt x="1549" y="0"/>
                  </a:lnTo>
                  <a:lnTo>
                    <a:pt x="1557" y="0"/>
                  </a:lnTo>
                  <a:lnTo>
                    <a:pt x="1561" y="0"/>
                  </a:lnTo>
                  <a:lnTo>
                    <a:pt x="1568" y="0"/>
                  </a:lnTo>
                  <a:lnTo>
                    <a:pt x="1578" y="0"/>
                  </a:lnTo>
                  <a:lnTo>
                    <a:pt x="1589" y="1"/>
                  </a:lnTo>
                  <a:lnTo>
                    <a:pt x="1603" y="2"/>
                  </a:lnTo>
                  <a:lnTo>
                    <a:pt x="1617" y="5"/>
                  </a:lnTo>
                  <a:lnTo>
                    <a:pt x="1632" y="7"/>
                  </a:lnTo>
                  <a:lnTo>
                    <a:pt x="1648" y="12"/>
                  </a:lnTo>
                  <a:lnTo>
                    <a:pt x="1664" y="17"/>
                  </a:lnTo>
                  <a:lnTo>
                    <a:pt x="1678" y="23"/>
                  </a:lnTo>
                  <a:lnTo>
                    <a:pt x="1694" y="30"/>
                  </a:lnTo>
                  <a:lnTo>
                    <a:pt x="1709" y="40"/>
                  </a:lnTo>
                  <a:lnTo>
                    <a:pt x="1723" y="51"/>
                  </a:lnTo>
                  <a:lnTo>
                    <a:pt x="1735" y="64"/>
                  </a:lnTo>
                  <a:lnTo>
                    <a:pt x="1746" y="78"/>
                  </a:lnTo>
                  <a:lnTo>
                    <a:pt x="1754" y="94"/>
                  </a:lnTo>
                  <a:lnTo>
                    <a:pt x="1762" y="112"/>
                  </a:lnTo>
                  <a:lnTo>
                    <a:pt x="1765" y="133"/>
                  </a:lnTo>
                  <a:lnTo>
                    <a:pt x="1767" y="157"/>
                  </a:lnTo>
                  <a:lnTo>
                    <a:pt x="1765" y="182"/>
                  </a:lnTo>
                  <a:lnTo>
                    <a:pt x="1760" y="210"/>
                  </a:lnTo>
                  <a:lnTo>
                    <a:pt x="1751" y="242"/>
                  </a:lnTo>
                  <a:lnTo>
                    <a:pt x="1738" y="276"/>
                  </a:lnTo>
                  <a:lnTo>
                    <a:pt x="1720" y="313"/>
                  </a:lnTo>
                  <a:lnTo>
                    <a:pt x="1698" y="354"/>
                  </a:lnTo>
                  <a:lnTo>
                    <a:pt x="1671" y="396"/>
                  </a:lnTo>
                  <a:lnTo>
                    <a:pt x="1639" y="444"/>
                  </a:lnTo>
                  <a:lnTo>
                    <a:pt x="1812" y="934"/>
                  </a:lnTo>
                  <a:lnTo>
                    <a:pt x="2108" y="0"/>
                  </a:lnTo>
                  <a:lnTo>
                    <a:pt x="2111" y="1"/>
                  </a:lnTo>
                  <a:lnTo>
                    <a:pt x="2119" y="6"/>
                  </a:lnTo>
                  <a:lnTo>
                    <a:pt x="2134" y="12"/>
                  </a:lnTo>
                  <a:lnTo>
                    <a:pt x="2153" y="22"/>
                  </a:lnTo>
                  <a:lnTo>
                    <a:pt x="2178" y="34"/>
                  </a:lnTo>
                  <a:lnTo>
                    <a:pt x="2206" y="49"/>
                  </a:lnTo>
                  <a:lnTo>
                    <a:pt x="2238" y="65"/>
                  </a:lnTo>
                  <a:lnTo>
                    <a:pt x="2275" y="84"/>
                  </a:lnTo>
                  <a:lnTo>
                    <a:pt x="2314" y="104"/>
                  </a:lnTo>
                  <a:lnTo>
                    <a:pt x="2357" y="127"/>
                  </a:lnTo>
                  <a:lnTo>
                    <a:pt x="2401" y="150"/>
                  </a:lnTo>
                  <a:lnTo>
                    <a:pt x="2448" y="176"/>
                  </a:lnTo>
                  <a:lnTo>
                    <a:pt x="2497" y="203"/>
                  </a:lnTo>
                  <a:lnTo>
                    <a:pt x="2548" y="231"/>
                  </a:lnTo>
                  <a:lnTo>
                    <a:pt x="2599" y="261"/>
                  </a:lnTo>
                  <a:lnTo>
                    <a:pt x="2652" y="291"/>
                  </a:lnTo>
                  <a:lnTo>
                    <a:pt x="2706" y="322"/>
                  </a:lnTo>
                  <a:lnTo>
                    <a:pt x="2758" y="354"/>
                  </a:lnTo>
                  <a:lnTo>
                    <a:pt x="2811" y="387"/>
                  </a:lnTo>
                  <a:lnTo>
                    <a:pt x="2773" y="399"/>
                  </a:lnTo>
                  <a:lnTo>
                    <a:pt x="2737" y="416"/>
                  </a:lnTo>
                  <a:lnTo>
                    <a:pt x="2706" y="439"/>
                  </a:lnTo>
                  <a:lnTo>
                    <a:pt x="2679" y="467"/>
                  </a:lnTo>
                  <a:lnTo>
                    <a:pt x="2657" y="499"/>
                  </a:lnTo>
                  <a:lnTo>
                    <a:pt x="2641" y="535"/>
                  </a:lnTo>
                  <a:lnTo>
                    <a:pt x="2630" y="573"/>
                  </a:lnTo>
                  <a:lnTo>
                    <a:pt x="2626" y="614"/>
                  </a:lnTo>
                  <a:lnTo>
                    <a:pt x="2626" y="734"/>
                  </a:lnTo>
                  <a:lnTo>
                    <a:pt x="2597" y="728"/>
                  </a:lnTo>
                  <a:lnTo>
                    <a:pt x="2565" y="727"/>
                  </a:lnTo>
                  <a:lnTo>
                    <a:pt x="2277" y="727"/>
                  </a:lnTo>
                  <a:lnTo>
                    <a:pt x="2234" y="731"/>
                  </a:lnTo>
                  <a:lnTo>
                    <a:pt x="2195" y="742"/>
                  </a:lnTo>
                  <a:lnTo>
                    <a:pt x="2158" y="759"/>
                  </a:lnTo>
                  <a:lnTo>
                    <a:pt x="2127" y="782"/>
                  </a:lnTo>
                  <a:lnTo>
                    <a:pt x="2098" y="810"/>
                  </a:lnTo>
                  <a:lnTo>
                    <a:pt x="2075" y="842"/>
                  </a:lnTo>
                  <a:lnTo>
                    <a:pt x="2058" y="879"/>
                  </a:lnTo>
                  <a:lnTo>
                    <a:pt x="2047" y="918"/>
                  </a:lnTo>
                  <a:lnTo>
                    <a:pt x="2043" y="959"/>
                  </a:lnTo>
                  <a:lnTo>
                    <a:pt x="2043" y="1726"/>
                  </a:lnTo>
                  <a:lnTo>
                    <a:pt x="2046" y="1757"/>
                  </a:lnTo>
                  <a:lnTo>
                    <a:pt x="2052" y="1789"/>
                  </a:lnTo>
                  <a:lnTo>
                    <a:pt x="0" y="1789"/>
                  </a:lnTo>
                  <a:lnTo>
                    <a:pt x="1" y="961"/>
                  </a:lnTo>
                  <a:lnTo>
                    <a:pt x="4" y="901"/>
                  </a:lnTo>
                  <a:lnTo>
                    <a:pt x="9" y="844"/>
                  </a:lnTo>
                  <a:lnTo>
                    <a:pt x="16" y="791"/>
                  </a:lnTo>
                  <a:lnTo>
                    <a:pt x="27" y="738"/>
                  </a:lnTo>
                  <a:lnTo>
                    <a:pt x="43" y="689"/>
                  </a:lnTo>
                  <a:lnTo>
                    <a:pt x="62" y="641"/>
                  </a:lnTo>
                  <a:lnTo>
                    <a:pt x="87" y="596"/>
                  </a:lnTo>
                  <a:lnTo>
                    <a:pt x="116" y="552"/>
                  </a:lnTo>
                  <a:lnTo>
                    <a:pt x="153" y="510"/>
                  </a:lnTo>
                  <a:lnTo>
                    <a:pt x="197" y="469"/>
                  </a:lnTo>
                  <a:lnTo>
                    <a:pt x="247" y="428"/>
                  </a:lnTo>
                  <a:lnTo>
                    <a:pt x="306" y="388"/>
                  </a:lnTo>
                  <a:lnTo>
                    <a:pt x="359" y="356"/>
                  </a:lnTo>
                  <a:lnTo>
                    <a:pt x="411" y="324"/>
                  </a:lnTo>
                  <a:lnTo>
                    <a:pt x="464" y="292"/>
                  </a:lnTo>
                  <a:lnTo>
                    <a:pt x="517" y="262"/>
                  </a:lnTo>
                  <a:lnTo>
                    <a:pt x="569" y="232"/>
                  </a:lnTo>
                  <a:lnTo>
                    <a:pt x="619" y="204"/>
                  </a:lnTo>
                  <a:lnTo>
                    <a:pt x="668" y="177"/>
                  </a:lnTo>
                  <a:lnTo>
                    <a:pt x="716" y="152"/>
                  </a:lnTo>
                  <a:lnTo>
                    <a:pt x="760" y="127"/>
                  </a:lnTo>
                  <a:lnTo>
                    <a:pt x="803" y="105"/>
                  </a:lnTo>
                  <a:lnTo>
                    <a:pt x="842" y="84"/>
                  </a:lnTo>
                  <a:lnTo>
                    <a:pt x="879" y="66"/>
                  </a:lnTo>
                  <a:lnTo>
                    <a:pt x="911" y="49"/>
                  </a:lnTo>
                  <a:lnTo>
                    <a:pt x="940" y="34"/>
                  </a:lnTo>
                  <a:lnTo>
                    <a:pt x="963" y="22"/>
                  </a:lnTo>
                  <a:lnTo>
                    <a:pt x="983" y="12"/>
                  </a:lnTo>
                  <a:lnTo>
                    <a:pt x="998" y="6"/>
                  </a:lnTo>
                  <a:lnTo>
                    <a:pt x="1006" y="1"/>
                  </a:lnTo>
                  <a:lnTo>
                    <a:pt x="10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8" name="Google Shape;10548;p23"/>
            <p:cNvSpPr/>
            <p:nvPr/>
          </p:nvSpPr>
          <p:spPr>
            <a:xfrm>
              <a:off x="6383" y="3640"/>
              <a:ext cx="206" cy="445"/>
            </a:xfrm>
            <a:custGeom>
              <a:rect b="b" l="l" r="r" t="t"/>
              <a:pathLst>
                <a:path extrusionOk="0" h="891" w="413">
                  <a:moveTo>
                    <a:pt x="63" y="0"/>
                  </a:moveTo>
                  <a:lnTo>
                    <a:pt x="351" y="0"/>
                  </a:lnTo>
                  <a:lnTo>
                    <a:pt x="371" y="4"/>
                  </a:lnTo>
                  <a:lnTo>
                    <a:pt x="389" y="12"/>
                  </a:lnTo>
                  <a:lnTo>
                    <a:pt x="402" y="26"/>
                  </a:lnTo>
                  <a:lnTo>
                    <a:pt x="411" y="43"/>
                  </a:lnTo>
                  <a:lnTo>
                    <a:pt x="413" y="62"/>
                  </a:lnTo>
                  <a:lnTo>
                    <a:pt x="413" y="829"/>
                  </a:lnTo>
                  <a:lnTo>
                    <a:pt x="411" y="848"/>
                  </a:lnTo>
                  <a:lnTo>
                    <a:pt x="401" y="865"/>
                  </a:lnTo>
                  <a:lnTo>
                    <a:pt x="387" y="879"/>
                  </a:lnTo>
                  <a:lnTo>
                    <a:pt x="370" y="887"/>
                  </a:lnTo>
                  <a:lnTo>
                    <a:pt x="351" y="891"/>
                  </a:lnTo>
                  <a:lnTo>
                    <a:pt x="63" y="891"/>
                  </a:lnTo>
                  <a:lnTo>
                    <a:pt x="43" y="887"/>
                  </a:lnTo>
                  <a:lnTo>
                    <a:pt x="26" y="879"/>
                  </a:lnTo>
                  <a:lnTo>
                    <a:pt x="13" y="865"/>
                  </a:lnTo>
                  <a:lnTo>
                    <a:pt x="4" y="848"/>
                  </a:lnTo>
                  <a:lnTo>
                    <a:pt x="0" y="829"/>
                  </a:lnTo>
                  <a:lnTo>
                    <a:pt x="0" y="62"/>
                  </a:lnTo>
                  <a:lnTo>
                    <a:pt x="4" y="43"/>
                  </a:lnTo>
                  <a:lnTo>
                    <a:pt x="13" y="26"/>
                  </a:lnTo>
                  <a:lnTo>
                    <a:pt x="26" y="12"/>
                  </a:lnTo>
                  <a:lnTo>
                    <a:pt x="43" y="4"/>
                  </a:lnTo>
                  <a:lnTo>
                    <a:pt x="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49" name="Google Shape;10549;p23"/>
            <p:cNvSpPr/>
            <p:nvPr/>
          </p:nvSpPr>
          <p:spPr>
            <a:xfrm>
              <a:off x="6674" y="3468"/>
              <a:ext cx="207" cy="617"/>
            </a:xfrm>
            <a:custGeom>
              <a:rect b="b" l="l" r="r" t="t"/>
              <a:pathLst>
                <a:path extrusionOk="0" h="1235" w="414">
                  <a:moveTo>
                    <a:pt x="63" y="0"/>
                  </a:moveTo>
                  <a:lnTo>
                    <a:pt x="352" y="0"/>
                  </a:lnTo>
                  <a:lnTo>
                    <a:pt x="371" y="3"/>
                  </a:lnTo>
                  <a:lnTo>
                    <a:pt x="388" y="12"/>
                  </a:lnTo>
                  <a:lnTo>
                    <a:pt x="400" y="26"/>
                  </a:lnTo>
                  <a:lnTo>
                    <a:pt x="410" y="43"/>
                  </a:lnTo>
                  <a:lnTo>
                    <a:pt x="414" y="62"/>
                  </a:lnTo>
                  <a:lnTo>
                    <a:pt x="414" y="1173"/>
                  </a:lnTo>
                  <a:lnTo>
                    <a:pt x="410" y="1192"/>
                  </a:lnTo>
                  <a:lnTo>
                    <a:pt x="402" y="1209"/>
                  </a:lnTo>
                  <a:lnTo>
                    <a:pt x="388" y="1223"/>
                  </a:lnTo>
                  <a:lnTo>
                    <a:pt x="371" y="1231"/>
                  </a:lnTo>
                  <a:lnTo>
                    <a:pt x="352" y="1235"/>
                  </a:lnTo>
                  <a:lnTo>
                    <a:pt x="63" y="1235"/>
                  </a:lnTo>
                  <a:lnTo>
                    <a:pt x="43" y="1231"/>
                  </a:lnTo>
                  <a:lnTo>
                    <a:pt x="26" y="1223"/>
                  </a:lnTo>
                  <a:lnTo>
                    <a:pt x="12" y="1209"/>
                  </a:lnTo>
                  <a:lnTo>
                    <a:pt x="4" y="1192"/>
                  </a:lnTo>
                  <a:lnTo>
                    <a:pt x="0" y="1173"/>
                  </a:lnTo>
                  <a:lnTo>
                    <a:pt x="0" y="62"/>
                  </a:lnTo>
                  <a:lnTo>
                    <a:pt x="4" y="42"/>
                  </a:lnTo>
                  <a:lnTo>
                    <a:pt x="12" y="25"/>
                  </a:lnTo>
                  <a:lnTo>
                    <a:pt x="26" y="11"/>
                  </a:lnTo>
                  <a:lnTo>
                    <a:pt x="43" y="3"/>
                  </a:lnTo>
                  <a:lnTo>
                    <a:pt x="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50" name="Google Shape;10550;p23"/>
            <p:cNvSpPr/>
            <p:nvPr/>
          </p:nvSpPr>
          <p:spPr>
            <a:xfrm>
              <a:off x="6843" y="2931"/>
              <a:ext cx="452" cy="1154"/>
            </a:xfrm>
            <a:custGeom>
              <a:rect b="b" l="l" r="r" t="t"/>
              <a:pathLst>
                <a:path extrusionOk="0" h="2308" w="904">
                  <a:moveTo>
                    <a:pt x="451" y="0"/>
                  </a:moveTo>
                  <a:lnTo>
                    <a:pt x="466" y="2"/>
                  </a:lnTo>
                  <a:lnTo>
                    <a:pt x="480" y="9"/>
                  </a:lnTo>
                  <a:lnTo>
                    <a:pt x="491" y="22"/>
                  </a:lnTo>
                  <a:lnTo>
                    <a:pt x="896" y="673"/>
                  </a:lnTo>
                  <a:lnTo>
                    <a:pt x="904" y="689"/>
                  </a:lnTo>
                  <a:lnTo>
                    <a:pt x="904" y="706"/>
                  </a:lnTo>
                  <a:lnTo>
                    <a:pt x="899" y="720"/>
                  </a:lnTo>
                  <a:lnTo>
                    <a:pt x="888" y="733"/>
                  </a:lnTo>
                  <a:lnTo>
                    <a:pt x="874" y="741"/>
                  </a:lnTo>
                  <a:lnTo>
                    <a:pt x="857" y="744"/>
                  </a:lnTo>
                  <a:lnTo>
                    <a:pt x="657" y="744"/>
                  </a:lnTo>
                  <a:lnTo>
                    <a:pt x="657" y="2250"/>
                  </a:lnTo>
                  <a:lnTo>
                    <a:pt x="657" y="2250"/>
                  </a:lnTo>
                  <a:lnTo>
                    <a:pt x="654" y="2269"/>
                  </a:lnTo>
                  <a:lnTo>
                    <a:pt x="644" y="2285"/>
                  </a:lnTo>
                  <a:lnTo>
                    <a:pt x="632" y="2297"/>
                  </a:lnTo>
                  <a:lnTo>
                    <a:pt x="615" y="2305"/>
                  </a:lnTo>
                  <a:lnTo>
                    <a:pt x="596" y="2308"/>
                  </a:lnTo>
                  <a:lnTo>
                    <a:pt x="307" y="2308"/>
                  </a:lnTo>
                  <a:lnTo>
                    <a:pt x="288" y="2305"/>
                  </a:lnTo>
                  <a:lnTo>
                    <a:pt x="271" y="2296"/>
                  </a:lnTo>
                  <a:lnTo>
                    <a:pt x="257" y="2282"/>
                  </a:lnTo>
                  <a:lnTo>
                    <a:pt x="249" y="2265"/>
                  </a:lnTo>
                  <a:lnTo>
                    <a:pt x="245" y="2245"/>
                  </a:lnTo>
                  <a:lnTo>
                    <a:pt x="245" y="744"/>
                  </a:lnTo>
                  <a:lnTo>
                    <a:pt x="45" y="744"/>
                  </a:lnTo>
                  <a:lnTo>
                    <a:pt x="28" y="741"/>
                  </a:lnTo>
                  <a:lnTo>
                    <a:pt x="15" y="733"/>
                  </a:lnTo>
                  <a:lnTo>
                    <a:pt x="5" y="720"/>
                  </a:lnTo>
                  <a:lnTo>
                    <a:pt x="0" y="706"/>
                  </a:lnTo>
                  <a:lnTo>
                    <a:pt x="0" y="689"/>
                  </a:lnTo>
                  <a:lnTo>
                    <a:pt x="6" y="673"/>
                  </a:lnTo>
                  <a:lnTo>
                    <a:pt x="411" y="22"/>
                  </a:lnTo>
                  <a:lnTo>
                    <a:pt x="422" y="9"/>
                  </a:lnTo>
                  <a:lnTo>
                    <a:pt x="436" y="2"/>
                  </a:lnTo>
                  <a:lnTo>
                    <a:pt x="4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51" name="Google Shape;10551;p23"/>
          <p:cNvGrpSpPr/>
          <p:nvPr/>
        </p:nvGrpSpPr>
        <p:grpSpPr>
          <a:xfrm>
            <a:off x="13716319" y="24397837"/>
            <a:ext cx="517616" cy="597631"/>
            <a:chOff x="7090" y="2220"/>
            <a:chExt cx="1634" cy="1886"/>
          </a:xfrm>
        </p:grpSpPr>
        <p:sp>
          <p:nvSpPr>
            <p:cNvPr id="10552" name="Google Shape;10552;p23"/>
            <p:cNvSpPr/>
            <p:nvPr/>
          </p:nvSpPr>
          <p:spPr>
            <a:xfrm>
              <a:off x="7368" y="2220"/>
              <a:ext cx="1344" cy="1130"/>
            </a:xfrm>
            <a:custGeom>
              <a:rect b="b" l="l" r="r" t="t"/>
              <a:pathLst>
                <a:path extrusionOk="0" h="2261" w="2689">
                  <a:moveTo>
                    <a:pt x="2590" y="0"/>
                  </a:moveTo>
                  <a:lnTo>
                    <a:pt x="2600" y="0"/>
                  </a:lnTo>
                  <a:lnTo>
                    <a:pt x="2625" y="1"/>
                  </a:lnTo>
                  <a:lnTo>
                    <a:pt x="2646" y="7"/>
                  </a:lnTo>
                  <a:lnTo>
                    <a:pt x="2663" y="17"/>
                  </a:lnTo>
                  <a:lnTo>
                    <a:pt x="2676" y="31"/>
                  </a:lnTo>
                  <a:lnTo>
                    <a:pt x="2684" y="49"/>
                  </a:lnTo>
                  <a:lnTo>
                    <a:pt x="2689" y="71"/>
                  </a:lnTo>
                  <a:lnTo>
                    <a:pt x="2689" y="98"/>
                  </a:lnTo>
                  <a:lnTo>
                    <a:pt x="2658" y="765"/>
                  </a:lnTo>
                  <a:lnTo>
                    <a:pt x="2657" y="785"/>
                  </a:lnTo>
                  <a:lnTo>
                    <a:pt x="2654" y="803"/>
                  </a:lnTo>
                  <a:lnTo>
                    <a:pt x="2647" y="821"/>
                  </a:lnTo>
                  <a:lnTo>
                    <a:pt x="2638" y="837"/>
                  </a:lnTo>
                  <a:lnTo>
                    <a:pt x="2625" y="851"/>
                  </a:lnTo>
                  <a:lnTo>
                    <a:pt x="2607" y="863"/>
                  </a:lnTo>
                  <a:lnTo>
                    <a:pt x="2589" y="872"/>
                  </a:lnTo>
                  <a:lnTo>
                    <a:pt x="2573" y="873"/>
                  </a:lnTo>
                  <a:lnTo>
                    <a:pt x="2558" y="870"/>
                  </a:lnTo>
                  <a:lnTo>
                    <a:pt x="2544" y="864"/>
                  </a:lnTo>
                  <a:lnTo>
                    <a:pt x="2531" y="856"/>
                  </a:lnTo>
                  <a:lnTo>
                    <a:pt x="2520" y="845"/>
                  </a:lnTo>
                  <a:lnTo>
                    <a:pt x="2508" y="834"/>
                  </a:lnTo>
                  <a:lnTo>
                    <a:pt x="2301" y="629"/>
                  </a:lnTo>
                  <a:lnTo>
                    <a:pt x="2225" y="706"/>
                  </a:lnTo>
                  <a:lnTo>
                    <a:pt x="1595" y="1336"/>
                  </a:lnTo>
                  <a:lnTo>
                    <a:pt x="1402" y="1530"/>
                  </a:lnTo>
                  <a:lnTo>
                    <a:pt x="753" y="2179"/>
                  </a:lnTo>
                  <a:lnTo>
                    <a:pt x="715" y="2216"/>
                  </a:lnTo>
                  <a:lnTo>
                    <a:pt x="696" y="2232"/>
                  </a:lnTo>
                  <a:lnTo>
                    <a:pt x="675" y="2246"/>
                  </a:lnTo>
                  <a:lnTo>
                    <a:pt x="653" y="2254"/>
                  </a:lnTo>
                  <a:lnTo>
                    <a:pt x="628" y="2259"/>
                  </a:lnTo>
                  <a:lnTo>
                    <a:pt x="622" y="2259"/>
                  </a:lnTo>
                  <a:lnTo>
                    <a:pt x="616" y="2261"/>
                  </a:lnTo>
                  <a:lnTo>
                    <a:pt x="610" y="2261"/>
                  </a:lnTo>
                  <a:lnTo>
                    <a:pt x="580" y="2258"/>
                  </a:lnTo>
                  <a:lnTo>
                    <a:pt x="553" y="2249"/>
                  </a:lnTo>
                  <a:lnTo>
                    <a:pt x="526" y="2236"/>
                  </a:lnTo>
                  <a:lnTo>
                    <a:pt x="503" y="2216"/>
                  </a:lnTo>
                  <a:lnTo>
                    <a:pt x="466" y="2179"/>
                  </a:lnTo>
                  <a:lnTo>
                    <a:pt x="328" y="2041"/>
                  </a:lnTo>
                  <a:lnTo>
                    <a:pt x="0" y="1713"/>
                  </a:lnTo>
                  <a:lnTo>
                    <a:pt x="6" y="1645"/>
                  </a:lnTo>
                  <a:lnTo>
                    <a:pt x="19" y="1579"/>
                  </a:lnTo>
                  <a:lnTo>
                    <a:pt x="37" y="1515"/>
                  </a:lnTo>
                  <a:lnTo>
                    <a:pt x="62" y="1454"/>
                  </a:lnTo>
                  <a:lnTo>
                    <a:pt x="92" y="1396"/>
                  </a:lnTo>
                  <a:lnTo>
                    <a:pt x="128" y="1341"/>
                  </a:lnTo>
                  <a:lnTo>
                    <a:pt x="610" y="1823"/>
                  </a:lnTo>
                  <a:lnTo>
                    <a:pt x="628" y="1804"/>
                  </a:lnTo>
                  <a:lnTo>
                    <a:pt x="2052" y="379"/>
                  </a:lnTo>
                  <a:lnTo>
                    <a:pt x="1947" y="274"/>
                  </a:lnTo>
                  <a:lnTo>
                    <a:pt x="1844" y="168"/>
                  </a:lnTo>
                  <a:lnTo>
                    <a:pt x="1833" y="158"/>
                  </a:lnTo>
                  <a:lnTo>
                    <a:pt x="1824" y="147"/>
                  </a:lnTo>
                  <a:lnTo>
                    <a:pt x="1817" y="136"/>
                  </a:lnTo>
                  <a:lnTo>
                    <a:pt x="1812" y="124"/>
                  </a:lnTo>
                  <a:lnTo>
                    <a:pt x="1810" y="110"/>
                  </a:lnTo>
                  <a:lnTo>
                    <a:pt x="1811" y="94"/>
                  </a:lnTo>
                  <a:lnTo>
                    <a:pt x="1817" y="78"/>
                  </a:lnTo>
                  <a:lnTo>
                    <a:pt x="1828" y="60"/>
                  </a:lnTo>
                  <a:lnTo>
                    <a:pt x="1840" y="48"/>
                  </a:lnTo>
                  <a:lnTo>
                    <a:pt x="1855" y="39"/>
                  </a:lnTo>
                  <a:lnTo>
                    <a:pt x="1872" y="35"/>
                  </a:lnTo>
                  <a:lnTo>
                    <a:pt x="1889" y="33"/>
                  </a:lnTo>
                  <a:lnTo>
                    <a:pt x="1906" y="32"/>
                  </a:lnTo>
                  <a:lnTo>
                    <a:pt x="259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53" name="Google Shape;10553;p23"/>
            <p:cNvSpPr/>
            <p:nvPr/>
          </p:nvSpPr>
          <p:spPr>
            <a:xfrm>
              <a:off x="7090" y="2471"/>
              <a:ext cx="1634" cy="1635"/>
            </a:xfrm>
            <a:custGeom>
              <a:rect b="b" l="l" r="r" t="t"/>
              <a:pathLst>
                <a:path extrusionOk="0" h="3270" w="3267">
                  <a:moveTo>
                    <a:pt x="1237" y="0"/>
                  </a:moveTo>
                  <a:lnTo>
                    <a:pt x="1328" y="3"/>
                  </a:lnTo>
                  <a:lnTo>
                    <a:pt x="1418" y="12"/>
                  </a:lnTo>
                  <a:lnTo>
                    <a:pt x="1505" y="28"/>
                  </a:lnTo>
                  <a:lnTo>
                    <a:pt x="1589" y="50"/>
                  </a:lnTo>
                  <a:lnTo>
                    <a:pt x="1672" y="79"/>
                  </a:lnTo>
                  <a:lnTo>
                    <a:pt x="1751" y="112"/>
                  </a:lnTo>
                  <a:lnTo>
                    <a:pt x="1829" y="151"/>
                  </a:lnTo>
                  <a:lnTo>
                    <a:pt x="1902" y="194"/>
                  </a:lnTo>
                  <a:lnTo>
                    <a:pt x="1972" y="242"/>
                  </a:lnTo>
                  <a:lnTo>
                    <a:pt x="1707" y="507"/>
                  </a:lnTo>
                  <a:lnTo>
                    <a:pt x="1648" y="473"/>
                  </a:lnTo>
                  <a:lnTo>
                    <a:pt x="1586" y="442"/>
                  </a:lnTo>
                  <a:lnTo>
                    <a:pt x="1521" y="416"/>
                  </a:lnTo>
                  <a:lnTo>
                    <a:pt x="1452" y="395"/>
                  </a:lnTo>
                  <a:lnTo>
                    <a:pt x="1382" y="381"/>
                  </a:lnTo>
                  <a:lnTo>
                    <a:pt x="1311" y="372"/>
                  </a:lnTo>
                  <a:lnTo>
                    <a:pt x="1237" y="368"/>
                  </a:lnTo>
                  <a:lnTo>
                    <a:pt x="1158" y="372"/>
                  </a:lnTo>
                  <a:lnTo>
                    <a:pt x="1080" y="383"/>
                  </a:lnTo>
                  <a:lnTo>
                    <a:pt x="1007" y="400"/>
                  </a:lnTo>
                  <a:lnTo>
                    <a:pt x="934" y="424"/>
                  </a:lnTo>
                  <a:lnTo>
                    <a:pt x="864" y="452"/>
                  </a:lnTo>
                  <a:lnTo>
                    <a:pt x="798" y="488"/>
                  </a:lnTo>
                  <a:lnTo>
                    <a:pt x="736" y="528"/>
                  </a:lnTo>
                  <a:lnTo>
                    <a:pt x="678" y="574"/>
                  </a:lnTo>
                  <a:lnTo>
                    <a:pt x="623" y="624"/>
                  </a:lnTo>
                  <a:lnTo>
                    <a:pt x="572" y="678"/>
                  </a:lnTo>
                  <a:lnTo>
                    <a:pt x="527" y="737"/>
                  </a:lnTo>
                  <a:lnTo>
                    <a:pt x="487" y="799"/>
                  </a:lnTo>
                  <a:lnTo>
                    <a:pt x="452" y="866"/>
                  </a:lnTo>
                  <a:lnTo>
                    <a:pt x="423" y="935"/>
                  </a:lnTo>
                  <a:lnTo>
                    <a:pt x="399" y="1007"/>
                  </a:lnTo>
                  <a:lnTo>
                    <a:pt x="382" y="1082"/>
                  </a:lnTo>
                  <a:lnTo>
                    <a:pt x="371" y="1159"/>
                  </a:lnTo>
                  <a:lnTo>
                    <a:pt x="369" y="1238"/>
                  </a:lnTo>
                  <a:lnTo>
                    <a:pt x="371" y="1318"/>
                  </a:lnTo>
                  <a:lnTo>
                    <a:pt x="382" y="1395"/>
                  </a:lnTo>
                  <a:lnTo>
                    <a:pt x="399" y="1469"/>
                  </a:lnTo>
                  <a:lnTo>
                    <a:pt x="423" y="1541"/>
                  </a:lnTo>
                  <a:lnTo>
                    <a:pt x="452" y="1611"/>
                  </a:lnTo>
                  <a:lnTo>
                    <a:pt x="487" y="1677"/>
                  </a:lnTo>
                  <a:lnTo>
                    <a:pt x="527" y="1740"/>
                  </a:lnTo>
                  <a:lnTo>
                    <a:pt x="572" y="1798"/>
                  </a:lnTo>
                  <a:lnTo>
                    <a:pt x="623" y="1853"/>
                  </a:lnTo>
                  <a:lnTo>
                    <a:pt x="677" y="1903"/>
                  </a:lnTo>
                  <a:lnTo>
                    <a:pt x="736" y="1949"/>
                  </a:lnTo>
                  <a:lnTo>
                    <a:pt x="798" y="1989"/>
                  </a:lnTo>
                  <a:lnTo>
                    <a:pt x="864" y="2024"/>
                  </a:lnTo>
                  <a:lnTo>
                    <a:pt x="933" y="2053"/>
                  </a:lnTo>
                  <a:lnTo>
                    <a:pt x="1005" y="2077"/>
                  </a:lnTo>
                  <a:lnTo>
                    <a:pt x="1080" y="2094"/>
                  </a:lnTo>
                  <a:lnTo>
                    <a:pt x="1158" y="2105"/>
                  </a:lnTo>
                  <a:lnTo>
                    <a:pt x="1237" y="2107"/>
                  </a:lnTo>
                  <a:lnTo>
                    <a:pt x="1316" y="2105"/>
                  </a:lnTo>
                  <a:lnTo>
                    <a:pt x="1393" y="2094"/>
                  </a:lnTo>
                  <a:lnTo>
                    <a:pt x="1468" y="2077"/>
                  </a:lnTo>
                  <a:lnTo>
                    <a:pt x="1540" y="2053"/>
                  </a:lnTo>
                  <a:lnTo>
                    <a:pt x="1609" y="2024"/>
                  </a:lnTo>
                  <a:lnTo>
                    <a:pt x="1675" y="1989"/>
                  </a:lnTo>
                  <a:lnTo>
                    <a:pt x="1738" y="1949"/>
                  </a:lnTo>
                  <a:lnTo>
                    <a:pt x="1797" y="1903"/>
                  </a:lnTo>
                  <a:lnTo>
                    <a:pt x="1851" y="1853"/>
                  </a:lnTo>
                  <a:lnTo>
                    <a:pt x="1901" y="1799"/>
                  </a:lnTo>
                  <a:lnTo>
                    <a:pt x="1946" y="1740"/>
                  </a:lnTo>
                  <a:lnTo>
                    <a:pt x="1987" y="1677"/>
                  </a:lnTo>
                  <a:lnTo>
                    <a:pt x="2021" y="1611"/>
                  </a:lnTo>
                  <a:lnTo>
                    <a:pt x="2051" y="1542"/>
                  </a:lnTo>
                  <a:lnTo>
                    <a:pt x="2074" y="1470"/>
                  </a:lnTo>
                  <a:lnTo>
                    <a:pt x="2091" y="1395"/>
                  </a:lnTo>
                  <a:lnTo>
                    <a:pt x="2102" y="1318"/>
                  </a:lnTo>
                  <a:lnTo>
                    <a:pt x="2106" y="1238"/>
                  </a:lnTo>
                  <a:lnTo>
                    <a:pt x="2105" y="1196"/>
                  </a:lnTo>
                  <a:lnTo>
                    <a:pt x="2101" y="1156"/>
                  </a:lnTo>
                  <a:lnTo>
                    <a:pt x="2410" y="846"/>
                  </a:lnTo>
                  <a:lnTo>
                    <a:pt x="2432" y="921"/>
                  </a:lnTo>
                  <a:lnTo>
                    <a:pt x="2450" y="997"/>
                  </a:lnTo>
                  <a:lnTo>
                    <a:pt x="2463" y="1077"/>
                  </a:lnTo>
                  <a:lnTo>
                    <a:pt x="2470" y="1157"/>
                  </a:lnTo>
                  <a:lnTo>
                    <a:pt x="2474" y="1238"/>
                  </a:lnTo>
                  <a:lnTo>
                    <a:pt x="2470" y="1330"/>
                  </a:lnTo>
                  <a:lnTo>
                    <a:pt x="2460" y="1418"/>
                  </a:lnTo>
                  <a:lnTo>
                    <a:pt x="2444" y="1506"/>
                  </a:lnTo>
                  <a:lnTo>
                    <a:pt x="2422" y="1592"/>
                  </a:lnTo>
                  <a:lnTo>
                    <a:pt x="2394" y="1674"/>
                  </a:lnTo>
                  <a:lnTo>
                    <a:pt x="2361" y="1754"/>
                  </a:lnTo>
                  <a:lnTo>
                    <a:pt x="2323" y="1831"/>
                  </a:lnTo>
                  <a:lnTo>
                    <a:pt x="2279" y="1905"/>
                  </a:lnTo>
                  <a:lnTo>
                    <a:pt x="2231" y="1975"/>
                  </a:lnTo>
                  <a:lnTo>
                    <a:pt x="2295" y="2039"/>
                  </a:lnTo>
                  <a:lnTo>
                    <a:pt x="2341" y="1992"/>
                  </a:lnTo>
                  <a:lnTo>
                    <a:pt x="3195" y="2847"/>
                  </a:lnTo>
                  <a:lnTo>
                    <a:pt x="3221" y="2877"/>
                  </a:lnTo>
                  <a:lnTo>
                    <a:pt x="3242" y="2910"/>
                  </a:lnTo>
                  <a:lnTo>
                    <a:pt x="3255" y="2947"/>
                  </a:lnTo>
                  <a:lnTo>
                    <a:pt x="3264" y="2984"/>
                  </a:lnTo>
                  <a:lnTo>
                    <a:pt x="3267" y="3022"/>
                  </a:lnTo>
                  <a:lnTo>
                    <a:pt x="3265" y="3060"/>
                  </a:lnTo>
                  <a:lnTo>
                    <a:pt x="3256" y="3097"/>
                  </a:lnTo>
                  <a:lnTo>
                    <a:pt x="3242" y="3133"/>
                  </a:lnTo>
                  <a:lnTo>
                    <a:pt x="3222" y="3167"/>
                  </a:lnTo>
                  <a:lnTo>
                    <a:pt x="3196" y="3198"/>
                  </a:lnTo>
                  <a:lnTo>
                    <a:pt x="3166" y="3224"/>
                  </a:lnTo>
                  <a:lnTo>
                    <a:pt x="3131" y="3244"/>
                  </a:lnTo>
                  <a:lnTo>
                    <a:pt x="3096" y="3258"/>
                  </a:lnTo>
                  <a:lnTo>
                    <a:pt x="3059" y="3266"/>
                  </a:lnTo>
                  <a:lnTo>
                    <a:pt x="3021" y="3270"/>
                  </a:lnTo>
                  <a:lnTo>
                    <a:pt x="2983" y="3266"/>
                  </a:lnTo>
                  <a:lnTo>
                    <a:pt x="2946" y="3258"/>
                  </a:lnTo>
                  <a:lnTo>
                    <a:pt x="2910" y="3244"/>
                  </a:lnTo>
                  <a:lnTo>
                    <a:pt x="2876" y="3224"/>
                  </a:lnTo>
                  <a:lnTo>
                    <a:pt x="2847" y="3198"/>
                  </a:lnTo>
                  <a:lnTo>
                    <a:pt x="1993" y="2343"/>
                  </a:lnTo>
                  <a:lnTo>
                    <a:pt x="2040" y="2296"/>
                  </a:lnTo>
                  <a:lnTo>
                    <a:pt x="1975" y="2233"/>
                  </a:lnTo>
                  <a:lnTo>
                    <a:pt x="1905" y="2282"/>
                  </a:lnTo>
                  <a:lnTo>
                    <a:pt x="1831" y="2326"/>
                  </a:lnTo>
                  <a:lnTo>
                    <a:pt x="1754" y="2364"/>
                  </a:lnTo>
                  <a:lnTo>
                    <a:pt x="1674" y="2397"/>
                  </a:lnTo>
                  <a:lnTo>
                    <a:pt x="1591" y="2425"/>
                  </a:lnTo>
                  <a:lnTo>
                    <a:pt x="1506" y="2447"/>
                  </a:lnTo>
                  <a:lnTo>
                    <a:pt x="1418" y="2463"/>
                  </a:lnTo>
                  <a:lnTo>
                    <a:pt x="1328" y="2473"/>
                  </a:lnTo>
                  <a:lnTo>
                    <a:pt x="1237" y="2477"/>
                  </a:lnTo>
                  <a:lnTo>
                    <a:pt x="1140" y="2473"/>
                  </a:lnTo>
                  <a:lnTo>
                    <a:pt x="1046" y="2462"/>
                  </a:lnTo>
                  <a:lnTo>
                    <a:pt x="953" y="2444"/>
                  </a:lnTo>
                  <a:lnTo>
                    <a:pt x="863" y="2419"/>
                  </a:lnTo>
                  <a:lnTo>
                    <a:pt x="776" y="2388"/>
                  </a:lnTo>
                  <a:lnTo>
                    <a:pt x="693" y="2350"/>
                  </a:lnTo>
                  <a:lnTo>
                    <a:pt x="613" y="2307"/>
                  </a:lnTo>
                  <a:lnTo>
                    <a:pt x="536" y="2260"/>
                  </a:lnTo>
                  <a:lnTo>
                    <a:pt x="463" y="2204"/>
                  </a:lnTo>
                  <a:lnTo>
                    <a:pt x="395" y="2145"/>
                  </a:lnTo>
                  <a:lnTo>
                    <a:pt x="331" y="2081"/>
                  </a:lnTo>
                  <a:lnTo>
                    <a:pt x="272" y="2013"/>
                  </a:lnTo>
                  <a:lnTo>
                    <a:pt x="217" y="1940"/>
                  </a:lnTo>
                  <a:lnTo>
                    <a:pt x="169" y="1863"/>
                  </a:lnTo>
                  <a:lnTo>
                    <a:pt x="126" y="1783"/>
                  </a:lnTo>
                  <a:lnTo>
                    <a:pt x="88" y="1700"/>
                  </a:lnTo>
                  <a:lnTo>
                    <a:pt x="57" y="1612"/>
                  </a:lnTo>
                  <a:lnTo>
                    <a:pt x="33" y="1523"/>
                  </a:lnTo>
                  <a:lnTo>
                    <a:pt x="14" y="1429"/>
                  </a:lnTo>
                  <a:lnTo>
                    <a:pt x="3" y="1335"/>
                  </a:lnTo>
                  <a:lnTo>
                    <a:pt x="0" y="1238"/>
                  </a:lnTo>
                  <a:lnTo>
                    <a:pt x="3" y="1142"/>
                  </a:lnTo>
                  <a:lnTo>
                    <a:pt x="14" y="1046"/>
                  </a:lnTo>
                  <a:lnTo>
                    <a:pt x="33" y="954"/>
                  </a:lnTo>
                  <a:lnTo>
                    <a:pt x="57" y="865"/>
                  </a:lnTo>
                  <a:lnTo>
                    <a:pt x="88" y="777"/>
                  </a:lnTo>
                  <a:lnTo>
                    <a:pt x="126" y="694"/>
                  </a:lnTo>
                  <a:lnTo>
                    <a:pt x="169" y="613"/>
                  </a:lnTo>
                  <a:lnTo>
                    <a:pt x="217" y="537"/>
                  </a:lnTo>
                  <a:lnTo>
                    <a:pt x="272" y="464"/>
                  </a:lnTo>
                  <a:lnTo>
                    <a:pt x="331" y="395"/>
                  </a:lnTo>
                  <a:lnTo>
                    <a:pt x="395" y="332"/>
                  </a:lnTo>
                  <a:lnTo>
                    <a:pt x="463" y="271"/>
                  </a:lnTo>
                  <a:lnTo>
                    <a:pt x="536" y="217"/>
                  </a:lnTo>
                  <a:lnTo>
                    <a:pt x="613" y="168"/>
                  </a:lnTo>
                  <a:lnTo>
                    <a:pt x="693" y="125"/>
                  </a:lnTo>
                  <a:lnTo>
                    <a:pt x="776" y="88"/>
                  </a:lnTo>
                  <a:lnTo>
                    <a:pt x="863" y="58"/>
                  </a:lnTo>
                  <a:lnTo>
                    <a:pt x="953" y="32"/>
                  </a:lnTo>
                  <a:lnTo>
                    <a:pt x="1046" y="15"/>
                  </a:lnTo>
                  <a:lnTo>
                    <a:pt x="1140" y="4"/>
                  </a:lnTo>
                  <a:lnTo>
                    <a:pt x="12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54" name="Google Shape;10554;p23"/>
          <p:cNvGrpSpPr/>
          <p:nvPr/>
        </p:nvGrpSpPr>
        <p:grpSpPr>
          <a:xfrm>
            <a:off x="11087581" y="24460129"/>
            <a:ext cx="553123" cy="473183"/>
            <a:chOff x="198" y="2642"/>
            <a:chExt cx="1924" cy="1645"/>
          </a:xfrm>
        </p:grpSpPr>
        <p:sp>
          <p:nvSpPr>
            <p:cNvPr id="10555" name="Google Shape;10555;p23"/>
            <p:cNvSpPr/>
            <p:nvPr/>
          </p:nvSpPr>
          <p:spPr>
            <a:xfrm>
              <a:off x="198" y="3638"/>
              <a:ext cx="290" cy="625"/>
            </a:xfrm>
            <a:custGeom>
              <a:rect b="b" l="l" r="r" t="t"/>
              <a:pathLst>
                <a:path extrusionOk="0" h="1250" w="580">
                  <a:moveTo>
                    <a:pt x="88" y="0"/>
                  </a:moveTo>
                  <a:lnTo>
                    <a:pt x="493" y="0"/>
                  </a:lnTo>
                  <a:lnTo>
                    <a:pt x="516" y="3"/>
                  </a:lnTo>
                  <a:lnTo>
                    <a:pt x="537" y="11"/>
                  </a:lnTo>
                  <a:lnTo>
                    <a:pt x="555" y="25"/>
                  </a:lnTo>
                  <a:lnTo>
                    <a:pt x="568" y="43"/>
                  </a:lnTo>
                  <a:lnTo>
                    <a:pt x="577" y="64"/>
                  </a:lnTo>
                  <a:lnTo>
                    <a:pt x="580" y="87"/>
                  </a:lnTo>
                  <a:lnTo>
                    <a:pt x="580" y="1163"/>
                  </a:lnTo>
                  <a:lnTo>
                    <a:pt x="577" y="1186"/>
                  </a:lnTo>
                  <a:lnTo>
                    <a:pt x="568" y="1207"/>
                  </a:lnTo>
                  <a:lnTo>
                    <a:pt x="555" y="1224"/>
                  </a:lnTo>
                  <a:lnTo>
                    <a:pt x="537" y="1238"/>
                  </a:lnTo>
                  <a:lnTo>
                    <a:pt x="516" y="1247"/>
                  </a:lnTo>
                  <a:lnTo>
                    <a:pt x="493" y="1250"/>
                  </a:lnTo>
                  <a:lnTo>
                    <a:pt x="88" y="1250"/>
                  </a:lnTo>
                  <a:lnTo>
                    <a:pt x="64" y="1247"/>
                  </a:lnTo>
                  <a:lnTo>
                    <a:pt x="43" y="1238"/>
                  </a:lnTo>
                  <a:lnTo>
                    <a:pt x="26" y="1224"/>
                  </a:lnTo>
                  <a:lnTo>
                    <a:pt x="12" y="1207"/>
                  </a:lnTo>
                  <a:lnTo>
                    <a:pt x="4" y="1186"/>
                  </a:lnTo>
                  <a:lnTo>
                    <a:pt x="0" y="1163"/>
                  </a:lnTo>
                  <a:lnTo>
                    <a:pt x="0" y="87"/>
                  </a:lnTo>
                  <a:lnTo>
                    <a:pt x="4" y="64"/>
                  </a:lnTo>
                  <a:lnTo>
                    <a:pt x="12" y="43"/>
                  </a:lnTo>
                  <a:lnTo>
                    <a:pt x="26" y="25"/>
                  </a:lnTo>
                  <a:lnTo>
                    <a:pt x="43" y="11"/>
                  </a:lnTo>
                  <a:lnTo>
                    <a:pt x="64" y="3"/>
                  </a:lnTo>
                  <a:lnTo>
                    <a:pt x="8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56" name="Google Shape;10556;p23"/>
            <p:cNvSpPr/>
            <p:nvPr/>
          </p:nvSpPr>
          <p:spPr>
            <a:xfrm>
              <a:off x="608" y="3396"/>
              <a:ext cx="289" cy="867"/>
            </a:xfrm>
            <a:custGeom>
              <a:rect b="b" l="l" r="r" t="t"/>
              <a:pathLst>
                <a:path extrusionOk="0" h="1734" w="579">
                  <a:moveTo>
                    <a:pt x="86" y="0"/>
                  </a:moveTo>
                  <a:lnTo>
                    <a:pt x="493" y="0"/>
                  </a:lnTo>
                  <a:lnTo>
                    <a:pt x="515" y="3"/>
                  </a:lnTo>
                  <a:lnTo>
                    <a:pt x="536" y="11"/>
                  </a:lnTo>
                  <a:lnTo>
                    <a:pt x="553" y="25"/>
                  </a:lnTo>
                  <a:lnTo>
                    <a:pt x="567" y="43"/>
                  </a:lnTo>
                  <a:lnTo>
                    <a:pt x="577" y="64"/>
                  </a:lnTo>
                  <a:lnTo>
                    <a:pt x="579" y="87"/>
                  </a:lnTo>
                  <a:lnTo>
                    <a:pt x="579" y="1647"/>
                  </a:lnTo>
                  <a:lnTo>
                    <a:pt x="577" y="1670"/>
                  </a:lnTo>
                  <a:lnTo>
                    <a:pt x="567" y="1691"/>
                  </a:lnTo>
                  <a:lnTo>
                    <a:pt x="553" y="1708"/>
                  </a:lnTo>
                  <a:lnTo>
                    <a:pt x="536" y="1722"/>
                  </a:lnTo>
                  <a:lnTo>
                    <a:pt x="515" y="1731"/>
                  </a:lnTo>
                  <a:lnTo>
                    <a:pt x="493" y="1734"/>
                  </a:lnTo>
                  <a:lnTo>
                    <a:pt x="86" y="1734"/>
                  </a:lnTo>
                  <a:lnTo>
                    <a:pt x="63" y="1731"/>
                  </a:lnTo>
                  <a:lnTo>
                    <a:pt x="43" y="1722"/>
                  </a:lnTo>
                  <a:lnTo>
                    <a:pt x="26" y="1708"/>
                  </a:lnTo>
                  <a:lnTo>
                    <a:pt x="12" y="1691"/>
                  </a:lnTo>
                  <a:lnTo>
                    <a:pt x="2" y="1670"/>
                  </a:lnTo>
                  <a:lnTo>
                    <a:pt x="0" y="1647"/>
                  </a:lnTo>
                  <a:lnTo>
                    <a:pt x="0" y="87"/>
                  </a:lnTo>
                  <a:lnTo>
                    <a:pt x="2" y="64"/>
                  </a:lnTo>
                  <a:lnTo>
                    <a:pt x="12" y="43"/>
                  </a:lnTo>
                  <a:lnTo>
                    <a:pt x="26" y="25"/>
                  </a:lnTo>
                  <a:lnTo>
                    <a:pt x="43" y="11"/>
                  </a:lnTo>
                  <a:lnTo>
                    <a:pt x="63" y="3"/>
                  </a:lnTo>
                  <a:lnTo>
                    <a:pt x="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57" name="Google Shape;10557;p23"/>
            <p:cNvSpPr/>
            <p:nvPr/>
          </p:nvSpPr>
          <p:spPr>
            <a:xfrm>
              <a:off x="844" y="2642"/>
              <a:ext cx="637" cy="1621"/>
            </a:xfrm>
            <a:custGeom>
              <a:rect b="b" l="l" r="r" t="t"/>
              <a:pathLst>
                <a:path extrusionOk="0" h="3242" w="1273">
                  <a:moveTo>
                    <a:pt x="636" y="0"/>
                  </a:moveTo>
                  <a:lnTo>
                    <a:pt x="653" y="1"/>
                  </a:lnTo>
                  <a:lnTo>
                    <a:pt x="668" y="7"/>
                  </a:lnTo>
                  <a:lnTo>
                    <a:pt x="682" y="18"/>
                  </a:lnTo>
                  <a:lnTo>
                    <a:pt x="692" y="30"/>
                  </a:lnTo>
                  <a:lnTo>
                    <a:pt x="1262" y="946"/>
                  </a:lnTo>
                  <a:lnTo>
                    <a:pt x="1270" y="962"/>
                  </a:lnTo>
                  <a:lnTo>
                    <a:pt x="1273" y="980"/>
                  </a:lnTo>
                  <a:lnTo>
                    <a:pt x="1270" y="996"/>
                  </a:lnTo>
                  <a:lnTo>
                    <a:pt x="1264" y="1012"/>
                  </a:lnTo>
                  <a:lnTo>
                    <a:pt x="1254" y="1025"/>
                  </a:lnTo>
                  <a:lnTo>
                    <a:pt x="1241" y="1037"/>
                  </a:lnTo>
                  <a:lnTo>
                    <a:pt x="1225" y="1044"/>
                  </a:lnTo>
                  <a:lnTo>
                    <a:pt x="1207" y="1046"/>
                  </a:lnTo>
                  <a:lnTo>
                    <a:pt x="927" y="1046"/>
                  </a:lnTo>
                  <a:lnTo>
                    <a:pt x="927" y="1766"/>
                  </a:lnTo>
                  <a:lnTo>
                    <a:pt x="874" y="1830"/>
                  </a:lnTo>
                  <a:lnTo>
                    <a:pt x="828" y="1898"/>
                  </a:lnTo>
                  <a:lnTo>
                    <a:pt x="786" y="1970"/>
                  </a:lnTo>
                  <a:lnTo>
                    <a:pt x="749" y="2044"/>
                  </a:lnTo>
                  <a:lnTo>
                    <a:pt x="720" y="2122"/>
                  </a:lnTo>
                  <a:lnTo>
                    <a:pt x="696" y="2204"/>
                  </a:lnTo>
                  <a:lnTo>
                    <a:pt x="678" y="2287"/>
                  </a:lnTo>
                  <a:lnTo>
                    <a:pt x="668" y="2373"/>
                  </a:lnTo>
                  <a:lnTo>
                    <a:pt x="664" y="2460"/>
                  </a:lnTo>
                  <a:lnTo>
                    <a:pt x="668" y="2548"/>
                  </a:lnTo>
                  <a:lnTo>
                    <a:pt x="678" y="2634"/>
                  </a:lnTo>
                  <a:lnTo>
                    <a:pt x="696" y="2718"/>
                  </a:lnTo>
                  <a:lnTo>
                    <a:pt x="720" y="2799"/>
                  </a:lnTo>
                  <a:lnTo>
                    <a:pt x="749" y="2877"/>
                  </a:lnTo>
                  <a:lnTo>
                    <a:pt x="786" y="2953"/>
                  </a:lnTo>
                  <a:lnTo>
                    <a:pt x="828" y="3024"/>
                  </a:lnTo>
                  <a:lnTo>
                    <a:pt x="874" y="3091"/>
                  </a:lnTo>
                  <a:lnTo>
                    <a:pt x="926" y="3155"/>
                  </a:lnTo>
                  <a:lnTo>
                    <a:pt x="923" y="3179"/>
                  </a:lnTo>
                  <a:lnTo>
                    <a:pt x="914" y="3199"/>
                  </a:lnTo>
                  <a:lnTo>
                    <a:pt x="900" y="3216"/>
                  </a:lnTo>
                  <a:lnTo>
                    <a:pt x="883" y="3230"/>
                  </a:lnTo>
                  <a:lnTo>
                    <a:pt x="862" y="3239"/>
                  </a:lnTo>
                  <a:lnTo>
                    <a:pt x="839" y="3242"/>
                  </a:lnTo>
                  <a:lnTo>
                    <a:pt x="433" y="3242"/>
                  </a:lnTo>
                  <a:lnTo>
                    <a:pt x="410" y="3239"/>
                  </a:lnTo>
                  <a:lnTo>
                    <a:pt x="390" y="3230"/>
                  </a:lnTo>
                  <a:lnTo>
                    <a:pt x="371" y="3216"/>
                  </a:lnTo>
                  <a:lnTo>
                    <a:pt x="358" y="3199"/>
                  </a:lnTo>
                  <a:lnTo>
                    <a:pt x="349" y="3178"/>
                  </a:lnTo>
                  <a:lnTo>
                    <a:pt x="347" y="3155"/>
                  </a:lnTo>
                  <a:lnTo>
                    <a:pt x="347" y="1046"/>
                  </a:lnTo>
                  <a:lnTo>
                    <a:pt x="66" y="1046"/>
                  </a:lnTo>
                  <a:lnTo>
                    <a:pt x="48" y="1044"/>
                  </a:lnTo>
                  <a:lnTo>
                    <a:pt x="31" y="1037"/>
                  </a:lnTo>
                  <a:lnTo>
                    <a:pt x="18" y="1025"/>
                  </a:lnTo>
                  <a:lnTo>
                    <a:pt x="9" y="1012"/>
                  </a:lnTo>
                  <a:lnTo>
                    <a:pt x="2" y="996"/>
                  </a:lnTo>
                  <a:lnTo>
                    <a:pt x="0" y="980"/>
                  </a:lnTo>
                  <a:lnTo>
                    <a:pt x="3" y="962"/>
                  </a:lnTo>
                  <a:lnTo>
                    <a:pt x="10" y="946"/>
                  </a:lnTo>
                  <a:lnTo>
                    <a:pt x="580" y="30"/>
                  </a:lnTo>
                  <a:lnTo>
                    <a:pt x="592" y="18"/>
                  </a:lnTo>
                  <a:lnTo>
                    <a:pt x="605" y="7"/>
                  </a:lnTo>
                  <a:lnTo>
                    <a:pt x="620" y="1"/>
                  </a:lnTo>
                  <a:lnTo>
                    <a:pt x="6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58" name="Google Shape;10558;p23"/>
            <p:cNvSpPr/>
            <p:nvPr/>
          </p:nvSpPr>
          <p:spPr>
            <a:xfrm>
              <a:off x="1291" y="3458"/>
              <a:ext cx="831" cy="830"/>
            </a:xfrm>
            <a:custGeom>
              <a:rect b="b" l="l" r="r" t="t"/>
              <a:pathLst>
                <a:path extrusionOk="0" h="1659" w="1661">
                  <a:moveTo>
                    <a:pt x="801" y="264"/>
                  </a:moveTo>
                  <a:lnTo>
                    <a:pt x="785" y="265"/>
                  </a:lnTo>
                  <a:lnTo>
                    <a:pt x="773" y="269"/>
                  </a:lnTo>
                  <a:lnTo>
                    <a:pt x="766" y="276"/>
                  </a:lnTo>
                  <a:lnTo>
                    <a:pt x="763" y="287"/>
                  </a:lnTo>
                  <a:lnTo>
                    <a:pt x="762" y="305"/>
                  </a:lnTo>
                  <a:lnTo>
                    <a:pt x="762" y="349"/>
                  </a:lnTo>
                  <a:lnTo>
                    <a:pt x="762" y="365"/>
                  </a:lnTo>
                  <a:lnTo>
                    <a:pt x="760" y="378"/>
                  </a:lnTo>
                  <a:lnTo>
                    <a:pt x="758" y="386"/>
                  </a:lnTo>
                  <a:lnTo>
                    <a:pt x="753" y="392"/>
                  </a:lnTo>
                  <a:lnTo>
                    <a:pt x="746" y="398"/>
                  </a:lnTo>
                  <a:lnTo>
                    <a:pt x="735" y="403"/>
                  </a:lnTo>
                  <a:lnTo>
                    <a:pt x="718" y="409"/>
                  </a:lnTo>
                  <a:lnTo>
                    <a:pt x="686" y="423"/>
                  </a:lnTo>
                  <a:lnTo>
                    <a:pt x="655" y="439"/>
                  </a:lnTo>
                  <a:lnTo>
                    <a:pt x="628" y="458"/>
                  </a:lnTo>
                  <a:lnTo>
                    <a:pt x="605" y="478"/>
                  </a:lnTo>
                  <a:lnTo>
                    <a:pt x="585" y="503"/>
                  </a:lnTo>
                  <a:lnTo>
                    <a:pt x="569" y="530"/>
                  </a:lnTo>
                  <a:lnTo>
                    <a:pt x="557" y="560"/>
                  </a:lnTo>
                  <a:lnTo>
                    <a:pt x="549" y="594"/>
                  </a:lnTo>
                  <a:lnTo>
                    <a:pt x="544" y="629"/>
                  </a:lnTo>
                  <a:lnTo>
                    <a:pt x="544" y="665"/>
                  </a:lnTo>
                  <a:lnTo>
                    <a:pt x="550" y="698"/>
                  </a:lnTo>
                  <a:lnTo>
                    <a:pt x="561" y="728"/>
                  </a:lnTo>
                  <a:lnTo>
                    <a:pt x="575" y="756"/>
                  </a:lnTo>
                  <a:lnTo>
                    <a:pt x="595" y="782"/>
                  </a:lnTo>
                  <a:lnTo>
                    <a:pt x="617" y="805"/>
                  </a:lnTo>
                  <a:lnTo>
                    <a:pt x="642" y="826"/>
                  </a:lnTo>
                  <a:lnTo>
                    <a:pt x="672" y="845"/>
                  </a:lnTo>
                  <a:lnTo>
                    <a:pt x="710" y="866"/>
                  </a:lnTo>
                  <a:lnTo>
                    <a:pt x="751" y="883"/>
                  </a:lnTo>
                  <a:lnTo>
                    <a:pt x="792" y="899"/>
                  </a:lnTo>
                  <a:lnTo>
                    <a:pt x="832" y="917"/>
                  </a:lnTo>
                  <a:lnTo>
                    <a:pt x="862" y="932"/>
                  </a:lnTo>
                  <a:lnTo>
                    <a:pt x="890" y="951"/>
                  </a:lnTo>
                  <a:lnTo>
                    <a:pt x="906" y="967"/>
                  </a:lnTo>
                  <a:lnTo>
                    <a:pt x="917" y="987"/>
                  </a:lnTo>
                  <a:lnTo>
                    <a:pt x="923" y="1007"/>
                  </a:lnTo>
                  <a:lnTo>
                    <a:pt x="923" y="1027"/>
                  </a:lnTo>
                  <a:lnTo>
                    <a:pt x="917" y="1045"/>
                  </a:lnTo>
                  <a:lnTo>
                    <a:pt x="906" y="1063"/>
                  </a:lnTo>
                  <a:lnTo>
                    <a:pt x="891" y="1078"/>
                  </a:lnTo>
                  <a:lnTo>
                    <a:pt x="871" y="1089"/>
                  </a:lnTo>
                  <a:lnTo>
                    <a:pt x="837" y="1101"/>
                  </a:lnTo>
                  <a:lnTo>
                    <a:pt x="804" y="1105"/>
                  </a:lnTo>
                  <a:lnTo>
                    <a:pt x="769" y="1103"/>
                  </a:lnTo>
                  <a:lnTo>
                    <a:pt x="728" y="1096"/>
                  </a:lnTo>
                  <a:lnTo>
                    <a:pt x="688" y="1087"/>
                  </a:lnTo>
                  <a:lnTo>
                    <a:pt x="649" y="1074"/>
                  </a:lnTo>
                  <a:lnTo>
                    <a:pt x="612" y="1057"/>
                  </a:lnTo>
                  <a:lnTo>
                    <a:pt x="599" y="1051"/>
                  </a:lnTo>
                  <a:lnTo>
                    <a:pt x="590" y="1049"/>
                  </a:lnTo>
                  <a:lnTo>
                    <a:pt x="582" y="1050"/>
                  </a:lnTo>
                  <a:lnTo>
                    <a:pt x="575" y="1055"/>
                  </a:lnTo>
                  <a:lnTo>
                    <a:pt x="570" y="1063"/>
                  </a:lnTo>
                  <a:lnTo>
                    <a:pt x="565" y="1077"/>
                  </a:lnTo>
                  <a:lnTo>
                    <a:pt x="553" y="1117"/>
                  </a:lnTo>
                  <a:lnTo>
                    <a:pt x="542" y="1158"/>
                  </a:lnTo>
                  <a:lnTo>
                    <a:pt x="537" y="1175"/>
                  </a:lnTo>
                  <a:lnTo>
                    <a:pt x="537" y="1186"/>
                  </a:lnTo>
                  <a:lnTo>
                    <a:pt x="538" y="1197"/>
                  </a:lnTo>
                  <a:lnTo>
                    <a:pt x="544" y="1205"/>
                  </a:lnTo>
                  <a:lnTo>
                    <a:pt x="555" y="1212"/>
                  </a:lnTo>
                  <a:lnTo>
                    <a:pt x="570" y="1220"/>
                  </a:lnTo>
                  <a:lnTo>
                    <a:pt x="616" y="1239"/>
                  </a:lnTo>
                  <a:lnTo>
                    <a:pt x="662" y="1252"/>
                  </a:lnTo>
                  <a:lnTo>
                    <a:pt x="711" y="1261"/>
                  </a:lnTo>
                  <a:lnTo>
                    <a:pt x="728" y="1263"/>
                  </a:lnTo>
                  <a:lnTo>
                    <a:pt x="738" y="1267"/>
                  </a:lnTo>
                  <a:lnTo>
                    <a:pt x="745" y="1271"/>
                  </a:lnTo>
                  <a:lnTo>
                    <a:pt x="749" y="1280"/>
                  </a:lnTo>
                  <a:lnTo>
                    <a:pt x="751" y="1291"/>
                  </a:lnTo>
                  <a:lnTo>
                    <a:pt x="751" y="1309"/>
                  </a:lnTo>
                  <a:lnTo>
                    <a:pt x="752" y="1336"/>
                  </a:lnTo>
                  <a:lnTo>
                    <a:pt x="752" y="1362"/>
                  </a:lnTo>
                  <a:lnTo>
                    <a:pt x="755" y="1377"/>
                  </a:lnTo>
                  <a:lnTo>
                    <a:pt x="760" y="1388"/>
                  </a:lnTo>
                  <a:lnTo>
                    <a:pt x="771" y="1395"/>
                  </a:lnTo>
                  <a:lnTo>
                    <a:pt x="786" y="1397"/>
                  </a:lnTo>
                  <a:lnTo>
                    <a:pt x="825" y="1398"/>
                  </a:lnTo>
                  <a:lnTo>
                    <a:pt x="865" y="1397"/>
                  </a:lnTo>
                  <a:lnTo>
                    <a:pt x="880" y="1395"/>
                  </a:lnTo>
                  <a:lnTo>
                    <a:pt x="889" y="1388"/>
                  </a:lnTo>
                  <a:lnTo>
                    <a:pt x="896" y="1377"/>
                  </a:lnTo>
                  <a:lnTo>
                    <a:pt x="897" y="1364"/>
                  </a:lnTo>
                  <a:lnTo>
                    <a:pt x="898" y="1326"/>
                  </a:lnTo>
                  <a:lnTo>
                    <a:pt x="897" y="1290"/>
                  </a:lnTo>
                  <a:lnTo>
                    <a:pt x="898" y="1276"/>
                  </a:lnTo>
                  <a:lnTo>
                    <a:pt x="902" y="1266"/>
                  </a:lnTo>
                  <a:lnTo>
                    <a:pt x="908" y="1257"/>
                  </a:lnTo>
                  <a:lnTo>
                    <a:pt x="918" y="1250"/>
                  </a:lnTo>
                  <a:lnTo>
                    <a:pt x="931" y="1246"/>
                  </a:lnTo>
                  <a:lnTo>
                    <a:pt x="971" y="1232"/>
                  </a:lnTo>
                  <a:lnTo>
                    <a:pt x="1007" y="1212"/>
                  </a:lnTo>
                  <a:lnTo>
                    <a:pt x="1041" y="1187"/>
                  </a:lnTo>
                  <a:lnTo>
                    <a:pt x="1070" y="1157"/>
                  </a:lnTo>
                  <a:lnTo>
                    <a:pt x="1091" y="1126"/>
                  </a:lnTo>
                  <a:lnTo>
                    <a:pt x="1108" y="1092"/>
                  </a:lnTo>
                  <a:lnTo>
                    <a:pt x="1119" y="1058"/>
                  </a:lnTo>
                  <a:lnTo>
                    <a:pt x="1125" y="1022"/>
                  </a:lnTo>
                  <a:lnTo>
                    <a:pt x="1125" y="987"/>
                  </a:lnTo>
                  <a:lnTo>
                    <a:pt x="1120" y="952"/>
                  </a:lnTo>
                  <a:lnTo>
                    <a:pt x="1110" y="918"/>
                  </a:lnTo>
                  <a:lnTo>
                    <a:pt x="1096" y="885"/>
                  </a:lnTo>
                  <a:lnTo>
                    <a:pt x="1076" y="854"/>
                  </a:lnTo>
                  <a:lnTo>
                    <a:pt x="1051" y="826"/>
                  </a:lnTo>
                  <a:lnTo>
                    <a:pt x="1022" y="801"/>
                  </a:lnTo>
                  <a:lnTo>
                    <a:pt x="989" y="780"/>
                  </a:lnTo>
                  <a:lnTo>
                    <a:pt x="944" y="757"/>
                  </a:lnTo>
                  <a:lnTo>
                    <a:pt x="897" y="736"/>
                  </a:lnTo>
                  <a:lnTo>
                    <a:pt x="850" y="718"/>
                  </a:lnTo>
                  <a:lnTo>
                    <a:pt x="823" y="705"/>
                  </a:lnTo>
                  <a:lnTo>
                    <a:pt x="798" y="691"/>
                  </a:lnTo>
                  <a:lnTo>
                    <a:pt x="773" y="674"/>
                  </a:lnTo>
                  <a:lnTo>
                    <a:pt x="759" y="660"/>
                  </a:lnTo>
                  <a:lnTo>
                    <a:pt x="750" y="644"/>
                  </a:lnTo>
                  <a:lnTo>
                    <a:pt x="745" y="628"/>
                  </a:lnTo>
                  <a:lnTo>
                    <a:pt x="745" y="610"/>
                  </a:lnTo>
                  <a:lnTo>
                    <a:pt x="750" y="595"/>
                  </a:lnTo>
                  <a:lnTo>
                    <a:pt x="759" y="580"/>
                  </a:lnTo>
                  <a:lnTo>
                    <a:pt x="772" y="567"/>
                  </a:lnTo>
                  <a:lnTo>
                    <a:pt x="790" y="557"/>
                  </a:lnTo>
                  <a:lnTo>
                    <a:pt x="813" y="550"/>
                  </a:lnTo>
                  <a:lnTo>
                    <a:pt x="836" y="546"/>
                  </a:lnTo>
                  <a:lnTo>
                    <a:pt x="882" y="547"/>
                  </a:lnTo>
                  <a:lnTo>
                    <a:pt x="926" y="553"/>
                  </a:lnTo>
                  <a:lnTo>
                    <a:pt x="969" y="565"/>
                  </a:lnTo>
                  <a:lnTo>
                    <a:pt x="1013" y="581"/>
                  </a:lnTo>
                  <a:lnTo>
                    <a:pt x="1027" y="587"/>
                  </a:lnTo>
                  <a:lnTo>
                    <a:pt x="1038" y="588"/>
                  </a:lnTo>
                  <a:lnTo>
                    <a:pt x="1047" y="585"/>
                  </a:lnTo>
                  <a:lnTo>
                    <a:pt x="1052" y="576"/>
                  </a:lnTo>
                  <a:lnTo>
                    <a:pt x="1058" y="561"/>
                  </a:lnTo>
                  <a:lnTo>
                    <a:pt x="1072" y="516"/>
                  </a:lnTo>
                  <a:lnTo>
                    <a:pt x="1086" y="469"/>
                  </a:lnTo>
                  <a:lnTo>
                    <a:pt x="1089" y="455"/>
                  </a:lnTo>
                  <a:lnTo>
                    <a:pt x="1085" y="444"/>
                  </a:lnTo>
                  <a:lnTo>
                    <a:pt x="1078" y="433"/>
                  </a:lnTo>
                  <a:lnTo>
                    <a:pt x="1065" y="426"/>
                  </a:lnTo>
                  <a:lnTo>
                    <a:pt x="1029" y="412"/>
                  </a:lnTo>
                  <a:lnTo>
                    <a:pt x="993" y="400"/>
                  </a:lnTo>
                  <a:lnTo>
                    <a:pt x="954" y="393"/>
                  </a:lnTo>
                  <a:lnTo>
                    <a:pt x="936" y="390"/>
                  </a:lnTo>
                  <a:lnTo>
                    <a:pt x="923" y="388"/>
                  </a:lnTo>
                  <a:lnTo>
                    <a:pt x="913" y="383"/>
                  </a:lnTo>
                  <a:lnTo>
                    <a:pt x="908" y="377"/>
                  </a:lnTo>
                  <a:lnTo>
                    <a:pt x="905" y="368"/>
                  </a:lnTo>
                  <a:lnTo>
                    <a:pt x="904" y="354"/>
                  </a:lnTo>
                  <a:lnTo>
                    <a:pt x="904" y="335"/>
                  </a:lnTo>
                  <a:lnTo>
                    <a:pt x="904" y="308"/>
                  </a:lnTo>
                  <a:lnTo>
                    <a:pt x="903" y="290"/>
                  </a:lnTo>
                  <a:lnTo>
                    <a:pt x="898" y="277"/>
                  </a:lnTo>
                  <a:lnTo>
                    <a:pt x="891" y="269"/>
                  </a:lnTo>
                  <a:lnTo>
                    <a:pt x="878" y="265"/>
                  </a:lnTo>
                  <a:lnTo>
                    <a:pt x="858" y="264"/>
                  </a:lnTo>
                  <a:lnTo>
                    <a:pt x="833" y="264"/>
                  </a:lnTo>
                  <a:lnTo>
                    <a:pt x="801" y="264"/>
                  </a:lnTo>
                  <a:close/>
                  <a:moveTo>
                    <a:pt x="830" y="0"/>
                  </a:moveTo>
                  <a:lnTo>
                    <a:pt x="906" y="4"/>
                  </a:lnTo>
                  <a:lnTo>
                    <a:pt x="980" y="13"/>
                  </a:lnTo>
                  <a:lnTo>
                    <a:pt x="1051" y="30"/>
                  </a:lnTo>
                  <a:lnTo>
                    <a:pt x="1120" y="53"/>
                  </a:lnTo>
                  <a:lnTo>
                    <a:pt x="1187" y="80"/>
                  </a:lnTo>
                  <a:lnTo>
                    <a:pt x="1250" y="114"/>
                  </a:lnTo>
                  <a:lnTo>
                    <a:pt x="1309" y="152"/>
                  </a:lnTo>
                  <a:lnTo>
                    <a:pt x="1365" y="195"/>
                  </a:lnTo>
                  <a:lnTo>
                    <a:pt x="1418" y="243"/>
                  </a:lnTo>
                  <a:lnTo>
                    <a:pt x="1466" y="295"/>
                  </a:lnTo>
                  <a:lnTo>
                    <a:pt x="1509" y="351"/>
                  </a:lnTo>
                  <a:lnTo>
                    <a:pt x="1548" y="411"/>
                  </a:lnTo>
                  <a:lnTo>
                    <a:pt x="1581" y="474"/>
                  </a:lnTo>
                  <a:lnTo>
                    <a:pt x="1609" y="540"/>
                  </a:lnTo>
                  <a:lnTo>
                    <a:pt x="1632" y="609"/>
                  </a:lnTo>
                  <a:lnTo>
                    <a:pt x="1648" y="680"/>
                  </a:lnTo>
                  <a:lnTo>
                    <a:pt x="1657" y="754"/>
                  </a:lnTo>
                  <a:lnTo>
                    <a:pt x="1661" y="829"/>
                  </a:lnTo>
                  <a:lnTo>
                    <a:pt x="1657" y="905"/>
                  </a:lnTo>
                  <a:lnTo>
                    <a:pt x="1648" y="979"/>
                  </a:lnTo>
                  <a:lnTo>
                    <a:pt x="1632" y="1050"/>
                  </a:lnTo>
                  <a:lnTo>
                    <a:pt x="1609" y="1119"/>
                  </a:lnTo>
                  <a:lnTo>
                    <a:pt x="1581" y="1185"/>
                  </a:lnTo>
                  <a:lnTo>
                    <a:pt x="1548" y="1248"/>
                  </a:lnTo>
                  <a:lnTo>
                    <a:pt x="1509" y="1308"/>
                  </a:lnTo>
                  <a:lnTo>
                    <a:pt x="1466" y="1364"/>
                  </a:lnTo>
                  <a:lnTo>
                    <a:pt x="1418" y="1416"/>
                  </a:lnTo>
                  <a:lnTo>
                    <a:pt x="1365" y="1464"/>
                  </a:lnTo>
                  <a:lnTo>
                    <a:pt x="1309" y="1507"/>
                  </a:lnTo>
                  <a:lnTo>
                    <a:pt x="1250" y="1545"/>
                  </a:lnTo>
                  <a:lnTo>
                    <a:pt x="1187" y="1578"/>
                  </a:lnTo>
                  <a:lnTo>
                    <a:pt x="1120" y="1606"/>
                  </a:lnTo>
                  <a:lnTo>
                    <a:pt x="1051" y="1628"/>
                  </a:lnTo>
                  <a:lnTo>
                    <a:pt x="980" y="1645"/>
                  </a:lnTo>
                  <a:lnTo>
                    <a:pt x="906" y="1655"/>
                  </a:lnTo>
                  <a:lnTo>
                    <a:pt x="830" y="1659"/>
                  </a:lnTo>
                  <a:lnTo>
                    <a:pt x="756" y="1655"/>
                  </a:lnTo>
                  <a:lnTo>
                    <a:pt x="682" y="1645"/>
                  </a:lnTo>
                  <a:lnTo>
                    <a:pt x="610" y="1628"/>
                  </a:lnTo>
                  <a:lnTo>
                    <a:pt x="541" y="1606"/>
                  </a:lnTo>
                  <a:lnTo>
                    <a:pt x="475" y="1578"/>
                  </a:lnTo>
                  <a:lnTo>
                    <a:pt x="411" y="1545"/>
                  </a:lnTo>
                  <a:lnTo>
                    <a:pt x="352" y="1507"/>
                  </a:lnTo>
                  <a:lnTo>
                    <a:pt x="296" y="1464"/>
                  </a:lnTo>
                  <a:lnTo>
                    <a:pt x="244" y="1416"/>
                  </a:lnTo>
                  <a:lnTo>
                    <a:pt x="196" y="1364"/>
                  </a:lnTo>
                  <a:lnTo>
                    <a:pt x="152" y="1308"/>
                  </a:lnTo>
                  <a:lnTo>
                    <a:pt x="113" y="1248"/>
                  </a:lnTo>
                  <a:lnTo>
                    <a:pt x="81" y="1185"/>
                  </a:lnTo>
                  <a:lnTo>
                    <a:pt x="53" y="1119"/>
                  </a:lnTo>
                  <a:lnTo>
                    <a:pt x="30" y="1050"/>
                  </a:lnTo>
                  <a:lnTo>
                    <a:pt x="14" y="979"/>
                  </a:lnTo>
                  <a:lnTo>
                    <a:pt x="4" y="905"/>
                  </a:lnTo>
                  <a:lnTo>
                    <a:pt x="0" y="829"/>
                  </a:lnTo>
                  <a:lnTo>
                    <a:pt x="4" y="754"/>
                  </a:lnTo>
                  <a:lnTo>
                    <a:pt x="14" y="680"/>
                  </a:lnTo>
                  <a:lnTo>
                    <a:pt x="30" y="609"/>
                  </a:lnTo>
                  <a:lnTo>
                    <a:pt x="53" y="540"/>
                  </a:lnTo>
                  <a:lnTo>
                    <a:pt x="81" y="474"/>
                  </a:lnTo>
                  <a:lnTo>
                    <a:pt x="113" y="411"/>
                  </a:lnTo>
                  <a:lnTo>
                    <a:pt x="152" y="351"/>
                  </a:lnTo>
                  <a:lnTo>
                    <a:pt x="196" y="295"/>
                  </a:lnTo>
                  <a:lnTo>
                    <a:pt x="244" y="243"/>
                  </a:lnTo>
                  <a:lnTo>
                    <a:pt x="296" y="195"/>
                  </a:lnTo>
                  <a:lnTo>
                    <a:pt x="352" y="152"/>
                  </a:lnTo>
                  <a:lnTo>
                    <a:pt x="411" y="114"/>
                  </a:lnTo>
                  <a:lnTo>
                    <a:pt x="475" y="80"/>
                  </a:lnTo>
                  <a:lnTo>
                    <a:pt x="541" y="53"/>
                  </a:lnTo>
                  <a:lnTo>
                    <a:pt x="610" y="30"/>
                  </a:lnTo>
                  <a:lnTo>
                    <a:pt x="682" y="13"/>
                  </a:lnTo>
                  <a:lnTo>
                    <a:pt x="756" y="4"/>
                  </a:lnTo>
                  <a:lnTo>
                    <a:pt x="8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59" name="Google Shape;10559;p23"/>
          <p:cNvGrpSpPr/>
          <p:nvPr/>
        </p:nvGrpSpPr>
        <p:grpSpPr>
          <a:xfrm>
            <a:off x="8421743" y="24484716"/>
            <a:ext cx="581304" cy="424154"/>
            <a:chOff x="710" y="2680"/>
            <a:chExt cx="2021" cy="1475"/>
          </a:xfrm>
        </p:grpSpPr>
        <p:sp>
          <p:nvSpPr>
            <p:cNvPr id="10560" name="Google Shape;10560;p23"/>
            <p:cNvSpPr/>
            <p:nvPr/>
          </p:nvSpPr>
          <p:spPr>
            <a:xfrm>
              <a:off x="1997" y="3435"/>
              <a:ext cx="432" cy="483"/>
            </a:xfrm>
            <a:custGeom>
              <a:rect b="b" l="l" r="r" t="t"/>
              <a:pathLst>
                <a:path extrusionOk="0" h="965" w="863">
                  <a:moveTo>
                    <a:pt x="196" y="0"/>
                  </a:moveTo>
                  <a:lnTo>
                    <a:pt x="199" y="1"/>
                  </a:lnTo>
                  <a:lnTo>
                    <a:pt x="207" y="6"/>
                  </a:lnTo>
                  <a:lnTo>
                    <a:pt x="222" y="15"/>
                  </a:lnTo>
                  <a:lnTo>
                    <a:pt x="240" y="26"/>
                  </a:lnTo>
                  <a:lnTo>
                    <a:pt x="265" y="41"/>
                  </a:lnTo>
                  <a:lnTo>
                    <a:pt x="293" y="56"/>
                  </a:lnTo>
                  <a:lnTo>
                    <a:pt x="327" y="74"/>
                  </a:lnTo>
                  <a:lnTo>
                    <a:pt x="366" y="93"/>
                  </a:lnTo>
                  <a:lnTo>
                    <a:pt x="409" y="114"/>
                  </a:lnTo>
                  <a:lnTo>
                    <a:pt x="456" y="136"/>
                  </a:lnTo>
                  <a:lnTo>
                    <a:pt x="509" y="159"/>
                  </a:lnTo>
                  <a:lnTo>
                    <a:pt x="564" y="183"/>
                  </a:lnTo>
                  <a:lnTo>
                    <a:pt x="624" y="206"/>
                  </a:lnTo>
                  <a:lnTo>
                    <a:pt x="671" y="226"/>
                  </a:lnTo>
                  <a:lnTo>
                    <a:pt x="712" y="249"/>
                  </a:lnTo>
                  <a:lnTo>
                    <a:pt x="749" y="273"/>
                  </a:lnTo>
                  <a:lnTo>
                    <a:pt x="780" y="302"/>
                  </a:lnTo>
                  <a:lnTo>
                    <a:pt x="807" y="332"/>
                  </a:lnTo>
                  <a:lnTo>
                    <a:pt x="830" y="367"/>
                  </a:lnTo>
                  <a:lnTo>
                    <a:pt x="848" y="403"/>
                  </a:lnTo>
                  <a:lnTo>
                    <a:pt x="863" y="444"/>
                  </a:lnTo>
                  <a:lnTo>
                    <a:pt x="593" y="715"/>
                  </a:lnTo>
                  <a:lnTo>
                    <a:pt x="518" y="789"/>
                  </a:lnTo>
                  <a:lnTo>
                    <a:pt x="342" y="965"/>
                  </a:lnTo>
                  <a:lnTo>
                    <a:pt x="0" y="621"/>
                  </a:lnTo>
                  <a:lnTo>
                    <a:pt x="1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1" name="Google Shape;10561;p23"/>
            <p:cNvSpPr/>
            <p:nvPr/>
          </p:nvSpPr>
          <p:spPr>
            <a:xfrm>
              <a:off x="1829" y="3519"/>
              <a:ext cx="147" cy="199"/>
            </a:xfrm>
            <a:custGeom>
              <a:rect b="b" l="l" r="r" t="t"/>
              <a:pathLst>
                <a:path extrusionOk="0" h="397" w="293">
                  <a:moveTo>
                    <a:pt x="144" y="0"/>
                  </a:moveTo>
                  <a:lnTo>
                    <a:pt x="148" y="0"/>
                  </a:lnTo>
                  <a:lnTo>
                    <a:pt x="154" y="0"/>
                  </a:lnTo>
                  <a:lnTo>
                    <a:pt x="163" y="1"/>
                  </a:lnTo>
                  <a:lnTo>
                    <a:pt x="173" y="1"/>
                  </a:lnTo>
                  <a:lnTo>
                    <a:pt x="185" y="4"/>
                  </a:lnTo>
                  <a:lnTo>
                    <a:pt x="197" y="6"/>
                  </a:lnTo>
                  <a:lnTo>
                    <a:pt x="209" y="9"/>
                  </a:lnTo>
                  <a:lnTo>
                    <a:pt x="223" y="13"/>
                  </a:lnTo>
                  <a:lnTo>
                    <a:pt x="235" y="18"/>
                  </a:lnTo>
                  <a:lnTo>
                    <a:pt x="249" y="26"/>
                  </a:lnTo>
                  <a:lnTo>
                    <a:pt x="260" y="34"/>
                  </a:lnTo>
                  <a:lnTo>
                    <a:pt x="270" y="44"/>
                  </a:lnTo>
                  <a:lnTo>
                    <a:pt x="279" y="56"/>
                  </a:lnTo>
                  <a:lnTo>
                    <a:pt x="285" y="70"/>
                  </a:lnTo>
                  <a:lnTo>
                    <a:pt x="290" y="87"/>
                  </a:lnTo>
                  <a:lnTo>
                    <a:pt x="293" y="105"/>
                  </a:lnTo>
                  <a:lnTo>
                    <a:pt x="292" y="126"/>
                  </a:lnTo>
                  <a:lnTo>
                    <a:pt x="287" y="150"/>
                  </a:lnTo>
                  <a:lnTo>
                    <a:pt x="279" y="175"/>
                  </a:lnTo>
                  <a:lnTo>
                    <a:pt x="267" y="205"/>
                  </a:lnTo>
                  <a:lnTo>
                    <a:pt x="251" y="237"/>
                  </a:lnTo>
                  <a:lnTo>
                    <a:pt x="229" y="272"/>
                  </a:lnTo>
                  <a:lnTo>
                    <a:pt x="203" y="310"/>
                  </a:lnTo>
                  <a:lnTo>
                    <a:pt x="232" y="390"/>
                  </a:lnTo>
                  <a:lnTo>
                    <a:pt x="193" y="381"/>
                  </a:lnTo>
                  <a:lnTo>
                    <a:pt x="154" y="377"/>
                  </a:lnTo>
                  <a:lnTo>
                    <a:pt x="121" y="380"/>
                  </a:lnTo>
                  <a:lnTo>
                    <a:pt x="89" y="386"/>
                  </a:lnTo>
                  <a:lnTo>
                    <a:pt x="59" y="397"/>
                  </a:lnTo>
                  <a:lnTo>
                    <a:pt x="89" y="310"/>
                  </a:lnTo>
                  <a:lnTo>
                    <a:pt x="63" y="272"/>
                  </a:lnTo>
                  <a:lnTo>
                    <a:pt x="41" y="237"/>
                  </a:lnTo>
                  <a:lnTo>
                    <a:pt x="25" y="205"/>
                  </a:lnTo>
                  <a:lnTo>
                    <a:pt x="13" y="175"/>
                  </a:lnTo>
                  <a:lnTo>
                    <a:pt x="6" y="150"/>
                  </a:lnTo>
                  <a:lnTo>
                    <a:pt x="1" y="126"/>
                  </a:lnTo>
                  <a:lnTo>
                    <a:pt x="0" y="105"/>
                  </a:lnTo>
                  <a:lnTo>
                    <a:pt x="2" y="87"/>
                  </a:lnTo>
                  <a:lnTo>
                    <a:pt x="7" y="70"/>
                  </a:lnTo>
                  <a:lnTo>
                    <a:pt x="13" y="56"/>
                  </a:lnTo>
                  <a:lnTo>
                    <a:pt x="23" y="44"/>
                  </a:lnTo>
                  <a:lnTo>
                    <a:pt x="33" y="34"/>
                  </a:lnTo>
                  <a:lnTo>
                    <a:pt x="45" y="26"/>
                  </a:lnTo>
                  <a:lnTo>
                    <a:pt x="57" y="18"/>
                  </a:lnTo>
                  <a:lnTo>
                    <a:pt x="70" y="13"/>
                  </a:lnTo>
                  <a:lnTo>
                    <a:pt x="83" y="9"/>
                  </a:lnTo>
                  <a:lnTo>
                    <a:pt x="97" y="6"/>
                  </a:lnTo>
                  <a:lnTo>
                    <a:pt x="109" y="4"/>
                  </a:lnTo>
                  <a:lnTo>
                    <a:pt x="120" y="1"/>
                  </a:lnTo>
                  <a:lnTo>
                    <a:pt x="130" y="1"/>
                  </a:lnTo>
                  <a:lnTo>
                    <a:pt x="138" y="0"/>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2" name="Google Shape;10562;p23"/>
            <p:cNvSpPr/>
            <p:nvPr/>
          </p:nvSpPr>
          <p:spPr>
            <a:xfrm>
              <a:off x="710" y="3435"/>
              <a:ext cx="1101" cy="505"/>
            </a:xfrm>
            <a:custGeom>
              <a:rect b="b" l="l" r="r" t="t"/>
              <a:pathLst>
                <a:path extrusionOk="0" h="1010" w="2202">
                  <a:moveTo>
                    <a:pt x="2001" y="0"/>
                  </a:moveTo>
                  <a:lnTo>
                    <a:pt x="2202" y="635"/>
                  </a:lnTo>
                  <a:lnTo>
                    <a:pt x="2198" y="640"/>
                  </a:lnTo>
                  <a:lnTo>
                    <a:pt x="1827" y="1010"/>
                  </a:lnTo>
                  <a:lnTo>
                    <a:pt x="0" y="1010"/>
                  </a:lnTo>
                  <a:lnTo>
                    <a:pt x="1" y="940"/>
                  </a:lnTo>
                  <a:lnTo>
                    <a:pt x="1" y="875"/>
                  </a:lnTo>
                  <a:lnTo>
                    <a:pt x="2" y="814"/>
                  </a:lnTo>
                  <a:lnTo>
                    <a:pt x="4" y="756"/>
                  </a:lnTo>
                  <a:lnTo>
                    <a:pt x="7" y="702"/>
                  </a:lnTo>
                  <a:lnTo>
                    <a:pt x="12" y="652"/>
                  </a:lnTo>
                  <a:lnTo>
                    <a:pt x="18" y="606"/>
                  </a:lnTo>
                  <a:lnTo>
                    <a:pt x="27" y="563"/>
                  </a:lnTo>
                  <a:lnTo>
                    <a:pt x="39" y="523"/>
                  </a:lnTo>
                  <a:lnTo>
                    <a:pt x="54" y="487"/>
                  </a:lnTo>
                  <a:lnTo>
                    <a:pt x="74" y="454"/>
                  </a:lnTo>
                  <a:lnTo>
                    <a:pt x="96" y="424"/>
                  </a:lnTo>
                  <a:lnTo>
                    <a:pt x="124" y="397"/>
                  </a:lnTo>
                  <a:lnTo>
                    <a:pt x="156" y="373"/>
                  </a:lnTo>
                  <a:lnTo>
                    <a:pt x="194" y="352"/>
                  </a:lnTo>
                  <a:lnTo>
                    <a:pt x="237" y="335"/>
                  </a:lnTo>
                  <a:lnTo>
                    <a:pt x="291" y="313"/>
                  </a:lnTo>
                  <a:lnTo>
                    <a:pt x="341" y="292"/>
                  </a:lnTo>
                  <a:lnTo>
                    <a:pt x="388" y="271"/>
                  </a:lnTo>
                  <a:lnTo>
                    <a:pt x="431" y="250"/>
                  </a:lnTo>
                  <a:lnTo>
                    <a:pt x="467" y="232"/>
                  </a:lnTo>
                  <a:lnTo>
                    <a:pt x="502" y="215"/>
                  </a:lnTo>
                  <a:lnTo>
                    <a:pt x="530" y="199"/>
                  </a:lnTo>
                  <a:lnTo>
                    <a:pt x="553" y="186"/>
                  </a:lnTo>
                  <a:lnTo>
                    <a:pt x="573" y="175"/>
                  </a:lnTo>
                  <a:lnTo>
                    <a:pt x="586" y="167"/>
                  </a:lnTo>
                  <a:lnTo>
                    <a:pt x="594" y="162"/>
                  </a:lnTo>
                  <a:lnTo>
                    <a:pt x="597" y="159"/>
                  </a:lnTo>
                  <a:lnTo>
                    <a:pt x="770" y="710"/>
                  </a:lnTo>
                  <a:lnTo>
                    <a:pt x="795" y="783"/>
                  </a:lnTo>
                  <a:lnTo>
                    <a:pt x="872" y="563"/>
                  </a:lnTo>
                  <a:lnTo>
                    <a:pt x="849" y="527"/>
                  </a:lnTo>
                  <a:lnTo>
                    <a:pt x="829" y="495"/>
                  </a:lnTo>
                  <a:lnTo>
                    <a:pt x="816" y="466"/>
                  </a:lnTo>
                  <a:lnTo>
                    <a:pt x="806" y="440"/>
                  </a:lnTo>
                  <a:lnTo>
                    <a:pt x="800" y="417"/>
                  </a:lnTo>
                  <a:lnTo>
                    <a:pt x="797" y="397"/>
                  </a:lnTo>
                  <a:lnTo>
                    <a:pt x="799" y="379"/>
                  </a:lnTo>
                  <a:lnTo>
                    <a:pt x="802" y="364"/>
                  </a:lnTo>
                  <a:lnTo>
                    <a:pt x="808" y="351"/>
                  </a:lnTo>
                  <a:lnTo>
                    <a:pt x="816" y="340"/>
                  </a:lnTo>
                  <a:lnTo>
                    <a:pt x="826" y="330"/>
                  </a:lnTo>
                  <a:lnTo>
                    <a:pt x="837" y="322"/>
                  </a:lnTo>
                  <a:lnTo>
                    <a:pt x="849" y="316"/>
                  </a:lnTo>
                  <a:lnTo>
                    <a:pt x="861" y="311"/>
                  </a:lnTo>
                  <a:lnTo>
                    <a:pt x="872" y="308"/>
                  </a:lnTo>
                  <a:lnTo>
                    <a:pt x="884" y="305"/>
                  </a:lnTo>
                  <a:lnTo>
                    <a:pt x="895" y="303"/>
                  </a:lnTo>
                  <a:lnTo>
                    <a:pt x="905" y="303"/>
                  </a:lnTo>
                  <a:lnTo>
                    <a:pt x="913" y="302"/>
                  </a:lnTo>
                  <a:lnTo>
                    <a:pt x="919" y="302"/>
                  </a:lnTo>
                  <a:lnTo>
                    <a:pt x="922" y="302"/>
                  </a:lnTo>
                  <a:lnTo>
                    <a:pt x="929" y="302"/>
                  </a:lnTo>
                  <a:lnTo>
                    <a:pt x="937" y="303"/>
                  </a:lnTo>
                  <a:lnTo>
                    <a:pt x="947" y="303"/>
                  </a:lnTo>
                  <a:lnTo>
                    <a:pt x="957" y="305"/>
                  </a:lnTo>
                  <a:lnTo>
                    <a:pt x="969" y="308"/>
                  </a:lnTo>
                  <a:lnTo>
                    <a:pt x="981" y="311"/>
                  </a:lnTo>
                  <a:lnTo>
                    <a:pt x="994" y="316"/>
                  </a:lnTo>
                  <a:lnTo>
                    <a:pt x="1005" y="322"/>
                  </a:lnTo>
                  <a:lnTo>
                    <a:pt x="1016" y="330"/>
                  </a:lnTo>
                  <a:lnTo>
                    <a:pt x="1025" y="340"/>
                  </a:lnTo>
                  <a:lnTo>
                    <a:pt x="1033" y="351"/>
                  </a:lnTo>
                  <a:lnTo>
                    <a:pt x="1039" y="364"/>
                  </a:lnTo>
                  <a:lnTo>
                    <a:pt x="1043" y="379"/>
                  </a:lnTo>
                  <a:lnTo>
                    <a:pt x="1044" y="397"/>
                  </a:lnTo>
                  <a:lnTo>
                    <a:pt x="1041" y="417"/>
                  </a:lnTo>
                  <a:lnTo>
                    <a:pt x="1037" y="440"/>
                  </a:lnTo>
                  <a:lnTo>
                    <a:pt x="1027" y="466"/>
                  </a:lnTo>
                  <a:lnTo>
                    <a:pt x="1012" y="495"/>
                  </a:lnTo>
                  <a:lnTo>
                    <a:pt x="994" y="527"/>
                  </a:lnTo>
                  <a:lnTo>
                    <a:pt x="969" y="563"/>
                  </a:lnTo>
                  <a:lnTo>
                    <a:pt x="1048" y="783"/>
                  </a:lnTo>
                  <a:lnTo>
                    <a:pt x="1071" y="710"/>
                  </a:lnTo>
                  <a:lnTo>
                    <a:pt x="1245" y="159"/>
                  </a:lnTo>
                  <a:lnTo>
                    <a:pt x="1248" y="162"/>
                  </a:lnTo>
                  <a:lnTo>
                    <a:pt x="1256" y="167"/>
                  </a:lnTo>
                  <a:lnTo>
                    <a:pt x="1270" y="175"/>
                  </a:lnTo>
                  <a:lnTo>
                    <a:pt x="1288" y="185"/>
                  </a:lnTo>
                  <a:lnTo>
                    <a:pt x="1311" y="199"/>
                  </a:lnTo>
                  <a:lnTo>
                    <a:pt x="1340" y="215"/>
                  </a:lnTo>
                  <a:lnTo>
                    <a:pt x="1373" y="232"/>
                  </a:lnTo>
                  <a:lnTo>
                    <a:pt x="1411" y="250"/>
                  </a:lnTo>
                  <a:lnTo>
                    <a:pt x="1454" y="270"/>
                  </a:lnTo>
                  <a:lnTo>
                    <a:pt x="1488" y="246"/>
                  </a:lnTo>
                  <a:lnTo>
                    <a:pt x="1528" y="226"/>
                  </a:lnTo>
                  <a:lnTo>
                    <a:pt x="1574" y="207"/>
                  </a:lnTo>
                  <a:lnTo>
                    <a:pt x="1634" y="184"/>
                  </a:lnTo>
                  <a:lnTo>
                    <a:pt x="1689" y="161"/>
                  </a:lnTo>
                  <a:lnTo>
                    <a:pt x="1741" y="137"/>
                  </a:lnTo>
                  <a:lnTo>
                    <a:pt x="1788" y="115"/>
                  </a:lnTo>
                  <a:lnTo>
                    <a:pt x="1831" y="94"/>
                  </a:lnTo>
                  <a:lnTo>
                    <a:pt x="1871" y="75"/>
                  </a:lnTo>
                  <a:lnTo>
                    <a:pt x="1904" y="56"/>
                  </a:lnTo>
                  <a:lnTo>
                    <a:pt x="1933" y="41"/>
                  </a:lnTo>
                  <a:lnTo>
                    <a:pt x="1958" y="27"/>
                  </a:lnTo>
                  <a:lnTo>
                    <a:pt x="1976" y="16"/>
                  </a:lnTo>
                  <a:lnTo>
                    <a:pt x="1990" y="7"/>
                  </a:lnTo>
                  <a:lnTo>
                    <a:pt x="1998" y="3"/>
                  </a:lnTo>
                  <a:lnTo>
                    <a:pt x="20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3" name="Google Shape;10563;p23"/>
            <p:cNvSpPr/>
            <p:nvPr/>
          </p:nvSpPr>
          <p:spPr>
            <a:xfrm>
              <a:off x="1643" y="3542"/>
              <a:ext cx="1088" cy="613"/>
            </a:xfrm>
            <a:custGeom>
              <a:rect b="b" l="l" r="r" t="t"/>
              <a:pathLst>
                <a:path extrusionOk="0" h="1226" w="2177">
                  <a:moveTo>
                    <a:pt x="2124" y="0"/>
                  </a:moveTo>
                  <a:lnTo>
                    <a:pt x="2130" y="0"/>
                  </a:lnTo>
                  <a:lnTo>
                    <a:pt x="2149" y="2"/>
                  </a:lnTo>
                  <a:lnTo>
                    <a:pt x="2164" y="8"/>
                  </a:lnTo>
                  <a:lnTo>
                    <a:pt x="2172" y="19"/>
                  </a:lnTo>
                  <a:lnTo>
                    <a:pt x="2177" y="33"/>
                  </a:lnTo>
                  <a:lnTo>
                    <a:pt x="2176" y="53"/>
                  </a:lnTo>
                  <a:lnTo>
                    <a:pt x="2167" y="234"/>
                  </a:lnTo>
                  <a:lnTo>
                    <a:pt x="2160" y="415"/>
                  </a:lnTo>
                  <a:lnTo>
                    <a:pt x="2157" y="431"/>
                  </a:lnTo>
                  <a:lnTo>
                    <a:pt x="2154" y="445"/>
                  </a:lnTo>
                  <a:lnTo>
                    <a:pt x="2145" y="459"/>
                  </a:lnTo>
                  <a:lnTo>
                    <a:pt x="2132" y="469"/>
                  </a:lnTo>
                  <a:lnTo>
                    <a:pt x="2124" y="471"/>
                  </a:lnTo>
                  <a:lnTo>
                    <a:pt x="2119" y="473"/>
                  </a:lnTo>
                  <a:lnTo>
                    <a:pt x="2113" y="473"/>
                  </a:lnTo>
                  <a:lnTo>
                    <a:pt x="2103" y="472"/>
                  </a:lnTo>
                  <a:lnTo>
                    <a:pt x="2095" y="467"/>
                  </a:lnTo>
                  <a:lnTo>
                    <a:pt x="2086" y="460"/>
                  </a:lnTo>
                  <a:lnTo>
                    <a:pt x="2078" y="453"/>
                  </a:lnTo>
                  <a:lnTo>
                    <a:pt x="1967" y="341"/>
                  </a:lnTo>
                  <a:lnTo>
                    <a:pt x="1583" y="725"/>
                  </a:lnTo>
                  <a:lnTo>
                    <a:pt x="1553" y="755"/>
                  </a:lnTo>
                  <a:lnTo>
                    <a:pt x="1126" y="1182"/>
                  </a:lnTo>
                  <a:lnTo>
                    <a:pt x="1106" y="1201"/>
                  </a:lnTo>
                  <a:lnTo>
                    <a:pt x="1089" y="1215"/>
                  </a:lnTo>
                  <a:lnTo>
                    <a:pt x="1069" y="1222"/>
                  </a:lnTo>
                  <a:lnTo>
                    <a:pt x="1049" y="1226"/>
                  </a:lnTo>
                  <a:lnTo>
                    <a:pt x="1028" y="1222"/>
                  </a:lnTo>
                  <a:lnTo>
                    <a:pt x="1008" y="1215"/>
                  </a:lnTo>
                  <a:lnTo>
                    <a:pt x="991" y="1201"/>
                  </a:lnTo>
                  <a:lnTo>
                    <a:pt x="527" y="737"/>
                  </a:lnTo>
                  <a:lnTo>
                    <a:pt x="157" y="1107"/>
                  </a:lnTo>
                  <a:lnTo>
                    <a:pt x="141" y="1121"/>
                  </a:lnTo>
                  <a:lnTo>
                    <a:pt x="121" y="1128"/>
                  </a:lnTo>
                  <a:lnTo>
                    <a:pt x="100" y="1130"/>
                  </a:lnTo>
                  <a:lnTo>
                    <a:pt x="79" y="1128"/>
                  </a:lnTo>
                  <a:lnTo>
                    <a:pt x="60" y="1121"/>
                  </a:lnTo>
                  <a:lnTo>
                    <a:pt x="43" y="1107"/>
                  </a:lnTo>
                  <a:lnTo>
                    <a:pt x="23" y="1086"/>
                  </a:lnTo>
                  <a:lnTo>
                    <a:pt x="10" y="1069"/>
                  </a:lnTo>
                  <a:lnTo>
                    <a:pt x="2" y="1049"/>
                  </a:lnTo>
                  <a:lnTo>
                    <a:pt x="0" y="1029"/>
                  </a:lnTo>
                  <a:lnTo>
                    <a:pt x="2" y="1009"/>
                  </a:lnTo>
                  <a:lnTo>
                    <a:pt x="10" y="989"/>
                  </a:lnTo>
                  <a:lnTo>
                    <a:pt x="23" y="971"/>
                  </a:lnTo>
                  <a:lnTo>
                    <a:pt x="450" y="545"/>
                  </a:lnTo>
                  <a:lnTo>
                    <a:pt x="470" y="525"/>
                  </a:lnTo>
                  <a:lnTo>
                    <a:pt x="487" y="511"/>
                  </a:lnTo>
                  <a:lnTo>
                    <a:pt x="506" y="504"/>
                  </a:lnTo>
                  <a:lnTo>
                    <a:pt x="527" y="502"/>
                  </a:lnTo>
                  <a:lnTo>
                    <a:pt x="548" y="504"/>
                  </a:lnTo>
                  <a:lnTo>
                    <a:pt x="568" y="511"/>
                  </a:lnTo>
                  <a:lnTo>
                    <a:pt x="585" y="525"/>
                  </a:lnTo>
                  <a:lnTo>
                    <a:pt x="1049" y="989"/>
                  </a:lnTo>
                  <a:lnTo>
                    <a:pt x="1343" y="694"/>
                  </a:lnTo>
                  <a:lnTo>
                    <a:pt x="1448" y="589"/>
                  </a:lnTo>
                  <a:lnTo>
                    <a:pt x="1791" y="247"/>
                  </a:lnTo>
                  <a:lnTo>
                    <a:pt x="1834" y="205"/>
                  </a:lnTo>
                  <a:lnTo>
                    <a:pt x="1776" y="149"/>
                  </a:lnTo>
                  <a:lnTo>
                    <a:pt x="1720" y="91"/>
                  </a:lnTo>
                  <a:lnTo>
                    <a:pt x="1712" y="84"/>
                  </a:lnTo>
                  <a:lnTo>
                    <a:pt x="1705" y="75"/>
                  </a:lnTo>
                  <a:lnTo>
                    <a:pt x="1701" y="65"/>
                  </a:lnTo>
                  <a:lnTo>
                    <a:pt x="1701" y="56"/>
                  </a:lnTo>
                  <a:lnTo>
                    <a:pt x="1705" y="42"/>
                  </a:lnTo>
                  <a:lnTo>
                    <a:pt x="1712" y="31"/>
                  </a:lnTo>
                  <a:lnTo>
                    <a:pt x="1721" y="24"/>
                  </a:lnTo>
                  <a:lnTo>
                    <a:pt x="1731" y="20"/>
                  </a:lnTo>
                  <a:lnTo>
                    <a:pt x="1742" y="19"/>
                  </a:lnTo>
                  <a:lnTo>
                    <a:pt x="1754" y="18"/>
                  </a:lnTo>
                  <a:lnTo>
                    <a:pt x="21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4" name="Google Shape;10564;p23"/>
            <p:cNvSpPr/>
            <p:nvPr/>
          </p:nvSpPr>
          <p:spPr>
            <a:xfrm>
              <a:off x="2281" y="2953"/>
              <a:ext cx="264" cy="509"/>
            </a:xfrm>
            <a:custGeom>
              <a:rect b="b" l="l" r="r" t="t"/>
              <a:pathLst>
                <a:path extrusionOk="0" h="1019" w="527">
                  <a:moveTo>
                    <a:pt x="236" y="0"/>
                  </a:moveTo>
                  <a:lnTo>
                    <a:pt x="265" y="0"/>
                  </a:lnTo>
                  <a:lnTo>
                    <a:pt x="288" y="0"/>
                  </a:lnTo>
                  <a:lnTo>
                    <a:pt x="305" y="1"/>
                  </a:lnTo>
                  <a:lnTo>
                    <a:pt x="316" y="5"/>
                  </a:lnTo>
                  <a:lnTo>
                    <a:pt x="324" y="12"/>
                  </a:lnTo>
                  <a:lnTo>
                    <a:pt x="327" y="23"/>
                  </a:lnTo>
                  <a:lnTo>
                    <a:pt x="328" y="40"/>
                  </a:lnTo>
                  <a:lnTo>
                    <a:pt x="328" y="63"/>
                  </a:lnTo>
                  <a:lnTo>
                    <a:pt x="330" y="82"/>
                  </a:lnTo>
                  <a:lnTo>
                    <a:pt x="331" y="95"/>
                  </a:lnTo>
                  <a:lnTo>
                    <a:pt x="335" y="104"/>
                  </a:lnTo>
                  <a:lnTo>
                    <a:pt x="343" y="109"/>
                  </a:lnTo>
                  <a:lnTo>
                    <a:pt x="355" y="113"/>
                  </a:lnTo>
                  <a:lnTo>
                    <a:pt x="374" y="116"/>
                  </a:lnTo>
                  <a:lnTo>
                    <a:pt x="425" y="127"/>
                  </a:lnTo>
                  <a:lnTo>
                    <a:pt x="474" y="146"/>
                  </a:lnTo>
                  <a:lnTo>
                    <a:pt x="485" y="153"/>
                  </a:lnTo>
                  <a:lnTo>
                    <a:pt x="493" y="162"/>
                  </a:lnTo>
                  <a:lnTo>
                    <a:pt x="495" y="171"/>
                  </a:lnTo>
                  <a:lnTo>
                    <a:pt x="493" y="185"/>
                  </a:lnTo>
                  <a:lnTo>
                    <a:pt x="470" y="268"/>
                  </a:lnTo>
                  <a:lnTo>
                    <a:pt x="463" y="280"/>
                  </a:lnTo>
                  <a:lnTo>
                    <a:pt x="458" y="288"/>
                  </a:lnTo>
                  <a:lnTo>
                    <a:pt x="450" y="291"/>
                  </a:lnTo>
                  <a:lnTo>
                    <a:pt x="440" y="290"/>
                  </a:lnTo>
                  <a:lnTo>
                    <a:pt x="428" y="285"/>
                  </a:lnTo>
                  <a:lnTo>
                    <a:pt x="390" y="269"/>
                  </a:lnTo>
                  <a:lnTo>
                    <a:pt x="351" y="258"/>
                  </a:lnTo>
                  <a:lnTo>
                    <a:pt x="311" y="253"/>
                  </a:lnTo>
                  <a:lnTo>
                    <a:pt x="270" y="253"/>
                  </a:lnTo>
                  <a:lnTo>
                    <a:pt x="248" y="256"/>
                  </a:lnTo>
                  <a:lnTo>
                    <a:pt x="228" y="262"/>
                  </a:lnTo>
                  <a:lnTo>
                    <a:pt x="209" y="273"/>
                  </a:lnTo>
                  <a:lnTo>
                    <a:pt x="196" y="287"/>
                  </a:lnTo>
                  <a:lnTo>
                    <a:pt x="189" y="302"/>
                  </a:lnTo>
                  <a:lnTo>
                    <a:pt x="186" y="320"/>
                  </a:lnTo>
                  <a:lnTo>
                    <a:pt x="189" y="337"/>
                  </a:lnTo>
                  <a:lnTo>
                    <a:pt x="198" y="353"/>
                  </a:lnTo>
                  <a:lnTo>
                    <a:pt x="212" y="367"/>
                  </a:lnTo>
                  <a:lnTo>
                    <a:pt x="234" y="383"/>
                  </a:lnTo>
                  <a:lnTo>
                    <a:pt x="256" y="396"/>
                  </a:lnTo>
                  <a:lnTo>
                    <a:pt x="281" y="407"/>
                  </a:lnTo>
                  <a:lnTo>
                    <a:pt x="322" y="424"/>
                  </a:lnTo>
                  <a:lnTo>
                    <a:pt x="364" y="442"/>
                  </a:lnTo>
                  <a:lnTo>
                    <a:pt x="405" y="463"/>
                  </a:lnTo>
                  <a:lnTo>
                    <a:pt x="438" y="484"/>
                  </a:lnTo>
                  <a:lnTo>
                    <a:pt x="466" y="510"/>
                  </a:lnTo>
                  <a:lnTo>
                    <a:pt x="488" y="538"/>
                  </a:lnTo>
                  <a:lnTo>
                    <a:pt x="506" y="568"/>
                  </a:lnTo>
                  <a:lnTo>
                    <a:pt x="519" y="602"/>
                  </a:lnTo>
                  <a:lnTo>
                    <a:pt x="526" y="635"/>
                  </a:lnTo>
                  <a:lnTo>
                    <a:pt x="527" y="670"/>
                  </a:lnTo>
                  <a:lnTo>
                    <a:pt x="524" y="704"/>
                  </a:lnTo>
                  <a:lnTo>
                    <a:pt x="514" y="739"/>
                  </a:lnTo>
                  <a:lnTo>
                    <a:pt x="499" y="772"/>
                  </a:lnTo>
                  <a:lnTo>
                    <a:pt x="477" y="803"/>
                  </a:lnTo>
                  <a:lnTo>
                    <a:pt x="451" y="829"/>
                  </a:lnTo>
                  <a:lnTo>
                    <a:pt x="422" y="853"/>
                  </a:lnTo>
                  <a:lnTo>
                    <a:pt x="389" y="870"/>
                  </a:lnTo>
                  <a:lnTo>
                    <a:pt x="353" y="882"/>
                  </a:lnTo>
                  <a:lnTo>
                    <a:pt x="340" y="888"/>
                  </a:lnTo>
                  <a:lnTo>
                    <a:pt x="330" y="896"/>
                  </a:lnTo>
                  <a:lnTo>
                    <a:pt x="325" y="907"/>
                  </a:lnTo>
                  <a:lnTo>
                    <a:pt x="322" y="923"/>
                  </a:lnTo>
                  <a:lnTo>
                    <a:pt x="324" y="955"/>
                  </a:lnTo>
                  <a:lnTo>
                    <a:pt x="322" y="988"/>
                  </a:lnTo>
                  <a:lnTo>
                    <a:pt x="321" y="1001"/>
                  </a:lnTo>
                  <a:lnTo>
                    <a:pt x="315" y="1010"/>
                  </a:lnTo>
                  <a:lnTo>
                    <a:pt x="306" y="1016"/>
                  </a:lnTo>
                  <a:lnTo>
                    <a:pt x="294" y="1018"/>
                  </a:lnTo>
                  <a:lnTo>
                    <a:pt x="259" y="1019"/>
                  </a:lnTo>
                  <a:lnTo>
                    <a:pt x="223" y="1018"/>
                  </a:lnTo>
                  <a:lnTo>
                    <a:pt x="209" y="1016"/>
                  </a:lnTo>
                  <a:lnTo>
                    <a:pt x="200" y="1010"/>
                  </a:lnTo>
                  <a:lnTo>
                    <a:pt x="194" y="1000"/>
                  </a:lnTo>
                  <a:lnTo>
                    <a:pt x="192" y="986"/>
                  </a:lnTo>
                  <a:lnTo>
                    <a:pt x="191" y="937"/>
                  </a:lnTo>
                  <a:lnTo>
                    <a:pt x="190" y="920"/>
                  </a:lnTo>
                  <a:lnTo>
                    <a:pt x="187" y="909"/>
                  </a:lnTo>
                  <a:lnTo>
                    <a:pt x="182" y="903"/>
                  </a:lnTo>
                  <a:lnTo>
                    <a:pt x="171" y="899"/>
                  </a:lnTo>
                  <a:lnTo>
                    <a:pt x="156" y="896"/>
                  </a:lnTo>
                  <a:lnTo>
                    <a:pt x="113" y="887"/>
                  </a:lnTo>
                  <a:lnTo>
                    <a:pt x="70" y="875"/>
                  </a:lnTo>
                  <a:lnTo>
                    <a:pt x="29" y="859"/>
                  </a:lnTo>
                  <a:lnTo>
                    <a:pt x="13" y="850"/>
                  </a:lnTo>
                  <a:lnTo>
                    <a:pt x="5" y="843"/>
                  </a:lnTo>
                  <a:lnTo>
                    <a:pt x="0" y="833"/>
                  </a:lnTo>
                  <a:lnTo>
                    <a:pt x="0" y="821"/>
                  </a:lnTo>
                  <a:lnTo>
                    <a:pt x="3" y="804"/>
                  </a:lnTo>
                  <a:lnTo>
                    <a:pt x="13" y="768"/>
                  </a:lnTo>
                  <a:lnTo>
                    <a:pt x="24" y="731"/>
                  </a:lnTo>
                  <a:lnTo>
                    <a:pt x="29" y="717"/>
                  </a:lnTo>
                  <a:lnTo>
                    <a:pt x="35" y="709"/>
                  </a:lnTo>
                  <a:lnTo>
                    <a:pt x="43" y="706"/>
                  </a:lnTo>
                  <a:lnTo>
                    <a:pt x="52" y="707"/>
                  </a:lnTo>
                  <a:lnTo>
                    <a:pt x="66" y="713"/>
                  </a:lnTo>
                  <a:lnTo>
                    <a:pt x="111" y="733"/>
                  </a:lnTo>
                  <a:lnTo>
                    <a:pt x="158" y="747"/>
                  </a:lnTo>
                  <a:lnTo>
                    <a:pt x="207" y="756"/>
                  </a:lnTo>
                  <a:lnTo>
                    <a:pt x="238" y="756"/>
                  </a:lnTo>
                  <a:lnTo>
                    <a:pt x="270" y="752"/>
                  </a:lnTo>
                  <a:lnTo>
                    <a:pt x="299" y="742"/>
                  </a:lnTo>
                  <a:lnTo>
                    <a:pt x="317" y="733"/>
                  </a:lnTo>
                  <a:lnTo>
                    <a:pt x="331" y="718"/>
                  </a:lnTo>
                  <a:lnTo>
                    <a:pt x="341" y="703"/>
                  </a:lnTo>
                  <a:lnTo>
                    <a:pt x="346" y="686"/>
                  </a:lnTo>
                  <a:lnTo>
                    <a:pt x="346" y="668"/>
                  </a:lnTo>
                  <a:lnTo>
                    <a:pt x="341" y="651"/>
                  </a:lnTo>
                  <a:lnTo>
                    <a:pt x="331" y="633"/>
                  </a:lnTo>
                  <a:lnTo>
                    <a:pt x="316" y="617"/>
                  </a:lnTo>
                  <a:lnTo>
                    <a:pt x="292" y="600"/>
                  </a:lnTo>
                  <a:lnTo>
                    <a:pt x="263" y="587"/>
                  </a:lnTo>
                  <a:lnTo>
                    <a:pt x="228" y="572"/>
                  </a:lnTo>
                  <a:lnTo>
                    <a:pt x="191" y="556"/>
                  </a:lnTo>
                  <a:lnTo>
                    <a:pt x="156" y="541"/>
                  </a:lnTo>
                  <a:lnTo>
                    <a:pt x="120" y="522"/>
                  </a:lnTo>
                  <a:lnTo>
                    <a:pt x="94" y="505"/>
                  </a:lnTo>
                  <a:lnTo>
                    <a:pt x="71" y="486"/>
                  </a:lnTo>
                  <a:lnTo>
                    <a:pt x="50" y="465"/>
                  </a:lnTo>
                  <a:lnTo>
                    <a:pt x="33" y="442"/>
                  </a:lnTo>
                  <a:lnTo>
                    <a:pt x="21" y="418"/>
                  </a:lnTo>
                  <a:lnTo>
                    <a:pt x="11" y="390"/>
                  </a:lnTo>
                  <a:lnTo>
                    <a:pt x="6" y="360"/>
                  </a:lnTo>
                  <a:lnTo>
                    <a:pt x="6" y="328"/>
                  </a:lnTo>
                  <a:lnTo>
                    <a:pt x="11" y="291"/>
                  </a:lnTo>
                  <a:lnTo>
                    <a:pt x="19" y="260"/>
                  </a:lnTo>
                  <a:lnTo>
                    <a:pt x="33" y="230"/>
                  </a:lnTo>
                  <a:lnTo>
                    <a:pt x="51" y="203"/>
                  </a:lnTo>
                  <a:lnTo>
                    <a:pt x="73" y="181"/>
                  </a:lnTo>
                  <a:lnTo>
                    <a:pt x="99" y="160"/>
                  </a:lnTo>
                  <a:lnTo>
                    <a:pt x="129" y="144"/>
                  </a:lnTo>
                  <a:lnTo>
                    <a:pt x="162" y="130"/>
                  </a:lnTo>
                  <a:lnTo>
                    <a:pt x="178" y="124"/>
                  </a:lnTo>
                  <a:lnTo>
                    <a:pt x="189" y="119"/>
                  </a:lnTo>
                  <a:lnTo>
                    <a:pt x="196" y="114"/>
                  </a:lnTo>
                  <a:lnTo>
                    <a:pt x="200" y="105"/>
                  </a:lnTo>
                  <a:lnTo>
                    <a:pt x="201" y="94"/>
                  </a:lnTo>
                  <a:lnTo>
                    <a:pt x="201" y="77"/>
                  </a:lnTo>
                  <a:lnTo>
                    <a:pt x="201" y="37"/>
                  </a:lnTo>
                  <a:lnTo>
                    <a:pt x="202" y="21"/>
                  </a:lnTo>
                  <a:lnTo>
                    <a:pt x="205" y="11"/>
                  </a:lnTo>
                  <a:lnTo>
                    <a:pt x="211" y="3"/>
                  </a:lnTo>
                  <a:lnTo>
                    <a:pt x="222" y="1"/>
                  </a:lnTo>
                  <a:lnTo>
                    <a:pt x="2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5" name="Google Shape;10565;p23"/>
            <p:cNvSpPr/>
            <p:nvPr/>
          </p:nvSpPr>
          <p:spPr>
            <a:xfrm>
              <a:off x="1617" y="2680"/>
              <a:ext cx="572" cy="760"/>
            </a:xfrm>
            <a:custGeom>
              <a:rect b="b" l="l" r="r" t="t"/>
              <a:pathLst>
                <a:path extrusionOk="0" h="1520" w="1143">
                  <a:moveTo>
                    <a:pt x="586" y="0"/>
                  </a:moveTo>
                  <a:lnTo>
                    <a:pt x="633" y="3"/>
                  </a:lnTo>
                  <a:lnTo>
                    <a:pt x="675" y="9"/>
                  </a:lnTo>
                  <a:lnTo>
                    <a:pt x="714" y="17"/>
                  </a:lnTo>
                  <a:lnTo>
                    <a:pt x="751" y="30"/>
                  </a:lnTo>
                  <a:lnTo>
                    <a:pt x="783" y="44"/>
                  </a:lnTo>
                  <a:lnTo>
                    <a:pt x="812" y="60"/>
                  </a:lnTo>
                  <a:lnTo>
                    <a:pt x="843" y="79"/>
                  </a:lnTo>
                  <a:lnTo>
                    <a:pt x="868" y="97"/>
                  </a:lnTo>
                  <a:lnTo>
                    <a:pt x="891" y="117"/>
                  </a:lnTo>
                  <a:lnTo>
                    <a:pt x="909" y="134"/>
                  </a:lnTo>
                  <a:lnTo>
                    <a:pt x="924" y="151"/>
                  </a:lnTo>
                  <a:lnTo>
                    <a:pt x="934" y="164"/>
                  </a:lnTo>
                  <a:lnTo>
                    <a:pt x="941" y="175"/>
                  </a:lnTo>
                  <a:lnTo>
                    <a:pt x="946" y="183"/>
                  </a:lnTo>
                  <a:lnTo>
                    <a:pt x="947" y="185"/>
                  </a:lnTo>
                  <a:lnTo>
                    <a:pt x="948" y="185"/>
                  </a:lnTo>
                  <a:lnTo>
                    <a:pt x="952" y="185"/>
                  </a:lnTo>
                  <a:lnTo>
                    <a:pt x="958" y="186"/>
                  </a:lnTo>
                  <a:lnTo>
                    <a:pt x="967" y="189"/>
                  </a:lnTo>
                  <a:lnTo>
                    <a:pt x="975" y="193"/>
                  </a:lnTo>
                  <a:lnTo>
                    <a:pt x="986" y="197"/>
                  </a:lnTo>
                  <a:lnTo>
                    <a:pt x="999" y="204"/>
                  </a:lnTo>
                  <a:lnTo>
                    <a:pt x="1011" y="211"/>
                  </a:lnTo>
                  <a:lnTo>
                    <a:pt x="1023" y="222"/>
                  </a:lnTo>
                  <a:lnTo>
                    <a:pt x="1037" y="234"/>
                  </a:lnTo>
                  <a:lnTo>
                    <a:pt x="1049" y="249"/>
                  </a:lnTo>
                  <a:lnTo>
                    <a:pt x="1062" y="267"/>
                  </a:lnTo>
                  <a:lnTo>
                    <a:pt x="1073" y="288"/>
                  </a:lnTo>
                  <a:lnTo>
                    <a:pt x="1084" y="313"/>
                  </a:lnTo>
                  <a:lnTo>
                    <a:pt x="1093" y="340"/>
                  </a:lnTo>
                  <a:lnTo>
                    <a:pt x="1100" y="371"/>
                  </a:lnTo>
                  <a:lnTo>
                    <a:pt x="1106" y="407"/>
                  </a:lnTo>
                  <a:lnTo>
                    <a:pt x="1110" y="447"/>
                  </a:lnTo>
                  <a:lnTo>
                    <a:pt x="1110" y="492"/>
                  </a:lnTo>
                  <a:lnTo>
                    <a:pt x="1109" y="539"/>
                  </a:lnTo>
                  <a:lnTo>
                    <a:pt x="1104" y="593"/>
                  </a:lnTo>
                  <a:lnTo>
                    <a:pt x="1095" y="652"/>
                  </a:lnTo>
                  <a:lnTo>
                    <a:pt x="1087" y="689"/>
                  </a:lnTo>
                  <a:lnTo>
                    <a:pt x="1076" y="724"/>
                  </a:lnTo>
                  <a:lnTo>
                    <a:pt x="1086" y="724"/>
                  </a:lnTo>
                  <a:lnTo>
                    <a:pt x="1097" y="726"/>
                  </a:lnTo>
                  <a:lnTo>
                    <a:pt x="1106" y="728"/>
                  </a:lnTo>
                  <a:lnTo>
                    <a:pt x="1116" y="733"/>
                  </a:lnTo>
                  <a:lnTo>
                    <a:pt x="1125" y="740"/>
                  </a:lnTo>
                  <a:lnTo>
                    <a:pt x="1131" y="750"/>
                  </a:lnTo>
                  <a:lnTo>
                    <a:pt x="1137" y="762"/>
                  </a:lnTo>
                  <a:lnTo>
                    <a:pt x="1141" y="780"/>
                  </a:lnTo>
                  <a:lnTo>
                    <a:pt x="1143" y="799"/>
                  </a:lnTo>
                  <a:lnTo>
                    <a:pt x="1142" y="823"/>
                  </a:lnTo>
                  <a:lnTo>
                    <a:pt x="1140" y="851"/>
                  </a:lnTo>
                  <a:lnTo>
                    <a:pt x="1133" y="884"/>
                  </a:lnTo>
                  <a:lnTo>
                    <a:pt x="1124" y="922"/>
                  </a:lnTo>
                  <a:lnTo>
                    <a:pt x="1110" y="965"/>
                  </a:lnTo>
                  <a:lnTo>
                    <a:pt x="1097" y="1000"/>
                  </a:lnTo>
                  <a:lnTo>
                    <a:pt x="1083" y="1030"/>
                  </a:lnTo>
                  <a:lnTo>
                    <a:pt x="1071" y="1050"/>
                  </a:lnTo>
                  <a:lnTo>
                    <a:pt x="1060" y="1068"/>
                  </a:lnTo>
                  <a:lnTo>
                    <a:pt x="1049" y="1077"/>
                  </a:lnTo>
                  <a:lnTo>
                    <a:pt x="1038" y="1085"/>
                  </a:lnTo>
                  <a:lnTo>
                    <a:pt x="1028" y="1087"/>
                  </a:lnTo>
                  <a:lnTo>
                    <a:pt x="1019" y="1129"/>
                  </a:lnTo>
                  <a:lnTo>
                    <a:pt x="1006" y="1173"/>
                  </a:lnTo>
                  <a:lnTo>
                    <a:pt x="987" y="1217"/>
                  </a:lnTo>
                  <a:lnTo>
                    <a:pt x="965" y="1260"/>
                  </a:lnTo>
                  <a:lnTo>
                    <a:pt x="938" y="1303"/>
                  </a:lnTo>
                  <a:lnTo>
                    <a:pt x="907" y="1345"/>
                  </a:lnTo>
                  <a:lnTo>
                    <a:pt x="872" y="1384"/>
                  </a:lnTo>
                  <a:lnTo>
                    <a:pt x="833" y="1419"/>
                  </a:lnTo>
                  <a:lnTo>
                    <a:pt x="790" y="1450"/>
                  </a:lnTo>
                  <a:lnTo>
                    <a:pt x="743" y="1477"/>
                  </a:lnTo>
                  <a:lnTo>
                    <a:pt x="694" y="1499"/>
                  </a:lnTo>
                  <a:lnTo>
                    <a:pt x="646" y="1513"/>
                  </a:lnTo>
                  <a:lnTo>
                    <a:pt x="597" y="1520"/>
                  </a:lnTo>
                  <a:lnTo>
                    <a:pt x="547" y="1520"/>
                  </a:lnTo>
                  <a:lnTo>
                    <a:pt x="498" y="1514"/>
                  </a:lnTo>
                  <a:lnTo>
                    <a:pt x="450" y="1500"/>
                  </a:lnTo>
                  <a:lnTo>
                    <a:pt x="404" y="1481"/>
                  </a:lnTo>
                  <a:lnTo>
                    <a:pt x="359" y="1456"/>
                  </a:lnTo>
                  <a:lnTo>
                    <a:pt x="320" y="1428"/>
                  </a:lnTo>
                  <a:lnTo>
                    <a:pt x="283" y="1397"/>
                  </a:lnTo>
                  <a:lnTo>
                    <a:pt x="249" y="1362"/>
                  </a:lnTo>
                  <a:lnTo>
                    <a:pt x="220" y="1325"/>
                  </a:lnTo>
                  <a:lnTo>
                    <a:pt x="194" y="1287"/>
                  </a:lnTo>
                  <a:lnTo>
                    <a:pt x="171" y="1247"/>
                  </a:lnTo>
                  <a:lnTo>
                    <a:pt x="152" y="1206"/>
                  </a:lnTo>
                  <a:lnTo>
                    <a:pt x="136" y="1166"/>
                  </a:lnTo>
                  <a:lnTo>
                    <a:pt x="125" y="1126"/>
                  </a:lnTo>
                  <a:lnTo>
                    <a:pt x="117" y="1087"/>
                  </a:lnTo>
                  <a:lnTo>
                    <a:pt x="107" y="1085"/>
                  </a:lnTo>
                  <a:lnTo>
                    <a:pt x="96" y="1079"/>
                  </a:lnTo>
                  <a:lnTo>
                    <a:pt x="85" y="1068"/>
                  </a:lnTo>
                  <a:lnTo>
                    <a:pt x="72" y="1052"/>
                  </a:lnTo>
                  <a:lnTo>
                    <a:pt x="60" y="1030"/>
                  </a:lnTo>
                  <a:lnTo>
                    <a:pt x="48" y="1001"/>
                  </a:lnTo>
                  <a:lnTo>
                    <a:pt x="34" y="966"/>
                  </a:lnTo>
                  <a:lnTo>
                    <a:pt x="21" y="922"/>
                  </a:lnTo>
                  <a:lnTo>
                    <a:pt x="11" y="885"/>
                  </a:lnTo>
                  <a:lnTo>
                    <a:pt x="4" y="852"/>
                  </a:lnTo>
                  <a:lnTo>
                    <a:pt x="1" y="824"/>
                  </a:lnTo>
                  <a:lnTo>
                    <a:pt x="0" y="799"/>
                  </a:lnTo>
                  <a:lnTo>
                    <a:pt x="2" y="780"/>
                  </a:lnTo>
                  <a:lnTo>
                    <a:pt x="6" y="764"/>
                  </a:lnTo>
                  <a:lnTo>
                    <a:pt x="12" y="751"/>
                  </a:lnTo>
                  <a:lnTo>
                    <a:pt x="18" y="742"/>
                  </a:lnTo>
                  <a:lnTo>
                    <a:pt x="27" y="734"/>
                  </a:lnTo>
                  <a:lnTo>
                    <a:pt x="37" y="729"/>
                  </a:lnTo>
                  <a:lnTo>
                    <a:pt x="47" y="727"/>
                  </a:lnTo>
                  <a:lnTo>
                    <a:pt x="58" y="726"/>
                  </a:lnTo>
                  <a:lnTo>
                    <a:pt x="67" y="726"/>
                  </a:lnTo>
                  <a:lnTo>
                    <a:pt x="56" y="690"/>
                  </a:lnTo>
                  <a:lnTo>
                    <a:pt x="49" y="653"/>
                  </a:lnTo>
                  <a:lnTo>
                    <a:pt x="39" y="593"/>
                  </a:lnTo>
                  <a:lnTo>
                    <a:pt x="36" y="536"/>
                  </a:lnTo>
                  <a:lnTo>
                    <a:pt x="38" y="479"/>
                  </a:lnTo>
                  <a:lnTo>
                    <a:pt x="48" y="424"/>
                  </a:lnTo>
                  <a:lnTo>
                    <a:pt x="61" y="376"/>
                  </a:lnTo>
                  <a:lnTo>
                    <a:pt x="80" y="333"/>
                  </a:lnTo>
                  <a:lnTo>
                    <a:pt x="102" y="292"/>
                  </a:lnTo>
                  <a:lnTo>
                    <a:pt x="126" y="255"/>
                  </a:lnTo>
                  <a:lnTo>
                    <a:pt x="153" y="220"/>
                  </a:lnTo>
                  <a:lnTo>
                    <a:pt x="183" y="188"/>
                  </a:lnTo>
                  <a:lnTo>
                    <a:pt x="221" y="150"/>
                  </a:lnTo>
                  <a:lnTo>
                    <a:pt x="263" y="115"/>
                  </a:lnTo>
                  <a:lnTo>
                    <a:pt x="307" y="85"/>
                  </a:lnTo>
                  <a:lnTo>
                    <a:pt x="345" y="61"/>
                  </a:lnTo>
                  <a:lnTo>
                    <a:pt x="384" y="41"/>
                  </a:lnTo>
                  <a:lnTo>
                    <a:pt x="427" y="23"/>
                  </a:lnTo>
                  <a:lnTo>
                    <a:pt x="462" y="12"/>
                  </a:lnTo>
                  <a:lnTo>
                    <a:pt x="499" y="6"/>
                  </a:lnTo>
                  <a:lnTo>
                    <a:pt x="537" y="3"/>
                  </a:lnTo>
                  <a:lnTo>
                    <a:pt x="5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6" name="Google Shape;10566;p23"/>
            <p:cNvSpPr/>
            <p:nvPr/>
          </p:nvSpPr>
          <p:spPr>
            <a:xfrm>
              <a:off x="931" y="2880"/>
              <a:ext cx="483" cy="643"/>
            </a:xfrm>
            <a:custGeom>
              <a:rect b="b" l="l" r="r" t="t"/>
              <a:pathLst>
                <a:path extrusionOk="0" h="1286" w="965">
                  <a:moveTo>
                    <a:pt x="495" y="0"/>
                  </a:moveTo>
                  <a:lnTo>
                    <a:pt x="535" y="2"/>
                  </a:lnTo>
                  <a:lnTo>
                    <a:pt x="571" y="7"/>
                  </a:lnTo>
                  <a:lnTo>
                    <a:pt x="605" y="16"/>
                  </a:lnTo>
                  <a:lnTo>
                    <a:pt x="634" y="26"/>
                  </a:lnTo>
                  <a:lnTo>
                    <a:pt x="662" y="38"/>
                  </a:lnTo>
                  <a:lnTo>
                    <a:pt x="687" y="51"/>
                  </a:lnTo>
                  <a:lnTo>
                    <a:pt x="716" y="69"/>
                  </a:lnTo>
                  <a:lnTo>
                    <a:pt x="740" y="87"/>
                  </a:lnTo>
                  <a:lnTo>
                    <a:pt x="759" y="104"/>
                  </a:lnTo>
                  <a:lnTo>
                    <a:pt x="775" y="121"/>
                  </a:lnTo>
                  <a:lnTo>
                    <a:pt x="786" y="135"/>
                  </a:lnTo>
                  <a:lnTo>
                    <a:pt x="795" y="146"/>
                  </a:lnTo>
                  <a:lnTo>
                    <a:pt x="800" y="153"/>
                  </a:lnTo>
                  <a:lnTo>
                    <a:pt x="801" y="157"/>
                  </a:lnTo>
                  <a:lnTo>
                    <a:pt x="802" y="157"/>
                  </a:lnTo>
                  <a:lnTo>
                    <a:pt x="806" y="157"/>
                  </a:lnTo>
                  <a:lnTo>
                    <a:pt x="812" y="158"/>
                  </a:lnTo>
                  <a:lnTo>
                    <a:pt x="820" y="160"/>
                  </a:lnTo>
                  <a:lnTo>
                    <a:pt x="829" y="164"/>
                  </a:lnTo>
                  <a:lnTo>
                    <a:pt x="840" y="170"/>
                  </a:lnTo>
                  <a:lnTo>
                    <a:pt x="851" y="176"/>
                  </a:lnTo>
                  <a:lnTo>
                    <a:pt x="863" y="186"/>
                  </a:lnTo>
                  <a:lnTo>
                    <a:pt x="876" y="197"/>
                  </a:lnTo>
                  <a:lnTo>
                    <a:pt x="887" y="211"/>
                  </a:lnTo>
                  <a:lnTo>
                    <a:pt x="899" y="228"/>
                  </a:lnTo>
                  <a:lnTo>
                    <a:pt x="909" y="249"/>
                  </a:lnTo>
                  <a:lnTo>
                    <a:pt x="919" y="272"/>
                  </a:lnTo>
                  <a:lnTo>
                    <a:pt x="927" y="299"/>
                  </a:lnTo>
                  <a:lnTo>
                    <a:pt x="933" y="330"/>
                  </a:lnTo>
                  <a:lnTo>
                    <a:pt x="937" y="365"/>
                  </a:lnTo>
                  <a:lnTo>
                    <a:pt x="938" y="404"/>
                  </a:lnTo>
                  <a:lnTo>
                    <a:pt x="937" y="448"/>
                  </a:lnTo>
                  <a:lnTo>
                    <a:pt x="933" y="499"/>
                  </a:lnTo>
                  <a:lnTo>
                    <a:pt x="926" y="553"/>
                  </a:lnTo>
                  <a:lnTo>
                    <a:pt x="919" y="583"/>
                  </a:lnTo>
                  <a:lnTo>
                    <a:pt x="909" y="614"/>
                  </a:lnTo>
                  <a:lnTo>
                    <a:pt x="919" y="613"/>
                  </a:lnTo>
                  <a:lnTo>
                    <a:pt x="927" y="614"/>
                  </a:lnTo>
                  <a:lnTo>
                    <a:pt x="937" y="616"/>
                  </a:lnTo>
                  <a:lnTo>
                    <a:pt x="946" y="621"/>
                  </a:lnTo>
                  <a:lnTo>
                    <a:pt x="952" y="630"/>
                  </a:lnTo>
                  <a:lnTo>
                    <a:pt x="958" y="640"/>
                  </a:lnTo>
                  <a:lnTo>
                    <a:pt x="963" y="653"/>
                  </a:lnTo>
                  <a:lnTo>
                    <a:pt x="965" y="670"/>
                  </a:lnTo>
                  <a:lnTo>
                    <a:pt x="965" y="691"/>
                  </a:lnTo>
                  <a:lnTo>
                    <a:pt x="963" y="716"/>
                  </a:lnTo>
                  <a:lnTo>
                    <a:pt x="958" y="745"/>
                  </a:lnTo>
                  <a:lnTo>
                    <a:pt x="949" y="779"/>
                  </a:lnTo>
                  <a:lnTo>
                    <a:pt x="936" y="821"/>
                  </a:lnTo>
                  <a:lnTo>
                    <a:pt x="924" y="854"/>
                  </a:lnTo>
                  <a:lnTo>
                    <a:pt x="911" y="880"/>
                  </a:lnTo>
                  <a:lnTo>
                    <a:pt x="899" y="898"/>
                  </a:lnTo>
                  <a:lnTo>
                    <a:pt x="888" y="911"/>
                  </a:lnTo>
                  <a:lnTo>
                    <a:pt x="878" y="917"/>
                  </a:lnTo>
                  <a:lnTo>
                    <a:pt x="868" y="919"/>
                  </a:lnTo>
                  <a:lnTo>
                    <a:pt x="860" y="960"/>
                  </a:lnTo>
                  <a:lnTo>
                    <a:pt x="846" y="1000"/>
                  </a:lnTo>
                  <a:lnTo>
                    <a:pt x="829" y="1040"/>
                  </a:lnTo>
                  <a:lnTo>
                    <a:pt x="806" y="1081"/>
                  </a:lnTo>
                  <a:lnTo>
                    <a:pt x="779" y="1120"/>
                  </a:lnTo>
                  <a:lnTo>
                    <a:pt x="748" y="1158"/>
                  </a:lnTo>
                  <a:lnTo>
                    <a:pt x="713" y="1192"/>
                  </a:lnTo>
                  <a:lnTo>
                    <a:pt x="674" y="1223"/>
                  </a:lnTo>
                  <a:lnTo>
                    <a:pt x="632" y="1249"/>
                  </a:lnTo>
                  <a:lnTo>
                    <a:pt x="585" y="1268"/>
                  </a:lnTo>
                  <a:lnTo>
                    <a:pt x="544" y="1279"/>
                  </a:lnTo>
                  <a:lnTo>
                    <a:pt x="503" y="1286"/>
                  </a:lnTo>
                  <a:lnTo>
                    <a:pt x="461" y="1286"/>
                  </a:lnTo>
                  <a:lnTo>
                    <a:pt x="419" y="1279"/>
                  </a:lnTo>
                  <a:lnTo>
                    <a:pt x="378" y="1268"/>
                  </a:lnTo>
                  <a:lnTo>
                    <a:pt x="335" y="1251"/>
                  </a:lnTo>
                  <a:lnTo>
                    <a:pt x="295" y="1228"/>
                  </a:lnTo>
                  <a:lnTo>
                    <a:pt x="259" y="1201"/>
                  </a:lnTo>
                  <a:lnTo>
                    <a:pt x="226" y="1172"/>
                  </a:lnTo>
                  <a:lnTo>
                    <a:pt x="196" y="1139"/>
                  </a:lnTo>
                  <a:lnTo>
                    <a:pt x="170" y="1103"/>
                  </a:lnTo>
                  <a:lnTo>
                    <a:pt x="148" y="1067"/>
                  </a:lnTo>
                  <a:lnTo>
                    <a:pt x="130" y="1029"/>
                  </a:lnTo>
                  <a:lnTo>
                    <a:pt x="115" y="993"/>
                  </a:lnTo>
                  <a:lnTo>
                    <a:pt x="103" y="956"/>
                  </a:lnTo>
                  <a:lnTo>
                    <a:pt x="96" y="919"/>
                  </a:lnTo>
                  <a:lnTo>
                    <a:pt x="86" y="917"/>
                  </a:lnTo>
                  <a:lnTo>
                    <a:pt x="76" y="909"/>
                  </a:lnTo>
                  <a:lnTo>
                    <a:pt x="65" y="897"/>
                  </a:lnTo>
                  <a:lnTo>
                    <a:pt x="53" y="879"/>
                  </a:lnTo>
                  <a:lnTo>
                    <a:pt x="42" y="854"/>
                  </a:lnTo>
                  <a:lnTo>
                    <a:pt x="29" y="821"/>
                  </a:lnTo>
                  <a:lnTo>
                    <a:pt x="17" y="779"/>
                  </a:lnTo>
                  <a:lnTo>
                    <a:pt x="8" y="745"/>
                  </a:lnTo>
                  <a:lnTo>
                    <a:pt x="2" y="716"/>
                  </a:lnTo>
                  <a:lnTo>
                    <a:pt x="0" y="691"/>
                  </a:lnTo>
                  <a:lnTo>
                    <a:pt x="0" y="670"/>
                  </a:lnTo>
                  <a:lnTo>
                    <a:pt x="2" y="653"/>
                  </a:lnTo>
                  <a:lnTo>
                    <a:pt x="7" y="640"/>
                  </a:lnTo>
                  <a:lnTo>
                    <a:pt x="13" y="630"/>
                  </a:lnTo>
                  <a:lnTo>
                    <a:pt x="21" y="623"/>
                  </a:lnTo>
                  <a:lnTo>
                    <a:pt x="29" y="618"/>
                  </a:lnTo>
                  <a:lnTo>
                    <a:pt x="38" y="614"/>
                  </a:lnTo>
                  <a:lnTo>
                    <a:pt x="48" y="613"/>
                  </a:lnTo>
                  <a:lnTo>
                    <a:pt x="57" y="614"/>
                  </a:lnTo>
                  <a:lnTo>
                    <a:pt x="46" y="583"/>
                  </a:lnTo>
                  <a:lnTo>
                    <a:pt x="40" y="553"/>
                  </a:lnTo>
                  <a:lnTo>
                    <a:pt x="32" y="502"/>
                  </a:lnTo>
                  <a:lnTo>
                    <a:pt x="29" y="452"/>
                  </a:lnTo>
                  <a:lnTo>
                    <a:pt x="30" y="404"/>
                  </a:lnTo>
                  <a:lnTo>
                    <a:pt x="39" y="358"/>
                  </a:lnTo>
                  <a:lnTo>
                    <a:pt x="51" y="319"/>
                  </a:lnTo>
                  <a:lnTo>
                    <a:pt x="66" y="281"/>
                  </a:lnTo>
                  <a:lnTo>
                    <a:pt x="84" y="246"/>
                  </a:lnTo>
                  <a:lnTo>
                    <a:pt x="105" y="214"/>
                  </a:lnTo>
                  <a:lnTo>
                    <a:pt x="129" y="185"/>
                  </a:lnTo>
                  <a:lnTo>
                    <a:pt x="153" y="159"/>
                  </a:lnTo>
                  <a:lnTo>
                    <a:pt x="186" y="126"/>
                  </a:lnTo>
                  <a:lnTo>
                    <a:pt x="222" y="98"/>
                  </a:lnTo>
                  <a:lnTo>
                    <a:pt x="259" y="72"/>
                  </a:lnTo>
                  <a:lnTo>
                    <a:pt x="291" y="51"/>
                  </a:lnTo>
                  <a:lnTo>
                    <a:pt x="325" y="34"/>
                  </a:lnTo>
                  <a:lnTo>
                    <a:pt x="360" y="20"/>
                  </a:lnTo>
                  <a:lnTo>
                    <a:pt x="390" y="11"/>
                  </a:lnTo>
                  <a:lnTo>
                    <a:pt x="422" y="5"/>
                  </a:lnTo>
                  <a:lnTo>
                    <a:pt x="454" y="2"/>
                  </a:lnTo>
                  <a:lnTo>
                    <a:pt x="4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67" name="Google Shape;10567;p23"/>
          <p:cNvGrpSpPr/>
          <p:nvPr/>
        </p:nvGrpSpPr>
        <p:grpSpPr>
          <a:xfrm>
            <a:off x="9788163" y="24422894"/>
            <a:ext cx="514446" cy="547516"/>
            <a:chOff x="2528" y="2251"/>
            <a:chExt cx="1789" cy="1904"/>
          </a:xfrm>
        </p:grpSpPr>
        <p:sp>
          <p:nvSpPr>
            <p:cNvPr id="10568" name="Google Shape;10568;p23"/>
            <p:cNvSpPr/>
            <p:nvPr/>
          </p:nvSpPr>
          <p:spPr>
            <a:xfrm>
              <a:off x="2744" y="2356"/>
              <a:ext cx="297" cy="296"/>
            </a:xfrm>
            <a:custGeom>
              <a:rect b="b" l="l" r="r" t="t"/>
              <a:pathLst>
                <a:path extrusionOk="0" h="592" w="593">
                  <a:moveTo>
                    <a:pt x="296" y="0"/>
                  </a:moveTo>
                  <a:lnTo>
                    <a:pt x="340" y="4"/>
                  </a:lnTo>
                  <a:lnTo>
                    <a:pt x="382" y="13"/>
                  </a:lnTo>
                  <a:lnTo>
                    <a:pt x="421" y="28"/>
                  </a:lnTo>
                  <a:lnTo>
                    <a:pt x="457" y="48"/>
                  </a:lnTo>
                  <a:lnTo>
                    <a:pt x="491" y="73"/>
                  </a:lnTo>
                  <a:lnTo>
                    <a:pt x="520" y="102"/>
                  </a:lnTo>
                  <a:lnTo>
                    <a:pt x="545" y="135"/>
                  </a:lnTo>
                  <a:lnTo>
                    <a:pt x="565" y="172"/>
                  </a:lnTo>
                  <a:lnTo>
                    <a:pt x="580" y="212"/>
                  </a:lnTo>
                  <a:lnTo>
                    <a:pt x="590" y="253"/>
                  </a:lnTo>
                  <a:lnTo>
                    <a:pt x="593" y="296"/>
                  </a:lnTo>
                  <a:lnTo>
                    <a:pt x="590" y="340"/>
                  </a:lnTo>
                  <a:lnTo>
                    <a:pt x="580" y="382"/>
                  </a:lnTo>
                  <a:lnTo>
                    <a:pt x="565" y="421"/>
                  </a:lnTo>
                  <a:lnTo>
                    <a:pt x="545"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69" name="Google Shape;10569;p23"/>
            <p:cNvSpPr/>
            <p:nvPr/>
          </p:nvSpPr>
          <p:spPr>
            <a:xfrm>
              <a:off x="2528" y="2698"/>
              <a:ext cx="727" cy="1457"/>
            </a:xfrm>
            <a:custGeom>
              <a:rect b="b" l="l" r="r" t="t"/>
              <a:pathLst>
                <a:path extrusionOk="0" h="2913" w="1453">
                  <a:moveTo>
                    <a:pt x="658" y="0"/>
                  </a:moveTo>
                  <a:lnTo>
                    <a:pt x="798" y="0"/>
                  </a:lnTo>
                  <a:lnTo>
                    <a:pt x="802" y="0"/>
                  </a:lnTo>
                  <a:lnTo>
                    <a:pt x="808" y="2"/>
                  </a:lnTo>
                  <a:lnTo>
                    <a:pt x="812" y="6"/>
                  </a:lnTo>
                  <a:lnTo>
                    <a:pt x="815" y="10"/>
                  </a:lnTo>
                  <a:lnTo>
                    <a:pt x="819" y="20"/>
                  </a:lnTo>
                  <a:lnTo>
                    <a:pt x="815" y="30"/>
                  </a:lnTo>
                  <a:lnTo>
                    <a:pt x="764" y="123"/>
                  </a:lnTo>
                  <a:lnTo>
                    <a:pt x="822" y="227"/>
                  </a:lnTo>
                  <a:lnTo>
                    <a:pt x="827" y="240"/>
                  </a:lnTo>
                  <a:lnTo>
                    <a:pt x="829" y="254"/>
                  </a:lnTo>
                  <a:lnTo>
                    <a:pt x="828" y="268"/>
                  </a:lnTo>
                  <a:lnTo>
                    <a:pt x="786" y="465"/>
                  </a:lnTo>
                  <a:lnTo>
                    <a:pt x="964" y="2"/>
                  </a:lnTo>
                  <a:lnTo>
                    <a:pt x="1110" y="2"/>
                  </a:lnTo>
                  <a:lnTo>
                    <a:pt x="1160" y="6"/>
                  </a:lnTo>
                  <a:lnTo>
                    <a:pt x="1207" y="16"/>
                  </a:lnTo>
                  <a:lnTo>
                    <a:pt x="1251" y="33"/>
                  </a:lnTo>
                  <a:lnTo>
                    <a:pt x="1293" y="57"/>
                  </a:lnTo>
                  <a:lnTo>
                    <a:pt x="1330" y="84"/>
                  </a:lnTo>
                  <a:lnTo>
                    <a:pt x="1364" y="118"/>
                  </a:lnTo>
                  <a:lnTo>
                    <a:pt x="1393" y="155"/>
                  </a:lnTo>
                  <a:lnTo>
                    <a:pt x="1416" y="197"/>
                  </a:lnTo>
                  <a:lnTo>
                    <a:pt x="1433" y="241"/>
                  </a:lnTo>
                  <a:lnTo>
                    <a:pt x="1444" y="289"/>
                  </a:lnTo>
                  <a:lnTo>
                    <a:pt x="1447" y="339"/>
                  </a:lnTo>
                  <a:lnTo>
                    <a:pt x="1453" y="1388"/>
                  </a:lnTo>
                  <a:lnTo>
                    <a:pt x="1451" y="1416"/>
                  </a:lnTo>
                  <a:lnTo>
                    <a:pt x="1441" y="1444"/>
                  </a:lnTo>
                  <a:lnTo>
                    <a:pt x="1429" y="1468"/>
                  </a:lnTo>
                  <a:lnTo>
                    <a:pt x="1411" y="1489"/>
                  </a:lnTo>
                  <a:lnTo>
                    <a:pt x="1390" y="1507"/>
                  </a:lnTo>
                  <a:lnTo>
                    <a:pt x="1366" y="1519"/>
                  </a:lnTo>
                  <a:lnTo>
                    <a:pt x="1339" y="1529"/>
                  </a:lnTo>
                  <a:lnTo>
                    <a:pt x="1310" y="1531"/>
                  </a:lnTo>
                  <a:lnTo>
                    <a:pt x="1310" y="1531"/>
                  </a:lnTo>
                  <a:lnTo>
                    <a:pt x="1281" y="1529"/>
                  </a:lnTo>
                  <a:lnTo>
                    <a:pt x="1255" y="1521"/>
                  </a:lnTo>
                  <a:lnTo>
                    <a:pt x="1230" y="1507"/>
                  </a:lnTo>
                  <a:lnTo>
                    <a:pt x="1210" y="1489"/>
                  </a:lnTo>
                  <a:lnTo>
                    <a:pt x="1192" y="1468"/>
                  </a:lnTo>
                  <a:lnTo>
                    <a:pt x="1179" y="1445"/>
                  </a:lnTo>
                  <a:lnTo>
                    <a:pt x="1170" y="1418"/>
                  </a:lnTo>
                  <a:lnTo>
                    <a:pt x="1168" y="1389"/>
                  </a:lnTo>
                  <a:lnTo>
                    <a:pt x="1162" y="340"/>
                  </a:lnTo>
                  <a:lnTo>
                    <a:pt x="1162" y="334"/>
                  </a:lnTo>
                  <a:lnTo>
                    <a:pt x="1160" y="322"/>
                  </a:lnTo>
                  <a:lnTo>
                    <a:pt x="1154" y="313"/>
                  </a:lnTo>
                  <a:lnTo>
                    <a:pt x="1145" y="306"/>
                  </a:lnTo>
                  <a:lnTo>
                    <a:pt x="1132" y="304"/>
                  </a:lnTo>
                  <a:lnTo>
                    <a:pt x="1120" y="306"/>
                  </a:lnTo>
                  <a:lnTo>
                    <a:pt x="1111" y="313"/>
                  </a:lnTo>
                  <a:lnTo>
                    <a:pt x="1105" y="322"/>
                  </a:lnTo>
                  <a:lnTo>
                    <a:pt x="1103" y="334"/>
                  </a:lnTo>
                  <a:lnTo>
                    <a:pt x="1105" y="2741"/>
                  </a:lnTo>
                  <a:lnTo>
                    <a:pt x="1102" y="2776"/>
                  </a:lnTo>
                  <a:lnTo>
                    <a:pt x="1092" y="2808"/>
                  </a:lnTo>
                  <a:lnTo>
                    <a:pt x="1076" y="2837"/>
                  </a:lnTo>
                  <a:lnTo>
                    <a:pt x="1055" y="2863"/>
                  </a:lnTo>
                  <a:lnTo>
                    <a:pt x="1030" y="2884"/>
                  </a:lnTo>
                  <a:lnTo>
                    <a:pt x="1001" y="2899"/>
                  </a:lnTo>
                  <a:lnTo>
                    <a:pt x="968" y="2909"/>
                  </a:lnTo>
                  <a:lnTo>
                    <a:pt x="934" y="2913"/>
                  </a:lnTo>
                  <a:lnTo>
                    <a:pt x="900" y="2909"/>
                  </a:lnTo>
                  <a:lnTo>
                    <a:pt x="867" y="2899"/>
                  </a:lnTo>
                  <a:lnTo>
                    <a:pt x="838" y="2884"/>
                  </a:lnTo>
                  <a:lnTo>
                    <a:pt x="813" y="2863"/>
                  </a:lnTo>
                  <a:lnTo>
                    <a:pt x="792" y="2837"/>
                  </a:lnTo>
                  <a:lnTo>
                    <a:pt x="776" y="2808"/>
                  </a:lnTo>
                  <a:lnTo>
                    <a:pt x="767" y="2776"/>
                  </a:lnTo>
                  <a:lnTo>
                    <a:pt x="763" y="2741"/>
                  </a:lnTo>
                  <a:lnTo>
                    <a:pt x="763" y="1408"/>
                  </a:lnTo>
                  <a:lnTo>
                    <a:pt x="760" y="1394"/>
                  </a:lnTo>
                  <a:lnTo>
                    <a:pt x="751" y="1381"/>
                  </a:lnTo>
                  <a:lnTo>
                    <a:pt x="740" y="1374"/>
                  </a:lnTo>
                  <a:lnTo>
                    <a:pt x="726" y="1371"/>
                  </a:lnTo>
                  <a:lnTo>
                    <a:pt x="711" y="1374"/>
                  </a:lnTo>
                  <a:lnTo>
                    <a:pt x="699" y="1381"/>
                  </a:lnTo>
                  <a:lnTo>
                    <a:pt x="691" y="1394"/>
                  </a:lnTo>
                  <a:lnTo>
                    <a:pt x="689" y="1408"/>
                  </a:lnTo>
                  <a:lnTo>
                    <a:pt x="689" y="2741"/>
                  </a:lnTo>
                  <a:lnTo>
                    <a:pt x="685" y="2776"/>
                  </a:lnTo>
                  <a:lnTo>
                    <a:pt x="675" y="2808"/>
                  </a:lnTo>
                  <a:lnTo>
                    <a:pt x="660" y="2837"/>
                  </a:lnTo>
                  <a:lnTo>
                    <a:pt x="639" y="2863"/>
                  </a:lnTo>
                  <a:lnTo>
                    <a:pt x="613" y="2884"/>
                  </a:lnTo>
                  <a:lnTo>
                    <a:pt x="584" y="2899"/>
                  </a:lnTo>
                  <a:lnTo>
                    <a:pt x="552" y="2909"/>
                  </a:lnTo>
                  <a:lnTo>
                    <a:pt x="517" y="2913"/>
                  </a:lnTo>
                  <a:lnTo>
                    <a:pt x="482" y="2909"/>
                  </a:lnTo>
                  <a:lnTo>
                    <a:pt x="451" y="2899"/>
                  </a:lnTo>
                  <a:lnTo>
                    <a:pt x="421" y="2884"/>
                  </a:lnTo>
                  <a:lnTo>
                    <a:pt x="397" y="2863"/>
                  </a:lnTo>
                  <a:lnTo>
                    <a:pt x="376" y="2837"/>
                  </a:lnTo>
                  <a:lnTo>
                    <a:pt x="359" y="2808"/>
                  </a:lnTo>
                  <a:lnTo>
                    <a:pt x="349" y="2776"/>
                  </a:lnTo>
                  <a:lnTo>
                    <a:pt x="346" y="2741"/>
                  </a:lnTo>
                  <a:lnTo>
                    <a:pt x="346" y="340"/>
                  </a:lnTo>
                  <a:lnTo>
                    <a:pt x="343" y="329"/>
                  </a:lnTo>
                  <a:lnTo>
                    <a:pt x="337" y="320"/>
                  </a:lnTo>
                  <a:lnTo>
                    <a:pt x="329" y="314"/>
                  </a:lnTo>
                  <a:lnTo>
                    <a:pt x="319" y="312"/>
                  </a:lnTo>
                  <a:lnTo>
                    <a:pt x="307" y="314"/>
                  </a:lnTo>
                  <a:lnTo>
                    <a:pt x="299" y="320"/>
                  </a:lnTo>
                  <a:lnTo>
                    <a:pt x="293" y="329"/>
                  </a:lnTo>
                  <a:lnTo>
                    <a:pt x="291" y="340"/>
                  </a:lnTo>
                  <a:lnTo>
                    <a:pt x="285" y="1389"/>
                  </a:lnTo>
                  <a:lnTo>
                    <a:pt x="283" y="1417"/>
                  </a:lnTo>
                  <a:lnTo>
                    <a:pt x="274" y="1445"/>
                  </a:lnTo>
                  <a:lnTo>
                    <a:pt x="261" y="1468"/>
                  </a:lnTo>
                  <a:lnTo>
                    <a:pt x="244" y="1489"/>
                  </a:lnTo>
                  <a:lnTo>
                    <a:pt x="223" y="1507"/>
                  </a:lnTo>
                  <a:lnTo>
                    <a:pt x="198" y="1521"/>
                  </a:lnTo>
                  <a:lnTo>
                    <a:pt x="172" y="1529"/>
                  </a:lnTo>
                  <a:lnTo>
                    <a:pt x="143" y="1531"/>
                  </a:lnTo>
                  <a:lnTo>
                    <a:pt x="141" y="1531"/>
                  </a:lnTo>
                  <a:lnTo>
                    <a:pt x="114" y="1529"/>
                  </a:lnTo>
                  <a:lnTo>
                    <a:pt x="86" y="1519"/>
                  </a:lnTo>
                  <a:lnTo>
                    <a:pt x="63" y="1507"/>
                  </a:lnTo>
                  <a:lnTo>
                    <a:pt x="41" y="1489"/>
                  </a:lnTo>
                  <a:lnTo>
                    <a:pt x="24" y="1468"/>
                  </a:lnTo>
                  <a:lnTo>
                    <a:pt x="10" y="1444"/>
                  </a:lnTo>
                  <a:lnTo>
                    <a:pt x="2" y="1416"/>
                  </a:lnTo>
                  <a:lnTo>
                    <a:pt x="0" y="1388"/>
                  </a:lnTo>
                  <a:lnTo>
                    <a:pt x="5" y="339"/>
                  </a:lnTo>
                  <a:lnTo>
                    <a:pt x="9" y="289"/>
                  </a:lnTo>
                  <a:lnTo>
                    <a:pt x="20" y="241"/>
                  </a:lnTo>
                  <a:lnTo>
                    <a:pt x="37" y="197"/>
                  </a:lnTo>
                  <a:lnTo>
                    <a:pt x="60" y="155"/>
                  </a:lnTo>
                  <a:lnTo>
                    <a:pt x="89" y="118"/>
                  </a:lnTo>
                  <a:lnTo>
                    <a:pt x="122" y="84"/>
                  </a:lnTo>
                  <a:lnTo>
                    <a:pt x="160" y="57"/>
                  </a:lnTo>
                  <a:lnTo>
                    <a:pt x="202" y="33"/>
                  </a:lnTo>
                  <a:lnTo>
                    <a:pt x="246" y="16"/>
                  </a:lnTo>
                  <a:lnTo>
                    <a:pt x="293" y="6"/>
                  </a:lnTo>
                  <a:lnTo>
                    <a:pt x="343" y="2"/>
                  </a:lnTo>
                  <a:lnTo>
                    <a:pt x="488" y="2"/>
                  </a:lnTo>
                  <a:lnTo>
                    <a:pt x="663" y="465"/>
                  </a:lnTo>
                  <a:lnTo>
                    <a:pt x="626" y="268"/>
                  </a:lnTo>
                  <a:lnTo>
                    <a:pt x="626" y="254"/>
                  </a:lnTo>
                  <a:lnTo>
                    <a:pt x="627" y="240"/>
                  </a:lnTo>
                  <a:lnTo>
                    <a:pt x="633" y="227"/>
                  </a:lnTo>
                  <a:lnTo>
                    <a:pt x="690" y="123"/>
                  </a:lnTo>
                  <a:lnTo>
                    <a:pt x="639" y="30"/>
                  </a:lnTo>
                  <a:lnTo>
                    <a:pt x="637" y="20"/>
                  </a:lnTo>
                  <a:lnTo>
                    <a:pt x="640" y="10"/>
                  </a:lnTo>
                  <a:lnTo>
                    <a:pt x="644" y="6"/>
                  </a:lnTo>
                  <a:lnTo>
                    <a:pt x="647" y="2"/>
                  </a:lnTo>
                  <a:lnTo>
                    <a:pt x="653" y="0"/>
                  </a:lnTo>
                  <a:lnTo>
                    <a:pt x="6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0" name="Google Shape;10570;p23"/>
            <p:cNvSpPr/>
            <p:nvPr/>
          </p:nvSpPr>
          <p:spPr>
            <a:xfrm>
              <a:off x="3568" y="2356"/>
              <a:ext cx="296" cy="296"/>
            </a:xfrm>
            <a:custGeom>
              <a:rect b="b" l="l" r="r" t="t"/>
              <a:pathLst>
                <a:path extrusionOk="0" h="592" w="592">
                  <a:moveTo>
                    <a:pt x="296" y="0"/>
                  </a:moveTo>
                  <a:lnTo>
                    <a:pt x="340" y="4"/>
                  </a:lnTo>
                  <a:lnTo>
                    <a:pt x="382" y="13"/>
                  </a:lnTo>
                  <a:lnTo>
                    <a:pt x="421" y="28"/>
                  </a:lnTo>
                  <a:lnTo>
                    <a:pt x="457" y="48"/>
                  </a:lnTo>
                  <a:lnTo>
                    <a:pt x="491" y="73"/>
                  </a:lnTo>
                  <a:lnTo>
                    <a:pt x="520" y="102"/>
                  </a:lnTo>
                  <a:lnTo>
                    <a:pt x="544" y="135"/>
                  </a:lnTo>
                  <a:lnTo>
                    <a:pt x="565" y="172"/>
                  </a:lnTo>
                  <a:lnTo>
                    <a:pt x="580" y="212"/>
                  </a:lnTo>
                  <a:lnTo>
                    <a:pt x="590" y="253"/>
                  </a:lnTo>
                  <a:lnTo>
                    <a:pt x="592" y="296"/>
                  </a:lnTo>
                  <a:lnTo>
                    <a:pt x="590" y="340"/>
                  </a:lnTo>
                  <a:lnTo>
                    <a:pt x="580" y="382"/>
                  </a:lnTo>
                  <a:lnTo>
                    <a:pt x="565" y="421"/>
                  </a:lnTo>
                  <a:lnTo>
                    <a:pt x="544" y="457"/>
                  </a:lnTo>
                  <a:lnTo>
                    <a:pt x="520" y="491"/>
                  </a:lnTo>
                  <a:lnTo>
                    <a:pt x="491" y="520"/>
                  </a:lnTo>
                  <a:lnTo>
                    <a:pt x="457" y="544"/>
                  </a:lnTo>
                  <a:lnTo>
                    <a:pt x="421" y="565"/>
                  </a:lnTo>
                  <a:lnTo>
                    <a:pt x="382" y="580"/>
                  </a:lnTo>
                  <a:lnTo>
                    <a:pt x="340" y="590"/>
                  </a:lnTo>
                  <a:lnTo>
                    <a:pt x="296" y="592"/>
                  </a:lnTo>
                  <a:lnTo>
                    <a:pt x="253" y="590"/>
                  </a:lnTo>
                  <a:lnTo>
                    <a:pt x="211" y="580"/>
                  </a:lnTo>
                  <a:lnTo>
                    <a:pt x="172" y="565"/>
                  </a:lnTo>
                  <a:lnTo>
                    <a:pt x="135" y="544"/>
                  </a:lnTo>
                  <a:lnTo>
                    <a:pt x="102" y="520"/>
                  </a:lnTo>
                  <a:lnTo>
                    <a:pt x="73" y="491"/>
                  </a:lnTo>
                  <a:lnTo>
                    <a:pt x="48" y="457"/>
                  </a:lnTo>
                  <a:lnTo>
                    <a:pt x="28" y="421"/>
                  </a:lnTo>
                  <a:lnTo>
                    <a:pt x="13" y="382"/>
                  </a:lnTo>
                  <a:lnTo>
                    <a:pt x="4" y="340"/>
                  </a:lnTo>
                  <a:lnTo>
                    <a:pt x="0" y="296"/>
                  </a:lnTo>
                  <a:lnTo>
                    <a:pt x="4" y="253"/>
                  </a:lnTo>
                  <a:lnTo>
                    <a:pt x="13" y="212"/>
                  </a:lnTo>
                  <a:lnTo>
                    <a:pt x="28" y="172"/>
                  </a:lnTo>
                  <a:lnTo>
                    <a:pt x="48" y="135"/>
                  </a:lnTo>
                  <a:lnTo>
                    <a:pt x="73" y="102"/>
                  </a:lnTo>
                  <a:lnTo>
                    <a:pt x="102" y="73"/>
                  </a:lnTo>
                  <a:lnTo>
                    <a:pt x="135" y="48"/>
                  </a:lnTo>
                  <a:lnTo>
                    <a:pt x="172" y="28"/>
                  </a:lnTo>
                  <a:lnTo>
                    <a:pt x="211" y="13"/>
                  </a:lnTo>
                  <a:lnTo>
                    <a:pt x="253" y="4"/>
                  </a:lnTo>
                  <a:lnTo>
                    <a:pt x="2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1" name="Google Shape;10571;p23"/>
            <p:cNvSpPr/>
            <p:nvPr/>
          </p:nvSpPr>
          <p:spPr>
            <a:xfrm>
              <a:off x="3112" y="2251"/>
              <a:ext cx="1205" cy="1904"/>
            </a:xfrm>
            <a:custGeom>
              <a:rect b="b" l="l" r="r" t="t"/>
              <a:pathLst>
                <a:path extrusionOk="0" h="3808" w="2410">
                  <a:moveTo>
                    <a:pt x="155" y="0"/>
                  </a:moveTo>
                  <a:lnTo>
                    <a:pt x="182" y="6"/>
                  </a:lnTo>
                  <a:lnTo>
                    <a:pt x="207" y="16"/>
                  </a:lnTo>
                  <a:lnTo>
                    <a:pt x="231" y="31"/>
                  </a:lnTo>
                  <a:lnTo>
                    <a:pt x="251" y="51"/>
                  </a:lnTo>
                  <a:lnTo>
                    <a:pt x="977" y="919"/>
                  </a:lnTo>
                  <a:lnTo>
                    <a:pt x="1144" y="1360"/>
                  </a:lnTo>
                  <a:lnTo>
                    <a:pt x="1107" y="1163"/>
                  </a:lnTo>
                  <a:lnTo>
                    <a:pt x="1106" y="1149"/>
                  </a:lnTo>
                  <a:lnTo>
                    <a:pt x="1108" y="1135"/>
                  </a:lnTo>
                  <a:lnTo>
                    <a:pt x="1114" y="1122"/>
                  </a:lnTo>
                  <a:lnTo>
                    <a:pt x="1171" y="1018"/>
                  </a:lnTo>
                  <a:lnTo>
                    <a:pt x="1120" y="925"/>
                  </a:lnTo>
                  <a:lnTo>
                    <a:pt x="1118" y="915"/>
                  </a:lnTo>
                  <a:lnTo>
                    <a:pt x="1121" y="905"/>
                  </a:lnTo>
                  <a:lnTo>
                    <a:pt x="1123" y="901"/>
                  </a:lnTo>
                  <a:lnTo>
                    <a:pt x="1128" y="897"/>
                  </a:lnTo>
                  <a:lnTo>
                    <a:pt x="1133" y="895"/>
                  </a:lnTo>
                  <a:lnTo>
                    <a:pt x="1139" y="895"/>
                  </a:lnTo>
                  <a:lnTo>
                    <a:pt x="1279" y="895"/>
                  </a:lnTo>
                  <a:lnTo>
                    <a:pt x="1284" y="895"/>
                  </a:lnTo>
                  <a:lnTo>
                    <a:pt x="1288" y="897"/>
                  </a:lnTo>
                  <a:lnTo>
                    <a:pt x="1293" y="901"/>
                  </a:lnTo>
                  <a:lnTo>
                    <a:pt x="1296" y="905"/>
                  </a:lnTo>
                  <a:lnTo>
                    <a:pt x="1299" y="915"/>
                  </a:lnTo>
                  <a:lnTo>
                    <a:pt x="1296" y="925"/>
                  </a:lnTo>
                  <a:lnTo>
                    <a:pt x="1245" y="1018"/>
                  </a:lnTo>
                  <a:lnTo>
                    <a:pt x="1303" y="1122"/>
                  </a:lnTo>
                  <a:lnTo>
                    <a:pt x="1308" y="1135"/>
                  </a:lnTo>
                  <a:lnTo>
                    <a:pt x="1310" y="1149"/>
                  </a:lnTo>
                  <a:lnTo>
                    <a:pt x="1309" y="1163"/>
                  </a:lnTo>
                  <a:lnTo>
                    <a:pt x="1267" y="1360"/>
                  </a:lnTo>
                  <a:lnTo>
                    <a:pt x="1439" y="912"/>
                  </a:lnTo>
                  <a:lnTo>
                    <a:pt x="2158" y="51"/>
                  </a:lnTo>
                  <a:lnTo>
                    <a:pt x="2179" y="31"/>
                  </a:lnTo>
                  <a:lnTo>
                    <a:pt x="2202" y="16"/>
                  </a:lnTo>
                  <a:lnTo>
                    <a:pt x="2227" y="6"/>
                  </a:lnTo>
                  <a:lnTo>
                    <a:pt x="2255" y="0"/>
                  </a:lnTo>
                  <a:lnTo>
                    <a:pt x="2282" y="0"/>
                  </a:lnTo>
                  <a:lnTo>
                    <a:pt x="2310" y="6"/>
                  </a:lnTo>
                  <a:lnTo>
                    <a:pt x="2335" y="17"/>
                  </a:lnTo>
                  <a:lnTo>
                    <a:pt x="2360" y="33"/>
                  </a:lnTo>
                  <a:lnTo>
                    <a:pt x="2379" y="54"/>
                  </a:lnTo>
                  <a:lnTo>
                    <a:pt x="2394" y="78"/>
                  </a:lnTo>
                  <a:lnTo>
                    <a:pt x="2405" y="104"/>
                  </a:lnTo>
                  <a:lnTo>
                    <a:pt x="2410" y="130"/>
                  </a:lnTo>
                  <a:lnTo>
                    <a:pt x="2410" y="158"/>
                  </a:lnTo>
                  <a:lnTo>
                    <a:pt x="2404" y="185"/>
                  </a:lnTo>
                  <a:lnTo>
                    <a:pt x="2393" y="210"/>
                  </a:lnTo>
                  <a:lnTo>
                    <a:pt x="2377" y="235"/>
                  </a:lnTo>
                  <a:lnTo>
                    <a:pt x="1583" y="1184"/>
                  </a:lnTo>
                  <a:lnTo>
                    <a:pt x="1586" y="3636"/>
                  </a:lnTo>
                  <a:lnTo>
                    <a:pt x="1583" y="3671"/>
                  </a:lnTo>
                  <a:lnTo>
                    <a:pt x="1572" y="3703"/>
                  </a:lnTo>
                  <a:lnTo>
                    <a:pt x="1557" y="3732"/>
                  </a:lnTo>
                  <a:lnTo>
                    <a:pt x="1536" y="3758"/>
                  </a:lnTo>
                  <a:lnTo>
                    <a:pt x="1511" y="3779"/>
                  </a:lnTo>
                  <a:lnTo>
                    <a:pt x="1482" y="3794"/>
                  </a:lnTo>
                  <a:lnTo>
                    <a:pt x="1449" y="3804"/>
                  </a:lnTo>
                  <a:lnTo>
                    <a:pt x="1415" y="3808"/>
                  </a:lnTo>
                  <a:lnTo>
                    <a:pt x="1380" y="3804"/>
                  </a:lnTo>
                  <a:lnTo>
                    <a:pt x="1348" y="3794"/>
                  </a:lnTo>
                  <a:lnTo>
                    <a:pt x="1319" y="3779"/>
                  </a:lnTo>
                  <a:lnTo>
                    <a:pt x="1294" y="3758"/>
                  </a:lnTo>
                  <a:lnTo>
                    <a:pt x="1273" y="3732"/>
                  </a:lnTo>
                  <a:lnTo>
                    <a:pt x="1257" y="3703"/>
                  </a:lnTo>
                  <a:lnTo>
                    <a:pt x="1246" y="3671"/>
                  </a:lnTo>
                  <a:lnTo>
                    <a:pt x="1243" y="3636"/>
                  </a:lnTo>
                  <a:lnTo>
                    <a:pt x="1243" y="2303"/>
                  </a:lnTo>
                  <a:lnTo>
                    <a:pt x="1241" y="2289"/>
                  </a:lnTo>
                  <a:lnTo>
                    <a:pt x="1233" y="2276"/>
                  </a:lnTo>
                  <a:lnTo>
                    <a:pt x="1221" y="2269"/>
                  </a:lnTo>
                  <a:lnTo>
                    <a:pt x="1207" y="2266"/>
                  </a:lnTo>
                  <a:lnTo>
                    <a:pt x="1192" y="2269"/>
                  </a:lnTo>
                  <a:lnTo>
                    <a:pt x="1180" y="2276"/>
                  </a:lnTo>
                  <a:lnTo>
                    <a:pt x="1172" y="2289"/>
                  </a:lnTo>
                  <a:lnTo>
                    <a:pt x="1170" y="2303"/>
                  </a:lnTo>
                  <a:lnTo>
                    <a:pt x="1170" y="3636"/>
                  </a:lnTo>
                  <a:lnTo>
                    <a:pt x="1166" y="3671"/>
                  </a:lnTo>
                  <a:lnTo>
                    <a:pt x="1156" y="3703"/>
                  </a:lnTo>
                  <a:lnTo>
                    <a:pt x="1140" y="3732"/>
                  </a:lnTo>
                  <a:lnTo>
                    <a:pt x="1119" y="3758"/>
                  </a:lnTo>
                  <a:lnTo>
                    <a:pt x="1095" y="3779"/>
                  </a:lnTo>
                  <a:lnTo>
                    <a:pt x="1064" y="3794"/>
                  </a:lnTo>
                  <a:lnTo>
                    <a:pt x="1033" y="3804"/>
                  </a:lnTo>
                  <a:lnTo>
                    <a:pt x="998" y="3808"/>
                  </a:lnTo>
                  <a:lnTo>
                    <a:pt x="963" y="3804"/>
                  </a:lnTo>
                  <a:lnTo>
                    <a:pt x="931" y="3794"/>
                  </a:lnTo>
                  <a:lnTo>
                    <a:pt x="902" y="3779"/>
                  </a:lnTo>
                  <a:lnTo>
                    <a:pt x="876" y="3758"/>
                  </a:lnTo>
                  <a:lnTo>
                    <a:pt x="856" y="3732"/>
                  </a:lnTo>
                  <a:lnTo>
                    <a:pt x="841" y="3703"/>
                  </a:lnTo>
                  <a:lnTo>
                    <a:pt x="830" y="3671"/>
                  </a:lnTo>
                  <a:lnTo>
                    <a:pt x="827" y="3636"/>
                  </a:lnTo>
                  <a:lnTo>
                    <a:pt x="827" y="1184"/>
                  </a:lnTo>
                  <a:lnTo>
                    <a:pt x="32" y="235"/>
                  </a:lnTo>
                  <a:lnTo>
                    <a:pt x="16" y="210"/>
                  </a:lnTo>
                  <a:lnTo>
                    <a:pt x="6" y="185"/>
                  </a:lnTo>
                  <a:lnTo>
                    <a:pt x="0" y="158"/>
                  </a:lnTo>
                  <a:lnTo>
                    <a:pt x="0" y="130"/>
                  </a:lnTo>
                  <a:lnTo>
                    <a:pt x="4" y="104"/>
                  </a:lnTo>
                  <a:lnTo>
                    <a:pt x="15" y="78"/>
                  </a:lnTo>
                  <a:lnTo>
                    <a:pt x="30" y="54"/>
                  </a:lnTo>
                  <a:lnTo>
                    <a:pt x="51" y="33"/>
                  </a:lnTo>
                  <a:lnTo>
                    <a:pt x="74" y="17"/>
                  </a:lnTo>
                  <a:lnTo>
                    <a:pt x="101" y="6"/>
                  </a:lnTo>
                  <a:lnTo>
                    <a:pt x="127" y="0"/>
                  </a:lnTo>
                  <a:lnTo>
                    <a:pt x="1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572" name="Google Shape;10572;p23"/>
          <p:cNvSpPr/>
          <p:nvPr/>
        </p:nvSpPr>
        <p:spPr>
          <a:xfrm>
            <a:off x="7248041" y="24398087"/>
            <a:ext cx="388732" cy="597121"/>
          </a:xfrm>
          <a:custGeom>
            <a:rect b="b" l="l" r="r" t="t"/>
            <a:pathLst>
              <a:path extrusionOk="0" h="3999" w="2603">
                <a:moveTo>
                  <a:pt x="362" y="184"/>
                </a:moveTo>
                <a:lnTo>
                  <a:pt x="331" y="187"/>
                </a:lnTo>
                <a:lnTo>
                  <a:pt x="303" y="196"/>
                </a:lnTo>
                <a:lnTo>
                  <a:pt x="279" y="209"/>
                </a:lnTo>
                <a:lnTo>
                  <a:pt x="257" y="228"/>
                </a:lnTo>
                <a:lnTo>
                  <a:pt x="239" y="250"/>
                </a:lnTo>
                <a:lnTo>
                  <a:pt x="225" y="274"/>
                </a:lnTo>
                <a:lnTo>
                  <a:pt x="217" y="302"/>
                </a:lnTo>
                <a:lnTo>
                  <a:pt x="213" y="332"/>
                </a:lnTo>
                <a:lnTo>
                  <a:pt x="213" y="2264"/>
                </a:lnTo>
                <a:lnTo>
                  <a:pt x="217" y="2293"/>
                </a:lnTo>
                <a:lnTo>
                  <a:pt x="225" y="2321"/>
                </a:lnTo>
                <a:lnTo>
                  <a:pt x="239" y="2346"/>
                </a:lnTo>
                <a:lnTo>
                  <a:pt x="257" y="2368"/>
                </a:lnTo>
                <a:lnTo>
                  <a:pt x="279" y="2387"/>
                </a:lnTo>
                <a:lnTo>
                  <a:pt x="303" y="2400"/>
                </a:lnTo>
                <a:lnTo>
                  <a:pt x="331" y="2408"/>
                </a:lnTo>
                <a:lnTo>
                  <a:pt x="362" y="2411"/>
                </a:lnTo>
                <a:lnTo>
                  <a:pt x="373" y="2408"/>
                </a:lnTo>
                <a:lnTo>
                  <a:pt x="381" y="2400"/>
                </a:lnTo>
                <a:lnTo>
                  <a:pt x="385" y="2388"/>
                </a:lnTo>
                <a:lnTo>
                  <a:pt x="385" y="207"/>
                </a:lnTo>
                <a:lnTo>
                  <a:pt x="381" y="196"/>
                </a:lnTo>
                <a:lnTo>
                  <a:pt x="373" y="187"/>
                </a:lnTo>
                <a:lnTo>
                  <a:pt x="362" y="184"/>
                </a:lnTo>
                <a:close/>
                <a:moveTo>
                  <a:pt x="342" y="0"/>
                </a:moveTo>
                <a:lnTo>
                  <a:pt x="1549" y="0"/>
                </a:lnTo>
                <a:lnTo>
                  <a:pt x="1599" y="4"/>
                </a:lnTo>
                <a:lnTo>
                  <a:pt x="1646" y="13"/>
                </a:lnTo>
                <a:lnTo>
                  <a:pt x="1692" y="29"/>
                </a:lnTo>
                <a:lnTo>
                  <a:pt x="1734" y="50"/>
                </a:lnTo>
                <a:lnTo>
                  <a:pt x="1773" y="77"/>
                </a:lnTo>
                <a:lnTo>
                  <a:pt x="1809" y="107"/>
                </a:lnTo>
                <a:lnTo>
                  <a:pt x="1840" y="144"/>
                </a:lnTo>
                <a:lnTo>
                  <a:pt x="1867" y="183"/>
                </a:lnTo>
                <a:lnTo>
                  <a:pt x="1888" y="225"/>
                </a:lnTo>
                <a:lnTo>
                  <a:pt x="1904" y="270"/>
                </a:lnTo>
                <a:lnTo>
                  <a:pt x="1913" y="318"/>
                </a:lnTo>
                <a:lnTo>
                  <a:pt x="1917" y="368"/>
                </a:lnTo>
                <a:lnTo>
                  <a:pt x="1917" y="1184"/>
                </a:lnTo>
                <a:lnTo>
                  <a:pt x="1917" y="1185"/>
                </a:lnTo>
                <a:lnTo>
                  <a:pt x="1917" y="1185"/>
                </a:lnTo>
                <a:lnTo>
                  <a:pt x="1918" y="1187"/>
                </a:lnTo>
                <a:lnTo>
                  <a:pt x="1946" y="1212"/>
                </a:lnTo>
                <a:lnTo>
                  <a:pt x="1977" y="1241"/>
                </a:lnTo>
                <a:lnTo>
                  <a:pt x="2010" y="1273"/>
                </a:lnTo>
                <a:lnTo>
                  <a:pt x="2043" y="1306"/>
                </a:lnTo>
                <a:lnTo>
                  <a:pt x="2077" y="1340"/>
                </a:lnTo>
                <a:lnTo>
                  <a:pt x="2111" y="1374"/>
                </a:lnTo>
                <a:lnTo>
                  <a:pt x="2146" y="1411"/>
                </a:lnTo>
                <a:lnTo>
                  <a:pt x="2181" y="1446"/>
                </a:lnTo>
                <a:lnTo>
                  <a:pt x="2216" y="1481"/>
                </a:lnTo>
                <a:lnTo>
                  <a:pt x="2250" y="1516"/>
                </a:lnTo>
                <a:lnTo>
                  <a:pt x="2283" y="1552"/>
                </a:lnTo>
                <a:lnTo>
                  <a:pt x="2314" y="1585"/>
                </a:lnTo>
                <a:lnTo>
                  <a:pt x="2345" y="1616"/>
                </a:lnTo>
                <a:lnTo>
                  <a:pt x="2373" y="1647"/>
                </a:lnTo>
                <a:lnTo>
                  <a:pt x="2400" y="1675"/>
                </a:lnTo>
                <a:lnTo>
                  <a:pt x="2424" y="1699"/>
                </a:lnTo>
                <a:lnTo>
                  <a:pt x="2445" y="1721"/>
                </a:lnTo>
                <a:lnTo>
                  <a:pt x="2463" y="1740"/>
                </a:lnTo>
                <a:lnTo>
                  <a:pt x="2478" y="1755"/>
                </a:lnTo>
                <a:lnTo>
                  <a:pt x="2490" y="1766"/>
                </a:lnTo>
                <a:lnTo>
                  <a:pt x="2497" y="1773"/>
                </a:lnTo>
                <a:lnTo>
                  <a:pt x="2526" y="1800"/>
                </a:lnTo>
                <a:lnTo>
                  <a:pt x="2551" y="1829"/>
                </a:lnTo>
                <a:lnTo>
                  <a:pt x="2569" y="1862"/>
                </a:lnTo>
                <a:lnTo>
                  <a:pt x="2582" y="1895"/>
                </a:lnTo>
                <a:lnTo>
                  <a:pt x="2592" y="1929"/>
                </a:lnTo>
                <a:lnTo>
                  <a:pt x="2598" y="1962"/>
                </a:lnTo>
                <a:lnTo>
                  <a:pt x="2602" y="1996"/>
                </a:lnTo>
                <a:lnTo>
                  <a:pt x="2603" y="2028"/>
                </a:lnTo>
                <a:lnTo>
                  <a:pt x="2601" y="2058"/>
                </a:lnTo>
                <a:lnTo>
                  <a:pt x="2598" y="2086"/>
                </a:lnTo>
                <a:lnTo>
                  <a:pt x="2595" y="2110"/>
                </a:lnTo>
                <a:lnTo>
                  <a:pt x="2591" y="2131"/>
                </a:lnTo>
                <a:lnTo>
                  <a:pt x="2587" y="2147"/>
                </a:lnTo>
                <a:lnTo>
                  <a:pt x="2585" y="2158"/>
                </a:lnTo>
                <a:lnTo>
                  <a:pt x="2584" y="2160"/>
                </a:lnTo>
                <a:lnTo>
                  <a:pt x="2582" y="2163"/>
                </a:lnTo>
                <a:lnTo>
                  <a:pt x="2580" y="2166"/>
                </a:lnTo>
                <a:lnTo>
                  <a:pt x="2573" y="2180"/>
                </a:lnTo>
                <a:lnTo>
                  <a:pt x="2564" y="2203"/>
                </a:lnTo>
                <a:lnTo>
                  <a:pt x="2556" y="2233"/>
                </a:lnTo>
                <a:lnTo>
                  <a:pt x="2547" y="2270"/>
                </a:lnTo>
                <a:lnTo>
                  <a:pt x="2537" y="2315"/>
                </a:lnTo>
                <a:lnTo>
                  <a:pt x="2528" y="2365"/>
                </a:lnTo>
                <a:lnTo>
                  <a:pt x="2518" y="2419"/>
                </a:lnTo>
                <a:lnTo>
                  <a:pt x="2508" y="2479"/>
                </a:lnTo>
                <a:lnTo>
                  <a:pt x="2498" y="2542"/>
                </a:lnTo>
                <a:lnTo>
                  <a:pt x="2489" y="2610"/>
                </a:lnTo>
                <a:lnTo>
                  <a:pt x="2479" y="2680"/>
                </a:lnTo>
                <a:lnTo>
                  <a:pt x="2469" y="2752"/>
                </a:lnTo>
                <a:lnTo>
                  <a:pt x="2458" y="2825"/>
                </a:lnTo>
                <a:lnTo>
                  <a:pt x="2450" y="2898"/>
                </a:lnTo>
                <a:lnTo>
                  <a:pt x="2440" y="2972"/>
                </a:lnTo>
                <a:lnTo>
                  <a:pt x="2430" y="3045"/>
                </a:lnTo>
                <a:lnTo>
                  <a:pt x="2422" y="3118"/>
                </a:lnTo>
                <a:lnTo>
                  <a:pt x="2413" y="3187"/>
                </a:lnTo>
                <a:lnTo>
                  <a:pt x="2406" y="3255"/>
                </a:lnTo>
                <a:lnTo>
                  <a:pt x="2397" y="3320"/>
                </a:lnTo>
                <a:lnTo>
                  <a:pt x="2391" y="3381"/>
                </a:lnTo>
                <a:lnTo>
                  <a:pt x="2384" y="3438"/>
                </a:lnTo>
                <a:lnTo>
                  <a:pt x="2379" y="3489"/>
                </a:lnTo>
                <a:lnTo>
                  <a:pt x="2374" y="3535"/>
                </a:lnTo>
                <a:lnTo>
                  <a:pt x="2369" y="3574"/>
                </a:lnTo>
                <a:lnTo>
                  <a:pt x="2369" y="3576"/>
                </a:lnTo>
                <a:lnTo>
                  <a:pt x="2370" y="3577"/>
                </a:lnTo>
                <a:lnTo>
                  <a:pt x="2372" y="3577"/>
                </a:lnTo>
                <a:lnTo>
                  <a:pt x="2396" y="3580"/>
                </a:lnTo>
                <a:lnTo>
                  <a:pt x="2418" y="3590"/>
                </a:lnTo>
                <a:lnTo>
                  <a:pt x="2437" y="3604"/>
                </a:lnTo>
                <a:lnTo>
                  <a:pt x="2451" y="3623"/>
                </a:lnTo>
                <a:lnTo>
                  <a:pt x="2461" y="3645"/>
                </a:lnTo>
                <a:lnTo>
                  <a:pt x="2464" y="3669"/>
                </a:lnTo>
                <a:lnTo>
                  <a:pt x="2464" y="3908"/>
                </a:lnTo>
                <a:lnTo>
                  <a:pt x="2461" y="3932"/>
                </a:lnTo>
                <a:lnTo>
                  <a:pt x="2451" y="3954"/>
                </a:lnTo>
                <a:lnTo>
                  <a:pt x="2437" y="3972"/>
                </a:lnTo>
                <a:lnTo>
                  <a:pt x="2418" y="3987"/>
                </a:lnTo>
                <a:lnTo>
                  <a:pt x="2396" y="3997"/>
                </a:lnTo>
                <a:lnTo>
                  <a:pt x="2372" y="3999"/>
                </a:lnTo>
                <a:lnTo>
                  <a:pt x="1393" y="3999"/>
                </a:lnTo>
                <a:lnTo>
                  <a:pt x="1369" y="3997"/>
                </a:lnTo>
                <a:lnTo>
                  <a:pt x="1347" y="3987"/>
                </a:lnTo>
                <a:lnTo>
                  <a:pt x="1328" y="3972"/>
                </a:lnTo>
                <a:lnTo>
                  <a:pt x="1314" y="3954"/>
                </a:lnTo>
                <a:lnTo>
                  <a:pt x="1304" y="3932"/>
                </a:lnTo>
                <a:lnTo>
                  <a:pt x="1300" y="3908"/>
                </a:lnTo>
                <a:lnTo>
                  <a:pt x="1300" y="3668"/>
                </a:lnTo>
                <a:lnTo>
                  <a:pt x="1304" y="3644"/>
                </a:lnTo>
                <a:lnTo>
                  <a:pt x="1314" y="3621"/>
                </a:lnTo>
                <a:lnTo>
                  <a:pt x="1328" y="3602"/>
                </a:lnTo>
                <a:lnTo>
                  <a:pt x="1347" y="3588"/>
                </a:lnTo>
                <a:lnTo>
                  <a:pt x="1369" y="3579"/>
                </a:lnTo>
                <a:lnTo>
                  <a:pt x="1393" y="3576"/>
                </a:lnTo>
                <a:lnTo>
                  <a:pt x="1414" y="3576"/>
                </a:lnTo>
                <a:lnTo>
                  <a:pt x="1415" y="3576"/>
                </a:lnTo>
                <a:lnTo>
                  <a:pt x="1416" y="3574"/>
                </a:lnTo>
                <a:lnTo>
                  <a:pt x="1416" y="3573"/>
                </a:lnTo>
                <a:lnTo>
                  <a:pt x="1416" y="3513"/>
                </a:lnTo>
                <a:lnTo>
                  <a:pt x="1416" y="3507"/>
                </a:lnTo>
                <a:lnTo>
                  <a:pt x="1414" y="3501"/>
                </a:lnTo>
                <a:lnTo>
                  <a:pt x="1410" y="3496"/>
                </a:lnTo>
                <a:lnTo>
                  <a:pt x="1367" y="3449"/>
                </a:lnTo>
                <a:lnTo>
                  <a:pt x="1330" y="3400"/>
                </a:lnTo>
                <a:lnTo>
                  <a:pt x="1294" y="3350"/>
                </a:lnTo>
                <a:lnTo>
                  <a:pt x="1261" y="3299"/>
                </a:lnTo>
                <a:lnTo>
                  <a:pt x="1232" y="3248"/>
                </a:lnTo>
                <a:lnTo>
                  <a:pt x="1205" y="3198"/>
                </a:lnTo>
                <a:lnTo>
                  <a:pt x="1182" y="3151"/>
                </a:lnTo>
                <a:lnTo>
                  <a:pt x="1161" y="3103"/>
                </a:lnTo>
                <a:lnTo>
                  <a:pt x="1143" y="3060"/>
                </a:lnTo>
                <a:lnTo>
                  <a:pt x="1127" y="3019"/>
                </a:lnTo>
                <a:lnTo>
                  <a:pt x="1114" y="2982"/>
                </a:lnTo>
                <a:lnTo>
                  <a:pt x="1103" y="2950"/>
                </a:lnTo>
                <a:lnTo>
                  <a:pt x="1094" y="2922"/>
                </a:lnTo>
                <a:lnTo>
                  <a:pt x="1088" y="2900"/>
                </a:lnTo>
                <a:lnTo>
                  <a:pt x="1083" y="2884"/>
                </a:lnTo>
                <a:lnTo>
                  <a:pt x="1081" y="2876"/>
                </a:lnTo>
                <a:lnTo>
                  <a:pt x="1081" y="2875"/>
                </a:lnTo>
                <a:lnTo>
                  <a:pt x="1081" y="2873"/>
                </a:lnTo>
                <a:lnTo>
                  <a:pt x="1081" y="2873"/>
                </a:lnTo>
                <a:lnTo>
                  <a:pt x="1002" y="2192"/>
                </a:lnTo>
                <a:lnTo>
                  <a:pt x="1002" y="2191"/>
                </a:lnTo>
                <a:lnTo>
                  <a:pt x="1001" y="2188"/>
                </a:lnTo>
                <a:lnTo>
                  <a:pt x="1001" y="2187"/>
                </a:lnTo>
                <a:lnTo>
                  <a:pt x="981" y="2116"/>
                </a:lnTo>
                <a:lnTo>
                  <a:pt x="965" y="2051"/>
                </a:lnTo>
                <a:lnTo>
                  <a:pt x="953" y="1991"/>
                </a:lnTo>
                <a:lnTo>
                  <a:pt x="943" y="1935"/>
                </a:lnTo>
                <a:lnTo>
                  <a:pt x="936" y="1885"/>
                </a:lnTo>
                <a:lnTo>
                  <a:pt x="932" y="1840"/>
                </a:lnTo>
                <a:lnTo>
                  <a:pt x="930" y="1799"/>
                </a:lnTo>
                <a:lnTo>
                  <a:pt x="930" y="1761"/>
                </a:lnTo>
                <a:lnTo>
                  <a:pt x="932" y="1728"/>
                </a:lnTo>
                <a:lnTo>
                  <a:pt x="937" y="1699"/>
                </a:lnTo>
                <a:lnTo>
                  <a:pt x="942" y="1672"/>
                </a:lnTo>
                <a:lnTo>
                  <a:pt x="949" y="1650"/>
                </a:lnTo>
                <a:lnTo>
                  <a:pt x="957" y="1631"/>
                </a:lnTo>
                <a:lnTo>
                  <a:pt x="965" y="1614"/>
                </a:lnTo>
                <a:lnTo>
                  <a:pt x="974" y="1599"/>
                </a:lnTo>
                <a:lnTo>
                  <a:pt x="982" y="1588"/>
                </a:lnTo>
                <a:lnTo>
                  <a:pt x="992" y="1578"/>
                </a:lnTo>
                <a:lnTo>
                  <a:pt x="1001" y="1571"/>
                </a:lnTo>
                <a:lnTo>
                  <a:pt x="1009" y="1565"/>
                </a:lnTo>
                <a:lnTo>
                  <a:pt x="1018" y="1560"/>
                </a:lnTo>
                <a:lnTo>
                  <a:pt x="1024" y="1558"/>
                </a:lnTo>
                <a:lnTo>
                  <a:pt x="1030" y="1555"/>
                </a:lnTo>
                <a:lnTo>
                  <a:pt x="1035" y="1554"/>
                </a:lnTo>
                <a:lnTo>
                  <a:pt x="1037" y="1554"/>
                </a:lnTo>
                <a:lnTo>
                  <a:pt x="1038" y="1554"/>
                </a:lnTo>
                <a:lnTo>
                  <a:pt x="1060" y="1553"/>
                </a:lnTo>
                <a:lnTo>
                  <a:pt x="1096" y="1557"/>
                </a:lnTo>
                <a:lnTo>
                  <a:pt x="1130" y="1565"/>
                </a:lnTo>
                <a:lnTo>
                  <a:pt x="1160" y="1578"/>
                </a:lnTo>
                <a:lnTo>
                  <a:pt x="1188" y="1598"/>
                </a:lnTo>
                <a:lnTo>
                  <a:pt x="1214" y="1620"/>
                </a:lnTo>
                <a:lnTo>
                  <a:pt x="1238" y="1647"/>
                </a:lnTo>
                <a:lnTo>
                  <a:pt x="1259" y="1676"/>
                </a:lnTo>
                <a:lnTo>
                  <a:pt x="1280" y="1707"/>
                </a:lnTo>
                <a:lnTo>
                  <a:pt x="1297" y="1742"/>
                </a:lnTo>
                <a:lnTo>
                  <a:pt x="1313" y="1777"/>
                </a:lnTo>
                <a:lnTo>
                  <a:pt x="1327" y="1813"/>
                </a:lnTo>
                <a:lnTo>
                  <a:pt x="1339" y="1849"/>
                </a:lnTo>
                <a:lnTo>
                  <a:pt x="1352" y="1885"/>
                </a:lnTo>
                <a:lnTo>
                  <a:pt x="1360" y="1920"/>
                </a:lnTo>
                <a:lnTo>
                  <a:pt x="1369" y="1955"/>
                </a:lnTo>
                <a:lnTo>
                  <a:pt x="1376" y="1987"/>
                </a:lnTo>
                <a:lnTo>
                  <a:pt x="1382" y="2017"/>
                </a:lnTo>
                <a:lnTo>
                  <a:pt x="1387" y="2045"/>
                </a:lnTo>
                <a:lnTo>
                  <a:pt x="1389" y="2068"/>
                </a:lnTo>
                <a:lnTo>
                  <a:pt x="1393" y="2087"/>
                </a:lnTo>
                <a:lnTo>
                  <a:pt x="1394" y="2102"/>
                </a:lnTo>
                <a:lnTo>
                  <a:pt x="1395" y="2112"/>
                </a:lnTo>
                <a:lnTo>
                  <a:pt x="1395" y="2114"/>
                </a:lnTo>
                <a:lnTo>
                  <a:pt x="1397" y="2118"/>
                </a:lnTo>
                <a:lnTo>
                  <a:pt x="1398" y="2120"/>
                </a:lnTo>
                <a:lnTo>
                  <a:pt x="1403" y="2131"/>
                </a:lnTo>
                <a:lnTo>
                  <a:pt x="1411" y="2146"/>
                </a:lnTo>
                <a:lnTo>
                  <a:pt x="1422" y="2166"/>
                </a:lnTo>
                <a:lnTo>
                  <a:pt x="1434" y="2189"/>
                </a:lnTo>
                <a:lnTo>
                  <a:pt x="1450" y="2216"/>
                </a:lnTo>
                <a:lnTo>
                  <a:pt x="1466" y="2243"/>
                </a:lnTo>
                <a:lnTo>
                  <a:pt x="1484" y="2272"/>
                </a:lnTo>
                <a:lnTo>
                  <a:pt x="1504" y="2300"/>
                </a:lnTo>
                <a:lnTo>
                  <a:pt x="1525" y="2327"/>
                </a:lnTo>
                <a:lnTo>
                  <a:pt x="1545" y="2352"/>
                </a:lnTo>
                <a:lnTo>
                  <a:pt x="1566" y="2374"/>
                </a:lnTo>
                <a:lnTo>
                  <a:pt x="1587" y="2393"/>
                </a:lnTo>
                <a:lnTo>
                  <a:pt x="1607" y="2406"/>
                </a:lnTo>
                <a:lnTo>
                  <a:pt x="1610" y="2406"/>
                </a:lnTo>
                <a:lnTo>
                  <a:pt x="1634" y="2396"/>
                </a:lnTo>
                <a:lnTo>
                  <a:pt x="1656" y="2382"/>
                </a:lnTo>
                <a:lnTo>
                  <a:pt x="1674" y="2362"/>
                </a:lnTo>
                <a:lnTo>
                  <a:pt x="1689" y="2340"/>
                </a:lnTo>
                <a:lnTo>
                  <a:pt x="1698" y="2315"/>
                </a:lnTo>
                <a:lnTo>
                  <a:pt x="1701" y="2287"/>
                </a:lnTo>
                <a:lnTo>
                  <a:pt x="1701" y="334"/>
                </a:lnTo>
                <a:lnTo>
                  <a:pt x="1698" y="303"/>
                </a:lnTo>
                <a:lnTo>
                  <a:pt x="1689" y="275"/>
                </a:lnTo>
                <a:lnTo>
                  <a:pt x="1676" y="250"/>
                </a:lnTo>
                <a:lnTo>
                  <a:pt x="1656" y="228"/>
                </a:lnTo>
                <a:lnTo>
                  <a:pt x="1634" y="209"/>
                </a:lnTo>
                <a:lnTo>
                  <a:pt x="1609" y="196"/>
                </a:lnTo>
                <a:lnTo>
                  <a:pt x="1581" y="187"/>
                </a:lnTo>
                <a:lnTo>
                  <a:pt x="1551" y="184"/>
                </a:lnTo>
                <a:lnTo>
                  <a:pt x="736" y="184"/>
                </a:lnTo>
                <a:lnTo>
                  <a:pt x="724" y="187"/>
                </a:lnTo>
                <a:lnTo>
                  <a:pt x="714" y="197"/>
                </a:lnTo>
                <a:lnTo>
                  <a:pt x="710" y="209"/>
                </a:lnTo>
                <a:lnTo>
                  <a:pt x="710" y="2387"/>
                </a:lnTo>
                <a:lnTo>
                  <a:pt x="714" y="2400"/>
                </a:lnTo>
                <a:lnTo>
                  <a:pt x="724" y="2408"/>
                </a:lnTo>
                <a:lnTo>
                  <a:pt x="736" y="2412"/>
                </a:lnTo>
                <a:lnTo>
                  <a:pt x="788" y="2412"/>
                </a:lnTo>
                <a:lnTo>
                  <a:pt x="801" y="2416"/>
                </a:lnTo>
                <a:lnTo>
                  <a:pt x="810" y="2423"/>
                </a:lnTo>
                <a:lnTo>
                  <a:pt x="814" y="2435"/>
                </a:lnTo>
                <a:lnTo>
                  <a:pt x="834" y="2597"/>
                </a:lnTo>
                <a:lnTo>
                  <a:pt x="832" y="2608"/>
                </a:lnTo>
                <a:lnTo>
                  <a:pt x="827" y="2617"/>
                </a:lnTo>
                <a:lnTo>
                  <a:pt x="819" y="2624"/>
                </a:lnTo>
                <a:lnTo>
                  <a:pt x="808" y="2625"/>
                </a:lnTo>
                <a:lnTo>
                  <a:pt x="368" y="2625"/>
                </a:lnTo>
                <a:lnTo>
                  <a:pt x="318" y="2623"/>
                </a:lnTo>
                <a:lnTo>
                  <a:pt x="271" y="2613"/>
                </a:lnTo>
                <a:lnTo>
                  <a:pt x="225" y="2597"/>
                </a:lnTo>
                <a:lnTo>
                  <a:pt x="183" y="2575"/>
                </a:lnTo>
                <a:lnTo>
                  <a:pt x="144" y="2548"/>
                </a:lnTo>
                <a:lnTo>
                  <a:pt x="108" y="2518"/>
                </a:lnTo>
                <a:lnTo>
                  <a:pt x="77" y="2483"/>
                </a:lnTo>
                <a:lnTo>
                  <a:pt x="50" y="2444"/>
                </a:lnTo>
                <a:lnTo>
                  <a:pt x="29" y="2401"/>
                </a:lnTo>
                <a:lnTo>
                  <a:pt x="13" y="2355"/>
                </a:lnTo>
                <a:lnTo>
                  <a:pt x="4" y="2307"/>
                </a:lnTo>
                <a:lnTo>
                  <a:pt x="0" y="2258"/>
                </a:lnTo>
                <a:lnTo>
                  <a:pt x="0" y="342"/>
                </a:lnTo>
                <a:lnTo>
                  <a:pt x="4" y="292"/>
                </a:lnTo>
                <a:lnTo>
                  <a:pt x="15" y="243"/>
                </a:lnTo>
                <a:lnTo>
                  <a:pt x="32" y="198"/>
                </a:lnTo>
                <a:lnTo>
                  <a:pt x="55" y="156"/>
                </a:lnTo>
                <a:lnTo>
                  <a:pt x="84" y="118"/>
                </a:lnTo>
                <a:lnTo>
                  <a:pt x="118" y="84"/>
                </a:lnTo>
                <a:lnTo>
                  <a:pt x="156" y="55"/>
                </a:lnTo>
                <a:lnTo>
                  <a:pt x="199" y="32"/>
                </a:lnTo>
                <a:lnTo>
                  <a:pt x="244" y="15"/>
                </a:lnTo>
                <a:lnTo>
                  <a:pt x="291" y="4"/>
                </a:lnTo>
                <a:lnTo>
                  <a:pt x="3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573" name="Google Shape;10573;p23"/>
          <p:cNvGrpSpPr/>
          <p:nvPr/>
        </p:nvGrpSpPr>
        <p:grpSpPr>
          <a:xfrm>
            <a:off x="5981578" y="24461944"/>
            <a:ext cx="509613" cy="496590"/>
            <a:chOff x="303" y="2403"/>
            <a:chExt cx="2700" cy="2631"/>
          </a:xfrm>
        </p:grpSpPr>
        <p:sp>
          <p:nvSpPr>
            <p:cNvPr id="10574" name="Google Shape;10574;p23"/>
            <p:cNvSpPr/>
            <p:nvPr/>
          </p:nvSpPr>
          <p:spPr>
            <a:xfrm>
              <a:off x="1621" y="2403"/>
              <a:ext cx="220" cy="408"/>
            </a:xfrm>
            <a:custGeom>
              <a:rect b="b" l="l" r="r" t="t"/>
              <a:pathLst>
                <a:path extrusionOk="0" h="816" w="441">
                  <a:moveTo>
                    <a:pt x="0" y="0"/>
                  </a:moveTo>
                  <a:lnTo>
                    <a:pt x="258" y="0"/>
                  </a:lnTo>
                  <a:lnTo>
                    <a:pt x="441" y="816"/>
                  </a:lnTo>
                  <a:lnTo>
                    <a:pt x="0" y="81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5" name="Google Shape;10575;p23"/>
            <p:cNvSpPr/>
            <p:nvPr/>
          </p:nvSpPr>
          <p:spPr>
            <a:xfrm>
              <a:off x="1937" y="2896"/>
              <a:ext cx="230" cy="265"/>
            </a:xfrm>
            <a:custGeom>
              <a:rect b="b" l="l" r="r" t="t"/>
              <a:pathLst>
                <a:path extrusionOk="0" h="530" w="461">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6" name="Google Shape;10576;p23"/>
            <p:cNvSpPr/>
            <p:nvPr/>
          </p:nvSpPr>
          <p:spPr>
            <a:xfrm>
              <a:off x="1621" y="2896"/>
              <a:ext cx="232" cy="265"/>
            </a:xfrm>
            <a:custGeom>
              <a:rect b="b" l="l" r="r" t="t"/>
              <a:pathLst>
                <a:path extrusionOk="0" h="530" w="463">
                  <a:moveTo>
                    <a:pt x="0" y="0"/>
                  </a:moveTo>
                  <a:lnTo>
                    <a:pt x="463" y="0"/>
                  </a:lnTo>
                  <a:lnTo>
                    <a:pt x="463" y="299"/>
                  </a:lnTo>
                  <a:lnTo>
                    <a:pt x="458" y="346"/>
                  </a:lnTo>
                  <a:lnTo>
                    <a:pt x="444" y="389"/>
                  </a:lnTo>
                  <a:lnTo>
                    <a:pt x="422" y="429"/>
                  </a:lnTo>
                  <a:lnTo>
                    <a:pt x="395" y="463"/>
                  </a:lnTo>
                  <a:lnTo>
                    <a:pt x="361" y="491"/>
                  </a:lnTo>
                  <a:lnTo>
                    <a:pt x="322" y="513"/>
                  </a:lnTo>
                  <a:lnTo>
                    <a:pt x="279" y="525"/>
                  </a:lnTo>
                  <a:lnTo>
                    <a:pt x="232" y="530"/>
                  </a:lnTo>
                  <a:lnTo>
                    <a:pt x="184" y="525"/>
                  </a:lnTo>
                  <a:lnTo>
                    <a:pt x="141" y="513"/>
                  </a:lnTo>
                  <a:lnTo>
                    <a:pt x="102" y="491"/>
                  </a:lnTo>
                  <a:lnTo>
                    <a:pt x="68" y="463"/>
                  </a:lnTo>
                  <a:lnTo>
                    <a:pt x="40" y="429"/>
                  </a:lnTo>
                  <a:lnTo>
                    <a:pt x="19" y="389"/>
                  </a:lnTo>
                  <a:lnTo>
                    <a:pt x="5"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7" name="Google Shape;10577;p23"/>
            <p:cNvSpPr/>
            <p:nvPr/>
          </p:nvSpPr>
          <p:spPr>
            <a:xfrm>
              <a:off x="1705" y="3698"/>
              <a:ext cx="600" cy="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8" name="Google Shape;10578;p23"/>
            <p:cNvSpPr/>
            <p:nvPr/>
          </p:nvSpPr>
          <p:spPr>
            <a:xfrm>
              <a:off x="479" y="3168"/>
              <a:ext cx="2200" cy="1481"/>
            </a:xfrm>
            <a:custGeom>
              <a:rect b="b" l="l" r="r" t="t"/>
              <a:pathLst>
                <a:path extrusionOk="0" h="2961" w="4399">
                  <a:moveTo>
                    <a:pt x="2368" y="889"/>
                  </a:moveTo>
                  <a:lnTo>
                    <a:pt x="2340" y="894"/>
                  </a:lnTo>
                  <a:lnTo>
                    <a:pt x="2316" y="906"/>
                  </a:lnTo>
                  <a:lnTo>
                    <a:pt x="2298" y="923"/>
                  </a:lnTo>
                  <a:lnTo>
                    <a:pt x="2286" y="948"/>
                  </a:lnTo>
                  <a:lnTo>
                    <a:pt x="2282" y="974"/>
                  </a:lnTo>
                  <a:lnTo>
                    <a:pt x="2282" y="2036"/>
                  </a:lnTo>
                  <a:lnTo>
                    <a:pt x="2286" y="2064"/>
                  </a:lnTo>
                  <a:lnTo>
                    <a:pt x="2298" y="2087"/>
                  </a:lnTo>
                  <a:lnTo>
                    <a:pt x="2316" y="2106"/>
                  </a:lnTo>
                  <a:lnTo>
                    <a:pt x="2340" y="2118"/>
                  </a:lnTo>
                  <a:lnTo>
                    <a:pt x="2368" y="2122"/>
                  </a:lnTo>
                  <a:lnTo>
                    <a:pt x="4009" y="2122"/>
                  </a:lnTo>
                  <a:lnTo>
                    <a:pt x="4037" y="2118"/>
                  </a:lnTo>
                  <a:lnTo>
                    <a:pt x="4060" y="2106"/>
                  </a:lnTo>
                  <a:lnTo>
                    <a:pt x="4079" y="2087"/>
                  </a:lnTo>
                  <a:lnTo>
                    <a:pt x="4091" y="2064"/>
                  </a:lnTo>
                  <a:lnTo>
                    <a:pt x="4094" y="2036"/>
                  </a:lnTo>
                  <a:lnTo>
                    <a:pt x="4094" y="974"/>
                  </a:lnTo>
                  <a:lnTo>
                    <a:pt x="4091" y="948"/>
                  </a:lnTo>
                  <a:lnTo>
                    <a:pt x="4079" y="923"/>
                  </a:lnTo>
                  <a:lnTo>
                    <a:pt x="4060" y="906"/>
                  </a:lnTo>
                  <a:lnTo>
                    <a:pt x="4037" y="894"/>
                  </a:lnTo>
                  <a:lnTo>
                    <a:pt x="4009" y="889"/>
                  </a:lnTo>
                  <a:lnTo>
                    <a:pt x="2368" y="889"/>
                  </a:lnTo>
                  <a:close/>
                  <a:moveTo>
                    <a:pt x="305" y="0"/>
                  </a:moveTo>
                  <a:lnTo>
                    <a:pt x="339" y="39"/>
                  </a:lnTo>
                  <a:lnTo>
                    <a:pt x="376" y="73"/>
                  </a:lnTo>
                  <a:lnTo>
                    <a:pt x="420" y="102"/>
                  </a:lnTo>
                  <a:lnTo>
                    <a:pt x="466" y="125"/>
                  </a:lnTo>
                  <a:lnTo>
                    <a:pt x="514" y="142"/>
                  </a:lnTo>
                  <a:lnTo>
                    <a:pt x="567" y="153"/>
                  </a:lnTo>
                  <a:lnTo>
                    <a:pt x="621" y="156"/>
                  </a:lnTo>
                  <a:lnTo>
                    <a:pt x="675" y="153"/>
                  </a:lnTo>
                  <a:lnTo>
                    <a:pt x="726" y="142"/>
                  </a:lnTo>
                  <a:lnTo>
                    <a:pt x="775" y="125"/>
                  </a:lnTo>
                  <a:lnTo>
                    <a:pt x="822" y="102"/>
                  </a:lnTo>
                  <a:lnTo>
                    <a:pt x="864" y="73"/>
                  </a:lnTo>
                  <a:lnTo>
                    <a:pt x="902" y="39"/>
                  </a:lnTo>
                  <a:lnTo>
                    <a:pt x="936" y="0"/>
                  </a:lnTo>
                  <a:lnTo>
                    <a:pt x="970" y="39"/>
                  </a:lnTo>
                  <a:lnTo>
                    <a:pt x="1009" y="73"/>
                  </a:lnTo>
                  <a:lnTo>
                    <a:pt x="1051" y="102"/>
                  </a:lnTo>
                  <a:lnTo>
                    <a:pt x="1097" y="125"/>
                  </a:lnTo>
                  <a:lnTo>
                    <a:pt x="1147" y="142"/>
                  </a:lnTo>
                  <a:lnTo>
                    <a:pt x="1198" y="153"/>
                  </a:lnTo>
                  <a:lnTo>
                    <a:pt x="1252" y="156"/>
                  </a:lnTo>
                  <a:lnTo>
                    <a:pt x="1306" y="153"/>
                  </a:lnTo>
                  <a:lnTo>
                    <a:pt x="1359" y="142"/>
                  </a:lnTo>
                  <a:lnTo>
                    <a:pt x="1407" y="125"/>
                  </a:lnTo>
                  <a:lnTo>
                    <a:pt x="1453" y="102"/>
                  </a:lnTo>
                  <a:lnTo>
                    <a:pt x="1496" y="73"/>
                  </a:lnTo>
                  <a:lnTo>
                    <a:pt x="1534" y="39"/>
                  </a:lnTo>
                  <a:lnTo>
                    <a:pt x="1568" y="0"/>
                  </a:lnTo>
                  <a:lnTo>
                    <a:pt x="1602" y="39"/>
                  </a:lnTo>
                  <a:lnTo>
                    <a:pt x="1640" y="73"/>
                  </a:lnTo>
                  <a:lnTo>
                    <a:pt x="1682" y="102"/>
                  </a:lnTo>
                  <a:lnTo>
                    <a:pt x="1729" y="125"/>
                  </a:lnTo>
                  <a:lnTo>
                    <a:pt x="1778" y="142"/>
                  </a:lnTo>
                  <a:lnTo>
                    <a:pt x="1829" y="153"/>
                  </a:lnTo>
                  <a:lnTo>
                    <a:pt x="1883" y="156"/>
                  </a:lnTo>
                  <a:lnTo>
                    <a:pt x="1937" y="153"/>
                  </a:lnTo>
                  <a:lnTo>
                    <a:pt x="1990" y="142"/>
                  </a:lnTo>
                  <a:lnTo>
                    <a:pt x="2040" y="125"/>
                  </a:lnTo>
                  <a:lnTo>
                    <a:pt x="2084" y="102"/>
                  </a:lnTo>
                  <a:lnTo>
                    <a:pt x="2128" y="73"/>
                  </a:lnTo>
                  <a:lnTo>
                    <a:pt x="2166" y="39"/>
                  </a:lnTo>
                  <a:lnTo>
                    <a:pt x="2199" y="0"/>
                  </a:lnTo>
                  <a:lnTo>
                    <a:pt x="2233" y="39"/>
                  </a:lnTo>
                  <a:lnTo>
                    <a:pt x="2272" y="73"/>
                  </a:lnTo>
                  <a:lnTo>
                    <a:pt x="2313" y="102"/>
                  </a:lnTo>
                  <a:lnTo>
                    <a:pt x="2360" y="125"/>
                  </a:lnTo>
                  <a:lnTo>
                    <a:pt x="2409" y="142"/>
                  </a:lnTo>
                  <a:lnTo>
                    <a:pt x="2460" y="153"/>
                  </a:lnTo>
                  <a:lnTo>
                    <a:pt x="2516" y="156"/>
                  </a:lnTo>
                  <a:lnTo>
                    <a:pt x="2570" y="153"/>
                  </a:lnTo>
                  <a:lnTo>
                    <a:pt x="2621" y="142"/>
                  </a:lnTo>
                  <a:lnTo>
                    <a:pt x="2671" y="125"/>
                  </a:lnTo>
                  <a:lnTo>
                    <a:pt x="2717" y="102"/>
                  </a:lnTo>
                  <a:lnTo>
                    <a:pt x="2759" y="73"/>
                  </a:lnTo>
                  <a:lnTo>
                    <a:pt x="2798" y="39"/>
                  </a:lnTo>
                  <a:lnTo>
                    <a:pt x="2832" y="0"/>
                  </a:lnTo>
                  <a:lnTo>
                    <a:pt x="2864" y="39"/>
                  </a:lnTo>
                  <a:lnTo>
                    <a:pt x="2903" y="73"/>
                  </a:lnTo>
                  <a:lnTo>
                    <a:pt x="2946" y="102"/>
                  </a:lnTo>
                  <a:lnTo>
                    <a:pt x="2991" y="125"/>
                  </a:lnTo>
                  <a:lnTo>
                    <a:pt x="3041" y="142"/>
                  </a:lnTo>
                  <a:lnTo>
                    <a:pt x="3093" y="153"/>
                  </a:lnTo>
                  <a:lnTo>
                    <a:pt x="3147" y="156"/>
                  </a:lnTo>
                  <a:lnTo>
                    <a:pt x="3202" y="153"/>
                  </a:lnTo>
                  <a:lnTo>
                    <a:pt x="3253" y="142"/>
                  </a:lnTo>
                  <a:lnTo>
                    <a:pt x="3302" y="125"/>
                  </a:lnTo>
                  <a:lnTo>
                    <a:pt x="3349" y="102"/>
                  </a:lnTo>
                  <a:lnTo>
                    <a:pt x="3390" y="73"/>
                  </a:lnTo>
                  <a:lnTo>
                    <a:pt x="3429" y="39"/>
                  </a:lnTo>
                  <a:lnTo>
                    <a:pt x="3463" y="0"/>
                  </a:lnTo>
                  <a:lnTo>
                    <a:pt x="3497" y="39"/>
                  </a:lnTo>
                  <a:lnTo>
                    <a:pt x="3534" y="73"/>
                  </a:lnTo>
                  <a:lnTo>
                    <a:pt x="3578" y="102"/>
                  </a:lnTo>
                  <a:lnTo>
                    <a:pt x="3624" y="125"/>
                  </a:lnTo>
                  <a:lnTo>
                    <a:pt x="3672" y="142"/>
                  </a:lnTo>
                  <a:lnTo>
                    <a:pt x="3725" y="153"/>
                  </a:lnTo>
                  <a:lnTo>
                    <a:pt x="3779" y="156"/>
                  </a:lnTo>
                  <a:lnTo>
                    <a:pt x="3833" y="153"/>
                  </a:lnTo>
                  <a:lnTo>
                    <a:pt x="3885" y="142"/>
                  </a:lnTo>
                  <a:lnTo>
                    <a:pt x="3933" y="125"/>
                  </a:lnTo>
                  <a:lnTo>
                    <a:pt x="3980" y="102"/>
                  </a:lnTo>
                  <a:lnTo>
                    <a:pt x="4022" y="73"/>
                  </a:lnTo>
                  <a:lnTo>
                    <a:pt x="4060" y="39"/>
                  </a:lnTo>
                  <a:lnTo>
                    <a:pt x="4094" y="0"/>
                  </a:lnTo>
                  <a:lnTo>
                    <a:pt x="4133" y="43"/>
                  </a:lnTo>
                  <a:lnTo>
                    <a:pt x="4178" y="81"/>
                  </a:lnTo>
                  <a:lnTo>
                    <a:pt x="4227" y="111"/>
                  </a:lnTo>
                  <a:lnTo>
                    <a:pt x="4280" y="135"/>
                  </a:lnTo>
                  <a:lnTo>
                    <a:pt x="4337" y="149"/>
                  </a:lnTo>
                  <a:lnTo>
                    <a:pt x="4399" y="156"/>
                  </a:lnTo>
                  <a:lnTo>
                    <a:pt x="4399" y="2961"/>
                  </a:lnTo>
                  <a:lnTo>
                    <a:pt x="1920" y="2961"/>
                  </a:lnTo>
                  <a:lnTo>
                    <a:pt x="1920" y="605"/>
                  </a:lnTo>
                  <a:lnTo>
                    <a:pt x="1916" y="578"/>
                  </a:lnTo>
                  <a:lnTo>
                    <a:pt x="1903" y="554"/>
                  </a:lnTo>
                  <a:lnTo>
                    <a:pt x="1885" y="536"/>
                  </a:lnTo>
                  <a:lnTo>
                    <a:pt x="1862" y="525"/>
                  </a:lnTo>
                  <a:lnTo>
                    <a:pt x="1835" y="520"/>
                  </a:lnTo>
                  <a:lnTo>
                    <a:pt x="382" y="520"/>
                  </a:lnTo>
                  <a:lnTo>
                    <a:pt x="356" y="525"/>
                  </a:lnTo>
                  <a:lnTo>
                    <a:pt x="333" y="536"/>
                  </a:lnTo>
                  <a:lnTo>
                    <a:pt x="314" y="554"/>
                  </a:lnTo>
                  <a:lnTo>
                    <a:pt x="302" y="578"/>
                  </a:lnTo>
                  <a:lnTo>
                    <a:pt x="297" y="605"/>
                  </a:lnTo>
                  <a:lnTo>
                    <a:pt x="297" y="2961"/>
                  </a:lnTo>
                  <a:lnTo>
                    <a:pt x="0" y="2961"/>
                  </a:lnTo>
                  <a:lnTo>
                    <a:pt x="0" y="156"/>
                  </a:lnTo>
                  <a:lnTo>
                    <a:pt x="61" y="149"/>
                  </a:lnTo>
                  <a:lnTo>
                    <a:pt x="119" y="135"/>
                  </a:lnTo>
                  <a:lnTo>
                    <a:pt x="172" y="111"/>
                  </a:lnTo>
                  <a:lnTo>
                    <a:pt x="221" y="81"/>
                  </a:lnTo>
                  <a:lnTo>
                    <a:pt x="266" y="43"/>
                  </a:lnTo>
                  <a:lnTo>
                    <a:pt x="30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79" name="Google Shape;10579;p23"/>
            <p:cNvSpPr/>
            <p:nvPr/>
          </p:nvSpPr>
          <p:spPr>
            <a:xfrm>
              <a:off x="2568" y="2896"/>
              <a:ext cx="231" cy="265"/>
            </a:xfrm>
            <a:custGeom>
              <a:rect b="b" l="l" r="r" t="t"/>
              <a:pathLst>
                <a:path extrusionOk="0" h="530" w="462">
                  <a:moveTo>
                    <a:pt x="0" y="0"/>
                  </a:moveTo>
                  <a:lnTo>
                    <a:pt x="462" y="0"/>
                  </a:lnTo>
                  <a:lnTo>
                    <a:pt x="462" y="299"/>
                  </a:lnTo>
                  <a:lnTo>
                    <a:pt x="457" y="346"/>
                  </a:lnTo>
                  <a:lnTo>
                    <a:pt x="444" y="389"/>
                  </a:lnTo>
                  <a:lnTo>
                    <a:pt x="423" y="429"/>
                  </a:lnTo>
                  <a:lnTo>
                    <a:pt x="395" y="463"/>
                  </a:lnTo>
                  <a:lnTo>
                    <a:pt x="359" y="491"/>
                  </a:lnTo>
                  <a:lnTo>
                    <a:pt x="321" y="513"/>
                  </a:lnTo>
                  <a:lnTo>
                    <a:pt x="277" y="525"/>
                  </a:lnTo>
                  <a:lnTo>
                    <a:pt x="231" y="530"/>
                  </a:lnTo>
                  <a:lnTo>
                    <a:pt x="185" y="525"/>
                  </a:lnTo>
                  <a:lnTo>
                    <a:pt x="141" y="513"/>
                  </a:lnTo>
                  <a:lnTo>
                    <a:pt x="103" y="491"/>
                  </a:lnTo>
                  <a:lnTo>
                    <a:pt x="68" y="463"/>
                  </a:lnTo>
                  <a:lnTo>
                    <a:pt x="39" y="429"/>
                  </a:lnTo>
                  <a:lnTo>
                    <a:pt x="19" y="389"/>
                  </a:lnTo>
                  <a:lnTo>
                    <a:pt x="5"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0" name="Google Shape;10580;p23"/>
            <p:cNvSpPr/>
            <p:nvPr/>
          </p:nvSpPr>
          <p:spPr>
            <a:xfrm>
              <a:off x="2275" y="2403"/>
              <a:ext cx="471" cy="408"/>
            </a:xfrm>
            <a:custGeom>
              <a:rect b="b" l="l" r="r" t="t"/>
              <a:pathLst>
                <a:path extrusionOk="0" h="816" w="942">
                  <a:moveTo>
                    <a:pt x="0" y="0"/>
                  </a:moveTo>
                  <a:lnTo>
                    <a:pt x="214" y="0"/>
                  </a:lnTo>
                  <a:lnTo>
                    <a:pt x="942" y="816"/>
                  </a:lnTo>
                  <a:lnTo>
                    <a:pt x="546" y="816"/>
                  </a:lnTo>
                  <a:lnTo>
                    <a:pt x="354" y="52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1" name="Google Shape;10581;p23"/>
            <p:cNvSpPr/>
            <p:nvPr/>
          </p:nvSpPr>
          <p:spPr>
            <a:xfrm>
              <a:off x="712" y="3513"/>
              <a:ext cx="641" cy="1135"/>
            </a:xfrm>
            <a:custGeom>
              <a:rect b="b" l="l" r="r" t="t"/>
              <a:pathLst>
                <a:path extrusionOk="0" h="2270" w="1282">
                  <a:moveTo>
                    <a:pt x="1058" y="1026"/>
                  </a:moveTo>
                  <a:lnTo>
                    <a:pt x="1030" y="1029"/>
                  </a:lnTo>
                  <a:lnTo>
                    <a:pt x="1004" y="1040"/>
                  </a:lnTo>
                  <a:lnTo>
                    <a:pt x="982" y="1057"/>
                  </a:lnTo>
                  <a:lnTo>
                    <a:pt x="965" y="1079"/>
                  </a:lnTo>
                  <a:lnTo>
                    <a:pt x="954" y="1105"/>
                  </a:lnTo>
                  <a:lnTo>
                    <a:pt x="950" y="1135"/>
                  </a:lnTo>
                  <a:lnTo>
                    <a:pt x="954" y="1164"/>
                  </a:lnTo>
                  <a:lnTo>
                    <a:pt x="965" y="1189"/>
                  </a:lnTo>
                  <a:lnTo>
                    <a:pt x="982" y="1212"/>
                  </a:lnTo>
                  <a:lnTo>
                    <a:pt x="1004" y="1229"/>
                  </a:lnTo>
                  <a:lnTo>
                    <a:pt x="1030" y="1240"/>
                  </a:lnTo>
                  <a:lnTo>
                    <a:pt x="1058" y="1243"/>
                  </a:lnTo>
                  <a:lnTo>
                    <a:pt x="1087" y="1240"/>
                  </a:lnTo>
                  <a:lnTo>
                    <a:pt x="1114" y="1229"/>
                  </a:lnTo>
                  <a:lnTo>
                    <a:pt x="1135" y="1212"/>
                  </a:lnTo>
                  <a:lnTo>
                    <a:pt x="1152" y="1189"/>
                  </a:lnTo>
                  <a:lnTo>
                    <a:pt x="1163" y="1164"/>
                  </a:lnTo>
                  <a:lnTo>
                    <a:pt x="1168" y="1135"/>
                  </a:lnTo>
                  <a:lnTo>
                    <a:pt x="1163" y="1105"/>
                  </a:lnTo>
                  <a:lnTo>
                    <a:pt x="1152" y="1079"/>
                  </a:lnTo>
                  <a:lnTo>
                    <a:pt x="1135" y="1057"/>
                  </a:lnTo>
                  <a:lnTo>
                    <a:pt x="1114" y="1040"/>
                  </a:lnTo>
                  <a:lnTo>
                    <a:pt x="1087" y="1029"/>
                  </a:lnTo>
                  <a:lnTo>
                    <a:pt x="1058" y="1026"/>
                  </a:lnTo>
                  <a:close/>
                  <a:moveTo>
                    <a:pt x="0" y="0"/>
                  </a:moveTo>
                  <a:lnTo>
                    <a:pt x="1282" y="0"/>
                  </a:lnTo>
                  <a:lnTo>
                    <a:pt x="1282" y="2270"/>
                  </a:lnTo>
                  <a:lnTo>
                    <a:pt x="0" y="227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2" name="Google Shape;10582;p23"/>
            <p:cNvSpPr/>
            <p:nvPr/>
          </p:nvSpPr>
          <p:spPr>
            <a:xfrm>
              <a:off x="1837" y="2403"/>
              <a:ext cx="307" cy="408"/>
            </a:xfrm>
            <a:custGeom>
              <a:rect b="b" l="l" r="r" t="t"/>
              <a:pathLst>
                <a:path extrusionOk="0" h="816" w="615">
                  <a:moveTo>
                    <a:pt x="0" y="0"/>
                  </a:moveTo>
                  <a:lnTo>
                    <a:pt x="249" y="0"/>
                  </a:lnTo>
                  <a:lnTo>
                    <a:pt x="615" y="816"/>
                  </a:lnTo>
                  <a:lnTo>
                    <a:pt x="183" y="81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3" name="Google Shape;10583;p23"/>
            <p:cNvSpPr/>
            <p:nvPr/>
          </p:nvSpPr>
          <p:spPr>
            <a:xfrm>
              <a:off x="2055" y="2403"/>
              <a:ext cx="391" cy="408"/>
            </a:xfrm>
            <a:custGeom>
              <a:rect b="b" l="l" r="r" t="t"/>
              <a:pathLst>
                <a:path extrusionOk="0" h="816" w="781">
                  <a:moveTo>
                    <a:pt x="0" y="0"/>
                  </a:moveTo>
                  <a:lnTo>
                    <a:pt x="233" y="0"/>
                  </a:lnTo>
                  <a:lnTo>
                    <a:pt x="427" y="286"/>
                  </a:lnTo>
                  <a:lnTo>
                    <a:pt x="781" y="816"/>
                  </a:lnTo>
                  <a:lnTo>
                    <a:pt x="363" y="81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4" name="Google Shape;10584;p23"/>
            <p:cNvSpPr/>
            <p:nvPr/>
          </p:nvSpPr>
          <p:spPr>
            <a:xfrm>
              <a:off x="2253" y="2896"/>
              <a:ext cx="230" cy="265"/>
            </a:xfrm>
            <a:custGeom>
              <a:rect b="b" l="l" r="r" t="t"/>
              <a:pathLst>
                <a:path extrusionOk="0" h="530" w="461">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8" y="463"/>
                  </a:lnTo>
                  <a:lnTo>
                    <a:pt x="39" y="429"/>
                  </a:lnTo>
                  <a:lnTo>
                    <a:pt x="19" y="389"/>
                  </a:lnTo>
                  <a:lnTo>
                    <a:pt x="5"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5" name="Google Shape;10585;p23"/>
            <p:cNvSpPr/>
            <p:nvPr/>
          </p:nvSpPr>
          <p:spPr>
            <a:xfrm>
              <a:off x="410" y="2403"/>
              <a:ext cx="472" cy="408"/>
            </a:xfrm>
            <a:custGeom>
              <a:rect b="b" l="l" r="r" t="t"/>
              <a:pathLst>
                <a:path extrusionOk="0" h="816" w="943">
                  <a:moveTo>
                    <a:pt x="730" y="0"/>
                  </a:moveTo>
                  <a:lnTo>
                    <a:pt x="943" y="0"/>
                  </a:lnTo>
                  <a:lnTo>
                    <a:pt x="639" y="455"/>
                  </a:lnTo>
                  <a:lnTo>
                    <a:pt x="396" y="816"/>
                  </a:lnTo>
                  <a:lnTo>
                    <a:pt x="0" y="816"/>
                  </a:lnTo>
                  <a:lnTo>
                    <a:pt x="7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6" name="Google Shape;10586;p23"/>
            <p:cNvSpPr/>
            <p:nvPr/>
          </p:nvSpPr>
          <p:spPr>
            <a:xfrm>
              <a:off x="711" y="2403"/>
              <a:ext cx="389" cy="408"/>
            </a:xfrm>
            <a:custGeom>
              <a:rect b="b" l="l" r="r" t="t"/>
              <a:pathLst>
                <a:path extrusionOk="0" h="816" w="782">
                  <a:moveTo>
                    <a:pt x="547" y="0"/>
                  </a:moveTo>
                  <a:lnTo>
                    <a:pt x="782" y="0"/>
                  </a:lnTo>
                  <a:lnTo>
                    <a:pt x="417" y="816"/>
                  </a:lnTo>
                  <a:lnTo>
                    <a:pt x="0" y="816"/>
                  </a:lnTo>
                  <a:lnTo>
                    <a:pt x="305" y="361"/>
                  </a:lnTo>
                  <a:lnTo>
                    <a:pt x="54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7" name="Google Shape;10587;p23"/>
            <p:cNvSpPr/>
            <p:nvPr/>
          </p:nvSpPr>
          <p:spPr>
            <a:xfrm>
              <a:off x="1012" y="2403"/>
              <a:ext cx="309" cy="408"/>
            </a:xfrm>
            <a:custGeom>
              <a:rect b="b" l="l" r="r" t="t"/>
              <a:pathLst>
                <a:path extrusionOk="0" h="816" w="614">
                  <a:moveTo>
                    <a:pt x="365" y="0"/>
                  </a:moveTo>
                  <a:lnTo>
                    <a:pt x="614" y="0"/>
                  </a:lnTo>
                  <a:lnTo>
                    <a:pt x="432" y="816"/>
                  </a:lnTo>
                  <a:lnTo>
                    <a:pt x="0" y="816"/>
                  </a:lnTo>
                  <a:lnTo>
                    <a:pt x="36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8" name="Google Shape;10588;p23"/>
            <p:cNvSpPr/>
            <p:nvPr/>
          </p:nvSpPr>
          <p:spPr>
            <a:xfrm>
              <a:off x="1316" y="2403"/>
              <a:ext cx="219" cy="408"/>
            </a:xfrm>
            <a:custGeom>
              <a:rect b="b" l="l" r="r" t="t"/>
              <a:pathLst>
                <a:path extrusionOk="0" h="816" w="440">
                  <a:moveTo>
                    <a:pt x="183" y="0"/>
                  </a:moveTo>
                  <a:lnTo>
                    <a:pt x="440" y="0"/>
                  </a:lnTo>
                  <a:lnTo>
                    <a:pt x="440" y="816"/>
                  </a:lnTo>
                  <a:lnTo>
                    <a:pt x="0" y="816"/>
                  </a:lnTo>
                  <a:lnTo>
                    <a:pt x="1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89" name="Google Shape;10589;p23"/>
            <p:cNvSpPr/>
            <p:nvPr/>
          </p:nvSpPr>
          <p:spPr>
            <a:xfrm>
              <a:off x="358" y="2896"/>
              <a:ext cx="230" cy="265"/>
            </a:xfrm>
            <a:custGeom>
              <a:rect b="b" l="l" r="r" t="t"/>
              <a:pathLst>
                <a:path extrusionOk="0" h="530" w="461">
                  <a:moveTo>
                    <a:pt x="0" y="0"/>
                  </a:moveTo>
                  <a:lnTo>
                    <a:pt x="461" y="0"/>
                  </a:lnTo>
                  <a:lnTo>
                    <a:pt x="461" y="299"/>
                  </a:lnTo>
                  <a:lnTo>
                    <a:pt x="456" y="346"/>
                  </a:lnTo>
                  <a:lnTo>
                    <a:pt x="442" y="389"/>
                  </a:lnTo>
                  <a:lnTo>
                    <a:pt x="421" y="429"/>
                  </a:lnTo>
                  <a:lnTo>
                    <a:pt x="393" y="463"/>
                  </a:lnTo>
                  <a:lnTo>
                    <a:pt x="359" y="491"/>
                  </a:lnTo>
                  <a:lnTo>
                    <a:pt x="320" y="513"/>
                  </a:lnTo>
                  <a:lnTo>
                    <a:pt x="277" y="525"/>
                  </a:lnTo>
                  <a:lnTo>
                    <a:pt x="230" y="530"/>
                  </a:lnTo>
                  <a:lnTo>
                    <a:pt x="184" y="525"/>
                  </a:lnTo>
                  <a:lnTo>
                    <a:pt x="141" y="513"/>
                  </a:lnTo>
                  <a:lnTo>
                    <a:pt x="100" y="491"/>
                  </a:lnTo>
                  <a:lnTo>
                    <a:pt x="66" y="463"/>
                  </a:lnTo>
                  <a:lnTo>
                    <a:pt x="39" y="429"/>
                  </a:lnTo>
                  <a:lnTo>
                    <a:pt x="17" y="389"/>
                  </a:lnTo>
                  <a:lnTo>
                    <a:pt x="4"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0" name="Google Shape;10590;p23"/>
            <p:cNvSpPr/>
            <p:nvPr/>
          </p:nvSpPr>
          <p:spPr>
            <a:xfrm>
              <a:off x="303" y="4734"/>
              <a:ext cx="2700" cy="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1" name="Google Shape;10591;p23"/>
            <p:cNvSpPr/>
            <p:nvPr/>
          </p:nvSpPr>
          <p:spPr>
            <a:xfrm>
              <a:off x="674" y="2896"/>
              <a:ext cx="230" cy="265"/>
            </a:xfrm>
            <a:custGeom>
              <a:rect b="b" l="l" r="r" t="t"/>
              <a:pathLst>
                <a:path extrusionOk="0" h="530" w="461">
                  <a:moveTo>
                    <a:pt x="0" y="0"/>
                  </a:moveTo>
                  <a:lnTo>
                    <a:pt x="461" y="0"/>
                  </a:lnTo>
                  <a:lnTo>
                    <a:pt x="461" y="299"/>
                  </a:lnTo>
                  <a:lnTo>
                    <a:pt x="457" y="346"/>
                  </a:lnTo>
                  <a:lnTo>
                    <a:pt x="443" y="389"/>
                  </a:lnTo>
                  <a:lnTo>
                    <a:pt x="423" y="429"/>
                  </a:lnTo>
                  <a:lnTo>
                    <a:pt x="393" y="463"/>
                  </a:lnTo>
                  <a:lnTo>
                    <a:pt x="359" y="491"/>
                  </a:lnTo>
                  <a:lnTo>
                    <a:pt x="320" y="513"/>
                  </a:lnTo>
                  <a:lnTo>
                    <a:pt x="277" y="525"/>
                  </a:lnTo>
                  <a:lnTo>
                    <a:pt x="231" y="530"/>
                  </a:lnTo>
                  <a:lnTo>
                    <a:pt x="184" y="525"/>
                  </a:lnTo>
                  <a:lnTo>
                    <a:pt x="141" y="513"/>
                  </a:lnTo>
                  <a:lnTo>
                    <a:pt x="102" y="491"/>
                  </a:lnTo>
                  <a:lnTo>
                    <a:pt x="67" y="463"/>
                  </a:lnTo>
                  <a:lnTo>
                    <a:pt x="39" y="429"/>
                  </a:lnTo>
                  <a:lnTo>
                    <a:pt x="17" y="389"/>
                  </a:lnTo>
                  <a:lnTo>
                    <a:pt x="5"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2" name="Google Shape;10592;p23"/>
            <p:cNvSpPr/>
            <p:nvPr/>
          </p:nvSpPr>
          <p:spPr>
            <a:xfrm>
              <a:off x="1305" y="2896"/>
              <a:ext cx="230" cy="265"/>
            </a:xfrm>
            <a:custGeom>
              <a:rect b="b" l="l" r="r" t="t"/>
              <a:pathLst>
                <a:path extrusionOk="0" h="530" w="461">
                  <a:moveTo>
                    <a:pt x="0" y="0"/>
                  </a:moveTo>
                  <a:lnTo>
                    <a:pt x="461" y="0"/>
                  </a:lnTo>
                  <a:lnTo>
                    <a:pt x="461" y="299"/>
                  </a:lnTo>
                  <a:lnTo>
                    <a:pt x="456" y="346"/>
                  </a:lnTo>
                  <a:lnTo>
                    <a:pt x="444" y="389"/>
                  </a:lnTo>
                  <a:lnTo>
                    <a:pt x="422" y="429"/>
                  </a:lnTo>
                  <a:lnTo>
                    <a:pt x="394" y="463"/>
                  </a:lnTo>
                  <a:lnTo>
                    <a:pt x="360" y="491"/>
                  </a:lnTo>
                  <a:lnTo>
                    <a:pt x="320" y="513"/>
                  </a:lnTo>
                  <a:lnTo>
                    <a:pt x="277" y="525"/>
                  </a:lnTo>
                  <a:lnTo>
                    <a:pt x="230" y="530"/>
                  </a:lnTo>
                  <a:lnTo>
                    <a:pt x="184" y="525"/>
                  </a:lnTo>
                  <a:lnTo>
                    <a:pt x="141" y="513"/>
                  </a:lnTo>
                  <a:lnTo>
                    <a:pt x="102" y="491"/>
                  </a:lnTo>
                  <a:lnTo>
                    <a:pt x="68" y="463"/>
                  </a:lnTo>
                  <a:lnTo>
                    <a:pt x="40" y="429"/>
                  </a:lnTo>
                  <a:lnTo>
                    <a:pt x="18" y="389"/>
                  </a:lnTo>
                  <a:lnTo>
                    <a:pt x="4"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3" name="Google Shape;10593;p23"/>
            <p:cNvSpPr/>
            <p:nvPr/>
          </p:nvSpPr>
          <p:spPr>
            <a:xfrm>
              <a:off x="989" y="2896"/>
              <a:ext cx="231" cy="265"/>
            </a:xfrm>
            <a:custGeom>
              <a:rect b="b" l="l" r="r" t="t"/>
              <a:pathLst>
                <a:path extrusionOk="0" h="530" w="462">
                  <a:moveTo>
                    <a:pt x="0" y="0"/>
                  </a:moveTo>
                  <a:lnTo>
                    <a:pt x="462" y="0"/>
                  </a:lnTo>
                  <a:lnTo>
                    <a:pt x="462" y="299"/>
                  </a:lnTo>
                  <a:lnTo>
                    <a:pt x="457" y="346"/>
                  </a:lnTo>
                  <a:lnTo>
                    <a:pt x="443" y="389"/>
                  </a:lnTo>
                  <a:lnTo>
                    <a:pt x="423" y="429"/>
                  </a:lnTo>
                  <a:lnTo>
                    <a:pt x="395" y="463"/>
                  </a:lnTo>
                  <a:lnTo>
                    <a:pt x="359" y="491"/>
                  </a:lnTo>
                  <a:lnTo>
                    <a:pt x="321" y="513"/>
                  </a:lnTo>
                  <a:lnTo>
                    <a:pt x="277" y="525"/>
                  </a:lnTo>
                  <a:lnTo>
                    <a:pt x="231" y="530"/>
                  </a:lnTo>
                  <a:lnTo>
                    <a:pt x="185" y="525"/>
                  </a:lnTo>
                  <a:lnTo>
                    <a:pt x="141" y="513"/>
                  </a:lnTo>
                  <a:lnTo>
                    <a:pt x="103" y="491"/>
                  </a:lnTo>
                  <a:lnTo>
                    <a:pt x="69" y="463"/>
                  </a:lnTo>
                  <a:lnTo>
                    <a:pt x="39" y="429"/>
                  </a:lnTo>
                  <a:lnTo>
                    <a:pt x="19" y="389"/>
                  </a:lnTo>
                  <a:lnTo>
                    <a:pt x="5" y="346"/>
                  </a:lnTo>
                  <a:lnTo>
                    <a:pt x="0" y="29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94" name="Google Shape;10594;p23"/>
          <p:cNvGrpSpPr/>
          <p:nvPr/>
        </p:nvGrpSpPr>
        <p:grpSpPr>
          <a:xfrm>
            <a:off x="4727866" y="24462184"/>
            <a:ext cx="468739" cy="468931"/>
            <a:chOff x="-109" y="2168"/>
            <a:chExt cx="2454" cy="2455"/>
          </a:xfrm>
        </p:grpSpPr>
        <p:sp>
          <p:nvSpPr>
            <p:cNvPr id="10595" name="Google Shape;10595;p23"/>
            <p:cNvSpPr/>
            <p:nvPr/>
          </p:nvSpPr>
          <p:spPr>
            <a:xfrm>
              <a:off x="-109" y="2168"/>
              <a:ext cx="24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6" name="Google Shape;10596;p23"/>
            <p:cNvSpPr/>
            <p:nvPr/>
          </p:nvSpPr>
          <p:spPr>
            <a:xfrm>
              <a:off x="44" y="2373"/>
              <a:ext cx="2147" cy="1074"/>
            </a:xfrm>
            <a:custGeom>
              <a:rect b="b" l="l" r="r" t="t"/>
              <a:pathLst>
                <a:path extrusionOk="0" h="2148" w="4294">
                  <a:moveTo>
                    <a:pt x="3170" y="307"/>
                  </a:moveTo>
                  <a:lnTo>
                    <a:pt x="3170" y="512"/>
                  </a:lnTo>
                  <a:lnTo>
                    <a:pt x="3536" y="512"/>
                  </a:lnTo>
                  <a:lnTo>
                    <a:pt x="2683" y="1365"/>
                  </a:lnTo>
                  <a:lnTo>
                    <a:pt x="2070" y="751"/>
                  </a:lnTo>
                  <a:lnTo>
                    <a:pt x="1150" y="1672"/>
                  </a:lnTo>
                  <a:lnTo>
                    <a:pt x="844" y="1365"/>
                  </a:lnTo>
                  <a:lnTo>
                    <a:pt x="336" y="1871"/>
                  </a:lnTo>
                  <a:lnTo>
                    <a:pt x="480" y="2016"/>
                  </a:lnTo>
                  <a:lnTo>
                    <a:pt x="844" y="1654"/>
                  </a:lnTo>
                  <a:lnTo>
                    <a:pt x="1150" y="1961"/>
                  </a:lnTo>
                  <a:lnTo>
                    <a:pt x="2070" y="1041"/>
                  </a:lnTo>
                  <a:lnTo>
                    <a:pt x="2683" y="1654"/>
                  </a:lnTo>
                  <a:lnTo>
                    <a:pt x="3681" y="657"/>
                  </a:lnTo>
                  <a:lnTo>
                    <a:pt x="3681" y="1023"/>
                  </a:lnTo>
                  <a:lnTo>
                    <a:pt x="3885" y="1023"/>
                  </a:lnTo>
                  <a:lnTo>
                    <a:pt x="3885" y="307"/>
                  </a:lnTo>
                  <a:lnTo>
                    <a:pt x="3170" y="307"/>
                  </a:lnTo>
                  <a:close/>
                  <a:moveTo>
                    <a:pt x="0" y="0"/>
                  </a:moveTo>
                  <a:lnTo>
                    <a:pt x="4294" y="0"/>
                  </a:lnTo>
                  <a:lnTo>
                    <a:pt x="4294" y="2148"/>
                  </a:lnTo>
                  <a:lnTo>
                    <a:pt x="0" y="214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597" name="Google Shape;10597;p23"/>
            <p:cNvSpPr/>
            <p:nvPr/>
          </p:nvSpPr>
          <p:spPr>
            <a:xfrm>
              <a:off x="-109" y="3549"/>
              <a:ext cx="2454" cy="1074"/>
            </a:xfrm>
            <a:custGeom>
              <a:rect b="b" l="l" r="r" t="t"/>
              <a:pathLst>
                <a:path extrusionOk="0" h="2148" w="4908">
                  <a:moveTo>
                    <a:pt x="0" y="0"/>
                  </a:moveTo>
                  <a:lnTo>
                    <a:pt x="4908" y="0"/>
                  </a:lnTo>
                  <a:lnTo>
                    <a:pt x="4908" y="206"/>
                  </a:lnTo>
                  <a:lnTo>
                    <a:pt x="3592" y="206"/>
                  </a:lnTo>
                  <a:lnTo>
                    <a:pt x="4125" y="1743"/>
                  </a:lnTo>
                  <a:lnTo>
                    <a:pt x="4136" y="1792"/>
                  </a:lnTo>
                  <a:lnTo>
                    <a:pt x="4141" y="1840"/>
                  </a:lnTo>
                  <a:lnTo>
                    <a:pt x="4136" y="1888"/>
                  </a:lnTo>
                  <a:lnTo>
                    <a:pt x="4126" y="1934"/>
                  </a:lnTo>
                  <a:lnTo>
                    <a:pt x="4108" y="1978"/>
                  </a:lnTo>
                  <a:lnTo>
                    <a:pt x="4084" y="2019"/>
                  </a:lnTo>
                  <a:lnTo>
                    <a:pt x="4055" y="2054"/>
                  </a:lnTo>
                  <a:lnTo>
                    <a:pt x="4019" y="2085"/>
                  </a:lnTo>
                  <a:lnTo>
                    <a:pt x="3977" y="2112"/>
                  </a:lnTo>
                  <a:lnTo>
                    <a:pt x="3931" y="2132"/>
                  </a:lnTo>
                  <a:lnTo>
                    <a:pt x="3882" y="2144"/>
                  </a:lnTo>
                  <a:lnTo>
                    <a:pt x="3834" y="2148"/>
                  </a:lnTo>
                  <a:lnTo>
                    <a:pt x="3787" y="2144"/>
                  </a:lnTo>
                  <a:lnTo>
                    <a:pt x="3741" y="2133"/>
                  </a:lnTo>
                  <a:lnTo>
                    <a:pt x="3697" y="2115"/>
                  </a:lnTo>
                  <a:lnTo>
                    <a:pt x="3657" y="2091"/>
                  </a:lnTo>
                  <a:lnTo>
                    <a:pt x="3620" y="2060"/>
                  </a:lnTo>
                  <a:lnTo>
                    <a:pt x="3589" y="2024"/>
                  </a:lnTo>
                  <a:lnTo>
                    <a:pt x="3562" y="1984"/>
                  </a:lnTo>
                  <a:lnTo>
                    <a:pt x="3543" y="1938"/>
                  </a:lnTo>
                  <a:lnTo>
                    <a:pt x="2944" y="206"/>
                  </a:lnTo>
                  <a:lnTo>
                    <a:pt x="2761" y="206"/>
                  </a:lnTo>
                  <a:lnTo>
                    <a:pt x="2761" y="1535"/>
                  </a:lnTo>
                  <a:lnTo>
                    <a:pt x="2757" y="1584"/>
                  </a:lnTo>
                  <a:lnTo>
                    <a:pt x="2745" y="1631"/>
                  </a:lnTo>
                  <a:lnTo>
                    <a:pt x="2727" y="1675"/>
                  </a:lnTo>
                  <a:lnTo>
                    <a:pt x="2702" y="1715"/>
                  </a:lnTo>
                  <a:lnTo>
                    <a:pt x="2670" y="1751"/>
                  </a:lnTo>
                  <a:lnTo>
                    <a:pt x="2635" y="1782"/>
                  </a:lnTo>
                  <a:lnTo>
                    <a:pt x="2594" y="1807"/>
                  </a:lnTo>
                  <a:lnTo>
                    <a:pt x="2551" y="1825"/>
                  </a:lnTo>
                  <a:lnTo>
                    <a:pt x="2504" y="1837"/>
                  </a:lnTo>
                  <a:lnTo>
                    <a:pt x="2455" y="1841"/>
                  </a:lnTo>
                  <a:lnTo>
                    <a:pt x="2404" y="1837"/>
                  </a:lnTo>
                  <a:lnTo>
                    <a:pt x="2358" y="1825"/>
                  </a:lnTo>
                  <a:lnTo>
                    <a:pt x="2313" y="1807"/>
                  </a:lnTo>
                  <a:lnTo>
                    <a:pt x="2273" y="1782"/>
                  </a:lnTo>
                  <a:lnTo>
                    <a:pt x="2237" y="1751"/>
                  </a:lnTo>
                  <a:lnTo>
                    <a:pt x="2206" y="1715"/>
                  </a:lnTo>
                  <a:lnTo>
                    <a:pt x="2182" y="1675"/>
                  </a:lnTo>
                  <a:lnTo>
                    <a:pt x="2163" y="1631"/>
                  </a:lnTo>
                  <a:lnTo>
                    <a:pt x="2151" y="1584"/>
                  </a:lnTo>
                  <a:lnTo>
                    <a:pt x="2148" y="1535"/>
                  </a:lnTo>
                  <a:lnTo>
                    <a:pt x="2148" y="206"/>
                  </a:lnTo>
                  <a:lnTo>
                    <a:pt x="1965" y="206"/>
                  </a:lnTo>
                  <a:lnTo>
                    <a:pt x="1365" y="1940"/>
                  </a:lnTo>
                  <a:lnTo>
                    <a:pt x="1346" y="1986"/>
                  </a:lnTo>
                  <a:lnTo>
                    <a:pt x="1319" y="2026"/>
                  </a:lnTo>
                  <a:lnTo>
                    <a:pt x="1288" y="2062"/>
                  </a:lnTo>
                  <a:lnTo>
                    <a:pt x="1252" y="2091"/>
                  </a:lnTo>
                  <a:lnTo>
                    <a:pt x="1212" y="2115"/>
                  </a:lnTo>
                  <a:lnTo>
                    <a:pt x="1167" y="2133"/>
                  </a:lnTo>
                  <a:lnTo>
                    <a:pt x="1121" y="2145"/>
                  </a:lnTo>
                  <a:lnTo>
                    <a:pt x="1073" y="2148"/>
                  </a:lnTo>
                  <a:lnTo>
                    <a:pt x="1026" y="2144"/>
                  </a:lnTo>
                  <a:lnTo>
                    <a:pt x="976" y="2132"/>
                  </a:lnTo>
                  <a:lnTo>
                    <a:pt x="930" y="2112"/>
                  </a:lnTo>
                  <a:lnTo>
                    <a:pt x="890" y="2085"/>
                  </a:lnTo>
                  <a:lnTo>
                    <a:pt x="854" y="2054"/>
                  </a:lnTo>
                  <a:lnTo>
                    <a:pt x="823" y="2019"/>
                  </a:lnTo>
                  <a:lnTo>
                    <a:pt x="799" y="1978"/>
                  </a:lnTo>
                  <a:lnTo>
                    <a:pt x="781" y="1934"/>
                  </a:lnTo>
                  <a:lnTo>
                    <a:pt x="771" y="1888"/>
                  </a:lnTo>
                  <a:lnTo>
                    <a:pt x="768" y="1840"/>
                  </a:lnTo>
                  <a:lnTo>
                    <a:pt x="771" y="1792"/>
                  </a:lnTo>
                  <a:lnTo>
                    <a:pt x="783" y="1743"/>
                  </a:lnTo>
                  <a:lnTo>
                    <a:pt x="784" y="1743"/>
                  </a:lnTo>
                  <a:lnTo>
                    <a:pt x="1316" y="206"/>
                  </a:lnTo>
                  <a:lnTo>
                    <a:pt x="307" y="206"/>
                  </a:lnTo>
                  <a:lnTo>
                    <a:pt x="0" y="20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598" name="Google Shape;10598;p23"/>
          <p:cNvGrpSpPr/>
          <p:nvPr/>
        </p:nvGrpSpPr>
        <p:grpSpPr>
          <a:xfrm>
            <a:off x="3534022" y="24404482"/>
            <a:ext cx="408987" cy="584447"/>
            <a:chOff x="-416" y="2378"/>
            <a:chExt cx="1786" cy="2552"/>
          </a:xfrm>
        </p:grpSpPr>
        <p:sp>
          <p:nvSpPr>
            <p:cNvPr id="10599" name="Google Shape;10599;p23"/>
            <p:cNvSpPr/>
            <p:nvPr/>
          </p:nvSpPr>
          <p:spPr>
            <a:xfrm>
              <a:off x="-6" y="2378"/>
              <a:ext cx="969" cy="404"/>
            </a:xfrm>
            <a:custGeom>
              <a:rect b="b" l="l" r="r" t="t"/>
              <a:pathLst>
                <a:path extrusionOk="0" h="807" w="1937">
                  <a:moveTo>
                    <a:pt x="962" y="0"/>
                  </a:moveTo>
                  <a:lnTo>
                    <a:pt x="1002" y="4"/>
                  </a:lnTo>
                  <a:lnTo>
                    <a:pt x="1043" y="17"/>
                  </a:lnTo>
                  <a:lnTo>
                    <a:pt x="1080" y="35"/>
                  </a:lnTo>
                  <a:lnTo>
                    <a:pt x="1115" y="62"/>
                  </a:lnTo>
                  <a:lnTo>
                    <a:pt x="1146" y="96"/>
                  </a:lnTo>
                  <a:lnTo>
                    <a:pt x="1173" y="133"/>
                  </a:lnTo>
                  <a:lnTo>
                    <a:pt x="1190" y="170"/>
                  </a:lnTo>
                  <a:lnTo>
                    <a:pt x="1199" y="209"/>
                  </a:lnTo>
                  <a:lnTo>
                    <a:pt x="1201" y="247"/>
                  </a:lnTo>
                  <a:lnTo>
                    <a:pt x="1194" y="287"/>
                  </a:lnTo>
                  <a:lnTo>
                    <a:pt x="1765" y="287"/>
                  </a:lnTo>
                  <a:lnTo>
                    <a:pt x="1790" y="291"/>
                  </a:lnTo>
                  <a:lnTo>
                    <a:pt x="1812" y="300"/>
                  </a:lnTo>
                  <a:lnTo>
                    <a:pt x="1830" y="314"/>
                  </a:lnTo>
                  <a:lnTo>
                    <a:pt x="1846" y="334"/>
                  </a:lnTo>
                  <a:lnTo>
                    <a:pt x="1855" y="356"/>
                  </a:lnTo>
                  <a:lnTo>
                    <a:pt x="1937" y="653"/>
                  </a:lnTo>
                  <a:lnTo>
                    <a:pt x="1856" y="807"/>
                  </a:lnTo>
                  <a:lnTo>
                    <a:pt x="46" y="807"/>
                  </a:lnTo>
                  <a:lnTo>
                    <a:pt x="0" y="628"/>
                  </a:lnTo>
                  <a:lnTo>
                    <a:pt x="74" y="357"/>
                  </a:lnTo>
                  <a:lnTo>
                    <a:pt x="85" y="334"/>
                  </a:lnTo>
                  <a:lnTo>
                    <a:pt x="99" y="314"/>
                  </a:lnTo>
                  <a:lnTo>
                    <a:pt x="119" y="300"/>
                  </a:lnTo>
                  <a:lnTo>
                    <a:pt x="141" y="291"/>
                  </a:lnTo>
                  <a:lnTo>
                    <a:pt x="166" y="287"/>
                  </a:lnTo>
                  <a:lnTo>
                    <a:pt x="736" y="287"/>
                  </a:lnTo>
                  <a:lnTo>
                    <a:pt x="732" y="261"/>
                  </a:lnTo>
                  <a:lnTo>
                    <a:pt x="730" y="236"/>
                  </a:lnTo>
                  <a:lnTo>
                    <a:pt x="735" y="188"/>
                  </a:lnTo>
                  <a:lnTo>
                    <a:pt x="749" y="145"/>
                  </a:lnTo>
                  <a:lnTo>
                    <a:pt x="770" y="105"/>
                  </a:lnTo>
                  <a:lnTo>
                    <a:pt x="798" y="71"/>
                  </a:lnTo>
                  <a:lnTo>
                    <a:pt x="832" y="41"/>
                  </a:lnTo>
                  <a:lnTo>
                    <a:pt x="871" y="20"/>
                  </a:lnTo>
                  <a:lnTo>
                    <a:pt x="916" y="6"/>
                  </a:lnTo>
                  <a:lnTo>
                    <a:pt x="9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00" name="Google Shape;10600;p23"/>
            <p:cNvSpPr/>
            <p:nvPr/>
          </p:nvSpPr>
          <p:spPr>
            <a:xfrm>
              <a:off x="-206" y="2757"/>
              <a:ext cx="1366" cy="1931"/>
            </a:xfrm>
            <a:custGeom>
              <a:rect b="b" l="l" r="r" t="t"/>
              <a:pathLst>
                <a:path extrusionOk="0" h="3862" w="2732">
                  <a:moveTo>
                    <a:pt x="1196" y="3540"/>
                  </a:moveTo>
                  <a:lnTo>
                    <a:pt x="1170" y="3545"/>
                  </a:lnTo>
                  <a:lnTo>
                    <a:pt x="1148" y="3555"/>
                  </a:lnTo>
                  <a:lnTo>
                    <a:pt x="1131" y="3574"/>
                  </a:lnTo>
                  <a:lnTo>
                    <a:pt x="1119" y="3596"/>
                  </a:lnTo>
                  <a:lnTo>
                    <a:pt x="1116" y="3620"/>
                  </a:lnTo>
                  <a:lnTo>
                    <a:pt x="1119" y="3647"/>
                  </a:lnTo>
                  <a:lnTo>
                    <a:pt x="1131" y="3668"/>
                  </a:lnTo>
                  <a:lnTo>
                    <a:pt x="1148" y="3687"/>
                  </a:lnTo>
                  <a:lnTo>
                    <a:pt x="1170" y="3698"/>
                  </a:lnTo>
                  <a:lnTo>
                    <a:pt x="1196" y="3702"/>
                  </a:lnTo>
                  <a:lnTo>
                    <a:pt x="2490" y="3702"/>
                  </a:lnTo>
                  <a:lnTo>
                    <a:pt x="2516" y="3698"/>
                  </a:lnTo>
                  <a:lnTo>
                    <a:pt x="2538" y="3687"/>
                  </a:lnTo>
                  <a:lnTo>
                    <a:pt x="2556" y="3668"/>
                  </a:lnTo>
                  <a:lnTo>
                    <a:pt x="2567" y="3647"/>
                  </a:lnTo>
                  <a:lnTo>
                    <a:pt x="2572" y="3620"/>
                  </a:lnTo>
                  <a:lnTo>
                    <a:pt x="2567" y="3596"/>
                  </a:lnTo>
                  <a:lnTo>
                    <a:pt x="2556" y="3574"/>
                  </a:lnTo>
                  <a:lnTo>
                    <a:pt x="2538" y="3555"/>
                  </a:lnTo>
                  <a:lnTo>
                    <a:pt x="2516" y="3545"/>
                  </a:lnTo>
                  <a:lnTo>
                    <a:pt x="2490" y="3540"/>
                  </a:lnTo>
                  <a:lnTo>
                    <a:pt x="1196" y="3540"/>
                  </a:lnTo>
                  <a:close/>
                  <a:moveTo>
                    <a:pt x="1196" y="3193"/>
                  </a:moveTo>
                  <a:lnTo>
                    <a:pt x="1170" y="3198"/>
                  </a:lnTo>
                  <a:lnTo>
                    <a:pt x="1148" y="3209"/>
                  </a:lnTo>
                  <a:lnTo>
                    <a:pt x="1131" y="3227"/>
                  </a:lnTo>
                  <a:lnTo>
                    <a:pt x="1119" y="3249"/>
                  </a:lnTo>
                  <a:lnTo>
                    <a:pt x="1116" y="3275"/>
                  </a:lnTo>
                  <a:lnTo>
                    <a:pt x="1119" y="3300"/>
                  </a:lnTo>
                  <a:lnTo>
                    <a:pt x="1131" y="3323"/>
                  </a:lnTo>
                  <a:lnTo>
                    <a:pt x="1148" y="3340"/>
                  </a:lnTo>
                  <a:lnTo>
                    <a:pt x="1170" y="3351"/>
                  </a:lnTo>
                  <a:lnTo>
                    <a:pt x="1196" y="3356"/>
                  </a:lnTo>
                  <a:lnTo>
                    <a:pt x="2490" y="3356"/>
                  </a:lnTo>
                  <a:lnTo>
                    <a:pt x="2516" y="3351"/>
                  </a:lnTo>
                  <a:lnTo>
                    <a:pt x="2538" y="3340"/>
                  </a:lnTo>
                  <a:lnTo>
                    <a:pt x="2556" y="3323"/>
                  </a:lnTo>
                  <a:lnTo>
                    <a:pt x="2567" y="3300"/>
                  </a:lnTo>
                  <a:lnTo>
                    <a:pt x="2572" y="3275"/>
                  </a:lnTo>
                  <a:lnTo>
                    <a:pt x="2567" y="3249"/>
                  </a:lnTo>
                  <a:lnTo>
                    <a:pt x="2556" y="3227"/>
                  </a:lnTo>
                  <a:lnTo>
                    <a:pt x="2538" y="3209"/>
                  </a:lnTo>
                  <a:lnTo>
                    <a:pt x="2516" y="3198"/>
                  </a:lnTo>
                  <a:lnTo>
                    <a:pt x="2490" y="3193"/>
                  </a:lnTo>
                  <a:lnTo>
                    <a:pt x="1196" y="3193"/>
                  </a:lnTo>
                  <a:close/>
                  <a:moveTo>
                    <a:pt x="1196" y="2624"/>
                  </a:moveTo>
                  <a:lnTo>
                    <a:pt x="1170" y="2627"/>
                  </a:lnTo>
                  <a:lnTo>
                    <a:pt x="1148" y="2639"/>
                  </a:lnTo>
                  <a:lnTo>
                    <a:pt x="1131" y="2656"/>
                  </a:lnTo>
                  <a:lnTo>
                    <a:pt x="1119" y="2678"/>
                  </a:lnTo>
                  <a:lnTo>
                    <a:pt x="1116" y="2704"/>
                  </a:lnTo>
                  <a:lnTo>
                    <a:pt x="1119" y="2729"/>
                  </a:lnTo>
                  <a:lnTo>
                    <a:pt x="1131" y="2752"/>
                  </a:lnTo>
                  <a:lnTo>
                    <a:pt x="1148" y="2769"/>
                  </a:lnTo>
                  <a:lnTo>
                    <a:pt x="1170" y="2782"/>
                  </a:lnTo>
                  <a:lnTo>
                    <a:pt x="1196" y="2785"/>
                  </a:lnTo>
                  <a:lnTo>
                    <a:pt x="2490" y="2785"/>
                  </a:lnTo>
                  <a:lnTo>
                    <a:pt x="2516" y="2782"/>
                  </a:lnTo>
                  <a:lnTo>
                    <a:pt x="2538" y="2769"/>
                  </a:lnTo>
                  <a:lnTo>
                    <a:pt x="2556" y="2752"/>
                  </a:lnTo>
                  <a:lnTo>
                    <a:pt x="2567" y="2729"/>
                  </a:lnTo>
                  <a:lnTo>
                    <a:pt x="2572" y="2704"/>
                  </a:lnTo>
                  <a:lnTo>
                    <a:pt x="2567" y="2678"/>
                  </a:lnTo>
                  <a:lnTo>
                    <a:pt x="2556" y="2656"/>
                  </a:lnTo>
                  <a:lnTo>
                    <a:pt x="2538" y="2639"/>
                  </a:lnTo>
                  <a:lnTo>
                    <a:pt x="2516" y="2627"/>
                  </a:lnTo>
                  <a:lnTo>
                    <a:pt x="2490" y="2624"/>
                  </a:lnTo>
                  <a:lnTo>
                    <a:pt x="1196" y="2624"/>
                  </a:lnTo>
                  <a:close/>
                  <a:moveTo>
                    <a:pt x="1196" y="2277"/>
                  </a:moveTo>
                  <a:lnTo>
                    <a:pt x="1170" y="2280"/>
                  </a:lnTo>
                  <a:lnTo>
                    <a:pt x="1148" y="2293"/>
                  </a:lnTo>
                  <a:lnTo>
                    <a:pt x="1131" y="2310"/>
                  </a:lnTo>
                  <a:lnTo>
                    <a:pt x="1119" y="2333"/>
                  </a:lnTo>
                  <a:lnTo>
                    <a:pt x="1116" y="2358"/>
                  </a:lnTo>
                  <a:lnTo>
                    <a:pt x="1119" y="2384"/>
                  </a:lnTo>
                  <a:lnTo>
                    <a:pt x="1131" y="2406"/>
                  </a:lnTo>
                  <a:lnTo>
                    <a:pt x="1148" y="2423"/>
                  </a:lnTo>
                  <a:lnTo>
                    <a:pt x="1170" y="2435"/>
                  </a:lnTo>
                  <a:lnTo>
                    <a:pt x="1196" y="2438"/>
                  </a:lnTo>
                  <a:lnTo>
                    <a:pt x="2490" y="2438"/>
                  </a:lnTo>
                  <a:lnTo>
                    <a:pt x="2516" y="2435"/>
                  </a:lnTo>
                  <a:lnTo>
                    <a:pt x="2538" y="2423"/>
                  </a:lnTo>
                  <a:lnTo>
                    <a:pt x="2556" y="2406"/>
                  </a:lnTo>
                  <a:lnTo>
                    <a:pt x="2567" y="2384"/>
                  </a:lnTo>
                  <a:lnTo>
                    <a:pt x="2572" y="2358"/>
                  </a:lnTo>
                  <a:lnTo>
                    <a:pt x="2567" y="2333"/>
                  </a:lnTo>
                  <a:lnTo>
                    <a:pt x="2556" y="2310"/>
                  </a:lnTo>
                  <a:lnTo>
                    <a:pt x="2538" y="2293"/>
                  </a:lnTo>
                  <a:lnTo>
                    <a:pt x="2516" y="2280"/>
                  </a:lnTo>
                  <a:lnTo>
                    <a:pt x="2490" y="2277"/>
                  </a:lnTo>
                  <a:lnTo>
                    <a:pt x="1196" y="2277"/>
                  </a:lnTo>
                  <a:close/>
                  <a:moveTo>
                    <a:pt x="277" y="2209"/>
                  </a:moveTo>
                  <a:lnTo>
                    <a:pt x="252" y="2217"/>
                  </a:lnTo>
                  <a:lnTo>
                    <a:pt x="232" y="2233"/>
                  </a:lnTo>
                  <a:lnTo>
                    <a:pt x="217" y="2253"/>
                  </a:lnTo>
                  <a:lnTo>
                    <a:pt x="209" y="2277"/>
                  </a:lnTo>
                  <a:lnTo>
                    <a:pt x="209" y="2302"/>
                  </a:lnTo>
                  <a:lnTo>
                    <a:pt x="217" y="2325"/>
                  </a:lnTo>
                  <a:lnTo>
                    <a:pt x="232" y="2347"/>
                  </a:lnTo>
                  <a:lnTo>
                    <a:pt x="399" y="2514"/>
                  </a:lnTo>
                  <a:lnTo>
                    <a:pt x="232" y="2681"/>
                  </a:lnTo>
                  <a:lnTo>
                    <a:pt x="217" y="2701"/>
                  </a:lnTo>
                  <a:lnTo>
                    <a:pt x="209" y="2726"/>
                  </a:lnTo>
                  <a:lnTo>
                    <a:pt x="209" y="2751"/>
                  </a:lnTo>
                  <a:lnTo>
                    <a:pt x="217" y="2774"/>
                  </a:lnTo>
                  <a:lnTo>
                    <a:pt x="232" y="2796"/>
                  </a:lnTo>
                  <a:lnTo>
                    <a:pt x="249" y="2808"/>
                  </a:lnTo>
                  <a:lnTo>
                    <a:pt x="268" y="2817"/>
                  </a:lnTo>
                  <a:lnTo>
                    <a:pt x="290" y="2819"/>
                  </a:lnTo>
                  <a:lnTo>
                    <a:pt x="310" y="2817"/>
                  </a:lnTo>
                  <a:lnTo>
                    <a:pt x="330" y="2808"/>
                  </a:lnTo>
                  <a:lnTo>
                    <a:pt x="347" y="2796"/>
                  </a:lnTo>
                  <a:lnTo>
                    <a:pt x="514" y="2629"/>
                  </a:lnTo>
                  <a:lnTo>
                    <a:pt x="681" y="2796"/>
                  </a:lnTo>
                  <a:lnTo>
                    <a:pt x="698" y="2808"/>
                  </a:lnTo>
                  <a:lnTo>
                    <a:pt x="718" y="2817"/>
                  </a:lnTo>
                  <a:lnTo>
                    <a:pt x="738" y="2819"/>
                  </a:lnTo>
                  <a:lnTo>
                    <a:pt x="758" y="2817"/>
                  </a:lnTo>
                  <a:lnTo>
                    <a:pt x="778" y="2808"/>
                  </a:lnTo>
                  <a:lnTo>
                    <a:pt x="795" y="2796"/>
                  </a:lnTo>
                  <a:lnTo>
                    <a:pt x="811" y="2774"/>
                  </a:lnTo>
                  <a:lnTo>
                    <a:pt x="819" y="2751"/>
                  </a:lnTo>
                  <a:lnTo>
                    <a:pt x="819" y="2726"/>
                  </a:lnTo>
                  <a:lnTo>
                    <a:pt x="811" y="2701"/>
                  </a:lnTo>
                  <a:lnTo>
                    <a:pt x="795" y="2681"/>
                  </a:lnTo>
                  <a:lnTo>
                    <a:pt x="628" y="2514"/>
                  </a:lnTo>
                  <a:lnTo>
                    <a:pt x="795" y="2347"/>
                  </a:lnTo>
                  <a:lnTo>
                    <a:pt x="811" y="2325"/>
                  </a:lnTo>
                  <a:lnTo>
                    <a:pt x="819" y="2302"/>
                  </a:lnTo>
                  <a:lnTo>
                    <a:pt x="819" y="2277"/>
                  </a:lnTo>
                  <a:lnTo>
                    <a:pt x="811" y="2253"/>
                  </a:lnTo>
                  <a:lnTo>
                    <a:pt x="795" y="2233"/>
                  </a:lnTo>
                  <a:lnTo>
                    <a:pt x="774" y="2217"/>
                  </a:lnTo>
                  <a:lnTo>
                    <a:pt x="751" y="2209"/>
                  </a:lnTo>
                  <a:lnTo>
                    <a:pt x="726" y="2209"/>
                  </a:lnTo>
                  <a:lnTo>
                    <a:pt x="701" y="2217"/>
                  </a:lnTo>
                  <a:lnTo>
                    <a:pt x="681" y="2233"/>
                  </a:lnTo>
                  <a:lnTo>
                    <a:pt x="514" y="2400"/>
                  </a:lnTo>
                  <a:lnTo>
                    <a:pt x="347" y="2233"/>
                  </a:lnTo>
                  <a:lnTo>
                    <a:pt x="325" y="2217"/>
                  </a:lnTo>
                  <a:lnTo>
                    <a:pt x="302" y="2209"/>
                  </a:lnTo>
                  <a:lnTo>
                    <a:pt x="277" y="2209"/>
                  </a:lnTo>
                  <a:close/>
                  <a:moveTo>
                    <a:pt x="1196" y="1706"/>
                  </a:moveTo>
                  <a:lnTo>
                    <a:pt x="1170" y="1711"/>
                  </a:lnTo>
                  <a:lnTo>
                    <a:pt x="1148" y="1722"/>
                  </a:lnTo>
                  <a:lnTo>
                    <a:pt x="1131" y="1739"/>
                  </a:lnTo>
                  <a:lnTo>
                    <a:pt x="1119" y="1762"/>
                  </a:lnTo>
                  <a:lnTo>
                    <a:pt x="1116" y="1787"/>
                  </a:lnTo>
                  <a:lnTo>
                    <a:pt x="1119" y="1813"/>
                  </a:lnTo>
                  <a:lnTo>
                    <a:pt x="1131" y="1835"/>
                  </a:lnTo>
                  <a:lnTo>
                    <a:pt x="1148" y="1853"/>
                  </a:lnTo>
                  <a:lnTo>
                    <a:pt x="1170" y="1864"/>
                  </a:lnTo>
                  <a:lnTo>
                    <a:pt x="1196" y="1869"/>
                  </a:lnTo>
                  <a:lnTo>
                    <a:pt x="2490" y="1869"/>
                  </a:lnTo>
                  <a:lnTo>
                    <a:pt x="2516" y="1864"/>
                  </a:lnTo>
                  <a:lnTo>
                    <a:pt x="2538" y="1853"/>
                  </a:lnTo>
                  <a:lnTo>
                    <a:pt x="2556" y="1835"/>
                  </a:lnTo>
                  <a:lnTo>
                    <a:pt x="2567" y="1813"/>
                  </a:lnTo>
                  <a:lnTo>
                    <a:pt x="2572" y="1787"/>
                  </a:lnTo>
                  <a:lnTo>
                    <a:pt x="2567" y="1762"/>
                  </a:lnTo>
                  <a:lnTo>
                    <a:pt x="2556" y="1739"/>
                  </a:lnTo>
                  <a:lnTo>
                    <a:pt x="2538" y="1722"/>
                  </a:lnTo>
                  <a:lnTo>
                    <a:pt x="2516" y="1711"/>
                  </a:lnTo>
                  <a:lnTo>
                    <a:pt x="2490" y="1706"/>
                  </a:lnTo>
                  <a:lnTo>
                    <a:pt x="1196" y="1706"/>
                  </a:lnTo>
                  <a:close/>
                  <a:moveTo>
                    <a:pt x="1196" y="1360"/>
                  </a:moveTo>
                  <a:lnTo>
                    <a:pt x="1170" y="1365"/>
                  </a:lnTo>
                  <a:lnTo>
                    <a:pt x="1148" y="1375"/>
                  </a:lnTo>
                  <a:lnTo>
                    <a:pt x="1131" y="1394"/>
                  </a:lnTo>
                  <a:lnTo>
                    <a:pt x="1119" y="1416"/>
                  </a:lnTo>
                  <a:lnTo>
                    <a:pt x="1116" y="1442"/>
                  </a:lnTo>
                  <a:lnTo>
                    <a:pt x="1119" y="1467"/>
                  </a:lnTo>
                  <a:lnTo>
                    <a:pt x="1131" y="1488"/>
                  </a:lnTo>
                  <a:lnTo>
                    <a:pt x="1148" y="1507"/>
                  </a:lnTo>
                  <a:lnTo>
                    <a:pt x="1170" y="1518"/>
                  </a:lnTo>
                  <a:lnTo>
                    <a:pt x="1196" y="1522"/>
                  </a:lnTo>
                  <a:lnTo>
                    <a:pt x="2490" y="1522"/>
                  </a:lnTo>
                  <a:lnTo>
                    <a:pt x="2516" y="1518"/>
                  </a:lnTo>
                  <a:lnTo>
                    <a:pt x="2538" y="1507"/>
                  </a:lnTo>
                  <a:lnTo>
                    <a:pt x="2556" y="1488"/>
                  </a:lnTo>
                  <a:lnTo>
                    <a:pt x="2567" y="1467"/>
                  </a:lnTo>
                  <a:lnTo>
                    <a:pt x="2572" y="1442"/>
                  </a:lnTo>
                  <a:lnTo>
                    <a:pt x="2567" y="1416"/>
                  </a:lnTo>
                  <a:lnTo>
                    <a:pt x="2556" y="1394"/>
                  </a:lnTo>
                  <a:lnTo>
                    <a:pt x="2538" y="1375"/>
                  </a:lnTo>
                  <a:lnTo>
                    <a:pt x="2516" y="1365"/>
                  </a:lnTo>
                  <a:lnTo>
                    <a:pt x="2490" y="1360"/>
                  </a:lnTo>
                  <a:lnTo>
                    <a:pt x="1196" y="1360"/>
                  </a:lnTo>
                  <a:close/>
                  <a:moveTo>
                    <a:pt x="935" y="1235"/>
                  </a:moveTo>
                  <a:lnTo>
                    <a:pt x="913" y="1236"/>
                  </a:lnTo>
                  <a:lnTo>
                    <a:pt x="893" y="1242"/>
                  </a:lnTo>
                  <a:lnTo>
                    <a:pt x="828" y="1276"/>
                  </a:lnTo>
                  <a:lnTo>
                    <a:pt x="768" y="1313"/>
                  </a:lnTo>
                  <a:lnTo>
                    <a:pt x="713" y="1352"/>
                  </a:lnTo>
                  <a:lnTo>
                    <a:pt x="664" y="1392"/>
                  </a:lnTo>
                  <a:lnTo>
                    <a:pt x="619" y="1433"/>
                  </a:lnTo>
                  <a:lnTo>
                    <a:pt x="582" y="1473"/>
                  </a:lnTo>
                  <a:lnTo>
                    <a:pt x="548" y="1510"/>
                  </a:lnTo>
                  <a:lnTo>
                    <a:pt x="520" y="1544"/>
                  </a:lnTo>
                  <a:lnTo>
                    <a:pt x="477" y="1501"/>
                  </a:lnTo>
                  <a:lnTo>
                    <a:pt x="457" y="1487"/>
                  </a:lnTo>
                  <a:lnTo>
                    <a:pt x="432" y="1479"/>
                  </a:lnTo>
                  <a:lnTo>
                    <a:pt x="407" y="1479"/>
                  </a:lnTo>
                  <a:lnTo>
                    <a:pt x="384" y="1487"/>
                  </a:lnTo>
                  <a:lnTo>
                    <a:pt x="362" y="1501"/>
                  </a:lnTo>
                  <a:lnTo>
                    <a:pt x="347" y="1522"/>
                  </a:lnTo>
                  <a:lnTo>
                    <a:pt x="339" y="1546"/>
                  </a:lnTo>
                  <a:lnTo>
                    <a:pt x="339" y="1570"/>
                  </a:lnTo>
                  <a:lnTo>
                    <a:pt x="347" y="1595"/>
                  </a:lnTo>
                  <a:lnTo>
                    <a:pt x="362" y="1615"/>
                  </a:lnTo>
                  <a:lnTo>
                    <a:pt x="474" y="1727"/>
                  </a:lnTo>
                  <a:lnTo>
                    <a:pt x="491" y="1739"/>
                  </a:lnTo>
                  <a:lnTo>
                    <a:pt x="509" y="1748"/>
                  </a:lnTo>
                  <a:lnTo>
                    <a:pt x="531" y="1750"/>
                  </a:lnTo>
                  <a:lnTo>
                    <a:pt x="540" y="1750"/>
                  </a:lnTo>
                  <a:lnTo>
                    <a:pt x="565" y="1744"/>
                  </a:lnTo>
                  <a:lnTo>
                    <a:pt x="585" y="1730"/>
                  </a:lnTo>
                  <a:lnTo>
                    <a:pt x="601" y="1711"/>
                  </a:lnTo>
                  <a:lnTo>
                    <a:pt x="604" y="1706"/>
                  </a:lnTo>
                  <a:lnTo>
                    <a:pt x="610" y="1696"/>
                  </a:lnTo>
                  <a:lnTo>
                    <a:pt x="621" y="1680"/>
                  </a:lnTo>
                  <a:lnTo>
                    <a:pt x="636" y="1658"/>
                  </a:lnTo>
                  <a:lnTo>
                    <a:pt x="656" y="1634"/>
                  </a:lnTo>
                  <a:lnTo>
                    <a:pt x="681" y="1604"/>
                  </a:lnTo>
                  <a:lnTo>
                    <a:pt x="709" y="1575"/>
                  </a:lnTo>
                  <a:lnTo>
                    <a:pt x="740" y="1542"/>
                  </a:lnTo>
                  <a:lnTo>
                    <a:pt x="777" y="1510"/>
                  </a:lnTo>
                  <a:lnTo>
                    <a:pt x="817" y="1477"/>
                  </a:lnTo>
                  <a:lnTo>
                    <a:pt x="862" y="1445"/>
                  </a:lnTo>
                  <a:lnTo>
                    <a:pt x="910" y="1416"/>
                  </a:lnTo>
                  <a:lnTo>
                    <a:pt x="961" y="1389"/>
                  </a:lnTo>
                  <a:lnTo>
                    <a:pt x="980" y="1377"/>
                  </a:lnTo>
                  <a:lnTo>
                    <a:pt x="994" y="1361"/>
                  </a:lnTo>
                  <a:lnTo>
                    <a:pt x="1003" y="1343"/>
                  </a:lnTo>
                  <a:lnTo>
                    <a:pt x="1007" y="1323"/>
                  </a:lnTo>
                  <a:lnTo>
                    <a:pt x="1007" y="1303"/>
                  </a:lnTo>
                  <a:lnTo>
                    <a:pt x="1001" y="1281"/>
                  </a:lnTo>
                  <a:lnTo>
                    <a:pt x="989" y="1264"/>
                  </a:lnTo>
                  <a:lnTo>
                    <a:pt x="973" y="1248"/>
                  </a:lnTo>
                  <a:lnTo>
                    <a:pt x="955" y="1239"/>
                  </a:lnTo>
                  <a:lnTo>
                    <a:pt x="935" y="1235"/>
                  </a:lnTo>
                  <a:close/>
                  <a:moveTo>
                    <a:pt x="1196" y="789"/>
                  </a:moveTo>
                  <a:lnTo>
                    <a:pt x="1170" y="794"/>
                  </a:lnTo>
                  <a:lnTo>
                    <a:pt x="1148" y="806"/>
                  </a:lnTo>
                  <a:lnTo>
                    <a:pt x="1131" y="823"/>
                  </a:lnTo>
                  <a:lnTo>
                    <a:pt x="1119" y="845"/>
                  </a:lnTo>
                  <a:lnTo>
                    <a:pt x="1116" y="871"/>
                  </a:lnTo>
                  <a:lnTo>
                    <a:pt x="1119" y="896"/>
                  </a:lnTo>
                  <a:lnTo>
                    <a:pt x="1131" y="919"/>
                  </a:lnTo>
                  <a:lnTo>
                    <a:pt x="1148" y="936"/>
                  </a:lnTo>
                  <a:lnTo>
                    <a:pt x="1170" y="947"/>
                  </a:lnTo>
                  <a:lnTo>
                    <a:pt x="1196" y="951"/>
                  </a:lnTo>
                  <a:lnTo>
                    <a:pt x="2490" y="951"/>
                  </a:lnTo>
                  <a:lnTo>
                    <a:pt x="2516" y="947"/>
                  </a:lnTo>
                  <a:lnTo>
                    <a:pt x="2538" y="936"/>
                  </a:lnTo>
                  <a:lnTo>
                    <a:pt x="2556" y="919"/>
                  </a:lnTo>
                  <a:lnTo>
                    <a:pt x="2567" y="896"/>
                  </a:lnTo>
                  <a:lnTo>
                    <a:pt x="2572" y="871"/>
                  </a:lnTo>
                  <a:lnTo>
                    <a:pt x="2567" y="845"/>
                  </a:lnTo>
                  <a:lnTo>
                    <a:pt x="2556" y="823"/>
                  </a:lnTo>
                  <a:lnTo>
                    <a:pt x="2538" y="806"/>
                  </a:lnTo>
                  <a:lnTo>
                    <a:pt x="2516" y="794"/>
                  </a:lnTo>
                  <a:lnTo>
                    <a:pt x="2490" y="789"/>
                  </a:lnTo>
                  <a:lnTo>
                    <a:pt x="1196" y="789"/>
                  </a:lnTo>
                  <a:close/>
                  <a:moveTo>
                    <a:pt x="1196" y="444"/>
                  </a:moveTo>
                  <a:lnTo>
                    <a:pt x="1170" y="447"/>
                  </a:lnTo>
                  <a:lnTo>
                    <a:pt x="1148" y="459"/>
                  </a:lnTo>
                  <a:lnTo>
                    <a:pt x="1131" y="476"/>
                  </a:lnTo>
                  <a:lnTo>
                    <a:pt x="1119" y="498"/>
                  </a:lnTo>
                  <a:lnTo>
                    <a:pt x="1116" y="524"/>
                  </a:lnTo>
                  <a:lnTo>
                    <a:pt x="1119" y="549"/>
                  </a:lnTo>
                  <a:lnTo>
                    <a:pt x="1131" y="572"/>
                  </a:lnTo>
                  <a:lnTo>
                    <a:pt x="1148" y="589"/>
                  </a:lnTo>
                  <a:lnTo>
                    <a:pt x="1170" y="602"/>
                  </a:lnTo>
                  <a:lnTo>
                    <a:pt x="1196" y="605"/>
                  </a:lnTo>
                  <a:lnTo>
                    <a:pt x="2490" y="605"/>
                  </a:lnTo>
                  <a:lnTo>
                    <a:pt x="2516" y="602"/>
                  </a:lnTo>
                  <a:lnTo>
                    <a:pt x="2538" y="589"/>
                  </a:lnTo>
                  <a:lnTo>
                    <a:pt x="2556" y="572"/>
                  </a:lnTo>
                  <a:lnTo>
                    <a:pt x="2567" y="549"/>
                  </a:lnTo>
                  <a:lnTo>
                    <a:pt x="2572" y="524"/>
                  </a:lnTo>
                  <a:lnTo>
                    <a:pt x="2567" y="498"/>
                  </a:lnTo>
                  <a:lnTo>
                    <a:pt x="2556" y="476"/>
                  </a:lnTo>
                  <a:lnTo>
                    <a:pt x="2538" y="459"/>
                  </a:lnTo>
                  <a:lnTo>
                    <a:pt x="2516" y="447"/>
                  </a:lnTo>
                  <a:lnTo>
                    <a:pt x="2490" y="444"/>
                  </a:lnTo>
                  <a:lnTo>
                    <a:pt x="1196" y="444"/>
                  </a:lnTo>
                  <a:close/>
                  <a:moveTo>
                    <a:pt x="935" y="319"/>
                  </a:moveTo>
                  <a:lnTo>
                    <a:pt x="913" y="319"/>
                  </a:lnTo>
                  <a:lnTo>
                    <a:pt x="893" y="326"/>
                  </a:lnTo>
                  <a:lnTo>
                    <a:pt x="828" y="359"/>
                  </a:lnTo>
                  <a:lnTo>
                    <a:pt x="768" y="396"/>
                  </a:lnTo>
                  <a:lnTo>
                    <a:pt x="713" y="436"/>
                  </a:lnTo>
                  <a:lnTo>
                    <a:pt x="664" y="476"/>
                  </a:lnTo>
                  <a:lnTo>
                    <a:pt x="621" y="517"/>
                  </a:lnTo>
                  <a:lnTo>
                    <a:pt x="582" y="555"/>
                  </a:lnTo>
                  <a:lnTo>
                    <a:pt x="548" y="592"/>
                  </a:lnTo>
                  <a:lnTo>
                    <a:pt x="520" y="628"/>
                  </a:lnTo>
                  <a:lnTo>
                    <a:pt x="477" y="585"/>
                  </a:lnTo>
                  <a:lnTo>
                    <a:pt x="457" y="569"/>
                  </a:lnTo>
                  <a:lnTo>
                    <a:pt x="432" y="561"/>
                  </a:lnTo>
                  <a:lnTo>
                    <a:pt x="407" y="561"/>
                  </a:lnTo>
                  <a:lnTo>
                    <a:pt x="384" y="569"/>
                  </a:lnTo>
                  <a:lnTo>
                    <a:pt x="362" y="585"/>
                  </a:lnTo>
                  <a:lnTo>
                    <a:pt x="347" y="605"/>
                  </a:lnTo>
                  <a:lnTo>
                    <a:pt x="339" y="630"/>
                  </a:lnTo>
                  <a:lnTo>
                    <a:pt x="339" y="654"/>
                  </a:lnTo>
                  <a:lnTo>
                    <a:pt x="347" y="678"/>
                  </a:lnTo>
                  <a:lnTo>
                    <a:pt x="362" y="699"/>
                  </a:lnTo>
                  <a:lnTo>
                    <a:pt x="474" y="809"/>
                  </a:lnTo>
                  <a:lnTo>
                    <a:pt x="491" y="823"/>
                  </a:lnTo>
                  <a:lnTo>
                    <a:pt x="509" y="831"/>
                  </a:lnTo>
                  <a:lnTo>
                    <a:pt x="531" y="834"/>
                  </a:lnTo>
                  <a:lnTo>
                    <a:pt x="542" y="832"/>
                  </a:lnTo>
                  <a:lnTo>
                    <a:pt x="565" y="826"/>
                  </a:lnTo>
                  <a:lnTo>
                    <a:pt x="585" y="812"/>
                  </a:lnTo>
                  <a:lnTo>
                    <a:pt x="601" y="794"/>
                  </a:lnTo>
                  <a:lnTo>
                    <a:pt x="604" y="789"/>
                  </a:lnTo>
                  <a:lnTo>
                    <a:pt x="610" y="778"/>
                  </a:lnTo>
                  <a:lnTo>
                    <a:pt x="621" y="763"/>
                  </a:lnTo>
                  <a:lnTo>
                    <a:pt x="636" y="741"/>
                  </a:lnTo>
                  <a:lnTo>
                    <a:pt x="656" y="716"/>
                  </a:lnTo>
                  <a:lnTo>
                    <a:pt x="679" y="688"/>
                  </a:lnTo>
                  <a:lnTo>
                    <a:pt x="707" y="657"/>
                  </a:lnTo>
                  <a:lnTo>
                    <a:pt x="740" y="626"/>
                  </a:lnTo>
                  <a:lnTo>
                    <a:pt x="775" y="592"/>
                  </a:lnTo>
                  <a:lnTo>
                    <a:pt x="816" y="560"/>
                  </a:lnTo>
                  <a:lnTo>
                    <a:pt x="860" y="529"/>
                  </a:lnTo>
                  <a:lnTo>
                    <a:pt x="908" y="500"/>
                  </a:lnTo>
                  <a:lnTo>
                    <a:pt x="961" y="472"/>
                  </a:lnTo>
                  <a:lnTo>
                    <a:pt x="980" y="461"/>
                  </a:lnTo>
                  <a:lnTo>
                    <a:pt x="994" y="445"/>
                  </a:lnTo>
                  <a:lnTo>
                    <a:pt x="1003" y="427"/>
                  </a:lnTo>
                  <a:lnTo>
                    <a:pt x="1007" y="407"/>
                  </a:lnTo>
                  <a:lnTo>
                    <a:pt x="1007" y="385"/>
                  </a:lnTo>
                  <a:lnTo>
                    <a:pt x="1001" y="365"/>
                  </a:lnTo>
                  <a:lnTo>
                    <a:pt x="989" y="346"/>
                  </a:lnTo>
                  <a:lnTo>
                    <a:pt x="973" y="332"/>
                  </a:lnTo>
                  <a:lnTo>
                    <a:pt x="955" y="323"/>
                  </a:lnTo>
                  <a:lnTo>
                    <a:pt x="935" y="319"/>
                  </a:lnTo>
                  <a:close/>
                  <a:moveTo>
                    <a:pt x="0" y="0"/>
                  </a:moveTo>
                  <a:lnTo>
                    <a:pt x="268" y="0"/>
                  </a:lnTo>
                  <a:lnTo>
                    <a:pt x="322" y="212"/>
                  </a:lnTo>
                  <a:lnTo>
                    <a:pt x="2357" y="212"/>
                  </a:lnTo>
                  <a:lnTo>
                    <a:pt x="2466" y="0"/>
                  </a:lnTo>
                  <a:lnTo>
                    <a:pt x="2732" y="0"/>
                  </a:lnTo>
                  <a:lnTo>
                    <a:pt x="2732" y="3862"/>
                  </a:lnTo>
                  <a:lnTo>
                    <a:pt x="0" y="386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01" name="Google Shape;10601;p23"/>
            <p:cNvSpPr/>
            <p:nvPr/>
          </p:nvSpPr>
          <p:spPr>
            <a:xfrm>
              <a:off x="-416" y="2586"/>
              <a:ext cx="1786" cy="2344"/>
            </a:xfrm>
            <a:custGeom>
              <a:rect b="b" l="l" r="r" t="t"/>
              <a:pathLst>
                <a:path extrusionOk="0" h="4687" w="3571">
                  <a:moveTo>
                    <a:pt x="87" y="0"/>
                  </a:moveTo>
                  <a:lnTo>
                    <a:pt x="710" y="0"/>
                  </a:lnTo>
                  <a:lnTo>
                    <a:pt x="662" y="181"/>
                  </a:lnTo>
                  <a:lnTo>
                    <a:pt x="337" y="181"/>
                  </a:lnTo>
                  <a:lnTo>
                    <a:pt x="313" y="186"/>
                  </a:lnTo>
                  <a:lnTo>
                    <a:pt x="289" y="197"/>
                  </a:lnTo>
                  <a:lnTo>
                    <a:pt x="272" y="214"/>
                  </a:lnTo>
                  <a:lnTo>
                    <a:pt x="261" y="237"/>
                  </a:lnTo>
                  <a:lnTo>
                    <a:pt x="257" y="262"/>
                  </a:lnTo>
                  <a:lnTo>
                    <a:pt x="257" y="4286"/>
                  </a:lnTo>
                  <a:lnTo>
                    <a:pt x="261" y="4313"/>
                  </a:lnTo>
                  <a:lnTo>
                    <a:pt x="272" y="4334"/>
                  </a:lnTo>
                  <a:lnTo>
                    <a:pt x="289" y="4351"/>
                  </a:lnTo>
                  <a:lnTo>
                    <a:pt x="313" y="4364"/>
                  </a:lnTo>
                  <a:lnTo>
                    <a:pt x="337" y="4367"/>
                  </a:lnTo>
                  <a:lnTo>
                    <a:pt x="3232" y="4367"/>
                  </a:lnTo>
                  <a:lnTo>
                    <a:pt x="3258" y="4364"/>
                  </a:lnTo>
                  <a:lnTo>
                    <a:pt x="3280" y="4351"/>
                  </a:lnTo>
                  <a:lnTo>
                    <a:pt x="3298" y="4334"/>
                  </a:lnTo>
                  <a:lnTo>
                    <a:pt x="3309" y="4313"/>
                  </a:lnTo>
                  <a:lnTo>
                    <a:pt x="3314" y="4286"/>
                  </a:lnTo>
                  <a:lnTo>
                    <a:pt x="3314" y="262"/>
                  </a:lnTo>
                  <a:lnTo>
                    <a:pt x="3309" y="237"/>
                  </a:lnTo>
                  <a:lnTo>
                    <a:pt x="3298" y="214"/>
                  </a:lnTo>
                  <a:lnTo>
                    <a:pt x="3280" y="197"/>
                  </a:lnTo>
                  <a:lnTo>
                    <a:pt x="3258" y="186"/>
                  </a:lnTo>
                  <a:lnTo>
                    <a:pt x="3232" y="181"/>
                  </a:lnTo>
                  <a:lnTo>
                    <a:pt x="2909" y="181"/>
                  </a:lnTo>
                  <a:lnTo>
                    <a:pt x="2859" y="0"/>
                  </a:lnTo>
                  <a:lnTo>
                    <a:pt x="3484" y="0"/>
                  </a:lnTo>
                  <a:lnTo>
                    <a:pt x="3510" y="5"/>
                  </a:lnTo>
                  <a:lnTo>
                    <a:pt x="3535" y="17"/>
                  </a:lnTo>
                  <a:lnTo>
                    <a:pt x="3554" y="36"/>
                  </a:lnTo>
                  <a:lnTo>
                    <a:pt x="3566" y="61"/>
                  </a:lnTo>
                  <a:lnTo>
                    <a:pt x="3571" y="89"/>
                  </a:lnTo>
                  <a:lnTo>
                    <a:pt x="3571" y="4600"/>
                  </a:lnTo>
                  <a:lnTo>
                    <a:pt x="3566" y="4628"/>
                  </a:lnTo>
                  <a:lnTo>
                    <a:pt x="3554" y="4651"/>
                  </a:lnTo>
                  <a:lnTo>
                    <a:pt x="3535" y="4670"/>
                  </a:lnTo>
                  <a:lnTo>
                    <a:pt x="3510" y="4682"/>
                  </a:lnTo>
                  <a:lnTo>
                    <a:pt x="3484" y="4687"/>
                  </a:lnTo>
                  <a:lnTo>
                    <a:pt x="87" y="4687"/>
                  </a:lnTo>
                  <a:lnTo>
                    <a:pt x="59" y="4682"/>
                  </a:lnTo>
                  <a:lnTo>
                    <a:pt x="36" y="4670"/>
                  </a:lnTo>
                  <a:lnTo>
                    <a:pt x="17" y="4651"/>
                  </a:lnTo>
                  <a:lnTo>
                    <a:pt x="5" y="4628"/>
                  </a:lnTo>
                  <a:lnTo>
                    <a:pt x="0" y="4600"/>
                  </a:lnTo>
                  <a:lnTo>
                    <a:pt x="0" y="89"/>
                  </a:lnTo>
                  <a:lnTo>
                    <a:pt x="5" y="61"/>
                  </a:lnTo>
                  <a:lnTo>
                    <a:pt x="17" y="36"/>
                  </a:lnTo>
                  <a:lnTo>
                    <a:pt x="36" y="17"/>
                  </a:lnTo>
                  <a:lnTo>
                    <a:pt x="59" y="5"/>
                  </a:lnTo>
                  <a:lnTo>
                    <a:pt x="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02" name="Google Shape;10602;p23"/>
          <p:cNvGrpSpPr/>
          <p:nvPr/>
        </p:nvGrpSpPr>
        <p:grpSpPr>
          <a:xfrm>
            <a:off x="2228900" y="24436675"/>
            <a:ext cx="520150" cy="519956"/>
            <a:chOff x="-908" y="2098"/>
            <a:chExt cx="2658" cy="2657"/>
          </a:xfrm>
        </p:grpSpPr>
        <p:sp>
          <p:nvSpPr>
            <p:cNvPr id="10603" name="Google Shape;10603;p23"/>
            <p:cNvSpPr/>
            <p:nvPr/>
          </p:nvSpPr>
          <p:spPr>
            <a:xfrm>
              <a:off x="-908" y="2098"/>
              <a:ext cx="2658" cy="2657"/>
            </a:xfrm>
            <a:custGeom>
              <a:rect b="b" l="l" r="r" t="t"/>
              <a:pathLst>
                <a:path extrusionOk="0" h="5314" w="5316">
                  <a:moveTo>
                    <a:pt x="1774" y="1329"/>
                  </a:moveTo>
                  <a:lnTo>
                    <a:pt x="1751" y="1330"/>
                  </a:lnTo>
                  <a:lnTo>
                    <a:pt x="1729" y="1340"/>
                  </a:lnTo>
                  <a:lnTo>
                    <a:pt x="1711" y="1353"/>
                  </a:lnTo>
                  <a:lnTo>
                    <a:pt x="1696" y="1372"/>
                  </a:lnTo>
                  <a:lnTo>
                    <a:pt x="1687" y="1393"/>
                  </a:lnTo>
                  <a:lnTo>
                    <a:pt x="1683" y="1416"/>
                  </a:lnTo>
                  <a:lnTo>
                    <a:pt x="1683" y="3542"/>
                  </a:lnTo>
                  <a:lnTo>
                    <a:pt x="1687" y="3566"/>
                  </a:lnTo>
                  <a:lnTo>
                    <a:pt x="1696" y="3587"/>
                  </a:lnTo>
                  <a:lnTo>
                    <a:pt x="1709" y="3605"/>
                  </a:lnTo>
                  <a:lnTo>
                    <a:pt x="1729" y="3619"/>
                  </a:lnTo>
                  <a:lnTo>
                    <a:pt x="1749" y="3627"/>
                  </a:lnTo>
                  <a:lnTo>
                    <a:pt x="1772" y="3631"/>
                  </a:lnTo>
                  <a:lnTo>
                    <a:pt x="1796" y="3627"/>
                  </a:lnTo>
                  <a:lnTo>
                    <a:pt x="1819" y="3618"/>
                  </a:lnTo>
                  <a:lnTo>
                    <a:pt x="3589" y="2555"/>
                  </a:lnTo>
                  <a:lnTo>
                    <a:pt x="3607" y="2542"/>
                  </a:lnTo>
                  <a:lnTo>
                    <a:pt x="3621" y="2524"/>
                  </a:lnTo>
                  <a:lnTo>
                    <a:pt x="3629" y="2503"/>
                  </a:lnTo>
                  <a:lnTo>
                    <a:pt x="3633" y="2479"/>
                  </a:lnTo>
                  <a:lnTo>
                    <a:pt x="3629" y="2456"/>
                  </a:lnTo>
                  <a:lnTo>
                    <a:pt x="3621" y="2435"/>
                  </a:lnTo>
                  <a:lnTo>
                    <a:pt x="3608" y="2418"/>
                  </a:lnTo>
                  <a:lnTo>
                    <a:pt x="3591" y="2403"/>
                  </a:lnTo>
                  <a:lnTo>
                    <a:pt x="1819" y="1340"/>
                  </a:lnTo>
                  <a:lnTo>
                    <a:pt x="1796" y="1332"/>
                  </a:lnTo>
                  <a:lnTo>
                    <a:pt x="1774" y="1329"/>
                  </a:lnTo>
                  <a:close/>
                  <a:moveTo>
                    <a:pt x="177" y="177"/>
                  </a:moveTo>
                  <a:lnTo>
                    <a:pt x="177" y="531"/>
                  </a:lnTo>
                  <a:lnTo>
                    <a:pt x="184" y="531"/>
                  </a:lnTo>
                  <a:lnTo>
                    <a:pt x="201" y="531"/>
                  </a:lnTo>
                  <a:lnTo>
                    <a:pt x="230" y="531"/>
                  </a:lnTo>
                  <a:lnTo>
                    <a:pt x="271" y="531"/>
                  </a:lnTo>
                  <a:lnTo>
                    <a:pt x="322" y="531"/>
                  </a:lnTo>
                  <a:lnTo>
                    <a:pt x="714" y="531"/>
                  </a:lnTo>
                  <a:lnTo>
                    <a:pt x="815" y="531"/>
                  </a:lnTo>
                  <a:lnTo>
                    <a:pt x="925" y="531"/>
                  </a:lnTo>
                  <a:lnTo>
                    <a:pt x="1041" y="531"/>
                  </a:lnTo>
                  <a:lnTo>
                    <a:pt x="1983" y="531"/>
                  </a:lnTo>
                  <a:lnTo>
                    <a:pt x="2131" y="531"/>
                  </a:lnTo>
                  <a:lnTo>
                    <a:pt x="2279" y="531"/>
                  </a:lnTo>
                  <a:lnTo>
                    <a:pt x="3186" y="531"/>
                  </a:lnTo>
                  <a:lnTo>
                    <a:pt x="3335" y="531"/>
                  </a:lnTo>
                  <a:lnTo>
                    <a:pt x="3480" y="531"/>
                  </a:lnTo>
                  <a:lnTo>
                    <a:pt x="3623" y="531"/>
                  </a:lnTo>
                  <a:lnTo>
                    <a:pt x="3761" y="531"/>
                  </a:lnTo>
                  <a:lnTo>
                    <a:pt x="3898" y="531"/>
                  </a:lnTo>
                  <a:lnTo>
                    <a:pt x="4029" y="531"/>
                  </a:lnTo>
                  <a:lnTo>
                    <a:pt x="4156" y="531"/>
                  </a:lnTo>
                  <a:lnTo>
                    <a:pt x="4277" y="531"/>
                  </a:lnTo>
                  <a:lnTo>
                    <a:pt x="4393" y="531"/>
                  </a:lnTo>
                  <a:lnTo>
                    <a:pt x="4501" y="531"/>
                  </a:lnTo>
                  <a:lnTo>
                    <a:pt x="4604" y="531"/>
                  </a:lnTo>
                  <a:lnTo>
                    <a:pt x="4699" y="531"/>
                  </a:lnTo>
                  <a:lnTo>
                    <a:pt x="4786" y="531"/>
                  </a:lnTo>
                  <a:lnTo>
                    <a:pt x="4865" y="531"/>
                  </a:lnTo>
                  <a:lnTo>
                    <a:pt x="4934" y="531"/>
                  </a:lnTo>
                  <a:lnTo>
                    <a:pt x="4995" y="531"/>
                  </a:lnTo>
                  <a:lnTo>
                    <a:pt x="5045" y="531"/>
                  </a:lnTo>
                  <a:lnTo>
                    <a:pt x="5086" y="531"/>
                  </a:lnTo>
                  <a:lnTo>
                    <a:pt x="5115" y="531"/>
                  </a:lnTo>
                  <a:lnTo>
                    <a:pt x="5134" y="531"/>
                  </a:lnTo>
                  <a:lnTo>
                    <a:pt x="5139" y="531"/>
                  </a:lnTo>
                  <a:lnTo>
                    <a:pt x="5139" y="177"/>
                  </a:lnTo>
                  <a:lnTo>
                    <a:pt x="177" y="177"/>
                  </a:lnTo>
                  <a:close/>
                  <a:moveTo>
                    <a:pt x="0" y="0"/>
                  </a:moveTo>
                  <a:lnTo>
                    <a:pt x="5316" y="0"/>
                  </a:lnTo>
                  <a:lnTo>
                    <a:pt x="5316" y="708"/>
                  </a:lnTo>
                  <a:lnTo>
                    <a:pt x="5137" y="708"/>
                  </a:lnTo>
                  <a:lnTo>
                    <a:pt x="5137" y="4252"/>
                  </a:lnTo>
                  <a:lnTo>
                    <a:pt x="5226" y="4252"/>
                  </a:lnTo>
                  <a:lnTo>
                    <a:pt x="5253" y="4256"/>
                  </a:lnTo>
                  <a:lnTo>
                    <a:pt x="5277" y="4269"/>
                  </a:lnTo>
                  <a:lnTo>
                    <a:pt x="5297" y="4288"/>
                  </a:lnTo>
                  <a:lnTo>
                    <a:pt x="5310" y="4312"/>
                  </a:lnTo>
                  <a:lnTo>
                    <a:pt x="5314" y="4339"/>
                  </a:lnTo>
                  <a:lnTo>
                    <a:pt x="5310" y="4368"/>
                  </a:lnTo>
                  <a:lnTo>
                    <a:pt x="5297" y="4393"/>
                  </a:lnTo>
                  <a:lnTo>
                    <a:pt x="5277" y="4412"/>
                  </a:lnTo>
                  <a:lnTo>
                    <a:pt x="5253" y="4423"/>
                  </a:lnTo>
                  <a:lnTo>
                    <a:pt x="5226" y="4428"/>
                  </a:lnTo>
                  <a:lnTo>
                    <a:pt x="2745" y="4428"/>
                  </a:lnTo>
                  <a:lnTo>
                    <a:pt x="2745" y="4618"/>
                  </a:lnTo>
                  <a:lnTo>
                    <a:pt x="2795" y="4636"/>
                  </a:lnTo>
                  <a:lnTo>
                    <a:pt x="2840" y="4658"/>
                  </a:lnTo>
                  <a:lnTo>
                    <a:pt x="2882" y="4687"/>
                  </a:lnTo>
                  <a:lnTo>
                    <a:pt x="2919" y="4723"/>
                  </a:lnTo>
                  <a:lnTo>
                    <a:pt x="2951" y="4763"/>
                  </a:lnTo>
                  <a:lnTo>
                    <a:pt x="2975" y="4807"/>
                  </a:lnTo>
                  <a:lnTo>
                    <a:pt x="2995" y="4855"/>
                  </a:lnTo>
                  <a:lnTo>
                    <a:pt x="3008" y="4906"/>
                  </a:lnTo>
                  <a:lnTo>
                    <a:pt x="3011" y="4960"/>
                  </a:lnTo>
                  <a:lnTo>
                    <a:pt x="3006" y="5018"/>
                  </a:lnTo>
                  <a:lnTo>
                    <a:pt x="2993" y="5072"/>
                  </a:lnTo>
                  <a:lnTo>
                    <a:pt x="2972" y="5122"/>
                  </a:lnTo>
                  <a:lnTo>
                    <a:pt x="2943" y="5169"/>
                  </a:lnTo>
                  <a:lnTo>
                    <a:pt x="2908" y="5211"/>
                  </a:lnTo>
                  <a:lnTo>
                    <a:pt x="2866" y="5246"/>
                  </a:lnTo>
                  <a:lnTo>
                    <a:pt x="2819" y="5274"/>
                  </a:lnTo>
                  <a:lnTo>
                    <a:pt x="2769" y="5296"/>
                  </a:lnTo>
                  <a:lnTo>
                    <a:pt x="2714" y="5309"/>
                  </a:lnTo>
                  <a:lnTo>
                    <a:pt x="2656" y="5314"/>
                  </a:lnTo>
                  <a:lnTo>
                    <a:pt x="2600" y="5309"/>
                  </a:lnTo>
                  <a:lnTo>
                    <a:pt x="2545" y="5296"/>
                  </a:lnTo>
                  <a:lnTo>
                    <a:pt x="2494" y="5274"/>
                  </a:lnTo>
                  <a:lnTo>
                    <a:pt x="2449" y="5246"/>
                  </a:lnTo>
                  <a:lnTo>
                    <a:pt x="2407" y="5211"/>
                  </a:lnTo>
                  <a:lnTo>
                    <a:pt x="2371" y="5169"/>
                  </a:lnTo>
                  <a:lnTo>
                    <a:pt x="2342" y="5122"/>
                  </a:lnTo>
                  <a:lnTo>
                    <a:pt x="2321" y="5072"/>
                  </a:lnTo>
                  <a:lnTo>
                    <a:pt x="2307" y="5018"/>
                  </a:lnTo>
                  <a:lnTo>
                    <a:pt x="2304" y="4960"/>
                  </a:lnTo>
                  <a:lnTo>
                    <a:pt x="2307" y="4906"/>
                  </a:lnTo>
                  <a:lnTo>
                    <a:pt x="2318" y="4855"/>
                  </a:lnTo>
                  <a:lnTo>
                    <a:pt x="2337" y="4807"/>
                  </a:lnTo>
                  <a:lnTo>
                    <a:pt x="2363" y="4763"/>
                  </a:lnTo>
                  <a:lnTo>
                    <a:pt x="2395" y="4723"/>
                  </a:lnTo>
                  <a:lnTo>
                    <a:pt x="2432" y="4687"/>
                  </a:lnTo>
                  <a:lnTo>
                    <a:pt x="2474" y="4658"/>
                  </a:lnTo>
                  <a:lnTo>
                    <a:pt x="2519" y="4636"/>
                  </a:lnTo>
                  <a:lnTo>
                    <a:pt x="2569" y="4618"/>
                  </a:lnTo>
                  <a:lnTo>
                    <a:pt x="2569" y="4428"/>
                  </a:lnTo>
                  <a:lnTo>
                    <a:pt x="89" y="4428"/>
                  </a:lnTo>
                  <a:lnTo>
                    <a:pt x="60" y="4423"/>
                  </a:lnTo>
                  <a:lnTo>
                    <a:pt x="35" y="4412"/>
                  </a:lnTo>
                  <a:lnTo>
                    <a:pt x="18" y="4393"/>
                  </a:lnTo>
                  <a:lnTo>
                    <a:pt x="5" y="4368"/>
                  </a:lnTo>
                  <a:lnTo>
                    <a:pt x="0" y="4339"/>
                  </a:lnTo>
                  <a:lnTo>
                    <a:pt x="5" y="4312"/>
                  </a:lnTo>
                  <a:lnTo>
                    <a:pt x="18" y="4288"/>
                  </a:lnTo>
                  <a:lnTo>
                    <a:pt x="35" y="4269"/>
                  </a:lnTo>
                  <a:lnTo>
                    <a:pt x="60" y="4256"/>
                  </a:lnTo>
                  <a:lnTo>
                    <a:pt x="89" y="4252"/>
                  </a:lnTo>
                  <a:lnTo>
                    <a:pt x="177" y="4252"/>
                  </a:lnTo>
                  <a:lnTo>
                    <a:pt x="177" y="708"/>
                  </a:lnTo>
                  <a:lnTo>
                    <a:pt x="0" y="70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04" name="Google Shape;10604;p23"/>
            <p:cNvSpPr/>
            <p:nvPr/>
          </p:nvSpPr>
          <p:spPr>
            <a:xfrm>
              <a:off x="22" y="2885"/>
              <a:ext cx="756" cy="907"/>
            </a:xfrm>
            <a:custGeom>
              <a:rect b="b" l="l" r="r" t="t"/>
              <a:pathLst>
                <a:path extrusionOk="0" h="1814" w="1511">
                  <a:moveTo>
                    <a:pt x="0" y="0"/>
                  </a:moveTo>
                  <a:lnTo>
                    <a:pt x="1511" y="906"/>
                  </a:lnTo>
                  <a:lnTo>
                    <a:pt x="0" y="181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05" name="Google Shape;10605;p23"/>
          <p:cNvSpPr/>
          <p:nvPr/>
        </p:nvSpPr>
        <p:spPr>
          <a:xfrm>
            <a:off x="916669" y="24433234"/>
            <a:ext cx="527261" cy="526836"/>
          </a:xfrm>
          <a:custGeom>
            <a:rect b="b" l="l" r="r" t="t"/>
            <a:pathLst>
              <a:path extrusionOk="0" h="3731" w="3735">
                <a:moveTo>
                  <a:pt x="1866" y="894"/>
                </a:moveTo>
                <a:lnTo>
                  <a:pt x="1816" y="897"/>
                </a:lnTo>
                <a:lnTo>
                  <a:pt x="1767" y="907"/>
                </a:lnTo>
                <a:lnTo>
                  <a:pt x="1720" y="925"/>
                </a:lnTo>
                <a:lnTo>
                  <a:pt x="1675" y="949"/>
                </a:lnTo>
                <a:lnTo>
                  <a:pt x="1633" y="978"/>
                </a:lnTo>
                <a:lnTo>
                  <a:pt x="1595" y="1013"/>
                </a:lnTo>
                <a:lnTo>
                  <a:pt x="1558" y="1053"/>
                </a:lnTo>
                <a:lnTo>
                  <a:pt x="1527" y="1097"/>
                </a:lnTo>
                <a:lnTo>
                  <a:pt x="1498" y="1146"/>
                </a:lnTo>
                <a:lnTo>
                  <a:pt x="1475" y="1198"/>
                </a:lnTo>
                <a:lnTo>
                  <a:pt x="1456" y="1254"/>
                </a:lnTo>
                <a:lnTo>
                  <a:pt x="1442" y="1313"/>
                </a:lnTo>
                <a:lnTo>
                  <a:pt x="1433" y="1374"/>
                </a:lnTo>
                <a:lnTo>
                  <a:pt x="1431" y="1437"/>
                </a:lnTo>
                <a:lnTo>
                  <a:pt x="1433" y="1499"/>
                </a:lnTo>
                <a:lnTo>
                  <a:pt x="1441" y="1558"/>
                </a:lnTo>
                <a:lnTo>
                  <a:pt x="1455" y="1615"/>
                </a:lnTo>
                <a:lnTo>
                  <a:pt x="1472" y="1669"/>
                </a:lnTo>
                <a:lnTo>
                  <a:pt x="1495" y="1720"/>
                </a:lnTo>
                <a:lnTo>
                  <a:pt x="1521" y="1768"/>
                </a:lnTo>
                <a:lnTo>
                  <a:pt x="1550" y="1812"/>
                </a:lnTo>
                <a:lnTo>
                  <a:pt x="1584" y="1852"/>
                </a:lnTo>
                <a:lnTo>
                  <a:pt x="1621" y="1886"/>
                </a:lnTo>
                <a:lnTo>
                  <a:pt x="1661" y="1917"/>
                </a:lnTo>
                <a:lnTo>
                  <a:pt x="1703" y="1942"/>
                </a:lnTo>
                <a:lnTo>
                  <a:pt x="1690" y="2011"/>
                </a:lnTo>
                <a:lnTo>
                  <a:pt x="1675" y="2027"/>
                </a:lnTo>
                <a:lnTo>
                  <a:pt x="1658" y="2043"/>
                </a:lnTo>
                <a:lnTo>
                  <a:pt x="1639" y="2057"/>
                </a:lnTo>
                <a:lnTo>
                  <a:pt x="1616" y="2071"/>
                </a:lnTo>
                <a:lnTo>
                  <a:pt x="1591" y="2085"/>
                </a:lnTo>
                <a:lnTo>
                  <a:pt x="1565" y="2098"/>
                </a:lnTo>
                <a:lnTo>
                  <a:pt x="1537" y="2112"/>
                </a:lnTo>
                <a:lnTo>
                  <a:pt x="1507" y="2126"/>
                </a:lnTo>
                <a:lnTo>
                  <a:pt x="1478" y="2139"/>
                </a:lnTo>
                <a:lnTo>
                  <a:pt x="1446" y="2155"/>
                </a:lnTo>
                <a:lnTo>
                  <a:pt x="1414" y="2171"/>
                </a:lnTo>
                <a:lnTo>
                  <a:pt x="1382" y="2188"/>
                </a:lnTo>
                <a:lnTo>
                  <a:pt x="1350" y="2207"/>
                </a:lnTo>
                <a:lnTo>
                  <a:pt x="1319" y="2228"/>
                </a:lnTo>
                <a:lnTo>
                  <a:pt x="1288" y="2249"/>
                </a:lnTo>
                <a:lnTo>
                  <a:pt x="1257" y="2274"/>
                </a:lnTo>
                <a:lnTo>
                  <a:pt x="1229" y="2300"/>
                </a:lnTo>
                <a:lnTo>
                  <a:pt x="1201" y="2330"/>
                </a:lnTo>
                <a:lnTo>
                  <a:pt x="1175" y="2362"/>
                </a:lnTo>
                <a:lnTo>
                  <a:pt x="1151" y="2397"/>
                </a:lnTo>
                <a:lnTo>
                  <a:pt x="1130" y="2436"/>
                </a:lnTo>
                <a:lnTo>
                  <a:pt x="1110" y="2478"/>
                </a:lnTo>
                <a:lnTo>
                  <a:pt x="1095" y="2523"/>
                </a:lnTo>
                <a:lnTo>
                  <a:pt x="1082" y="2572"/>
                </a:lnTo>
                <a:lnTo>
                  <a:pt x="1072" y="2625"/>
                </a:lnTo>
                <a:lnTo>
                  <a:pt x="1066" y="2683"/>
                </a:lnTo>
                <a:lnTo>
                  <a:pt x="1064" y="2746"/>
                </a:lnTo>
                <a:lnTo>
                  <a:pt x="2671" y="2746"/>
                </a:lnTo>
                <a:lnTo>
                  <a:pt x="2669" y="2684"/>
                </a:lnTo>
                <a:lnTo>
                  <a:pt x="2663" y="2627"/>
                </a:lnTo>
                <a:lnTo>
                  <a:pt x="2654" y="2575"/>
                </a:lnTo>
                <a:lnTo>
                  <a:pt x="2642" y="2526"/>
                </a:lnTo>
                <a:lnTo>
                  <a:pt x="2626" y="2481"/>
                </a:lnTo>
                <a:lnTo>
                  <a:pt x="2607" y="2440"/>
                </a:lnTo>
                <a:lnTo>
                  <a:pt x="2586" y="2401"/>
                </a:lnTo>
                <a:lnTo>
                  <a:pt x="2563" y="2366"/>
                </a:lnTo>
                <a:lnTo>
                  <a:pt x="2538" y="2334"/>
                </a:lnTo>
                <a:lnTo>
                  <a:pt x="2511" y="2306"/>
                </a:lnTo>
                <a:lnTo>
                  <a:pt x="2482" y="2279"/>
                </a:lnTo>
                <a:lnTo>
                  <a:pt x="2453" y="2255"/>
                </a:lnTo>
                <a:lnTo>
                  <a:pt x="2423" y="2232"/>
                </a:lnTo>
                <a:lnTo>
                  <a:pt x="2391" y="2212"/>
                </a:lnTo>
                <a:lnTo>
                  <a:pt x="2361" y="2193"/>
                </a:lnTo>
                <a:lnTo>
                  <a:pt x="2329" y="2176"/>
                </a:lnTo>
                <a:lnTo>
                  <a:pt x="2298" y="2160"/>
                </a:lnTo>
                <a:lnTo>
                  <a:pt x="2266" y="2144"/>
                </a:lnTo>
                <a:lnTo>
                  <a:pt x="2237" y="2130"/>
                </a:lnTo>
                <a:lnTo>
                  <a:pt x="2207" y="2116"/>
                </a:lnTo>
                <a:lnTo>
                  <a:pt x="2179" y="2103"/>
                </a:lnTo>
                <a:lnTo>
                  <a:pt x="2153" y="2089"/>
                </a:lnTo>
                <a:lnTo>
                  <a:pt x="2128" y="2077"/>
                </a:lnTo>
                <a:lnTo>
                  <a:pt x="2105" y="2063"/>
                </a:lnTo>
                <a:lnTo>
                  <a:pt x="2085" y="2048"/>
                </a:lnTo>
                <a:lnTo>
                  <a:pt x="2066" y="2034"/>
                </a:lnTo>
                <a:lnTo>
                  <a:pt x="2050" y="2019"/>
                </a:lnTo>
                <a:lnTo>
                  <a:pt x="2036" y="1939"/>
                </a:lnTo>
                <a:lnTo>
                  <a:pt x="2078" y="1914"/>
                </a:lnTo>
                <a:lnTo>
                  <a:pt x="2116" y="1884"/>
                </a:lnTo>
                <a:lnTo>
                  <a:pt x="2153" y="1849"/>
                </a:lnTo>
                <a:lnTo>
                  <a:pt x="2186" y="1810"/>
                </a:lnTo>
                <a:lnTo>
                  <a:pt x="2215" y="1766"/>
                </a:lnTo>
                <a:lnTo>
                  <a:pt x="2241" y="1718"/>
                </a:lnTo>
                <a:lnTo>
                  <a:pt x="2263" y="1668"/>
                </a:lnTo>
                <a:lnTo>
                  <a:pt x="2281" y="1613"/>
                </a:lnTo>
                <a:lnTo>
                  <a:pt x="2294" y="1557"/>
                </a:lnTo>
                <a:lnTo>
                  <a:pt x="2302" y="1499"/>
                </a:lnTo>
                <a:lnTo>
                  <a:pt x="2304" y="1437"/>
                </a:lnTo>
                <a:lnTo>
                  <a:pt x="2302" y="1374"/>
                </a:lnTo>
                <a:lnTo>
                  <a:pt x="2293" y="1313"/>
                </a:lnTo>
                <a:lnTo>
                  <a:pt x="2279" y="1254"/>
                </a:lnTo>
                <a:lnTo>
                  <a:pt x="2260" y="1198"/>
                </a:lnTo>
                <a:lnTo>
                  <a:pt x="2236" y="1146"/>
                </a:lnTo>
                <a:lnTo>
                  <a:pt x="2208" y="1097"/>
                </a:lnTo>
                <a:lnTo>
                  <a:pt x="2177" y="1053"/>
                </a:lnTo>
                <a:lnTo>
                  <a:pt x="2140" y="1013"/>
                </a:lnTo>
                <a:lnTo>
                  <a:pt x="2102" y="978"/>
                </a:lnTo>
                <a:lnTo>
                  <a:pt x="2060" y="949"/>
                </a:lnTo>
                <a:lnTo>
                  <a:pt x="2015" y="925"/>
                </a:lnTo>
                <a:lnTo>
                  <a:pt x="1968" y="907"/>
                </a:lnTo>
                <a:lnTo>
                  <a:pt x="1919" y="897"/>
                </a:lnTo>
                <a:lnTo>
                  <a:pt x="1866" y="894"/>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606" name="Google Shape;10606;p23"/>
          <p:cNvGrpSpPr/>
          <p:nvPr/>
        </p:nvGrpSpPr>
        <p:grpSpPr>
          <a:xfrm>
            <a:off x="20139967" y="24444939"/>
            <a:ext cx="503867" cy="503401"/>
            <a:chOff x="6845" y="2933"/>
            <a:chExt cx="210" cy="210"/>
          </a:xfrm>
        </p:grpSpPr>
        <p:sp>
          <p:nvSpPr>
            <p:cNvPr id="10607" name="Google Shape;10607;p23"/>
            <p:cNvSpPr/>
            <p:nvPr/>
          </p:nvSpPr>
          <p:spPr>
            <a:xfrm>
              <a:off x="6946" y="3135"/>
              <a:ext cx="9" cy="8"/>
            </a:xfrm>
            <a:custGeom>
              <a:rect b="b" l="l" r="r" t="t"/>
              <a:pathLst>
                <a:path extrusionOk="0" h="139" w="138">
                  <a:moveTo>
                    <a:pt x="69" y="0"/>
                  </a:moveTo>
                  <a:lnTo>
                    <a:pt x="87" y="3"/>
                  </a:lnTo>
                  <a:lnTo>
                    <a:pt x="104" y="9"/>
                  </a:lnTo>
                  <a:lnTo>
                    <a:pt x="118" y="20"/>
                  </a:lnTo>
                  <a:lnTo>
                    <a:pt x="129" y="34"/>
                  </a:lnTo>
                  <a:lnTo>
                    <a:pt x="136" y="51"/>
                  </a:lnTo>
                  <a:lnTo>
                    <a:pt x="138" y="69"/>
                  </a:lnTo>
                  <a:lnTo>
                    <a:pt x="136" y="88"/>
                  </a:lnTo>
                  <a:lnTo>
                    <a:pt x="129" y="104"/>
                  </a:lnTo>
                  <a:lnTo>
                    <a:pt x="118" y="118"/>
                  </a:lnTo>
                  <a:lnTo>
                    <a:pt x="104" y="129"/>
                  </a:lnTo>
                  <a:lnTo>
                    <a:pt x="87" y="136"/>
                  </a:lnTo>
                  <a:lnTo>
                    <a:pt x="69" y="139"/>
                  </a:lnTo>
                  <a:lnTo>
                    <a:pt x="68" y="139"/>
                  </a:lnTo>
                  <a:lnTo>
                    <a:pt x="49" y="136"/>
                  </a:lnTo>
                  <a:lnTo>
                    <a:pt x="33" y="129"/>
                  </a:lnTo>
                  <a:lnTo>
                    <a:pt x="20" y="117"/>
                  </a:lnTo>
                  <a:lnTo>
                    <a:pt x="10" y="104"/>
                  </a:lnTo>
                  <a:lnTo>
                    <a:pt x="2" y="88"/>
                  </a:lnTo>
                  <a:lnTo>
                    <a:pt x="0" y="69"/>
                  </a:lnTo>
                  <a:lnTo>
                    <a:pt x="2" y="51"/>
                  </a:lnTo>
                  <a:lnTo>
                    <a:pt x="10" y="34"/>
                  </a:lnTo>
                  <a:lnTo>
                    <a:pt x="21" y="20"/>
                  </a:lnTo>
                  <a:lnTo>
                    <a:pt x="34" y="9"/>
                  </a:lnTo>
                  <a:lnTo>
                    <a:pt x="51" y="3"/>
                  </a:lnTo>
                  <a:lnTo>
                    <a:pt x="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08" name="Google Shape;10608;p23"/>
            <p:cNvSpPr/>
            <p:nvPr/>
          </p:nvSpPr>
          <p:spPr>
            <a:xfrm>
              <a:off x="6991" y="2998"/>
              <a:ext cx="8" cy="8"/>
            </a:xfrm>
            <a:custGeom>
              <a:rect b="b" l="l" r="r" t="t"/>
              <a:pathLst>
                <a:path extrusionOk="0" h="138" w="138">
                  <a:moveTo>
                    <a:pt x="75" y="0"/>
                  </a:moveTo>
                  <a:lnTo>
                    <a:pt x="93" y="4"/>
                  </a:lnTo>
                  <a:lnTo>
                    <a:pt x="109" y="13"/>
                  </a:lnTo>
                  <a:lnTo>
                    <a:pt x="122" y="26"/>
                  </a:lnTo>
                  <a:lnTo>
                    <a:pt x="133" y="41"/>
                  </a:lnTo>
                  <a:lnTo>
                    <a:pt x="137" y="59"/>
                  </a:lnTo>
                  <a:lnTo>
                    <a:pt x="138" y="76"/>
                  </a:lnTo>
                  <a:lnTo>
                    <a:pt x="134" y="93"/>
                  </a:lnTo>
                  <a:lnTo>
                    <a:pt x="124" y="110"/>
                  </a:lnTo>
                  <a:lnTo>
                    <a:pt x="113" y="123"/>
                  </a:lnTo>
                  <a:lnTo>
                    <a:pt x="99" y="132"/>
                  </a:lnTo>
                  <a:lnTo>
                    <a:pt x="83" y="137"/>
                  </a:lnTo>
                  <a:lnTo>
                    <a:pt x="67" y="138"/>
                  </a:lnTo>
                  <a:lnTo>
                    <a:pt x="53" y="137"/>
                  </a:lnTo>
                  <a:lnTo>
                    <a:pt x="39" y="132"/>
                  </a:lnTo>
                  <a:lnTo>
                    <a:pt x="27" y="125"/>
                  </a:lnTo>
                  <a:lnTo>
                    <a:pt x="14" y="112"/>
                  </a:lnTo>
                  <a:lnTo>
                    <a:pt x="5" y="96"/>
                  </a:lnTo>
                  <a:lnTo>
                    <a:pt x="0" y="80"/>
                  </a:lnTo>
                  <a:lnTo>
                    <a:pt x="0" y="63"/>
                  </a:lnTo>
                  <a:lnTo>
                    <a:pt x="4" y="44"/>
                  </a:lnTo>
                  <a:lnTo>
                    <a:pt x="12" y="28"/>
                  </a:lnTo>
                  <a:lnTo>
                    <a:pt x="25" y="15"/>
                  </a:lnTo>
                  <a:lnTo>
                    <a:pt x="40" y="5"/>
                  </a:lnTo>
                  <a:lnTo>
                    <a:pt x="58" y="0"/>
                  </a:lnTo>
                  <a:lnTo>
                    <a:pt x="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09" name="Google Shape;10609;p23"/>
            <p:cNvSpPr/>
            <p:nvPr/>
          </p:nvSpPr>
          <p:spPr>
            <a:xfrm>
              <a:off x="6871" y="3051"/>
              <a:ext cx="8" cy="9"/>
            </a:xfrm>
            <a:custGeom>
              <a:rect b="b" l="l" r="r" t="t"/>
              <a:pathLst>
                <a:path extrusionOk="0" h="141" w="138">
                  <a:moveTo>
                    <a:pt x="77" y="0"/>
                  </a:moveTo>
                  <a:lnTo>
                    <a:pt x="95" y="6"/>
                  </a:lnTo>
                  <a:lnTo>
                    <a:pt x="111" y="14"/>
                  </a:lnTo>
                  <a:lnTo>
                    <a:pt x="123" y="26"/>
                  </a:lnTo>
                  <a:lnTo>
                    <a:pt x="133" y="41"/>
                  </a:lnTo>
                  <a:lnTo>
                    <a:pt x="138" y="59"/>
                  </a:lnTo>
                  <a:lnTo>
                    <a:pt x="138" y="77"/>
                  </a:lnTo>
                  <a:lnTo>
                    <a:pt x="138" y="79"/>
                  </a:lnTo>
                  <a:lnTo>
                    <a:pt x="134" y="96"/>
                  </a:lnTo>
                  <a:lnTo>
                    <a:pt x="127" y="111"/>
                  </a:lnTo>
                  <a:lnTo>
                    <a:pt x="116" y="123"/>
                  </a:lnTo>
                  <a:lnTo>
                    <a:pt x="101" y="133"/>
                  </a:lnTo>
                  <a:lnTo>
                    <a:pt x="86" y="139"/>
                  </a:lnTo>
                  <a:lnTo>
                    <a:pt x="69" y="141"/>
                  </a:lnTo>
                  <a:lnTo>
                    <a:pt x="66" y="141"/>
                  </a:lnTo>
                  <a:lnTo>
                    <a:pt x="63" y="140"/>
                  </a:lnTo>
                  <a:lnTo>
                    <a:pt x="44" y="135"/>
                  </a:lnTo>
                  <a:lnTo>
                    <a:pt x="29" y="127"/>
                  </a:lnTo>
                  <a:lnTo>
                    <a:pt x="16" y="115"/>
                  </a:lnTo>
                  <a:lnTo>
                    <a:pt x="6" y="100"/>
                  </a:lnTo>
                  <a:lnTo>
                    <a:pt x="1" y="82"/>
                  </a:lnTo>
                  <a:lnTo>
                    <a:pt x="0" y="65"/>
                  </a:lnTo>
                  <a:lnTo>
                    <a:pt x="0" y="63"/>
                  </a:lnTo>
                  <a:lnTo>
                    <a:pt x="5" y="44"/>
                  </a:lnTo>
                  <a:lnTo>
                    <a:pt x="14" y="28"/>
                  </a:lnTo>
                  <a:lnTo>
                    <a:pt x="26" y="16"/>
                  </a:lnTo>
                  <a:lnTo>
                    <a:pt x="41" y="7"/>
                  </a:lnTo>
                  <a:lnTo>
                    <a:pt x="59" y="1"/>
                  </a:lnTo>
                  <a:lnTo>
                    <a:pt x="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0" name="Google Shape;10610;p23"/>
            <p:cNvSpPr/>
            <p:nvPr/>
          </p:nvSpPr>
          <p:spPr>
            <a:xfrm>
              <a:off x="6902" y="2997"/>
              <a:ext cx="8" cy="9"/>
            </a:xfrm>
            <a:custGeom>
              <a:rect b="b" l="l" r="r" t="t"/>
              <a:pathLst>
                <a:path extrusionOk="0" h="139" w="139">
                  <a:moveTo>
                    <a:pt x="63" y="0"/>
                  </a:moveTo>
                  <a:lnTo>
                    <a:pt x="81" y="1"/>
                  </a:lnTo>
                  <a:lnTo>
                    <a:pt x="98" y="6"/>
                  </a:lnTo>
                  <a:lnTo>
                    <a:pt x="113" y="16"/>
                  </a:lnTo>
                  <a:lnTo>
                    <a:pt x="126" y="29"/>
                  </a:lnTo>
                  <a:lnTo>
                    <a:pt x="135" y="45"/>
                  </a:lnTo>
                  <a:lnTo>
                    <a:pt x="139" y="63"/>
                  </a:lnTo>
                  <a:lnTo>
                    <a:pt x="138" y="80"/>
                  </a:lnTo>
                  <a:lnTo>
                    <a:pt x="133" y="97"/>
                  </a:lnTo>
                  <a:lnTo>
                    <a:pt x="124" y="113"/>
                  </a:lnTo>
                  <a:lnTo>
                    <a:pt x="111" y="126"/>
                  </a:lnTo>
                  <a:lnTo>
                    <a:pt x="98" y="133"/>
                  </a:lnTo>
                  <a:lnTo>
                    <a:pt x="84" y="137"/>
                  </a:lnTo>
                  <a:lnTo>
                    <a:pt x="69" y="139"/>
                  </a:lnTo>
                  <a:lnTo>
                    <a:pt x="54" y="137"/>
                  </a:lnTo>
                  <a:lnTo>
                    <a:pt x="38" y="132"/>
                  </a:lnTo>
                  <a:lnTo>
                    <a:pt x="25" y="123"/>
                  </a:lnTo>
                  <a:lnTo>
                    <a:pt x="14" y="111"/>
                  </a:lnTo>
                  <a:lnTo>
                    <a:pt x="4" y="94"/>
                  </a:lnTo>
                  <a:lnTo>
                    <a:pt x="0" y="77"/>
                  </a:lnTo>
                  <a:lnTo>
                    <a:pt x="1" y="59"/>
                  </a:lnTo>
                  <a:lnTo>
                    <a:pt x="6" y="42"/>
                  </a:lnTo>
                  <a:lnTo>
                    <a:pt x="16" y="27"/>
                  </a:lnTo>
                  <a:lnTo>
                    <a:pt x="29" y="13"/>
                  </a:lnTo>
                  <a:lnTo>
                    <a:pt x="45" y="4"/>
                  </a:lnTo>
                  <a:lnTo>
                    <a:pt x="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1" name="Google Shape;10611;p23"/>
            <p:cNvSpPr/>
            <p:nvPr/>
          </p:nvSpPr>
          <p:spPr>
            <a:xfrm>
              <a:off x="6880" y="3021"/>
              <a:ext cx="9" cy="8"/>
            </a:xfrm>
            <a:custGeom>
              <a:rect b="b" l="l" r="r" t="t"/>
              <a:pathLst>
                <a:path extrusionOk="0" h="139" w="138">
                  <a:moveTo>
                    <a:pt x="69" y="0"/>
                  </a:moveTo>
                  <a:lnTo>
                    <a:pt x="87" y="3"/>
                  </a:lnTo>
                  <a:lnTo>
                    <a:pt x="104" y="10"/>
                  </a:lnTo>
                  <a:lnTo>
                    <a:pt x="118" y="21"/>
                  </a:lnTo>
                  <a:lnTo>
                    <a:pt x="130" y="35"/>
                  </a:lnTo>
                  <a:lnTo>
                    <a:pt x="136" y="52"/>
                  </a:lnTo>
                  <a:lnTo>
                    <a:pt x="138" y="69"/>
                  </a:lnTo>
                  <a:lnTo>
                    <a:pt x="136" y="88"/>
                  </a:lnTo>
                  <a:lnTo>
                    <a:pt x="129" y="104"/>
                  </a:lnTo>
                  <a:lnTo>
                    <a:pt x="117" y="119"/>
                  </a:lnTo>
                  <a:lnTo>
                    <a:pt x="103" y="131"/>
                  </a:lnTo>
                  <a:lnTo>
                    <a:pt x="86" y="137"/>
                  </a:lnTo>
                  <a:lnTo>
                    <a:pt x="68" y="139"/>
                  </a:lnTo>
                  <a:lnTo>
                    <a:pt x="51" y="136"/>
                  </a:lnTo>
                  <a:lnTo>
                    <a:pt x="35" y="130"/>
                  </a:lnTo>
                  <a:lnTo>
                    <a:pt x="20" y="118"/>
                  </a:lnTo>
                  <a:lnTo>
                    <a:pt x="9" y="104"/>
                  </a:lnTo>
                  <a:lnTo>
                    <a:pt x="3" y="88"/>
                  </a:lnTo>
                  <a:lnTo>
                    <a:pt x="0" y="69"/>
                  </a:lnTo>
                  <a:lnTo>
                    <a:pt x="2" y="52"/>
                  </a:lnTo>
                  <a:lnTo>
                    <a:pt x="9" y="34"/>
                  </a:lnTo>
                  <a:lnTo>
                    <a:pt x="20" y="20"/>
                  </a:lnTo>
                  <a:lnTo>
                    <a:pt x="35" y="9"/>
                  </a:lnTo>
                  <a:lnTo>
                    <a:pt x="51" y="3"/>
                  </a:lnTo>
                  <a:lnTo>
                    <a:pt x="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2" name="Google Shape;10612;p23"/>
            <p:cNvSpPr/>
            <p:nvPr/>
          </p:nvSpPr>
          <p:spPr>
            <a:xfrm>
              <a:off x="6977" y="3128"/>
              <a:ext cx="8" cy="9"/>
            </a:xfrm>
            <a:custGeom>
              <a:rect b="b" l="l" r="r" t="t"/>
              <a:pathLst>
                <a:path extrusionOk="0" h="137" w="137">
                  <a:moveTo>
                    <a:pt x="76" y="0"/>
                  </a:moveTo>
                  <a:lnTo>
                    <a:pt x="93" y="4"/>
                  </a:lnTo>
                  <a:lnTo>
                    <a:pt x="109" y="13"/>
                  </a:lnTo>
                  <a:lnTo>
                    <a:pt x="122" y="25"/>
                  </a:lnTo>
                  <a:lnTo>
                    <a:pt x="131" y="40"/>
                  </a:lnTo>
                  <a:lnTo>
                    <a:pt x="137" y="58"/>
                  </a:lnTo>
                  <a:lnTo>
                    <a:pt x="137" y="76"/>
                  </a:lnTo>
                  <a:lnTo>
                    <a:pt x="133" y="93"/>
                  </a:lnTo>
                  <a:lnTo>
                    <a:pt x="124" y="109"/>
                  </a:lnTo>
                  <a:lnTo>
                    <a:pt x="112" y="122"/>
                  </a:lnTo>
                  <a:lnTo>
                    <a:pt x="97" y="131"/>
                  </a:lnTo>
                  <a:lnTo>
                    <a:pt x="81" y="136"/>
                  </a:lnTo>
                  <a:lnTo>
                    <a:pt x="67" y="137"/>
                  </a:lnTo>
                  <a:lnTo>
                    <a:pt x="52" y="136"/>
                  </a:lnTo>
                  <a:lnTo>
                    <a:pt x="37" y="130"/>
                  </a:lnTo>
                  <a:lnTo>
                    <a:pt x="24" y="122"/>
                  </a:lnTo>
                  <a:lnTo>
                    <a:pt x="13" y="111"/>
                  </a:lnTo>
                  <a:lnTo>
                    <a:pt x="5" y="96"/>
                  </a:lnTo>
                  <a:lnTo>
                    <a:pt x="0" y="79"/>
                  </a:lnTo>
                  <a:lnTo>
                    <a:pt x="0" y="61"/>
                  </a:lnTo>
                  <a:lnTo>
                    <a:pt x="4" y="43"/>
                  </a:lnTo>
                  <a:lnTo>
                    <a:pt x="12" y="28"/>
                  </a:lnTo>
                  <a:lnTo>
                    <a:pt x="24" y="15"/>
                  </a:lnTo>
                  <a:lnTo>
                    <a:pt x="40" y="5"/>
                  </a:lnTo>
                  <a:lnTo>
                    <a:pt x="58" y="0"/>
                  </a:lnTo>
                  <a:lnTo>
                    <a:pt x="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3" name="Google Shape;10613;p23"/>
            <p:cNvSpPr/>
            <p:nvPr/>
          </p:nvSpPr>
          <p:spPr>
            <a:xfrm>
              <a:off x="6915" y="3128"/>
              <a:ext cx="9" cy="9"/>
            </a:xfrm>
            <a:custGeom>
              <a:rect b="b" l="l" r="r" t="t"/>
              <a:pathLst>
                <a:path extrusionOk="0" h="138" w="137">
                  <a:moveTo>
                    <a:pt x="61" y="0"/>
                  </a:moveTo>
                  <a:lnTo>
                    <a:pt x="79" y="0"/>
                  </a:lnTo>
                  <a:lnTo>
                    <a:pt x="96" y="5"/>
                  </a:lnTo>
                  <a:lnTo>
                    <a:pt x="113" y="16"/>
                  </a:lnTo>
                  <a:lnTo>
                    <a:pt x="125" y="29"/>
                  </a:lnTo>
                  <a:lnTo>
                    <a:pt x="133" y="44"/>
                  </a:lnTo>
                  <a:lnTo>
                    <a:pt x="137" y="62"/>
                  </a:lnTo>
                  <a:lnTo>
                    <a:pt x="137" y="80"/>
                  </a:lnTo>
                  <a:lnTo>
                    <a:pt x="132" y="97"/>
                  </a:lnTo>
                  <a:lnTo>
                    <a:pt x="123" y="112"/>
                  </a:lnTo>
                  <a:lnTo>
                    <a:pt x="112" y="123"/>
                  </a:lnTo>
                  <a:lnTo>
                    <a:pt x="98" y="132"/>
                  </a:lnTo>
                  <a:lnTo>
                    <a:pt x="84" y="137"/>
                  </a:lnTo>
                  <a:lnTo>
                    <a:pt x="68" y="138"/>
                  </a:lnTo>
                  <a:lnTo>
                    <a:pt x="55" y="137"/>
                  </a:lnTo>
                  <a:lnTo>
                    <a:pt x="41" y="132"/>
                  </a:lnTo>
                  <a:lnTo>
                    <a:pt x="25" y="123"/>
                  </a:lnTo>
                  <a:lnTo>
                    <a:pt x="13" y="110"/>
                  </a:lnTo>
                  <a:lnTo>
                    <a:pt x="4" y="94"/>
                  </a:lnTo>
                  <a:lnTo>
                    <a:pt x="0" y="77"/>
                  </a:lnTo>
                  <a:lnTo>
                    <a:pt x="0" y="59"/>
                  </a:lnTo>
                  <a:lnTo>
                    <a:pt x="5" y="41"/>
                  </a:lnTo>
                  <a:lnTo>
                    <a:pt x="15" y="25"/>
                  </a:lnTo>
                  <a:lnTo>
                    <a:pt x="28" y="13"/>
                  </a:lnTo>
                  <a:lnTo>
                    <a:pt x="44" y="4"/>
                  </a:lnTo>
                  <a:lnTo>
                    <a:pt x="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4" name="Google Shape;10614;p23"/>
            <p:cNvSpPr/>
            <p:nvPr/>
          </p:nvSpPr>
          <p:spPr>
            <a:xfrm>
              <a:off x="7022" y="3051"/>
              <a:ext cx="8" cy="9"/>
            </a:xfrm>
            <a:custGeom>
              <a:rect b="b" l="l" r="r" t="t"/>
              <a:pathLst>
                <a:path extrusionOk="0" h="138" w="138">
                  <a:moveTo>
                    <a:pt x="62" y="0"/>
                  </a:moveTo>
                  <a:lnTo>
                    <a:pt x="80" y="0"/>
                  </a:lnTo>
                  <a:lnTo>
                    <a:pt x="98" y="6"/>
                  </a:lnTo>
                  <a:lnTo>
                    <a:pt x="112" y="15"/>
                  </a:lnTo>
                  <a:lnTo>
                    <a:pt x="124" y="27"/>
                  </a:lnTo>
                  <a:lnTo>
                    <a:pt x="134" y="44"/>
                  </a:lnTo>
                  <a:lnTo>
                    <a:pt x="138" y="61"/>
                  </a:lnTo>
                  <a:lnTo>
                    <a:pt x="138" y="79"/>
                  </a:lnTo>
                  <a:lnTo>
                    <a:pt x="133" y="97"/>
                  </a:lnTo>
                  <a:lnTo>
                    <a:pt x="123" y="112"/>
                  </a:lnTo>
                  <a:lnTo>
                    <a:pt x="110" y="124"/>
                  </a:lnTo>
                  <a:lnTo>
                    <a:pt x="95" y="133"/>
                  </a:lnTo>
                  <a:lnTo>
                    <a:pt x="76" y="138"/>
                  </a:lnTo>
                  <a:lnTo>
                    <a:pt x="72" y="138"/>
                  </a:lnTo>
                  <a:lnTo>
                    <a:pt x="68" y="138"/>
                  </a:lnTo>
                  <a:lnTo>
                    <a:pt x="48" y="135"/>
                  </a:lnTo>
                  <a:lnTo>
                    <a:pt x="30" y="126"/>
                  </a:lnTo>
                  <a:lnTo>
                    <a:pt x="16" y="113"/>
                  </a:lnTo>
                  <a:lnTo>
                    <a:pt x="6" y="96"/>
                  </a:lnTo>
                  <a:lnTo>
                    <a:pt x="0" y="75"/>
                  </a:lnTo>
                  <a:lnTo>
                    <a:pt x="1" y="57"/>
                  </a:lnTo>
                  <a:lnTo>
                    <a:pt x="6" y="39"/>
                  </a:lnTo>
                  <a:lnTo>
                    <a:pt x="15" y="25"/>
                  </a:lnTo>
                  <a:lnTo>
                    <a:pt x="28" y="13"/>
                  </a:lnTo>
                  <a:lnTo>
                    <a:pt x="44" y="4"/>
                  </a:lnTo>
                  <a:lnTo>
                    <a:pt x="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5" name="Google Shape;10615;p23"/>
            <p:cNvSpPr/>
            <p:nvPr/>
          </p:nvSpPr>
          <p:spPr>
            <a:xfrm>
              <a:off x="7012" y="3021"/>
              <a:ext cx="9" cy="9"/>
            </a:xfrm>
            <a:custGeom>
              <a:rect b="b" l="l" r="r" t="t"/>
              <a:pathLst>
                <a:path extrusionOk="0" h="140" w="138">
                  <a:moveTo>
                    <a:pt x="70" y="0"/>
                  </a:moveTo>
                  <a:lnTo>
                    <a:pt x="87" y="3"/>
                  </a:lnTo>
                  <a:lnTo>
                    <a:pt x="103" y="9"/>
                  </a:lnTo>
                  <a:lnTo>
                    <a:pt x="118" y="20"/>
                  </a:lnTo>
                  <a:lnTo>
                    <a:pt x="129" y="34"/>
                  </a:lnTo>
                  <a:lnTo>
                    <a:pt x="136" y="52"/>
                  </a:lnTo>
                  <a:lnTo>
                    <a:pt x="138" y="70"/>
                  </a:lnTo>
                  <a:lnTo>
                    <a:pt x="136" y="88"/>
                  </a:lnTo>
                  <a:lnTo>
                    <a:pt x="129" y="104"/>
                  </a:lnTo>
                  <a:lnTo>
                    <a:pt x="119" y="118"/>
                  </a:lnTo>
                  <a:lnTo>
                    <a:pt x="103" y="130"/>
                  </a:lnTo>
                  <a:lnTo>
                    <a:pt x="86" y="137"/>
                  </a:lnTo>
                  <a:lnTo>
                    <a:pt x="68" y="140"/>
                  </a:lnTo>
                  <a:lnTo>
                    <a:pt x="50" y="137"/>
                  </a:lnTo>
                  <a:lnTo>
                    <a:pt x="34" y="131"/>
                  </a:lnTo>
                  <a:lnTo>
                    <a:pt x="21" y="119"/>
                  </a:lnTo>
                  <a:lnTo>
                    <a:pt x="9" y="104"/>
                  </a:lnTo>
                  <a:lnTo>
                    <a:pt x="2" y="87"/>
                  </a:lnTo>
                  <a:lnTo>
                    <a:pt x="0" y="69"/>
                  </a:lnTo>
                  <a:lnTo>
                    <a:pt x="2" y="51"/>
                  </a:lnTo>
                  <a:lnTo>
                    <a:pt x="9" y="34"/>
                  </a:lnTo>
                  <a:lnTo>
                    <a:pt x="20" y="20"/>
                  </a:lnTo>
                  <a:lnTo>
                    <a:pt x="35" y="9"/>
                  </a:lnTo>
                  <a:lnTo>
                    <a:pt x="52" y="3"/>
                  </a:lnTo>
                  <a:lnTo>
                    <a:pt x="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6" name="Google Shape;10616;p23"/>
            <p:cNvSpPr/>
            <p:nvPr/>
          </p:nvSpPr>
          <p:spPr>
            <a:xfrm>
              <a:off x="6928" y="2933"/>
              <a:ext cx="44" cy="69"/>
            </a:xfrm>
            <a:custGeom>
              <a:rect b="b" l="l" r="r" t="t"/>
              <a:pathLst>
                <a:path extrusionOk="0" h="1099" w="703">
                  <a:moveTo>
                    <a:pt x="336" y="0"/>
                  </a:moveTo>
                  <a:lnTo>
                    <a:pt x="359" y="2"/>
                  </a:lnTo>
                  <a:lnTo>
                    <a:pt x="380" y="7"/>
                  </a:lnTo>
                  <a:lnTo>
                    <a:pt x="397" y="12"/>
                  </a:lnTo>
                  <a:lnTo>
                    <a:pt x="411" y="19"/>
                  </a:lnTo>
                  <a:lnTo>
                    <a:pt x="423" y="28"/>
                  </a:lnTo>
                  <a:lnTo>
                    <a:pt x="434" y="35"/>
                  </a:lnTo>
                  <a:lnTo>
                    <a:pt x="440" y="40"/>
                  </a:lnTo>
                  <a:lnTo>
                    <a:pt x="444" y="44"/>
                  </a:lnTo>
                  <a:lnTo>
                    <a:pt x="446" y="46"/>
                  </a:lnTo>
                  <a:lnTo>
                    <a:pt x="475" y="45"/>
                  </a:lnTo>
                  <a:lnTo>
                    <a:pt x="500" y="49"/>
                  </a:lnTo>
                  <a:lnTo>
                    <a:pt x="523" y="57"/>
                  </a:lnTo>
                  <a:lnTo>
                    <a:pt x="543" y="70"/>
                  </a:lnTo>
                  <a:lnTo>
                    <a:pt x="562" y="85"/>
                  </a:lnTo>
                  <a:lnTo>
                    <a:pt x="577" y="104"/>
                  </a:lnTo>
                  <a:lnTo>
                    <a:pt x="590" y="127"/>
                  </a:lnTo>
                  <a:lnTo>
                    <a:pt x="600" y="151"/>
                  </a:lnTo>
                  <a:lnTo>
                    <a:pt x="609" y="179"/>
                  </a:lnTo>
                  <a:lnTo>
                    <a:pt x="616" y="210"/>
                  </a:lnTo>
                  <a:lnTo>
                    <a:pt x="620" y="241"/>
                  </a:lnTo>
                  <a:lnTo>
                    <a:pt x="622" y="275"/>
                  </a:lnTo>
                  <a:lnTo>
                    <a:pt x="623" y="310"/>
                  </a:lnTo>
                  <a:lnTo>
                    <a:pt x="622" y="346"/>
                  </a:lnTo>
                  <a:lnTo>
                    <a:pt x="619" y="383"/>
                  </a:lnTo>
                  <a:lnTo>
                    <a:pt x="617" y="418"/>
                  </a:lnTo>
                  <a:lnTo>
                    <a:pt x="618" y="450"/>
                  </a:lnTo>
                  <a:lnTo>
                    <a:pt x="621" y="478"/>
                  </a:lnTo>
                  <a:lnTo>
                    <a:pt x="626" y="501"/>
                  </a:lnTo>
                  <a:lnTo>
                    <a:pt x="632" y="522"/>
                  </a:lnTo>
                  <a:lnTo>
                    <a:pt x="640" y="540"/>
                  </a:lnTo>
                  <a:lnTo>
                    <a:pt x="650" y="555"/>
                  </a:lnTo>
                  <a:lnTo>
                    <a:pt x="659" y="567"/>
                  </a:lnTo>
                  <a:lnTo>
                    <a:pt x="668" y="577"/>
                  </a:lnTo>
                  <a:lnTo>
                    <a:pt x="677" y="584"/>
                  </a:lnTo>
                  <a:lnTo>
                    <a:pt x="685" y="590"/>
                  </a:lnTo>
                  <a:lnTo>
                    <a:pt x="693" y="594"/>
                  </a:lnTo>
                  <a:lnTo>
                    <a:pt x="699" y="597"/>
                  </a:lnTo>
                  <a:lnTo>
                    <a:pt x="702" y="599"/>
                  </a:lnTo>
                  <a:lnTo>
                    <a:pt x="703" y="600"/>
                  </a:lnTo>
                  <a:lnTo>
                    <a:pt x="682" y="617"/>
                  </a:lnTo>
                  <a:lnTo>
                    <a:pt x="659" y="631"/>
                  </a:lnTo>
                  <a:lnTo>
                    <a:pt x="632" y="643"/>
                  </a:lnTo>
                  <a:lnTo>
                    <a:pt x="606" y="652"/>
                  </a:lnTo>
                  <a:lnTo>
                    <a:pt x="580" y="658"/>
                  </a:lnTo>
                  <a:lnTo>
                    <a:pt x="554" y="662"/>
                  </a:lnTo>
                  <a:lnTo>
                    <a:pt x="532" y="665"/>
                  </a:lnTo>
                  <a:lnTo>
                    <a:pt x="513" y="666"/>
                  </a:lnTo>
                  <a:lnTo>
                    <a:pt x="497" y="667"/>
                  </a:lnTo>
                  <a:lnTo>
                    <a:pt x="487" y="667"/>
                  </a:lnTo>
                  <a:lnTo>
                    <a:pt x="484" y="667"/>
                  </a:lnTo>
                  <a:lnTo>
                    <a:pt x="484" y="718"/>
                  </a:lnTo>
                  <a:lnTo>
                    <a:pt x="354" y="1099"/>
                  </a:lnTo>
                  <a:lnTo>
                    <a:pt x="223" y="717"/>
                  </a:lnTo>
                  <a:lnTo>
                    <a:pt x="223" y="669"/>
                  </a:lnTo>
                  <a:lnTo>
                    <a:pt x="182" y="668"/>
                  </a:lnTo>
                  <a:lnTo>
                    <a:pt x="146" y="664"/>
                  </a:lnTo>
                  <a:lnTo>
                    <a:pt x="116" y="659"/>
                  </a:lnTo>
                  <a:lnTo>
                    <a:pt x="89" y="651"/>
                  </a:lnTo>
                  <a:lnTo>
                    <a:pt x="66" y="643"/>
                  </a:lnTo>
                  <a:lnTo>
                    <a:pt x="47" y="633"/>
                  </a:lnTo>
                  <a:lnTo>
                    <a:pt x="32" y="624"/>
                  </a:lnTo>
                  <a:lnTo>
                    <a:pt x="19" y="616"/>
                  </a:lnTo>
                  <a:lnTo>
                    <a:pt x="11" y="609"/>
                  </a:lnTo>
                  <a:lnTo>
                    <a:pt x="5" y="603"/>
                  </a:lnTo>
                  <a:lnTo>
                    <a:pt x="1" y="599"/>
                  </a:lnTo>
                  <a:lnTo>
                    <a:pt x="0" y="597"/>
                  </a:lnTo>
                  <a:lnTo>
                    <a:pt x="1" y="596"/>
                  </a:lnTo>
                  <a:lnTo>
                    <a:pt x="4" y="596"/>
                  </a:lnTo>
                  <a:lnTo>
                    <a:pt x="8" y="595"/>
                  </a:lnTo>
                  <a:lnTo>
                    <a:pt x="14" y="593"/>
                  </a:lnTo>
                  <a:lnTo>
                    <a:pt x="20" y="590"/>
                  </a:lnTo>
                  <a:lnTo>
                    <a:pt x="29" y="585"/>
                  </a:lnTo>
                  <a:lnTo>
                    <a:pt x="36" y="578"/>
                  </a:lnTo>
                  <a:lnTo>
                    <a:pt x="45" y="569"/>
                  </a:lnTo>
                  <a:lnTo>
                    <a:pt x="53" y="558"/>
                  </a:lnTo>
                  <a:lnTo>
                    <a:pt x="61" y="543"/>
                  </a:lnTo>
                  <a:lnTo>
                    <a:pt x="69" y="526"/>
                  </a:lnTo>
                  <a:lnTo>
                    <a:pt x="76" y="504"/>
                  </a:lnTo>
                  <a:lnTo>
                    <a:pt x="82" y="480"/>
                  </a:lnTo>
                  <a:lnTo>
                    <a:pt x="87" y="450"/>
                  </a:lnTo>
                  <a:lnTo>
                    <a:pt x="91" y="417"/>
                  </a:lnTo>
                  <a:lnTo>
                    <a:pt x="92" y="379"/>
                  </a:lnTo>
                  <a:lnTo>
                    <a:pt x="92" y="336"/>
                  </a:lnTo>
                  <a:lnTo>
                    <a:pt x="93" y="290"/>
                  </a:lnTo>
                  <a:lnTo>
                    <a:pt x="96" y="249"/>
                  </a:lnTo>
                  <a:lnTo>
                    <a:pt x="101" y="212"/>
                  </a:lnTo>
                  <a:lnTo>
                    <a:pt x="108" y="179"/>
                  </a:lnTo>
                  <a:lnTo>
                    <a:pt x="118" y="150"/>
                  </a:lnTo>
                  <a:lnTo>
                    <a:pt x="128" y="125"/>
                  </a:lnTo>
                  <a:lnTo>
                    <a:pt x="140" y="103"/>
                  </a:lnTo>
                  <a:lnTo>
                    <a:pt x="152" y="85"/>
                  </a:lnTo>
                  <a:lnTo>
                    <a:pt x="166" y="70"/>
                  </a:lnTo>
                  <a:lnTo>
                    <a:pt x="179" y="56"/>
                  </a:lnTo>
                  <a:lnTo>
                    <a:pt x="193" y="46"/>
                  </a:lnTo>
                  <a:lnTo>
                    <a:pt x="206" y="37"/>
                  </a:lnTo>
                  <a:lnTo>
                    <a:pt x="219" y="30"/>
                  </a:lnTo>
                  <a:lnTo>
                    <a:pt x="230" y="25"/>
                  </a:lnTo>
                  <a:lnTo>
                    <a:pt x="241" y="21"/>
                  </a:lnTo>
                  <a:lnTo>
                    <a:pt x="251" y="16"/>
                  </a:lnTo>
                  <a:lnTo>
                    <a:pt x="281" y="7"/>
                  </a:lnTo>
                  <a:lnTo>
                    <a:pt x="310" y="2"/>
                  </a:lnTo>
                  <a:lnTo>
                    <a:pt x="3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7" name="Google Shape;10617;p23"/>
            <p:cNvSpPr/>
            <p:nvPr/>
          </p:nvSpPr>
          <p:spPr>
            <a:xfrm>
              <a:off x="6920" y="2980"/>
              <a:ext cx="60" cy="23"/>
            </a:xfrm>
            <a:custGeom>
              <a:rect b="b" l="l" r="r" t="t"/>
              <a:pathLst>
                <a:path extrusionOk="0" h="370" w="963">
                  <a:moveTo>
                    <a:pt x="303" y="0"/>
                  </a:moveTo>
                  <a:lnTo>
                    <a:pt x="250" y="152"/>
                  </a:lnTo>
                  <a:lnTo>
                    <a:pt x="322" y="147"/>
                  </a:lnTo>
                  <a:lnTo>
                    <a:pt x="483" y="344"/>
                  </a:lnTo>
                  <a:lnTo>
                    <a:pt x="643" y="147"/>
                  </a:lnTo>
                  <a:lnTo>
                    <a:pt x="715" y="152"/>
                  </a:lnTo>
                  <a:lnTo>
                    <a:pt x="663" y="0"/>
                  </a:lnTo>
                  <a:lnTo>
                    <a:pt x="691" y="14"/>
                  </a:lnTo>
                  <a:lnTo>
                    <a:pt x="855" y="96"/>
                  </a:lnTo>
                  <a:lnTo>
                    <a:pt x="879" y="111"/>
                  </a:lnTo>
                  <a:lnTo>
                    <a:pt x="900" y="130"/>
                  </a:lnTo>
                  <a:lnTo>
                    <a:pt x="917" y="152"/>
                  </a:lnTo>
                  <a:lnTo>
                    <a:pt x="929" y="177"/>
                  </a:lnTo>
                  <a:lnTo>
                    <a:pt x="937" y="205"/>
                  </a:lnTo>
                  <a:lnTo>
                    <a:pt x="963" y="349"/>
                  </a:lnTo>
                  <a:lnTo>
                    <a:pt x="963" y="357"/>
                  </a:lnTo>
                  <a:lnTo>
                    <a:pt x="960" y="364"/>
                  </a:lnTo>
                  <a:lnTo>
                    <a:pt x="954" y="368"/>
                  </a:lnTo>
                  <a:lnTo>
                    <a:pt x="945" y="370"/>
                  </a:lnTo>
                  <a:lnTo>
                    <a:pt x="18" y="370"/>
                  </a:lnTo>
                  <a:lnTo>
                    <a:pt x="9" y="367"/>
                  </a:lnTo>
                  <a:lnTo>
                    <a:pt x="2" y="359"/>
                  </a:lnTo>
                  <a:lnTo>
                    <a:pt x="0" y="349"/>
                  </a:lnTo>
                  <a:lnTo>
                    <a:pt x="27" y="204"/>
                  </a:lnTo>
                  <a:lnTo>
                    <a:pt x="35" y="177"/>
                  </a:lnTo>
                  <a:lnTo>
                    <a:pt x="47" y="151"/>
                  </a:lnTo>
                  <a:lnTo>
                    <a:pt x="63" y="129"/>
                  </a:lnTo>
                  <a:lnTo>
                    <a:pt x="84" y="111"/>
                  </a:lnTo>
                  <a:lnTo>
                    <a:pt x="109" y="95"/>
                  </a:lnTo>
                  <a:lnTo>
                    <a:pt x="269" y="16"/>
                  </a:lnTo>
                  <a:lnTo>
                    <a:pt x="3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8" name="Google Shape;10618;p23"/>
            <p:cNvSpPr/>
            <p:nvPr/>
          </p:nvSpPr>
          <p:spPr>
            <a:xfrm>
              <a:off x="7003" y="3069"/>
              <a:ext cx="44" cy="69"/>
            </a:xfrm>
            <a:custGeom>
              <a:rect b="b" l="l" r="r" t="t"/>
              <a:pathLst>
                <a:path extrusionOk="0" h="1099" w="703">
                  <a:moveTo>
                    <a:pt x="336" y="0"/>
                  </a:moveTo>
                  <a:lnTo>
                    <a:pt x="358" y="2"/>
                  </a:lnTo>
                  <a:lnTo>
                    <a:pt x="379" y="6"/>
                  </a:lnTo>
                  <a:lnTo>
                    <a:pt x="396" y="12"/>
                  </a:lnTo>
                  <a:lnTo>
                    <a:pt x="411" y="19"/>
                  </a:lnTo>
                  <a:lnTo>
                    <a:pt x="424" y="27"/>
                  </a:lnTo>
                  <a:lnTo>
                    <a:pt x="433" y="34"/>
                  </a:lnTo>
                  <a:lnTo>
                    <a:pt x="440" y="40"/>
                  </a:lnTo>
                  <a:lnTo>
                    <a:pt x="444" y="44"/>
                  </a:lnTo>
                  <a:lnTo>
                    <a:pt x="445" y="46"/>
                  </a:lnTo>
                  <a:lnTo>
                    <a:pt x="474" y="45"/>
                  </a:lnTo>
                  <a:lnTo>
                    <a:pt x="499" y="49"/>
                  </a:lnTo>
                  <a:lnTo>
                    <a:pt x="523" y="57"/>
                  </a:lnTo>
                  <a:lnTo>
                    <a:pt x="543" y="70"/>
                  </a:lnTo>
                  <a:lnTo>
                    <a:pt x="561" y="85"/>
                  </a:lnTo>
                  <a:lnTo>
                    <a:pt x="576" y="104"/>
                  </a:lnTo>
                  <a:lnTo>
                    <a:pt x="589" y="127"/>
                  </a:lnTo>
                  <a:lnTo>
                    <a:pt x="601" y="151"/>
                  </a:lnTo>
                  <a:lnTo>
                    <a:pt x="609" y="179"/>
                  </a:lnTo>
                  <a:lnTo>
                    <a:pt x="615" y="209"/>
                  </a:lnTo>
                  <a:lnTo>
                    <a:pt x="620" y="241"/>
                  </a:lnTo>
                  <a:lnTo>
                    <a:pt x="622" y="274"/>
                  </a:lnTo>
                  <a:lnTo>
                    <a:pt x="622" y="310"/>
                  </a:lnTo>
                  <a:lnTo>
                    <a:pt x="621" y="346"/>
                  </a:lnTo>
                  <a:lnTo>
                    <a:pt x="618" y="383"/>
                  </a:lnTo>
                  <a:lnTo>
                    <a:pt x="616" y="418"/>
                  </a:lnTo>
                  <a:lnTo>
                    <a:pt x="617" y="449"/>
                  </a:lnTo>
                  <a:lnTo>
                    <a:pt x="620" y="477"/>
                  </a:lnTo>
                  <a:lnTo>
                    <a:pt x="625" y="501"/>
                  </a:lnTo>
                  <a:lnTo>
                    <a:pt x="632" y="522"/>
                  </a:lnTo>
                  <a:lnTo>
                    <a:pt x="640" y="540"/>
                  </a:lnTo>
                  <a:lnTo>
                    <a:pt x="649" y="554"/>
                  </a:lnTo>
                  <a:lnTo>
                    <a:pt x="659" y="567"/>
                  </a:lnTo>
                  <a:lnTo>
                    <a:pt x="668" y="577"/>
                  </a:lnTo>
                  <a:lnTo>
                    <a:pt x="677" y="584"/>
                  </a:lnTo>
                  <a:lnTo>
                    <a:pt x="685" y="590"/>
                  </a:lnTo>
                  <a:lnTo>
                    <a:pt x="693" y="594"/>
                  </a:lnTo>
                  <a:lnTo>
                    <a:pt x="698" y="597"/>
                  </a:lnTo>
                  <a:lnTo>
                    <a:pt x="702" y="598"/>
                  </a:lnTo>
                  <a:lnTo>
                    <a:pt x="703" y="598"/>
                  </a:lnTo>
                  <a:lnTo>
                    <a:pt x="681" y="617"/>
                  </a:lnTo>
                  <a:lnTo>
                    <a:pt x="658" y="631"/>
                  </a:lnTo>
                  <a:lnTo>
                    <a:pt x="632" y="642"/>
                  </a:lnTo>
                  <a:lnTo>
                    <a:pt x="606" y="652"/>
                  </a:lnTo>
                  <a:lnTo>
                    <a:pt x="579" y="658"/>
                  </a:lnTo>
                  <a:lnTo>
                    <a:pt x="555" y="662"/>
                  </a:lnTo>
                  <a:lnTo>
                    <a:pt x="531" y="665"/>
                  </a:lnTo>
                  <a:lnTo>
                    <a:pt x="512" y="666"/>
                  </a:lnTo>
                  <a:lnTo>
                    <a:pt x="496" y="667"/>
                  </a:lnTo>
                  <a:lnTo>
                    <a:pt x="487" y="667"/>
                  </a:lnTo>
                  <a:lnTo>
                    <a:pt x="483" y="667"/>
                  </a:lnTo>
                  <a:lnTo>
                    <a:pt x="483" y="718"/>
                  </a:lnTo>
                  <a:lnTo>
                    <a:pt x="353" y="1099"/>
                  </a:lnTo>
                  <a:lnTo>
                    <a:pt x="222" y="717"/>
                  </a:lnTo>
                  <a:lnTo>
                    <a:pt x="222" y="669"/>
                  </a:lnTo>
                  <a:lnTo>
                    <a:pt x="182" y="668"/>
                  </a:lnTo>
                  <a:lnTo>
                    <a:pt x="146" y="664"/>
                  </a:lnTo>
                  <a:lnTo>
                    <a:pt x="115" y="658"/>
                  </a:lnTo>
                  <a:lnTo>
                    <a:pt x="88" y="651"/>
                  </a:lnTo>
                  <a:lnTo>
                    <a:pt x="66" y="642"/>
                  </a:lnTo>
                  <a:lnTo>
                    <a:pt x="47" y="633"/>
                  </a:lnTo>
                  <a:lnTo>
                    <a:pt x="32" y="624"/>
                  </a:lnTo>
                  <a:lnTo>
                    <a:pt x="20" y="616"/>
                  </a:lnTo>
                  <a:lnTo>
                    <a:pt x="10" y="609"/>
                  </a:lnTo>
                  <a:lnTo>
                    <a:pt x="4" y="603"/>
                  </a:lnTo>
                  <a:lnTo>
                    <a:pt x="1" y="598"/>
                  </a:lnTo>
                  <a:lnTo>
                    <a:pt x="0" y="596"/>
                  </a:lnTo>
                  <a:lnTo>
                    <a:pt x="1" y="596"/>
                  </a:lnTo>
                  <a:lnTo>
                    <a:pt x="4" y="596"/>
                  </a:lnTo>
                  <a:lnTo>
                    <a:pt x="8" y="595"/>
                  </a:lnTo>
                  <a:lnTo>
                    <a:pt x="13" y="593"/>
                  </a:lnTo>
                  <a:lnTo>
                    <a:pt x="21" y="590"/>
                  </a:lnTo>
                  <a:lnTo>
                    <a:pt x="28" y="585"/>
                  </a:lnTo>
                  <a:lnTo>
                    <a:pt x="36" y="578"/>
                  </a:lnTo>
                  <a:lnTo>
                    <a:pt x="44" y="569"/>
                  </a:lnTo>
                  <a:lnTo>
                    <a:pt x="52" y="557"/>
                  </a:lnTo>
                  <a:lnTo>
                    <a:pt x="60" y="543"/>
                  </a:lnTo>
                  <a:lnTo>
                    <a:pt x="69" y="525"/>
                  </a:lnTo>
                  <a:lnTo>
                    <a:pt x="76" y="504"/>
                  </a:lnTo>
                  <a:lnTo>
                    <a:pt x="82" y="479"/>
                  </a:lnTo>
                  <a:lnTo>
                    <a:pt x="87" y="450"/>
                  </a:lnTo>
                  <a:lnTo>
                    <a:pt x="90" y="417"/>
                  </a:lnTo>
                  <a:lnTo>
                    <a:pt x="92" y="378"/>
                  </a:lnTo>
                  <a:lnTo>
                    <a:pt x="92" y="335"/>
                  </a:lnTo>
                  <a:lnTo>
                    <a:pt x="92" y="289"/>
                  </a:lnTo>
                  <a:lnTo>
                    <a:pt x="95" y="249"/>
                  </a:lnTo>
                  <a:lnTo>
                    <a:pt x="100" y="212"/>
                  </a:lnTo>
                  <a:lnTo>
                    <a:pt x="107" y="179"/>
                  </a:lnTo>
                  <a:lnTo>
                    <a:pt x="117" y="150"/>
                  </a:lnTo>
                  <a:lnTo>
                    <a:pt x="128" y="125"/>
                  </a:lnTo>
                  <a:lnTo>
                    <a:pt x="139" y="103"/>
                  </a:lnTo>
                  <a:lnTo>
                    <a:pt x="153" y="85"/>
                  </a:lnTo>
                  <a:lnTo>
                    <a:pt x="165" y="70"/>
                  </a:lnTo>
                  <a:lnTo>
                    <a:pt x="179" y="56"/>
                  </a:lnTo>
                  <a:lnTo>
                    <a:pt x="192" y="46"/>
                  </a:lnTo>
                  <a:lnTo>
                    <a:pt x="206" y="37"/>
                  </a:lnTo>
                  <a:lnTo>
                    <a:pt x="218" y="30"/>
                  </a:lnTo>
                  <a:lnTo>
                    <a:pt x="230" y="24"/>
                  </a:lnTo>
                  <a:lnTo>
                    <a:pt x="240" y="20"/>
                  </a:lnTo>
                  <a:lnTo>
                    <a:pt x="250" y="16"/>
                  </a:lnTo>
                  <a:lnTo>
                    <a:pt x="281" y="7"/>
                  </a:lnTo>
                  <a:lnTo>
                    <a:pt x="310" y="2"/>
                  </a:lnTo>
                  <a:lnTo>
                    <a:pt x="3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19" name="Google Shape;10619;p23"/>
            <p:cNvSpPr/>
            <p:nvPr/>
          </p:nvSpPr>
          <p:spPr>
            <a:xfrm>
              <a:off x="6995" y="3116"/>
              <a:ext cx="60" cy="23"/>
            </a:xfrm>
            <a:custGeom>
              <a:rect b="b" l="l" r="r" t="t"/>
              <a:pathLst>
                <a:path extrusionOk="0" h="370" w="963">
                  <a:moveTo>
                    <a:pt x="302" y="0"/>
                  </a:moveTo>
                  <a:lnTo>
                    <a:pt x="249" y="153"/>
                  </a:lnTo>
                  <a:lnTo>
                    <a:pt x="321" y="147"/>
                  </a:lnTo>
                  <a:lnTo>
                    <a:pt x="482" y="344"/>
                  </a:lnTo>
                  <a:lnTo>
                    <a:pt x="642" y="147"/>
                  </a:lnTo>
                  <a:lnTo>
                    <a:pt x="714" y="153"/>
                  </a:lnTo>
                  <a:lnTo>
                    <a:pt x="662" y="0"/>
                  </a:lnTo>
                  <a:lnTo>
                    <a:pt x="691" y="15"/>
                  </a:lnTo>
                  <a:lnTo>
                    <a:pt x="854" y="96"/>
                  </a:lnTo>
                  <a:lnTo>
                    <a:pt x="879" y="111"/>
                  </a:lnTo>
                  <a:lnTo>
                    <a:pt x="899" y="130"/>
                  </a:lnTo>
                  <a:lnTo>
                    <a:pt x="916" y="152"/>
                  </a:lnTo>
                  <a:lnTo>
                    <a:pt x="928" y="178"/>
                  </a:lnTo>
                  <a:lnTo>
                    <a:pt x="936" y="205"/>
                  </a:lnTo>
                  <a:lnTo>
                    <a:pt x="963" y="350"/>
                  </a:lnTo>
                  <a:lnTo>
                    <a:pt x="962" y="357"/>
                  </a:lnTo>
                  <a:lnTo>
                    <a:pt x="959" y="364"/>
                  </a:lnTo>
                  <a:lnTo>
                    <a:pt x="953" y="368"/>
                  </a:lnTo>
                  <a:lnTo>
                    <a:pt x="944" y="370"/>
                  </a:lnTo>
                  <a:lnTo>
                    <a:pt x="18" y="370"/>
                  </a:lnTo>
                  <a:lnTo>
                    <a:pt x="9" y="368"/>
                  </a:lnTo>
                  <a:lnTo>
                    <a:pt x="3" y="363"/>
                  </a:lnTo>
                  <a:lnTo>
                    <a:pt x="0" y="357"/>
                  </a:lnTo>
                  <a:lnTo>
                    <a:pt x="0" y="349"/>
                  </a:lnTo>
                  <a:lnTo>
                    <a:pt x="26" y="205"/>
                  </a:lnTo>
                  <a:lnTo>
                    <a:pt x="34" y="177"/>
                  </a:lnTo>
                  <a:lnTo>
                    <a:pt x="46" y="151"/>
                  </a:lnTo>
                  <a:lnTo>
                    <a:pt x="63" y="130"/>
                  </a:lnTo>
                  <a:lnTo>
                    <a:pt x="84" y="110"/>
                  </a:lnTo>
                  <a:lnTo>
                    <a:pt x="108" y="95"/>
                  </a:lnTo>
                  <a:lnTo>
                    <a:pt x="268" y="16"/>
                  </a:lnTo>
                  <a:lnTo>
                    <a:pt x="3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0" name="Google Shape;10620;p23"/>
            <p:cNvSpPr/>
            <p:nvPr/>
          </p:nvSpPr>
          <p:spPr>
            <a:xfrm>
              <a:off x="6853" y="3069"/>
              <a:ext cx="44" cy="69"/>
            </a:xfrm>
            <a:custGeom>
              <a:rect b="b" l="l" r="r" t="t"/>
              <a:pathLst>
                <a:path extrusionOk="0" h="1099" w="703">
                  <a:moveTo>
                    <a:pt x="335" y="0"/>
                  </a:moveTo>
                  <a:lnTo>
                    <a:pt x="359" y="2"/>
                  </a:lnTo>
                  <a:lnTo>
                    <a:pt x="379" y="6"/>
                  </a:lnTo>
                  <a:lnTo>
                    <a:pt x="397" y="12"/>
                  </a:lnTo>
                  <a:lnTo>
                    <a:pt x="411" y="19"/>
                  </a:lnTo>
                  <a:lnTo>
                    <a:pt x="423" y="27"/>
                  </a:lnTo>
                  <a:lnTo>
                    <a:pt x="434" y="34"/>
                  </a:lnTo>
                  <a:lnTo>
                    <a:pt x="440" y="40"/>
                  </a:lnTo>
                  <a:lnTo>
                    <a:pt x="444" y="44"/>
                  </a:lnTo>
                  <a:lnTo>
                    <a:pt x="445" y="46"/>
                  </a:lnTo>
                  <a:lnTo>
                    <a:pt x="474" y="45"/>
                  </a:lnTo>
                  <a:lnTo>
                    <a:pt x="500" y="49"/>
                  </a:lnTo>
                  <a:lnTo>
                    <a:pt x="523" y="57"/>
                  </a:lnTo>
                  <a:lnTo>
                    <a:pt x="543" y="70"/>
                  </a:lnTo>
                  <a:lnTo>
                    <a:pt x="562" y="85"/>
                  </a:lnTo>
                  <a:lnTo>
                    <a:pt x="577" y="104"/>
                  </a:lnTo>
                  <a:lnTo>
                    <a:pt x="590" y="127"/>
                  </a:lnTo>
                  <a:lnTo>
                    <a:pt x="600" y="151"/>
                  </a:lnTo>
                  <a:lnTo>
                    <a:pt x="609" y="179"/>
                  </a:lnTo>
                  <a:lnTo>
                    <a:pt x="616" y="209"/>
                  </a:lnTo>
                  <a:lnTo>
                    <a:pt x="620" y="241"/>
                  </a:lnTo>
                  <a:lnTo>
                    <a:pt x="622" y="274"/>
                  </a:lnTo>
                  <a:lnTo>
                    <a:pt x="623" y="310"/>
                  </a:lnTo>
                  <a:lnTo>
                    <a:pt x="622" y="346"/>
                  </a:lnTo>
                  <a:lnTo>
                    <a:pt x="619" y="383"/>
                  </a:lnTo>
                  <a:lnTo>
                    <a:pt x="617" y="418"/>
                  </a:lnTo>
                  <a:lnTo>
                    <a:pt x="617" y="449"/>
                  </a:lnTo>
                  <a:lnTo>
                    <a:pt x="621" y="477"/>
                  </a:lnTo>
                  <a:lnTo>
                    <a:pt x="626" y="501"/>
                  </a:lnTo>
                  <a:lnTo>
                    <a:pt x="632" y="522"/>
                  </a:lnTo>
                  <a:lnTo>
                    <a:pt x="640" y="540"/>
                  </a:lnTo>
                  <a:lnTo>
                    <a:pt x="650" y="554"/>
                  </a:lnTo>
                  <a:lnTo>
                    <a:pt x="659" y="567"/>
                  </a:lnTo>
                  <a:lnTo>
                    <a:pt x="668" y="577"/>
                  </a:lnTo>
                  <a:lnTo>
                    <a:pt x="677" y="584"/>
                  </a:lnTo>
                  <a:lnTo>
                    <a:pt x="685" y="590"/>
                  </a:lnTo>
                  <a:lnTo>
                    <a:pt x="692" y="594"/>
                  </a:lnTo>
                  <a:lnTo>
                    <a:pt x="698" y="597"/>
                  </a:lnTo>
                  <a:lnTo>
                    <a:pt x="702" y="598"/>
                  </a:lnTo>
                  <a:lnTo>
                    <a:pt x="703" y="598"/>
                  </a:lnTo>
                  <a:lnTo>
                    <a:pt x="682" y="617"/>
                  </a:lnTo>
                  <a:lnTo>
                    <a:pt x="658" y="631"/>
                  </a:lnTo>
                  <a:lnTo>
                    <a:pt x="632" y="642"/>
                  </a:lnTo>
                  <a:lnTo>
                    <a:pt x="606" y="652"/>
                  </a:lnTo>
                  <a:lnTo>
                    <a:pt x="580" y="658"/>
                  </a:lnTo>
                  <a:lnTo>
                    <a:pt x="554" y="662"/>
                  </a:lnTo>
                  <a:lnTo>
                    <a:pt x="532" y="665"/>
                  </a:lnTo>
                  <a:lnTo>
                    <a:pt x="512" y="666"/>
                  </a:lnTo>
                  <a:lnTo>
                    <a:pt x="497" y="667"/>
                  </a:lnTo>
                  <a:lnTo>
                    <a:pt x="487" y="667"/>
                  </a:lnTo>
                  <a:lnTo>
                    <a:pt x="484" y="667"/>
                  </a:lnTo>
                  <a:lnTo>
                    <a:pt x="484" y="718"/>
                  </a:lnTo>
                  <a:lnTo>
                    <a:pt x="353" y="1099"/>
                  </a:lnTo>
                  <a:lnTo>
                    <a:pt x="223" y="717"/>
                  </a:lnTo>
                  <a:lnTo>
                    <a:pt x="223" y="669"/>
                  </a:lnTo>
                  <a:lnTo>
                    <a:pt x="182" y="668"/>
                  </a:lnTo>
                  <a:lnTo>
                    <a:pt x="146" y="664"/>
                  </a:lnTo>
                  <a:lnTo>
                    <a:pt x="116" y="658"/>
                  </a:lnTo>
                  <a:lnTo>
                    <a:pt x="89" y="651"/>
                  </a:lnTo>
                  <a:lnTo>
                    <a:pt x="65" y="642"/>
                  </a:lnTo>
                  <a:lnTo>
                    <a:pt x="47" y="633"/>
                  </a:lnTo>
                  <a:lnTo>
                    <a:pt x="32" y="624"/>
                  </a:lnTo>
                  <a:lnTo>
                    <a:pt x="19" y="616"/>
                  </a:lnTo>
                  <a:lnTo>
                    <a:pt x="11" y="609"/>
                  </a:lnTo>
                  <a:lnTo>
                    <a:pt x="5" y="603"/>
                  </a:lnTo>
                  <a:lnTo>
                    <a:pt x="1" y="598"/>
                  </a:lnTo>
                  <a:lnTo>
                    <a:pt x="0" y="596"/>
                  </a:lnTo>
                  <a:lnTo>
                    <a:pt x="1" y="596"/>
                  </a:lnTo>
                  <a:lnTo>
                    <a:pt x="4" y="596"/>
                  </a:lnTo>
                  <a:lnTo>
                    <a:pt x="8" y="595"/>
                  </a:lnTo>
                  <a:lnTo>
                    <a:pt x="14" y="593"/>
                  </a:lnTo>
                  <a:lnTo>
                    <a:pt x="20" y="590"/>
                  </a:lnTo>
                  <a:lnTo>
                    <a:pt x="28" y="585"/>
                  </a:lnTo>
                  <a:lnTo>
                    <a:pt x="36" y="578"/>
                  </a:lnTo>
                  <a:lnTo>
                    <a:pt x="44" y="569"/>
                  </a:lnTo>
                  <a:lnTo>
                    <a:pt x="53" y="557"/>
                  </a:lnTo>
                  <a:lnTo>
                    <a:pt x="61" y="543"/>
                  </a:lnTo>
                  <a:lnTo>
                    <a:pt x="68" y="525"/>
                  </a:lnTo>
                  <a:lnTo>
                    <a:pt x="76" y="504"/>
                  </a:lnTo>
                  <a:lnTo>
                    <a:pt x="82" y="479"/>
                  </a:lnTo>
                  <a:lnTo>
                    <a:pt x="87" y="450"/>
                  </a:lnTo>
                  <a:lnTo>
                    <a:pt x="90" y="417"/>
                  </a:lnTo>
                  <a:lnTo>
                    <a:pt x="92" y="378"/>
                  </a:lnTo>
                  <a:lnTo>
                    <a:pt x="92" y="335"/>
                  </a:lnTo>
                  <a:lnTo>
                    <a:pt x="93" y="289"/>
                  </a:lnTo>
                  <a:lnTo>
                    <a:pt x="95" y="249"/>
                  </a:lnTo>
                  <a:lnTo>
                    <a:pt x="101" y="212"/>
                  </a:lnTo>
                  <a:lnTo>
                    <a:pt x="108" y="179"/>
                  </a:lnTo>
                  <a:lnTo>
                    <a:pt x="118" y="150"/>
                  </a:lnTo>
                  <a:lnTo>
                    <a:pt x="128" y="125"/>
                  </a:lnTo>
                  <a:lnTo>
                    <a:pt x="140" y="103"/>
                  </a:lnTo>
                  <a:lnTo>
                    <a:pt x="152" y="85"/>
                  </a:lnTo>
                  <a:lnTo>
                    <a:pt x="166" y="70"/>
                  </a:lnTo>
                  <a:lnTo>
                    <a:pt x="179" y="56"/>
                  </a:lnTo>
                  <a:lnTo>
                    <a:pt x="192" y="46"/>
                  </a:lnTo>
                  <a:lnTo>
                    <a:pt x="206" y="37"/>
                  </a:lnTo>
                  <a:lnTo>
                    <a:pt x="219" y="30"/>
                  </a:lnTo>
                  <a:lnTo>
                    <a:pt x="230" y="24"/>
                  </a:lnTo>
                  <a:lnTo>
                    <a:pt x="241" y="20"/>
                  </a:lnTo>
                  <a:lnTo>
                    <a:pt x="251" y="16"/>
                  </a:lnTo>
                  <a:lnTo>
                    <a:pt x="281" y="7"/>
                  </a:lnTo>
                  <a:lnTo>
                    <a:pt x="310" y="2"/>
                  </a:lnTo>
                  <a:lnTo>
                    <a:pt x="33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1" name="Google Shape;10621;p23"/>
            <p:cNvSpPr/>
            <p:nvPr/>
          </p:nvSpPr>
          <p:spPr>
            <a:xfrm>
              <a:off x="6845" y="3116"/>
              <a:ext cx="60" cy="23"/>
            </a:xfrm>
            <a:custGeom>
              <a:rect b="b" l="l" r="r" t="t"/>
              <a:pathLst>
                <a:path extrusionOk="0" h="370" w="963">
                  <a:moveTo>
                    <a:pt x="302" y="0"/>
                  </a:moveTo>
                  <a:lnTo>
                    <a:pt x="250" y="153"/>
                  </a:lnTo>
                  <a:lnTo>
                    <a:pt x="322" y="148"/>
                  </a:lnTo>
                  <a:lnTo>
                    <a:pt x="482" y="345"/>
                  </a:lnTo>
                  <a:lnTo>
                    <a:pt x="642" y="148"/>
                  </a:lnTo>
                  <a:lnTo>
                    <a:pt x="715" y="153"/>
                  </a:lnTo>
                  <a:lnTo>
                    <a:pt x="663" y="0"/>
                  </a:lnTo>
                  <a:lnTo>
                    <a:pt x="691" y="15"/>
                  </a:lnTo>
                  <a:lnTo>
                    <a:pt x="855" y="96"/>
                  </a:lnTo>
                  <a:lnTo>
                    <a:pt x="879" y="111"/>
                  </a:lnTo>
                  <a:lnTo>
                    <a:pt x="900" y="131"/>
                  </a:lnTo>
                  <a:lnTo>
                    <a:pt x="917" y="152"/>
                  </a:lnTo>
                  <a:lnTo>
                    <a:pt x="929" y="178"/>
                  </a:lnTo>
                  <a:lnTo>
                    <a:pt x="936" y="206"/>
                  </a:lnTo>
                  <a:lnTo>
                    <a:pt x="963" y="350"/>
                  </a:lnTo>
                  <a:lnTo>
                    <a:pt x="962" y="357"/>
                  </a:lnTo>
                  <a:lnTo>
                    <a:pt x="959" y="364"/>
                  </a:lnTo>
                  <a:lnTo>
                    <a:pt x="952" y="368"/>
                  </a:lnTo>
                  <a:lnTo>
                    <a:pt x="945" y="370"/>
                  </a:lnTo>
                  <a:lnTo>
                    <a:pt x="17" y="370"/>
                  </a:lnTo>
                  <a:lnTo>
                    <a:pt x="10" y="368"/>
                  </a:lnTo>
                  <a:lnTo>
                    <a:pt x="4" y="363"/>
                  </a:lnTo>
                  <a:lnTo>
                    <a:pt x="1" y="357"/>
                  </a:lnTo>
                  <a:lnTo>
                    <a:pt x="0" y="350"/>
                  </a:lnTo>
                  <a:lnTo>
                    <a:pt x="27" y="204"/>
                  </a:lnTo>
                  <a:lnTo>
                    <a:pt x="34" y="177"/>
                  </a:lnTo>
                  <a:lnTo>
                    <a:pt x="47" y="152"/>
                  </a:lnTo>
                  <a:lnTo>
                    <a:pt x="63" y="130"/>
                  </a:lnTo>
                  <a:lnTo>
                    <a:pt x="84" y="110"/>
                  </a:lnTo>
                  <a:lnTo>
                    <a:pt x="108" y="96"/>
                  </a:lnTo>
                  <a:lnTo>
                    <a:pt x="269" y="17"/>
                  </a:lnTo>
                  <a:lnTo>
                    <a:pt x="3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2" name="Google Shape;10622;p23"/>
            <p:cNvSpPr/>
            <p:nvPr/>
          </p:nvSpPr>
          <p:spPr>
            <a:xfrm>
              <a:off x="6909" y="3024"/>
              <a:ext cx="83" cy="83"/>
            </a:xfrm>
            <a:custGeom>
              <a:rect b="b" l="l" r="r" t="t"/>
              <a:pathLst>
                <a:path extrusionOk="0" h="1326" w="1329">
                  <a:moveTo>
                    <a:pt x="313" y="728"/>
                  </a:moveTo>
                  <a:lnTo>
                    <a:pt x="324" y="773"/>
                  </a:lnTo>
                  <a:lnTo>
                    <a:pt x="341" y="815"/>
                  </a:lnTo>
                  <a:lnTo>
                    <a:pt x="362" y="854"/>
                  </a:lnTo>
                  <a:lnTo>
                    <a:pt x="389" y="890"/>
                  </a:lnTo>
                  <a:lnTo>
                    <a:pt x="418" y="923"/>
                  </a:lnTo>
                  <a:lnTo>
                    <a:pt x="453" y="951"/>
                  </a:lnTo>
                  <a:lnTo>
                    <a:pt x="490" y="976"/>
                  </a:lnTo>
                  <a:lnTo>
                    <a:pt x="531" y="995"/>
                  </a:lnTo>
                  <a:lnTo>
                    <a:pt x="574" y="1010"/>
                  </a:lnTo>
                  <a:lnTo>
                    <a:pt x="619" y="1018"/>
                  </a:lnTo>
                  <a:lnTo>
                    <a:pt x="666" y="1021"/>
                  </a:lnTo>
                  <a:lnTo>
                    <a:pt x="705" y="1019"/>
                  </a:lnTo>
                  <a:lnTo>
                    <a:pt x="743" y="1013"/>
                  </a:lnTo>
                  <a:lnTo>
                    <a:pt x="780" y="1002"/>
                  </a:lnTo>
                  <a:lnTo>
                    <a:pt x="723" y="905"/>
                  </a:lnTo>
                  <a:lnTo>
                    <a:pt x="692" y="911"/>
                  </a:lnTo>
                  <a:lnTo>
                    <a:pt x="659" y="913"/>
                  </a:lnTo>
                  <a:lnTo>
                    <a:pt x="621" y="911"/>
                  </a:lnTo>
                  <a:lnTo>
                    <a:pt x="585" y="903"/>
                  </a:lnTo>
                  <a:lnTo>
                    <a:pt x="550" y="890"/>
                  </a:lnTo>
                  <a:lnTo>
                    <a:pt x="520" y="871"/>
                  </a:lnTo>
                  <a:lnTo>
                    <a:pt x="491" y="850"/>
                  </a:lnTo>
                  <a:lnTo>
                    <a:pt x="465" y="823"/>
                  </a:lnTo>
                  <a:lnTo>
                    <a:pt x="445" y="795"/>
                  </a:lnTo>
                  <a:lnTo>
                    <a:pt x="428" y="763"/>
                  </a:lnTo>
                  <a:lnTo>
                    <a:pt x="415" y="728"/>
                  </a:lnTo>
                  <a:lnTo>
                    <a:pt x="313" y="728"/>
                  </a:lnTo>
                  <a:close/>
                  <a:moveTo>
                    <a:pt x="660" y="542"/>
                  </a:moveTo>
                  <a:lnTo>
                    <a:pt x="632" y="545"/>
                  </a:lnTo>
                  <a:lnTo>
                    <a:pt x="607" y="554"/>
                  </a:lnTo>
                  <a:lnTo>
                    <a:pt x="584" y="569"/>
                  </a:lnTo>
                  <a:lnTo>
                    <a:pt x="566" y="587"/>
                  </a:lnTo>
                  <a:lnTo>
                    <a:pt x="551" y="610"/>
                  </a:lnTo>
                  <a:lnTo>
                    <a:pt x="542" y="635"/>
                  </a:lnTo>
                  <a:lnTo>
                    <a:pt x="539" y="663"/>
                  </a:lnTo>
                  <a:lnTo>
                    <a:pt x="542" y="690"/>
                  </a:lnTo>
                  <a:lnTo>
                    <a:pt x="551" y="716"/>
                  </a:lnTo>
                  <a:lnTo>
                    <a:pt x="566" y="737"/>
                  </a:lnTo>
                  <a:lnTo>
                    <a:pt x="584" y="757"/>
                  </a:lnTo>
                  <a:lnTo>
                    <a:pt x="607" y="771"/>
                  </a:lnTo>
                  <a:lnTo>
                    <a:pt x="632" y="779"/>
                  </a:lnTo>
                  <a:lnTo>
                    <a:pt x="660" y="784"/>
                  </a:lnTo>
                  <a:lnTo>
                    <a:pt x="687" y="779"/>
                  </a:lnTo>
                  <a:lnTo>
                    <a:pt x="712" y="771"/>
                  </a:lnTo>
                  <a:lnTo>
                    <a:pt x="735" y="757"/>
                  </a:lnTo>
                  <a:lnTo>
                    <a:pt x="753" y="737"/>
                  </a:lnTo>
                  <a:lnTo>
                    <a:pt x="767" y="716"/>
                  </a:lnTo>
                  <a:lnTo>
                    <a:pt x="776" y="690"/>
                  </a:lnTo>
                  <a:lnTo>
                    <a:pt x="780" y="663"/>
                  </a:lnTo>
                  <a:lnTo>
                    <a:pt x="776" y="635"/>
                  </a:lnTo>
                  <a:lnTo>
                    <a:pt x="767" y="610"/>
                  </a:lnTo>
                  <a:lnTo>
                    <a:pt x="753" y="587"/>
                  </a:lnTo>
                  <a:lnTo>
                    <a:pt x="735" y="569"/>
                  </a:lnTo>
                  <a:lnTo>
                    <a:pt x="712" y="554"/>
                  </a:lnTo>
                  <a:lnTo>
                    <a:pt x="687" y="545"/>
                  </a:lnTo>
                  <a:lnTo>
                    <a:pt x="660" y="542"/>
                  </a:lnTo>
                  <a:close/>
                  <a:moveTo>
                    <a:pt x="893" y="387"/>
                  </a:moveTo>
                  <a:lnTo>
                    <a:pt x="837" y="485"/>
                  </a:lnTo>
                  <a:lnTo>
                    <a:pt x="858" y="509"/>
                  </a:lnTo>
                  <a:lnTo>
                    <a:pt x="877" y="536"/>
                  </a:lnTo>
                  <a:lnTo>
                    <a:pt x="891" y="565"/>
                  </a:lnTo>
                  <a:lnTo>
                    <a:pt x="901" y="596"/>
                  </a:lnTo>
                  <a:lnTo>
                    <a:pt x="908" y="628"/>
                  </a:lnTo>
                  <a:lnTo>
                    <a:pt x="910" y="663"/>
                  </a:lnTo>
                  <a:lnTo>
                    <a:pt x="907" y="703"/>
                  </a:lnTo>
                  <a:lnTo>
                    <a:pt x="898" y="742"/>
                  </a:lnTo>
                  <a:lnTo>
                    <a:pt x="883" y="777"/>
                  </a:lnTo>
                  <a:lnTo>
                    <a:pt x="862" y="810"/>
                  </a:lnTo>
                  <a:lnTo>
                    <a:pt x="838" y="839"/>
                  </a:lnTo>
                  <a:lnTo>
                    <a:pt x="895" y="938"/>
                  </a:lnTo>
                  <a:lnTo>
                    <a:pt x="927" y="907"/>
                  </a:lnTo>
                  <a:lnTo>
                    <a:pt x="955" y="874"/>
                  </a:lnTo>
                  <a:lnTo>
                    <a:pt x="979" y="837"/>
                  </a:lnTo>
                  <a:lnTo>
                    <a:pt x="997" y="797"/>
                  </a:lnTo>
                  <a:lnTo>
                    <a:pt x="1012" y="755"/>
                  </a:lnTo>
                  <a:lnTo>
                    <a:pt x="1021" y="710"/>
                  </a:lnTo>
                  <a:lnTo>
                    <a:pt x="1024" y="663"/>
                  </a:lnTo>
                  <a:lnTo>
                    <a:pt x="1021" y="617"/>
                  </a:lnTo>
                  <a:lnTo>
                    <a:pt x="1012" y="572"/>
                  </a:lnTo>
                  <a:lnTo>
                    <a:pt x="997" y="529"/>
                  </a:lnTo>
                  <a:lnTo>
                    <a:pt x="978" y="488"/>
                  </a:lnTo>
                  <a:lnTo>
                    <a:pt x="954" y="451"/>
                  </a:lnTo>
                  <a:lnTo>
                    <a:pt x="926" y="417"/>
                  </a:lnTo>
                  <a:lnTo>
                    <a:pt x="893" y="387"/>
                  </a:lnTo>
                  <a:close/>
                  <a:moveTo>
                    <a:pt x="666" y="305"/>
                  </a:moveTo>
                  <a:lnTo>
                    <a:pt x="619" y="308"/>
                  </a:lnTo>
                  <a:lnTo>
                    <a:pt x="574" y="317"/>
                  </a:lnTo>
                  <a:lnTo>
                    <a:pt x="531" y="331"/>
                  </a:lnTo>
                  <a:lnTo>
                    <a:pt x="490" y="351"/>
                  </a:lnTo>
                  <a:lnTo>
                    <a:pt x="453" y="375"/>
                  </a:lnTo>
                  <a:lnTo>
                    <a:pt x="419" y="403"/>
                  </a:lnTo>
                  <a:lnTo>
                    <a:pt x="389" y="436"/>
                  </a:lnTo>
                  <a:lnTo>
                    <a:pt x="363" y="471"/>
                  </a:lnTo>
                  <a:lnTo>
                    <a:pt x="342" y="510"/>
                  </a:lnTo>
                  <a:lnTo>
                    <a:pt x="324" y="552"/>
                  </a:lnTo>
                  <a:lnTo>
                    <a:pt x="313" y="596"/>
                  </a:lnTo>
                  <a:lnTo>
                    <a:pt x="415" y="596"/>
                  </a:lnTo>
                  <a:lnTo>
                    <a:pt x="428" y="562"/>
                  </a:lnTo>
                  <a:lnTo>
                    <a:pt x="445" y="530"/>
                  </a:lnTo>
                  <a:lnTo>
                    <a:pt x="465" y="500"/>
                  </a:lnTo>
                  <a:lnTo>
                    <a:pt x="491" y="475"/>
                  </a:lnTo>
                  <a:lnTo>
                    <a:pt x="519" y="453"/>
                  </a:lnTo>
                  <a:lnTo>
                    <a:pt x="550" y="435"/>
                  </a:lnTo>
                  <a:lnTo>
                    <a:pt x="584" y="421"/>
                  </a:lnTo>
                  <a:lnTo>
                    <a:pt x="621" y="413"/>
                  </a:lnTo>
                  <a:lnTo>
                    <a:pt x="659" y="410"/>
                  </a:lnTo>
                  <a:lnTo>
                    <a:pt x="692" y="412"/>
                  </a:lnTo>
                  <a:lnTo>
                    <a:pt x="722" y="418"/>
                  </a:lnTo>
                  <a:lnTo>
                    <a:pt x="777" y="323"/>
                  </a:lnTo>
                  <a:lnTo>
                    <a:pt x="742" y="313"/>
                  </a:lnTo>
                  <a:lnTo>
                    <a:pt x="704" y="307"/>
                  </a:lnTo>
                  <a:lnTo>
                    <a:pt x="666" y="305"/>
                  </a:lnTo>
                  <a:close/>
                  <a:moveTo>
                    <a:pt x="621" y="0"/>
                  </a:moveTo>
                  <a:lnTo>
                    <a:pt x="708" y="0"/>
                  </a:lnTo>
                  <a:lnTo>
                    <a:pt x="725" y="3"/>
                  </a:lnTo>
                  <a:lnTo>
                    <a:pt x="741" y="11"/>
                  </a:lnTo>
                  <a:lnTo>
                    <a:pt x="753" y="22"/>
                  </a:lnTo>
                  <a:lnTo>
                    <a:pt x="761" y="38"/>
                  </a:lnTo>
                  <a:lnTo>
                    <a:pt x="764" y="56"/>
                  </a:lnTo>
                  <a:lnTo>
                    <a:pt x="764" y="140"/>
                  </a:lnTo>
                  <a:lnTo>
                    <a:pt x="817" y="154"/>
                  </a:lnTo>
                  <a:lnTo>
                    <a:pt x="870" y="173"/>
                  </a:lnTo>
                  <a:lnTo>
                    <a:pt x="919" y="196"/>
                  </a:lnTo>
                  <a:lnTo>
                    <a:pt x="964" y="224"/>
                  </a:lnTo>
                  <a:lnTo>
                    <a:pt x="1024" y="164"/>
                  </a:lnTo>
                  <a:lnTo>
                    <a:pt x="1036" y="154"/>
                  </a:lnTo>
                  <a:lnTo>
                    <a:pt x="1050" y="149"/>
                  </a:lnTo>
                  <a:lnTo>
                    <a:pt x="1064" y="147"/>
                  </a:lnTo>
                  <a:lnTo>
                    <a:pt x="1078" y="149"/>
                  </a:lnTo>
                  <a:lnTo>
                    <a:pt x="1092" y="154"/>
                  </a:lnTo>
                  <a:lnTo>
                    <a:pt x="1104" y="164"/>
                  </a:lnTo>
                  <a:lnTo>
                    <a:pt x="1165" y="225"/>
                  </a:lnTo>
                  <a:lnTo>
                    <a:pt x="1174" y="237"/>
                  </a:lnTo>
                  <a:lnTo>
                    <a:pt x="1180" y="251"/>
                  </a:lnTo>
                  <a:lnTo>
                    <a:pt x="1182" y="265"/>
                  </a:lnTo>
                  <a:lnTo>
                    <a:pt x="1180" y="279"/>
                  </a:lnTo>
                  <a:lnTo>
                    <a:pt x="1174" y="292"/>
                  </a:lnTo>
                  <a:lnTo>
                    <a:pt x="1165" y="305"/>
                  </a:lnTo>
                  <a:lnTo>
                    <a:pt x="1105" y="365"/>
                  </a:lnTo>
                  <a:lnTo>
                    <a:pt x="1132" y="410"/>
                  </a:lnTo>
                  <a:lnTo>
                    <a:pt x="1156" y="459"/>
                  </a:lnTo>
                  <a:lnTo>
                    <a:pt x="1174" y="510"/>
                  </a:lnTo>
                  <a:lnTo>
                    <a:pt x="1187" y="565"/>
                  </a:lnTo>
                  <a:lnTo>
                    <a:pt x="1273" y="565"/>
                  </a:lnTo>
                  <a:lnTo>
                    <a:pt x="1291" y="567"/>
                  </a:lnTo>
                  <a:lnTo>
                    <a:pt x="1306" y="575"/>
                  </a:lnTo>
                  <a:lnTo>
                    <a:pt x="1319" y="587"/>
                  </a:lnTo>
                  <a:lnTo>
                    <a:pt x="1326" y="602"/>
                  </a:lnTo>
                  <a:lnTo>
                    <a:pt x="1329" y="621"/>
                  </a:lnTo>
                  <a:lnTo>
                    <a:pt x="1329" y="707"/>
                  </a:lnTo>
                  <a:lnTo>
                    <a:pt x="1326" y="725"/>
                  </a:lnTo>
                  <a:lnTo>
                    <a:pt x="1319" y="741"/>
                  </a:lnTo>
                  <a:lnTo>
                    <a:pt x="1306" y="752"/>
                  </a:lnTo>
                  <a:lnTo>
                    <a:pt x="1291" y="760"/>
                  </a:lnTo>
                  <a:lnTo>
                    <a:pt x="1273" y="763"/>
                  </a:lnTo>
                  <a:lnTo>
                    <a:pt x="1187" y="763"/>
                  </a:lnTo>
                  <a:lnTo>
                    <a:pt x="1174" y="816"/>
                  </a:lnTo>
                  <a:lnTo>
                    <a:pt x="1156" y="867"/>
                  </a:lnTo>
                  <a:lnTo>
                    <a:pt x="1132" y="916"/>
                  </a:lnTo>
                  <a:lnTo>
                    <a:pt x="1105" y="963"/>
                  </a:lnTo>
                  <a:lnTo>
                    <a:pt x="1165" y="1023"/>
                  </a:lnTo>
                  <a:lnTo>
                    <a:pt x="1174" y="1035"/>
                  </a:lnTo>
                  <a:lnTo>
                    <a:pt x="1180" y="1048"/>
                  </a:lnTo>
                  <a:lnTo>
                    <a:pt x="1182" y="1063"/>
                  </a:lnTo>
                  <a:lnTo>
                    <a:pt x="1180" y="1077"/>
                  </a:lnTo>
                  <a:lnTo>
                    <a:pt x="1174" y="1090"/>
                  </a:lnTo>
                  <a:lnTo>
                    <a:pt x="1165" y="1103"/>
                  </a:lnTo>
                  <a:lnTo>
                    <a:pt x="1104" y="1163"/>
                  </a:lnTo>
                  <a:lnTo>
                    <a:pt x="1092" y="1172"/>
                  </a:lnTo>
                  <a:lnTo>
                    <a:pt x="1078" y="1178"/>
                  </a:lnTo>
                  <a:lnTo>
                    <a:pt x="1064" y="1179"/>
                  </a:lnTo>
                  <a:lnTo>
                    <a:pt x="1050" y="1178"/>
                  </a:lnTo>
                  <a:lnTo>
                    <a:pt x="1036" y="1172"/>
                  </a:lnTo>
                  <a:lnTo>
                    <a:pt x="1024" y="1163"/>
                  </a:lnTo>
                  <a:lnTo>
                    <a:pt x="964" y="1103"/>
                  </a:lnTo>
                  <a:lnTo>
                    <a:pt x="918" y="1131"/>
                  </a:lnTo>
                  <a:lnTo>
                    <a:pt x="869" y="1155"/>
                  </a:lnTo>
                  <a:lnTo>
                    <a:pt x="817" y="1173"/>
                  </a:lnTo>
                  <a:lnTo>
                    <a:pt x="764" y="1187"/>
                  </a:lnTo>
                  <a:lnTo>
                    <a:pt x="764" y="1269"/>
                  </a:lnTo>
                  <a:lnTo>
                    <a:pt x="761" y="1288"/>
                  </a:lnTo>
                  <a:lnTo>
                    <a:pt x="753" y="1303"/>
                  </a:lnTo>
                  <a:lnTo>
                    <a:pt x="741" y="1315"/>
                  </a:lnTo>
                  <a:lnTo>
                    <a:pt x="725" y="1323"/>
                  </a:lnTo>
                  <a:lnTo>
                    <a:pt x="708" y="1326"/>
                  </a:lnTo>
                  <a:lnTo>
                    <a:pt x="621" y="1326"/>
                  </a:lnTo>
                  <a:lnTo>
                    <a:pt x="604" y="1323"/>
                  </a:lnTo>
                  <a:lnTo>
                    <a:pt x="588" y="1315"/>
                  </a:lnTo>
                  <a:lnTo>
                    <a:pt x="576" y="1303"/>
                  </a:lnTo>
                  <a:lnTo>
                    <a:pt x="568" y="1288"/>
                  </a:lnTo>
                  <a:lnTo>
                    <a:pt x="565" y="1269"/>
                  </a:lnTo>
                  <a:lnTo>
                    <a:pt x="565" y="1187"/>
                  </a:lnTo>
                  <a:lnTo>
                    <a:pt x="511" y="1173"/>
                  </a:lnTo>
                  <a:lnTo>
                    <a:pt x="459" y="1155"/>
                  </a:lnTo>
                  <a:lnTo>
                    <a:pt x="410" y="1131"/>
                  </a:lnTo>
                  <a:lnTo>
                    <a:pt x="363" y="1104"/>
                  </a:lnTo>
                  <a:lnTo>
                    <a:pt x="305" y="1163"/>
                  </a:lnTo>
                  <a:lnTo>
                    <a:pt x="293" y="1172"/>
                  </a:lnTo>
                  <a:lnTo>
                    <a:pt x="279" y="1177"/>
                  </a:lnTo>
                  <a:lnTo>
                    <a:pt x="265" y="1179"/>
                  </a:lnTo>
                  <a:lnTo>
                    <a:pt x="251" y="1177"/>
                  </a:lnTo>
                  <a:lnTo>
                    <a:pt x="237" y="1172"/>
                  </a:lnTo>
                  <a:lnTo>
                    <a:pt x="225" y="1163"/>
                  </a:lnTo>
                  <a:lnTo>
                    <a:pt x="165" y="1102"/>
                  </a:lnTo>
                  <a:lnTo>
                    <a:pt x="155" y="1089"/>
                  </a:lnTo>
                  <a:lnTo>
                    <a:pt x="149" y="1076"/>
                  </a:lnTo>
                  <a:lnTo>
                    <a:pt x="147" y="1062"/>
                  </a:lnTo>
                  <a:lnTo>
                    <a:pt x="149" y="1047"/>
                  </a:lnTo>
                  <a:lnTo>
                    <a:pt x="155" y="1034"/>
                  </a:lnTo>
                  <a:lnTo>
                    <a:pt x="165" y="1022"/>
                  </a:lnTo>
                  <a:lnTo>
                    <a:pt x="222" y="964"/>
                  </a:lnTo>
                  <a:lnTo>
                    <a:pt x="194" y="918"/>
                  </a:lnTo>
                  <a:lnTo>
                    <a:pt x="171" y="868"/>
                  </a:lnTo>
                  <a:lnTo>
                    <a:pt x="151" y="816"/>
                  </a:lnTo>
                  <a:lnTo>
                    <a:pt x="138" y="762"/>
                  </a:lnTo>
                  <a:lnTo>
                    <a:pt x="56" y="762"/>
                  </a:lnTo>
                  <a:lnTo>
                    <a:pt x="39" y="759"/>
                  </a:lnTo>
                  <a:lnTo>
                    <a:pt x="22" y="752"/>
                  </a:lnTo>
                  <a:lnTo>
                    <a:pt x="11" y="740"/>
                  </a:lnTo>
                  <a:lnTo>
                    <a:pt x="3" y="724"/>
                  </a:lnTo>
                  <a:lnTo>
                    <a:pt x="0" y="706"/>
                  </a:lnTo>
                  <a:lnTo>
                    <a:pt x="0" y="620"/>
                  </a:lnTo>
                  <a:lnTo>
                    <a:pt x="3" y="601"/>
                  </a:lnTo>
                  <a:lnTo>
                    <a:pt x="11" y="586"/>
                  </a:lnTo>
                  <a:lnTo>
                    <a:pt x="22" y="575"/>
                  </a:lnTo>
                  <a:lnTo>
                    <a:pt x="39" y="567"/>
                  </a:lnTo>
                  <a:lnTo>
                    <a:pt x="56" y="564"/>
                  </a:lnTo>
                  <a:lnTo>
                    <a:pt x="138" y="564"/>
                  </a:lnTo>
                  <a:lnTo>
                    <a:pt x="151" y="509"/>
                  </a:lnTo>
                  <a:lnTo>
                    <a:pt x="171" y="457"/>
                  </a:lnTo>
                  <a:lnTo>
                    <a:pt x="194" y="408"/>
                  </a:lnTo>
                  <a:lnTo>
                    <a:pt x="222" y="362"/>
                  </a:lnTo>
                  <a:lnTo>
                    <a:pt x="165" y="304"/>
                  </a:lnTo>
                  <a:lnTo>
                    <a:pt x="155" y="291"/>
                  </a:lnTo>
                  <a:lnTo>
                    <a:pt x="149" y="278"/>
                  </a:lnTo>
                  <a:lnTo>
                    <a:pt x="147" y="264"/>
                  </a:lnTo>
                  <a:lnTo>
                    <a:pt x="149" y="249"/>
                  </a:lnTo>
                  <a:lnTo>
                    <a:pt x="155" y="236"/>
                  </a:lnTo>
                  <a:lnTo>
                    <a:pt x="165" y="224"/>
                  </a:lnTo>
                  <a:lnTo>
                    <a:pt x="225" y="164"/>
                  </a:lnTo>
                  <a:lnTo>
                    <a:pt x="237" y="154"/>
                  </a:lnTo>
                  <a:lnTo>
                    <a:pt x="251" y="148"/>
                  </a:lnTo>
                  <a:lnTo>
                    <a:pt x="265" y="146"/>
                  </a:lnTo>
                  <a:lnTo>
                    <a:pt x="279" y="148"/>
                  </a:lnTo>
                  <a:lnTo>
                    <a:pt x="293" y="154"/>
                  </a:lnTo>
                  <a:lnTo>
                    <a:pt x="305" y="164"/>
                  </a:lnTo>
                  <a:lnTo>
                    <a:pt x="363" y="222"/>
                  </a:lnTo>
                  <a:lnTo>
                    <a:pt x="410" y="194"/>
                  </a:lnTo>
                  <a:lnTo>
                    <a:pt x="459" y="171"/>
                  </a:lnTo>
                  <a:lnTo>
                    <a:pt x="511" y="152"/>
                  </a:lnTo>
                  <a:lnTo>
                    <a:pt x="565" y="140"/>
                  </a:lnTo>
                  <a:lnTo>
                    <a:pt x="565" y="56"/>
                  </a:lnTo>
                  <a:lnTo>
                    <a:pt x="568" y="38"/>
                  </a:lnTo>
                  <a:lnTo>
                    <a:pt x="576" y="22"/>
                  </a:lnTo>
                  <a:lnTo>
                    <a:pt x="588" y="11"/>
                  </a:lnTo>
                  <a:lnTo>
                    <a:pt x="604" y="3"/>
                  </a:lnTo>
                  <a:lnTo>
                    <a:pt x="6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23" name="Google Shape;10623;p23"/>
          <p:cNvGrpSpPr/>
          <p:nvPr/>
        </p:nvGrpSpPr>
        <p:grpSpPr>
          <a:xfrm>
            <a:off x="17544516" y="24447338"/>
            <a:ext cx="498323" cy="499223"/>
            <a:chOff x="6375" y="2934"/>
            <a:chExt cx="208" cy="208"/>
          </a:xfrm>
        </p:grpSpPr>
        <p:sp>
          <p:nvSpPr>
            <p:cNvPr id="10624" name="Google Shape;10624;p23"/>
            <p:cNvSpPr/>
            <p:nvPr/>
          </p:nvSpPr>
          <p:spPr>
            <a:xfrm>
              <a:off x="6375" y="2934"/>
              <a:ext cx="208" cy="208"/>
            </a:xfrm>
            <a:custGeom>
              <a:rect b="b" l="l" r="r" t="t"/>
              <a:pathLst>
                <a:path extrusionOk="0" h="3332" w="3326">
                  <a:moveTo>
                    <a:pt x="1314" y="416"/>
                  </a:moveTo>
                  <a:lnTo>
                    <a:pt x="1246" y="421"/>
                  </a:lnTo>
                  <a:lnTo>
                    <a:pt x="1178" y="431"/>
                  </a:lnTo>
                  <a:lnTo>
                    <a:pt x="1111" y="445"/>
                  </a:lnTo>
                  <a:lnTo>
                    <a:pt x="1045" y="465"/>
                  </a:lnTo>
                  <a:lnTo>
                    <a:pt x="980" y="489"/>
                  </a:lnTo>
                  <a:lnTo>
                    <a:pt x="917" y="520"/>
                  </a:lnTo>
                  <a:lnTo>
                    <a:pt x="857" y="554"/>
                  </a:lnTo>
                  <a:lnTo>
                    <a:pt x="798" y="594"/>
                  </a:lnTo>
                  <a:lnTo>
                    <a:pt x="741" y="639"/>
                  </a:lnTo>
                  <a:lnTo>
                    <a:pt x="688" y="689"/>
                  </a:lnTo>
                  <a:lnTo>
                    <a:pt x="638" y="743"/>
                  </a:lnTo>
                  <a:lnTo>
                    <a:pt x="594" y="799"/>
                  </a:lnTo>
                  <a:lnTo>
                    <a:pt x="554" y="857"/>
                  </a:lnTo>
                  <a:lnTo>
                    <a:pt x="519" y="919"/>
                  </a:lnTo>
                  <a:lnTo>
                    <a:pt x="489" y="982"/>
                  </a:lnTo>
                  <a:lnTo>
                    <a:pt x="464" y="1047"/>
                  </a:lnTo>
                  <a:lnTo>
                    <a:pt x="445" y="1113"/>
                  </a:lnTo>
                  <a:lnTo>
                    <a:pt x="430" y="1180"/>
                  </a:lnTo>
                  <a:lnTo>
                    <a:pt x="420" y="1247"/>
                  </a:lnTo>
                  <a:lnTo>
                    <a:pt x="415" y="1316"/>
                  </a:lnTo>
                  <a:lnTo>
                    <a:pt x="415" y="1384"/>
                  </a:lnTo>
                  <a:lnTo>
                    <a:pt x="420" y="1452"/>
                  </a:lnTo>
                  <a:lnTo>
                    <a:pt x="430" y="1520"/>
                  </a:lnTo>
                  <a:lnTo>
                    <a:pt x="445" y="1588"/>
                  </a:lnTo>
                  <a:lnTo>
                    <a:pt x="464" y="1654"/>
                  </a:lnTo>
                  <a:lnTo>
                    <a:pt x="489" y="1719"/>
                  </a:lnTo>
                  <a:lnTo>
                    <a:pt x="519" y="1781"/>
                  </a:lnTo>
                  <a:lnTo>
                    <a:pt x="554" y="1842"/>
                  </a:lnTo>
                  <a:lnTo>
                    <a:pt x="594" y="1902"/>
                  </a:lnTo>
                  <a:lnTo>
                    <a:pt x="638" y="1958"/>
                  </a:lnTo>
                  <a:lnTo>
                    <a:pt x="688" y="2012"/>
                  </a:lnTo>
                  <a:lnTo>
                    <a:pt x="741" y="2061"/>
                  </a:lnTo>
                  <a:lnTo>
                    <a:pt x="798" y="2106"/>
                  </a:lnTo>
                  <a:lnTo>
                    <a:pt x="857" y="2146"/>
                  </a:lnTo>
                  <a:lnTo>
                    <a:pt x="917" y="2181"/>
                  </a:lnTo>
                  <a:lnTo>
                    <a:pt x="980" y="2210"/>
                  </a:lnTo>
                  <a:lnTo>
                    <a:pt x="1045" y="2235"/>
                  </a:lnTo>
                  <a:lnTo>
                    <a:pt x="1111" y="2255"/>
                  </a:lnTo>
                  <a:lnTo>
                    <a:pt x="1178" y="2270"/>
                  </a:lnTo>
                  <a:lnTo>
                    <a:pt x="1246" y="2280"/>
                  </a:lnTo>
                  <a:lnTo>
                    <a:pt x="1314" y="2285"/>
                  </a:lnTo>
                  <a:lnTo>
                    <a:pt x="1382" y="2285"/>
                  </a:lnTo>
                  <a:lnTo>
                    <a:pt x="1450" y="2280"/>
                  </a:lnTo>
                  <a:lnTo>
                    <a:pt x="1518" y="2270"/>
                  </a:lnTo>
                  <a:lnTo>
                    <a:pt x="1585" y="2255"/>
                  </a:lnTo>
                  <a:lnTo>
                    <a:pt x="1650" y="2235"/>
                  </a:lnTo>
                  <a:lnTo>
                    <a:pt x="1715" y="2210"/>
                  </a:lnTo>
                  <a:lnTo>
                    <a:pt x="1778" y="2181"/>
                  </a:lnTo>
                  <a:lnTo>
                    <a:pt x="1839" y="2146"/>
                  </a:lnTo>
                  <a:lnTo>
                    <a:pt x="1898" y="2106"/>
                  </a:lnTo>
                  <a:lnTo>
                    <a:pt x="1955" y="2061"/>
                  </a:lnTo>
                  <a:lnTo>
                    <a:pt x="2008" y="2012"/>
                  </a:lnTo>
                  <a:lnTo>
                    <a:pt x="2058" y="1958"/>
                  </a:lnTo>
                  <a:lnTo>
                    <a:pt x="2102" y="1902"/>
                  </a:lnTo>
                  <a:lnTo>
                    <a:pt x="2142" y="1842"/>
                  </a:lnTo>
                  <a:lnTo>
                    <a:pt x="2176" y="1781"/>
                  </a:lnTo>
                  <a:lnTo>
                    <a:pt x="2207" y="1719"/>
                  </a:lnTo>
                  <a:lnTo>
                    <a:pt x="2231" y="1654"/>
                  </a:lnTo>
                  <a:lnTo>
                    <a:pt x="2251" y="1588"/>
                  </a:lnTo>
                  <a:lnTo>
                    <a:pt x="2266" y="1520"/>
                  </a:lnTo>
                  <a:lnTo>
                    <a:pt x="2275" y="1452"/>
                  </a:lnTo>
                  <a:lnTo>
                    <a:pt x="2280" y="1384"/>
                  </a:lnTo>
                  <a:lnTo>
                    <a:pt x="2280" y="1316"/>
                  </a:lnTo>
                  <a:lnTo>
                    <a:pt x="2275" y="1247"/>
                  </a:lnTo>
                  <a:lnTo>
                    <a:pt x="2266" y="1180"/>
                  </a:lnTo>
                  <a:lnTo>
                    <a:pt x="2251" y="1113"/>
                  </a:lnTo>
                  <a:lnTo>
                    <a:pt x="2231" y="1047"/>
                  </a:lnTo>
                  <a:lnTo>
                    <a:pt x="2207" y="982"/>
                  </a:lnTo>
                  <a:lnTo>
                    <a:pt x="2176" y="919"/>
                  </a:lnTo>
                  <a:lnTo>
                    <a:pt x="2142" y="857"/>
                  </a:lnTo>
                  <a:lnTo>
                    <a:pt x="2102" y="799"/>
                  </a:lnTo>
                  <a:lnTo>
                    <a:pt x="2058" y="743"/>
                  </a:lnTo>
                  <a:lnTo>
                    <a:pt x="2008" y="689"/>
                  </a:lnTo>
                  <a:lnTo>
                    <a:pt x="1955" y="639"/>
                  </a:lnTo>
                  <a:lnTo>
                    <a:pt x="1898" y="594"/>
                  </a:lnTo>
                  <a:lnTo>
                    <a:pt x="1839" y="554"/>
                  </a:lnTo>
                  <a:lnTo>
                    <a:pt x="1778" y="520"/>
                  </a:lnTo>
                  <a:lnTo>
                    <a:pt x="1715" y="489"/>
                  </a:lnTo>
                  <a:lnTo>
                    <a:pt x="1650" y="465"/>
                  </a:lnTo>
                  <a:lnTo>
                    <a:pt x="1585" y="445"/>
                  </a:lnTo>
                  <a:lnTo>
                    <a:pt x="1518" y="431"/>
                  </a:lnTo>
                  <a:lnTo>
                    <a:pt x="1450" y="421"/>
                  </a:lnTo>
                  <a:lnTo>
                    <a:pt x="1382" y="416"/>
                  </a:lnTo>
                  <a:lnTo>
                    <a:pt x="1314" y="416"/>
                  </a:lnTo>
                  <a:close/>
                  <a:moveTo>
                    <a:pt x="1348" y="0"/>
                  </a:moveTo>
                  <a:lnTo>
                    <a:pt x="1428" y="2"/>
                  </a:lnTo>
                  <a:lnTo>
                    <a:pt x="1507" y="9"/>
                  </a:lnTo>
                  <a:lnTo>
                    <a:pt x="1586" y="21"/>
                  </a:lnTo>
                  <a:lnTo>
                    <a:pt x="1663" y="38"/>
                  </a:lnTo>
                  <a:lnTo>
                    <a:pt x="1741" y="59"/>
                  </a:lnTo>
                  <a:lnTo>
                    <a:pt x="1817" y="84"/>
                  </a:lnTo>
                  <a:lnTo>
                    <a:pt x="1892" y="115"/>
                  </a:lnTo>
                  <a:lnTo>
                    <a:pt x="1966" y="150"/>
                  </a:lnTo>
                  <a:lnTo>
                    <a:pt x="2038" y="190"/>
                  </a:lnTo>
                  <a:lnTo>
                    <a:pt x="2106" y="234"/>
                  </a:lnTo>
                  <a:lnTo>
                    <a:pt x="2174" y="283"/>
                  </a:lnTo>
                  <a:lnTo>
                    <a:pt x="2239" y="337"/>
                  </a:lnTo>
                  <a:lnTo>
                    <a:pt x="2302" y="395"/>
                  </a:lnTo>
                  <a:lnTo>
                    <a:pt x="2361" y="460"/>
                  </a:lnTo>
                  <a:lnTo>
                    <a:pt x="2416" y="527"/>
                  </a:lnTo>
                  <a:lnTo>
                    <a:pt x="2466" y="596"/>
                  </a:lnTo>
                  <a:lnTo>
                    <a:pt x="2512" y="668"/>
                  </a:lnTo>
                  <a:lnTo>
                    <a:pt x="2551" y="742"/>
                  </a:lnTo>
                  <a:lnTo>
                    <a:pt x="2587" y="818"/>
                  </a:lnTo>
                  <a:lnTo>
                    <a:pt x="2617" y="896"/>
                  </a:lnTo>
                  <a:lnTo>
                    <a:pt x="2642" y="975"/>
                  </a:lnTo>
                  <a:lnTo>
                    <a:pt x="2663" y="1055"/>
                  </a:lnTo>
                  <a:lnTo>
                    <a:pt x="2679" y="1135"/>
                  </a:lnTo>
                  <a:lnTo>
                    <a:pt x="2689" y="1217"/>
                  </a:lnTo>
                  <a:lnTo>
                    <a:pt x="2695" y="1299"/>
                  </a:lnTo>
                  <a:lnTo>
                    <a:pt x="2695" y="1381"/>
                  </a:lnTo>
                  <a:lnTo>
                    <a:pt x="2691" y="1463"/>
                  </a:lnTo>
                  <a:lnTo>
                    <a:pt x="2682" y="1544"/>
                  </a:lnTo>
                  <a:lnTo>
                    <a:pt x="2668" y="1625"/>
                  </a:lnTo>
                  <a:lnTo>
                    <a:pt x="2648" y="1705"/>
                  </a:lnTo>
                  <a:lnTo>
                    <a:pt x="2624" y="1786"/>
                  </a:lnTo>
                  <a:lnTo>
                    <a:pt x="2595" y="1863"/>
                  </a:lnTo>
                  <a:lnTo>
                    <a:pt x="2560" y="1940"/>
                  </a:lnTo>
                  <a:lnTo>
                    <a:pt x="2522" y="2014"/>
                  </a:lnTo>
                  <a:lnTo>
                    <a:pt x="2478" y="2086"/>
                  </a:lnTo>
                  <a:lnTo>
                    <a:pt x="2429" y="2156"/>
                  </a:lnTo>
                  <a:lnTo>
                    <a:pt x="2506" y="2233"/>
                  </a:lnTo>
                  <a:lnTo>
                    <a:pt x="2555" y="2184"/>
                  </a:lnTo>
                  <a:lnTo>
                    <a:pt x="3249" y="2878"/>
                  </a:lnTo>
                  <a:lnTo>
                    <a:pt x="3272" y="2905"/>
                  </a:lnTo>
                  <a:lnTo>
                    <a:pt x="3292" y="2935"/>
                  </a:lnTo>
                  <a:lnTo>
                    <a:pt x="3307" y="2966"/>
                  </a:lnTo>
                  <a:lnTo>
                    <a:pt x="3318" y="3000"/>
                  </a:lnTo>
                  <a:lnTo>
                    <a:pt x="3324" y="3033"/>
                  </a:lnTo>
                  <a:lnTo>
                    <a:pt x="3326" y="3066"/>
                  </a:lnTo>
                  <a:lnTo>
                    <a:pt x="3324" y="3101"/>
                  </a:lnTo>
                  <a:lnTo>
                    <a:pt x="3318" y="3134"/>
                  </a:lnTo>
                  <a:lnTo>
                    <a:pt x="3307" y="3167"/>
                  </a:lnTo>
                  <a:lnTo>
                    <a:pt x="3292" y="3198"/>
                  </a:lnTo>
                  <a:lnTo>
                    <a:pt x="3272" y="3228"/>
                  </a:lnTo>
                  <a:lnTo>
                    <a:pt x="3249" y="3255"/>
                  </a:lnTo>
                  <a:lnTo>
                    <a:pt x="3222" y="3278"/>
                  </a:lnTo>
                  <a:lnTo>
                    <a:pt x="3191" y="3297"/>
                  </a:lnTo>
                  <a:lnTo>
                    <a:pt x="3161" y="3313"/>
                  </a:lnTo>
                  <a:lnTo>
                    <a:pt x="3128" y="3324"/>
                  </a:lnTo>
                  <a:lnTo>
                    <a:pt x="3094" y="3330"/>
                  </a:lnTo>
                  <a:lnTo>
                    <a:pt x="3061" y="3332"/>
                  </a:lnTo>
                  <a:lnTo>
                    <a:pt x="3027" y="3330"/>
                  </a:lnTo>
                  <a:lnTo>
                    <a:pt x="2993" y="3324"/>
                  </a:lnTo>
                  <a:lnTo>
                    <a:pt x="2960" y="3313"/>
                  </a:lnTo>
                  <a:lnTo>
                    <a:pt x="2930" y="3297"/>
                  </a:lnTo>
                  <a:lnTo>
                    <a:pt x="2899" y="3278"/>
                  </a:lnTo>
                  <a:lnTo>
                    <a:pt x="2872" y="3255"/>
                  </a:lnTo>
                  <a:lnTo>
                    <a:pt x="2179" y="2560"/>
                  </a:lnTo>
                  <a:lnTo>
                    <a:pt x="2229" y="2510"/>
                  </a:lnTo>
                  <a:lnTo>
                    <a:pt x="2153" y="2433"/>
                  </a:lnTo>
                  <a:lnTo>
                    <a:pt x="2082" y="2482"/>
                  </a:lnTo>
                  <a:lnTo>
                    <a:pt x="2010" y="2526"/>
                  </a:lnTo>
                  <a:lnTo>
                    <a:pt x="1936" y="2566"/>
                  </a:lnTo>
                  <a:lnTo>
                    <a:pt x="1860" y="2599"/>
                  </a:lnTo>
                  <a:lnTo>
                    <a:pt x="1782" y="2629"/>
                  </a:lnTo>
                  <a:lnTo>
                    <a:pt x="1703" y="2653"/>
                  </a:lnTo>
                  <a:lnTo>
                    <a:pt x="1623" y="2672"/>
                  </a:lnTo>
                  <a:lnTo>
                    <a:pt x="1542" y="2686"/>
                  </a:lnTo>
                  <a:lnTo>
                    <a:pt x="1460" y="2696"/>
                  </a:lnTo>
                  <a:lnTo>
                    <a:pt x="1378" y="2700"/>
                  </a:lnTo>
                  <a:lnTo>
                    <a:pt x="1296" y="2700"/>
                  </a:lnTo>
                  <a:lnTo>
                    <a:pt x="1214" y="2693"/>
                  </a:lnTo>
                  <a:lnTo>
                    <a:pt x="1134" y="2683"/>
                  </a:lnTo>
                  <a:lnTo>
                    <a:pt x="1053" y="2668"/>
                  </a:lnTo>
                  <a:lnTo>
                    <a:pt x="973" y="2647"/>
                  </a:lnTo>
                  <a:lnTo>
                    <a:pt x="894" y="2622"/>
                  </a:lnTo>
                  <a:lnTo>
                    <a:pt x="817" y="2591"/>
                  </a:lnTo>
                  <a:lnTo>
                    <a:pt x="741" y="2556"/>
                  </a:lnTo>
                  <a:lnTo>
                    <a:pt x="667" y="2516"/>
                  </a:lnTo>
                  <a:lnTo>
                    <a:pt x="596" y="2471"/>
                  </a:lnTo>
                  <a:lnTo>
                    <a:pt x="526" y="2420"/>
                  </a:lnTo>
                  <a:lnTo>
                    <a:pt x="459" y="2365"/>
                  </a:lnTo>
                  <a:lnTo>
                    <a:pt x="395" y="2305"/>
                  </a:lnTo>
                  <a:lnTo>
                    <a:pt x="337" y="2243"/>
                  </a:lnTo>
                  <a:lnTo>
                    <a:pt x="283" y="2178"/>
                  </a:lnTo>
                  <a:lnTo>
                    <a:pt x="234" y="2111"/>
                  </a:lnTo>
                  <a:lnTo>
                    <a:pt x="189" y="2041"/>
                  </a:lnTo>
                  <a:lnTo>
                    <a:pt x="150" y="1969"/>
                  </a:lnTo>
                  <a:lnTo>
                    <a:pt x="114" y="1896"/>
                  </a:lnTo>
                  <a:lnTo>
                    <a:pt x="84" y="1821"/>
                  </a:lnTo>
                  <a:lnTo>
                    <a:pt x="59" y="1744"/>
                  </a:lnTo>
                  <a:lnTo>
                    <a:pt x="37" y="1667"/>
                  </a:lnTo>
                  <a:lnTo>
                    <a:pt x="21" y="1589"/>
                  </a:lnTo>
                  <a:lnTo>
                    <a:pt x="10" y="1510"/>
                  </a:lnTo>
                  <a:lnTo>
                    <a:pt x="3" y="1430"/>
                  </a:lnTo>
                  <a:lnTo>
                    <a:pt x="0" y="1351"/>
                  </a:lnTo>
                  <a:lnTo>
                    <a:pt x="3" y="1271"/>
                  </a:lnTo>
                  <a:lnTo>
                    <a:pt x="10" y="1192"/>
                  </a:lnTo>
                  <a:lnTo>
                    <a:pt x="21" y="1113"/>
                  </a:lnTo>
                  <a:lnTo>
                    <a:pt x="37" y="1034"/>
                  </a:lnTo>
                  <a:lnTo>
                    <a:pt x="59" y="957"/>
                  </a:lnTo>
                  <a:lnTo>
                    <a:pt x="84" y="880"/>
                  </a:lnTo>
                  <a:lnTo>
                    <a:pt x="114" y="805"/>
                  </a:lnTo>
                  <a:lnTo>
                    <a:pt x="150" y="732"/>
                  </a:lnTo>
                  <a:lnTo>
                    <a:pt x="189" y="660"/>
                  </a:lnTo>
                  <a:lnTo>
                    <a:pt x="234" y="590"/>
                  </a:lnTo>
                  <a:lnTo>
                    <a:pt x="283" y="523"/>
                  </a:lnTo>
                  <a:lnTo>
                    <a:pt x="337" y="458"/>
                  </a:lnTo>
                  <a:lnTo>
                    <a:pt x="395" y="395"/>
                  </a:lnTo>
                  <a:lnTo>
                    <a:pt x="457" y="337"/>
                  </a:lnTo>
                  <a:lnTo>
                    <a:pt x="522" y="283"/>
                  </a:lnTo>
                  <a:lnTo>
                    <a:pt x="590" y="234"/>
                  </a:lnTo>
                  <a:lnTo>
                    <a:pt x="658" y="190"/>
                  </a:lnTo>
                  <a:lnTo>
                    <a:pt x="730" y="150"/>
                  </a:lnTo>
                  <a:lnTo>
                    <a:pt x="804" y="115"/>
                  </a:lnTo>
                  <a:lnTo>
                    <a:pt x="879" y="84"/>
                  </a:lnTo>
                  <a:lnTo>
                    <a:pt x="955" y="59"/>
                  </a:lnTo>
                  <a:lnTo>
                    <a:pt x="1031" y="38"/>
                  </a:lnTo>
                  <a:lnTo>
                    <a:pt x="1110" y="21"/>
                  </a:lnTo>
                  <a:lnTo>
                    <a:pt x="1189" y="9"/>
                  </a:lnTo>
                  <a:lnTo>
                    <a:pt x="1268" y="2"/>
                  </a:lnTo>
                  <a:lnTo>
                    <a:pt x="13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5" name="Google Shape;10625;p23"/>
            <p:cNvSpPr/>
            <p:nvPr/>
          </p:nvSpPr>
          <p:spPr>
            <a:xfrm>
              <a:off x="6438" y="2975"/>
              <a:ext cx="42" cy="56"/>
            </a:xfrm>
            <a:custGeom>
              <a:rect b="b" l="l" r="r" t="t"/>
              <a:pathLst>
                <a:path extrusionOk="0" h="896" w="673">
                  <a:moveTo>
                    <a:pt x="349" y="0"/>
                  </a:moveTo>
                  <a:lnTo>
                    <a:pt x="380" y="2"/>
                  </a:lnTo>
                  <a:lnTo>
                    <a:pt x="409" y="8"/>
                  </a:lnTo>
                  <a:lnTo>
                    <a:pt x="435" y="15"/>
                  </a:lnTo>
                  <a:lnTo>
                    <a:pt x="457" y="24"/>
                  </a:lnTo>
                  <a:lnTo>
                    <a:pt x="479" y="35"/>
                  </a:lnTo>
                  <a:lnTo>
                    <a:pt x="501" y="49"/>
                  </a:lnTo>
                  <a:lnTo>
                    <a:pt x="519" y="63"/>
                  </a:lnTo>
                  <a:lnTo>
                    <a:pt x="533" y="78"/>
                  </a:lnTo>
                  <a:lnTo>
                    <a:pt x="544" y="90"/>
                  </a:lnTo>
                  <a:lnTo>
                    <a:pt x="551" y="100"/>
                  </a:lnTo>
                  <a:lnTo>
                    <a:pt x="555" y="106"/>
                  </a:lnTo>
                  <a:lnTo>
                    <a:pt x="557" y="109"/>
                  </a:lnTo>
                  <a:lnTo>
                    <a:pt x="558" y="109"/>
                  </a:lnTo>
                  <a:lnTo>
                    <a:pt x="561" y="109"/>
                  </a:lnTo>
                  <a:lnTo>
                    <a:pt x="567" y="111"/>
                  </a:lnTo>
                  <a:lnTo>
                    <a:pt x="573" y="113"/>
                  </a:lnTo>
                  <a:lnTo>
                    <a:pt x="581" y="116"/>
                  </a:lnTo>
                  <a:lnTo>
                    <a:pt x="590" y="121"/>
                  </a:lnTo>
                  <a:lnTo>
                    <a:pt x="599" y="127"/>
                  </a:lnTo>
                  <a:lnTo>
                    <a:pt x="608" y="136"/>
                  </a:lnTo>
                  <a:lnTo>
                    <a:pt x="617" y="147"/>
                  </a:lnTo>
                  <a:lnTo>
                    <a:pt x="626" y="160"/>
                  </a:lnTo>
                  <a:lnTo>
                    <a:pt x="634" y="176"/>
                  </a:lnTo>
                  <a:lnTo>
                    <a:pt x="641" y="195"/>
                  </a:lnTo>
                  <a:lnTo>
                    <a:pt x="646" y="217"/>
                  </a:lnTo>
                  <a:lnTo>
                    <a:pt x="650" y="243"/>
                  </a:lnTo>
                  <a:lnTo>
                    <a:pt x="653" y="272"/>
                  </a:lnTo>
                  <a:lnTo>
                    <a:pt x="652" y="306"/>
                  </a:lnTo>
                  <a:lnTo>
                    <a:pt x="649" y="343"/>
                  </a:lnTo>
                  <a:lnTo>
                    <a:pt x="644" y="386"/>
                  </a:lnTo>
                  <a:lnTo>
                    <a:pt x="639" y="406"/>
                  </a:lnTo>
                  <a:lnTo>
                    <a:pt x="633" y="427"/>
                  </a:lnTo>
                  <a:lnTo>
                    <a:pt x="640" y="427"/>
                  </a:lnTo>
                  <a:lnTo>
                    <a:pt x="647" y="428"/>
                  </a:lnTo>
                  <a:lnTo>
                    <a:pt x="653" y="430"/>
                  </a:lnTo>
                  <a:lnTo>
                    <a:pt x="660" y="435"/>
                  </a:lnTo>
                  <a:lnTo>
                    <a:pt x="666" y="441"/>
                  </a:lnTo>
                  <a:lnTo>
                    <a:pt x="670" y="451"/>
                  </a:lnTo>
                  <a:lnTo>
                    <a:pt x="672" y="462"/>
                  </a:lnTo>
                  <a:lnTo>
                    <a:pt x="673" y="477"/>
                  </a:lnTo>
                  <a:lnTo>
                    <a:pt x="671" y="495"/>
                  </a:lnTo>
                  <a:lnTo>
                    <a:pt x="668" y="517"/>
                  </a:lnTo>
                  <a:lnTo>
                    <a:pt x="661" y="543"/>
                  </a:lnTo>
                  <a:lnTo>
                    <a:pt x="651" y="572"/>
                  </a:lnTo>
                  <a:lnTo>
                    <a:pt x="643" y="595"/>
                  </a:lnTo>
                  <a:lnTo>
                    <a:pt x="634" y="613"/>
                  </a:lnTo>
                  <a:lnTo>
                    <a:pt x="626" y="626"/>
                  </a:lnTo>
                  <a:lnTo>
                    <a:pt x="619" y="634"/>
                  </a:lnTo>
                  <a:lnTo>
                    <a:pt x="611" y="639"/>
                  </a:lnTo>
                  <a:lnTo>
                    <a:pt x="605" y="641"/>
                  </a:lnTo>
                  <a:lnTo>
                    <a:pt x="599" y="668"/>
                  </a:lnTo>
                  <a:lnTo>
                    <a:pt x="590" y="697"/>
                  </a:lnTo>
                  <a:lnTo>
                    <a:pt x="578" y="725"/>
                  </a:lnTo>
                  <a:lnTo>
                    <a:pt x="561" y="754"/>
                  </a:lnTo>
                  <a:lnTo>
                    <a:pt x="543" y="781"/>
                  </a:lnTo>
                  <a:lnTo>
                    <a:pt x="521" y="807"/>
                  </a:lnTo>
                  <a:lnTo>
                    <a:pt x="497" y="831"/>
                  </a:lnTo>
                  <a:lnTo>
                    <a:pt x="470" y="852"/>
                  </a:lnTo>
                  <a:lnTo>
                    <a:pt x="440" y="870"/>
                  </a:lnTo>
                  <a:lnTo>
                    <a:pt x="408" y="884"/>
                  </a:lnTo>
                  <a:lnTo>
                    <a:pt x="372" y="893"/>
                  </a:lnTo>
                  <a:lnTo>
                    <a:pt x="336" y="896"/>
                  </a:lnTo>
                  <a:lnTo>
                    <a:pt x="300" y="893"/>
                  </a:lnTo>
                  <a:lnTo>
                    <a:pt x="264" y="884"/>
                  </a:lnTo>
                  <a:lnTo>
                    <a:pt x="232" y="870"/>
                  </a:lnTo>
                  <a:lnTo>
                    <a:pt x="201" y="852"/>
                  </a:lnTo>
                  <a:lnTo>
                    <a:pt x="174" y="831"/>
                  </a:lnTo>
                  <a:lnTo>
                    <a:pt x="150" y="807"/>
                  </a:lnTo>
                  <a:lnTo>
                    <a:pt x="129" y="781"/>
                  </a:lnTo>
                  <a:lnTo>
                    <a:pt x="110" y="754"/>
                  </a:lnTo>
                  <a:lnTo>
                    <a:pt x="95" y="725"/>
                  </a:lnTo>
                  <a:lnTo>
                    <a:pt x="83" y="696"/>
                  </a:lnTo>
                  <a:lnTo>
                    <a:pt x="74" y="667"/>
                  </a:lnTo>
                  <a:lnTo>
                    <a:pt x="68" y="640"/>
                  </a:lnTo>
                  <a:lnTo>
                    <a:pt x="62" y="639"/>
                  </a:lnTo>
                  <a:lnTo>
                    <a:pt x="54" y="634"/>
                  </a:lnTo>
                  <a:lnTo>
                    <a:pt x="47" y="626"/>
                  </a:lnTo>
                  <a:lnTo>
                    <a:pt x="39" y="613"/>
                  </a:lnTo>
                  <a:lnTo>
                    <a:pt x="30" y="595"/>
                  </a:lnTo>
                  <a:lnTo>
                    <a:pt x="21" y="572"/>
                  </a:lnTo>
                  <a:lnTo>
                    <a:pt x="12" y="543"/>
                  </a:lnTo>
                  <a:lnTo>
                    <a:pt x="5" y="517"/>
                  </a:lnTo>
                  <a:lnTo>
                    <a:pt x="1" y="495"/>
                  </a:lnTo>
                  <a:lnTo>
                    <a:pt x="0" y="477"/>
                  </a:lnTo>
                  <a:lnTo>
                    <a:pt x="0" y="462"/>
                  </a:lnTo>
                  <a:lnTo>
                    <a:pt x="3" y="451"/>
                  </a:lnTo>
                  <a:lnTo>
                    <a:pt x="7" y="441"/>
                  </a:lnTo>
                  <a:lnTo>
                    <a:pt x="12" y="435"/>
                  </a:lnTo>
                  <a:lnTo>
                    <a:pt x="18" y="430"/>
                  </a:lnTo>
                  <a:lnTo>
                    <a:pt x="25" y="428"/>
                  </a:lnTo>
                  <a:lnTo>
                    <a:pt x="33" y="427"/>
                  </a:lnTo>
                  <a:lnTo>
                    <a:pt x="40" y="427"/>
                  </a:lnTo>
                  <a:lnTo>
                    <a:pt x="34" y="406"/>
                  </a:lnTo>
                  <a:lnTo>
                    <a:pt x="29" y="386"/>
                  </a:lnTo>
                  <a:lnTo>
                    <a:pt x="22" y="349"/>
                  </a:lnTo>
                  <a:lnTo>
                    <a:pt x="20" y="315"/>
                  </a:lnTo>
                  <a:lnTo>
                    <a:pt x="21" y="282"/>
                  </a:lnTo>
                  <a:lnTo>
                    <a:pt x="28" y="249"/>
                  </a:lnTo>
                  <a:lnTo>
                    <a:pt x="38" y="216"/>
                  </a:lnTo>
                  <a:lnTo>
                    <a:pt x="52" y="186"/>
                  </a:lnTo>
                  <a:lnTo>
                    <a:pt x="68" y="158"/>
                  </a:lnTo>
                  <a:lnTo>
                    <a:pt x="86" y="132"/>
                  </a:lnTo>
                  <a:lnTo>
                    <a:pt x="106" y="110"/>
                  </a:lnTo>
                  <a:lnTo>
                    <a:pt x="130" y="88"/>
                  </a:lnTo>
                  <a:lnTo>
                    <a:pt x="154" y="67"/>
                  </a:lnTo>
                  <a:lnTo>
                    <a:pt x="180" y="50"/>
                  </a:lnTo>
                  <a:lnTo>
                    <a:pt x="202" y="35"/>
                  </a:lnTo>
                  <a:lnTo>
                    <a:pt x="226" y="23"/>
                  </a:lnTo>
                  <a:lnTo>
                    <a:pt x="251" y="13"/>
                  </a:lnTo>
                  <a:lnTo>
                    <a:pt x="282" y="5"/>
                  </a:lnTo>
                  <a:lnTo>
                    <a:pt x="316" y="1"/>
                  </a:lnTo>
                  <a:lnTo>
                    <a:pt x="3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6" name="Google Shape;10626;p23"/>
            <p:cNvSpPr/>
            <p:nvPr/>
          </p:nvSpPr>
          <p:spPr>
            <a:xfrm>
              <a:off x="6420" y="3030"/>
              <a:ext cx="77" cy="37"/>
            </a:xfrm>
            <a:custGeom>
              <a:rect b="b" l="l" r="r" t="t"/>
              <a:pathLst>
                <a:path extrusionOk="0" h="587" w="1236">
                  <a:moveTo>
                    <a:pt x="394" y="0"/>
                  </a:moveTo>
                  <a:lnTo>
                    <a:pt x="515" y="381"/>
                  </a:lnTo>
                  <a:lnTo>
                    <a:pt x="532" y="433"/>
                  </a:lnTo>
                  <a:lnTo>
                    <a:pt x="586" y="280"/>
                  </a:lnTo>
                  <a:lnTo>
                    <a:pt x="567" y="253"/>
                  </a:lnTo>
                  <a:lnTo>
                    <a:pt x="553" y="228"/>
                  </a:lnTo>
                  <a:lnTo>
                    <a:pt x="543" y="207"/>
                  </a:lnTo>
                  <a:lnTo>
                    <a:pt x="537" y="188"/>
                  </a:lnTo>
                  <a:lnTo>
                    <a:pt x="534" y="170"/>
                  </a:lnTo>
                  <a:lnTo>
                    <a:pt x="534" y="156"/>
                  </a:lnTo>
                  <a:lnTo>
                    <a:pt x="536" y="144"/>
                  </a:lnTo>
                  <a:lnTo>
                    <a:pt x="540" y="133"/>
                  </a:lnTo>
                  <a:lnTo>
                    <a:pt x="547" y="125"/>
                  </a:lnTo>
                  <a:lnTo>
                    <a:pt x="554" y="117"/>
                  </a:lnTo>
                  <a:lnTo>
                    <a:pt x="562" y="112"/>
                  </a:lnTo>
                  <a:lnTo>
                    <a:pt x="571" y="107"/>
                  </a:lnTo>
                  <a:lnTo>
                    <a:pt x="582" y="104"/>
                  </a:lnTo>
                  <a:lnTo>
                    <a:pt x="591" y="102"/>
                  </a:lnTo>
                  <a:lnTo>
                    <a:pt x="599" y="100"/>
                  </a:lnTo>
                  <a:lnTo>
                    <a:pt x="607" y="100"/>
                  </a:lnTo>
                  <a:lnTo>
                    <a:pt x="613" y="98"/>
                  </a:lnTo>
                  <a:lnTo>
                    <a:pt x="618" y="98"/>
                  </a:lnTo>
                  <a:lnTo>
                    <a:pt x="621" y="98"/>
                  </a:lnTo>
                  <a:lnTo>
                    <a:pt x="625" y="98"/>
                  </a:lnTo>
                  <a:lnTo>
                    <a:pt x="632" y="100"/>
                  </a:lnTo>
                  <a:lnTo>
                    <a:pt x="640" y="100"/>
                  </a:lnTo>
                  <a:lnTo>
                    <a:pt x="648" y="102"/>
                  </a:lnTo>
                  <a:lnTo>
                    <a:pt x="657" y="104"/>
                  </a:lnTo>
                  <a:lnTo>
                    <a:pt x="666" y="107"/>
                  </a:lnTo>
                  <a:lnTo>
                    <a:pt x="676" y="112"/>
                  </a:lnTo>
                  <a:lnTo>
                    <a:pt x="685" y="117"/>
                  </a:lnTo>
                  <a:lnTo>
                    <a:pt x="692" y="125"/>
                  </a:lnTo>
                  <a:lnTo>
                    <a:pt x="698" y="133"/>
                  </a:lnTo>
                  <a:lnTo>
                    <a:pt x="703" y="144"/>
                  </a:lnTo>
                  <a:lnTo>
                    <a:pt x="705" y="156"/>
                  </a:lnTo>
                  <a:lnTo>
                    <a:pt x="705" y="170"/>
                  </a:lnTo>
                  <a:lnTo>
                    <a:pt x="702" y="188"/>
                  </a:lnTo>
                  <a:lnTo>
                    <a:pt x="696" y="207"/>
                  </a:lnTo>
                  <a:lnTo>
                    <a:pt x="686" y="228"/>
                  </a:lnTo>
                  <a:lnTo>
                    <a:pt x="672" y="253"/>
                  </a:lnTo>
                  <a:lnTo>
                    <a:pt x="653" y="280"/>
                  </a:lnTo>
                  <a:lnTo>
                    <a:pt x="707" y="433"/>
                  </a:lnTo>
                  <a:lnTo>
                    <a:pt x="724" y="381"/>
                  </a:lnTo>
                  <a:lnTo>
                    <a:pt x="844" y="0"/>
                  </a:lnTo>
                  <a:lnTo>
                    <a:pt x="846" y="1"/>
                  </a:lnTo>
                  <a:lnTo>
                    <a:pt x="854" y="6"/>
                  </a:lnTo>
                  <a:lnTo>
                    <a:pt x="865" y="12"/>
                  </a:lnTo>
                  <a:lnTo>
                    <a:pt x="880" y="21"/>
                  </a:lnTo>
                  <a:lnTo>
                    <a:pt x="899" y="33"/>
                  </a:lnTo>
                  <a:lnTo>
                    <a:pt x="922" y="45"/>
                  </a:lnTo>
                  <a:lnTo>
                    <a:pt x="950" y="59"/>
                  </a:lnTo>
                  <a:lnTo>
                    <a:pt x="981" y="73"/>
                  </a:lnTo>
                  <a:lnTo>
                    <a:pt x="1015" y="89"/>
                  </a:lnTo>
                  <a:lnTo>
                    <a:pt x="1053" y="106"/>
                  </a:lnTo>
                  <a:lnTo>
                    <a:pt x="1094" y="122"/>
                  </a:lnTo>
                  <a:lnTo>
                    <a:pt x="1128" y="136"/>
                  </a:lnTo>
                  <a:lnTo>
                    <a:pt x="1156" y="152"/>
                  </a:lnTo>
                  <a:lnTo>
                    <a:pt x="1179" y="171"/>
                  </a:lnTo>
                  <a:lnTo>
                    <a:pt x="1199" y="194"/>
                  </a:lnTo>
                  <a:lnTo>
                    <a:pt x="1215" y="218"/>
                  </a:lnTo>
                  <a:lnTo>
                    <a:pt x="1227" y="245"/>
                  </a:lnTo>
                  <a:lnTo>
                    <a:pt x="1236" y="275"/>
                  </a:lnTo>
                  <a:lnTo>
                    <a:pt x="1201" y="319"/>
                  </a:lnTo>
                  <a:lnTo>
                    <a:pt x="1162" y="362"/>
                  </a:lnTo>
                  <a:lnTo>
                    <a:pt x="1112" y="407"/>
                  </a:lnTo>
                  <a:lnTo>
                    <a:pt x="1061" y="447"/>
                  </a:lnTo>
                  <a:lnTo>
                    <a:pt x="1007" y="482"/>
                  </a:lnTo>
                  <a:lnTo>
                    <a:pt x="951" y="512"/>
                  </a:lnTo>
                  <a:lnTo>
                    <a:pt x="893" y="537"/>
                  </a:lnTo>
                  <a:lnTo>
                    <a:pt x="833" y="557"/>
                  </a:lnTo>
                  <a:lnTo>
                    <a:pt x="773" y="572"/>
                  </a:lnTo>
                  <a:lnTo>
                    <a:pt x="711" y="582"/>
                  </a:lnTo>
                  <a:lnTo>
                    <a:pt x="649" y="587"/>
                  </a:lnTo>
                  <a:lnTo>
                    <a:pt x="588" y="587"/>
                  </a:lnTo>
                  <a:lnTo>
                    <a:pt x="525" y="582"/>
                  </a:lnTo>
                  <a:lnTo>
                    <a:pt x="464" y="572"/>
                  </a:lnTo>
                  <a:lnTo>
                    <a:pt x="404" y="557"/>
                  </a:lnTo>
                  <a:lnTo>
                    <a:pt x="344" y="537"/>
                  </a:lnTo>
                  <a:lnTo>
                    <a:pt x="286" y="512"/>
                  </a:lnTo>
                  <a:lnTo>
                    <a:pt x="230" y="482"/>
                  </a:lnTo>
                  <a:lnTo>
                    <a:pt x="176" y="447"/>
                  </a:lnTo>
                  <a:lnTo>
                    <a:pt x="123" y="407"/>
                  </a:lnTo>
                  <a:lnTo>
                    <a:pt x="75" y="362"/>
                  </a:lnTo>
                  <a:lnTo>
                    <a:pt x="35" y="319"/>
                  </a:lnTo>
                  <a:lnTo>
                    <a:pt x="0" y="275"/>
                  </a:lnTo>
                  <a:lnTo>
                    <a:pt x="10" y="245"/>
                  </a:lnTo>
                  <a:lnTo>
                    <a:pt x="23" y="218"/>
                  </a:lnTo>
                  <a:lnTo>
                    <a:pt x="40" y="194"/>
                  </a:lnTo>
                  <a:lnTo>
                    <a:pt x="59" y="171"/>
                  </a:lnTo>
                  <a:lnTo>
                    <a:pt x="83" y="152"/>
                  </a:lnTo>
                  <a:lnTo>
                    <a:pt x="111" y="136"/>
                  </a:lnTo>
                  <a:lnTo>
                    <a:pt x="145" y="122"/>
                  </a:lnTo>
                  <a:lnTo>
                    <a:pt x="186" y="105"/>
                  </a:lnTo>
                  <a:lnTo>
                    <a:pt x="224" y="88"/>
                  </a:lnTo>
                  <a:lnTo>
                    <a:pt x="258" y="73"/>
                  </a:lnTo>
                  <a:lnTo>
                    <a:pt x="289" y="58"/>
                  </a:lnTo>
                  <a:lnTo>
                    <a:pt x="317" y="45"/>
                  </a:lnTo>
                  <a:lnTo>
                    <a:pt x="340" y="33"/>
                  </a:lnTo>
                  <a:lnTo>
                    <a:pt x="359" y="21"/>
                  </a:lnTo>
                  <a:lnTo>
                    <a:pt x="374" y="12"/>
                  </a:lnTo>
                  <a:lnTo>
                    <a:pt x="385" y="6"/>
                  </a:lnTo>
                  <a:lnTo>
                    <a:pt x="392" y="1"/>
                  </a:lnTo>
                  <a:lnTo>
                    <a:pt x="3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27" name="Google Shape;10627;p23"/>
          <p:cNvGrpSpPr/>
          <p:nvPr/>
        </p:nvGrpSpPr>
        <p:grpSpPr>
          <a:xfrm>
            <a:off x="15019066" y="24446137"/>
            <a:ext cx="457270" cy="501772"/>
            <a:chOff x="5921" y="2934"/>
            <a:chExt cx="191" cy="209"/>
          </a:xfrm>
        </p:grpSpPr>
        <p:sp>
          <p:nvSpPr>
            <p:cNvPr id="10628" name="Google Shape;10628;p23"/>
            <p:cNvSpPr/>
            <p:nvPr/>
          </p:nvSpPr>
          <p:spPr>
            <a:xfrm>
              <a:off x="5921" y="2934"/>
              <a:ext cx="179" cy="209"/>
            </a:xfrm>
            <a:custGeom>
              <a:rect b="b" l="l" r="r" t="t"/>
              <a:pathLst>
                <a:path extrusionOk="0" h="3349" w="2865">
                  <a:moveTo>
                    <a:pt x="820" y="733"/>
                  </a:moveTo>
                  <a:lnTo>
                    <a:pt x="793" y="739"/>
                  </a:lnTo>
                  <a:lnTo>
                    <a:pt x="768" y="752"/>
                  </a:lnTo>
                  <a:lnTo>
                    <a:pt x="744" y="772"/>
                  </a:lnTo>
                  <a:lnTo>
                    <a:pt x="682" y="835"/>
                  </a:lnTo>
                  <a:lnTo>
                    <a:pt x="620" y="896"/>
                  </a:lnTo>
                  <a:lnTo>
                    <a:pt x="598" y="919"/>
                  </a:lnTo>
                  <a:lnTo>
                    <a:pt x="582" y="945"/>
                  </a:lnTo>
                  <a:lnTo>
                    <a:pt x="569" y="972"/>
                  </a:lnTo>
                  <a:lnTo>
                    <a:pt x="560" y="1001"/>
                  </a:lnTo>
                  <a:lnTo>
                    <a:pt x="556" y="1032"/>
                  </a:lnTo>
                  <a:lnTo>
                    <a:pt x="555" y="1083"/>
                  </a:lnTo>
                  <a:lnTo>
                    <a:pt x="560" y="1133"/>
                  </a:lnTo>
                  <a:lnTo>
                    <a:pt x="571" y="1183"/>
                  </a:lnTo>
                  <a:lnTo>
                    <a:pt x="584" y="1232"/>
                  </a:lnTo>
                  <a:lnTo>
                    <a:pt x="601" y="1281"/>
                  </a:lnTo>
                  <a:lnTo>
                    <a:pt x="630" y="1350"/>
                  </a:lnTo>
                  <a:lnTo>
                    <a:pt x="662" y="1417"/>
                  </a:lnTo>
                  <a:lnTo>
                    <a:pt x="697" y="1483"/>
                  </a:lnTo>
                  <a:lnTo>
                    <a:pt x="736" y="1547"/>
                  </a:lnTo>
                  <a:lnTo>
                    <a:pt x="778" y="1608"/>
                  </a:lnTo>
                  <a:lnTo>
                    <a:pt x="823" y="1668"/>
                  </a:lnTo>
                  <a:lnTo>
                    <a:pt x="870" y="1726"/>
                  </a:lnTo>
                  <a:lnTo>
                    <a:pt x="929" y="1792"/>
                  </a:lnTo>
                  <a:lnTo>
                    <a:pt x="990" y="1854"/>
                  </a:lnTo>
                  <a:lnTo>
                    <a:pt x="1054" y="1913"/>
                  </a:lnTo>
                  <a:lnTo>
                    <a:pt x="1122" y="1969"/>
                  </a:lnTo>
                  <a:lnTo>
                    <a:pt x="1191" y="2021"/>
                  </a:lnTo>
                  <a:lnTo>
                    <a:pt x="1265" y="2069"/>
                  </a:lnTo>
                  <a:lnTo>
                    <a:pt x="1340" y="2114"/>
                  </a:lnTo>
                  <a:lnTo>
                    <a:pt x="1419" y="2155"/>
                  </a:lnTo>
                  <a:lnTo>
                    <a:pt x="1468" y="2177"/>
                  </a:lnTo>
                  <a:lnTo>
                    <a:pt x="1517" y="2196"/>
                  </a:lnTo>
                  <a:lnTo>
                    <a:pt x="1567" y="2214"/>
                  </a:lnTo>
                  <a:lnTo>
                    <a:pt x="1618" y="2228"/>
                  </a:lnTo>
                  <a:lnTo>
                    <a:pt x="1670" y="2237"/>
                  </a:lnTo>
                  <a:lnTo>
                    <a:pt x="1723" y="2243"/>
                  </a:lnTo>
                  <a:lnTo>
                    <a:pt x="1755" y="2243"/>
                  </a:lnTo>
                  <a:lnTo>
                    <a:pt x="1784" y="2240"/>
                  </a:lnTo>
                  <a:lnTo>
                    <a:pt x="1813" y="2234"/>
                  </a:lnTo>
                  <a:lnTo>
                    <a:pt x="1840" y="2225"/>
                  </a:lnTo>
                  <a:lnTo>
                    <a:pt x="1867" y="2211"/>
                  </a:lnTo>
                  <a:lnTo>
                    <a:pt x="1891" y="2193"/>
                  </a:lnTo>
                  <a:lnTo>
                    <a:pt x="1915" y="2170"/>
                  </a:lnTo>
                  <a:lnTo>
                    <a:pt x="1951" y="2131"/>
                  </a:lnTo>
                  <a:lnTo>
                    <a:pt x="1989" y="2093"/>
                  </a:lnTo>
                  <a:lnTo>
                    <a:pt x="2027" y="2056"/>
                  </a:lnTo>
                  <a:lnTo>
                    <a:pt x="2045" y="2034"/>
                  </a:lnTo>
                  <a:lnTo>
                    <a:pt x="2059" y="2012"/>
                  </a:lnTo>
                  <a:lnTo>
                    <a:pt x="2067" y="1989"/>
                  </a:lnTo>
                  <a:lnTo>
                    <a:pt x="2069" y="1966"/>
                  </a:lnTo>
                  <a:lnTo>
                    <a:pt x="2067" y="1943"/>
                  </a:lnTo>
                  <a:lnTo>
                    <a:pt x="2059" y="1919"/>
                  </a:lnTo>
                  <a:lnTo>
                    <a:pt x="2047" y="1897"/>
                  </a:lnTo>
                  <a:lnTo>
                    <a:pt x="2028" y="1876"/>
                  </a:lnTo>
                  <a:lnTo>
                    <a:pt x="1828" y="1676"/>
                  </a:lnTo>
                  <a:lnTo>
                    <a:pt x="1808" y="1659"/>
                  </a:lnTo>
                  <a:lnTo>
                    <a:pt x="1785" y="1646"/>
                  </a:lnTo>
                  <a:lnTo>
                    <a:pt x="1763" y="1639"/>
                  </a:lnTo>
                  <a:lnTo>
                    <a:pt x="1739" y="1636"/>
                  </a:lnTo>
                  <a:lnTo>
                    <a:pt x="1717" y="1639"/>
                  </a:lnTo>
                  <a:lnTo>
                    <a:pt x="1694" y="1646"/>
                  </a:lnTo>
                  <a:lnTo>
                    <a:pt x="1672" y="1659"/>
                  </a:lnTo>
                  <a:lnTo>
                    <a:pt x="1652" y="1676"/>
                  </a:lnTo>
                  <a:lnTo>
                    <a:pt x="1589" y="1738"/>
                  </a:lnTo>
                  <a:lnTo>
                    <a:pt x="1527" y="1800"/>
                  </a:lnTo>
                  <a:lnTo>
                    <a:pt x="1519" y="1807"/>
                  </a:lnTo>
                  <a:lnTo>
                    <a:pt x="1511" y="1810"/>
                  </a:lnTo>
                  <a:lnTo>
                    <a:pt x="1502" y="1810"/>
                  </a:lnTo>
                  <a:lnTo>
                    <a:pt x="1492" y="1806"/>
                  </a:lnTo>
                  <a:lnTo>
                    <a:pt x="1465" y="1793"/>
                  </a:lnTo>
                  <a:lnTo>
                    <a:pt x="1438" y="1780"/>
                  </a:lnTo>
                  <a:lnTo>
                    <a:pt x="1412" y="1765"/>
                  </a:lnTo>
                  <a:lnTo>
                    <a:pt x="1352" y="1725"/>
                  </a:lnTo>
                  <a:lnTo>
                    <a:pt x="1297" y="1682"/>
                  </a:lnTo>
                  <a:lnTo>
                    <a:pt x="1244" y="1636"/>
                  </a:lnTo>
                  <a:lnTo>
                    <a:pt x="1194" y="1587"/>
                  </a:lnTo>
                  <a:lnTo>
                    <a:pt x="1146" y="1536"/>
                  </a:lnTo>
                  <a:lnTo>
                    <a:pt x="1101" y="1483"/>
                  </a:lnTo>
                  <a:lnTo>
                    <a:pt x="1069" y="1441"/>
                  </a:lnTo>
                  <a:lnTo>
                    <a:pt x="1039" y="1398"/>
                  </a:lnTo>
                  <a:lnTo>
                    <a:pt x="1013" y="1353"/>
                  </a:lnTo>
                  <a:lnTo>
                    <a:pt x="990" y="1305"/>
                  </a:lnTo>
                  <a:lnTo>
                    <a:pt x="987" y="1293"/>
                  </a:lnTo>
                  <a:lnTo>
                    <a:pt x="989" y="1283"/>
                  </a:lnTo>
                  <a:lnTo>
                    <a:pt x="996" y="1273"/>
                  </a:lnTo>
                  <a:lnTo>
                    <a:pt x="1058" y="1213"/>
                  </a:lnTo>
                  <a:lnTo>
                    <a:pt x="1119" y="1151"/>
                  </a:lnTo>
                  <a:lnTo>
                    <a:pt x="1138" y="1129"/>
                  </a:lnTo>
                  <a:lnTo>
                    <a:pt x="1151" y="1107"/>
                  </a:lnTo>
                  <a:lnTo>
                    <a:pt x="1160" y="1084"/>
                  </a:lnTo>
                  <a:lnTo>
                    <a:pt x="1162" y="1061"/>
                  </a:lnTo>
                  <a:lnTo>
                    <a:pt x="1160" y="1038"/>
                  </a:lnTo>
                  <a:lnTo>
                    <a:pt x="1151" y="1014"/>
                  </a:lnTo>
                  <a:lnTo>
                    <a:pt x="1138" y="992"/>
                  </a:lnTo>
                  <a:lnTo>
                    <a:pt x="1119" y="970"/>
                  </a:lnTo>
                  <a:lnTo>
                    <a:pt x="1022" y="873"/>
                  </a:lnTo>
                  <a:lnTo>
                    <a:pt x="921" y="772"/>
                  </a:lnTo>
                  <a:lnTo>
                    <a:pt x="897" y="752"/>
                  </a:lnTo>
                  <a:lnTo>
                    <a:pt x="872" y="739"/>
                  </a:lnTo>
                  <a:lnTo>
                    <a:pt x="845" y="733"/>
                  </a:lnTo>
                  <a:lnTo>
                    <a:pt x="820" y="733"/>
                  </a:lnTo>
                  <a:close/>
                  <a:moveTo>
                    <a:pt x="196" y="0"/>
                  </a:moveTo>
                  <a:lnTo>
                    <a:pt x="2315" y="0"/>
                  </a:lnTo>
                  <a:lnTo>
                    <a:pt x="2350" y="3"/>
                  </a:lnTo>
                  <a:lnTo>
                    <a:pt x="2383" y="12"/>
                  </a:lnTo>
                  <a:lnTo>
                    <a:pt x="2414" y="27"/>
                  </a:lnTo>
                  <a:lnTo>
                    <a:pt x="2441" y="46"/>
                  </a:lnTo>
                  <a:lnTo>
                    <a:pt x="2465" y="69"/>
                  </a:lnTo>
                  <a:lnTo>
                    <a:pt x="2484" y="97"/>
                  </a:lnTo>
                  <a:lnTo>
                    <a:pt x="2499" y="127"/>
                  </a:lnTo>
                  <a:lnTo>
                    <a:pt x="2508" y="160"/>
                  </a:lnTo>
                  <a:lnTo>
                    <a:pt x="2511" y="196"/>
                  </a:lnTo>
                  <a:lnTo>
                    <a:pt x="2511" y="2818"/>
                  </a:lnTo>
                  <a:lnTo>
                    <a:pt x="2508" y="2853"/>
                  </a:lnTo>
                  <a:lnTo>
                    <a:pt x="2499" y="2887"/>
                  </a:lnTo>
                  <a:lnTo>
                    <a:pt x="2484" y="2917"/>
                  </a:lnTo>
                  <a:lnTo>
                    <a:pt x="2465" y="2945"/>
                  </a:lnTo>
                  <a:lnTo>
                    <a:pt x="2441" y="2968"/>
                  </a:lnTo>
                  <a:lnTo>
                    <a:pt x="2414" y="2987"/>
                  </a:lnTo>
                  <a:lnTo>
                    <a:pt x="2383" y="3002"/>
                  </a:lnTo>
                  <a:lnTo>
                    <a:pt x="2350" y="3011"/>
                  </a:lnTo>
                  <a:lnTo>
                    <a:pt x="2315" y="3014"/>
                  </a:lnTo>
                  <a:lnTo>
                    <a:pt x="196" y="3014"/>
                  </a:lnTo>
                  <a:lnTo>
                    <a:pt x="196" y="3054"/>
                  </a:lnTo>
                  <a:lnTo>
                    <a:pt x="198" y="3076"/>
                  </a:lnTo>
                  <a:lnTo>
                    <a:pt x="206" y="3097"/>
                  </a:lnTo>
                  <a:lnTo>
                    <a:pt x="217" y="3116"/>
                  </a:lnTo>
                  <a:lnTo>
                    <a:pt x="233" y="3131"/>
                  </a:lnTo>
                  <a:lnTo>
                    <a:pt x="251" y="3142"/>
                  </a:lnTo>
                  <a:lnTo>
                    <a:pt x="272" y="3149"/>
                  </a:lnTo>
                  <a:lnTo>
                    <a:pt x="294" y="3152"/>
                  </a:lnTo>
                  <a:lnTo>
                    <a:pt x="2570" y="3152"/>
                  </a:lnTo>
                  <a:lnTo>
                    <a:pt x="2593" y="3149"/>
                  </a:lnTo>
                  <a:lnTo>
                    <a:pt x="2613" y="3142"/>
                  </a:lnTo>
                  <a:lnTo>
                    <a:pt x="2631" y="3131"/>
                  </a:lnTo>
                  <a:lnTo>
                    <a:pt x="2647" y="3116"/>
                  </a:lnTo>
                  <a:lnTo>
                    <a:pt x="2659" y="3097"/>
                  </a:lnTo>
                  <a:lnTo>
                    <a:pt x="2666" y="3076"/>
                  </a:lnTo>
                  <a:lnTo>
                    <a:pt x="2669" y="3054"/>
                  </a:lnTo>
                  <a:lnTo>
                    <a:pt x="2669" y="2647"/>
                  </a:lnTo>
                  <a:lnTo>
                    <a:pt x="2865" y="2647"/>
                  </a:lnTo>
                  <a:lnTo>
                    <a:pt x="2865" y="3055"/>
                  </a:lnTo>
                  <a:lnTo>
                    <a:pt x="2862" y="3098"/>
                  </a:lnTo>
                  <a:lnTo>
                    <a:pt x="2852" y="3139"/>
                  </a:lnTo>
                  <a:lnTo>
                    <a:pt x="2838" y="3178"/>
                  </a:lnTo>
                  <a:lnTo>
                    <a:pt x="2817" y="3214"/>
                  </a:lnTo>
                  <a:lnTo>
                    <a:pt x="2793" y="3247"/>
                  </a:lnTo>
                  <a:lnTo>
                    <a:pt x="2763" y="3277"/>
                  </a:lnTo>
                  <a:lnTo>
                    <a:pt x="2730" y="3301"/>
                  </a:lnTo>
                  <a:lnTo>
                    <a:pt x="2695" y="3321"/>
                  </a:lnTo>
                  <a:lnTo>
                    <a:pt x="2655" y="3336"/>
                  </a:lnTo>
                  <a:lnTo>
                    <a:pt x="2614" y="3345"/>
                  </a:lnTo>
                  <a:lnTo>
                    <a:pt x="2570" y="3349"/>
                  </a:lnTo>
                  <a:lnTo>
                    <a:pt x="294" y="3349"/>
                  </a:lnTo>
                  <a:lnTo>
                    <a:pt x="251" y="3345"/>
                  </a:lnTo>
                  <a:lnTo>
                    <a:pt x="209" y="3336"/>
                  </a:lnTo>
                  <a:lnTo>
                    <a:pt x="170" y="3321"/>
                  </a:lnTo>
                  <a:lnTo>
                    <a:pt x="134" y="3301"/>
                  </a:lnTo>
                  <a:lnTo>
                    <a:pt x="101" y="3277"/>
                  </a:lnTo>
                  <a:lnTo>
                    <a:pt x="72" y="3247"/>
                  </a:lnTo>
                  <a:lnTo>
                    <a:pt x="47" y="3214"/>
                  </a:lnTo>
                  <a:lnTo>
                    <a:pt x="28" y="3178"/>
                  </a:lnTo>
                  <a:lnTo>
                    <a:pt x="12" y="3139"/>
                  </a:lnTo>
                  <a:lnTo>
                    <a:pt x="3" y="3098"/>
                  </a:lnTo>
                  <a:lnTo>
                    <a:pt x="0" y="3055"/>
                  </a:lnTo>
                  <a:lnTo>
                    <a:pt x="0" y="196"/>
                  </a:lnTo>
                  <a:lnTo>
                    <a:pt x="3" y="160"/>
                  </a:lnTo>
                  <a:lnTo>
                    <a:pt x="12" y="127"/>
                  </a:lnTo>
                  <a:lnTo>
                    <a:pt x="27" y="97"/>
                  </a:lnTo>
                  <a:lnTo>
                    <a:pt x="46" y="69"/>
                  </a:lnTo>
                  <a:lnTo>
                    <a:pt x="69" y="46"/>
                  </a:lnTo>
                  <a:lnTo>
                    <a:pt x="97" y="27"/>
                  </a:lnTo>
                  <a:lnTo>
                    <a:pt x="128" y="12"/>
                  </a:lnTo>
                  <a:lnTo>
                    <a:pt x="160" y="3"/>
                  </a:lnTo>
                  <a:lnTo>
                    <a:pt x="1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29" name="Google Shape;10629;p23"/>
            <p:cNvSpPr/>
            <p:nvPr/>
          </p:nvSpPr>
          <p:spPr>
            <a:xfrm>
              <a:off x="6088" y="3003"/>
              <a:ext cx="24" cy="36"/>
            </a:xfrm>
            <a:custGeom>
              <a:rect b="b" l="l" r="r" t="t"/>
              <a:pathLst>
                <a:path extrusionOk="0" h="574" w="380">
                  <a:moveTo>
                    <a:pt x="0" y="0"/>
                  </a:moveTo>
                  <a:lnTo>
                    <a:pt x="262" y="0"/>
                  </a:lnTo>
                  <a:lnTo>
                    <a:pt x="289" y="3"/>
                  </a:lnTo>
                  <a:lnTo>
                    <a:pt x="314" y="12"/>
                  </a:lnTo>
                  <a:lnTo>
                    <a:pt x="335" y="26"/>
                  </a:lnTo>
                  <a:lnTo>
                    <a:pt x="353" y="44"/>
                  </a:lnTo>
                  <a:lnTo>
                    <a:pt x="368" y="66"/>
                  </a:lnTo>
                  <a:lnTo>
                    <a:pt x="377" y="90"/>
                  </a:lnTo>
                  <a:lnTo>
                    <a:pt x="380" y="118"/>
                  </a:lnTo>
                  <a:lnTo>
                    <a:pt x="380" y="457"/>
                  </a:lnTo>
                  <a:lnTo>
                    <a:pt x="377" y="483"/>
                  </a:lnTo>
                  <a:lnTo>
                    <a:pt x="368" y="509"/>
                  </a:lnTo>
                  <a:lnTo>
                    <a:pt x="353" y="530"/>
                  </a:lnTo>
                  <a:lnTo>
                    <a:pt x="335" y="549"/>
                  </a:lnTo>
                  <a:lnTo>
                    <a:pt x="314" y="563"/>
                  </a:lnTo>
                  <a:lnTo>
                    <a:pt x="289" y="571"/>
                  </a:lnTo>
                  <a:lnTo>
                    <a:pt x="262" y="574"/>
                  </a:lnTo>
                  <a:lnTo>
                    <a:pt x="0" y="57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0" name="Google Shape;10630;p23"/>
            <p:cNvSpPr/>
            <p:nvPr/>
          </p:nvSpPr>
          <p:spPr>
            <a:xfrm>
              <a:off x="6088" y="3051"/>
              <a:ext cx="24" cy="36"/>
            </a:xfrm>
            <a:custGeom>
              <a:rect b="b" l="l" r="r" t="t"/>
              <a:pathLst>
                <a:path extrusionOk="0" h="575" w="380">
                  <a:moveTo>
                    <a:pt x="0" y="0"/>
                  </a:moveTo>
                  <a:lnTo>
                    <a:pt x="262" y="0"/>
                  </a:lnTo>
                  <a:lnTo>
                    <a:pt x="289" y="3"/>
                  </a:lnTo>
                  <a:lnTo>
                    <a:pt x="314" y="13"/>
                  </a:lnTo>
                  <a:lnTo>
                    <a:pt x="335" y="26"/>
                  </a:lnTo>
                  <a:lnTo>
                    <a:pt x="353" y="44"/>
                  </a:lnTo>
                  <a:lnTo>
                    <a:pt x="368" y="67"/>
                  </a:lnTo>
                  <a:lnTo>
                    <a:pt x="377" y="91"/>
                  </a:lnTo>
                  <a:lnTo>
                    <a:pt x="380" y="119"/>
                  </a:lnTo>
                  <a:lnTo>
                    <a:pt x="380" y="458"/>
                  </a:lnTo>
                  <a:lnTo>
                    <a:pt x="377" y="484"/>
                  </a:lnTo>
                  <a:lnTo>
                    <a:pt x="368" y="510"/>
                  </a:lnTo>
                  <a:lnTo>
                    <a:pt x="353" y="531"/>
                  </a:lnTo>
                  <a:lnTo>
                    <a:pt x="335" y="549"/>
                  </a:lnTo>
                  <a:lnTo>
                    <a:pt x="314" y="562"/>
                  </a:lnTo>
                  <a:lnTo>
                    <a:pt x="289" y="572"/>
                  </a:lnTo>
                  <a:lnTo>
                    <a:pt x="262" y="575"/>
                  </a:lnTo>
                  <a:lnTo>
                    <a:pt x="0" y="57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1" name="Google Shape;10631;p23"/>
            <p:cNvSpPr/>
            <p:nvPr/>
          </p:nvSpPr>
          <p:spPr>
            <a:xfrm>
              <a:off x="6088" y="2956"/>
              <a:ext cx="24" cy="34"/>
            </a:xfrm>
            <a:custGeom>
              <a:rect b="b" l="l" r="r" t="t"/>
              <a:pathLst>
                <a:path extrusionOk="0" h="574" w="380">
                  <a:moveTo>
                    <a:pt x="0" y="0"/>
                  </a:moveTo>
                  <a:lnTo>
                    <a:pt x="262" y="0"/>
                  </a:lnTo>
                  <a:lnTo>
                    <a:pt x="289" y="3"/>
                  </a:lnTo>
                  <a:lnTo>
                    <a:pt x="314" y="12"/>
                  </a:lnTo>
                  <a:lnTo>
                    <a:pt x="335" y="27"/>
                  </a:lnTo>
                  <a:lnTo>
                    <a:pt x="353" y="45"/>
                  </a:lnTo>
                  <a:lnTo>
                    <a:pt x="368" y="66"/>
                  </a:lnTo>
                  <a:lnTo>
                    <a:pt x="377" y="91"/>
                  </a:lnTo>
                  <a:lnTo>
                    <a:pt x="380" y="118"/>
                  </a:lnTo>
                  <a:lnTo>
                    <a:pt x="380" y="457"/>
                  </a:lnTo>
                  <a:lnTo>
                    <a:pt x="377" y="484"/>
                  </a:lnTo>
                  <a:lnTo>
                    <a:pt x="368" y="509"/>
                  </a:lnTo>
                  <a:lnTo>
                    <a:pt x="353" y="531"/>
                  </a:lnTo>
                  <a:lnTo>
                    <a:pt x="335" y="549"/>
                  </a:lnTo>
                  <a:lnTo>
                    <a:pt x="314" y="563"/>
                  </a:lnTo>
                  <a:lnTo>
                    <a:pt x="289" y="571"/>
                  </a:lnTo>
                  <a:lnTo>
                    <a:pt x="262" y="574"/>
                  </a:lnTo>
                  <a:lnTo>
                    <a:pt x="0" y="57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32" name="Google Shape;10632;p23"/>
          <p:cNvGrpSpPr/>
          <p:nvPr/>
        </p:nvGrpSpPr>
        <p:grpSpPr>
          <a:xfrm>
            <a:off x="12425535" y="24464121"/>
            <a:ext cx="505663" cy="467160"/>
            <a:chOff x="5448" y="2941"/>
            <a:chExt cx="211" cy="195"/>
          </a:xfrm>
        </p:grpSpPr>
        <p:sp>
          <p:nvSpPr>
            <p:cNvPr id="10633" name="Google Shape;10633;p23"/>
            <p:cNvSpPr/>
            <p:nvPr/>
          </p:nvSpPr>
          <p:spPr>
            <a:xfrm>
              <a:off x="5458" y="2993"/>
              <a:ext cx="36" cy="143"/>
            </a:xfrm>
            <a:custGeom>
              <a:rect b="b" l="l" r="r" t="t"/>
              <a:pathLst>
                <a:path extrusionOk="0" h="2286" w="573">
                  <a:moveTo>
                    <a:pt x="0" y="0"/>
                  </a:moveTo>
                  <a:lnTo>
                    <a:pt x="573" y="571"/>
                  </a:lnTo>
                  <a:lnTo>
                    <a:pt x="573" y="2194"/>
                  </a:lnTo>
                  <a:lnTo>
                    <a:pt x="571" y="2216"/>
                  </a:lnTo>
                  <a:lnTo>
                    <a:pt x="563" y="2235"/>
                  </a:lnTo>
                  <a:lnTo>
                    <a:pt x="552" y="2251"/>
                  </a:lnTo>
                  <a:lnTo>
                    <a:pt x="538" y="2265"/>
                  </a:lnTo>
                  <a:lnTo>
                    <a:pt x="521" y="2277"/>
                  </a:lnTo>
                  <a:lnTo>
                    <a:pt x="502" y="2283"/>
                  </a:lnTo>
                  <a:lnTo>
                    <a:pt x="481" y="2286"/>
                  </a:lnTo>
                  <a:lnTo>
                    <a:pt x="92" y="2286"/>
                  </a:lnTo>
                  <a:lnTo>
                    <a:pt x="70" y="2283"/>
                  </a:lnTo>
                  <a:lnTo>
                    <a:pt x="51" y="2277"/>
                  </a:lnTo>
                  <a:lnTo>
                    <a:pt x="35" y="2265"/>
                  </a:lnTo>
                  <a:lnTo>
                    <a:pt x="20" y="2251"/>
                  </a:lnTo>
                  <a:lnTo>
                    <a:pt x="9" y="2235"/>
                  </a:lnTo>
                  <a:lnTo>
                    <a:pt x="2" y="2216"/>
                  </a:lnTo>
                  <a:lnTo>
                    <a:pt x="0" y="219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4" name="Google Shape;10634;p23"/>
            <p:cNvSpPr/>
            <p:nvPr/>
          </p:nvSpPr>
          <p:spPr>
            <a:xfrm>
              <a:off x="5508" y="3042"/>
              <a:ext cx="36" cy="93"/>
            </a:xfrm>
            <a:custGeom>
              <a:rect b="b" l="l" r="r" t="t"/>
              <a:pathLst>
                <a:path extrusionOk="0" h="1493" w="573">
                  <a:moveTo>
                    <a:pt x="0" y="0"/>
                  </a:moveTo>
                  <a:lnTo>
                    <a:pt x="316" y="315"/>
                  </a:lnTo>
                  <a:lnTo>
                    <a:pt x="352" y="348"/>
                  </a:lnTo>
                  <a:lnTo>
                    <a:pt x="391" y="376"/>
                  </a:lnTo>
                  <a:lnTo>
                    <a:pt x="433" y="400"/>
                  </a:lnTo>
                  <a:lnTo>
                    <a:pt x="478" y="418"/>
                  </a:lnTo>
                  <a:lnTo>
                    <a:pt x="524" y="431"/>
                  </a:lnTo>
                  <a:lnTo>
                    <a:pt x="573" y="440"/>
                  </a:lnTo>
                  <a:lnTo>
                    <a:pt x="573" y="1401"/>
                  </a:lnTo>
                  <a:lnTo>
                    <a:pt x="569" y="1423"/>
                  </a:lnTo>
                  <a:lnTo>
                    <a:pt x="563" y="1442"/>
                  </a:lnTo>
                  <a:lnTo>
                    <a:pt x="552" y="1458"/>
                  </a:lnTo>
                  <a:lnTo>
                    <a:pt x="538" y="1472"/>
                  </a:lnTo>
                  <a:lnTo>
                    <a:pt x="521" y="1484"/>
                  </a:lnTo>
                  <a:lnTo>
                    <a:pt x="502" y="1490"/>
                  </a:lnTo>
                  <a:lnTo>
                    <a:pt x="480" y="1493"/>
                  </a:lnTo>
                  <a:lnTo>
                    <a:pt x="91" y="1493"/>
                  </a:lnTo>
                  <a:lnTo>
                    <a:pt x="70" y="1490"/>
                  </a:lnTo>
                  <a:lnTo>
                    <a:pt x="51" y="1484"/>
                  </a:lnTo>
                  <a:lnTo>
                    <a:pt x="33" y="1472"/>
                  </a:lnTo>
                  <a:lnTo>
                    <a:pt x="19" y="1458"/>
                  </a:lnTo>
                  <a:lnTo>
                    <a:pt x="9" y="1442"/>
                  </a:lnTo>
                  <a:lnTo>
                    <a:pt x="2" y="1423"/>
                  </a:lnTo>
                  <a:lnTo>
                    <a:pt x="0" y="140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5" name="Google Shape;10635;p23"/>
            <p:cNvSpPr/>
            <p:nvPr/>
          </p:nvSpPr>
          <p:spPr>
            <a:xfrm>
              <a:off x="5608" y="3093"/>
              <a:ext cx="34" cy="43"/>
            </a:xfrm>
            <a:custGeom>
              <a:rect b="b" l="l" r="r" t="t"/>
              <a:pathLst>
                <a:path extrusionOk="0" h="684" w="573">
                  <a:moveTo>
                    <a:pt x="0" y="0"/>
                  </a:moveTo>
                  <a:lnTo>
                    <a:pt x="21" y="2"/>
                  </a:lnTo>
                  <a:lnTo>
                    <a:pt x="38" y="3"/>
                  </a:lnTo>
                  <a:lnTo>
                    <a:pt x="53" y="4"/>
                  </a:lnTo>
                  <a:lnTo>
                    <a:pt x="573" y="29"/>
                  </a:lnTo>
                  <a:lnTo>
                    <a:pt x="573" y="592"/>
                  </a:lnTo>
                  <a:lnTo>
                    <a:pt x="570" y="614"/>
                  </a:lnTo>
                  <a:lnTo>
                    <a:pt x="564" y="633"/>
                  </a:lnTo>
                  <a:lnTo>
                    <a:pt x="553" y="649"/>
                  </a:lnTo>
                  <a:lnTo>
                    <a:pt x="539" y="663"/>
                  </a:lnTo>
                  <a:lnTo>
                    <a:pt x="522" y="675"/>
                  </a:lnTo>
                  <a:lnTo>
                    <a:pt x="503" y="681"/>
                  </a:lnTo>
                  <a:lnTo>
                    <a:pt x="481" y="684"/>
                  </a:lnTo>
                  <a:lnTo>
                    <a:pt x="93" y="684"/>
                  </a:lnTo>
                  <a:lnTo>
                    <a:pt x="71" y="681"/>
                  </a:lnTo>
                  <a:lnTo>
                    <a:pt x="52" y="675"/>
                  </a:lnTo>
                  <a:lnTo>
                    <a:pt x="34" y="663"/>
                  </a:lnTo>
                  <a:lnTo>
                    <a:pt x="21" y="649"/>
                  </a:lnTo>
                  <a:lnTo>
                    <a:pt x="10" y="633"/>
                  </a:lnTo>
                  <a:lnTo>
                    <a:pt x="3" y="614"/>
                  </a:lnTo>
                  <a:lnTo>
                    <a:pt x="0" y="59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6" name="Google Shape;10636;p23"/>
            <p:cNvSpPr/>
            <p:nvPr/>
          </p:nvSpPr>
          <p:spPr>
            <a:xfrm>
              <a:off x="5558" y="3045"/>
              <a:ext cx="36" cy="90"/>
            </a:xfrm>
            <a:custGeom>
              <a:rect b="b" l="l" r="r" t="t"/>
              <a:pathLst>
                <a:path extrusionOk="0" h="1446" w="571">
                  <a:moveTo>
                    <a:pt x="414" y="0"/>
                  </a:moveTo>
                  <a:lnTo>
                    <a:pt x="563" y="149"/>
                  </a:lnTo>
                  <a:lnTo>
                    <a:pt x="534" y="187"/>
                  </a:lnTo>
                  <a:lnTo>
                    <a:pt x="510" y="225"/>
                  </a:lnTo>
                  <a:lnTo>
                    <a:pt x="493" y="263"/>
                  </a:lnTo>
                  <a:lnTo>
                    <a:pt x="479" y="300"/>
                  </a:lnTo>
                  <a:lnTo>
                    <a:pt x="472" y="335"/>
                  </a:lnTo>
                  <a:lnTo>
                    <a:pt x="468" y="369"/>
                  </a:lnTo>
                  <a:lnTo>
                    <a:pt x="467" y="401"/>
                  </a:lnTo>
                  <a:lnTo>
                    <a:pt x="470" y="432"/>
                  </a:lnTo>
                  <a:lnTo>
                    <a:pt x="474" y="462"/>
                  </a:lnTo>
                  <a:lnTo>
                    <a:pt x="480" y="487"/>
                  </a:lnTo>
                  <a:lnTo>
                    <a:pt x="488" y="510"/>
                  </a:lnTo>
                  <a:lnTo>
                    <a:pt x="495" y="531"/>
                  </a:lnTo>
                  <a:lnTo>
                    <a:pt x="502" y="548"/>
                  </a:lnTo>
                  <a:lnTo>
                    <a:pt x="521" y="585"/>
                  </a:lnTo>
                  <a:lnTo>
                    <a:pt x="545" y="619"/>
                  </a:lnTo>
                  <a:lnTo>
                    <a:pt x="571" y="650"/>
                  </a:lnTo>
                  <a:lnTo>
                    <a:pt x="571" y="1354"/>
                  </a:lnTo>
                  <a:lnTo>
                    <a:pt x="569" y="1376"/>
                  </a:lnTo>
                  <a:lnTo>
                    <a:pt x="562" y="1395"/>
                  </a:lnTo>
                  <a:lnTo>
                    <a:pt x="552" y="1411"/>
                  </a:lnTo>
                  <a:lnTo>
                    <a:pt x="538" y="1425"/>
                  </a:lnTo>
                  <a:lnTo>
                    <a:pt x="520" y="1437"/>
                  </a:lnTo>
                  <a:lnTo>
                    <a:pt x="501" y="1443"/>
                  </a:lnTo>
                  <a:lnTo>
                    <a:pt x="480" y="1446"/>
                  </a:lnTo>
                  <a:lnTo>
                    <a:pt x="91" y="1446"/>
                  </a:lnTo>
                  <a:lnTo>
                    <a:pt x="70" y="1443"/>
                  </a:lnTo>
                  <a:lnTo>
                    <a:pt x="51" y="1437"/>
                  </a:lnTo>
                  <a:lnTo>
                    <a:pt x="33" y="1425"/>
                  </a:lnTo>
                  <a:lnTo>
                    <a:pt x="19" y="1411"/>
                  </a:lnTo>
                  <a:lnTo>
                    <a:pt x="9" y="1395"/>
                  </a:lnTo>
                  <a:lnTo>
                    <a:pt x="2" y="1376"/>
                  </a:lnTo>
                  <a:lnTo>
                    <a:pt x="0" y="1354"/>
                  </a:lnTo>
                  <a:lnTo>
                    <a:pt x="0" y="365"/>
                  </a:lnTo>
                  <a:lnTo>
                    <a:pt x="38" y="346"/>
                  </a:lnTo>
                  <a:lnTo>
                    <a:pt x="76" y="324"/>
                  </a:lnTo>
                  <a:lnTo>
                    <a:pt x="112" y="298"/>
                  </a:lnTo>
                  <a:lnTo>
                    <a:pt x="146" y="268"/>
                  </a:lnTo>
                  <a:lnTo>
                    <a:pt x="4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7" name="Google Shape;10637;p23"/>
            <p:cNvSpPr/>
            <p:nvPr/>
          </p:nvSpPr>
          <p:spPr>
            <a:xfrm>
              <a:off x="5448" y="2941"/>
              <a:ext cx="211" cy="137"/>
            </a:xfrm>
            <a:custGeom>
              <a:rect b="b" l="l" r="r" t="t"/>
              <a:pathLst>
                <a:path extrusionOk="0" h="2195" w="3375">
                  <a:moveTo>
                    <a:pt x="214" y="0"/>
                  </a:moveTo>
                  <a:lnTo>
                    <a:pt x="242" y="2"/>
                  </a:lnTo>
                  <a:lnTo>
                    <a:pt x="269" y="8"/>
                  </a:lnTo>
                  <a:lnTo>
                    <a:pt x="295" y="19"/>
                  </a:lnTo>
                  <a:lnTo>
                    <a:pt x="318" y="34"/>
                  </a:lnTo>
                  <a:lnTo>
                    <a:pt x="340" y="52"/>
                  </a:lnTo>
                  <a:lnTo>
                    <a:pt x="1592" y="1298"/>
                  </a:lnTo>
                  <a:lnTo>
                    <a:pt x="2047" y="846"/>
                  </a:lnTo>
                  <a:lnTo>
                    <a:pt x="2068" y="827"/>
                  </a:lnTo>
                  <a:lnTo>
                    <a:pt x="2092" y="812"/>
                  </a:lnTo>
                  <a:lnTo>
                    <a:pt x="2118" y="802"/>
                  </a:lnTo>
                  <a:lnTo>
                    <a:pt x="2145" y="795"/>
                  </a:lnTo>
                  <a:lnTo>
                    <a:pt x="2173" y="793"/>
                  </a:lnTo>
                  <a:lnTo>
                    <a:pt x="2201" y="795"/>
                  </a:lnTo>
                  <a:lnTo>
                    <a:pt x="2228" y="802"/>
                  </a:lnTo>
                  <a:lnTo>
                    <a:pt x="2254" y="812"/>
                  </a:lnTo>
                  <a:lnTo>
                    <a:pt x="2277" y="827"/>
                  </a:lnTo>
                  <a:lnTo>
                    <a:pt x="2300" y="846"/>
                  </a:lnTo>
                  <a:lnTo>
                    <a:pt x="2980" y="1524"/>
                  </a:lnTo>
                  <a:lnTo>
                    <a:pt x="2985" y="1519"/>
                  </a:lnTo>
                  <a:lnTo>
                    <a:pt x="2991" y="1514"/>
                  </a:lnTo>
                  <a:lnTo>
                    <a:pt x="3140" y="1365"/>
                  </a:lnTo>
                  <a:lnTo>
                    <a:pt x="3150" y="1356"/>
                  </a:lnTo>
                  <a:lnTo>
                    <a:pt x="3161" y="1346"/>
                  </a:lnTo>
                  <a:lnTo>
                    <a:pt x="3174" y="1336"/>
                  </a:lnTo>
                  <a:lnTo>
                    <a:pt x="3190" y="1328"/>
                  </a:lnTo>
                  <a:lnTo>
                    <a:pt x="3206" y="1323"/>
                  </a:lnTo>
                  <a:lnTo>
                    <a:pt x="3226" y="1321"/>
                  </a:lnTo>
                  <a:lnTo>
                    <a:pt x="3242" y="1323"/>
                  </a:lnTo>
                  <a:lnTo>
                    <a:pt x="3259" y="1327"/>
                  </a:lnTo>
                  <a:lnTo>
                    <a:pt x="3277" y="1335"/>
                  </a:lnTo>
                  <a:lnTo>
                    <a:pt x="3293" y="1345"/>
                  </a:lnTo>
                  <a:lnTo>
                    <a:pt x="3307" y="1357"/>
                  </a:lnTo>
                  <a:lnTo>
                    <a:pt x="3322" y="1374"/>
                  </a:lnTo>
                  <a:lnTo>
                    <a:pt x="3331" y="1391"/>
                  </a:lnTo>
                  <a:lnTo>
                    <a:pt x="3338" y="1408"/>
                  </a:lnTo>
                  <a:lnTo>
                    <a:pt x="3342" y="1427"/>
                  </a:lnTo>
                  <a:lnTo>
                    <a:pt x="3345" y="1444"/>
                  </a:lnTo>
                  <a:lnTo>
                    <a:pt x="3346" y="1459"/>
                  </a:lnTo>
                  <a:lnTo>
                    <a:pt x="3365" y="1862"/>
                  </a:lnTo>
                  <a:lnTo>
                    <a:pt x="3375" y="2062"/>
                  </a:lnTo>
                  <a:lnTo>
                    <a:pt x="3375" y="2087"/>
                  </a:lnTo>
                  <a:lnTo>
                    <a:pt x="3372" y="2109"/>
                  </a:lnTo>
                  <a:lnTo>
                    <a:pt x="3366" y="2129"/>
                  </a:lnTo>
                  <a:lnTo>
                    <a:pt x="3357" y="2146"/>
                  </a:lnTo>
                  <a:lnTo>
                    <a:pt x="3345" y="2161"/>
                  </a:lnTo>
                  <a:lnTo>
                    <a:pt x="3331" y="2173"/>
                  </a:lnTo>
                  <a:lnTo>
                    <a:pt x="3315" y="2183"/>
                  </a:lnTo>
                  <a:lnTo>
                    <a:pt x="3295" y="2190"/>
                  </a:lnTo>
                  <a:lnTo>
                    <a:pt x="3274" y="2194"/>
                  </a:lnTo>
                  <a:lnTo>
                    <a:pt x="3250" y="2195"/>
                  </a:lnTo>
                  <a:lnTo>
                    <a:pt x="3239" y="2195"/>
                  </a:lnTo>
                  <a:lnTo>
                    <a:pt x="2617" y="2165"/>
                  </a:lnTo>
                  <a:lnTo>
                    <a:pt x="2603" y="2165"/>
                  </a:lnTo>
                  <a:lnTo>
                    <a:pt x="2587" y="2163"/>
                  </a:lnTo>
                  <a:lnTo>
                    <a:pt x="2571" y="2160"/>
                  </a:lnTo>
                  <a:lnTo>
                    <a:pt x="2555" y="2155"/>
                  </a:lnTo>
                  <a:lnTo>
                    <a:pt x="2538" y="2146"/>
                  </a:lnTo>
                  <a:lnTo>
                    <a:pt x="2522" y="2134"/>
                  </a:lnTo>
                  <a:lnTo>
                    <a:pt x="2509" y="2118"/>
                  </a:lnTo>
                  <a:lnTo>
                    <a:pt x="2499" y="2100"/>
                  </a:lnTo>
                  <a:lnTo>
                    <a:pt x="2491" y="2079"/>
                  </a:lnTo>
                  <a:lnTo>
                    <a:pt x="2488" y="2059"/>
                  </a:lnTo>
                  <a:lnTo>
                    <a:pt x="2489" y="2042"/>
                  </a:lnTo>
                  <a:lnTo>
                    <a:pt x="2493" y="2026"/>
                  </a:lnTo>
                  <a:lnTo>
                    <a:pt x="2499" y="2011"/>
                  </a:lnTo>
                  <a:lnTo>
                    <a:pt x="2507" y="1999"/>
                  </a:lnTo>
                  <a:lnTo>
                    <a:pt x="2516" y="1988"/>
                  </a:lnTo>
                  <a:lnTo>
                    <a:pt x="2524" y="1979"/>
                  </a:lnTo>
                  <a:lnTo>
                    <a:pt x="2532" y="1971"/>
                  </a:lnTo>
                  <a:lnTo>
                    <a:pt x="2584" y="1919"/>
                  </a:lnTo>
                  <a:lnTo>
                    <a:pt x="2693" y="1811"/>
                  </a:lnTo>
                  <a:lnTo>
                    <a:pt x="2172" y="1292"/>
                  </a:lnTo>
                  <a:lnTo>
                    <a:pt x="1718" y="1745"/>
                  </a:lnTo>
                  <a:lnTo>
                    <a:pt x="1696" y="1763"/>
                  </a:lnTo>
                  <a:lnTo>
                    <a:pt x="1672" y="1778"/>
                  </a:lnTo>
                  <a:lnTo>
                    <a:pt x="1646" y="1788"/>
                  </a:lnTo>
                  <a:lnTo>
                    <a:pt x="1618" y="1795"/>
                  </a:lnTo>
                  <a:lnTo>
                    <a:pt x="1591" y="1797"/>
                  </a:lnTo>
                  <a:lnTo>
                    <a:pt x="1562" y="1795"/>
                  </a:lnTo>
                  <a:lnTo>
                    <a:pt x="1536" y="1788"/>
                  </a:lnTo>
                  <a:lnTo>
                    <a:pt x="1509" y="1778"/>
                  </a:lnTo>
                  <a:lnTo>
                    <a:pt x="1485" y="1763"/>
                  </a:lnTo>
                  <a:lnTo>
                    <a:pt x="1464" y="1745"/>
                  </a:lnTo>
                  <a:lnTo>
                    <a:pt x="52" y="338"/>
                  </a:lnTo>
                  <a:lnTo>
                    <a:pt x="34" y="317"/>
                  </a:lnTo>
                  <a:lnTo>
                    <a:pt x="19" y="293"/>
                  </a:lnTo>
                  <a:lnTo>
                    <a:pt x="8" y="267"/>
                  </a:lnTo>
                  <a:lnTo>
                    <a:pt x="2" y="240"/>
                  </a:lnTo>
                  <a:lnTo>
                    <a:pt x="0" y="213"/>
                  </a:lnTo>
                  <a:lnTo>
                    <a:pt x="0" y="212"/>
                  </a:lnTo>
                  <a:lnTo>
                    <a:pt x="2" y="186"/>
                  </a:lnTo>
                  <a:lnTo>
                    <a:pt x="8" y="158"/>
                  </a:lnTo>
                  <a:lnTo>
                    <a:pt x="19" y="133"/>
                  </a:lnTo>
                  <a:lnTo>
                    <a:pt x="34" y="108"/>
                  </a:lnTo>
                  <a:lnTo>
                    <a:pt x="52" y="87"/>
                  </a:lnTo>
                  <a:lnTo>
                    <a:pt x="87" y="52"/>
                  </a:lnTo>
                  <a:lnTo>
                    <a:pt x="108" y="34"/>
                  </a:lnTo>
                  <a:lnTo>
                    <a:pt x="132" y="19"/>
                  </a:lnTo>
                  <a:lnTo>
                    <a:pt x="158" y="8"/>
                  </a:lnTo>
                  <a:lnTo>
                    <a:pt x="185" y="2"/>
                  </a:lnTo>
                  <a:lnTo>
                    <a:pt x="2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38" name="Google Shape;10638;p23"/>
          <p:cNvSpPr/>
          <p:nvPr/>
        </p:nvSpPr>
        <p:spPr>
          <a:xfrm>
            <a:off x="926080" y="26294260"/>
            <a:ext cx="489622" cy="488817"/>
          </a:xfrm>
          <a:custGeom>
            <a:rect b="b" l="l" r="r" t="t"/>
            <a:pathLst>
              <a:path extrusionOk="0" h="3731" w="3738">
                <a:moveTo>
                  <a:pt x="1868" y="1184"/>
                </a:moveTo>
                <a:lnTo>
                  <a:pt x="1818" y="1188"/>
                </a:lnTo>
                <a:lnTo>
                  <a:pt x="1769" y="1198"/>
                </a:lnTo>
                <a:lnTo>
                  <a:pt x="1721" y="1215"/>
                </a:lnTo>
                <a:lnTo>
                  <a:pt x="1677" y="1239"/>
                </a:lnTo>
                <a:lnTo>
                  <a:pt x="1635" y="1268"/>
                </a:lnTo>
                <a:lnTo>
                  <a:pt x="1596" y="1304"/>
                </a:lnTo>
                <a:lnTo>
                  <a:pt x="1560" y="1343"/>
                </a:lnTo>
                <a:lnTo>
                  <a:pt x="1528" y="1388"/>
                </a:lnTo>
                <a:lnTo>
                  <a:pt x="1499" y="1436"/>
                </a:lnTo>
                <a:lnTo>
                  <a:pt x="1477" y="1489"/>
                </a:lnTo>
                <a:lnTo>
                  <a:pt x="1457" y="1544"/>
                </a:lnTo>
                <a:lnTo>
                  <a:pt x="1444" y="1603"/>
                </a:lnTo>
                <a:lnTo>
                  <a:pt x="1434" y="1665"/>
                </a:lnTo>
                <a:lnTo>
                  <a:pt x="1432" y="1728"/>
                </a:lnTo>
                <a:lnTo>
                  <a:pt x="1434" y="1789"/>
                </a:lnTo>
                <a:lnTo>
                  <a:pt x="1442" y="1849"/>
                </a:lnTo>
                <a:lnTo>
                  <a:pt x="1456" y="1905"/>
                </a:lnTo>
                <a:lnTo>
                  <a:pt x="1473" y="1960"/>
                </a:lnTo>
                <a:lnTo>
                  <a:pt x="1496" y="2011"/>
                </a:lnTo>
                <a:lnTo>
                  <a:pt x="1522" y="2059"/>
                </a:lnTo>
                <a:lnTo>
                  <a:pt x="1552" y="2102"/>
                </a:lnTo>
                <a:lnTo>
                  <a:pt x="1586" y="2141"/>
                </a:lnTo>
                <a:lnTo>
                  <a:pt x="1622" y="2177"/>
                </a:lnTo>
                <a:lnTo>
                  <a:pt x="1662" y="2207"/>
                </a:lnTo>
                <a:lnTo>
                  <a:pt x="1704" y="2231"/>
                </a:lnTo>
                <a:lnTo>
                  <a:pt x="1692" y="2302"/>
                </a:lnTo>
                <a:lnTo>
                  <a:pt x="1677" y="2317"/>
                </a:lnTo>
                <a:lnTo>
                  <a:pt x="1660" y="2333"/>
                </a:lnTo>
                <a:lnTo>
                  <a:pt x="1640" y="2347"/>
                </a:lnTo>
                <a:lnTo>
                  <a:pt x="1618" y="2362"/>
                </a:lnTo>
                <a:lnTo>
                  <a:pt x="1593" y="2375"/>
                </a:lnTo>
                <a:lnTo>
                  <a:pt x="1566" y="2388"/>
                </a:lnTo>
                <a:lnTo>
                  <a:pt x="1538" y="2401"/>
                </a:lnTo>
                <a:lnTo>
                  <a:pt x="1508" y="2415"/>
                </a:lnTo>
                <a:lnTo>
                  <a:pt x="1479" y="2430"/>
                </a:lnTo>
                <a:lnTo>
                  <a:pt x="1447" y="2445"/>
                </a:lnTo>
                <a:lnTo>
                  <a:pt x="1415" y="2462"/>
                </a:lnTo>
                <a:lnTo>
                  <a:pt x="1383" y="2479"/>
                </a:lnTo>
                <a:lnTo>
                  <a:pt x="1351" y="2497"/>
                </a:lnTo>
                <a:lnTo>
                  <a:pt x="1320" y="2517"/>
                </a:lnTo>
                <a:lnTo>
                  <a:pt x="1289" y="2540"/>
                </a:lnTo>
                <a:lnTo>
                  <a:pt x="1258" y="2565"/>
                </a:lnTo>
                <a:lnTo>
                  <a:pt x="1230" y="2591"/>
                </a:lnTo>
                <a:lnTo>
                  <a:pt x="1202" y="2621"/>
                </a:lnTo>
                <a:lnTo>
                  <a:pt x="1176" y="2652"/>
                </a:lnTo>
                <a:lnTo>
                  <a:pt x="1152" y="2688"/>
                </a:lnTo>
                <a:lnTo>
                  <a:pt x="1131" y="2726"/>
                </a:lnTo>
                <a:lnTo>
                  <a:pt x="1111" y="2768"/>
                </a:lnTo>
                <a:lnTo>
                  <a:pt x="1095" y="2814"/>
                </a:lnTo>
                <a:lnTo>
                  <a:pt x="1083" y="2862"/>
                </a:lnTo>
                <a:lnTo>
                  <a:pt x="1073" y="2916"/>
                </a:lnTo>
                <a:lnTo>
                  <a:pt x="1067" y="2974"/>
                </a:lnTo>
                <a:lnTo>
                  <a:pt x="1065" y="3036"/>
                </a:lnTo>
                <a:lnTo>
                  <a:pt x="1875" y="3036"/>
                </a:lnTo>
                <a:lnTo>
                  <a:pt x="1875" y="3036"/>
                </a:lnTo>
                <a:lnTo>
                  <a:pt x="2673" y="3036"/>
                </a:lnTo>
                <a:lnTo>
                  <a:pt x="2671" y="2975"/>
                </a:lnTo>
                <a:lnTo>
                  <a:pt x="2665" y="2918"/>
                </a:lnTo>
                <a:lnTo>
                  <a:pt x="2656" y="2865"/>
                </a:lnTo>
                <a:lnTo>
                  <a:pt x="2644" y="2816"/>
                </a:lnTo>
                <a:lnTo>
                  <a:pt x="2628" y="2772"/>
                </a:lnTo>
                <a:lnTo>
                  <a:pt x="2610" y="2730"/>
                </a:lnTo>
                <a:lnTo>
                  <a:pt x="2588" y="2692"/>
                </a:lnTo>
                <a:lnTo>
                  <a:pt x="2565" y="2657"/>
                </a:lnTo>
                <a:lnTo>
                  <a:pt x="2540" y="2625"/>
                </a:lnTo>
                <a:lnTo>
                  <a:pt x="2513" y="2596"/>
                </a:lnTo>
                <a:lnTo>
                  <a:pt x="2484" y="2570"/>
                </a:lnTo>
                <a:lnTo>
                  <a:pt x="2455" y="2545"/>
                </a:lnTo>
                <a:lnTo>
                  <a:pt x="2425" y="2523"/>
                </a:lnTo>
                <a:lnTo>
                  <a:pt x="2395" y="2503"/>
                </a:lnTo>
                <a:lnTo>
                  <a:pt x="2363" y="2483"/>
                </a:lnTo>
                <a:lnTo>
                  <a:pt x="2331" y="2466"/>
                </a:lnTo>
                <a:lnTo>
                  <a:pt x="2300" y="2449"/>
                </a:lnTo>
                <a:lnTo>
                  <a:pt x="2268" y="2434"/>
                </a:lnTo>
                <a:lnTo>
                  <a:pt x="2239" y="2420"/>
                </a:lnTo>
                <a:lnTo>
                  <a:pt x="2209" y="2406"/>
                </a:lnTo>
                <a:lnTo>
                  <a:pt x="2181" y="2394"/>
                </a:lnTo>
                <a:lnTo>
                  <a:pt x="2155" y="2380"/>
                </a:lnTo>
                <a:lnTo>
                  <a:pt x="2129" y="2366"/>
                </a:lnTo>
                <a:lnTo>
                  <a:pt x="2107" y="2353"/>
                </a:lnTo>
                <a:lnTo>
                  <a:pt x="2086" y="2339"/>
                </a:lnTo>
                <a:lnTo>
                  <a:pt x="2068" y="2324"/>
                </a:lnTo>
                <a:lnTo>
                  <a:pt x="2052" y="2308"/>
                </a:lnTo>
                <a:lnTo>
                  <a:pt x="2037" y="2230"/>
                </a:lnTo>
                <a:lnTo>
                  <a:pt x="2079" y="2205"/>
                </a:lnTo>
                <a:lnTo>
                  <a:pt x="2118" y="2174"/>
                </a:lnTo>
                <a:lnTo>
                  <a:pt x="2155" y="2139"/>
                </a:lnTo>
                <a:lnTo>
                  <a:pt x="2188" y="2099"/>
                </a:lnTo>
                <a:lnTo>
                  <a:pt x="2217" y="2056"/>
                </a:lnTo>
                <a:lnTo>
                  <a:pt x="2243" y="2009"/>
                </a:lnTo>
                <a:lnTo>
                  <a:pt x="2265" y="1958"/>
                </a:lnTo>
                <a:lnTo>
                  <a:pt x="2283" y="1904"/>
                </a:lnTo>
                <a:lnTo>
                  <a:pt x="2296" y="1847"/>
                </a:lnTo>
                <a:lnTo>
                  <a:pt x="2304" y="1788"/>
                </a:lnTo>
                <a:lnTo>
                  <a:pt x="2306" y="1728"/>
                </a:lnTo>
                <a:lnTo>
                  <a:pt x="2304" y="1665"/>
                </a:lnTo>
                <a:lnTo>
                  <a:pt x="2294" y="1603"/>
                </a:lnTo>
                <a:lnTo>
                  <a:pt x="2281" y="1544"/>
                </a:lnTo>
                <a:lnTo>
                  <a:pt x="2261" y="1489"/>
                </a:lnTo>
                <a:lnTo>
                  <a:pt x="2238" y="1436"/>
                </a:lnTo>
                <a:lnTo>
                  <a:pt x="2210" y="1388"/>
                </a:lnTo>
                <a:lnTo>
                  <a:pt x="2178" y="1343"/>
                </a:lnTo>
                <a:lnTo>
                  <a:pt x="2142" y="1304"/>
                </a:lnTo>
                <a:lnTo>
                  <a:pt x="2103" y="1268"/>
                </a:lnTo>
                <a:lnTo>
                  <a:pt x="2061" y="1239"/>
                </a:lnTo>
                <a:lnTo>
                  <a:pt x="2017" y="1215"/>
                </a:lnTo>
                <a:lnTo>
                  <a:pt x="1969" y="1198"/>
                </a:lnTo>
                <a:lnTo>
                  <a:pt x="1920" y="1188"/>
                </a:lnTo>
                <a:lnTo>
                  <a:pt x="1868" y="1184"/>
                </a:lnTo>
                <a:close/>
                <a:moveTo>
                  <a:pt x="2426" y="716"/>
                </a:moveTo>
                <a:lnTo>
                  <a:pt x="2375" y="720"/>
                </a:lnTo>
                <a:lnTo>
                  <a:pt x="2326" y="730"/>
                </a:lnTo>
                <a:lnTo>
                  <a:pt x="2279" y="748"/>
                </a:lnTo>
                <a:lnTo>
                  <a:pt x="2234" y="772"/>
                </a:lnTo>
                <a:lnTo>
                  <a:pt x="2192" y="802"/>
                </a:lnTo>
                <a:lnTo>
                  <a:pt x="2153" y="836"/>
                </a:lnTo>
                <a:lnTo>
                  <a:pt x="2117" y="877"/>
                </a:lnTo>
                <a:lnTo>
                  <a:pt x="2085" y="921"/>
                </a:lnTo>
                <a:lnTo>
                  <a:pt x="2058" y="970"/>
                </a:lnTo>
                <a:lnTo>
                  <a:pt x="2034" y="1022"/>
                </a:lnTo>
                <a:lnTo>
                  <a:pt x="2015" y="1079"/>
                </a:lnTo>
                <a:lnTo>
                  <a:pt x="2069" y="1099"/>
                </a:lnTo>
                <a:lnTo>
                  <a:pt x="2122" y="1126"/>
                </a:lnTo>
                <a:lnTo>
                  <a:pt x="2170" y="1159"/>
                </a:lnTo>
                <a:lnTo>
                  <a:pt x="2217" y="1198"/>
                </a:lnTo>
                <a:lnTo>
                  <a:pt x="2259" y="1241"/>
                </a:lnTo>
                <a:lnTo>
                  <a:pt x="2298" y="1290"/>
                </a:lnTo>
                <a:lnTo>
                  <a:pt x="2333" y="1342"/>
                </a:lnTo>
                <a:lnTo>
                  <a:pt x="2363" y="1399"/>
                </a:lnTo>
                <a:lnTo>
                  <a:pt x="2388" y="1459"/>
                </a:lnTo>
                <a:lnTo>
                  <a:pt x="2408" y="1522"/>
                </a:lnTo>
                <a:lnTo>
                  <a:pt x="2423" y="1589"/>
                </a:lnTo>
                <a:lnTo>
                  <a:pt x="2432" y="1657"/>
                </a:lnTo>
                <a:lnTo>
                  <a:pt x="2436" y="1728"/>
                </a:lnTo>
                <a:lnTo>
                  <a:pt x="2433" y="1792"/>
                </a:lnTo>
                <a:lnTo>
                  <a:pt x="2425" y="1853"/>
                </a:lnTo>
                <a:lnTo>
                  <a:pt x="2414" y="1914"/>
                </a:lnTo>
                <a:lnTo>
                  <a:pt x="2397" y="1973"/>
                </a:lnTo>
                <a:lnTo>
                  <a:pt x="2376" y="2029"/>
                </a:lnTo>
                <a:lnTo>
                  <a:pt x="2350" y="2082"/>
                </a:lnTo>
                <a:lnTo>
                  <a:pt x="2322" y="2134"/>
                </a:lnTo>
                <a:lnTo>
                  <a:pt x="2289" y="2181"/>
                </a:lnTo>
                <a:lnTo>
                  <a:pt x="2252" y="2224"/>
                </a:lnTo>
                <a:lnTo>
                  <a:pt x="2213" y="2264"/>
                </a:lnTo>
                <a:lnTo>
                  <a:pt x="2247" y="2281"/>
                </a:lnTo>
                <a:lnTo>
                  <a:pt x="2281" y="2297"/>
                </a:lnTo>
                <a:lnTo>
                  <a:pt x="2319" y="2315"/>
                </a:lnTo>
                <a:lnTo>
                  <a:pt x="2360" y="2336"/>
                </a:lnTo>
                <a:lnTo>
                  <a:pt x="2404" y="2358"/>
                </a:lnTo>
                <a:lnTo>
                  <a:pt x="2448" y="2383"/>
                </a:lnTo>
                <a:lnTo>
                  <a:pt x="2492" y="2413"/>
                </a:lnTo>
                <a:lnTo>
                  <a:pt x="2537" y="2445"/>
                </a:lnTo>
                <a:lnTo>
                  <a:pt x="2580" y="2481"/>
                </a:lnTo>
                <a:lnTo>
                  <a:pt x="2621" y="2523"/>
                </a:lnTo>
                <a:lnTo>
                  <a:pt x="2660" y="2568"/>
                </a:lnTo>
                <a:lnTo>
                  <a:pt x="2660" y="2568"/>
                </a:lnTo>
                <a:lnTo>
                  <a:pt x="3231" y="2568"/>
                </a:lnTo>
                <a:lnTo>
                  <a:pt x="3228" y="2507"/>
                </a:lnTo>
                <a:lnTo>
                  <a:pt x="3223" y="2450"/>
                </a:lnTo>
                <a:lnTo>
                  <a:pt x="3214" y="2397"/>
                </a:lnTo>
                <a:lnTo>
                  <a:pt x="3201" y="2348"/>
                </a:lnTo>
                <a:lnTo>
                  <a:pt x="3185" y="2304"/>
                </a:lnTo>
                <a:lnTo>
                  <a:pt x="3167" y="2262"/>
                </a:lnTo>
                <a:lnTo>
                  <a:pt x="3145" y="2224"/>
                </a:lnTo>
                <a:lnTo>
                  <a:pt x="3123" y="2189"/>
                </a:lnTo>
                <a:lnTo>
                  <a:pt x="3098" y="2157"/>
                </a:lnTo>
                <a:lnTo>
                  <a:pt x="3070" y="2128"/>
                </a:lnTo>
                <a:lnTo>
                  <a:pt x="3042" y="2102"/>
                </a:lnTo>
                <a:lnTo>
                  <a:pt x="3013" y="2077"/>
                </a:lnTo>
                <a:lnTo>
                  <a:pt x="2983" y="2055"/>
                </a:lnTo>
                <a:lnTo>
                  <a:pt x="2952" y="2035"/>
                </a:lnTo>
                <a:lnTo>
                  <a:pt x="2920" y="2015"/>
                </a:lnTo>
                <a:lnTo>
                  <a:pt x="2888" y="1998"/>
                </a:lnTo>
                <a:lnTo>
                  <a:pt x="2858" y="1981"/>
                </a:lnTo>
                <a:lnTo>
                  <a:pt x="2827" y="1967"/>
                </a:lnTo>
                <a:lnTo>
                  <a:pt x="2796" y="1952"/>
                </a:lnTo>
                <a:lnTo>
                  <a:pt x="2767" y="1938"/>
                </a:lnTo>
                <a:lnTo>
                  <a:pt x="2738" y="1926"/>
                </a:lnTo>
                <a:lnTo>
                  <a:pt x="2712" y="1912"/>
                </a:lnTo>
                <a:lnTo>
                  <a:pt x="2687" y="1898"/>
                </a:lnTo>
                <a:lnTo>
                  <a:pt x="2664" y="1885"/>
                </a:lnTo>
                <a:lnTo>
                  <a:pt x="2644" y="1871"/>
                </a:lnTo>
                <a:lnTo>
                  <a:pt x="2625" y="1856"/>
                </a:lnTo>
                <a:lnTo>
                  <a:pt x="2610" y="1841"/>
                </a:lnTo>
                <a:lnTo>
                  <a:pt x="2595" y="1762"/>
                </a:lnTo>
                <a:lnTo>
                  <a:pt x="2637" y="1737"/>
                </a:lnTo>
                <a:lnTo>
                  <a:pt x="2677" y="1707"/>
                </a:lnTo>
                <a:lnTo>
                  <a:pt x="2712" y="1671"/>
                </a:lnTo>
                <a:lnTo>
                  <a:pt x="2746" y="1632"/>
                </a:lnTo>
                <a:lnTo>
                  <a:pt x="2776" y="1589"/>
                </a:lnTo>
                <a:lnTo>
                  <a:pt x="2801" y="1541"/>
                </a:lnTo>
                <a:lnTo>
                  <a:pt x="2823" y="1490"/>
                </a:lnTo>
                <a:lnTo>
                  <a:pt x="2840" y="1436"/>
                </a:lnTo>
                <a:lnTo>
                  <a:pt x="2853" y="1380"/>
                </a:lnTo>
                <a:lnTo>
                  <a:pt x="2861" y="1321"/>
                </a:lnTo>
                <a:lnTo>
                  <a:pt x="2863" y="1260"/>
                </a:lnTo>
                <a:lnTo>
                  <a:pt x="2861" y="1197"/>
                </a:lnTo>
                <a:lnTo>
                  <a:pt x="2852" y="1135"/>
                </a:lnTo>
                <a:lnTo>
                  <a:pt x="2838" y="1076"/>
                </a:lnTo>
                <a:lnTo>
                  <a:pt x="2819" y="1021"/>
                </a:lnTo>
                <a:lnTo>
                  <a:pt x="2796" y="969"/>
                </a:lnTo>
                <a:lnTo>
                  <a:pt x="2768" y="920"/>
                </a:lnTo>
                <a:lnTo>
                  <a:pt x="2736" y="875"/>
                </a:lnTo>
                <a:lnTo>
                  <a:pt x="2701" y="836"/>
                </a:lnTo>
                <a:lnTo>
                  <a:pt x="2661" y="800"/>
                </a:lnTo>
                <a:lnTo>
                  <a:pt x="2619" y="771"/>
                </a:lnTo>
                <a:lnTo>
                  <a:pt x="2574" y="747"/>
                </a:lnTo>
                <a:lnTo>
                  <a:pt x="2527" y="730"/>
                </a:lnTo>
                <a:lnTo>
                  <a:pt x="2478" y="720"/>
                </a:lnTo>
                <a:lnTo>
                  <a:pt x="2426" y="716"/>
                </a:lnTo>
                <a:close/>
                <a:moveTo>
                  <a:pt x="1312" y="716"/>
                </a:moveTo>
                <a:lnTo>
                  <a:pt x="1260" y="720"/>
                </a:lnTo>
                <a:lnTo>
                  <a:pt x="1211" y="730"/>
                </a:lnTo>
                <a:lnTo>
                  <a:pt x="1164" y="747"/>
                </a:lnTo>
                <a:lnTo>
                  <a:pt x="1119" y="771"/>
                </a:lnTo>
                <a:lnTo>
                  <a:pt x="1077" y="800"/>
                </a:lnTo>
                <a:lnTo>
                  <a:pt x="1039" y="836"/>
                </a:lnTo>
                <a:lnTo>
                  <a:pt x="1002" y="875"/>
                </a:lnTo>
                <a:lnTo>
                  <a:pt x="970" y="920"/>
                </a:lnTo>
                <a:lnTo>
                  <a:pt x="942" y="969"/>
                </a:lnTo>
                <a:lnTo>
                  <a:pt x="919" y="1021"/>
                </a:lnTo>
                <a:lnTo>
                  <a:pt x="900" y="1076"/>
                </a:lnTo>
                <a:lnTo>
                  <a:pt x="886" y="1135"/>
                </a:lnTo>
                <a:lnTo>
                  <a:pt x="877" y="1197"/>
                </a:lnTo>
                <a:lnTo>
                  <a:pt x="875" y="1260"/>
                </a:lnTo>
                <a:lnTo>
                  <a:pt x="877" y="1322"/>
                </a:lnTo>
                <a:lnTo>
                  <a:pt x="885" y="1381"/>
                </a:lnTo>
                <a:lnTo>
                  <a:pt x="898" y="1437"/>
                </a:lnTo>
                <a:lnTo>
                  <a:pt x="916" y="1492"/>
                </a:lnTo>
                <a:lnTo>
                  <a:pt x="938" y="1543"/>
                </a:lnTo>
                <a:lnTo>
                  <a:pt x="965" y="1591"/>
                </a:lnTo>
                <a:lnTo>
                  <a:pt x="994" y="1634"/>
                </a:lnTo>
                <a:lnTo>
                  <a:pt x="1028" y="1674"/>
                </a:lnTo>
                <a:lnTo>
                  <a:pt x="1065" y="1709"/>
                </a:lnTo>
                <a:lnTo>
                  <a:pt x="1105" y="1740"/>
                </a:lnTo>
                <a:lnTo>
                  <a:pt x="1147" y="1763"/>
                </a:lnTo>
                <a:lnTo>
                  <a:pt x="1134" y="1834"/>
                </a:lnTo>
                <a:lnTo>
                  <a:pt x="1119" y="1850"/>
                </a:lnTo>
                <a:lnTo>
                  <a:pt x="1102" y="1866"/>
                </a:lnTo>
                <a:lnTo>
                  <a:pt x="1083" y="1879"/>
                </a:lnTo>
                <a:lnTo>
                  <a:pt x="1060" y="1894"/>
                </a:lnTo>
                <a:lnTo>
                  <a:pt x="1035" y="1908"/>
                </a:lnTo>
                <a:lnTo>
                  <a:pt x="1009" y="1920"/>
                </a:lnTo>
                <a:lnTo>
                  <a:pt x="981" y="1934"/>
                </a:lnTo>
                <a:lnTo>
                  <a:pt x="951" y="1947"/>
                </a:lnTo>
                <a:lnTo>
                  <a:pt x="921" y="1962"/>
                </a:lnTo>
                <a:lnTo>
                  <a:pt x="890" y="1977"/>
                </a:lnTo>
                <a:lnTo>
                  <a:pt x="858" y="1994"/>
                </a:lnTo>
                <a:lnTo>
                  <a:pt x="826" y="2011"/>
                </a:lnTo>
                <a:lnTo>
                  <a:pt x="794" y="2029"/>
                </a:lnTo>
                <a:lnTo>
                  <a:pt x="762" y="2049"/>
                </a:lnTo>
                <a:lnTo>
                  <a:pt x="731" y="2072"/>
                </a:lnTo>
                <a:lnTo>
                  <a:pt x="701" y="2097"/>
                </a:lnTo>
                <a:lnTo>
                  <a:pt x="672" y="2123"/>
                </a:lnTo>
                <a:lnTo>
                  <a:pt x="645" y="2153"/>
                </a:lnTo>
                <a:lnTo>
                  <a:pt x="619" y="2185"/>
                </a:lnTo>
                <a:lnTo>
                  <a:pt x="595" y="2220"/>
                </a:lnTo>
                <a:lnTo>
                  <a:pt x="573" y="2258"/>
                </a:lnTo>
                <a:lnTo>
                  <a:pt x="554" y="2300"/>
                </a:lnTo>
                <a:lnTo>
                  <a:pt x="538" y="2346"/>
                </a:lnTo>
                <a:lnTo>
                  <a:pt x="526" y="2395"/>
                </a:lnTo>
                <a:lnTo>
                  <a:pt x="515" y="2448"/>
                </a:lnTo>
                <a:lnTo>
                  <a:pt x="510" y="2506"/>
                </a:lnTo>
                <a:lnTo>
                  <a:pt x="507" y="2568"/>
                </a:lnTo>
                <a:lnTo>
                  <a:pt x="1078" y="2568"/>
                </a:lnTo>
                <a:lnTo>
                  <a:pt x="1117" y="2523"/>
                </a:lnTo>
                <a:lnTo>
                  <a:pt x="1158" y="2481"/>
                </a:lnTo>
                <a:lnTo>
                  <a:pt x="1201" y="2445"/>
                </a:lnTo>
                <a:lnTo>
                  <a:pt x="1246" y="2413"/>
                </a:lnTo>
                <a:lnTo>
                  <a:pt x="1290" y="2383"/>
                </a:lnTo>
                <a:lnTo>
                  <a:pt x="1334" y="2358"/>
                </a:lnTo>
                <a:lnTo>
                  <a:pt x="1378" y="2336"/>
                </a:lnTo>
                <a:lnTo>
                  <a:pt x="1419" y="2315"/>
                </a:lnTo>
                <a:lnTo>
                  <a:pt x="1457" y="2297"/>
                </a:lnTo>
                <a:lnTo>
                  <a:pt x="1491" y="2281"/>
                </a:lnTo>
                <a:lnTo>
                  <a:pt x="1525" y="2264"/>
                </a:lnTo>
                <a:lnTo>
                  <a:pt x="1486" y="2224"/>
                </a:lnTo>
                <a:lnTo>
                  <a:pt x="1449" y="2181"/>
                </a:lnTo>
                <a:lnTo>
                  <a:pt x="1416" y="2134"/>
                </a:lnTo>
                <a:lnTo>
                  <a:pt x="1387" y="2082"/>
                </a:lnTo>
                <a:lnTo>
                  <a:pt x="1362" y="2029"/>
                </a:lnTo>
                <a:lnTo>
                  <a:pt x="1341" y="1973"/>
                </a:lnTo>
                <a:lnTo>
                  <a:pt x="1324" y="1914"/>
                </a:lnTo>
                <a:lnTo>
                  <a:pt x="1313" y="1854"/>
                </a:lnTo>
                <a:lnTo>
                  <a:pt x="1305" y="1792"/>
                </a:lnTo>
                <a:lnTo>
                  <a:pt x="1302" y="1728"/>
                </a:lnTo>
                <a:lnTo>
                  <a:pt x="1306" y="1657"/>
                </a:lnTo>
                <a:lnTo>
                  <a:pt x="1315" y="1589"/>
                </a:lnTo>
                <a:lnTo>
                  <a:pt x="1330" y="1522"/>
                </a:lnTo>
                <a:lnTo>
                  <a:pt x="1350" y="1459"/>
                </a:lnTo>
                <a:lnTo>
                  <a:pt x="1375" y="1399"/>
                </a:lnTo>
                <a:lnTo>
                  <a:pt x="1405" y="1342"/>
                </a:lnTo>
                <a:lnTo>
                  <a:pt x="1440" y="1289"/>
                </a:lnTo>
                <a:lnTo>
                  <a:pt x="1479" y="1241"/>
                </a:lnTo>
                <a:lnTo>
                  <a:pt x="1521" y="1198"/>
                </a:lnTo>
                <a:lnTo>
                  <a:pt x="1568" y="1159"/>
                </a:lnTo>
                <a:lnTo>
                  <a:pt x="1616" y="1126"/>
                </a:lnTo>
                <a:lnTo>
                  <a:pt x="1669" y="1099"/>
                </a:lnTo>
                <a:lnTo>
                  <a:pt x="1723" y="1078"/>
                </a:lnTo>
                <a:lnTo>
                  <a:pt x="1704" y="1022"/>
                </a:lnTo>
                <a:lnTo>
                  <a:pt x="1681" y="970"/>
                </a:lnTo>
                <a:lnTo>
                  <a:pt x="1653" y="921"/>
                </a:lnTo>
                <a:lnTo>
                  <a:pt x="1621" y="877"/>
                </a:lnTo>
                <a:lnTo>
                  <a:pt x="1586" y="836"/>
                </a:lnTo>
                <a:lnTo>
                  <a:pt x="1546" y="802"/>
                </a:lnTo>
                <a:lnTo>
                  <a:pt x="1504" y="772"/>
                </a:lnTo>
                <a:lnTo>
                  <a:pt x="1459" y="748"/>
                </a:lnTo>
                <a:lnTo>
                  <a:pt x="1412" y="730"/>
                </a:lnTo>
                <a:lnTo>
                  <a:pt x="1363" y="720"/>
                </a:lnTo>
                <a:lnTo>
                  <a:pt x="1312" y="716"/>
                </a:lnTo>
                <a:close/>
                <a:moveTo>
                  <a:pt x="1868" y="0"/>
                </a:moveTo>
                <a:lnTo>
                  <a:pt x="1983" y="3"/>
                </a:lnTo>
                <a:lnTo>
                  <a:pt x="2095" y="14"/>
                </a:lnTo>
                <a:lnTo>
                  <a:pt x="2205" y="30"/>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3"/>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39" name="Google Shape;10639;p23"/>
          <p:cNvSpPr/>
          <p:nvPr/>
        </p:nvSpPr>
        <p:spPr>
          <a:xfrm>
            <a:off x="4740132" y="26294341"/>
            <a:ext cx="489444" cy="488668"/>
          </a:xfrm>
          <a:custGeom>
            <a:rect b="b" l="l" r="r" t="t"/>
            <a:pathLst>
              <a:path extrusionOk="0" h="3731" w="3738">
                <a:moveTo>
                  <a:pt x="754" y="2112"/>
                </a:moveTo>
                <a:lnTo>
                  <a:pt x="754" y="2305"/>
                </a:lnTo>
                <a:lnTo>
                  <a:pt x="1386" y="2305"/>
                </a:lnTo>
                <a:lnTo>
                  <a:pt x="1375" y="2271"/>
                </a:lnTo>
                <a:lnTo>
                  <a:pt x="1370" y="2235"/>
                </a:lnTo>
                <a:lnTo>
                  <a:pt x="1367" y="2197"/>
                </a:lnTo>
                <a:lnTo>
                  <a:pt x="1367" y="2186"/>
                </a:lnTo>
                <a:lnTo>
                  <a:pt x="1370" y="2174"/>
                </a:lnTo>
                <a:lnTo>
                  <a:pt x="1376" y="2112"/>
                </a:lnTo>
                <a:lnTo>
                  <a:pt x="754" y="2112"/>
                </a:lnTo>
                <a:close/>
                <a:moveTo>
                  <a:pt x="545" y="1733"/>
                </a:moveTo>
                <a:lnTo>
                  <a:pt x="545" y="1926"/>
                </a:lnTo>
                <a:lnTo>
                  <a:pt x="1399" y="1926"/>
                </a:lnTo>
                <a:lnTo>
                  <a:pt x="1423" y="1733"/>
                </a:lnTo>
                <a:lnTo>
                  <a:pt x="545" y="1733"/>
                </a:lnTo>
                <a:close/>
                <a:moveTo>
                  <a:pt x="1687" y="1310"/>
                </a:moveTo>
                <a:lnTo>
                  <a:pt x="1671" y="1336"/>
                </a:lnTo>
                <a:lnTo>
                  <a:pt x="1662" y="1367"/>
                </a:lnTo>
                <a:lnTo>
                  <a:pt x="1662" y="1366"/>
                </a:lnTo>
                <a:lnTo>
                  <a:pt x="1662" y="1369"/>
                </a:lnTo>
                <a:lnTo>
                  <a:pt x="1659" y="1398"/>
                </a:lnTo>
                <a:lnTo>
                  <a:pt x="1618" y="1733"/>
                </a:lnTo>
                <a:lnTo>
                  <a:pt x="1613" y="1771"/>
                </a:lnTo>
                <a:lnTo>
                  <a:pt x="1562" y="2197"/>
                </a:lnTo>
                <a:lnTo>
                  <a:pt x="1565" y="2228"/>
                </a:lnTo>
                <a:lnTo>
                  <a:pt x="1565" y="2230"/>
                </a:lnTo>
                <a:lnTo>
                  <a:pt x="1566" y="2232"/>
                </a:lnTo>
                <a:lnTo>
                  <a:pt x="1570" y="2245"/>
                </a:lnTo>
                <a:lnTo>
                  <a:pt x="1573" y="2256"/>
                </a:lnTo>
                <a:lnTo>
                  <a:pt x="1574" y="2257"/>
                </a:lnTo>
                <a:lnTo>
                  <a:pt x="1574" y="2260"/>
                </a:lnTo>
                <a:lnTo>
                  <a:pt x="1588" y="2282"/>
                </a:lnTo>
                <a:lnTo>
                  <a:pt x="1588" y="2283"/>
                </a:lnTo>
                <a:lnTo>
                  <a:pt x="1606" y="2305"/>
                </a:lnTo>
                <a:lnTo>
                  <a:pt x="1629" y="2323"/>
                </a:lnTo>
                <a:lnTo>
                  <a:pt x="1654" y="2337"/>
                </a:lnTo>
                <a:lnTo>
                  <a:pt x="1682" y="2346"/>
                </a:lnTo>
                <a:lnTo>
                  <a:pt x="1713" y="2349"/>
                </a:lnTo>
                <a:lnTo>
                  <a:pt x="3108" y="2349"/>
                </a:lnTo>
                <a:lnTo>
                  <a:pt x="3137" y="2346"/>
                </a:lnTo>
                <a:lnTo>
                  <a:pt x="3167" y="2337"/>
                </a:lnTo>
                <a:lnTo>
                  <a:pt x="3192" y="2323"/>
                </a:lnTo>
                <a:lnTo>
                  <a:pt x="3215" y="2305"/>
                </a:lnTo>
                <a:lnTo>
                  <a:pt x="3233" y="2282"/>
                </a:lnTo>
                <a:lnTo>
                  <a:pt x="3248" y="2256"/>
                </a:lnTo>
                <a:lnTo>
                  <a:pt x="3256" y="2228"/>
                </a:lnTo>
                <a:lnTo>
                  <a:pt x="3259" y="2197"/>
                </a:lnTo>
                <a:lnTo>
                  <a:pt x="3356" y="1398"/>
                </a:lnTo>
                <a:lnTo>
                  <a:pt x="3354" y="1376"/>
                </a:lnTo>
                <a:lnTo>
                  <a:pt x="2497" y="1870"/>
                </a:lnTo>
                <a:lnTo>
                  <a:pt x="2496" y="1871"/>
                </a:lnTo>
                <a:lnTo>
                  <a:pt x="2494" y="1871"/>
                </a:lnTo>
                <a:lnTo>
                  <a:pt x="2490" y="1872"/>
                </a:lnTo>
                <a:lnTo>
                  <a:pt x="2482" y="1877"/>
                </a:lnTo>
                <a:lnTo>
                  <a:pt x="2473" y="1880"/>
                </a:lnTo>
                <a:lnTo>
                  <a:pt x="2471" y="1880"/>
                </a:lnTo>
                <a:lnTo>
                  <a:pt x="2451" y="1883"/>
                </a:lnTo>
                <a:lnTo>
                  <a:pt x="2451" y="1883"/>
                </a:lnTo>
                <a:lnTo>
                  <a:pt x="2432" y="1880"/>
                </a:lnTo>
                <a:lnTo>
                  <a:pt x="2430" y="1880"/>
                </a:lnTo>
                <a:lnTo>
                  <a:pt x="2421" y="1877"/>
                </a:lnTo>
                <a:lnTo>
                  <a:pt x="2413" y="1872"/>
                </a:lnTo>
                <a:lnTo>
                  <a:pt x="2409" y="1871"/>
                </a:lnTo>
                <a:lnTo>
                  <a:pt x="2406" y="1870"/>
                </a:lnTo>
                <a:lnTo>
                  <a:pt x="1687" y="1383"/>
                </a:lnTo>
                <a:lnTo>
                  <a:pt x="1687" y="1310"/>
                </a:lnTo>
                <a:close/>
                <a:moveTo>
                  <a:pt x="356" y="1289"/>
                </a:moveTo>
                <a:lnTo>
                  <a:pt x="356" y="1483"/>
                </a:lnTo>
                <a:lnTo>
                  <a:pt x="1453" y="1483"/>
                </a:lnTo>
                <a:lnTo>
                  <a:pt x="1465" y="1383"/>
                </a:lnTo>
                <a:lnTo>
                  <a:pt x="1471" y="1335"/>
                </a:lnTo>
                <a:lnTo>
                  <a:pt x="1482" y="1289"/>
                </a:lnTo>
                <a:lnTo>
                  <a:pt x="356" y="1289"/>
                </a:lnTo>
                <a:close/>
                <a:moveTo>
                  <a:pt x="1810" y="1246"/>
                </a:moveTo>
                <a:lnTo>
                  <a:pt x="1792" y="1248"/>
                </a:lnTo>
                <a:lnTo>
                  <a:pt x="2451" y="1696"/>
                </a:lnTo>
                <a:lnTo>
                  <a:pt x="3232" y="1249"/>
                </a:lnTo>
                <a:lnTo>
                  <a:pt x="3204" y="1246"/>
                </a:lnTo>
                <a:lnTo>
                  <a:pt x="1810" y="1246"/>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8"/>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1"/>
                </a:lnTo>
                <a:lnTo>
                  <a:pt x="3685" y="2308"/>
                </a:lnTo>
                <a:lnTo>
                  <a:pt x="3656" y="2414"/>
                </a:lnTo>
                <a:lnTo>
                  <a:pt x="3621" y="2516"/>
                </a:lnTo>
                <a:lnTo>
                  <a:pt x="3581" y="2616"/>
                </a:lnTo>
                <a:lnTo>
                  <a:pt x="3534" y="2714"/>
                </a:lnTo>
                <a:lnTo>
                  <a:pt x="3483" y="2807"/>
                </a:lnTo>
                <a:lnTo>
                  <a:pt x="3426" y="2898"/>
                </a:lnTo>
                <a:lnTo>
                  <a:pt x="3365" y="2985"/>
                </a:lnTo>
                <a:lnTo>
                  <a:pt x="3299" y="3068"/>
                </a:lnTo>
                <a:lnTo>
                  <a:pt x="3227" y="3146"/>
                </a:lnTo>
                <a:lnTo>
                  <a:pt x="3152" y="3222"/>
                </a:lnTo>
                <a:lnTo>
                  <a:pt x="3074" y="3293"/>
                </a:lnTo>
                <a:lnTo>
                  <a:pt x="2989" y="3359"/>
                </a:lnTo>
                <a:lnTo>
                  <a:pt x="2903" y="3420"/>
                </a:lnTo>
                <a:lnTo>
                  <a:pt x="2812" y="3477"/>
                </a:lnTo>
                <a:lnTo>
                  <a:pt x="2719" y="3528"/>
                </a:lnTo>
                <a:lnTo>
                  <a:pt x="2621" y="3574"/>
                </a:lnTo>
                <a:lnTo>
                  <a:pt x="2521" y="3614"/>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4"/>
                </a:lnTo>
                <a:lnTo>
                  <a:pt x="1117" y="3574"/>
                </a:lnTo>
                <a:lnTo>
                  <a:pt x="1019" y="3528"/>
                </a:lnTo>
                <a:lnTo>
                  <a:pt x="926" y="3477"/>
                </a:lnTo>
                <a:lnTo>
                  <a:pt x="835" y="3420"/>
                </a:lnTo>
                <a:lnTo>
                  <a:pt x="749" y="3359"/>
                </a:lnTo>
                <a:lnTo>
                  <a:pt x="664" y="3293"/>
                </a:lnTo>
                <a:lnTo>
                  <a:pt x="586" y="3222"/>
                </a:lnTo>
                <a:lnTo>
                  <a:pt x="511" y="3146"/>
                </a:lnTo>
                <a:lnTo>
                  <a:pt x="439" y="3068"/>
                </a:lnTo>
                <a:lnTo>
                  <a:pt x="373" y="2985"/>
                </a:lnTo>
                <a:lnTo>
                  <a:pt x="312" y="2898"/>
                </a:lnTo>
                <a:lnTo>
                  <a:pt x="255" y="2807"/>
                </a:lnTo>
                <a:lnTo>
                  <a:pt x="204"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8"/>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640" name="Google Shape;10640;p23"/>
          <p:cNvGrpSpPr/>
          <p:nvPr/>
        </p:nvGrpSpPr>
        <p:grpSpPr>
          <a:xfrm>
            <a:off x="3468836" y="26294341"/>
            <a:ext cx="488227" cy="487314"/>
            <a:chOff x="3349" y="3484"/>
            <a:chExt cx="1243" cy="1241"/>
          </a:xfrm>
        </p:grpSpPr>
        <p:sp>
          <p:nvSpPr>
            <p:cNvPr id="10641" name="Google Shape;10641;p23"/>
            <p:cNvSpPr/>
            <p:nvPr/>
          </p:nvSpPr>
          <p:spPr>
            <a:xfrm>
              <a:off x="3907" y="4154"/>
              <a:ext cx="130" cy="192"/>
            </a:xfrm>
            <a:custGeom>
              <a:rect b="b" l="l" r="r" t="t"/>
              <a:pathLst>
                <a:path extrusionOk="0" h="578" w="390">
                  <a:moveTo>
                    <a:pt x="194" y="0"/>
                  </a:moveTo>
                  <a:lnTo>
                    <a:pt x="230" y="3"/>
                  </a:lnTo>
                  <a:lnTo>
                    <a:pt x="263" y="12"/>
                  </a:lnTo>
                  <a:lnTo>
                    <a:pt x="293" y="26"/>
                  </a:lnTo>
                  <a:lnTo>
                    <a:pt x="320" y="45"/>
                  </a:lnTo>
                  <a:lnTo>
                    <a:pt x="344" y="69"/>
                  </a:lnTo>
                  <a:lnTo>
                    <a:pt x="363" y="96"/>
                  </a:lnTo>
                  <a:lnTo>
                    <a:pt x="377" y="126"/>
                  </a:lnTo>
                  <a:lnTo>
                    <a:pt x="386" y="159"/>
                  </a:lnTo>
                  <a:lnTo>
                    <a:pt x="390" y="194"/>
                  </a:lnTo>
                  <a:lnTo>
                    <a:pt x="386" y="229"/>
                  </a:lnTo>
                  <a:lnTo>
                    <a:pt x="377" y="262"/>
                  </a:lnTo>
                  <a:lnTo>
                    <a:pt x="362" y="291"/>
                  </a:lnTo>
                  <a:lnTo>
                    <a:pt x="343" y="319"/>
                  </a:lnTo>
                  <a:lnTo>
                    <a:pt x="319" y="343"/>
                  </a:lnTo>
                  <a:lnTo>
                    <a:pt x="292" y="362"/>
                  </a:lnTo>
                  <a:lnTo>
                    <a:pt x="292" y="578"/>
                  </a:lnTo>
                  <a:lnTo>
                    <a:pt x="98" y="578"/>
                  </a:lnTo>
                  <a:lnTo>
                    <a:pt x="98" y="362"/>
                  </a:lnTo>
                  <a:lnTo>
                    <a:pt x="71" y="343"/>
                  </a:lnTo>
                  <a:lnTo>
                    <a:pt x="47" y="319"/>
                  </a:lnTo>
                  <a:lnTo>
                    <a:pt x="28" y="291"/>
                  </a:lnTo>
                  <a:lnTo>
                    <a:pt x="13" y="262"/>
                  </a:lnTo>
                  <a:lnTo>
                    <a:pt x="4" y="229"/>
                  </a:lnTo>
                  <a:lnTo>
                    <a:pt x="0" y="194"/>
                  </a:lnTo>
                  <a:lnTo>
                    <a:pt x="4" y="159"/>
                  </a:lnTo>
                  <a:lnTo>
                    <a:pt x="13" y="126"/>
                  </a:lnTo>
                  <a:lnTo>
                    <a:pt x="27" y="96"/>
                  </a:lnTo>
                  <a:lnTo>
                    <a:pt x="46" y="69"/>
                  </a:lnTo>
                  <a:lnTo>
                    <a:pt x="70" y="45"/>
                  </a:lnTo>
                  <a:lnTo>
                    <a:pt x="97" y="26"/>
                  </a:lnTo>
                  <a:lnTo>
                    <a:pt x="127" y="12"/>
                  </a:lnTo>
                  <a:lnTo>
                    <a:pt x="160" y="3"/>
                  </a:lnTo>
                  <a:lnTo>
                    <a:pt x="1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42" name="Google Shape;10642;p23"/>
            <p:cNvSpPr/>
            <p:nvPr/>
          </p:nvSpPr>
          <p:spPr>
            <a:xfrm>
              <a:off x="3873" y="3840"/>
              <a:ext cx="198" cy="203"/>
            </a:xfrm>
            <a:custGeom>
              <a:rect b="b" l="l" r="r" t="t"/>
              <a:pathLst>
                <a:path extrusionOk="0" h="611" w="592">
                  <a:moveTo>
                    <a:pt x="296" y="0"/>
                  </a:moveTo>
                  <a:lnTo>
                    <a:pt x="339" y="4"/>
                  </a:lnTo>
                  <a:lnTo>
                    <a:pt x="381" y="14"/>
                  </a:lnTo>
                  <a:lnTo>
                    <a:pt x="421" y="29"/>
                  </a:lnTo>
                  <a:lnTo>
                    <a:pt x="458" y="49"/>
                  </a:lnTo>
                  <a:lnTo>
                    <a:pt x="491" y="73"/>
                  </a:lnTo>
                  <a:lnTo>
                    <a:pt x="519" y="103"/>
                  </a:lnTo>
                  <a:lnTo>
                    <a:pt x="544" y="135"/>
                  </a:lnTo>
                  <a:lnTo>
                    <a:pt x="564" y="172"/>
                  </a:lnTo>
                  <a:lnTo>
                    <a:pt x="579" y="212"/>
                  </a:lnTo>
                  <a:lnTo>
                    <a:pt x="589" y="252"/>
                  </a:lnTo>
                  <a:lnTo>
                    <a:pt x="592" y="297"/>
                  </a:lnTo>
                  <a:lnTo>
                    <a:pt x="592" y="611"/>
                  </a:lnTo>
                  <a:lnTo>
                    <a:pt x="0" y="611"/>
                  </a:lnTo>
                  <a:lnTo>
                    <a:pt x="0" y="297"/>
                  </a:lnTo>
                  <a:lnTo>
                    <a:pt x="3" y="252"/>
                  </a:lnTo>
                  <a:lnTo>
                    <a:pt x="13" y="212"/>
                  </a:lnTo>
                  <a:lnTo>
                    <a:pt x="28" y="172"/>
                  </a:lnTo>
                  <a:lnTo>
                    <a:pt x="48" y="135"/>
                  </a:lnTo>
                  <a:lnTo>
                    <a:pt x="73" y="103"/>
                  </a:lnTo>
                  <a:lnTo>
                    <a:pt x="101" y="73"/>
                  </a:lnTo>
                  <a:lnTo>
                    <a:pt x="134" y="49"/>
                  </a:lnTo>
                  <a:lnTo>
                    <a:pt x="171" y="29"/>
                  </a:lnTo>
                  <a:lnTo>
                    <a:pt x="211" y="14"/>
                  </a:lnTo>
                  <a:lnTo>
                    <a:pt x="253" y="4"/>
                  </a:lnTo>
                  <a:lnTo>
                    <a:pt x="2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43" name="Google Shape;10643;p23"/>
            <p:cNvSpPr/>
            <p:nvPr/>
          </p:nvSpPr>
          <p:spPr>
            <a:xfrm>
              <a:off x="3349" y="3484"/>
              <a:ext cx="1243" cy="1241"/>
            </a:xfrm>
            <a:custGeom>
              <a:rect b="b" l="l" r="r" t="t"/>
              <a:pathLst>
                <a:path extrusionOk="0" h="3731" w="3738">
                  <a:moveTo>
                    <a:pt x="1869" y="745"/>
                  </a:moveTo>
                  <a:lnTo>
                    <a:pt x="1805" y="748"/>
                  </a:lnTo>
                  <a:lnTo>
                    <a:pt x="1744" y="757"/>
                  </a:lnTo>
                  <a:lnTo>
                    <a:pt x="1685" y="773"/>
                  </a:lnTo>
                  <a:lnTo>
                    <a:pt x="1628" y="794"/>
                  </a:lnTo>
                  <a:lnTo>
                    <a:pt x="1574" y="820"/>
                  </a:lnTo>
                  <a:lnTo>
                    <a:pt x="1523" y="850"/>
                  </a:lnTo>
                  <a:lnTo>
                    <a:pt x="1475" y="887"/>
                  </a:lnTo>
                  <a:lnTo>
                    <a:pt x="1431" y="927"/>
                  </a:lnTo>
                  <a:lnTo>
                    <a:pt x="1391" y="971"/>
                  </a:lnTo>
                  <a:lnTo>
                    <a:pt x="1356" y="1019"/>
                  </a:lnTo>
                  <a:lnTo>
                    <a:pt x="1324" y="1070"/>
                  </a:lnTo>
                  <a:lnTo>
                    <a:pt x="1298" y="1123"/>
                  </a:lnTo>
                  <a:lnTo>
                    <a:pt x="1277" y="1180"/>
                  </a:lnTo>
                  <a:lnTo>
                    <a:pt x="1263" y="1239"/>
                  </a:lnTo>
                  <a:lnTo>
                    <a:pt x="1252" y="1300"/>
                  </a:lnTo>
                  <a:lnTo>
                    <a:pt x="1249" y="1364"/>
                  </a:lnTo>
                  <a:lnTo>
                    <a:pt x="1249" y="1683"/>
                  </a:lnTo>
                  <a:lnTo>
                    <a:pt x="1214" y="1694"/>
                  </a:lnTo>
                  <a:lnTo>
                    <a:pt x="1181" y="1711"/>
                  </a:lnTo>
                  <a:lnTo>
                    <a:pt x="1150" y="1733"/>
                  </a:lnTo>
                  <a:lnTo>
                    <a:pt x="1125" y="1759"/>
                  </a:lnTo>
                  <a:lnTo>
                    <a:pt x="1103" y="1789"/>
                  </a:lnTo>
                  <a:lnTo>
                    <a:pt x="1089" y="1822"/>
                  </a:lnTo>
                  <a:lnTo>
                    <a:pt x="1078" y="1859"/>
                  </a:lnTo>
                  <a:lnTo>
                    <a:pt x="1075" y="1897"/>
                  </a:lnTo>
                  <a:lnTo>
                    <a:pt x="1075" y="2606"/>
                  </a:lnTo>
                  <a:lnTo>
                    <a:pt x="1078" y="2646"/>
                  </a:lnTo>
                  <a:lnTo>
                    <a:pt x="1089" y="2682"/>
                  </a:lnTo>
                  <a:lnTo>
                    <a:pt x="1105" y="2716"/>
                  </a:lnTo>
                  <a:lnTo>
                    <a:pt x="1126" y="2747"/>
                  </a:lnTo>
                  <a:lnTo>
                    <a:pt x="1153" y="2774"/>
                  </a:lnTo>
                  <a:lnTo>
                    <a:pt x="1184" y="2795"/>
                  </a:lnTo>
                  <a:lnTo>
                    <a:pt x="1218" y="2811"/>
                  </a:lnTo>
                  <a:lnTo>
                    <a:pt x="1255" y="2822"/>
                  </a:lnTo>
                  <a:lnTo>
                    <a:pt x="1295" y="2825"/>
                  </a:lnTo>
                  <a:lnTo>
                    <a:pt x="2443" y="2825"/>
                  </a:lnTo>
                  <a:lnTo>
                    <a:pt x="2483" y="2822"/>
                  </a:lnTo>
                  <a:lnTo>
                    <a:pt x="2520" y="2811"/>
                  </a:lnTo>
                  <a:lnTo>
                    <a:pt x="2554" y="2795"/>
                  </a:lnTo>
                  <a:lnTo>
                    <a:pt x="2585" y="2774"/>
                  </a:lnTo>
                  <a:lnTo>
                    <a:pt x="2612" y="2747"/>
                  </a:lnTo>
                  <a:lnTo>
                    <a:pt x="2633" y="2716"/>
                  </a:lnTo>
                  <a:lnTo>
                    <a:pt x="2649" y="2682"/>
                  </a:lnTo>
                  <a:lnTo>
                    <a:pt x="2660" y="2646"/>
                  </a:lnTo>
                  <a:lnTo>
                    <a:pt x="2663" y="2606"/>
                  </a:lnTo>
                  <a:lnTo>
                    <a:pt x="2663" y="1897"/>
                  </a:lnTo>
                  <a:lnTo>
                    <a:pt x="2660" y="1859"/>
                  </a:lnTo>
                  <a:lnTo>
                    <a:pt x="2649" y="1822"/>
                  </a:lnTo>
                  <a:lnTo>
                    <a:pt x="2633" y="1789"/>
                  </a:lnTo>
                  <a:lnTo>
                    <a:pt x="2613" y="1759"/>
                  </a:lnTo>
                  <a:lnTo>
                    <a:pt x="2588" y="1733"/>
                  </a:lnTo>
                  <a:lnTo>
                    <a:pt x="2557" y="1711"/>
                  </a:lnTo>
                  <a:lnTo>
                    <a:pt x="2524" y="1694"/>
                  </a:lnTo>
                  <a:lnTo>
                    <a:pt x="2489" y="1683"/>
                  </a:lnTo>
                  <a:lnTo>
                    <a:pt x="2489" y="1364"/>
                  </a:lnTo>
                  <a:lnTo>
                    <a:pt x="2486" y="1300"/>
                  </a:lnTo>
                  <a:lnTo>
                    <a:pt x="2475" y="1239"/>
                  </a:lnTo>
                  <a:lnTo>
                    <a:pt x="2461" y="1180"/>
                  </a:lnTo>
                  <a:lnTo>
                    <a:pt x="2440" y="1123"/>
                  </a:lnTo>
                  <a:lnTo>
                    <a:pt x="2414" y="1070"/>
                  </a:lnTo>
                  <a:lnTo>
                    <a:pt x="2382" y="1019"/>
                  </a:lnTo>
                  <a:lnTo>
                    <a:pt x="2347" y="971"/>
                  </a:lnTo>
                  <a:lnTo>
                    <a:pt x="2307" y="927"/>
                  </a:lnTo>
                  <a:lnTo>
                    <a:pt x="2263" y="887"/>
                  </a:lnTo>
                  <a:lnTo>
                    <a:pt x="2215" y="850"/>
                  </a:lnTo>
                  <a:lnTo>
                    <a:pt x="2164" y="820"/>
                  </a:lnTo>
                  <a:lnTo>
                    <a:pt x="2110" y="794"/>
                  </a:lnTo>
                  <a:lnTo>
                    <a:pt x="2053" y="773"/>
                  </a:lnTo>
                  <a:lnTo>
                    <a:pt x="1994" y="757"/>
                  </a:lnTo>
                  <a:lnTo>
                    <a:pt x="1933" y="748"/>
                  </a:lnTo>
                  <a:lnTo>
                    <a:pt x="1869" y="745"/>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7"/>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6"/>
                  </a:lnTo>
                  <a:lnTo>
                    <a:pt x="3581" y="2616"/>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6"/>
                  </a:lnTo>
                  <a:lnTo>
                    <a:pt x="117" y="2516"/>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7"/>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44" name="Google Shape;10644;p23"/>
          <p:cNvSpPr/>
          <p:nvPr/>
        </p:nvSpPr>
        <p:spPr>
          <a:xfrm>
            <a:off x="2197540" y="26294144"/>
            <a:ext cx="489444" cy="489052"/>
          </a:xfrm>
          <a:custGeom>
            <a:rect b="b" l="l" r="r" t="t"/>
            <a:pathLst>
              <a:path extrusionOk="0" h="3735" w="3738">
                <a:moveTo>
                  <a:pt x="2425" y="968"/>
                </a:moveTo>
                <a:lnTo>
                  <a:pt x="2410" y="972"/>
                </a:lnTo>
                <a:lnTo>
                  <a:pt x="2396" y="982"/>
                </a:lnTo>
                <a:lnTo>
                  <a:pt x="970" y="2409"/>
                </a:lnTo>
                <a:lnTo>
                  <a:pt x="972" y="2410"/>
                </a:lnTo>
                <a:lnTo>
                  <a:pt x="957" y="2421"/>
                </a:lnTo>
                <a:lnTo>
                  <a:pt x="946" y="2437"/>
                </a:lnTo>
                <a:lnTo>
                  <a:pt x="939" y="2454"/>
                </a:lnTo>
                <a:lnTo>
                  <a:pt x="864" y="2791"/>
                </a:lnTo>
                <a:lnTo>
                  <a:pt x="862" y="2808"/>
                </a:lnTo>
                <a:lnTo>
                  <a:pt x="865" y="2826"/>
                </a:lnTo>
                <a:lnTo>
                  <a:pt x="872" y="2842"/>
                </a:lnTo>
                <a:lnTo>
                  <a:pt x="884" y="2856"/>
                </a:lnTo>
                <a:lnTo>
                  <a:pt x="898" y="2867"/>
                </a:lnTo>
                <a:lnTo>
                  <a:pt x="914" y="2874"/>
                </a:lnTo>
                <a:lnTo>
                  <a:pt x="932" y="2876"/>
                </a:lnTo>
                <a:lnTo>
                  <a:pt x="940" y="2876"/>
                </a:lnTo>
                <a:lnTo>
                  <a:pt x="948" y="2875"/>
                </a:lnTo>
                <a:lnTo>
                  <a:pt x="1285" y="2799"/>
                </a:lnTo>
                <a:lnTo>
                  <a:pt x="1303" y="2793"/>
                </a:lnTo>
                <a:lnTo>
                  <a:pt x="1317" y="2782"/>
                </a:lnTo>
                <a:lnTo>
                  <a:pt x="1330" y="2767"/>
                </a:lnTo>
                <a:lnTo>
                  <a:pt x="1331" y="2770"/>
                </a:lnTo>
                <a:lnTo>
                  <a:pt x="1419" y="2681"/>
                </a:lnTo>
                <a:lnTo>
                  <a:pt x="1058" y="2320"/>
                </a:lnTo>
                <a:lnTo>
                  <a:pt x="1195" y="2183"/>
                </a:lnTo>
                <a:lnTo>
                  <a:pt x="1556" y="2544"/>
                </a:lnTo>
                <a:lnTo>
                  <a:pt x="2443" y="1658"/>
                </a:lnTo>
                <a:lnTo>
                  <a:pt x="2082" y="1297"/>
                </a:lnTo>
                <a:lnTo>
                  <a:pt x="2219" y="1160"/>
                </a:lnTo>
                <a:lnTo>
                  <a:pt x="2580" y="1521"/>
                </a:lnTo>
                <a:lnTo>
                  <a:pt x="2757" y="1343"/>
                </a:lnTo>
                <a:lnTo>
                  <a:pt x="2767" y="1330"/>
                </a:lnTo>
                <a:lnTo>
                  <a:pt x="2773" y="1314"/>
                </a:lnTo>
                <a:lnTo>
                  <a:pt x="2773" y="1298"/>
                </a:lnTo>
                <a:lnTo>
                  <a:pt x="2767" y="1282"/>
                </a:lnTo>
                <a:lnTo>
                  <a:pt x="2757" y="1269"/>
                </a:lnTo>
                <a:lnTo>
                  <a:pt x="2472" y="982"/>
                </a:lnTo>
                <a:lnTo>
                  <a:pt x="2458" y="973"/>
                </a:lnTo>
                <a:lnTo>
                  <a:pt x="2442" y="968"/>
                </a:lnTo>
                <a:lnTo>
                  <a:pt x="2425" y="968"/>
                </a:lnTo>
                <a:close/>
                <a:moveTo>
                  <a:pt x="1868" y="0"/>
                </a:moveTo>
                <a:lnTo>
                  <a:pt x="1982" y="3"/>
                </a:lnTo>
                <a:lnTo>
                  <a:pt x="2094" y="14"/>
                </a:lnTo>
                <a:lnTo>
                  <a:pt x="2205" y="31"/>
                </a:lnTo>
                <a:lnTo>
                  <a:pt x="2313" y="53"/>
                </a:lnTo>
                <a:lnTo>
                  <a:pt x="2418" y="81"/>
                </a:lnTo>
                <a:lnTo>
                  <a:pt x="2521" y="117"/>
                </a:lnTo>
                <a:lnTo>
                  <a:pt x="2621" y="157"/>
                </a:lnTo>
                <a:lnTo>
                  <a:pt x="2719" y="204"/>
                </a:lnTo>
                <a:lnTo>
                  <a:pt x="2813" y="255"/>
                </a:lnTo>
                <a:lnTo>
                  <a:pt x="2903" y="311"/>
                </a:lnTo>
                <a:lnTo>
                  <a:pt x="2990" y="374"/>
                </a:lnTo>
                <a:lnTo>
                  <a:pt x="3073" y="439"/>
                </a:lnTo>
                <a:lnTo>
                  <a:pt x="3152" y="510"/>
                </a:lnTo>
                <a:lnTo>
                  <a:pt x="3227" y="585"/>
                </a:lnTo>
                <a:lnTo>
                  <a:pt x="3299" y="664"/>
                </a:lnTo>
                <a:lnTo>
                  <a:pt x="3364" y="747"/>
                </a:lnTo>
                <a:lnTo>
                  <a:pt x="3427" y="834"/>
                </a:lnTo>
                <a:lnTo>
                  <a:pt x="3483" y="925"/>
                </a:lnTo>
                <a:lnTo>
                  <a:pt x="3534" y="1019"/>
                </a:lnTo>
                <a:lnTo>
                  <a:pt x="3581" y="1116"/>
                </a:lnTo>
                <a:lnTo>
                  <a:pt x="3621" y="1216"/>
                </a:lnTo>
                <a:lnTo>
                  <a:pt x="3656" y="1319"/>
                </a:lnTo>
                <a:lnTo>
                  <a:pt x="3685" y="1424"/>
                </a:lnTo>
                <a:lnTo>
                  <a:pt x="3707" y="1531"/>
                </a:lnTo>
                <a:lnTo>
                  <a:pt x="3724" y="1642"/>
                </a:lnTo>
                <a:lnTo>
                  <a:pt x="3735" y="1753"/>
                </a:lnTo>
                <a:lnTo>
                  <a:pt x="3738" y="1866"/>
                </a:lnTo>
                <a:lnTo>
                  <a:pt x="3735" y="1981"/>
                </a:lnTo>
                <a:lnTo>
                  <a:pt x="3724" y="2093"/>
                </a:lnTo>
                <a:lnTo>
                  <a:pt x="3707" y="2204"/>
                </a:lnTo>
                <a:lnTo>
                  <a:pt x="3685" y="2311"/>
                </a:lnTo>
                <a:lnTo>
                  <a:pt x="3656" y="2416"/>
                </a:lnTo>
                <a:lnTo>
                  <a:pt x="3621" y="2519"/>
                </a:lnTo>
                <a:lnTo>
                  <a:pt x="3581" y="2619"/>
                </a:lnTo>
                <a:lnTo>
                  <a:pt x="3534" y="2716"/>
                </a:lnTo>
                <a:lnTo>
                  <a:pt x="3483" y="2810"/>
                </a:lnTo>
                <a:lnTo>
                  <a:pt x="3427" y="2901"/>
                </a:lnTo>
                <a:lnTo>
                  <a:pt x="3364" y="2988"/>
                </a:lnTo>
                <a:lnTo>
                  <a:pt x="3299" y="3071"/>
                </a:lnTo>
                <a:lnTo>
                  <a:pt x="3227" y="3150"/>
                </a:lnTo>
                <a:lnTo>
                  <a:pt x="3152" y="3225"/>
                </a:lnTo>
                <a:lnTo>
                  <a:pt x="3073" y="3296"/>
                </a:lnTo>
                <a:lnTo>
                  <a:pt x="2990" y="3362"/>
                </a:lnTo>
                <a:lnTo>
                  <a:pt x="2903" y="3424"/>
                </a:lnTo>
                <a:lnTo>
                  <a:pt x="2813" y="3480"/>
                </a:lnTo>
                <a:lnTo>
                  <a:pt x="2719" y="3531"/>
                </a:lnTo>
                <a:lnTo>
                  <a:pt x="2621" y="3578"/>
                </a:lnTo>
                <a:lnTo>
                  <a:pt x="2521" y="3618"/>
                </a:lnTo>
                <a:lnTo>
                  <a:pt x="2418" y="3654"/>
                </a:lnTo>
                <a:lnTo>
                  <a:pt x="2313" y="3682"/>
                </a:lnTo>
                <a:lnTo>
                  <a:pt x="2205" y="3704"/>
                </a:lnTo>
                <a:lnTo>
                  <a:pt x="2094" y="3721"/>
                </a:lnTo>
                <a:lnTo>
                  <a:pt x="1982" y="3732"/>
                </a:lnTo>
                <a:lnTo>
                  <a:pt x="1868" y="3735"/>
                </a:lnTo>
                <a:lnTo>
                  <a:pt x="1755" y="3732"/>
                </a:lnTo>
                <a:lnTo>
                  <a:pt x="1644" y="3721"/>
                </a:lnTo>
                <a:lnTo>
                  <a:pt x="1533" y="3704"/>
                </a:lnTo>
                <a:lnTo>
                  <a:pt x="1425" y="3682"/>
                </a:lnTo>
                <a:lnTo>
                  <a:pt x="1320" y="3654"/>
                </a:lnTo>
                <a:lnTo>
                  <a:pt x="1217" y="3618"/>
                </a:lnTo>
                <a:lnTo>
                  <a:pt x="1117" y="3578"/>
                </a:lnTo>
                <a:lnTo>
                  <a:pt x="1019" y="3531"/>
                </a:lnTo>
                <a:lnTo>
                  <a:pt x="925" y="3480"/>
                </a:lnTo>
                <a:lnTo>
                  <a:pt x="835" y="3424"/>
                </a:lnTo>
                <a:lnTo>
                  <a:pt x="748" y="3362"/>
                </a:lnTo>
                <a:lnTo>
                  <a:pt x="665" y="3296"/>
                </a:lnTo>
                <a:lnTo>
                  <a:pt x="586" y="3225"/>
                </a:lnTo>
                <a:lnTo>
                  <a:pt x="511" y="3150"/>
                </a:lnTo>
                <a:lnTo>
                  <a:pt x="439" y="3071"/>
                </a:lnTo>
                <a:lnTo>
                  <a:pt x="374" y="2988"/>
                </a:lnTo>
                <a:lnTo>
                  <a:pt x="312" y="2901"/>
                </a:lnTo>
                <a:lnTo>
                  <a:pt x="255" y="2810"/>
                </a:lnTo>
                <a:lnTo>
                  <a:pt x="204" y="2716"/>
                </a:lnTo>
                <a:lnTo>
                  <a:pt x="157" y="2619"/>
                </a:lnTo>
                <a:lnTo>
                  <a:pt x="117" y="2519"/>
                </a:lnTo>
                <a:lnTo>
                  <a:pt x="82" y="2416"/>
                </a:lnTo>
                <a:lnTo>
                  <a:pt x="53" y="2311"/>
                </a:lnTo>
                <a:lnTo>
                  <a:pt x="31" y="2204"/>
                </a:lnTo>
                <a:lnTo>
                  <a:pt x="14" y="2093"/>
                </a:lnTo>
                <a:lnTo>
                  <a:pt x="3" y="1981"/>
                </a:lnTo>
                <a:lnTo>
                  <a:pt x="0" y="1866"/>
                </a:lnTo>
                <a:lnTo>
                  <a:pt x="3" y="1753"/>
                </a:lnTo>
                <a:lnTo>
                  <a:pt x="14" y="1642"/>
                </a:lnTo>
                <a:lnTo>
                  <a:pt x="31" y="1531"/>
                </a:lnTo>
                <a:lnTo>
                  <a:pt x="53" y="1424"/>
                </a:lnTo>
                <a:lnTo>
                  <a:pt x="82" y="1319"/>
                </a:lnTo>
                <a:lnTo>
                  <a:pt x="117" y="1216"/>
                </a:lnTo>
                <a:lnTo>
                  <a:pt x="157" y="1116"/>
                </a:lnTo>
                <a:lnTo>
                  <a:pt x="204" y="1019"/>
                </a:lnTo>
                <a:lnTo>
                  <a:pt x="255" y="925"/>
                </a:lnTo>
                <a:lnTo>
                  <a:pt x="312" y="834"/>
                </a:lnTo>
                <a:lnTo>
                  <a:pt x="374" y="747"/>
                </a:lnTo>
                <a:lnTo>
                  <a:pt x="439" y="664"/>
                </a:lnTo>
                <a:lnTo>
                  <a:pt x="511" y="585"/>
                </a:lnTo>
                <a:lnTo>
                  <a:pt x="586" y="510"/>
                </a:lnTo>
                <a:lnTo>
                  <a:pt x="665" y="439"/>
                </a:lnTo>
                <a:lnTo>
                  <a:pt x="748" y="374"/>
                </a:lnTo>
                <a:lnTo>
                  <a:pt x="835" y="311"/>
                </a:lnTo>
                <a:lnTo>
                  <a:pt x="925" y="255"/>
                </a:lnTo>
                <a:lnTo>
                  <a:pt x="1019" y="204"/>
                </a:lnTo>
                <a:lnTo>
                  <a:pt x="1117" y="157"/>
                </a:lnTo>
                <a:lnTo>
                  <a:pt x="1217" y="117"/>
                </a:lnTo>
                <a:lnTo>
                  <a:pt x="1320" y="81"/>
                </a:lnTo>
                <a:lnTo>
                  <a:pt x="1425" y="53"/>
                </a:lnTo>
                <a:lnTo>
                  <a:pt x="1533" y="31"/>
                </a:lnTo>
                <a:lnTo>
                  <a:pt x="1644" y="14"/>
                </a:lnTo>
                <a:lnTo>
                  <a:pt x="1755" y="3"/>
                </a:lnTo>
                <a:lnTo>
                  <a:pt x="18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645" name="Google Shape;10645;p23"/>
          <p:cNvGrpSpPr/>
          <p:nvPr/>
        </p:nvGrpSpPr>
        <p:grpSpPr>
          <a:xfrm>
            <a:off x="6011425" y="26277509"/>
            <a:ext cx="583271" cy="522031"/>
            <a:chOff x="4940" y="3158"/>
            <a:chExt cx="1549" cy="1386"/>
          </a:xfrm>
        </p:grpSpPr>
        <p:sp>
          <p:nvSpPr>
            <p:cNvPr id="10646" name="Google Shape;10646;p23"/>
            <p:cNvSpPr/>
            <p:nvPr/>
          </p:nvSpPr>
          <p:spPr>
            <a:xfrm>
              <a:off x="5515" y="3158"/>
              <a:ext cx="399" cy="400"/>
            </a:xfrm>
            <a:custGeom>
              <a:rect b="b" l="l" r="r" t="t"/>
              <a:pathLst>
                <a:path extrusionOk="0" h="1202" w="1200">
                  <a:moveTo>
                    <a:pt x="599" y="0"/>
                  </a:moveTo>
                  <a:lnTo>
                    <a:pt x="670" y="5"/>
                  </a:lnTo>
                  <a:lnTo>
                    <a:pt x="738" y="16"/>
                  </a:lnTo>
                  <a:lnTo>
                    <a:pt x="803" y="36"/>
                  </a:lnTo>
                  <a:lnTo>
                    <a:pt x="864" y="61"/>
                  </a:lnTo>
                  <a:lnTo>
                    <a:pt x="921" y="93"/>
                  </a:lnTo>
                  <a:lnTo>
                    <a:pt x="975" y="132"/>
                  </a:lnTo>
                  <a:lnTo>
                    <a:pt x="1024" y="177"/>
                  </a:lnTo>
                  <a:lnTo>
                    <a:pt x="1069" y="226"/>
                  </a:lnTo>
                  <a:lnTo>
                    <a:pt x="1107" y="280"/>
                  </a:lnTo>
                  <a:lnTo>
                    <a:pt x="1140" y="337"/>
                  </a:lnTo>
                  <a:lnTo>
                    <a:pt x="1165" y="398"/>
                  </a:lnTo>
                  <a:lnTo>
                    <a:pt x="1185" y="463"/>
                  </a:lnTo>
                  <a:lnTo>
                    <a:pt x="1196" y="531"/>
                  </a:lnTo>
                  <a:lnTo>
                    <a:pt x="1200" y="601"/>
                  </a:lnTo>
                  <a:lnTo>
                    <a:pt x="1196" y="672"/>
                  </a:lnTo>
                  <a:lnTo>
                    <a:pt x="1185" y="739"/>
                  </a:lnTo>
                  <a:lnTo>
                    <a:pt x="1165" y="804"/>
                  </a:lnTo>
                  <a:lnTo>
                    <a:pt x="1140" y="865"/>
                  </a:lnTo>
                  <a:lnTo>
                    <a:pt x="1107" y="923"/>
                  </a:lnTo>
                  <a:lnTo>
                    <a:pt x="1069" y="976"/>
                  </a:lnTo>
                  <a:lnTo>
                    <a:pt x="1024" y="1026"/>
                  </a:lnTo>
                  <a:lnTo>
                    <a:pt x="975" y="1071"/>
                  </a:lnTo>
                  <a:lnTo>
                    <a:pt x="921" y="1109"/>
                  </a:lnTo>
                  <a:lnTo>
                    <a:pt x="864" y="1141"/>
                  </a:lnTo>
                  <a:lnTo>
                    <a:pt x="803" y="1167"/>
                  </a:lnTo>
                  <a:lnTo>
                    <a:pt x="738" y="1186"/>
                  </a:lnTo>
                  <a:lnTo>
                    <a:pt x="670" y="1198"/>
                  </a:lnTo>
                  <a:lnTo>
                    <a:pt x="599" y="1202"/>
                  </a:lnTo>
                  <a:lnTo>
                    <a:pt x="530" y="1198"/>
                  </a:lnTo>
                  <a:lnTo>
                    <a:pt x="462" y="1186"/>
                  </a:lnTo>
                  <a:lnTo>
                    <a:pt x="397" y="1167"/>
                  </a:lnTo>
                  <a:lnTo>
                    <a:pt x="337" y="1141"/>
                  </a:lnTo>
                  <a:lnTo>
                    <a:pt x="279" y="1109"/>
                  </a:lnTo>
                  <a:lnTo>
                    <a:pt x="224" y="1071"/>
                  </a:lnTo>
                  <a:lnTo>
                    <a:pt x="176" y="1026"/>
                  </a:lnTo>
                  <a:lnTo>
                    <a:pt x="131" y="976"/>
                  </a:lnTo>
                  <a:lnTo>
                    <a:pt x="93" y="923"/>
                  </a:lnTo>
                  <a:lnTo>
                    <a:pt x="60" y="865"/>
                  </a:lnTo>
                  <a:lnTo>
                    <a:pt x="35" y="804"/>
                  </a:lnTo>
                  <a:lnTo>
                    <a:pt x="15" y="739"/>
                  </a:lnTo>
                  <a:lnTo>
                    <a:pt x="4" y="672"/>
                  </a:lnTo>
                  <a:lnTo>
                    <a:pt x="0" y="601"/>
                  </a:lnTo>
                  <a:lnTo>
                    <a:pt x="4" y="531"/>
                  </a:lnTo>
                  <a:lnTo>
                    <a:pt x="15" y="463"/>
                  </a:lnTo>
                  <a:lnTo>
                    <a:pt x="35" y="398"/>
                  </a:lnTo>
                  <a:lnTo>
                    <a:pt x="60" y="337"/>
                  </a:lnTo>
                  <a:lnTo>
                    <a:pt x="93" y="280"/>
                  </a:lnTo>
                  <a:lnTo>
                    <a:pt x="131" y="226"/>
                  </a:lnTo>
                  <a:lnTo>
                    <a:pt x="176" y="177"/>
                  </a:lnTo>
                  <a:lnTo>
                    <a:pt x="224" y="132"/>
                  </a:lnTo>
                  <a:lnTo>
                    <a:pt x="279" y="93"/>
                  </a:lnTo>
                  <a:lnTo>
                    <a:pt x="337" y="61"/>
                  </a:lnTo>
                  <a:lnTo>
                    <a:pt x="397" y="36"/>
                  </a:lnTo>
                  <a:lnTo>
                    <a:pt x="462" y="16"/>
                  </a:lnTo>
                  <a:lnTo>
                    <a:pt x="530" y="5"/>
                  </a:lnTo>
                  <a:lnTo>
                    <a:pt x="5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47" name="Google Shape;10647;p23"/>
            <p:cNvSpPr/>
            <p:nvPr/>
          </p:nvSpPr>
          <p:spPr>
            <a:xfrm>
              <a:off x="5344" y="3622"/>
              <a:ext cx="740" cy="419"/>
            </a:xfrm>
            <a:custGeom>
              <a:rect b="b" l="l" r="r" t="t"/>
              <a:pathLst>
                <a:path extrusionOk="0" h="1259" w="2226">
                  <a:moveTo>
                    <a:pt x="1112" y="0"/>
                  </a:moveTo>
                  <a:lnTo>
                    <a:pt x="1209" y="4"/>
                  </a:lnTo>
                  <a:lnTo>
                    <a:pt x="1303" y="15"/>
                  </a:lnTo>
                  <a:lnTo>
                    <a:pt x="1393" y="35"/>
                  </a:lnTo>
                  <a:lnTo>
                    <a:pt x="1482" y="62"/>
                  </a:lnTo>
                  <a:lnTo>
                    <a:pt x="1567" y="97"/>
                  </a:lnTo>
                  <a:lnTo>
                    <a:pt x="1648" y="136"/>
                  </a:lnTo>
                  <a:lnTo>
                    <a:pt x="1726" y="184"/>
                  </a:lnTo>
                  <a:lnTo>
                    <a:pt x="1799" y="237"/>
                  </a:lnTo>
                  <a:lnTo>
                    <a:pt x="1868" y="294"/>
                  </a:lnTo>
                  <a:lnTo>
                    <a:pt x="1932" y="359"/>
                  </a:lnTo>
                  <a:lnTo>
                    <a:pt x="1989" y="427"/>
                  </a:lnTo>
                  <a:lnTo>
                    <a:pt x="2043" y="500"/>
                  </a:lnTo>
                  <a:lnTo>
                    <a:pt x="2090" y="578"/>
                  </a:lnTo>
                  <a:lnTo>
                    <a:pt x="2130" y="660"/>
                  </a:lnTo>
                  <a:lnTo>
                    <a:pt x="2164" y="744"/>
                  </a:lnTo>
                  <a:lnTo>
                    <a:pt x="2191" y="833"/>
                  </a:lnTo>
                  <a:lnTo>
                    <a:pt x="2211" y="925"/>
                  </a:lnTo>
                  <a:lnTo>
                    <a:pt x="2223" y="1018"/>
                  </a:lnTo>
                  <a:lnTo>
                    <a:pt x="2226" y="1114"/>
                  </a:lnTo>
                  <a:lnTo>
                    <a:pt x="2223" y="1147"/>
                  </a:lnTo>
                  <a:lnTo>
                    <a:pt x="2212" y="1178"/>
                  </a:lnTo>
                  <a:lnTo>
                    <a:pt x="2195" y="1205"/>
                  </a:lnTo>
                  <a:lnTo>
                    <a:pt x="2173" y="1228"/>
                  </a:lnTo>
                  <a:lnTo>
                    <a:pt x="2146" y="1245"/>
                  </a:lnTo>
                  <a:lnTo>
                    <a:pt x="2115" y="1255"/>
                  </a:lnTo>
                  <a:lnTo>
                    <a:pt x="2082" y="1259"/>
                  </a:lnTo>
                  <a:lnTo>
                    <a:pt x="144" y="1259"/>
                  </a:lnTo>
                  <a:lnTo>
                    <a:pt x="111" y="1255"/>
                  </a:lnTo>
                  <a:lnTo>
                    <a:pt x="80" y="1245"/>
                  </a:lnTo>
                  <a:lnTo>
                    <a:pt x="53" y="1228"/>
                  </a:lnTo>
                  <a:lnTo>
                    <a:pt x="31" y="1205"/>
                  </a:lnTo>
                  <a:lnTo>
                    <a:pt x="14" y="1178"/>
                  </a:lnTo>
                  <a:lnTo>
                    <a:pt x="3" y="1147"/>
                  </a:lnTo>
                  <a:lnTo>
                    <a:pt x="0" y="1114"/>
                  </a:lnTo>
                  <a:lnTo>
                    <a:pt x="3" y="1018"/>
                  </a:lnTo>
                  <a:lnTo>
                    <a:pt x="15" y="925"/>
                  </a:lnTo>
                  <a:lnTo>
                    <a:pt x="35" y="833"/>
                  </a:lnTo>
                  <a:lnTo>
                    <a:pt x="62" y="744"/>
                  </a:lnTo>
                  <a:lnTo>
                    <a:pt x="96" y="660"/>
                  </a:lnTo>
                  <a:lnTo>
                    <a:pt x="137" y="578"/>
                  </a:lnTo>
                  <a:lnTo>
                    <a:pt x="183" y="500"/>
                  </a:lnTo>
                  <a:lnTo>
                    <a:pt x="237" y="427"/>
                  </a:lnTo>
                  <a:lnTo>
                    <a:pt x="294" y="359"/>
                  </a:lnTo>
                  <a:lnTo>
                    <a:pt x="358" y="294"/>
                  </a:lnTo>
                  <a:lnTo>
                    <a:pt x="427" y="237"/>
                  </a:lnTo>
                  <a:lnTo>
                    <a:pt x="500" y="184"/>
                  </a:lnTo>
                  <a:lnTo>
                    <a:pt x="578" y="136"/>
                  </a:lnTo>
                  <a:lnTo>
                    <a:pt x="659" y="97"/>
                  </a:lnTo>
                  <a:lnTo>
                    <a:pt x="744" y="62"/>
                  </a:lnTo>
                  <a:lnTo>
                    <a:pt x="833" y="35"/>
                  </a:lnTo>
                  <a:lnTo>
                    <a:pt x="923" y="15"/>
                  </a:lnTo>
                  <a:lnTo>
                    <a:pt x="1017" y="4"/>
                  </a:lnTo>
                  <a:lnTo>
                    <a:pt x="111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48" name="Google Shape;10648;p23"/>
            <p:cNvSpPr/>
            <p:nvPr/>
          </p:nvSpPr>
          <p:spPr>
            <a:xfrm>
              <a:off x="5479" y="4091"/>
              <a:ext cx="471" cy="453"/>
            </a:xfrm>
            <a:custGeom>
              <a:rect b="b" l="l" r="r" t="t"/>
              <a:pathLst>
                <a:path extrusionOk="0" h="1363" w="1418">
                  <a:moveTo>
                    <a:pt x="723" y="0"/>
                  </a:moveTo>
                  <a:lnTo>
                    <a:pt x="751" y="4"/>
                  </a:lnTo>
                  <a:lnTo>
                    <a:pt x="777" y="15"/>
                  </a:lnTo>
                  <a:lnTo>
                    <a:pt x="801" y="31"/>
                  </a:lnTo>
                  <a:lnTo>
                    <a:pt x="822" y="53"/>
                  </a:lnTo>
                  <a:lnTo>
                    <a:pt x="839" y="80"/>
                  </a:lnTo>
                  <a:lnTo>
                    <a:pt x="980" y="365"/>
                  </a:lnTo>
                  <a:lnTo>
                    <a:pt x="1294" y="410"/>
                  </a:lnTo>
                  <a:lnTo>
                    <a:pt x="1325" y="418"/>
                  </a:lnTo>
                  <a:lnTo>
                    <a:pt x="1352" y="431"/>
                  </a:lnTo>
                  <a:lnTo>
                    <a:pt x="1374" y="449"/>
                  </a:lnTo>
                  <a:lnTo>
                    <a:pt x="1392" y="470"/>
                  </a:lnTo>
                  <a:lnTo>
                    <a:pt x="1407" y="496"/>
                  </a:lnTo>
                  <a:lnTo>
                    <a:pt x="1415" y="523"/>
                  </a:lnTo>
                  <a:lnTo>
                    <a:pt x="1418" y="551"/>
                  </a:lnTo>
                  <a:lnTo>
                    <a:pt x="1416" y="579"/>
                  </a:lnTo>
                  <a:lnTo>
                    <a:pt x="1408" y="607"/>
                  </a:lnTo>
                  <a:lnTo>
                    <a:pt x="1395" y="634"/>
                  </a:lnTo>
                  <a:lnTo>
                    <a:pt x="1374" y="658"/>
                  </a:lnTo>
                  <a:lnTo>
                    <a:pt x="1147" y="879"/>
                  </a:lnTo>
                  <a:lnTo>
                    <a:pt x="1201" y="1192"/>
                  </a:lnTo>
                  <a:lnTo>
                    <a:pt x="1202" y="1228"/>
                  </a:lnTo>
                  <a:lnTo>
                    <a:pt x="1197" y="1260"/>
                  </a:lnTo>
                  <a:lnTo>
                    <a:pt x="1184" y="1290"/>
                  </a:lnTo>
                  <a:lnTo>
                    <a:pt x="1166" y="1315"/>
                  </a:lnTo>
                  <a:lnTo>
                    <a:pt x="1143" y="1335"/>
                  </a:lnTo>
                  <a:lnTo>
                    <a:pt x="1116" y="1350"/>
                  </a:lnTo>
                  <a:lnTo>
                    <a:pt x="1087" y="1360"/>
                  </a:lnTo>
                  <a:lnTo>
                    <a:pt x="1054" y="1363"/>
                  </a:lnTo>
                  <a:lnTo>
                    <a:pt x="1022" y="1359"/>
                  </a:lnTo>
                  <a:lnTo>
                    <a:pt x="991" y="1346"/>
                  </a:lnTo>
                  <a:lnTo>
                    <a:pt x="708" y="1198"/>
                  </a:lnTo>
                  <a:lnTo>
                    <a:pt x="427" y="1346"/>
                  </a:lnTo>
                  <a:lnTo>
                    <a:pt x="395" y="1359"/>
                  </a:lnTo>
                  <a:lnTo>
                    <a:pt x="362" y="1363"/>
                  </a:lnTo>
                  <a:lnTo>
                    <a:pt x="331" y="1360"/>
                  </a:lnTo>
                  <a:lnTo>
                    <a:pt x="302" y="1350"/>
                  </a:lnTo>
                  <a:lnTo>
                    <a:pt x="275" y="1335"/>
                  </a:lnTo>
                  <a:lnTo>
                    <a:pt x="252" y="1314"/>
                  </a:lnTo>
                  <a:lnTo>
                    <a:pt x="234" y="1288"/>
                  </a:lnTo>
                  <a:lnTo>
                    <a:pt x="221" y="1260"/>
                  </a:lnTo>
                  <a:lnTo>
                    <a:pt x="216" y="1228"/>
                  </a:lnTo>
                  <a:lnTo>
                    <a:pt x="217" y="1192"/>
                  </a:lnTo>
                  <a:lnTo>
                    <a:pt x="271" y="879"/>
                  </a:lnTo>
                  <a:lnTo>
                    <a:pt x="44" y="658"/>
                  </a:lnTo>
                  <a:lnTo>
                    <a:pt x="23" y="634"/>
                  </a:lnTo>
                  <a:lnTo>
                    <a:pt x="10" y="607"/>
                  </a:lnTo>
                  <a:lnTo>
                    <a:pt x="2" y="579"/>
                  </a:lnTo>
                  <a:lnTo>
                    <a:pt x="0" y="551"/>
                  </a:lnTo>
                  <a:lnTo>
                    <a:pt x="3" y="523"/>
                  </a:lnTo>
                  <a:lnTo>
                    <a:pt x="12" y="496"/>
                  </a:lnTo>
                  <a:lnTo>
                    <a:pt x="26" y="470"/>
                  </a:lnTo>
                  <a:lnTo>
                    <a:pt x="44" y="449"/>
                  </a:lnTo>
                  <a:lnTo>
                    <a:pt x="66" y="431"/>
                  </a:lnTo>
                  <a:lnTo>
                    <a:pt x="93" y="418"/>
                  </a:lnTo>
                  <a:lnTo>
                    <a:pt x="124" y="410"/>
                  </a:lnTo>
                  <a:lnTo>
                    <a:pt x="438" y="365"/>
                  </a:lnTo>
                  <a:lnTo>
                    <a:pt x="579" y="80"/>
                  </a:lnTo>
                  <a:lnTo>
                    <a:pt x="596" y="53"/>
                  </a:lnTo>
                  <a:lnTo>
                    <a:pt x="616" y="31"/>
                  </a:lnTo>
                  <a:lnTo>
                    <a:pt x="641" y="15"/>
                  </a:lnTo>
                  <a:lnTo>
                    <a:pt x="667" y="4"/>
                  </a:lnTo>
                  <a:lnTo>
                    <a:pt x="695" y="0"/>
                  </a:lnTo>
                  <a:lnTo>
                    <a:pt x="7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49" name="Google Shape;10649;p23"/>
            <p:cNvSpPr/>
            <p:nvPr/>
          </p:nvSpPr>
          <p:spPr>
            <a:xfrm>
              <a:off x="4940" y="4091"/>
              <a:ext cx="472" cy="453"/>
            </a:xfrm>
            <a:custGeom>
              <a:rect b="b" l="l" r="r" t="t"/>
              <a:pathLst>
                <a:path extrusionOk="0" h="1363" w="1419">
                  <a:moveTo>
                    <a:pt x="723" y="0"/>
                  </a:moveTo>
                  <a:lnTo>
                    <a:pt x="751" y="4"/>
                  </a:lnTo>
                  <a:lnTo>
                    <a:pt x="778" y="15"/>
                  </a:lnTo>
                  <a:lnTo>
                    <a:pt x="802" y="31"/>
                  </a:lnTo>
                  <a:lnTo>
                    <a:pt x="823" y="53"/>
                  </a:lnTo>
                  <a:lnTo>
                    <a:pt x="840" y="80"/>
                  </a:lnTo>
                  <a:lnTo>
                    <a:pt x="981" y="365"/>
                  </a:lnTo>
                  <a:lnTo>
                    <a:pt x="1295" y="410"/>
                  </a:lnTo>
                  <a:lnTo>
                    <a:pt x="1325" y="418"/>
                  </a:lnTo>
                  <a:lnTo>
                    <a:pt x="1351" y="431"/>
                  </a:lnTo>
                  <a:lnTo>
                    <a:pt x="1375" y="449"/>
                  </a:lnTo>
                  <a:lnTo>
                    <a:pt x="1394" y="470"/>
                  </a:lnTo>
                  <a:lnTo>
                    <a:pt x="1406" y="496"/>
                  </a:lnTo>
                  <a:lnTo>
                    <a:pt x="1415" y="523"/>
                  </a:lnTo>
                  <a:lnTo>
                    <a:pt x="1419" y="551"/>
                  </a:lnTo>
                  <a:lnTo>
                    <a:pt x="1416" y="579"/>
                  </a:lnTo>
                  <a:lnTo>
                    <a:pt x="1409" y="607"/>
                  </a:lnTo>
                  <a:lnTo>
                    <a:pt x="1395" y="634"/>
                  </a:lnTo>
                  <a:lnTo>
                    <a:pt x="1375" y="658"/>
                  </a:lnTo>
                  <a:lnTo>
                    <a:pt x="1147" y="879"/>
                  </a:lnTo>
                  <a:lnTo>
                    <a:pt x="1201" y="1192"/>
                  </a:lnTo>
                  <a:lnTo>
                    <a:pt x="1203" y="1228"/>
                  </a:lnTo>
                  <a:lnTo>
                    <a:pt x="1198" y="1260"/>
                  </a:lnTo>
                  <a:lnTo>
                    <a:pt x="1185" y="1290"/>
                  </a:lnTo>
                  <a:lnTo>
                    <a:pt x="1167" y="1315"/>
                  </a:lnTo>
                  <a:lnTo>
                    <a:pt x="1143" y="1335"/>
                  </a:lnTo>
                  <a:lnTo>
                    <a:pt x="1116" y="1350"/>
                  </a:lnTo>
                  <a:lnTo>
                    <a:pt x="1086" y="1360"/>
                  </a:lnTo>
                  <a:lnTo>
                    <a:pt x="1055" y="1363"/>
                  </a:lnTo>
                  <a:lnTo>
                    <a:pt x="1023" y="1359"/>
                  </a:lnTo>
                  <a:lnTo>
                    <a:pt x="991" y="1346"/>
                  </a:lnTo>
                  <a:lnTo>
                    <a:pt x="709" y="1198"/>
                  </a:lnTo>
                  <a:lnTo>
                    <a:pt x="428" y="1346"/>
                  </a:lnTo>
                  <a:lnTo>
                    <a:pt x="396" y="1359"/>
                  </a:lnTo>
                  <a:lnTo>
                    <a:pt x="364" y="1363"/>
                  </a:lnTo>
                  <a:lnTo>
                    <a:pt x="333" y="1360"/>
                  </a:lnTo>
                  <a:lnTo>
                    <a:pt x="303" y="1350"/>
                  </a:lnTo>
                  <a:lnTo>
                    <a:pt x="275" y="1335"/>
                  </a:lnTo>
                  <a:lnTo>
                    <a:pt x="252" y="1314"/>
                  </a:lnTo>
                  <a:lnTo>
                    <a:pt x="234" y="1288"/>
                  </a:lnTo>
                  <a:lnTo>
                    <a:pt x="221" y="1260"/>
                  </a:lnTo>
                  <a:lnTo>
                    <a:pt x="216" y="1228"/>
                  </a:lnTo>
                  <a:lnTo>
                    <a:pt x="217" y="1192"/>
                  </a:lnTo>
                  <a:lnTo>
                    <a:pt x="272" y="879"/>
                  </a:lnTo>
                  <a:lnTo>
                    <a:pt x="44" y="658"/>
                  </a:lnTo>
                  <a:lnTo>
                    <a:pt x="24" y="634"/>
                  </a:lnTo>
                  <a:lnTo>
                    <a:pt x="10" y="607"/>
                  </a:lnTo>
                  <a:lnTo>
                    <a:pt x="1" y="579"/>
                  </a:lnTo>
                  <a:lnTo>
                    <a:pt x="0" y="551"/>
                  </a:lnTo>
                  <a:lnTo>
                    <a:pt x="4" y="523"/>
                  </a:lnTo>
                  <a:lnTo>
                    <a:pt x="13" y="496"/>
                  </a:lnTo>
                  <a:lnTo>
                    <a:pt x="25" y="470"/>
                  </a:lnTo>
                  <a:lnTo>
                    <a:pt x="44" y="449"/>
                  </a:lnTo>
                  <a:lnTo>
                    <a:pt x="66" y="431"/>
                  </a:lnTo>
                  <a:lnTo>
                    <a:pt x="93" y="418"/>
                  </a:lnTo>
                  <a:lnTo>
                    <a:pt x="124" y="410"/>
                  </a:lnTo>
                  <a:lnTo>
                    <a:pt x="438" y="365"/>
                  </a:lnTo>
                  <a:lnTo>
                    <a:pt x="579" y="80"/>
                  </a:lnTo>
                  <a:lnTo>
                    <a:pt x="596" y="53"/>
                  </a:lnTo>
                  <a:lnTo>
                    <a:pt x="617" y="31"/>
                  </a:lnTo>
                  <a:lnTo>
                    <a:pt x="641" y="15"/>
                  </a:lnTo>
                  <a:lnTo>
                    <a:pt x="668" y="5"/>
                  </a:lnTo>
                  <a:lnTo>
                    <a:pt x="695" y="0"/>
                  </a:lnTo>
                  <a:lnTo>
                    <a:pt x="7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0" name="Google Shape;10650;p23"/>
            <p:cNvSpPr/>
            <p:nvPr/>
          </p:nvSpPr>
          <p:spPr>
            <a:xfrm>
              <a:off x="6017" y="4090"/>
              <a:ext cx="472" cy="454"/>
            </a:xfrm>
            <a:custGeom>
              <a:rect b="b" l="l" r="r" t="t"/>
              <a:pathLst>
                <a:path extrusionOk="0" h="1365" w="1419">
                  <a:moveTo>
                    <a:pt x="710" y="0"/>
                  </a:moveTo>
                  <a:lnTo>
                    <a:pt x="717" y="0"/>
                  </a:lnTo>
                  <a:lnTo>
                    <a:pt x="730" y="2"/>
                  </a:lnTo>
                  <a:lnTo>
                    <a:pt x="745" y="4"/>
                  </a:lnTo>
                  <a:lnTo>
                    <a:pt x="764" y="11"/>
                  </a:lnTo>
                  <a:lnTo>
                    <a:pt x="785" y="21"/>
                  </a:lnTo>
                  <a:lnTo>
                    <a:pt x="805" y="35"/>
                  </a:lnTo>
                  <a:lnTo>
                    <a:pt x="823" y="55"/>
                  </a:lnTo>
                  <a:lnTo>
                    <a:pt x="840" y="82"/>
                  </a:lnTo>
                  <a:lnTo>
                    <a:pt x="981" y="367"/>
                  </a:lnTo>
                  <a:lnTo>
                    <a:pt x="1295" y="412"/>
                  </a:lnTo>
                  <a:lnTo>
                    <a:pt x="1326" y="420"/>
                  </a:lnTo>
                  <a:lnTo>
                    <a:pt x="1353" y="433"/>
                  </a:lnTo>
                  <a:lnTo>
                    <a:pt x="1375" y="451"/>
                  </a:lnTo>
                  <a:lnTo>
                    <a:pt x="1394" y="472"/>
                  </a:lnTo>
                  <a:lnTo>
                    <a:pt x="1406" y="498"/>
                  </a:lnTo>
                  <a:lnTo>
                    <a:pt x="1415" y="525"/>
                  </a:lnTo>
                  <a:lnTo>
                    <a:pt x="1419" y="553"/>
                  </a:lnTo>
                  <a:lnTo>
                    <a:pt x="1418" y="581"/>
                  </a:lnTo>
                  <a:lnTo>
                    <a:pt x="1409" y="609"/>
                  </a:lnTo>
                  <a:lnTo>
                    <a:pt x="1395" y="636"/>
                  </a:lnTo>
                  <a:lnTo>
                    <a:pt x="1375" y="660"/>
                  </a:lnTo>
                  <a:lnTo>
                    <a:pt x="1147" y="881"/>
                  </a:lnTo>
                  <a:lnTo>
                    <a:pt x="1202" y="1194"/>
                  </a:lnTo>
                  <a:lnTo>
                    <a:pt x="1203" y="1230"/>
                  </a:lnTo>
                  <a:lnTo>
                    <a:pt x="1198" y="1262"/>
                  </a:lnTo>
                  <a:lnTo>
                    <a:pt x="1185" y="1292"/>
                  </a:lnTo>
                  <a:lnTo>
                    <a:pt x="1167" y="1317"/>
                  </a:lnTo>
                  <a:lnTo>
                    <a:pt x="1143" y="1337"/>
                  </a:lnTo>
                  <a:lnTo>
                    <a:pt x="1116" y="1352"/>
                  </a:lnTo>
                  <a:lnTo>
                    <a:pt x="1086" y="1362"/>
                  </a:lnTo>
                  <a:lnTo>
                    <a:pt x="1055" y="1365"/>
                  </a:lnTo>
                  <a:lnTo>
                    <a:pt x="1023" y="1361"/>
                  </a:lnTo>
                  <a:lnTo>
                    <a:pt x="991" y="1348"/>
                  </a:lnTo>
                  <a:lnTo>
                    <a:pt x="710" y="1200"/>
                  </a:lnTo>
                  <a:lnTo>
                    <a:pt x="428" y="1348"/>
                  </a:lnTo>
                  <a:lnTo>
                    <a:pt x="396" y="1361"/>
                  </a:lnTo>
                  <a:lnTo>
                    <a:pt x="364" y="1365"/>
                  </a:lnTo>
                  <a:lnTo>
                    <a:pt x="333" y="1362"/>
                  </a:lnTo>
                  <a:lnTo>
                    <a:pt x="303" y="1352"/>
                  </a:lnTo>
                  <a:lnTo>
                    <a:pt x="276" y="1337"/>
                  </a:lnTo>
                  <a:lnTo>
                    <a:pt x="252" y="1316"/>
                  </a:lnTo>
                  <a:lnTo>
                    <a:pt x="234" y="1290"/>
                  </a:lnTo>
                  <a:lnTo>
                    <a:pt x="221" y="1262"/>
                  </a:lnTo>
                  <a:lnTo>
                    <a:pt x="216" y="1230"/>
                  </a:lnTo>
                  <a:lnTo>
                    <a:pt x="218" y="1194"/>
                  </a:lnTo>
                  <a:lnTo>
                    <a:pt x="272" y="881"/>
                  </a:lnTo>
                  <a:lnTo>
                    <a:pt x="44" y="660"/>
                  </a:lnTo>
                  <a:lnTo>
                    <a:pt x="24" y="636"/>
                  </a:lnTo>
                  <a:lnTo>
                    <a:pt x="10" y="609"/>
                  </a:lnTo>
                  <a:lnTo>
                    <a:pt x="3" y="581"/>
                  </a:lnTo>
                  <a:lnTo>
                    <a:pt x="0" y="553"/>
                  </a:lnTo>
                  <a:lnTo>
                    <a:pt x="4" y="525"/>
                  </a:lnTo>
                  <a:lnTo>
                    <a:pt x="13" y="498"/>
                  </a:lnTo>
                  <a:lnTo>
                    <a:pt x="25" y="472"/>
                  </a:lnTo>
                  <a:lnTo>
                    <a:pt x="44" y="451"/>
                  </a:lnTo>
                  <a:lnTo>
                    <a:pt x="68" y="433"/>
                  </a:lnTo>
                  <a:lnTo>
                    <a:pt x="94" y="420"/>
                  </a:lnTo>
                  <a:lnTo>
                    <a:pt x="124" y="412"/>
                  </a:lnTo>
                  <a:lnTo>
                    <a:pt x="438" y="367"/>
                  </a:lnTo>
                  <a:lnTo>
                    <a:pt x="579" y="82"/>
                  </a:lnTo>
                  <a:lnTo>
                    <a:pt x="598" y="54"/>
                  </a:lnTo>
                  <a:lnTo>
                    <a:pt x="620" y="31"/>
                  </a:lnTo>
                  <a:lnTo>
                    <a:pt x="647" y="14"/>
                  </a:lnTo>
                  <a:lnTo>
                    <a:pt x="678" y="4"/>
                  </a:lnTo>
                  <a:lnTo>
                    <a:pt x="710" y="0"/>
                  </a:lnTo>
                  <a:lnTo>
                    <a:pt x="7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51" name="Google Shape;10651;p23"/>
          <p:cNvSpPr/>
          <p:nvPr/>
        </p:nvSpPr>
        <p:spPr>
          <a:xfrm>
            <a:off x="7376986" y="26304246"/>
            <a:ext cx="468855" cy="468860"/>
          </a:xfrm>
          <a:custGeom>
            <a:rect b="b" l="l" r="r" t="t"/>
            <a:pathLst>
              <a:path extrusionOk="0" h="3734" w="3735">
                <a:moveTo>
                  <a:pt x="2521" y="2355"/>
                </a:moveTo>
                <a:lnTo>
                  <a:pt x="2521" y="2645"/>
                </a:lnTo>
                <a:lnTo>
                  <a:pt x="2229" y="2645"/>
                </a:lnTo>
                <a:lnTo>
                  <a:pt x="2229" y="2850"/>
                </a:lnTo>
                <a:lnTo>
                  <a:pt x="2521" y="2850"/>
                </a:lnTo>
                <a:lnTo>
                  <a:pt x="2521" y="3142"/>
                </a:lnTo>
                <a:lnTo>
                  <a:pt x="2726" y="3142"/>
                </a:lnTo>
                <a:lnTo>
                  <a:pt x="2726" y="2850"/>
                </a:lnTo>
                <a:lnTo>
                  <a:pt x="3017" y="2850"/>
                </a:lnTo>
                <a:lnTo>
                  <a:pt x="3017" y="2645"/>
                </a:lnTo>
                <a:lnTo>
                  <a:pt x="2726" y="2645"/>
                </a:lnTo>
                <a:lnTo>
                  <a:pt x="2726" y="2355"/>
                </a:lnTo>
                <a:lnTo>
                  <a:pt x="2521" y="2355"/>
                </a:lnTo>
                <a:close/>
                <a:moveTo>
                  <a:pt x="1545" y="1944"/>
                </a:moveTo>
                <a:lnTo>
                  <a:pt x="1516" y="1969"/>
                </a:lnTo>
                <a:lnTo>
                  <a:pt x="1486" y="1995"/>
                </a:lnTo>
                <a:lnTo>
                  <a:pt x="1455" y="2023"/>
                </a:lnTo>
                <a:lnTo>
                  <a:pt x="1423" y="2050"/>
                </a:lnTo>
                <a:lnTo>
                  <a:pt x="1391" y="2078"/>
                </a:lnTo>
                <a:lnTo>
                  <a:pt x="1359" y="2109"/>
                </a:lnTo>
                <a:lnTo>
                  <a:pt x="1326" y="2141"/>
                </a:lnTo>
                <a:lnTo>
                  <a:pt x="1296" y="2174"/>
                </a:lnTo>
                <a:lnTo>
                  <a:pt x="1264" y="2210"/>
                </a:lnTo>
                <a:lnTo>
                  <a:pt x="1234" y="2248"/>
                </a:lnTo>
                <a:lnTo>
                  <a:pt x="1206" y="2289"/>
                </a:lnTo>
                <a:lnTo>
                  <a:pt x="1179" y="2332"/>
                </a:lnTo>
                <a:lnTo>
                  <a:pt x="1154" y="2377"/>
                </a:lnTo>
                <a:lnTo>
                  <a:pt x="1130" y="2426"/>
                </a:lnTo>
                <a:lnTo>
                  <a:pt x="1108" y="2478"/>
                </a:lnTo>
                <a:lnTo>
                  <a:pt x="1090" y="2534"/>
                </a:lnTo>
                <a:lnTo>
                  <a:pt x="1074" y="2594"/>
                </a:lnTo>
                <a:lnTo>
                  <a:pt x="1062" y="2658"/>
                </a:lnTo>
                <a:lnTo>
                  <a:pt x="1051" y="2726"/>
                </a:lnTo>
                <a:lnTo>
                  <a:pt x="1046" y="2799"/>
                </a:lnTo>
                <a:lnTo>
                  <a:pt x="1043" y="2875"/>
                </a:lnTo>
                <a:lnTo>
                  <a:pt x="2101" y="2875"/>
                </a:lnTo>
                <a:lnTo>
                  <a:pt x="2101" y="2517"/>
                </a:lnTo>
                <a:lnTo>
                  <a:pt x="2391" y="2517"/>
                </a:lnTo>
                <a:lnTo>
                  <a:pt x="2391" y="2225"/>
                </a:lnTo>
                <a:lnTo>
                  <a:pt x="2482" y="2225"/>
                </a:lnTo>
                <a:lnTo>
                  <a:pt x="2435" y="2169"/>
                </a:lnTo>
                <a:lnTo>
                  <a:pt x="2385" y="2117"/>
                </a:lnTo>
                <a:lnTo>
                  <a:pt x="2335" y="2070"/>
                </a:lnTo>
                <a:lnTo>
                  <a:pt x="2285" y="2026"/>
                </a:lnTo>
                <a:lnTo>
                  <a:pt x="2236" y="1984"/>
                </a:lnTo>
                <a:lnTo>
                  <a:pt x="2190" y="1944"/>
                </a:lnTo>
                <a:lnTo>
                  <a:pt x="2130" y="1972"/>
                </a:lnTo>
                <a:lnTo>
                  <a:pt x="2069" y="1994"/>
                </a:lnTo>
                <a:lnTo>
                  <a:pt x="2004" y="2011"/>
                </a:lnTo>
                <a:lnTo>
                  <a:pt x="1937" y="2022"/>
                </a:lnTo>
                <a:lnTo>
                  <a:pt x="1866" y="2026"/>
                </a:lnTo>
                <a:lnTo>
                  <a:pt x="1798" y="2022"/>
                </a:lnTo>
                <a:lnTo>
                  <a:pt x="1731" y="2011"/>
                </a:lnTo>
                <a:lnTo>
                  <a:pt x="1666" y="1994"/>
                </a:lnTo>
                <a:lnTo>
                  <a:pt x="1604" y="1972"/>
                </a:lnTo>
                <a:lnTo>
                  <a:pt x="1545" y="1944"/>
                </a:lnTo>
                <a:close/>
                <a:moveTo>
                  <a:pt x="1866" y="736"/>
                </a:moveTo>
                <a:lnTo>
                  <a:pt x="1806" y="740"/>
                </a:lnTo>
                <a:lnTo>
                  <a:pt x="1746" y="749"/>
                </a:lnTo>
                <a:lnTo>
                  <a:pt x="1689" y="765"/>
                </a:lnTo>
                <a:lnTo>
                  <a:pt x="1634" y="786"/>
                </a:lnTo>
                <a:lnTo>
                  <a:pt x="1582" y="814"/>
                </a:lnTo>
                <a:lnTo>
                  <a:pt x="1534" y="845"/>
                </a:lnTo>
                <a:lnTo>
                  <a:pt x="1489" y="882"/>
                </a:lnTo>
                <a:lnTo>
                  <a:pt x="1448" y="923"/>
                </a:lnTo>
                <a:lnTo>
                  <a:pt x="1412" y="967"/>
                </a:lnTo>
                <a:lnTo>
                  <a:pt x="1380" y="1016"/>
                </a:lnTo>
                <a:lnTo>
                  <a:pt x="1354" y="1067"/>
                </a:lnTo>
                <a:lnTo>
                  <a:pt x="1332" y="1123"/>
                </a:lnTo>
                <a:lnTo>
                  <a:pt x="1316" y="1180"/>
                </a:lnTo>
                <a:lnTo>
                  <a:pt x="1306" y="1239"/>
                </a:lnTo>
                <a:lnTo>
                  <a:pt x="1303" y="1300"/>
                </a:lnTo>
                <a:lnTo>
                  <a:pt x="1306" y="1363"/>
                </a:lnTo>
                <a:lnTo>
                  <a:pt x="1316" y="1422"/>
                </a:lnTo>
                <a:lnTo>
                  <a:pt x="1332" y="1478"/>
                </a:lnTo>
                <a:lnTo>
                  <a:pt x="1354" y="1534"/>
                </a:lnTo>
                <a:lnTo>
                  <a:pt x="1380" y="1585"/>
                </a:lnTo>
                <a:lnTo>
                  <a:pt x="1412" y="1634"/>
                </a:lnTo>
                <a:lnTo>
                  <a:pt x="1448" y="1678"/>
                </a:lnTo>
                <a:lnTo>
                  <a:pt x="1489" y="1719"/>
                </a:lnTo>
                <a:lnTo>
                  <a:pt x="1534" y="1756"/>
                </a:lnTo>
                <a:lnTo>
                  <a:pt x="1582" y="1788"/>
                </a:lnTo>
                <a:lnTo>
                  <a:pt x="1634" y="1815"/>
                </a:lnTo>
                <a:lnTo>
                  <a:pt x="1689" y="1836"/>
                </a:lnTo>
                <a:lnTo>
                  <a:pt x="1746" y="1852"/>
                </a:lnTo>
                <a:lnTo>
                  <a:pt x="1806" y="1861"/>
                </a:lnTo>
                <a:lnTo>
                  <a:pt x="1866" y="1865"/>
                </a:lnTo>
                <a:lnTo>
                  <a:pt x="1929" y="1861"/>
                </a:lnTo>
                <a:lnTo>
                  <a:pt x="1988" y="1852"/>
                </a:lnTo>
                <a:lnTo>
                  <a:pt x="2046" y="1836"/>
                </a:lnTo>
                <a:lnTo>
                  <a:pt x="2101" y="1815"/>
                </a:lnTo>
                <a:lnTo>
                  <a:pt x="2153" y="1788"/>
                </a:lnTo>
                <a:lnTo>
                  <a:pt x="2201" y="1756"/>
                </a:lnTo>
                <a:lnTo>
                  <a:pt x="2246" y="1719"/>
                </a:lnTo>
                <a:lnTo>
                  <a:pt x="2287" y="1678"/>
                </a:lnTo>
                <a:lnTo>
                  <a:pt x="2323" y="1634"/>
                </a:lnTo>
                <a:lnTo>
                  <a:pt x="2355" y="1585"/>
                </a:lnTo>
                <a:lnTo>
                  <a:pt x="2381" y="1534"/>
                </a:lnTo>
                <a:lnTo>
                  <a:pt x="2403" y="1478"/>
                </a:lnTo>
                <a:lnTo>
                  <a:pt x="2419" y="1422"/>
                </a:lnTo>
                <a:lnTo>
                  <a:pt x="2429" y="1363"/>
                </a:lnTo>
                <a:lnTo>
                  <a:pt x="2431" y="1300"/>
                </a:lnTo>
                <a:lnTo>
                  <a:pt x="2429" y="1239"/>
                </a:lnTo>
                <a:lnTo>
                  <a:pt x="2419" y="1180"/>
                </a:lnTo>
                <a:lnTo>
                  <a:pt x="2403" y="1123"/>
                </a:lnTo>
                <a:lnTo>
                  <a:pt x="2381" y="1067"/>
                </a:lnTo>
                <a:lnTo>
                  <a:pt x="2355" y="1016"/>
                </a:lnTo>
                <a:lnTo>
                  <a:pt x="2323" y="967"/>
                </a:lnTo>
                <a:lnTo>
                  <a:pt x="2287" y="923"/>
                </a:lnTo>
                <a:lnTo>
                  <a:pt x="2246" y="882"/>
                </a:lnTo>
                <a:lnTo>
                  <a:pt x="2201" y="845"/>
                </a:lnTo>
                <a:lnTo>
                  <a:pt x="2153" y="814"/>
                </a:lnTo>
                <a:lnTo>
                  <a:pt x="2101" y="786"/>
                </a:lnTo>
                <a:lnTo>
                  <a:pt x="2046" y="765"/>
                </a:lnTo>
                <a:lnTo>
                  <a:pt x="1988" y="749"/>
                </a:lnTo>
                <a:lnTo>
                  <a:pt x="1929" y="740"/>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5"/>
                </a:lnTo>
                <a:lnTo>
                  <a:pt x="2901" y="311"/>
                </a:lnTo>
                <a:lnTo>
                  <a:pt x="2987" y="373"/>
                </a:lnTo>
                <a:lnTo>
                  <a:pt x="3071" y="439"/>
                </a:lnTo>
                <a:lnTo>
                  <a:pt x="3150" y="510"/>
                </a:lnTo>
                <a:lnTo>
                  <a:pt x="3225" y="585"/>
                </a:lnTo>
                <a:lnTo>
                  <a:pt x="3296" y="665"/>
                </a:lnTo>
                <a:lnTo>
                  <a:pt x="3362" y="748"/>
                </a:lnTo>
                <a:lnTo>
                  <a:pt x="3424" y="834"/>
                </a:lnTo>
                <a:lnTo>
                  <a:pt x="3480" y="925"/>
                </a:lnTo>
                <a:lnTo>
                  <a:pt x="3532" y="1018"/>
                </a:lnTo>
                <a:lnTo>
                  <a:pt x="3578" y="1116"/>
                </a:lnTo>
                <a:lnTo>
                  <a:pt x="3618" y="1216"/>
                </a:lnTo>
                <a:lnTo>
                  <a:pt x="3653" y="1318"/>
                </a:lnTo>
                <a:lnTo>
                  <a:pt x="3682" y="1424"/>
                </a:lnTo>
                <a:lnTo>
                  <a:pt x="3705" y="1532"/>
                </a:lnTo>
                <a:lnTo>
                  <a:pt x="3721" y="1642"/>
                </a:lnTo>
                <a:lnTo>
                  <a:pt x="3732" y="1753"/>
                </a:lnTo>
                <a:lnTo>
                  <a:pt x="3735" y="1867"/>
                </a:lnTo>
                <a:lnTo>
                  <a:pt x="3732" y="1981"/>
                </a:lnTo>
                <a:lnTo>
                  <a:pt x="3721" y="2093"/>
                </a:lnTo>
                <a:lnTo>
                  <a:pt x="3705" y="2202"/>
                </a:lnTo>
                <a:lnTo>
                  <a:pt x="3682" y="2310"/>
                </a:lnTo>
                <a:lnTo>
                  <a:pt x="3653" y="2416"/>
                </a:lnTo>
                <a:lnTo>
                  <a:pt x="3618" y="2518"/>
                </a:lnTo>
                <a:lnTo>
                  <a:pt x="3578" y="2618"/>
                </a:lnTo>
                <a:lnTo>
                  <a:pt x="3532" y="2716"/>
                </a:lnTo>
                <a:lnTo>
                  <a:pt x="3480" y="2809"/>
                </a:lnTo>
                <a:lnTo>
                  <a:pt x="3424" y="2900"/>
                </a:lnTo>
                <a:lnTo>
                  <a:pt x="3362" y="2988"/>
                </a:lnTo>
                <a:lnTo>
                  <a:pt x="3296" y="3070"/>
                </a:lnTo>
                <a:lnTo>
                  <a:pt x="3225" y="3149"/>
                </a:lnTo>
                <a:lnTo>
                  <a:pt x="3150" y="3225"/>
                </a:lnTo>
                <a:lnTo>
                  <a:pt x="3071" y="3295"/>
                </a:lnTo>
                <a:lnTo>
                  <a:pt x="2987" y="3361"/>
                </a:lnTo>
                <a:lnTo>
                  <a:pt x="2901" y="3423"/>
                </a:lnTo>
                <a:lnTo>
                  <a:pt x="2810" y="3480"/>
                </a:lnTo>
                <a:lnTo>
                  <a:pt x="2717" y="3531"/>
                </a:lnTo>
                <a:lnTo>
                  <a:pt x="2619" y="3577"/>
                </a:lnTo>
                <a:lnTo>
                  <a:pt x="2519" y="3617"/>
                </a:lnTo>
                <a:lnTo>
                  <a:pt x="2416" y="3652"/>
                </a:lnTo>
                <a:lnTo>
                  <a:pt x="2311" y="3682"/>
                </a:lnTo>
                <a:lnTo>
                  <a:pt x="2203" y="3705"/>
                </a:lnTo>
                <a:lnTo>
                  <a:pt x="2094" y="3720"/>
                </a:lnTo>
                <a:lnTo>
                  <a:pt x="1981" y="3731"/>
                </a:lnTo>
                <a:lnTo>
                  <a:pt x="1866" y="3734"/>
                </a:lnTo>
                <a:lnTo>
                  <a:pt x="1754" y="3731"/>
                </a:lnTo>
                <a:lnTo>
                  <a:pt x="1641" y="3720"/>
                </a:lnTo>
                <a:lnTo>
                  <a:pt x="1532" y="3705"/>
                </a:lnTo>
                <a:lnTo>
                  <a:pt x="1424" y="3682"/>
                </a:lnTo>
                <a:lnTo>
                  <a:pt x="1319" y="3652"/>
                </a:lnTo>
                <a:lnTo>
                  <a:pt x="1216" y="3617"/>
                </a:lnTo>
                <a:lnTo>
                  <a:pt x="1116" y="3577"/>
                </a:lnTo>
                <a:lnTo>
                  <a:pt x="1018" y="3531"/>
                </a:lnTo>
                <a:lnTo>
                  <a:pt x="925" y="3480"/>
                </a:lnTo>
                <a:lnTo>
                  <a:pt x="834" y="3423"/>
                </a:lnTo>
                <a:lnTo>
                  <a:pt x="748" y="3361"/>
                </a:lnTo>
                <a:lnTo>
                  <a:pt x="664" y="3295"/>
                </a:lnTo>
                <a:lnTo>
                  <a:pt x="585" y="3225"/>
                </a:lnTo>
                <a:lnTo>
                  <a:pt x="510" y="3149"/>
                </a:lnTo>
                <a:lnTo>
                  <a:pt x="439" y="3070"/>
                </a:lnTo>
                <a:lnTo>
                  <a:pt x="373" y="2988"/>
                </a:lnTo>
                <a:lnTo>
                  <a:pt x="311" y="2900"/>
                </a:lnTo>
                <a:lnTo>
                  <a:pt x="255" y="2809"/>
                </a:lnTo>
                <a:lnTo>
                  <a:pt x="203" y="2716"/>
                </a:lnTo>
                <a:lnTo>
                  <a:pt x="157" y="2618"/>
                </a:lnTo>
                <a:lnTo>
                  <a:pt x="117" y="2518"/>
                </a:lnTo>
                <a:lnTo>
                  <a:pt x="82" y="2416"/>
                </a:lnTo>
                <a:lnTo>
                  <a:pt x="52" y="2310"/>
                </a:lnTo>
                <a:lnTo>
                  <a:pt x="30" y="2202"/>
                </a:lnTo>
                <a:lnTo>
                  <a:pt x="14" y="2093"/>
                </a:lnTo>
                <a:lnTo>
                  <a:pt x="3" y="1981"/>
                </a:lnTo>
                <a:lnTo>
                  <a:pt x="0" y="1867"/>
                </a:lnTo>
                <a:lnTo>
                  <a:pt x="3" y="1753"/>
                </a:lnTo>
                <a:lnTo>
                  <a:pt x="14" y="1642"/>
                </a:lnTo>
                <a:lnTo>
                  <a:pt x="30" y="1532"/>
                </a:lnTo>
                <a:lnTo>
                  <a:pt x="52" y="1424"/>
                </a:lnTo>
                <a:lnTo>
                  <a:pt x="82" y="1318"/>
                </a:lnTo>
                <a:lnTo>
                  <a:pt x="117" y="1216"/>
                </a:lnTo>
                <a:lnTo>
                  <a:pt x="157" y="1116"/>
                </a:lnTo>
                <a:lnTo>
                  <a:pt x="203" y="1018"/>
                </a:lnTo>
                <a:lnTo>
                  <a:pt x="255" y="925"/>
                </a:lnTo>
                <a:lnTo>
                  <a:pt x="311" y="834"/>
                </a:lnTo>
                <a:lnTo>
                  <a:pt x="373" y="748"/>
                </a:lnTo>
                <a:lnTo>
                  <a:pt x="439" y="665"/>
                </a:lnTo>
                <a:lnTo>
                  <a:pt x="510" y="585"/>
                </a:lnTo>
                <a:lnTo>
                  <a:pt x="585" y="510"/>
                </a:lnTo>
                <a:lnTo>
                  <a:pt x="664" y="439"/>
                </a:lnTo>
                <a:lnTo>
                  <a:pt x="748" y="373"/>
                </a:lnTo>
                <a:lnTo>
                  <a:pt x="834" y="311"/>
                </a:lnTo>
                <a:lnTo>
                  <a:pt x="925" y="255"/>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2" name="Google Shape;10652;p23"/>
          <p:cNvSpPr/>
          <p:nvPr/>
        </p:nvSpPr>
        <p:spPr>
          <a:xfrm>
            <a:off x="9878758" y="26304246"/>
            <a:ext cx="468855" cy="468855"/>
          </a:xfrm>
          <a:custGeom>
            <a:rect b="b" l="l" r="r" t="t"/>
            <a:pathLst>
              <a:path extrusionOk="0" h="3735" w="3735">
                <a:moveTo>
                  <a:pt x="2636" y="901"/>
                </a:moveTo>
                <a:lnTo>
                  <a:pt x="2607" y="903"/>
                </a:lnTo>
                <a:lnTo>
                  <a:pt x="2576" y="910"/>
                </a:lnTo>
                <a:lnTo>
                  <a:pt x="2548" y="921"/>
                </a:lnTo>
                <a:lnTo>
                  <a:pt x="2522" y="938"/>
                </a:lnTo>
                <a:lnTo>
                  <a:pt x="2497" y="959"/>
                </a:lnTo>
                <a:lnTo>
                  <a:pt x="2110" y="1367"/>
                </a:lnTo>
                <a:lnTo>
                  <a:pt x="1083" y="1107"/>
                </a:lnTo>
                <a:lnTo>
                  <a:pt x="930" y="1260"/>
                </a:lnTo>
                <a:lnTo>
                  <a:pt x="1734" y="1755"/>
                </a:lnTo>
                <a:lnTo>
                  <a:pt x="1738" y="1760"/>
                </a:lnTo>
                <a:lnTo>
                  <a:pt x="1262" y="2263"/>
                </a:lnTo>
                <a:lnTo>
                  <a:pt x="1259" y="2267"/>
                </a:lnTo>
                <a:lnTo>
                  <a:pt x="1254" y="2272"/>
                </a:lnTo>
                <a:lnTo>
                  <a:pt x="887" y="2287"/>
                </a:lnTo>
                <a:lnTo>
                  <a:pt x="1448" y="2848"/>
                </a:lnTo>
                <a:lnTo>
                  <a:pt x="1463" y="2480"/>
                </a:lnTo>
                <a:lnTo>
                  <a:pt x="1468" y="2476"/>
                </a:lnTo>
                <a:lnTo>
                  <a:pt x="1472" y="2473"/>
                </a:lnTo>
                <a:lnTo>
                  <a:pt x="1975" y="1997"/>
                </a:lnTo>
                <a:lnTo>
                  <a:pt x="1986" y="2008"/>
                </a:lnTo>
                <a:lnTo>
                  <a:pt x="2475" y="2805"/>
                </a:lnTo>
                <a:lnTo>
                  <a:pt x="2628" y="2652"/>
                </a:lnTo>
                <a:lnTo>
                  <a:pt x="2372" y="1621"/>
                </a:lnTo>
                <a:lnTo>
                  <a:pt x="2776" y="1238"/>
                </a:lnTo>
                <a:lnTo>
                  <a:pt x="2797" y="1213"/>
                </a:lnTo>
                <a:lnTo>
                  <a:pt x="2813" y="1187"/>
                </a:lnTo>
                <a:lnTo>
                  <a:pt x="2825" y="1159"/>
                </a:lnTo>
                <a:lnTo>
                  <a:pt x="2832" y="1128"/>
                </a:lnTo>
                <a:lnTo>
                  <a:pt x="2834" y="1099"/>
                </a:lnTo>
                <a:lnTo>
                  <a:pt x="2832" y="1068"/>
                </a:lnTo>
                <a:lnTo>
                  <a:pt x="2825" y="1039"/>
                </a:lnTo>
                <a:lnTo>
                  <a:pt x="2813" y="1010"/>
                </a:lnTo>
                <a:lnTo>
                  <a:pt x="2797" y="984"/>
                </a:lnTo>
                <a:lnTo>
                  <a:pt x="2776" y="959"/>
                </a:lnTo>
                <a:lnTo>
                  <a:pt x="2751" y="938"/>
                </a:lnTo>
                <a:lnTo>
                  <a:pt x="2724" y="921"/>
                </a:lnTo>
                <a:lnTo>
                  <a:pt x="2696" y="910"/>
                </a:lnTo>
                <a:lnTo>
                  <a:pt x="2667" y="903"/>
                </a:lnTo>
                <a:lnTo>
                  <a:pt x="2636" y="901"/>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7"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7"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3" name="Google Shape;10653;p23"/>
          <p:cNvSpPr/>
          <p:nvPr/>
        </p:nvSpPr>
        <p:spPr>
          <a:xfrm>
            <a:off x="11129457" y="26304434"/>
            <a:ext cx="468855" cy="468483"/>
          </a:xfrm>
          <a:custGeom>
            <a:rect b="b" l="l" r="r" t="t"/>
            <a:pathLst>
              <a:path extrusionOk="0" h="3731" w="3735">
                <a:moveTo>
                  <a:pt x="2521" y="2353"/>
                </a:moveTo>
                <a:lnTo>
                  <a:pt x="2521" y="2643"/>
                </a:lnTo>
                <a:lnTo>
                  <a:pt x="2229" y="2643"/>
                </a:lnTo>
                <a:lnTo>
                  <a:pt x="2229" y="2848"/>
                </a:lnTo>
                <a:lnTo>
                  <a:pt x="2521" y="2848"/>
                </a:lnTo>
                <a:lnTo>
                  <a:pt x="2521" y="3140"/>
                </a:lnTo>
                <a:lnTo>
                  <a:pt x="2726" y="3140"/>
                </a:lnTo>
                <a:lnTo>
                  <a:pt x="2726" y="2848"/>
                </a:lnTo>
                <a:lnTo>
                  <a:pt x="3017" y="2848"/>
                </a:lnTo>
                <a:lnTo>
                  <a:pt x="3017" y="2643"/>
                </a:lnTo>
                <a:lnTo>
                  <a:pt x="2726" y="2643"/>
                </a:lnTo>
                <a:lnTo>
                  <a:pt x="2726" y="2353"/>
                </a:lnTo>
                <a:lnTo>
                  <a:pt x="2521" y="2353"/>
                </a:lnTo>
                <a:close/>
                <a:moveTo>
                  <a:pt x="1545" y="1943"/>
                </a:moveTo>
                <a:lnTo>
                  <a:pt x="1516" y="1968"/>
                </a:lnTo>
                <a:lnTo>
                  <a:pt x="1486" y="1994"/>
                </a:lnTo>
                <a:lnTo>
                  <a:pt x="1455" y="2021"/>
                </a:lnTo>
                <a:lnTo>
                  <a:pt x="1423" y="2048"/>
                </a:lnTo>
                <a:lnTo>
                  <a:pt x="1391" y="2077"/>
                </a:lnTo>
                <a:lnTo>
                  <a:pt x="1359" y="2107"/>
                </a:lnTo>
                <a:lnTo>
                  <a:pt x="1326" y="2139"/>
                </a:lnTo>
                <a:lnTo>
                  <a:pt x="1296" y="2172"/>
                </a:lnTo>
                <a:lnTo>
                  <a:pt x="1264" y="2208"/>
                </a:lnTo>
                <a:lnTo>
                  <a:pt x="1234" y="2246"/>
                </a:lnTo>
                <a:lnTo>
                  <a:pt x="1206" y="2287"/>
                </a:lnTo>
                <a:lnTo>
                  <a:pt x="1179" y="2330"/>
                </a:lnTo>
                <a:lnTo>
                  <a:pt x="1154" y="2375"/>
                </a:lnTo>
                <a:lnTo>
                  <a:pt x="1130" y="2424"/>
                </a:lnTo>
                <a:lnTo>
                  <a:pt x="1108" y="2476"/>
                </a:lnTo>
                <a:lnTo>
                  <a:pt x="1090" y="2532"/>
                </a:lnTo>
                <a:lnTo>
                  <a:pt x="1074" y="2592"/>
                </a:lnTo>
                <a:lnTo>
                  <a:pt x="1062" y="2656"/>
                </a:lnTo>
                <a:lnTo>
                  <a:pt x="1051" y="2724"/>
                </a:lnTo>
                <a:lnTo>
                  <a:pt x="1046" y="2797"/>
                </a:lnTo>
                <a:lnTo>
                  <a:pt x="1043" y="2873"/>
                </a:lnTo>
                <a:lnTo>
                  <a:pt x="2101" y="2873"/>
                </a:lnTo>
                <a:lnTo>
                  <a:pt x="2101" y="2515"/>
                </a:lnTo>
                <a:lnTo>
                  <a:pt x="2391" y="2515"/>
                </a:lnTo>
                <a:lnTo>
                  <a:pt x="2391" y="2223"/>
                </a:lnTo>
                <a:lnTo>
                  <a:pt x="2482" y="2223"/>
                </a:lnTo>
                <a:lnTo>
                  <a:pt x="2435" y="2168"/>
                </a:lnTo>
                <a:lnTo>
                  <a:pt x="2385" y="2115"/>
                </a:lnTo>
                <a:lnTo>
                  <a:pt x="2335" y="2069"/>
                </a:lnTo>
                <a:lnTo>
                  <a:pt x="2285" y="2025"/>
                </a:lnTo>
                <a:lnTo>
                  <a:pt x="2236" y="1983"/>
                </a:lnTo>
                <a:lnTo>
                  <a:pt x="2190" y="1943"/>
                </a:lnTo>
                <a:lnTo>
                  <a:pt x="2130" y="1970"/>
                </a:lnTo>
                <a:lnTo>
                  <a:pt x="2069" y="1993"/>
                </a:lnTo>
                <a:lnTo>
                  <a:pt x="2004" y="2010"/>
                </a:lnTo>
                <a:lnTo>
                  <a:pt x="1937" y="2020"/>
                </a:lnTo>
                <a:lnTo>
                  <a:pt x="1866" y="2025"/>
                </a:lnTo>
                <a:lnTo>
                  <a:pt x="1798" y="2020"/>
                </a:lnTo>
                <a:lnTo>
                  <a:pt x="1731" y="2010"/>
                </a:lnTo>
                <a:lnTo>
                  <a:pt x="1666" y="1993"/>
                </a:lnTo>
                <a:lnTo>
                  <a:pt x="1604" y="1970"/>
                </a:lnTo>
                <a:lnTo>
                  <a:pt x="1545" y="1943"/>
                </a:lnTo>
                <a:close/>
                <a:moveTo>
                  <a:pt x="1866" y="736"/>
                </a:moveTo>
                <a:lnTo>
                  <a:pt x="1806" y="739"/>
                </a:lnTo>
                <a:lnTo>
                  <a:pt x="1746" y="748"/>
                </a:lnTo>
                <a:lnTo>
                  <a:pt x="1689" y="764"/>
                </a:lnTo>
                <a:lnTo>
                  <a:pt x="1634" y="786"/>
                </a:lnTo>
                <a:lnTo>
                  <a:pt x="1582" y="813"/>
                </a:lnTo>
                <a:lnTo>
                  <a:pt x="1534" y="845"/>
                </a:lnTo>
                <a:lnTo>
                  <a:pt x="1489" y="881"/>
                </a:lnTo>
                <a:lnTo>
                  <a:pt x="1448" y="922"/>
                </a:lnTo>
                <a:lnTo>
                  <a:pt x="1412" y="966"/>
                </a:lnTo>
                <a:lnTo>
                  <a:pt x="1380" y="1015"/>
                </a:lnTo>
                <a:lnTo>
                  <a:pt x="1354" y="1066"/>
                </a:lnTo>
                <a:lnTo>
                  <a:pt x="1332" y="1122"/>
                </a:lnTo>
                <a:lnTo>
                  <a:pt x="1316" y="1179"/>
                </a:lnTo>
                <a:lnTo>
                  <a:pt x="1306" y="1238"/>
                </a:lnTo>
                <a:lnTo>
                  <a:pt x="1303" y="1299"/>
                </a:lnTo>
                <a:lnTo>
                  <a:pt x="1306" y="1361"/>
                </a:lnTo>
                <a:lnTo>
                  <a:pt x="1316" y="1420"/>
                </a:lnTo>
                <a:lnTo>
                  <a:pt x="1332" y="1477"/>
                </a:lnTo>
                <a:lnTo>
                  <a:pt x="1354" y="1533"/>
                </a:lnTo>
                <a:lnTo>
                  <a:pt x="1380" y="1584"/>
                </a:lnTo>
                <a:lnTo>
                  <a:pt x="1412" y="1633"/>
                </a:lnTo>
                <a:lnTo>
                  <a:pt x="1448" y="1677"/>
                </a:lnTo>
                <a:lnTo>
                  <a:pt x="1489" y="1718"/>
                </a:lnTo>
                <a:lnTo>
                  <a:pt x="1534" y="1754"/>
                </a:lnTo>
                <a:lnTo>
                  <a:pt x="1582" y="1786"/>
                </a:lnTo>
                <a:lnTo>
                  <a:pt x="1634" y="1813"/>
                </a:lnTo>
                <a:lnTo>
                  <a:pt x="1689" y="1835"/>
                </a:lnTo>
                <a:lnTo>
                  <a:pt x="1746" y="1851"/>
                </a:lnTo>
                <a:lnTo>
                  <a:pt x="1806" y="1860"/>
                </a:lnTo>
                <a:lnTo>
                  <a:pt x="1866" y="1863"/>
                </a:lnTo>
                <a:lnTo>
                  <a:pt x="1929" y="1860"/>
                </a:lnTo>
                <a:lnTo>
                  <a:pt x="1988" y="1851"/>
                </a:lnTo>
                <a:lnTo>
                  <a:pt x="2046" y="1835"/>
                </a:lnTo>
                <a:lnTo>
                  <a:pt x="2101" y="1813"/>
                </a:lnTo>
                <a:lnTo>
                  <a:pt x="2153" y="1786"/>
                </a:lnTo>
                <a:lnTo>
                  <a:pt x="2201" y="1754"/>
                </a:lnTo>
                <a:lnTo>
                  <a:pt x="2246" y="1718"/>
                </a:lnTo>
                <a:lnTo>
                  <a:pt x="2287" y="1677"/>
                </a:lnTo>
                <a:lnTo>
                  <a:pt x="2323" y="1633"/>
                </a:lnTo>
                <a:lnTo>
                  <a:pt x="2355" y="1584"/>
                </a:lnTo>
                <a:lnTo>
                  <a:pt x="2381" y="1533"/>
                </a:lnTo>
                <a:lnTo>
                  <a:pt x="2403" y="1477"/>
                </a:lnTo>
                <a:lnTo>
                  <a:pt x="2419" y="1420"/>
                </a:lnTo>
                <a:lnTo>
                  <a:pt x="2429" y="1361"/>
                </a:lnTo>
                <a:lnTo>
                  <a:pt x="2431" y="1299"/>
                </a:lnTo>
                <a:lnTo>
                  <a:pt x="2429" y="1238"/>
                </a:lnTo>
                <a:lnTo>
                  <a:pt x="2419" y="1179"/>
                </a:lnTo>
                <a:lnTo>
                  <a:pt x="2403" y="1122"/>
                </a:lnTo>
                <a:lnTo>
                  <a:pt x="2381" y="1066"/>
                </a:lnTo>
                <a:lnTo>
                  <a:pt x="2355" y="1015"/>
                </a:lnTo>
                <a:lnTo>
                  <a:pt x="2323" y="966"/>
                </a:lnTo>
                <a:lnTo>
                  <a:pt x="2287" y="922"/>
                </a:lnTo>
                <a:lnTo>
                  <a:pt x="2246" y="881"/>
                </a:lnTo>
                <a:lnTo>
                  <a:pt x="2201" y="845"/>
                </a:lnTo>
                <a:lnTo>
                  <a:pt x="2153" y="813"/>
                </a:lnTo>
                <a:lnTo>
                  <a:pt x="2101" y="786"/>
                </a:lnTo>
                <a:lnTo>
                  <a:pt x="2046" y="764"/>
                </a:lnTo>
                <a:lnTo>
                  <a:pt x="1988" y="748"/>
                </a:lnTo>
                <a:lnTo>
                  <a:pt x="1929" y="739"/>
                </a:lnTo>
                <a:lnTo>
                  <a:pt x="1866" y="736"/>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8"/>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2" y="1423"/>
                </a:lnTo>
                <a:lnTo>
                  <a:pt x="3705" y="1531"/>
                </a:lnTo>
                <a:lnTo>
                  <a:pt x="3721" y="1641"/>
                </a:lnTo>
                <a:lnTo>
                  <a:pt x="3732" y="1752"/>
                </a:lnTo>
                <a:lnTo>
                  <a:pt x="3735" y="1866"/>
                </a:lnTo>
                <a:lnTo>
                  <a:pt x="3732" y="1979"/>
                </a:lnTo>
                <a:lnTo>
                  <a:pt x="3721" y="2092"/>
                </a:lnTo>
                <a:lnTo>
                  <a:pt x="3705" y="2201"/>
                </a:lnTo>
                <a:lnTo>
                  <a:pt x="3682" y="2308"/>
                </a:lnTo>
                <a:lnTo>
                  <a:pt x="3653" y="2414"/>
                </a:lnTo>
                <a:lnTo>
                  <a:pt x="3618" y="2516"/>
                </a:lnTo>
                <a:lnTo>
                  <a:pt x="3578" y="2616"/>
                </a:lnTo>
                <a:lnTo>
                  <a:pt x="3532" y="2714"/>
                </a:lnTo>
                <a:lnTo>
                  <a:pt x="3480" y="2807"/>
                </a:lnTo>
                <a:lnTo>
                  <a:pt x="3424" y="2898"/>
                </a:lnTo>
                <a:lnTo>
                  <a:pt x="3362" y="2985"/>
                </a:lnTo>
                <a:lnTo>
                  <a:pt x="3296" y="3068"/>
                </a:lnTo>
                <a:lnTo>
                  <a:pt x="3225" y="3146"/>
                </a:lnTo>
                <a:lnTo>
                  <a:pt x="3150" y="3222"/>
                </a:lnTo>
                <a:lnTo>
                  <a:pt x="3071" y="3293"/>
                </a:lnTo>
                <a:lnTo>
                  <a:pt x="2987" y="3359"/>
                </a:lnTo>
                <a:lnTo>
                  <a:pt x="2901" y="3420"/>
                </a:lnTo>
                <a:lnTo>
                  <a:pt x="2810" y="3477"/>
                </a:lnTo>
                <a:lnTo>
                  <a:pt x="2717" y="3528"/>
                </a:lnTo>
                <a:lnTo>
                  <a:pt x="2619" y="3574"/>
                </a:lnTo>
                <a:lnTo>
                  <a:pt x="2519" y="3614"/>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4"/>
                </a:lnTo>
                <a:lnTo>
                  <a:pt x="1116" y="3574"/>
                </a:lnTo>
                <a:lnTo>
                  <a:pt x="1018" y="3528"/>
                </a:lnTo>
                <a:lnTo>
                  <a:pt x="925" y="3477"/>
                </a:lnTo>
                <a:lnTo>
                  <a:pt x="834" y="3420"/>
                </a:lnTo>
                <a:lnTo>
                  <a:pt x="748" y="3359"/>
                </a:lnTo>
                <a:lnTo>
                  <a:pt x="664" y="3293"/>
                </a:lnTo>
                <a:lnTo>
                  <a:pt x="585" y="3222"/>
                </a:lnTo>
                <a:lnTo>
                  <a:pt x="510" y="3146"/>
                </a:lnTo>
                <a:lnTo>
                  <a:pt x="439" y="3068"/>
                </a:lnTo>
                <a:lnTo>
                  <a:pt x="373" y="2985"/>
                </a:lnTo>
                <a:lnTo>
                  <a:pt x="311" y="2898"/>
                </a:lnTo>
                <a:lnTo>
                  <a:pt x="255" y="2807"/>
                </a:lnTo>
                <a:lnTo>
                  <a:pt x="203" y="2714"/>
                </a:lnTo>
                <a:lnTo>
                  <a:pt x="157" y="2616"/>
                </a:lnTo>
                <a:lnTo>
                  <a:pt x="117" y="2516"/>
                </a:lnTo>
                <a:lnTo>
                  <a:pt x="82" y="2414"/>
                </a:lnTo>
                <a:lnTo>
                  <a:pt x="52" y="2308"/>
                </a:lnTo>
                <a:lnTo>
                  <a:pt x="30" y="2201"/>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8"/>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4" name="Google Shape;10654;p23"/>
          <p:cNvSpPr/>
          <p:nvPr/>
        </p:nvSpPr>
        <p:spPr>
          <a:xfrm>
            <a:off x="8627685" y="26304436"/>
            <a:ext cx="469231" cy="468483"/>
          </a:xfrm>
          <a:custGeom>
            <a:rect b="b" l="l" r="r" t="t"/>
            <a:pathLst>
              <a:path extrusionOk="0" h="3731" w="3738">
                <a:moveTo>
                  <a:pt x="2702" y="1298"/>
                </a:moveTo>
                <a:lnTo>
                  <a:pt x="2732" y="1370"/>
                </a:lnTo>
                <a:lnTo>
                  <a:pt x="2757" y="1447"/>
                </a:lnTo>
                <a:lnTo>
                  <a:pt x="2778" y="1524"/>
                </a:lnTo>
                <a:lnTo>
                  <a:pt x="2793" y="1604"/>
                </a:lnTo>
                <a:lnTo>
                  <a:pt x="2801" y="1686"/>
                </a:lnTo>
                <a:lnTo>
                  <a:pt x="2804" y="1769"/>
                </a:lnTo>
                <a:lnTo>
                  <a:pt x="2801" y="1860"/>
                </a:lnTo>
                <a:lnTo>
                  <a:pt x="2790" y="1948"/>
                </a:lnTo>
                <a:lnTo>
                  <a:pt x="2773" y="2035"/>
                </a:lnTo>
                <a:lnTo>
                  <a:pt x="2749" y="2120"/>
                </a:lnTo>
                <a:lnTo>
                  <a:pt x="2720" y="2201"/>
                </a:lnTo>
                <a:lnTo>
                  <a:pt x="2683" y="2279"/>
                </a:lnTo>
                <a:lnTo>
                  <a:pt x="2643" y="2354"/>
                </a:lnTo>
                <a:lnTo>
                  <a:pt x="2596" y="2426"/>
                </a:lnTo>
                <a:lnTo>
                  <a:pt x="2544" y="2493"/>
                </a:lnTo>
                <a:lnTo>
                  <a:pt x="2488" y="2557"/>
                </a:lnTo>
                <a:lnTo>
                  <a:pt x="2426" y="2617"/>
                </a:lnTo>
                <a:lnTo>
                  <a:pt x="2362" y="2672"/>
                </a:lnTo>
                <a:lnTo>
                  <a:pt x="2292" y="2722"/>
                </a:lnTo>
                <a:lnTo>
                  <a:pt x="2219" y="2766"/>
                </a:lnTo>
                <a:lnTo>
                  <a:pt x="2142" y="2806"/>
                </a:lnTo>
                <a:lnTo>
                  <a:pt x="2062" y="2839"/>
                </a:lnTo>
                <a:lnTo>
                  <a:pt x="1980" y="2867"/>
                </a:lnTo>
                <a:lnTo>
                  <a:pt x="1895" y="2889"/>
                </a:lnTo>
                <a:lnTo>
                  <a:pt x="1808" y="2903"/>
                </a:lnTo>
                <a:lnTo>
                  <a:pt x="1876" y="2929"/>
                </a:lnTo>
                <a:lnTo>
                  <a:pt x="1946" y="2950"/>
                </a:lnTo>
                <a:lnTo>
                  <a:pt x="2020" y="2966"/>
                </a:lnTo>
                <a:lnTo>
                  <a:pt x="2095" y="2975"/>
                </a:lnTo>
                <a:lnTo>
                  <a:pt x="2172" y="2977"/>
                </a:lnTo>
                <a:lnTo>
                  <a:pt x="2249" y="2975"/>
                </a:lnTo>
                <a:lnTo>
                  <a:pt x="2324" y="2965"/>
                </a:lnTo>
                <a:lnTo>
                  <a:pt x="2398" y="2950"/>
                </a:lnTo>
                <a:lnTo>
                  <a:pt x="2468" y="2929"/>
                </a:lnTo>
                <a:lnTo>
                  <a:pt x="2537" y="2902"/>
                </a:lnTo>
                <a:lnTo>
                  <a:pt x="2603" y="2872"/>
                </a:lnTo>
                <a:lnTo>
                  <a:pt x="2665" y="2835"/>
                </a:lnTo>
                <a:lnTo>
                  <a:pt x="3087" y="2948"/>
                </a:lnTo>
                <a:lnTo>
                  <a:pt x="2972" y="2518"/>
                </a:lnTo>
                <a:lnTo>
                  <a:pt x="3004" y="2458"/>
                </a:lnTo>
                <a:lnTo>
                  <a:pt x="3032" y="2396"/>
                </a:lnTo>
                <a:lnTo>
                  <a:pt x="3054" y="2331"/>
                </a:lnTo>
                <a:lnTo>
                  <a:pt x="3073" y="2265"/>
                </a:lnTo>
                <a:lnTo>
                  <a:pt x="3086" y="2196"/>
                </a:lnTo>
                <a:lnTo>
                  <a:pt x="3094" y="2126"/>
                </a:lnTo>
                <a:lnTo>
                  <a:pt x="3098" y="2054"/>
                </a:lnTo>
                <a:lnTo>
                  <a:pt x="3094" y="1977"/>
                </a:lnTo>
                <a:lnTo>
                  <a:pt x="3085" y="1901"/>
                </a:lnTo>
                <a:lnTo>
                  <a:pt x="3069" y="1827"/>
                </a:lnTo>
                <a:lnTo>
                  <a:pt x="3048" y="1755"/>
                </a:lnTo>
                <a:lnTo>
                  <a:pt x="3021" y="1687"/>
                </a:lnTo>
                <a:lnTo>
                  <a:pt x="2989" y="1621"/>
                </a:lnTo>
                <a:lnTo>
                  <a:pt x="2952" y="1558"/>
                </a:lnTo>
                <a:lnTo>
                  <a:pt x="2911" y="1498"/>
                </a:lnTo>
                <a:lnTo>
                  <a:pt x="2864" y="1442"/>
                </a:lnTo>
                <a:lnTo>
                  <a:pt x="2814" y="1390"/>
                </a:lnTo>
                <a:lnTo>
                  <a:pt x="2760" y="1341"/>
                </a:lnTo>
                <a:lnTo>
                  <a:pt x="2702" y="1298"/>
                </a:lnTo>
                <a:close/>
                <a:moveTo>
                  <a:pt x="1657" y="754"/>
                </a:moveTo>
                <a:lnTo>
                  <a:pt x="1574" y="757"/>
                </a:lnTo>
                <a:lnTo>
                  <a:pt x="1492" y="768"/>
                </a:lnTo>
                <a:lnTo>
                  <a:pt x="1413" y="783"/>
                </a:lnTo>
                <a:lnTo>
                  <a:pt x="1337" y="805"/>
                </a:lnTo>
                <a:lnTo>
                  <a:pt x="1262" y="833"/>
                </a:lnTo>
                <a:lnTo>
                  <a:pt x="1190" y="867"/>
                </a:lnTo>
                <a:lnTo>
                  <a:pt x="1122" y="906"/>
                </a:lnTo>
                <a:lnTo>
                  <a:pt x="1057" y="949"/>
                </a:lnTo>
                <a:lnTo>
                  <a:pt x="995" y="998"/>
                </a:lnTo>
                <a:lnTo>
                  <a:pt x="938" y="1051"/>
                </a:lnTo>
                <a:lnTo>
                  <a:pt x="885" y="1108"/>
                </a:lnTo>
                <a:lnTo>
                  <a:pt x="837" y="1170"/>
                </a:lnTo>
                <a:lnTo>
                  <a:pt x="793" y="1234"/>
                </a:lnTo>
                <a:lnTo>
                  <a:pt x="754" y="1302"/>
                </a:lnTo>
                <a:lnTo>
                  <a:pt x="721" y="1374"/>
                </a:lnTo>
                <a:lnTo>
                  <a:pt x="693" y="1448"/>
                </a:lnTo>
                <a:lnTo>
                  <a:pt x="670" y="1525"/>
                </a:lnTo>
                <a:lnTo>
                  <a:pt x="654" y="1604"/>
                </a:lnTo>
                <a:lnTo>
                  <a:pt x="644" y="1686"/>
                </a:lnTo>
                <a:lnTo>
                  <a:pt x="640" y="1769"/>
                </a:lnTo>
                <a:lnTo>
                  <a:pt x="644" y="1847"/>
                </a:lnTo>
                <a:lnTo>
                  <a:pt x="653" y="1925"/>
                </a:lnTo>
                <a:lnTo>
                  <a:pt x="668" y="2001"/>
                </a:lnTo>
                <a:lnTo>
                  <a:pt x="687" y="2073"/>
                </a:lnTo>
                <a:lnTo>
                  <a:pt x="713" y="2145"/>
                </a:lnTo>
                <a:lnTo>
                  <a:pt x="743" y="2213"/>
                </a:lnTo>
                <a:lnTo>
                  <a:pt x="778" y="2279"/>
                </a:lnTo>
                <a:lnTo>
                  <a:pt x="652" y="2751"/>
                </a:lnTo>
                <a:lnTo>
                  <a:pt x="1115" y="2627"/>
                </a:lnTo>
                <a:lnTo>
                  <a:pt x="1184" y="2667"/>
                </a:lnTo>
                <a:lnTo>
                  <a:pt x="1256" y="2702"/>
                </a:lnTo>
                <a:lnTo>
                  <a:pt x="1332" y="2731"/>
                </a:lnTo>
                <a:lnTo>
                  <a:pt x="1409" y="2753"/>
                </a:lnTo>
                <a:lnTo>
                  <a:pt x="1490" y="2771"/>
                </a:lnTo>
                <a:lnTo>
                  <a:pt x="1573" y="2781"/>
                </a:lnTo>
                <a:lnTo>
                  <a:pt x="1657" y="2784"/>
                </a:lnTo>
                <a:lnTo>
                  <a:pt x="1742" y="2781"/>
                </a:lnTo>
                <a:lnTo>
                  <a:pt x="1822" y="2771"/>
                </a:lnTo>
                <a:lnTo>
                  <a:pt x="1902" y="2755"/>
                </a:lnTo>
                <a:lnTo>
                  <a:pt x="1979" y="2732"/>
                </a:lnTo>
                <a:lnTo>
                  <a:pt x="2053" y="2705"/>
                </a:lnTo>
                <a:lnTo>
                  <a:pt x="2125" y="2671"/>
                </a:lnTo>
                <a:lnTo>
                  <a:pt x="2193" y="2632"/>
                </a:lnTo>
                <a:lnTo>
                  <a:pt x="2258" y="2588"/>
                </a:lnTo>
                <a:lnTo>
                  <a:pt x="2319" y="2540"/>
                </a:lnTo>
                <a:lnTo>
                  <a:pt x="2377" y="2487"/>
                </a:lnTo>
                <a:lnTo>
                  <a:pt x="2430" y="2430"/>
                </a:lnTo>
                <a:lnTo>
                  <a:pt x="2479" y="2369"/>
                </a:lnTo>
                <a:lnTo>
                  <a:pt x="2522" y="2304"/>
                </a:lnTo>
                <a:lnTo>
                  <a:pt x="2562" y="2236"/>
                </a:lnTo>
                <a:lnTo>
                  <a:pt x="2595" y="2164"/>
                </a:lnTo>
                <a:lnTo>
                  <a:pt x="2623" y="2089"/>
                </a:lnTo>
                <a:lnTo>
                  <a:pt x="2645" y="2013"/>
                </a:lnTo>
                <a:lnTo>
                  <a:pt x="2662" y="1934"/>
                </a:lnTo>
                <a:lnTo>
                  <a:pt x="2671" y="1852"/>
                </a:lnTo>
                <a:lnTo>
                  <a:pt x="2674" y="1769"/>
                </a:lnTo>
                <a:lnTo>
                  <a:pt x="2671" y="1686"/>
                </a:lnTo>
                <a:lnTo>
                  <a:pt x="2662" y="1604"/>
                </a:lnTo>
                <a:lnTo>
                  <a:pt x="2645" y="1525"/>
                </a:lnTo>
                <a:lnTo>
                  <a:pt x="2623" y="1448"/>
                </a:lnTo>
                <a:lnTo>
                  <a:pt x="2595" y="1374"/>
                </a:lnTo>
                <a:lnTo>
                  <a:pt x="2562" y="1302"/>
                </a:lnTo>
                <a:lnTo>
                  <a:pt x="2522" y="1234"/>
                </a:lnTo>
                <a:lnTo>
                  <a:pt x="2479" y="1170"/>
                </a:lnTo>
                <a:lnTo>
                  <a:pt x="2430" y="1108"/>
                </a:lnTo>
                <a:lnTo>
                  <a:pt x="2377" y="1051"/>
                </a:lnTo>
                <a:lnTo>
                  <a:pt x="2319" y="998"/>
                </a:lnTo>
                <a:lnTo>
                  <a:pt x="2258" y="949"/>
                </a:lnTo>
                <a:lnTo>
                  <a:pt x="2193" y="906"/>
                </a:lnTo>
                <a:lnTo>
                  <a:pt x="2125" y="867"/>
                </a:lnTo>
                <a:lnTo>
                  <a:pt x="2053" y="833"/>
                </a:lnTo>
                <a:lnTo>
                  <a:pt x="1979" y="805"/>
                </a:lnTo>
                <a:lnTo>
                  <a:pt x="1902" y="783"/>
                </a:lnTo>
                <a:lnTo>
                  <a:pt x="1822" y="768"/>
                </a:lnTo>
                <a:lnTo>
                  <a:pt x="1742" y="757"/>
                </a:lnTo>
                <a:lnTo>
                  <a:pt x="1657" y="754"/>
                </a:lnTo>
                <a:close/>
                <a:moveTo>
                  <a:pt x="1868" y="0"/>
                </a:moveTo>
                <a:lnTo>
                  <a:pt x="1983" y="3"/>
                </a:lnTo>
                <a:lnTo>
                  <a:pt x="2095" y="14"/>
                </a:lnTo>
                <a:lnTo>
                  <a:pt x="2205" y="31"/>
                </a:lnTo>
                <a:lnTo>
                  <a:pt x="2313" y="53"/>
                </a:lnTo>
                <a:lnTo>
                  <a:pt x="2418" y="82"/>
                </a:lnTo>
                <a:lnTo>
                  <a:pt x="2521" y="117"/>
                </a:lnTo>
                <a:lnTo>
                  <a:pt x="2621" y="158"/>
                </a:lnTo>
                <a:lnTo>
                  <a:pt x="2719" y="203"/>
                </a:lnTo>
                <a:lnTo>
                  <a:pt x="2812" y="254"/>
                </a:lnTo>
                <a:lnTo>
                  <a:pt x="2903" y="311"/>
                </a:lnTo>
                <a:lnTo>
                  <a:pt x="2989" y="372"/>
                </a:lnTo>
                <a:lnTo>
                  <a:pt x="3074" y="439"/>
                </a:lnTo>
                <a:lnTo>
                  <a:pt x="3152" y="510"/>
                </a:lnTo>
                <a:lnTo>
                  <a:pt x="3227" y="585"/>
                </a:lnTo>
                <a:lnTo>
                  <a:pt x="3299" y="664"/>
                </a:lnTo>
                <a:lnTo>
                  <a:pt x="3365" y="747"/>
                </a:lnTo>
                <a:lnTo>
                  <a:pt x="3426" y="833"/>
                </a:lnTo>
                <a:lnTo>
                  <a:pt x="3483" y="924"/>
                </a:lnTo>
                <a:lnTo>
                  <a:pt x="3534" y="1019"/>
                </a:lnTo>
                <a:lnTo>
                  <a:pt x="3581" y="1115"/>
                </a:lnTo>
                <a:lnTo>
                  <a:pt x="3621" y="1215"/>
                </a:lnTo>
                <a:lnTo>
                  <a:pt x="3656" y="1317"/>
                </a:lnTo>
                <a:lnTo>
                  <a:pt x="3685" y="1423"/>
                </a:lnTo>
                <a:lnTo>
                  <a:pt x="3708" y="1531"/>
                </a:lnTo>
                <a:lnTo>
                  <a:pt x="3724" y="1641"/>
                </a:lnTo>
                <a:lnTo>
                  <a:pt x="3735" y="1752"/>
                </a:lnTo>
                <a:lnTo>
                  <a:pt x="3738" y="1866"/>
                </a:lnTo>
                <a:lnTo>
                  <a:pt x="3735" y="1979"/>
                </a:lnTo>
                <a:lnTo>
                  <a:pt x="3724" y="2092"/>
                </a:lnTo>
                <a:lnTo>
                  <a:pt x="3708" y="2202"/>
                </a:lnTo>
                <a:lnTo>
                  <a:pt x="3685" y="2308"/>
                </a:lnTo>
                <a:lnTo>
                  <a:pt x="3656" y="2414"/>
                </a:lnTo>
                <a:lnTo>
                  <a:pt x="3621" y="2517"/>
                </a:lnTo>
                <a:lnTo>
                  <a:pt x="3581" y="2617"/>
                </a:lnTo>
                <a:lnTo>
                  <a:pt x="3534" y="2714"/>
                </a:lnTo>
                <a:lnTo>
                  <a:pt x="3483" y="2807"/>
                </a:lnTo>
                <a:lnTo>
                  <a:pt x="3426" y="2898"/>
                </a:lnTo>
                <a:lnTo>
                  <a:pt x="3365" y="2985"/>
                </a:lnTo>
                <a:lnTo>
                  <a:pt x="3299" y="3068"/>
                </a:lnTo>
                <a:lnTo>
                  <a:pt x="3227" y="3147"/>
                </a:lnTo>
                <a:lnTo>
                  <a:pt x="3152" y="3222"/>
                </a:lnTo>
                <a:lnTo>
                  <a:pt x="3074" y="3293"/>
                </a:lnTo>
                <a:lnTo>
                  <a:pt x="2989" y="3359"/>
                </a:lnTo>
                <a:lnTo>
                  <a:pt x="2903" y="3420"/>
                </a:lnTo>
                <a:lnTo>
                  <a:pt x="2812" y="3477"/>
                </a:lnTo>
                <a:lnTo>
                  <a:pt x="2719" y="3528"/>
                </a:lnTo>
                <a:lnTo>
                  <a:pt x="2621" y="3574"/>
                </a:lnTo>
                <a:lnTo>
                  <a:pt x="2521" y="3615"/>
                </a:lnTo>
                <a:lnTo>
                  <a:pt x="2418" y="3649"/>
                </a:lnTo>
                <a:lnTo>
                  <a:pt x="2313" y="3679"/>
                </a:lnTo>
                <a:lnTo>
                  <a:pt x="2205" y="3702"/>
                </a:lnTo>
                <a:lnTo>
                  <a:pt x="2095" y="3717"/>
                </a:lnTo>
                <a:lnTo>
                  <a:pt x="1983" y="3728"/>
                </a:lnTo>
                <a:lnTo>
                  <a:pt x="1868" y="3731"/>
                </a:lnTo>
                <a:lnTo>
                  <a:pt x="1755" y="3728"/>
                </a:lnTo>
                <a:lnTo>
                  <a:pt x="1643" y="3717"/>
                </a:lnTo>
                <a:lnTo>
                  <a:pt x="1533" y="3702"/>
                </a:lnTo>
                <a:lnTo>
                  <a:pt x="1425" y="3679"/>
                </a:lnTo>
                <a:lnTo>
                  <a:pt x="1320" y="3649"/>
                </a:lnTo>
                <a:lnTo>
                  <a:pt x="1217" y="3615"/>
                </a:lnTo>
                <a:lnTo>
                  <a:pt x="1117" y="3574"/>
                </a:lnTo>
                <a:lnTo>
                  <a:pt x="1019" y="3528"/>
                </a:lnTo>
                <a:lnTo>
                  <a:pt x="926" y="3477"/>
                </a:lnTo>
                <a:lnTo>
                  <a:pt x="835" y="3420"/>
                </a:lnTo>
                <a:lnTo>
                  <a:pt x="749" y="3359"/>
                </a:lnTo>
                <a:lnTo>
                  <a:pt x="664" y="3293"/>
                </a:lnTo>
                <a:lnTo>
                  <a:pt x="586" y="3222"/>
                </a:lnTo>
                <a:lnTo>
                  <a:pt x="511" y="3147"/>
                </a:lnTo>
                <a:lnTo>
                  <a:pt x="439" y="3068"/>
                </a:lnTo>
                <a:lnTo>
                  <a:pt x="373" y="2985"/>
                </a:lnTo>
                <a:lnTo>
                  <a:pt x="312" y="2898"/>
                </a:lnTo>
                <a:lnTo>
                  <a:pt x="255" y="2807"/>
                </a:lnTo>
                <a:lnTo>
                  <a:pt x="204"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4" y="1019"/>
                </a:lnTo>
                <a:lnTo>
                  <a:pt x="255" y="924"/>
                </a:lnTo>
                <a:lnTo>
                  <a:pt x="312" y="833"/>
                </a:lnTo>
                <a:lnTo>
                  <a:pt x="373" y="747"/>
                </a:lnTo>
                <a:lnTo>
                  <a:pt x="439" y="664"/>
                </a:lnTo>
                <a:lnTo>
                  <a:pt x="511" y="585"/>
                </a:lnTo>
                <a:lnTo>
                  <a:pt x="586" y="510"/>
                </a:lnTo>
                <a:lnTo>
                  <a:pt x="664" y="439"/>
                </a:lnTo>
                <a:lnTo>
                  <a:pt x="749" y="372"/>
                </a:lnTo>
                <a:lnTo>
                  <a:pt x="835" y="311"/>
                </a:lnTo>
                <a:lnTo>
                  <a:pt x="926" y="254"/>
                </a:lnTo>
                <a:lnTo>
                  <a:pt x="1019" y="203"/>
                </a:lnTo>
                <a:lnTo>
                  <a:pt x="1117" y="158"/>
                </a:lnTo>
                <a:lnTo>
                  <a:pt x="1217" y="117"/>
                </a:lnTo>
                <a:lnTo>
                  <a:pt x="1320" y="82"/>
                </a:lnTo>
                <a:lnTo>
                  <a:pt x="1425" y="53"/>
                </a:lnTo>
                <a:lnTo>
                  <a:pt x="1533" y="31"/>
                </a:lnTo>
                <a:lnTo>
                  <a:pt x="1643" y="14"/>
                </a:lnTo>
                <a:lnTo>
                  <a:pt x="1755" y="3"/>
                </a:lnTo>
                <a:lnTo>
                  <a:pt x="18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655" name="Google Shape;10655;p23"/>
          <p:cNvGrpSpPr/>
          <p:nvPr/>
        </p:nvGrpSpPr>
        <p:grpSpPr>
          <a:xfrm>
            <a:off x="13727745" y="26376809"/>
            <a:ext cx="420006" cy="323604"/>
            <a:chOff x="5491" y="3635"/>
            <a:chExt cx="200" cy="154"/>
          </a:xfrm>
        </p:grpSpPr>
        <p:sp>
          <p:nvSpPr>
            <p:cNvPr id="10656" name="Google Shape;10656;p23"/>
            <p:cNvSpPr/>
            <p:nvPr/>
          </p:nvSpPr>
          <p:spPr>
            <a:xfrm>
              <a:off x="5524" y="3771"/>
              <a:ext cx="132" cy="18"/>
            </a:xfrm>
            <a:custGeom>
              <a:rect b="b" l="l" r="r" t="t"/>
              <a:pathLst>
                <a:path extrusionOk="0" h="299" w="2195">
                  <a:moveTo>
                    <a:pt x="151" y="0"/>
                  </a:moveTo>
                  <a:lnTo>
                    <a:pt x="2043" y="0"/>
                  </a:lnTo>
                  <a:lnTo>
                    <a:pt x="2074" y="3"/>
                  </a:lnTo>
                  <a:lnTo>
                    <a:pt x="2102" y="12"/>
                  </a:lnTo>
                  <a:lnTo>
                    <a:pt x="2128" y="27"/>
                  </a:lnTo>
                  <a:lnTo>
                    <a:pt x="2150" y="45"/>
                  </a:lnTo>
                  <a:lnTo>
                    <a:pt x="2169" y="67"/>
                  </a:lnTo>
                  <a:lnTo>
                    <a:pt x="2183" y="92"/>
                  </a:lnTo>
                  <a:lnTo>
                    <a:pt x="2192" y="120"/>
                  </a:lnTo>
                  <a:lnTo>
                    <a:pt x="2195" y="150"/>
                  </a:lnTo>
                  <a:lnTo>
                    <a:pt x="2192" y="180"/>
                  </a:lnTo>
                  <a:lnTo>
                    <a:pt x="2183" y="208"/>
                  </a:lnTo>
                  <a:lnTo>
                    <a:pt x="2169" y="233"/>
                  </a:lnTo>
                  <a:lnTo>
                    <a:pt x="2150" y="255"/>
                  </a:lnTo>
                  <a:lnTo>
                    <a:pt x="2128" y="274"/>
                  </a:lnTo>
                  <a:lnTo>
                    <a:pt x="2102" y="288"/>
                  </a:lnTo>
                  <a:lnTo>
                    <a:pt x="2074" y="296"/>
                  </a:lnTo>
                  <a:lnTo>
                    <a:pt x="2043" y="299"/>
                  </a:lnTo>
                  <a:lnTo>
                    <a:pt x="151" y="299"/>
                  </a:lnTo>
                  <a:lnTo>
                    <a:pt x="121" y="296"/>
                  </a:lnTo>
                  <a:lnTo>
                    <a:pt x="92" y="288"/>
                  </a:lnTo>
                  <a:lnTo>
                    <a:pt x="66" y="274"/>
                  </a:lnTo>
                  <a:lnTo>
                    <a:pt x="44" y="255"/>
                  </a:lnTo>
                  <a:lnTo>
                    <a:pt x="26" y="233"/>
                  </a:lnTo>
                  <a:lnTo>
                    <a:pt x="11" y="208"/>
                  </a:lnTo>
                  <a:lnTo>
                    <a:pt x="3" y="180"/>
                  </a:lnTo>
                  <a:lnTo>
                    <a:pt x="0" y="150"/>
                  </a:lnTo>
                  <a:lnTo>
                    <a:pt x="3" y="120"/>
                  </a:lnTo>
                  <a:lnTo>
                    <a:pt x="11" y="92"/>
                  </a:lnTo>
                  <a:lnTo>
                    <a:pt x="26" y="67"/>
                  </a:lnTo>
                  <a:lnTo>
                    <a:pt x="44" y="45"/>
                  </a:lnTo>
                  <a:lnTo>
                    <a:pt x="66" y="27"/>
                  </a:lnTo>
                  <a:lnTo>
                    <a:pt x="92" y="12"/>
                  </a:lnTo>
                  <a:lnTo>
                    <a:pt x="121" y="3"/>
                  </a:lnTo>
                  <a:lnTo>
                    <a:pt x="1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7" name="Google Shape;10657;p23"/>
            <p:cNvSpPr/>
            <p:nvPr/>
          </p:nvSpPr>
          <p:spPr>
            <a:xfrm>
              <a:off x="5522" y="3699"/>
              <a:ext cx="14" cy="34"/>
            </a:xfrm>
            <a:custGeom>
              <a:rect b="b" l="l" r="r" t="t"/>
              <a:pathLst>
                <a:path extrusionOk="0" h="596" w="228">
                  <a:moveTo>
                    <a:pt x="115" y="0"/>
                  </a:moveTo>
                  <a:lnTo>
                    <a:pt x="140" y="3"/>
                  </a:lnTo>
                  <a:lnTo>
                    <a:pt x="165" y="11"/>
                  </a:lnTo>
                  <a:lnTo>
                    <a:pt x="186" y="25"/>
                  </a:lnTo>
                  <a:lnTo>
                    <a:pt x="203" y="43"/>
                  </a:lnTo>
                  <a:lnTo>
                    <a:pt x="217" y="63"/>
                  </a:lnTo>
                  <a:lnTo>
                    <a:pt x="225" y="87"/>
                  </a:lnTo>
                  <a:lnTo>
                    <a:pt x="228" y="112"/>
                  </a:lnTo>
                  <a:lnTo>
                    <a:pt x="228" y="484"/>
                  </a:lnTo>
                  <a:lnTo>
                    <a:pt x="225" y="511"/>
                  </a:lnTo>
                  <a:lnTo>
                    <a:pt x="217" y="534"/>
                  </a:lnTo>
                  <a:lnTo>
                    <a:pt x="203" y="555"/>
                  </a:lnTo>
                  <a:lnTo>
                    <a:pt x="186" y="572"/>
                  </a:lnTo>
                  <a:lnTo>
                    <a:pt x="165" y="585"/>
                  </a:lnTo>
                  <a:lnTo>
                    <a:pt x="140" y="594"/>
                  </a:lnTo>
                  <a:lnTo>
                    <a:pt x="115" y="596"/>
                  </a:lnTo>
                  <a:lnTo>
                    <a:pt x="88" y="594"/>
                  </a:lnTo>
                  <a:lnTo>
                    <a:pt x="65" y="585"/>
                  </a:lnTo>
                  <a:lnTo>
                    <a:pt x="43" y="572"/>
                  </a:lnTo>
                  <a:lnTo>
                    <a:pt x="26" y="555"/>
                  </a:lnTo>
                  <a:lnTo>
                    <a:pt x="13" y="534"/>
                  </a:lnTo>
                  <a:lnTo>
                    <a:pt x="3" y="511"/>
                  </a:lnTo>
                  <a:lnTo>
                    <a:pt x="0" y="484"/>
                  </a:lnTo>
                  <a:lnTo>
                    <a:pt x="0" y="112"/>
                  </a:lnTo>
                  <a:lnTo>
                    <a:pt x="3" y="87"/>
                  </a:lnTo>
                  <a:lnTo>
                    <a:pt x="13" y="63"/>
                  </a:lnTo>
                  <a:lnTo>
                    <a:pt x="26" y="43"/>
                  </a:lnTo>
                  <a:lnTo>
                    <a:pt x="43" y="25"/>
                  </a:lnTo>
                  <a:lnTo>
                    <a:pt x="65" y="11"/>
                  </a:lnTo>
                  <a:lnTo>
                    <a:pt x="88" y="3"/>
                  </a:lnTo>
                  <a:lnTo>
                    <a:pt x="1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8" name="Google Shape;10658;p23"/>
            <p:cNvSpPr/>
            <p:nvPr/>
          </p:nvSpPr>
          <p:spPr>
            <a:xfrm>
              <a:off x="5544" y="3690"/>
              <a:ext cx="14" cy="45"/>
            </a:xfrm>
            <a:custGeom>
              <a:rect b="b" l="l" r="r" t="t"/>
              <a:pathLst>
                <a:path extrusionOk="0" h="745" w="227">
                  <a:moveTo>
                    <a:pt x="114" y="0"/>
                  </a:moveTo>
                  <a:lnTo>
                    <a:pt x="140" y="3"/>
                  </a:lnTo>
                  <a:lnTo>
                    <a:pt x="164" y="12"/>
                  </a:lnTo>
                  <a:lnTo>
                    <a:pt x="184" y="25"/>
                  </a:lnTo>
                  <a:lnTo>
                    <a:pt x="203" y="42"/>
                  </a:lnTo>
                  <a:lnTo>
                    <a:pt x="216" y="63"/>
                  </a:lnTo>
                  <a:lnTo>
                    <a:pt x="224" y="86"/>
                  </a:lnTo>
                  <a:lnTo>
                    <a:pt x="227" y="112"/>
                  </a:lnTo>
                  <a:lnTo>
                    <a:pt x="227" y="633"/>
                  </a:lnTo>
                  <a:lnTo>
                    <a:pt x="224" y="660"/>
                  </a:lnTo>
                  <a:lnTo>
                    <a:pt x="216" y="683"/>
                  </a:lnTo>
                  <a:lnTo>
                    <a:pt x="203" y="704"/>
                  </a:lnTo>
                  <a:lnTo>
                    <a:pt x="184" y="721"/>
                  </a:lnTo>
                  <a:lnTo>
                    <a:pt x="164" y="734"/>
                  </a:lnTo>
                  <a:lnTo>
                    <a:pt x="140" y="743"/>
                  </a:lnTo>
                  <a:lnTo>
                    <a:pt x="114" y="745"/>
                  </a:lnTo>
                  <a:lnTo>
                    <a:pt x="88" y="743"/>
                  </a:lnTo>
                  <a:lnTo>
                    <a:pt x="64" y="734"/>
                  </a:lnTo>
                  <a:lnTo>
                    <a:pt x="43" y="721"/>
                  </a:lnTo>
                  <a:lnTo>
                    <a:pt x="25" y="704"/>
                  </a:lnTo>
                  <a:lnTo>
                    <a:pt x="12" y="683"/>
                  </a:lnTo>
                  <a:lnTo>
                    <a:pt x="3" y="660"/>
                  </a:lnTo>
                  <a:lnTo>
                    <a:pt x="0" y="633"/>
                  </a:lnTo>
                  <a:lnTo>
                    <a:pt x="0" y="112"/>
                  </a:lnTo>
                  <a:lnTo>
                    <a:pt x="3" y="86"/>
                  </a:lnTo>
                  <a:lnTo>
                    <a:pt x="12" y="63"/>
                  </a:lnTo>
                  <a:lnTo>
                    <a:pt x="25" y="42"/>
                  </a:lnTo>
                  <a:lnTo>
                    <a:pt x="43" y="25"/>
                  </a:lnTo>
                  <a:lnTo>
                    <a:pt x="64" y="12"/>
                  </a:lnTo>
                  <a:lnTo>
                    <a:pt x="88" y="3"/>
                  </a:lnTo>
                  <a:lnTo>
                    <a:pt x="11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59" name="Google Shape;10659;p23"/>
            <p:cNvSpPr/>
            <p:nvPr/>
          </p:nvSpPr>
          <p:spPr>
            <a:xfrm>
              <a:off x="5567" y="3681"/>
              <a:ext cx="13" cy="54"/>
            </a:xfrm>
            <a:custGeom>
              <a:rect b="b" l="l" r="r" t="t"/>
              <a:pathLst>
                <a:path extrusionOk="0" h="894" w="227">
                  <a:moveTo>
                    <a:pt x="113" y="0"/>
                  </a:moveTo>
                  <a:lnTo>
                    <a:pt x="139" y="3"/>
                  </a:lnTo>
                  <a:lnTo>
                    <a:pt x="163" y="11"/>
                  </a:lnTo>
                  <a:lnTo>
                    <a:pt x="184" y="24"/>
                  </a:lnTo>
                  <a:lnTo>
                    <a:pt x="202" y="42"/>
                  </a:lnTo>
                  <a:lnTo>
                    <a:pt x="215" y="62"/>
                  </a:lnTo>
                  <a:lnTo>
                    <a:pt x="224" y="87"/>
                  </a:lnTo>
                  <a:lnTo>
                    <a:pt x="227" y="112"/>
                  </a:lnTo>
                  <a:lnTo>
                    <a:pt x="227" y="782"/>
                  </a:lnTo>
                  <a:lnTo>
                    <a:pt x="224" y="809"/>
                  </a:lnTo>
                  <a:lnTo>
                    <a:pt x="215" y="832"/>
                  </a:lnTo>
                  <a:lnTo>
                    <a:pt x="202" y="853"/>
                  </a:lnTo>
                  <a:lnTo>
                    <a:pt x="184" y="870"/>
                  </a:lnTo>
                  <a:lnTo>
                    <a:pt x="163" y="883"/>
                  </a:lnTo>
                  <a:lnTo>
                    <a:pt x="139" y="892"/>
                  </a:lnTo>
                  <a:lnTo>
                    <a:pt x="113" y="894"/>
                  </a:lnTo>
                  <a:lnTo>
                    <a:pt x="87" y="892"/>
                  </a:lnTo>
                  <a:lnTo>
                    <a:pt x="63" y="883"/>
                  </a:lnTo>
                  <a:lnTo>
                    <a:pt x="42" y="870"/>
                  </a:lnTo>
                  <a:lnTo>
                    <a:pt x="25" y="853"/>
                  </a:lnTo>
                  <a:lnTo>
                    <a:pt x="11" y="832"/>
                  </a:lnTo>
                  <a:lnTo>
                    <a:pt x="3" y="809"/>
                  </a:lnTo>
                  <a:lnTo>
                    <a:pt x="0" y="782"/>
                  </a:lnTo>
                  <a:lnTo>
                    <a:pt x="0" y="112"/>
                  </a:lnTo>
                  <a:lnTo>
                    <a:pt x="3" y="87"/>
                  </a:lnTo>
                  <a:lnTo>
                    <a:pt x="11" y="62"/>
                  </a:lnTo>
                  <a:lnTo>
                    <a:pt x="25" y="42"/>
                  </a:lnTo>
                  <a:lnTo>
                    <a:pt x="42" y="24"/>
                  </a:lnTo>
                  <a:lnTo>
                    <a:pt x="63" y="11"/>
                  </a:lnTo>
                  <a:lnTo>
                    <a:pt x="87" y="3"/>
                  </a:lnTo>
                  <a:lnTo>
                    <a:pt x="11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0" name="Google Shape;10660;p23"/>
            <p:cNvSpPr/>
            <p:nvPr/>
          </p:nvSpPr>
          <p:spPr>
            <a:xfrm>
              <a:off x="5491" y="3635"/>
              <a:ext cx="200" cy="130"/>
            </a:xfrm>
            <a:custGeom>
              <a:rect b="b" l="l" r="r" t="t"/>
              <a:pathLst>
                <a:path extrusionOk="0" h="2161" w="3330">
                  <a:moveTo>
                    <a:pt x="152" y="0"/>
                  </a:moveTo>
                  <a:lnTo>
                    <a:pt x="3179" y="0"/>
                  </a:lnTo>
                  <a:lnTo>
                    <a:pt x="3210" y="3"/>
                  </a:lnTo>
                  <a:lnTo>
                    <a:pt x="3239" y="11"/>
                  </a:lnTo>
                  <a:lnTo>
                    <a:pt x="3264" y="25"/>
                  </a:lnTo>
                  <a:lnTo>
                    <a:pt x="3286" y="43"/>
                  </a:lnTo>
                  <a:lnTo>
                    <a:pt x="3305" y="65"/>
                  </a:lnTo>
                  <a:lnTo>
                    <a:pt x="3319" y="90"/>
                  </a:lnTo>
                  <a:lnTo>
                    <a:pt x="3327" y="119"/>
                  </a:lnTo>
                  <a:lnTo>
                    <a:pt x="3330" y="149"/>
                  </a:lnTo>
                  <a:lnTo>
                    <a:pt x="3330" y="1839"/>
                  </a:lnTo>
                  <a:lnTo>
                    <a:pt x="3127" y="1638"/>
                  </a:lnTo>
                  <a:lnTo>
                    <a:pt x="3159" y="1577"/>
                  </a:lnTo>
                  <a:lnTo>
                    <a:pt x="3184" y="1514"/>
                  </a:lnTo>
                  <a:lnTo>
                    <a:pt x="3205" y="1450"/>
                  </a:lnTo>
                  <a:lnTo>
                    <a:pt x="3220" y="1383"/>
                  </a:lnTo>
                  <a:lnTo>
                    <a:pt x="3229" y="1315"/>
                  </a:lnTo>
                  <a:lnTo>
                    <a:pt x="3232" y="1247"/>
                  </a:lnTo>
                  <a:lnTo>
                    <a:pt x="3229" y="1182"/>
                  </a:lnTo>
                  <a:lnTo>
                    <a:pt x="3221" y="1118"/>
                  </a:lnTo>
                  <a:lnTo>
                    <a:pt x="3208" y="1054"/>
                  </a:lnTo>
                  <a:lnTo>
                    <a:pt x="3191" y="993"/>
                  </a:lnTo>
                  <a:lnTo>
                    <a:pt x="3167" y="934"/>
                  </a:lnTo>
                  <a:lnTo>
                    <a:pt x="3140" y="877"/>
                  </a:lnTo>
                  <a:lnTo>
                    <a:pt x="3107" y="820"/>
                  </a:lnTo>
                  <a:lnTo>
                    <a:pt x="3069" y="768"/>
                  </a:lnTo>
                  <a:lnTo>
                    <a:pt x="3027" y="718"/>
                  </a:lnTo>
                  <a:lnTo>
                    <a:pt x="3027" y="298"/>
                  </a:lnTo>
                  <a:lnTo>
                    <a:pt x="303" y="298"/>
                  </a:lnTo>
                  <a:lnTo>
                    <a:pt x="303" y="1863"/>
                  </a:lnTo>
                  <a:lnTo>
                    <a:pt x="1902" y="1863"/>
                  </a:lnTo>
                  <a:lnTo>
                    <a:pt x="1952" y="1901"/>
                  </a:lnTo>
                  <a:lnTo>
                    <a:pt x="2004" y="1934"/>
                  </a:lnTo>
                  <a:lnTo>
                    <a:pt x="2058" y="1963"/>
                  </a:lnTo>
                  <a:lnTo>
                    <a:pt x="2114" y="1988"/>
                  </a:lnTo>
                  <a:lnTo>
                    <a:pt x="2173" y="2009"/>
                  </a:lnTo>
                  <a:lnTo>
                    <a:pt x="2233" y="2025"/>
                  </a:lnTo>
                  <a:lnTo>
                    <a:pt x="2294" y="2037"/>
                  </a:lnTo>
                  <a:lnTo>
                    <a:pt x="2356" y="2044"/>
                  </a:lnTo>
                  <a:lnTo>
                    <a:pt x="2419" y="2046"/>
                  </a:lnTo>
                  <a:lnTo>
                    <a:pt x="2490" y="2043"/>
                  </a:lnTo>
                  <a:lnTo>
                    <a:pt x="2558" y="2034"/>
                  </a:lnTo>
                  <a:lnTo>
                    <a:pt x="2625" y="2020"/>
                  </a:lnTo>
                  <a:lnTo>
                    <a:pt x="2692" y="2000"/>
                  </a:lnTo>
                  <a:lnTo>
                    <a:pt x="2756" y="1974"/>
                  </a:lnTo>
                  <a:lnTo>
                    <a:pt x="2817" y="1943"/>
                  </a:lnTo>
                  <a:lnTo>
                    <a:pt x="3027" y="2150"/>
                  </a:lnTo>
                  <a:lnTo>
                    <a:pt x="3031" y="2154"/>
                  </a:lnTo>
                  <a:lnTo>
                    <a:pt x="3037" y="2157"/>
                  </a:lnTo>
                  <a:lnTo>
                    <a:pt x="3041" y="2161"/>
                  </a:lnTo>
                  <a:lnTo>
                    <a:pt x="152" y="2161"/>
                  </a:lnTo>
                  <a:lnTo>
                    <a:pt x="121" y="2158"/>
                  </a:lnTo>
                  <a:lnTo>
                    <a:pt x="93" y="2149"/>
                  </a:lnTo>
                  <a:lnTo>
                    <a:pt x="67" y="2136"/>
                  </a:lnTo>
                  <a:lnTo>
                    <a:pt x="45" y="2117"/>
                  </a:lnTo>
                  <a:lnTo>
                    <a:pt x="26" y="2095"/>
                  </a:lnTo>
                  <a:lnTo>
                    <a:pt x="12" y="2069"/>
                  </a:lnTo>
                  <a:lnTo>
                    <a:pt x="3" y="2041"/>
                  </a:lnTo>
                  <a:lnTo>
                    <a:pt x="0" y="2012"/>
                  </a:lnTo>
                  <a:lnTo>
                    <a:pt x="0" y="149"/>
                  </a:lnTo>
                  <a:lnTo>
                    <a:pt x="3" y="119"/>
                  </a:lnTo>
                  <a:lnTo>
                    <a:pt x="12" y="91"/>
                  </a:lnTo>
                  <a:lnTo>
                    <a:pt x="26" y="65"/>
                  </a:lnTo>
                  <a:lnTo>
                    <a:pt x="45" y="43"/>
                  </a:lnTo>
                  <a:lnTo>
                    <a:pt x="67" y="25"/>
                  </a:lnTo>
                  <a:lnTo>
                    <a:pt x="93" y="11"/>
                  </a:lnTo>
                  <a:lnTo>
                    <a:pt x="121" y="3"/>
                  </a:lnTo>
                  <a:lnTo>
                    <a:pt x="1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1" name="Google Shape;10661;p23"/>
            <p:cNvSpPr/>
            <p:nvPr/>
          </p:nvSpPr>
          <p:spPr>
            <a:xfrm>
              <a:off x="5594" y="3671"/>
              <a:ext cx="90" cy="84"/>
            </a:xfrm>
            <a:custGeom>
              <a:rect b="b" l="l" r="r" t="t"/>
              <a:pathLst>
                <a:path extrusionOk="0" h="1467" w="1492">
                  <a:moveTo>
                    <a:pt x="661" y="134"/>
                  </a:moveTo>
                  <a:lnTo>
                    <a:pt x="609" y="136"/>
                  </a:lnTo>
                  <a:lnTo>
                    <a:pt x="558" y="144"/>
                  </a:lnTo>
                  <a:lnTo>
                    <a:pt x="508" y="156"/>
                  </a:lnTo>
                  <a:lnTo>
                    <a:pt x="461" y="173"/>
                  </a:lnTo>
                  <a:lnTo>
                    <a:pt x="415" y="194"/>
                  </a:lnTo>
                  <a:lnTo>
                    <a:pt x="371" y="220"/>
                  </a:lnTo>
                  <a:lnTo>
                    <a:pt x="329" y="250"/>
                  </a:lnTo>
                  <a:lnTo>
                    <a:pt x="290" y="286"/>
                  </a:lnTo>
                  <a:lnTo>
                    <a:pt x="255" y="324"/>
                  </a:lnTo>
                  <a:lnTo>
                    <a:pt x="225" y="364"/>
                  </a:lnTo>
                  <a:lnTo>
                    <a:pt x="198" y="407"/>
                  </a:lnTo>
                  <a:lnTo>
                    <a:pt x="176" y="453"/>
                  </a:lnTo>
                  <a:lnTo>
                    <a:pt x="159" y="500"/>
                  </a:lnTo>
                  <a:lnTo>
                    <a:pt x="146" y="550"/>
                  </a:lnTo>
                  <a:lnTo>
                    <a:pt x="139" y="600"/>
                  </a:lnTo>
                  <a:lnTo>
                    <a:pt x="136" y="651"/>
                  </a:lnTo>
                  <a:lnTo>
                    <a:pt x="139" y="702"/>
                  </a:lnTo>
                  <a:lnTo>
                    <a:pt x="146" y="753"/>
                  </a:lnTo>
                  <a:lnTo>
                    <a:pt x="159" y="802"/>
                  </a:lnTo>
                  <a:lnTo>
                    <a:pt x="176" y="849"/>
                  </a:lnTo>
                  <a:lnTo>
                    <a:pt x="198" y="894"/>
                  </a:lnTo>
                  <a:lnTo>
                    <a:pt x="225" y="937"/>
                  </a:lnTo>
                  <a:lnTo>
                    <a:pt x="255" y="978"/>
                  </a:lnTo>
                  <a:lnTo>
                    <a:pt x="290" y="1017"/>
                  </a:lnTo>
                  <a:lnTo>
                    <a:pt x="329" y="1051"/>
                  </a:lnTo>
                  <a:lnTo>
                    <a:pt x="371" y="1081"/>
                  </a:lnTo>
                  <a:lnTo>
                    <a:pt x="415" y="1107"/>
                  </a:lnTo>
                  <a:lnTo>
                    <a:pt x="461" y="1129"/>
                  </a:lnTo>
                  <a:lnTo>
                    <a:pt x="508" y="1146"/>
                  </a:lnTo>
                  <a:lnTo>
                    <a:pt x="558" y="1158"/>
                  </a:lnTo>
                  <a:lnTo>
                    <a:pt x="609" y="1165"/>
                  </a:lnTo>
                  <a:lnTo>
                    <a:pt x="661" y="1168"/>
                  </a:lnTo>
                  <a:lnTo>
                    <a:pt x="713" y="1165"/>
                  </a:lnTo>
                  <a:lnTo>
                    <a:pt x="765" y="1158"/>
                  </a:lnTo>
                  <a:lnTo>
                    <a:pt x="814" y="1146"/>
                  </a:lnTo>
                  <a:lnTo>
                    <a:pt x="863" y="1129"/>
                  </a:lnTo>
                  <a:lnTo>
                    <a:pt x="909" y="1107"/>
                  </a:lnTo>
                  <a:lnTo>
                    <a:pt x="953" y="1081"/>
                  </a:lnTo>
                  <a:lnTo>
                    <a:pt x="995" y="1051"/>
                  </a:lnTo>
                  <a:lnTo>
                    <a:pt x="1034" y="1017"/>
                  </a:lnTo>
                  <a:lnTo>
                    <a:pt x="1068" y="978"/>
                  </a:lnTo>
                  <a:lnTo>
                    <a:pt x="1099" y="937"/>
                  </a:lnTo>
                  <a:lnTo>
                    <a:pt x="1126" y="894"/>
                  </a:lnTo>
                  <a:lnTo>
                    <a:pt x="1147" y="849"/>
                  </a:lnTo>
                  <a:lnTo>
                    <a:pt x="1164" y="802"/>
                  </a:lnTo>
                  <a:lnTo>
                    <a:pt x="1177" y="753"/>
                  </a:lnTo>
                  <a:lnTo>
                    <a:pt x="1185" y="702"/>
                  </a:lnTo>
                  <a:lnTo>
                    <a:pt x="1187" y="651"/>
                  </a:lnTo>
                  <a:lnTo>
                    <a:pt x="1185" y="600"/>
                  </a:lnTo>
                  <a:lnTo>
                    <a:pt x="1177" y="550"/>
                  </a:lnTo>
                  <a:lnTo>
                    <a:pt x="1164" y="500"/>
                  </a:lnTo>
                  <a:lnTo>
                    <a:pt x="1147" y="453"/>
                  </a:lnTo>
                  <a:lnTo>
                    <a:pt x="1126" y="407"/>
                  </a:lnTo>
                  <a:lnTo>
                    <a:pt x="1099" y="364"/>
                  </a:lnTo>
                  <a:lnTo>
                    <a:pt x="1068" y="324"/>
                  </a:lnTo>
                  <a:lnTo>
                    <a:pt x="1034" y="286"/>
                  </a:lnTo>
                  <a:lnTo>
                    <a:pt x="995" y="250"/>
                  </a:lnTo>
                  <a:lnTo>
                    <a:pt x="953" y="220"/>
                  </a:lnTo>
                  <a:lnTo>
                    <a:pt x="909" y="194"/>
                  </a:lnTo>
                  <a:lnTo>
                    <a:pt x="863" y="173"/>
                  </a:lnTo>
                  <a:lnTo>
                    <a:pt x="814" y="156"/>
                  </a:lnTo>
                  <a:lnTo>
                    <a:pt x="765" y="144"/>
                  </a:lnTo>
                  <a:lnTo>
                    <a:pt x="713" y="136"/>
                  </a:lnTo>
                  <a:lnTo>
                    <a:pt x="661" y="134"/>
                  </a:lnTo>
                  <a:close/>
                  <a:moveTo>
                    <a:pt x="661" y="0"/>
                  </a:moveTo>
                  <a:lnTo>
                    <a:pt x="721" y="2"/>
                  </a:lnTo>
                  <a:lnTo>
                    <a:pt x="778" y="11"/>
                  </a:lnTo>
                  <a:lnTo>
                    <a:pt x="834" y="23"/>
                  </a:lnTo>
                  <a:lnTo>
                    <a:pt x="888" y="40"/>
                  </a:lnTo>
                  <a:lnTo>
                    <a:pt x="941" y="61"/>
                  </a:lnTo>
                  <a:lnTo>
                    <a:pt x="992" y="87"/>
                  </a:lnTo>
                  <a:lnTo>
                    <a:pt x="1040" y="117"/>
                  </a:lnTo>
                  <a:lnTo>
                    <a:pt x="1086" y="152"/>
                  </a:lnTo>
                  <a:lnTo>
                    <a:pt x="1130" y="191"/>
                  </a:lnTo>
                  <a:lnTo>
                    <a:pt x="1168" y="233"/>
                  </a:lnTo>
                  <a:lnTo>
                    <a:pt x="1204" y="279"/>
                  </a:lnTo>
                  <a:lnTo>
                    <a:pt x="1235" y="326"/>
                  </a:lnTo>
                  <a:lnTo>
                    <a:pt x="1261" y="376"/>
                  </a:lnTo>
                  <a:lnTo>
                    <a:pt x="1283" y="428"/>
                  </a:lnTo>
                  <a:lnTo>
                    <a:pt x="1300" y="481"/>
                  </a:lnTo>
                  <a:lnTo>
                    <a:pt x="1312" y="537"/>
                  </a:lnTo>
                  <a:lnTo>
                    <a:pt x="1320" y="593"/>
                  </a:lnTo>
                  <a:lnTo>
                    <a:pt x="1322" y="651"/>
                  </a:lnTo>
                  <a:lnTo>
                    <a:pt x="1319" y="710"/>
                  </a:lnTo>
                  <a:lnTo>
                    <a:pt x="1312" y="769"/>
                  </a:lnTo>
                  <a:lnTo>
                    <a:pt x="1298" y="826"/>
                  </a:lnTo>
                  <a:lnTo>
                    <a:pt x="1280" y="881"/>
                  </a:lnTo>
                  <a:lnTo>
                    <a:pt x="1256" y="934"/>
                  </a:lnTo>
                  <a:lnTo>
                    <a:pt x="1229" y="985"/>
                  </a:lnTo>
                  <a:lnTo>
                    <a:pt x="1195" y="1034"/>
                  </a:lnTo>
                  <a:lnTo>
                    <a:pt x="1157" y="1080"/>
                  </a:lnTo>
                  <a:lnTo>
                    <a:pt x="1189" y="1111"/>
                  </a:lnTo>
                  <a:lnTo>
                    <a:pt x="1204" y="1111"/>
                  </a:lnTo>
                  <a:lnTo>
                    <a:pt x="1218" y="1114"/>
                  </a:lnTo>
                  <a:lnTo>
                    <a:pt x="1233" y="1121"/>
                  </a:lnTo>
                  <a:lnTo>
                    <a:pt x="1245" y="1130"/>
                  </a:lnTo>
                  <a:lnTo>
                    <a:pt x="1472" y="1355"/>
                  </a:lnTo>
                  <a:lnTo>
                    <a:pt x="1484" y="1369"/>
                  </a:lnTo>
                  <a:lnTo>
                    <a:pt x="1490" y="1385"/>
                  </a:lnTo>
                  <a:lnTo>
                    <a:pt x="1492" y="1401"/>
                  </a:lnTo>
                  <a:lnTo>
                    <a:pt x="1490" y="1418"/>
                  </a:lnTo>
                  <a:lnTo>
                    <a:pt x="1484" y="1434"/>
                  </a:lnTo>
                  <a:lnTo>
                    <a:pt x="1472" y="1448"/>
                  </a:lnTo>
                  <a:lnTo>
                    <a:pt x="1458" y="1459"/>
                  </a:lnTo>
                  <a:lnTo>
                    <a:pt x="1442" y="1465"/>
                  </a:lnTo>
                  <a:lnTo>
                    <a:pt x="1424" y="1467"/>
                  </a:lnTo>
                  <a:lnTo>
                    <a:pt x="1407" y="1465"/>
                  </a:lnTo>
                  <a:lnTo>
                    <a:pt x="1391" y="1459"/>
                  </a:lnTo>
                  <a:lnTo>
                    <a:pt x="1376" y="1448"/>
                  </a:lnTo>
                  <a:lnTo>
                    <a:pt x="1149" y="1224"/>
                  </a:lnTo>
                  <a:lnTo>
                    <a:pt x="1139" y="1212"/>
                  </a:lnTo>
                  <a:lnTo>
                    <a:pt x="1133" y="1199"/>
                  </a:lnTo>
                  <a:lnTo>
                    <a:pt x="1130" y="1185"/>
                  </a:lnTo>
                  <a:lnTo>
                    <a:pt x="1130" y="1170"/>
                  </a:lnTo>
                  <a:lnTo>
                    <a:pt x="1098" y="1139"/>
                  </a:lnTo>
                  <a:lnTo>
                    <a:pt x="1051" y="1176"/>
                  </a:lnTo>
                  <a:lnTo>
                    <a:pt x="1001" y="1208"/>
                  </a:lnTo>
                  <a:lnTo>
                    <a:pt x="949" y="1236"/>
                  </a:lnTo>
                  <a:lnTo>
                    <a:pt x="895" y="1260"/>
                  </a:lnTo>
                  <a:lnTo>
                    <a:pt x="839" y="1278"/>
                  </a:lnTo>
                  <a:lnTo>
                    <a:pt x="782" y="1291"/>
                  </a:lnTo>
                  <a:lnTo>
                    <a:pt x="722" y="1299"/>
                  </a:lnTo>
                  <a:lnTo>
                    <a:pt x="661" y="1302"/>
                  </a:lnTo>
                  <a:lnTo>
                    <a:pt x="603" y="1299"/>
                  </a:lnTo>
                  <a:lnTo>
                    <a:pt x="546" y="1292"/>
                  </a:lnTo>
                  <a:lnTo>
                    <a:pt x="490" y="1280"/>
                  </a:lnTo>
                  <a:lnTo>
                    <a:pt x="435" y="1263"/>
                  </a:lnTo>
                  <a:lnTo>
                    <a:pt x="383" y="1241"/>
                  </a:lnTo>
                  <a:lnTo>
                    <a:pt x="332" y="1215"/>
                  </a:lnTo>
                  <a:lnTo>
                    <a:pt x="283" y="1184"/>
                  </a:lnTo>
                  <a:lnTo>
                    <a:pt x="238" y="1150"/>
                  </a:lnTo>
                  <a:lnTo>
                    <a:pt x="194" y="1111"/>
                  </a:lnTo>
                  <a:lnTo>
                    <a:pt x="155" y="1069"/>
                  </a:lnTo>
                  <a:lnTo>
                    <a:pt x="120" y="1024"/>
                  </a:lnTo>
                  <a:lnTo>
                    <a:pt x="89" y="975"/>
                  </a:lnTo>
                  <a:lnTo>
                    <a:pt x="63" y="925"/>
                  </a:lnTo>
                  <a:lnTo>
                    <a:pt x="40" y="874"/>
                  </a:lnTo>
                  <a:lnTo>
                    <a:pt x="23" y="820"/>
                  </a:lnTo>
                  <a:lnTo>
                    <a:pt x="11" y="765"/>
                  </a:lnTo>
                  <a:lnTo>
                    <a:pt x="4" y="708"/>
                  </a:lnTo>
                  <a:lnTo>
                    <a:pt x="0" y="651"/>
                  </a:lnTo>
                  <a:lnTo>
                    <a:pt x="4" y="593"/>
                  </a:lnTo>
                  <a:lnTo>
                    <a:pt x="11" y="537"/>
                  </a:lnTo>
                  <a:lnTo>
                    <a:pt x="23" y="481"/>
                  </a:lnTo>
                  <a:lnTo>
                    <a:pt x="40" y="428"/>
                  </a:lnTo>
                  <a:lnTo>
                    <a:pt x="63" y="376"/>
                  </a:lnTo>
                  <a:lnTo>
                    <a:pt x="89" y="326"/>
                  </a:lnTo>
                  <a:lnTo>
                    <a:pt x="120" y="279"/>
                  </a:lnTo>
                  <a:lnTo>
                    <a:pt x="155" y="233"/>
                  </a:lnTo>
                  <a:lnTo>
                    <a:pt x="194" y="191"/>
                  </a:lnTo>
                  <a:lnTo>
                    <a:pt x="238" y="152"/>
                  </a:lnTo>
                  <a:lnTo>
                    <a:pt x="283" y="117"/>
                  </a:lnTo>
                  <a:lnTo>
                    <a:pt x="332" y="87"/>
                  </a:lnTo>
                  <a:lnTo>
                    <a:pt x="383" y="61"/>
                  </a:lnTo>
                  <a:lnTo>
                    <a:pt x="435" y="40"/>
                  </a:lnTo>
                  <a:lnTo>
                    <a:pt x="490" y="23"/>
                  </a:lnTo>
                  <a:lnTo>
                    <a:pt x="546" y="11"/>
                  </a:lnTo>
                  <a:lnTo>
                    <a:pt x="603" y="2"/>
                  </a:lnTo>
                  <a:lnTo>
                    <a:pt x="6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62" name="Google Shape;10662;p23"/>
          <p:cNvSpPr/>
          <p:nvPr/>
        </p:nvSpPr>
        <p:spPr>
          <a:xfrm>
            <a:off x="16204469" y="26311329"/>
            <a:ext cx="454690" cy="454690"/>
          </a:xfrm>
          <a:custGeom>
            <a:rect b="b" l="l" r="r" t="t"/>
            <a:pathLst>
              <a:path extrusionOk="0" h="3735" w="3735">
                <a:moveTo>
                  <a:pt x="2570" y="1130"/>
                </a:moveTo>
                <a:lnTo>
                  <a:pt x="2558" y="1132"/>
                </a:lnTo>
                <a:lnTo>
                  <a:pt x="1220" y="1606"/>
                </a:lnTo>
                <a:lnTo>
                  <a:pt x="1210" y="1612"/>
                </a:lnTo>
                <a:lnTo>
                  <a:pt x="1203" y="1621"/>
                </a:lnTo>
                <a:lnTo>
                  <a:pt x="1199" y="1631"/>
                </a:lnTo>
                <a:lnTo>
                  <a:pt x="1200" y="1643"/>
                </a:lnTo>
                <a:lnTo>
                  <a:pt x="1204" y="1654"/>
                </a:lnTo>
                <a:lnTo>
                  <a:pt x="1212" y="1663"/>
                </a:lnTo>
                <a:lnTo>
                  <a:pt x="1542" y="1903"/>
                </a:lnTo>
                <a:lnTo>
                  <a:pt x="1143" y="2301"/>
                </a:lnTo>
                <a:lnTo>
                  <a:pt x="1136" y="2312"/>
                </a:lnTo>
                <a:lnTo>
                  <a:pt x="1133" y="2324"/>
                </a:lnTo>
                <a:lnTo>
                  <a:pt x="1136" y="2336"/>
                </a:lnTo>
                <a:lnTo>
                  <a:pt x="1143" y="2347"/>
                </a:lnTo>
                <a:lnTo>
                  <a:pt x="1384" y="2588"/>
                </a:lnTo>
                <a:lnTo>
                  <a:pt x="1394" y="2595"/>
                </a:lnTo>
                <a:lnTo>
                  <a:pt x="1407" y="2598"/>
                </a:lnTo>
                <a:lnTo>
                  <a:pt x="1419" y="2595"/>
                </a:lnTo>
                <a:lnTo>
                  <a:pt x="1429" y="2588"/>
                </a:lnTo>
                <a:lnTo>
                  <a:pt x="1828" y="2190"/>
                </a:lnTo>
                <a:lnTo>
                  <a:pt x="2069" y="2519"/>
                </a:lnTo>
                <a:lnTo>
                  <a:pt x="2077" y="2527"/>
                </a:lnTo>
                <a:lnTo>
                  <a:pt x="2088" y="2531"/>
                </a:lnTo>
                <a:lnTo>
                  <a:pt x="2100" y="2532"/>
                </a:lnTo>
                <a:lnTo>
                  <a:pt x="2111" y="2528"/>
                </a:lnTo>
                <a:lnTo>
                  <a:pt x="2120" y="2521"/>
                </a:lnTo>
                <a:lnTo>
                  <a:pt x="2126" y="2510"/>
                </a:lnTo>
                <a:lnTo>
                  <a:pt x="2600" y="1173"/>
                </a:lnTo>
                <a:lnTo>
                  <a:pt x="2601" y="1160"/>
                </a:lnTo>
                <a:lnTo>
                  <a:pt x="2599" y="1149"/>
                </a:lnTo>
                <a:lnTo>
                  <a:pt x="2592" y="1139"/>
                </a:lnTo>
                <a:lnTo>
                  <a:pt x="2582" y="1132"/>
                </a:lnTo>
                <a:lnTo>
                  <a:pt x="2570" y="1130"/>
                </a:lnTo>
                <a:close/>
                <a:moveTo>
                  <a:pt x="1866" y="0"/>
                </a:moveTo>
                <a:lnTo>
                  <a:pt x="1981" y="3"/>
                </a:lnTo>
                <a:lnTo>
                  <a:pt x="2093" y="14"/>
                </a:lnTo>
                <a:lnTo>
                  <a:pt x="2204" y="31"/>
                </a:lnTo>
                <a:lnTo>
                  <a:pt x="2311" y="53"/>
                </a:lnTo>
                <a:lnTo>
                  <a:pt x="2416" y="81"/>
                </a:lnTo>
                <a:lnTo>
                  <a:pt x="2519" y="117"/>
                </a:lnTo>
                <a:lnTo>
                  <a:pt x="2619" y="157"/>
                </a:lnTo>
                <a:lnTo>
                  <a:pt x="2716" y="204"/>
                </a:lnTo>
                <a:lnTo>
                  <a:pt x="2810" y="255"/>
                </a:lnTo>
                <a:lnTo>
                  <a:pt x="2901" y="311"/>
                </a:lnTo>
                <a:lnTo>
                  <a:pt x="2988" y="374"/>
                </a:lnTo>
                <a:lnTo>
                  <a:pt x="3071" y="439"/>
                </a:lnTo>
                <a:lnTo>
                  <a:pt x="3150" y="510"/>
                </a:lnTo>
                <a:lnTo>
                  <a:pt x="3225" y="585"/>
                </a:lnTo>
                <a:lnTo>
                  <a:pt x="3296" y="664"/>
                </a:lnTo>
                <a:lnTo>
                  <a:pt x="3362" y="747"/>
                </a:lnTo>
                <a:lnTo>
                  <a:pt x="3424" y="834"/>
                </a:lnTo>
                <a:lnTo>
                  <a:pt x="3480" y="925"/>
                </a:lnTo>
                <a:lnTo>
                  <a:pt x="3531" y="1019"/>
                </a:lnTo>
                <a:lnTo>
                  <a:pt x="3578" y="1116"/>
                </a:lnTo>
                <a:lnTo>
                  <a:pt x="3618" y="1216"/>
                </a:lnTo>
                <a:lnTo>
                  <a:pt x="3654" y="1319"/>
                </a:lnTo>
                <a:lnTo>
                  <a:pt x="3682" y="1424"/>
                </a:lnTo>
                <a:lnTo>
                  <a:pt x="3704" y="1531"/>
                </a:lnTo>
                <a:lnTo>
                  <a:pt x="3721" y="1642"/>
                </a:lnTo>
                <a:lnTo>
                  <a:pt x="3732" y="1753"/>
                </a:lnTo>
                <a:lnTo>
                  <a:pt x="3735" y="1866"/>
                </a:lnTo>
                <a:lnTo>
                  <a:pt x="3732" y="1981"/>
                </a:lnTo>
                <a:lnTo>
                  <a:pt x="3721" y="2093"/>
                </a:lnTo>
                <a:lnTo>
                  <a:pt x="3704" y="2204"/>
                </a:lnTo>
                <a:lnTo>
                  <a:pt x="3682" y="2311"/>
                </a:lnTo>
                <a:lnTo>
                  <a:pt x="3654" y="2416"/>
                </a:lnTo>
                <a:lnTo>
                  <a:pt x="3618" y="2519"/>
                </a:lnTo>
                <a:lnTo>
                  <a:pt x="3578" y="2619"/>
                </a:lnTo>
                <a:lnTo>
                  <a:pt x="3531" y="2716"/>
                </a:lnTo>
                <a:lnTo>
                  <a:pt x="3480" y="2810"/>
                </a:lnTo>
                <a:lnTo>
                  <a:pt x="3424" y="2901"/>
                </a:lnTo>
                <a:lnTo>
                  <a:pt x="3362" y="2988"/>
                </a:lnTo>
                <a:lnTo>
                  <a:pt x="3296" y="3071"/>
                </a:lnTo>
                <a:lnTo>
                  <a:pt x="3225" y="3150"/>
                </a:lnTo>
                <a:lnTo>
                  <a:pt x="3150" y="3225"/>
                </a:lnTo>
                <a:lnTo>
                  <a:pt x="3071" y="3296"/>
                </a:lnTo>
                <a:lnTo>
                  <a:pt x="2988" y="3362"/>
                </a:lnTo>
                <a:lnTo>
                  <a:pt x="2901" y="3424"/>
                </a:lnTo>
                <a:lnTo>
                  <a:pt x="2810" y="3480"/>
                </a:lnTo>
                <a:lnTo>
                  <a:pt x="2716" y="3531"/>
                </a:lnTo>
                <a:lnTo>
                  <a:pt x="2619" y="3578"/>
                </a:lnTo>
                <a:lnTo>
                  <a:pt x="2519" y="3618"/>
                </a:lnTo>
                <a:lnTo>
                  <a:pt x="2416" y="3654"/>
                </a:lnTo>
                <a:lnTo>
                  <a:pt x="2311" y="3682"/>
                </a:lnTo>
                <a:lnTo>
                  <a:pt x="2204" y="3704"/>
                </a:lnTo>
                <a:lnTo>
                  <a:pt x="2093" y="3721"/>
                </a:lnTo>
                <a:lnTo>
                  <a:pt x="1981" y="3732"/>
                </a:lnTo>
                <a:lnTo>
                  <a:pt x="1866" y="3735"/>
                </a:lnTo>
                <a:lnTo>
                  <a:pt x="1753" y="3732"/>
                </a:lnTo>
                <a:lnTo>
                  <a:pt x="1642" y="3721"/>
                </a:lnTo>
                <a:lnTo>
                  <a:pt x="1531" y="3704"/>
                </a:lnTo>
                <a:lnTo>
                  <a:pt x="1424" y="3682"/>
                </a:lnTo>
                <a:lnTo>
                  <a:pt x="1319" y="3654"/>
                </a:lnTo>
                <a:lnTo>
                  <a:pt x="1216" y="3618"/>
                </a:lnTo>
                <a:lnTo>
                  <a:pt x="1116" y="3578"/>
                </a:lnTo>
                <a:lnTo>
                  <a:pt x="1019" y="3531"/>
                </a:lnTo>
                <a:lnTo>
                  <a:pt x="925" y="3480"/>
                </a:lnTo>
                <a:lnTo>
                  <a:pt x="834" y="3424"/>
                </a:lnTo>
                <a:lnTo>
                  <a:pt x="747" y="3362"/>
                </a:lnTo>
                <a:lnTo>
                  <a:pt x="664" y="3296"/>
                </a:lnTo>
                <a:lnTo>
                  <a:pt x="585" y="3225"/>
                </a:lnTo>
                <a:lnTo>
                  <a:pt x="510" y="3150"/>
                </a:lnTo>
                <a:lnTo>
                  <a:pt x="439" y="3071"/>
                </a:lnTo>
                <a:lnTo>
                  <a:pt x="374" y="2988"/>
                </a:lnTo>
                <a:lnTo>
                  <a:pt x="311" y="2901"/>
                </a:lnTo>
                <a:lnTo>
                  <a:pt x="255" y="2810"/>
                </a:lnTo>
                <a:lnTo>
                  <a:pt x="204" y="2716"/>
                </a:lnTo>
                <a:lnTo>
                  <a:pt x="157" y="2619"/>
                </a:lnTo>
                <a:lnTo>
                  <a:pt x="117" y="2519"/>
                </a:lnTo>
                <a:lnTo>
                  <a:pt x="81" y="2416"/>
                </a:lnTo>
                <a:lnTo>
                  <a:pt x="53" y="2311"/>
                </a:lnTo>
                <a:lnTo>
                  <a:pt x="31" y="2204"/>
                </a:lnTo>
                <a:lnTo>
                  <a:pt x="14" y="2093"/>
                </a:lnTo>
                <a:lnTo>
                  <a:pt x="3" y="1981"/>
                </a:lnTo>
                <a:lnTo>
                  <a:pt x="0" y="1866"/>
                </a:lnTo>
                <a:lnTo>
                  <a:pt x="3" y="1753"/>
                </a:lnTo>
                <a:lnTo>
                  <a:pt x="14" y="1642"/>
                </a:lnTo>
                <a:lnTo>
                  <a:pt x="31" y="1531"/>
                </a:lnTo>
                <a:lnTo>
                  <a:pt x="53" y="1424"/>
                </a:lnTo>
                <a:lnTo>
                  <a:pt x="81" y="1319"/>
                </a:lnTo>
                <a:lnTo>
                  <a:pt x="117" y="1216"/>
                </a:lnTo>
                <a:lnTo>
                  <a:pt x="157" y="1116"/>
                </a:lnTo>
                <a:lnTo>
                  <a:pt x="204" y="1019"/>
                </a:lnTo>
                <a:lnTo>
                  <a:pt x="255" y="925"/>
                </a:lnTo>
                <a:lnTo>
                  <a:pt x="311" y="834"/>
                </a:lnTo>
                <a:lnTo>
                  <a:pt x="374" y="747"/>
                </a:lnTo>
                <a:lnTo>
                  <a:pt x="439" y="664"/>
                </a:lnTo>
                <a:lnTo>
                  <a:pt x="510" y="585"/>
                </a:lnTo>
                <a:lnTo>
                  <a:pt x="585" y="510"/>
                </a:lnTo>
                <a:lnTo>
                  <a:pt x="664" y="439"/>
                </a:lnTo>
                <a:lnTo>
                  <a:pt x="747" y="374"/>
                </a:lnTo>
                <a:lnTo>
                  <a:pt x="834" y="311"/>
                </a:lnTo>
                <a:lnTo>
                  <a:pt x="925" y="255"/>
                </a:lnTo>
                <a:lnTo>
                  <a:pt x="1019" y="204"/>
                </a:lnTo>
                <a:lnTo>
                  <a:pt x="1116" y="157"/>
                </a:lnTo>
                <a:lnTo>
                  <a:pt x="1216" y="117"/>
                </a:lnTo>
                <a:lnTo>
                  <a:pt x="1319" y="81"/>
                </a:lnTo>
                <a:lnTo>
                  <a:pt x="1424" y="53"/>
                </a:lnTo>
                <a:lnTo>
                  <a:pt x="1531" y="31"/>
                </a:lnTo>
                <a:lnTo>
                  <a:pt x="1642" y="14"/>
                </a:lnTo>
                <a:lnTo>
                  <a:pt x="1753"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0663" name="Google Shape;10663;p23"/>
          <p:cNvGrpSpPr/>
          <p:nvPr/>
        </p:nvGrpSpPr>
        <p:grpSpPr>
          <a:xfrm>
            <a:off x="18728660" y="26291174"/>
            <a:ext cx="494160" cy="493631"/>
            <a:chOff x="6422" y="3269"/>
            <a:chExt cx="1242" cy="1241"/>
          </a:xfrm>
        </p:grpSpPr>
        <p:sp>
          <p:nvSpPr>
            <p:cNvPr id="10664" name="Google Shape;10664;p23"/>
            <p:cNvSpPr/>
            <p:nvPr/>
          </p:nvSpPr>
          <p:spPr>
            <a:xfrm>
              <a:off x="6851" y="3923"/>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5" name="Google Shape;10665;p23"/>
            <p:cNvSpPr/>
            <p:nvPr/>
          </p:nvSpPr>
          <p:spPr>
            <a:xfrm>
              <a:off x="6851" y="3828"/>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6" name="Google Shape;10666;p23"/>
            <p:cNvSpPr/>
            <p:nvPr/>
          </p:nvSpPr>
          <p:spPr>
            <a:xfrm>
              <a:off x="6422" y="3269"/>
              <a:ext cx="1242" cy="1241"/>
            </a:xfrm>
            <a:custGeom>
              <a:rect b="b" l="l" r="r" t="t"/>
              <a:pathLst>
                <a:path extrusionOk="0" h="3731" w="3735">
                  <a:moveTo>
                    <a:pt x="2244" y="2535"/>
                  </a:moveTo>
                  <a:lnTo>
                    <a:pt x="2244" y="2738"/>
                  </a:lnTo>
                  <a:lnTo>
                    <a:pt x="2864" y="2738"/>
                  </a:lnTo>
                  <a:lnTo>
                    <a:pt x="2864" y="2535"/>
                  </a:lnTo>
                  <a:lnTo>
                    <a:pt x="2244" y="2535"/>
                  </a:lnTo>
                  <a:close/>
                  <a:moveTo>
                    <a:pt x="1257" y="803"/>
                  </a:moveTo>
                  <a:lnTo>
                    <a:pt x="1221" y="806"/>
                  </a:lnTo>
                  <a:lnTo>
                    <a:pt x="1186" y="815"/>
                  </a:lnTo>
                  <a:lnTo>
                    <a:pt x="1154" y="829"/>
                  </a:lnTo>
                  <a:lnTo>
                    <a:pt x="1123" y="847"/>
                  </a:lnTo>
                  <a:lnTo>
                    <a:pt x="1097" y="870"/>
                  </a:lnTo>
                  <a:lnTo>
                    <a:pt x="1074" y="896"/>
                  </a:lnTo>
                  <a:lnTo>
                    <a:pt x="1056" y="925"/>
                  </a:lnTo>
                  <a:lnTo>
                    <a:pt x="1042" y="958"/>
                  </a:lnTo>
                  <a:lnTo>
                    <a:pt x="1033" y="994"/>
                  </a:lnTo>
                  <a:lnTo>
                    <a:pt x="1031" y="1030"/>
                  </a:lnTo>
                  <a:lnTo>
                    <a:pt x="1031" y="2701"/>
                  </a:lnTo>
                  <a:lnTo>
                    <a:pt x="1033" y="2739"/>
                  </a:lnTo>
                  <a:lnTo>
                    <a:pt x="1042" y="2773"/>
                  </a:lnTo>
                  <a:lnTo>
                    <a:pt x="1056" y="2806"/>
                  </a:lnTo>
                  <a:lnTo>
                    <a:pt x="1074" y="2835"/>
                  </a:lnTo>
                  <a:lnTo>
                    <a:pt x="1097" y="2862"/>
                  </a:lnTo>
                  <a:lnTo>
                    <a:pt x="1123" y="2885"/>
                  </a:lnTo>
                  <a:lnTo>
                    <a:pt x="1154" y="2903"/>
                  </a:lnTo>
                  <a:lnTo>
                    <a:pt x="1186" y="2917"/>
                  </a:lnTo>
                  <a:lnTo>
                    <a:pt x="1221" y="2925"/>
                  </a:lnTo>
                  <a:lnTo>
                    <a:pt x="1257" y="2928"/>
                  </a:lnTo>
                  <a:lnTo>
                    <a:pt x="2478" y="2928"/>
                  </a:lnTo>
                  <a:lnTo>
                    <a:pt x="2513" y="2926"/>
                  </a:lnTo>
                  <a:lnTo>
                    <a:pt x="2546" y="2918"/>
                  </a:lnTo>
                  <a:lnTo>
                    <a:pt x="2578" y="2904"/>
                  </a:lnTo>
                  <a:lnTo>
                    <a:pt x="2606" y="2887"/>
                  </a:lnTo>
                  <a:lnTo>
                    <a:pt x="2632" y="2867"/>
                  </a:lnTo>
                  <a:lnTo>
                    <a:pt x="2114" y="2867"/>
                  </a:lnTo>
                  <a:lnTo>
                    <a:pt x="2114" y="2664"/>
                  </a:lnTo>
                  <a:lnTo>
                    <a:pt x="1287" y="2664"/>
                  </a:lnTo>
                  <a:lnTo>
                    <a:pt x="1287" y="2535"/>
                  </a:lnTo>
                  <a:lnTo>
                    <a:pt x="2114" y="2535"/>
                  </a:lnTo>
                  <a:lnTo>
                    <a:pt x="2114" y="2406"/>
                  </a:lnTo>
                  <a:lnTo>
                    <a:pt x="2704" y="2406"/>
                  </a:lnTo>
                  <a:lnTo>
                    <a:pt x="2704" y="1257"/>
                  </a:lnTo>
                  <a:lnTo>
                    <a:pt x="2215" y="1257"/>
                  </a:lnTo>
                  <a:lnTo>
                    <a:pt x="2215" y="803"/>
                  </a:lnTo>
                  <a:lnTo>
                    <a:pt x="1257" y="803"/>
                  </a:lnTo>
                  <a:close/>
                  <a:moveTo>
                    <a:pt x="2312" y="803"/>
                  </a:moveTo>
                  <a:lnTo>
                    <a:pt x="2312" y="1159"/>
                  </a:lnTo>
                  <a:lnTo>
                    <a:pt x="2704" y="1159"/>
                  </a:lnTo>
                  <a:lnTo>
                    <a:pt x="2312" y="803"/>
                  </a:lnTo>
                  <a:close/>
                  <a:moveTo>
                    <a:pt x="1866" y="0"/>
                  </a:moveTo>
                  <a:lnTo>
                    <a:pt x="1981" y="3"/>
                  </a:lnTo>
                  <a:lnTo>
                    <a:pt x="2094" y="14"/>
                  </a:lnTo>
                  <a:lnTo>
                    <a:pt x="2203" y="31"/>
                  </a:lnTo>
                  <a:lnTo>
                    <a:pt x="2311" y="53"/>
                  </a:lnTo>
                  <a:lnTo>
                    <a:pt x="2416" y="82"/>
                  </a:lnTo>
                  <a:lnTo>
                    <a:pt x="2519" y="117"/>
                  </a:lnTo>
                  <a:lnTo>
                    <a:pt x="2619" y="158"/>
                  </a:lnTo>
                  <a:lnTo>
                    <a:pt x="2717" y="203"/>
                  </a:lnTo>
                  <a:lnTo>
                    <a:pt x="2810" y="254"/>
                  </a:lnTo>
                  <a:lnTo>
                    <a:pt x="2901" y="311"/>
                  </a:lnTo>
                  <a:lnTo>
                    <a:pt x="2987" y="372"/>
                  </a:lnTo>
                  <a:lnTo>
                    <a:pt x="3071" y="439"/>
                  </a:lnTo>
                  <a:lnTo>
                    <a:pt x="3150" y="510"/>
                  </a:lnTo>
                  <a:lnTo>
                    <a:pt x="3225" y="585"/>
                  </a:lnTo>
                  <a:lnTo>
                    <a:pt x="3296" y="664"/>
                  </a:lnTo>
                  <a:lnTo>
                    <a:pt x="3362" y="747"/>
                  </a:lnTo>
                  <a:lnTo>
                    <a:pt x="3424" y="833"/>
                  </a:lnTo>
                  <a:lnTo>
                    <a:pt x="3480" y="924"/>
                  </a:lnTo>
                  <a:lnTo>
                    <a:pt x="3532" y="1017"/>
                  </a:lnTo>
                  <a:lnTo>
                    <a:pt x="3578" y="1115"/>
                  </a:lnTo>
                  <a:lnTo>
                    <a:pt x="3618" y="1215"/>
                  </a:lnTo>
                  <a:lnTo>
                    <a:pt x="3653" y="1317"/>
                  </a:lnTo>
                  <a:lnTo>
                    <a:pt x="3683" y="1423"/>
                  </a:lnTo>
                  <a:lnTo>
                    <a:pt x="3705" y="1531"/>
                  </a:lnTo>
                  <a:lnTo>
                    <a:pt x="3721" y="1641"/>
                  </a:lnTo>
                  <a:lnTo>
                    <a:pt x="3732" y="1752"/>
                  </a:lnTo>
                  <a:lnTo>
                    <a:pt x="3735" y="1866"/>
                  </a:lnTo>
                  <a:lnTo>
                    <a:pt x="3732" y="1979"/>
                  </a:lnTo>
                  <a:lnTo>
                    <a:pt x="3721" y="2092"/>
                  </a:lnTo>
                  <a:lnTo>
                    <a:pt x="3705" y="2202"/>
                  </a:lnTo>
                  <a:lnTo>
                    <a:pt x="3683" y="2308"/>
                  </a:lnTo>
                  <a:lnTo>
                    <a:pt x="3653" y="2414"/>
                  </a:lnTo>
                  <a:lnTo>
                    <a:pt x="3618" y="2517"/>
                  </a:lnTo>
                  <a:lnTo>
                    <a:pt x="3578" y="2617"/>
                  </a:lnTo>
                  <a:lnTo>
                    <a:pt x="3532" y="2714"/>
                  </a:lnTo>
                  <a:lnTo>
                    <a:pt x="3480" y="2807"/>
                  </a:lnTo>
                  <a:lnTo>
                    <a:pt x="3424" y="2898"/>
                  </a:lnTo>
                  <a:lnTo>
                    <a:pt x="3362" y="2985"/>
                  </a:lnTo>
                  <a:lnTo>
                    <a:pt x="3296" y="3068"/>
                  </a:lnTo>
                  <a:lnTo>
                    <a:pt x="3225" y="3147"/>
                  </a:lnTo>
                  <a:lnTo>
                    <a:pt x="3150" y="3222"/>
                  </a:lnTo>
                  <a:lnTo>
                    <a:pt x="3071" y="3293"/>
                  </a:lnTo>
                  <a:lnTo>
                    <a:pt x="2987" y="3359"/>
                  </a:lnTo>
                  <a:lnTo>
                    <a:pt x="2901" y="3420"/>
                  </a:lnTo>
                  <a:lnTo>
                    <a:pt x="2810" y="3477"/>
                  </a:lnTo>
                  <a:lnTo>
                    <a:pt x="2717" y="3528"/>
                  </a:lnTo>
                  <a:lnTo>
                    <a:pt x="2619" y="3574"/>
                  </a:lnTo>
                  <a:lnTo>
                    <a:pt x="2519" y="3615"/>
                  </a:lnTo>
                  <a:lnTo>
                    <a:pt x="2416" y="3649"/>
                  </a:lnTo>
                  <a:lnTo>
                    <a:pt x="2311" y="3679"/>
                  </a:lnTo>
                  <a:lnTo>
                    <a:pt x="2203" y="3702"/>
                  </a:lnTo>
                  <a:lnTo>
                    <a:pt x="2094" y="3717"/>
                  </a:lnTo>
                  <a:lnTo>
                    <a:pt x="1981" y="3728"/>
                  </a:lnTo>
                  <a:lnTo>
                    <a:pt x="1866" y="3731"/>
                  </a:lnTo>
                  <a:lnTo>
                    <a:pt x="1754" y="3728"/>
                  </a:lnTo>
                  <a:lnTo>
                    <a:pt x="1641" y="3717"/>
                  </a:lnTo>
                  <a:lnTo>
                    <a:pt x="1532" y="3702"/>
                  </a:lnTo>
                  <a:lnTo>
                    <a:pt x="1424" y="3679"/>
                  </a:lnTo>
                  <a:lnTo>
                    <a:pt x="1319" y="3649"/>
                  </a:lnTo>
                  <a:lnTo>
                    <a:pt x="1216" y="3615"/>
                  </a:lnTo>
                  <a:lnTo>
                    <a:pt x="1116" y="3574"/>
                  </a:lnTo>
                  <a:lnTo>
                    <a:pt x="1018" y="3528"/>
                  </a:lnTo>
                  <a:lnTo>
                    <a:pt x="925" y="3477"/>
                  </a:lnTo>
                  <a:lnTo>
                    <a:pt x="834" y="3420"/>
                  </a:lnTo>
                  <a:lnTo>
                    <a:pt x="748" y="3359"/>
                  </a:lnTo>
                  <a:lnTo>
                    <a:pt x="664" y="3293"/>
                  </a:lnTo>
                  <a:lnTo>
                    <a:pt x="585" y="3222"/>
                  </a:lnTo>
                  <a:lnTo>
                    <a:pt x="510" y="3147"/>
                  </a:lnTo>
                  <a:lnTo>
                    <a:pt x="439" y="3068"/>
                  </a:lnTo>
                  <a:lnTo>
                    <a:pt x="373" y="2985"/>
                  </a:lnTo>
                  <a:lnTo>
                    <a:pt x="311" y="2898"/>
                  </a:lnTo>
                  <a:lnTo>
                    <a:pt x="255" y="2807"/>
                  </a:lnTo>
                  <a:lnTo>
                    <a:pt x="203" y="2714"/>
                  </a:lnTo>
                  <a:lnTo>
                    <a:pt x="157" y="2617"/>
                  </a:lnTo>
                  <a:lnTo>
                    <a:pt x="117" y="2517"/>
                  </a:lnTo>
                  <a:lnTo>
                    <a:pt x="82" y="2414"/>
                  </a:lnTo>
                  <a:lnTo>
                    <a:pt x="52" y="2308"/>
                  </a:lnTo>
                  <a:lnTo>
                    <a:pt x="30" y="2202"/>
                  </a:lnTo>
                  <a:lnTo>
                    <a:pt x="14" y="2092"/>
                  </a:lnTo>
                  <a:lnTo>
                    <a:pt x="3" y="1979"/>
                  </a:lnTo>
                  <a:lnTo>
                    <a:pt x="0" y="1866"/>
                  </a:lnTo>
                  <a:lnTo>
                    <a:pt x="3" y="1752"/>
                  </a:lnTo>
                  <a:lnTo>
                    <a:pt x="14" y="1641"/>
                  </a:lnTo>
                  <a:lnTo>
                    <a:pt x="30" y="1531"/>
                  </a:lnTo>
                  <a:lnTo>
                    <a:pt x="52" y="1423"/>
                  </a:lnTo>
                  <a:lnTo>
                    <a:pt x="82" y="1317"/>
                  </a:lnTo>
                  <a:lnTo>
                    <a:pt x="117" y="1215"/>
                  </a:lnTo>
                  <a:lnTo>
                    <a:pt x="157" y="1115"/>
                  </a:lnTo>
                  <a:lnTo>
                    <a:pt x="203" y="1017"/>
                  </a:lnTo>
                  <a:lnTo>
                    <a:pt x="255" y="924"/>
                  </a:lnTo>
                  <a:lnTo>
                    <a:pt x="311" y="833"/>
                  </a:lnTo>
                  <a:lnTo>
                    <a:pt x="373" y="747"/>
                  </a:lnTo>
                  <a:lnTo>
                    <a:pt x="439" y="664"/>
                  </a:lnTo>
                  <a:lnTo>
                    <a:pt x="510" y="585"/>
                  </a:lnTo>
                  <a:lnTo>
                    <a:pt x="585" y="510"/>
                  </a:lnTo>
                  <a:lnTo>
                    <a:pt x="664" y="439"/>
                  </a:lnTo>
                  <a:lnTo>
                    <a:pt x="748" y="372"/>
                  </a:lnTo>
                  <a:lnTo>
                    <a:pt x="834" y="311"/>
                  </a:lnTo>
                  <a:lnTo>
                    <a:pt x="925" y="254"/>
                  </a:lnTo>
                  <a:lnTo>
                    <a:pt x="1018" y="203"/>
                  </a:lnTo>
                  <a:lnTo>
                    <a:pt x="1116" y="158"/>
                  </a:lnTo>
                  <a:lnTo>
                    <a:pt x="1216" y="117"/>
                  </a:lnTo>
                  <a:lnTo>
                    <a:pt x="1319" y="82"/>
                  </a:lnTo>
                  <a:lnTo>
                    <a:pt x="1424" y="53"/>
                  </a:lnTo>
                  <a:lnTo>
                    <a:pt x="1532" y="31"/>
                  </a:lnTo>
                  <a:lnTo>
                    <a:pt x="1641" y="14"/>
                  </a:lnTo>
                  <a:lnTo>
                    <a:pt x="1754" y="3"/>
                  </a:lnTo>
                  <a:lnTo>
                    <a:pt x="1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7" name="Google Shape;10667;p23"/>
            <p:cNvSpPr/>
            <p:nvPr/>
          </p:nvSpPr>
          <p:spPr>
            <a:xfrm>
              <a:off x="6851" y="3732"/>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68" name="Google Shape;10668;p23"/>
            <p:cNvSpPr/>
            <p:nvPr/>
          </p:nvSpPr>
          <p:spPr>
            <a:xfrm>
              <a:off x="6851" y="4018"/>
              <a:ext cx="30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69" name="Google Shape;10669;p23"/>
          <p:cNvGrpSpPr/>
          <p:nvPr/>
        </p:nvGrpSpPr>
        <p:grpSpPr>
          <a:xfrm>
            <a:off x="12380154" y="26225834"/>
            <a:ext cx="569987" cy="629479"/>
            <a:chOff x="5511" y="3411"/>
            <a:chExt cx="238" cy="263"/>
          </a:xfrm>
        </p:grpSpPr>
        <p:sp>
          <p:nvSpPr>
            <p:cNvPr id="10670" name="Google Shape;10670;p23"/>
            <p:cNvSpPr/>
            <p:nvPr/>
          </p:nvSpPr>
          <p:spPr>
            <a:xfrm>
              <a:off x="5511" y="3564"/>
              <a:ext cx="238" cy="110"/>
            </a:xfrm>
            <a:custGeom>
              <a:rect b="b" l="l" r="r" t="t"/>
              <a:pathLst>
                <a:path extrusionOk="0" h="1414" w="3068">
                  <a:moveTo>
                    <a:pt x="995" y="0"/>
                  </a:moveTo>
                  <a:lnTo>
                    <a:pt x="1285" y="911"/>
                  </a:lnTo>
                  <a:lnTo>
                    <a:pt x="1324" y="1035"/>
                  </a:lnTo>
                  <a:lnTo>
                    <a:pt x="1455" y="670"/>
                  </a:lnTo>
                  <a:lnTo>
                    <a:pt x="1425" y="626"/>
                  </a:lnTo>
                  <a:lnTo>
                    <a:pt x="1400" y="587"/>
                  </a:lnTo>
                  <a:lnTo>
                    <a:pt x="1379" y="550"/>
                  </a:lnTo>
                  <a:lnTo>
                    <a:pt x="1363" y="516"/>
                  </a:lnTo>
                  <a:lnTo>
                    <a:pt x="1349" y="484"/>
                  </a:lnTo>
                  <a:lnTo>
                    <a:pt x="1340" y="454"/>
                  </a:lnTo>
                  <a:lnTo>
                    <a:pt x="1334" y="427"/>
                  </a:lnTo>
                  <a:lnTo>
                    <a:pt x="1331" y="403"/>
                  </a:lnTo>
                  <a:lnTo>
                    <a:pt x="1329" y="381"/>
                  </a:lnTo>
                  <a:lnTo>
                    <a:pt x="1332" y="360"/>
                  </a:lnTo>
                  <a:lnTo>
                    <a:pt x="1337" y="341"/>
                  </a:lnTo>
                  <a:lnTo>
                    <a:pt x="1343" y="326"/>
                  </a:lnTo>
                  <a:lnTo>
                    <a:pt x="1351" y="310"/>
                  </a:lnTo>
                  <a:lnTo>
                    <a:pt x="1362" y="298"/>
                  </a:lnTo>
                  <a:lnTo>
                    <a:pt x="1373" y="287"/>
                  </a:lnTo>
                  <a:lnTo>
                    <a:pt x="1385" y="276"/>
                  </a:lnTo>
                  <a:lnTo>
                    <a:pt x="1398" y="268"/>
                  </a:lnTo>
                  <a:lnTo>
                    <a:pt x="1412" y="261"/>
                  </a:lnTo>
                  <a:lnTo>
                    <a:pt x="1427" y="255"/>
                  </a:lnTo>
                  <a:lnTo>
                    <a:pt x="1441" y="249"/>
                  </a:lnTo>
                  <a:lnTo>
                    <a:pt x="1455" y="245"/>
                  </a:lnTo>
                  <a:lnTo>
                    <a:pt x="1469" y="242"/>
                  </a:lnTo>
                  <a:lnTo>
                    <a:pt x="1483" y="240"/>
                  </a:lnTo>
                  <a:lnTo>
                    <a:pt x="1495" y="238"/>
                  </a:lnTo>
                  <a:lnTo>
                    <a:pt x="1507" y="237"/>
                  </a:lnTo>
                  <a:lnTo>
                    <a:pt x="1517" y="236"/>
                  </a:lnTo>
                  <a:lnTo>
                    <a:pt x="1525" y="236"/>
                  </a:lnTo>
                  <a:lnTo>
                    <a:pt x="1532" y="236"/>
                  </a:lnTo>
                  <a:lnTo>
                    <a:pt x="1536" y="236"/>
                  </a:lnTo>
                  <a:lnTo>
                    <a:pt x="1542" y="236"/>
                  </a:lnTo>
                  <a:lnTo>
                    <a:pt x="1551" y="236"/>
                  </a:lnTo>
                  <a:lnTo>
                    <a:pt x="1561" y="237"/>
                  </a:lnTo>
                  <a:lnTo>
                    <a:pt x="1573" y="238"/>
                  </a:lnTo>
                  <a:lnTo>
                    <a:pt x="1585" y="240"/>
                  </a:lnTo>
                  <a:lnTo>
                    <a:pt x="1599" y="242"/>
                  </a:lnTo>
                  <a:lnTo>
                    <a:pt x="1613" y="245"/>
                  </a:lnTo>
                  <a:lnTo>
                    <a:pt x="1627" y="249"/>
                  </a:lnTo>
                  <a:lnTo>
                    <a:pt x="1641" y="255"/>
                  </a:lnTo>
                  <a:lnTo>
                    <a:pt x="1656" y="261"/>
                  </a:lnTo>
                  <a:lnTo>
                    <a:pt x="1670" y="268"/>
                  </a:lnTo>
                  <a:lnTo>
                    <a:pt x="1684" y="276"/>
                  </a:lnTo>
                  <a:lnTo>
                    <a:pt x="1696" y="287"/>
                  </a:lnTo>
                  <a:lnTo>
                    <a:pt x="1706" y="298"/>
                  </a:lnTo>
                  <a:lnTo>
                    <a:pt x="1717" y="310"/>
                  </a:lnTo>
                  <a:lnTo>
                    <a:pt x="1725" y="326"/>
                  </a:lnTo>
                  <a:lnTo>
                    <a:pt x="1731" y="341"/>
                  </a:lnTo>
                  <a:lnTo>
                    <a:pt x="1736" y="360"/>
                  </a:lnTo>
                  <a:lnTo>
                    <a:pt x="1738" y="381"/>
                  </a:lnTo>
                  <a:lnTo>
                    <a:pt x="1737" y="403"/>
                  </a:lnTo>
                  <a:lnTo>
                    <a:pt x="1734" y="427"/>
                  </a:lnTo>
                  <a:lnTo>
                    <a:pt x="1728" y="454"/>
                  </a:lnTo>
                  <a:lnTo>
                    <a:pt x="1719" y="484"/>
                  </a:lnTo>
                  <a:lnTo>
                    <a:pt x="1705" y="516"/>
                  </a:lnTo>
                  <a:lnTo>
                    <a:pt x="1689" y="550"/>
                  </a:lnTo>
                  <a:lnTo>
                    <a:pt x="1668" y="587"/>
                  </a:lnTo>
                  <a:lnTo>
                    <a:pt x="1643" y="626"/>
                  </a:lnTo>
                  <a:lnTo>
                    <a:pt x="1613" y="670"/>
                  </a:lnTo>
                  <a:lnTo>
                    <a:pt x="1743" y="1035"/>
                  </a:lnTo>
                  <a:lnTo>
                    <a:pt x="1783" y="911"/>
                  </a:lnTo>
                  <a:lnTo>
                    <a:pt x="2072" y="0"/>
                  </a:lnTo>
                  <a:lnTo>
                    <a:pt x="2074" y="2"/>
                  </a:lnTo>
                  <a:lnTo>
                    <a:pt x="2081" y="6"/>
                  </a:lnTo>
                  <a:lnTo>
                    <a:pt x="2093" y="13"/>
                  </a:lnTo>
                  <a:lnTo>
                    <a:pt x="2108" y="22"/>
                  </a:lnTo>
                  <a:lnTo>
                    <a:pt x="2129" y="35"/>
                  </a:lnTo>
                  <a:lnTo>
                    <a:pt x="2153" y="48"/>
                  </a:lnTo>
                  <a:lnTo>
                    <a:pt x="2182" y="65"/>
                  </a:lnTo>
                  <a:lnTo>
                    <a:pt x="2214" y="82"/>
                  </a:lnTo>
                  <a:lnTo>
                    <a:pt x="2250" y="101"/>
                  </a:lnTo>
                  <a:lnTo>
                    <a:pt x="2290" y="121"/>
                  </a:lnTo>
                  <a:lnTo>
                    <a:pt x="2334" y="143"/>
                  </a:lnTo>
                  <a:lnTo>
                    <a:pt x="2381" y="166"/>
                  </a:lnTo>
                  <a:lnTo>
                    <a:pt x="2433" y="190"/>
                  </a:lnTo>
                  <a:lnTo>
                    <a:pt x="2488" y="214"/>
                  </a:lnTo>
                  <a:lnTo>
                    <a:pt x="2546" y="239"/>
                  </a:lnTo>
                  <a:lnTo>
                    <a:pt x="2607" y="264"/>
                  </a:lnTo>
                  <a:lnTo>
                    <a:pt x="2671" y="290"/>
                  </a:lnTo>
                  <a:lnTo>
                    <a:pt x="2725" y="310"/>
                  </a:lnTo>
                  <a:lnTo>
                    <a:pt x="2774" y="335"/>
                  </a:lnTo>
                  <a:lnTo>
                    <a:pt x="2817" y="361"/>
                  </a:lnTo>
                  <a:lnTo>
                    <a:pt x="2857" y="390"/>
                  </a:lnTo>
                  <a:lnTo>
                    <a:pt x="2891" y="422"/>
                  </a:lnTo>
                  <a:lnTo>
                    <a:pt x="2921" y="456"/>
                  </a:lnTo>
                  <a:lnTo>
                    <a:pt x="2948" y="493"/>
                  </a:lnTo>
                  <a:lnTo>
                    <a:pt x="2971" y="532"/>
                  </a:lnTo>
                  <a:lnTo>
                    <a:pt x="2990" y="576"/>
                  </a:lnTo>
                  <a:lnTo>
                    <a:pt x="3007" y="621"/>
                  </a:lnTo>
                  <a:lnTo>
                    <a:pt x="3021" y="670"/>
                  </a:lnTo>
                  <a:lnTo>
                    <a:pt x="3033" y="720"/>
                  </a:lnTo>
                  <a:lnTo>
                    <a:pt x="3042" y="775"/>
                  </a:lnTo>
                  <a:lnTo>
                    <a:pt x="3049" y="833"/>
                  </a:lnTo>
                  <a:lnTo>
                    <a:pt x="3055" y="894"/>
                  </a:lnTo>
                  <a:lnTo>
                    <a:pt x="3059" y="958"/>
                  </a:lnTo>
                  <a:lnTo>
                    <a:pt x="3062" y="1025"/>
                  </a:lnTo>
                  <a:lnTo>
                    <a:pt x="3064" y="1096"/>
                  </a:lnTo>
                  <a:lnTo>
                    <a:pt x="3065" y="1169"/>
                  </a:lnTo>
                  <a:lnTo>
                    <a:pt x="3066" y="1248"/>
                  </a:lnTo>
                  <a:lnTo>
                    <a:pt x="3067" y="1328"/>
                  </a:lnTo>
                  <a:lnTo>
                    <a:pt x="3068" y="1414"/>
                  </a:lnTo>
                  <a:lnTo>
                    <a:pt x="0" y="1414"/>
                  </a:lnTo>
                  <a:lnTo>
                    <a:pt x="1" y="1328"/>
                  </a:lnTo>
                  <a:lnTo>
                    <a:pt x="2" y="1248"/>
                  </a:lnTo>
                  <a:lnTo>
                    <a:pt x="3" y="1169"/>
                  </a:lnTo>
                  <a:lnTo>
                    <a:pt x="4" y="1096"/>
                  </a:lnTo>
                  <a:lnTo>
                    <a:pt x="6" y="1025"/>
                  </a:lnTo>
                  <a:lnTo>
                    <a:pt x="9" y="958"/>
                  </a:lnTo>
                  <a:lnTo>
                    <a:pt x="13" y="894"/>
                  </a:lnTo>
                  <a:lnTo>
                    <a:pt x="19" y="833"/>
                  </a:lnTo>
                  <a:lnTo>
                    <a:pt x="26" y="775"/>
                  </a:lnTo>
                  <a:lnTo>
                    <a:pt x="35" y="720"/>
                  </a:lnTo>
                  <a:lnTo>
                    <a:pt x="47" y="670"/>
                  </a:lnTo>
                  <a:lnTo>
                    <a:pt x="60" y="621"/>
                  </a:lnTo>
                  <a:lnTo>
                    <a:pt x="77" y="576"/>
                  </a:lnTo>
                  <a:lnTo>
                    <a:pt x="96" y="532"/>
                  </a:lnTo>
                  <a:lnTo>
                    <a:pt x="120" y="493"/>
                  </a:lnTo>
                  <a:lnTo>
                    <a:pt x="146" y="456"/>
                  </a:lnTo>
                  <a:lnTo>
                    <a:pt x="177" y="422"/>
                  </a:lnTo>
                  <a:lnTo>
                    <a:pt x="211" y="390"/>
                  </a:lnTo>
                  <a:lnTo>
                    <a:pt x="251" y="361"/>
                  </a:lnTo>
                  <a:lnTo>
                    <a:pt x="294" y="335"/>
                  </a:lnTo>
                  <a:lnTo>
                    <a:pt x="342" y="310"/>
                  </a:lnTo>
                  <a:lnTo>
                    <a:pt x="396" y="290"/>
                  </a:lnTo>
                  <a:lnTo>
                    <a:pt x="461" y="264"/>
                  </a:lnTo>
                  <a:lnTo>
                    <a:pt x="522" y="239"/>
                  </a:lnTo>
                  <a:lnTo>
                    <a:pt x="580" y="214"/>
                  </a:lnTo>
                  <a:lnTo>
                    <a:pt x="635" y="190"/>
                  </a:lnTo>
                  <a:lnTo>
                    <a:pt x="685" y="166"/>
                  </a:lnTo>
                  <a:lnTo>
                    <a:pt x="733" y="143"/>
                  </a:lnTo>
                  <a:lnTo>
                    <a:pt x="778" y="121"/>
                  </a:lnTo>
                  <a:lnTo>
                    <a:pt x="818" y="101"/>
                  </a:lnTo>
                  <a:lnTo>
                    <a:pt x="854" y="81"/>
                  </a:lnTo>
                  <a:lnTo>
                    <a:pt x="886" y="64"/>
                  </a:lnTo>
                  <a:lnTo>
                    <a:pt x="915" y="48"/>
                  </a:lnTo>
                  <a:lnTo>
                    <a:pt x="939" y="34"/>
                  </a:lnTo>
                  <a:lnTo>
                    <a:pt x="959" y="22"/>
                  </a:lnTo>
                  <a:lnTo>
                    <a:pt x="975" y="13"/>
                  </a:lnTo>
                  <a:lnTo>
                    <a:pt x="987" y="6"/>
                  </a:lnTo>
                  <a:lnTo>
                    <a:pt x="993" y="2"/>
                  </a:lnTo>
                  <a:lnTo>
                    <a:pt x="9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71" name="Google Shape;10671;p23"/>
            <p:cNvSpPr/>
            <p:nvPr/>
          </p:nvSpPr>
          <p:spPr>
            <a:xfrm>
              <a:off x="5555" y="3411"/>
              <a:ext cx="148" cy="147"/>
            </a:xfrm>
            <a:custGeom>
              <a:rect b="b" l="l" r="r" t="t"/>
              <a:pathLst>
                <a:path extrusionOk="0" h="1900" w="1905">
                  <a:moveTo>
                    <a:pt x="1024" y="1293"/>
                  </a:moveTo>
                  <a:lnTo>
                    <a:pt x="1024" y="1628"/>
                  </a:lnTo>
                  <a:lnTo>
                    <a:pt x="1051" y="1600"/>
                  </a:lnTo>
                  <a:lnTo>
                    <a:pt x="1078" y="1569"/>
                  </a:lnTo>
                  <a:lnTo>
                    <a:pt x="1107" y="1533"/>
                  </a:lnTo>
                  <a:lnTo>
                    <a:pt x="1135" y="1494"/>
                  </a:lnTo>
                  <a:lnTo>
                    <a:pt x="1162" y="1449"/>
                  </a:lnTo>
                  <a:lnTo>
                    <a:pt x="1188" y="1402"/>
                  </a:lnTo>
                  <a:lnTo>
                    <a:pt x="1213" y="1349"/>
                  </a:lnTo>
                  <a:lnTo>
                    <a:pt x="1236" y="1293"/>
                  </a:lnTo>
                  <a:lnTo>
                    <a:pt x="1024" y="1293"/>
                  </a:lnTo>
                  <a:close/>
                  <a:moveTo>
                    <a:pt x="671" y="1293"/>
                  </a:moveTo>
                  <a:lnTo>
                    <a:pt x="692" y="1349"/>
                  </a:lnTo>
                  <a:lnTo>
                    <a:pt x="717" y="1401"/>
                  </a:lnTo>
                  <a:lnTo>
                    <a:pt x="743" y="1448"/>
                  </a:lnTo>
                  <a:lnTo>
                    <a:pt x="771" y="1492"/>
                  </a:lnTo>
                  <a:lnTo>
                    <a:pt x="799" y="1532"/>
                  </a:lnTo>
                  <a:lnTo>
                    <a:pt x="827" y="1567"/>
                  </a:lnTo>
                  <a:lnTo>
                    <a:pt x="855" y="1599"/>
                  </a:lnTo>
                  <a:lnTo>
                    <a:pt x="882" y="1627"/>
                  </a:lnTo>
                  <a:lnTo>
                    <a:pt x="882" y="1293"/>
                  </a:lnTo>
                  <a:lnTo>
                    <a:pt x="671" y="1293"/>
                  </a:lnTo>
                  <a:close/>
                  <a:moveTo>
                    <a:pt x="332" y="1293"/>
                  </a:moveTo>
                  <a:lnTo>
                    <a:pt x="362" y="1343"/>
                  </a:lnTo>
                  <a:lnTo>
                    <a:pt x="396" y="1389"/>
                  </a:lnTo>
                  <a:lnTo>
                    <a:pt x="435" y="1434"/>
                  </a:lnTo>
                  <a:lnTo>
                    <a:pt x="476" y="1474"/>
                  </a:lnTo>
                  <a:lnTo>
                    <a:pt x="521" y="1511"/>
                  </a:lnTo>
                  <a:lnTo>
                    <a:pt x="568" y="1545"/>
                  </a:lnTo>
                  <a:lnTo>
                    <a:pt x="619" y="1575"/>
                  </a:lnTo>
                  <a:lnTo>
                    <a:pt x="673" y="1600"/>
                  </a:lnTo>
                  <a:lnTo>
                    <a:pt x="644" y="1559"/>
                  </a:lnTo>
                  <a:lnTo>
                    <a:pt x="615" y="1512"/>
                  </a:lnTo>
                  <a:lnTo>
                    <a:pt x="588" y="1463"/>
                  </a:lnTo>
                  <a:lnTo>
                    <a:pt x="563" y="1410"/>
                  </a:lnTo>
                  <a:lnTo>
                    <a:pt x="540" y="1353"/>
                  </a:lnTo>
                  <a:lnTo>
                    <a:pt x="519" y="1293"/>
                  </a:lnTo>
                  <a:lnTo>
                    <a:pt x="332" y="1293"/>
                  </a:lnTo>
                  <a:close/>
                  <a:moveTo>
                    <a:pt x="1386" y="1292"/>
                  </a:moveTo>
                  <a:lnTo>
                    <a:pt x="1365" y="1353"/>
                  </a:lnTo>
                  <a:lnTo>
                    <a:pt x="1343" y="1410"/>
                  </a:lnTo>
                  <a:lnTo>
                    <a:pt x="1318" y="1463"/>
                  </a:lnTo>
                  <a:lnTo>
                    <a:pt x="1291" y="1512"/>
                  </a:lnTo>
                  <a:lnTo>
                    <a:pt x="1262" y="1558"/>
                  </a:lnTo>
                  <a:lnTo>
                    <a:pt x="1234" y="1600"/>
                  </a:lnTo>
                  <a:lnTo>
                    <a:pt x="1287" y="1574"/>
                  </a:lnTo>
                  <a:lnTo>
                    <a:pt x="1337" y="1545"/>
                  </a:lnTo>
                  <a:lnTo>
                    <a:pt x="1385" y="1511"/>
                  </a:lnTo>
                  <a:lnTo>
                    <a:pt x="1430" y="1474"/>
                  </a:lnTo>
                  <a:lnTo>
                    <a:pt x="1471" y="1434"/>
                  </a:lnTo>
                  <a:lnTo>
                    <a:pt x="1509" y="1389"/>
                  </a:lnTo>
                  <a:lnTo>
                    <a:pt x="1544" y="1342"/>
                  </a:lnTo>
                  <a:lnTo>
                    <a:pt x="1574" y="1292"/>
                  </a:lnTo>
                  <a:lnTo>
                    <a:pt x="1386" y="1292"/>
                  </a:lnTo>
                  <a:close/>
                  <a:moveTo>
                    <a:pt x="1420" y="749"/>
                  </a:moveTo>
                  <a:lnTo>
                    <a:pt x="1429" y="813"/>
                  </a:lnTo>
                  <a:lnTo>
                    <a:pt x="1435" y="881"/>
                  </a:lnTo>
                  <a:lnTo>
                    <a:pt x="1437" y="951"/>
                  </a:lnTo>
                  <a:lnTo>
                    <a:pt x="1435" y="1021"/>
                  </a:lnTo>
                  <a:lnTo>
                    <a:pt x="1429" y="1087"/>
                  </a:lnTo>
                  <a:lnTo>
                    <a:pt x="1420" y="1151"/>
                  </a:lnTo>
                  <a:lnTo>
                    <a:pt x="1634" y="1151"/>
                  </a:lnTo>
                  <a:lnTo>
                    <a:pt x="1646" y="1102"/>
                  </a:lnTo>
                  <a:lnTo>
                    <a:pt x="1655" y="1053"/>
                  </a:lnTo>
                  <a:lnTo>
                    <a:pt x="1662" y="1002"/>
                  </a:lnTo>
                  <a:lnTo>
                    <a:pt x="1664" y="951"/>
                  </a:lnTo>
                  <a:lnTo>
                    <a:pt x="1662" y="899"/>
                  </a:lnTo>
                  <a:lnTo>
                    <a:pt x="1655" y="848"/>
                  </a:lnTo>
                  <a:lnTo>
                    <a:pt x="1646" y="798"/>
                  </a:lnTo>
                  <a:lnTo>
                    <a:pt x="1634" y="749"/>
                  </a:lnTo>
                  <a:lnTo>
                    <a:pt x="1420" y="749"/>
                  </a:lnTo>
                  <a:close/>
                  <a:moveTo>
                    <a:pt x="1024" y="749"/>
                  </a:moveTo>
                  <a:lnTo>
                    <a:pt x="1024" y="1151"/>
                  </a:lnTo>
                  <a:lnTo>
                    <a:pt x="1274" y="1151"/>
                  </a:lnTo>
                  <a:lnTo>
                    <a:pt x="1283" y="1103"/>
                  </a:lnTo>
                  <a:lnTo>
                    <a:pt x="1289" y="1055"/>
                  </a:lnTo>
                  <a:lnTo>
                    <a:pt x="1292" y="1003"/>
                  </a:lnTo>
                  <a:lnTo>
                    <a:pt x="1294" y="951"/>
                  </a:lnTo>
                  <a:lnTo>
                    <a:pt x="1292" y="897"/>
                  </a:lnTo>
                  <a:lnTo>
                    <a:pt x="1288" y="846"/>
                  </a:lnTo>
                  <a:lnTo>
                    <a:pt x="1283" y="797"/>
                  </a:lnTo>
                  <a:lnTo>
                    <a:pt x="1274" y="749"/>
                  </a:lnTo>
                  <a:lnTo>
                    <a:pt x="1024" y="749"/>
                  </a:lnTo>
                  <a:close/>
                  <a:moveTo>
                    <a:pt x="630" y="748"/>
                  </a:moveTo>
                  <a:lnTo>
                    <a:pt x="622" y="796"/>
                  </a:lnTo>
                  <a:lnTo>
                    <a:pt x="617" y="845"/>
                  </a:lnTo>
                  <a:lnTo>
                    <a:pt x="613" y="896"/>
                  </a:lnTo>
                  <a:lnTo>
                    <a:pt x="612" y="950"/>
                  </a:lnTo>
                  <a:lnTo>
                    <a:pt x="613" y="1003"/>
                  </a:lnTo>
                  <a:lnTo>
                    <a:pt x="617" y="1054"/>
                  </a:lnTo>
                  <a:lnTo>
                    <a:pt x="623" y="1103"/>
                  </a:lnTo>
                  <a:lnTo>
                    <a:pt x="631" y="1151"/>
                  </a:lnTo>
                  <a:lnTo>
                    <a:pt x="882" y="1151"/>
                  </a:lnTo>
                  <a:lnTo>
                    <a:pt x="882" y="748"/>
                  </a:lnTo>
                  <a:lnTo>
                    <a:pt x="630" y="748"/>
                  </a:lnTo>
                  <a:close/>
                  <a:moveTo>
                    <a:pt x="272" y="748"/>
                  </a:moveTo>
                  <a:lnTo>
                    <a:pt x="260" y="797"/>
                  </a:lnTo>
                  <a:lnTo>
                    <a:pt x="250" y="848"/>
                  </a:lnTo>
                  <a:lnTo>
                    <a:pt x="245" y="898"/>
                  </a:lnTo>
                  <a:lnTo>
                    <a:pt x="243" y="950"/>
                  </a:lnTo>
                  <a:lnTo>
                    <a:pt x="244" y="1002"/>
                  </a:lnTo>
                  <a:lnTo>
                    <a:pt x="250" y="1053"/>
                  </a:lnTo>
                  <a:lnTo>
                    <a:pt x="260" y="1102"/>
                  </a:lnTo>
                  <a:lnTo>
                    <a:pt x="272" y="1151"/>
                  </a:lnTo>
                  <a:lnTo>
                    <a:pt x="486" y="1151"/>
                  </a:lnTo>
                  <a:lnTo>
                    <a:pt x="477" y="1087"/>
                  </a:lnTo>
                  <a:lnTo>
                    <a:pt x="472" y="1020"/>
                  </a:lnTo>
                  <a:lnTo>
                    <a:pt x="470" y="950"/>
                  </a:lnTo>
                  <a:lnTo>
                    <a:pt x="472" y="879"/>
                  </a:lnTo>
                  <a:lnTo>
                    <a:pt x="477" y="812"/>
                  </a:lnTo>
                  <a:lnTo>
                    <a:pt x="486" y="748"/>
                  </a:lnTo>
                  <a:lnTo>
                    <a:pt x="272" y="748"/>
                  </a:lnTo>
                  <a:close/>
                  <a:moveTo>
                    <a:pt x="1234" y="299"/>
                  </a:moveTo>
                  <a:lnTo>
                    <a:pt x="1263" y="342"/>
                  </a:lnTo>
                  <a:lnTo>
                    <a:pt x="1291" y="387"/>
                  </a:lnTo>
                  <a:lnTo>
                    <a:pt x="1318" y="437"/>
                  </a:lnTo>
                  <a:lnTo>
                    <a:pt x="1343" y="490"/>
                  </a:lnTo>
                  <a:lnTo>
                    <a:pt x="1365" y="547"/>
                  </a:lnTo>
                  <a:lnTo>
                    <a:pt x="1386" y="607"/>
                  </a:lnTo>
                  <a:lnTo>
                    <a:pt x="1574" y="607"/>
                  </a:lnTo>
                  <a:lnTo>
                    <a:pt x="1544" y="557"/>
                  </a:lnTo>
                  <a:lnTo>
                    <a:pt x="1509" y="510"/>
                  </a:lnTo>
                  <a:lnTo>
                    <a:pt x="1471" y="467"/>
                  </a:lnTo>
                  <a:lnTo>
                    <a:pt x="1430" y="425"/>
                  </a:lnTo>
                  <a:lnTo>
                    <a:pt x="1385" y="388"/>
                  </a:lnTo>
                  <a:lnTo>
                    <a:pt x="1337" y="355"/>
                  </a:lnTo>
                  <a:lnTo>
                    <a:pt x="1287" y="325"/>
                  </a:lnTo>
                  <a:lnTo>
                    <a:pt x="1234" y="299"/>
                  </a:lnTo>
                  <a:close/>
                  <a:moveTo>
                    <a:pt x="672" y="299"/>
                  </a:moveTo>
                  <a:lnTo>
                    <a:pt x="619" y="325"/>
                  </a:lnTo>
                  <a:lnTo>
                    <a:pt x="568" y="355"/>
                  </a:lnTo>
                  <a:lnTo>
                    <a:pt x="521" y="388"/>
                  </a:lnTo>
                  <a:lnTo>
                    <a:pt x="476" y="425"/>
                  </a:lnTo>
                  <a:lnTo>
                    <a:pt x="435" y="467"/>
                  </a:lnTo>
                  <a:lnTo>
                    <a:pt x="396" y="510"/>
                  </a:lnTo>
                  <a:lnTo>
                    <a:pt x="362" y="557"/>
                  </a:lnTo>
                  <a:lnTo>
                    <a:pt x="331" y="607"/>
                  </a:lnTo>
                  <a:lnTo>
                    <a:pt x="518" y="607"/>
                  </a:lnTo>
                  <a:lnTo>
                    <a:pt x="539" y="546"/>
                  </a:lnTo>
                  <a:lnTo>
                    <a:pt x="563" y="489"/>
                  </a:lnTo>
                  <a:lnTo>
                    <a:pt x="588" y="437"/>
                  </a:lnTo>
                  <a:lnTo>
                    <a:pt x="615" y="387"/>
                  </a:lnTo>
                  <a:lnTo>
                    <a:pt x="643" y="342"/>
                  </a:lnTo>
                  <a:lnTo>
                    <a:pt x="672" y="299"/>
                  </a:lnTo>
                  <a:close/>
                  <a:moveTo>
                    <a:pt x="1024" y="273"/>
                  </a:moveTo>
                  <a:lnTo>
                    <a:pt x="1024" y="606"/>
                  </a:lnTo>
                  <a:lnTo>
                    <a:pt x="1235" y="606"/>
                  </a:lnTo>
                  <a:lnTo>
                    <a:pt x="1212" y="550"/>
                  </a:lnTo>
                  <a:lnTo>
                    <a:pt x="1188" y="499"/>
                  </a:lnTo>
                  <a:lnTo>
                    <a:pt x="1161" y="451"/>
                  </a:lnTo>
                  <a:lnTo>
                    <a:pt x="1135" y="408"/>
                  </a:lnTo>
                  <a:lnTo>
                    <a:pt x="1106" y="369"/>
                  </a:lnTo>
                  <a:lnTo>
                    <a:pt x="1078" y="332"/>
                  </a:lnTo>
                  <a:lnTo>
                    <a:pt x="1051" y="300"/>
                  </a:lnTo>
                  <a:lnTo>
                    <a:pt x="1024" y="273"/>
                  </a:lnTo>
                  <a:close/>
                  <a:moveTo>
                    <a:pt x="882" y="272"/>
                  </a:moveTo>
                  <a:lnTo>
                    <a:pt x="855" y="299"/>
                  </a:lnTo>
                  <a:lnTo>
                    <a:pt x="827" y="331"/>
                  </a:lnTo>
                  <a:lnTo>
                    <a:pt x="799" y="368"/>
                  </a:lnTo>
                  <a:lnTo>
                    <a:pt x="770" y="407"/>
                  </a:lnTo>
                  <a:lnTo>
                    <a:pt x="743" y="451"/>
                  </a:lnTo>
                  <a:lnTo>
                    <a:pt x="716" y="499"/>
                  </a:lnTo>
                  <a:lnTo>
                    <a:pt x="691" y="550"/>
                  </a:lnTo>
                  <a:lnTo>
                    <a:pt x="670" y="607"/>
                  </a:lnTo>
                  <a:lnTo>
                    <a:pt x="882" y="607"/>
                  </a:lnTo>
                  <a:lnTo>
                    <a:pt x="882" y="272"/>
                  </a:lnTo>
                  <a:close/>
                  <a:moveTo>
                    <a:pt x="952" y="0"/>
                  </a:moveTo>
                  <a:lnTo>
                    <a:pt x="1031" y="3"/>
                  </a:lnTo>
                  <a:lnTo>
                    <a:pt x="1107" y="13"/>
                  </a:lnTo>
                  <a:lnTo>
                    <a:pt x="1181" y="28"/>
                  </a:lnTo>
                  <a:lnTo>
                    <a:pt x="1254" y="49"/>
                  </a:lnTo>
                  <a:lnTo>
                    <a:pt x="1323" y="75"/>
                  </a:lnTo>
                  <a:lnTo>
                    <a:pt x="1390" y="106"/>
                  </a:lnTo>
                  <a:lnTo>
                    <a:pt x="1454" y="143"/>
                  </a:lnTo>
                  <a:lnTo>
                    <a:pt x="1515" y="184"/>
                  </a:lnTo>
                  <a:lnTo>
                    <a:pt x="1573" y="229"/>
                  </a:lnTo>
                  <a:lnTo>
                    <a:pt x="1626" y="279"/>
                  </a:lnTo>
                  <a:lnTo>
                    <a:pt x="1676" y="332"/>
                  </a:lnTo>
                  <a:lnTo>
                    <a:pt x="1722" y="390"/>
                  </a:lnTo>
                  <a:lnTo>
                    <a:pt x="1762" y="450"/>
                  </a:lnTo>
                  <a:lnTo>
                    <a:pt x="1799" y="514"/>
                  </a:lnTo>
                  <a:lnTo>
                    <a:pt x="1830" y="581"/>
                  </a:lnTo>
                  <a:lnTo>
                    <a:pt x="1856" y="650"/>
                  </a:lnTo>
                  <a:lnTo>
                    <a:pt x="1877" y="723"/>
                  </a:lnTo>
                  <a:lnTo>
                    <a:pt x="1892" y="797"/>
                  </a:lnTo>
                  <a:lnTo>
                    <a:pt x="1902" y="872"/>
                  </a:lnTo>
                  <a:lnTo>
                    <a:pt x="1905" y="951"/>
                  </a:lnTo>
                  <a:lnTo>
                    <a:pt x="1902" y="1028"/>
                  </a:lnTo>
                  <a:lnTo>
                    <a:pt x="1892" y="1104"/>
                  </a:lnTo>
                  <a:lnTo>
                    <a:pt x="1877" y="1178"/>
                  </a:lnTo>
                  <a:lnTo>
                    <a:pt x="1856" y="1250"/>
                  </a:lnTo>
                  <a:lnTo>
                    <a:pt x="1830" y="1319"/>
                  </a:lnTo>
                  <a:lnTo>
                    <a:pt x="1798" y="1386"/>
                  </a:lnTo>
                  <a:lnTo>
                    <a:pt x="1762" y="1450"/>
                  </a:lnTo>
                  <a:lnTo>
                    <a:pt x="1721" y="1511"/>
                  </a:lnTo>
                  <a:lnTo>
                    <a:pt x="1675" y="1568"/>
                  </a:lnTo>
                  <a:lnTo>
                    <a:pt x="1625" y="1622"/>
                  </a:lnTo>
                  <a:lnTo>
                    <a:pt x="1573" y="1671"/>
                  </a:lnTo>
                  <a:lnTo>
                    <a:pt x="1515" y="1717"/>
                  </a:lnTo>
                  <a:lnTo>
                    <a:pt x="1453" y="1758"/>
                  </a:lnTo>
                  <a:lnTo>
                    <a:pt x="1390" y="1794"/>
                  </a:lnTo>
                  <a:lnTo>
                    <a:pt x="1323" y="1825"/>
                  </a:lnTo>
                  <a:lnTo>
                    <a:pt x="1254" y="1852"/>
                  </a:lnTo>
                  <a:lnTo>
                    <a:pt x="1181" y="1872"/>
                  </a:lnTo>
                  <a:lnTo>
                    <a:pt x="1107" y="1888"/>
                  </a:lnTo>
                  <a:lnTo>
                    <a:pt x="1031" y="1897"/>
                  </a:lnTo>
                  <a:lnTo>
                    <a:pt x="952" y="1900"/>
                  </a:lnTo>
                  <a:lnTo>
                    <a:pt x="875" y="1897"/>
                  </a:lnTo>
                  <a:lnTo>
                    <a:pt x="798" y="1888"/>
                  </a:lnTo>
                  <a:lnTo>
                    <a:pt x="725" y="1872"/>
                  </a:lnTo>
                  <a:lnTo>
                    <a:pt x="652" y="1852"/>
                  </a:lnTo>
                  <a:lnTo>
                    <a:pt x="583" y="1825"/>
                  </a:lnTo>
                  <a:lnTo>
                    <a:pt x="515" y="1794"/>
                  </a:lnTo>
                  <a:lnTo>
                    <a:pt x="451" y="1757"/>
                  </a:lnTo>
                  <a:lnTo>
                    <a:pt x="390" y="1717"/>
                  </a:lnTo>
                  <a:lnTo>
                    <a:pt x="333" y="1671"/>
                  </a:lnTo>
                  <a:lnTo>
                    <a:pt x="279" y="1622"/>
                  </a:lnTo>
                  <a:lnTo>
                    <a:pt x="230" y="1568"/>
                  </a:lnTo>
                  <a:lnTo>
                    <a:pt x="184" y="1510"/>
                  </a:lnTo>
                  <a:lnTo>
                    <a:pt x="143" y="1449"/>
                  </a:lnTo>
                  <a:lnTo>
                    <a:pt x="106" y="1386"/>
                  </a:lnTo>
                  <a:lnTo>
                    <a:pt x="75" y="1319"/>
                  </a:lnTo>
                  <a:lnTo>
                    <a:pt x="48" y="1249"/>
                  </a:lnTo>
                  <a:lnTo>
                    <a:pt x="28" y="1178"/>
                  </a:lnTo>
                  <a:lnTo>
                    <a:pt x="12" y="1103"/>
                  </a:lnTo>
                  <a:lnTo>
                    <a:pt x="3" y="1027"/>
                  </a:lnTo>
                  <a:lnTo>
                    <a:pt x="0" y="950"/>
                  </a:lnTo>
                  <a:lnTo>
                    <a:pt x="3" y="872"/>
                  </a:lnTo>
                  <a:lnTo>
                    <a:pt x="12" y="796"/>
                  </a:lnTo>
                  <a:lnTo>
                    <a:pt x="28" y="722"/>
                  </a:lnTo>
                  <a:lnTo>
                    <a:pt x="48" y="650"/>
                  </a:lnTo>
                  <a:lnTo>
                    <a:pt x="75" y="580"/>
                  </a:lnTo>
                  <a:lnTo>
                    <a:pt x="106" y="514"/>
                  </a:lnTo>
                  <a:lnTo>
                    <a:pt x="143" y="450"/>
                  </a:lnTo>
                  <a:lnTo>
                    <a:pt x="184" y="389"/>
                  </a:lnTo>
                  <a:lnTo>
                    <a:pt x="230" y="332"/>
                  </a:lnTo>
                  <a:lnTo>
                    <a:pt x="279" y="279"/>
                  </a:lnTo>
                  <a:lnTo>
                    <a:pt x="333" y="229"/>
                  </a:lnTo>
                  <a:lnTo>
                    <a:pt x="390" y="184"/>
                  </a:lnTo>
                  <a:lnTo>
                    <a:pt x="451" y="143"/>
                  </a:lnTo>
                  <a:lnTo>
                    <a:pt x="515" y="106"/>
                  </a:lnTo>
                  <a:lnTo>
                    <a:pt x="583" y="74"/>
                  </a:lnTo>
                  <a:lnTo>
                    <a:pt x="652" y="49"/>
                  </a:lnTo>
                  <a:lnTo>
                    <a:pt x="725" y="28"/>
                  </a:lnTo>
                  <a:lnTo>
                    <a:pt x="798" y="13"/>
                  </a:lnTo>
                  <a:lnTo>
                    <a:pt x="875" y="3"/>
                  </a:lnTo>
                  <a:lnTo>
                    <a:pt x="9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72" name="Google Shape;10672;p23"/>
          <p:cNvGrpSpPr/>
          <p:nvPr/>
        </p:nvGrpSpPr>
        <p:grpSpPr>
          <a:xfrm>
            <a:off x="14921605" y="26223440"/>
            <a:ext cx="504034" cy="635015"/>
            <a:chOff x="5989" y="3410"/>
            <a:chExt cx="210" cy="265"/>
          </a:xfrm>
        </p:grpSpPr>
        <p:sp>
          <p:nvSpPr>
            <p:cNvPr id="10673" name="Google Shape;10673;p23"/>
            <p:cNvSpPr/>
            <p:nvPr/>
          </p:nvSpPr>
          <p:spPr>
            <a:xfrm>
              <a:off x="5989" y="3410"/>
              <a:ext cx="210" cy="265"/>
            </a:xfrm>
            <a:custGeom>
              <a:rect b="b" l="l" r="r" t="t"/>
              <a:pathLst>
                <a:path extrusionOk="0" h="3418" w="2713">
                  <a:moveTo>
                    <a:pt x="1356" y="547"/>
                  </a:moveTo>
                  <a:lnTo>
                    <a:pt x="1285" y="551"/>
                  </a:lnTo>
                  <a:lnTo>
                    <a:pt x="1216" y="559"/>
                  </a:lnTo>
                  <a:lnTo>
                    <a:pt x="1149" y="573"/>
                  </a:lnTo>
                  <a:lnTo>
                    <a:pt x="1083" y="593"/>
                  </a:lnTo>
                  <a:lnTo>
                    <a:pt x="1020" y="618"/>
                  </a:lnTo>
                  <a:lnTo>
                    <a:pt x="960" y="648"/>
                  </a:lnTo>
                  <a:lnTo>
                    <a:pt x="903" y="683"/>
                  </a:lnTo>
                  <a:lnTo>
                    <a:pt x="848" y="722"/>
                  </a:lnTo>
                  <a:lnTo>
                    <a:pt x="798" y="765"/>
                  </a:lnTo>
                  <a:lnTo>
                    <a:pt x="751" y="812"/>
                  </a:lnTo>
                  <a:lnTo>
                    <a:pt x="707" y="863"/>
                  </a:lnTo>
                  <a:lnTo>
                    <a:pt x="669" y="917"/>
                  </a:lnTo>
                  <a:lnTo>
                    <a:pt x="634" y="973"/>
                  </a:lnTo>
                  <a:lnTo>
                    <a:pt x="604" y="1033"/>
                  </a:lnTo>
                  <a:lnTo>
                    <a:pt x="579" y="1096"/>
                  </a:lnTo>
                  <a:lnTo>
                    <a:pt x="559" y="1161"/>
                  </a:lnTo>
                  <a:lnTo>
                    <a:pt x="545" y="1229"/>
                  </a:lnTo>
                  <a:lnTo>
                    <a:pt x="535" y="1298"/>
                  </a:lnTo>
                  <a:lnTo>
                    <a:pt x="532" y="1368"/>
                  </a:lnTo>
                  <a:lnTo>
                    <a:pt x="535" y="1437"/>
                  </a:lnTo>
                  <a:lnTo>
                    <a:pt x="544" y="1503"/>
                  </a:lnTo>
                  <a:lnTo>
                    <a:pt x="557" y="1568"/>
                  </a:lnTo>
                  <a:lnTo>
                    <a:pt x="575" y="1630"/>
                  </a:lnTo>
                  <a:lnTo>
                    <a:pt x="599" y="1692"/>
                  </a:lnTo>
                  <a:lnTo>
                    <a:pt x="626" y="1749"/>
                  </a:lnTo>
                  <a:lnTo>
                    <a:pt x="658" y="1805"/>
                  </a:lnTo>
                  <a:lnTo>
                    <a:pt x="695" y="1858"/>
                  </a:lnTo>
                  <a:lnTo>
                    <a:pt x="735" y="1907"/>
                  </a:lnTo>
                  <a:lnTo>
                    <a:pt x="747" y="1887"/>
                  </a:lnTo>
                  <a:lnTo>
                    <a:pt x="763" y="1870"/>
                  </a:lnTo>
                  <a:lnTo>
                    <a:pt x="782" y="1854"/>
                  </a:lnTo>
                  <a:lnTo>
                    <a:pt x="803" y="1842"/>
                  </a:lnTo>
                  <a:lnTo>
                    <a:pt x="829" y="1833"/>
                  </a:lnTo>
                  <a:lnTo>
                    <a:pt x="867" y="1823"/>
                  </a:lnTo>
                  <a:lnTo>
                    <a:pt x="903" y="1810"/>
                  </a:lnTo>
                  <a:lnTo>
                    <a:pt x="936" y="1798"/>
                  </a:lnTo>
                  <a:lnTo>
                    <a:pt x="968" y="1784"/>
                  </a:lnTo>
                  <a:lnTo>
                    <a:pt x="999" y="1771"/>
                  </a:lnTo>
                  <a:lnTo>
                    <a:pt x="1026" y="1757"/>
                  </a:lnTo>
                  <a:lnTo>
                    <a:pt x="1051" y="1744"/>
                  </a:lnTo>
                  <a:lnTo>
                    <a:pt x="1073" y="1731"/>
                  </a:lnTo>
                  <a:lnTo>
                    <a:pt x="1090" y="1721"/>
                  </a:lnTo>
                  <a:lnTo>
                    <a:pt x="1105" y="1712"/>
                  </a:lnTo>
                  <a:lnTo>
                    <a:pt x="1116" y="1704"/>
                  </a:lnTo>
                  <a:lnTo>
                    <a:pt x="1123" y="1700"/>
                  </a:lnTo>
                  <a:lnTo>
                    <a:pt x="1126" y="1698"/>
                  </a:lnTo>
                  <a:lnTo>
                    <a:pt x="1229" y="2025"/>
                  </a:lnTo>
                  <a:lnTo>
                    <a:pt x="1248" y="2086"/>
                  </a:lnTo>
                  <a:lnTo>
                    <a:pt x="1248" y="2085"/>
                  </a:lnTo>
                  <a:lnTo>
                    <a:pt x="1266" y="2137"/>
                  </a:lnTo>
                  <a:lnTo>
                    <a:pt x="1320" y="1983"/>
                  </a:lnTo>
                  <a:lnTo>
                    <a:pt x="1301" y="1955"/>
                  </a:lnTo>
                  <a:lnTo>
                    <a:pt x="1287" y="1930"/>
                  </a:lnTo>
                  <a:lnTo>
                    <a:pt x="1276" y="1908"/>
                  </a:lnTo>
                  <a:lnTo>
                    <a:pt x="1270" y="1888"/>
                  </a:lnTo>
                  <a:lnTo>
                    <a:pt x="1267" y="1872"/>
                  </a:lnTo>
                  <a:lnTo>
                    <a:pt x="1267" y="1857"/>
                  </a:lnTo>
                  <a:lnTo>
                    <a:pt x="1270" y="1845"/>
                  </a:lnTo>
                  <a:lnTo>
                    <a:pt x="1274" y="1833"/>
                  </a:lnTo>
                  <a:lnTo>
                    <a:pt x="1280" y="1825"/>
                  </a:lnTo>
                  <a:lnTo>
                    <a:pt x="1289" y="1818"/>
                  </a:lnTo>
                  <a:lnTo>
                    <a:pt x="1297" y="1811"/>
                  </a:lnTo>
                  <a:lnTo>
                    <a:pt x="1306" y="1807"/>
                  </a:lnTo>
                  <a:lnTo>
                    <a:pt x="1316" y="1804"/>
                  </a:lnTo>
                  <a:lnTo>
                    <a:pt x="1325" y="1802"/>
                  </a:lnTo>
                  <a:lnTo>
                    <a:pt x="1335" y="1800"/>
                  </a:lnTo>
                  <a:lnTo>
                    <a:pt x="1342" y="1799"/>
                  </a:lnTo>
                  <a:lnTo>
                    <a:pt x="1349" y="1799"/>
                  </a:lnTo>
                  <a:lnTo>
                    <a:pt x="1353" y="1799"/>
                  </a:lnTo>
                  <a:lnTo>
                    <a:pt x="1356" y="1799"/>
                  </a:lnTo>
                  <a:lnTo>
                    <a:pt x="1359" y="1799"/>
                  </a:lnTo>
                  <a:lnTo>
                    <a:pt x="1364" y="1799"/>
                  </a:lnTo>
                  <a:lnTo>
                    <a:pt x="1370" y="1799"/>
                  </a:lnTo>
                  <a:lnTo>
                    <a:pt x="1378" y="1800"/>
                  </a:lnTo>
                  <a:lnTo>
                    <a:pt x="1387" y="1802"/>
                  </a:lnTo>
                  <a:lnTo>
                    <a:pt x="1396" y="1804"/>
                  </a:lnTo>
                  <a:lnTo>
                    <a:pt x="1405" y="1807"/>
                  </a:lnTo>
                  <a:lnTo>
                    <a:pt x="1415" y="1811"/>
                  </a:lnTo>
                  <a:lnTo>
                    <a:pt x="1424" y="1818"/>
                  </a:lnTo>
                  <a:lnTo>
                    <a:pt x="1432" y="1825"/>
                  </a:lnTo>
                  <a:lnTo>
                    <a:pt x="1438" y="1833"/>
                  </a:lnTo>
                  <a:lnTo>
                    <a:pt x="1443" y="1845"/>
                  </a:lnTo>
                  <a:lnTo>
                    <a:pt x="1445" y="1857"/>
                  </a:lnTo>
                  <a:lnTo>
                    <a:pt x="1445" y="1872"/>
                  </a:lnTo>
                  <a:lnTo>
                    <a:pt x="1442" y="1888"/>
                  </a:lnTo>
                  <a:lnTo>
                    <a:pt x="1436" y="1908"/>
                  </a:lnTo>
                  <a:lnTo>
                    <a:pt x="1425" y="1930"/>
                  </a:lnTo>
                  <a:lnTo>
                    <a:pt x="1412" y="1955"/>
                  </a:lnTo>
                  <a:lnTo>
                    <a:pt x="1392" y="1983"/>
                  </a:lnTo>
                  <a:lnTo>
                    <a:pt x="1447" y="2137"/>
                  </a:lnTo>
                  <a:lnTo>
                    <a:pt x="1464" y="2085"/>
                  </a:lnTo>
                  <a:lnTo>
                    <a:pt x="1464" y="2086"/>
                  </a:lnTo>
                  <a:lnTo>
                    <a:pt x="1484" y="2025"/>
                  </a:lnTo>
                  <a:lnTo>
                    <a:pt x="1587" y="1698"/>
                  </a:lnTo>
                  <a:lnTo>
                    <a:pt x="1589" y="1700"/>
                  </a:lnTo>
                  <a:lnTo>
                    <a:pt x="1595" y="1704"/>
                  </a:lnTo>
                  <a:lnTo>
                    <a:pt x="1607" y="1712"/>
                  </a:lnTo>
                  <a:lnTo>
                    <a:pt x="1621" y="1721"/>
                  </a:lnTo>
                  <a:lnTo>
                    <a:pt x="1640" y="1731"/>
                  </a:lnTo>
                  <a:lnTo>
                    <a:pt x="1661" y="1744"/>
                  </a:lnTo>
                  <a:lnTo>
                    <a:pt x="1686" y="1757"/>
                  </a:lnTo>
                  <a:lnTo>
                    <a:pt x="1713" y="1771"/>
                  </a:lnTo>
                  <a:lnTo>
                    <a:pt x="1744" y="1784"/>
                  </a:lnTo>
                  <a:lnTo>
                    <a:pt x="1776" y="1798"/>
                  </a:lnTo>
                  <a:lnTo>
                    <a:pt x="1810" y="1810"/>
                  </a:lnTo>
                  <a:lnTo>
                    <a:pt x="1846" y="1823"/>
                  </a:lnTo>
                  <a:lnTo>
                    <a:pt x="1882" y="1833"/>
                  </a:lnTo>
                  <a:lnTo>
                    <a:pt x="1908" y="1843"/>
                  </a:lnTo>
                  <a:lnTo>
                    <a:pt x="1931" y="1855"/>
                  </a:lnTo>
                  <a:lnTo>
                    <a:pt x="1950" y="1870"/>
                  </a:lnTo>
                  <a:lnTo>
                    <a:pt x="1965" y="1887"/>
                  </a:lnTo>
                  <a:lnTo>
                    <a:pt x="1977" y="1907"/>
                  </a:lnTo>
                  <a:lnTo>
                    <a:pt x="2018" y="1858"/>
                  </a:lnTo>
                  <a:lnTo>
                    <a:pt x="2053" y="1805"/>
                  </a:lnTo>
                  <a:lnTo>
                    <a:pt x="2086" y="1749"/>
                  </a:lnTo>
                  <a:lnTo>
                    <a:pt x="2114" y="1692"/>
                  </a:lnTo>
                  <a:lnTo>
                    <a:pt x="2137" y="1630"/>
                  </a:lnTo>
                  <a:lnTo>
                    <a:pt x="2156" y="1568"/>
                  </a:lnTo>
                  <a:lnTo>
                    <a:pt x="2168" y="1503"/>
                  </a:lnTo>
                  <a:lnTo>
                    <a:pt x="2177" y="1437"/>
                  </a:lnTo>
                  <a:lnTo>
                    <a:pt x="2180" y="1368"/>
                  </a:lnTo>
                  <a:lnTo>
                    <a:pt x="2177" y="1298"/>
                  </a:lnTo>
                  <a:lnTo>
                    <a:pt x="2168" y="1229"/>
                  </a:lnTo>
                  <a:lnTo>
                    <a:pt x="2154" y="1161"/>
                  </a:lnTo>
                  <a:lnTo>
                    <a:pt x="2133" y="1096"/>
                  </a:lnTo>
                  <a:lnTo>
                    <a:pt x="2108" y="1033"/>
                  </a:lnTo>
                  <a:lnTo>
                    <a:pt x="2078" y="973"/>
                  </a:lnTo>
                  <a:lnTo>
                    <a:pt x="2044" y="917"/>
                  </a:lnTo>
                  <a:lnTo>
                    <a:pt x="2004" y="863"/>
                  </a:lnTo>
                  <a:lnTo>
                    <a:pt x="1962" y="812"/>
                  </a:lnTo>
                  <a:lnTo>
                    <a:pt x="1915" y="765"/>
                  </a:lnTo>
                  <a:lnTo>
                    <a:pt x="1864" y="722"/>
                  </a:lnTo>
                  <a:lnTo>
                    <a:pt x="1809" y="683"/>
                  </a:lnTo>
                  <a:lnTo>
                    <a:pt x="1752" y="648"/>
                  </a:lnTo>
                  <a:lnTo>
                    <a:pt x="1692" y="618"/>
                  </a:lnTo>
                  <a:lnTo>
                    <a:pt x="1629" y="593"/>
                  </a:lnTo>
                  <a:lnTo>
                    <a:pt x="1564" y="573"/>
                  </a:lnTo>
                  <a:lnTo>
                    <a:pt x="1496" y="559"/>
                  </a:lnTo>
                  <a:lnTo>
                    <a:pt x="1427" y="551"/>
                  </a:lnTo>
                  <a:lnTo>
                    <a:pt x="1356" y="547"/>
                  </a:lnTo>
                  <a:close/>
                  <a:moveTo>
                    <a:pt x="1403" y="0"/>
                  </a:moveTo>
                  <a:lnTo>
                    <a:pt x="1497" y="6"/>
                  </a:lnTo>
                  <a:lnTo>
                    <a:pt x="1589" y="19"/>
                  </a:lnTo>
                  <a:lnTo>
                    <a:pt x="1680" y="39"/>
                  </a:lnTo>
                  <a:lnTo>
                    <a:pt x="1768" y="63"/>
                  </a:lnTo>
                  <a:lnTo>
                    <a:pt x="1853" y="93"/>
                  </a:lnTo>
                  <a:lnTo>
                    <a:pt x="1935" y="128"/>
                  </a:lnTo>
                  <a:lnTo>
                    <a:pt x="2015" y="170"/>
                  </a:lnTo>
                  <a:lnTo>
                    <a:pt x="2091" y="216"/>
                  </a:lnTo>
                  <a:lnTo>
                    <a:pt x="2164" y="266"/>
                  </a:lnTo>
                  <a:lnTo>
                    <a:pt x="2234" y="321"/>
                  </a:lnTo>
                  <a:lnTo>
                    <a:pt x="2300" y="380"/>
                  </a:lnTo>
                  <a:lnTo>
                    <a:pt x="2361" y="443"/>
                  </a:lnTo>
                  <a:lnTo>
                    <a:pt x="2419" y="511"/>
                  </a:lnTo>
                  <a:lnTo>
                    <a:pt x="2472" y="582"/>
                  </a:lnTo>
                  <a:lnTo>
                    <a:pt x="2520" y="657"/>
                  </a:lnTo>
                  <a:lnTo>
                    <a:pt x="2564" y="735"/>
                  </a:lnTo>
                  <a:lnTo>
                    <a:pt x="2602" y="816"/>
                  </a:lnTo>
                  <a:lnTo>
                    <a:pt x="2635" y="899"/>
                  </a:lnTo>
                  <a:lnTo>
                    <a:pt x="2663" y="985"/>
                  </a:lnTo>
                  <a:lnTo>
                    <a:pt x="2685" y="1074"/>
                  </a:lnTo>
                  <a:lnTo>
                    <a:pt x="2700" y="1165"/>
                  </a:lnTo>
                  <a:lnTo>
                    <a:pt x="2710" y="1258"/>
                  </a:lnTo>
                  <a:lnTo>
                    <a:pt x="2713" y="1353"/>
                  </a:lnTo>
                  <a:lnTo>
                    <a:pt x="2711" y="1440"/>
                  </a:lnTo>
                  <a:lnTo>
                    <a:pt x="2702" y="1525"/>
                  </a:lnTo>
                  <a:lnTo>
                    <a:pt x="2689" y="1610"/>
                  </a:lnTo>
                  <a:lnTo>
                    <a:pt x="2689" y="1612"/>
                  </a:lnTo>
                  <a:lnTo>
                    <a:pt x="2687" y="1620"/>
                  </a:lnTo>
                  <a:lnTo>
                    <a:pt x="2685" y="1632"/>
                  </a:lnTo>
                  <a:lnTo>
                    <a:pt x="2680" y="1651"/>
                  </a:lnTo>
                  <a:lnTo>
                    <a:pt x="2663" y="1720"/>
                  </a:lnTo>
                  <a:lnTo>
                    <a:pt x="2641" y="1789"/>
                  </a:lnTo>
                  <a:lnTo>
                    <a:pt x="2617" y="1855"/>
                  </a:lnTo>
                  <a:lnTo>
                    <a:pt x="2589" y="1920"/>
                  </a:lnTo>
                  <a:lnTo>
                    <a:pt x="2565" y="1974"/>
                  </a:lnTo>
                  <a:lnTo>
                    <a:pt x="2538" y="2031"/>
                  </a:lnTo>
                  <a:lnTo>
                    <a:pt x="2507" y="2092"/>
                  </a:lnTo>
                  <a:lnTo>
                    <a:pt x="2473" y="2157"/>
                  </a:lnTo>
                  <a:lnTo>
                    <a:pt x="2434" y="2224"/>
                  </a:lnTo>
                  <a:lnTo>
                    <a:pt x="2393" y="2295"/>
                  </a:lnTo>
                  <a:lnTo>
                    <a:pt x="2346" y="2369"/>
                  </a:lnTo>
                  <a:lnTo>
                    <a:pt x="2294" y="2445"/>
                  </a:lnTo>
                  <a:lnTo>
                    <a:pt x="2238" y="2524"/>
                  </a:lnTo>
                  <a:lnTo>
                    <a:pt x="2177" y="2605"/>
                  </a:lnTo>
                  <a:lnTo>
                    <a:pt x="2111" y="2688"/>
                  </a:lnTo>
                  <a:lnTo>
                    <a:pt x="2039" y="2774"/>
                  </a:lnTo>
                  <a:lnTo>
                    <a:pt x="1963" y="2860"/>
                  </a:lnTo>
                  <a:lnTo>
                    <a:pt x="1879" y="2950"/>
                  </a:lnTo>
                  <a:lnTo>
                    <a:pt x="1790" y="3039"/>
                  </a:lnTo>
                  <a:lnTo>
                    <a:pt x="1696" y="3132"/>
                  </a:lnTo>
                  <a:lnTo>
                    <a:pt x="1594" y="3224"/>
                  </a:lnTo>
                  <a:lnTo>
                    <a:pt x="1486" y="3318"/>
                  </a:lnTo>
                  <a:lnTo>
                    <a:pt x="1371" y="3414"/>
                  </a:lnTo>
                  <a:lnTo>
                    <a:pt x="1362" y="3418"/>
                  </a:lnTo>
                  <a:lnTo>
                    <a:pt x="1351" y="3418"/>
                  </a:lnTo>
                  <a:lnTo>
                    <a:pt x="1342" y="3414"/>
                  </a:lnTo>
                  <a:lnTo>
                    <a:pt x="1227" y="3318"/>
                  </a:lnTo>
                  <a:lnTo>
                    <a:pt x="1120" y="3224"/>
                  </a:lnTo>
                  <a:lnTo>
                    <a:pt x="1018" y="3132"/>
                  </a:lnTo>
                  <a:lnTo>
                    <a:pt x="923" y="3039"/>
                  </a:lnTo>
                  <a:lnTo>
                    <a:pt x="835" y="2950"/>
                  </a:lnTo>
                  <a:lnTo>
                    <a:pt x="751" y="2860"/>
                  </a:lnTo>
                  <a:lnTo>
                    <a:pt x="674" y="2774"/>
                  </a:lnTo>
                  <a:lnTo>
                    <a:pt x="603" y="2688"/>
                  </a:lnTo>
                  <a:lnTo>
                    <a:pt x="536" y="2605"/>
                  </a:lnTo>
                  <a:lnTo>
                    <a:pt x="476" y="2524"/>
                  </a:lnTo>
                  <a:lnTo>
                    <a:pt x="419" y="2445"/>
                  </a:lnTo>
                  <a:lnTo>
                    <a:pt x="368" y="2369"/>
                  </a:lnTo>
                  <a:lnTo>
                    <a:pt x="321" y="2295"/>
                  </a:lnTo>
                  <a:lnTo>
                    <a:pt x="280" y="2224"/>
                  </a:lnTo>
                  <a:lnTo>
                    <a:pt x="241" y="2157"/>
                  </a:lnTo>
                  <a:lnTo>
                    <a:pt x="207" y="2092"/>
                  </a:lnTo>
                  <a:lnTo>
                    <a:pt x="175" y="2031"/>
                  </a:lnTo>
                  <a:lnTo>
                    <a:pt x="148" y="1974"/>
                  </a:lnTo>
                  <a:lnTo>
                    <a:pt x="125" y="1920"/>
                  </a:lnTo>
                  <a:lnTo>
                    <a:pt x="97" y="1855"/>
                  </a:lnTo>
                  <a:lnTo>
                    <a:pt x="72" y="1789"/>
                  </a:lnTo>
                  <a:lnTo>
                    <a:pt x="51" y="1720"/>
                  </a:lnTo>
                  <a:lnTo>
                    <a:pt x="33" y="1651"/>
                  </a:lnTo>
                  <a:lnTo>
                    <a:pt x="29" y="1632"/>
                  </a:lnTo>
                  <a:lnTo>
                    <a:pt x="26" y="1620"/>
                  </a:lnTo>
                  <a:lnTo>
                    <a:pt x="25" y="1612"/>
                  </a:lnTo>
                  <a:lnTo>
                    <a:pt x="24" y="1610"/>
                  </a:lnTo>
                  <a:lnTo>
                    <a:pt x="11" y="1534"/>
                  </a:lnTo>
                  <a:lnTo>
                    <a:pt x="4" y="1457"/>
                  </a:lnTo>
                  <a:lnTo>
                    <a:pt x="0" y="1379"/>
                  </a:lnTo>
                  <a:lnTo>
                    <a:pt x="1" y="1300"/>
                  </a:lnTo>
                  <a:lnTo>
                    <a:pt x="6" y="1221"/>
                  </a:lnTo>
                  <a:lnTo>
                    <a:pt x="18" y="1129"/>
                  </a:lnTo>
                  <a:lnTo>
                    <a:pt x="35" y="1041"/>
                  </a:lnTo>
                  <a:lnTo>
                    <a:pt x="59" y="953"/>
                  </a:lnTo>
                  <a:lnTo>
                    <a:pt x="88" y="869"/>
                  </a:lnTo>
                  <a:lnTo>
                    <a:pt x="122" y="788"/>
                  </a:lnTo>
                  <a:lnTo>
                    <a:pt x="162" y="710"/>
                  </a:lnTo>
                  <a:lnTo>
                    <a:pt x="206" y="634"/>
                  </a:lnTo>
                  <a:lnTo>
                    <a:pt x="255" y="561"/>
                  </a:lnTo>
                  <a:lnTo>
                    <a:pt x="308" y="492"/>
                  </a:lnTo>
                  <a:lnTo>
                    <a:pt x="365" y="428"/>
                  </a:lnTo>
                  <a:lnTo>
                    <a:pt x="427" y="366"/>
                  </a:lnTo>
                  <a:lnTo>
                    <a:pt x="491" y="309"/>
                  </a:lnTo>
                  <a:lnTo>
                    <a:pt x="560" y="256"/>
                  </a:lnTo>
                  <a:lnTo>
                    <a:pt x="632" y="207"/>
                  </a:lnTo>
                  <a:lnTo>
                    <a:pt x="708" y="163"/>
                  </a:lnTo>
                  <a:lnTo>
                    <a:pt x="787" y="124"/>
                  </a:lnTo>
                  <a:lnTo>
                    <a:pt x="868" y="90"/>
                  </a:lnTo>
                  <a:lnTo>
                    <a:pt x="952" y="61"/>
                  </a:lnTo>
                  <a:lnTo>
                    <a:pt x="1037" y="37"/>
                  </a:lnTo>
                  <a:lnTo>
                    <a:pt x="1126" y="19"/>
                  </a:lnTo>
                  <a:lnTo>
                    <a:pt x="1216" y="6"/>
                  </a:lnTo>
                  <a:lnTo>
                    <a:pt x="1307" y="0"/>
                  </a:lnTo>
                  <a:lnTo>
                    <a:pt x="14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74" name="Google Shape;10674;p23"/>
            <p:cNvSpPr/>
            <p:nvPr/>
          </p:nvSpPr>
          <p:spPr>
            <a:xfrm>
              <a:off x="6067" y="3474"/>
              <a:ext cx="53" cy="71"/>
            </a:xfrm>
            <a:custGeom>
              <a:rect b="b" l="l" r="r" t="t"/>
              <a:pathLst>
                <a:path extrusionOk="0" h="912" w="687">
                  <a:moveTo>
                    <a:pt x="357" y="0"/>
                  </a:moveTo>
                  <a:lnTo>
                    <a:pt x="389" y="2"/>
                  </a:lnTo>
                  <a:lnTo>
                    <a:pt x="417" y="7"/>
                  </a:lnTo>
                  <a:lnTo>
                    <a:pt x="445" y="16"/>
                  </a:lnTo>
                  <a:lnTo>
                    <a:pt x="468" y="25"/>
                  </a:lnTo>
                  <a:lnTo>
                    <a:pt x="488" y="37"/>
                  </a:lnTo>
                  <a:lnTo>
                    <a:pt x="511" y="50"/>
                  </a:lnTo>
                  <a:lnTo>
                    <a:pt x="530" y="65"/>
                  </a:lnTo>
                  <a:lnTo>
                    <a:pt x="545" y="79"/>
                  </a:lnTo>
                  <a:lnTo>
                    <a:pt x="555" y="92"/>
                  </a:lnTo>
                  <a:lnTo>
                    <a:pt x="564" y="101"/>
                  </a:lnTo>
                  <a:lnTo>
                    <a:pt x="568" y="108"/>
                  </a:lnTo>
                  <a:lnTo>
                    <a:pt x="569" y="110"/>
                  </a:lnTo>
                  <a:lnTo>
                    <a:pt x="570" y="110"/>
                  </a:lnTo>
                  <a:lnTo>
                    <a:pt x="573" y="112"/>
                  </a:lnTo>
                  <a:lnTo>
                    <a:pt x="578" y="113"/>
                  </a:lnTo>
                  <a:lnTo>
                    <a:pt x="585" y="115"/>
                  </a:lnTo>
                  <a:lnTo>
                    <a:pt x="593" y="119"/>
                  </a:lnTo>
                  <a:lnTo>
                    <a:pt x="602" y="123"/>
                  </a:lnTo>
                  <a:lnTo>
                    <a:pt x="612" y="130"/>
                  </a:lnTo>
                  <a:lnTo>
                    <a:pt x="621" y="139"/>
                  </a:lnTo>
                  <a:lnTo>
                    <a:pt x="630" y="150"/>
                  </a:lnTo>
                  <a:lnTo>
                    <a:pt x="640" y="163"/>
                  </a:lnTo>
                  <a:lnTo>
                    <a:pt x="648" y="179"/>
                  </a:lnTo>
                  <a:lnTo>
                    <a:pt x="654" y="198"/>
                  </a:lnTo>
                  <a:lnTo>
                    <a:pt x="661" y="221"/>
                  </a:lnTo>
                  <a:lnTo>
                    <a:pt x="665" y="247"/>
                  </a:lnTo>
                  <a:lnTo>
                    <a:pt x="667" y="277"/>
                  </a:lnTo>
                  <a:lnTo>
                    <a:pt x="667" y="310"/>
                  </a:lnTo>
                  <a:lnTo>
                    <a:pt x="664" y="349"/>
                  </a:lnTo>
                  <a:lnTo>
                    <a:pt x="657" y="391"/>
                  </a:lnTo>
                  <a:lnTo>
                    <a:pt x="652" y="413"/>
                  </a:lnTo>
                  <a:lnTo>
                    <a:pt x="646" y="435"/>
                  </a:lnTo>
                  <a:lnTo>
                    <a:pt x="653" y="435"/>
                  </a:lnTo>
                  <a:lnTo>
                    <a:pt x="661" y="436"/>
                  </a:lnTo>
                  <a:lnTo>
                    <a:pt x="668" y="438"/>
                  </a:lnTo>
                  <a:lnTo>
                    <a:pt x="674" y="442"/>
                  </a:lnTo>
                  <a:lnTo>
                    <a:pt x="679" y="449"/>
                  </a:lnTo>
                  <a:lnTo>
                    <a:pt x="684" y="458"/>
                  </a:lnTo>
                  <a:lnTo>
                    <a:pt x="687" y="470"/>
                  </a:lnTo>
                  <a:lnTo>
                    <a:pt x="687" y="485"/>
                  </a:lnTo>
                  <a:lnTo>
                    <a:pt x="686" y="504"/>
                  </a:lnTo>
                  <a:lnTo>
                    <a:pt x="681" y="527"/>
                  </a:lnTo>
                  <a:lnTo>
                    <a:pt x="675" y="553"/>
                  </a:lnTo>
                  <a:lnTo>
                    <a:pt x="666" y="582"/>
                  </a:lnTo>
                  <a:lnTo>
                    <a:pt x="657" y="606"/>
                  </a:lnTo>
                  <a:lnTo>
                    <a:pt x="648" y="623"/>
                  </a:lnTo>
                  <a:lnTo>
                    <a:pt x="640" y="636"/>
                  </a:lnTo>
                  <a:lnTo>
                    <a:pt x="632" y="645"/>
                  </a:lnTo>
                  <a:lnTo>
                    <a:pt x="625" y="649"/>
                  </a:lnTo>
                  <a:lnTo>
                    <a:pt x="618" y="651"/>
                  </a:lnTo>
                  <a:lnTo>
                    <a:pt x="612" y="680"/>
                  </a:lnTo>
                  <a:lnTo>
                    <a:pt x="602" y="709"/>
                  </a:lnTo>
                  <a:lnTo>
                    <a:pt x="590" y="738"/>
                  </a:lnTo>
                  <a:lnTo>
                    <a:pt x="574" y="766"/>
                  </a:lnTo>
                  <a:lnTo>
                    <a:pt x="555" y="794"/>
                  </a:lnTo>
                  <a:lnTo>
                    <a:pt x="533" y="821"/>
                  </a:lnTo>
                  <a:lnTo>
                    <a:pt x="508" y="845"/>
                  </a:lnTo>
                  <a:lnTo>
                    <a:pt x="480" y="867"/>
                  </a:lnTo>
                  <a:lnTo>
                    <a:pt x="450" y="884"/>
                  </a:lnTo>
                  <a:lnTo>
                    <a:pt x="417" y="899"/>
                  </a:lnTo>
                  <a:lnTo>
                    <a:pt x="388" y="907"/>
                  </a:lnTo>
                  <a:lnTo>
                    <a:pt x="359" y="912"/>
                  </a:lnTo>
                  <a:lnTo>
                    <a:pt x="329" y="912"/>
                  </a:lnTo>
                  <a:lnTo>
                    <a:pt x="300" y="907"/>
                  </a:lnTo>
                  <a:lnTo>
                    <a:pt x="270" y="899"/>
                  </a:lnTo>
                  <a:lnTo>
                    <a:pt x="237" y="884"/>
                  </a:lnTo>
                  <a:lnTo>
                    <a:pt x="207" y="867"/>
                  </a:lnTo>
                  <a:lnTo>
                    <a:pt x="179" y="845"/>
                  </a:lnTo>
                  <a:lnTo>
                    <a:pt x="154" y="821"/>
                  </a:lnTo>
                  <a:lnTo>
                    <a:pt x="132" y="794"/>
                  </a:lnTo>
                  <a:lnTo>
                    <a:pt x="113" y="767"/>
                  </a:lnTo>
                  <a:lnTo>
                    <a:pt x="97" y="738"/>
                  </a:lnTo>
                  <a:lnTo>
                    <a:pt x="85" y="709"/>
                  </a:lnTo>
                  <a:lnTo>
                    <a:pt x="75" y="680"/>
                  </a:lnTo>
                  <a:lnTo>
                    <a:pt x="70" y="651"/>
                  </a:lnTo>
                  <a:lnTo>
                    <a:pt x="63" y="650"/>
                  </a:lnTo>
                  <a:lnTo>
                    <a:pt x="55" y="645"/>
                  </a:lnTo>
                  <a:lnTo>
                    <a:pt x="47" y="637"/>
                  </a:lnTo>
                  <a:lnTo>
                    <a:pt x="39" y="623"/>
                  </a:lnTo>
                  <a:lnTo>
                    <a:pt x="30" y="606"/>
                  </a:lnTo>
                  <a:lnTo>
                    <a:pt x="22" y="582"/>
                  </a:lnTo>
                  <a:lnTo>
                    <a:pt x="13" y="553"/>
                  </a:lnTo>
                  <a:lnTo>
                    <a:pt x="5" y="527"/>
                  </a:lnTo>
                  <a:lnTo>
                    <a:pt x="2" y="504"/>
                  </a:lnTo>
                  <a:lnTo>
                    <a:pt x="0" y="485"/>
                  </a:lnTo>
                  <a:lnTo>
                    <a:pt x="1" y="470"/>
                  </a:lnTo>
                  <a:lnTo>
                    <a:pt x="4" y="458"/>
                  </a:lnTo>
                  <a:lnTo>
                    <a:pt x="7" y="450"/>
                  </a:lnTo>
                  <a:lnTo>
                    <a:pt x="14" y="442"/>
                  </a:lnTo>
                  <a:lnTo>
                    <a:pt x="20" y="438"/>
                  </a:lnTo>
                  <a:lnTo>
                    <a:pt x="26" y="436"/>
                  </a:lnTo>
                  <a:lnTo>
                    <a:pt x="34" y="435"/>
                  </a:lnTo>
                  <a:lnTo>
                    <a:pt x="41" y="435"/>
                  </a:lnTo>
                  <a:lnTo>
                    <a:pt x="34" y="413"/>
                  </a:lnTo>
                  <a:lnTo>
                    <a:pt x="29" y="391"/>
                  </a:lnTo>
                  <a:lnTo>
                    <a:pt x="23" y="356"/>
                  </a:lnTo>
                  <a:lnTo>
                    <a:pt x="21" y="321"/>
                  </a:lnTo>
                  <a:lnTo>
                    <a:pt x="22" y="287"/>
                  </a:lnTo>
                  <a:lnTo>
                    <a:pt x="28" y="254"/>
                  </a:lnTo>
                  <a:lnTo>
                    <a:pt x="39" y="220"/>
                  </a:lnTo>
                  <a:lnTo>
                    <a:pt x="52" y="189"/>
                  </a:lnTo>
                  <a:lnTo>
                    <a:pt x="70" y="160"/>
                  </a:lnTo>
                  <a:lnTo>
                    <a:pt x="89" y="135"/>
                  </a:lnTo>
                  <a:lnTo>
                    <a:pt x="110" y="113"/>
                  </a:lnTo>
                  <a:lnTo>
                    <a:pt x="133" y="90"/>
                  </a:lnTo>
                  <a:lnTo>
                    <a:pt x="158" y="69"/>
                  </a:lnTo>
                  <a:lnTo>
                    <a:pt x="185" y="51"/>
                  </a:lnTo>
                  <a:lnTo>
                    <a:pt x="207" y="37"/>
                  </a:lnTo>
                  <a:lnTo>
                    <a:pt x="231" y="24"/>
                  </a:lnTo>
                  <a:lnTo>
                    <a:pt x="257" y="14"/>
                  </a:lnTo>
                  <a:lnTo>
                    <a:pt x="289" y="5"/>
                  </a:lnTo>
                  <a:lnTo>
                    <a:pt x="323" y="1"/>
                  </a:lnTo>
                  <a:lnTo>
                    <a:pt x="3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75" name="Google Shape;10675;p23"/>
          <p:cNvGrpSpPr/>
          <p:nvPr/>
        </p:nvGrpSpPr>
        <p:grpSpPr>
          <a:xfrm>
            <a:off x="17441000" y="26223440"/>
            <a:ext cx="506313" cy="629993"/>
            <a:chOff x="6440" y="3410"/>
            <a:chExt cx="211" cy="263"/>
          </a:xfrm>
        </p:grpSpPr>
        <p:sp>
          <p:nvSpPr>
            <p:cNvPr id="10676" name="Google Shape;10676;p23"/>
            <p:cNvSpPr/>
            <p:nvPr/>
          </p:nvSpPr>
          <p:spPr>
            <a:xfrm>
              <a:off x="6468" y="3529"/>
              <a:ext cx="155" cy="55"/>
            </a:xfrm>
            <a:custGeom>
              <a:rect b="b" l="l" r="r" t="t"/>
              <a:pathLst>
                <a:path extrusionOk="0" h="710" w="2006">
                  <a:moveTo>
                    <a:pt x="929" y="0"/>
                  </a:moveTo>
                  <a:lnTo>
                    <a:pt x="1079" y="0"/>
                  </a:lnTo>
                  <a:lnTo>
                    <a:pt x="1079" y="272"/>
                  </a:lnTo>
                  <a:lnTo>
                    <a:pt x="1931" y="272"/>
                  </a:lnTo>
                  <a:lnTo>
                    <a:pt x="1951" y="275"/>
                  </a:lnTo>
                  <a:lnTo>
                    <a:pt x="1969" y="282"/>
                  </a:lnTo>
                  <a:lnTo>
                    <a:pt x="1984" y="294"/>
                  </a:lnTo>
                  <a:lnTo>
                    <a:pt x="1996" y="310"/>
                  </a:lnTo>
                  <a:lnTo>
                    <a:pt x="2004" y="328"/>
                  </a:lnTo>
                  <a:lnTo>
                    <a:pt x="2006" y="347"/>
                  </a:lnTo>
                  <a:lnTo>
                    <a:pt x="2006" y="710"/>
                  </a:lnTo>
                  <a:lnTo>
                    <a:pt x="1856" y="710"/>
                  </a:lnTo>
                  <a:lnTo>
                    <a:pt x="1856" y="422"/>
                  </a:lnTo>
                  <a:lnTo>
                    <a:pt x="150" y="422"/>
                  </a:lnTo>
                  <a:lnTo>
                    <a:pt x="150" y="699"/>
                  </a:lnTo>
                  <a:lnTo>
                    <a:pt x="0" y="699"/>
                  </a:lnTo>
                  <a:lnTo>
                    <a:pt x="0" y="347"/>
                  </a:lnTo>
                  <a:lnTo>
                    <a:pt x="3" y="328"/>
                  </a:lnTo>
                  <a:lnTo>
                    <a:pt x="10" y="309"/>
                  </a:lnTo>
                  <a:lnTo>
                    <a:pt x="23" y="294"/>
                  </a:lnTo>
                  <a:lnTo>
                    <a:pt x="37" y="282"/>
                  </a:lnTo>
                  <a:lnTo>
                    <a:pt x="56" y="275"/>
                  </a:lnTo>
                  <a:lnTo>
                    <a:pt x="76" y="272"/>
                  </a:lnTo>
                  <a:lnTo>
                    <a:pt x="929" y="272"/>
                  </a:lnTo>
                  <a:lnTo>
                    <a:pt x="9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77" name="Google Shape;10677;p23"/>
            <p:cNvSpPr/>
            <p:nvPr/>
          </p:nvSpPr>
          <p:spPr>
            <a:xfrm>
              <a:off x="6512" y="3410"/>
              <a:ext cx="67" cy="105"/>
            </a:xfrm>
            <a:custGeom>
              <a:rect b="b" l="l" r="r" t="t"/>
              <a:pathLst>
                <a:path extrusionOk="0" h="1357" w="867">
                  <a:moveTo>
                    <a:pt x="400" y="0"/>
                  </a:moveTo>
                  <a:lnTo>
                    <a:pt x="426" y="1"/>
                  </a:lnTo>
                  <a:lnTo>
                    <a:pt x="449" y="3"/>
                  </a:lnTo>
                  <a:lnTo>
                    <a:pt x="470" y="9"/>
                  </a:lnTo>
                  <a:lnTo>
                    <a:pt x="488" y="16"/>
                  </a:lnTo>
                  <a:lnTo>
                    <a:pt x="504" y="23"/>
                  </a:lnTo>
                  <a:lnTo>
                    <a:pt x="518" y="30"/>
                  </a:lnTo>
                  <a:lnTo>
                    <a:pt x="529" y="39"/>
                  </a:lnTo>
                  <a:lnTo>
                    <a:pt x="537" y="46"/>
                  </a:lnTo>
                  <a:lnTo>
                    <a:pt x="544" y="51"/>
                  </a:lnTo>
                  <a:lnTo>
                    <a:pt x="548" y="55"/>
                  </a:lnTo>
                  <a:lnTo>
                    <a:pt x="549" y="56"/>
                  </a:lnTo>
                  <a:lnTo>
                    <a:pt x="582" y="55"/>
                  </a:lnTo>
                  <a:lnTo>
                    <a:pt x="612" y="60"/>
                  </a:lnTo>
                  <a:lnTo>
                    <a:pt x="639" y="69"/>
                  </a:lnTo>
                  <a:lnTo>
                    <a:pt x="663" y="81"/>
                  </a:lnTo>
                  <a:lnTo>
                    <a:pt x="685" y="99"/>
                  </a:lnTo>
                  <a:lnTo>
                    <a:pt x="704" y="120"/>
                  </a:lnTo>
                  <a:lnTo>
                    <a:pt x="720" y="144"/>
                  </a:lnTo>
                  <a:lnTo>
                    <a:pt x="734" y="172"/>
                  </a:lnTo>
                  <a:lnTo>
                    <a:pt x="745" y="202"/>
                  </a:lnTo>
                  <a:lnTo>
                    <a:pt x="754" y="235"/>
                  </a:lnTo>
                  <a:lnTo>
                    <a:pt x="761" y="271"/>
                  </a:lnTo>
                  <a:lnTo>
                    <a:pt x="765" y="308"/>
                  </a:lnTo>
                  <a:lnTo>
                    <a:pt x="767" y="348"/>
                  </a:lnTo>
                  <a:lnTo>
                    <a:pt x="768" y="388"/>
                  </a:lnTo>
                  <a:lnTo>
                    <a:pt x="766" y="430"/>
                  </a:lnTo>
                  <a:lnTo>
                    <a:pt x="763" y="474"/>
                  </a:lnTo>
                  <a:lnTo>
                    <a:pt x="760" y="514"/>
                  </a:lnTo>
                  <a:lnTo>
                    <a:pt x="761" y="551"/>
                  </a:lnTo>
                  <a:lnTo>
                    <a:pt x="764" y="584"/>
                  </a:lnTo>
                  <a:lnTo>
                    <a:pt x="769" y="612"/>
                  </a:lnTo>
                  <a:lnTo>
                    <a:pt x="776" y="637"/>
                  </a:lnTo>
                  <a:lnTo>
                    <a:pt x="786" y="659"/>
                  </a:lnTo>
                  <a:lnTo>
                    <a:pt x="795" y="677"/>
                  </a:lnTo>
                  <a:lnTo>
                    <a:pt x="806" y="693"/>
                  </a:lnTo>
                  <a:lnTo>
                    <a:pt x="817" y="707"/>
                  </a:lnTo>
                  <a:lnTo>
                    <a:pt x="827" y="717"/>
                  </a:lnTo>
                  <a:lnTo>
                    <a:pt x="838" y="724"/>
                  </a:lnTo>
                  <a:lnTo>
                    <a:pt x="847" y="731"/>
                  </a:lnTo>
                  <a:lnTo>
                    <a:pt x="854" y="736"/>
                  </a:lnTo>
                  <a:lnTo>
                    <a:pt x="861" y="738"/>
                  </a:lnTo>
                  <a:lnTo>
                    <a:pt x="865" y="740"/>
                  </a:lnTo>
                  <a:lnTo>
                    <a:pt x="867" y="740"/>
                  </a:lnTo>
                  <a:lnTo>
                    <a:pt x="843" y="761"/>
                  </a:lnTo>
                  <a:lnTo>
                    <a:pt x="816" y="777"/>
                  </a:lnTo>
                  <a:lnTo>
                    <a:pt x="788" y="791"/>
                  </a:lnTo>
                  <a:lnTo>
                    <a:pt x="758" y="801"/>
                  </a:lnTo>
                  <a:lnTo>
                    <a:pt x="728" y="810"/>
                  </a:lnTo>
                  <a:lnTo>
                    <a:pt x="698" y="816"/>
                  </a:lnTo>
                  <a:lnTo>
                    <a:pt x="671" y="820"/>
                  </a:lnTo>
                  <a:lnTo>
                    <a:pt x="647" y="822"/>
                  </a:lnTo>
                  <a:lnTo>
                    <a:pt x="626" y="823"/>
                  </a:lnTo>
                  <a:lnTo>
                    <a:pt x="609" y="824"/>
                  </a:lnTo>
                  <a:lnTo>
                    <a:pt x="599" y="824"/>
                  </a:lnTo>
                  <a:lnTo>
                    <a:pt x="596" y="824"/>
                  </a:lnTo>
                  <a:lnTo>
                    <a:pt x="596" y="882"/>
                  </a:lnTo>
                  <a:lnTo>
                    <a:pt x="597" y="886"/>
                  </a:lnTo>
                  <a:lnTo>
                    <a:pt x="435" y="1357"/>
                  </a:lnTo>
                  <a:lnTo>
                    <a:pt x="274" y="886"/>
                  </a:lnTo>
                  <a:lnTo>
                    <a:pt x="274" y="825"/>
                  </a:lnTo>
                  <a:lnTo>
                    <a:pt x="232" y="824"/>
                  </a:lnTo>
                  <a:lnTo>
                    <a:pt x="192" y="821"/>
                  </a:lnTo>
                  <a:lnTo>
                    <a:pt x="158" y="816"/>
                  </a:lnTo>
                  <a:lnTo>
                    <a:pt x="128" y="809"/>
                  </a:lnTo>
                  <a:lnTo>
                    <a:pt x="101" y="800"/>
                  </a:lnTo>
                  <a:lnTo>
                    <a:pt x="78" y="791"/>
                  </a:lnTo>
                  <a:lnTo>
                    <a:pt x="58" y="782"/>
                  </a:lnTo>
                  <a:lnTo>
                    <a:pt x="41" y="772"/>
                  </a:lnTo>
                  <a:lnTo>
                    <a:pt x="28" y="763"/>
                  </a:lnTo>
                  <a:lnTo>
                    <a:pt x="17" y="754"/>
                  </a:lnTo>
                  <a:lnTo>
                    <a:pt x="9" y="747"/>
                  </a:lnTo>
                  <a:lnTo>
                    <a:pt x="4" y="741"/>
                  </a:lnTo>
                  <a:lnTo>
                    <a:pt x="1" y="738"/>
                  </a:lnTo>
                  <a:lnTo>
                    <a:pt x="0" y="736"/>
                  </a:lnTo>
                  <a:lnTo>
                    <a:pt x="1" y="736"/>
                  </a:lnTo>
                  <a:lnTo>
                    <a:pt x="4" y="736"/>
                  </a:lnTo>
                  <a:lnTo>
                    <a:pt x="9" y="735"/>
                  </a:lnTo>
                  <a:lnTo>
                    <a:pt x="15" y="733"/>
                  </a:lnTo>
                  <a:lnTo>
                    <a:pt x="23" y="728"/>
                  </a:lnTo>
                  <a:lnTo>
                    <a:pt x="31" y="723"/>
                  </a:lnTo>
                  <a:lnTo>
                    <a:pt x="40" y="716"/>
                  </a:lnTo>
                  <a:lnTo>
                    <a:pt x="50" y="707"/>
                  </a:lnTo>
                  <a:lnTo>
                    <a:pt x="59" y="695"/>
                  </a:lnTo>
                  <a:lnTo>
                    <a:pt x="69" y="680"/>
                  </a:lnTo>
                  <a:lnTo>
                    <a:pt x="79" y="662"/>
                  </a:lnTo>
                  <a:lnTo>
                    <a:pt x="87" y="640"/>
                  </a:lnTo>
                  <a:lnTo>
                    <a:pt x="95" y="614"/>
                  </a:lnTo>
                  <a:lnTo>
                    <a:pt x="102" y="584"/>
                  </a:lnTo>
                  <a:lnTo>
                    <a:pt x="108" y="548"/>
                  </a:lnTo>
                  <a:lnTo>
                    <a:pt x="111" y="509"/>
                  </a:lnTo>
                  <a:lnTo>
                    <a:pt x="113" y="464"/>
                  </a:lnTo>
                  <a:lnTo>
                    <a:pt x="113" y="414"/>
                  </a:lnTo>
                  <a:lnTo>
                    <a:pt x="113" y="363"/>
                  </a:lnTo>
                  <a:lnTo>
                    <a:pt x="116" y="316"/>
                  </a:lnTo>
                  <a:lnTo>
                    <a:pt x="121" y="275"/>
                  </a:lnTo>
                  <a:lnTo>
                    <a:pt x="129" y="237"/>
                  </a:lnTo>
                  <a:lnTo>
                    <a:pt x="138" y="204"/>
                  </a:lnTo>
                  <a:lnTo>
                    <a:pt x="148" y="174"/>
                  </a:lnTo>
                  <a:lnTo>
                    <a:pt x="160" y="148"/>
                  </a:lnTo>
                  <a:lnTo>
                    <a:pt x="173" y="125"/>
                  </a:lnTo>
                  <a:lnTo>
                    <a:pt x="187" y="105"/>
                  </a:lnTo>
                  <a:lnTo>
                    <a:pt x="201" y="88"/>
                  </a:lnTo>
                  <a:lnTo>
                    <a:pt x="217" y="73"/>
                  </a:lnTo>
                  <a:lnTo>
                    <a:pt x="232" y="61"/>
                  </a:lnTo>
                  <a:lnTo>
                    <a:pt x="246" y="50"/>
                  </a:lnTo>
                  <a:lnTo>
                    <a:pt x="261" y="42"/>
                  </a:lnTo>
                  <a:lnTo>
                    <a:pt x="274" y="35"/>
                  </a:lnTo>
                  <a:lnTo>
                    <a:pt x="287" y="28"/>
                  </a:lnTo>
                  <a:lnTo>
                    <a:pt x="298" y="24"/>
                  </a:lnTo>
                  <a:lnTo>
                    <a:pt x="309" y="20"/>
                  </a:lnTo>
                  <a:lnTo>
                    <a:pt x="342" y="10"/>
                  </a:lnTo>
                  <a:lnTo>
                    <a:pt x="372" y="3"/>
                  </a:lnTo>
                  <a:lnTo>
                    <a:pt x="4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78" name="Google Shape;10678;p23"/>
            <p:cNvSpPr/>
            <p:nvPr/>
          </p:nvSpPr>
          <p:spPr>
            <a:xfrm>
              <a:off x="6500" y="3482"/>
              <a:ext cx="92" cy="35"/>
            </a:xfrm>
            <a:custGeom>
              <a:rect b="b" l="l" r="r" t="t"/>
              <a:pathLst>
                <a:path extrusionOk="0" h="457" w="1185">
                  <a:moveTo>
                    <a:pt x="372" y="0"/>
                  </a:moveTo>
                  <a:lnTo>
                    <a:pt x="306" y="189"/>
                  </a:lnTo>
                  <a:lnTo>
                    <a:pt x="396" y="181"/>
                  </a:lnTo>
                  <a:lnTo>
                    <a:pt x="592" y="425"/>
                  </a:lnTo>
                  <a:lnTo>
                    <a:pt x="790" y="181"/>
                  </a:lnTo>
                  <a:lnTo>
                    <a:pt x="879" y="189"/>
                  </a:lnTo>
                  <a:lnTo>
                    <a:pt x="816" y="0"/>
                  </a:lnTo>
                  <a:lnTo>
                    <a:pt x="849" y="18"/>
                  </a:lnTo>
                  <a:lnTo>
                    <a:pt x="1052" y="119"/>
                  </a:lnTo>
                  <a:lnTo>
                    <a:pt x="1077" y="134"/>
                  </a:lnTo>
                  <a:lnTo>
                    <a:pt x="1099" y="152"/>
                  </a:lnTo>
                  <a:lnTo>
                    <a:pt x="1119" y="174"/>
                  </a:lnTo>
                  <a:lnTo>
                    <a:pt x="1134" y="198"/>
                  </a:lnTo>
                  <a:lnTo>
                    <a:pt x="1146" y="225"/>
                  </a:lnTo>
                  <a:lnTo>
                    <a:pt x="1153" y="253"/>
                  </a:lnTo>
                  <a:lnTo>
                    <a:pt x="1185" y="432"/>
                  </a:lnTo>
                  <a:lnTo>
                    <a:pt x="1185" y="441"/>
                  </a:lnTo>
                  <a:lnTo>
                    <a:pt x="1181" y="450"/>
                  </a:lnTo>
                  <a:lnTo>
                    <a:pt x="1174" y="455"/>
                  </a:lnTo>
                  <a:lnTo>
                    <a:pt x="1164" y="457"/>
                  </a:lnTo>
                  <a:lnTo>
                    <a:pt x="19" y="457"/>
                  </a:lnTo>
                  <a:lnTo>
                    <a:pt x="10" y="455"/>
                  </a:lnTo>
                  <a:lnTo>
                    <a:pt x="4" y="449"/>
                  </a:lnTo>
                  <a:lnTo>
                    <a:pt x="0" y="441"/>
                  </a:lnTo>
                  <a:lnTo>
                    <a:pt x="0" y="431"/>
                  </a:lnTo>
                  <a:lnTo>
                    <a:pt x="32" y="252"/>
                  </a:lnTo>
                  <a:lnTo>
                    <a:pt x="40" y="224"/>
                  </a:lnTo>
                  <a:lnTo>
                    <a:pt x="52" y="198"/>
                  </a:lnTo>
                  <a:lnTo>
                    <a:pt x="67" y="173"/>
                  </a:lnTo>
                  <a:lnTo>
                    <a:pt x="86" y="152"/>
                  </a:lnTo>
                  <a:lnTo>
                    <a:pt x="108" y="134"/>
                  </a:lnTo>
                  <a:lnTo>
                    <a:pt x="134" y="118"/>
                  </a:lnTo>
                  <a:lnTo>
                    <a:pt x="331" y="21"/>
                  </a:lnTo>
                  <a:lnTo>
                    <a:pt x="37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79" name="Google Shape;10679;p23"/>
            <p:cNvSpPr/>
            <p:nvPr/>
          </p:nvSpPr>
          <p:spPr>
            <a:xfrm>
              <a:off x="6591" y="3593"/>
              <a:ext cx="51" cy="79"/>
            </a:xfrm>
            <a:custGeom>
              <a:rect b="b" l="l" r="r" t="t"/>
              <a:pathLst>
                <a:path extrusionOk="0" h="1019" w="652">
                  <a:moveTo>
                    <a:pt x="311" y="0"/>
                  </a:moveTo>
                  <a:lnTo>
                    <a:pt x="333" y="1"/>
                  </a:lnTo>
                  <a:lnTo>
                    <a:pt x="352" y="6"/>
                  </a:lnTo>
                  <a:lnTo>
                    <a:pt x="367" y="12"/>
                  </a:lnTo>
                  <a:lnTo>
                    <a:pt x="382" y="18"/>
                  </a:lnTo>
                  <a:lnTo>
                    <a:pt x="393" y="25"/>
                  </a:lnTo>
                  <a:lnTo>
                    <a:pt x="402" y="32"/>
                  </a:lnTo>
                  <a:lnTo>
                    <a:pt x="408" y="37"/>
                  </a:lnTo>
                  <a:lnTo>
                    <a:pt x="412" y="41"/>
                  </a:lnTo>
                  <a:lnTo>
                    <a:pt x="413" y="42"/>
                  </a:lnTo>
                  <a:lnTo>
                    <a:pt x="441" y="42"/>
                  </a:lnTo>
                  <a:lnTo>
                    <a:pt x="467" y="46"/>
                  </a:lnTo>
                  <a:lnTo>
                    <a:pt x="489" y="55"/>
                  </a:lnTo>
                  <a:lnTo>
                    <a:pt x="509" y="68"/>
                  </a:lnTo>
                  <a:lnTo>
                    <a:pt x="526" y="85"/>
                  </a:lnTo>
                  <a:lnTo>
                    <a:pt x="541" y="105"/>
                  </a:lnTo>
                  <a:lnTo>
                    <a:pt x="552" y="128"/>
                  </a:lnTo>
                  <a:lnTo>
                    <a:pt x="562" y="154"/>
                  </a:lnTo>
                  <a:lnTo>
                    <a:pt x="569" y="183"/>
                  </a:lnTo>
                  <a:lnTo>
                    <a:pt x="574" y="215"/>
                  </a:lnTo>
                  <a:lnTo>
                    <a:pt x="577" y="248"/>
                  </a:lnTo>
                  <a:lnTo>
                    <a:pt x="578" y="282"/>
                  </a:lnTo>
                  <a:lnTo>
                    <a:pt x="577" y="319"/>
                  </a:lnTo>
                  <a:lnTo>
                    <a:pt x="574" y="355"/>
                  </a:lnTo>
                  <a:lnTo>
                    <a:pt x="572" y="390"/>
                  </a:lnTo>
                  <a:lnTo>
                    <a:pt x="573" y="421"/>
                  </a:lnTo>
                  <a:lnTo>
                    <a:pt x="576" y="448"/>
                  </a:lnTo>
                  <a:lnTo>
                    <a:pt x="581" y="471"/>
                  </a:lnTo>
                  <a:lnTo>
                    <a:pt x="589" y="490"/>
                  </a:lnTo>
                  <a:lnTo>
                    <a:pt x="597" y="507"/>
                  </a:lnTo>
                  <a:lnTo>
                    <a:pt x="606" y="520"/>
                  </a:lnTo>
                  <a:lnTo>
                    <a:pt x="616" y="532"/>
                  </a:lnTo>
                  <a:lnTo>
                    <a:pt x="625" y="540"/>
                  </a:lnTo>
                  <a:lnTo>
                    <a:pt x="633" y="546"/>
                  </a:lnTo>
                  <a:lnTo>
                    <a:pt x="641" y="551"/>
                  </a:lnTo>
                  <a:lnTo>
                    <a:pt x="647" y="554"/>
                  </a:lnTo>
                  <a:lnTo>
                    <a:pt x="651" y="555"/>
                  </a:lnTo>
                  <a:lnTo>
                    <a:pt x="652" y="556"/>
                  </a:lnTo>
                  <a:lnTo>
                    <a:pt x="632" y="572"/>
                  </a:lnTo>
                  <a:lnTo>
                    <a:pt x="611" y="586"/>
                  </a:lnTo>
                  <a:lnTo>
                    <a:pt x="587" y="596"/>
                  </a:lnTo>
                  <a:lnTo>
                    <a:pt x="562" y="604"/>
                  </a:lnTo>
                  <a:lnTo>
                    <a:pt x="538" y="610"/>
                  </a:lnTo>
                  <a:lnTo>
                    <a:pt x="514" y="614"/>
                  </a:lnTo>
                  <a:lnTo>
                    <a:pt x="493" y="616"/>
                  </a:lnTo>
                  <a:lnTo>
                    <a:pt x="475" y="618"/>
                  </a:lnTo>
                  <a:lnTo>
                    <a:pt x="461" y="618"/>
                  </a:lnTo>
                  <a:lnTo>
                    <a:pt x="451" y="618"/>
                  </a:lnTo>
                  <a:lnTo>
                    <a:pt x="448" y="618"/>
                  </a:lnTo>
                  <a:lnTo>
                    <a:pt x="448" y="662"/>
                  </a:lnTo>
                  <a:lnTo>
                    <a:pt x="449" y="665"/>
                  </a:lnTo>
                  <a:lnTo>
                    <a:pt x="328" y="1019"/>
                  </a:lnTo>
                  <a:lnTo>
                    <a:pt x="207" y="664"/>
                  </a:lnTo>
                  <a:lnTo>
                    <a:pt x="207" y="620"/>
                  </a:lnTo>
                  <a:lnTo>
                    <a:pt x="170" y="619"/>
                  </a:lnTo>
                  <a:lnTo>
                    <a:pt x="136" y="615"/>
                  </a:lnTo>
                  <a:lnTo>
                    <a:pt x="107" y="610"/>
                  </a:lnTo>
                  <a:lnTo>
                    <a:pt x="82" y="604"/>
                  </a:lnTo>
                  <a:lnTo>
                    <a:pt x="61" y="595"/>
                  </a:lnTo>
                  <a:lnTo>
                    <a:pt x="44" y="587"/>
                  </a:lnTo>
                  <a:lnTo>
                    <a:pt x="29" y="579"/>
                  </a:lnTo>
                  <a:lnTo>
                    <a:pt x="19" y="570"/>
                  </a:lnTo>
                  <a:lnTo>
                    <a:pt x="11" y="563"/>
                  </a:lnTo>
                  <a:lnTo>
                    <a:pt x="4" y="558"/>
                  </a:lnTo>
                  <a:lnTo>
                    <a:pt x="1" y="555"/>
                  </a:lnTo>
                  <a:lnTo>
                    <a:pt x="0" y="553"/>
                  </a:lnTo>
                  <a:lnTo>
                    <a:pt x="1" y="553"/>
                  </a:lnTo>
                  <a:lnTo>
                    <a:pt x="4" y="553"/>
                  </a:lnTo>
                  <a:lnTo>
                    <a:pt x="8" y="552"/>
                  </a:lnTo>
                  <a:lnTo>
                    <a:pt x="15" y="549"/>
                  </a:lnTo>
                  <a:lnTo>
                    <a:pt x="22" y="545"/>
                  </a:lnTo>
                  <a:lnTo>
                    <a:pt x="29" y="540"/>
                  </a:lnTo>
                  <a:lnTo>
                    <a:pt x="38" y="532"/>
                  </a:lnTo>
                  <a:lnTo>
                    <a:pt x="46" y="523"/>
                  </a:lnTo>
                  <a:lnTo>
                    <a:pt x="53" y="509"/>
                  </a:lnTo>
                  <a:lnTo>
                    <a:pt x="61" y="493"/>
                  </a:lnTo>
                  <a:lnTo>
                    <a:pt x="69" y="474"/>
                  </a:lnTo>
                  <a:lnTo>
                    <a:pt x="75" y="451"/>
                  </a:lnTo>
                  <a:lnTo>
                    <a:pt x="80" y="423"/>
                  </a:lnTo>
                  <a:lnTo>
                    <a:pt x="84" y="390"/>
                  </a:lnTo>
                  <a:lnTo>
                    <a:pt x="86" y="353"/>
                  </a:lnTo>
                  <a:lnTo>
                    <a:pt x="86" y="311"/>
                  </a:lnTo>
                  <a:lnTo>
                    <a:pt x="86" y="269"/>
                  </a:lnTo>
                  <a:lnTo>
                    <a:pt x="90" y="230"/>
                  </a:lnTo>
                  <a:lnTo>
                    <a:pt x="94" y="196"/>
                  </a:lnTo>
                  <a:lnTo>
                    <a:pt x="101" y="166"/>
                  </a:lnTo>
                  <a:lnTo>
                    <a:pt x="109" y="139"/>
                  </a:lnTo>
                  <a:lnTo>
                    <a:pt x="120" y="116"/>
                  </a:lnTo>
                  <a:lnTo>
                    <a:pt x="130" y="96"/>
                  </a:lnTo>
                  <a:lnTo>
                    <a:pt x="142" y="78"/>
                  </a:lnTo>
                  <a:lnTo>
                    <a:pt x="154" y="65"/>
                  </a:lnTo>
                  <a:lnTo>
                    <a:pt x="167" y="52"/>
                  </a:lnTo>
                  <a:lnTo>
                    <a:pt x="179" y="42"/>
                  </a:lnTo>
                  <a:lnTo>
                    <a:pt x="191" y="34"/>
                  </a:lnTo>
                  <a:lnTo>
                    <a:pt x="203" y="27"/>
                  </a:lnTo>
                  <a:lnTo>
                    <a:pt x="214" y="22"/>
                  </a:lnTo>
                  <a:lnTo>
                    <a:pt x="224" y="18"/>
                  </a:lnTo>
                  <a:lnTo>
                    <a:pt x="233" y="15"/>
                  </a:lnTo>
                  <a:lnTo>
                    <a:pt x="261" y="6"/>
                  </a:lnTo>
                  <a:lnTo>
                    <a:pt x="287" y="1"/>
                  </a:lnTo>
                  <a:lnTo>
                    <a:pt x="3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80" name="Google Shape;10680;p23"/>
            <p:cNvSpPr/>
            <p:nvPr/>
          </p:nvSpPr>
          <p:spPr>
            <a:xfrm>
              <a:off x="6582" y="3647"/>
              <a:ext cx="69" cy="26"/>
            </a:xfrm>
            <a:custGeom>
              <a:rect b="b" l="l" r="r" t="t"/>
              <a:pathLst>
                <a:path extrusionOk="0" h="343" w="893">
                  <a:moveTo>
                    <a:pt x="279" y="0"/>
                  </a:moveTo>
                  <a:lnTo>
                    <a:pt x="231" y="143"/>
                  </a:lnTo>
                  <a:lnTo>
                    <a:pt x="298" y="138"/>
                  </a:lnTo>
                  <a:lnTo>
                    <a:pt x="447" y="322"/>
                  </a:lnTo>
                  <a:lnTo>
                    <a:pt x="595" y="139"/>
                  </a:lnTo>
                  <a:lnTo>
                    <a:pt x="662" y="144"/>
                  </a:lnTo>
                  <a:lnTo>
                    <a:pt x="614" y="1"/>
                  </a:lnTo>
                  <a:lnTo>
                    <a:pt x="640" y="15"/>
                  </a:lnTo>
                  <a:lnTo>
                    <a:pt x="793" y="91"/>
                  </a:lnTo>
                  <a:lnTo>
                    <a:pt x="815" y="104"/>
                  </a:lnTo>
                  <a:lnTo>
                    <a:pt x="835" y="122"/>
                  </a:lnTo>
                  <a:lnTo>
                    <a:pt x="850" y="142"/>
                  </a:lnTo>
                  <a:lnTo>
                    <a:pt x="862" y="166"/>
                  </a:lnTo>
                  <a:lnTo>
                    <a:pt x="869" y="191"/>
                  </a:lnTo>
                  <a:lnTo>
                    <a:pt x="893" y="326"/>
                  </a:lnTo>
                  <a:lnTo>
                    <a:pt x="893" y="333"/>
                  </a:lnTo>
                  <a:lnTo>
                    <a:pt x="889" y="338"/>
                  </a:lnTo>
                  <a:lnTo>
                    <a:pt x="883" y="343"/>
                  </a:lnTo>
                  <a:lnTo>
                    <a:pt x="875" y="343"/>
                  </a:lnTo>
                  <a:lnTo>
                    <a:pt x="16" y="343"/>
                  </a:lnTo>
                  <a:lnTo>
                    <a:pt x="7" y="341"/>
                  </a:lnTo>
                  <a:lnTo>
                    <a:pt x="1" y="333"/>
                  </a:lnTo>
                  <a:lnTo>
                    <a:pt x="0" y="324"/>
                  </a:lnTo>
                  <a:lnTo>
                    <a:pt x="25" y="190"/>
                  </a:lnTo>
                  <a:lnTo>
                    <a:pt x="31" y="165"/>
                  </a:lnTo>
                  <a:lnTo>
                    <a:pt x="42" y="141"/>
                  </a:lnTo>
                  <a:lnTo>
                    <a:pt x="59" y="120"/>
                  </a:lnTo>
                  <a:lnTo>
                    <a:pt x="78" y="103"/>
                  </a:lnTo>
                  <a:lnTo>
                    <a:pt x="100" y="89"/>
                  </a:lnTo>
                  <a:lnTo>
                    <a:pt x="249" y="16"/>
                  </a:lnTo>
                  <a:lnTo>
                    <a:pt x="27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81" name="Google Shape;10681;p23"/>
            <p:cNvSpPr/>
            <p:nvPr/>
          </p:nvSpPr>
          <p:spPr>
            <a:xfrm>
              <a:off x="6449" y="3593"/>
              <a:ext cx="50" cy="79"/>
            </a:xfrm>
            <a:custGeom>
              <a:rect b="b" l="l" r="r" t="t"/>
              <a:pathLst>
                <a:path extrusionOk="0" h="1019" w="650">
                  <a:moveTo>
                    <a:pt x="310" y="0"/>
                  </a:moveTo>
                  <a:lnTo>
                    <a:pt x="331" y="1"/>
                  </a:lnTo>
                  <a:lnTo>
                    <a:pt x="350" y="6"/>
                  </a:lnTo>
                  <a:lnTo>
                    <a:pt x="367" y="12"/>
                  </a:lnTo>
                  <a:lnTo>
                    <a:pt x="380" y="18"/>
                  </a:lnTo>
                  <a:lnTo>
                    <a:pt x="392" y="25"/>
                  </a:lnTo>
                  <a:lnTo>
                    <a:pt x="400" y="32"/>
                  </a:lnTo>
                  <a:lnTo>
                    <a:pt x="407" y="37"/>
                  </a:lnTo>
                  <a:lnTo>
                    <a:pt x="410" y="41"/>
                  </a:lnTo>
                  <a:lnTo>
                    <a:pt x="411" y="42"/>
                  </a:lnTo>
                  <a:lnTo>
                    <a:pt x="440" y="42"/>
                  </a:lnTo>
                  <a:lnTo>
                    <a:pt x="465" y="46"/>
                  </a:lnTo>
                  <a:lnTo>
                    <a:pt x="488" y="55"/>
                  </a:lnTo>
                  <a:lnTo>
                    <a:pt x="508" y="68"/>
                  </a:lnTo>
                  <a:lnTo>
                    <a:pt x="525" y="85"/>
                  </a:lnTo>
                  <a:lnTo>
                    <a:pt x="539" y="105"/>
                  </a:lnTo>
                  <a:lnTo>
                    <a:pt x="551" y="128"/>
                  </a:lnTo>
                  <a:lnTo>
                    <a:pt x="560" y="154"/>
                  </a:lnTo>
                  <a:lnTo>
                    <a:pt x="567" y="183"/>
                  </a:lnTo>
                  <a:lnTo>
                    <a:pt x="573" y="215"/>
                  </a:lnTo>
                  <a:lnTo>
                    <a:pt x="576" y="248"/>
                  </a:lnTo>
                  <a:lnTo>
                    <a:pt x="577" y="282"/>
                  </a:lnTo>
                  <a:lnTo>
                    <a:pt x="576" y="319"/>
                  </a:lnTo>
                  <a:lnTo>
                    <a:pt x="573" y="355"/>
                  </a:lnTo>
                  <a:lnTo>
                    <a:pt x="570" y="390"/>
                  </a:lnTo>
                  <a:lnTo>
                    <a:pt x="571" y="421"/>
                  </a:lnTo>
                  <a:lnTo>
                    <a:pt x="575" y="448"/>
                  </a:lnTo>
                  <a:lnTo>
                    <a:pt x="581" y="471"/>
                  </a:lnTo>
                  <a:lnTo>
                    <a:pt x="588" y="490"/>
                  </a:lnTo>
                  <a:lnTo>
                    <a:pt x="596" y="507"/>
                  </a:lnTo>
                  <a:lnTo>
                    <a:pt x="605" y="520"/>
                  </a:lnTo>
                  <a:lnTo>
                    <a:pt x="614" y="532"/>
                  </a:lnTo>
                  <a:lnTo>
                    <a:pt x="623" y="540"/>
                  </a:lnTo>
                  <a:lnTo>
                    <a:pt x="632" y="546"/>
                  </a:lnTo>
                  <a:lnTo>
                    <a:pt x="640" y="551"/>
                  </a:lnTo>
                  <a:lnTo>
                    <a:pt x="645" y="554"/>
                  </a:lnTo>
                  <a:lnTo>
                    <a:pt x="649" y="555"/>
                  </a:lnTo>
                  <a:lnTo>
                    <a:pt x="650" y="556"/>
                  </a:lnTo>
                  <a:lnTo>
                    <a:pt x="631" y="572"/>
                  </a:lnTo>
                  <a:lnTo>
                    <a:pt x="609" y="586"/>
                  </a:lnTo>
                  <a:lnTo>
                    <a:pt x="585" y="596"/>
                  </a:lnTo>
                  <a:lnTo>
                    <a:pt x="561" y="604"/>
                  </a:lnTo>
                  <a:lnTo>
                    <a:pt x="536" y="610"/>
                  </a:lnTo>
                  <a:lnTo>
                    <a:pt x="513" y="614"/>
                  </a:lnTo>
                  <a:lnTo>
                    <a:pt x="491" y="616"/>
                  </a:lnTo>
                  <a:lnTo>
                    <a:pt x="474" y="618"/>
                  </a:lnTo>
                  <a:lnTo>
                    <a:pt x="460" y="618"/>
                  </a:lnTo>
                  <a:lnTo>
                    <a:pt x="451" y="618"/>
                  </a:lnTo>
                  <a:lnTo>
                    <a:pt x="448" y="618"/>
                  </a:lnTo>
                  <a:lnTo>
                    <a:pt x="448" y="665"/>
                  </a:lnTo>
                  <a:lnTo>
                    <a:pt x="327" y="1019"/>
                  </a:lnTo>
                  <a:lnTo>
                    <a:pt x="205" y="664"/>
                  </a:lnTo>
                  <a:lnTo>
                    <a:pt x="205" y="620"/>
                  </a:lnTo>
                  <a:lnTo>
                    <a:pt x="168" y="619"/>
                  </a:lnTo>
                  <a:lnTo>
                    <a:pt x="135" y="615"/>
                  </a:lnTo>
                  <a:lnTo>
                    <a:pt x="106" y="610"/>
                  </a:lnTo>
                  <a:lnTo>
                    <a:pt x="81" y="604"/>
                  </a:lnTo>
                  <a:lnTo>
                    <a:pt x="60" y="595"/>
                  </a:lnTo>
                  <a:lnTo>
                    <a:pt x="42" y="587"/>
                  </a:lnTo>
                  <a:lnTo>
                    <a:pt x="29" y="579"/>
                  </a:lnTo>
                  <a:lnTo>
                    <a:pt x="17" y="570"/>
                  </a:lnTo>
                  <a:lnTo>
                    <a:pt x="9" y="563"/>
                  </a:lnTo>
                  <a:lnTo>
                    <a:pt x="4" y="558"/>
                  </a:lnTo>
                  <a:lnTo>
                    <a:pt x="1" y="555"/>
                  </a:lnTo>
                  <a:lnTo>
                    <a:pt x="0" y="553"/>
                  </a:lnTo>
                  <a:lnTo>
                    <a:pt x="1" y="553"/>
                  </a:lnTo>
                  <a:lnTo>
                    <a:pt x="4" y="553"/>
                  </a:lnTo>
                  <a:lnTo>
                    <a:pt x="8" y="552"/>
                  </a:lnTo>
                  <a:lnTo>
                    <a:pt x="13" y="549"/>
                  </a:lnTo>
                  <a:lnTo>
                    <a:pt x="20" y="545"/>
                  </a:lnTo>
                  <a:lnTo>
                    <a:pt x="28" y="540"/>
                  </a:lnTo>
                  <a:lnTo>
                    <a:pt x="36" y="532"/>
                  </a:lnTo>
                  <a:lnTo>
                    <a:pt x="44" y="523"/>
                  </a:lnTo>
                  <a:lnTo>
                    <a:pt x="53" y="509"/>
                  </a:lnTo>
                  <a:lnTo>
                    <a:pt x="60" y="493"/>
                  </a:lnTo>
                  <a:lnTo>
                    <a:pt x="67" y="474"/>
                  </a:lnTo>
                  <a:lnTo>
                    <a:pt x="74" y="451"/>
                  </a:lnTo>
                  <a:lnTo>
                    <a:pt x="80" y="423"/>
                  </a:lnTo>
                  <a:lnTo>
                    <a:pt x="83" y="390"/>
                  </a:lnTo>
                  <a:lnTo>
                    <a:pt x="85" y="353"/>
                  </a:lnTo>
                  <a:lnTo>
                    <a:pt x="85" y="311"/>
                  </a:lnTo>
                  <a:lnTo>
                    <a:pt x="85" y="269"/>
                  </a:lnTo>
                  <a:lnTo>
                    <a:pt x="88" y="230"/>
                  </a:lnTo>
                  <a:lnTo>
                    <a:pt x="93" y="196"/>
                  </a:lnTo>
                  <a:lnTo>
                    <a:pt x="99" y="166"/>
                  </a:lnTo>
                  <a:lnTo>
                    <a:pt x="108" y="139"/>
                  </a:lnTo>
                  <a:lnTo>
                    <a:pt x="118" y="116"/>
                  </a:lnTo>
                  <a:lnTo>
                    <a:pt x="129" y="96"/>
                  </a:lnTo>
                  <a:lnTo>
                    <a:pt x="141" y="78"/>
                  </a:lnTo>
                  <a:lnTo>
                    <a:pt x="152" y="65"/>
                  </a:lnTo>
                  <a:lnTo>
                    <a:pt x="166" y="52"/>
                  </a:lnTo>
                  <a:lnTo>
                    <a:pt x="178" y="42"/>
                  </a:lnTo>
                  <a:lnTo>
                    <a:pt x="190" y="34"/>
                  </a:lnTo>
                  <a:lnTo>
                    <a:pt x="202" y="27"/>
                  </a:lnTo>
                  <a:lnTo>
                    <a:pt x="213" y="22"/>
                  </a:lnTo>
                  <a:lnTo>
                    <a:pt x="223" y="18"/>
                  </a:lnTo>
                  <a:lnTo>
                    <a:pt x="231" y="15"/>
                  </a:lnTo>
                  <a:lnTo>
                    <a:pt x="260" y="6"/>
                  </a:lnTo>
                  <a:lnTo>
                    <a:pt x="287" y="1"/>
                  </a:lnTo>
                  <a:lnTo>
                    <a:pt x="3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82" name="Google Shape;10682;p23"/>
            <p:cNvSpPr/>
            <p:nvPr/>
          </p:nvSpPr>
          <p:spPr>
            <a:xfrm>
              <a:off x="6440" y="3647"/>
              <a:ext cx="69" cy="26"/>
            </a:xfrm>
            <a:custGeom>
              <a:rect b="b" l="l" r="r" t="t"/>
              <a:pathLst>
                <a:path extrusionOk="0" h="344" w="892">
                  <a:moveTo>
                    <a:pt x="281" y="0"/>
                  </a:moveTo>
                  <a:lnTo>
                    <a:pt x="232" y="143"/>
                  </a:lnTo>
                  <a:lnTo>
                    <a:pt x="298" y="138"/>
                  </a:lnTo>
                  <a:lnTo>
                    <a:pt x="447" y="321"/>
                  </a:lnTo>
                  <a:lnTo>
                    <a:pt x="595" y="138"/>
                  </a:lnTo>
                  <a:lnTo>
                    <a:pt x="662" y="143"/>
                  </a:lnTo>
                  <a:lnTo>
                    <a:pt x="613" y="0"/>
                  </a:lnTo>
                  <a:lnTo>
                    <a:pt x="639" y="14"/>
                  </a:lnTo>
                  <a:lnTo>
                    <a:pt x="792" y="90"/>
                  </a:lnTo>
                  <a:lnTo>
                    <a:pt x="815" y="103"/>
                  </a:lnTo>
                  <a:lnTo>
                    <a:pt x="834" y="121"/>
                  </a:lnTo>
                  <a:lnTo>
                    <a:pt x="850" y="141"/>
                  </a:lnTo>
                  <a:lnTo>
                    <a:pt x="861" y="165"/>
                  </a:lnTo>
                  <a:lnTo>
                    <a:pt x="868" y="190"/>
                  </a:lnTo>
                  <a:lnTo>
                    <a:pt x="892" y="325"/>
                  </a:lnTo>
                  <a:lnTo>
                    <a:pt x="891" y="333"/>
                  </a:lnTo>
                  <a:lnTo>
                    <a:pt x="885" y="341"/>
                  </a:lnTo>
                  <a:lnTo>
                    <a:pt x="876" y="344"/>
                  </a:lnTo>
                  <a:lnTo>
                    <a:pt x="17" y="344"/>
                  </a:lnTo>
                  <a:lnTo>
                    <a:pt x="7" y="341"/>
                  </a:lnTo>
                  <a:lnTo>
                    <a:pt x="1" y="333"/>
                  </a:lnTo>
                  <a:lnTo>
                    <a:pt x="0" y="325"/>
                  </a:lnTo>
                  <a:lnTo>
                    <a:pt x="25" y="190"/>
                  </a:lnTo>
                  <a:lnTo>
                    <a:pt x="31" y="165"/>
                  </a:lnTo>
                  <a:lnTo>
                    <a:pt x="44" y="142"/>
                  </a:lnTo>
                  <a:lnTo>
                    <a:pt x="59" y="121"/>
                  </a:lnTo>
                  <a:lnTo>
                    <a:pt x="78" y="103"/>
                  </a:lnTo>
                  <a:lnTo>
                    <a:pt x="101" y="90"/>
                  </a:lnTo>
                  <a:lnTo>
                    <a:pt x="250" y="16"/>
                  </a:lnTo>
                  <a:lnTo>
                    <a:pt x="2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0683" name="Google Shape;10683;p23"/>
          <p:cNvGrpSpPr/>
          <p:nvPr/>
        </p:nvGrpSpPr>
        <p:grpSpPr>
          <a:xfrm>
            <a:off x="20005900" y="26245014"/>
            <a:ext cx="630905" cy="591339"/>
            <a:chOff x="6894" y="3419"/>
            <a:chExt cx="263" cy="247"/>
          </a:xfrm>
        </p:grpSpPr>
        <p:sp>
          <p:nvSpPr>
            <p:cNvPr id="10684" name="Google Shape;10684;p23"/>
            <p:cNvSpPr/>
            <p:nvPr/>
          </p:nvSpPr>
          <p:spPr>
            <a:xfrm>
              <a:off x="6894" y="3566"/>
              <a:ext cx="172" cy="99"/>
            </a:xfrm>
            <a:custGeom>
              <a:rect b="b" l="l" r="r" t="t"/>
              <a:pathLst>
                <a:path extrusionOk="0" h="1277" w="2221">
                  <a:moveTo>
                    <a:pt x="896" y="0"/>
                  </a:moveTo>
                  <a:lnTo>
                    <a:pt x="1157" y="823"/>
                  </a:lnTo>
                  <a:lnTo>
                    <a:pt x="1193" y="935"/>
                  </a:lnTo>
                  <a:lnTo>
                    <a:pt x="1309" y="604"/>
                  </a:lnTo>
                  <a:lnTo>
                    <a:pt x="1281" y="562"/>
                  </a:lnTo>
                  <a:lnTo>
                    <a:pt x="1257" y="524"/>
                  </a:lnTo>
                  <a:lnTo>
                    <a:pt x="1237" y="489"/>
                  </a:lnTo>
                  <a:lnTo>
                    <a:pt x="1222" y="456"/>
                  </a:lnTo>
                  <a:lnTo>
                    <a:pt x="1210" y="426"/>
                  </a:lnTo>
                  <a:lnTo>
                    <a:pt x="1203" y="398"/>
                  </a:lnTo>
                  <a:lnTo>
                    <a:pt x="1198" y="373"/>
                  </a:lnTo>
                  <a:lnTo>
                    <a:pt x="1197" y="350"/>
                  </a:lnTo>
                  <a:lnTo>
                    <a:pt x="1198" y="330"/>
                  </a:lnTo>
                  <a:lnTo>
                    <a:pt x="1202" y="312"/>
                  </a:lnTo>
                  <a:lnTo>
                    <a:pt x="1207" y="295"/>
                  </a:lnTo>
                  <a:lnTo>
                    <a:pt x="1215" y="281"/>
                  </a:lnTo>
                  <a:lnTo>
                    <a:pt x="1225" y="268"/>
                  </a:lnTo>
                  <a:lnTo>
                    <a:pt x="1236" y="257"/>
                  </a:lnTo>
                  <a:lnTo>
                    <a:pt x="1248" y="248"/>
                  </a:lnTo>
                  <a:lnTo>
                    <a:pt x="1261" y="240"/>
                  </a:lnTo>
                  <a:lnTo>
                    <a:pt x="1274" y="233"/>
                  </a:lnTo>
                  <a:lnTo>
                    <a:pt x="1289" y="228"/>
                  </a:lnTo>
                  <a:lnTo>
                    <a:pt x="1302" y="223"/>
                  </a:lnTo>
                  <a:lnTo>
                    <a:pt x="1317" y="220"/>
                  </a:lnTo>
                  <a:lnTo>
                    <a:pt x="1329" y="217"/>
                  </a:lnTo>
                  <a:lnTo>
                    <a:pt x="1343" y="216"/>
                  </a:lnTo>
                  <a:lnTo>
                    <a:pt x="1354" y="213"/>
                  </a:lnTo>
                  <a:lnTo>
                    <a:pt x="1364" y="213"/>
                  </a:lnTo>
                  <a:lnTo>
                    <a:pt x="1373" y="212"/>
                  </a:lnTo>
                  <a:lnTo>
                    <a:pt x="1379" y="212"/>
                  </a:lnTo>
                  <a:lnTo>
                    <a:pt x="1382" y="212"/>
                  </a:lnTo>
                  <a:lnTo>
                    <a:pt x="1389" y="212"/>
                  </a:lnTo>
                  <a:lnTo>
                    <a:pt x="1398" y="213"/>
                  </a:lnTo>
                  <a:lnTo>
                    <a:pt x="1408" y="213"/>
                  </a:lnTo>
                  <a:lnTo>
                    <a:pt x="1419" y="216"/>
                  </a:lnTo>
                  <a:lnTo>
                    <a:pt x="1432" y="217"/>
                  </a:lnTo>
                  <a:lnTo>
                    <a:pt x="1445" y="220"/>
                  </a:lnTo>
                  <a:lnTo>
                    <a:pt x="1459" y="223"/>
                  </a:lnTo>
                  <a:lnTo>
                    <a:pt x="1473" y="228"/>
                  </a:lnTo>
                  <a:lnTo>
                    <a:pt x="1487" y="233"/>
                  </a:lnTo>
                  <a:lnTo>
                    <a:pt x="1500" y="240"/>
                  </a:lnTo>
                  <a:lnTo>
                    <a:pt x="1514" y="248"/>
                  </a:lnTo>
                  <a:lnTo>
                    <a:pt x="1526" y="257"/>
                  </a:lnTo>
                  <a:lnTo>
                    <a:pt x="1536" y="268"/>
                  </a:lnTo>
                  <a:lnTo>
                    <a:pt x="1547" y="281"/>
                  </a:lnTo>
                  <a:lnTo>
                    <a:pt x="1554" y="295"/>
                  </a:lnTo>
                  <a:lnTo>
                    <a:pt x="1560" y="312"/>
                  </a:lnTo>
                  <a:lnTo>
                    <a:pt x="1564" y="330"/>
                  </a:lnTo>
                  <a:lnTo>
                    <a:pt x="1565" y="350"/>
                  </a:lnTo>
                  <a:lnTo>
                    <a:pt x="1563" y="373"/>
                  </a:lnTo>
                  <a:lnTo>
                    <a:pt x="1559" y="398"/>
                  </a:lnTo>
                  <a:lnTo>
                    <a:pt x="1551" y="426"/>
                  </a:lnTo>
                  <a:lnTo>
                    <a:pt x="1540" y="456"/>
                  </a:lnTo>
                  <a:lnTo>
                    <a:pt x="1524" y="489"/>
                  </a:lnTo>
                  <a:lnTo>
                    <a:pt x="1505" y="524"/>
                  </a:lnTo>
                  <a:lnTo>
                    <a:pt x="1482" y="562"/>
                  </a:lnTo>
                  <a:lnTo>
                    <a:pt x="1453" y="604"/>
                  </a:lnTo>
                  <a:lnTo>
                    <a:pt x="1570" y="935"/>
                  </a:lnTo>
                  <a:lnTo>
                    <a:pt x="1605" y="823"/>
                  </a:lnTo>
                  <a:lnTo>
                    <a:pt x="1865" y="0"/>
                  </a:lnTo>
                  <a:lnTo>
                    <a:pt x="1867" y="2"/>
                  </a:lnTo>
                  <a:lnTo>
                    <a:pt x="1874" y="6"/>
                  </a:lnTo>
                  <a:lnTo>
                    <a:pt x="1887" y="14"/>
                  </a:lnTo>
                  <a:lnTo>
                    <a:pt x="1902" y="24"/>
                  </a:lnTo>
                  <a:lnTo>
                    <a:pt x="1923" y="35"/>
                  </a:lnTo>
                  <a:lnTo>
                    <a:pt x="1949" y="50"/>
                  </a:lnTo>
                  <a:lnTo>
                    <a:pt x="1978" y="66"/>
                  </a:lnTo>
                  <a:lnTo>
                    <a:pt x="2011" y="84"/>
                  </a:lnTo>
                  <a:lnTo>
                    <a:pt x="2048" y="104"/>
                  </a:lnTo>
                  <a:lnTo>
                    <a:pt x="2090" y="124"/>
                  </a:lnTo>
                  <a:lnTo>
                    <a:pt x="2135" y="146"/>
                  </a:lnTo>
                  <a:lnTo>
                    <a:pt x="2184" y="169"/>
                  </a:lnTo>
                  <a:lnTo>
                    <a:pt x="2181" y="209"/>
                  </a:lnTo>
                  <a:lnTo>
                    <a:pt x="2183" y="209"/>
                  </a:lnTo>
                  <a:lnTo>
                    <a:pt x="2183" y="1140"/>
                  </a:lnTo>
                  <a:lnTo>
                    <a:pt x="2185" y="1177"/>
                  </a:lnTo>
                  <a:lnTo>
                    <a:pt x="2192" y="1212"/>
                  </a:lnTo>
                  <a:lnTo>
                    <a:pt x="2205" y="1246"/>
                  </a:lnTo>
                  <a:lnTo>
                    <a:pt x="2221" y="1277"/>
                  </a:lnTo>
                  <a:lnTo>
                    <a:pt x="0" y="1277"/>
                  </a:lnTo>
                  <a:lnTo>
                    <a:pt x="1" y="1196"/>
                  </a:lnTo>
                  <a:lnTo>
                    <a:pt x="2" y="1119"/>
                  </a:lnTo>
                  <a:lnTo>
                    <a:pt x="3" y="1047"/>
                  </a:lnTo>
                  <a:lnTo>
                    <a:pt x="4" y="976"/>
                  </a:lnTo>
                  <a:lnTo>
                    <a:pt x="6" y="910"/>
                  </a:lnTo>
                  <a:lnTo>
                    <a:pt x="9" y="848"/>
                  </a:lnTo>
                  <a:lnTo>
                    <a:pt x="13" y="788"/>
                  </a:lnTo>
                  <a:lnTo>
                    <a:pt x="19" y="732"/>
                  </a:lnTo>
                  <a:lnTo>
                    <a:pt x="27" y="678"/>
                  </a:lnTo>
                  <a:lnTo>
                    <a:pt x="36" y="629"/>
                  </a:lnTo>
                  <a:lnTo>
                    <a:pt x="48" y="581"/>
                  </a:lnTo>
                  <a:lnTo>
                    <a:pt x="62" y="536"/>
                  </a:lnTo>
                  <a:lnTo>
                    <a:pt x="80" y="495"/>
                  </a:lnTo>
                  <a:lnTo>
                    <a:pt x="100" y="457"/>
                  </a:lnTo>
                  <a:lnTo>
                    <a:pt x="124" y="422"/>
                  </a:lnTo>
                  <a:lnTo>
                    <a:pt x="152" y="388"/>
                  </a:lnTo>
                  <a:lnTo>
                    <a:pt x="184" y="357"/>
                  </a:lnTo>
                  <a:lnTo>
                    <a:pt x="220" y="329"/>
                  </a:lnTo>
                  <a:lnTo>
                    <a:pt x="261" y="305"/>
                  </a:lnTo>
                  <a:lnTo>
                    <a:pt x="306" y="282"/>
                  </a:lnTo>
                  <a:lnTo>
                    <a:pt x="356" y="261"/>
                  </a:lnTo>
                  <a:lnTo>
                    <a:pt x="419" y="237"/>
                  </a:lnTo>
                  <a:lnTo>
                    <a:pt x="477" y="213"/>
                  </a:lnTo>
                  <a:lnTo>
                    <a:pt x="531" y="190"/>
                  </a:lnTo>
                  <a:lnTo>
                    <a:pt x="583" y="166"/>
                  </a:lnTo>
                  <a:lnTo>
                    <a:pt x="631" y="143"/>
                  </a:lnTo>
                  <a:lnTo>
                    <a:pt x="676" y="122"/>
                  </a:lnTo>
                  <a:lnTo>
                    <a:pt x="717" y="102"/>
                  </a:lnTo>
                  <a:lnTo>
                    <a:pt x="753" y="82"/>
                  </a:lnTo>
                  <a:lnTo>
                    <a:pt x="786" y="64"/>
                  </a:lnTo>
                  <a:lnTo>
                    <a:pt x="814" y="49"/>
                  </a:lnTo>
                  <a:lnTo>
                    <a:pt x="839" y="35"/>
                  </a:lnTo>
                  <a:lnTo>
                    <a:pt x="860" y="23"/>
                  </a:lnTo>
                  <a:lnTo>
                    <a:pt x="875" y="14"/>
                  </a:lnTo>
                  <a:lnTo>
                    <a:pt x="887" y="6"/>
                  </a:lnTo>
                  <a:lnTo>
                    <a:pt x="894" y="2"/>
                  </a:lnTo>
                  <a:lnTo>
                    <a:pt x="8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85" name="Google Shape;10685;p23"/>
            <p:cNvSpPr/>
            <p:nvPr/>
          </p:nvSpPr>
          <p:spPr>
            <a:xfrm>
              <a:off x="7071" y="3544"/>
              <a:ext cx="86" cy="122"/>
            </a:xfrm>
            <a:custGeom>
              <a:rect b="b" l="l" r="r" t="t"/>
              <a:pathLst>
                <a:path extrusionOk="0" h="1570" w="1112">
                  <a:moveTo>
                    <a:pt x="896" y="113"/>
                  </a:moveTo>
                  <a:lnTo>
                    <a:pt x="859" y="115"/>
                  </a:lnTo>
                  <a:lnTo>
                    <a:pt x="820" y="120"/>
                  </a:lnTo>
                  <a:lnTo>
                    <a:pt x="778" y="129"/>
                  </a:lnTo>
                  <a:lnTo>
                    <a:pt x="736" y="139"/>
                  </a:lnTo>
                  <a:lnTo>
                    <a:pt x="693" y="152"/>
                  </a:lnTo>
                  <a:lnTo>
                    <a:pt x="650" y="169"/>
                  </a:lnTo>
                  <a:lnTo>
                    <a:pt x="645" y="171"/>
                  </a:lnTo>
                  <a:lnTo>
                    <a:pt x="639" y="173"/>
                  </a:lnTo>
                  <a:lnTo>
                    <a:pt x="753" y="284"/>
                  </a:lnTo>
                  <a:lnTo>
                    <a:pt x="726" y="297"/>
                  </a:lnTo>
                  <a:lnTo>
                    <a:pt x="699" y="310"/>
                  </a:lnTo>
                  <a:lnTo>
                    <a:pt x="643" y="330"/>
                  </a:lnTo>
                  <a:lnTo>
                    <a:pt x="588" y="346"/>
                  </a:lnTo>
                  <a:lnTo>
                    <a:pt x="534" y="357"/>
                  </a:lnTo>
                  <a:lnTo>
                    <a:pt x="520" y="343"/>
                  </a:lnTo>
                  <a:lnTo>
                    <a:pt x="504" y="329"/>
                  </a:lnTo>
                  <a:lnTo>
                    <a:pt x="485" y="320"/>
                  </a:lnTo>
                  <a:lnTo>
                    <a:pt x="464" y="314"/>
                  </a:lnTo>
                  <a:lnTo>
                    <a:pt x="443" y="312"/>
                  </a:lnTo>
                  <a:lnTo>
                    <a:pt x="417" y="315"/>
                  </a:lnTo>
                  <a:lnTo>
                    <a:pt x="393" y="324"/>
                  </a:lnTo>
                  <a:lnTo>
                    <a:pt x="372" y="337"/>
                  </a:lnTo>
                  <a:lnTo>
                    <a:pt x="355" y="354"/>
                  </a:lnTo>
                  <a:lnTo>
                    <a:pt x="341" y="376"/>
                  </a:lnTo>
                  <a:lnTo>
                    <a:pt x="333" y="400"/>
                  </a:lnTo>
                  <a:lnTo>
                    <a:pt x="330" y="426"/>
                  </a:lnTo>
                  <a:lnTo>
                    <a:pt x="333" y="452"/>
                  </a:lnTo>
                  <a:lnTo>
                    <a:pt x="341" y="475"/>
                  </a:lnTo>
                  <a:lnTo>
                    <a:pt x="355" y="496"/>
                  </a:lnTo>
                  <a:lnTo>
                    <a:pt x="372" y="514"/>
                  </a:lnTo>
                  <a:lnTo>
                    <a:pt x="394" y="527"/>
                  </a:lnTo>
                  <a:lnTo>
                    <a:pt x="418" y="535"/>
                  </a:lnTo>
                  <a:lnTo>
                    <a:pt x="443" y="539"/>
                  </a:lnTo>
                  <a:lnTo>
                    <a:pt x="470" y="535"/>
                  </a:lnTo>
                  <a:lnTo>
                    <a:pt x="493" y="526"/>
                  </a:lnTo>
                  <a:lnTo>
                    <a:pt x="514" y="514"/>
                  </a:lnTo>
                  <a:lnTo>
                    <a:pt x="532" y="496"/>
                  </a:lnTo>
                  <a:lnTo>
                    <a:pt x="545" y="474"/>
                  </a:lnTo>
                  <a:lnTo>
                    <a:pt x="553" y="451"/>
                  </a:lnTo>
                  <a:lnTo>
                    <a:pt x="557" y="426"/>
                  </a:lnTo>
                  <a:lnTo>
                    <a:pt x="556" y="423"/>
                  </a:lnTo>
                  <a:lnTo>
                    <a:pt x="556" y="421"/>
                  </a:lnTo>
                  <a:lnTo>
                    <a:pt x="556" y="418"/>
                  </a:lnTo>
                  <a:lnTo>
                    <a:pt x="598" y="410"/>
                  </a:lnTo>
                  <a:lnTo>
                    <a:pt x="642" y="399"/>
                  </a:lnTo>
                  <a:lnTo>
                    <a:pt x="686" y="385"/>
                  </a:lnTo>
                  <a:lnTo>
                    <a:pt x="731" y="368"/>
                  </a:lnTo>
                  <a:lnTo>
                    <a:pt x="778" y="347"/>
                  </a:lnTo>
                  <a:lnTo>
                    <a:pt x="822" y="324"/>
                  </a:lnTo>
                  <a:lnTo>
                    <a:pt x="859" y="302"/>
                  </a:lnTo>
                  <a:lnTo>
                    <a:pt x="892" y="280"/>
                  </a:lnTo>
                  <a:lnTo>
                    <a:pt x="920" y="257"/>
                  </a:lnTo>
                  <a:lnTo>
                    <a:pt x="944" y="235"/>
                  </a:lnTo>
                  <a:lnTo>
                    <a:pt x="963" y="214"/>
                  </a:lnTo>
                  <a:lnTo>
                    <a:pt x="977" y="196"/>
                  </a:lnTo>
                  <a:lnTo>
                    <a:pt x="989" y="178"/>
                  </a:lnTo>
                  <a:lnTo>
                    <a:pt x="995" y="164"/>
                  </a:lnTo>
                  <a:lnTo>
                    <a:pt x="998" y="151"/>
                  </a:lnTo>
                  <a:lnTo>
                    <a:pt x="996" y="142"/>
                  </a:lnTo>
                  <a:lnTo>
                    <a:pt x="993" y="138"/>
                  </a:lnTo>
                  <a:lnTo>
                    <a:pt x="988" y="133"/>
                  </a:lnTo>
                  <a:lnTo>
                    <a:pt x="978" y="126"/>
                  </a:lnTo>
                  <a:lnTo>
                    <a:pt x="965" y="122"/>
                  </a:lnTo>
                  <a:lnTo>
                    <a:pt x="947" y="118"/>
                  </a:lnTo>
                  <a:lnTo>
                    <a:pt x="925" y="115"/>
                  </a:lnTo>
                  <a:lnTo>
                    <a:pt x="899" y="113"/>
                  </a:lnTo>
                  <a:lnTo>
                    <a:pt x="896" y="113"/>
                  </a:lnTo>
                  <a:close/>
                  <a:moveTo>
                    <a:pt x="896" y="0"/>
                  </a:moveTo>
                  <a:lnTo>
                    <a:pt x="901" y="0"/>
                  </a:lnTo>
                  <a:lnTo>
                    <a:pt x="936" y="1"/>
                  </a:lnTo>
                  <a:lnTo>
                    <a:pt x="968" y="6"/>
                  </a:lnTo>
                  <a:lnTo>
                    <a:pt x="995" y="13"/>
                  </a:lnTo>
                  <a:lnTo>
                    <a:pt x="1019" y="21"/>
                  </a:lnTo>
                  <a:lnTo>
                    <a:pt x="1039" y="31"/>
                  </a:lnTo>
                  <a:lnTo>
                    <a:pt x="1056" y="43"/>
                  </a:lnTo>
                  <a:lnTo>
                    <a:pt x="1069" y="54"/>
                  </a:lnTo>
                  <a:lnTo>
                    <a:pt x="1081" y="65"/>
                  </a:lnTo>
                  <a:lnTo>
                    <a:pt x="1090" y="78"/>
                  </a:lnTo>
                  <a:lnTo>
                    <a:pt x="1096" y="89"/>
                  </a:lnTo>
                  <a:lnTo>
                    <a:pt x="1102" y="100"/>
                  </a:lnTo>
                  <a:lnTo>
                    <a:pt x="1106" y="112"/>
                  </a:lnTo>
                  <a:lnTo>
                    <a:pt x="1110" y="126"/>
                  </a:lnTo>
                  <a:lnTo>
                    <a:pt x="1112" y="143"/>
                  </a:lnTo>
                  <a:lnTo>
                    <a:pt x="1111" y="162"/>
                  </a:lnTo>
                  <a:lnTo>
                    <a:pt x="1108" y="182"/>
                  </a:lnTo>
                  <a:lnTo>
                    <a:pt x="1102" y="205"/>
                  </a:lnTo>
                  <a:lnTo>
                    <a:pt x="1091" y="229"/>
                  </a:lnTo>
                  <a:lnTo>
                    <a:pt x="1076" y="256"/>
                  </a:lnTo>
                  <a:lnTo>
                    <a:pt x="1056" y="284"/>
                  </a:lnTo>
                  <a:lnTo>
                    <a:pt x="1029" y="313"/>
                  </a:lnTo>
                  <a:lnTo>
                    <a:pt x="997" y="343"/>
                  </a:lnTo>
                  <a:lnTo>
                    <a:pt x="960" y="372"/>
                  </a:lnTo>
                  <a:lnTo>
                    <a:pt x="920" y="399"/>
                  </a:lnTo>
                  <a:lnTo>
                    <a:pt x="877" y="426"/>
                  </a:lnTo>
                  <a:lnTo>
                    <a:pt x="885" y="450"/>
                  </a:lnTo>
                  <a:lnTo>
                    <a:pt x="890" y="475"/>
                  </a:lnTo>
                  <a:lnTo>
                    <a:pt x="892" y="502"/>
                  </a:lnTo>
                  <a:lnTo>
                    <a:pt x="892" y="1434"/>
                  </a:lnTo>
                  <a:lnTo>
                    <a:pt x="890" y="1462"/>
                  </a:lnTo>
                  <a:lnTo>
                    <a:pt x="882" y="1487"/>
                  </a:lnTo>
                  <a:lnTo>
                    <a:pt x="869" y="1511"/>
                  </a:lnTo>
                  <a:lnTo>
                    <a:pt x="853" y="1530"/>
                  </a:lnTo>
                  <a:lnTo>
                    <a:pt x="832" y="1547"/>
                  </a:lnTo>
                  <a:lnTo>
                    <a:pt x="809" y="1559"/>
                  </a:lnTo>
                  <a:lnTo>
                    <a:pt x="783" y="1568"/>
                  </a:lnTo>
                  <a:lnTo>
                    <a:pt x="757" y="1570"/>
                  </a:lnTo>
                  <a:lnTo>
                    <a:pt x="137" y="1570"/>
                  </a:lnTo>
                  <a:lnTo>
                    <a:pt x="109" y="1568"/>
                  </a:lnTo>
                  <a:lnTo>
                    <a:pt x="84" y="1559"/>
                  </a:lnTo>
                  <a:lnTo>
                    <a:pt x="60" y="1547"/>
                  </a:lnTo>
                  <a:lnTo>
                    <a:pt x="41" y="1530"/>
                  </a:lnTo>
                  <a:lnTo>
                    <a:pt x="24" y="1511"/>
                  </a:lnTo>
                  <a:lnTo>
                    <a:pt x="12" y="1487"/>
                  </a:lnTo>
                  <a:lnTo>
                    <a:pt x="3" y="1462"/>
                  </a:lnTo>
                  <a:lnTo>
                    <a:pt x="0" y="1434"/>
                  </a:lnTo>
                  <a:lnTo>
                    <a:pt x="0" y="502"/>
                  </a:lnTo>
                  <a:lnTo>
                    <a:pt x="3" y="471"/>
                  </a:lnTo>
                  <a:lnTo>
                    <a:pt x="11" y="441"/>
                  </a:lnTo>
                  <a:lnTo>
                    <a:pt x="22" y="412"/>
                  </a:lnTo>
                  <a:lnTo>
                    <a:pt x="39" y="386"/>
                  </a:lnTo>
                  <a:lnTo>
                    <a:pt x="59" y="364"/>
                  </a:lnTo>
                  <a:lnTo>
                    <a:pt x="343" y="88"/>
                  </a:lnTo>
                  <a:lnTo>
                    <a:pt x="364" y="72"/>
                  </a:lnTo>
                  <a:lnTo>
                    <a:pt x="387" y="59"/>
                  </a:lnTo>
                  <a:lnTo>
                    <a:pt x="410" y="51"/>
                  </a:lnTo>
                  <a:lnTo>
                    <a:pt x="434" y="47"/>
                  </a:lnTo>
                  <a:lnTo>
                    <a:pt x="460" y="47"/>
                  </a:lnTo>
                  <a:lnTo>
                    <a:pt x="484" y="51"/>
                  </a:lnTo>
                  <a:lnTo>
                    <a:pt x="508" y="59"/>
                  </a:lnTo>
                  <a:lnTo>
                    <a:pt x="531" y="72"/>
                  </a:lnTo>
                  <a:lnTo>
                    <a:pt x="551" y="88"/>
                  </a:lnTo>
                  <a:lnTo>
                    <a:pt x="552" y="89"/>
                  </a:lnTo>
                  <a:lnTo>
                    <a:pt x="605" y="64"/>
                  </a:lnTo>
                  <a:lnTo>
                    <a:pt x="656" y="46"/>
                  </a:lnTo>
                  <a:lnTo>
                    <a:pt x="707" y="29"/>
                  </a:lnTo>
                  <a:lnTo>
                    <a:pt x="757" y="17"/>
                  </a:lnTo>
                  <a:lnTo>
                    <a:pt x="804" y="7"/>
                  </a:lnTo>
                  <a:lnTo>
                    <a:pt x="852" y="2"/>
                  </a:lnTo>
                  <a:lnTo>
                    <a:pt x="8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0686" name="Google Shape;10686;p23"/>
            <p:cNvSpPr/>
            <p:nvPr/>
          </p:nvSpPr>
          <p:spPr>
            <a:xfrm>
              <a:off x="6944" y="3419"/>
              <a:ext cx="113" cy="151"/>
            </a:xfrm>
            <a:custGeom>
              <a:rect b="b" l="l" r="r" t="t"/>
              <a:pathLst>
                <a:path extrusionOk="0" h="1944" w="1460">
                  <a:moveTo>
                    <a:pt x="741" y="0"/>
                  </a:moveTo>
                  <a:lnTo>
                    <a:pt x="792" y="2"/>
                  </a:lnTo>
                  <a:lnTo>
                    <a:pt x="842" y="7"/>
                  </a:lnTo>
                  <a:lnTo>
                    <a:pt x="888" y="17"/>
                  </a:lnTo>
                  <a:lnTo>
                    <a:pt x="930" y="29"/>
                  </a:lnTo>
                  <a:lnTo>
                    <a:pt x="968" y="43"/>
                  </a:lnTo>
                  <a:lnTo>
                    <a:pt x="1005" y="59"/>
                  </a:lnTo>
                  <a:lnTo>
                    <a:pt x="1038" y="78"/>
                  </a:lnTo>
                  <a:lnTo>
                    <a:pt x="1069" y="96"/>
                  </a:lnTo>
                  <a:lnTo>
                    <a:pt x="1098" y="117"/>
                  </a:lnTo>
                  <a:lnTo>
                    <a:pt x="1123" y="137"/>
                  </a:lnTo>
                  <a:lnTo>
                    <a:pt x="1144" y="157"/>
                  </a:lnTo>
                  <a:lnTo>
                    <a:pt x="1162" y="174"/>
                  </a:lnTo>
                  <a:lnTo>
                    <a:pt x="1177" y="192"/>
                  </a:lnTo>
                  <a:lnTo>
                    <a:pt x="1189" y="206"/>
                  </a:lnTo>
                  <a:lnTo>
                    <a:pt x="1197" y="220"/>
                  </a:lnTo>
                  <a:lnTo>
                    <a:pt x="1204" y="229"/>
                  </a:lnTo>
                  <a:lnTo>
                    <a:pt x="1208" y="235"/>
                  </a:lnTo>
                  <a:lnTo>
                    <a:pt x="1209" y="237"/>
                  </a:lnTo>
                  <a:lnTo>
                    <a:pt x="1210" y="237"/>
                  </a:lnTo>
                  <a:lnTo>
                    <a:pt x="1213" y="237"/>
                  </a:lnTo>
                  <a:lnTo>
                    <a:pt x="1218" y="238"/>
                  </a:lnTo>
                  <a:lnTo>
                    <a:pt x="1225" y="240"/>
                  </a:lnTo>
                  <a:lnTo>
                    <a:pt x="1234" y="242"/>
                  </a:lnTo>
                  <a:lnTo>
                    <a:pt x="1244" y="247"/>
                  </a:lnTo>
                  <a:lnTo>
                    <a:pt x="1254" y="251"/>
                  </a:lnTo>
                  <a:lnTo>
                    <a:pt x="1267" y="257"/>
                  </a:lnTo>
                  <a:lnTo>
                    <a:pt x="1279" y="264"/>
                  </a:lnTo>
                  <a:lnTo>
                    <a:pt x="1293" y="272"/>
                  </a:lnTo>
                  <a:lnTo>
                    <a:pt x="1306" y="284"/>
                  </a:lnTo>
                  <a:lnTo>
                    <a:pt x="1320" y="296"/>
                  </a:lnTo>
                  <a:lnTo>
                    <a:pt x="1333" y="311"/>
                  </a:lnTo>
                  <a:lnTo>
                    <a:pt x="1346" y="328"/>
                  </a:lnTo>
                  <a:lnTo>
                    <a:pt x="1358" y="348"/>
                  </a:lnTo>
                  <a:lnTo>
                    <a:pt x="1370" y="371"/>
                  </a:lnTo>
                  <a:lnTo>
                    <a:pt x="1382" y="396"/>
                  </a:lnTo>
                  <a:lnTo>
                    <a:pt x="1391" y="424"/>
                  </a:lnTo>
                  <a:lnTo>
                    <a:pt x="1399" y="455"/>
                  </a:lnTo>
                  <a:lnTo>
                    <a:pt x="1407" y="489"/>
                  </a:lnTo>
                  <a:lnTo>
                    <a:pt x="1413" y="527"/>
                  </a:lnTo>
                  <a:lnTo>
                    <a:pt x="1416" y="569"/>
                  </a:lnTo>
                  <a:lnTo>
                    <a:pt x="1417" y="613"/>
                  </a:lnTo>
                  <a:lnTo>
                    <a:pt x="1416" y="663"/>
                  </a:lnTo>
                  <a:lnTo>
                    <a:pt x="1413" y="716"/>
                  </a:lnTo>
                  <a:lnTo>
                    <a:pt x="1407" y="774"/>
                  </a:lnTo>
                  <a:lnTo>
                    <a:pt x="1397" y="836"/>
                  </a:lnTo>
                  <a:lnTo>
                    <a:pt x="1387" y="881"/>
                  </a:lnTo>
                  <a:lnTo>
                    <a:pt x="1373" y="928"/>
                  </a:lnTo>
                  <a:lnTo>
                    <a:pt x="1384" y="927"/>
                  </a:lnTo>
                  <a:lnTo>
                    <a:pt x="1394" y="928"/>
                  </a:lnTo>
                  <a:lnTo>
                    <a:pt x="1405" y="930"/>
                  </a:lnTo>
                  <a:lnTo>
                    <a:pt x="1415" y="933"/>
                  </a:lnTo>
                  <a:lnTo>
                    <a:pt x="1425" y="938"/>
                  </a:lnTo>
                  <a:lnTo>
                    <a:pt x="1434" y="945"/>
                  </a:lnTo>
                  <a:lnTo>
                    <a:pt x="1442" y="956"/>
                  </a:lnTo>
                  <a:lnTo>
                    <a:pt x="1448" y="967"/>
                  </a:lnTo>
                  <a:lnTo>
                    <a:pt x="1453" y="982"/>
                  </a:lnTo>
                  <a:lnTo>
                    <a:pt x="1457" y="999"/>
                  </a:lnTo>
                  <a:lnTo>
                    <a:pt x="1460" y="1020"/>
                  </a:lnTo>
                  <a:lnTo>
                    <a:pt x="1459" y="1045"/>
                  </a:lnTo>
                  <a:lnTo>
                    <a:pt x="1456" y="1072"/>
                  </a:lnTo>
                  <a:lnTo>
                    <a:pt x="1451" y="1104"/>
                  </a:lnTo>
                  <a:lnTo>
                    <a:pt x="1444" y="1139"/>
                  </a:lnTo>
                  <a:lnTo>
                    <a:pt x="1434" y="1178"/>
                  </a:lnTo>
                  <a:lnTo>
                    <a:pt x="1420" y="1224"/>
                  </a:lnTo>
                  <a:lnTo>
                    <a:pt x="1407" y="1263"/>
                  </a:lnTo>
                  <a:lnTo>
                    <a:pt x="1393" y="1295"/>
                  </a:lnTo>
                  <a:lnTo>
                    <a:pt x="1381" y="1322"/>
                  </a:lnTo>
                  <a:lnTo>
                    <a:pt x="1368" y="1344"/>
                  </a:lnTo>
                  <a:lnTo>
                    <a:pt x="1356" y="1362"/>
                  </a:lnTo>
                  <a:lnTo>
                    <a:pt x="1345" y="1374"/>
                  </a:lnTo>
                  <a:lnTo>
                    <a:pt x="1333" y="1382"/>
                  </a:lnTo>
                  <a:lnTo>
                    <a:pt x="1323" y="1387"/>
                  </a:lnTo>
                  <a:lnTo>
                    <a:pt x="1312" y="1390"/>
                  </a:lnTo>
                  <a:lnTo>
                    <a:pt x="1304" y="1432"/>
                  </a:lnTo>
                  <a:lnTo>
                    <a:pt x="1292" y="1475"/>
                  </a:lnTo>
                  <a:lnTo>
                    <a:pt x="1276" y="1519"/>
                  </a:lnTo>
                  <a:lnTo>
                    <a:pt x="1256" y="1563"/>
                  </a:lnTo>
                  <a:lnTo>
                    <a:pt x="1234" y="1608"/>
                  </a:lnTo>
                  <a:lnTo>
                    <a:pt x="1208" y="1651"/>
                  </a:lnTo>
                  <a:lnTo>
                    <a:pt x="1179" y="1693"/>
                  </a:lnTo>
                  <a:lnTo>
                    <a:pt x="1146" y="1734"/>
                  </a:lnTo>
                  <a:lnTo>
                    <a:pt x="1109" y="1773"/>
                  </a:lnTo>
                  <a:lnTo>
                    <a:pt x="1071" y="1808"/>
                  </a:lnTo>
                  <a:lnTo>
                    <a:pt x="1029" y="1841"/>
                  </a:lnTo>
                  <a:lnTo>
                    <a:pt x="984" y="1870"/>
                  </a:lnTo>
                  <a:lnTo>
                    <a:pt x="935" y="1896"/>
                  </a:lnTo>
                  <a:lnTo>
                    <a:pt x="886" y="1917"/>
                  </a:lnTo>
                  <a:lnTo>
                    <a:pt x="834" y="1932"/>
                  </a:lnTo>
                  <a:lnTo>
                    <a:pt x="782" y="1941"/>
                  </a:lnTo>
                  <a:lnTo>
                    <a:pt x="729" y="1944"/>
                  </a:lnTo>
                  <a:lnTo>
                    <a:pt x="676" y="1941"/>
                  </a:lnTo>
                  <a:lnTo>
                    <a:pt x="623" y="1932"/>
                  </a:lnTo>
                  <a:lnTo>
                    <a:pt x="573" y="1918"/>
                  </a:lnTo>
                  <a:lnTo>
                    <a:pt x="521" y="1897"/>
                  </a:lnTo>
                  <a:lnTo>
                    <a:pt x="473" y="1871"/>
                  </a:lnTo>
                  <a:lnTo>
                    <a:pt x="428" y="1842"/>
                  </a:lnTo>
                  <a:lnTo>
                    <a:pt x="386" y="1809"/>
                  </a:lnTo>
                  <a:lnTo>
                    <a:pt x="347" y="1773"/>
                  </a:lnTo>
                  <a:lnTo>
                    <a:pt x="312" y="1734"/>
                  </a:lnTo>
                  <a:lnTo>
                    <a:pt x="278" y="1694"/>
                  </a:lnTo>
                  <a:lnTo>
                    <a:pt x="249" y="1651"/>
                  </a:lnTo>
                  <a:lnTo>
                    <a:pt x="224" y="1608"/>
                  </a:lnTo>
                  <a:lnTo>
                    <a:pt x="202" y="1563"/>
                  </a:lnTo>
                  <a:lnTo>
                    <a:pt x="182" y="1520"/>
                  </a:lnTo>
                  <a:lnTo>
                    <a:pt x="168" y="1475"/>
                  </a:lnTo>
                  <a:lnTo>
                    <a:pt x="155" y="1432"/>
                  </a:lnTo>
                  <a:lnTo>
                    <a:pt x="147" y="1390"/>
                  </a:lnTo>
                  <a:lnTo>
                    <a:pt x="137" y="1387"/>
                  </a:lnTo>
                  <a:lnTo>
                    <a:pt x="126" y="1382"/>
                  </a:lnTo>
                  <a:lnTo>
                    <a:pt x="115" y="1374"/>
                  </a:lnTo>
                  <a:lnTo>
                    <a:pt x="103" y="1362"/>
                  </a:lnTo>
                  <a:lnTo>
                    <a:pt x="91" y="1344"/>
                  </a:lnTo>
                  <a:lnTo>
                    <a:pt x="78" y="1322"/>
                  </a:lnTo>
                  <a:lnTo>
                    <a:pt x="66" y="1295"/>
                  </a:lnTo>
                  <a:lnTo>
                    <a:pt x="53" y="1262"/>
                  </a:lnTo>
                  <a:lnTo>
                    <a:pt x="39" y="1224"/>
                  </a:lnTo>
                  <a:lnTo>
                    <a:pt x="25" y="1177"/>
                  </a:lnTo>
                  <a:lnTo>
                    <a:pt x="14" y="1138"/>
                  </a:lnTo>
                  <a:lnTo>
                    <a:pt x="7" y="1103"/>
                  </a:lnTo>
                  <a:lnTo>
                    <a:pt x="2" y="1072"/>
                  </a:lnTo>
                  <a:lnTo>
                    <a:pt x="0" y="1044"/>
                  </a:lnTo>
                  <a:lnTo>
                    <a:pt x="0" y="1020"/>
                  </a:lnTo>
                  <a:lnTo>
                    <a:pt x="2" y="999"/>
                  </a:lnTo>
                  <a:lnTo>
                    <a:pt x="5" y="982"/>
                  </a:lnTo>
                  <a:lnTo>
                    <a:pt x="10" y="966"/>
                  </a:lnTo>
                  <a:lnTo>
                    <a:pt x="17" y="955"/>
                  </a:lnTo>
                  <a:lnTo>
                    <a:pt x="25" y="945"/>
                  </a:lnTo>
                  <a:lnTo>
                    <a:pt x="34" y="937"/>
                  </a:lnTo>
                  <a:lnTo>
                    <a:pt x="43" y="932"/>
                  </a:lnTo>
                  <a:lnTo>
                    <a:pt x="54" y="929"/>
                  </a:lnTo>
                  <a:lnTo>
                    <a:pt x="64" y="927"/>
                  </a:lnTo>
                  <a:lnTo>
                    <a:pt x="75" y="926"/>
                  </a:lnTo>
                  <a:lnTo>
                    <a:pt x="86" y="927"/>
                  </a:lnTo>
                  <a:lnTo>
                    <a:pt x="71" y="881"/>
                  </a:lnTo>
                  <a:lnTo>
                    <a:pt x="61" y="835"/>
                  </a:lnTo>
                  <a:lnTo>
                    <a:pt x="51" y="773"/>
                  </a:lnTo>
                  <a:lnTo>
                    <a:pt x="45" y="712"/>
                  </a:lnTo>
                  <a:lnTo>
                    <a:pt x="44" y="655"/>
                  </a:lnTo>
                  <a:lnTo>
                    <a:pt x="48" y="597"/>
                  </a:lnTo>
                  <a:lnTo>
                    <a:pt x="60" y="541"/>
                  </a:lnTo>
                  <a:lnTo>
                    <a:pt x="74" y="489"/>
                  </a:lnTo>
                  <a:lnTo>
                    <a:pt x="93" y="439"/>
                  </a:lnTo>
                  <a:lnTo>
                    <a:pt x="116" y="394"/>
                  </a:lnTo>
                  <a:lnTo>
                    <a:pt x="142" y="351"/>
                  </a:lnTo>
                  <a:lnTo>
                    <a:pt x="170" y="311"/>
                  </a:lnTo>
                  <a:lnTo>
                    <a:pt x="200" y="274"/>
                  </a:lnTo>
                  <a:lnTo>
                    <a:pt x="232" y="239"/>
                  </a:lnTo>
                  <a:lnTo>
                    <a:pt x="282" y="191"/>
                  </a:lnTo>
                  <a:lnTo>
                    <a:pt x="334" y="147"/>
                  </a:lnTo>
                  <a:lnTo>
                    <a:pt x="390" y="108"/>
                  </a:lnTo>
                  <a:lnTo>
                    <a:pt x="427" y="85"/>
                  </a:lnTo>
                  <a:lnTo>
                    <a:pt x="464" y="64"/>
                  </a:lnTo>
                  <a:lnTo>
                    <a:pt x="503" y="45"/>
                  </a:lnTo>
                  <a:lnTo>
                    <a:pt x="545" y="29"/>
                  </a:lnTo>
                  <a:lnTo>
                    <a:pt x="589" y="17"/>
                  </a:lnTo>
                  <a:lnTo>
                    <a:pt x="636" y="7"/>
                  </a:lnTo>
                  <a:lnTo>
                    <a:pt x="685" y="3"/>
                  </a:lnTo>
                  <a:lnTo>
                    <a:pt x="7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0687" name="Google Shape;10687;p23"/>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10688" name="Google Shape;10688;p23"/>
          <p:cNvGrpSpPr/>
          <p:nvPr/>
        </p:nvGrpSpPr>
        <p:grpSpPr>
          <a:xfrm>
            <a:off x="11683981" y="28224106"/>
            <a:ext cx="706400" cy="132987"/>
            <a:chOff x="5423191" y="4913101"/>
            <a:chExt cx="355923" cy="67010"/>
          </a:xfrm>
        </p:grpSpPr>
        <p:sp>
          <p:nvSpPr>
            <p:cNvPr id="10689" name="Google Shape;10689;p2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0690" name="Google Shape;10690;p2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0691" name="Google Shape;10691;p2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0692" name="Google Shape;10692;p23"/>
          <p:cNvGrpSpPr/>
          <p:nvPr/>
        </p:nvGrpSpPr>
        <p:grpSpPr>
          <a:xfrm rot="10800000">
            <a:off x="9209681" y="28224106"/>
            <a:ext cx="706400" cy="132987"/>
            <a:chOff x="5423191" y="4913101"/>
            <a:chExt cx="355923" cy="67010"/>
          </a:xfrm>
        </p:grpSpPr>
        <p:sp>
          <p:nvSpPr>
            <p:cNvPr id="10693" name="Google Shape;10693;p23"/>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0694" name="Google Shape;10694;p23"/>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0695" name="Google Shape;10695;p23"/>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0699" name="Shape 10699"/>
        <p:cNvGrpSpPr/>
        <p:nvPr/>
      </p:nvGrpSpPr>
      <p:grpSpPr>
        <a:xfrm>
          <a:off x="0" y="0"/>
          <a:ext cx="0" cy="0"/>
          <a:chOff x="0" y="0"/>
          <a:chExt cx="0" cy="0"/>
        </a:xfrm>
      </p:grpSpPr>
      <p:grpSp>
        <p:nvGrpSpPr>
          <p:cNvPr id="10700" name="Google Shape;10700;p24"/>
          <p:cNvGrpSpPr/>
          <p:nvPr/>
        </p:nvGrpSpPr>
        <p:grpSpPr>
          <a:xfrm>
            <a:off x="15061937" y="9330483"/>
            <a:ext cx="668389" cy="676051"/>
            <a:chOff x="8830938" y="1994887"/>
            <a:chExt cx="3457780" cy="3497420"/>
          </a:xfrm>
        </p:grpSpPr>
        <p:sp>
          <p:nvSpPr>
            <p:cNvPr id="10701" name="Google Shape;10701;p24"/>
            <p:cNvSpPr/>
            <p:nvPr/>
          </p:nvSpPr>
          <p:spPr>
            <a:xfrm>
              <a:off x="8830938" y="3204841"/>
              <a:ext cx="1959528" cy="577498"/>
            </a:xfrm>
            <a:custGeom>
              <a:rect b="b" l="l" r="r" t="t"/>
              <a:pathLst>
                <a:path extrusionOk="0" h="641" w="2175">
                  <a:moveTo>
                    <a:pt x="218" y="128"/>
                  </a:moveTo>
                  <a:lnTo>
                    <a:pt x="365" y="276"/>
                  </a:lnTo>
                  <a:lnTo>
                    <a:pt x="376" y="289"/>
                  </a:lnTo>
                  <a:lnTo>
                    <a:pt x="382" y="304"/>
                  </a:lnTo>
                  <a:lnTo>
                    <a:pt x="384" y="320"/>
                  </a:lnTo>
                  <a:lnTo>
                    <a:pt x="382" y="337"/>
                  </a:lnTo>
                  <a:lnTo>
                    <a:pt x="376" y="352"/>
                  </a:lnTo>
                  <a:lnTo>
                    <a:pt x="365" y="365"/>
                  </a:lnTo>
                  <a:lnTo>
                    <a:pt x="218" y="513"/>
                  </a:lnTo>
                  <a:lnTo>
                    <a:pt x="614" y="513"/>
                  </a:lnTo>
                  <a:lnTo>
                    <a:pt x="805" y="320"/>
                  </a:lnTo>
                  <a:lnTo>
                    <a:pt x="614" y="128"/>
                  </a:lnTo>
                  <a:lnTo>
                    <a:pt x="218" y="128"/>
                  </a:lnTo>
                  <a:close/>
                  <a:moveTo>
                    <a:pt x="64" y="0"/>
                  </a:moveTo>
                  <a:lnTo>
                    <a:pt x="639" y="0"/>
                  </a:lnTo>
                  <a:lnTo>
                    <a:pt x="656" y="2"/>
                  </a:lnTo>
                  <a:lnTo>
                    <a:pt x="671" y="9"/>
                  </a:lnTo>
                  <a:lnTo>
                    <a:pt x="685" y="19"/>
                  </a:lnTo>
                  <a:lnTo>
                    <a:pt x="922" y="257"/>
                  </a:lnTo>
                  <a:lnTo>
                    <a:pt x="2175" y="257"/>
                  </a:lnTo>
                  <a:lnTo>
                    <a:pt x="2175" y="384"/>
                  </a:lnTo>
                  <a:lnTo>
                    <a:pt x="922" y="384"/>
                  </a:lnTo>
                  <a:lnTo>
                    <a:pt x="685" y="622"/>
                  </a:lnTo>
                  <a:lnTo>
                    <a:pt x="671" y="632"/>
                  </a:lnTo>
                  <a:lnTo>
                    <a:pt x="656" y="639"/>
                  </a:lnTo>
                  <a:lnTo>
                    <a:pt x="639" y="641"/>
                  </a:lnTo>
                  <a:lnTo>
                    <a:pt x="64" y="641"/>
                  </a:lnTo>
                  <a:lnTo>
                    <a:pt x="45" y="637"/>
                  </a:lnTo>
                  <a:lnTo>
                    <a:pt x="28" y="629"/>
                  </a:lnTo>
                  <a:lnTo>
                    <a:pt x="14" y="617"/>
                  </a:lnTo>
                  <a:lnTo>
                    <a:pt x="5" y="601"/>
                  </a:lnTo>
                  <a:lnTo>
                    <a:pt x="0" y="582"/>
                  </a:lnTo>
                  <a:lnTo>
                    <a:pt x="1" y="564"/>
                  </a:lnTo>
                  <a:lnTo>
                    <a:pt x="7" y="547"/>
                  </a:lnTo>
                  <a:lnTo>
                    <a:pt x="19" y="531"/>
                  </a:lnTo>
                  <a:lnTo>
                    <a:pt x="230" y="320"/>
                  </a:lnTo>
                  <a:lnTo>
                    <a:pt x="19" y="110"/>
                  </a:lnTo>
                  <a:lnTo>
                    <a:pt x="7" y="94"/>
                  </a:lnTo>
                  <a:lnTo>
                    <a:pt x="1" y="77"/>
                  </a:lnTo>
                  <a:lnTo>
                    <a:pt x="0" y="59"/>
                  </a:lnTo>
                  <a:lnTo>
                    <a:pt x="5" y="40"/>
                  </a:lnTo>
                  <a:lnTo>
                    <a:pt x="14" y="24"/>
                  </a:lnTo>
                  <a:lnTo>
                    <a:pt x="28" y="11"/>
                  </a:lnTo>
                  <a:lnTo>
                    <a:pt x="45" y="4"/>
                  </a:lnTo>
                  <a:lnTo>
                    <a:pt x="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2" name="Google Shape;10702;p24"/>
            <p:cNvSpPr/>
            <p:nvPr/>
          </p:nvSpPr>
          <p:spPr>
            <a:xfrm>
              <a:off x="9653490" y="2340845"/>
              <a:ext cx="2289269" cy="2305486"/>
            </a:xfrm>
            <a:custGeom>
              <a:rect b="b" l="l" r="r" t="t"/>
              <a:pathLst>
                <a:path extrusionOk="0" h="2559" w="2541">
                  <a:moveTo>
                    <a:pt x="1262" y="0"/>
                  </a:moveTo>
                  <a:lnTo>
                    <a:pt x="1357" y="4"/>
                  </a:lnTo>
                  <a:lnTo>
                    <a:pt x="1450" y="13"/>
                  </a:lnTo>
                  <a:lnTo>
                    <a:pt x="1542" y="31"/>
                  </a:lnTo>
                  <a:lnTo>
                    <a:pt x="1631" y="54"/>
                  </a:lnTo>
                  <a:lnTo>
                    <a:pt x="1718" y="84"/>
                  </a:lnTo>
                  <a:lnTo>
                    <a:pt x="1800" y="119"/>
                  </a:lnTo>
                  <a:lnTo>
                    <a:pt x="1881" y="159"/>
                  </a:lnTo>
                  <a:lnTo>
                    <a:pt x="1958" y="206"/>
                  </a:lnTo>
                  <a:lnTo>
                    <a:pt x="2031" y="258"/>
                  </a:lnTo>
                  <a:lnTo>
                    <a:pt x="2100" y="313"/>
                  </a:lnTo>
                  <a:lnTo>
                    <a:pt x="2166" y="375"/>
                  </a:lnTo>
                  <a:lnTo>
                    <a:pt x="2228" y="441"/>
                  </a:lnTo>
                  <a:lnTo>
                    <a:pt x="2283" y="510"/>
                  </a:lnTo>
                  <a:lnTo>
                    <a:pt x="2335" y="583"/>
                  </a:lnTo>
                  <a:lnTo>
                    <a:pt x="2381" y="660"/>
                  </a:lnTo>
                  <a:lnTo>
                    <a:pt x="2422" y="740"/>
                  </a:lnTo>
                  <a:lnTo>
                    <a:pt x="2457" y="824"/>
                  </a:lnTo>
                  <a:lnTo>
                    <a:pt x="2487" y="911"/>
                  </a:lnTo>
                  <a:lnTo>
                    <a:pt x="2510" y="999"/>
                  </a:lnTo>
                  <a:lnTo>
                    <a:pt x="2528" y="1091"/>
                  </a:lnTo>
                  <a:lnTo>
                    <a:pt x="2537" y="1184"/>
                  </a:lnTo>
                  <a:lnTo>
                    <a:pt x="2541" y="1279"/>
                  </a:lnTo>
                  <a:lnTo>
                    <a:pt x="2537" y="1375"/>
                  </a:lnTo>
                  <a:lnTo>
                    <a:pt x="2528" y="1468"/>
                  </a:lnTo>
                  <a:lnTo>
                    <a:pt x="2510" y="1560"/>
                  </a:lnTo>
                  <a:lnTo>
                    <a:pt x="2487" y="1648"/>
                  </a:lnTo>
                  <a:lnTo>
                    <a:pt x="2457" y="1735"/>
                  </a:lnTo>
                  <a:lnTo>
                    <a:pt x="2422" y="1819"/>
                  </a:lnTo>
                  <a:lnTo>
                    <a:pt x="2381" y="1899"/>
                  </a:lnTo>
                  <a:lnTo>
                    <a:pt x="2335" y="1976"/>
                  </a:lnTo>
                  <a:lnTo>
                    <a:pt x="2283" y="2049"/>
                  </a:lnTo>
                  <a:lnTo>
                    <a:pt x="2228" y="2118"/>
                  </a:lnTo>
                  <a:lnTo>
                    <a:pt x="2166" y="2184"/>
                  </a:lnTo>
                  <a:lnTo>
                    <a:pt x="2100" y="2246"/>
                  </a:lnTo>
                  <a:lnTo>
                    <a:pt x="2031" y="2301"/>
                  </a:lnTo>
                  <a:lnTo>
                    <a:pt x="1958" y="2353"/>
                  </a:lnTo>
                  <a:lnTo>
                    <a:pt x="1881" y="2399"/>
                  </a:lnTo>
                  <a:lnTo>
                    <a:pt x="1800" y="2440"/>
                  </a:lnTo>
                  <a:lnTo>
                    <a:pt x="1718" y="2475"/>
                  </a:lnTo>
                  <a:lnTo>
                    <a:pt x="1631" y="2505"/>
                  </a:lnTo>
                  <a:lnTo>
                    <a:pt x="1542" y="2528"/>
                  </a:lnTo>
                  <a:lnTo>
                    <a:pt x="1450" y="2546"/>
                  </a:lnTo>
                  <a:lnTo>
                    <a:pt x="1357" y="2555"/>
                  </a:lnTo>
                  <a:lnTo>
                    <a:pt x="1262" y="2559"/>
                  </a:lnTo>
                  <a:lnTo>
                    <a:pt x="1168" y="2557"/>
                  </a:lnTo>
                  <a:lnTo>
                    <a:pt x="1076" y="2546"/>
                  </a:lnTo>
                  <a:lnTo>
                    <a:pt x="985" y="2530"/>
                  </a:lnTo>
                  <a:lnTo>
                    <a:pt x="897" y="2507"/>
                  </a:lnTo>
                  <a:lnTo>
                    <a:pt x="812" y="2479"/>
                  </a:lnTo>
                  <a:lnTo>
                    <a:pt x="730" y="2445"/>
                  </a:lnTo>
                  <a:lnTo>
                    <a:pt x="650" y="2405"/>
                  </a:lnTo>
                  <a:lnTo>
                    <a:pt x="573" y="2360"/>
                  </a:lnTo>
                  <a:lnTo>
                    <a:pt x="500" y="2309"/>
                  </a:lnTo>
                  <a:lnTo>
                    <a:pt x="431" y="2255"/>
                  </a:lnTo>
                  <a:lnTo>
                    <a:pt x="366" y="2195"/>
                  </a:lnTo>
                  <a:lnTo>
                    <a:pt x="305" y="2131"/>
                  </a:lnTo>
                  <a:lnTo>
                    <a:pt x="248" y="2062"/>
                  </a:lnTo>
                  <a:lnTo>
                    <a:pt x="196" y="1990"/>
                  </a:lnTo>
                  <a:lnTo>
                    <a:pt x="150" y="1913"/>
                  </a:lnTo>
                  <a:lnTo>
                    <a:pt x="109" y="1833"/>
                  </a:lnTo>
                  <a:lnTo>
                    <a:pt x="73" y="1750"/>
                  </a:lnTo>
                  <a:lnTo>
                    <a:pt x="42" y="1664"/>
                  </a:lnTo>
                  <a:lnTo>
                    <a:pt x="18" y="1574"/>
                  </a:lnTo>
                  <a:lnTo>
                    <a:pt x="0" y="1481"/>
                  </a:lnTo>
                  <a:lnTo>
                    <a:pt x="127" y="1461"/>
                  </a:lnTo>
                  <a:lnTo>
                    <a:pt x="143" y="1549"/>
                  </a:lnTo>
                  <a:lnTo>
                    <a:pt x="167" y="1633"/>
                  </a:lnTo>
                  <a:lnTo>
                    <a:pt x="196" y="1715"/>
                  </a:lnTo>
                  <a:lnTo>
                    <a:pt x="232" y="1793"/>
                  </a:lnTo>
                  <a:lnTo>
                    <a:pt x="272" y="1869"/>
                  </a:lnTo>
                  <a:lnTo>
                    <a:pt x="318" y="1939"/>
                  </a:lnTo>
                  <a:lnTo>
                    <a:pt x="368" y="2008"/>
                  </a:lnTo>
                  <a:lnTo>
                    <a:pt x="424" y="2070"/>
                  </a:lnTo>
                  <a:lnTo>
                    <a:pt x="482" y="2129"/>
                  </a:lnTo>
                  <a:lnTo>
                    <a:pt x="547" y="2184"/>
                  </a:lnTo>
                  <a:lnTo>
                    <a:pt x="614" y="2234"/>
                  </a:lnTo>
                  <a:lnTo>
                    <a:pt x="685" y="2279"/>
                  </a:lnTo>
                  <a:lnTo>
                    <a:pt x="759" y="2317"/>
                  </a:lnTo>
                  <a:lnTo>
                    <a:pt x="837" y="2352"/>
                  </a:lnTo>
                  <a:lnTo>
                    <a:pt x="918" y="2380"/>
                  </a:lnTo>
                  <a:lnTo>
                    <a:pt x="1001" y="2402"/>
                  </a:lnTo>
                  <a:lnTo>
                    <a:pt x="1085" y="2418"/>
                  </a:lnTo>
                  <a:lnTo>
                    <a:pt x="1173" y="2428"/>
                  </a:lnTo>
                  <a:lnTo>
                    <a:pt x="1262" y="2432"/>
                  </a:lnTo>
                  <a:lnTo>
                    <a:pt x="1352" y="2428"/>
                  </a:lnTo>
                  <a:lnTo>
                    <a:pt x="1440" y="2418"/>
                  </a:lnTo>
                  <a:lnTo>
                    <a:pt x="1526" y="2401"/>
                  </a:lnTo>
                  <a:lnTo>
                    <a:pt x="1609" y="2378"/>
                  </a:lnTo>
                  <a:lnTo>
                    <a:pt x="1689" y="2349"/>
                  </a:lnTo>
                  <a:lnTo>
                    <a:pt x="1768" y="2314"/>
                  </a:lnTo>
                  <a:lnTo>
                    <a:pt x="1843" y="2274"/>
                  </a:lnTo>
                  <a:lnTo>
                    <a:pt x="1914" y="2228"/>
                  </a:lnTo>
                  <a:lnTo>
                    <a:pt x="1982" y="2178"/>
                  </a:lnTo>
                  <a:lnTo>
                    <a:pt x="2045" y="2123"/>
                  </a:lnTo>
                  <a:lnTo>
                    <a:pt x="2105" y="2063"/>
                  </a:lnTo>
                  <a:lnTo>
                    <a:pt x="2161" y="1999"/>
                  </a:lnTo>
                  <a:lnTo>
                    <a:pt x="2210" y="1932"/>
                  </a:lnTo>
                  <a:lnTo>
                    <a:pt x="2256" y="1860"/>
                  </a:lnTo>
                  <a:lnTo>
                    <a:pt x="2296" y="1786"/>
                  </a:lnTo>
                  <a:lnTo>
                    <a:pt x="2331" y="1707"/>
                  </a:lnTo>
                  <a:lnTo>
                    <a:pt x="2360" y="1627"/>
                  </a:lnTo>
                  <a:lnTo>
                    <a:pt x="2383" y="1543"/>
                  </a:lnTo>
                  <a:lnTo>
                    <a:pt x="2400" y="1457"/>
                  </a:lnTo>
                  <a:lnTo>
                    <a:pt x="2410" y="1369"/>
                  </a:lnTo>
                  <a:lnTo>
                    <a:pt x="2414" y="1279"/>
                  </a:lnTo>
                  <a:lnTo>
                    <a:pt x="2410" y="1190"/>
                  </a:lnTo>
                  <a:lnTo>
                    <a:pt x="2400" y="1102"/>
                  </a:lnTo>
                  <a:lnTo>
                    <a:pt x="2383" y="1016"/>
                  </a:lnTo>
                  <a:lnTo>
                    <a:pt x="2360" y="932"/>
                  </a:lnTo>
                  <a:lnTo>
                    <a:pt x="2331" y="852"/>
                  </a:lnTo>
                  <a:lnTo>
                    <a:pt x="2296" y="773"/>
                  </a:lnTo>
                  <a:lnTo>
                    <a:pt x="2256" y="699"/>
                  </a:lnTo>
                  <a:lnTo>
                    <a:pt x="2210" y="627"/>
                  </a:lnTo>
                  <a:lnTo>
                    <a:pt x="2161" y="560"/>
                  </a:lnTo>
                  <a:lnTo>
                    <a:pt x="2105" y="496"/>
                  </a:lnTo>
                  <a:lnTo>
                    <a:pt x="2045" y="436"/>
                  </a:lnTo>
                  <a:lnTo>
                    <a:pt x="1982" y="381"/>
                  </a:lnTo>
                  <a:lnTo>
                    <a:pt x="1914" y="330"/>
                  </a:lnTo>
                  <a:lnTo>
                    <a:pt x="1843" y="285"/>
                  </a:lnTo>
                  <a:lnTo>
                    <a:pt x="1768" y="245"/>
                  </a:lnTo>
                  <a:lnTo>
                    <a:pt x="1689" y="210"/>
                  </a:lnTo>
                  <a:lnTo>
                    <a:pt x="1609" y="181"/>
                  </a:lnTo>
                  <a:lnTo>
                    <a:pt x="1526" y="158"/>
                  </a:lnTo>
                  <a:lnTo>
                    <a:pt x="1440" y="141"/>
                  </a:lnTo>
                  <a:lnTo>
                    <a:pt x="1352" y="131"/>
                  </a:lnTo>
                  <a:lnTo>
                    <a:pt x="1262" y="127"/>
                  </a:lnTo>
                  <a:lnTo>
                    <a:pt x="1173" y="131"/>
                  </a:lnTo>
                  <a:lnTo>
                    <a:pt x="1085" y="140"/>
                  </a:lnTo>
                  <a:lnTo>
                    <a:pt x="1001" y="157"/>
                  </a:lnTo>
                  <a:lnTo>
                    <a:pt x="918" y="179"/>
                  </a:lnTo>
                  <a:lnTo>
                    <a:pt x="837" y="207"/>
                  </a:lnTo>
                  <a:lnTo>
                    <a:pt x="759" y="242"/>
                  </a:lnTo>
                  <a:lnTo>
                    <a:pt x="685" y="280"/>
                  </a:lnTo>
                  <a:lnTo>
                    <a:pt x="614" y="325"/>
                  </a:lnTo>
                  <a:lnTo>
                    <a:pt x="547" y="375"/>
                  </a:lnTo>
                  <a:lnTo>
                    <a:pt x="482" y="430"/>
                  </a:lnTo>
                  <a:lnTo>
                    <a:pt x="424" y="489"/>
                  </a:lnTo>
                  <a:lnTo>
                    <a:pt x="368" y="551"/>
                  </a:lnTo>
                  <a:lnTo>
                    <a:pt x="318" y="619"/>
                  </a:lnTo>
                  <a:lnTo>
                    <a:pt x="272" y="690"/>
                  </a:lnTo>
                  <a:lnTo>
                    <a:pt x="232" y="766"/>
                  </a:lnTo>
                  <a:lnTo>
                    <a:pt x="196" y="844"/>
                  </a:lnTo>
                  <a:lnTo>
                    <a:pt x="167" y="925"/>
                  </a:lnTo>
                  <a:lnTo>
                    <a:pt x="143" y="1010"/>
                  </a:lnTo>
                  <a:lnTo>
                    <a:pt x="127" y="1098"/>
                  </a:lnTo>
                  <a:lnTo>
                    <a:pt x="0" y="1077"/>
                  </a:lnTo>
                  <a:lnTo>
                    <a:pt x="18" y="985"/>
                  </a:lnTo>
                  <a:lnTo>
                    <a:pt x="42" y="895"/>
                  </a:lnTo>
                  <a:lnTo>
                    <a:pt x="73" y="809"/>
                  </a:lnTo>
                  <a:lnTo>
                    <a:pt x="109" y="726"/>
                  </a:lnTo>
                  <a:lnTo>
                    <a:pt x="150" y="646"/>
                  </a:lnTo>
                  <a:lnTo>
                    <a:pt x="196" y="569"/>
                  </a:lnTo>
                  <a:lnTo>
                    <a:pt x="248" y="496"/>
                  </a:lnTo>
                  <a:lnTo>
                    <a:pt x="305" y="428"/>
                  </a:lnTo>
                  <a:lnTo>
                    <a:pt x="366" y="364"/>
                  </a:lnTo>
                  <a:lnTo>
                    <a:pt x="431" y="304"/>
                  </a:lnTo>
                  <a:lnTo>
                    <a:pt x="500" y="249"/>
                  </a:lnTo>
                  <a:lnTo>
                    <a:pt x="573" y="199"/>
                  </a:lnTo>
                  <a:lnTo>
                    <a:pt x="650" y="154"/>
                  </a:lnTo>
                  <a:lnTo>
                    <a:pt x="730" y="114"/>
                  </a:lnTo>
                  <a:lnTo>
                    <a:pt x="812" y="80"/>
                  </a:lnTo>
                  <a:lnTo>
                    <a:pt x="897" y="52"/>
                  </a:lnTo>
                  <a:lnTo>
                    <a:pt x="985" y="29"/>
                  </a:lnTo>
                  <a:lnTo>
                    <a:pt x="1076" y="13"/>
                  </a:lnTo>
                  <a:lnTo>
                    <a:pt x="1168" y="2"/>
                  </a:lnTo>
                  <a:lnTo>
                    <a:pt x="12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3" name="Google Shape;10703;p24"/>
            <p:cNvSpPr/>
            <p:nvPr/>
          </p:nvSpPr>
          <p:spPr>
            <a:xfrm>
              <a:off x="9886832" y="2571484"/>
              <a:ext cx="1825289" cy="1844209"/>
            </a:xfrm>
            <a:custGeom>
              <a:rect b="b" l="l" r="r" t="t"/>
              <a:pathLst>
                <a:path extrusionOk="0" h="2047" w="2026">
                  <a:moveTo>
                    <a:pt x="1003" y="0"/>
                  </a:moveTo>
                  <a:lnTo>
                    <a:pt x="1091" y="3"/>
                  </a:lnTo>
                  <a:lnTo>
                    <a:pt x="1177" y="14"/>
                  </a:lnTo>
                  <a:lnTo>
                    <a:pt x="1261" y="33"/>
                  </a:lnTo>
                  <a:lnTo>
                    <a:pt x="1342" y="57"/>
                  </a:lnTo>
                  <a:lnTo>
                    <a:pt x="1420" y="88"/>
                  </a:lnTo>
                  <a:lnTo>
                    <a:pt x="1495" y="126"/>
                  </a:lnTo>
                  <a:lnTo>
                    <a:pt x="1566" y="169"/>
                  </a:lnTo>
                  <a:lnTo>
                    <a:pt x="1633" y="218"/>
                  </a:lnTo>
                  <a:lnTo>
                    <a:pt x="1697" y="271"/>
                  </a:lnTo>
                  <a:lnTo>
                    <a:pt x="1755" y="330"/>
                  </a:lnTo>
                  <a:lnTo>
                    <a:pt x="1808" y="393"/>
                  </a:lnTo>
                  <a:lnTo>
                    <a:pt x="1857" y="460"/>
                  </a:lnTo>
                  <a:lnTo>
                    <a:pt x="1900" y="531"/>
                  </a:lnTo>
                  <a:lnTo>
                    <a:pt x="1938" y="606"/>
                  </a:lnTo>
                  <a:lnTo>
                    <a:pt x="1969" y="684"/>
                  </a:lnTo>
                  <a:lnTo>
                    <a:pt x="1993" y="765"/>
                  </a:lnTo>
                  <a:lnTo>
                    <a:pt x="2011" y="849"/>
                  </a:lnTo>
                  <a:lnTo>
                    <a:pt x="2023" y="935"/>
                  </a:lnTo>
                  <a:lnTo>
                    <a:pt x="2026" y="1023"/>
                  </a:lnTo>
                  <a:lnTo>
                    <a:pt x="2023" y="1112"/>
                  </a:lnTo>
                  <a:lnTo>
                    <a:pt x="2011" y="1198"/>
                  </a:lnTo>
                  <a:lnTo>
                    <a:pt x="1993" y="1282"/>
                  </a:lnTo>
                  <a:lnTo>
                    <a:pt x="1969" y="1363"/>
                  </a:lnTo>
                  <a:lnTo>
                    <a:pt x="1938" y="1441"/>
                  </a:lnTo>
                  <a:lnTo>
                    <a:pt x="1900" y="1516"/>
                  </a:lnTo>
                  <a:lnTo>
                    <a:pt x="1857" y="1587"/>
                  </a:lnTo>
                  <a:lnTo>
                    <a:pt x="1808" y="1654"/>
                  </a:lnTo>
                  <a:lnTo>
                    <a:pt x="1755" y="1717"/>
                  </a:lnTo>
                  <a:lnTo>
                    <a:pt x="1697" y="1776"/>
                  </a:lnTo>
                  <a:lnTo>
                    <a:pt x="1633" y="1829"/>
                  </a:lnTo>
                  <a:lnTo>
                    <a:pt x="1566" y="1878"/>
                  </a:lnTo>
                  <a:lnTo>
                    <a:pt x="1495" y="1921"/>
                  </a:lnTo>
                  <a:lnTo>
                    <a:pt x="1420" y="1959"/>
                  </a:lnTo>
                  <a:lnTo>
                    <a:pt x="1342" y="1990"/>
                  </a:lnTo>
                  <a:lnTo>
                    <a:pt x="1261" y="2014"/>
                  </a:lnTo>
                  <a:lnTo>
                    <a:pt x="1177" y="2032"/>
                  </a:lnTo>
                  <a:lnTo>
                    <a:pt x="1091" y="2044"/>
                  </a:lnTo>
                  <a:lnTo>
                    <a:pt x="1003" y="2047"/>
                  </a:lnTo>
                  <a:lnTo>
                    <a:pt x="923" y="2044"/>
                  </a:lnTo>
                  <a:lnTo>
                    <a:pt x="844" y="2036"/>
                  </a:lnTo>
                  <a:lnTo>
                    <a:pt x="767" y="2020"/>
                  </a:lnTo>
                  <a:lnTo>
                    <a:pt x="692" y="1999"/>
                  </a:lnTo>
                  <a:lnTo>
                    <a:pt x="619" y="1972"/>
                  </a:lnTo>
                  <a:lnTo>
                    <a:pt x="548" y="1940"/>
                  </a:lnTo>
                  <a:lnTo>
                    <a:pt x="481" y="1904"/>
                  </a:lnTo>
                  <a:lnTo>
                    <a:pt x="417" y="1862"/>
                  </a:lnTo>
                  <a:lnTo>
                    <a:pt x="355" y="1816"/>
                  </a:lnTo>
                  <a:lnTo>
                    <a:pt x="298" y="1766"/>
                  </a:lnTo>
                  <a:lnTo>
                    <a:pt x="245" y="1710"/>
                  </a:lnTo>
                  <a:lnTo>
                    <a:pt x="195" y="1651"/>
                  </a:lnTo>
                  <a:lnTo>
                    <a:pt x="150" y="1589"/>
                  </a:lnTo>
                  <a:lnTo>
                    <a:pt x="109" y="1523"/>
                  </a:lnTo>
                  <a:lnTo>
                    <a:pt x="74" y="1454"/>
                  </a:lnTo>
                  <a:lnTo>
                    <a:pt x="43" y="1382"/>
                  </a:lnTo>
                  <a:lnTo>
                    <a:pt x="19" y="1306"/>
                  </a:lnTo>
                  <a:lnTo>
                    <a:pt x="0" y="1228"/>
                  </a:lnTo>
                  <a:lnTo>
                    <a:pt x="126" y="1203"/>
                  </a:lnTo>
                  <a:lnTo>
                    <a:pt x="145" y="1279"/>
                  </a:lnTo>
                  <a:lnTo>
                    <a:pt x="169" y="1352"/>
                  </a:lnTo>
                  <a:lnTo>
                    <a:pt x="201" y="1423"/>
                  </a:lnTo>
                  <a:lnTo>
                    <a:pt x="239" y="1490"/>
                  </a:lnTo>
                  <a:lnTo>
                    <a:pt x="281" y="1552"/>
                  </a:lnTo>
                  <a:lnTo>
                    <a:pt x="328" y="1613"/>
                  </a:lnTo>
                  <a:lnTo>
                    <a:pt x="380" y="1667"/>
                  </a:lnTo>
                  <a:lnTo>
                    <a:pt x="437" y="1716"/>
                  </a:lnTo>
                  <a:lnTo>
                    <a:pt x="497" y="1762"/>
                  </a:lnTo>
                  <a:lnTo>
                    <a:pt x="561" y="1802"/>
                  </a:lnTo>
                  <a:lnTo>
                    <a:pt x="629" y="1836"/>
                  </a:lnTo>
                  <a:lnTo>
                    <a:pt x="699" y="1866"/>
                  </a:lnTo>
                  <a:lnTo>
                    <a:pt x="771" y="1889"/>
                  </a:lnTo>
                  <a:lnTo>
                    <a:pt x="846" y="1906"/>
                  </a:lnTo>
                  <a:lnTo>
                    <a:pt x="924" y="1915"/>
                  </a:lnTo>
                  <a:lnTo>
                    <a:pt x="1003" y="1919"/>
                  </a:lnTo>
                  <a:lnTo>
                    <a:pt x="1084" y="1915"/>
                  </a:lnTo>
                  <a:lnTo>
                    <a:pt x="1163" y="1905"/>
                  </a:lnTo>
                  <a:lnTo>
                    <a:pt x="1241" y="1887"/>
                  </a:lnTo>
                  <a:lnTo>
                    <a:pt x="1315" y="1864"/>
                  </a:lnTo>
                  <a:lnTo>
                    <a:pt x="1387" y="1833"/>
                  </a:lnTo>
                  <a:lnTo>
                    <a:pt x="1454" y="1796"/>
                  </a:lnTo>
                  <a:lnTo>
                    <a:pt x="1519" y="1755"/>
                  </a:lnTo>
                  <a:lnTo>
                    <a:pt x="1580" y="1708"/>
                  </a:lnTo>
                  <a:lnTo>
                    <a:pt x="1635" y="1656"/>
                  </a:lnTo>
                  <a:lnTo>
                    <a:pt x="1687" y="1601"/>
                  </a:lnTo>
                  <a:lnTo>
                    <a:pt x="1734" y="1540"/>
                  </a:lnTo>
                  <a:lnTo>
                    <a:pt x="1776" y="1476"/>
                  </a:lnTo>
                  <a:lnTo>
                    <a:pt x="1812" y="1408"/>
                  </a:lnTo>
                  <a:lnTo>
                    <a:pt x="1843" y="1336"/>
                  </a:lnTo>
                  <a:lnTo>
                    <a:pt x="1866" y="1261"/>
                  </a:lnTo>
                  <a:lnTo>
                    <a:pt x="1884" y="1184"/>
                  </a:lnTo>
                  <a:lnTo>
                    <a:pt x="1894" y="1105"/>
                  </a:lnTo>
                  <a:lnTo>
                    <a:pt x="1898" y="1023"/>
                  </a:lnTo>
                  <a:lnTo>
                    <a:pt x="1894" y="942"/>
                  </a:lnTo>
                  <a:lnTo>
                    <a:pt x="1884" y="862"/>
                  </a:lnTo>
                  <a:lnTo>
                    <a:pt x="1866" y="785"/>
                  </a:lnTo>
                  <a:lnTo>
                    <a:pt x="1843" y="711"/>
                  </a:lnTo>
                  <a:lnTo>
                    <a:pt x="1812" y="639"/>
                  </a:lnTo>
                  <a:lnTo>
                    <a:pt x="1776" y="571"/>
                  </a:lnTo>
                  <a:lnTo>
                    <a:pt x="1734" y="507"/>
                  </a:lnTo>
                  <a:lnTo>
                    <a:pt x="1687" y="446"/>
                  </a:lnTo>
                  <a:lnTo>
                    <a:pt x="1635" y="390"/>
                  </a:lnTo>
                  <a:lnTo>
                    <a:pt x="1580" y="339"/>
                  </a:lnTo>
                  <a:lnTo>
                    <a:pt x="1519" y="292"/>
                  </a:lnTo>
                  <a:lnTo>
                    <a:pt x="1454" y="249"/>
                  </a:lnTo>
                  <a:lnTo>
                    <a:pt x="1387" y="214"/>
                  </a:lnTo>
                  <a:lnTo>
                    <a:pt x="1315" y="183"/>
                  </a:lnTo>
                  <a:lnTo>
                    <a:pt x="1241" y="160"/>
                  </a:lnTo>
                  <a:lnTo>
                    <a:pt x="1163" y="142"/>
                  </a:lnTo>
                  <a:lnTo>
                    <a:pt x="1084" y="132"/>
                  </a:lnTo>
                  <a:lnTo>
                    <a:pt x="1003" y="127"/>
                  </a:lnTo>
                  <a:lnTo>
                    <a:pt x="924" y="130"/>
                  </a:lnTo>
                  <a:lnTo>
                    <a:pt x="846" y="141"/>
                  </a:lnTo>
                  <a:lnTo>
                    <a:pt x="771" y="158"/>
                  </a:lnTo>
                  <a:lnTo>
                    <a:pt x="699" y="181"/>
                  </a:lnTo>
                  <a:lnTo>
                    <a:pt x="629" y="211"/>
                  </a:lnTo>
                  <a:lnTo>
                    <a:pt x="561" y="245"/>
                  </a:lnTo>
                  <a:lnTo>
                    <a:pt x="497" y="285"/>
                  </a:lnTo>
                  <a:lnTo>
                    <a:pt x="437" y="330"/>
                  </a:lnTo>
                  <a:lnTo>
                    <a:pt x="380" y="380"/>
                  </a:lnTo>
                  <a:lnTo>
                    <a:pt x="328" y="434"/>
                  </a:lnTo>
                  <a:lnTo>
                    <a:pt x="281" y="494"/>
                  </a:lnTo>
                  <a:lnTo>
                    <a:pt x="239" y="557"/>
                  </a:lnTo>
                  <a:lnTo>
                    <a:pt x="201" y="624"/>
                  </a:lnTo>
                  <a:lnTo>
                    <a:pt x="169" y="694"/>
                  </a:lnTo>
                  <a:lnTo>
                    <a:pt x="145" y="768"/>
                  </a:lnTo>
                  <a:lnTo>
                    <a:pt x="126" y="844"/>
                  </a:lnTo>
                  <a:lnTo>
                    <a:pt x="0" y="818"/>
                  </a:lnTo>
                  <a:lnTo>
                    <a:pt x="19" y="741"/>
                  </a:lnTo>
                  <a:lnTo>
                    <a:pt x="43" y="665"/>
                  </a:lnTo>
                  <a:lnTo>
                    <a:pt x="74" y="593"/>
                  </a:lnTo>
                  <a:lnTo>
                    <a:pt x="109" y="524"/>
                  </a:lnTo>
                  <a:lnTo>
                    <a:pt x="150" y="458"/>
                  </a:lnTo>
                  <a:lnTo>
                    <a:pt x="195" y="396"/>
                  </a:lnTo>
                  <a:lnTo>
                    <a:pt x="245" y="337"/>
                  </a:lnTo>
                  <a:lnTo>
                    <a:pt x="298" y="281"/>
                  </a:lnTo>
                  <a:lnTo>
                    <a:pt x="355" y="231"/>
                  </a:lnTo>
                  <a:lnTo>
                    <a:pt x="417" y="185"/>
                  </a:lnTo>
                  <a:lnTo>
                    <a:pt x="481" y="143"/>
                  </a:lnTo>
                  <a:lnTo>
                    <a:pt x="548" y="107"/>
                  </a:lnTo>
                  <a:lnTo>
                    <a:pt x="619" y="75"/>
                  </a:lnTo>
                  <a:lnTo>
                    <a:pt x="692" y="48"/>
                  </a:lnTo>
                  <a:lnTo>
                    <a:pt x="767" y="27"/>
                  </a:lnTo>
                  <a:lnTo>
                    <a:pt x="844" y="11"/>
                  </a:lnTo>
                  <a:lnTo>
                    <a:pt x="923" y="3"/>
                  </a:lnTo>
                  <a:lnTo>
                    <a:pt x="100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4" name="Google Shape;10704;p24"/>
            <p:cNvSpPr/>
            <p:nvPr/>
          </p:nvSpPr>
          <p:spPr>
            <a:xfrm>
              <a:off x="10310271" y="2974202"/>
              <a:ext cx="999134" cy="1038775"/>
            </a:xfrm>
            <a:custGeom>
              <a:rect b="b" l="l" r="r" t="t"/>
              <a:pathLst>
                <a:path extrusionOk="0" h="1153" w="1109">
                  <a:moveTo>
                    <a:pt x="533" y="0"/>
                  </a:moveTo>
                  <a:lnTo>
                    <a:pt x="595" y="4"/>
                  </a:lnTo>
                  <a:lnTo>
                    <a:pt x="657" y="13"/>
                  </a:lnTo>
                  <a:lnTo>
                    <a:pt x="714" y="30"/>
                  </a:lnTo>
                  <a:lnTo>
                    <a:pt x="771" y="52"/>
                  </a:lnTo>
                  <a:lnTo>
                    <a:pt x="823" y="79"/>
                  </a:lnTo>
                  <a:lnTo>
                    <a:pt x="872" y="112"/>
                  </a:lnTo>
                  <a:lnTo>
                    <a:pt x="918" y="149"/>
                  </a:lnTo>
                  <a:lnTo>
                    <a:pt x="960" y="191"/>
                  </a:lnTo>
                  <a:lnTo>
                    <a:pt x="997" y="236"/>
                  </a:lnTo>
                  <a:lnTo>
                    <a:pt x="1030" y="285"/>
                  </a:lnTo>
                  <a:lnTo>
                    <a:pt x="1057" y="338"/>
                  </a:lnTo>
                  <a:lnTo>
                    <a:pt x="1079" y="395"/>
                  </a:lnTo>
                  <a:lnTo>
                    <a:pt x="1095" y="453"/>
                  </a:lnTo>
                  <a:lnTo>
                    <a:pt x="1105" y="514"/>
                  </a:lnTo>
                  <a:lnTo>
                    <a:pt x="1109" y="576"/>
                  </a:lnTo>
                  <a:lnTo>
                    <a:pt x="1105" y="639"/>
                  </a:lnTo>
                  <a:lnTo>
                    <a:pt x="1095" y="700"/>
                  </a:lnTo>
                  <a:lnTo>
                    <a:pt x="1079" y="758"/>
                  </a:lnTo>
                  <a:lnTo>
                    <a:pt x="1057" y="814"/>
                  </a:lnTo>
                  <a:lnTo>
                    <a:pt x="1030" y="867"/>
                  </a:lnTo>
                  <a:lnTo>
                    <a:pt x="997" y="917"/>
                  </a:lnTo>
                  <a:lnTo>
                    <a:pt x="960" y="962"/>
                  </a:lnTo>
                  <a:lnTo>
                    <a:pt x="918" y="1004"/>
                  </a:lnTo>
                  <a:lnTo>
                    <a:pt x="872" y="1041"/>
                  </a:lnTo>
                  <a:lnTo>
                    <a:pt x="823" y="1074"/>
                  </a:lnTo>
                  <a:lnTo>
                    <a:pt x="771" y="1101"/>
                  </a:lnTo>
                  <a:lnTo>
                    <a:pt x="714" y="1123"/>
                  </a:lnTo>
                  <a:lnTo>
                    <a:pt x="657" y="1140"/>
                  </a:lnTo>
                  <a:lnTo>
                    <a:pt x="595" y="1149"/>
                  </a:lnTo>
                  <a:lnTo>
                    <a:pt x="533" y="1153"/>
                  </a:lnTo>
                  <a:lnTo>
                    <a:pt x="474" y="1149"/>
                  </a:lnTo>
                  <a:lnTo>
                    <a:pt x="418" y="1141"/>
                  </a:lnTo>
                  <a:lnTo>
                    <a:pt x="362" y="1127"/>
                  </a:lnTo>
                  <a:lnTo>
                    <a:pt x="309" y="1108"/>
                  </a:lnTo>
                  <a:lnTo>
                    <a:pt x="259" y="1083"/>
                  </a:lnTo>
                  <a:lnTo>
                    <a:pt x="212" y="1055"/>
                  </a:lnTo>
                  <a:lnTo>
                    <a:pt x="166" y="1021"/>
                  </a:lnTo>
                  <a:lnTo>
                    <a:pt x="124" y="983"/>
                  </a:lnTo>
                  <a:lnTo>
                    <a:pt x="87" y="941"/>
                  </a:lnTo>
                  <a:lnTo>
                    <a:pt x="54" y="895"/>
                  </a:lnTo>
                  <a:lnTo>
                    <a:pt x="24" y="845"/>
                  </a:lnTo>
                  <a:lnTo>
                    <a:pt x="0" y="792"/>
                  </a:lnTo>
                  <a:lnTo>
                    <a:pt x="118" y="745"/>
                  </a:lnTo>
                  <a:lnTo>
                    <a:pt x="141" y="793"/>
                  </a:lnTo>
                  <a:lnTo>
                    <a:pt x="170" y="839"/>
                  </a:lnTo>
                  <a:lnTo>
                    <a:pt x="203" y="880"/>
                  </a:lnTo>
                  <a:lnTo>
                    <a:pt x="241" y="917"/>
                  </a:lnTo>
                  <a:lnTo>
                    <a:pt x="282" y="948"/>
                  </a:lnTo>
                  <a:lnTo>
                    <a:pt x="328" y="975"/>
                  </a:lnTo>
                  <a:lnTo>
                    <a:pt x="375" y="996"/>
                  </a:lnTo>
                  <a:lnTo>
                    <a:pt x="426" y="1011"/>
                  </a:lnTo>
                  <a:lnTo>
                    <a:pt x="479" y="1021"/>
                  </a:lnTo>
                  <a:lnTo>
                    <a:pt x="533" y="1024"/>
                  </a:lnTo>
                  <a:lnTo>
                    <a:pt x="590" y="1021"/>
                  </a:lnTo>
                  <a:lnTo>
                    <a:pt x="643" y="1011"/>
                  </a:lnTo>
                  <a:lnTo>
                    <a:pt x="694" y="995"/>
                  </a:lnTo>
                  <a:lnTo>
                    <a:pt x="744" y="972"/>
                  </a:lnTo>
                  <a:lnTo>
                    <a:pt x="789" y="944"/>
                  </a:lnTo>
                  <a:lnTo>
                    <a:pt x="830" y="911"/>
                  </a:lnTo>
                  <a:lnTo>
                    <a:pt x="867" y="873"/>
                  </a:lnTo>
                  <a:lnTo>
                    <a:pt x="900" y="832"/>
                  </a:lnTo>
                  <a:lnTo>
                    <a:pt x="929" y="787"/>
                  </a:lnTo>
                  <a:lnTo>
                    <a:pt x="951" y="738"/>
                  </a:lnTo>
                  <a:lnTo>
                    <a:pt x="968" y="686"/>
                  </a:lnTo>
                  <a:lnTo>
                    <a:pt x="977" y="633"/>
                  </a:lnTo>
                  <a:lnTo>
                    <a:pt x="980" y="576"/>
                  </a:lnTo>
                  <a:lnTo>
                    <a:pt x="977" y="520"/>
                  </a:lnTo>
                  <a:lnTo>
                    <a:pt x="968" y="466"/>
                  </a:lnTo>
                  <a:lnTo>
                    <a:pt x="951" y="415"/>
                  </a:lnTo>
                  <a:lnTo>
                    <a:pt x="929" y="366"/>
                  </a:lnTo>
                  <a:lnTo>
                    <a:pt x="900" y="321"/>
                  </a:lnTo>
                  <a:lnTo>
                    <a:pt x="867" y="280"/>
                  </a:lnTo>
                  <a:lnTo>
                    <a:pt x="830" y="242"/>
                  </a:lnTo>
                  <a:lnTo>
                    <a:pt x="789" y="209"/>
                  </a:lnTo>
                  <a:lnTo>
                    <a:pt x="744" y="181"/>
                  </a:lnTo>
                  <a:lnTo>
                    <a:pt x="694" y="158"/>
                  </a:lnTo>
                  <a:lnTo>
                    <a:pt x="643" y="142"/>
                  </a:lnTo>
                  <a:lnTo>
                    <a:pt x="590" y="132"/>
                  </a:lnTo>
                  <a:lnTo>
                    <a:pt x="533" y="129"/>
                  </a:lnTo>
                  <a:lnTo>
                    <a:pt x="479" y="131"/>
                  </a:lnTo>
                  <a:lnTo>
                    <a:pt x="426" y="142"/>
                  </a:lnTo>
                  <a:lnTo>
                    <a:pt x="375" y="157"/>
                  </a:lnTo>
                  <a:lnTo>
                    <a:pt x="328" y="178"/>
                  </a:lnTo>
                  <a:lnTo>
                    <a:pt x="282" y="204"/>
                  </a:lnTo>
                  <a:lnTo>
                    <a:pt x="241" y="236"/>
                  </a:lnTo>
                  <a:lnTo>
                    <a:pt x="203" y="273"/>
                  </a:lnTo>
                  <a:lnTo>
                    <a:pt x="170" y="314"/>
                  </a:lnTo>
                  <a:lnTo>
                    <a:pt x="141" y="360"/>
                  </a:lnTo>
                  <a:lnTo>
                    <a:pt x="118" y="408"/>
                  </a:lnTo>
                  <a:lnTo>
                    <a:pt x="0" y="361"/>
                  </a:lnTo>
                  <a:lnTo>
                    <a:pt x="24" y="308"/>
                  </a:lnTo>
                  <a:lnTo>
                    <a:pt x="54" y="258"/>
                  </a:lnTo>
                  <a:lnTo>
                    <a:pt x="87" y="212"/>
                  </a:lnTo>
                  <a:lnTo>
                    <a:pt x="124" y="170"/>
                  </a:lnTo>
                  <a:lnTo>
                    <a:pt x="166" y="132"/>
                  </a:lnTo>
                  <a:lnTo>
                    <a:pt x="212" y="98"/>
                  </a:lnTo>
                  <a:lnTo>
                    <a:pt x="259" y="70"/>
                  </a:lnTo>
                  <a:lnTo>
                    <a:pt x="309" y="45"/>
                  </a:lnTo>
                  <a:lnTo>
                    <a:pt x="362" y="26"/>
                  </a:lnTo>
                  <a:lnTo>
                    <a:pt x="418" y="12"/>
                  </a:lnTo>
                  <a:lnTo>
                    <a:pt x="474" y="4"/>
                  </a:lnTo>
                  <a:lnTo>
                    <a:pt x="5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5" name="Google Shape;10705;p24"/>
            <p:cNvSpPr/>
            <p:nvPr/>
          </p:nvSpPr>
          <p:spPr>
            <a:xfrm>
              <a:off x="10601272" y="3204841"/>
              <a:ext cx="477496" cy="577498"/>
            </a:xfrm>
            <a:custGeom>
              <a:rect b="b" l="l" r="r" t="t"/>
              <a:pathLst>
                <a:path extrusionOk="0" h="641" w="530">
                  <a:moveTo>
                    <a:pt x="210" y="0"/>
                  </a:moveTo>
                  <a:lnTo>
                    <a:pt x="257" y="4"/>
                  </a:lnTo>
                  <a:lnTo>
                    <a:pt x="302" y="14"/>
                  </a:lnTo>
                  <a:lnTo>
                    <a:pt x="344" y="31"/>
                  </a:lnTo>
                  <a:lnTo>
                    <a:pt x="384" y="52"/>
                  </a:lnTo>
                  <a:lnTo>
                    <a:pt x="420" y="79"/>
                  </a:lnTo>
                  <a:lnTo>
                    <a:pt x="451" y="111"/>
                  </a:lnTo>
                  <a:lnTo>
                    <a:pt x="478" y="146"/>
                  </a:lnTo>
                  <a:lnTo>
                    <a:pt x="500" y="186"/>
                  </a:lnTo>
                  <a:lnTo>
                    <a:pt x="516" y="229"/>
                  </a:lnTo>
                  <a:lnTo>
                    <a:pt x="527" y="273"/>
                  </a:lnTo>
                  <a:lnTo>
                    <a:pt x="530" y="320"/>
                  </a:lnTo>
                  <a:lnTo>
                    <a:pt x="527" y="368"/>
                  </a:lnTo>
                  <a:lnTo>
                    <a:pt x="516" y="412"/>
                  </a:lnTo>
                  <a:lnTo>
                    <a:pt x="500" y="455"/>
                  </a:lnTo>
                  <a:lnTo>
                    <a:pt x="478" y="495"/>
                  </a:lnTo>
                  <a:lnTo>
                    <a:pt x="451" y="530"/>
                  </a:lnTo>
                  <a:lnTo>
                    <a:pt x="420" y="562"/>
                  </a:lnTo>
                  <a:lnTo>
                    <a:pt x="384" y="589"/>
                  </a:lnTo>
                  <a:lnTo>
                    <a:pt x="344" y="610"/>
                  </a:lnTo>
                  <a:lnTo>
                    <a:pt x="302" y="627"/>
                  </a:lnTo>
                  <a:lnTo>
                    <a:pt x="257" y="637"/>
                  </a:lnTo>
                  <a:lnTo>
                    <a:pt x="210" y="641"/>
                  </a:lnTo>
                  <a:lnTo>
                    <a:pt x="164" y="637"/>
                  </a:lnTo>
                  <a:lnTo>
                    <a:pt x="121" y="627"/>
                  </a:lnTo>
                  <a:lnTo>
                    <a:pt x="77" y="611"/>
                  </a:lnTo>
                  <a:lnTo>
                    <a:pt x="37" y="589"/>
                  </a:lnTo>
                  <a:lnTo>
                    <a:pt x="0" y="561"/>
                  </a:lnTo>
                  <a:lnTo>
                    <a:pt x="84" y="464"/>
                  </a:lnTo>
                  <a:lnTo>
                    <a:pt x="98" y="476"/>
                  </a:lnTo>
                  <a:lnTo>
                    <a:pt x="115" y="487"/>
                  </a:lnTo>
                  <a:lnTo>
                    <a:pt x="135" y="496"/>
                  </a:lnTo>
                  <a:lnTo>
                    <a:pt x="157" y="504"/>
                  </a:lnTo>
                  <a:lnTo>
                    <a:pt x="182" y="510"/>
                  </a:lnTo>
                  <a:lnTo>
                    <a:pt x="210" y="513"/>
                  </a:lnTo>
                  <a:lnTo>
                    <a:pt x="244" y="509"/>
                  </a:lnTo>
                  <a:lnTo>
                    <a:pt x="277" y="501"/>
                  </a:lnTo>
                  <a:lnTo>
                    <a:pt x="307" y="487"/>
                  </a:lnTo>
                  <a:lnTo>
                    <a:pt x="334" y="468"/>
                  </a:lnTo>
                  <a:lnTo>
                    <a:pt x="356" y="444"/>
                  </a:lnTo>
                  <a:lnTo>
                    <a:pt x="376" y="417"/>
                  </a:lnTo>
                  <a:lnTo>
                    <a:pt x="390" y="388"/>
                  </a:lnTo>
                  <a:lnTo>
                    <a:pt x="398" y="355"/>
                  </a:lnTo>
                  <a:lnTo>
                    <a:pt x="402" y="320"/>
                  </a:lnTo>
                  <a:lnTo>
                    <a:pt x="398" y="286"/>
                  </a:lnTo>
                  <a:lnTo>
                    <a:pt x="390" y="253"/>
                  </a:lnTo>
                  <a:lnTo>
                    <a:pt x="376" y="224"/>
                  </a:lnTo>
                  <a:lnTo>
                    <a:pt x="356" y="197"/>
                  </a:lnTo>
                  <a:lnTo>
                    <a:pt x="334" y="173"/>
                  </a:lnTo>
                  <a:lnTo>
                    <a:pt x="307" y="154"/>
                  </a:lnTo>
                  <a:lnTo>
                    <a:pt x="277" y="140"/>
                  </a:lnTo>
                  <a:lnTo>
                    <a:pt x="244" y="132"/>
                  </a:lnTo>
                  <a:lnTo>
                    <a:pt x="210" y="128"/>
                  </a:lnTo>
                  <a:lnTo>
                    <a:pt x="182" y="131"/>
                  </a:lnTo>
                  <a:lnTo>
                    <a:pt x="157" y="136"/>
                  </a:lnTo>
                  <a:lnTo>
                    <a:pt x="135" y="144"/>
                  </a:lnTo>
                  <a:lnTo>
                    <a:pt x="115" y="154"/>
                  </a:lnTo>
                  <a:lnTo>
                    <a:pt x="98" y="165"/>
                  </a:lnTo>
                  <a:lnTo>
                    <a:pt x="84" y="177"/>
                  </a:lnTo>
                  <a:lnTo>
                    <a:pt x="0" y="80"/>
                  </a:lnTo>
                  <a:lnTo>
                    <a:pt x="37" y="52"/>
                  </a:lnTo>
                  <a:lnTo>
                    <a:pt x="77" y="29"/>
                  </a:lnTo>
                  <a:lnTo>
                    <a:pt x="121" y="14"/>
                  </a:lnTo>
                  <a:lnTo>
                    <a:pt x="164" y="4"/>
                  </a:lnTo>
                  <a:lnTo>
                    <a:pt x="21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6" name="Google Shape;10706;p24"/>
            <p:cNvSpPr/>
            <p:nvPr/>
          </p:nvSpPr>
          <p:spPr>
            <a:xfrm>
              <a:off x="9351678" y="1994887"/>
              <a:ext cx="2937040" cy="3497420"/>
            </a:xfrm>
            <a:custGeom>
              <a:rect b="b" l="l" r="r" t="t"/>
              <a:pathLst>
                <a:path extrusionOk="0" h="3882" w="3260">
                  <a:moveTo>
                    <a:pt x="870" y="3157"/>
                  </a:moveTo>
                  <a:lnTo>
                    <a:pt x="643" y="3658"/>
                  </a:lnTo>
                  <a:lnTo>
                    <a:pt x="638" y="3677"/>
                  </a:lnTo>
                  <a:lnTo>
                    <a:pt x="638" y="3697"/>
                  </a:lnTo>
                  <a:lnTo>
                    <a:pt x="644" y="3716"/>
                  </a:lnTo>
                  <a:lnTo>
                    <a:pt x="655" y="3732"/>
                  </a:lnTo>
                  <a:lnTo>
                    <a:pt x="670" y="3744"/>
                  </a:lnTo>
                  <a:lnTo>
                    <a:pt x="689" y="3751"/>
                  </a:lnTo>
                  <a:lnTo>
                    <a:pt x="707" y="3754"/>
                  </a:lnTo>
                  <a:lnTo>
                    <a:pt x="726" y="3751"/>
                  </a:lnTo>
                  <a:lnTo>
                    <a:pt x="741" y="3743"/>
                  </a:lnTo>
                  <a:lnTo>
                    <a:pt x="755" y="3731"/>
                  </a:lnTo>
                  <a:lnTo>
                    <a:pt x="766" y="3716"/>
                  </a:lnTo>
                  <a:lnTo>
                    <a:pt x="1014" y="3220"/>
                  </a:lnTo>
                  <a:lnTo>
                    <a:pt x="942" y="3190"/>
                  </a:lnTo>
                  <a:lnTo>
                    <a:pt x="870" y="3157"/>
                  </a:lnTo>
                  <a:close/>
                  <a:moveTo>
                    <a:pt x="2332" y="3155"/>
                  </a:moveTo>
                  <a:lnTo>
                    <a:pt x="2262" y="3188"/>
                  </a:lnTo>
                  <a:lnTo>
                    <a:pt x="2189" y="3218"/>
                  </a:lnTo>
                  <a:lnTo>
                    <a:pt x="2439" y="3716"/>
                  </a:lnTo>
                  <a:lnTo>
                    <a:pt x="2450" y="3731"/>
                  </a:lnTo>
                  <a:lnTo>
                    <a:pt x="2463" y="3743"/>
                  </a:lnTo>
                  <a:lnTo>
                    <a:pt x="2479" y="3751"/>
                  </a:lnTo>
                  <a:lnTo>
                    <a:pt x="2497" y="3754"/>
                  </a:lnTo>
                  <a:lnTo>
                    <a:pt x="2516" y="3751"/>
                  </a:lnTo>
                  <a:lnTo>
                    <a:pt x="2534" y="3744"/>
                  </a:lnTo>
                  <a:lnTo>
                    <a:pt x="2548" y="3732"/>
                  </a:lnTo>
                  <a:lnTo>
                    <a:pt x="2560" y="3716"/>
                  </a:lnTo>
                  <a:lnTo>
                    <a:pt x="2566" y="3696"/>
                  </a:lnTo>
                  <a:lnTo>
                    <a:pt x="2566" y="3677"/>
                  </a:lnTo>
                  <a:lnTo>
                    <a:pt x="2560" y="3658"/>
                  </a:lnTo>
                  <a:lnTo>
                    <a:pt x="2332" y="3155"/>
                  </a:lnTo>
                  <a:close/>
                  <a:moveTo>
                    <a:pt x="1597" y="0"/>
                  </a:moveTo>
                  <a:lnTo>
                    <a:pt x="1707" y="3"/>
                  </a:lnTo>
                  <a:lnTo>
                    <a:pt x="1814" y="14"/>
                  </a:lnTo>
                  <a:lnTo>
                    <a:pt x="1918" y="31"/>
                  </a:lnTo>
                  <a:lnTo>
                    <a:pt x="2022" y="54"/>
                  </a:lnTo>
                  <a:lnTo>
                    <a:pt x="2122" y="85"/>
                  </a:lnTo>
                  <a:lnTo>
                    <a:pt x="2220" y="120"/>
                  </a:lnTo>
                  <a:lnTo>
                    <a:pt x="2314" y="162"/>
                  </a:lnTo>
                  <a:lnTo>
                    <a:pt x="2406" y="210"/>
                  </a:lnTo>
                  <a:lnTo>
                    <a:pt x="2494" y="263"/>
                  </a:lnTo>
                  <a:lnTo>
                    <a:pt x="2578" y="320"/>
                  </a:lnTo>
                  <a:lnTo>
                    <a:pt x="2659" y="384"/>
                  </a:lnTo>
                  <a:lnTo>
                    <a:pt x="2736" y="452"/>
                  </a:lnTo>
                  <a:lnTo>
                    <a:pt x="2808" y="524"/>
                  </a:lnTo>
                  <a:lnTo>
                    <a:pt x="2876" y="601"/>
                  </a:lnTo>
                  <a:lnTo>
                    <a:pt x="2938" y="681"/>
                  </a:lnTo>
                  <a:lnTo>
                    <a:pt x="2997" y="766"/>
                  </a:lnTo>
                  <a:lnTo>
                    <a:pt x="3050" y="854"/>
                  </a:lnTo>
                  <a:lnTo>
                    <a:pt x="3097" y="946"/>
                  </a:lnTo>
                  <a:lnTo>
                    <a:pt x="3140" y="1040"/>
                  </a:lnTo>
                  <a:lnTo>
                    <a:pt x="3175" y="1138"/>
                  </a:lnTo>
                  <a:lnTo>
                    <a:pt x="3206" y="1238"/>
                  </a:lnTo>
                  <a:lnTo>
                    <a:pt x="3229" y="1342"/>
                  </a:lnTo>
                  <a:lnTo>
                    <a:pt x="3246" y="1447"/>
                  </a:lnTo>
                  <a:lnTo>
                    <a:pt x="3256" y="1554"/>
                  </a:lnTo>
                  <a:lnTo>
                    <a:pt x="3260" y="1663"/>
                  </a:lnTo>
                  <a:lnTo>
                    <a:pt x="3256" y="1770"/>
                  </a:lnTo>
                  <a:lnTo>
                    <a:pt x="3247" y="1874"/>
                  </a:lnTo>
                  <a:lnTo>
                    <a:pt x="3230" y="1977"/>
                  </a:lnTo>
                  <a:lnTo>
                    <a:pt x="3208" y="2078"/>
                  </a:lnTo>
                  <a:lnTo>
                    <a:pt x="3180" y="2176"/>
                  </a:lnTo>
                  <a:lnTo>
                    <a:pt x="3146" y="2271"/>
                  </a:lnTo>
                  <a:lnTo>
                    <a:pt x="3105" y="2365"/>
                  </a:lnTo>
                  <a:lnTo>
                    <a:pt x="3060" y="2454"/>
                  </a:lnTo>
                  <a:lnTo>
                    <a:pt x="3010" y="2540"/>
                  </a:lnTo>
                  <a:lnTo>
                    <a:pt x="2954" y="2624"/>
                  </a:lnTo>
                  <a:lnTo>
                    <a:pt x="2894" y="2704"/>
                  </a:lnTo>
                  <a:lnTo>
                    <a:pt x="2830" y="2779"/>
                  </a:lnTo>
                  <a:lnTo>
                    <a:pt x="2760" y="2851"/>
                  </a:lnTo>
                  <a:lnTo>
                    <a:pt x="2687" y="2918"/>
                  </a:lnTo>
                  <a:lnTo>
                    <a:pt x="2610" y="2982"/>
                  </a:lnTo>
                  <a:lnTo>
                    <a:pt x="2530" y="3041"/>
                  </a:lnTo>
                  <a:lnTo>
                    <a:pt x="2445" y="3094"/>
                  </a:lnTo>
                  <a:lnTo>
                    <a:pt x="2677" y="3605"/>
                  </a:lnTo>
                  <a:lnTo>
                    <a:pt x="2689" y="3637"/>
                  </a:lnTo>
                  <a:lnTo>
                    <a:pt x="2695" y="3671"/>
                  </a:lnTo>
                  <a:lnTo>
                    <a:pt x="2693" y="3705"/>
                  </a:lnTo>
                  <a:lnTo>
                    <a:pt x="2687" y="3738"/>
                  </a:lnTo>
                  <a:lnTo>
                    <a:pt x="2676" y="3771"/>
                  </a:lnTo>
                  <a:lnTo>
                    <a:pt x="2658" y="3801"/>
                  </a:lnTo>
                  <a:lnTo>
                    <a:pt x="2636" y="3827"/>
                  </a:lnTo>
                  <a:lnTo>
                    <a:pt x="2609" y="3848"/>
                  </a:lnTo>
                  <a:lnTo>
                    <a:pt x="2579" y="3864"/>
                  </a:lnTo>
                  <a:lnTo>
                    <a:pt x="2546" y="3876"/>
                  </a:lnTo>
                  <a:lnTo>
                    <a:pt x="2523" y="3881"/>
                  </a:lnTo>
                  <a:lnTo>
                    <a:pt x="2498" y="3882"/>
                  </a:lnTo>
                  <a:lnTo>
                    <a:pt x="2467" y="3880"/>
                  </a:lnTo>
                  <a:lnTo>
                    <a:pt x="2438" y="3873"/>
                  </a:lnTo>
                  <a:lnTo>
                    <a:pt x="2410" y="3861"/>
                  </a:lnTo>
                  <a:lnTo>
                    <a:pt x="2384" y="3844"/>
                  </a:lnTo>
                  <a:lnTo>
                    <a:pt x="2360" y="3824"/>
                  </a:lnTo>
                  <a:lnTo>
                    <a:pt x="2340" y="3801"/>
                  </a:lnTo>
                  <a:lnTo>
                    <a:pt x="2324" y="3774"/>
                  </a:lnTo>
                  <a:lnTo>
                    <a:pt x="2067" y="3259"/>
                  </a:lnTo>
                  <a:lnTo>
                    <a:pt x="1976" y="3283"/>
                  </a:lnTo>
                  <a:lnTo>
                    <a:pt x="1884" y="3302"/>
                  </a:lnTo>
                  <a:lnTo>
                    <a:pt x="1790" y="3316"/>
                  </a:lnTo>
                  <a:lnTo>
                    <a:pt x="1694" y="3325"/>
                  </a:lnTo>
                  <a:lnTo>
                    <a:pt x="1597" y="3327"/>
                  </a:lnTo>
                  <a:lnTo>
                    <a:pt x="1503" y="3325"/>
                  </a:lnTo>
                  <a:lnTo>
                    <a:pt x="1409" y="3316"/>
                  </a:lnTo>
                  <a:lnTo>
                    <a:pt x="1317" y="3302"/>
                  </a:lnTo>
                  <a:lnTo>
                    <a:pt x="1226" y="3283"/>
                  </a:lnTo>
                  <a:lnTo>
                    <a:pt x="1137" y="3260"/>
                  </a:lnTo>
                  <a:lnTo>
                    <a:pt x="880" y="3774"/>
                  </a:lnTo>
                  <a:lnTo>
                    <a:pt x="863" y="3801"/>
                  </a:lnTo>
                  <a:lnTo>
                    <a:pt x="843" y="3824"/>
                  </a:lnTo>
                  <a:lnTo>
                    <a:pt x="820" y="3844"/>
                  </a:lnTo>
                  <a:lnTo>
                    <a:pt x="794" y="3861"/>
                  </a:lnTo>
                  <a:lnTo>
                    <a:pt x="766" y="3873"/>
                  </a:lnTo>
                  <a:lnTo>
                    <a:pt x="736" y="3880"/>
                  </a:lnTo>
                  <a:lnTo>
                    <a:pt x="706" y="3882"/>
                  </a:lnTo>
                  <a:lnTo>
                    <a:pt x="682" y="3881"/>
                  </a:lnTo>
                  <a:lnTo>
                    <a:pt x="657" y="3876"/>
                  </a:lnTo>
                  <a:lnTo>
                    <a:pt x="625" y="3864"/>
                  </a:lnTo>
                  <a:lnTo>
                    <a:pt x="595" y="3848"/>
                  </a:lnTo>
                  <a:lnTo>
                    <a:pt x="569" y="3827"/>
                  </a:lnTo>
                  <a:lnTo>
                    <a:pt x="547" y="3801"/>
                  </a:lnTo>
                  <a:lnTo>
                    <a:pt x="529" y="3771"/>
                  </a:lnTo>
                  <a:lnTo>
                    <a:pt x="517" y="3738"/>
                  </a:lnTo>
                  <a:lnTo>
                    <a:pt x="510" y="3705"/>
                  </a:lnTo>
                  <a:lnTo>
                    <a:pt x="510" y="3671"/>
                  </a:lnTo>
                  <a:lnTo>
                    <a:pt x="516" y="3638"/>
                  </a:lnTo>
                  <a:lnTo>
                    <a:pt x="527" y="3605"/>
                  </a:lnTo>
                  <a:lnTo>
                    <a:pt x="757" y="3096"/>
                  </a:lnTo>
                  <a:lnTo>
                    <a:pt x="677" y="3045"/>
                  </a:lnTo>
                  <a:lnTo>
                    <a:pt x="598" y="2990"/>
                  </a:lnTo>
                  <a:lnTo>
                    <a:pt x="524" y="2931"/>
                  </a:lnTo>
                  <a:lnTo>
                    <a:pt x="452" y="2866"/>
                  </a:lnTo>
                  <a:lnTo>
                    <a:pt x="384" y="2799"/>
                  </a:lnTo>
                  <a:lnTo>
                    <a:pt x="320" y="2727"/>
                  </a:lnTo>
                  <a:lnTo>
                    <a:pt x="260" y="2652"/>
                  </a:lnTo>
                  <a:lnTo>
                    <a:pt x="205" y="2573"/>
                  </a:lnTo>
                  <a:lnTo>
                    <a:pt x="154" y="2491"/>
                  </a:lnTo>
                  <a:lnTo>
                    <a:pt x="109" y="2405"/>
                  </a:lnTo>
                  <a:lnTo>
                    <a:pt x="67" y="2316"/>
                  </a:lnTo>
                  <a:lnTo>
                    <a:pt x="31" y="2224"/>
                  </a:lnTo>
                  <a:lnTo>
                    <a:pt x="0" y="2129"/>
                  </a:lnTo>
                  <a:lnTo>
                    <a:pt x="123" y="2094"/>
                  </a:lnTo>
                  <a:lnTo>
                    <a:pt x="154" y="2190"/>
                  </a:lnTo>
                  <a:lnTo>
                    <a:pt x="192" y="2283"/>
                  </a:lnTo>
                  <a:lnTo>
                    <a:pt x="236" y="2373"/>
                  </a:lnTo>
                  <a:lnTo>
                    <a:pt x="284" y="2459"/>
                  </a:lnTo>
                  <a:lnTo>
                    <a:pt x="338" y="2541"/>
                  </a:lnTo>
                  <a:lnTo>
                    <a:pt x="397" y="2620"/>
                  </a:lnTo>
                  <a:lnTo>
                    <a:pt x="461" y="2694"/>
                  </a:lnTo>
                  <a:lnTo>
                    <a:pt x="529" y="2764"/>
                  </a:lnTo>
                  <a:lnTo>
                    <a:pt x="601" y="2830"/>
                  </a:lnTo>
                  <a:lnTo>
                    <a:pt x="676" y="2891"/>
                  </a:lnTo>
                  <a:lnTo>
                    <a:pt x="756" y="2947"/>
                  </a:lnTo>
                  <a:lnTo>
                    <a:pt x="840" y="2997"/>
                  </a:lnTo>
                  <a:lnTo>
                    <a:pt x="926" y="3043"/>
                  </a:lnTo>
                  <a:lnTo>
                    <a:pt x="1015" y="3083"/>
                  </a:lnTo>
                  <a:lnTo>
                    <a:pt x="1107" y="3119"/>
                  </a:lnTo>
                  <a:lnTo>
                    <a:pt x="1201" y="3147"/>
                  </a:lnTo>
                  <a:lnTo>
                    <a:pt x="1298" y="3169"/>
                  </a:lnTo>
                  <a:lnTo>
                    <a:pt x="1396" y="3186"/>
                  </a:lnTo>
                  <a:lnTo>
                    <a:pt x="1496" y="3196"/>
                  </a:lnTo>
                  <a:lnTo>
                    <a:pt x="1597" y="3200"/>
                  </a:lnTo>
                  <a:lnTo>
                    <a:pt x="1702" y="3196"/>
                  </a:lnTo>
                  <a:lnTo>
                    <a:pt x="1805" y="3186"/>
                  </a:lnTo>
                  <a:lnTo>
                    <a:pt x="1906" y="3168"/>
                  </a:lnTo>
                  <a:lnTo>
                    <a:pt x="2004" y="3144"/>
                  </a:lnTo>
                  <a:lnTo>
                    <a:pt x="2101" y="3115"/>
                  </a:lnTo>
                  <a:lnTo>
                    <a:pt x="2194" y="3078"/>
                  </a:lnTo>
                  <a:lnTo>
                    <a:pt x="2285" y="3037"/>
                  </a:lnTo>
                  <a:lnTo>
                    <a:pt x="2371" y="2989"/>
                  </a:lnTo>
                  <a:lnTo>
                    <a:pt x="2454" y="2937"/>
                  </a:lnTo>
                  <a:lnTo>
                    <a:pt x="2534" y="2879"/>
                  </a:lnTo>
                  <a:lnTo>
                    <a:pt x="2610" y="2816"/>
                  </a:lnTo>
                  <a:lnTo>
                    <a:pt x="2682" y="2749"/>
                  </a:lnTo>
                  <a:lnTo>
                    <a:pt x="2749" y="2678"/>
                  </a:lnTo>
                  <a:lnTo>
                    <a:pt x="2812" y="2601"/>
                  </a:lnTo>
                  <a:lnTo>
                    <a:pt x="2870" y="2521"/>
                  </a:lnTo>
                  <a:lnTo>
                    <a:pt x="2922" y="2438"/>
                  </a:lnTo>
                  <a:lnTo>
                    <a:pt x="2970" y="2352"/>
                  </a:lnTo>
                  <a:lnTo>
                    <a:pt x="3011" y="2261"/>
                  </a:lnTo>
                  <a:lnTo>
                    <a:pt x="3048" y="2168"/>
                  </a:lnTo>
                  <a:lnTo>
                    <a:pt x="3077" y="2071"/>
                  </a:lnTo>
                  <a:lnTo>
                    <a:pt x="3101" y="1972"/>
                  </a:lnTo>
                  <a:lnTo>
                    <a:pt x="3118" y="1872"/>
                  </a:lnTo>
                  <a:lnTo>
                    <a:pt x="3129" y="1768"/>
                  </a:lnTo>
                  <a:lnTo>
                    <a:pt x="3133" y="1663"/>
                  </a:lnTo>
                  <a:lnTo>
                    <a:pt x="3129" y="1559"/>
                  </a:lnTo>
                  <a:lnTo>
                    <a:pt x="3118" y="1455"/>
                  </a:lnTo>
                  <a:lnTo>
                    <a:pt x="3101" y="1355"/>
                  </a:lnTo>
                  <a:lnTo>
                    <a:pt x="3077" y="1256"/>
                  </a:lnTo>
                  <a:lnTo>
                    <a:pt x="3048" y="1159"/>
                  </a:lnTo>
                  <a:lnTo>
                    <a:pt x="3011" y="1066"/>
                  </a:lnTo>
                  <a:lnTo>
                    <a:pt x="2970" y="975"/>
                  </a:lnTo>
                  <a:lnTo>
                    <a:pt x="2922" y="888"/>
                  </a:lnTo>
                  <a:lnTo>
                    <a:pt x="2870" y="806"/>
                  </a:lnTo>
                  <a:lnTo>
                    <a:pt x="2812" y="726"/>
                  </a:lnTo>
                  <a:lnTo>
                    <a:pt x="2749" y="649"/>
                  </a:lnTo>
                  <a:lnTo>
                    <a:pt x="2682" y="578"/>
                  </a:lnTo>
                  <a:lnTo>
                    <a:pt x="2610" y="510"/>
                  </a:lnTo>
                  <a:lnTo>
                    <a:pt x="2534" y="448"/>
                  </a:lnTo>
                  <a:lnTo>
                    <a:pt x="2454" y="390"/>
                  </a:lnTo>
                  <a:lnTo>
                    <a:pt x="2371" y="338"/>
                  </a:lnTo>
                  <a:lnTo>
                    <a:pt x="2285" y="290"/>
                  </a:lnTo>
                  <a:lnTo>
                    <a:pt x="2194" y="248"/>
                  </a:lnTo>
                  <a:lnTo>
                    <a:pt x="2101" y="212"/>
                  </a:lnTo>
                  <a:lnTo>
                    <a:pt x="2004" y="183"/>
                  </a:lnTo>
                  <a:lnTo>
                    <a:pt x="1906" y="159"/>
                  </a:lnTo>
                  <a:lnTo>
                    <a:pt x="1805" y="141"/>
                  </a:lnTo>
                  <a:lnTo>
                    <a:pt x="1702" y="131"/>
                  </a:lnTo>
                  <a:lnTo>
                    <a:pt x="1597" y="127"/>
                  </a:lnTo>
                  <a:lnTo>
                    <a:pt x="1496" y="131"/>
                  </a:lnTo>
                  <a:lnTo>
                    <a:pt x="1396" y="141"/>
                  </a:lnTo>
                  <a:lnTo>
                    <a:pt x="1298" y="158"/>
                  </a:lnTo>
                  <a:lnTo>
                    <a:pt x="1201" y="180"/>
                  </a:lnTo>
                  <a:lnTo>
                    <a:pt x="1107" y="208"/>
                  </a:lnTo>
                  <a:lnTo>
                    <a:pt x="1015" y="244"/>
                  </a:lnTo>
                  <a:lnTo>
                    <a:pt x="926" y="284"/>
                  </a:lnTo>
                  <a:lnTo>
                    <a:pt x="840" y="329"/>
                  </a:lnTo>
                  <a:lnTo>
                    <a:pt x="756" y="380"/>
                  </a:lnTo>
                  <a:lnTo>
                    <a:pt x="677" y="436"/>
                  </a:lnTo>
                  <a:lnTo>
                    <a:pt x="601" y="497"/>
                  </a:lnTo>
                  <a:lnTo>
                    <a:pt x="529" y="563"/>
                  </a:lnTo>
                  <a:lnTo>
                    <a:pt x="461" y="633"/>
                  </a:lnTo>
                  <a:lnTo>
                    <a:pt x="397" y="707"/>
                  </a:lnTo>
                  <a:lnTo>
                    <a:pt x="338" y="786"/>
                  </a:lnTo>
                  <a:lnTo>
                    <a:pt x="284" y="868"/>
                  </a:lnTo>
                  <a:lnTo>
                    <a:pt x="236" y="954"/>
                  </a:lnTo>
                  <a:lnTo>
                    <a:pt x="192" y="1044"/>
                  </a:lnTo>
                  <a:lnTo>
                    <a:pt x="154" y="1137"/>
                  </a:lnTo>
                  <a:lnTo>
                    <a:pt x="123" y="1233"/>
                  </a:lnTo>
                  <a:lnTo>
                    <a:pt x="0" y="1198"/>
                  </a:lnTo>
                  <a:lnTo>
                    <a:pt x="33" y="1098"/>
                  </a:lnTo>
                  <a:lnTo>
                    <a:pt x="71" y="1003"/>
                  </a:lnTo>
                  <a:lnTo>
                    <a:pt x="114" y="909"/>
                  </a:lnTo>
                  <a:lnTo>
                    <a:pt x="164" y="820"/>
                  </a:lnTo>
                  <a:lnTo>
                    <a:pt x="219" y="734"/>
                  </a:lnTo>
                  <a:lnTo>
                    <a:pt x="278" y="651"/>
                  </a:lnTo>
                  <a:lnTo>
                    <a:pt x="342" y="574"/>
                  </a:lnTo>
                  <a:lnTo>
                    <a:pt x="411" y="499"/>
                  </a:lnTo>
                  <a:lnTo>
                    <a:pt x="483" y="430"/>
                  </a:lnTo>
                  <a:lnTo>
                    <a:pt x="561" y="365"/>
                  </a:lnTo>
                  <a:lnTo>
                    <a:pt x="641" y="304"/>
                  </a:lnTo>
                  <a:lnTo>
                    <a:pt x="724" y="248"/>
                  </a:lnTo>
                  <a:lnTo>
                    <a:pt x="812" y="199"/>
                  </a:lnTo>
                  <a:lnTo>
                    <a:pt x="902" y="153"/>
                  </a:lnTo>
                  <a:lnTo>
                    <a:pt x="995" y="113"/>
                  </a:lnTo>
                  <a:lnTo>
                    <a:pt x="1091" y="80"/>
                  </a:lnTo>
                  <a:lnTo>
                    <a:pt x="1188" y="51"/>
                  </a:lnTo>
                  <a:lnTo>
                    <a:pt x="1287" y="29"/>
                  </a:lnTo>
                  <a:lnTo>
                    <a:pt x="1390" y="13"/>
                  </a:lnTo>
                  <a:lnTo>
                    <a:pt x="1492" y="2"/>
                  </a:lnTo>
                  <a:lnTo>
                    <a:pt x="159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7" name="Google Shape;10707;p24"/>
            <p:cNvSpPr/>
            <p:nvPr/>
          </p:nvSpPr>
          <p:spPr>
            <a:xfrm>
              <a:off x="10963448" y="5107612"/>
              <a:ext cx="115200" cy="1161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8" name="Google Shape;10708;p24"/>
            <p:cNvSpPr/>
            <p:nvPr/>
          </p:nvSpPr>
          <p:spPr>
            <a:xfrm>
              <a:off x="10732809" y="5107612"/>
              <a:ext cx="115200" cy="1161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09" name="Google Shape;10709;p24"/>
            <p:cNvSpPr/>
            <p:nvPr/>
          </p:nvSpPr>
          <p:spPr>
            <a:xfrm>
              <a:off x="10502170" y="5107612"/>
              <a:ext cx="115200" cy="1161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710" name="Google Shape;10710;p24"/>
          <p:cNvSpPr/>
          <p:nvPr/>
        </p:nvSpPr>
        <p:spPr>
          <a:xfrm>
            <a:off x="10199621" y="9431140"/>
            <a:ext cx="559699" cy="475155"/>
          </a:xfrm>
          <a:custGeom>
            <a:rect b="b" l="l" r="r" t="t"/>
            <a:pathLst>
              <a:path extrusionOk="0" h="2938" w="3456">
                <a:moveTo>
                  <a:pt x="2880" y="633"/>
                </a:moveTo>
                <a:lnTo>
                  <a:pt x="2880" y="2823"/>
                </a:lnTo>
                <a:lnTo>
                  <a:pt x="2995" y="2823"/>
                </a:lnTo>
                <a:lnTo>
                  <a:pt x="2995" y="633"/>
                </a:lnTo>
                <a:lnTo>
                  <a:pt x="2880" y="633"/>
                </a:lnTo>
                <a:close/>
                <a:moveTo>
                  <a:pt x="461" y="633"/>
                </a:moveTo>
                <a:lnTo>
                  <a:pt x="461" y="2823"/>
                </a:lnTo>
                <a:lnTo>
                  <a:pt x="576" y="2823"/>
                </a:lnTo>
                <a:lnTo>
                  <a:pt x="576" y="633"/>
                </a:lnTo>
                <a:lnTo>
                  <a:pt x="461" y="633"/>
                </a:lnTo>
                <a:close/>
                <a:moveTo>
                  <a:pt x="1279" y="115"/>
                </a:moveTo>
                <a:lnTo>
                  <a:pt x="1261" y="117"/>
                </a:lnTo>
                <a:lnTo>
                  <a:pt x="1244" y="124"/>
                </a:lnTo>
                <a:lnTo>
                  <a:pt x="1231" y="135"/>
                </a:lnTo>
                <a:lnTo>
                  <a:pt x="1219" y="149"/>
                </a:lnTo>
                <a:lnTo>
                  <a:pt x="1212" y="166"/>
                </a:lnTo>
                <a:lnTo>
                  <a:pt x="1210" y="184"/>
                </a:lnTo>
                <a:lnTo>
                  <a:pt x="1210" y="518"/>
                </a:lnTo>
                <a:lnTo>
                  <a:pt x="2246" y="518"/>
                </a:lnTo>
                <a:lnTo>
                  <a:pt x="2246" y="184"/>
                </a:lnTo>
                <a:lnTo>
                  <a:pt x="2244" y="166"/>
                </a:lnTo>
                <a:lnTo>
                  <a:pt x="2237" y="149"/>
                </a:lnTo>
                <a:lnTo>
                  <a:pt x="2225" y="135"/>
                </a:lnTo>
                <a:lnTo>
                  <a:pt x="2212" y="124"/>
                </a:lnTo>
                <a:lnTo>
                  <a:pt x="2195" y="117"/>
                </a:lnTo>
                <a:lnTo>
                  <a:pt x="2177" y="115"/>
                </a:lnTo>
                <a:lnTo>
                  <a:pt x="1279" y="115"/>
                </a:lnTo>
                <a:close/>
                <a:moveTo>
                  <a:pt x="1279" y="0"/>
                </a:moveTo>
                <a:lnTo>
                  <a:pt x="2177" y="0"/>
                </a:lnTo>
                <a:lnTo>
                  <a:pt x="2210" y="3"/>
                </a:lnTo>
                <a:lnTo>
                  <a:pt x="2241" y="11"/>
                </a:lnTo>
                <a:lnTo>
                  <a:pt x="2270" y="25"/>
                </a:lnTo>
                <a:lnTo>
                  <a:pt x="2296" y="44"/>
                </a:lnTo>
                <a:lnTo>
                  <a:pt x="2318" y="66"/>
                </a:lnTo>
                <a:lnTo>
                  <a:pt x="2336" y="91"/>
                </a:lnTo>
                <a:lnTo>
                  <a:pt x="2350" y="120"/>
                </a:lnTo>
                <a:lnTo>
                  <a:pt x="2358" y="151"/>
                </a:lnTo>
                <a:lnTo>
                  <a:pt x="2362" y="184"/>
                </a:lnTo>
                <a:lnTo>
                  <a:pt x="2362" y="518"/>
                </a:lnTo>
                <a:lnTo>
                  <a:pt x="2592" y="518"/>
                </a:lnTo>
                <a:lnTo>
                  <a:pt x="2592" y="345"/>
                </a:lnTo>
                <a:lnTo>
                  <a:pt x="3168" y="345"/>
                </a:lnTo>
                <a:lnTo>
                  <a:pt x="3168" y="518"/>
                </a:lnTo>
                <a:lnTo>
                  <a:pt x="3283" y="518"/>
                </a:lnTo>
                <a:lnTo>
                  <a:pt x="3314" y="521"/>
                </a:lnTo>
                <a:lnTo>
                  <a:pt x="3343" y="529"/>
                </a:lnTo>
                <a:lnTo>
                  <a:pt x="3370" y="542"/>
                </a:lnTo>
                <a:lnTo>
                  <a:pt x="3394" y="559"/>
                </a:lnTo>
                <a:lnTo>
                  <a:pt x="3415" y="580"/>
                </a:lnTo>
                <a:lnTo>
                  <a:pt x="3432" y="604"/>
                </a:lnTo>
                <a:lnTo>
                  <a:pt x="3446" y="631"/>
                </a:lnTo>
                <a:lnTo>
                  <a:pt x="3453" y="661"/>
                </a:lnTo>
                <a:lnTo>
                  <a:pt x="3456" y="692"/>
                </a:lnTo>
                <a:lnTo>
                  <a:pt x="3456" y="2764"/>
                </a:lnTo>
                <a:lnTo>
                  <a:pt x="3453" y="2795"/>
                </a:lnTo>
                <a:lnTo>
                  <a:pt x="3446" y="2825"/>
                </a:lnTo>
                <a:lnTo>
                  <a:pt x="3432" y="2852"/>
                </a:lnTo>
                <a:lnTo>
                  <a:pt x="3415" y="2876"/>
                </a:lnTo>
                <a:lnTo>
                  <a:pt x="3394" y="2897"/>
                </a:lnTo>
                <a:lnTo>
                  <a:pt x="3370" y="2914"/>
                </a:lnTo>
                <a:lnTo>
                  <a:pt x="3343" y="2927"/>
                </a:lnTo>
                <a:lnTo>
                  <a:pt x="3314" y="2935"/>
                </a:lnTo>
                <a:lnTo>
                  <a:pt x="3283" y="2938"/>
                </a:lnTo>
                <a:lnTo>
                  <a:pt x="173" y="2938"/>
                </a:lnTo>
                <a:lnTo>
                  <a:pt x="142" y="2935"/>
                </a:lnTo>
                <a:lnTo>
                  <a:pt x="113" y="2927"/>
                </a:lnTo>
                <a:lnTo>
                  <a:pt x="86" y="2914"/>
                </a:lnTo>
                <a:lnTo>
                  <a:pt x="62" y="2897"/>
                </a:lnTo>
                <a:lnTo>
                  <a:pt x="41" y="2876"/>
                </a:lnTo>
                <a:lnTo>
                  <a:pt x="24" y="2852"/>
                </a:lnTo>
                <a:lnTo>
                  <a:pt x="10" y="2825"/>
                </a:lnTo>
                <a:lnTo>
                  <a:pt x="3" y="2795"/>
                </a:lnTo>
                <a:lnTo>
                  <a:pt x="0" y="2764"/>
                </a:lnTo>
                <a:lnTo>
                  <a:pt x="0" y="692"/>
                </a:lnTo>
                <a:lnTo>
                  <a:pt x="3" y="661"/>
                </a:lnTo>
                <a:lnTo>
                  <a:pt x="10" y="631"/>
                </a:lnTo>
                <a:lnTo>
                  <a:pt x="24" y="604"/>
                </a:lnTo>
                <a:lnTo>
                  <a:pt x="41" y="580"/>
                </a:lnTo>
                <a:lnTo>
                  <a:pt x="62" y="559"/>
                </a:lnTo>
                <a:lnTo>
                  <a:pt x="86" y="542"/>
                </a:lnTo>
                <a:lnTo>
                  <a:pt x="113" y="529"/>
                </a:lnTo>
                <a:lnTo>
                  <a:pt x="142" y="521"/>
                </a:lnTo>
                <a:lnTo>
                  <a:pt x="173" y="518"/>
                </a:lnTo>
                <a:lnTo>
                  <a:pt x="288" y="518"/>
                </a:lnTo>
                <a:lnTo>
                  <a:pt x="288" y="345"/>
                </a:lnTo>
                <a:lnTo>
                  <a:pt x="864" y="345"/>
                </a:lnTo>
                <a:lnTo>
                  <a:pt x="864" y="518"/>
                </a:lnTo>
                <a:lnTo>
                  <a:pt x="1094" y="518"/>
                </a:lnTo>
                <a:lnTo>
                  <a:pt x="1094" y="184"/>
                </a:lnTo>
                <a:lnTo>
                  <a:pt x="1098" y="151"/>
                </a:lnTo>
                <a:lnTo>
                  <a:pt x="1106" y="120"/>
                </a:lnTo>
                <a:lnTo>
                  <a:pt x="1120" y="91"/>
                </a:lnTo>
                <a:lnTo>
                  <a:pt x="1138" y="66"/>
                </a:lnTo>
                <a:lnTo>
                  <a:pt x="1160" y="44"/>
                </a:lnTo>
                <a:lnTo>
                  <a:pt x="1186" y="25"/>
                </a:lnTo>
                <a:lnTo>
                  <a:pt x="1215" y="11"/>
                </a:lnTo>
                <a:lnTo>
                  <a:pt x="1246" y="3"/>
                </a:lnTo>
                <a:lnTo>
                  <a:pt x="127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711" name="Google Shape;10711;p24"/>
          <p:cNvGrpSpPr/>
          <p:nvPr/>
        </p:nvGrpSpPr>
        <p:grpSpPr>
          <a:xfrm>
            <a:off x="12670189" y="9387092"/>
            <a:ext cx="631154" cy="563252"/>
            <a:chOff x="2784" y="143"/>
            <a:chExt cx="3913" cy="3492"/>
          </a:xfrm>
        </p:grpSpPr>
        <p:sp>
          <p:nvSpPr>
            <p:cNvPr id="10712" name="Google Shape;10712;p24"/>
            <p:cNvSpPr/>
            <p:nvPr/>
          </p:nvSpPr>
          <p:spPr>
            <a:xfrm>
              <a:off x="3881" y="143"/>
              <a:ext cx="2816" cy="1029"/>
            </a:xfrm>
            <a:custGeom>
              <a:rect b="b" l="l" r="r" t="t"/>
              <a:pathLst>
                <a:path extrusionOk="0" h="1029" w="2816">
                  <a:moveTo>
                    <a:pt x="236" y="0"/>
                  </a:moveTo>
                  <a:lnTo>
                    <a:pt x="270" y="3"/>
                  </a:lnTo>
                  <a:lnTo>
                    <a:pt x="2667" y="512"/>
                  </a:lnTo>
                  <a:lnTo>
                    <a:pt x="2700" y="521"/>
                  </a:lnTo>
                  <a:lnTo>
                    <a:pt x="2729" y="537"/>
                  </a:lnTo>
                  <a:lnTo>
                    <a:pt x="2755" y="557"/>
                  </a:lnTo>
                  <a:lnTo>
                    <a:pt x="2777" y="581"/>
                  </a:lnTo>
                  <a:lnTo>
                    <a:pt x="2794" y="607"/>
                  </a:lnTo>
                  <a:lnTo>
                    <a:pt x="2807" y="636"/>
                  </a:lnTo>
                  <a:lnTo>
                    <a:pt x="2815" y="669"/>
                  </a:lnTo>
                  <a:lnTo>
                    <a:pt x="2816" y="702"/>
                  </a:lnTo>
                  <a:lnTo>
                    <a:pt x="2813" y="735"/>
                  </a:lnTo>
                  <a:lnTo>
                    <a:pt x="2767" y="1029"/>
                  </a:lnTo>
                  <a:lnTo>
                    <a:pt x="0" y="442"/>
                  </a:lnTo>
                  <a:lnTo>
                    <a:pt x="47" y="149"/>
                  </a:lnTo>
                  <a:lnTo>
                    <a:pt x="56" y="117"/>
                  </a:lnTo>
                  <a:lnTo>
                    <a:pt x="71" y="87"/>
                  </a:lnTo>
                  <a:lnTo>
                    <a:pt x="92" y="61"/>
                  </a:lnTo>
                  <a:lnTo>
                    <a:pt x="115" y="40"/>
                  </a:lnTo>
                  <a:lnTo>
                    <a:pt x="142" y="22"/>
                  </a:lnTo>
                  <a:lnTo>
                    <a:pt x="171" y="9"/>
                  </a:lnTo>
                  <a:lnTo>
                    <a:pt x="203" y="2"/>
                  </a:lnTo>
                  <a:lnTo>
                    <a:pt x="23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13" name="Google Shape;10713;p24"/>
            <p:cNvSpPr/>
            <p:nvPr/>
          </p:nvSpPr>
          <p:spPr>
            <a:xfrm>
              <a:off x="2784" y="999"/>
              <a:ext cx="3760" cy="2636"/>
            </a:xfrm>
            <a:custGeom>
              <a:rect b="b" l="l" r="r" t="t"/>
              <a:pathLst>
                <a:path extrusionOk="0" h="2636" w="3760">
                  <a:moveTo>
                    <a:pt x="2780" y="900"/>
                  </a:moveTo>
                  <a:lnTo>
                    <a:pt x="329" y="1581"/>
                  </a:lnTo>
                  <a:lnTo>
                    <a:pt x="571" y="2455"/>
                  </a:lnTo>
                  <a:lnTo>
                    <a:pt x="576" y="2466"/>
                  </a:lnTo>
                  <a:lnTo>
                    <a:pt x="584" y="2474"/>
                  </a:lnTo>
                  <a:lnTo>
                    <a:pt x="595" y="2479"/>
                  </a:lnTo>
                  <a:lnTo>
                    <a:pt x="605" y="2481"/>
                  </a:lnTo>
                  <a:lnTo>
                    <a:pt x="609" y="2480"/>
                  </a:lnTo>
                  <a:lnTo>
                    <a:pt x="614" y="2479"/>
                  </a:lnTo>
                  <a:lnTo>
                    <a:pt x="2998" y="1817"/>
                  </a:lnTo>
                  <a:lnTo>
                    <a:pt x="3008" y="1813"/>
                  </a:lnTo>
                  <a:lnTo>
                    <a:pt x="3015" y="1808"/>
                  </a:lnTo>
                  <a:lnTo>
                    <a:pt x="3018" y="1800"/>
                  </a:lnTo>
                  <a:lnTo>
                    <a:pt x="3022" y="1793"/>
                  </a:lnTo>
                  <a:lnTo>
                    <a:pt x="3023" y="1785"/>
                  </a:lnTo>
                  <a:lnTo>
                    <a:pt x="3022" y="1774"/>
                  </a:lnTo>
                  <a:lnTo>
                    <a:pt x="2929" y="1439"/>
                  </a:lnTo>
                  <a:lnTo>
                    <a:pt x="2780" y="900"/>
                  </a:lnTo>
                  <a:close/>
                  <a:moveTo>
                    <a:pt x="3162" y="655"/>
                  </a:moveTo>
                  <a:lnTo>
                    <a:pt x="3142" y="660"/>
                  </a:lnTo>
                  <a:lnTo>
                    <a:pt x="3124" y="668"/>
                  </a:lnTo>
                  <a:lnTo>
                    <a:pt x="3108" y="681"/>
                  </a:lnTo>
                  <a:lnTo>
                    <a:pt x="3098" y="698"/>
                  </a:lnTo>
                  <a:lnTo>
                    <a:pt x="3091" y="717"/>
                  </a:lnTo>
                  <a:lnTo>
                    <a:pt x="3031" y="996"/>
                  </a:lnTo>
                  <a:lnTo>
                    <a:pt x="3030" y="1016"/>
                  </a:lnTo>
                  <a:lnTo>
                    <a:pt x="3034" y="1036"/>
                  </a:lnTo>
                  <a:lnTo>
                    <a:pt x="3042" y="1054"/>
                  </a:lnTo>
                  <a:lnTo>
                    <a:pt x="3055" y="1070"/>
                  </a:lnTo>
                  <a:lnTo>
                    <a:pt x="3072" y="1080"/>
                  </a:lnTo>
                  <a:lnTo>
                    <a:pt x="3091" y="1087"/>
                  </a:lnTo>
                  <a:lnTo>
                    <a:pt x="3370" y="1147"/>
                  </a:lnTo>
                  <a:lnTo>
                    <a:pt x="3390" y="1148"/>
                  </a:lnTo>
                  <a:lnTo>
                    <a:pt x="3410" y="1144"/>
                  </a:lnTo>
                  <a:lnTo>
                    <a:pt x="3428" y="1136"/>
                  </a:lnTo>
                  <a:lnTo>
                    <a:pt x="3443" y="1123"/>
                  </a:lnTo>
                  <a:lnTo>
                    <a:pt x="3455" y="1106"/>
                  </a:lnTo>
                  <a:lnTo>
                    <a:pt x="3461" y="1087"/>
                  </a:lnTo>
                  <a:lnTo>
                    <a:pt x="3520" y="808"/>
                  </a:lnTo>
                  <a:lnTo>
                    <a:pt x="3522" y="787"/>
                  </a:lnTo>
                  <a:lnTo>
                    <a:pt x="3518" y="768"/>
                  </a:lnTo>
                  <a:lnTo>
                    <a:pt x="3510" y="750"/>
                  </a:lnTo>
                  <a:lnTo>
                    <a:pt x="3497" y="735"/>
                  </a:lnTo>
                  <a:lnTo>
                    <a:pt x="3480" y="723"/>
                  </a:lnTo>
                  <a:lnTo>
                    <a:pt x="3461" y="716"/>
                  </a:lnTo>
                  <a:lnTo>
                    <a:pt x="3182" y="657"/>
                  </a:lnTo>
                  <a:lnTo>
                    <a:pt x="3162" y="655"/>
                  </a:lnTo>
                  <a:close/>
                  <a:moveTo>
                    <a:pt x="2572" y="250"/>
                  </a:moveTo>
                  <a:lnTo>
                    <a:pt x="2568" y="250"/>
                  </a:lnTo>
                  <a:lnTo>
                    <a:pt x="2564" y="251"/>
                  </a:lnTo>
                  <a:lnTo>
                    <a:pt x="2396" y="297"/>
                  </a:lnTo>
                  <a:lnTo>
                    <a:pt x="840" y="730"/>
                  </a:lnTo>
                  <a:lnTo>
                    <a:pt x="179" y="913"/>
                  </a:lnTo>
                  <a:lnTo>
                    <a:pt x="168" y="920"/>
                  </a:lnTo>
                  <a:lnTo>
                    <a:pt x="159" y="929"/>
                  </a:lnTo>
                  <a:lnTo>
                    <a:pt x="155" y="942"/>
                  </a:lnTo>
                  <a:lnTo>
                    <a:pt x="156" y="957"/>
                  </a:lnTo>
                  <a:lnTo>
                    <a:pt x="236" y="1249"/>
                  </a:lnTo>
                  <a:lnTo>
                    <a:pt x="2688" y="568"/>
                  </a:lnTo>
                  <a:lnTo>
                    <a:pt x="2626" y="346"/>
                  </a:lnTo>
                  <a:lnTo>
                    <a:pt x="2606" y="276"/>
                  </a:lnTo>
                  <a:lnTo>
                    <a:pt x="2602" y="264"/>
                  </a:lnTo>
                  <a:lnTo>
                    <a:pt x="2593" y="257"/>
                  </a:lnTo>
                  <a:lnTo>
                    <a:pt x="2583" y="252"/>
                  </a:lnTo>
                  <a:lnTo>
                    <a:pt x="2572" y="250"/>
                  </a:lnTo>
                  <a:close/>
                  <a:moveTo>
                    <a:pt x="994" y="0"/>
                  </a:moveTo>
                  <a:lnTo>
                    <a:pt x="2067" y="228"/>
                  </a:lnTo>
                  <a:lnTo>
                    <a:pt x="2522" y="101"/>
                  </a:lnTo>
                  <a:lnTo>
                    <a:pt x="2555" y="95"/>
                  </a:lnTo>
                  <a:lnTo>
                    <a:pt x="2588" y="95"/>
                  </a:lnTo>
                  <a:lnTo>
                    <a:pt x="2622" y="101"/>
                  </a:lnTo>
                  <a:lnTo>
                    <a:pt x="2651" y="112"/>
                  </a:lnTo>
                  <a:lnTo>
                    <a:pt x="2680" y="129"/>
                  </a:lnTo>
                  <a:lnTo>
                    <a:pt x="2705" y="149"/>
                  </a:lnTo>
                  <a:lnTo>
                    <a:pt x="2727" y="174"/>
                  </a:lnTo>
                  <a:lnTo>
                    <a:pt x="2744" y="202"/>
                  </a:lnTo>
                  <a:lnTo>
                    <a:pt x="2756" y="234"/>
                  </a:lnTo>
                  <a:lnTo>
                    <a:pt x="2797" y="383"/>
                  </a:lnTo>
                  <a:lnTo>
                    <a:pt x="3760" y="586"/>
                  </a:lnTo>
                  <a:lnTo>
                    <a:pt x="3591" y="1387"/>
                  </a:lnTo>
                  <a:lnTo>
                    <a:pt x="3581" y="1419"/>
                  </a:lnTo>
                  <a:lnTo>
                    <a:pt x="3566" y="1449"/>
                  </a:lnTo>
                  <a:lnTo>
                    <a:pt x="3547" y="1474"/>
                  </a:lnTo>
                  <a:lnTo>
                    <a:pt x="3523" y="1496"/>
                  </a:lnTo>
                  <a:lnTo>
                    <a:pt x="3496" y="1514"/>
                  </a:lnTo>
                  <a:lnTo>
                    <a:pt x="3466" y="1526"/>
                  </a:lnTo>
                  <a:lnTo>
                    <a:pt x="3434" y="1534"/>
                  </a:lnTo>
                  <a:lnTo>
                    <a:pt x="3402" y="1535"/>
                  </a:lnTo>
                  <a:lnTo>
                    <a:pt x="3367" y="1532"/>
                  </a:lnTo>
                  <a:lnTo>
                    <a:pt x="3100" y="1475"/>
                  </a:lnTo>
                  <a:lnTo>
                    <a:pt x="3171" y="1733"/>
                  </a:lnTo>
                  <a:lnTo>
                    <a:pt x="3177" y="1766"/>
                  </a:lnTo>
                  <a:lnTo>
                    <a:pt x="3177" y="1799"/>
                  </a:lnTo>
                  <a:lnTo>
                    <a:pt x="3173" y="1832"/>
                  </a:lnTo>
                  <a:lnTo>
                    <a:pt x="3161" y="1862"/>
                  </a:lnTo>
                  <a:lnTo>
                    <a:pt x="3145" y="1891"/>
                  </a:lnTo>
                  <a:lnTo>
                    <a:pt x="3124" y="1916"/>
                  </a:lnTo>
                  <a:lnTo>
                    <a:pt x="3100" y="1938"/>
                  </a:lnTo>
                  <a:lnTo>
                    <a:pt x="3072" y="1955"/>
                  </a:lnTo>
                  <a:lnTo>
                    <a:pt x="3040" y="1967"/>
                  </a:lnTo>
                  <a:lnTo>
                    <a:pt x="656" y="2629"/>
                  </a:lnTo>
                  <a:lnTo>
                    <a:pt x="622" y="2636"/>
                  </a:lnTo>
                  <a:lnTo>
                    <a:pt x="589" y="2636"/>
                  </a:lnTo>
                  <a:lnTo>
                    <a:pt x="556" y="2630"/>
                  </a:lnTo>
                  <a:lnTo>
                    <a:pt x="526" y="2618"/>
                  </a:lnTo>
                  <a:lnTo>
                    <a:pt x="498" y="2602"/>
                  </a:lnTo>
                  <a:lnTo>
                    <a:pt x="473" y="2582"/>
                  </a:lnTo>
                  <a:lnTo>
                    <a:pt x="450" y="2557"/>
                  </a:lnTo>
                  <a:lnTo>
                    <a:pt x="434" y="2529"/>
                  </a:lnTo>
                  <a:lnTo>
                    <a:pt x="422" y="2497"/>
                  </a:lnTo>
                  <a:lnTo>
                    <a:pt x="6" y="998"/>
                  </a:lnTo>
                  <a:lnTo>
                    <a:pt x="0" y="964"/>
                  </a:lnTo>
                  <a:lnTo>
                    <a:pt x="0" y="931"/>
                  </a:lnTo>
                  <a:lnTo>
                    <a:pt x="5" y="899"/>
                  </a:lnTo>
                  <a:lnTo>
                    <a:pt x="17" y="868"/>
                  </a:lnTo>
                  <a:lnTo>
                    <a:pt x="32" y="839"/>
                  </a:lnTo>
                  <a:lnTo>
                    <a:pt x="52" y="814"/>
                  </a:lnTo>
                  <a:lnTo>
                    <a:pt x="77" y="793"/>
                  </a:lnTo>
                  <a:lnTo>
                    <a:pt x="106" y="776"/>
                  </a:lnTo>
                  <a:lnTo>
                    <a:pt x="138" y="763"/>
                  </a:lnTo>
                  <a:lnTo>
                    <a:pt x="875" y="559"/>
                  </a:lnTo>
                  <a:lnTo>
                    <a:pt x="99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14" name="Google Shape;10714;p24"/>
            <p:cNvSpPr/>
            <p:nvPr/>
          </p:nvSpPr>
          <p:spPr>
            <a:xfrm>
              <a:off x="3353" y="2776"/>
              <a:ext cx="510" cy="511"/>
            </a:xfrm>
            <a:custGeom>
              <a:rect b="b" l="l" r="r" t="t"/>
              <a:pathLst>
                <a:path extrusionOk="0" h="511" w="510">
                  <a:moveTo>
                    <a:pt x="355" y="0"/>
                  </a:moveTo>
                  <a:lnTo>
                    <a:pt x="375" y="3"/>
                  </a:lnTo>
                  <a:lnTo>
                    <a:pt x="394" y="10"/>
                  </a:lnTo>
                  <a:lnTo>
                    <a:pt x="410" y="22"/>
                  </a:lnTo>
                  <a:lnTo>
                    <a:pt x="423" y="38"/>
                  </a:lnTo>
                  <a:lnTo>
                    <a:pt x="431" y="57"/>
                  </a:lnTo>
                  <a:lnTo>
                    <a:pt x="508" y="336"/>
                  </a:lnTo>
                  <a:lnTo>
                    <a:pt x="510" y="356"/>
                  </a:lnTo>
                  <a:lnTo>
                    <a:pt x="508" y="376"/>
                  </a:lnTo>
                  <a:lnTo>
                    <a:pt x="500" y="394"/>
                  </a:lnTo>
                  <a:lnTo>
                    <a:pt x="488" y="411"/>
                  </a:lnTo>
                  <a:lnTo>
                    <a:pt x="472" y="423"/>
                  </a:lnTo>
                  <a:lnTo>
                    <a:pt x="453" y="431"/>
                  </a:lnTo>
                  <a:lnTo>
                    <a:pt x="176" y="508"/>
                  </a:lnTo>
                  <a:lnTo>
                    <a:pt x="154" y="511"/>
                  </a:lnTo>
                  <a:lnTo>
                    <a:pt x="135" y="508"/>
                  </a:lnTo>
                  <a:lnTo>
                    <a:pt x="116" y="501"/>
                  </a:lnTo>
                  <a:lnTo>
                    <a:pt x="101" y="489"/>
                  </a:lnTo>
                  <a:lnTo>
                    <a:pt x="88" y="474"/>
                  </a:lnTo>
                  <a:lnTo>
                    <a:pt x="79" y="455"/>
                  </a:lnTo>
                  <a:lnTo>
                    <a:pt x="2" y="175"/>
                  </a:lnTo>
                  <a:lnTo>
                    <a:pt x="0" y="155"/>
                  </a:lnTo>
                  <a:lnTo>
                    <a:pt x="2" y="135"/>
                  </a:lnTo>
                  <a:lnTo>
                    <a:pt x="9" y="117"/>
                  </a:lnTo>
                  <a:lnTo>
                    <a:pt x="21" y="101"/>
                  </a:lnTo>
                  <a:lnTo>
                    <a:pt x="38" y="89"/>
                  </a:lnTo>
                  <a:lnTo>
                    <a:pt x="57" y="80"/>
                  </a:lnTo>
                  <a:lnTo>
                    <a:pt x="335" y="3"/>
                  </a:lnTo>
                  <a:lnTo>
                    <a:pt x="35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15" name="Google Shape;10715;p24"/>
          <p:cNvGrpSpPr/>
          <p:nvPr/>
        </p:nvGrpSpPr>
        <p:grpSpPr>
          <a:xfrm>
            <a:off x="16408333" y="9349887"/>
            <a:ext cx="505109" cy="636065"/>
            <a:chOff x="4772" y="2013"/>
            <a:chExt cx="835" cy="1051"/>
          </a:xfrm>
        </p:grpSpPr>
        <p:sp>
          <p:nvSpPr>
            <p:cNvPr id="10716" name="Google Shape;10716;p24"/>
            <p:cNvSpPr/>
            <p:nvPr/>
          </p:nvSpPr>
          <p:spPr>
            <a:xfrm>
              <a:off x="5192" y="2187"/>
              <a:ext cx="203" cy="204"/>
            </a:xfrm>
            <a:custGeom>
              <a:rect b="b" l="l" r="r" t="t"/>
              <a:pathLst>
                <a:path extrusionOk="0" h="613" w="612">
                  <a:moveTo>
                    <a:pt x="306" y="0"/>
                  </a:moveTo>
                  <a:lnTo>
                    <a:pt x="348" y="2"/>
                  </a:lnTo>
                  <a:lnTo>
                    <a:pt x="387" y="10"/>
                  </a:lnTo>
                  <a:lnTo>
                    <a:pt x="425" y="24"/>
                  </a:lnTo>
                  <a:lnTo>
                    <a:pt x="460" y="41"/>
                  </a:lnTo>
                  <a:lnTo>
                    <a:pt x="493" y="63"/>
                  </a:lnTo>
                  <a:lnTo>
                    <a:pt x="523" y="89"/>
                  </a:lnTo>
                  <a:lnTo>
                    <a:pt x="548" y="119"/>
                  </a:lnTo>
                  <a:lnTo>
                    <a:pt x="570" y="151"/>
                  </a:lnTo>
                  <a:lnTo>
                    <a:pt x="588" y="186"/>
                  </a:lnTo>
                  <a:lnTo>
                    <a:pt x="601" y="225"/>
                  </a:lnTo>
                  <a:lnTo>
                    <a:pt x="609" y="264"/>
                  </a:lnTo>
                  <a:lnTo>
                    <a:pt x="612" y="306"/>
                  </a:lnTo>
                  <a:lnTo>
                    <a:pt x="609" y="348"/>
                  </a:lnTo>
                  <a:lnTo>
                    <a:pt x="601" y="387"/>
                  </a:lnTo>
                  <a:lnTo>
                    <a:pt x="588" y="425"/>
                  </a:lnTo>
                  <a:lnTo>
                    <a:pt x="570" y="460"/>
                  </a:lnTo>
                  <a:lnTo>
                    <a:pt x="548" y="493"/>
                  </a:lnTo>
                  <a:lnTo>
                    <a:pt x="523" y="523"/>
                  </a:lnTo>
                  <a:lnTo>
                    <a:pt x="493" y="548"/>
                  </a:lnTo>
                  <a:lnTo>
                    <a:pt x="460" y="570"/>
                  </a:lnTo>
                  <a:lnTo>
                    <a:pt x="425" y="588"/>
                  </a:lnTo>
                  <a:lnTo>
                    <a:pt x="387" y="601"/>
                  </a:lnTo>
                  <a:lnTo>
                    <a:pt x="348" y="609"/>
                  </a:lnTo>
                  <a:lnTo>
                    <a:pt x="306" y="613"/>
                  </a:lnTo>
                  <a:lnTo>
                    <a:pt x="265" y="609"/>
                  </a:lnTo>
                  <a:lnTo>
                    <a:pt x="225" y="601"/>
                  </a:lnTo>
                  <a:lnTo>
                    <a:pt x="188" y="588"/>
                  </a:lnTo>
                  <a:lnTo>
                    <a:pt x="151" y="570"/>
                  </a:lnTo>
                  <a:lnTo>
                    <a:pt x="119" y="548"/>
                  </a:lnTo>
                  <a:lnTo>
                    <a:pt x="89" y="523"/>
                  </a:lnTo>
                  <a:lnTo>
                    <a:pt x="63" y="493"/>
                  </a:lnTo>
                  <a:lnTo>
                    <a:pt x="42" y="460"/>
                  </a:lnTo>
                  <a:lnTo>
                    <a:pt x="24" y="425"/>
                  </a:lnTo>
                  <a:lnTo>
                    <a:pt x="11" y="387"/>
                  </a:lnTo>
                  <a:lnTo>
                    <a:pt x="2" y="348"/>
                  </a:lnTo>
                  <a:lnTo>
                    <a:pt x="0" y="306"/>
                  </a:lnTo>
                  <a:lnTo>
                    <a:pt x="2" y="264"/>
                  </a:lnTo>
                  <a:lnTo>
                    <a:pt x="11" y="225"/>
                  </a:lnTo>
                  <a:lnTo>
                    <a:pt x="24" y="186"/>
                  </a:lnTo>
                  <a:lnTo>
                    <a:pt x="42" y="151"/>
                  </a:lnTo>
                  <a:lnTo>
                    <a:pt x="63" y="119"/>
                  </a:lnTo>
                  <a:lnTo>
                    <a:pt x="89" y="89"/>
                  </a:lnTo>
                  <a:lnTo>
                    <a:pt x="119" y="63"/>
                  </a:lnTo>
                  <a:lnTo>
                    <a:pt x="151" y="41"/>
                  </a:lnTo>
                  <a:lnTo>
                    <a:pt x="188" y="24"/>
                  </a:lnTo>
                  <a:lnTo>
                    <a:pt x="225" y="10"/>
                  </a:lnTo>
                  <a:lnTo>
                    <a:pt x="265" y="2"/>
                  </a:lnTo>
                  <a:lnTo>
                    <a:pt x="3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17" name="Google Shape;10717;p24"/>
            <p:cNvSpPr/>
            <p:nvPr/>
          </p:nvSpPr>
          <p:spPr>
            <a:xfrm>
              <a:off x="5282" y="2507"/>
              <a:ext cx="131" cy="131"/>
            </a:xfrm>
            <a:custGeom>
              <a:rect b="b" l="l" r="r" t="t"/>
              <a:pathLst>
                <a:path extrusionOk="0" h="393" w="393">
                  <a:moveTo>
                    <a:pt x="197" y="0"/>
                  </a:moveTo>
                  <a:lnTo>
                    <a:pt x="232" y="3"/>
                  </a:lnTo>
                  <a:lnTo>
                    <a:pt x="265" y="13"/>
                  </a:lnTo>
                  <a:lnTo>
                    <a:pt x="296" y="27"/>
                  </a:lnTo>
                  <a:lnTo>
                    <a:pt x="323" y="46"/>
                  </a:lnTo>
                  <a:lnTo>
                    <a:pt x="347" y="70"/>
                  </a:lnTo>
                  <a:lnTo>
                    <a:pt x="366" y="97"/>
                  </a:lnTo>
                  <a:lnTo>
                    <a:pt x="381" y="128"/>
                  </a:lnTo>
                  <a:lnTo>
                    <a:pt x="390" y="162"/>
                  </a:lnTo>
                  <a:lnTo>
                    <a:pt x="393" y="197"/>
                  </a:lnTo>
                  <a:lnTo>
                    <a:pt x="390" y="232"/>
                  </a:lnTo>
                  <a:lnTo>
                    <a:pt x="381" y="265"/>
                  </a:lnTo>
                  <a:lnTo>
                    <a:pt x="366" y="296"/>
                  </a:lnTo>
                  <a:lnTo>
                    <a:pt x="347" y="324"/>
                  </a:lnTo>
                  <a:lnTo>
                    <a:pt x="323" y="347"/>
                  </a:lnTo>
                  <a:lnTo>
                    <a:pt x="296" y="366"/>
                  </a:lnTo>
                  <a:lnTo>
                    <a:pt x="265" y="381"/>
                  </a:lnTo>
                  <a:lnTo>
                    <a:pt x="232" y="390"/>
                  </a:lnTo>
                  <a:lnTo>
                    <a:pt x="197" y="393"/>
                  </a:lnTo>
                  <a:lnTo>
                    <a:pt x="162" y="390"/>
                  </a:lnTo>
                  <a:lnTo>
                    <a:pt x="127" y="381"/>
                  </a:lnTo>
                  <a:lnTo>
                    <a:pt x="97" y="366"/>
                  </a:lnTo>
                  <a:lnTo>
                    <a:pt x="70" y="347"/>
                  </a:lnTo>
                  <a:lnTo>
                    <a:pt x="46" y="324"/>
                  </a:lnTo>
                  <a:lnTo>
                    <a:pt x="27" y="296"/>
                  </a:lnTo>
                  <a:lnTo>
                    <a:pt x="13" y="265"/>
                  </a:lnTo>
                  <a:lnTo>
                    <a:pt x="3" y="232"/>
                  </a:lnTo>
                  <a:lnTo>
                    <a:pt x="0" y="197"/>
                  </a:lnTo>
                  <a:lnTo>
                    <a:pt x="3" y="162"/>
                  </a:lnTo>
                  <a:lnTo>
                    <a:pt x="13" y="128"/>
                  </a:lnTo>
                  <a:lnTo>
                    <a:pt x="27" y="97"/>
                  </a:lnTo>
                  <a:lnTo>
                    <a:pt x="46" y="70"/>
                  </a:lnTo>
                  <a:lnTo>
                    <a:pt x="70" y="46"/>
                  </a:lnTo>
                  <a:lnTo>
                    <a:pt x="97" y="27"/>
                  </a:lnTo>
                  <a:lnTo>
                    <a:pt x="127" y="13"/>
                  </a:lnTo>
                  <a:lnTo>
                    <a:pt x="162" y="3"/>
                  </a:lnTo>
                  <a:lnTo>
                    <a:pt x="19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18" name="Google Shape;10718;p24"/>
            <p:cNvSpPr/>
            <p:nvPr/>
          </p:nvSpPr>
          <p:spPr>
            <a:xfrm>
              <a:off x="4772" y="2013"/>
              <a:ext cx="835" cy="1051"/>
            </a:xfrm>
            <a:custGeom>
              <a:rect b="b" l="l" r="r" t="t"/>
              <a:pathLst>
                <a:path extrusionOk="0" h="3162" w="2511">
                  <a:moveTo>
                    <a:pt x="1709" y="1323"/>
                  </a:moveTo>
                  <a:lnTo>
                    <a:pt x="1603" y="1345"/>
                  </a:lnTo>
                  <a:lnTo>
                    <a:pt x="1616" y="1414"/>
                  </a:lnTo>
                  <a:lnTo>
                    <a:pt x="1581" y="1430"/>
                  </a:lnTo>
                  <a:lnTo>
                    <a:pt x="1549" y="1453"/>
                  </a:lnTo>
                  <a:lnTo>
                    <a:pt x="1521" y="1479"/>
                  </a:lnTo>
                  <a:lnTo>
                    <a:pt x="1462" y="1440"/>
                  </a:lnTo>
                  <a:lnTo>
                    <a:pt x="1402" y="1533"/>
                  </a:lnTo>
                  <a:lnTo>
                    <a:pt x="1461" y="1570"/>
                  </a:lnTo>
                  <a:lnTo>
                    <a:pt x="1449" y="1607"/>
                  </a:lnTo>
                  <a:lnTo>
                    <a:pt x="1441" y="1645"/>
                  </a:lnTo>
                  <a:lnTo>
                    <a:pt x="1439" y="1684"/>
                  </a:lnTo>
                  <a:lnTo>
                    <a:pt x="1371" y="1698"/>
                  </a:lnTo>
                  <a:lnTo>
                    <a:pt x="1394" y="1806"/>
                  </a:lnTo>
                  <a:lnTo>
                    <a:pt x="1462" y="1791"/>
                  </a:lnTo>
                  <a:lnTo>
                    <a:pt x="1480" y="1827"/>
                  </a:lnTo>
                  <a:lnTo>
                    <a:pt x="1501" y="1859"/>
                  </a:lnTo>
                  <a:lnTo>
                    <a:pt x="1526" y="1887"/>
                  </a:lnTo>
                  <a:lnTo>
                    <a:pt x="1489" y="1946"/>
                  </a:lnTo>
                  <a:lnTo>
                    <a:pt x="1581" y="2006"/>
                  </a:lnTo>
                  <a:lnTo>
                    <a:pt x="1619" y="1947"/>
                  </a:lnTo>
                  <a:lnTo>
                    <a:pt x="1655" y="1959"/>
                  </a:lnTo>
                  <a:lnTo>
                    <a:pt x="1694" y="1966"/>
                  </a:lnTo>
                  <a:lnTo>
                    <a:pt x="1733" y="1968"/>
                  </a:lnTo>
                  <a:lnTo>
                    <a:pt x="1747" y="2037"/>
                  </a:lnTo>
                  <a:lnTo>
                    <a:pt x="1854" y="2014"/>
                  </a:lnTo>
                  <a:lnTo>
                    <a:pt x="1839" y="1946"/>
                  </a:lnTo>
                  <a:lnTo>
                    <a:pt x="1874" y="1928"/>
                  </a:lnTo>
                  <a:lnTo>
                    <a:pt x="1907" y="1906"/>
                  </a:lnTo>
                  <a:lnTo>
                    <a:pt x="1936" y="1880"/>
                  </a:lnTo>
                  <a:lnTo>
                    <a:pt x="1993" y="1919"/>
                  </a:lnTo>
                  <a:lnTo>
                    <a:pt x="2053" y="1827"/>
                  </a:lnTo>
                  <a:lnTo>
                    <a:pt x="1995" y="1788"/>
                  </a:lnTo>
                  <a:lnTo>
                    <a:pt x="2007" y="1752"/>
                  </a:lnTo>
                  <a:lnTo>
                    <a:pt x="2014" y="1714"/>
                  </a:lnTo>
                  <a:lnTo>
                    <a:pt x="2016" y="1676"/>
                  </a:lnTo>
                  <a:lnTo>
                    <a:pt x="2084" y="1661"/>
                  </a:lnTo>
                  <a:lnTo>
                    <a:pt x="2062" y="1554"/>
                  </a:lnTo>
                  <a:lnTo>
                    <a:pt x="1994" y="1568"/>
                  </a:lnTo>
                  <a:lnTo>
                    <a:pt x="1977" y="1533"/>
                  </a:lnTo>
                  <a:lnTo>
                    <a:pt x="1954" y="1501"/>
                  </a:lnTo>
                  <a:lnTo>
                    <a:pt x="1928" y="1472"/>
                  </a:lnTo>
                  <a:lnTo>
                    <a:pt x="1967" y="1414"/>
                  </a:lnTo>
                  <a:lnTo>
                    <a:pt x="1876" y="1354"/>
                  </a:lnTo>
                  <a:lnTo>
                    <a:pt x="1837" y="1413"/>
                  </a:lnTo>
                  <a:lnTo>
                    <a:pt x="1800" y="1400"/>
                  </a:lnTo>
                  <a:lnTo>
                    <a:pt x="1763" y="1393"/>
                  </a:lnTo>
                  <a:lnTo>
                    <a:pt x="1724" y="1391"/>
                  </a:lnTo>
                  <a:lnTo>
                    <a:pt x="1709" y="1323"/>
                  </a:lnTo>
                  <a:close/>
                  <a:moveTo>
                    <a:pt x="1608" y="273"/>
                  </a:moveTo>
                  <a:lnTo>
                    <a:pt x="1583" y="379"/>
                  </a:lnTo>
                  <a:lnTo>
                    <a:pt x="1538" y="379"/>
                  </a:lnTo>
                  <a:lnTo>
                    <a:pt x="1494" y="385"/>
                  </a:lnTo>
                  <a:lnTo>
                    <a:pt x="1450" y="395"/>
                  </a:lnTo>
                  <a:lnTo>
                    <a:pt x="1406" y="409"/>
                  </a:lnTo>
                  <a:lnTo>
                    <a:pt x="1348" y="316"/>
                  </a:lnTo>
                  <a:lnTo>
                    <a:pt x="1203" y="406"/>
                  </a:lnTo>
                  <a:lnTo>
                    <a:pt x="1261" y="499"/>
                  </a:lnTo>
                  <a:lnTo>
                    <a:pt x="1229" y="532"/>
                  </a:lnTo>
                  <a:lnTo>
                    <a:pt x="1201" y="568"/>
                  </a:lnTo>
                  <a:lnTo>
                    <a:pt x="1177" y="606"/>
                  </a:lnTo>
                  <a:lnTo>
                    <a:pt x="1157" y="645"/>
                  </a:lnTo>
                  <a:lnTo>
                    <a:pt x="1051" y="621"/>
                  </a:lnTo>
                  <a:lnTo>
                    <a:pt x="1013" y="787"/>
                  </a:lnTo>
                  <a:lnTo>
                    <a:pt x="1119" y="812"/>
                  </a:lnTo>
                  <a:lnTo>
                    <a:pt x="1119" y="856"/>
                  </a:lnTo>
                  <a:lnTo>
                    <a:pt x="1124" y="901"/>
                  </a:lnTo>
                  <a:lnTo>
                    <a:pt x="1134" y="945"/>
                  </a:lnTo>
                  <a:lnTo>
                    <a:pt x="1149" y="989"/>
                  </a:lnTo>
                  <a:lnTo>
                    <a:pt x="1057" y="1047"/>
                  </a:lnTo>
                  <a:lnTo>
                    <a:pt x="1147" y="1191"/>
                  </a:lnTo>
                  <a:lnTo>
                    <a:pt x="1239" y="1134"/>
                  </a:lnTo>
                  <a:lnTo>
                    <a:pt x="1272" y="1166"/>
                  </a:lnTo>
                  <a:lnTo>
                    <a:pt x="1307" y="1194"/>
                  </a:lnTo>
                  <a:lnTo>
                    <a:pt x="1345" y="1218"/>
                  </a:lnTo>
                  <a:lnTo>
                    <a:pt x="1384" y="1238"/>
                  </a:lnTo>
                  <a:lnTo>
                    <a:pt x="1361" y="1345"/>
                  </a:lnTo>
                  <a:lnTo>
                    <a:pt x="1526" y="1383"/>
                  </a:lnTo>
                  <a:lnTo>
                    <a:pt x="1551" y="1277"/>
                  </a:lnTo>
                  <a:lnTo>
                    <a:pt x="1595" y="1276"/>
                  </a:lnTo>
                  <a:lnTo>
                    <a:pt x="1641" y="1271"/>
                  </a:lnTo>
                  <a:lnTo>
                    <a:pt x="1685" y="1261"/>
                  </a:lnTo>
                  <a:lnTo>
                    <a:pt x="1729" y="1247"/>
                  </a:lnTo>
                  <a:lnTo>
                    <a:pt x="1786" y="1339"/>
                  </a:lnTo>
                  <a:lnTo>
                    <a:pt x="1930" y="1248"/>
                  </a:lnTo>
                  <a:lnTo>
                    <a:pt x="1873" y="1156"/>
                  </a:lnTo>
                  <a:lnTo>
                    <a:pt x="1906" y="1123"/>
                  </a:lnTo>
                  <a:lnTo>
                    <a:pt x="1933" y="1088"/>
                  </a:lnTo>
                  <a:lnTo>
                    <a:pt x="1957" y="1050"/>
                  </a:lnTo>
                  <a:lnTo>
                    <a:pt x="1978" y="1010"/>
                  </a:lnTo>
                  <a:lnTo>
                    <a:pt x="2083" y="1034"/>
                  </a:lnTo>
                  <a:lnTo>
                    <a:pt x="2122" y="869"/>
                  </a:lnTo>
                  <a:lnTo>
                    <a:pt x="2016" y="844"/>
                  </a:lnTo>
                  <a:lnTo>
                    <a:pt x="2015" y="799"/>
                  </a:lnTo>
                  <a:lnTo>
                    <a:pt x="2010" y="754"/>
                  </a:lnTo>
                  <a:lnTo>
                    <a:pt x="2001" y="710"/>
                  </a:lnTo>
                  <a:lnTo>
                    <a:pt x="1986" y="666"/>
                  </a:lnTo>
                  <a:lnTo>
                    <a:pt x="2078" y="609"/>
                  </a:lnTo>
                  <a:lnTo>
                    <a:pt x="1988" y="464"/>
                  </a:lnTo>
                  <a:lnTo>
                    <a:pt x="1896" y="522"/>
                  </a:lnTo>
                  <a:lnTo>
                    <a:pt x="1863" y="490"/>
                  </a:lnTo>
                  <a:lnTo>
                    <a:pt x="1827" y="462"/>
                  </a:lnTo>
                  <a:lnTo>
                    <a:pt x="1790" y="437"/>
                  </a:lnTo>
                  <a:lnTo>
                    <a:pt x="1749" y="418"/>
                  </a:lnTo>
                  <a:lnTo>
                    <a:pt x="1774" y="311"/>
                  </a:lnTo>
                  <a:lnTo>
                    <a:pt x="1608" y="273"/>
                  </a:lnTo>
                  <a:close/>
                  <a:moveTo>
                    <a:pt x="1325" y="0"/>
                  </a:moveTo>
                  <a:lnTo>
                    <a:pt x="1410" y="3"/>
                  </a:lnTo>
                  <a:lnTo>
                    <a:pt x="1498" y="9"/>
                  </a:lnTo>
                  <a:lnTo>
                    <a:pt x="1588" y="19"/>
                  </a:lnTo>
                  <a:lnTo>
                    <a:pt x="1659" y="31"/>
                  </a:lnTo>
                  <a:lnTo>
                    <a:pt x="1728" y="47"/>
                  </a:lnTo>
                  <a:lnTo>
                    <a:pt x="1794" y="69"/>
                  </a:lnTo>
                  <a:lnTo>
                    <a:pt x="1857" y="95"/>
                  </a:lnTo>
                  <a:lnTo>
                    <a:pt x="1918" y="124"/>
                  </a:lnTo>
                  <a:lnTo>
                    <a:pt x="1976" y="158"/>
                  </a:lnTo>
                  <a:lnTo>
                    <a:pt x="2032" y="194"/>
                  </a:lnTo>
                  <a:lnTo>
                    <a:pt x="2083" y="235"/>
                  </a:lnTo>
                  <a:lnTo>
                    <a:pt x="2134" y="277"/>
                  </a:lnTo>
                  <a:lnTo>
                    <a:pt x="2181" y="322"/>
                  </a:lnTo>
                  <a:lnTo>
                    <a:pt x="2224" y="370"/>
                  </a:lnTo>
                  <a:lnTo>
                    <a:pt x="2265" y="419"/>
                  </a:lnTo>
                  <a:lnTo>
                    <a:pt x="2304" y="469"/>
                  </a:lnTo>
                  <a:lnTo>
                    <a:pt x="2338" y="520"/>
                  </a:lnTo>
                  <a:lnTo>
                    <a:pt x="2370" y="573"/>
                  </a:lnTo>
                  <a:lnTo>
                    <a:pt x="2399" y="626"/>
                  </a:lnTo>
                  <a:lnTo>
                    <a:pt x="2424" y="678"/>
                  </a:lnTo>
                  <a:lnTo>
                    <a:pt x="2446" y="732"/>
                  </a:lnTo>
                  <a:lnTo>
                    <a:pt x="2465" y="784"/>
                  </a:lnTo>
                  <a:lnTo>
                    <a:pt x="2480" y="836"/>
                  </a:lnTo>
                  <a:lnTo>
                    <a:pt x="2493" y="886"/>
                  </a:lnTo>
                  <a:lnTo>
                    <a:pt x="2502" y="935"/>
                  </a:lnTo>
                  <a:lnTo>
                    <a:pt x="2507" y="982"/>
                  </a:lnTo>
                  <a:lnTo>
                    <a:pt x="2509" y="1027"/>
                  </a:lnTo>
                  <a:lnTo>
                    <a:pt x="2507" y="1107"/>
                  </a:lnTo>
                  <a:lnTo>
                    <a:pt x="2502" y="1182"/>
                  </a:lnTo>
                  <a:lnTo>
                    <a:pt x="2492" y="1255"/>
                  </a:lnTo>
                  <a:lnTo>
                    <a:pt x="2478" y="1324"/>
                  </a:lnTo>
                  <a:lnTo>
                    <a:pt x="2463" y="1391"/>
                  </a:lnTo>
                  <a:lnTo>
                    <a:pt x="2444" y="1454"/>
                  </a:lnTo>
                  <a:lnTo>
                    <a:pt x="2422" y="1515"/>
                  </a:lnTo>
                  <a:lnTo>
                    <a:pt x="2399" y="1574"/>
                  </a:lnTo>
                  <a:lnTo>
                    <a:pt x="2374" y="1630"/>
                  </a:lnTo>
                  <a:lnTo>
                    <a:pt x="2348" y="1684"/>
                  </a:lnTo>
                  <a:lnTo>
                    <a:pt x="2320" y="1735"/>
                  </a:lnTo>
                  <a:lnTo>
                    <a:pt x="2292" y="1783"/>
                  </a:lnTo>
                  <a:lnTo>
                    <a:pt x="2263" y="1831"/>
                  </a:lnTo>
                  <a:lnTo>
                    <a:pt x="2234" y="1875"/>
                  </a:lnTo>
                  <a:lnTo>
                    <a:pt x="2206" y="1919"/>
                  </a:lnTo>
                  <a:lnTo>
                    <a:pt x="2178" y="1960"/>
                  </a:lnTo>
                  <a:lnTo>
                    <a:pt x="2152" y="1999"/>
                  </a:lnTo>
                  <a:lnTo>
                    <a:pt x="2127" y="2038"/>
                  </a:lnTo>
                  <a:lnTo>
                    <a:pt x="2103" y="2074"/>
                  </a:lnTo>
                  <a:lnTo>
                    <a:pt x="2081" y="2109"/>
                  </a:lnTo>
                  <a:lnTo>
                    <a:pt x="2062" y="2143"/>
                  </a:lnTo>
                  <a:lnTo>
                    <a:pt x="2044" y="2176"/>
                  </a:lnTo>
                  <a:lnTo>
                    <a:pt x="2031" y="2207"/>
                  </a:lnTo>
                  <a:lnTo>
                    <a:pt x="2020" y="2238"/>
                  </a:lnTo>
                  <a:lnTo>
                    <a:pt x="2013" y="2268"/>
                  </a:lnTo>
                  <a:lnTo>
                    <a:pt x="2010" y="2298"/>
                  </a:lnTo>
                  <a:lnTo>
                    <a:pt x="2011" y="2350"/>
                  </a:lnTo>
                  <a:lnTo>
                    <a:pt x="2016" y="2402"/>
                  </a:lnTo>
                  <a:lnTo>
                    <a:pt x="2025" y="2453"/>
                  </a:lnTo>
                  <a:lnTo>
                    <a:pt x="2039" y="2502"/>
                  </a:lnTo>
                  <a:lnTo>
                    <a:pt x="2054" y="2552"/>
                  </a:lnTo>
                  <a:lnTo>
                    <a:pt x="2074" y="2599"/>
                  </a:lnTo>
                  <a:lnTo>
                    <a:pt x="2095" y="2647"/>
                  </a:lnTo>
                  <a:lnTo>
                    <a:pt x="2119" y="2693"/>
                  </a:lnTo>
                  <a:lnTo>
                    <a:pt x="2144" y="2737"/>
                  </a:lnTo>
                  <a:lnTo>
                    <a:pt x="2171" y="2781"/>
                  </a:lnTo>
                  <a:lnTo>
                    <a:pt x="2199" y="2822"/>
                  </a:lnTo>
                  <a:lnTo>
                    <a:pt x="2228" y="2861"/>
                  </a:lnTo>
                  <a:lnTo>
                    <a:pt x="2257" y="2899"/>
                  </a:lnTo>
                  <a:lnTo>
                    <a:pt x="2286" y="2935"/>
                  </a:lnTo>
                  <a:lnTo>
                    <a:pt x="2315" y="2969"/>
                  </a:lnTo>
                  <a:lnTo>
                    <a:pt x="2343" y="3000"/>
                  </a:lnTo>
                  <a:lnTo>
                    <a:pt x="2371" y="3029"/>
                  </a:lnTo>
                  <a:lnTo>
                    <a:pt x="2397" y="3056"/>
                  </a:lnTo>
                  <a:lnTo>
                    <a:pt x="2420" y="3080"/>
                  </a:lnTo>
                  <a:lnTo>
                    <a:pt x="2442" y="3100"/>
                  </a:lnTo>
                  <a:lnTo>
                    <a:pt x="2462" y="3119"/>
                  </a:lnTo>
                  <a:lnTo>
                    <a:pt x="2479" y="3134"/>
                  </a:lnTo>
                  <a:lnTo>
                    <a:pt x="2493" y="3146"/>
                  </a:lnTo>
                  <a:lnTo>
                    <a:pt x="2503" y="3155"/>
                  </a:lnTo>
                  <a:lnTo>
                    <a:pt x="2509" y="3160"/>
                  </a:lnTo>
                  <a:lnTo>
                    <a:pt x="2511" y="3162"/>
                  </a:lnTo>
                  <a:lnTo>
                    <a:pt x="746" y="3162"/>
                  </a:lnTo>
                  <a:lnTo>
                    <a:pt x="749" y="3160"/>
                  </a:lnTo>
                  <a:lnTo>
                    <a:pt x="755" y="3157"/>
                  </a:lnTo>
                  <a:lnTo>
                    <a:pt x="763" y="3152"/>
                  </a:lnTo>
                  <a:lnTo>
                    <a:pt x="775" y="3145"/>
                  </a:lnTo>
                  <a:lnTo>
                    <a:pt x="789" y="3135"/>
                  </a:lnTo>
                  <a:lnTo>
                    <a:pt x="805" y="3124"/>
                  </a:lnTo>
                  <a:lnTo>
                    <a:pt x="823" y="3111"/>
                  </a:lnTo>
                  <a:lnTo>
                    <a:pt x="841" y="3096"/>
                  </a:lnTo>
                  <a:lnTo>
                    <a:pt x="860" y="3078"/>
                  </a:lnTo>
                  <a:lnTo>
                    <a:pt x="879" y="3059"/>
                  </a:lnTo>
                  <a:lnTo>
                    <a:pt x="897" y="3037"/>
                  </a:lnTo>
                  <a:lnTo>
                    <a:pt x="915" y="3013"/>
                  </a:lnTo>
                  <a:lnTo>
                    <a:pt x="931" y="2987"/>
                  </a:lnTo>
                  <a:lnTo>
                    <a:pt x="946" y="2959"/>
                  </a:lnTo>
                  <a:lnTo>
                    <a:pt x="957" y="2931"/>
                  </a:lnTo>
                  <a:lnTo>
                    <a:pt x="968" y="2898"/>
                  </a:lnTo>
                  <a:lnTo>
                    <a:pt x="974" y="2864"/>
                  </a:lnTo>
                  <a:lnTo>
                    <a:pt x="977" y="2829"/>
                  </a:lnTo>
                  <a:lnTo>
                    <a:pt x="975" y="2791"/>
                  </a:lnTo>
                  <a:lnTo>
                    <a:pt x="970" y="2752"/>
                  </a:lnTo>
                  <a:lnTo>
                    <a:pt x="959" y="2710"/>
                  </a:lnTo>
                  <a:lnTo>
                    <a:pt x="943" y="2666"/>
                  </a:lnTo>
                  <a:lnTo>
                    <a:pt x="921" y="2670"/>
                  </a:lnTo>
                  <a:lnTo>
                    <a:pt x="893" y="2675"/>
                  </a:lnTo>
                  <a:lnTo>
                    <a:pt x="860" y="2681"/>
                  </a:lnTo>
                  <a:lnTo>
                    <a:pt x="823" y="2687"/>
                  </a:lnTo>
                  <a:lnTo>
                    <a:pt x="783" y="2695"/>
                  </a:lnTo>
                  <a:lnTo>
                    <a:pt x="740" y="2702"/>
                  </a:lnTo>
                  <a:lnTo>
                    <a:pt x="697" y="2709"/>
                  </a:lnTo>
                  <a:lnTo>
                    <a:pt x="652" y="2715"/>
                  </a:lnTo>
                  <a:lnTo>
                    <a:pt x="608" y="2723"/>
                  </a:lnTo>
                  <a:lnTo>
                    <a:pt x="566" y="2729"/>
                  </a:lnTo>
                  <a:lnTo>
                    <a:pt x="524" y="2731"/>
                  </a:lnTo>
                  <a:lnTo>
                    <a:pt x="485" y="2728"/>
                  </a:lnTo>
                  <a:lnTo>
                    <a:pt x="448" y="2721"/>
                  </a:lnTo>
                  <a:lnTo>
                    <a:pt x="414" y="2708"/>
                  </a:lnTo>
                  <a:lnTo>
                    <a:pt x="381" y="2694"/>
                  </a:lnTo>
                  <a:lnTo>
                    <a:pt x="353" y="2676"/>
                  </a:lnTo>
                  <a:lnTo>
                    <a:pt x="328" y="2656"/>
                  </a:lnTo>
                  <a:lnTo>
                    <a:pt x="308" y="2636"/>
                  </a:lnTo>
                  <a:lnTo>
                    <a:pt x="292" y="2614"/>
                  </a:lnTo>
                  <a:lnTo>
                    <a:pt x="281" y="2593"/>
                  </a:lnTo>
                  <a:lnTo>
                    <a:pt x="277" y="2575"/>
                  </a:lnTo>
                  <a:lnTo>
                    <a:pt x="276" y="2555"/>
                  </a:lnTo>
                  <a:lnTo>
                    <a:pt x="278" y="2533"/>
                  </a:lnTo>
                  <a:lnTo>
                    <a:pt x="282" y="2511"/>
                  </a:lnTo>
                  <a:lnTo>
                    <a:pt x="287" y="2489"/>
                  </a:lnTo>
                  <a:lnTo>
                    <a:pt x="293" y="2466"/>
                  </a:lnTo>
                  <a:lnTo>
                    <a:pt x="299" y="2444"/>
                  </a:lnTo>
                  <a:lnTo>
                    <a:pt x="303" y="2423"/>
                  </a:lnTo>
                  <a:lnTo>
                    <a:pt x="306" y="2404"/>
                  </a:lnTo>
                  <a:lnTo>
                    <a:pt x="307" y="2386"/>
                  </a:lnTo>
                  <a:lnTo>
                    <a:pt x="305" y="2372"/>
                  </a:lnTo>
                  <a:lnTo>
                    <a:pt x="300" y="2360"/>
                  </a:lnTo>
                  <a:lnTo>
                    <a:pt x="289" y="2348"/>
                  </a:lnTo>
                  <a:lnTo>
                    <a:pt x="277" y="2332"/>
                  </a:lnTo>
                  <a:lnTo>
                    <a:pt x="263" y="2313"/>
                  </a:lnTo>
                  <a:lnTo>
                    <a:pt x="247" y="2292"/>
                  </a:lnTo>
                  <a:lnTo>
                    <a:pt x="233" y="2268"/>
                  </a:lnTo>
                  <a:lnTo>
                    <a:pt x="218" y="2244"/>
                  </a:lnTo>
                  <a:lnTo>
                    <a:pt x="207" y="2218"/>
                  </a:lnTo>
                  <a:lnTo>
                    <a:pt x="198" y="2190"/>
                  </a:lnTo>
                  <a:lnTo>
                    <a:pt x="194" y="2163"/>
                  </a:lnTo>
                  <a:lnTo>
                    <a:pt x="194" y="2135"/>
                  </a:lnTo>
                  <a:lnTo>
                    <a:pt x="201" y="2108"/>
                  </a:lnTo>
                  <a:lnTo>
                    <a:pt x="211" y="2077"/>
                  </a:lnTo>
                  <a:lnTo>
                    <a:pt x="218" y="2050"/>
                  </a:lnTo>
                  <a:lnTo>
                    <a:pt x="222" y="2025"/>
                  </a:lnTo>
                  <a:lnTo>
                    <a:pt x="223" y="2006"/>
                  </a:lnTo>
                  <a:lnTo>
                    <a:pt x="223" y="1989"/>
                  </a:lnTo>
                  <a:lnTo>
                    <a:pt x="222" y="1976"/>
                  </a:lnTo>
                  <a:lnTo>
                    <a:pt x="221" y="1966"/>
                  </a:lnTo>
                  <a:lnTo>
                    <a:pt x="220" y="1961"/>
                  </a:lnTo>
                  <a:lnTo>
                    <a:pt x="219" y="1959"/>
                  </a:lnTo>
                  <a:lnTo>
                    <a:pt x="216" y="1958"/>
                  </a:lnTo>
                  <a:lnTo>
                    <a:pt x="208" y="1957"/>
                  </a:lnTo>
                  <a:lnTo>
                    <a:pt x="195" y="1954"/>
                  </a:lnTo>
                  <a:lnTo>
                    <a:pt x="179" y="1950"/>
                  </a:lnTo>
                  <a:lnTo>
                    <a:pt x="160" y="1945"/>
                  </a:lnTo>
                  <a:lnTo>
                    <a:pt x="140" y="1938"/>
                  </a:lnTo>
                  <a:lnTo>
                    <a:pt x="117" y="1930"/>
                  </a:lnTo>
                  <a:lnTo>
                    <a:pt x="95" y="1922"/>
                  </a:lnTo>
                  <a:lnTo>
                    <a:pt x="73" y="1912"/>
                  </a:lnTo>
                  <a:lnTo>
                    <a:pt x="53" y="1901"/>
                  </a:lnTo>
                  <a:lnTo>
                    <a:pt x="34" y="1889"/>
                  </a:lnTo>
                  <a:lnTo>
                    <a:pt x="19" y="1876"/>
                  </a:lnTo>
                  <a:lnTo>
                    <a:pt x="8" y="1862"/>
                  </a:lnTo>
                  <a:lnTo>
                    <a:pt x="1" y="1847"/>
                  </a:lnTo>
                  <a:lnTo>
                    <a:pt x="0" y="1837"/>
                  </a:lnTo>
                  <a:lnTo>
                    <a:pt x="0" y="1835"/>
                  </a:lnTo>
                  <a:lnTo>
                    <a:pt x="3" y="1821"/>
                  </a:lnTo>
                  <a:lnTo>
                    <a:pt x="7" y="1804"/>
                  </a:lnTo>
                  <a:lnTo>
                    <a:pt x="15" y="1783"/>
                  </a:lnTo>
                  <a:lnTo>
                    <a:pt x="25" y="1760"/>
                  </a:lnTo>
                  <a:lnTo>
                    <a:pt x="36" y="1735"/>
                  </a:lnTo>
                  <a:lnTo>
                    <a:pt x="50" y="1708"/>
                  </a:lnTo>
                  <a:lnTo>
                    <a:pt x="64" y="1680"/>
                  </a:lnTo>
                  <a:lnTo>
                    <a:pt x="80" y="1650"/>
                  </a:lnTo>
                  <a:lnTo>
                    <a:pt x="96" y="1620"/>
                  </a:lnTo>
                  <a:lnTo>
                    <a:pt x="114" y="1590"/>
                  </a:lnTo>
                  <a:lnTo>
                    <a:pt x="131" y="1559"/>
                  </a:lnTo>
                  <a:lnTo>
                    <a:pt x="149" y="1529"/>
                  </a:lnTo>
                  <a:lnTo>
                    <a:pt x="166" y="1500"/>
                  </a:lnTo>
                  <a:lnTo>
                    <a:pt x="183" y="1472"/>
                  </a:lnTo>
                  <a:lnTo>
                    <a:pt x="200" y="1445"/>
                  </a:lnTo>
                  <a:lnTo>
                    <a:pt x="215" y="1420"/>
                  </a:lnTo>
                  <a:lnTo>
                    <a:pt x="230" y="1397"/>
                  </a:lnTo>
                  <a:lnTo>
                    <a:pt x="242" y="1377"/>
                  </a:lnTo>
                  <a:lnTo>
                    <a:pt x="253" y="1359"/>
                  </a:lnTo>
                  <a:lnTo>
                    <a:pt x="262" y="1346"/>
                  </a:lnTo>
                  <a:lnTo>
                    <a:pt x="269" y="1334"/>
                  </a:lnTo>
                  <a:lnTo>
                    <a:pt x="273" y="1328"/>
                  </a:lnTo>
                  <a:lnTo>
                    <a:pt x="274" y="1326"/>
                  </a:lnTo>
                  <a:lnTo>
                    <a:pt x="273" y="1324"/>
                  </a:lnTo>
                  <a:lnTo>
                    <a:pt x="270" y="1318"/>
                  </a:lnTo>
                  <a:lnTo>
                    <a:pt x="265" y="1307"/>
                  </a:lnTo>
                  <a:lnTo>
                    <a:pt x="257" y="1295"/>
                  </a:lnTo>
                  <a:lnTo>
                    <a:pt x="250" y="1280"/>
                  </a:lnTo>
                  <a:lnTo>
                    <a:pt x="242" y="1264"/>
                  </a:lnTo>
                  <a:lnTo>
                    <a:pt x="233" y="1246"/>
                  </a:lnTo>
                  <a:lnTo>
                    <a:pt x="224" y="1228"/>
                  </a:lnTo>
                  <a:lnTo>
                    <a:pt x="216" y="1209"/>
                  </a:lnTo>
                  <a:lnTo>
                    <a:pt x="209" y="1191"/>
                  </a:lnTo>
                  <a:lnTo>
                    <a:pt x="203" y="1174"/>
                  </a:lnTo>
                  <a:lnTo>
                    <a:pt x="198" y="1158"/>
                  </a:lnTo>
                  <a:lnTo>
                    <a:pt x="195" y="1144"/>
                  </a:lnTo>
                  <a:lnTo>
                    <a:pt x="194" y="1122"/>
                  </a:lnTo>
                  <a:lnTo>
                    <a:pt x="194" y="1094"/>
                  </a:lnTo>
                  <a:lnTo>
                    <a:pt x="195" y="1061"/>
                  </a:lnTo>
                  <a:lnTo>
                    <a:pt x="198" y="1023"/>
                  </a:lnTo>
                  <a:lnTo>
                    <a:pt x="204" y="979"/>
                  </a:lnTo>
                  <a:lnTo>
                    <a:pt x="211" y="932"/>
                  </a:lnTo>
                  <a:lnTo>
                    <a:pt x="221" y="880"/>
                  </a:lnTo>
                  <a:lnTo>
                    <a:pt x="235" y="824"/>
                  </a:lnTo>
                  <a:lnTo>
                    <a:pt x="250" y="764"/>
                  </a:lnTo>
                  <a:lnTo>
                    <a:pt x="270" y="702"/>
                  </a:lnTo>
                  <a:lnTo>
                    <a:pt x="294" y="637"/>
                  </a:lnTo>
                  <a:lnTo>
                    <a:pt x="320" y="570"/>
                  </a:lnTo>
                  <a:lnTo>
                    <a:pt x="352" y="500"/>
                  </a:lnTo>
                  <a:lnTo>
                    <a:pt x="387" y="430"/>
                  </a:lnTo>
                  <a:lnTo>
                    <a:pt x="419" y="375"/>
                  </a:lnTo>
                  <a:lnTo>
                    <a:pt x="455" y="325"/>
                  </a:lnTo>
                  <a:lnTo>
                    <a:pt x="494" y="278"/>
                  </a:lnTo>
                  <a:lnTo>
                    <a:pt x="539" y="235"/>
                  </a:lnTo>
                  <a:lnTo>
                    <a:pt x="585" y="195"/>
                  </a:lnTo>
                  <a:lnTo>
                    <a:pt x="636" y="160"/>
                  </a:lnTo>
                  <a:lnTo>
                    <a:pt x="691" y="128"/>
                  </a:lnTo>
                  <a:lnTo>
                    <a:pt x="749" y="99"/>
                  </a:lnTo>
                  <a:lnTo>
                    <a:pt x="810" y="74"/>
                  </a:lnTo>
                  <a:lnTo>
                    <a:pt x="875" y="53"/>
                  </a:lnTo>
                  <a:lnTo>
                    <a:pt x="942" y="35"/>
                  </a:lnTo>
                  <a:lnTo>
                    <a:pt x="1013" y="21"/>
                  </a:lnTo>
                  <a:lnTo>
                    <a:pt x="1087" y="10"/>
                  </a:lnTo>
                  <a:lnTo>
                    <a:pt x="1163" y="3"/>
                  </a:lnTo>
                  <a:lnTo>
                    <a:pt x="1243" y="0"/>
                  </a:lnTo>
                  <a:lnTo>
                    <a:pt x="132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19" name="Google Shape;10719;p24"/>
          <p:cNvGrpSpPr/>
          <p:nvPr/>
        </p:nvGrpSpPr>
        <p:grpSpPr>
          <a:xfrm>
            <a:off x="927540" y="9399445"/>
            <a:ext cx="538544" cy="538546"/>
            <a:chOff x="252" y="204"/>
            <a:chExt cx="3783" cy="3783"/>
          </a:xfrm>
        </p:grpSpPr>
        <p:sp>
          <p:nvSpPr>
            <p:cNvPr id="10720" name="Google Shape;10720;p24"/>
            <p:cNvSpPr/>
            <p:nvPr/>
          </p:nvSpPr>
          <p:spPr>
            <a:xfrm>
              <a:off x="252" y="321"/>
              <a:ext cx="1332" cy="2528"/>
            </a:xfrm>
            <a:custGeom>
              <a:rect b="b" l="l" r="r" t="t"/>
              <a:pathLst>
                <a:path extrusionOk="0" h="2528" w="1332">
                  <a:moveTo>
                    <a:pt x="0" y="0"/>
                  </a:moveTo>
                  <a:lnTo>
                    <a:pt x="1332" y="1165"/>
                  </a:lnTo>
                  <a:lnTo>
                    <a:pt x="0" y="252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1" name="Google Shape;10721;p24"/>
            <p:cNvSpPr/>
            <p:nvPr/>
          </p:nvSpPr>
          <p:spPr>
            <a:xfrm>
              <a:off x="358" y="204"/>
              <a:ext cx="3571" cy="1562"/>
            </a:xfrm>
            <a:custGeom>
              <a:rect b="b" l="l" r="r" t="t"/>
              <a:pathLst>
                <a:path extrusionOk="0" h="1562" w="3571">
                  <a:moveTo>
                    <a:pt x="0" y="0"/>
                  </a:moveTo>
                  <a:lnTo>
                    <a:pt x="3571" y="0"/>
                  </a:lnTo>
                  <a:lnTo>
                    <a:pt x="1786" y="1562"/>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2" name="Google Shape;10722;p24"/>
            <p:cNvSpPr/>
            <p:nvPr/>
          </p:nvSpPr>
          <p:spPr>
            <a:xfrm>
              <a:off x="2703" y="321"/>
              <a:ext cx="1332" cy="2529"/>
            </a:xfrm>
            <a:custGeom>
              <a:rect b="b" l="l" r="r" t="t"/>
              <a:pathLst>
                <a:path extrusionOk="0" h="2529" w="1332">
                  <a:moveTo>
                    <a:pt x="1332" y="0"/>
                  </a:moveTo>
                  <a:lnTo>
                    <a:pt x="1332" y="2529"/>
                  </a:lnTo>
                  <a:lnTo>
                    <a:pt x="0" y="1165"/>
                  </a:lnTo>
                  <a:lnTo>
                    <a:pt x="133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3" name="Google Shape;10723;p24"/>
            <p:cNvSpPr/>
            <p:nvPr/>
          </p:nvSpPr>
          <p:spPr>
            <a:xfrm>
              <a:off x="3089" y="2108"/>
              <a:ext cx="835" cy="854"/>
            </a:xfrm>
            <a:custGeom>
              <a:rect b="b" l="l" r="r" t="t"/>
              <a:pathLst>
                <a:path extrusionOk="0" h="854" w="835">
                  <a:moveTo>
                    <a:pt x="0" y="0"/>
                  </a:moveTo>
                  <a:lnTo>
                    <a:pt x="835" y="854"/>
                  </a:lnTo>
                  <a:lnTo>
                    <a:pt x="273" y="854"/>
                  </a:lnTo>
                  <a:lnTo>
                    <a:pt x="276" y="835"/>
                  </a:lnTo>
                  <a:lnTo>
                    <a:pt x="276" y="815"/>
                  </a:lnTo>
                  <a:lnTo>
                    <a:pt x="273" y="758"/>
                  </a:lnTo>
                  <a:lnTo>
                    <a:pt x="263" y="702"/>
                  </a:lnTo>
                  <a:lnTo>
                    <a:pt x="248" y="648"/>
                  </a:lnTo>
                  <a:lnTo>
                    <a:pt x="226" y="597"/>
                  </a:lnTo>
                  <a:lnTo>
                    <a:pt x="200" y="548"/>
                  </a:lnTo>
                  <a:lnTo>
                    <a:pt x="169" y="503"/>
                  </a:lnTo>
                  <a:lnTo>
                    <a:pt x="132" y="461"/>
                  </a:lnTo>
                  <a:lnTo>
                    <a:pt x="92" y="423"/>
                  </a:lnTo>
                  <a:lnTo>
                    <a:pt x="48" y="390"/>
                  </a:lnTo>
                  <a:lnTo>
                    <a:pt x="0" y="36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4" name="Google Shape;10724;p24"/>
            <p:cNvSpPr/>
            <p:nvPr/>
          </p:nvSpPr>
          <p:spPr>
            <a:xfrm>
              <a:off x="361" y="1590"/>
              <a:ext cx="2603" cy="1372"/>
            </a:xfrm>
            <a:custGeom>
              <a:rect b="b" l="l" r="r" t="t"/>
              <a:pathLst>
                <a:path extrusionOk="0" h="1372" w="2603">
                  <a:moveTo>
                    <a:pt x="1342" y="0"/>
                  </a:moveTo>
                  <a:lnTo>
                    <a:pt x="1783" y="385"/>
                  </a:lnTo>
                  <a:lnTo>
                    <a:pt x="2222" y="0"/>
                  </a:lnTo>
                  <a:lnTo>
                    <a:pt x="2603" y="389"/>
                  </a:lnTo>
                  <a:lnTo>
                    <a:pt x="2256" y="389"/>
                  </a:lnTo>
                  <a:lnTo>
                    <a:pt x="2256" y="681"/>
                  </a:lnTo>
                  <a:lnTo>
                    <a:pt x="2188" y="735"/>
                  </a:lnTo>
                  <a:lnTo>
                    <a:pt x="2121" y="780"/>
                  </a:lnTo>
                  <a:lnTo>
                    <a:pt x="2056" y="820"/>
                  </a:lnTo>
                  <a:lnTo>
                    <a:pt x="1992" y="850"/>
                  </a:lnTo>
                  <a:lnTo>
                    <a:pt x="1929" y="876"/>
                  </a:lnTo>
                  <a:lnTo>
                    <a:pt x="1869" y="895"/>
                  </a:lnTo>
                  <a:lnTo>
                    <a:pt x="1810" y="910"/>
                  </a:lnTo>
                  <a:lnTo>
                    <a:pt x="1755" y="919"/>
                  </a:lnTo>
                  <a:lnTo>
                    <a:pt x="1704" y="926"/>
                  </a:lnTo>
                  <a:lnTo>
                    <a:pt x="1704" y="821"/>
                  </a:lnTo>
                  <a:lnTo>
                    <a:pt x="1034" y="821"/>
                  </a:lnTo>
                  <a:lnTo>
                    <a:pt x="974" y="824"/>
                  </a:lnTo>
                  <a:lnTo>
                    <a:pt x="917" y="834"/>
                  </a:lnTo>
                  <a:lnTo>
                    <a:pt x="862" y="850"/>
                  </a:lnTo>
                  <a:lnTo>
                    <a:pt x="809" y="873"/>
                  </a:lnTo>
                  <a:lnTo>
                    <a:pt x="759" y="901"/>
                  </a:lnTo>
                  <a:lnTo>
                    <a:pt x="714" y="933"/>
                  </a:lnTo>
                  <a:lnTo>
                    <a:pt x="671" y="971"/>
                  </a:lnTo>
                  <a:lnTo>
                    <a:pt x="634" y="1013"/>
                  </a:lnTo>
                  <a:lnTo>
                    <a:pt x="601" y="1058"/>
                  </a:lnTo>
                  <a:lnTo>
                    <a:pt x="574" y="1107"/>
                  </a:lnTo>
                  <a:lnTo>
                    <a:pt x="552" y="1160"/>
                  </a:lnTo>
                  <a:lnTo>
                    <a:pt x="535" y="1215"/>
                  </a:lnTo>
                  <a:lnTo>
                    <a:pt x="525" y="1274"/>
                  </a:lnTo>
                  <a:lnTo>
                    <a:pt x="522" y="1333"/>
                  </a:lnTo>
                  <a:lnTo>
                    <a:pt x="523" y="1353"/>
                  </a:lnTo>
                  <a:lnTo>
                    <a:pt x="524" y="1372"/>
                  </a:lnTo>
                  <a:lnTo>
                    <a:pt x="0" y="1372"/>
                  </a:lnTo>
                  <a:lnTo>
                    <a:pt x="134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5" name="Google Shape;10725;p24"/>
            <p:cNvSpPr/>
            <p:nvPr/>
          </p:nvSpPr>
          <p:spPr>
            <a:xfrm>
              <a:off x="1040" y="2136"/>
              <a:ext cx="2167" cy="1851"/>
            </a:xfrm>
            <a:custGeom>
              <a:rect b="b" l="l" r="r" t="t"/>
              <a:pathLst>
                <a:path extrusionOk="0" h="1851" w="2167">
                  <a:moveTo>
                    <a:pt x="1734" y="0"/>
                  </a:moveTo>
                  <a:lnTo>
                    <a:pt x="1892" y="0"/>
                  </a:lnTo>
                  <a:lnTo>
                    <a:pt x="1892" y="442"/>
                  </a:lnTo>
                  <a:lnTo>
                    <a:pt x="1938" y="456"/>
                  </a:lnTo>
                  <a:lnTo>
                    <a:pt x="1980" y="475"/>
                  </a:lnTo>
                  <a:lnTo>
                    <a:pt x="2021" y="501"/>
                  </a:lnTo>
                  <a:lnTo>
                    <a:pt x="2057" y="530"/>
                  </a:lnTo>
                  <a:lnTo>
                    <a:pt x="2088" y="565"/>
                  </a:lnTo>
                  <a:lnTo>
                    <a:pt x="2116" y="603"/>
                  </a:lnTo>
                  <a:lnTo>
                    <a:pt x="2138" y="645"/>
                  </a:lnTo>
                  <a:lnTo>
                    <a:pt x="2154" y="690"/>
                  </a:lnTo>
                  <a:lnTo>
                    <a:pt x="2164" y="737"/>
                  </a:lnTo>
                  <a:lnTo>
                    <a:pt x="2167" y="787"/>
                  </a:lnTo>
                  <a:lnTo>
                    <a:pt x="2164" y="837"/>
                  </a:lnTo>
                  <a:lnTo>
                    <a:pt x="2154" y="884"/>
                  </a:lnTo>
                  <a:lnTo>
                    <a:pt x="2138" y="930"/>
                  </a:lnTo>
                  <a:lnTo>
                    <a:pt x="2116" y="971"/>
                  </a:lnTo>
                  <a:lnTo>
                    <a:pt x="2088" y="1010"/>
                  </a:lnTo>
                  <a:lnTo>
                    <a:pt x="2057" y="1044"/>
                  </a:lnTo>
                  <a:lnTo>
                    <a:pt x="2021" y="1074"/>
                  </a:lnTo>
                  <a:lnTo>
                    <a:pt x="1980" y="1098"/>
                  </a:lnTo>
                  <a:lnTo>
                    <a:pt x="1938" y="1119"/>
                  </a:lnTo>
                  <a:lnTo>
                    <a:pt x="1892" y="1133"/>
                  </a:lnTo>
                  <a:lnTo>
                    <a:pt x="1892" y="1533"/>
                  </a:lnTo>
                  <a:lnTo>
                    <a:pt x="1734" y="1533"/>
                  </a:lnTo>
                  <a:lnTo>
                    <a:pt x="1734" y="1370"/>
                  </a:lnTo>
                  <a:lnTo>
                    <a:pt x="1667" y="1311"/>
                  </a:lnTo>
                  <a:lnTo>
                    <a:pt x="1601" y="1258"/>
                  </a:lnTo>
                  <a:lnTo>
                    <a:pt x="1534" y="1212"/>
                  </a:lnTo>
                  <a:lnTo>
                    <a:pt x="1468" y="1174"/>
                  </a:lnTo>
                  <a:lnTo>
                    <a:pt x="1403" y="1141"/>
                  </a:lnTo>
                  <a:lnTo>
                    <a:pt x="1340" y="1114"/>
                  </a:lnTo>
                  <a:lnTo>
                    <a:pt x="1278" y="1093"/>
                  </a:lnTo>
                  <a:lnTo>
                    <a:pt x="1220" y="1075"/>
                  </a:lnTo>
                  <a:lnTo>
                    <a:pt x="1162" y="1063"/>
                  </a:lnTo>
                  <a:lnTo>
                    <a:pt x="1110" y="1055"/>
                  </a:lnTo>
                  <a:lnTo>
                    <a:pt x="1058" y="1049"/>
                  </a:lnTo>
                  <a:lnTo>
                    <a:pt x="1012" y="1046"/>
                  </a:lnTo>
                  <a:lnTo>
                    <a:pt x="968" y="1046"/>
                  </a:lnTo>
                  <a:lnTo>
                    <a:pt x="929" y="1047"/>
                  </a:lnTo>
                  <a:lnTo>
                    <a:pt x="896" y="1049"/>
                  </a:lnTo>
                  <a:lnTo>
                    <a:pt x="868" y="1051"/>
                  </a:lnTo>
                  <a:lnTo>
                    <a:pt x="868" y="1142"/>
                  </a:lnTo>
                  <a:lnTo>
                    <a:pt x="779" y="1142"/>
                  </a:lnTo>
                  <a:lnTo>
                    <a:pt x="779" y="1155"/>
                  </a:lnTo>
                  <a:lnTo>
                    <a:pt x="778" y="1167"/>
                  </a:lnTo>
                  <a:lnTo>
                    <a:pt x="777" y="1187"/>
                  </a:lnTo>
                  <a:lnTo>
                    <a:pt x="777" y="1206"/>
                  </a:lnTo>
                  <a:lnTo>
                    <a:pt x="777" y="1227"/>
                  </a:lnTo>
                  <a:lnTo>
                    <a:pt x="779" y="1249"/>
                  </a:lnTo>
                  <a:lnTo>
                    <a:pt x="783" y="1273"/>
                  </a:lnTo>
                  <a:lnTo>
                    <a:pt x="788" y="1301"/>
                  </a:lnTo>
                  <a:lnTo>
                    <a:pt x="798" y="1334"/>
                  </a:lnTo>
                  <a:lnTo>
                    <a:pt x="810" y="1370"/>
                  </a:lnTo>
                  <a:lnTo>
                    <a:pt x="823" y="1400"/>
                  </a:lnTo>
                  <a:lnTo>
                    <a:pt x="834" y="1425"/>
                  </a:lnTo>
                  <a:lnTo>
                    <a:pt x="847" y="1446"/>
                  </a:lnTo>
                  <a:lnTo>
                    <a:pt x="859" y="1464"/>
                  </a:lnTo>
                  <a:lnTo>
                    <a:pt x="872" y="1480"/>
                  </a:lnTo>
                  <a:lnTo>
                    <a:pt x="893" y="1513"/>
                  </a:lnTo>
                  <a:lnTo>
                    <a:pt x="907" y="1546"/>
                  </a:lnTo>
                  <a:lnTo>
                    <a:pt x="916" y="1581"/>
                  </a:lnTo>
                  <a:lnTo>
                    <a:pt x="919" y="1618"/>
                  </a:lnTo>
                  <a:lnTo>
                    <a:pt x="916" y="1655"/>
                  </a:lnTo>
                  <a:lnTo>
                    <a:pt x="908" y="1692"/>
                  </a:lnTo>
                  <a:lnTo>
                    <a:pt x="893" y="1726"/>
                  </a:lnTo>
                  <a:lnTo>
                    <a:pt x="873" y="1757"/>
                  </a:lnTo>
                  <a:lnTo>
                    <a:pt x="849" y="1784"/>
                  </a:lnTo>
                  <a:lnTo>
                    <a:pt x="820" y="1809"/>
                  </a:lnTo>
                  <a:lnTo>
                    <a:pt x="790" y="1827"/>
                  </a:lnTo>
                  <a:lnTo>
                    <a:pt x="754" y="1841"/>
                  </a:lnTo>
                  <a:lnTo>
                    <a:pt x="721" y="1849"/>
                  </a:lnTo>
                  <a:lnTo>
                    <a:pt x="686" y="1851"/>
                  </a:lnTo>
                  <a:lnTo>
                    <a:pt x="650" y="1848"/>
                  </a:lnTo>
                  <a:lnTo>
                    <a:pt x="614" y="1838"/>
                  </a:lnTo>
                  <a:lnTo>
                    <a:pt x="578" y="1823"/>
                  </a:lnTo>
                  <a:lnTo>
                    <a:pt x="547" y="1804"/>
                  </a:lnTo>
                  <a:lnTo>
                    <a:pt x="521" y="1780"/>
                  </a:lnTo>
                  <a:lnTo>
                    <a:pt x="498" y="1752"/>
                  </a:lnTo>
                  <a:lnTo>
                    <a:pt x="480" y="1721"/>
                  </a:lnTo>
                  <a:lnTo>
                    <a:pt x="466" y="1687"/>
                  </a:lnTo>
                  <a:lnTo>
                    <a:pt x="301" y="1137"/>
                  </a:lnTo>
                  <a:lnTo>
                    <a:pt x="256" y="1127"/>
                  </a:lnTo>
                  <a:lnTo>
                    <a:pt x="212" y="1112"/>
                  </a:lnTo>
                  <a:lnTo>
                    <a:pt x="172" y="1092"/>
                  </a:lnTo>
                  <a:lnTo>
                    <a:pt x="136" y="1065"/>
                  </a:lnTo>
                  <a:lnTo>
                    <a:pt x="102" y="1035"/>
                  </a:lnTo>
                  <a:lnTo>
                    <a:pt x="72" y="1002"/>
                  </a:lnTo>
                  <a:lnTo>
                    <a:pt x="47" y="964"/>
                  </a:lnTo>
                  <a:lnTo>
                    <a:pt x="28" y="924"/>
                  </a:lnTo>
                  <a:lnTo>
                    <a:pt x="13" y="880"/>
                  </a:lnTo>
                  <a:lnTo>
                    <a:pt x="4" y="835"/>
                  </a:lnTo>
                  <a:lnTo>
                    <a:pt x="0" y="787"/>
                  </a:lnTo>
                  <a:lnTo>
                    <a:pt x="4" y="739"/>
                  </a:lnTo>
                  <a:lnTo>
                    <a:pt x="13" y="693"/>
                  </a:lnTo>
                  <a:lnTo>
                    <a:pt x="28" y="649"/>
                  </a:lnTo>
                  <a:lnTo>
                    <a:pt x="48" y="609"/>
                  </a:lnTo>
                  <a:lnTo>
                    <a:pt x="74" y="571"/>
                  </a:lnTo>
                  <a:lnTo>
                    <a:pt x="105" y="536"/>
                  </a:lnTo>
                  <a:lnTo>
                    <a:pt x="138" y="506"/>
                  </a:lnTo>
                  <a:lnTo>
                    <a:pt x="176" y="481"/>
                  </a:lnTo>
                  <a:lnTo>
                    <a:pt x="217" y="461"/>
                  </a:lnTo>
                  <a:lnTo>
                    <a:pt x="261" y="446"/>
                  </a:lnTo>
                  <a:lnTo>
                    <a:pt x="306" y="435"/>
                  </a:lnTo>
                  <a:lnTo>
                    <a:pt x="355" y="433"/>
                  </a:lnTo>
                  <a:lnTo>
                    <a:pt x="868" y="433"/>
                  </a:lnTo>
                  <a:lnTo>
                    <a:pt x="868" y="535"/>
                  </a:lnTo>
                  <a:lnTo>
                    <a:pt x="896" y="539"/>
                  </a:lnTo>
                  <a:lnTo>
                    <a:pt x="931" y="540"/>
                  </a:lnTo>
                  <a:lnTo>
                    <a:pt x="968" y="540"/>
                  </a:lnTo>
                  <a:lnTo>
                    <a:pt x="1012" y="539"/>
                  </a:lnTo>
                  <a:lnTo>
                    <a:pt x="1059" y="535"/>
                  </a:lnTo>
                  <a:lnTo>
                    <a:pt x="1110" y="528"/>
                  </a:lnTo>
                  <a:lnTo>
                    <a:pt x="1164" y="518"/>
                  </a:lnTo>
                  <a:lnTo>
                    <a:pt x="1220" y="504"/>
                  </a:lnTo>
                  <a:lnTo>
                    <a:pt x="1278" y="487"/>
                  </a:lnTo>
                  <a:lnTo>
                    <a:pt x="1340" y="464"/>
                  </a:lnTo>
                  <a:lnTo>
                    <a:pt x="1403" y="436"/>
                  </a:lnTo>
                  <a:lnTo>
                    <a:pt x="1468" y="403"/>
                  </a:lnTo>
                  <a:lnTo>
                    <a:pt x="1533" y="364"/>
                  </a:lnTo>
                  <a:lnTo>
                    <a:pt x="1599" y="317"/>
                  </a:lnTo>
                  <a:lnTo>
                    <a:pt x="1667" y="264"/>
                  </a:lnTo>
                  <a:lnTo>
                    <a:pt x="1734" y="204"/>
                  </a:lnTo>
                  <a:lnTo>
                    <a:pt x="173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726" name="Google Shape;10726;p24"/>
          <p:cNvSpPr/>
          <p:nvPr/>
        </p:nvSpPr>
        <p:spPr>
          <a:xfrm>
            <a:off x="8845513" y="9373757"/>
            <a:ext cx="676776" cy="589921"/>
          </a:xfrm>
          <a:custGeom>
            <a:rect b="b" l="l" r="r" t="t"/>
            <a:pathLst>
              <a:path extrusionOk="0" h="3137" w="3597">
                <a:moveTo>
                  <a:pt x="1894" y="727"/>
                </a:moveTo>
                <a:lnTo>
                  <a:pt x="2163" y="727"/>
                </a:lnTo>
                <a:lnTo>
                  <a:pt x="2163" y="1513"/>
                </a:lnTo>
                <a:lnTo>
                  <a:pt x="2659" y="2009"/>
                </a:lnTo>
                <a:lnTo>
                  <a:pt x="2469" y="2198"/>
                </a:lnTo>
                <a:lnTo>
                  <a:pt x="1894" y="1623"/>
                </a:lnTo>
                <a:lnTo>
                  <a:pt x="1894" y="727"/>
                </a:lnTo>
                <a:close/>
                <a:moveTo>
                  <a:pt x="2034" y="0"/>
                </a:moveTo>
                <a:lnTo>
                  <a:pt x="2136" y="3"/>
                </a:lnTo>
                <a:lnTo>
                  <a:pt x="2238" y="13"/>
                </a:lnTo>
                <a:lnTo>
                  <a:pt x="2337" y="28"/>
                </a:lnTo>
                <a:lnTo>
                  <a:pt x="2434" y="51"/>
                </a:lnTo>
                <a:lnTo>
                  <a:pt x="2528" y="79"/>
                </a:lnTo>
                <a:lnTo>
                  <a:pt x="2620" y="113"/>
                </a:lnTo>
                <a:lnTo>
                  <a:pt x="2709" y="153"/>
                </a:lnTo>
                <a:lnTo>
                  <a:pt x="2795" y="198"/>
                </a:lnTo>
                <a:lnTo>
                  <a:pt x="2878" y="248"/>
                </a:lnTo>
                <a:lnTo>
                  <a:pt x="2957" y="303"/>
                </a:lnTo>
                <a:lnTo>
                  <a:pt x="3033" y="361"/>
                </a:lnTo>
                <a:lnTo>
                  <a:pt x="3105" y="425"/>
                </a:lnTo>
                <a:lnTo>
                  <a:pt x="3173" y="493"/>
                </a:lnTo>
                <a:lnTo>
                  <a:pt x="3237" y="566"/>
                </a:lnTo>
                <a:lnTo>
                  <a:pt x="3296" y="642"/>
                </a:lnTo>
                <a:lnTo>
                  <a:pt x="3351" y="721"/>
                </a:lnTo>
                <a:lnTo>
                  <a:pt x="3400" y="805"/>
                </a:lnTo>
                <a:lnTo>
                  <a:pt x="3444" y="891"/>
                </a:lnTo>
                <a:lnTo>
                  <a:pt x="3484" y="980"/>
                </a:lnTo>
                <a:lnTo>
                  <a:pt x="3518" y="1072"/>
                </a:lnTo>
                <a:lnTo>
                  <a:pt x="3546" y="1167"/>
                </a:lnTo>
                <a:lnTo>
                  <a:pt x="3569" y="1264"/>
                </a:lnTo>
                <a:lnTo>
                  <a:pt x="3584" y="1363"/>
                </a:lnTo>
                <a:lnTo>
                  <a:pt x="3594" y="1465"/>
                </a:lnTo>
                <a:lnTo>
                  <a:pt x="3597" y="1568"/>
                </a:lnTo>
                <a:lnTo>
                  <a:pt x="3594" y="1672"/>
                </a:lnTo>
                <a:lnTo>
                  <a:pt x="3584" y="1773"/>
                </a:lnTo>
                <a:lnTo>
                  <a:pt x="3569" y="1872"/>
                </a:lnTo>
                <a:lnTo>
                  <a:pt x="3546" y="1969"/>
                </a:lnTo>
                <a:lnTo>
                  <a:pt x="3518" y="2064"/>
                </a:lnTo>
                <a:lnTo>
                  <a:pt x="3484" y="2156"/>
                </a:lnTo>
                <a:lnTo>
                  <a:pt x="3444" y="2245"/>
                </a:lnTo>
                <a:lnTo>
                  <a:pt x="3400" y="2331"/>
                </a:lnTo>
                <a:lnTo>
                  <a:pt x="3351" y="2415"/>
                </a:lnTo>
                <a:lnTo>
                  <a:pt x="3296" y="2494"/>
                </a:lnTo>
                <a:lnTo>
                  <a:pt x="3237" y="2570"/>
                </a:lnTo>
                <a:lnTo>
                  <a:pt x="3173" y="2643"/>
                </a:lnTo>
                <a:lnTo>
                  <a:pt x="3105" y="2711"/>
                </a:lnTo>
                <a:lnTo>
                  <a:pt x="3033" y="2775"/>
                </a:lnTo>
                <a:lnTo>
                  <a:pt x="2957" y="2834"/>
                </a:lnTo>
                <a:lnTo>
                  <a:pt x="2878" y="2889"/>
                </a:lnTo>
                <a:lnTo>
                  <a:pt x="2795" y="2938"/>
                </a:lnTo>
                <a:lnTo>
                  <a:pt x="2709" y="2983"/>
                </a:lnTo>
                <a:lnTo>
                  <a:pt x="2620" y="3023"/>
                </a:lnTo>
                <a:lnTo>
                  <a:pt x="2528" y="3057"/>
                </a:lnTo>
                <a:lnTo>
                  <a:pt x="2434" y="3085"/>
                </a:lnTo>
                <a:lnTo>
                  <a:pt x="2337" y="3108"/>
                </a:lnTo>
                <a:lnTo>
                  <a:pt x="2238" y="3123"/>
                </a:lnTo>
                <a:lnTo>
                  <a:pt x="2136" y="3133"/>
                </a:lnTo>
                <a:lnTo>
                  <a:pt x="2034" y="3137"/>
                </a:lnTo>
                <a:lnTo>
                  <a:pt x="1935" y="3133"/>
                </a:lnTo>
                <a:lnTo>
                  <a:pt x="1839" y="3124"/>
                </a:lnTo>
                <a:lnTo>
                  <a:pt x="1743" y="3110"/>
                </a:lnTo>
                <a:lnTo>
                  <a:pt x="1651" y="3089"/>
                </a:lnTo>
                <a:lnTo>
                  <a:pt x="1560" y="3064"/>
                </a:lnTo>
                <a:lnTo>
                  <a:pt x="1471" y="3032"/>
                </a:lnTo>
                <a:lnTo>
                  <a:pt x="1385" y="2997"/>
                </a:lnTo>
                <a:lnTo>
                  <a:pt x="1302" y="2955"/>
                </a:lnTo>
                <a:lnTo>
                  <a:pt x="1222" y="2910"/>
                </a:lnTo>
                <a:lnTo>
                  <a:pt x="1145" y="2859"/>
                </a:lnTo>
                <a:lnTo>
                  <a:pt x="1070" y="2804"/>
                </a:lnTo>
                <a:lnTo>
                  <a:pt x="1340" y="2516"/>
                </a:lnTo>
                <a:lnTo>
                  <a:pt x="1406" y="2562"/>
                </a:lnTo>
                <a:lnTo>
                  <a:pt x="1475" y="2603"/>
                </a:lnTo>
                <a:lnTo>
                  <a:pt x="1548" y="2639"/>
                </a:lnTo>
                <a:lnTo>
                  <a:pt x="1623" y="2671"/>
                </a:lnTo>
                <a:lnTo>
                  <a:pt x="1701" y="2697"/>
                </a:lnTo>
                <a:lnTo>
                  <a:pt x="1782" y="2717"/>
                </a:lnTo>
                <a:lnTo>
                  <a:pt x="1863" y="2732"/>
                </a:lnTo>
                <a:lnTo>
                  <a:pt x="1948" y="2741"/>
                </a:lnTo>
                <a:lnTo>
                  <a:pt x="2034" y="2744"/>
                </a:lnTo>
                <a:lnTo>
                  <a:pt x="2121" y="2741"/>
                </a:lnTo>
                <a:lnTo>
                  <a:pt x="2207" y="2731"/>
                </a:lnTo>
                <a:lnTo>
                  <a:pt x="2291" y="2716"/>
                </a:lnTo>
                <a:lnTo>
                  <a:pt x="2372" y="2695"/>
                </a:lnTo>
                <a:lnTo>
                  <a:pt x="2452" y="2667"/>
                </a:lnTo>
                <a:lnTo>
                  <a:pt x="2528" y="2635"/>
                </a:lnTo>
                <a:lnTo>
                  <a:pt x="2601" y="2598"/>
                </a:lnTo>
                <a:lnTo>
                  <a:pt x="2672" y="2555"/>
                </a:lnTo>
                <a:lnTo>
                  <a:pt x="2739" y="2508"/>
                </a:lnTo>
                <a:lnTo>
                  <a:pt x="2803" y="2456"/>
                </a:lnTo>
                <a:lnTo>
                  <a:pt x="2863" y="2400"/>
                </a:lnTo>
                <a:lnTo>
                  <a:pt x="2919" y="2340"/>
                </a:lnTo>
                <a:lnTo>
                  <a:pt x="2971" y="2276"/>
                </a:lnTo>
                <a:lnTo>
                  <a:pt x="3018" y="2209"/>
                </a:lnTo>
                <a:lnTo>
                  <a:pt x="3060" y="2138"/>
                </a:lnTo>
                <a:lnTo>
                  <a:pt x="3097" y="2064"/>
                </a:lnTo>
                <a:lnTo>
                  <a:pt x="3130" y="1988"/>
                </a:lnTo>
                <a:lnTo>
                  <a:pt x="3157" y="1908"/>
                </a:lnTo>
                <a:lnTo>
                  <a:pt x="3179" y="1826"/>
                </a:lnTo>
                <a:lnTo>
                  <a:pt x="3194" y="1742"/>
                </a:lnTo>
                <a:lnTo>
                  <a:pt x="3203" y="1656"/>
                </a:lnTo>
                <a:lnTo>
                  <a:pt x="3206" y="1568"/>
                </a:lnTo>
                <a:lnTo>
                  <a:pt x="3203" y="1480"/>
                </a:lnTo>
                <a:lnTo>
                  <a:pt x="3194" y="1394"/>
                </a:lnTo>
                <a:lnTo>
                  <a:pt x="3179" y="1310"/>
                </a:lnTo>
                <a:lnTo>
                  <a:pt x="3157" y="1229"/>
                </a:lnTo>
                <a:lnTo>
                  <a:pt x="3130" y="1148"/>
                </a:lnTo>
                <a:lnTo>
                  <a:pt x="3097" y="1072"/>
                </a:lnTo>
                <a:lnTo>
                  <a:pt x="3060" y="999"/>
                </a:lnTo>
                <a:lnTo>
                  <a:pt x="3018" y="927"/>
                </a:lnTo>
                <a:lnTo>
                  <a:pt x="2971" y="860"/>
                </a:lnTo>
                <a:lnTo>
                  <a:pt x="2919" y="796"/>
                </a:lnTo>
                <a:lnTo>
                  <a:pt x="2863" y="737"/>
                </a:lnTo>
                <a:lnTo>
                  <a:pt x="2803" y="680"/>
                </a:lnTo>
                <a:lnTo>
                  <a:pt x="2739" y="629"/>
                </a:lnTo>
                <a:lnTo>
                  <a:pt x="2672" y="581"/>
                </a:lnTo>
                <a:lnTo>
                  <a:pt x="2601" y="538"/>
                </a:lnTo>
                <a:lnTo>
                  <a:pt x="2528" y="501"/>
                </a:lnTo>
                <a:lnTo>
                  <a:pt x="2452" y="469"/>
                </a:lnTo>
                <a:lnTo>
                  <a:pt x="2372" y="441"/>
                </a:lnTo>
                <a:lnTo>
                  <a:pt x="2291" y="420"/>
                </a:lnTo>
                <a:lnTo>
                  <a:pt x="2207" y="404"/>
                </a:lnTo>
                <a:lnTo>
                  <a:pt x="2121" y="395"/>
                </a:lnTo>
                <a:lnTo>
                  <a:pt x="2034" y="392"/>
                </a:lnTo>
                <a:lnTo>
                  <a:pt x="1944" y="395"/>
                </a:lnTo>
                <a:lnTo>
                  <a:pt x="1855" y="405"/>
                </a:lnTo>
                <a:lnTo>
                  <a:pt x="1770" y="422"/>
                </a:lnTo>
                <a:lnTo>
                  <a:pt x="1686" y="444"/>
                </a:lnTo>
                <a:lnTo>
                  <a:pt x="1605" y="472"/>
                </a:lnTo>
                <a:lnTo>
                  <a:pt x="1527" y="506"/>
                </a:lnTo>
                <a:lnTo>
                  <a:pt x="1452" y="546"/>
                </a:lnTo>
                <a:lnTo>
                  <a:pt x="1381" y="591"/>
                </a:lnTo>
                <a:lnTo>
                  <a:pt x="1312" y="641"/>
                </a:lnTo>
                <a:lnTo>
                  <a:pt x="1247" y="695"/>
                </a:lnTo>
                <a:lnTo>
                  <a:pt x="1188" y="753"/>
                </a:lnTo>
                <a:lnTo>
                  <a:pt x="1132" y="816"/>
                </a:lnTo>
                <a:lnTo>
                  <a:pt x="1080" y="883"/>
                </a:lnTo>
                <a:lnTo>
                  <a:pt x="1034" y="954"/>
                </a:lnTo>
                <a:lnTo>
                  <a:pt x="992" y="1027"/>
                </a:lnTo>
                <a:lnTo>
                  <a:pt x="955" y="1104"/>
                </a:lnTo>
                <a:lnTo>
                  <a:pt x="924" y="1185"/>
                </a:lnTo>
                <a:lnTo>
                  <a:pt x="899" y="1267"/>
                </a:lnTo>
                <a:lnTo>
                  <a:pt x="880" y="1352"/>
                </a:lnTo>
                <a:lnTo>
                  <a:pt x="867" y="1439"/>
                </a:lnTo>
                <a:lnTo>
                  <a:pt x="862" y="1528"/>
                </a:lnTo>
                <a:lnTo>
                  <a:pt x="1408" y="1528"/>
                </a:lnTo>
                <a:lnTo>
                  <a:pt x="704" y="2313"/>
                </a:lnTo>
                <a:lnTo>
                  <a:pt x="0" y="1528"/>
                </a:lnTo>
                <a:lnTo>
                  <a:pt x="470" y="1528"/>
                </a:lnTo>
                <a:lnTo>
                  <a:pt x="476" y="1424"/>
                </a:lnTo>
                <a:lnTo>
                  <a:pt x="489" y="1320"/>
                </a:lnTo>
                <a:lnTo>
                  <a:pt x="509" y="1220"/>
                </a:lnTo>
                <a:lnTo>
                  <a:pt x="534" y="1121"/>
                </a:lnTo>
                <a:lnTo>
                  <a:pt x="566" y="1025"/>
                </a:lnTo>
                <a:lnTo>
                  <a:pt x="604" y="933"/>
                </a:lnTo>
                <a:lnTo>
                  <a:pt x="647" y="842"/>
                </a:lnTo>
                <a:lnTo>
                  <a:pt x="695" y="755"/>
                </a:lnTo>
                <a:lnTo>
                  <a:pt x="749" y="673"/>
                </a:lnTo>
                <a:lnTo>
                  <a:pt x="809" y="593"/>
                </a:lnTo>
                <a:lnTo>
                  <a:pt x="873" y="517"/>
                </a:lnTo>
                <a:lnTo>
                  <a:pt x="941" y="446"/>
                </a:lnTo>
                <a:lnTo>
                  <a:pt x="1014" y="380"/>
                </a:lnTo>
                <a:lnTo>
                  <a:pt x="1090" y="317"/>
                </a:lnTo>
                <a:lnTo>
                  <a:pt x="1170" y="260"/>
                </a:lnTo>
                <a:lnTo>
                  <a:pt x="1255" y="208"/>
                </a:lnTo>
                <a:lnTo>
                  <a:pt x="1342" y="161"/>
                </a:lnTo>
                <a:lnTo>
                  <a:pt x="1433" y="119"/>
                </a:lnTo>
                <a:lnTo>
                  <a:pt x="1527" y="83"/>
                </a:lnTo>
                <a:lnTo>
                  <a:pt x="1624" y="54"/>
                </a:lnTo>
                <a:lnTo>
                  <a:pt x="1723" y="31"/>
                </a:lnTo>
                <a:lnTo>
                  <a:pt x="1825" y="13"/>
                </a:lnTo>
                <a:lnTo>
                  <a:pt x="1928" y="3"/>
                </a:lnTo>
                <a:lnTo>
                  <a:pt x="203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727" name="Google Shape;10727;p24"/>
          <p:cNvGrpSpPr/>
          <p:nvPr/>
        </p:nvGrpSpPr>
        <p:grpSpPr>
          <a:xfrm>
            <a:off x="2143418" y="9413078"/>
            <a:ext cx="511278" cy="511280"/>
            <a:chOff x="3574" y="451"/>
            <a:chExt cx="3932" cy="3932"/>
          </a:xfrm>
        </p:grpSpPr>
        <p:sp>
          <p:nvSpPr>
            <p:cNvPr id="10728" name="Google Shape;10728;p24"/>
            <p:cNvSpPr/>
            <p:nvPr/>
          </p:nvSpPr>
          <p:spPr>
            <a:xfrm>
              <a:off x="5099" y="1790"/>
              <a:ext cx="882" cy="1048"/>
            </a:xfrm>
            <a:custGeom>
              <a:rect b="b" l="l" r="r" t="t"/>
              <a:pathLst>
                <a:path extrusionOk="0" h="1048" w="882">
                  <a:moveTo>
                    <a:pt x="556" y="0"/>
                  </a:moveTo>
                  <a:lnTo>
                    <a:pt x="580" y="6"/>
                  </a:lnTo>
                  <a:lnTo>
                    <a:pt x="776" y="74"/>
                  </a:lnTo>
                  <a:lnTo>
                    <a:pt x="801" y="86"/>
                  </a:lnTo>
                  <a:lnTo>
                    <a:pt x="821" y="99"/>
                  </a:lnTo>
                  <a:lnTo>
                    <a:pt x="838" y="113"/>
                  </a:lnTo>
                  <a:lnTo>
                    <a:pt x="843" y="118"/>
                  </a:lnTo>
                  <a:lnTo>
                    <a:pt x="846" y="123"/>
                  </a:lnTo>
                  <a:lnTo>
                    <a:pt x="849" y="125"/>
                  </a:lnTo>
                  <a:lnTo>
                    <a:pt x="862" y="143"/>
                  </a:lnTo>
                  <a:lnTo>
                    <a:pt x="870" y="160"/>
                  </a:lnTo>
                  <a:lnTo>
                    <a:pt x="876" y="175"/>
                  </a:lnTo>
                  <a:lnTo>
                    <a:pt x="880" y="186"/>
                  </a:lnTo>
                  <a:lnTo>
                    <a:pt x="882" y="194"/>
                  </a:lnTo>
                  <a:lnTo>
                    <a:pt x="882" y="538"/>
                  </a:lnTo>
                  <a:lnTo>
                    <a:pt x="875" y="592"/>
                  </a:lnTo>
                  <a:lnTo>
                    <a:pt x="866" y="639"/>
                  </a:lnTo>
                  <a:lnTo>
                    <a:pt x="856" y="683"/>
                  </a:lnTo>
                  <a:lnTo>
                    <a:pt x="843" y="722"/>
                  </a:lnTo>
                  <a:lnTo>
                    <a:pt x="828" y="756"/>
                  </a:lnTo>
                  <a:lnTo>
                    <a:pt x="814" y="787"/>
                  </a:lnTo>
                  <a:lnTo>
                    <a:pt x="798" y="813"/>
                  </a:lnTo>
                  <a:lnTo>
                    <a:pt x="783" y="836"/>
                  </a:lnTo>
                  <a:lnTo>
                    <a:pt x="767" y="855"/>
                  </a:lnTo>
                  <a:lnTo>
                    <a:pt x="752" y="872"/>
                  </a:lnTo>
                  <a:lnTo>
                    <a:pt x="739" y="885"/>
                  </a:lnTo>
                  <a:lnTo>
                    <a:pt x="726" y="895"/>
                  </a:lnTo>
                  <a:lnTo>
                    <a:pt x="715" y="903"/>
                  </a:lnTo>
                  <a:lnTo>
                    <a:pt x="714" y="903"/>
                  </a:lnTo>
                  <a:lnTo>
                    <a:pt x="713" y="904"/>
                  </a:lnTo>
                  <a:lnTo>
                    <a:pt x="711" y="905"/>
                  </a:lnTo>
                  <a:lnTo>
                    <a:pt x="709" y="906"/>
                  </a:lnTo>
                  <a:lnTo>
                    <a:pt x="708" y="908"/>
                  </a:lnTo>
                  <a:lnTo>
                    <a:pt x="708" y="908"/>
                  </a:lnTo>
                  <a:lnTo>
                    <a:pt x="670" y="935"/>
                  </a:lnTo>
                  <a:lnTo>
                    <a:pt x="636" y="964"/>
                  </a:lnTo>
                  <a:lnTo>
                    <a:pt x="602" y="992"/>
                  </a:lnTo>
                  <a:lnTo>
                    <a:pt x="567" y="1013"/>
                  </a:lnTo>
                  <a:lnTo>
                    <a:pt x="536" y="1028"/>
                  </a:lnTo>
                  <a:lnTo>
                    <a:pt x="506" y="1039"/>
                  </a:lnTo>
                  <a:lnTo>
                    <a:pt x="480" y="1045"/>
                  </a:lnTo>
                  <a:lnTo>
                    <a:pt x="459" y="1047"/>
                  </a:lnTo>
                  <a:lnTo>
                    <a:pt x="442" y="1048"/>
                  </a:lnTo>
                  <a:lnTo>
                    <a:pt x="430" y="1048"/>
                  </a:lnTo>
                  <a:lnTo>
                    <a:pt x="425" y="1047"/>
                  </a:lnTo>
                  <a:lnTo>
                    <a:pt x="417" y="1047"/>
                  </a:lnTo>
                  <a:lnTo>
                    <a:pt x="413" y="1047"/>
                  </a:lnTo>
                  <a:lnTo>
                    <a:pt x="394" y="1045"/>
                  </a:lnTo>
                  <a:lnTo>
                    <a:pt x="370" y="1038"/>
                  </a:lnTo>
                  <a:lnTo>
                    <a:pt x="344" y="1026"/>
                  </a:lnTo>
                  <a:lnTo>
                    <a:pt x="314" y="1010"/>
                  </a:lnTo>
                  <a:lnTo>
                    <a:pt x="282" y="991"/>
                  </a:lnTo>
                  <a:lnTo>
                    <a:pt x="250" y="970"/>
                  </a:lnTo>
                  <a:lnTo>
                    <a:pt x="215" y="943"/>
                  </a:lnTo>
                  <a:lnTo>
                    <a:pt x="175" y="914"/>
                  </a:lnTo>
                  <a:lnTo>
                    <a:pt x="175" y="914"/>
                  </a:lnTo>
                  <a:lnTo>
                    <a:pt x="175" y="914"/>
                  </a:lnTo>
                  <a:lnTo>
                    <a:pt x="175" y="914"/>
                  </a:lnTo>
                  <a:lnTo>
                    <a:pt x="175" y="914"/>
                  </a:lnTo>
                  <a:lnTo>
                    <a:pt x="173" y="912"/>
                  </a:lnTo>
                  <a:lnTo>
                    <a:pt x="171" y="912"/>
                  </a:lnTo>
                  <a:lnTo>
                    <a:pt x="170" y="911"/>
                  </a:lnTo>
                  <a:lnTo>
                    <a:pt x="170" y="911"/>
                  </a:lnTo>
                  <a:lnTo>
                    <a:pt x="138" y="886"/>
                  </a:lnTo>
                  <a:lnTo>
                    <a:pt x="110" y="858"/>
                  </a:lnTo>
                  <a:lnTo>
                    <a:pt x="86" y="825"/>
                  </a:lnTo>
                  <a:lnTo>
                    <a:pt x="66" y="793"/>
                  </a:lnTo>
                  <a:lnTo>
                    <a:pt x="49" y="759"/>
                  </a:lnTo>
                  <a:lnTo>
                    <a:pt x="36" y="724"/>
                  </a:lnTo>
                  <a:lnTo>
                    <a:pt x="26" y="691"/>
                  </a:lnTo>
                  <a:lnTo>
                    <a:pt x="17" y="658"/>
                  </a:lnTo>
                  <a:lnTo>
                    <a:pt x="11" y="629"/>
                  </a:lnTo>
                  <a:lnTo>
                    <a:pt x="6" y="602"/>
                  </a:lnTo>
                  <a:lnTo>
                    <a:pt x="3" y="581"/>
                  </a:lnTo>
                  <a:lnTo>
                    <a:pt x="2" y="564"/>
                  </a:lnTo>
                  <a:lnTo>
                    <a:pt x="0" y="553"/>
                  </a:lnTo>
                  <a:lnTo>
                    <a:pt x="0" y="549"/>
                  </a:lnTo>
                  <a:lnTo>
                    <a:pt x="0" y="193"/>
                  </a:lnTo>
                  <a:lnTo>
                    <a:pt x="5" y="178"/>
                  </a:lnTo>
                  <a:lnTo>
                    <a:pt x="11" y="163"/>
                  </a:lnTo>
                  <a:lnTo>
                    <a:pt x="12" y="161"/>
                  </a:lnTo>
                  <a:lnTo>
                    <a:pt x="12" y="157"/>
                  </a:lnTo>
                  <a:lnTo>
                    <a:pt x="18" y="147"/>
                  </a:lnTo>
                  <a:lnTo>
                    <a:pt x="26" y="136"/>
                  </a:lnTo>
                  <a:lnTo>
                    <a:pt x="27" y="132"/>
                  </a:lnTo>
                  <a:lnTo>
                    <a:pt x="29" y="130"/>
                  </a:lnTo>
                  <a:lnTo>
                    <a:pt x="36" y="120"/>
                  </a:lnTo>
                  <a:lnTo>
                    <a:pt x="45" y="111"/>
                  </a:lnTo>
                  <a:lnTo>
                    <a:pt x="46" y="110"/>
                  </a:lnTo>
                  <a:lnTo>
                    <a:pt x="47" y="109"/>
                  </a:lnTo>
                  <a:lnTo>
                    <a:pt x="66" y="92"/>
                  </a:lnTo>
                  <a:lnTo>
                    <a:pt x="85" y="80"/>
                  </a:lnTo>
                  <a:lnTo>
                    <a:pt x="103" y="72"/>
                  </a:lnTo>
                  <a:lnTo>
                    <a:pt x="117" y="67"/>
                  </a:lnTo>
                  <a:lnTo>
                    <a:pt x="127" y="64"/>
                  </a:lnTo>
                  <a:lnTo>
                    <a:pt x="308" y="64"/>
                  </a:lnTo>
                  <a:lnTo>
                    <a:pt x="344" y="62"/>
                  </a:lnTo>
                  <a:lnTo>
                    <a:pt x="377" y="54"/>
                  </a:lnTo>
                  <a:lnTo>
                    <a:pt x="401" y="47"/>
                  </a:lnTo>
                  <a:lnTo>
                    <a:pt x="427" y="37"/>
                  </a:lnTo>
                  <a:lnTo>
                    <a:pt x="455" y="26"/>
                  </a:lnTo>
                  <a:lnTo>
                    <a:pt x="482" y="17"/>
                  </a:lnTo>
                  <a:lnTo>
                    <a:pt x="510" y="6"/>
                  </a:lnTo>
                  <a:lnTo>
                    <a:pt x="532" y="0"/>
                  </a:lnTo>
                  <a:lnTo>
                    <a:pt x="55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29" name="Google Shape;10729;p24"/>
            <p:cNvSpPr/>
            <p:nvPr/>
          </p:nvSpPr>
          <p:spPr>
            <a:xfrm>
              <a:off x="5002" y="1457"/>
              <a:ext cx="1079" cy="442"/>
            </a:xfrm>
            <a:custGeom>
              <a:rect b="b" l="l" r="r" t="t"/>
              <a:pathLst>
                <a:path extrusionOk="0" h="442" w="1079">
                  <a:moveTo>
                    <a:pt x="313" y="0"/>
                  </a:moveTo>
                  <a:lnTo>
                    <a:pt x="874" y="0"/>
                  </a:lnTo>
                  <a:lnTo>
                    <a:pt x="897" y="7"/>
                  </a:lnTo>
                  <a:lnTo>
                    <a:pt x="912" y="16"/>
                  </a:lnTo>
                  <a:lnTo>
                    <a:pt x="922" y="26"/>
                  </a:lnTo>
                  <a:lnTo>
                    <a:pt x="925" y="37"/>
                  </a:lnTo>
                  <a:lnTo>
                    <a:pt x="925" y="50"/>
                  </a:lnTo>
                  <a:lnTo>
                    <a:pt x="923" y="61"/>
                  </a:lnTo>
                  <a:lnTo>
                    <a:pt x="919" y="69"/>
                  </a:lnTo>
                  <a:lnTo>
                    <a:pt x="915" y="87"/>
                  </a:lnTo>
                  <a:lnTo>
                    <a:pt x="915" y="105"/>
                  </a:lnTo>
                  <a:lnTo>
                    <a:pt x="920" y="122"/>
                  </a:lnTo>
                  <a:lnTo>
                    <a:pt x="930" y="137"/>
                  </a:lnTo>
                  <a:lnTo>
                    <a:pt x="944" y="148"/>
                  </a:lnTo>
                  <a:lnTo>
                    <a:pt x="961" y="155"/>
                  </a:lnTo>
                  <a:lnTo>
                    <a:pt x="987" y="164"/>
                  </a:lnTo>
                  <a:lnTo>
                    <a:pt x="1009" y="176"/>
                  </a:lnTo>
                  <a:lnTo>
                    <a:pt x="1027" y="190"/>
                  </a:lnTo>
                  <a:lnTo>
                    <a:pt x="1042" y="205"/>
                  </a:lnTo>
                  <a:lnTo>
                    <a:pt x="1054" y="222"/>
                  </a:lnTo>
                  <a:lnTo>
                    <a:pt x="1062" y="238"/>
                  </a:lnTo>
                  <a:lnTo>
                    <a:pt x="1070" y="253"/>
                  </a:lnTo>
                  <a:lnTo>
                    <a:pt x="1074" y="266"/>
                  </a:lnTo>
                  <a:lnTo>
                    <a:pt x="1077" y="277"/>
                  </a:lnTo>
                  <a:lnTo>
                    <a:pt x="1079" y="284"/>
                  </a:lnTo>
                  <a:lnTo>
                    <a:pt x="1079" y="442"/>
                  </a:lnTo>
                  <a:lnTo>
                    <a:pt x="1078" y="440"/>
                  </a:lnTo>
                  <a:lnTo>
                    <a:pt x="1074" y="432"/>
                  </a:lnTo>
                  <a:lnTo>
                    <a:pt x="1070" y="422"/>
                  </a:lnTo>
                  <a:lnTo>
                    <a:pt x="1066" y="417"/>
                  </a:lnTo>
                  <a:lnTo>
                    <a:pt x="1058" y="403"/>
                  </a:lnTo>
                  <a:lnTo>
                    <a:pt x="1053" y="396"/>
                  </a:lnTo>
                  <a:lnTo>
                    <a:pt x="1043" y="384"/>
                  </a:lnTo>
                  <a:lnTo>
                    <a:pt x="1037" y="376"/>
                  </a:lnTo>
                  <a:lnTo>
                    <a:pt x="1027" y="364"/>
                  </a:lnTo>
                  <a:lnTo>
                    <a:pt x="1019" y="357"/>
                  </a:lnTo>
                  <a:lnTo>
                    <a:pt x="1006" y="345"/>
                  </a:lnTo>
                  <a:lnTo>
                    <a:pt x="998" y="338"/>
                  </a:lnTo>
                  <a:lnTo>
                    <a:pt x="991" y="333"/>
                  </a:lnTo>
                  <a:lnTo>
                    <a:pt x="984" y="327"/>
                  </a:lnTo>
                  <a:lnTo>
                    <a:pt x="974" y="321"/>
                  </a:lnTo>
                  <a:lnTo>
                    <a:pt x="965" y="315"/>
                  </a:lnTo>
                  <a:lnTo>
                    <a:pt x="955" y="310"/>
                  </a:lnTo>
                  <a:lnTo>
                    <a:pt x="950" y="308"/>
                  </a:lnTo>
                  <a:lnTo>
                    <a:pt x="946" y="306"/>
                  </a:lnTo>
                  <a:lnTo>
                    <a:pt x="915" y="291"/>
                  </a:lnTo>
                  <a:lnTo>
                    <a:pt x="718" y="222"/>
                  </a:lnTo>
                  <a:lnTo>
                    <a:pt x="681" y="213"/>
                  </a:lnTo>
                  <a:lnTo>
                    <a:pt x="674" y="213"/>
                  </a:lnTo>
                  <a:lnTo>
                    <a:pt x="666" y="211"/>
                  </a:lnTo>
                  <a:lnTo>
                    <a:pt x="643" y="210"/>
                  </a:lnTo>
                  <a:lnTo>
                    <a:pt x="641" y="210"/>
                  </a:lnTo>
                  <a:lnTo>
                    <a:pt x="615" y="213"/>
                  </a:lnTo>
                  <a:lnTo>
                    <a:pt x="608" y="213"/>
                  </a:lnTo>
                  <a:lnTo>
                    <a:pt x="602" y="214"/>
                  </a:lnTo>
                  <a:lnTo>
                    <a:pt x="563" y="224"/>
                  </a:lnTo>
                  <a:lnTo>
                    <a:pt x="538" y="234"/>
                  </a:lnTo>
                  <a:lnTo>
                    <a:pt x="510" y="244"/>
                  </a:lnTo>
                  <a:lnTo>
                    <a:pt x="484" y="253"/>
                  </a:lnTo>
                  <a:lnTo>
                    <a:pt x="459" y="263"/>
                  </a:lnTo>
                  <a:lnTo>
                    <a:pt x="437" y="270"/>
                  </a:lnTo>
                  <a:lnTo>
                    <a:pt x="422" y="273"/>
                  </a:lnTo>
                  <a:lnTo>
                    <a:pt x="405" y="275"/>
                  </a:lnTo>
                  <a:lnTo>
                    <a:pt x="219" y="275"/>
                  </a:lnTo>
                  <a:lnTo>
                    <a:pt x="211" y="276"/>
                  </a:lnTo>
                  <a:lnTo>
                    <a:pt x="210" y="276"/>
                  </a:lnTo>
                  <a:lnTo>
                    <a:pt x="207" y="276"/>
                  </a:lnTo>
                  <a:lnTo>
                    <a:pt x="204" y="277"/>
                  </a:lnTo>
                  <a:lnTo>
                    <a:pt x="204" y="277"/>
                  </a:lnTo>
                  <a:lnTo>
                    <a:pt x="202" y="277"/>
                  </a:lnTo>
                  <a:lnTo>
                    <a:pt x="198" y="278"/>
                  </a:lnTo>
                  <a:lnTo>
                    <a:pt x="193" y="279"/>
                  </a:lnTo>
                  <a:lnTo>
                    <a:pt x="187" y="281"/>
                  </a:lnTo>
                  <a:lnTo>
                    <a:pt x="182" y="282"/>
                  </a:lnTo>
                  <a:lnTo>
                    <a:pt x="160" y="289"/>
                  </a:lnTo>
                  <a:lnTo>
                    <a:pt x="156" y="290"/>
                  </a:lnTo>
                  <a:lnTo>
                    <a:pt x="142" y="296"/>
                  </a:lnTo>
                  <a:lnTo>
                    <a:pt x="127" y="303"/>
                  </a:lnTo>
                  <a:lnTo>
                    <a:pt x="126" y="303"/>
                  </a:lnTo>
                  <a:lnTo>
                    <a:pt x="96" y="322"/>
                  </a:lnTo>
                  <a:lnTo>
                    <a:pt x="92" y="326"/>
                  </a:lnTo>
                  <a:lnTo>
                    <a:pt x="62" y="350"/>
                  </a:lnTo>
                  <a:lnTo>
                    <a:pt x="57" y="356"/>
                  </a:lnTo>
                  <a:lnTo>
                    <a:pt x="43" y="370"/>
                  </a:lnTo>
                  <a:lnTo>
                    <a:pt x="28" y="388"/>
                  </a:lnTo>
                  <a:lnTo>
                    <a:pt x="25" y="394"/>
                  </a:lnTo>
                  <a:lnTo>
                    <a:pt x="12" y="414"/>
                  </a:lnTo>
                  <a:lnTo>
                    <a:pt x="0" y="437"/>
                  </a:lnTo>
                  <a:lnTo>
                    <a:pt x="0" y="437"/>
                  </a:lnTo>
                  <a:lnTo>
                    <a:pt x="0" y="315"/>
                  </a:lnTo>
                  <a:lnTo>
                    <a:pt x="2" y="269"/>
                  </a:lnTo>
                  <a:lnTo>
                    <a:pt x="13" y="224"/>
                  </a:lnTo>
                  <a:lnTo>
                    <a:pt x="28" y="183"/>
                  </a:lnTo>
                  <a:lnTo>
                    <a:pt x="50" y="143"/>
                  </a:lnTo>
                  <a:lnTo>
                    <a:pt x="76" y="109"/>
                  </a:lnTo>
                  <a:lnTo>
                    <a:pt x="107" y="78"/>
                  </a:lnTo>
                  <a:lnTo>
                    <a:pt x="143" y="52"/>
                  </a:lnTo>
                  <a:lnTo>
                    <a:pt x="181" y="30"/>
                  </a:lnTo>
                  <a:lnTo>
                    <a:pt x="223" y="15"/>
                  </a:lnTo>
                  <a:lnTo>
                    <a:pt x="267" y="4"/>
                  </a:lnTo>
                  <a:lnTo>
                    <a:pt x="31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0" name="Google Shape;10730;p24"/>
            <p:cNvSpPr/>
            <p:nvPr/>
          </p:nvSpPr>
          <p:spPr>
            <a:xfrm>
              <a:off x="5165" y="2968"/>
              <a:ext cx="288" cy="319"/>
            </a:xfrm>
            <a:custGeom>
              <a:rect b="b" l="l" r="r" t="t"/>
              <a:pathLst>
                <a:path extrusionOk="0" h="319" w="288">
                  <a:moveTo>
                    <a:pt x="66" y="0"/>
                  </a:moveTo>
                  <a:lnTo>
                    <a:pt x="288" y="148"/>
                  </a:lnTo>
                  <a:lnTo>
                    <a:pt x="251" y="200"/>
                  </a:lnTo>
                  <a:lnTo>
                    <a:pt x="223" y="235"/>
                  </a:lnTo>
                  <a:lnTo>
                    <a:pt x="223" y="237"/>
                  </a:lnTo>
                  <a:lnTo>
                    <a:pt x="162" y="319"/>
                  </a:lnTo>
                  <a:lnTo>
                    <a:pt x="0" y="23"/>
                  </a:lnTo>
                  <a:lnTo>
                    <a:pt x="6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1" name="Google Shape;10731;p24"/>
            <p:cNvSpPr/>
            <p:nvPr/>
          </p:nvSpPr>
          <p:spPr>
            <a:xfrm>
              <a:off x="5392" y="2928"/>
              <a:ext cx="293" cy="99"/>
            </a:xfrm>
            <a:custGeom>
              <a:rect b="b" l="l" r="r" t="t"/>
              <a:pathLst>
                <a:path extrusionOk="0" h="99" w="293">
                  <a:moveTo>
                    <a:pt x="0" y="0"/>
                  </a:moveTo>
                  <a:lnTo>
                    <a:pt x="8" y="3"/>
                  </a:lnTo>
                  <a:lnTo>
                    <a:pt x="20" y="8"/>
                  </a:lnTo>
                  <a:lnTo>
                    <a:pt x="43" y="17"/>
                  </a:lnTo>
                  <a:lnTo>
                    <a:pt x="55" y="21"/>
                  </a:lnTo>
                  <a:lnTo>
                    <a:pt x="77" y="26"/>
                  </a:lnTo>
                  <a:lnTo>
                    <a:pt x="83" y="27"/>
                  </a:lnTo>
                  <a:lnTo>
                    <a:pt x="88" y="28"/>
                  </a:lnTo>
                  <a:lnTo>
                    <a:pt x="120" y="32"/>
                  </a:lnTo>
                  <a:lnTo>
                    <a:pt x="125" y="32"/>
                  </a:lnTo>
                  <a:lnTo>
                    <a:pt x="131" y="32"/>
                  </a:lnTo>
                  <a:lnTo>
                    <a:pt x="131" y="32"/>
                  </a:lnTo>
                  <a:lnTo>
                    <a:pt x="138" y="33"/>
                  </a:lnTo>
                  <a:lnTo>
                    <a:pt x="145" y="33"/>
                  </a:lnTo>
                  <a:lnTo>
                    <a:pt x="145" y="33"/>
                  </a:lnTo>
                  <a:lnTo>
                    <a:pt x="148" y="33"/>
                  </a:lnTo>
                  <a:lnTo>
                    <a:pt x="156" y="33"/>
                  </a:lnTo>
                  <a:lnTo>
                    <a:pt x="166" y="32"/>
                  </a:lnTo>
                  <a:lnTo>
                    <a:pt x="173" y="32"/>
                  </a:lnTo>
                  <a:lnTo>
                    <a:pt x="181" y="31"/>
                  </a:lnTo>
                  <a:lnTo>
                    <a:pt x="191" y="30"/>
                  </a:lnTo>
                  <a:lnTo>
                    <a:pt x="200" y="28"/>
                  </a:lnTo>
                  <a:lnTo>
                    <a:pt x="220" y="25"/>
                  </a:lnTo>
                  <a:lnTo>
                    <a:pt x="225" y="24"/>
                  </a:lnTo>
                  <a:lnTo>
                    <a:pt x="230" y="23"/>
                  </a:lnTo>
                  <a:lnTo>
                    <a:pt x="262" y="13"/>
                  </a:lnTo>
                  <a:lnTo>
                    <a:pt x="266" y="12"/>
                  </a:lnTo>
                  <a:lnTo>
                    <a:pt x="269" y="11"/>
                  </a:lnTo>
                  <a:lnTo>
                    <a:pt x="293" y="2"/>
                  </a:lnTo>
                  <a:lnTo>
                    <a:pt x="148" y="99"/>
                  </a:lnTo>
                  <a:lnTo>
                    <a:pt x="87" y="5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2" name="Google Shape;10732;p24"/>
            <p:cNvSpPr/>
            <p:nvPr/>
          </p:nvSpPr>
          <p:spPr>
            <a:xfrm>
              <a:off x="4118" y="996"/>
              <a:ext cx="2843" cy="2226"/>
            </a:xfrm>
            <a:custGeom>
              <a:rect b="b" l="l" r="r" t="t"/>
              <a:pathLst>
                <a:path extrusionOk="0" h="2226" w="2843">
                  <a:moveTo>
                    <a:pt x="1422" y="0"/>
                  </a:moveTo>
                  <a:lnTo>
                    <a:pt x="1523" y="3"/>
                  </a:lnTo>
                  <a:lnTo>
                    <a:pt x="1623" y="13"/>
                  </a:lnTo>
                  <a:lnTo>
                    <a:pt x="1720" y="31"/>
                  </a:lnTo>
                  <a:lnTo>
                    <a:pt x="1815" y="55"/>
                  </a:lnTo>
                  <a:lnTo>
                    <a:pt x="1907" y="84"/>
                  </a:lnTo>
                  <a:lnTo>
                    <a:pt x="1997" y="120"/>
                  </a:lnTo>
                  <a:lnTo>
                    <a:pt x="2084" y="163"/>
                  </a:lnTo>
                  <a:lnTo>
                    <a:pt x="2166" y="210"/>
                  </a:lnTo>
                  <a:lnTo>
                    <a:pt x="2246" y="263"/>
                  </a:lnTo>
                  <a:lnTo>
                    <a:pt x="2321" y="320"/>
                  </a:lnTo>
                  <a:lnTo>
                    <a:pt x="2392" y="383"/>
                  </a:lnTo>
                  <a:lnTo>
                    <a:pt x="2460" y="451"/>
                  </a:lnTo>
                  <a:lnTo>
                    <a:pt x="2523" y="522"/>
                  </a:lnTo>
                  <a:lnTo>
                    <a:pt x="2580" y="597"/>
                  </a:lnTo>
                  <a:lnTo>
                    <a:pt x="2633" y="677"/>
                  </a:lnTo>
                  <a:lnTo>
                    <a:pt x="2680" y="759"/>
                  </a:lnTo>
                  <a:lnTo>
                    <a:pt x="2723" y="846"/>
                  </a:lnTo>
                  <a:lnTo>
                    <a:pt x="2759" y="936"/>
                  </a:lnTo>
                  <a:lnTo>
                    <a:pt x="2788" y="1028"/>
                  </a:lnTo>
                  <a:lnTo>
                    <a:pt x="2812" y="1123"/>
                  </a:lnTo>
                  <a:lnTo>
                    <a:pt x="2830" y="1220"/>
                  </a:lnTo>
                  <a:lnTo>
                    <a:pt x="2840" y="1320"/>
                  </a:lnTo>
                  <a:lnTo>
                    <a:pt x="2843" y="1421"/>
                  </a:lnTo>
                  <a:lnTo>
                    <a:pt x="2841" y="1520"/>
                  </a:lnTo>
                  <a:lnTo>
                    <a:pt x="2830" y="1617"/>
                  </a:lnTo>
                  <a:lnTo>
                    <a:pt x="2814" y="1711"/>
                  </a:lnTo>
                  <a:lnTo>
                    <a:pt x="2791" y="1804"/>
                  </a:lnTo>
                  <a:lnTo>
                    <a:pt x="2762" y="1895"/>
                  </a:lnTo>
                  <a:lnTo>
                    <a:pt x="2728" y="1982"/>
                  </a:lnTo>
                  <a:lnTo>
                    <a:pt x="2688" y="2067"/>
                  </a:lnTo>
                  <a:lnTo>
                    <a:pt x="2643" y="2149"/>
                  </a:lnTo>
                  <a:lnTo>
                    <a:pt x="2593" y="2226"/>
                  </a:lnTo>
                  <a:lnTo>
                    <a:pt x="2568" y="2192"/>
                  </a:lnTo>
                  <a:lnTo>
                    <a:pt x="2540" y="2161"/>
                  </a:lnTo>
                  <a:lnTo>
                    <a:pt x="2508" y="2135"/>
                  </a:lnTo>
                  <a:lnTo>
                    <a:pt x="2472" y="2112"/>
                  </a:lnTo>
                  <a:lnTo>
                    <a:pt x="2434" y="2095"/>
                  </a:lnTo>
                  <a:lnTo>
                    <a:pt x="1906" y="1904"/>
                  </a:lnTo>
                  <a:lnTo>
                    <a:pt x="1906" y="1904"/>
                  </a:lnTo>
                  <a:lnTo>
                    <a:pt x="1901" y="1902"/>
                  </a:lnTo>
                  <a:lnTo>
                    <a:pt x="1849" y="1883"/>
                  </a:lnTo>
                  <a:lnTo>
                    <a:pt x="1849" y="1883"/>
                  </a:lnTo>
                  <a:lnTo>
                    <a:pt x="1785" y="1860"/>
                  </a:lnTo>
                  <a:lnTo>
                    <a:pt x="1785" y="1784"/>
                  </a:lnTo>
                  <a:lnTo>
                    <a:pt x="1803" y="1768"/>
                  </a:lnTo>
                  <a:lnTo>
                    <a:pt x="1822" y="1749"/>
                  </a:lnTo>
                  <a:lnTo>
                    <a:pt x="1843" y="1728"/>
                  </a:lnTo>
                  <a:lnTo>
                    <a:pt x="1863" y="1703"/>
                  </a:lnTo>
                  <a:lnTo>
                    <a:pt x="1883" y="1674"/>
                  </a:lnTo>
                  <a:lnTo>
                    <a:pt x="1902" y="1641"/>
                  </a:lnTo>
                  <a:lnTo>
                    <a:pt x="1920" y="1604"/>
                  </a:lnTo>
                  <a:lnTo>
                    <a:pt x="1937" y="1562"/>
                  </a:lnTo>
                  <a:lnTo>
                    <a:pt x="1952" y="1516"/>
                  </a:lnTo>
                  <a:lnTo>
                    <a:pt x="1965" y="1464"/>
                  </a:lnTo>
                  <a:lnTo>
                    <a:pt x="1976" y="1407"/>
                  </a:lnTo>
                  <a:lnTo>
                    <a:pt x="1985" y="1345"/>
                  </a:lnTo>
                  <a:lnTo>
                    <a:pt x="1985" y="1344"/>
                  </a:lnTo>
                  <a:lnTo>
                    <a:pt x="1986" y="1340"/>
                  </a:lnTo>
                  <a:lnTo>
                    <a:pt x="1988" y="1330"/>
                  </a:lnTo>
                  <a:lnTo>
                    <a:pt x="1992" y="1313"/>
                  </a:lnTo>
                  <a:lnTo>
                    <a:pt x="1997" y="1291"/>
                  </a:lnTo>
                  <a:lnTo>
                    <a:pt x="2004" y="1268"/>
                  </a:lnTo>
                  <a:lnTo>
                    <a:pt x="2013" y="1240"/>
                  </a:lnTo>
                  <a:lnTo>
                    <a:pt x="2024" y="1211"/>
                  </a:lnTo>
                  <a:lnTo>
                    <a:pt x="2038" y="1182"/>
                  </a:lnTo>
                  <a:lnTo>
                    <a:pt x="2054" y="1154"/>
                  </a:lnTo>
                  <a:lnTo>
                    <a:pt x="2068" y="1128"/>
                  </a:lnTo>
                  <a:lnTo>
                    <a:pt x="2078" y="1101"/>
                  </a:lnTo>
                  <a:lnTo>
                    <a:pt x="2084" y="1072"/>
                  </a:lnTo>
                  <a:lnTo>
                    <a:pt x="2086" y="1043"/>
                  </a:lnTo>
                  <a:lnTo>
                    <a:pt x="2086" y="740"/>
                  </a:lnTo>
                  <a:lnTo>
                    <a:pt x="2085" y="733"/>
                  </a:lnTo>
                  <a:lnTo>
                    <a:pt x="2085" y="728"/>
                  </a:lnTo>
                  <a:lnTo>
                    <a:pt x="2082" y="719"/>
                  </a:lnTo>
                  <a:lnTo>
                    <a:pt x="2080" y="705"/>
                  </a:lnTo>
                  <a:lnTo>
                    <a:pt x="2074" y="688"/>
                  </a:lnTo>
                  <a:lnTo>
                    <a:pt x="2067" y="669"/>
                  </a:lnTo>
                  <a:lnTo>
                    <a:pt x="2057" y="646"/>
                  </a:lnTo>
                  <a:lnTo>
                    <a:pt x="2045" y="623"/>
                  </a:lnTo>
                  <a:lnTo>
                    <a:pt x="2030" y="600"/>
                  </a:lnTo>
                  <a:lnTo>
                    <a:pt x="2012" y="577"/>
                  </a:lnTo>
                  <a:lnTo>
                    <a:pt x="1989" y="555"/>
                  </a:lnTo>
                  <a:lnTo>
                    <a:pt x="1962" y="535"/>
                  </a:lnTo>
                  <a:lnTo>
                    <a:pt x="1932" y="517"/>
                  </a:lnTo>
                  <a:lnTo>
                    <a:pt x="1932" y="490"/>
                  </a:lnTo>
                  <a:lnTo>
                    <a:pt x="1927" y="461"/>
                  </a:lnTo>
                  <a:lnTo>
                    <a:pt x="1915" y="431"/>
                  </a:lnTo>
                  <a:lnTo>
                    <a:pt x="1907" y="417"/>
                  </a:lnTo>
                  <a:lnTo>
                    <a:pt x="1895" y="402"/>
                  </a:lnTo>
                  <a:lnTo>
                    <a:pt x="1881" y="387"/>
                  </a:lnTo>
                  <a:lnTo>
                    <a:pt x="1862" y="373"/>
                  </a:lnTo>
                  <a:lnTo>
                    <a:pt x="1838" y="360"/>
                  </a:lnTo>
                  <a:lnTo>
                    <a:pt x="1810" y="348"/>
                  </a:lnTo>
                  <a:lnTo>
                    <a:pt x="1777" y="340"/>
                  </a:lnTo>
                  <a:lnTo>
                    <a:pt x="1771" y="340"/>
                  </a:lnTo>
                  <a:lnTo>
                    <a:pt x="1765" y="338"/>
                  </a:lnTo>
                  <a:lnTo>
                    <a:pt x="1197" y="338"/>
                  </a:lnTo>
                  <a:lnTo>
                    <a:pt x="1143" y="342"/>
                  </a:lnTo>
                  <a:lnTo>
                    <a:pt x="1090" y="353"/>
                  </a:lnTo>
                  <a:lnTo>
                    <a:pt x="1040" y="368"/>
                  </a:lnTo>
                  <a:lnTo>
                    <a:pt x="992" y="390"/>
                  </a:lnTo>
                  <a:lnTo>
                    <a:pt x="948" y="417"/>
                  </a:lnTo>
                  <a:lnTo>
                    <a:pt x="908" y="449"/>
                  </a:lnTo>
                  <a:lnTo>
                    <a:pt x="871" y="485"/>
                  </a:lnTo>
                  <a:lnTo>
                    <a:pt x="838" y="527"/>
                  </a:lnTo>
                  <a:lnTo>
                    <a:pt x="812" y="571"/>
                  </a:lnTo>
                  <a:lnTo>
                    <a:pt x="789" y="617"/>
                  </a:lnTo>
                  <a:lnTo>
                    <a:pt x="774" y="669"/>
                  </a:lnTo>
                  <a:lnTo>
                    <a:pt x="763" y="721"/>
                  </a:lnTo>
                  <a:lnTo>
                    <a:pt x="761" y="776"/>
                  </a:lnTo>
                  <a:lnTo>
                    <a:pt x="761" y="998"/>
                  </a:lnTo>
                  <a:lnTo>
                    <a:pt x="763" y="1036"/>
                  </a:lnTo>
                  <a:lnTo>
                    <a:pt x="770" y="1072"/>
                  </a:lnTo>
                  <a:lnTo>
                    <a:pt x="782" y="1107"/>
                  </a:lnTo>
                  <a:lnTo>
                    <a:pt x="799" y="1140"/>
                  </a:lnTo>
                  <a:lnTo>
                    <a:pt x="820" y="1170"/>
                  </a:lnTo>
                  <a:lnTo>
                    <a:pt x="836" y="1192"/>
                  </a:lnTo>
                  <a:lnTo>
                    <a:pt x="848" y="1219"/>
                  </a:lnTo>
                  <a:lnTo>
                    <a:pt x="855" y="1247"/>
                  </a:lnTo>
                  <a:lnTo>
                    <a:pt x="859" y="1277"/>
                  </a:lnTo>
                  <a:lnTo>
                    <a:pt x="859" y="1344"/>
                  </a:lnTo>
                  <a:lnTo>
                    <a:pt x="859" y="1350"/>
                  </a:lnTo>
                  <a:lnTo>
                    <a:pt x="860" y="1363"/>
                  </a:lnTo>
                  <a:lnTo>
                    <a:pt x="861" y="1381"/>
                  </a:lnTo>
                  <a:lnTo>
                    <a:pt x="865" y="1405"/>
                  </a:lnTo>
                  <a:lnTo>
                    <a:pt x="868" y="1432"/>
                  </a:lnTo>
                  <a:lnTo>
                    <a:pt x="874" y="1463"/>
                  </a:lnTo>
                  <a:lnTo>
                    <a:pt x="883" y="1497"/>
                  </a:lnTo>
                  <a:lnTo>
                    <a:pt x="893" y="1534"/>
                  </a:lnTo>
                  <a:lnTo>
                    <a:pt x="906" y="1570"/>
                  </a:lnTo>
                  <a:lnTo>
                    <a:pt x="923" y="1610"/>
                  </a:lnTo>
                  <a:lnTo>
                    <a:pt x="942" y="1648"/>
                  </a:lnTo>
                  <a:lnTo>
                    <a:pt x="965" y="1686"/>
                  </a:lnTo>
                  <a:lnTo>
                    <a:pt x="992" y="1723"/>
                  </a:lnTo>
                  <a:lnTo>
                    <a:pt x="1023" y="1758"/>
                  </a:lnTo>
                  <a:lnTo>
                    <a:pt x="1059" y="1789"/>
                  </a:lnTo>
                  <a:lnTo>
                    <a:pt x="1059" y="1860"/>
                  </a:lnTo>
                  <a:lnTo>
                    <a:pt x="996" y="1883"/>
                  </a:lnTo>
                  <a:lnTo>
                    <a:pt x="996" y="1883"/>
                  </a:lnTo>
                  <a:lnTo>
                    <a:pt x="942" y="1902"/>
                  </a:lnTo>
                  <a:lnTo>
                    <a:pt x="937" y="1904"/>
                  </a:lnTo>
                  <a:lnTo>
                    <a:pt x="937" y="1904"/>
                  </a:lnTo>
                  <a:lnTo>
                    <a:pt x="410" y="2095"/>
                  </a:lnTo>
                  <a:lnTo>
                    <a:pt x="371" y="2112"/>
                  </a:lnTo>
                  <a:lnTo>
                    <a:pt x="336" y="2135"/>
                  </a:lnTo>
                  <a:lnTo>
                    <a:pt x="304" y="2161"/>
                  </a:lnTo>
                  <a:lnTo>
                    <a:pt x="275" y="2192"/>
                  </a:lnTo>
                  <a:lnTo>
                    <a:pt x="252" y="2226"/>
                  </a:lnTo>
                  <a:lnTo>
                    <a:pt x="201" y="2149"/>
                  </a:lnTo>
                  <a:lnTo>
                    <a:pt x="156" y="2067"/>
                  </a:lnTo>
                  <a:lnTo>
                    <a:pt x="116" y="1982"/>
                  </a:lnTo>
                  <a:lnTo>
                    <a:pt x="82" y="1895"/>
                  </a:lnTo>
                  <a:lnTo>
                    <a:pt x="54" y="1804"/>
                  </a:lnTo>
                  <a:lnTo>
                    <a:pt x="31" y="1711"/>
                  </a:lnTo>
                  <a:lnTo>
                    <a:pt x="14" y="1617"/>
                  </a:lnTo>
                  <a:lnTo>
                    <a:pt x="3" y="1519"/>
                  </a:lnTo>
                  <a:lnTo>
                    <a:pt x="0" y="1421"/>
                  </a:lnTo>
                  <a:lnTo>
                    <a:pt x="3" y="1320"/>
                  </a:lnTo>
                  <a:lnTo>
                    <a:pt x="14" y="1220"/>
                  </a:lnTo>
                  <a:lnTo>
                    <a:pt x="32" y="1123"/>
                  </a:lnTo>
                  <a:lnTo>
                    <a:pt x="56" y="1028"/>
                  </a:lnTo>
                  <a:lnTo>
                    <a:pt x="86" y="936"/>
                  </a:lnTo>
                  <a:lnTo>
                    <a:pt x="122" y="846"/>
                  </a:lnTo>
                  <a:lnTo>
                    <a:pt x="163" y="759"/>
                  </a:lnTo>
                  <a:lnTo>
                    <a:pt x="211" y="677"/>
                  </a:lnTo>
                  <a:lnTo>
                    <a:pt x="263" y="597"/>
                  </a:lnTo>
                  <a:lnTo>
                    <a:pt x="322" y="522"/>
                  </a:lnTo>
                  <a:lnTo>
                    <a:pt x="384" y="451"/>
                  </a:lnTo>
                  <a:lnTo>
                    <a:pt x="452" y="383"/>
                  </a:lnTo>
                  <a:lnTo>
                    <a:pt x="522" y="320"/>
                  </a:lnTo>
                  <a:lnTo>
                    <a:pt x="599" y="263"/>
                  </a:lnTo>
                  <a:lnTo>
                    <a:pt x="677" y="210"/>
                  </a:lnTo>
                  <a:lnTo>
                    <a:pt x="761" y="163"/>
                  </a:lnTo>
                  <a:lnTo>
                    <a:pt x="847" y="120"/>
                  </a:lnTo>
                  <a:lnTo>
                    <a:pt x="936" y="84"/>
                  </a:lnTo>
                  <a:lnTo>
                    <a:pt x="1029" y="55"/>
                  </a:lnTo>
                  <a:lnTo>
                    <a:pt x="1123" y="31"/>
                  </a:lnTo>
                  <a:lnTo>
                    <a:pt x="1221" y="13"/>
                  </a:lnTo>
                  <a:lnTo>
                    <a:pt x="1320" y="3"/>
                  </a:lnTo>
                  <a:lnTo>
                    <a:pt x="142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3" name="Google Shape;10733;p24"/>
            <p:cNvSpPr/>
            <p:nvPr/>
          </p:nvSpPr>
          <p:spPr>
            <a:xfrm>
              <a:off x="4452" y="3033"/>
              <a:ext cx="2177" cy="806"/>
            </a:xfrm>
            <a:custGeom>
              <a:rect b="b" l="l" r="r" t="t"/>
              <a:pathLst>
                <a:path extrusionOk="0" h="806" w="2177">
                  <a:moveTo>
                    <a:pt x="596" y="0"/>
                  </a:moveTo>
                  <a:lnTo>
                    <a:pt x="814" y="397"/>
                  </a:lnTo>
                  <a:lnTo>
                    <a:pt x="824" y="410"/>
                  </a:lnTo>
                  <a:lnTo>
                    <a:pt x="835" y="420"/>
                  </a:lnTo>
                  <a:lnTo>
                    <a:pt x="849" y="426"/>
                  </a:lnTo>
                  <a:lnTo>
                    <a:pt x="865" y="429"/>
                  </a:lnTo>
                  <a:lnTo>
                    <a:pt x="868" y="429"/>
                  </a:lnTo>
                  <a:lnTo>
                    <a:pt x="887" y="426"/>
                  </a:lnTo>
                  <a:lnTo>
                    <a:pt x="904" y="417"/>
                  </a:lnTo>
                  <a:lnTo>
                    <a:pt x="918" y="404"/>
                  </a:lnTo>
                  <a:lnTo>
                    <a:pt x="1035" y="244"/>
                  </a:lnTo>
                  <a:lnTo>
                    <a:pt x="1035" y="244"/>
                  </a:lnTo>
                  <a:lnTo>
                    <a:pt x="1036" y="242"/>
                  </a:lnTo>
                  <a:lnTo>
                    <a:pt x="1036" y="242"/>
                  </a:lnTo>
                  <a:lnTo>
                    <a:pt x="1088" y="172"/>
                  </a:lnTo>
                  <a:lnTo>
                    <a:pt x="1258" y="404"/>
                  </a:lnTo>
                  <a:lnTo>
                    <a:pt x="1272" y="417"/>
                  </a:lnTo>
                  <a:lnTo>
                    <a:pt x="1289" y="426"/>
                  </a:lnTo>
                  <a:lnTo>
                    <a:pt x="1308" y="429"/>
                  </a:lnTo>
                  <a:lnTo>
                    <a:pt x="1312" y="429"/>
                  </a:lnTo>
                  <a:lnTo>
                    <a:pt x="1327" y="426"/>
                  </a:lnTo>
                  <a:lnTo>
                    <a:pt x="1340" y="420"/>
                  </a:lnTo>
                  <a:lnTo>
                    <a:pt x="1352" y="410"/>
                  </a:lnTo>
                  <a:lnTo>
                    <a:pt x="1362" y="397"/>
                  </a:lnTo>
                  <a:lnTo>
                    <a:pt x="1580" y="0"/>
                  </a:lnTo>
                  <a:lnTo>
                    <a:pt x="2058" y="174"/>
                  </a:lnTo>
                  <a:lnTo>
                    <a:pt x="2085" y="186"/>
                  </a:lnTo>
                  <a:lnTo>
                    <a:pt x="2110" y="203"/>
                  </a:lnTo>
                  <a:lnTo>
                    <a:pt x="2131" y="222"/>
                  </a:lnTo>
                  <a:lnTo>
                    <a:pt x="2150" y="246"/>
                  </a:lnTo>
                  <a:lnTo>
                    <a:pt x="2165" y="272"/>
                  </a:lnTo>
                  <a:lnTo>
                    <a:pt x="2177" y="297"/>
                  </a:lnTo>
                  <a:lnTo>
                    <a:pt x="2115" y="367"/>
                  </a:lnTo>
                  <a:lnTo>
                    <a:pt x="2048" y="433"/>
                  </a:lnTo>
                  <a:lnTo>
                    <a:pt x="1976" y="494"/>
                  </a:lnTo>
                  <a:lnTo>
                    <a:pt x="1901" y="550"/>
                  </a:lnTo>
                  <a:lnTo>
                    <a:pt x="1822" y="601"/>
                  </a:lnTo>
                  <a:lnTo>
                    <a:pt x="1740" y="646"/>
                  </a:lnTo>
                  <a:lnTo>
                    <a:pt x="1655" y="688"/>
                  </a:lnTo>
                  <a:lnTo>
                    <a:pt x="1567" y="723"/>
                  </a:lnTo>
                  <a:lnTo>
                    <a:pt x="1475" y="752"/>
                  </a:lnTo>
                  <a:lnTo>
                    <a:pt x="1382" y="775"/>
                  </a:lnTo>
                  <a:lnTo>
                    <a:pt x="1286" y="792"/>
                  </a:lnTo>
                  <a:lnTo>
                    <a:pt x="1188" y="803"/>
                  </a:lnTo>
                  <a:lnTo>
                    <a:pt x="1088" y="806"/>
                  </a:lnTo>
                  <a:lnTo>
                    <a:pt x="989" y="803"/>
                  </a:lnTo>
                  <a:lnTo>
                    <a:pt x="890" y="792"/>
                  </a:lnTo>
                  <a:lnTo>
                    <a:pt x="794" y="775"/>
                  </a:lnTo>
                  <a:lnTo>
                    <a:pt x="700" y="752"/>
                  </a:lnTo>
                  <a:lnTo>
                    <a:pt x="609" y="723"/>
                  </a:lnTo>
                  <a:lnTo>
                    <a:pt x="521" y="688"/>
                  </a:lnTo>
                  <a:lnTo>
                    <a:pt x="435" y="646"/>
                  </a:lnTo>
                  <a:lnTo>
                    <a:pt x="353" y="601"/>
                  </a:lnTo>
                  <a:lnTo>
                    <a:pt x="274" y="550"/>
                  </a:lnTo>
                  <a:lnTo>
                    <a:pt x="200" y="494"/>
                  </a:lnTo>
                  <a:lnTo>
                    <a:pt x="129" y="432"/>
                  </a:lnTo>
                  <a:lnTo>
                    <a:pt x="62" y="367"/>
                  </a:lnTo>
                  <a:lnTo>
                    <a:pt x="0" y="297"/>
                  </a:lnTo>
                  <a:lnTo>
                    <a:pt x="12" y="269"/>
                  </a:lnTo>
                  <a:lnTo>
                    <a:pt x="27" y="244"/>
                  </a:lnTo>
                  <a:lnTo>
                    <a:pt x="45" y="222"/>
                  </a:lnTo>
                  <a:lnTo>
                    <a:pt x="67" y="201"/>
                  </a:lnTo>
                  <a:lnTo>
                    <a:pt x="90" y="186"/>
                  </a:lnTo>
                  <a:lnTo>
                    <a:pt x="118" y="174"/>
                  </a:lnTo>
                  <a:lnTo>
                    <a:pt x="59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4" name="Google Shape;10734;p24"/>
            <p:cNvSpPr/>
            <p:nvPr/>
          </p:nvSpPr>
          <p:spPr>
            <a:xfrm>
              <a:off x="5628" y="2968"/>
              <a:ext cx="287" cy="319"/>
            </a:xfrm>
            <a:custGeom>
              <a:rect b="b" l="l" r="r" t="t"/>
              <a:pathLst>
                <a:path extrusionOk="0" h="319" w="287">
                  <a:moveTo>
                    <a:pt x="222" y="0"/>
                  </a:moveTo>
                  <a:lnTo>
                    <a:pt x="287" y="23"/>
                  </a:lnTo>
                  <a:lnTo>
                    <a:pt x="125" y="319"/>
                  </a:lnTo>
                  <a:lnTo>
                    <a:pt x="0" y="148"/>
                  </a:lnTo>
                  <a:lnTo>
                    <a:pt x="22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5" name="Google Shape;10735;p24"/>
            <p:cNvSpPr/>
            <p:nvPr/>
          </p:nvSpPr>
          <p:spPr>
            <a:xfrm>
              <a:off x="3574" y="451"/>
              <a:ext cx="723" cy="724"/>
            </a:xfrm>
            <a:custGeom>
              <a:rect b="b" l="l" r="r" t="t"/>
              <a:pathLst>
                <a:path extrusionOk="0" h="724" w="723">
                  <a:moveTo>
                    <a:pt x="62" y="0"/>
                  </a:moveTo>
                  <a:lnTo>
                    <a:pt x="626" y="0"/>
                  </a:lnTo>
                  <a:lnTo>
                    <a:pt x="646" y="3"/>
                  </a:lnTo>
                  <a:lnTo>
                    <a:pt x="663" y="12"/>
                  </a:lnTo>
                  <a:lnTo>
                    <a:pt x="676" y="25"/>
                  </a:lnTo>
                  <a:lnTo>
                    <a:pt x="685" y="41"/>
                  </a:lnTo>
                  <a:lnTo>
                    <a:pt x="688" y="62"/>
                  </a:lnTo>
                  <a:lnTo>
                    <a:pt x="685" y="81"/>
                  </a:lnTo>
                  <a:lnTo>
                    <a:pt x="676" y="97"/>
                  </a:lnTo>
                  <a:lnTo>
                    <a:pt x="663" y="111"/>
                  </a:lnTo>
                  <a:lnTo>
                    <a:pt x="646" y="120"/>
                  </a:lnTo>
                  <a:lnTo>
                    <a:pt x="626" y="122"/>
                  </a:lnTo>
                  <a:lnTo>
                    <a:pt x="210" y="122"/>
                  </a:lnTo>
                  <a:lnTo>
                    <a:pt x="706" y="619"/>
                  </a:lnTo>
                  <a:lnTo>
                    <a:pt x="717" y="634"/>
                  </a:lnTo>
                  <a:lnTo>
                    <a:pt x="723" y="653"/>
                  </a:lnTo>
                  <a:lnTo>
                    <a:pt x="723" y="671"/>
                  </a:lnTo>
                  <a:lnTo>
                    <a:pt x="717" y="690"/>
                  </a:lnTo>
                  <a:lnTo>
                    <a:pt x="706" y="706"/>
                  </a:lnTo>
                  <a:lnTo>
                    <a:pt x="693" y="715"/>
                  </a:lnTo>
                  <a:lnTo>
                    <a:pt x="677" y="721"/>
                  </a:lnTo>
                  <a:lnTo>
                    <a:pt x="662" y="724"/>
                  </a:lnTo>
                  <a:lnTo>
                    <a:pt x="646" y="721"/>
                  </a:lnTo>
                  <a:lnTo>
                    <a:pt x="632" y="715"/>
                  </a:lnTo>
                  <a:lnTo>
                    <a:pt x="619" y="706"/>
                  </a:lnTo>
                  <a:lnTo>
                    <a:pt x="123" y="209"/>
                  </a:lnTo>
                  <a:lnTo>
                    <a:pt x="123" y="626"/>
                  </a:lnTo>
                  <a:lnTo>
                    <a:pt x="119" y="646"/>
                  </a:lnTo>
                  <a:lnTo>
                    <a:pt x="111" y="663"/>
                  </a:lnTo>
                  <a:lnTo>
                    <a:pt x="98" y="676"/>
                  </a:lnTo>
                  <a:lnTo>
                    <a:pt x="81" y="684"/>
                  </a:lnTo>
                  <a:lnTo>
                    <a:pt x="62" y="688"/>
                  </a:lnTo>
                  <a:lnTo>
                    <a:pt x="42" y="684"/>
                  </a:lnTo>
                  <a:lnTo>
                    <a:pt x="25" y="676"/>
                  </a:lnTo>
                  <a:lnTo>
                    <a:pt x="12" y="663"/>
                  </a:lnTo>
                  <a:lnTo>
                    <a:pt x="4" y="646"/>
                  </a:lnTo>
                  <a:lnTo>
                    <a:pt x="0" y="626"/>
                  </a:lnTo>
                  <a:lnTo>
                    <a:pt x="0" y="62"/>
                  </a:lnTo>
                  <a:lnTo>
                    <a:pt x="1" y="50"/>
                  </a:lnTo>
                  <a:lnTo>
                    <a:pt x="5" y="38"/>
                  </a:lnTo>
                  <a:lnTo>
                    <a:pt x="13" y="23"/>
                  </a:lnTo>
                  <a:lnTo>
                    <a:pt x="24" y="13"/>
                  </a:lnTo>
                  <a:lnTo>
                    <a:pt x="38" y="4"/>
                  </a:lnTo>
                  <a:lnTo>
                    <a:pt x="50" y="1"/>
                  </a:lnTo>
                  <a:lnTo>
                    <a:pt x="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6" name="Google Shape;10736;p24"/>
            <p:cNvSpPr/>
            <p:nvPr/>
          </p:nvSpPr>
          <p:spPr>
            <a:xfrm>
              <a:off x="6784" y="451"/>
              <a:ext cx="722" cy="724"/>
            </a:xfrm>
            <a:custGeom>
              <a:rect b="b" l="l" r="r" t="t"/>
              <a:pathLst>
                <a:path extrusionOk="0" h="724" w="722">
                  <a:moveTo>
                    <a:pt x="96" y="0"/>
                  </a:moveTo>
                  <a:lnTo>
                    <a:pt x="660" y="0"/>
                  </a:lnTo>
                  <a:lnTo>
                    <a:pt x="672" y="1"/>
                  </a:lnTo>
                  <a:lnTo>
                    <a:pt x="684" y="4"/>
                  </a:lnTo>
                  <a:lnTo>
                    <a:pt x="699" y="13"/>
                  </a:lnTo>
                  <a:lnTo>
                    <a:pt x="709" y="23"/>
                  </a:lnTo>
                  <a:lnTo>
                    <a:pt x="718" y="38"/>
                  </a:lnTo>
                  <a:lnTo>
                    <a:pt x="721" y="50"/>
                  </a:lnTo>
                  <a:lnTo>
                    <a:pt x="722" y="62"/>
                  </a:lnTo>
                  <a:lnTo>
                    <a:pt x="722" y="626"/>
                  </a:lnTo>
                  <a:lnTo>
                    <a:pt x="719" y="646"/>
                  </a:lnTo>
                  <a:lnTo>
                    <a:pt x="710" y="663"/>
                  </a:lnTo>
                  <a:lnTo>
                    <a:pt x="697" y="676"/>
                  </a:lnTo>
                  <a:lnTo>
                    <a:pt x="681" y="684"/>
                  </a:lnTo>
                  <a:lnTo>
                    <a:pt x="660" y="688"/>
                  </a:lnTo>
                  <a:lnTo>
                    <a:pt x="641" y="684"/>
                  </a:lnTo>
                  <a:lnTo>
                    <a:pt x="625" y="676"/>
                  </a:lnTo>
                  <a:lnTo>
                    <a:pt x="611" y="663"/>
                  </a:lnTo>
                  <a:lnTo>
                    <a:pt x="602" y="646"/>
                  </a:lnTo>
                  <a:lnTo>
                    <a:pt x="600" y="626"/>
                  </a:lnTo>
                  <a:lnTo>
                    <a:pt x="600" y="209"/>
                  </a:lnTo>
                  <a:lnTo>
                    <a:pt x="103" y="706"/>
                  </a:lnTo>
                  <a:lnTo>
                    <a:pt x="90" y="715"/>
                  </a:lnTo>
                  <a:lnTo>
                    <a:pt x="76" y="721"/>
                  </a:lnTo>
                  <a:lnTo>
                    <a:pt x="60" y="724"/>
                  </a:lnTo>
                  <a:lnTo>
                    <a:pt x="44" y="721"/>
                  </a:lnTo>
                  <a:lnTo>
                    <a:pt x="29" y="715"/>
                  </a:lnTo>
                  <a:lnTo>
                    <a:pt x="16" y="706"/>
                  </a:lnTo>
                  <a:lnTo>
                    <a:pt x="4" y="690"/>
                  </a:lnTo>
                  <a:lnTo>
                    <a:pt x="0" y="671"/>
                  </a:lnTo>
                  <a:lnTo>
                    <a:pt x="0" y="653"/>
                  </a:lnTo>
                  <a:lnTo>
                    <a:pt x="4" y="634"/>
                  </a:lnTo>
                  <a:lnTo>
                    <a:pt x="16" y="619"/>
                  </a:lnTo>
                  <a:lnTo>
                    <a:pt x="513" y="122"/>
                  </a:lnTo>
                  <a:lnTo>
                    <a:pt x="96" y="122"/>
                  </a:lnTo>
                  <a:lnTo>
                    <a:pt x="76" y="120"/>
                  </a:lnTo>
                  <a:lnTo>
                    <a:pt x="59" y="111"/>
                  </a:lnTo>
                  <a:lnTo>
                    <a:pt x="46" y="97"/>
                  </a:lnTo>
                  <a:lnTo>
                    <a:pt x="38" y="81"/>
                  </a:lnTo>
                  <a:lnTo>
                    <a:pt x="34" y="62"/>
                  </a:lnTo>
                  <a:lnTo>
                    <a:pt x="38" y="41"/>
                  </a:lnTo>
                  <a:lnTo>
                    <a:pt x="46" y="25"/>
                  </a:lnTo>
                  <a:lnTo>
                    <a:pt x="59" y="12"/>
                  </a:lnTo>
                  <a:lnTo>
                    <a:pt x="76" y="3"/>
                  </a:lnTo>
                  <a:lnTo>
                    <a:pt x="9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7" name="Google Shape;10737;p24"/>
            <p:cNvSpPr/>
            <p:nvPr/>
          </p:nvSpPr>
          <p:spPr>
            <a:xfrm>
              <a:off x="3574" y="3660"/>
              <a:ext cx="723" cy="723"/>
            </a:xfrm>
            <a:custGeom>
              <a:rect b="b" l="l" r="r" t="t"/>
              <a:pathLst>
                <a:path extrusionOk="0" h="723" w="723">
                  <a:moveTo>
                    <a:pt x="652" y="0"/>
                  </a:moveTo>
                  <a:lnTo>
                    <a:pt x="672" y="0"/>
                  </a:lnTo>
                  <a:lnTo>
                    <a:pt x="689" y="6"/>
                  </a:lnTo>
                  <a:lnTo>
                    <a:pt x="706" y="17"/>
                  </a:lnTo>
                  <a:lnTo>
                    <a:pt x="717" y="34"/>
                  </a:lnTo>
                  <a:lnTo>
                    <a:pt x="723" y="51"/>
                  </a:lnTo>
                  <a:lnTo>
                    <a:pt x="723" y="71"/>
                  </a:lnTo>
                  <a:lnTo>
                    <a:pt x="717" y="88"/>
                  </a:lnTo>
                  <a:lnTo>
                    <a:pt x="706" y="104"/>
                  </a:lnTo>
                  <a:lnTo>
                    <a:pt x="210" y="600"/>
                  </a:lnTo>
                  <a:lnTo>
                    <a:pt x="626" y="600"/>
                  </a:lnTo>
                  <a:lnTo>
                    <a:pt x="646" y="604"/>
                  </a:lnTo>
                  <a:lnTo>
                    <a:pt x="663" y="612"/>
                  </a:lnTo>
                  <a:lnTo>
                    <a:pt x="676" y="625"/>
                  </a:lnTo>
                  <a:lnTo>
                    <a:pt x="685" y="642"/>
                  </a:lnTo>
                  <a:lnTo>
                    <a:pt x="688" y="661"/>
                  </a:lnTo>
                  <a:lnTo>
                    <a:pt x="685" y="681"/>
                  </a:lnTo>
                  <a:lnTo>
                    <a:pt x="676" y="698"/>
                  </a:lnTo>
                  <a:lnTo>
                    <a:pt x="663" y="711"/>
                  </a:lnTo>
                  <a:lnTo>
                    <a:pt x="646" y="719"/>
                  </a:lnTo>
                  <a:lnTo>
                    <a:pt x="626" y="723"/>
                  </a:lnTo>
                  <a:lnTo>
                    <a:pt x="62" y="723"/>
                  </a:lnTo>
                  <a:lnTo>
                    <a:pt x="50" y="722"/>
                  </a:lnTo>
                  <a:lnTo>
                    <a:pt x="38" y="718"/>
                  </a:lnTo>
                  <a:lnTo>
                    <a:pt x="24" y="710"/>
                  </a:lnTo>
                  <a:lnTo>
                    <a:pt x="13" y="699"/>
                  </a:lnTo>
                  <a:lnTo>
                    <a:pt x="5" y="685"/>
                  </a:lnTo>
                  <a:lnTo>
                    <a:pt x="1" y="673"/>
                  </a:lnTo>
                  <a:lnTo>
                    <a:pt x="0" y="661"/>
                  </a:lnTo>
                  <a:lnTo>
                    <a:pt x="0" y="97"/>
                  </a:lnTo>
                  <a:lnTo>
                    <a:pt x="4" y="78"/>
                  </a:lnTo>
                  <a:lnTo>
                    <a:pt x="12" y="60"/>
                  </a:lnTo>
                  <a:lnTo>
                    <a:pt x="25" y="47"/>
                  </a:lnTo>
                  <a:lnTo>
                    <a:pt x="42" y="38"/>
                  </a:lnTo>
                  <a:lnTo>
                    <a:pt x="62" y="35"/>
                  </a:lnTo>
                  <a:lnTo>
                    <a:pt x="81" y="38"/>
                  </a:lnTo>
                  <a:lnTo>
                    <a:pt x="98" y="47"/>
                  </a:lnTo>
                  <a:lnTo>
                    <a:pt x="111" y="60"/>
                  </a:lnTo>
                  <a:lnTo>
                    <a:pt x="119" y="78"/>
                  </a:lnTo>
                  <a:lnTo>
                    <a:pt x="123" y="97"/>
                  </a:lnTo>
                  <a:lnTo>
                    <a:pt x="123" y="513"/>
                  </a:lnTo>
                  <a:lnTo>
                    <a:pt x="619" y="17"/>
                  </a:lnTo>
                  <a:lnTo>
                    <a:pt x="635" y="6"/>
                  </a:lnTo>
                  <a:lnTo>
                    <a:pt x="65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38" name="Google Shape;10738;p24"/>
            <p:cNvSpPr/>
            <p:nvPr/>
          </p:nvSpPr>
          <p:spPr>
            <a:xfrm>
              <a:off x="6784" y="3660"/>
              <a:ext cx="722" cy="723"/>
            </a:xfrm>
            <a:custGeom>
              <a:rect b="b" l="l" r="r" t="t"/>
              <a:pathLst>
                <a:path extrusionOk="0" h="723" w="722">
                  <a:moveTo>
                    <a:pt x="51" y="0"/>
                  </a:moveTo>
                  <a:lnTo>
                    <a:pt x="69" y="0"/>
                  </a:lnTo>
                  <a:lnTo>
                    <a:pt x="88" y="6"/>
                  </a:lnTo>
                  <a:lnTo>
                    <a:pt x="103" y="17"/>
                  </a:lnTo>
                  <a:lnTo>
                    <a:pt x="600" y="513"/>
                  </a:lnTo>
                  <a:lnTo>
                    <a:pt x="600" y="97"/>
                  </a:lnTo>
                  <a:lnTo>
                    <a:pt x="602" y="78"/>
                  </a:lnTo>
                  <a:lnTo>
                    <a:pt x="611" y="60"/>
                  </a:lnTo>
                  <a:lnTo>
                    <a:pt x="625" y="47"/>
                  </a:lnTo>
                  <a:lnTo>
                    <a:pt x="641" y="38"/>
                  </a:lnTo>
                  <a:lnTo>
                    <a:pt x="660" y="35"/>
                  </a:lnTo>
                  <a:lnTo>
                    <a:pt x="681" y="38"/>
                  </a:lnTo>
                  <a:lnTo>
                    <a:pt x="697" y="47"/>
                  </a:lnTo>
                  <a:lnTo>
                    <a:pt x="710" y="60"/>
                  </a:lnTo>
                  <a:lnTo>
                    <a:pt x="719" y="78"/>
                  </a:lnTo>
                  <a:lnTo>
                    <a:pt x="722" y="97"/>
                  </a:lnTo>
                  <a:lnTo>
                    <a:pt x="722" y="661"/>
                  </a:lnTo>
                  <a:lnTo>
                    <a:pt x="721" y="673"/>
                  </a:lnTo>
                  <a:lnTo>
                    <a:pt x="718" y="685"/>
                  </a:lnTo>
                  <a:lnTo>
                    <a:pt x="709" y="699"/>
                  </a:lnTo>
                  <a:lnTo>
                    <a:pt x="699" y="710"/>
                  </a:lnTo>
                  <a:lnTo>
                    <a:pt x="684" y="718"/>
                  </a:lnTo>
                  <a:lnTo>
                    <a:pt x="672" y="722"/>
                  </a:lnTo>
                  <a:lnTo>
                    <a:pt x="660" y="723"/>
                  </a:lnTo>
                  <a:lnTo>
                    <a:pt x="96" y="723"/>
                  </a:lnTo>
                  <a:lnTo>
                    <a:pt x="76" y="719"/>
                  </a:lnTo>
                  <a:lnTo>
                    <a:pt x="59" y="711"/>
                  </a:lnTo>
                  <a:lnTo>
                    <a:pt x="46" y="698"/>
                  </a:lnTo>
                  <a:lnTo>
                    <a:pt x="38" y="681"/>
                  </a:lnTo>
                  <a:lnTo>
                    <a:pt x="34" y="661"/>
                  </a:lnTo>
                  <a:lnTo>
                    <a:pt x="38" y="642"/>
                  </a:lnTo>
                  <a:lnTo>
                    <a:pt x="46" y="625"/>
                  </a:lnTo>
                  <a:lnTo>
                    <a:pt x="59" y="612"/>
                  </a:lnTo>
                  <a:lnTo>
                    <a:pt x="76" y="604"/>
                  </a:lnTo>
                  <a:lnTo>
                    <a:pt x="96" y="600"/>
                  </a:lnTo>
                  <a:lnTo>
                    <a:pt x="513" y="600"/>
                  </a:lnTo>
                  <a:lnTo>
                    <a:pt x="16" y="104"/>
                  </a:lnTo>
                  <a:lnTo>
                    <a:pt x="4" y="88"/>
                  </a:lnTo>
                  <a:lnTo>
                    <a:pt x="0" y="71"/>
                  </a:lnTo>
                  <a:lnTo>
                    <a:pt x="0" y="51"/>
                  </a:lnTo>
                  <a:lnTo>
                    <a:pt x="4" y="34"/>
                  </a:lnTo>
                  <a:lnTo>
                    <a:pt x="16" y="17"/>
                  </a:lnTo>
                  <a:lnTo>
                    <a:pt x="32" y="6"/>
                  </a:lnTo>
                  <a:lnTo>
                    <a:pt x="5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39" name="Google Shape;10739;p24"/>
          <p:cNvGrpSpPr/>
          <p:nvPr/>
        </p:nvGrpSpPr>
        <p:grpSpPr>
          <a:xfrm>
            <a:off x="3332030" y="9383598"/>
            <a:ext cx="680463" cy="570241"/>
            <a:chOff x="4518" y="854"/>
            <a:chExt cx="3809" cy="3192"/>
          </a:xfrm>
        </p:grpSpPr>
        <p:sp>
          <p:nvSpPr>
            <p:cNvPr id="10740" name="Google Shape;10740;p24"/>
            <p:cNvSpPr/>
            <p:nvPr/>
          </p:nvSpPr>
          <p:spPr>
            <a:xfrm>
              <a:off x="4518" y="1636"/>
              <a:ext cx="2601" cy="2410"/>
            </a:xfrm>
            <a:custGeom>
              <a:rect b="b" l="l" r="r" t="t"/>
              <a:pathLst>
                <a:path extrusionOk="0" h="2410" w="2601">
                  <a:moveTo>
                    <a:pt x="149" y="0"/>
                  </a:moveTo>
                  <a:lnTo>
                    <a:pt x="1086" y="0"/>
                  </a:lnTo>
                  <a:lnTo>
                    <a:pt x="1086" y="859"/>
                  </a:lnTo>
                  <a:lnTo>
                    <a:pt x="1089" y="904"/>
                  </a:lnTo>
                  <a:lnTo>
                    <a:pt x="1100" y="946"/>
                  </a:lnTo>
                  <a:lnTo>
                    <a:pt x="1116" y="984"/>
                  </a:lnTo>
                  <a:lnTo>
                    <a:pt x="1138" y="1020"/>
                  </a:lnTo>
                  <a:lnTo>
                    <a:pt x="1166" y="1052"/>
                  </a:lnTo>
                  <a:lnTo>
                    <a:pt x="1197" y="1079"/>
                  </a:lnTo>
                  <a:lnTo>
                    <a:pt x="1233" y="1101"/>
                  </a:lnTo>
                  <a:lnTo>
                    <a:pt x="1272" y="1118"/>
                  </a:lnTo>
                  <a:lnTo>
                    <a:pt x="1314" y="1129"/>
                  </a:lnTo>
                  <a:lnTo>
                    <a:pt x="1358" y="1132"/>
                  </a:lnTo>
                  <a:lnTo>
                    <a:pt x="1358" y="1132"/>
                  </a:lnTo>
                  <a:lnTo>
                    <a:pt x="2601" y="1132"/>
                  </a:lnTo>
                  <a:lnTo>
                    <a:pt x="2601" y="1642"/>
                  </a:lnTo>
                  <a:lnTo>
                    <a:pt x="2597" y="1672"/>
                  </a:lnTo>
                  <a:lnTo>
                    <a:pt x="2589" y="1700"/>
                  </a:lnTo>
                  <a:lnTo>
                    <a:pt x="2575" y="1725"/>
                  </a:lnTo>
                  <a:lnTo>
                    <a:pt x="2557" y="1747"/>
                  </a:lnTo>
                  <a:lnTo>
                    <a:pt x="2535" y="1766"/>
                  </a:lnTo>
                  <a:lnTo>
                    <a:pt x="2509" y="1780"/>
                  </a:lnTo>
                  <a:lnTo>
                    <a:pt x="2482" y="1788"/>
                  </a:lnTo>
                  <a:lnTo>
                    <a:pt x="2451" y="1791"/>
                  </a:lnTo>
                  <a:lnTo>
                    <a:pt x="1137" y="1791"/>
                  </a:lnTo>
                  <a:lnTo>
                    <a:pt x="540" y="2388"/>
                  </a:lnTo>
                  <a:lnTo>
                    <a:pt x="523" y="2401"/>
                  </a:lnTo>
                  <a:lnTo>
                    <a:pt x="505" y="2408"/>
                  </a:lnTo>
                  <a:lnTo>
                    <a:pt x="486" y="2410"/>
                  </a:lnTo>
                  <a:lnTo>
                    <a:pt x="467" y="2408"/>
                  </a:lnTo>
                  <a:lnTo>
                    <a:pt x="450" y="2401"/>
                  </a:lnTo>
                  <a:lnTo>
                    <a:pt x="435" y="2389"/>
                  </a:lnTo>
                  <a:lnTo>
                    <a:pt x="423" y="2374"/>
                  </a:lnTo>
                  <a:lnTo>
                    <a:pt x="415" y="2356"/>
                  </a:lnTo>
                  <a:lnTo>
                    <a:pt x="412" y="2335"/>
                  </a:lnTo>
                  <a:lnTo>
                    <a:pt x="412" y="1791"/>
                  </a:lnTo>
                  <a:lnTo>
                    <a:pt x="149" y="1791"/>
                  </a:lnTo>
                  <a:lnTo>
                    <a:pt x="119" y="1788"/>
                  </a:lnTo>
                  <a:lnTo>
                    <a:pt x="91" y="1780"/>
                  </a:lnTo>
                  <a:lnTo>
                    <a:pt x="66" y="1766"/>
                  </a:lnTo>
                  <a:lnTo>
                    <a:pt x="44" y="1747"/>
                  </a:lnTo>
                  <a:lnTo>
                    <a:pt x="25" y="1725"/>
                  </a:lnTo>
                  <a:lnTo>
                    <a:pt x="12" y="1700"/>
                  </a:lnTo>
                  <a:lnTo>
                    <a:pt x="3" y="1672"/>
                  </a:lnTo>
                  <a:lnTo>
                    <a:pt x="0" y="1642"/>
                  </a:lnTo>
                  <a:lnTo>
                    <a:pt x="0" y="149"/>
                  </a:lnTo>
                  <a:lnTo>
                    <a:pt x="3" y="119"/>
                  </a:lnTo>
                  <a:lnTo>
                    <a:pt x="12" y="91"/>
                  </a:lnTo>
                  <a:lnTo>
                    <a:pt x="25" y="66"/>
                  </a:lnTo>
                  <a:lnTo>
                    <a:pt x="44" y="44"/>
                  </a:lnTo>
                  <a:lnTo>
                    <a:pt x="66" y="25"/>
                  </a:lnTo>
                  <a:lnTo>
                    <a:pt x="91" y="13"/>
                  </a:lnTo>
                  <a:lnTo>
                    <a:pt x="119" y="3"/>
                  </a:lnTo>
                  <a:lnTo>
                    <a:pt x="1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1" name="Google Shape;10741;p24"/>
            <p:cNvSpPr/>
            <p:nvPr/>
          </p:nvSpPr>
          <p:spPr>
            <a:xfrm>
              <a:off x="5726" y="854"/>
              <a:ext cx="2601" cy="2410"/>
            </a:xfrm>
            <a:custGeom>
              <a:rect b="b" l="l" r="r" t="t"/>
              <a:pathLst>
                <a:path extrusionOk="0" h="2410" w="2601">
                  <a:moveTo>
                    <a:pt x="2001" y="687"/>
                  </a:moveTo>
                  <a:lnTo>
                    <a:pt x="1969" y="690"/>
                  </a:lnTo>
                  <a:lnTo>
                    <a:pt x="1938" y="699"/>
                  </a:lnTo>
                  <a:lnTo>
                    <a:pt x="1911" y="711"/>
                  </a:lnTo>
                  <a:lnTo>
                    <a:pt x="1885" y="729"/>
                  </a:lnTo>
                  <a:lnTo>
                    <a:pt x="1863" y="751"/>
                  </a:lnTo>
                  <a:lnTo>
                    <a:pt x="1846" y="776"/>
                  </a:lnTo>
                  <a:lnTo>
                    <a:pt x="1833" y="804"/>
                  </a:lnTo>
                  <a:lnTo>
                    <a:pt x="1825" y="834"/>
                  </a:lnTo>
                  <a:lnTo>
                    <a:pt x="1822" y="866"/>
                  </a:lnTo>
                  <a:lnTo>
                    <a:pt x="1825" y="897"/>
                  </a:lnTo>
                  <a:lnTo>
                    <a:pt x="1833" y="929"/>
                  </a:lnTo>
                  <a:lnTo>
                    <a:pt x="1846" y="956"/>
                  </a:lnTo>
                  <a:lnTo>
                    <a:pt x="1863" y="981"/>
                  </a:lnTo>
                  <a:lnTo>
                    <a:pt x="1885" y="1003"/>
                  </a:lnTo>
                  <a:lnTo>
                    <a:pt x="1911" y="1020"/>
                  </a:lnTo>
                  <a:lnTo>
                    <a:pt x="1938" y="1034"/>
                  </a:lnTo>
                  <a:lnTo>
                    <a:pt x="1969" y="1042"/>
                  </a:lnTo>
                  <a:lnTo>
                    <a:pt x="2001" y="1044"/>
                  </a:lnTo>
                  <a:lnTo>
                    <a:pt x="2032" y="1042"/>
                  </a:lnTo>
                  <a:lnTo>
                    <a:pt x="2063" y="1034"/>
                  </a:lnTo>
                  <a:lnTo>
                    <a:pt x="2091" y="1020"/>
                  </a:lnTo>
                  <a:lnTo>
                    <a:pt x="2115" y="1003"/>
                  </a:lnTo>
                  <a:lnTo>
                    <a:pt x="2137" y="981"/>
                  </a:lnTo>
                  <a:lnTo>
                    <a:pt x="2155" y="956"/>
                  </a:lnTo>
                  <a:lnTo>
                    <a:pt x="2169" y="929"/>
                  </a:lnTo>
                  <a:lnTo>
                    <a:pt x="2177" y="897"/>
                  </a:lnTo>
                  <a:lnTo>
                    <a:pt x="2179" y="866"/>
                  </a:lnTo>
                  <a:lnTo>
                    <a:pt x="2177" y="834"/>
                  </a:lnTo>
                  <a:lnTo>
                    <a:pt x="2169" y="804"/>
                  </a:lnTo>
                  <a:lnTo>
                    <a:pt x="2155" y="776"/>
                  </a:lnTo>
                  <a:lnTo>
                    <a:pt x="2137" y="751"/>
                  </a:lnTo>
                  <a:lnTo>
                    <a:pt x="2115" y="729"/>
                  </a:lnTo>
                  <a:lnTo>
                    <a:pt x="2091" y="711"/>
                  </a:lnTo>
                  <a:lnTo>
                    <a:pt x="2063" y="699"/>
                  </a:lnTo>
                  <a:lnTo>
                    <a:pt x="2032" y="690"/>
                  </a:lnTo>
                  <a:lnTo>
                    <a:pt x="2001" y="687"/>
                  </a:lnTo>
                  <a:close/>
                  <a:moveTo>
                    <a:pt x="1301" y="687"/>
                  </a:moveTo>
                  <a:lnTo>
                    <a:pt x="1269" y="690"/>
                  </a:lnTo>
                  <a:lnTo>
                    <a:pt x="1239" y="699"/>
                  </a:lnTo>
                  <a:lnTo>
                    <a:pt x="1211" y="711"/>
                  </a:lnTo>
                  <a:lnTo>
                    <a:pt x="1186" y="729"/>
                  </a:lnTo>
                  <a:lnTo>
                    <a:pt x="1165" y="751"/>
                  </a:lnTo>
                  <a:lnTo>
                    <a:pt x="1146" y="776"/>
                  </a:lnTo>
                  <a:lnTo>
                    <a:pt x="1134" y="804"/>
                  </a:lnTo>
                  <a:lnTo>
                    <a:pt x="1126" y="834"/>
                  </a:lnTo>
                  <a:lnTo>
                    <a:pt x="1122" y="866"/>
                  </a:lnTo>
                  <a:lnTo>
                    <a:pt x="1126" y="897"/>
                  </a:lnTo>
                  <a:lnTo>
                    <a:pt x="1134" y="929"/>
                  </a:lnTo>
                  <a:lnTo>
                    <a:pt x="1146" y="956"/>
                  </a:lnTo>
                  <a:lnTo>
                    <a:pt x="1165" y="981"/>
                  </a:lnTo>
                  <a:lnTo>
                    <a:pt x="1186" y="1003"/>
                  </a:lnTo>
                  <a:lnTo>
                    <a:pt x="1211" y="1020"/>
                  </a:lnTo>
                  <a:lnTo>
                    <a:pt x="1239" y="1034"/>
                  </a:lnTo>
                  <a:lnTo>
                    <a:pt x="1269" y="1042"/>
                  </a:lnTo>
                  <a:lnTo>
                    <a:pt x="1301" y="1044"/>
                  </a:lnTo>
                  <a:lnTo>
                    <a:pt x="1334" y="1042"/>
                  </a:lnTo>
                  <a:lnTo>
                    <a:pt x="1364" y="1034"/>
                  </a:lnTo>
                  <a:lnTo>
                    <a:pt x="1392" y="1020"/>
                  </a:lnTo>
                  <a:lnTo>
                    <a:pt x="1416" y="1003"/>
                  </a:lnTo>
                  <a:lnTo>
                    <a:pt x="1438" y="981"/>
                  </a:lnTo>
                  <a:lnTo>
                    <a:pt x="1455" y="956"/>
                  </a:lnTo>
                  <a:lnTo>
                    <a:pt x="1469" y="929"/>
                  </a:lnTo>
                  <a:lnTo>
                    <a:pt x="1477" y="897"/>
                  </a:lnTo>
                  <a:lnTo>
                    <a:pt x="1479" y="866"/>
                  </a:lnTo>
                  <a:lnTo>
                    <a:pt x="1477" y="834"/>
                  </a:lnTo>
                  <a:lnTo>
                    <a:pt x="1469" y="804"/>
                  </a:lnTo>
                  <a:lnTo>
                    <a:pt x="1455" y="776"/>
                  </a:lnTo>
                  <a:lnTo>
                    <a:pt x="1438" y="751"/>
                  </a:lnTo>
                  <a:lnTo>
                    <a:pt x="1416" y="729"/>
                  </a:lnTo>
                  <a:lnTo>
                    <a:pt x="1392" y="711"/>
                  </a:lnTo>
                  <a:lnTo>
                    <a:pt x="1364" y="699"/>
                  </a:lnTo>
                  <a:lnTo>
                    <a:pt x="1334" y="690"/>
                  </a:lnTo>
                  <a:lnTo>
                    <a:pt x="1301" y="687"/>
                  </a:lnTo>
                  <a:close/>
                  <a:moveTo>
                    <a:pt x="602" y="687"/>
                  </a:moveTo>
                  <a:lnTo>
                    <a:pt x="569" y="690"/>
                  </a:lnTo>
                  <a:lnTo>
                    <a:pt x="539" y="699"/>
                  </a:lnTo>
                  <a:lnTo>
                    <a:pt x="512" y="711"/>
                  </a:lnTo>
                  <a:lnTo>
                    <a:pt x="486" y="729"/>
                  </a:lnTo>
                  <a:lnTo>
                    <a:pt x="465" y="751"/>
                  </a:lnTo>
                  <a:lnTo>
                    <a:pt x="447" y="776"/>
                  </a:lnTo>
                  <a:lnTo>
                    <a:pt x="434" y="804"/>
                  </a:lnTo>
                  <a:lnTo>
                    <a:pt x="426" y="834"/>
                  </a:lnTo>
                  <a:lnTo>
                    <a:pt x="422" y="866"/>
                  </a:lnTo>
                  <a:lnTo>
                    <a:pt x="426" y="897"/>
                  </a:lnTo>
                  <a:lnTo>
                    <a:pt x="434" y="929"/>
                  </a:lnTo>
                  <a:lnTo>
                    <a:pt x="447" y="956"/>
                  </a:lnTo>
                  <a:lnTo>
                    <a:pt x="465" y="981"/>
                  </a:lnTo>
                  <a:lnTo>
                    <a:pt x="486" y="1003"/>
                  </a:lnTo>
                  <a:lnTo>
                    <a:pt x="512" y="1020"/>
                  </a:lnTo>
                  <a:lnTo>
                    <a:pt x="539" y="1034"/>
                  </a:lnTo>
                  <a:lnTo>
                    <a:pt x="569" y="1042"/>
                  </a:lnTo>
                  <a:lnTo>
                    <a:pt x="602" y="1044"/>
                  </a:lnTo>
                  <a:lnTo>
                    <a:pt x="634" y="1042"/>
                  </a:lnTo>
                  <a:lnTo>
                    <a:pt x="664" y="1034"/>
                  </a:lnTo>
                  <a:lnTo>
                    <a:pt x="692" y="1020"/>
                  </a:lnTo>
                  <a:lnTo>
                    <a:pt x="716" y="1003"/>
                  </a:lnTo>
                  <a:lnTo>
                    <a:pt x="738" y="981"/>
                  </a:lnTo>
                  <a:lnTo>
                    <a:pt x="756" y="956"/>
                  </a:lnTo>
                  <a:lnTo>
                    <a:pt x="769" y="929"/>
                  </a:lnTo>
                  <a:lnTo>
                    <a:pt x="777" y="897"/>
                  </a:lnTo>
                  <a:lnTo>
                    <a:pt x="780" y="866"/>
                  </a:lnTo>
                  <a:lnTo>
                    <a:pt x="777" y="834"/>
                  </a:lnTo>
                  <a:lnTo>
                    <a:pt x="769" y="804"/>
                  </a:lnTo>
                  <a:lnTo>
                    <a:pt x="756" y="776"/>
                  </a:lnTo>
                  <a:lnTo>
                    <a:pt x="738" y="751"/>
                  </a:lnTo>
                  <a:lnTo>
                    <a:pt x="716" y="729"/>
                  </a:lnTo>
                  <a:lnTo>
                    <a:pt x="692" y="711"/>
                  </a:lnTo>
                  <a:lnTo>
                    <a:pt x="664" y="699"/>
                  </a:lnTo>
                  <a:lnTo>
                    <a:pt x="634" y="690"/>
                  </a:lnTo>
                  <a:lnTo>
                    <a:pt x="602" y="687"/>
                  </a:lnTo>
                  <a:close/>
                  <a:moveTo>
                    <a:pt x="150" y="0"/>
                  </a:moveTo>
                  <a:lnTo>
                    <a:pt x="2452" y="0"/>
                  </a:lnTo>
                  <a:lnTo>
                    <a:pt x="2482" y="3"/>
                  </a:lnTo>
                  <a:lnTo>
                    <a:pt x="2510" y="12"/>
                  </a:lnTo>
                  <a:lnTo>
                    <a:pt x="2535" y="25"/>
                  </a:lnTo>
                  <a:lnTo>
                    <a:pt x="2557" y="44"/>
                  </a:lnTo>
                  <a:lnTo>
                    <a:pt x="2576" y="66"/>
                  </a:lnTo>
                  <a:lnTo>
                    <a:pt x="2589" y="91"/>
                  </a:lnTo>
                  <a:lnTo>
                    <a:pt x="2599" y="119"/>
                  </a:lnTo>
                  <a:lnTo>
                    <a:pt x="2601" y="149"/>
                  </a:lnTo>
                  <a:lnTo>
                    <a:pt x="2601" y="1641"/>
                  </a:lnTo>
                  <a:lnTo>
                    <a:pt x="2599" y="1671"/>
                  </a:lnTo>
                  <a:lnTo>
                    <a:pt x="2589" y="1700"/>
                  </a:lnTo>
                  <a:lnTo>
                    <a:pt x="2576" y="1726"/>
                  </a:lnTo>
                  <a:lnTo>
                    <a:pt x="2557" y="1748"/>
                  </a:lnTo>
                  <a:lnTo>
                    <a:pt x="2535" y="1765"/>
                  </a:lnTo>
                  <a:lnTo>
                    <a:pt x="2510" y="1779"/>
                  </a:lnTo>
                  <a:lnTo>
                    <a:pt x="2482" y="1788"/>
                  </a:lnTo>
                  <a:lnTo>
                    <a:pt x="2452" y="1790"/>
                  </a:lnTo>
                  <a:lnTo>
                    <a:pt x="2189" y="1790"/>
                  </a:lnTo>
                  <a:lnTo>
                    <a:pt x="2189" y="2335"/>
                  </a:lnTo>
                  <a:lnTo>
                    <a:pt x="2186" y="2356"/>
                  </a:lnTo>
                  <a:lnTo>
                    <a:pt x="2179" y="2374"/>
                  </a:lnTo>
                  <a:lnTo>
                    <a:pt x="2166" y="2388"/>
                  </a:lnTo>
                  <a:lnTo>
                    <a:pt x="2151" y="2400"/>
                  </a:lnTo>
                  <a:lnTo>
                    <a:pt x="2134" y="2407"/>
                  </a:lnTo>
                  <a:lnTo>
                    <a:pt x="2115" y="2410"/>
                  </a:lnTo>
                  <a:lnTo>
                    <a:pt x="2097" y="2408"/>
                  </a:lnTo>
                  <a:lnTo>
                    <a:pt x="2078" y="2401"/>
                  </a:lnTo>
                  <a:lnTo>
                    <a:pt x="2061" y="2388"/>
                  </a:lnTo>
                  <a:lnTo>
                    <a:pt x="1464" y="1790"/>
                  </a:lnTo>
                  <a:lnTo>
                    <a:pt x="150" y="1790"/>
                  </a:lnTo>
                  <a:lnTo>
                    <a:pt x="120" y="1788"/>
                  </a:lnTo>
                  <a:lnTo>
                    <a:pt x="92" y="1779"/>
                  </a:lnTo>
                  <a:lnTo>
                    <a:pt x="66" y="1765"/>
                  </a:lnTo>
                  <a:lnTo>
                    <a:pt x="44" y="1748"/>
                  </a:lnTo>
                  <a:lnTo>
                    <a:pt x="26" y="1726"/>
                  </a:lnTo>
                  <a:lnTo>
                    <a:pt x="12" y="1700"/>
                  </a:lnTo>
                  <a:lnTo>
                    <a:pt x="4" y="1671"/>
                  </a:lnTo>
                  <a:lnTo>
                    <a:pt x="0" y="1641"/>
                  </a:lnTo>
                  <a:lnTo>
                    <a:pt x="0" y="149"/>
                  </a:lnTo>
                  <a:lnTo>
                    <a:pt x="4" y="119"/>
                  </a:lnTo>
                  <a:lnTo>
                    <a:pt x="12" y="91"/>
                  </a:lnTo>
                  <a:lnTo>
                    <a:pt x="26" y="66"/>
                  </a:lnTo>
                  <a:lnTo>
                    <a:pt x="44" y="44"/>
                  </a:lnTo>
                  <a:lnTo>
                    <a:pt x="66" y="25"/>
                  </a:lnTo>
                  <a:lnTo>
                    <a:pt x="92" y="12"/>
                  </a:lnTo>
                  <a:lnTo>
                    <a:pt x="120" y="3"/>
                  </a:lnTo>
                  <a:lnTo>
                    <a:pt x="15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42" name="Google Shape;10742;p24"/>
          <p:cNvGrpSpPr/>
          <p:nvPr/>
        </p:nvGrpSpPr>
        <p:grpSpPr>
          <a:xfrm>
            <a:off x="4689827" y="9379405"/>
            <a:ext cx="605664" cy="578783"/>
            <a:chOff x="3002" y="2187"/>
            <a:chExt cx="784" cy="749"/>
          </a:xfrm>
        </p:grpSpPr>
        <p:sp>
          <p:nvSpPr>
            <p:cNvPr id="10743" name="Google Shape;10743;p24"/>
            <p:cNvSpPr/>
            <p:nvPr/>
          </p:nvSpPr>
          <p:spPr>
            <a:xfrm>
              <a:off x="3101" y="2187"/>
              <a:ext cx="176" cy="176"/>
            </a:xfrm>
            <a:custGeom>
              <a:rect b="b" l="l" r="r" t="t"/>
              <a:pathLst>
                <a:path extrusionOk="0" h="879" w="879">
                  <a:moveTo>
                    <a:pt x="440" y="0"/>
                  </a:moveTo>
                  <a:lnTo>
                    <a:pt x="494" y="2"/>
                  </a:lnTo>
                  <a:lnTo>
                    <a:pt x="548" y="13"/>
                  </a:lnTo>
                  <a:lnTo>
                    <a:pt x="598" y="28"/>
                  </a:lnTo>
                  <a:lnTo>
                    <a:pt x="646" y="51"/>
                  </a:lnTo>
                  <a:lnTo>
                    <a:pt x="691" y="78"/>
                  </a:lnTo>
                  <a:lnTo>
                    <a:pt x="731" y="111"/>
                  </a:lnTo>
                  <a:lnTo>
                    <a:pt x="768" y="148"/>
                  </a:lnTo>
                  <a:lnTo>
                    <a:pt x="801" y="188"/>
                  </a:lnTo>
                  <a:lnTo>
                    <a:pt x="828" y="232"/>
                  </a:lnTo>
                  <a:lnTo>
                    <a:pt x="849" y="280"/>
                  </a:lnTo>
                  <a:lnTo>
                    <a:pt x="866" y="331"/>
                  </a:lnTo>
                  <a:lnTo>
                    <a:pt x="876" y="383"/>
                  </a:lnTo>
                  <a:lnTo>
                    <a:pt x="879" y="439"/>
                  </a:lnTo>
                  <a:lnTo>
                    <a:pt x="876" y="494"/>
                  </a:lnTo>
                  <a:lnTo>
                    <a:pt x="866" y="548"/>
                  </a:lnTo>
                  <a:lnTo>
                    <a:pt x="849" y="598"/>
                  </a:lnTo>
                  <a:lnTo>
                    <a:pt x="828" y="646"/>
                  </a:lnTo>
                  <a:lnTo>
                    <a:pt x="801" y="691"/>
                  </a:lnTo>
                  <a:lnTo>
                    <a:pt x="768" y="731"/>
                  </a:lnTo>
                  <a:lnTo>
                    <a:pt x="731" y="768"/>
                  </a:lnTo>
                  <a:lnTo>
                    <a:pt x="691" y="800"/>
                  </a:lnTo>
                  <a:lnTo>
                    <a:pt x="646" y="828"/>
                  </a:lnTo>
                  <a:lnTo>
                    <a:pt x="598" y="849"/>
                  </a:lnTo>
                  <a:lnTo>
                    <a:pt x="548" y="866"/>
                  </a:lnTo>
                  <a:lnTo>
                    <a:pt x="494" y="875"/>
                  </a:lnTo>
                  <a:lnTo>
                    <a:pt x="440" y="879"/>
                  </a:lnTo>
                  <a:lnTo>
                    <a:pt x="385" y="875"/>
                  </a:lnTo>
                  <a:lnTo>
                    <a:pt x="331" y="866"/>
                  </a:lnTo>
                  <a:lnTo>
                    <a:pt x="280" y="849"/>
                  </a:lnTo>
                  <a:lnTo>
                    <a:pt x="232" y="828"/>
                  </a:lnTo>
                  <a:lnTo>
                    <a:pt x="188" y="800"/>
                  </a:lnTo>
                  <a:lnTo>
                    <a:pt x="148" y="768"/>
                  </a:lnTo>
                  <a:lnTo>
                    <a:pt x="111" y="731"/>
                  </a:lnTo>
                  <a:lnTo>
                    <a:pt x="79" y="691"/>
                  </a:lnTo>
                  <a:lnTo>
                    <a:pt x="51" y="646"/>
                  </a:lnTo>
                  <a:lnTo>
                    <a:pt x="29" y="598"/>
                  </a:lnTo>
                  <a:lnTo>
                    <a:pt x="13" y="548"/>
                  </a:lnTo>
                  <a:lnTo>
                    <a:pt x="3" y="494"/>
                  </a:lnTo>
                  <a:lnTo>
                    <a:pt x="0" y="439"/>
                  </a:lnTo>
                  <a:lnTo>
                    <a:pt x="3" y="383"/>
                  </a:lnTo>
                  <a:lnTo>
                    <a:pt x="13" y="331"/>
                  </a:lnTo>
                  <a:lnTo>
                    <a:pt x="29" y="280"/>
                  </a:lnTo>
                  <a:lnTo>
                    <a:pt x="51" y="232"/>
                  </a:lnTo>
                  <a:lnTo>
                    <a:pt x="79" y="188"/>
                  </a:lnTo>
                  <a:lnTo>
                    <a:pt x="111" y="148"/>
                  </a:lnTo>
                  <a:lnTo>
                    <a:pt x="148" y="111"/>
                  </a:lnTo>
                  <a:lnTo>
                    <a:pt x="188" y="78"/>
                  </a:lnTo>
                  <a:lnTo>
                    <a:pt x="232" y="51"/>
                  </a:lnTo>
                  <a:lnTo>
                    <a:pt x="280" y="28"/>
                  </a:lnTo>
                  <a:lnTo>
                    <a:pt x="331" y="13"/>
                  </a:lnTo>
                  <a:lnTo>
                    <a:pt x="385" y="2"/>
                  </a:lnTo>
                  <a:lnTo>
                    <a:pt x="44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4" name="Google Shape;10744;p24"/>
            <p:cNvSpPr/>
            <p:nvPr/>
          </p:nvSpPr>
          <p:spPr>
            <a:xfrm>
              <a:off x="3088" y="2365"/>
              <a:ext cx="342" cy="567"/>
            </a:xfrm>
            <a:custGeom>
              <a:rect b="b" l="l" r="r" t="t"/>
              <a:pathLst>
                <a:path extrusionOk="0" h="2837" w="1709">
                  <a:moveTo>
                    <a:pt x="407" y="0"/>
                  </a:moveTo>
                  <a:lnTo>
                    <a:pt x="428" y="0"/>
                  </a:lnTo>
                  <a:lnTo>
                    <a:pt x="448" y="3"/>
                  </a:lnTo>
                  <a:lnTo>
                    <a:pt x="466" y="5"/>
                  </a:lnTo>
                  <a:lnTo>
                    <a:pt x="480" y="8"/>
                  </a:lnTo>
                  <a:lnTo>
                    <a:pt x="492" y="11"/>
                  </a:lnTo>
                  <a:lnTo>
                    <a:pt x="500" y="12"/>
                  </a:lnTo>
                  <a:lnTo>
                    <a:pt x="503" y="13"/>
                  </a:lnTo>
                  <a:lnTo>
                    <a:pt x="544" y="25"/>
                  </a:lnTo>
                  <a:lnTo>
                    <a:pt x="586" y="43"/>
                  </a:lnTo>
                  <a:lnTo>
                    <a:pt x="627" y="63"/>
                  </a:lnTo>
                  <a:lnTo>
                    <a:pt x="665" y="90"/>
                  </a:lnTo>
                  <a:lnTo>
                    <a:pt x="700" y="118"/>
                  </a:lnTo>
                  <a:lnTo>
                    <a:pt x="733" y="152"/>
                  </a:lnTo>
                  <a:lnTo>
                    <a:pt x="760" y="189"/>
                  </a:lnTo>
                  <a:lnTo>
                    <a:pt x="761" y="191"/>
                  </a:lnTo>
                  <a:lnTo>
                    <a:pt x="805" y="251"/>
                  </a:lnTo>
                  <a:lnTo>
                    <a:pt x="846" y="305"/>
                  </a:lnTo>
                  <a:lnTo>
                    <a:pt x="884" y="355"/>
                  </a:lnTo>
                  <a:lnTo>
                    <a:pt x="919" y="399"/>
                  </a:lnTo>
                  <a:lnTo>
                    <a:pt x="953" y="440"/>
                  </a:lnTo>
                  <a:lnTo>
                    <a:pt x="985" y="476"/>
                  </a:lnTo>
                  <a:lnTo>
                    <a:pt x="1015" y="507"/>
                  </a:lnTo>
                  <a:lnTo>
                    <a:pt x="1045" y="533"/>
                  </a:lnTo>
                  <a:lnTo>
                    <a:pt x="1074" y="556"/>
                  </a:lnTo>
                  <a:lnTo>
                    <a:pt x="1104" y="573"/>
                  </a:lnTo>
                  <a:lnTo>
                    <a:pt x="1133" y="588"/>
                  </a:lnTo>
                  <a:lnTo>
                    <a:pt x="1164" y="598"/>
                  </a:lnTo>
                  <a:lnTo>
                    <a:pt x="1195" y="604"/>
                  </a:lnTo>
                  <a:lnTo>
                    <a:pt x="1228" y="607"/>
                  </a:lnTo>
                  <a:lnTo>
                    <a:pt x="1262" y="606"/>
                  </a:lnTo>
                  <a:lnTo>
                    <a:pt x="1299" y="601"/>
                  </a:lnTo>
                  <a:lnTo>
                    <a:pt x="1339" y="592"/>
                  </a:lnTo>
                  <a:lnTo>
                    <a:pt x="1382" y="581"/>
                  </a:lnTo>
                  <a:lnTo>
                    <a:pt x="1427" y="565"/>
                  </a:lnTo>
                  <a:lnTo>
                    <a:pt x="1477" y="547"/>
                  </a:lnTo>
                  <a:lnTo>
                    <a:pt x="1507" y="539"/>
                  </a:lnTo>
                  <a:lnTo>
                    <a:pt x="1536" y="535"/>
                  </a:lnTo>
                  <a:lnTo>
                    <a:pt x="1566" y="538"/>
                  </a:lnTo>
                  <a:lnTo>
                    <a:pt x="1594" y="545"/>
                  </a:lnTo>
                  <a:lnTo>
                    <a:pt x="1621" y="557"/>
                  </a:lnTo>
                  <a:lnTo>
                    <a:pt x="1645" y="573"/>
                  </a:lnTo>
                  <a:lnTo>
                    <a:pt x="1666" y="594"/>
                  </a:lnTo>
                  <a:lnTo>
                    <a:pt x="1684" y="617"/>
                  </a:lnTo>
                  <a:lnTo>
                    <a:pt x="1697" y="645"/>
                  </a:lnTo>
                  <a:lnTo>
                    <a:pt x="1705" y="675"/>
                  </a:lnTo>
                  <a:lnTo>
                    <a:pt x="1709" y="704"/>
                  </a:lnTo>
                  <a:lnTo>
                    <a:pt x="1707" y="734"/>
                  </a:lnTo>
                  <a:lnTo>
                    <a:pt x="1700" y="763"/>
                  </a:lnTo>
                  <a:lnTo>
                    <a:pt x="1688" y="789"/>
                  </a:lnTo>
                  <a:lnTo>
                    <a:pt x="1671" y="813"/>
                  </a:lnTo>
                  <a:lnTo>
                    <a:pt x="1651" y="834"/>
                  </a:lnTo>
                  <a:lnTo>
                    <a:pt x="1627" y="852"/>
                  </a:lnTo>
                  <a:lnTo>
                    <a:pt x="1600" y="866"/>
                  </a:lnTo>
                  <a:lnTo>
                    <a:pt x="1530" y="890"/>
                  </a:lnTo>
                  <a:lnTo>
                    <a:pt x="1464" y="911"/>
                  </a:lnTo>
                  <a:lnTo>
                    <a:pt x="1402" y="926"/>
                  </a:lnTo>
                  <a:lnTo>
                    <a:pt x="1342" y="936"/>
                  </a:lnTo>
                  <a:lnTo>
                    <a:pt x="1285" y="943"/>
                  </a:lnTo>
                  <a:lnTo>
                    <a:pt x="1230" y="944"/>
                  </a:lnTo>
                  <a:lnTo>
                    <a:pt x="1174" y="942"/>
                  </a:lnTo>
                  <a:lnTo>
                    <a:pt x="1121" y="936"/>
                  </a:lnTo>
                  <a:lnTo>
                    <a:pt x="1071" y="924"/>
                  </a:lnTo>
                  <a:lnTo>
                    <a:pt x="1022" y="908"/>
                  </a:lnTo>
                  <a:lnTo>
                    <a:pt x="975" y="889"/>
                  </a:lnTo>
                  <a:lnTo>
                    <a:pt x="931" y="865"/>
                  </a:lnTo>
                  <a:lnTo>
                    <a:pt x="889" y="839"/>
                  </a:lnTo>
                  <a:lnTo>
                    <a:pt x="847" y="809"/>
                  </a:lnTo>
                  <a:lnTo>
                    <a:pt x="808" y="777"/>
                  </a:lnTo>
                  <a:lnTo>
                    <a:pt x="808" y="1257"/>
                  </a:lnTo>
                  <a:lnTo>
                    <a:pt x="1158" y="1257"/>
                  </a:lnTo>
                  <a:lnTo>
                    <a:pt x="1158" y="1257"/>
                  </a:lnTo>
                  <a:lnTo>
                    <a:pt x="1195" y="1261"/>
                  </a:lnTo>
                  <a:lnTo>
                    <a:pt x="1230" y="1270"/>
                  </a:lnTo>
                  <a:lnTo>
                    <a:pt x="1262" y="1287"/>
                  </a:lnTo>
                  <a:lnTo>
                    <a:pt x="1291" y="1308"/>
                  </a:lnTo>
                  <a:lnTo>
                    <a:pt x="1316" y="1335"/>
                  </a:lnTo>
                  <a:lnTo>
                    <a:pt x="1336" y="1364"/>
                  </a:lnTo>
                  <a:lnTo>
                    <a:pt x="1351" y="1399"/>
                  </a:lnTo>
                  <a:lnTo>
                    <a:pt x="1358" y="1436"/>
                  </a:lnTo>
                  <a:lnTo>
                    <a:pt x="1495" y="2612"/>
                  </a:lnTo>
                  <a:lnTo>
                    <a:pt x="1495" y="2648"/>
                  </a:lnTo>
                  <a:lnTo>
                    <a:pt x="1490" y="2683"/>
                  </a:lnTo>
                  <a:lnTo>
                    <a:pt x="1478" y="2715"/>
                  </a:lnTo>
                  <a:lnTo>
                    <a:pt x="1463" y="2746"/>
                  </a:lnTo>
                  <a:lnTo>
                    <a:pt x="1441" y="2773"/>
                  </a:lnTo>
                  <a:lnTo>
                    <a:pt x="1415" y="2796"/>
                  </a:lnTo>
                  <a:lnTo>
                    <a:pt x="1385" y="2814"/>
                  </a:lnTo>
                  <a:lnTo>
                    <a:pt x="1353" y="2827"/>
                  </a:lnTo>
                  <a:lnTo>
                    <a:pt x="1317" y="2836"/>
                  </a:lnTo>
                  <a:lnTo>
                    <a:pt x="1293" y="2837"/>
                  </a:lnTo>
                  <a:lnTo>
                    <a:pt x="1260" y="2835"/>
                  </a:lnTo>
                  <a:lnTo>
                    <a:pt x="1229" y="2826"/>
                  </a:lnTo>
                  <a:lnTo>
                    <a:pt x="1199" y="2813"/>
                  </a:lnTo>
                  <a:lnTo>
                    <a:pt x="1172" y="2796"/>
                  </a:lnTo>
                  <a:lnTo>
                    <a:pt x="1148" y="2775"/>
                  </a:lnTo>
                  <a:lnTo>
                    <a:pt x="1128" y="2750"/>
                  </a:lnTo>
                  <a:lnTo>
                    <a:pt x="1111" y="2723"/>
                  </a:lnTo>
                  <a:lnTo>
                    <a:pt x="1101" y="2692"/>
                  </a:lnTo>
                  <a:lnTo>
                    <a:pt x="1093" y="2658"/>
                  </a:lnTo>
                  <a:lnTo>
                    <a:pt x="978" y="1661"/>
                  </a:lnTo>
                  <a:lnTo>
                    <a:pt x="436" y="1661"/>
                  </a:lnTo>
                  <a:lnTo>
                    <a:pt x="404" y="1664"/>
                  </a:lnTo>
                  <a:lnTo>
                    <a:pt x="362" y="1661"/>
                  </a:lnTo>
                  <a:lnTo>
                    <a:pt x="320" y="1655"/>
                  </a:lnTo>
                  <a:lnTo>
                    <a:pt x="280" y="1646"/>
                  </a:lnTo>
                  <a:lnTo>
                    <a:pt x="239" y="1633"/>
                  </a:lnTo>
                  <a:lnTo>
                    <a:pt x="200" y="1616"/>
                  </a:lnTo>
                  <a:lnTo>
                    <a:pt x="163" y="1596"/>
                  </a:lnTo>
                  <a:lnTo>
                    <a:pt x="130" y="1572"/>
                  </a:lnTo>
                  <a:lnTo>
                    <a:pt x="98" y="1544"/>
                  </a:lnTo>
                  <a:lnTo>
                    <a:pt x="70" y="1515"/>
                  </a:lnTo>
                  <a:lnTo>
                    <a:pt x="47" y="1481"/>
                  </a:lnTo>
                  <a:lnTo>
                    <a:pt x="28" y="1445"/>
                  </a:lnTo>
                  <a:lnTo>
                    <a:pt x="13" y="1407"/>
                  </a:lnTo>
                  <a:lnTo>
                    <a:pt x="4" y="1366"/>
                  </a:lnTo>
                  <a:lnTo>
                    <a:pt x="0" y="1322"/>
                  </a:lnTo>
                  <a:lnTo>
                    <a:pt x="0" y="351"/>
                  </a:lnTo>
                  <a:lnTo>
                    <a:pt x="4" y="307"/>
                  </a:lnTo>
                  <a:lnTo>
                    <a:pt x="13" y="265"/>
                  </a:lnTo>
                  <a:lnTo>
                    <a:pt x="28" y="227"/>
                  </a:lnTo>
                  <a:lnTo>
                    <a:pt x="47" y="191"/>
                  </a:lnTo>
                  <a:lnTo>
                    <a:pt x="70" y="158"/>
                  </a:lnTo>
                  <a:lnTo>
                    <a:pt x="98" y="128"/>
                  </a:lnTo>
                  <a:lnTo>
                    <a:pt x="128" y="100"/>
                  </a:lnTo>
                  <a:lnTo>
                    <a:pt x="161" y="77"/>
                  </a:lnTo>
                  <a:lnTo>
                    <a:pt x="195" y="55"/>
                  </a:lnTo>
                  <a:lnTo>
                    <a:pt x="232" y="37"/>
                  </a:lnTo>
                  <a:lnTo>
                    <a:pt x="269" y="23"/>
                  </a:lnTo>
                  <a:lnTo>
                    <a:pt x="306" y="12"/>
                  </a:lnTo>
                  <a:lnTo>
                    <a:pt x="307" y="12"/>
                  </a:lnTo>
                  <a:lnTo>
                    <a:pt x="310" y="12"/>
                  </a:lnTo>
                  <a:lnTo>
                    <a:pt x="319" y="10"/>
                  </a:lnTo>
                  <a:lnTo>
                    <a:pt x="331" y="9"/>
                  </a:lnTo>
                  <a:lnTo>
                    <a:pt x="348" y="5"/>
                  </a:lnTo>
                  <a:lnTo>
                    <a:pt x="367" y="4"/>
                  </a:lnTo>
                  <a:lnTo>
                    <a:pt x="387" y="2"/>
                  </a:lnTo>
                  <a:lnTo>
                    <a:pt x="40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5" name="Google Shape;10745;p24"/>
            <p:cNvSpPr/>
            <p:nvPr/>
          </p:nvSpPr>
          <p:spPr>
            <a:xfrm>
              <a:off x="3002" y="2404"/>
              <a:ext cx="271" cy="532"/>
            </a:xfrm>
            <a:custGeom>
              <a:rect b="b" l="l" r="r" t="t"/>
              <a:pathLst>
                <a:path extrusionOk="0" h="2661" w="1355">
                  <a:moveTo>
                    <a:pt x="170" y="0"/>
                  </a:moveTo>
                  <a:lnTo>
                    <a:pt x="205" y="4"/>
                  </a:lnTo>
                  <a:lnTo>
                    <a:pt x="237" y="15"/>
                  </a:lnTo>
                  <a:lnTo>
                    <a:pt x="267" y="30"/>
                  </a:lnTo>
                  <a:lnTo>
                    <a:pt x="292" y="50"/>
                  </a:lnTo>
                  <a:lnTo>
                    <a:pt x="312" y="77"/>
                  </a:lnTo>
                  <a:lnTo>
                    <a:pt x="328" y="105"/>
                  </a:lnTo>
                  <a:lnTo>
                    <a:pt x="338" y="137"/>
                  </a:lnTo>
                  <a:lnTo>
                    <a:pt x="342" y="172"/>
                  </a:lnTo>
                  <a:lnTo>
                    <a:pt x="342" y="1527"/>
                  </a:lnTo>
                  <a:lnTo>
                    <a:pt x="1185" y="1527"/>
                  </a:lnTo>
                  <a:lnTo>
                    <a:pt x="1219" y="1530"/>
                  </a:lnTo>
                  <a:lnTo>
                    <a:pt x="1252" y="1540"/>
                  </a:lnTo>
                  <a:lnTo>
                    <a:pt x="1280" y="1555"/>
                  </a:lnTo>
                  <a:lnTo>
                    <a:pt x="1305" y="1577"/>
                  </a:lnTo>
                  <a:lnTo>
                    <a:pt x="1327" y="1602"/>
                  </a:lnTo>
                  <a:lnTo>
                    <a:pt x="1342" y="1630"/>
                  </a:lnTo>
                  <a:lnTo>
                    <a:pt x="1352" y="1662"/>
                  </a:lnTo>
                  <a:lnTo>
                    <a:pt x="1355" y="1697"/>
                  </a:lnTo>
                  <a:lnTo>
                    <a:pt x="1353" y="1729"/>
                  </a:lnTo>
                  <a:lnTo>
                    <a:pt x="1345" y="1759"/>
                  </a:lnTo>
                  <a:lnTo>
                    <a:pt x="1331" y="1785"/>
                  </a:lnTo>
                  <a:lnTo>
                    <a:pt x="1314" y="1810"/>
                  </a:lnTo>
                  <a:lnTo>
                    <a:pt x="1291" y="1830"/>
                  </a:lnTo>
                  <a:lnTo>
                    <a:pt x="1266" y="1847"/>
                  </a:lnTo>
                  <a:lnTo>
                    <a:pt x="1287" y="1891"/>
                  </a:lnTo>
                  <a:lnTo>
                    <a:pt x="1303" y="1939"/>
                  </a:lnTo>
                  <a:lnTo>
                    <a:pt x="1312" y="1989"/>
                  </a:lnTo>
                  <a:lnTo>
                    <a:pt x="1316" y="2040"/>
                  </a:lnTo>
                  <a:lnTo>
                    <a:pt x="1316" y="2518"/>
                  </a:lnTo>
                  <a:lnTo>
                    <a:pt x="1312" y="2546"/>
                  </a:lnTo>
                  <a:lnTo>
                    <a:pt x="1304" y="2573"/>
                  </a:lnTo>
                  <a:lnTo>
                    <a:pt x="1291" y="2598"/>
                  </a:lnTo>
                  <a:lnTo>
                    <a:pt x="1274" y="2619"/>
                  </a:lnTo>
                  <a:lnTo>
                    <a:pt x="1253" y="2636"/>
                  </a:lnTo>
                  <a:lnTo>
                    <a:pt x="1229" y="2649"/>
                  </a:lnTo>
                  <a:lnTo>
                    <a:pt x="1202" y="2657"/>
                  </a:lnTo>
                  <a:lnTo>
                    <a:pt x="1173" y="2661"/>
                  </a:lnTo>
                  <a:lnTo>
                    <a:pt x="1144" y="2657"/>
                  </a:lnTo>
                  <a:lnTo>
                    <a:pt x="1117" y="2649"/>
                  </a:lnTo>
                  <a:lnTo>
                    <a:pt x="1093" y="2636"/>
                  </a:lnTo>
                  <a:lnTo>
                    <a:pt x="1072" y="2619"/>
                  </a:lnTo>
                  <a:lnTo>
                    <a:pt x="1054" y="2598"/>
                  </a:lnTo>
                  <a:lnTo>
                    <a:pt x="1041" y="2573"/>
                  </a:lnTo>
                  <a:lnTo>
                    <a:pt x="1033" y="2546"/>
                  </a:lnTo>
                  <a:lnTo>
                    <a:pt x="1030" y="2518"/>
                  </a:lnTo>
                  <a:lnTo>
                    <a:pt x="1030" y="2040"/>
                  </a:lnTo>
                  <a:lnTo>
                    <a:pt x="1027" y="2013"/>
                  </a:lnTo>
                  <a:lnTo>
                    <a:pt x="1018" y="1989"/>
                  </a:lnTo>
                  <a:lnTo>
                    <a:pt x="1004" y="1967"/>
                  </a:lnTo>
                  <a:lnTo>
                    <a:pt x="986" y="1948"/>
                  </a:lnTo>
                  <a:lnTo>
                    <a:pt x="965" y="1935"/>
                  </a:lnTo>
                  <a:lnTo>
                    <a:pt x="940" y="1926"/>
                  </a:lnTo>
                  <a:lnTo>
                    <a:pt x="913" y="1923"/>
                  </a:lnTo>
                  <a:lnTo>
                    <a:pt x="436" y="1923"/>
                  </a:lnTo>
                  <a:lnTo>
                    <a:pt x="408" y="1926"/>
                  </a:lnTo>
                  <a:lnTo>
                    <a:pt x="385" y="1935"/>
                  </a:lnTo>
                  <a:lnTo>
                    <a:pt x="362" y="1948"/>
                  </a:lnTo>
                  <a:lnTo>
                    <a:pt x="344" y="1967"/>
                  </a:lnTo>
                  <a:lnTo>
                    <a:pt x="331" y="1989"/>
                  </a:lnTo>
                  <a:lnTo>
                    <a:pt x="322" y="2013"/>
                  </a:lnTo>
                  <a:lnTo>
                    <a:pt x="319" y="2040"/>
                  </a:lnTo>
                  <a:lnTo>
                    <a:pt x="319" y="2518"/>
                  </a:lnTo>
                  <a:lnTo>
                    <a:pt x="316" y="2546"/>
                  </a:lnTo>
                  <a:lnTo>
                    <a:pt x="307" y="2573"/>
                  </a:lnTo>
                  <a:lnTo>
                    <a:pt x="294" y="2598"/>
                  </a:lnTo>
                  <a:lnTo>
                    <a:pt x="276" y="2619"/>
                  </a:lnTo>
                  <a:lnTo>
                    <a:pt x="256" y="2636"/>
                  </a:lnTo>
                  <a:lnTo>
                    <a:pt x="231" y="2649"/>
                  </a:lnTo>
                  <a:lnTo>
                    <a:pt x="205" y="2657"/>
                  </a:lnTo>
                  <a:lnTo>
                    <a:pt x="175" y="2661"/>
                  </a:lnTo>
                  <a:lnTo>
                    <a:pt x="146" y="2657"/>
                  </a:lnTo>
                  <a:lnTo>
                    <a:pt x="120" y="2649"/>
                  </a:lnTo>
                  <a:lnTo>
                    <a:pt x="95" y="2636"/>
                  </a:lnTo>
                  <a:lnTo>
                    <a:pt x="75" y="2619"/>
                  </a:lnTo>
                  <a:lnTo>
                    <a:pt x="57" y="2598"/>
                  </a:lnTo>
                  <a:lnTo>
                    <a:pt x="44" y="2573"/>
                  </a:lnTo>
                  <a:lnTo>
                    <a:pt x="36" y="2546"/>
                  </a:lnTo>
                  <a:lnTo>
                    <a:pt x="32" y="2518"/>
                  </a:lnTo>
                  <a:lnTo>
                    <a:pt x="32" y="2040"/>
                  </a:lnTo>
                  <a:lnTo>
                    <a:pt x="36" y="1988"/>
                  </a:lnTo>
                  <a:lnTo>
                    <a:pt x="46" y="1938"/>
                  </a:lnTo>
                  <a:lnTo>
                    <a:pt x="62" y="1889"/>
                  </a:lnTo>
                  <a:lnTo>
                    <a:pt x="83" y="1843"/>
                  </a:lnTo>
                  <a:lnTo>
                    <a:pt x="61" y="1827"/>
                  </a:lnTo>
                  <a:lnTo>
                    <a:pt x="39" y="1806"/>
                  </a:lnTo>
                  <a:lnTo>
                    <a:pt x="23" y="1783"/>
                  </a:lnTo>
                  <a:lnTo>
                    <a:pt x="11" y="1756"/>
                  </a:lnTo>
                  <a:lnTo>
                    <a:pt x="2" y="1728"/>
                  </a:lnTo>
                  <a:lnTo>
                    <a:pt x="0" y="1697"/>
                  </a:lnTo>
                  <a:lnTo>
                    <a:pt x="0" y="172"/>
                  </a:lnTo>
                  <a:lnTo>
                    <a:pt x="4" y="137"/>
                  </a:lnTo>
                  <a:lnTo>
                    <a:pt x="13" y="105"/>
                  </a:lnTo>
                  <a:lnTo>
                    <a:pt x="29" y="77"/>
                  </a:lnTo>
                  <a:lnTo>
                    <a:pt x="50" y="50"/>
                  </a:lnTo>
                  <a:lnTo>
                    <a:pt x="75" y="30"/>
                  </a:lnTo>
                  <a:lnTo>
                    <a:pt x="105" y="15"/>
                  </a:lnTo>
                  <a:lnTo>
                    <a:pt x="136" y="4"/>
                  </a:lnTo>
                  <a:lnTo>
                    <a:pt x="17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6" name="Google Shape;10746;p24"/>
            <p:cNvSpPr/>
            <p:nvPr/>
          </p:nvSpPr>
          <p:spPr>
            <a:xfrm>
              <a:off x="3341" y="2561"/>
              <a:ext cx="445" cy="356"/>
            </a:xfrm>
            <a:custGeom>
              <a:rect b="b" l="l" r="r" t="t"/>
              <a:pathLst>
                <a:path extrusionOk="0" h="1781" w="2225">
                  <a:moveTo>
                    <a:pt x="163" y="0"/>
                  </a:moveTo>
                  <a:lnTo>
                    <a:pt x="2062" y="0"/>
                  </a:lnTo>
                  <a:lnTo>
                    <a:pt x="2094" y="3"/>
                  </a:lnTo>
                  <a:lnTo>
                    <a:pt x="2125" y="13"/>
                  </a:lnTo>
                  <a:lnTo>
                    <a:pt x="2153" y="28"/>
                  </a:lnTo>
                  <a:lnTo>
                    <a:pt x="2177" y="47"/>
                  </a:lnTo>
                  <a:lnTo>
                    <a:pt x="2197" y="72"/>
                  </a:lnTo>
                  <a:lnTo>
                    <a:pt x="2212" y="100"/>
                  </a:lnTo>
                  <a:lnTo>
                    <a:pt x="2221" y="131"/>
                  </a:lnTo>
                  <a:lnTo>
                    <a:pt x="2225" y="163"/>
                  </a:lnTo>
                  <a:lnTo>
                    <a:pt x="2221" y="196"/>
                  </a:lnTo>
                  <a:lnTo>
                    <a:pt x="2212" y="227"/>
                  </a:lnTo>
                  <a:lnTo>
                    <a:pt x="2197" y="255"/>
                  </a:lnTo>
                  <a:lnTo>
                    <a:pt x="2177" y="280"/>
                  </a:lnTo>
                  <a:lnTo>
                    <a:pt x="2153" y="299"/>
                  </a:lnTo>
                  <a:lnTo>
                    <a:pt x="2125" y="314"/>
                  </a:lnTo>
                  <a:lnTo>
                    <a:pt x="2094" y="324"/>
                  </a:lnTo>
                  <a:lnTo>
                    <a:pt x="2062" y="327"/>
                  </a:lnTo>
                  <a:lnTo>
                    <a:pt x="1836" y="327"/>
                  </a:lnTo>
                  <a:lnTo>
                    <a:pt x="1836" y="1781"/>
                  </a:lnTo>
                  <a:lnTo>
                    <a:pt x="388" y="1781"/>
                  </a:lnTo>
                  <a:lnTo>
                    <a:pt x="388" y="327"/>
                  </a:lnTo>
                  <a:lnTo>
                    <a:pt x="163" y="327"/>
                  </a:lnTo>
                  <a:lnTo>
                    <a:pt x="131" y="324"/>
                  </a:lnTo>
                  <a:lnTo>
                    <a:pt x="100" y="314"/>
                  </a:lnTo>
                  <a:lnTo>
                    <a:pt x="73" y="299"/>
                  </a:lnTo>
                  <a:lnTo>
                    <a:pt x="48" y="280"/>
                  </a:lnTo>
                  <a:lnTo>
                    <a:pt x="27" y="255"/>
                  </a:lnTo>
                  <a:lnTo>
                    <a:pt x="13" y="227"/>
                  </a:lnTo>
                  <a:lnTo>
                    <a:pt x="4" y="196"/>
                  </a:lnTo>
                  <a:lnTo>
                    <a:pt x="0" y="163"/>
                  </a:lnTo>
                  <a:lnTo>
                    <a:pt x="4" y="131"/>
                  </a:lnTo>
                  <a:lnTo>
                    <a:pt x="13" y="100"/>
                  </a:lnTo>
                  <a:lnTo>
                    <a:pt x="27" y="72"/>
                  </a:lnTo>
                  <a:lnTo>
                    <a:pt x="48" y="47"/>
                  </a:lnTo>
                  <a:lnTo>
                    <a:pt x="73" y="28"/>
                  </a:lnTo>
                  <a:lnTo>
                    <a:pt x="100" y="13"/>
                  </a:lnTo>
                  <a:lnTo>
                    <a:pt x="131" y="3"/>
                  </a:lnTo>
                  <a:lnTo>
                    <a:pt x="1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7" name="Google Shape;10747;p24"/>
            <p:cNvSpPr/>
            <p:nvPr/>
          </p:nvSpPr>
          <p:spPr>
            <a:xfrm>
              <a:off x="3456" y="2309"/>
              <a:ext cx="306" cy="242"/>
            </a:xfrm>
            <a:custGeom>
              <a:rect b="b" l="l" r="r" t="t"/>
              <a:pathLst>
                <a:path extrusionOk="0" h="1209" w="1530">
                  <a:moveTo>
                    <a:pt x="856" y="375"/>
                  </a:moveTo>
                  <a:lnTo>
                    <a:pt x="824" y="449"/>
                  </a:lnTo>
                  <a:lnTo>
                    <a:pt x="896" y="481"/>
                  </a:lnTo>
                  <a:lnTo>
                    <a:pt x="900" y="456"/>
                  </a:lnTo>
                  <a:lnTo>
                    <a:pt x="896" y="434"/>
                  </a:lnTo>
                  <a:lnTo>
                    <a:pt x="888" y="411"/>
                  </a:lnTo>
                  <a:lnTo>
                    <a:pt x="875" y="392"/>
                  </a:lnTo>
                  <a:lnTo>
                    <a:pt x="856" y="375"/>
                  </a:lnTo>
                  <a:close/>
                  <a:moveTo>
                    <a:pt x="1151" y="294"/>
                  </a:moveTo>
                  <a:lnTo>
                    <a:pt x="1126" y="297"/>
                  </a:lnTo>
                  <a:lnTo>
                    <a:pt x="1101" y="304"/>
                  </a:lnTo>
                  <a:lnTo>
                    <a:pt x="1079" y="315"/>
                  </a:lnTo>
                  <a:lnTo>
                    <a:pt x="1060" y="330"/>
                  </a:lnTo>
                  <a:lnTo>
                    <a:pt x="1042" y="350"/>
                  </a:lnTo>
                  <a:lnTo>
                    <a:pt x="1029" y="373"/>
                  </a:lnTo>
                  <a:lnTo>
                    <a:pt x="1020" y="398"/>
                  </a:lnTo>
                  <a:lnTo>
                    <a:pt x="1018" y="424"/>
                  </a:lnTo>
                  <a:lnTo>
                    <a:pt x="1020" y="449"/>
                  </a:lnTo>
                  <a:lnTo>
                    <a:pt x="1026" y="474"/>
                  </a:lnTo>
                  <a:lnTo>
                    <a:pt x="1038" y="497"/>
                  </a:lnTo>
                  <a:lnTo>
                    <a:pt x="1054" y="516"/>
                  </a:lnTo>
                  <a:lnTo>
                    <a:pt x="1073" y="534"/>
                  </a:lnTo>
                  <a:lnTo>
                    <a:pt x="1097" y="547"/>
                  </a:lnTo>
                  <a:lnTo>
                    <a:pt x="1124" y="555"/>
                  </a:lnTo>
                  <a:lnTo>
                    <a:pt x="1151" y="558"/>
                  </a:lnTo>
                  <a:lnTo>
                    <a:pt x="1179" y="554"/>
                  </a:lnTo>
                  <a:lnTo>
                    <a:pt x="1204" y="546"/>
                  </a:lnTo>
                  <a:lnTo>
                    <a:pt x="1228" y="531"/>
                  </a:lnTo>
                  <a:lnTo>
                    <a:pt x="1248" y="512"/>
                  </a:lnTo>
                  <a:lnTo>
                    <a:pt x="1280" y="411"/>
                  </a:lnTo>
                  <a:lnTo>
                    <a:pt x="1274" y="385"/>
                  </a:lnTo>
                  <a:lnTo>
                    <a:pt x="1263" y="360"/>
                  </a:lnTo>
                  <a:lnTo>
                    <a:pt x="1247" y="338"/>
                  </a:lnTo>
                  <a:lnTo>
                    <a:pt x="1226" y="319"/>
                  </a:lnTo>
                  <a:lnTo>
                    <a:pt x="1203" y="305"/>
                  </a:lnTo>
                  <a:lnTo>
                    <a:pt x="1177" y="298"/>
                  </a:lnTo>
                  <a:lnTo>
                    <a:pt x="1151" y="294"/>
                  </a:lnTo>
                  <a:close/>
                  <a:moveTo>
                    <a:pt x="946" y="170"/>
                  </a:moveTo>
                  <a:lnTo>
                    <a:pt x="914" y="243"/>
                  </a:lnTo>
                  <a:lnTo>
                    <a:pt x="938" y="247"/>
                  </a:lnTo>
                  <a:lnTo>
                    <a:pt x="962" y="243"/>
                  </a:lnTo>
                  <a:lnTo>
                    <a:pt x="985" y="235"/>
                  </a:lnTo>
                  <a:lnTo>
                    <a:pt x="1004" y="222"/>
                  </a:lnTo>
                  <a:lnTo>
                    <a:pt x="1019" y="203"/>
                  </a:lnTo>
                  <a:lnTo>
                    <a:pt x="946" y="170"/>
                  </a:lnTo>
                  <a:close/>
                  <a:moveTo>
                    <a:pt x="1461" y="0"/>
                  </a:moveTo>
                  <a:lnTo>
                    <a:pt x="1480" y="4"/>
                  </a:lnTo>
                  <a:lnTo>
                    <a:pt x="1498" y="12"/>
                  </a:lnTo>
                  <a:lnTo>
                    <a:pt x="1512" y="24"/>
                  </a:lnTo>
                  <a:lnTo>
                    <a:pt x="1522" y="38"/>
                  </a:lnTo>
                  <a:lnTo>
                    <a:pt x="1529" y="55"/>
                  </a:lnTo>
                  <a:lnTo>
                    <a:pt x="1530" y="74"/>
                  </a:lnTo>
                  <a:lnTo>
                    <a:pt x="1528" y="93"/>
                  </a:lnTo>
                  <a:lnTo>
                    <a:pt x="1195" y="1159"/>
                  </a:lnTo>
                  <a:lnTo>
                    <a:pt x="1188" y="1176"/>
                  </a:lnTo>
                  <a:lnTo>
                    <a:pt x="1176" y="1189"/>
                  </a:lnTo>
                  <a:lnTo>
                    <a:pt x="1162" y="1200"/>
                  </a:lnTo>
                  <a:lnTo>
                    <a:pt x="1145" y="1207"/>
                  </a:lnTo>
                  <a:lnTo>
                    <a:pt x="1127" y="1209"/>
                  </a:lnTo>
                  <a:lnTo>
                    <a:pt x="71" y="1209"/>
                  </a:lnTo>
                  <a:lnTo>
                    <a:pt x="49" y="1206"/>
                  </a:lnTo>
                  <a:lnTo>
                    <a:pt x="28" y="1195"/>
                  </a:lnTo>
                  <a:lnTo>
                    <a:pt x="13" y="1181"/>
                  </a:lnTo>
                  <a:lnTo>
                    <a:pt x="3" y="1160"/>
                  </a:lnTo>
                  <a:lnTo>
                    <a:pt x="0" y="1138"/>
                  </a:lnTo>
                  <a:lnTo>
                    <a:pt x="3" y="1115"/>
                  </a:lnTo>
                  <a:lnTo>
                    <a:pt x="13" y="1096"/>
                  </a:lnTo>
                  <a:lnTo>
                    <a:pt x="28" y="1081"/>
                  </a:lnTo>
                  <a:lnTo>
                    <a:pt x="49" y="1071"/>
                  </a:lnTo>
                  <a:lnTo>
                    <a:pt x="71" y="1067"/>
                  </a:lnTo>
                  <a:lnTo>
                    <a:pt x="1075" y="1067"/>
                  </a:lnTo>
                  <a:lnTo>
                    <a:pt x="1205" y="650"/>
                  </a:lnTo>
                  <a:lnTo>
                    <a:pt x="783" y="465"/>
                  </a:lnTo>
                  <a:lnTo>
                    <a:pt x="930" y="130"/>
                  </a:lnTo>
                  <a:lnTo>
                    <a:pt x="1314" y="298"/>
                  </a:lnTo>
                  <a:lnTo>
                    <a:pt x="1392" y="50"/>
                  </a:lnTo>
                  <a:lnTo>
                    <a:pt x="1399" y="33"/>
                  </a:lnTo>
                  <a:lnTo>
                    <a:pt x="1411" y="19"/>
                  </a:lnTo>
                  <a:lnTo>
                    <a:pt x="1426" y="8"/>
                  </a:lnTo>
                  <a:lnTo>
                    <a:pt x="1443" y="2"/>
                  </a:lnTo>
                  <a:lnTo>
                    <a:pt x="14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8" name="Google Shape;10748;p24"/>
            <p:cNvSpPr/>
            <p:nvPr/>
          </p:nvSpPr>
          <p:spPr>
            <a:xfrm>
              <a:off x="3670" y="2375"/>
              <a:ext cx="32" cy="38"/>
            </a:xfrm>
            <a:custGeom>
              <a:rect b="b" l="l" r="r" t="t"/>
              <a:pathLst>
                <a:path extrusionOk="0" h="192" w="159">
                  <a:moveTo>
                    <a:pt x="82" y="116"/>
                  </a:moveTo>
                  <a:lnTo>
                    <a:pt x="71" y="143"/>
                  </a:lnTo>
                  <a:lnTo>
                    <a:pt x="75" y="143"/>
                  </a:lnTo>
                  <a:lnTo>
                    <a:pt x="79" y="143"/>
                  </a:lnTo>
                  <a:lnTo>
                    <a:pt x="82" y="142"/>
                  </a:lnTo>
                  <a:lnTo>
                    <a:pt x="85" y="141"/>
                  </a:lnTo>
                  <a:lnTo>
                    <a:pt x="86" y="139"/>
                  </a:lnTo>
                  <a:lnTo>
                    <a:pt x="87" y="138"/>
                  </a:lnTo>
                  <a:lnTo>
                    <a:pt x="88" y="137"/>
                  </a:lnTo>
                  <a:lnTo>
                    <a:pt x="90" y="136"/>
                  </a:lnTo>
                  <a:lnTo>
                    <a:pt x="90" y="132"/>
                  </a:lnTo>
                  <a:lnTo>
                    <a:pt x="90" y="129"/>
                  </a:lnTo>
                  <a:lnTo>
                    <a:pt x="90" y="126"/>
                  </a:lnTo>
                  <a:lnTo>
                    <a:pt x="87" y="123"/>
                  </a:lnTo>
                  <a:lnTo>
                    <a:pt x="85" y="119"/>
                  </a:lnTo>
                  <a:lnTo>
                    <a:pt x="82" y="116"/>
                  </a:lnTo>
                  <a:close/>
                  <a:moveTo>
                    <a:pt x="86" y="44"/>
                  </a:moveTo>
                  <a:lnTo>
                    <a:pt x="82" y="44"/>
                  </a:lnTo>
                  <a:lnTo>
                    <a:pt x="80" y="44"/>
                  </a:lnTo>
                  <a:lnTo>
                    <a:pt x="77" y="46"/>
                  </a:lnTo>
                  <a:lnTo>
                    <a:pt x="74" y="48"/>
                  </a:lnTo>
                  <a:lnTo>
                    <a:pt x="73" y="51"/>
                  </a:lnTo>
                  <a:lnTo>
                    <a:pt x="72" y="54"/>
                  </a:lnTo>
                  <a:lnTo>
                    <a:pt x="72" y="57"/>
                  </a:lnTo>
                  <a:lnTo>
                    <a:pt x="72" y="61"/>
                  </a:lnTo>
                  <a:lnTo>
                    <a:pt x="74" y="63"/>
                  </a:lnTo>
                  <a:lnTo>
                    <a:pt x="75" y="67"/>
                  </a:lnTo>
                  <a:lnTo>
                    <a:pt x="79" y="70"/>
                  </a:lnTo>
                  <a:lnTo>
                    <a:pt x="90" y="44"/>
                  </a:lnTo>
                  <a:lnTo>
                    <a:pt x="86" y="44"/>
                  </a:lnTo>
                  <a:close/>
                  <a:moveTo>
                    <a:pt x="110" y="0"/>
                  </a:moveTo>
                  <a:lnTo>
                    <a:pt x="129" y="10"/>
                  </a:lnTo>
                  <a:lnTo>
                    <a:pt x="121" y="26"/>
                  </a:lnTo>
                  <a:lnTo>
                    <a:pt x="140" y="38"/>
                  </a:lnTo>
                  <a:lnTo>
                    <a:pt x="156" y="52"/>
                  </a:lnTo>
                  <a:lnTo>
                    <a:pt x="159" y="55"/>
                  </a:lnTo>
                  <a:lnTo>
                    <a:pt x="138" y="75"/>
                  </a:lnTo>
                  <a:lnTo>
                    <a:pt x="136" y="73"/>
                  </a:lnTo>
                  <a:lnTo>
                    <a:pt x="123" y="61"/>
                  </a:lnTo>
                  <a:lnTo>
                    <a:pt x="110" y="52"/>
                  </a:lnTo>
                  <a:lnTo>
                    <a:pt x="96" y="86"/>
                  </a:lnTo>
                  <a:lnTo>
                    <a:pt x="100" y="91"/>
                  </a:lnTo>
                  <a:lnTo>
                    <a:pt x="110" y="102"/>
                  </a:lnTo>
                  <a:lnTo>
                    <a:pt x="117" y="112"/>
                  </a:lnTo>
                  <a:lnTo>
                    <a:pt x="122" y="120"/>
                  </a:lnTo>
                  <a:lnTo>
                    <a:pt x="123" y="133"/>
                  </a:lnTo>
                  <a:lnTo>
                    <a:pt x="119" y="148"/>
                  </a:lnTo>
                  <a:lnTo>
                    <a:pt x="115" y="157"/>
                  </a:lnTo>
                  <a:lnTo>
                    <a:pt x="106" y="164"/>
                  </a:lnTo>
                  <a:lnTo>
                    <a:pt x="96" y="169"/>
                  </a:lnTo>
                  <a:lnTo>
                    <a:pt x="79" y="172"/>
                  </a:lnTo>
                  <a:lnTo>
                    <a:pt x="59" y="168"/>
                  </a:lnTo>
                  <a:lnTo>
                    <a:pt x="49" y="192"/>
                  </a:lnTo>
                  <a:lnTo>
                    <a:pt x="29" y="182"/>
                  </a:lnTo>
                  <a:lnTo>
                    <a:pt x="40" y="161"/>
                  </a:lnTo>
                  <a:lnTo>
                    <a:pt x="17" y="148"/>
                  </a:lnTo>
                  <a:lnTo>
                    <a:pt x="2" y="133"/>
                  </a:lnTo>
                  <a:lnTo>
                    <a:pt x="0" y="132"/>
                  </a:lnTo>
                  <a:lnTo>
                    <a:pt x="12" y="104"/>
                  </a:lnTo>
                  <a:lnTo>
                    <a:pt x="16" y="107"/>
                  </a:lnTo>
                  <a:lnTo>
                    <a:pt x="23" y="116"/>
                  </a:lnTo>
                  <a:lnTo>
                    <a:pt x="32" y="124"/>
                  </a:lnTo>
                  <a:lnTo>
                    <a:pt x="42" y="130"/>
                  </a:lnTo>
                  <a:lnTo>
                    <a:pt x="50" y="136"/>
                  </a:lnTo>
                  <a:lnTo>
                    <a:pt x="66" y="100"/>
                  </a:lnTo>
                  <a:lnTo>
                    <a:pt x="60" y="94"/>
                  </a:lnTo>
                  <a:lnTo>
                    <a:pt x="48" y="80"/>
                  </a:lnTo>
                  <a:lnTo>
                    <a:pt x="41" y="67"/>
                  </a:lnTo>
                  <a:lnTo>
                    <a:pt x="38" y="52"/>
                  </a:lnTo>
                  <a:lnTo>
                    <a:pt x="43" y="38"/>
                  </a:lnTo>
                  <a:lnTo>
                    <a:pt x="48" y="29"/>
                  </a:lnTo>
                  <a:lnTo>
                    <a:pt x="56" y="21"/>
                  </a:lnTo>
                  <a:lnTo>
                    <a:pt x="67" y="17"/>
                  </a:lnTo>
                  <a:lnTo>
                    <a:pt x="82" y="15"/>
                  </a:lnTo>
                  <a:lnTo>
                    <a:pt x="102" y="19"/>
                  </a:lnTo>
                  <a:lnTo>
                    <a:pt x="11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49" name="Google Shape;10749;p24"/>
            <p:cNvSpPr/>
            <p:nvPr/>
          </p:nvSpPr>
          <p:spPr>
            <a:xfrm>
              <a:off x="3560" y="2250"/>
              <a:ext cx="164" cy="87"/>
            </a:xfrm>
            <a:custGeom>
              <a:rect b="b" l="l" r="r" t="t"/>
              <a:pathLst>
                <a:path extrusionOk="0" h="432" w="820">
                  <a:moveTo>
                    <a:pt x="692" y="330"/>
                  </a:moveTo>
                  <a:lnTo>
                    <a:pt x="663" y="331"/>
                  </a:lnTo>
                  <a:lnTo>
                    <a:pt x="637" y="338"/>
                  </a:lnTo>
                  <a:lnTo>
                    <a:pt x="613" y="350"/>
                  </a:lnTo>
                  <a:lnTo>
                    <a:pt x="592" y="365"/>
                  </a:lnTo>
                  <a:lnTo>
                    <a:pt x="576" y="386"/>
                  </a:lnTo>
                  <a:lnTo>
                    <a:pt x="661" y="399"/>
                  </a:lnTo>
                  <a:lnTo>
                    <a:pt x="692" y="330"/>
                  </a:lnTo>
                  <a:close/>
                  <a:moveTo>
                    <a:pt x="75" y="230"/>
                  </a:moveTo>
                  <a:lnTo>
                    <a:pt x="44" y="299"/>
                  </a:lnTo>
                  <a:lnTo>
                    <a:pt x="130" y="313"/>
                  </a:lnTo>
                  <a:lnTo>
                    <a:pt x="131" y="295"/>
                  </a:lnTo>
                  <a:lnTo>
                    <a:pt x="129" y="277"/>
                  </a:lnTo>
                  <a:lnTo>
                    <a:pt x="120" y="262"/>
                  </a:lnTo>
                  <a:lnTo>
                    <a:pt x="109" y="249"/>
                  </a:lnTo>
                  <a:lnTo>
                    <a:pt x="94" y="237"/>
                  </a:lnTo>
                  <a:lnTo>
                    <a:pt x="75" y="230"/>
                  </a:lnTo>
                  <a:close/>
                  <a:moveTo>
                    <a:pt x="691" y="119"/>
                  </a:moveTo>
                  <a:lnTo>
                    <a:pt x="689" y="137"/>
                  </a:lnTo>
                  <a:lnTo>
                    <a:pt x="692" y="155"/>
                  </a:lnTo>
                  <a:lnTo>
                    <a:pt x="699" y="170"/>
                  </a:lnTo>
                  <a:lnTo>
                    <a:pt x="711" y="183"/>
                  </a:lnTo>
                  <a:lnTo>
                    <a:pt x="726" y="194"/>
                  </a:lnTo>
                  <a:lnTo>
                    <a:pt x="745" y="202"/>
                  </a:lnTo>
                  <a:lnTo>
                    <a:pt x="776" y="133"/>
                  </a:lnTo>
                  <a:lnTo>
                    <a:pt x="691" y="119"/>
                  </a:lnTo>
                  <a:close/>
                  <a:moveTo>
                    <a:pt x="430" y="99"/>
                  </a:moveTo>
                  <a:lnTo>
                    <a:pt x="401" y="101"/>
                  </a:lnTo>
                  <a:lnTo>
                    <a:pt x="373" y="107"/>
                  </a:lnTo>
                  <a:lnTo>
                    <a:pt x="345" y="118"/>
                  </a:lnTo>
                  <a:lnTo>
                    <a:pt x="321" y="132"/>
                  </a:lnTo>
                  <a:lnTo>
                    <a:pt x="300" y="150"/>
                  </a:lnTo>
                  <a:lnTo>
                    <a:pt x="282" y="170"/>
                  </a:lnTo>
                  <a:lnTo>
                    <a:pt x="269" y="193"/>
                  </a:lnTo>
                  <a:lnTo>
                    <a:pt x="263" y="217"/>
                  </a:lnTo>
                  <a:lnTo>
                    <a:pt x="262" y="239"/>
                  </a:lnTo>
                  <a:lnTo>
                    <a:pt x="265" y="262"/>
                  </a:lnTo>
                  <a:lnTo>
                    <a:pt x="276" y="281"/>
                  </a:lnTo>
                  <a:lnTo>
                    <a:pt x="291" y="299"/>
                  </a:lnTo>
                  <a:lnTo>
                    <a:pt x="310" y="313"/>
                  </a:lnTo>
                  <a:lnTo>
                    <a:pt x="333" y="324"/>
                  </a:lnTo>
                  <a:lnTo>
                    <a:pt x="361" y="331"/>
                  </a:lnTo>
                  <a:lnTo>
                    <a:pt x="391" y="333"/>
                  </a:lnTo>
                  <a:lnTo>
                    <a:pt x="419" y="331"/>
                  </a:lnTo>
                  <a:lnTo>
                    <a:pt x="448" y="324"/>
                  </a:lnTo>
                  <a:lnTo>
                    <a:pt x="475" y="313"/>
                  </a:lnTo>
                  <a:lnTo>
                    <a:pt x="499" y="299"/>
                  </a:lnTo>
                  <a:lnTo>
                    <a:pt x="520" y="282"/>
                  </a:lnTo>
                  <a:lnTo>
                    <a:pt x="538" y="262"/>
                  </a:lnTo>
                  <a:lnTo>
                    <a:pt x="550" y="238"/>
                  </a:lnTo>
                  <a:lnTo>
                    <a:pt x="557" y="215"/>
                  </a:lnTo>
                  <a:lnTo>
                    <a:pt x="558" y="192"/>
                  </a:lnTo>
                  <a:lnTo>
                    <a:pt x="554" y="170"/>
                  </a:lnTo>
                  <a:lnTo>
                    <a:pt x="544" y="151"/>
                  </a:lnTo>
                  <a:lnTo>
                    <a:pt x="530" y="133"/>
                  </a:lnTo>
                  <a:lnTo>
                    <a:pt x="511" y="119"/>
                  </a:lnTo>
                  <a:lnTo>
                    <a:pt x="487" y="108"/>
                  </a:lnTo>
                  <a:lnTo>
                    <a:pt x="460" y="101"/>
                  </a:lnTo>
                  <a:lnTo>
                    <a:pt x="430" y="99"/>
                  </a:lnTo>
                  <a:close/>
                  <a:moveTo>
                    <a:pt x="158" y="32"/>
                  </a:moveTo>
                  <a:lnTo>
                    <a:pt x="129" y="102"/>
                  </a:lnTo>
                  <a:lnTo>
                    <a:pt x="156" y="101"/>
                  </a:lnTo>
                  <a:lnTo>
                    <a:pt x="183" y="94"/>
                  </a:lnTo>
                  <a:lnTo>
                    <a:pt x="207" y="82"/>
                  </a:lnTo>
                  <a:lnTo>
                    <a:pt x="229" y="65"/>
                  </a:lnTo>
                  <a:lnTo>
                    <a:pt x="244" y="46"/>
                  </a:lnTo>
                  <a:lnTo>
                    <a:pt x="158" y="32"/>
                  </a:lnTo>
                  <a:close/>
                  <a:moveTo>
                    <a:pt x="137" y="0"/>
                  </a:moveTo>
                  <a:lnTo>
                    <a:pt x="820" y="111"/>
                  </a:lnTo>
                  <a:lnTo>
                    <a:pt x="682" y="432"/>
                  </a:lnTo>
                  <a:lnTo>
                    <a:pt x="0" y="321"/>
                  </a:lnTo>
                  <a:lnTo>
                    <a:pt x="13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0" name="Google Shape;10750;p24"/>
            <p:cNvSpPr/>
            <p:nvPr/>
          </p:nvSpPr>
          <p:spPr>
            <a:xfrm>
              <a:off x="3624" y="2276"/>
              <a:ext cx="35" cy="35"/>
            </a:xfrm>
            <a:custGeom>
              <a:rect b="b" l="l" r="r" t="t"/>
              <a:pathLst>
                <a:path extrusionOk="0" h="178" w="171">
                  <a:moveTo>
                    <a:pt x="90" y="105"/>
                  </a:moveTo>
                  <a:lnTo>
                    <a:pt x="80" y="131"/>
                  </a:lnTo>
                  <a:lnTo>
                    <a:pt x="90" y="130"/>
                  </a:lnTo>
                  <a:lnTo>
                    <a:pt x="96" y="128"/>
                  </a:lnTo>
                  <a:lnTo>
                    <a:pt x="99" y="124"/>
                  </a:lnTo>
                  <a:lnTo>
                    <a:pt x="101" y="122"/>
                  </a:lnTo>
                  <a:lnTo>
                    <a:pt x="101" y="118"/>
                  </a:lnTo>
                  <a:lnTo>
                    <a:pt x="101" y="116"/>
                  </a:lnTo>
                  <a:lnTo>
                    <a:pt x="100" y="113"/>
                  </a:lnTo>
                  <a:lnTo>
                    <a:pt x="98" y="111"/>
                  </a:lnTo>
                  <a:lnTo>
                    <a:pt x="95" y="109"/>
                  </a:lnTo>
                  <a:lnTo>
                    <a:pt x="90" y="105"/>
                  </a:lnTo>
                  <a:close/>
                  <a:moveTo>
                    <a:pt x="94" y="42"/>
                  </a:moveTo>
                  <a:lnTo>
                    <a:pt x="88" y="42"/>
                  </a:lnTo>
                  <a:lnTo>
                    <a:pt x="82" y="44"/>
                  </a:lnTo>
                  <a:lnTo>
                    <a:pt x="80" y="45"/>
                  </a:lnTo>
                  <a:lnTo>
                    <a:pt x="77" y="48"/>
                  </a:lnTo>
                  <a:lnTo>
                    <a:pt x="75" y="50"/>
                  </a:lnTo>
                  <a:lnTo>
                    <a:pt x="74" y="54"/>
                  </a:lnTo>
                  <a:lnTo>
                    <a:pt x="74" y="56"/>
                  </a:lnTo>
                  <a:lnTo>
                    <a:pt x="75" y="60"/>
                  </a:lnTo>
                  <a:lnTo>
                    <a:pt x="77" y="62"/>
                  </a:lnTo>
                  <a:lnTo>
                    <a:pt x="80" y="65"/>
                  </a:lnTo>
                  <a:lnTo>
                    <a:pt x="83" y="67"/>
                  </a:lnTo>
                  <a:lnTo>
                    <a:pt x="94" y="42"/>
                  </a:lnTo>
                  <a:close/>
                  <a:moveTo>
                    <a:pt x="112" y="0"/>
                  </a:moveTo>
                  <a:lnTo>
                    <a:pt x="134" y="4"/>
                  </a:lnTo>
                  <a:lnTo>
                    <a:pt x="127" y="20"/>
                  </a:lnTo>
                  <a:lnTo>
                    <a:pt x="150" y="26"/>
                  </a:lnTo>
                  <a:lnTo>
                    <a:pt x="169" y="36"/>
                  </a:lnTo>
                  <a:lnTo>
                    <a:pt x="171" y="37"/>
                  </a:lnTo>
                  <a:lnTo>
                    <a:pt x="151" y="59"/>
                  </a:lnTo>
                  <a:lnTo>
                    <a:pt x="149" y="57"/>
                  </a:lnTo>
                  <a:lnTo>
                    <a:pt x="133" y="50"/>
                  </a:lnTo>
                  <a:lnTo>
                    <a:pt x="117" y="44"/>
                  </a:lnTo>
                  <a:lnTo>
                    <a:pt x="103" y="78"/>
                  </a:lnTo>
                  <a:lnTo>
                    <a:pt x="109" y="80"/>
                  </a:lnTo>
                  <a:lnTo>
                    <a:pt x="126" y="92"/>
                  </a:lnTo>
                  <a:lnTo>
                    <a:pt x="136" y="103"/>
                  </a:lnTo>
                  <a:lnTo>
                    <a:pt x="139" y="113"/>
                  </a:lnTo>
                  <a:lnTo>
                    <a:pt x="137" y="125"/>
                  </a:lnTo>
                  <a:lnTo>
                    <a:pt x="131" y="135"/>
                  </a:lnTo>
                  <a:lnTo>
                    <a:pt x="123" y="143"/>
                  </a:lnTo>
                  <a:lnTo>
                    <a:pt x="112" y="149"/>
                  </a:lnTo>
                  <a:lnTo>
                    <a:pt x="93" y="155"/>
                  </a:lnTo>
                  <a:lnTo>
                    <a:pt x="69" y="155"/>
                  </a:lnTo>
                  <a:lnTo>
                    <a:pt x="59" y="178"/>
                  </a:lnTo>
                  <a:lnTo>
                    <a:pt x="37" y="174"/>
                  </a:lnTo>
                  <a:lnTo>
                    <a:pt x="46" y="153"/>
                  </a:lnTo>
                  <a:lnTo>
                    <a:pt x="21" y="146"/>
                  </a:lnTo>
                  <a:lnTo>
                    <a:pt x="1" y="137"/>
                  </a:lnTo>
                  <a:lnTo>
                    <a:pt x="0" y="136"/>
                  </a:lnTo>
                  <a:lnTo>
                    <a:pt x="12" y="109"/>
                  </a:lnTo>
                  <a:lnTo>
                    <a:pt x="15" y="111"/>
                  </a:lnTo>
                  <a:lnTo>
                    <a:pt x="25" y="117"/>
                  </a:lnTo>
                  <a:lnTo>
                    <a:pt x="37" y="123"/>
                  </a:lnTo>
                  <a:lnTo>
                    <a:pt x="46" y="126"/>
                  </a:lnTo>
                  <a:lnTo>
                    <a:pt x="57" y="129"/>
                  </a:lnTo>
                  <a:lnTo>
                    <a:pt x="71" y="96"/>
                  </a:lnTo>
                  <a:lnTo>
                    <a:pt x="64" y="91"/>
                  </a:lnTo>
                  <a:lnTo>
                    <a:pt x="49" y="81"/>
                  </a:lnTo>
                  <a:lnTo>
                    <a:pt x="40" y="70"/>
                  </a:lnTo>
                  <a:lnTo>
                    <a:pt x="37" y="59"/>
                  </a:lnTo>
                  <a:lnTo>
                    <a:pt x="40" y="45"/>
                  </a:lnTo>
                  <a:lnTo>
                    <a:pt x="45" y="36"/>
                  </a:lnTo>
                  <a:lnTo>
                    <a:pt x="53" y="29"/>
                  </a:lnTo>
                  <a:lnTo>
                    <a:pt x="65" y="23"/>
                  </a:lnTo>
                  <a:lnTo>
                    <a:pt x="83" y="18"/>
                  </a:lnTo>
                  <a:lnTo>
                    <a:pt x="105" y="17"/>
                  </a:lnTo>
                  <a:lnTo>
                    <a:pt x="1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1" name="Google Shape;10751;p24"/>
            <p:cNvSpPr/>
            <p:nvPr/>
          </p:nvSpPr>
          <p:spPr>
            <a:xfrm>
              <a:off x="3449" y="2286"/>
              <a:ext cx="146" cy="168"/>
            </a:xfrm>
            <a:custGeom>
              <a:rect b="b" l="l" r="r" t="t"/>
              <a:pathLst>
                <a:path extrusionOk="0" h="840" w="730">
                  <a:moveTo>
                    <a:pt x="553" y="696"/>
                  </a:moveTo>
                  <a:lnTo>
                    <a:pt x="534" y="696"/>
                  </a:lnTo>
                  <a:lnTo>
                    <a:pt x="516" y="701"/>
                  </a:lnTo>
                  <a:lnTo>
                    <a:pt x="501" y="711"/>
                  </a:lnTo>
                  <a:lnTo>
                    <a:pt x="487" y="726"/>
                  </a:lnTo>
                  <a:lnTo>
                    <a:pt x="559" y="787"/>
                  </a:lnTo>
                  <a:lnTo>
                    <a:pt x="593" y="710"/>
                  </a:lnTo>
                  <a:lnTo>
                    <a:pt x="573" y="700"/>
                  </a:lnTo>
                  <a:lnTo>
                    <a:pt x="553" y="696"/>
                  </a:lnTo>
                  <a:close/>
                  <a:moveTo>
                    <a:pt x="617" y="433"/>
                  </a:moveTo>
                  <a:lnTo>
                    <a:pt x="614" y="460"/>
                  </a:lnTo>
                  <a:lnTo>
                    <a:pt x="616" y="490"/>
                  </a:lnTo>
                  <a:lnTo>
                    <a:pt x="624" y="518"/>
                  </a:lnTo>
                  <a:lnTo>
                    <a:pt x="637" y="546"/>
                  </a:lnTo>
                  <a:lnTo>
                    <a:pt x="655" y="570"/>
                  </a:lnTo>
                  <a:lnTo>
                    <a:pt x="689" y="493"/>
                  </a:lnTo>
                  <a:lnTo>
                    <a:pt x="617" y="433"/>
                  </a:lnTo>
                  <a:close/>
                  <a:moveTo>
                    <a:pt x="77" y="271"/>
                  </a:moveTo>
                  <a:lnTo>
                    <a:pt x="42" y="348"/>
                  </a:lnTo>
                  <a:lnTo>
                    <a:pt x="113" y="409"/>
                  </a:lnTo>
                  <a:lnTo>
                    <a:pt x="117" y="380"/>
                  </a:lnTo>
                  <a:lnTo>
                    <a:pt x="115" y="352"/>
                  </a:lnTo>
                  <a:lnTo>
                    <a:pt x="108" y="323"/>
                  </a:lnTo>
                  <a:lnTo>
                    <a:pt x="94" y="296"/>
                  </a:lnTo>
                  <a:lnTo>
                    <a:pt x="77" y="271"/>
                  </a:lnTo>
                  <a:close/>
                  <a:moveTo>
                    <a:pt x="333" y="259"/>
                  </a:moveTo>
                  <a:lnTo>
                    <a:pt x="311" y="262"/>
                  </a:lnTo>
                  <a:lnTo>
                    <a:pt x="292" y="271"/>
                  </a:lnTo>
                  <a:lnTo>
                    <a:pt x="274" y="283"/>
                  </a:lnTo>
                  <a:lnTo>
                    <a:pt x="260" y="299"/>
                  </a:lnTo>
                  <a:lnTo>
                    <a:pt x="248" y="321"/>
                  </a:lnTo>
                  <a:lnTo>
                    <a:pt x="239" y="348"/>
                  </a:lnTo>
                  <a:lnTo>
                    <a:pt x="235" y="378"/>
                  </a:lnTo>
                  <a:lnTo>
                    <a:pt x="236" y="409"/>
                  </a:lnTo>
                  <a:lnTo>
                    <a:pt x="242" y="440"/>
                  </a:lnTo>
                  <a:lnTo>
                    <a:pt x="253" y="470"/>
                  </a:lnTo>
                  <a:lnTo>
                    <a:pt x="268" y="498"/>
                  </a:lnTo>
                  <a:lnTo>
                    <a:pt x="286" y="524"/>
                  </a:lnTo>
                  <a:lnTo>
                    <a:pt x="309" y="547"/>
                  </a:lnTo>
                  <a:lnTo>
                    <a:pt x="331" y="564"/>
                  </a:lnTo>
                  <a:lnTo>
                    <a:pt x="354" y="574"/>
                  </a:lnTo>
                  <a:lnTo>
                    <a:pt x="377" y="580"/>
                  </a:lnTo>
                  <a:lnTo>
                    <a:pt x="398" y="582"/>
                  </a:lnTo>
                  <a:lnTo>
                    <a:pt x="420" y="579"/>
                  </a:lnTo>
                  <a:lnTo>
                    <a:pt x="439" y="571"/>
                  </a:lnTo>
                  <a:lnTo>
                    <a:pt x="456" y="559"/>
                  </a:lnTo>
                  <a:lnTo>
                    <a:pt x="471" y="541"/>
                  </a:lnTo>
                  <a:lnTo>
                    <a:pt x="483" y="521"/>
                  </a:lnTo>
                  <a:lnTo>
                    <a:pt x="492" y="492"/>
                  </a:lnTo>
                  <a:lnTo>
                    <a:pt x="496" y="464"/>
                  </a:lnTo>
                  <a:lnTo>
                    <a:pt x="495" y="433"/>
                  </a:lnTo>
                  <a:lnTo>
                    <a:pt x="489" y="402"/>
                  </a:lnTo>
                  <a:lnTo>
                    <a:pt x="478" y="371"/>
                  </a:lnTo>
                  <a:lnTo>
                    <a:pt x="464" y="342"/>
                  </a:lnTo>
                  <a:lnTo>
                    <a:pt x="445" y="316"/>
                  </a:lnTo>
                  <a:lnTo>
                    <a:pt x="422" y="293"/>
                  </a:lnTo>
                  <a:lnTo>
                    <a:pt x="399" y="278"/>
                  </a:lnTo>
                  <a:lnTo>
                    <a:pt x="377" y="267"/>
                  </a:lnTo>
                  <a:lnTo>
                    <a:pt x="355" y="260"/>
                  </a:lnTo>
                  <a:lnTo>
                    <a:pt x="333" y="259"/>
                  </a:lnTo>
                  <a:close/>
                  <a:moveTo>
                    <a:pt x="172" y="54"/>
                  </a:moveTo>
                  <a:lnTo>
                    <a:pt x="138" y="131"/>
                  </a:lnTo>
                  <a:lnTo>
                    <a:pt x="158" y="141"/>
                  </a:lnTo>
                  <a:lnTo>
                    <a:pt x="178" y="146"/>
                  </a:lnTo>
                  <a:lnTo>
                    <a:pt x="197" y="146"/>
                  </a:lnTo>
                  <a:lnTo>
                    <a:pt x="215" y="140"/>
                  </a:lnTo>
                  <a:lnTo>
                    <a:pt x="230" y="130"/>
                  </a:lnTo>
                  <a:lnTo>
                    <a:pt x="243" y="115"/>
                  </a:lnTo>
                  <a:lnTo>
                    <a:pt x="172" y="54"/>
                  </a:lnTo>
                  <a:close/>
                  <a:moveTo>
                    <a:pt x="158" y="0"/>
                  </a:moveTo>
                  <a:lnTo>
                    <a:pt x="730" y="486"/>
                  </a:lnTo>
                  <a:lnTo>
                    <a:pt x="573" y="840"/>
                  </a:lnTo>
                  <a:lnTo>
                    <a:pt x="0" y="354"/>
                  </a:lnTo>
                  <a:lnTo>
                    <a:pt x="15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2" name="Google Shape;10752;p24"/>
            <p:cNvSpPr/>
            <p:nvPr/>
          </p:nvSpPr>
          <p:spPr>
            <a:xfrm>
              <a:off x="3506" y="2349"/>
              <a:ext cx="32" cy="41"/>
            </a:xfrm>
            <a:custGeom>
              <a:rect b="b" l="l" r="r" t="t"/>
              <a:pathLst>
                <a:path extrusionOk="0" h="208" w="159">
                  <a:moveTo>
                    <a:pt x="81" y="129"/>
                  </a:moveTo>
                  <a:lnTo>
                    <a:pt x="69" y="157"/>
                  </a:lnTo>
                  <a:lnTo>
                    <a:pt x="76" y="160"/>
                  </a:lnTo>
                  <a:lnTo>
                    <a:pt x="81" y="161"/>
                  </a:lnTo>
                  <a:lnTo>
                    <a:pt x="85" y="158"/>
                  </a:lnTo>
                  <a:lnTo>
                    <a:pt x="87" y="156"/>
                  </a:lnTo>
                  <a:lnTo>
                    <a:pt x="88" y="155"/>
                  </a:lnTo>
                  <a:lnTo>
                    <a:pt x="89" y="151"/>
                  </a:lnTo>
                  <a:lnTo>
                    <a:pt x="89" y="146"/>
                  </a:lnTo>
                  <a:lnTo>
                    <a:pt x="88" y="143"/>
                  </a:lnTo>
                  <a:lnTo>
                    <a:pt x="87" y="139"/>
                  </a:lnTo>
                  <a:lnTo>
                    <a:pt x="85" y="135"/>
                  </a:lnTo>
                  <a:lnTo>
                    <a:pt x="81" y="129"/>
                  </a:lnTo>
                  <a:close/>
                  <a:moveTo>
                    <a:pt x="81" y="44"/>
                  </a:moveTo>
                  <a:lnTo>
                    <a:pt x="79" y="44"/>
                  </a:lnTo>
                  <a:lnTo>
                    <a:pt x="76" y="46"/>
                  </a:lnTo>
                  <a:lnTo>
                    <a:pt x="75" y="49"/>
                  </a:lnTo>
                  <a:lnTo>
                    <a:pt x="73" y="55"/>
                  </a:lnTo>
                  <a:lnTo>
                    <a:pt x="74" y="60"/>
                  </a:lnTo>
                  <a:lnTo>
                    <a:pt x="75" y="64"/>
                  </a:lnTo>
                  <a:lnTo>
                    <a:pt x="76" y="68"/>
                  </a:lnTo>
                  <a:lnTo>
                    <a:pt x="80" y="74"/>
                  </a:lnTo>
                  <a:lnTo>
                    <a:pt x="92" y="46"/>
                  </a:lnTo>
                  <a:lnTo>
                    <a:pt x="88" y="45"/>
                  </a:lnTo>
                  <a:lnTo>
                    <a:pt x="85" y="44"/>
                  </a:lnTo>
                  <a:lnTo>
                    <a:pt x="81" y="44"/>
                  </a:lnTo>
                  <a:close/>
                  <a:moveTo>
                    <a:pt x="112" y="0"/>
                  </a:moveTo>
                  <a:lnTo>
                    <a:pt x="131" y="17"/>
                  </a:lnTo>
                  <a:lnTo>
                    <a:pt x="123" y="35"/>
                  </a:lnTo>
                  <a:lnTo>
                    <a:pt x="142" y="55"/>
                  </a:lnTo>
                  <a:lnTo>
                    <a:pt x="157" y="76"/>
                  </a:lnTo>
                  <a:lnTo>
                    <a:pt x="159" y="80"/>
                  </a:lnTo>
                  <a:lnTo>
                    <a:pt x="138" y="98"/>
                  </a:lnTo>
                  <a:lnTo>
                    <a:pt x="136" y="94"/>
                  </a:lnTo>
                  <a:lnTo>
                    <a:pt x="124" y="76"/>
                  </a:lnTo>
                  <a:lnTo>
                    <a:pt x="111" y="62"/>
                  </a:lnTo>
                  <a:lnTo>
                    <a:pt x="95" y="98"/>
                  </a:lnTo>
                  <a:lnTo>
                    <a:pt x="100" y="105"/>
                  </a:lnTo>
                  <a:lnTo>
                    <a:pt x="110" y="121"/>
                  </a:lnTo>
                  <a:lnTo>
                    <a:pt x="117" y="135"/>
                  </a:lnTo>
                  <a:lnTo>
                    <a:pt x="120" y="146"/>
                  </a:lnTo>
                  <a:lnTo>
                    <a:pt x="122" y="163"/>
                  </a:lnTo>
                  <a:lnTo>
                    <a:pt x="118" y="177"/>
                  </a:lnTo>
                  <a:lnTo>
                    <a:pt x="112" y="188"/>
                  </a:lnTo>
                  <a:lnTo>
                    <a:pt x="104" y="194"/>
                  </a:lnTo>
                  <a:lnTo>
                    <a:pt x="93" y="197"/>
                  </a:lnTo>
                  <a:lnTo>
                    <a:pt x="82" y="195"/>
                  </a:lnTo>
                  <a:lnTo>
                    <a:pt x="70" y="192"/>
                  </a:lnTo>
                  <a:lnTo>
                    <a:pt x="57" y="183"/>
                  </a:lnTo>
                  <a:lnTo>
                    <a:pt x="47" y="208"/>
                  </a:lnTo>
                  <a:lnTo>
                    <a:pt x="28" y="192"/>
                  </a:lnTo>
                  <a:lnTo>
                    <a:pt x="38" y="169"/>
                  </a:lnTo>
                  <a:lnTo>
                    <a:pt x="17" y="148"/>
                  </a:lnTo>
                  <a:lnTo>
                    <a:pt x="1" y="125"/>
                  </a:lnTo>
                  <a:lnTo>
                    <a:pt x="0" y="124"/>
                  </a:lnTo>
                  <a:lnTo>
                    <a:pt x="13" y="94"/>
                  </a:lnTo>
                  <a:lnTo>
                    <a:pt x="16" y="99"/>
                  </a:lnTo>
                  <a:lnTo>
                    <a:pt x="32" y="124"/>
                  </a:lnTo>
                  <a:lnTo>
                    <a:pt x="42" y="133"/>
                  </a:lnTo>
                  <a:lnTo>
                    <a:pt x="49" y="142"/>
                  </a:lnTo>
                  <a:lnTo>
                    <a:pt x="66" y="105"/>
                  </a:lnTo>
                  <a:lnTo>
                    <a:pt x="60" y="96"/>
                  </a:lnTo>
                  <a:lnTo>
                    <a:pt x="48" y="76"/>
                  </a:lnTo>
                  <a:lnTo>
                    <a:pt x="42" y="57"/>
                  </a:lnTo>
                  <a:lnTo>
                    <a:pt x="41" y="40"/>
                  </a:lnTo>
                  <a:lnTo>
                    <a:pt x="45" y="24"/>
                  </a:lnTo>
                  <a:lnTo>
                    <a:pt x="51" y="14"/>
                  </a:lnTo>
                  <a:lnTo>
                    <a:pt x="59" y="9"/>
                  </a:lnTo>
                  <a:lnTo>
                    <a:pt x="69" y="7"/>
                  </a:lnTo>
                  <a:lnTo>
                    <a:pt x="86" y="9"/>
                  </a:lnTo>
                  <a:lnTo>
                    <a:pt x="104" y="19"/>
                  </a:lnTo>
                  <a:lnTo>
                    <a:pt x="1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53" name="Google Shape;10753;p24"/>
          <p:cNvGrpSpPr/>
          <p:nvPr/>
        </p:nvGrpSpPr>
        <p:grpSpPr>
          <a:xfrm>
            <a:off x="5972825" y="9271280"/>
            <a:ext cx="793091" cy="795003"/>
            <a:chOff x="4164" y="2091"/>
            <a:chExt cx="3116" cy="3123"/>
          </a:xfrm>
        </p:grpSpPr>
        <p:sp>
          <p:nvSpPr>
            <p:cNvPr id="10754" name="Google Shape;10754;p24"/>
            <p:cNvSpPr/>
            <p:nvPr/>
          </p:nvSpPr>
          <p:spPr>
            <a:xfrm>
              <a:off x="5395" y="3715"/>
              <a:ext cx="1880" cy="1499"/>
            </a:xfrm>
            <a:custGeom>
              <a:rect b="b" l="l" r="r" t="t"/>
              <a:pathLst>
                <a:path extrusionOk="0" h="2999" w="3761">
                  <a:moveTo>
                    <a:pt x="1033" y="0"/>
                  </a:moveTo>
                  <a:lnTo>
                    <a:pt x="1391" y="0"/>
                  </a:lnTo>
                  <a:lnTo>
                    <a:pt x="1366" y="59"/>
                  </a:lnTo>
                  <a:lnTo>
                    <a:pt x="1347" y="120"/>
                  </a:lnTo>
                  <a:lnTo>
                    <a:pt x="1336" y="182"/>
                  </a:lnTo>
                  <a:lnTo>
                    <a:pt x="1332" y="247"/>
                  </a:lnTo>
                  <a:lnTo>
                    <a:pt x="1338" y="325"/>
                  </a:lnTo>
                  <a:lnTo>
                    <a:pt x="1353" y="401"/>
                  </a:lnTo>
                  <a:lnTo>
                    <a:pt x="1379" y="469"/>
                  </a:lnTo>
                  <a:lnTo>
                    <a:pt x="1416" y="534"/>
                  </a:lnTo>
                  <a:lnTo>
                    <a:pt x="1461" y="593"/>
                  </a:lnTo>
                  <a:lnTo>
                    <a:pt x="1514" y="644"/>
                  </a:lnTo>
                  <a:lnTo>
                    <a:pt x="1575" y="688"/>
                  </a:lnTo>
                  <a:lnTo>
                    <a:pt x="1642" y="724"/>
                  </a:lnTo>
                  <a:lnTo>
                    <a:pt x="1716" y="753"/>
                  </a:lnTo>
                  <a:lnTo>
                    <a:pt x="1796" y="772"/>
                  </a:lnTo>
                  <a:lnTo>
                    <a:pt x="1879" y="779"/>
                  </a:lnTo>
                  <a:lnTo>
                    <a:pt x="1900" y="779"/>
                  </a:lnTo>
                  <a:lnTo>
                    <a:pt x="1984" y="772"/>
                  </a:lnTo>
                  <a:lnTo>
                    <a:pt x="2064" y="753"/>
                  </a:lnTo>
                  <a:lnTo>
                    <a:pt x="2138" y="724"/>
                  </a:lnTo>
                  <a:lnTo>
                    <a:pt x="2204" y="688"/>
                  </a:lnTo>
                  <a:lnTo>
                    <a:pt x="2265" y="644"/>
                  </a:lnTo>
                  <a:lnTo>
                    <a:pt x="2318" y="593"/>
                  </a:lnTo>
                  <a:lnTo>
                    <a:pt x="2364" y="534"/>
                  </a:lnTo>
                  <a:lnTo>
                    <a:pt x="2400" y="469"/>
                  </a:lnTo>
                  <a:lnTo>
                    <a:pt x="2427" y="401"/>
                  </a:lnTo>
                  <a:lnTo>
                    <a:pt x="2442" y="325"/>
                  </a:lnTo>
                  <a:lnTo>
                    <a:pt x="2448" y="247"/>
                  </a:lnTo>
                  <a:lnTo>
                    <a:pt x="2444" y="184"/>
                  </a:lnTo>
                  <a:lnTo>
                    <a:pt x="2432" y="121"/>
                  </a:lnTo>
                  <a:lnTo>
                    <a:pt x="2415" y="59"/>
                  </a:lnTo>
                  <a:lnTo>
                    <a:pt x="2389" y="0"/>
                  </a:lnTo>
                  <a:lnTo>
                    <a:pt x="2725" y="0"/>
                  </a:lnTo>
                  <a:lnTo>
                    <a:pt x="2778" y="5"/>
                  </a:lnTo>
                  <a:lnTo>
                    <a:pt x="2828" y="21"/>
                  </a:lnTo>
                  <a:lnTo>
                    <a:pt x="2873" y="45"/>
                  </a:lnTo>
                  <a:lnTo>
                    <a:pt x="2911" y="78"/>
                  </a:lnTo>
                  <a:lnTo>
                    <a:pt x="2944" y="116"/>
                  </a:lnTo>
                  <a:lnTo>
                    <a:pt x="2968" y="161"/>
                  </a:lnTo>
                  <a:lnTo>
                    <a:pt x="2984" y="211"/>
                  </a:lnTo>
                  <a:lnTo>
                    <a:pt x="2989" y="264"/>
                  </a:lnTo>
                  <a:lnTo>
                    <a:pt x="2989" y="743"/>
                  </a:lnTo>
                  <a:lnTo>
                    <a:pt x="2993" y="791"/>
                  </a:lnTo>
                  <a:lnTo>
                    <a:pt x="3003" y="831"/>
                  </a:lnTo>
                  <a:lnTo>
                    <a:pt x="3016" y="865"/>
                  </a:lnTo>
                  <a:lnTo>
                    <a:pt x="3037" y="892"/>
                  </a:lnTo>
                  <a:lnTo>
                    <a:pt x="3060" y="913"/>
                  </a:lnTo>
                  <a:lnTo>
                    <a:pt x="3086" y="928"/>
                  </a:lnTo>
                  <a:lnTo>
                    <a:pt x="3115" y="937"/>
                  </a:lnTo>
                  <a:lnTo>
                    <a:pt x="3145" y="939"/>
                  </a:lnTo>
                  <a:lnTo>
                    <a:pt x="3176" y="935"/>
                  </a:lnTo>
                  <a:lnTo>
                    <a:pt x="3208" y="924"/>
                  </a:lnTo>
                  <a:lnTo>
                    <a:pt x="3238" y="909"/>
                  </a:lnTo>
                  <a:lnTo>
                    <a:pt x="3269" y="886"/>
                  </a:lnTo>
                  <a:lnTo>
                    <a:pt x="3311" y="854"/>
                  </a:lnTo>
                  <a:lnTo>
                    <a:pt x="3354" y="829"/>
                  </a:lnTo>
                  <a:lnTo>
                    <a:pt x="3402" y="814"/>
                  </a:lnTo>
                  <a:lnTo>
                    <a:pt x="3447" y="804"/>
                  </a:lnTo>
                  <a:lnTo>
                    <a:pt x="3493" y="802"/>
                  </a:lnTo>
                  <a:lnTo>
                    <a:pt x="3539" y="808"/>
                  </a:lnTo>
                  <a:lnTo>
                    <a:pt x="3582" y="823"/>
                  </a:lnTo>
                  <a:lnTo>
                    <a:pt x="3622" y="842"/>
                  </a:lnTo>
                  <a:lnTo>
                    <a:pt x="3658" y="871"/>
                  </a:lnTo>
                  <a:lnTo>
                    <a:pt x="3691" y="905"/>
                  </a:lnTo>
                  <a:lnTo>
                    <a:pt x="3719" y="947"/>
                  </a:lnTo>
                  <a:lnTo>
                    <a:pt x="3740" y="996"/>
                  </a:lnTo>
                  <a:lnTo>
                    <a:pt x="3755" y="1051"/>
                  </a:lnTo>
                  <a:lnTo>
                    <a:pt x="3761" y="1114"/>
                  </a:lnTo>
                  <a:lnTo>
                    <a:pt x="3755" y="1177"/>
                  </a:lnTo>
                  <a:lnTo>
                    <a:pt x="3740" y="1232"/>
                  </a:lnTo>
                  <a:lnTo>
                    <a:pt x="3719" y="1280"/>
                  </a:lnTo>
                  <a:lnTo>
                    <a:pt x="3691" y="1321"/>
                  </a:lnTo>
                  <a:lnTo>
                    <a:pt x="3658" y="1356"/>
                  </a:lnTo>
                  <a:lnTo>
                    <a:pt x="3622" y="1384"/>
                  </a:lnTo>
                  <a:lnTo>
                    <a:pt x="3580" y="1405"/>
                  </a:lnTo>
                  <a:lnTo>
                    <a:pt x="3539" y="1418"/>
                  </a:lnTo>
                  <a:lnTo>
                    <a:pt x="3493" y="1424"/>
                  </a:lnTo>
                  <a:lnTo>
                    <a:pt x="3447" y="1422"/>
                  </a:lnTo>
                  <a:lnTo>
                    <a:pt x="3402" y="1413"/>
                  </a:lnTo>
                  <a:lnTo>
                    <a:pt x="3356" y="1398"/>
                  </a:lnTo>
                  <a:lnTo>
                    <a:pt x="3312" y="1373"/>
                  </a:lnTo>
                  <a:lnTo>
                    <a:pt x="3271" y="1340"/>
                  </a:lnTo>
                  <a:lnTo>
                    <a:pt x="3240" y="1318"/>
                  </a:lnTo>
                  <a:lnTo>
                    <a:pt x="3210" y="1302"/>
                  </a:lnTo>
                  <a:lnTo>
                    <a:pt x="3177" y="1293"/>
                  </a:lnTo>
                  <a:lnTo>
                    <a:pt x="3147" y="1289"/>
                  </a:lnTo>
                  <a:lnTo>
                    <a:pt x="3117" y="1291"/>
                  </a:lnTo>
                  <a:lnTo>
                    <a:pt x="3088" y="1299"/>
                  </a:lnTo>
                  <a:lnTo>
                    <a:pt x="3062" y="1314"/>
                  </a:lnTo>
                  <a:lnTo>
                    <a:pt x="3039" y="1335"/>
                  </a:lnTo>
                  <a:lnTo>
                    <a:pt x="3020" y="1361"/>
                  </a:lnTo>
                  <a:lnTo>
                    <a:pt x="3005" y="1396"/>
                  </a:lnTo>
                  <a:lnTo>
                    <a:pt x="2995" y="1436"/>
                  </a:lnTo>
                  <a:lnTo>
                    <a:pt x="2991" y="1483"/>
                  </a:lnTo>
                  <a:lnTo>
                    <a:pt x="2991" y="1959"/>
                  </a:lnTo>
                  <a:lnTo>
                    <a:pt x="2987" y="2010"/>
                  </a:lnTo>
                  <a:lnTo>
                    <a:pt x="2972" y="2059"/>
                  </a:lnTo>
                  <a:lnTo>
                    <a:pt x="2947" y="2103"/>
                  </a:lnTo>
                  <a:lnTo>
                    <a:pt x="2915" y="2141"/>
                  </a:lnTo>
                  <a:lnTo>
                    <a:pt x="2877" y="2173"/>
                  </a:lnTo>
                  <a:lnTo>
                    <a:pt x="2833" y="2196"/>
                  </a:lnTo>
                  <a:lnTo>
                    <a:pt x="2786" y="2212"/>
                  </a:lnTo>
                  <a:lnTo>
                    <a:pt x="2733" y="2217"/>
                  </a:lnTo>
                  <a:lnTo>
                    <a:pt x="2254" y="2217"/>
                  </a:lnTo>
                  <a:lnTo>
                    <a:pt x="2208" y="2221"/>
                  </a:lnTo>
                  <a:lnTo>
                    <a:pt x="2168" y="2231"/>
                  </a:lnTo>
                  <a:lnTo>
                    <a:pt x="2134" y="2246"/>
                  </a:lnTo>
                  <a:lnTo>
                    <a:pt x="2105" y="2265"/>
                  </a:lnTo>
                  <a:lnTo>
                    <a:pt x="2085" y="2290"/>
                  </a:lnTo>
                  <a:lnTo>
                    <a:pt x="2069" y="2316"/>
                  </a:lnTo>
                  <a:lnTo>
                    <a:pt x="2062" y="2345"/>
                  </a:lnTo>
                  <a:lnTo>
                    <a:pt x="2060" y="2377"/>
                  </a:lnTo>
                  <a:lnTo>
                    <a:pt x="2064" y="2407"/>
                  </a:lnTo>
                  <a:lnTo>
                    <a:pt x="2073" y="2440"/>
                  </a:lnTo>
                  <a:lnTo>
                    <a:pt x="2090" y="2472"/>
                  </a:lnTo>
                  <a:lnTo>
                    <a:pt x="2113" y="2501"/>
                  </a:lnTo>
                  <a:lnTo>
                    <a:pt x="2145" y="2544"/>
                  </a:lnTo>
                  <a:lnTo>
                    <a:pt x="2168" y="2588"/>
                  </a:lnTo>
                  <a:lnTo>
                    <a:pt x="2185" y="2634"/>
                  </a:lnTo>
                  <a:lnTo>
                    <a:pt x="2195" y="2681"/>
                  </a:lnTo>
                  <a:lnTo>
                    <a:pt x="2195" y="2727"/>
                  </a:lnTo>
                  <a:lnTo>
                    <a:pt x="2189" y="2773"/>
                  </a:lnTo>
                  <a:lnTo>
                    <a:pt x="2176" y="2816"/>
                  </a:lnTo>
                  <a:lnTo>
                    <a:pt x="2155" y="2856"/>
                  </a:lnTo>
                  <a:lnTo>
                    <a:pt x="2128" y="2894"/>
                  </a:lnTo>
                  <a:lnTo>
                    <a:pt x="2092" y="2927"/>
                  </a:lnTo>
                  <a:lnTo>
                    <a:pt x="2050" y="2955"/>
                  </a:lnTo>
                  <a:lnTo>
                    <a:pt x="2003" y="2976"/>
                  </a:lnTo>
                  <a:lnTo>
                    <a:pt x="1948" y="2991"/>
                  </a:lnTo>
                  <a:lnTo>
                    <a:pt x="1885" y="2999"/>
                  </a:lnTo>
                  <a:lnTo>
                    <a:pt x="1822" y="2991"/>
                  </a:lnTo>
                  <a:lnTo>
                    <a:pt x="1767" y="2976"/>
                  </a:lnTo>
                  <a:lnTo>
                    <a:pt x="1718" y="2955"/>
                  </a:lnTo>
                  <a:lnTo>
                    <a:pt x="1676" y="2927"/>
                  </a:lnTo>
                  <a:lnTo>
                    <a:pt x="1642" y="2894"/>
                  </a:lnTo>
                  <a:lnTo>
                    <a:pt x="1613" y="2856"/>
                  </a:lnTo>
                  <a:lnTo>
                    <a:pt x="1592" y="2816"/>
                  </a:lnTo>
                  <a:lnTo>
                    <a:pt x="1579" y="2773"/>
                  </a:lnTo>
                  <a:lnTo>
                    <a:pt x="1573" y="2727"/>
                  </a:lnTo>
                  <a:lnTo>
                    <a:pt x="1575" y="2681"/>
                  </a:lnTo>
                  <a:lnTo>
                    <a:pt x="1585" y="2634"/>
                  </a:lnTo>
                  <a:lnTo>
                    <a:pt x="1600" y="2588"/>
                  </a:lnTo>
                  <a:lnTo>
                    <a:pt x="1625" y="2544"/>
                  </a:lnTo>
                  <a:lnTo>
                    <a:pt x="1657" y="2501"/>
                  </a:lnTo>
                  <a:lnTo>
                    <a:pt x="1680" y="2472"/>
                  </a:lnTo>
                  <a:lnTo>
                    <a:pt x="1695" y="2440"/>
                  </a:lnTo>
                  <a:lnTo>
                    <a:pt x="1706" y="2407"/>
                  </a:lnTo>
                  <a:lnTo>
                    <a:pt x="1710" y="2377"/>
                  </a:lnTo>
                  <a:lnTo>
                    <a:pt x="1706" y="2347"/>
                  </a:lnTo>
                  <a:lnTo>
                    <a:pt x="1699" y="2316"/>
                  </a:lnTo>
                  <a:lnTo>
                    <a:pt x="1684" y="2290"/>
                  </a:lnTo>
                  <a:lnTo>
                    <a:pt x="1663" y="2267"/>
                  </a:lnTo>
                  <a:lnTo>
                    <a:pt x="1636" y="2246"/>
                  </a:lnTo>
                  <a:lnTo>
                    <a:pt x="1602" y="2231"/>
                  </a:lnTo>
                  <a:lnTo>
                    <a:pt x="1562" y="2221"/>
                  </a:lnTo>
                  <a:lnTo>
                    <a:pt x="1514" y="2217"/>
                  </a:lnTo>
                  <a:lnTo>
                    <a:pt x="1033" y="2217"/>
                  </a:lnTo>
                  <a:lnTo>
                    <a:pt x="980" y="2213"/>
                  </a:lnTo>
                  <a:lnTo>
                    <a:pt x="933" y="2198"/>
                  </a:lnTo>
                  <a:lnTo>
                    <a:pt x="889" y="2173"/>
                  </a:lnTo>
                  <a:lnTo>
                    <a:pt x="851" y="2141"/>
                  </a:lnTo>
                  <a:lnTo>
                    <a:pt x="819" y="2103"/>
                  </a:lnTo>
                  <a:lnTo>
                    <a:pt x="796" y="2059"/>
                  </a:lnTo>
                  <a:lnTo>
                    <a:pt x="781" y="2012"/>
                  </a:lnTo>
                  <a:lnTo>
                    <a:pt x="775" y="1959"/>
                  </a:lnTo>
                  <a:lnTo>
                    <a:pt x="775" y="1485"/>
                  </a:lnTo>
                  <a:lnTo>
                    <a:pt x="771" y="1437"/>
                  </a:lnTo>
                  <a:lnTo>
                    <a:pt x="762" y="1398"/>
                  </a:lnTo>
                  <a:lnTo>
                    <a:pt x="746" y="1363"/>
                  </a:lnTo>
                  <a:lnTo>
                    <a:pt x="727" y="1337"/>
                  </a:lnTo>
                  <a:lnTo>
                    <a:pt x="703" y="1314"/>
                  </a:lnTo>
                  <a:lnTo>
                    <a:pt x="676" y="1301"/>
                  </a:lnTo>
                  <a:lnTo>
                    <a:pt x="648" y="1291"/>
                  </a:lnTo>
                  <a:lnTo>
                    <a:pt x="617" y="1289"/>
                  </a:lnTo>
                  <a:lnTo>
                    <a:pt x="585" y="1293"/>
                  </a:lnTo>
                  <a:lnTo>
                    <a:pt x="553" y="1302"/>
                  </a:lnTo>
                  <a:lnTo>
                    <a:pt x="522" y="1320"/>
                  </a:lnTo>
                  <a:lnTo>
                    <a:pt x="492" y="1342"/>
                  </a:lnTo>
                  <a:lnTo>
                    <a:pt x="450" y="1375"/>
                  </a:lnTo>
                  <a:lnTo>
                    <a:pt x="406" y="1398"/>
                  </a:lnTo>
                  <a:lnTo>
                    <a:pt x="361" y="1415"/>
                  </a:lnTo>
                  <a:lnTo>
                    <a:pt x="313" y="1424"/>
                  </a:lnTo>
                  <a:lnTo>
                    <a:pt x="268" y="1424"/>
                  </a:lnTo>
                  <a:lnTo>
                    <a:pt x="222" y="1418"/>
                  </a:lnTo>
                  <a:lnTo>
                    <a:pt x="180" y="1405"/>
                  </a:lnTo>
                  <a:lnTo>
                    <a:pt x="138" y="1384"/>
                  </a:lnTo>
                  <a:lnTo>
                    <a:pt x="102" y="1358"/>
                  </a:lnTo>
                  <a:lnTo>
                    <a:pt x="70" y="1323"/>
                  </a:lnTo>
                  <a:lnTo>
                    <a:pt x="41" y="1280"/>
                  </a:lnTo>
                  <a:lnTo>
                    <a:pt x="20" y="1232"/>
                  </a:lnTo>
                  <a:lnTo>
                    <a:pt x="5" y="1177"/>
                  </a:lnTo>
                  <a:lnTo>
                    <a:pt x="0" y="1114"/>
                  </a:lnTo>
                  <a:lnTo>
                    <a:pt x="5" y="1051"/>
                  </a:lnTo>
                  <a:lnTo>
                    <a:pt x="20" y="996"/>
                  </a:lnTo>
                  <a:lnTo>
                    <a:pt x="41" y="947"/>
                  </a:lnTo>
                  <a:lnTo>
                    <a:pt x="70" y="905"/>
                  </a:lnTo>
                  <a:lnTo>
                    <a:pt x="102" y="871"/>
                  </a:lnTo>
                  <a:lnTo>
                    <a:pt x="138" y="842"/>
                  </a:lnTo>
                  <a:lnTo>
                    <a:pt x="180" y="823"/>
                  </a:lnTo>
                  <a:lnTo>
                    <a:pt x="222" y="808"/>
                  </a:lnTo>
                  <a:lnTo>
                    <a:pt x="268" y="802"/>
                  </a:lnTo>
                  <a:lnTo>
                    <a:pt x="315" y="804"/>
                  </a:lnTo>
                  <a:lnTo>
                    <a:pt x="361" y="814"/>
                  </a:lnTo>
                  <a:lnTo>
                    <a:pt x="406" y="829"/>
                  </a:lnTo>
                  <a:lnTo>
                    <a:pt x="452" y="854"/>
                  </a:lnTo>
                  <a:lnTo>
                    <a:pt x="494" y="886"/>
                  </a:lnTo>
                  <a:lnTo>
                    <a:pt x="522" y="909"/>
                  </a:lnTo>
                  <a:lnTo>
                    <a:pt x="555" y="924"/>
                  </a:lnTo>
                  <a:lnTo>
                    <a:pt x="587" y="935"/>
                  </a:lnTo>
                  <a:lnTo>
                    <a:pt x="617" y="939"/>
                  </a:lnTo>
                  <a:lnTo>
                    <a:pt x="648" y="935"/>
                  </a:lnTo>
                  <a:lnTo>
                    <a:pt x="678" y="928"/>
                  </a:lnTo>
                  <a:lnTo>
                    <a:pt x="705" y="913"/>
                  </a:lnTo>
                  <a:lnTo>
                    <a:pt x="727" y="892"/>
                  </a:lnTo>
                  <a:lnTo>
                    <a:pt x="746" y="865"/>
                  </a:lnTo>
                  <a:lnTo>
                    <a:pt x="762" y="831"/>
                  </a:lnTo>
                  <a:lnTo>
                    <a:pt x="771" y="791"/>
                  </a:lnTo>
                  <a:lnTo>
                    <a:pt x="775" y="743"/>
                  </a:lnTo>
                  <a:lnTo>
                    <a:pt x="775" y="258"/>
                  </a:lnTo>
                  <a:lnTo>
                    <a:pt x="781" y="207"/>
                  </a:lnTo>
                  <a:lnTo>
                    <a:pt x="796" y="158"/>
                  </a:lnTo>
                  <a:lnTo>
                    <a:pt x="819" y="114"/>
                  </a:lnTo>
                  <a:lnTo>
                    <a:pt x="851" y="76"/>
                  </a:lnTo>
                  <a:lnTo>
                    <a:pt x="889" y="43"/>
                  </a:lnTo>
                  <a:lnTo>
                    <a:pt x="933" y="21"/>
                  </a:lnTo>
                  <a:lnTo>
                    <a:pt x="982" y="5"/>
                  </a:lnTo>
                  <a:lnTo>
                    <a:pt x="10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5" name="Google Shape;10755;p24"/>
            <p:cNvSpPr/>
            <p:nvPr/>
          </p:nvSpPr>
          <p:spPr>
            <a:xfrm>
              <a:off x="5780" y="2094"/>
              <a:ext cx="1500" cy="1883"/>
            </a:xfrm>
            <a:custGeom>
              <a:rect b="b" l="l" r="r" t="t"/>
              <a:pathLst>
                <a:path extrusionOk="0" h="3766" w="3000">
                  <a:moveTo>
                    <a:pt x="1114" y="0"/>
                  </a:moveTo>
                  <a:lnTo>
                    <a:pt x="1177" y="8"/>
                  </a:lnTo>
                  <a:lnTo>
                    <a:pt x="1232" y="23"/>
                  </a:lnTo>
                  <a:lnTo>
                    <a:pt x="1281" y="44"/>
                  </a:lnTo>
                  <a:lnTo>
                    <a:pt x="1323" y="70"/>
                  </a:lnTo>
                  <a:lnTo>
                    <a:pt x="1357" y="105"/>
                  </a:lnTo>
                  <a:lnTo>
                    <a:pt x="1386" y="141"/>
                  </a:lnTo>
                  <a:lnTo>
                    <a:pt x="1407" y="181"/>
                  </a:lnTo>
                  <a:lnTo>
                    <a:pt x="1420" y="225"/>
                  </a:lnTo>
                  <a:lnTo>
                    <a:pt x="1426" y="270"/>
                  </a:lnTo>
                  <a:lnTo>
                    <a:pt x="1424" y="316"/>
                  </a:lnTo>
                  <a:lnTo>
                    <a:pt x="1414" y="363"/>
                  </a:lnTo>
                  <a:lnTo>
                    <a:pt x="1399" y="409"/>
                  </a:lnTo>
                  <a:lnTo>
                    <a:pt x="1374" y="453"/>
                  </a:lnTo>
                  <a:lnTo>
                    <a:pt x="1342" y="495"/>
                  </a:lnTo>
                  <a:lnTo>
                    <a:pt x="1319" y="525"/>
                  </a:lnTo>
                  <a:lnTo>
                    <a:pt x="1304" y="555"/>
                  </a:lnTo>
                  <a:lnTo>
                    <a:pt x="1295" y="588"/>
                  </a:lnTo>
                  <a:lnTo>
                    <a:pt x="1289" y="618"/>
                  </a:lnTo>
                  <a:lnTo>
                    <a:pt x="1293" y="649"/>
                  </a:lnTo>
                  <a:lnTo>
                    <a:pt x="1300" y="677"/>
                  </a:lnTo>
                  <a:lnTo>
                    <a:pt x="1316" y="704"/>
                  </a:lnTo>
                  <a:lnTo>
                    <a:pt x="1336" y="727"/>
                  </a:lnTo>
                  <a:lnTo>
                    <a:pt x="1363" y="746"/>
                  </a:lnTo>
                  <a:lnTo>
                    <a:pt x="1397" y="761"/>
                  </a:lnTo>
                  <a:lnTo>
                    <a:pt x="1437" y="770"/>
                  </a:lnTo>
                  <a:lnTo>
                    <a:pt x="1485" y="774"/>
                  </a:lnTo>
                  <a:lnTo>
                    <a:pt x="1960" y="774"/>
                  </a:lnTo>
                  <a:lnTo>
                    <a:pt x="2011" y="778"/>
                  </a:lnTo>
                  <a:lnTo>
                    <a:pt x="2061" y="793"/>
                  </a:lnTo>
                  <a:lnTo>
                    <a:pt x="2104" y="818"/>
                  </a:lnTo>
                  <a:lnTo>
                    <a:pt x="2142" y="850"/>
                  </a:lnTo>
                  <a:lnTo>
                    <a:pt x="2175" y="888"/>
                  </a:lnTo>
                  <a:lnTo>
                    <a:pt x="2198" y="932"/>
                  </a:lnTo>
                  <a:lnTo>
                    <a:pt x="2213" y="980"/>
                  </a:lnTo>
                  <a:lnTo>
                    <a:pt x="2218" y="1033"/>
                  </a:lnTo>
                  <a:lnTo>
                    <a:pt x="2218" y="1508"/>
                  </a:lnTo>
                  <a:lnTo>
                    <a:pt x="2220" y="1556"/>
                  </a:lnTo>
                  <a:lnTo>
                    <a:pt x="2232" y="1596"/>
                  </a:lnTo>
                  <a:lnTo>
                    <a:pt x="2247" y="1630"/>
                  </a:lnTo>
                  <a:lnTo>
                    <a:pt x="2266" y="1657"/>
                  </a:lnTo>
                  <a:lnTo>
                    <a:pt x="2291" y="1678"/>
                  </a:lnTo>
                  <a:lnTo>
                    <a:pt x="2317" y="1693"/>
                  </a:lnTo>
                  <a:lnTo>
                    <a:pt x="2346" y="1702"/>
                  </a:lnTo>
                  <a:lnTo>
                    <a:pt x="2378" y="1704"/>
                  </a:lnTo>
                  <a:lnTo>
                    <a:pt x="2408" y="1700"/>
                  </a:lnTo>
                  <a:lnTo>
                    <a:pt x="2441" y="1689"/>
                  </a:lnTo>
                  <a:lnTo>
                    <a:pt x="2473" y="1674"/>
                  </a:lnTo>
                  <a:lnTo>
                    <a:pt x="2502" y="1651"/>
                  </a:lnTo>
                  <a:lnTo>
                    <a:pt x="2543" y="1619"/>
                  </a:lnTo>
                  <a:lnTo>
                    <a:pt x="2589" y="1594"/>
                  </a:lnTo>
                  <a:lnTo>
                    <a:pt x="2635" y="1579"/>
                  </a:lnTo>
                  <a:lnTo>
                    <a:pt x="2682" y="1569"/>
                  </a:lnTo>
                  <a:lnTo>
                    <a:pt x="2728" y="1567"/>
                  </a:lnTo>
                  <a:lnTo>
                    <a:pt x="2773" y="1573"/>
                  </a:lnTo>
                  <a:lnTo>
                    <a:pt x="2817" y="1586"/>
                  </a:lnTo>
                  <a:lnTo>
                    <a:pt x="2857" y="1607"/>
                  </a:lnTo>
                  <a:lnTo>
                    <a:pt x="2895" y="1636"/>
                  </a:lnTo>
                  <a:lnTo>
                    <a:pt x="2927" y="1670"/>
                  </a:lnTo>
                  <a:lnTo>
                    <a:pt x="2956" y="1712"/>
                  </a:lnTo>
                  <a:lnTo>
                    <a:pt x="2977" y="1761"/>
                  </a:lnTo>
                  <a:lnTo>
                    <a:pt x="2992" y="1816"/>
                  </a:lnTo>
                  <a:lnTo>
                    <a:pt x="3000" y="1879"/>
                  </a:lnTo>
                  <a:lnTo>
                    <a:pt x="2992" y="1940"/>
                  </a:lnTo>
                  <a:lnTo>
                    <a:pt x="2977" y="1997"/>
                  </a:lnTo>
                  <a:lnTo>
                    <a:pt x="2956" y="2045"/>
                  </a:lnTo>
                  <a:lnTo>
                    <a:pt x="2927" y="2086"/>
                  </a:lnTo>
                  <a:lnTo>
                    <a:pt x="2895" y="2123"/>
                  </a:lnTo>
                  <a:lnTo>
                    <a:pt x="2857" y="2149"/>
                  </a:lnTo>
                  <a:lnTo>
                    <a:pt x="2817" y="2170"/>
                  </a:lnTo>
                  <a:lnTo>
                    <a:pt x="2773" y="2183"/>
                  </a:lnTo>
                  <a:lnTo>
                    <a:pt x="2728" y="2189"/>
                  </a:lnTo>
                  <a:lnTo>
                    <a:pt x="2682" y="2189"/>
                  </a:lnTo>
                  <a:lnTo>
                    <a:pt x="2635" y="2180"/>
                  </a:lnTo>
                  <a:lnTo>
                    <a:pt x="2589" y="2162"/>
                  </a:lnTo>
                  <a:lnTo>
                    <a:pt x="2543" y="2138"/>
                  </a:lnTo>
                  <a:lnTo>
                    <a:pt x="2502" y="2107"/>
                  </a:lnTo>
                  <a:lnTo>
                    <a:pt x="2473" y="2085"/>
                  </a:lnTo>
                  <a:lnTo>
                    <a:pt x="2441" y="2067"/>
                  </a:lnTo>
                  <a:lnTo>
                    <a:pt x="2408" y="2058"/>
                  </a:lnTo>
                  <a:lnTo>
                    <a:pt x="2378" y="2054"/>
                  </a:lnTo>
                  <a:lnTo>
                    <a:pt x="2346" y="2056"/>
                  </a:lnTo>
                  <a:lnTo>
                    <a:pt x="2317" y="2065"/>
                  </a:lnTo>
                  <a:lnTo>
                    <a:pt x="2291" y="2079"/>
                  </a:lnTo>
                  <a:lnTo>
                    <a:pt x="2266" y="2100"/>
                  </a:lnTo>
                  <a:lnTo>
                    <a:pt x="2247" y="2128"/>
                  </a:lnTo>
                  <a:lnTo>
                    <a:pt x="2232" y="2162"/>
                  </a:lnTo>
                  <a:lnTo>
                    <a:pt x="2222" y="2202"/>
                  </a:lnTo>
                  <a:lnTo>
                    <a:pt x="2218" y="2248"/>
                  </a:lnTo>
                  <a:lnTo>
                    <a:pt x="2218" y="2731"/>
                  </a:lnTo>
                  <a:lnTo>
                    <a:pt x="2215" y="2782"/>
                  </a:lnTo>
                  <a:lnTo>
                    <a:pt x="2199" y="2832"/>
                  </a:lnTo>
                  <a:lnTo>
                    <a:pt x="2175" y="2876"/>
                  </a:lnTo>
                  <a:lnTo>
                    <a:pt x="2142" y="2914"/>
                  </a:lnTo>
                  <a:lnTo>
                    <a:pt x="2104" y="2944"/>
                  </a:lnTo>
                  <a:lnTo>
                    <a:pt x="2061" y="2969"/>
                  </a:lnTo>
                  <a:lnTo>
                    <a:pt x="2013" y="2984"/>
                  </a:lnTo>
                  <a:lnTo>
                    <a:pt x="1960" y="2990"/>
                  </a:lnTo>
                  <a:lnTo>
                    <a:pt x="1485" y="2990"/>
                  </a:lnTo>
                  <a:lnTo>
                    <a:pt x="1439" y="2992"/>
                  </a:lnTo>
                  <a:lnTo>
                    <a:pt x="1399" y="3001"/>
                  </a:lnTo>
                  <a:lnTo>
                    <a:pt x="1365" y="3016"/>
                  </a:lnTo>
                  <a:lnTo>
                    <a:pt x="1336" y="3037"/>
                  </a:lnTo>
                  <a:lnTo>
                    <a:pt x="1316" y="3060"/>
                  </a:lnTo>
                  <a:lnTo>
                    <a:pt x="1300" y="3087"/>
                  </a:lnTo>
                  <a:lnTo>
                    <a:pt x="1293" y="3117"/>
                  </a:lnTo>
                  <a:lnTo>
                    <a:pt x="1291" y="3148"/>
                  </a:lnTo>
                  <a:lnTo>
                    <a:pt x="1295" y="3180"/>
                  </a:lnTo>
                  <a:lnTo>
                    <a:pt x="1304" y="3210"/>
                  </a:lnTo>
                  <a:lnTo>
                    <a:pt x="1321" y="3243"/>
                  </a:lnTo>
                  <a:lnTo>
                    <a:pt x="1344" y="3271"/>
                  </a:lnTo>
                  <a:lnTo>
                    <a:pt x="1376" y="3315"/>
                  </a:lnTo>
                  <a:lnTo>
                    <a:pt x="1399" y="3359"/>
                  </a:lnTo>
                  <a:lnTo>
                    <a:pt x="1416" y="3404"/>
                  </a:lnTo>
                  <a:lnTo>
                    <a:pt x="1426" y="3450"/>
                  </a:lnTo>
                  <a:lnTo>
                    <a:pt x="1426" y="3498"/>
                  </a:lnTo>
                  <a:lnTo>
                    <a:pt x="1420" y="3541"/>
                  </a:lnTo>
                  <a:lnTo>
                    <a:pt x="1407" y="3585"/>
                  </a:lnTo>
                  <a:lnTo>
                    <a:pt x="1386" y="3625"/>
                  </a:lnTo>
                  <a:lnTo>
                    <a:pt x="1359" y="3663"/>
                  </a:lnTo>
                  <a:lnTo>
                    <a:pt x="1323" y="3695"/>
                  </a:lnTo>
                  <a:lnTo>
                    <a:pt x="1281" y="3722"/>
                  </a:lnTo>
                  <a:lnTo>
                    <a:pt x="1234" y="3745"/>
                  </a:lnTo>
                  <a:lnTo>
                    <a:pt x="1179" y="3758"/>
                  </a:lnTo>
                  <a:lnTo>
                    <a:pt x="1116" y="3766"/>
                  </a:lnTo>
                  <a:lnTo>
                    <a:pt x="1053" y="3758"/>
                  </a:lnTo>
                  <a:lnTo>
                    <a:pt x="998" y="3745"/>
                  </a:lnTo>
                  <a:lnTo>
                    <a:pt x="949" y="3722"/>
                  </a:lnTo>
                  <a:lnTo>
                    <a:pt x="907" y="3695"/>
                  </a:lnTo>
                  <a:lnTo>
                    <a:pt x="873" y="3663"/>
                  </a:lnTo>
                  <a:lnTo>
                    <a:pt x="844" y="3625"/>
                  </a:lnTo>
                  <a:lnTo>
                    <a:pt x="823" y="3585"/>
                  </a:lnTo>
                  <a:lnTo>
                    <a:pt x="810" y="3541"/>
                  </a:lnTo>
                  <a:lnTo>
                    <a:pt x="804" y="3496"/>
                  </a:lnTo>
                  <a:lnTo>
                    <a:pt x="806" y="3450"/>
                  </a:lnTo>
                  <a:lnTo>
                    <a:pt x="816" y="3404"/>
                  </a:lnTo>
                  <a:lnTo>
                    <a:pt x="831" y="3357"/>
                  </a:lnTo>
                  <a:lnTo>
                    <a:pt x="856" y="3313"/>
                  </a:lnTo>
                  <a:lnTo>
                    <a:pt x="888" y="3271"/>
                  </a:lnTo>
                  <a:lnTo>
                    <a:pt x="911" y="3241"/>
                  </a:lnTo>
                  <a:lnTo>
                    <a:pt x="926" y="3210"/>
                  </a:lnTo>
                  <a:lnTo>
                    <a:pt x="937" y="3178"/>
                  </a:lnTo>
                  <a:lnTo>
                    <a:pt x="941" y="3146"/>
                  </a:lnTo>
                  <a:lnTo>
                    <a:pt x="937" y="3115"/>
                  </a:lnTo>
                  <a:lnTo>
                    <a:pt x="930" y="3087"/>
                  </a:lnTo>
                  <a:lnTo>
                    <a:pt x="915" y="3060"/>
                  </a:lnTo>
                  <a:lnTo>
                    <a:pt x="894" y="3037"/>
                  </a:lnTo>
                  <a:lnTo>
                    <a:pt x="867" y="3016"/>
                  </a:lnTo>
                  <a:lnTo>
                    <a:pt x="833" y="3001"/>
                  </a:lnTo>
                  <a:lnTo>
                    <a:pt x="793" y="2992"/>
                  </a:lnTo>
                  <a:lnTo>
                    <a:pt x="745" y="2990"/>
                  </a:lnTo>
                  <a:lnTo>
                    <a:pt x="261" y="2990"/>
                  </a:lnTo>
                  <a:lnTo>
                    <a:pt x="207" y="2984"/>
                  </a:lnTo>
                  <a:lnTo>
                    <a:pt x="160" y="2969"/>
                  </a:lnTo>
                  <a:lnTo>
                    <a:pt x="116" y="2944"/>
                  </a:lnTo>
                  <a:lnTo>
                    <a:pt x="78" y="2914"/>
                  </a:lnTo>
                  <a:lnTo>
                    <a:pt x="46" y="2876"/>
                  </a:lnTo>
                  <a:lnTo>
                    <a:pt x="23" y="2830"/>
                  </a:lnTo>
                  <a:lnTo>
                    <a:pt x="8" y="2782"/>
                  </a:lnTo>
                  <a:lnTo>
                    <a:pt x="2" y="2731"/>
                  </a:lnTo>
                  <a:lnTo>
                    <a:pt x="2" y="2374"/>
                  </a:lnTo>
                  <a:lnTo>
                    <a:pt x="61" y="2398"/>
                  </a:lnTo>
                  <a:lnTo>
                    <a:pt x="122" y="2417"/>
                  </a:lnTo>
                  <a:lnTo>
                    <a:pt x="185" y="2429"/>
                  </a:lnTo>
                  <a:lnTo>
                    <a:pt x="249" y="2433"/>
                  </a:lnTo>
                  <a:lnTo>
                    <a:pt x="327" y="2427"/>
                  </a:lnTo>
                  <a:lnTo>
                    <a:pt x="403" y="2410"/>
                  </a:lnTo>
                  <a:lnTo>
                    <a:pt x="472" y="2383"/>
                  </a:lnTo>
                  <a:lnTo>
                    <a:pt x="536" y="2347"/>
                  </a:lnTo>
                  <a:lnTo>
                    <a:pt x="595" y="2303"/>
                  </a:lnTo>
                  <a:lnTo>
                    <a:pt x="647" y="2250"/>
                  </a:lnTo>
                  <a:lnTo>
                    <a:pt x="690" y="2189"/>
                  </a:lnTo>
                  <a:lnTo>
                    <a:pt x="726" y="2121"/>
                  </a:lnTo>
                  <a:lnTo>
                    <a:pt x="755" y="2048"/>
                  </a:lnTo>
                  <a:lnTo>
                    <a:pt x="774" y="1968"/>
                  </a:lnTo>
                  <a:lnTo>
                    <a:pt x="781" y="1883"/>
                  </a:lnTo>
                  <a:lnTo>
                    <a:pt x="781" y="1864"/>
                  </a:lnTo>
                  <a:lnTo>
                    <a:pt x="774" y="1778"/>
                  </a:lnTo>
                  <a:lnTo>
                    <a:pt x="755" y="1700"/>
                  </a:lnTo>
                  <a:lnTo>
                    <a:pt x="726" y="1626"/>
                  </a:lnTo>
                  <a:lnTo>
                    <a:pt x="690" y="1558"/>
                  </a:lnTo>
                  <a:lnTo>
                    <a:pt x="647" y="1497"/>
                  </a:lnTo>
                  <a:lnTo>
                    <a:pt x="595" y="1444"/>
                  </a:lnTo>
                  <a:lnTo>
                    <a:pt x="536" y="1400"/>
                  </a:lnTo>
                  <a:lnTo>
                    <a:pt x="472" y="1364"/>
                  </a:lnTo>
                  <a:lnTo>
                    <a:pt x="401" y="1337"/>
                  </a:lnTo>
                  <a:lnTo>
                    <a:pt x="327" y="1320"/>
                  </a:lnTo>
                  <a:lnTo>
                    <a:pt x="247" y="1314"/>
                  </a:lnTo>
                  <a:lnTo>
                    <a:pt x="185" y="1318"/>
                  </a:lnTo>
                  <a:lnTo>
                    <a:pt x="122" y="1329"/>
                  </a:lnTo>
                  <a:lnTo>
                    <a:pt x="61" y="1349"/>
                  </a:lnTo>
                  <a:lnTo>
                    <a:pt x="0" y="1373"/>
                  </a:lnTo>
                  <a:lnTo>
                    <a:pt x="0" y="1037"/>
                  </a:lnTo>
                  <a:lnTo>
                    <a:pt x="6" y="983"/>
                  </a:lnTo>
                  <a:lnTo>
                    <a:pt x="21" y="934"/>
                  </a:lnTo>
                  <a:lnTo>
                    <a:pt x="46" y="890"/>
                  </a:lnTo>
                  <a:lnTo>
                    <a:pt x="78" y="850"/>
                  </a:lnTo>
                  <a:lnTo>
                    <a:pt x="118" y="818"/>
                  </a:lnTo>
                  <a:lnTo>
                    <a:pt x="162" y="795"/>
                  </a:lnTo>
                  <a:lnTo>
                    <a:pt x="211" y="778"/>
                  </a:lnTo>
                  <a:lnTo>
                    <a:pt x="264" y="774"/>
                  </a:lnTo>
                  <a:lnTo>
                    <a:pt x="745" y="774"/>
                  </a:lnTo>
                  <a:lnTo>
                    <a:pt x="791" y="770"/>
                  </a:lnTo>
                  <a:lnTo>
                    <a:pt x="831" y="761"/>
                  </a:lnTo>
                  <a:lnTo>
                    <a:pt x="865" y="746"/>
                  </a:lnTo>
                  <a:lnTo>
                    <a:pt x="894" y="727"/>
                  </a:lnTo>
                  <a:lnTo>
                    <a:pt x="915" y="704"/>
                  </a:lnTo>
                  <a:lnTo>
                    <a:pt x="930" y="677"/>
                  </a:lnTo>
                  <a:lnTo>
                    <a:pt x="937" y="649"/>
                  </a:lnTo>
                  <a:lnTo>
                    <a:pt x="939" y="618"/>
                  </a:lnTo>
                  <a:lnTo>
                    <a:pt x="935" y="586"/>
                  </a:lnTo>
                  <a:lnTo>
                    <a:pt x="926" y="555"/>
                  </a:lnTo>
                  <a:lnTo>
                    <a:pt x="909" y="523"/>
                  </a:lnTo>
                  <a:lnTo>
                    <a:pt x="886" y="495"/>
                  </a:lnTo>
                  <a:lnTo>
                    <a:pt x="854" y="451"/>
                  </a:lnTo>
                  <a:lnTo>
                    <a:pt x="831" y="407"/>
                  </a:lnTo>
                  <a:lnTo>
                    <a:pt x="814" y="361"/>
                  </a:lnTo>
                  <a:lnTo>
                    <a:pt x="804" y="316"/>
                  </a:lnTo>
                  <a:lnTo>
                    <a:pt x="804" y="268"/>
                  </a:lnTo>
                  <a:lnTo>
                    <a:pt x="810" y="225"/>
                  </a:lnTo>
                  <a:lnTo>
                    <a:pt x="823" y="181"/>
                  </a:lnTo>
                  <a:lnTo>
                    <a:pt x="844" y="141"/>
                  </a:lnTo>
                  <a:lnTo>
                    <a:pt x="871" y="103"/>
                  </a:lnTo>
                  <a:lnTo>
                    <a:pt x="907" y="70"/>
                  </a:lnTo>
                  <a:lnTo>
                    <a:pt x="949" y="44"/>
                  </a:lnTo>
                  <a:lnTo>
                    <a:pt x="996" y="23"/>
                  </a:lnTo>
                  <a:lnTo>
                    <a:pt x="1051" y="8"/>
                  </a:lnTo>
                  <a:lnTo>
                    <a:pt x="111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6" name="Google Shape;10756;p24"/>
            <p:cNvSpPr/>
            <p:nvPr/>
          </p:nvSpPr>
          <p:spPr>
            <a:xfrm>
              <a:off x="4164" y="3325"/>
              <a:ext cx="1499" cy="1882"/>
            </a:xfrm>
            <a:custGeom>
              <a:rect b="b" l="l" r="r" t="t"/>
              <a:pathLst>
                <a:path extrusionOk="0" h="3764" w="2998">
                  <a:moveTo>
                    <a:pt x="1884" y="0"/>
                  </a:moveTo>
                  <a:lnTo>
                    <a:pt x="1946" y="6"/>
                  </a:lnTo>
                  <a:lnTo>
                    <a:pt x="2002" y="21"/>
                  </a:lnTo>
                  <a:lnTo>
                    <a:pt x="2051" y="42"/>
                  </a:lnTo>
                  <a:lnTo>
                    <a:pt x="2093" y="70"/>
                  </a:lnTo>
                  <a:lnTo>
                    <a:pt x="2127" y="103"/>
                  </a:lnTo>
                  <a:lnTo>
                    <a:pt x="2155" y="139"/>
                  </a:lnTo>
                  <a:lnTo>
                    <a:pt x="2175" y="181"/>
                  </a:lnTo>
                  <a:lnTo>
                    <a:pt x="2190" y="222"/>
                  </a:lnTo>
                  <a:lnTo>
                    <a:pt x="2195" y="268"/>
                  </a:lnTo>
                  <a:lnTo>
                    <a:pt x="2194" y="316"/>
                  </a:lnTo>
                  <a:lnTo>
                    <a:pt x="2184" y="361"/>
                  </a:lnTo>
                  <a:lnTo>
                    <a:pt x="2169" y="407"/>
                  </a:lnTo>
                  <a:lnTo>
                    <a:pt x="2144" y="453"/>
                  </a:lnTo>
                  <a:lnTo>
                    <a:pt x="2112" y="494"/>
                  </a:lnTo>
                  <a:lnTo>
                    <a:pt x="2089" y="523"/>
                  </a:lnTo>
                  <a:lnTo>
                    <a:pt x="2074" y="555"/>
                  </a:lnTo>
                  <a:lnTo>
                    <a:pt x="2062" y="588"/>
                  </a:lnTo>
                  <a:lnTo>
                    <a:pt x="2059" y="618"/>
                  </a:lnTo>
                  <a:lnTo>
                    <a:pt x="2062" y="648"/>
                  </a:lnTo>
                  <a:lnTo>
                    <a:pt x="2070" y="679"/>
                  </a:lnTo>
                  <a:lnTo>
                    <a:pt x="2085" y="706"/>
                  </a:lnTo>
                  <a:lnTo>
                    <a:pt x="2106" y="728"/>
                  </a:lnTo>
                  <a:lnTo>
                    <a:pt x="2133" y="747"/>
                  </a:lnTo>
                  <a:lnTo>
                    <a:pt x="2167" y="763"/>
                  </a:lnTo>
                  <a:lnTo>
                    <a:pt x="2207" y="772"/>
                  </a:lnTo>
                  <a:lnTo>
                    <a:pt x="2254" y="776"/>
                  </a:lnTo>
                  <a:lnTo>
                    <a:pt x="2739" y="776"/>
                  </a:lnTo>
                  <a:lnTo>
                    <a:pt x="2790" y="782"/>
                  </a:lnTo>
                  <a:lnTo>
                    <a:pt x="2840" y="797"/>
                  </a:lnTo>
                  <a:lnTo>
                    <a:pt x="2883" y="820"/>
                  </a:lnTo>
                  <a:lnTo>
                    <a:pt x="2921" y="852"/>
                  </a:lnTo>
                  <a:lnTo>
                    <a:pt x="2954" y="890"/>
                  </a:lnTo>
                  <a:lnTo>
                    <a:pt x="2977" y="934"/>
                  </a:lnTo>
                  <a:lnTo>
                    <a:pt x="2992" y="983"/>
                  </a:lnTo>
                  <a:lnTo>
                    <a:pt x="2998" y="1035"/>
                  </a:lnTo>
                  <a:lnTo>
                    <a:pt x="2998" y="1392"/>
                  </a:lnTo>
                  <a:lnTo>
                    <a:pt x="2939" y="1367"/>
                  </a:lnTo>
                  <a:lnTo>
                    <a:pt x="2878" y="1348"/>
                  </a:lnTo>
                  <a:lnTo>
                    <a:pt x="2815" y="1337"/>
                  </a:lnTo>
                  <a:lnTo>
                    <a:pt x="2750" y="1333"/>
                  </a:lnTo>
                  <a:lnTo>
                    <a:pt x="2672" y="1339"/>
                  </a:lnTo>
                  <a:lnTo>
                    <a:pt x="2596" y="1356"/>
                  </a:lnTo>
                  <a:lnTo>
                    <a:pt x="2528" y="1381"/>
                  </a:lnTo>
                  <a:lnTo>
                    <a:pt x="2463" y="1417"/>
                  </a:lnTo>
                  <a:lnTo>
                    <a:pt x="2404" y="1462"/>
                  </a:lnTo>
                  <a:lnTo>
                    <a:pt x="2353" y="1516"/>
                  </a:lnTo>
                  <a:lnTo>
                    <a:pt x="2309" y="1577"/>
                  </a:lnTo>
                  <a:lnTo>
                    <a:pt x="2273" y="1643"/>
                  </a:lnTo>
                  <a:lnTo>
                    <a:pt x="2245" y="1717"/>
                  </a:lnTo>
                  <a:lnTo>
                    <a:pt x="2226" y="1797"/>
                  </a:lnTo>
                  <a:lnTo>
                    <a:pt x="2218" y="1881"/>
                  </a:lnTo>
                  <a:lnTo>
                    <a:pt x="2218" y="1902"/>
                  </a:lnTo>
                  <a:lnTo>
                    <a:pt x="2226" y="1985"/>
                  </a:lnTo>
                  <a:lnTo>
                    <a:pt x="2245" y="2065"/>
                  </a:lnTo>
                  <a:lnTo>
                    <a:pt x="2273" y="2140"/>
                  </a:lnTo>
                  <a:lnTo>
                    <a:pt x="2309" y="2206"/>
                  </a:lnTo>
                  <a:lnTo>
                    <a:pt x="2353" y="2267"/>
                  </a:lnTo>
                  <a:lnTo>
                    <a:pt x="2404" y="2320"/>
                  </a:lnTo>
                  <a:lnTo>
                    <a:pt x="2463" y="2366"/>
                  </a:lnTo>
                  <a:lnTo>
                    <a:pt x="2528" y="2402"/>
                  </a:lnTo>
                  <a:lnTo>
                    <a:pt x="2596" y="2429"/>
                  </a:lnTo>
                  <a:lnTo>
                    <a:pt x="2672" y="2444"/>
                  </a:lnTo>
                  <a:lnTo>
                    <a:pt x="2750" y="2450"/>
                  </a:lnTo>
                  <a:lnTo>
                    <a:pt x="2813" y="2446"/>
                  </a:lnTo>
                  <a:lnTo>
                    <a:pt x="2876" y="2434"/>
                  </a:lnTo>
                  <a:lnTo>
                    <a:pt x="2939" y="2417"/>
                  </a:lnTo>
                  <a:lnTo>
                    <a:pt x="2998" y="2391"/>
                  </a:lnTo>
                  <a:lnTo>
                    <a:pt x="2998" y="2727"/>
                  </a:lnTo>
                  <a:lnTo>
                    <a:pt x="2992" y="2780"/>
                  </a:lnTo>
                  <a:lnTo>
                    <a:pt x="2977" y="2830"/>
                  </a:lnTo>
                  <a:lnTo>
                    <a:pt x="2952" y="2876"/>
                  </a:lnTo>
                  <a:lnTo>
                    <a:pt x="2920" y="2914"/>
                  </a:lnTo>
                  <a:lnTo>
                    <a:pt x="2882" y="2946"/>
                  </a:lnTo>
                  <a:lnTo>
                    <a:pt x="2836" y="2971"/>
                  </a:lnTo>
                  <a:lnTo>
                    <a:pt x="2787" y="2986"/>
                  </a:lnTo>
                  <a:lnTo>
                    <a:pt x="2733" y="2992"/>
                  </a:lnTo>
                  <a:lnTo>
                    <a:pt x="2254" y="2992"/>
                  </a:lnTo>
                  <a:lnTo>
                    <a:pt x="2207" y="2995"/>
                  </a:lnTo>
                  <a:lnTo>
                    <a:pt x="2167" y="3005"/>
                  </a:lnTo>
                  <a:lnTo>
                    <a:pt x="2133" y="3018"/>
                  </a:lnTo>
                  <a:lnTo>
                    <a:pt x="2106" y="3039"/>
                  </a:lnTo>
                  <a:lnTo>
                    <a:pt x="2085" y="3062"/>
                  </a:lnTo>
                  <a:lnTo>
                    <a:pt x="2070" y="3089"/>
                  </a:lnTo>
                  <a:lnTo>
                    <a:pt x="2060" y="3117"/>
                  </a:lnTo>
                  <a:lnTo>
                    <a:pt x="2059" y="3147"/>
                  </a:lnTo>
                  <a:lnTo>
                    <a:pt x="2062" y="3178"/>
                  </a:lnTo>
                  <a:lnTo>
                    <a:pt x="2074" y="3210"/>
                  </a:lnTo>
                  <a:lnTo>
                    <a:pt x="2089" y="3241"/>
                  </a:lnTo>
                  <a:lnTo>
                    <a:pt x="2112" y="3271"/>
                  </a:lnTo>
                  <a:lnTo>
                    <a:pt x="2144" y="3313"/>
                  </a:lnTo>
                  <a:lnTo>
                    <a:pt x="2169" y="3357"/>
                  </a:lnTo>
                  <a:lnTo>
                    <a:pt x="2184" y="3404"/>
                  </a:lnTo>
                  <a:lnTo>
                    <a:pt x="2194" y="3450"/>
                  </a:lnTo>
                  <a:lnTo>
                    <a:pt x="2195" y="3496"/>
                  </a:lnTo>
                  <a:lnTo>
                    <a:pt x="2190" y="3541"/>
                  </a:lnTo>
                  <a:lnTo>
                    <a:pt x="2175" y="3585"/>
                  </a:lnTo>
                  <a:lnTo>
                    <a:pt x="2155" y="3625"/>
                  </a:lnTo>
                  <a:lnTo>
                    <a:pt x="2127" y="3661"/>
                  </a:lnTo>
                  <a:lnTo>
                    <a:pt x="2093" y="3693"/>
                  </a:lnTo>
                  <a:lnTo>
                    <a:pt x="2051" y="3722"/>
                  </a:lnTo>
                  <a:lnTo>
                    <a:pt x="2002" y="3743"/>
                  </a:lnTo>
                  <a:lnTo>
                    <a:pt x="1946" y="3758"/>
                  </a:lnTo>
                  <a:lnTo>
                    <a:pt x="1884" y="3764"/>
                  </a:lnTo>
                  <a:lnTo>
                    <a:pt x="1821" y="3758"/>
                  </a:lnTo>
                  <a:lnTo>
                    <a:pt x="1766" y="3743"/>
                  </a:lnTo>
                  <a:lnTo>
                    <a:pt x="1718" y="3722"/>
                  </a:lnTo>
                  <a:lnTo>
                    <a:pt x="1677" y="3693"/>
                  </a:lnTo>
                  <a:lnTo>
                    <a:pt x="1640" y="3661"/>
                  </a:lnTo>
                  <a:lnTo>
                    <a:pt x="1614" y="3625"/>
                  </a:lnTo>
                  <a:lnTo>
                    <a:pt x="1593" y="3583"/>
                  </a:lnTo>
                  <a:lnTo>
                    <a:pt x="1580" y="3541"/>
                  </a:lnTo>
                  <a:lnTo>
                    <a:pt x="1574" y="3496"/>
                  </a:lnTo>
                  <a:lnTo>
                    <a:pt x="1574" y="3448"/>
                  </a:lnTo>
                  <a:lnTo>
                    <a:pt x="1583" y="3402"/>
                  </a:lnTo>
                  <a:lnTo>
                    <a:pt x="1600" y="3357"/>
                  </a:lnTo>
                  <a:lnTo>
                    <a:pt x="1623" y="3311"/>
                  </a:lnTo>
                  <a:lnTo>
                    <a:pt x="1656" y="3269"/>
                  </a:lnTo>
                  <a:lnTo>
                    <a:pt x="1678" y="3241"/>
                  </a:lnTo>
                  <a:lnTo>
                    <a:pt x="1694" y="3208"/>
                  </a:lnTo>
                  <a:lnTo>
                    <a:pt x="1705" y="3178"/>
                  </a:lnTo>
                  <a:lnTo>
                    <a:pt x="1709" y="3146"/>
                  </a:lnTo>
                  <a:lnTo>
                    <a:pt x="1707" y="3115"/>
                  </a:lnTo>
                  <a:lnTo>
                    <a:pt x="1697" y="3087"/>
                  </a:lnTo>
                  <a:lnTo>
                    <a:pt x="1682" y="3062"/>
                  </a:lnTo>
                  <a:lnTo>
                    <a:pt x="1661" y="3037"/>
                  </a:lnTo>
                  <a:lnTo>
                    <a:pt x="1635" y="3018"/>
                  </a:lnTo>
                  <a:lnTo>
                    <a:pt x="1600" y="3005"/>
                  </a:lnTo>
                  <a:lnTo>
                    <a:pt x="1561" y="2995"/>
                  </a:lnTo>
                  <a:lnTo>
                    <a:pt x="1513" y="2992"/>
                  </a:lnTo>
                  <a:lnTo>
                    <a:pt x="1040" y="2992"/>
                  </a:lnTo>
                  <a:lnTo>
                    <a:pt x="987" y="2986"/>
                  </a:lnTo>
                  <a:lnTo>
                    <a:pt x="939" y="2971"/>
                  </a:lnTo>
                  <a:lnTo>
                    <a:pt x="893" y="2948"/>
                  </a:lnTo>
                  <a:lnTo>
                    <a:pt x="855" y="2915"/>
                  </a:lnTo>
                  <a:lnTo>
                    <a:pt x="825" y="2877"/>
                  </a:lnTo>
                  <a:lnTo>
                    <a:pt x="800" y="2834"/>
                  </a:lnTo>
                  <a:lnTo>
                    <a:pt x="785" y="2784"/>
                  </a:lnTo>
                  <a:lnTo>
                    <a:pt x="781" y="2733"/>
                  </a:lnTo>
                  <a:lnTo>
                    <a:pt x="781" y="2254"/>
                  </a:lnTo>
                  <a:lnTo>
                    <a:pt x="777" y="2208"/>
                  </a:lnTo>
                  <a:lnTo>
                    <a:pt x="768" y="2166"/>
                  </a:lnTo>
                  <a:lnTo>
                    <a:pt x="753" y="2134"/>
                  </a:lnTo>
                  <a:lnTo>
                    <a:pt x="732" y="2105"/>
                  </a:lnTo>
                  <a:lnTo>
                    <a:pt x="709" y="2084"/>
                  </a:lnTo>
                  <a:lnTo>
                    <a:pt x="682" y="2069"/>
                  </a:lnTo>
                  <a:lnTo>
                    <a:pt x="652" y="2062"/>
                  </a:lnTo>
                  <a:lnTo>
                    <a:pt x="622" y="2058"/>
                  </a:lnTo>
                  <a:lnTo>
                    <a:pt x="589" y="2063"/>
                  </a:lnTo>
                  <a:lnTo>
                    <a:pt x="557" y="2073"/>
                  </a:lnTo>
                  <a:lnTo>
                    <a:pt x="527" y="2090"/>
                  </a:lnTo>
                  <a:lnTo>
                    <a:pt x="496" y="2111"/>
                  </a:lnTo>
                  <a:lnTo>
                    <a:pt x="456" y="2141"/>
                  </a:lnTo>
                  <a:lnTo>
                    <a:pt x="416" y="2166"/>
                  </a:lnTo>
                  <a:lnTo>
                    <a:pt x="373" y="2181"/>
                  </a:lnTo>
                  <a:lnTo>
                    <a:pt x="329" y="2193"/>
                  </a:lnTo>
                  <a:lnTo>
                    <a:pt x="287" y="2195"/>
                  </a:lnTo>
                  <a:lnTo>
                    <a:pt x="243" y="2193"/>
                  </a:lnTo>
                  <a:lnTo>
                    <a:pt x="202" y="2183"/>
                  </a:lnTo>
                  <a:lnTo>
                    <a:pt x="162" y="2168"/>
                  </a:lnTo>
                  <a:lnTo>
                    <a:pt x="126" y="2145"/>
                  </a:lnTo>
                  <a:lnTo>
                    <a:pt x="93" y="2117"/>
                  </a:lnTo>
                  <a:lnTo>
                    <a:pt x="63" y="2082"/>
                  </a:lnTo>
                  <a:lnTo>
                    <a:pt x="38" y="2043"/>
                  </a:lnTo>
                  <a:lnTo>
                    <a:pt x="19" y="1997"/>
                  </a:lnTo>
                  <a:lnTo>
                    <a:pt x="8" y="1944"/>
                  </a:lnTo>
                  <a:lnTo>
                    <a:pt x="0" y="1887"/>
                  </a:lnTo>
                  <a:lnTo>
                    <a:pt x="8" y="1824"/>
                  </a:lnTo>
                  <a:lnTo>
                    <a:pt x="23" y="1769"/>
                  </a:lnTo>
                  <a:lnTo>
                    <a:pt x="44" y="1719"/>
                  </a:lnTo>
                  <a:lnTo>
                    <a:pt x="72" y="1677"/>
                  </a:lnTo>
                  <a:lnTo>
                    <a:pt x="105" y="1643"/>
                  </a:lnTo>
                  <a:lnTo>
                    <a:pt x="143" y="1615"/>
                  </a:lnTo>
                  <a:lnTo>
                    <a:pt x="183" y="1594"/>
                  </a:lnTo>
                  <a:lnTo>
                    <a:pt x="226" y="1580"/>
                  </a:lnTo>
                  <a:lnTo>
                    <a:pt x="272" y="1575"/>
                  </a:lnTo>
                  <a:lnTo>
                    <a:pt x="318" y="1577"/>
                  </a:lnTo>
                  <a:lnTo>
                    <a:pt x="365" y="1586"/>
                  </a:lnTo>
                  <a:lnTo>
                    <a:pt x="411" y="1601"/>
                  </a:lnTo>
                  <a:lnTo>
                    <a:pt x="454" y="1626"/>
                  </a:lnTo>
                  <a:lnTo>
                    <a:pt x="498" y="1658"/>
                  </a:lnTo>
                  <a:lnTo>
                    <a:pt x="527" y="1681"/>
                  </a:lnTo>
                  <a:lnTo>
                    <a:pt x="559" y="1696"/>
                  </a:lnTo>
                  <a:lnTo>
                    <a:pt x="591" y="1708"/>
                  </a:lnTo>
                  <a:lnTo>
                    <a:pt x="622" y="1712"/>
                  </a:lnTo>
                  <a:lnTo>
                    <a:pt x="652" y="1708"/>
                  </a:lnTo>
                  <a:lnTo>
                    <a:pt x="682" y="1700"/>
                  </a:lnTo>
                  <a:lnTo>
                    <a:pt x="709" y="1685"/>
                  </a:lnTo>
                  <a:lnTo>
                    <a:pt x="732" y="1664"/>
                  </a:lnTo>
                  <a:lnTo>
                    <a:pt x="753" y="1637"/>
                  </a:lnTo>
                  <a:lnTo>
                    <a:pt x="768" y="1603"/>
                  </a:lnTo>
                  <a:lnTo>
                    <a:pt x="777" y="1563"/>
                  </a:lnTo>
                  <a:lnTo>
                    <a:pt x="781" y="1516"/>
                  </a:lnTo>
                  <a:lnTo>
                    <a:pt x="781" y="1035"/>
                  </a:lnTo>
                  <a:lnTo>
                    <a:pt x="785" y="983"/>
                  </a:lnTo>
                  <a:lnTo>
                    <a:pt x="800" y="934"/>
                  </a:lnTo>
                  <a:lnTo>
                    <a:pt x="825" y="890"/>
                  </a:lnTo>
                  <a:lnTo>
                    <a:pt x="857" y="852"/>
                  </a:lnTo>
                  <a:lnTo>
                    <a:pt x="895" y="820"/>
                  </a:lnTo>
                  <a:lnTo>
                    <a:pt x="939" y="797"/>
                  </a:lnTo>
                  <a:lnTo>
                    <a:pt x="987" y="782"/>
                  </a:lnTo>
                  <a:lnTo>
                    <a:pt x="1040" y="776"/>
                  </a:lnTo>
                  <a:lnTo>
                    <a:pt x="1513" y="776"/>
                  </a:lnTo>
                  <a:lnTo>
                    <a:pt x="1561" y="772"/>
                  </a:lnTo>
                  <a:lnTo>
                    <a:pt x="1600" y="763"/>
                  </a:lnTo>
                  <a:lnTo>
                    <a:pt x="1635" y="747"/>
                  </a:lnTo>
                  <a:lnTo>
                    <a:pt x="1663" y="728"/>
                  </a:lnTo>
                  <a:lnTo>
                    <a:pt x="1684" y="704"/>
                  </a:lnTo>
                  <a:lnTo>
                    <a:pt x="1697" y="677"/>
                  </a:lnTo>
                  <a:lnTo>
                    <a:pt x="1707" y="648"/>
                  </a:lnTo>
                  <a:lnTo>
                    <a:pt x="1709" y="618"/>
                  </a:lnTo>
                  <a:lnTo>
                    <a:pt x="1705" y="586"/>
                  </a:lnTo>
                  <a:lnTo>
                    <a:pt x="1696" y="553"/>
                  </a:lnTo>
                  <a:lnTo>
                    <a:pt x="1678" y="523"/>
                  </a:lnTo>
                  <a:lnTo>
                    <a:pt x="1656" y="493"/>
                  </a:lnTo>
                  <a:lnTo>
                    <a:pt x="1623" y="451"/>
                  </a:lnTo>
                  <a:lnTo>
                    <a:pt x="1600" y="407"/>
                  </a:lnTo>
                  <a:lnTo>
                    <a:pt x="1583" y="361"/>
                  </a:lnTo>
                  <a:lnTo>
                    <a:pt x="1574" y="314"/>
                  </a:lnTo>
                  <a:lnTo>
                    <a:pt x="1574" y="268"/>
                  </a:lnTo>
                  <a:lnTo>
                    <a:pt x="1580" y="222"/>
                  </a:lnTo>
                  <a:lnTo>
                    <a:pt x="1593" y="181"/>
                  </a:lnTo>
                  <a:lnTo>
                    <a:pt x="1614" y="139"/>
                  </a:lnTo>
                  <a:lnTo>
                    <a:pt x="1640" y="103"/>
                  </a:lnTo>
                  <a:lnTo>
                    <a:pt x="1677" y="70"/>
                  </a:lnTo>
                  <a:lnTo>
                    <a:pt x="1718" y="42"/>
                  </a:lnTo>
                  <a:lnTo>
                    <a:pt x="1766" y="21"/>
                  </a:lnTo>
                  <a:lnTo>
                    <a:pt x="1821" y="6"/>
                  </a:lnTo>
                  <a:lnTo>
                    <a:pt x="18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57" name="Google Shape;10757;p24"/>
            <p:cNvSpPr/>
            <p:nvPr/>
          </p:nvSpPr>
          <p:spPr>
            <a:xfrm>
              <a:off x="4168" y="2091"/>
              <a:ext cx="1881" cy="1499"/>
            </a:xfrm>
            <a:custGeom>
              <a:rect b="b" l="l" r="r" t="t"/>
              <a:pathLst>
                <a:path extrusionOk="0" h="2998" w="3761">
                  <a:moveTo>
                    <a:pt x="1876" y="0"/>
                  </a:moveTo>
                  <a:lnTo>
                    <a:pt x="1938" y="8"/>
                  </a:lnTo>
                  <a:lnTo>
                    <a:pt x="1994" y="21"/>
                  </a:lnTo>
                  <a:lnTo>
                    <a:pt x="2043" y="44"/>
                  </a:lnTo>
                  <a:lnTo>
                    <a:pt x="2085" y="71"/>
                  </a:lnTo>
                  <a:lnTo>
                    <a:pt x="2119" y="105"/>
                  </a:lnTo>
                  <a:lnTo>
                    <a:pt x="2147" y="141"/>
                  </a:lnTo>
                  <a:lnTo>
                    <a:pt x="2167" y="183"/>
                  </a:lnTo>
                  <a:lnTo>
                    <a:pt x="2182" y="227"/>
                  </a:lnTo>
                  <a:lnTo>
                    <a:pt x="2187" y="270"/>
                  </a:lnTo>
                  <a:lnTo>
                    <a:pt x="2186" y="318"/>
                  </a:lnTo>
                  <a:lnTo>
                    <a:pt x="2176" y="364"/>
                  </a:lnTo>
                  <a:lnTo>
                    <a:pt x="2161" y="411"/>
                  </a:lnTo>
                  <a:lnTo>
                    <a:pt x="2136" y="455"/>
                  </a:lnTo>
                  <a:lnTo>
                    <a:pt x="2104" y="497"/>
                  </a:lnTo>
                  <a:lnTo>
                    <a:pt x="2081" y="527"/>
                  </a:lnTo>
                  <a:lnTo>
                    <a:pt x="2066" y="558"/>
                  </a:lnTo>
                  <a:lnTo>
                    <a:pt x="2054" y="590"/>
                  </a:lnTo>
                  <a:lnTo>
                    <a:pt x="2051" y="622"/>
                  </a:lnTo>
                  <a:lnTo>
                    <a:pt x="2054" y="653"/>
                  </a:lnTo>
                  <a:lnTo>
                    <a:pt x="2062" y="683"/>
                  </a:lnTo>
                  <a:lnTo>
                    <a:pt x="2077" y="710"/>
                  </a:lnTo>
                  <a:lnTo>
                    <a:pt x="2098" y="733"/>
                  </a:lnTo>
                  <a:lnTo>
                    <a:pt x="2125" y="752"/>
                  </a:lnTo>
                  <a:lnTo>
                    <a:pt x="2159" y="767"/>
                  </a:lnTo>
                  <a:lnTo>
                    <a:pt x="2199" y="776"/>
                  </a:lnTo>
                  <a:lnTo>
                    <a:pt x="2246" y="780"/>
                  </a:lnTo>
                  <a:lnTo>
                    <a:pt x="2727" y="780"/>
                  </a:lnTo>
                  <a:lnTo>
                    <a:pt x="2779" y="786"/>
                  </a:lnTo>
                  <a:lnTo>
                    <a:pt x="2828" y="801"/>
                  </a:lnTo>
                  <a:lnTo>
                    <a:pt x="2872" y="826"/>
                  </a:lnTo>
                  <a:lnTo>
                    <a:pt x="2910" y="856"/>
                  </a:lnTo>
                  <a:lnTo>
                    <a:pt x="2942" y="894"/>
                  </a:lnTo>
                  <a:lnTo>
                    <a:pt x="2965" y="938"/>
                  </a:lnTo>
                  <a:lnTo>
                    <a:pt x="2980" y="987"/>
                  </a:lnTo>
                  <a:lnTo>
                    <a:pt x="2986" y="1039"/>
                  </a:lnTo>
                  <a:lnTo>
                    <a:pt x="2986" y="1512"/>
                  </a:lnTo>
                  <a:lnTo>
                    <a:pt x="2990" y="1560"/>
                  </a:lnTo>
                  <a:lnTo>
                    <a:pt x="2999" y="1600"/>
                  </a:lnTo>
                  <a:lnTo>
                    <a:pt x="3014" y="1634"/>
                  </a:lnTo>
                  <a:lnTo>
                    <a:pt x="3033" y="1661"/>
                  </a:lnTo>
                  <a:lnTo>
                    <a:pt x="3058" y="1684"/>
                  </a:lnTo>
                  <a:lnTo>
                    <a:pt x="3085" y="1697"/>
                  </a:lnTo>
                  <a:lnTo>
                    <a:pt x="3113" y="1706"/>
                  </a:lnTo>
                  <a:lnTo>
                    <a:pt x="3143" y="1708"/>
                  </a:lnTo>
                  <a:lnTo>
                    <a:pt x="3176" y="1704"/>
                  </a:lnTo>
                  <a:lnTo>
                    <a:pt x="3208" y="1695"/>
                  </a:lnTo>
                  <a:lnTo>
                    <a:pt x="3238" y="1678"/>
                  </a:lnTo>
                  <a:lnTo>
                    <a:pt x="3269" y="1655"/>
                  </a:lnTo>
                  <a:lnTo>
                    <a:pt x="3311" y="1623"/>
                  </a:lnTo>
                  <a:lnTo>
                    <a:pt x="3354" y="1600"/>
                  </a:lnTo>
                  <a:lnTo>
                    <a:pt x="3400" y="1583"/>
                  </a:lnTo>
                  <a:lnTo>
                    <a:pt x="3448" y="1573"/>
                  </a:lnTo>
                  <a:lnTo>
                    <a:pt x="3493" y="1571"/>
                  </a:lnTo>
                  <a:lnTo>
                    <a:pt x="3539" y="1579"/>
                  </a:lnTo>
                  <a:lnTo>
                    <a:pt x="3581" y="1592"/>
                  </a:lnTo>
                  <a:lnTo>
                    <a:pt x="3622" y="1613"/>
                  </a:lnTo>
                  <a:lnTo>
                    <a:pt x="3659" y="1640"/>
                  </a:lnTo>
                  <a:lnTo>
                    <a:pt x="3691" y="1674"/>
                  </a:lnTo>
                  <a:lnTo>
                    <a:pt x="3719" y="1716"/>
                  </a:lnTo>
                  <a:lnTo>
                    <a:pt x="3740" y="1765"/>
                  </a:lnTo>
                  <a:lnTo>
                    <a:pt x="3755" y="1820"/>
                  </a:lnTo>
                  <a:lnTo>
                    <a:pt x="3761" y="1883"/>
                  </a:lnTo>
                  <a:lnTo>
                    <a:pt x="3755" y="1946"/>
                  </a:lnTo>
                  <a:lnTo>
                    <a:pt x="3740" y="2001"/>
                  </a:lnTo>
                  <a:lnTo>
                    <a:pt x="3719" y="2051"/>
                  </a:lnTo>
                  <a:lnTo>
                    <a:pt x="3691" y="2092"/>
                  </a:lnTo>
                  <a:lnTo>
                    <a:pt x="3659" y="2127"/>
                  </a:lnTo>
                  <a:lnTo>
                    <a:pt x="3622" y="2155"/>
                  </a:lnTo>
                  <a:lnTo>
                    <a:pt x="3581" y="2174"/>
                  </a:lnTo>
                  <a:lnTo>
                    <a:pt x="3537" y="2188"/>
                  </a:lnTo>
                  <a:lnTo>
                    <a:pt x="3493" y="2195"/>
                  </a:lnTo>
                  <a:lnTo>
                    <a:pt x="3446" y="2193"/>
                  </a:lnTo>
                  <a:lnTo>
                    <a:pt x="3400" y="2184"/>
                  </a:lnTo>
                  <a:lnTo>
                    <a:pt x="3354" y="2168"/>
                  </a:lnTo>
                  <a:lnTo>
                    <a:pt x="3309" y="2144"/>
                  </a:lnTo>
                  <a:lnTo>
                    <a:pt x="3267" y="2111"/>
                  </a:lnTo>
                  <a:lnTo>
                    <a:pt x="3238" y="2089"/>
                  </a:lnTo>
                  <a:lnTo>
                    <a:pt x="3206" y="2073"/>
                  </a:lnTo>
                  <a:lnTo>
                    <a:pt x="3174" y="2062"/>
                  </a:lnTo>
                  <a:lnTo>
                    <a:pt x="3143" y="2058"/>
                  </a:lnTo>
                  <a:lnTo>
                    <a:pt x="3111" y="2062"/>
                  </a:lnTo>
                  <a:lnTo>
                    <a:pt x="3083" y="2070"/>
                  </a:lnTo>
                  <a:lnTo>
                    <a:pt x="3056" y="2085"/>
                  </a:lnTo>
                  <a:lnTo>
                    <a:pt x="3033" y="2106"/>
                  </a:lnTo>
                  <a:lnTo>
                    <a:pt x="3014" y="2132"/>
                  </a:lnTo>
                  <a:lnTo>
                    <a:pt x="2999" y="2167"/>
                  </a:lnTo>
                  <a:lnTo>
                    <a:pt x="2990" y="2207"/>
                  </a:lnTo>
                  <a:lnTo>
                    <a:pt x="2986" y="2254"/>
                  </a:lnTo>
                  <a:lnTo>
                    <a:pt x="2986" y="2739"/>
                  </a:lnTo>
                  <a:lnTo>
                    <a:pt x="2980" y="2790"/>
                  </a:lnTo>
                  <a:lnTo>
                    <a:pt x="2965" y="2840"/>
                  </a:lnTo>
                  <a:lnTo>
                    <a:pt x="2942" y="2884"/>
                  </a:lnTo>
                  <a:lnTo>
                    <a:pt x="2910" y="2922"/>
                  </a:lnTo>
                  <a:lnTo>
                    <a:pt x="2872" y="2954"/>
                  </a:lnTo>
                  <a:lnTo>
                    <a:pt x="2828" y="2977"/>
                  </a:lnTo>
                  <a:lnTo>
                    <a:pt x="2779" y="2992"/>
                  </a:lnTo>
                  <a:lnTo>
                    <a:pt x="2727" y="2998"/>
                  </a:lnTo>
                  <a:lnTo>
                    <a:pt x="2370" y="2998"/>
                  </a:lnTo>
                  <a:lnTo>
                    <a:pt x="2395" y="2939"/>
                  </a:lnTo>
                  <a:lnTo>
                    <a:pt x="2414" y="2878"/>
                  </a:lnTo>
                  <a:lnTo>
                    <a:pt x="2425" y="2815"/>
                  </a:lnTo>
                  <a:lnTo>
                    <a:pt x="2429" y="2750"/>
                  </a:lnTo>
                  <a:lnTo>
                    <a:pt x="2423" y="2672"/>
                  </a:lnTo>
                  <a:lnTo>
                    <a:pt x="2406" y="2596"/>
                  </a:lnTo>
                  <a:lnTo>
                    <a:pt x="2379" y="2528"/>
                  </a:lnTo>
                  <a:lnTo>
                    <a:pt x="2345" y="2463"/>
                  </a:lnTo>
                  <a:lnTo>
                    <a:pt x="2300" y="2404"/>
                  </a:lnTo>
                  <a:lnTo>
                    <a:pt x="2246" y="2353"/>
                  </a:lnTo>
                  <a:lnTo>
                    <a:pt x="2186" y="2309"/>
                  </a:lnTo>
                  <a:lnTo>
                    <a:pt x="2119" y="2273"/>
                  </a:lnTo>
                  <a:lnTo>
                    <a:pt x="2045" y="2245"/>
                  </a:lnTo>
                  <a:lnTo>
                    <a:pt x="1965" y="2226"/>
                  </a:lnTo>
                  <a:lnTo>
                    <a:pt x="1881" y="2218"/>
                  </a:lnTo>
                  <a:lnTo>
                    <a:pt x="1860" y="2218"/>
                  </a:lnTo>
                  <a:lnTo>
                    <a:pt x="1777" y="2226"/>
                  </a:lnTo>
                  <a:lnTo>
                    <a:pt x="1697" y="2245"/>
                  </a:lnTo>
                  <a:lnTo>
                    <a:pt x="1623" y="2273"/>
                  </a:lnTo>
                  <a:lnTo>
                    <a:pt x="1556" y="2309"/>
                  </a:lnTo>
                  <a:lnTo>
                    <a:pt x="1496" y="2353"/>
                  </a:lnTo>
                  <a:lnTo>
                    <a:pt x="1442" y="2404"/>
                  </a:lnTo>
                  <a:lnTo>
                    <a:pt x="1397" y="2463"/>
                  </a:lnTo>
                  <a:lnTo>
                    <a:pt x="1361" y="2528"/>
                  </a:lnTo>
                  <a:lnTo>
                    <a:pt x="1334" y="2596"/>
                  </a:lnTo>
                  <a:lnTo>
                    <a:pt x="1319" y="2672"/>
                  </a:lnTo>
                  <a:lnTo>
                    <a:pt x="1313" y="2750"/>
                  </a:lnTo>
                  <a:lnTo>
                    <a:pt x="1317" y="2813"/>
                  </a:lnTo>
                  <a:lnTo>
                    <a:pt x="1328" y="2876"/>
                  </a:lnTo>
                  <a:lnTo>
                    <a:pt x="1345" y="2939"/>
                  </a:lnTo>
                  <a:lnTo>
                    <a:pt x="1372" y="2998"/>
                  </a:lnTo>
                  <a:lnTo>
                    <a:pt x="1036" y="2998"/>
                  </a:lnTo>
                  <a:lnTo>
                    <a:pt x="982" y="2992"/>
                  </a:lnTo>
                  <a:lnTo>
                    <a:pt x="933" y="2977"/>
                  </a:lnTo>
                  <a:lnTo>
                    <a:pt x="887" y="2952"/>
                  </a:lnTo>
                  <a:lnTo>
                    <a:pt x="849" y="2920"/>
                  </a:lnTo>
                  <a:lnTo>
                    <a:pt x="817" y="2882"/>
                  </a:lnTo>
                  <a:lnTo>
                    <a:pt x="792" y="2836"/>
                  </a:lnTo>
                  <a:lnTo>
                    <a:pt x="777" y="2787"/>
                  </a:lnTo>
                  <a:lnTo>
                    <a:pt x="771" y="2733"/>
                  </a:lnTo>
                  <a:lnTo>
                    <a:pt x="771" y="2254"/>
                  </a:lnTo>
                  <a:lnTo>
                    <a:pt x="768" y="2207"/>
                  </a:lnTo>
                  <a:lnTo>
                    <a:pt x="758" y="2167"/>
                  </a:lnTo>
                  <a:lnTo>
                    <a:pt x="743" y="2132"/>
                  </a:lnTo>
                  <a:lnTo>
                    <a:pt x="724" y="2106"/>
                  </a:lnTo>
                  <a:lnTo>
                    <a:pt x="701" y="2085"/>
                  </a:lnTo>
                  <a:lnTo>
                    <a:pt x="674" y="2070"/>
                  </a:lnTo>
                  <a:lnTo>
                    <a:pt x="646" y="2060"/>
                  </a:lnTo>
                  <a:lnTo>
                    <a:pt x="616" y="2058"/>
                  </a:lnTo>
                  <a:lnTo>
                    <a:pt x="585" y="2062"/>
                  </a:lnTo>
                  <a:lnTo>
                    <a:pt x="553" y="2071"/>
                  </a:lnTo>
                  <a:lnTo>
                    <a:pt x="522" y="2089"/>
                  </a:lnTo>
                  <a:lnTo>
                    <a:pt x="492" y="2111"/>
                  </a:lnTo>
                  <a:lnTo>
                    <a:pt x="450" y="2144"/>
                  </a:lnTo>
                  <a:lnTo>
                    <a:pt x="405" y="2168"/>
                  </a:lnTo>
                  <a:lnTo>
                    <a:pt x="359" y="2184"/>
                  </a:lnTo>
                  <a:lnTo>
                    <a:pt x="313" y="2193"/>
                  </a:lnTo>
                  <a:lnTo>
                    <a:pt x="268" y="2195"/>
                  </a:lnTo>
                  <a:lnTo>
                    <a:pt x="222" y="2189"/>
                  </a:lnTo>
                  <a:lnTo>
                    <a:pt x="178" y="2176"/>
                  </a:lnTo>
                  <a:lnTo>
                    <a:pt x="138" y="2155"/>
                  </a:lnTo>
                  <a:lnTo>
                    <a:pt x="102" y="2127"/>
                  </a:lnTo>
                  <a:lnTo>
                    <a:pt x="70" y="2092"/>
                  </a:lnTo>
                  <a:lnTo>
                    <a:pt x="42" y="2051"/>
                  </a:lnTo>
                  <a:lnTo>
                    <a:pt x="21" y="2003"/>
                  </a:lnTo>
                  <a:lnTo>
                    <a:pt x="5" y="1948"/>
                  </a:lnTo>
                  <a:lnTo>
                    <a:pt x="0" y="1885"/>
                  </a:lnTo>
                  <a:lnTo>
                    <a:pt x="5" y="1824"/>
                  </a:lnTo>
                  <a:lnTo>
                    <a:pt x="21" y="1767"/>
                  </a:lnTo>
                  <a:lnTo>
                    <a:pt x="42" y="1720"/>
                  </a:lnTo>
                  <a:lnTo>
                    <a:pt x="70" y="1678"/>
                  </a:lnTo>
                  <a:lnTo>
                    <a:pt x="102" y="1644"/>
                  </a:lnTo>
                  <a:lnTo>
                    <a:pt x="138" y="1615"/>
                  </a:lnTo>
                  <a:lnTo>
                    <a:pt x="180" y="1594"/>
                  </a:lnTo>
                  <a:lnTo>
                    <a:pt x="222" y="1581"/>
                  </a:lnTo>
                  <a:lnTo>
                    <a:pt x="268" y="1575"/>
                  </a:lnTo>
                  <a:lnTo>
                    <a:pt x="313" y="1577"/>
                  </a:lnTo>
                  <a:lnTo>
                    <a:pt x="361" y="1585"/>
                  </a:lnTo>
                  <a:lnTo>
                    <a:pt x="406" y="1602"/>
                  </a:lnTo>
                  <a:lnTo>
                    <a:pt x="452" y="1626"/>
                  </a:lnTo>
                  <a:lnTo>
                    <a:pt x="494" y="1659"/>
                  </a:lnTo>
                  <a:lnTo>
                    <a:pt x="522" y="1680"/>
                  </a:lnTo>
                  <a:lnTo>
                    <a:pt x="555" y="1697"/>
                  </a:lnTo>
                  <a:lnTo>
                    <a:pt x="585" y="1706"/>
                  </a:lnTo>
                  <a:lnTo>
                    <a:pt x="617" y="1710"/>
                  </a:lnTo>
                  <a:lnTo>
                    <a:pt x="648" y="1708"/>
                  </a:lnTo>
                  <a:lnTo>
                    <a:pt x="676" y="1701"/>
                  </a:lnTo>
                  <a:lnTo>
                    <a:pt x="701" y="1685"/>
                  </a:lnTo>
                  <a:lnTo>
                    <a:pt x="724" y="1665"/>
                  </a:lnTo>
                  <a:lnTo>
                    <a:pt x="745" y="1636"/>
                  </a:lnTo>
                  <a:lnTo>
                    <a:pt x="758" y="1604"/>
                  </a:lnTo>
                  <a:lnTo>
                    <a:pt x="768" y="1562"/>
                  </a:lnTo>
                  <a:lnTo>
                    <a:pt x="771" y="1516"/>
                  </a:lnTo>
                  <a:lnTo>
                    <a:pt x="771" y="1041"/>
                  </a:lnTo>
                  <a:lnTo>
                    <a:pt x="777" y="987"/>
                  </a:lnTo>
                  <a:lnTo>
                    <a:pt x="792" y="940"/>
                  </a:lnTo>
                  <a:lnTo>
                    <a:pt x="815" y="896"/>
                  </a:lnTo>
                  <a:lnTo>
                    <a:pt x="847" y="858"/>
                  </a:lnTo>
                  <a:lnTo>
                    <a:pt x="885" y="826"/>
                  </a:lnTo>
                  <a:lnTo>
                    <a:pt x="929" y="803"/>
                  </a:lnTo>
                  <a:lnTo>
                    <a:pt x="979" y="788"/>
                  </a:lnTo>
                  <a:lnTo>
                    <a:pt x="1030" y="782"/>
                  </a:lnTo>
                  <a:lnTo>
                    <a:pt x="1505" y="782"/>
                  </a:lnTo>
                  <a:lnTo>
                    <a:pt x="1553" y="778"/>
                  </a:lnTo>
                  <a:lnTo>
                    <a:pt x="1592" y="769"/>
                  </a:lnTo>
                  <a:lnTo>
                    <a:pt x="1627" y="754"/>
                  </a:lnTo>
                  <a:lnTo>
                    <a:pt x="1655" y="735"/>
                  </a:lnTo>
                  <a:lnTo>
                    <a:pt x="1676" y="710"/>
                  </a:lnTo>
                  <a:lnTo>
                    <a:pt x="1689" y="683"/>
                  </a:lnTo>
                  <a:lnTo>
                    <a:pt x="1699" y="653"/>
                  </a:lnTo>
                  <a:lnTo>
                    <a:pt x="1701" y="622"/>
                  </a:lnTo>
                  <a:lnTo>
                    <a:pt x="1697" y="590"/>
                  </a:lnTo>
                  <a:lnTo>
                    <a:pt x="1688" y="558"/>
                  </a:lnTo>
                  <a:lnTo>
                    <a:pt x="1670" y="527"/>
                  </a:lnTo>
                  <a:lnTo>
                    <a:pt x="1648" y="497"/>
                  </a:lnTo>
                  <a:lnTo>
                    <a:pt x="1615" y="455"/>
                  </a:lnTo>
                  <a:lnTo>
                    <a:pt x="1592" y="411"/>
                  </a:lnTo>
                  <a:lnTo>
                    <a:pt x="1575" y="364"/>
                  </a:lnTo>
                  <a:lnTo>
                    <a:pt x="1566" y="318"/>
                  </a:lnTo>
                  <a:lnTo>
                    <a:pt x="1566" y="270"/>
                  </a:lnTo>
                  <a:lnTo>
                    <a:pt x="1572" y="227"/>
                  </a:lnTo>
                  <a:lnTo>
                    <a:pt x="1585" y="183"/>
                  </a:lnTo>
                  <a:lnTo>
                    <a:pt x="1606" y="141"/>
                  </a:lnTo>
                  <a:lnTo>
                    <a:pt x="1632" y="105"/>
                  </a:lnTo>
                  <a:lnTo>
                    <a:pt x="1669" y="71"/>
                  </a:lnTo>
                  <a:lnTo>
                    <a:pt x="1710" y="44"/>
                  </a:lnTo>
                  <a:lnTo>
                    <a:pt x="1758" y="21"/>
                  </a:lnTo>
                  <a:lnTo>
                    <a:pt x="1813" y="8"/>
                  </a:lnTo>
                  <a:lnTo>
                    <a:pt x="187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58" name="Google Shape;10758;p24"/>
          <p:cNvGrpSpPr/>
          <p:nvPr/>
        </p:nvGrpSpPr>
        <p:grpSpPr>
          <a:xfrm>
            <a:off x="7442996" y="9302389"/>
            <a:ext cx="725183" cy="732660"/>
            <a:chOff x="4910" y="1317"/>
            <a:chExt cx="4270" cy="4314"/>
          </a:xfrm>
        </p:grpSpPr>
        <p:sp>
          <p:nvSpPr>
            <p:cNvPr id="10759" name="Google Shape;10759;p24"/>
            <p:cNvSpPr/>
            <p:nvPr/>
          </p:nvSpPr>
          <p:spPr>
            <a:xfrm>
              <a:off x="4910" y="2197"/>
              <a:ext cx="1219" cy="952"/>
            </a:xfrm>
            <a:custGeom>
              <a:rect b="b" l="l" r="r" t="t"/>
              <a:pathLst>
                <a:path extrusionOk="0" h="952" w="1219">
                  <a:moveTo>
                    <a:pt x="124" y="0"/>
                  </a:moveTo>
                  <a:lnTo>
                    <a:pt x="269" y="0"/>
                  </a:lnTo>
                  <a:lnTo>
                    <a:pt x="288" y="3"/>
                  </a:lnTo>
                  <a:lnTo>
                    <a:pt x="305" y="9"/>
                  </a:lnTo>
                  <a:lnTo>
                    <a:pt x="319" y="20"/>
                  </a:lnTo>
                  <a:lnTo>
                    <a:pt x="331" y="33"/>
                  </a:lnTo>
                  <a:lnTo>
                    <a:pt x="530" y="319"/>
                  </a:lnTo>
                  <a:lnTo>
                    <a:pt x="578" y="216"/>
                  </a:lnTo>
                  <a:lnTo>
                    <a:pt x="500" y="50"/>
                  </a:lnTo>
                  <a:lnTo>
                    <a:pt x="496" y="35"/>
                  </a:lnTo>
                  <a:lnTo>
                    <a:pt x="499" y="22"/>
                  </a:lnTo>
                  <a:lnTo>
                    <a:pt x="506" y="12"/>
                  </a:lnTo>
                  <a:lnTo>
                    <a:pt x="517" y="4"/>
                  </a:lnTo>
                  <a:lnTo>
                    <a:pt x="531" y="0"/>
                  </a:lnTo>
                  <a:lnTo>
                    <a:pt x="690" y="0"/>
                  </a:lnTo>
                  <a:lnTo>
                    <a:pt x="703" y="4"/>
                  </a:lnTo>
                  <a:lnTo>
                    <a:pt x="713" y="12"/>
                  </a:lnTo>
                  <a:lnTo>
                    <a:pt x="721" y="22"/>
                  </a:lnTo>
                  <a:lnTo>
                    <a:pt x="724" y="35"/>
                  </a:lnTo>
                  <a:lnTo>
                    <a:pt x="720" y="50"/>
                  </a:lnTo>
                  <a:lnTo>
                    <a:pt x="641" y="216"/>
                  </a:lnTo>
                  <a:lnTo>
                    <a:pt x="691" y="321"/>
                  </a:lnTo>
                  <a:lnTo>
                    <a:pt x="894" y="33"/>
                  </a:lnTo>
                  <a:lnTo>
                    <a:pt x="906" y="18"/>
                  </a:lnTo>
                  <a:lnTo>
                    <a:pt x="922" y="9"/>
                  </a:lnTo>
                  <a:lnTo>
                    <a:pt x="937" y="3"/>
                  </a:lnTo>
                  <a:lnTo>
                    <a:pt x="956" y="0"/>
                  </a:lnTo>
                  <a:lnTo>
                    <a:pt x="1094" y="0"/>
                  </a:lnTo>
                  <a:lnTo>
                    <a:pt x="1122" y="4"/>
                  </a:lnTo>
                  <a:lnTo>
                    <a:pt x="1148" y="13"/>
                  </a:lnTo>
                  <a:lnTo>
                    <a:pt x="1172" y="28"/>
                  </a:lnTo>
                  <a:lnTo>
                    <a:pt x="1191" y="47"/>
                  </a:lnTo>
                  <a:lnTo>
                    <a:pt x="1206" y="71"/>
                  </a:lnTo>
                  <a:lnTo>
                    <a:pt x="1215" y="97"/>
                  </a:lnTo>
                  <a:lnTo>
                    <a:pt x="1219" y="124"/>
                  </a:lnTo>
                  <a:lnTo>
                    <a:pt x="1219" y="154"/>
                  </a:lnTo>
                  <a:lnTo>
                    <a:pt x="1124" y="213"/>
                  </a:lnTo>
                  <a:lnTo>
                    <a:pt x="1035" y="279"/>
                  </a:lnTo>
                  <a:lnTo>
                    <a:pt x="949" y="350"/>
                  </a:lnTo>
                  <a:lnTo>
                    <a:pt x="868" y="427"/>
                  </a:lnTo>
                  <a:lnTo>
                    <a:pt x="825" y="471"/>
                  </a:lnTo>
                  <a:lnTo>
                    <a:pt x="783" y="517"/>
                  </a:lnTo>
                  <a:lnTo>
                    <a:pt x="753" y="554"/>
                  </a:lnTo>
                  <a:lnTo>
                    <a:pt x="722" y="590"/>
                  </a:lnTo>
                  <a:lnTo>
                    <a:pt x="660" y="676"/>
                  </a:lnTo>
                  <a:lnTo>
                    <a:pt x="602" y="765"/>
                  </a:lnTo>
                  <a:lnTo>
                    <a:pt x="551" y="856"/>
                  </a:lnTo>
                  <a:lnTo>
                    <a:pt x="504" y="952"/>
                  </a:lnTo>
                  <a:lnTo>
                    <a:pt x="0" y="952"/>
                  </a:lnTo>
                  <a:lnTo>
                    <a:pt x="0" y="124"/>
                  </a:lnTo>
                  <a:lnTo>
                    <a:pt x="4" y="97"/>
                  </a:lnTo>
                  <a:lnTo>
                    <a:pt x="13" y="71"/>
                  </a:lnTo>
                  <a:lnTo>
                    <a:pt x="27" y="47"/>
                  </a:lnTo>
                  <a:lnTo>
                    <a:pt x="47" y="28"/>
                  </a:lnTo>
                  <a:lnTo>
                    <a:pt x="69" y="13"/>
                  </a:lnTo>
                  <a:lnTo>
                    <a:pt x="95" y="4"/>
                  </a:lnTo>
                  <a:lnTo>
                    <a:pt x="12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0" name="Google Shape;10760;p24"/>
            <p:cNvSpPr/>
            <p:nvPr/>
          </p:nvSpPr>
          <p:spPr>
            <a:xfrm>
              <a:off x="5118" y="1317"/>
              <a:ext cx="801" cy="801"/>
            </a:xfrm>
            <a:custGeom>
              <a:rect b="b" l="l" r="r" t="t"/>
              <a:pathLst>
                <a:path extrusionOk="0" h="801" w="801">
                  <a:moveTo>
                    <a:pt x="401" y="0"/>
                  </a:moveTo>
                  <a:lnTo>
                    <a:pt x="454" y="3"/>
                  </a:lnTo>
                  <a:lnTo>
                    <a:pt x="507" y="15"/>
                  </a:lnTo>
                  <a:lnTo>
                    <a:pt x="556" y="32"/>
                  </a:lnTo>
                  <a:lnTo>
                    <a:pt x="602" y="55"/>
                  </a:lnTo>
                  <a:lnTo>
                    <a:pt x="645" y="84"/>
                  </a:lnTo>
                  <a:lnTo>
                    <a:pt x="683" y="117"/>
                  </a:lnTo>
                  <a:lnTo>
                    <a:pt x="717" y="156"/>
                  </a:lnTo>
                  <a:lnTo>
                    <a:pt x="746" y="198"/>
                  </a:lnTo>
                  <a:lnTo>
                    <a:pt x="770" y="245"/>
                  </a:lnTo>
                  <a:lnTo>
                    <a:pt x="787" y="294"/>
                  </a:lnTo>
                  <a:lnTo>
                    <a:pt x="797" y="346"/>
                  </a:lnTo>
                  <a:lnTo>
                    <a:pt x="801" y="401"/>
                  </a:lnTo>
                  <a:lnTo>
                    <a:pt x="797" y="455"/>
                  </a:lnTo>
                  <a:lnTo>
                    <a:pt x="787" y="507"/>
                  </a:lnTo>
                  <a:lnTo>
                    <a:pt x="770" y="557"/>
                  </a:lnTo>
                  <a:lnTo>
                    <a:pt x="746" y="602"/>
                  </a:lnTo>
                  <a:lnTo>
                    <a:pt x="717" y="646"/>
                  </a:lnTo>
                  <a:lnTo>
                    <a:pt x="683" y="684"/>
                  </a:lnTo>
                  <a:lnTo>
                    <a:pt x="645" y="718"/>
                  </a:lnTo>
                  <a:lnTo>
                    <a:pt x="602" y="746"/>
                  </a:lnTo>
                  <a:lnTo>
                    <a:pt x="556" y="770"/>
                  </a:lnTo>
                  <a:lnTo>
                    <a:pt x="507" y="787"/>
                  </a:lnTo>
                  <a:lnTo>
                    <a:pt x="454" y="798"/>
                  </a:lnTo>
                  <a:lnTo>
                    <a:pt x="401" y="801"/>
                  </a:lnTo>
                  <a:lnTo>
                    <a:pt x="347" y="798"/>
                  </a:lnTo>
                  <a:lnTo>
                    <a:pt x="295" y="787"/>
                  </a:lnTo>
                  <a:lnTo>
                    <a:pt x="245" y="770"/>
                  </a:lnTo>
                  <a:lnTo>
                    <a:pt x="199" y="746"/>
                  </a:lnTo>
                  <a:lnTo>
                    <a:pt x="156" y="718"/>
                  </a:lnTo>
                  <a:lnTo>
                    <a:pt x="118" y="684"/>
                  </a:lnTo>
                  <a:lnTo>
                    <a:pt x="84" y="646"/>
                  </a:lnTo>
                  <a:lnTo>
                    <a:pt x="55" y="602"/>
                  </a:lnTo>
                  <a:lnTo>
                    <a:pt x="31" y="557"/>
                  </a:lnTo>
                  <a:lnTo>
                    <a:pt x="14" y="507"/>
                  </a:lnTo>
                  <a:lnTo>
                    <a:pt x="4" y="455"/>
                  </a:lnTo>
                  <a:lnTo>
                    <a:pt x="0" y="401"/>
                  </a:lnTo>
                  <a:lnTo>
                    <a:pt x="4" y="346"/>
                  </a:lnTo>
                  <a:lnTo>
                    <a:pt x="14" y="294"/>
                  </a:lnTo>
                  <a:lnTo>
                    <a:pt x="31" y="245"/>
                  </a:lnTo>
                  <a:lnTo>
                    <a:pt x="55" y="198"/>
                  </a:lnTo>
                  <a:lnTo>
                    <a:pt x="84" y="156"/>
                  </a:lnTo>
                  <a:lnTo>
                    <a:pt x="118" y="117"/>
                  </a:lnTo>
                  <a:lnTo>
                    <a:pt x="156" y="84"/>
                  </a:lnTo>
                  <a:lnTo>
                    <a:pt x="199" y="55"/>
                  </a:lnTo>
                  <a:lnTo>
                    <a:pt x="245" y="32"/>
                  </a:lnTo>
                  <a:lnTo>
                    <a:pt x="295" y="15"/>
                  </a:lnTo>
                  <a:lnTo>
                    <a:pt x="347" y="3"/>
                  </a:lnTo>
                  <a:lnTo>
                    <a:pt x="401" y="0"/>
                  </a:lnTo>
                  <a:lnTo>
                    <a:pt x="40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1" name="Google Shape;10761;p24"/>
            <p:cNvSpPr/>
            <p:nvPr/>
          </p:nvSpPr>
          <p:spPr>
            <a:xfrm>
              <a:off x="7941" y="2197"/>
              <a:ext cx="1218" cy="952"/>
            </a:xfrm>
            <a:custGeom>
              <a:rect b="b" l="l" r="r" t="t"/>
              <a:pathLst>
                <a:path extrusionOk="0" h="952" w="1218">
                  <a:moveTo>
                    <a:pt x="124" y="0"/>
                  </a:moveTo>
                  <a:lnTo>
                    <a:pt x="270" y="0"/>
                  </a:lnTo>
                  <a:lnTo>
                    <a:pt x="287" y="3"/>
                  </a:lnTo>
                  <a:lnTo>
                    <a:pt x="304" y="9"/>
                  </a:lnTo>
                  <a:lnTo>
                    <a:pt x="319" y="20"/>
                  </a:lnTo>
                  <a:lnTo>
                    <a:pt x="331" y="33"/>
                  </a:lnTo>
                  <a:lnTo>
                    <a:pt x="529" y="319"/>
                  </a:lnTo>
                  <a:lnTo>
                    <a:pt x="579" y="216"/>
                  </a:lnTo>
                  <a:lnTo>
                    <a:pt x="499" y="50"/>
                  </a:lnTo>
                  <a:lnTo>
                    <a:pt x="496" y="35"/>
                  </a:lnTo>
                  <a:lnTo>
                    <a:pt x="498" y="22"/>
                  </a:lnTo>
                  <a:lnTo>
                    <a:pt x="505" y="12"/>
                  </a:lnTo>
                  <a:lnTo>
                    <a:pt x="516" y="4"/>
                  </a:lnTo>
                  <a:lnTo>
                    <a:pt x="530" y="0"/>
                  </a:lnTo>
                  <a:lnTo>
                    <a:pt x="689" y="0"/>
                  </a:lnTo>
                  <a:lnTo>
                    <a:pt x="702" y="4"/>
                  </a:lnTo>
                  <a:lnTo>
                    <a:pt x="714" y="12"/>
                  </a:lnTo>
                  <a:lnTo>
                    <a:pt x="720" y="22"/>
                  </a:lnTo>
                  <a:lnTo>
                    <a:pt x="723" y="35"/>
                  </a:lnTo>
                  <a:lnTo>
                    <a:pt x="719" y="50"/>
                  </a:lnTo>
                  <a:lnTo>
                    <a:pt x="640" y="216"/>
                  </a:lnTo>
                  <a:lnTo>
                    <a:pt x="690" y="321"/>
                  </a:lnTo>
                  <a:lnTo>
                    <a:pt x="893" y="33"/>
                  </a:lnTo>
                  <a:lnTo>
                    <a:pt x="906" y="18"/>
                  </a:lnTo>
                  <a:lnTo>
                    <a:pt x="921" y="9"/>
                  </a:lnTo>
                  <a:lnTo>
                    <a:pt x="936" y="3"/>
                  </a:lnTo>
                  <a:lnTo>
                    <a:pt x="955" y="0"/>
                  </a:lnTo>
                  <a:lnTo>
                    <a:pt x="1093" y="0"/>
                  </a:lnTo>
                  <a:lnTo>
                    <a:pt x="1121" y="4"/>
                  </a:lnTo>
                  <a:lnTo>
                    <a:pt x="1147" y="13"/>
                  </a:lnTo>
                  <a:lnTo>
                    <a:pt x="1171" y="28"/>
                  </a:lnTo>
                  <a:lnTo>
                    <a:pt x="1190" y="47"/>
                  </a:lnTo>
                  <a:lnTo>
                    <a:pt x="1205" y="71"/>
                  </a:lnTo>
                  <a:lnTo>
                    <a:pt x="1214" y="97"/>
                  </a:lnTo>
                  <a:lnTo>
                    <a:pt x="1218" y="124"/>
                  </a:lnTo>
                  <a:lnTo>
                    <a:pt x="1218" y="952"/>
                  </a:lnTo>
                  <a:lnTo>
                    <a:pt x="708" y="952"/>
                  </a:lnTo>
                  <a:lnTo>
                    <a:pt x="663" y="856"/>
                  </a:lnTo>
                  <a:lnTo>
                    <a:pt x="610" y="763"/>
                  </a:lnTo>
                  <a:lnTo>
                    <a:pt x="553" y="676"/>
                  </a:lnTo>
                  <a:lnTo>
                    <a:pt x="491" y="590"/>
                  </a:lnTo>
                  <a:lnTo>
                    <a:pt x="433" y="520"/>
                  </a:lnTo>
                  <a:lnTo>
                    <a:pt x="390" y="473"/>
                  </a:lnTo>
                  <a:lnTo>
                    <a:pt x="346" y="427"/>
                  </a:lnTo>
                  <a:lnTo>
                    <a:pt x="266" y="351"/>
                  </a:lnTo>
                  <a:lnTo>
                    <a:pt x="181" y="280"/>
                  </a:lnTo>
                  <a:lnTo>
                    <a:pt x="92" y="216"/>
                  </a:lnTo>
                  <a:lnTo>
                    <a:pt x="0" y="157"/>
                  </a:lnTo>
                  <a:lnTo>
                    <a:pt x="0" y="124"/>
                  </a:lnTo>
                  <a:lnTo>
                    <a:pt x="3" y="97"/>
                  </a:lnTo>
                  <a:lnTo>
                    <a:pt x="12" y="71"/>
                  </a:lnTo>
                  <a:lnTo>
                    <a:pt x="27" y="47"/>
                  </a:lnTo>
                  <a:lnTo>
                    <a:pt x="46" y="28"/>
                  </a:lnTo>
                  <a:lnTo>
                    <a:pt x="69" y="13"/>
                  </a:lnTo>
                  <a:lnTo>
                    <a:pt x="96" y="4"/>
                  </a:lnTo>
                  <a:lnTo>
                    <a:pt x="12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2" name="Google Shape;10762;p24"/>
            <p:cNvSpPr/>
            <p:nvPr/>
          </p:nvSpPr>
          <p:spPr>
            <a:xfrm>
              <a:off x="8149" y="1317"/>
              <a:ext cx="802" cy="801"/>
            </a:xfrm>
            <a:custGeom>
              <a:rect b="b" l="l" r="r" t="t"/>
              <a:pathLst>
                <a:path extrusionOk="0" h="801" w="802">
                  <a:moveTo>
                    <a:pt x="401" y="0"/>
                  </a:moveTo>
                  <a:lnTo>
                    <a:pt x="455" y="3"/>
                  </a:lnTo>
                  <a:lnTo>
                    <a:pt x="507" y="15"/>
                  </a:lnTo>
                  <a:lnTo>
                    <a:pt x="557" y="32"/>
                  </a:lnTo>
                  <a:lnTo>
                    <a:pt x="603" y="55"/>
                  </a:lnTo>
                  <a:lnTo>
                    <a:pt x="644" y="84"/>
                  </a:lnTo>
                  <a:lnTo>
                    <a:pt x="684" y="117"/>
                  </a:lnTo>
                  <a:lnTo>
                    <a:pt x="718" y="156"/>
                  </a:lnTo>
                  <a:lnTo>
                    <a:pt x="747" y="198"/>
                  </a:lnTo>
                  <a:lnTo>
                    <a:pt x="769" y="245"/>
                  </a:lnTo>
                  <a:lnTo>
                    <a:pt x="787" y="294"/>
                  </a:lnTo>
                  <a:lnTo>
                    <a:pt x="798" y="346"/>
                  </a:lnTo>
                  <a:lnTo>
                    <a:pt x="802" y="401"/>
                  </a:lnTo>
                  <a:lnTo>
                    <a:pt x="798" y="455"/>
                  </a:lnTo>
                  <a:lnTo>
                    <a:pt x="787" y="507"/>
                  </a:lnTo>
                  <a:lnTo>
                    <a:pt x="769" y="557"/>
                  </a:lnTo>
                  <a:lnTo>
                    <a:pt x="747" y="602"/>
                  </a:lnTo>
                  <a:lnTo>
                    <a:pt x="718" y="646"/>
                  </a:lnTo>
                  <a:lnTo>
                    <a:pt x="684" y="684"/>
                  </a:lnTo>
                  <a:lnTo>
                    <a:pt x="644" y="718"/>
                  </a:lnTo>
                  <a:lnTo>
                    <a:pt x="603" y="746"/>
                  </a:lnTo>
                  <a:lnTo>
                    <a:pt x="557" y="770"/>
                  </a:lnTo>
                  <a:lnTo>
                    <a:pt x="507" y="787"/>
                  </a:lnTo>
                  <a:lnTo>
                    <a:pt x="455" y="798"/>
                  </a:lnTo>
                  <a:lnTo>
                    <a:pt x="401" y="801"/>
                  </a:lnTo>
                  <a:lnTo>
                    <a:pt x="346" y="798"/>
                  </a:lnTo>
                  <a:lnTo>
                    <a:pt x="293" y="787"/>
                  </a:lnTo>
                  <a:lnTo>
                    <a:pt x="245" y="770"/>
                  </a:lnTo>
                  <a:lnTo>
                    <a:pt x="198" y="746"/>
                  </a:lnTo>
                  <a:lnTo>
                    <a:pt x="156" y="718"/>
                  </a:lnTo>
                  <a:lnTo>
                    <a:pt x="117" y="684"/>
                  </a:lnTo>
                  <a:lnTo>
                    <a:pt x="83" y="646"/>
                  </a:lnTo>
                  <a:lnTo>
                    <a:pt x="54" y="602"/>
                  </a:lnTo>
                  <a:lnTo>
                    <a:pt x="32" y="557"/>
                  </a:lnTo>
                  <a:lnTo>
                    <a:pt x="13" y="507"/>
                  </a:lnTo>
                  <a:lnTo>
                    <a:pt x="3" y="455"/>
                  </a:lnTo>
                  <a:lnTo>
                    <a:pt x="0" y="401"/>
                  </a:lnTo>
                  <a:lnTo>
                    <a:pt x="3" y="346"/>
                  </a:lnTo>
                  <a:lnTo>
                    <a:pt x="13" y="294"/>
                  </a:lnTo>
                  <a:lnTo>
                    <a:pt x="32" y="245"/>
                  </a:lnTo>
                  <a:lnTo>
                    <a:pt x="54" y="198"/>
                  </a:lnTo>
                  <a:lnTo>
                    <a:pt x="83" y="156"/>
                  </a:lnTo>
                  <a:lnTo>
                    <a:pt x="117" y="117"/>
                  </a:lnTo>
                  <a:lnTo>
                    <a:pt x="156" y="84"/>
                  </a:lnTo>
                  <a:lnTo>
                    <a:pt x="198" y="55"/>
                  </a:lnTo>
                  <a:lnTo>
                    <a:pt x="245" y="32"/>
                  </a:lnTo>
                  <a:lnTo>
                    <a:pt x="293" y="15"/>
                  </a:lnTo>
                  <a:lnTo>
                    <a:pt x="346" y="3"/>
                  </a:lnTo>
                  <a:lnTo>
                    <a:pt x="40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3" name="Google Shape;10763;p24"/>
            <p:cNvSpPr/>
            <p:nvPr/>
          </p:nvSpPr>
          <p:spPr>
            <a:xfrm>
              <a:off x="8262" y="4809"/>
              <a:ext cx="918" cy="822"/>
            </a:xfrm>
            <a:custGeom>
              <a:rect b="b" l="l" r="r" t="t"/>
              <a:pathLst>
                <a:path extrusionOk="0" h="822" w="918">
                  <a:moveTo>
                    <a:pt x="281" y="0"/>
                  </a:moveTo>
                  <a:lnTo>
                    <a:pt x="830" y="421"/>
                  </a:lnTo>
                  <a:lnTo>
                    <a:pt x="857" y="445"/>
                  </a:lnTo>
                  <a:lnTo>
                    <a:pt x="880" y="472"/>
                  </a:lnTo>
                  <a:lnTo>
                    <a:pt x="897" y="504"/>
                  </a:lnTo>
                  <a:lnTo>
                    <a:pt x="909" y="535"/>
                  </a:lnTo>
                  <a:lnTo>
                    <a:pt x="916" y="569"/>
                  </a:lnTo>
                  <a:lnTo>
                    <a:pt x="918" y="603"/>
                  </a:lnTo>
                  <a:lnTo>
                    <a:pt x="915" y="637"/>
                  </a:lnTo>
                  <a:lnTo>
                    <a:pt x="906" y="671"/>
                  </a:lnTo>
                  <a:lnTo>
                    <a:pt x="892" y="704"/>
                  </a:lnTo>
                  <a:lnTo>
                    <a:pt x="872" y="734"/>
                  </a:lnTo>
                  <a:lnTo>
                    <a:pt x="848" y="760"/>
                  </a:lnTo>
                  <a:lnTo>
                    <a:pt x="821" y="782"/>
                  </a:lnTo>
                  <a:lnTo>
                    <a:pt x="792" y="800"/>
                  </a:lnTo>
                  <a:lnTo>
                    <a:pt x="761" y="811"/>
                  </a:lnTo>
                  <a:lnTo>
                    <a:pt x="728" y="819"/>
                  </a:lnTo>
                  <a:lnTo>
                    <a:pt x="694" y="822"/>
                  </a:lnTo>
                  <a:lnTo>
                    <a:pt x="658" y="819"/>
                  </a:lnTo>
                  <a:lnTo>
                    <a:pt x="624" y="810"/>
                  </a:lnTo>
                  <a:lnTo>
                    <a:pt x="590" y="796"/>
                  </a:lnTo>
                  <a:lnTo>
                    <a:pt x="559" y="776"/>
                  </a:lnTo>
                  <a:lnTo>
                    <a:pt x="0" y="348"/>
                  </a:lnTo>
                  <a:lnTo>
                    <a:pt x="25" y="323"/>
                  </a:lnTo>
                  <a:lnTo>
                    <a:pt x="97" y="248"/>
                  </a:lnTo>
                  <a:lnTo>
                    <a:pt x="162" y="169"/>
                  </a:lnTo>
                  <a:lnTo>
                    <a:pt x="225" y="86"/>
                  </a:lnTo>
                  <a:lnTo>
                    <a:pt x="28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4" name="Google Shape;10764;p24"/>
            <p:cNvSpPr/>
            <p:nvPr/>
          </p:nvSpPr>
          <p:spPr>
            <a:xfrm>
              <a:off x="6426" y="3746"/>
              <a:ext cx="1218" cy="950"/>
            </a:xfrm>
            <a:custGeom>
              <a:rect b="b" l="l" r="r" t="t"/>
              <a:pathLst>
                <a:path extrusionOk="0" h="950" w="1218">
                  <a:moveTo>
                    <a:pt x="124" y="0"/>
                  </a:moveTo>
                  <a:lnTo>
                    <a:pt x="270" y="0"/>
                  </a:lnTo>
                  <a:lnTo>
                    <a:pt x="287" y="2"/>
                  </a:lnTo>
                  <a:lnTo>
                    <a:pt x="304" y="9"/>
                  </a:lnTo>
                  <a:lnTo>
                    <a:pt x="319" y="18"/>
                  </a:lnTo>
                  <a:lnTo>
                    <a:pt x="331" y="32"/>
                  </a:lnTo>
                  <a:lnTo>
                    <a:pt x="529" y="318"/>
                  </a:lnTo>
                  <a:lnTo>
                    <a:pt x="577" y="214"/>
                  </a:lnTo>
                  <a:lnTo>
                    <a:pt x="499" y="48"/>
                  </a:lnTo>
                  <a:lnTo>
                    <a:pt x="495" y="35"/>
                  </a:lnTo>
                  <a:lnTo>
                    <a:pt x="498" y="22"/>
                  </a:lnTo>
                  <a:lnTo>
                    <a:pt x="504" y="10"/>
                  </a:lnTo>
                  <a:lnTo>
                    <a:pt x="516" y="2"/>
                  </a:lnTo>
                  <a:lnTo>
                    <a:pt x="529" y="0"/>
                  </a:lnTo>
                  <a:lnTo>
                    <a:pt x="687" y="0"/>
                  </a:lnTo>
                  <a:lnTo>
                    <a:pt x="702" y="2"/>
                  </a:lnTo>
                  <a:lnTo>
                    <a:pt x="712" y="10"/>
                  </a:lnTo>
                  <a:lnTo>
                    <a:pt x="720" y="22"/>
                  </a:lnTo>
                  <a:lnTo>
                    <a:pt x="721" y="35"/>
                  </a:lnTo>
                  <a:lnTo>
                    <a:pt x="719" y="48"/>
                  </a:lnTo>
                  <a:lnTo>
                    <a:pt x="639" y="214"/>
                  </a:lnTo>
                  <a:lnTo>
                    <a:pt x="689" y="319"/>
                  </a:lnTo>
                  <a:lnTo>
                    <a:pt x="893" y="31"/>
                  </a:lnTo>
                  <a:lnTo>
                    <a:pt x="905" y="18"/>
                  </a:lnTo>
                  <a:lnTo>
                    <a:pt x="919" y="8"/>
                  </a:lnTo>
                  <a:lnTo>
                    <a:pt x="936" y="1"/>
                  </a:lnTo>
                  <a:lnTo>
                    <a:pt x="955" y="0"/>
                  </a:lnTo>
                  <a:lnTo>
                    <a:pt x="1092" y="0"/>
                  </a:lnTo>
                  <a:lnTo>
                    <a:pt x="1121" y="2"/>
                  </a:lnTo>
                  <a:lnTo>
                    <a:pt x="1147" y="11"/>
                  </a:lnTo>
                  <a:lnTo>
                    <a:pt x="1171" y="27"/>
                  </a:lnTo>
                  <a:lnTo>
                    <a:pt x="1189" y="45"/>
                  </a:lnTo>
                  <a:lnTo>
                    <a:pt x="1205" y="69"/>
                  </a:lnTo>
                  <a:lnTo>
                    <a:pt x="1214" y="95"/>
                  </a:lnTo>
                  <a:lnTo>
                    <a:pt x="1216" y="124"/>
                  </a:lnTo>
                  <a:lnTo>
                    <a:pt x="1218" y="124"/>
                  </a:lnTo>
                  <a:lnTo>
                    <a:pt x="1218" y="950"/>
                  </a:lnTo>
                  <a:lnTo>
                    <a:pt x="0" y="950"/>
                  </a:lnTo>
                  <a:lnTo>
                    <a:pt x="0" y="124"/>
                  </a:lnTo>
                  <a:lnTo>
                    <a:pt x="3" y="95"/>
                  </a:lnTo>
                  <a:lnTo>
                    <a:pt x="12" y="69"/>
                  </a:lnTo>
                  <a:lnTo>
                    <a:pt x="26" y="45"/>
                  </a:lnTo>
                  <a:lnTo>
                    <a:pt x="46" y="27"/>
                  </a:lnTo>
                  <a:lnTo>
                    <a:pt x="69" y="13"/>
                  </a:lnTo>
                  <a:lnTo>
                    <a:pt x="96" y="2"/>
                  </a:lnTo>
                  <a:lnTo>
                    <a:pt x="12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5" name="Google Shape;10765;p24"/>
            <p:cNvSpPr/>
            <p:nvPr/>
          </p:nvSpPr>
          <p:spPr>
            <a:xfrm>
              <a:off x="6633" y="2865"/>
              <a:ext cx="801" cy="801"/>
            </a:xfrm>
            <a:custGeom>
              <a:rect b="b" l="l" r="r" t="t"/>
              <a:pathLst>
                <a:path extrusionOk="0" h="801" w="801">
                  <a:moveTo>
                    <a:pt x="401" y="0"/>
                  </a:moveTo>
                  <a:lnTo>
                    <a:pt x="456" y="4"/>
                  </a:lnTo>
                  <a:lnTo>
                    <a:pt x="508" y="14"/>
                  </a:lnTo>
                  <a:lnTo>
                    <a:pt x="556" y="31"/>
                  </a:lnTo>
                  <a:lnTo>
                    <a:pt x="604" y="55"/>
                  </a:lnTo>
                  <a:lnTo>
                    <a:pt x="645" y="83"/>
                  </a:lnTo>
                  <a:lnTo>
                    <a:pt x="685" y="117"/>
                  </a:lnTo>
                  <a:lnTo>
                    <a:pt x="719" y="157"/>
                  </a:lnTo>
                  <a:lnTo>
                    <a:pt x="748" y="199"/>
                  </a:lnTo>
                  <a:lnTo>
                    <a:pt x="770" y="244"/>
                  </a:lnTo>
                  <a:lnTo>
                    <a:pt x="788" y="294"/>
                  </a:lnTo>
                  <a:lnTo>
                    <a:pt x="799" y="347"/>
                  </a:lnTo>
                  <a:lnTo>
                    <a:pt x="801" y="400"/>
                  </a:lnTo>
                  <a:lnTo>
                    <a:pt x="799" y="455"/>
                  </a:lnTo>
                  <a:lnTo>
                    <a:pt x="788" y="508"/>
                  </a:lnTo>
                  <a:lnTo>
                    <a:pt x="770" y="556"/>
                  </a:lnTo>
                  <a:lnTo>
                    <a:pt x="748" y="603"/>
                  </a:lnTo>
                  <a:lnTo>
                    <a:pt x="719" y="645"/>
                  </a:lnTo>
                  <a:lnTo>
                    <a:pt x="685" y="684"/>
                  </a:lnTo>
                  <a:lnTo>
                    <a:pt x="645" y="718"/>
                  </a:lnTo>
                  <a:lnTo>
                    <a:pt x="604" y="747"/>
                  </a:lnTo>
                  <a:lnTo>
                    <a:pt x="556" y="769"/>
                  </a:lnTo>
                  <a:lnTo>
                    <a:pt x="508" y="786"/>
                  </a:lnTo>
                  <a:lnTo>
                    <a:pt x="456" y="798"/>
                  </a:lnTo>
                  <a:lnTo>
                    <a:pt x="401" y="801"/>
                  </a:lnTo>
                  <a:lnTo>
                    <a:pt x="347" y="798"/>
                  </a:lnTo>
                  <a:lnTo>
                    <a:pt x="294" y="786"/>
                  </a:lnTo>
                  <a:lnTo>
                    <a:pt x="245" y="769"/>
                  </a:lnTo>
                  <a:lnTo>
                    <a:pt x="199" y="747"/>
                  </a:lnTo>
                  <a:lnTo>
                    <a:pt x="157" y="718"/>
                  </a:lnTo>
                  <a:lnTo>
                    <a:pt x="118" y="684"/>
                  </a:lnTo>
                  <a:lnTo>
                    <a:pt x="84" y="645"/>
                  </a:lnTo>
                  <a:lnTo>
                    <a:pt x="55" y="603"/>
                  </a:lnTo>
                  <a:lnTo>
                    <a:pt x="33" y="556"/>
                  </a:lnTo>
                  <a:lnTo>
                    <a:pt x="14" y="508"/>
                  </a:lnTo>
                  <a:lnTo>
                    <a:pt x="4" y="455"/>
                  </a:lnTo>
                  <a:lnTo>
                    <a:pt x="0" y="400"/>
                  </a:lnTo>
                  <a:lnTo>
                    <a:pt x="4" y="347"/>
                  </a:lnTo>
                  <a:lnTo>
                    <a:pt x="14" y="294"/>
                  </a:lnTo>
                  <a:lnTo>
                    <a:pt x="33" y="244"/>
                  </a:lnTo>
                  <a:lnTo>
                    <a:pt x="55" y="199"/>
                  </a:lnTo>
                  <a:lnTo>
                    <a:pt x="84" y="157"/>
                  </a:lnTo>
                  <a:lnTo>
                    <a:pt x="118" y="117"/>
                  </a:lnTo>
                  <a:lnTo>
                    <a:pt x="157" y="83"/>
                  </a:lnTo>
                  <a:lnTo>
                    <a:pt x="199" y="55"/>
                  </a:lnTo>
                  <a:lnTo>
                    <a:pt x="245" y="31"/>
                  </a:lnTo>
                  <a:lnTo>
                    <a:pt x="294" y="14"/>
                  </a:lnTo>
                  <a:lnTo>
                    <a:pt x="347" y="4"/>
                  </a:lnTo>
                  <a:lnTo>
                    <a:pt x="40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6" name="Google Shape;10766;p24"/>
            <p:cNvSpPr/>
            <p:nvPr/>
          </p:nvSpPr>
          <p:spPr>
            <a:xfrm>
              <a:off x="5369" y="2215"/>
              <a:ext cx="3325" cy="3325"/>
            </a:xfrm>
            <a:custGeom>
              <a:rect b="b" l="l" r="r" t="t"/>
              <a:pathLst>
                <a:path extrusionOk="0" h="3325" w="3325">
                  <a:moveTo>
                    <a:pt x="1663" y="481"/>
                  </a:moveTo>
                  <a:lnTo>
                    <a:pt x="1569" y="483"/>
                  </a:lnTo>
                  <a:lnTo>
                    <a:pt x="1476" y="495"/>
                  </a:lnTo>
                  <a:lnTo>
                    <a:pt x="1386" y="514"/>
                  </a:lnTo>
                  <a:lnTo>
                    <a:pt x="1297" y="538"/>
                  </a:lnTo>
                  <a:lnTo>
                    <a:pt x="1210" y="570"/>
                  </a:lnTo>
                  <a:lnTo>
                    <a:pt x="1126" y="608"/>
                  </a:lnTo>
                  <a:lnTo>
                    <a:pt x="1047" y="654"/>
                  </a:lnTo>
                  <a:lnTo>
                    <a:pt x="969" y="705"/>
                  </a:lnTo>
                  <a:lnTo>
                    <a:pt x="896" y="762"/>
                  </a:lnTo>
                  <a:lnTo>
                    <a:pt x="827" y="826"/>
                  </a:lnTo>
                  <a:lnTo>
                    <a:pt x="791" y="863"/>
                  </a:lnTo>
                  <a:lnTo>
                    <a:pt x="758" y="901"/>
                  </a:lnTo>
                  <a:lnTo>
                    <a:pt x="731" y="934"/>
                  </a:lnTo>
                  <a:lnTo>
                    <a:pt x="680" y="1004"/>
                  </a:lnTo>
                  <a:lnTo>
                    <a:pt x="634" y="1079"/>
                  </a:lnTo>
                  <a:lnTo>
                    <a:pt x="593" y="1155"/>
                  </a:lnTo>
                  <a:lnTo>
                    <a:pt x="559" y="1235"/>
                  </a:lnTo>
                  <a:lnTo>
                    <a:pt x="532" y="1317"/>
                  </a:lnTo>
                  <a:lnTo>
                    <a:pt x="510" y="1401"/>
                  </a:lnTo>
                  <a:lnTo>
                    <a:pt x="493" y="1487"/>
                  </a:lnTo>
                  <a:lnTo>
                    <a:pt x="483" y="1574"/>
                  </a:lnTo>
                  <a:lnTo>
                    <a:pt x="481" y="1663"/>
                  </a:lnTo>
                  <a:lnTo>
                    <a:pt x="485" y="1757"/>
                  </a:lnTo>
                  <a:lnTo>
                    <a:pt x="495" y="1850"/>
                  </a:lnTo>
                  <a:lnTo>
                    <a:pt x="514" y="1942"/>
                  </a:lnTo>
                  <a:lnTo>
                    <a:pt x="538" y="2029"/>
                  </a:lnTo>
                  <a:lnTo>
                    <a:pt x="570" y="2116"/>
                  </a:lnTo>
                  <a:lnTo>
                    <a:pt x="608" y="2200"/>
                  </a:lnTo>
                  <a:lnTo>
                    <a:pt x="654" y="2281"/>
                  </a:lnTo>
                  <a:lnTo>
                    <a:pt x="705" y="2357"/>
                  </a:lnTo>
                  <a:lnTo>
                    <a:pt x="764" y="2430"/>
                  </a:lnTo>
                  <a:lnTo>
                    <a:pt x="827" y="2499"/>
                  </a:lnTo>
                  <a:lnTo>
                    <a:pt x="889" y="2558"/>
                  </a:lnTo>
                  <a:lnTo>
                    <a:pt x="956" y="2612"/>
                  </a:lnTo>
                  <a:lnTo>
                    <a:pt x="1026" y="2660"/>
                  </a:lnTo>
                  <a:lnTo>
                    <a:pt x="1098" y="2702"/>
                  </a:lnTo>
                  <a:lnTo>
                    <a:pt x="1172" y="2740"/>
                  </a:lnTo>
                  <a:lnTo>
                    <a:pt x="1249" y="2772"/>
                  </a:lnTo>
                  <a:lnTo>
                    <a:pt x="1329" y="2799"/>
                  </a:lnTo>
                  <a:lnTo>
                    <a:pt x="1411" y="2819"/>
                  </a:lnTo>
                  <a:lnTo>
                    <a:pt x="1493" y="2835"/>
                  </a:lnTo>
                  <a:lnTo>
                    <a:pt x="1578" y="2844"/>
                  </a:lnTo>
                  <a:lnTo>
                    <a:pt x="1663" y="2846"/>
                  </a:lnTo>
                  <a:lnTo>
                    <a:pt x="1758" y="2842"/>
                  </a:lnTo>
                  <a:lnTo>
                    <a:pt x="1850" y="2832"/>
                  </a:lnTo>
                  <a:lnTo>
                    <a:pt x="1941" y="2814"/>
                  </a:lnTo>
                  <a:lnTo>
                    <a:pt x="2030" y="2789"/>
                  </a:lnTo>
                  <a:lnTo>
                    <a:pt x="2116" y="2757"/>
                  </a:lnTo>
                  <a:lnTo>
                    <a:pt x="2200" y="2718"/>
                  </a:lnTo>
                  <a:lnTo>
                    <a:pt x="2280" y="2674"/>
                  </a:lnTo>
                  <a:lnTo>
                    <a:pt x="2357" y="2621"/>
                  </a:lnTo>
                  <a:lnTo>
                    <a:pt x="2431" y="2564"/>
                  </a:lnTo>
                  <a:lnTo>
                    <a:pt x="2500" y="2499"/>
                  </a:lnTo>
                  <a:lnTo>
                    <a:pt x="2564" y="2430"/>
                  </a:lnTo>
                  <a:lnTo>
                    <a:pt x="2622" y="2357"/>
                  </a:lnTo>
                  <a:lnTo>
                    <a:pt x="2673" y="2281"/>
                  </a:lnTo>
                  <a:lnTo>
                    <a:pt x="2719" y="2200"/>
                  </a:lnTo>
                  <a:lnTo>
                    <a:pt x="2757" y="2116"/>
                  </a:lnTo>
                  <a:lnTo>
                    <a:pt x="2788" y="2029"/>
                  </a:lnTo>
                  <a:lnTo>
                    <a:pt x="2814" y="1942"/>
                  </a:lnTo>
                  <a:lnTo>
                    <a:pt x="2831" y="1850"/>
                  </a:lnTo>
                  <a:lnTo>
                    <a:pt x="2843" y="1757"/>
                  </a:lnTo>
                  <a:lnTo>
                    <a:pt x="2846" y="1663"/>
                  </a:lnTo>
                  <a:lnTo>
                    <a:pt x="2843" y="1575"/>
                  </a:lnTo>
                  <a:lnTo>
                    <a:pt x="2834" y="1487"/>
                  </a:lnTo>
                  <a:lnTo>
                    <a:pt x="2817" y="1401"/>
                  </a:lnTo>
                  <a:lnTo>
                    <a:pt x="2795" y="1317"/>
                  </a:lnTo>
                  <a:lnTo>
                    <a:pt x="2767" y="1235"/>
                  </a:lnTo>
                  <a:lnTo>
                    <a:pt x="2733" y="1156"/>
                  </a:lnTo>
                  <a:lnTo>
                    <a:pt x="2692" y="1079"/>
                  </a:lnTo>
                  <a:lnTo>
                    <a:pt x="2647" y="1004"/>
                  </a:lnTo>
                  <a:lnTo>
                    <a:pt x="2594" y="934"/>
                  </a:lnTo>
                  <a:lnTo>
                    <a:pt x="2572" y="906"/>
                  </a:lnTo>
                  <a:lnTo>
                    <a:pt x="2537" y="866"/>
                  </a:lnTo>
                  <a:lnTo>
                    <a:pt x="2500" y="826"/>
                  </a:lnTo>
                  <a:lnTo>
                    <a:pt x="2431" y="762"/>
                  </a:lnTo>
                  <a:lnTo>
                    <a:pt x="2357" y="705"/>
                  </a:lnTo>
                  <a:lnTo>
                    <a:pt x="2280" y="654"/>
                  </a:lnTo>
                  <a:lnTo>
                    <a:pt x="2200" y="608"/>
                  </a:lnTo>
                  <a:lnTo>
                    <a:pt x="2116" y="570"/>
                  </a:lnTo>
                  <a:lnTo>
                    <a:pt x="2030" y="538"/>
                  </a:lnTo>
                  <a:lnTo>
                    <a:pt x="1941" y="514"/>
                  </a:lnTo>
                  <a:lnTo>
                    <a:pt x="1850" y="495"/>
                  </a:lnTo>
                  <a:lnTo>
                    <a:pt x="1758" y="483"/>
                  </a:lnTo>
                  <a:lnTo>
                    <a:pt x="1663" y="481"/>
                  </a:lnTo>
                  <a:close/>
                  <a:moveTo>
                    <a:pt x="1662" y="0"/>
                  </a:moveTo>
                  <a:lnTo>
                    <a:pt x="1775" y="4"/>
                  </a:lnTo>
                  <a:lnTo>
                    <a:pt x="1885" y="16"/>
                  </a:lnTo>
                  <a:lnTo>
                    <a:pt x="1993" y="34"/>
                  </a:lnTo>
                  <a:lnTo>
                    <a:pt x="2101" y="59"/>
                  </a:lnTo>
                  <a:lnTo>
                    <a:pt x="2205" y="92"/>
                  </a:lnTo>
                  <a:lnTo>
                    <a:pt x="2310" y="131"/>
                  </a:lnTo>
                  <a:lnTo>
                    <a:pt x="2399" y="173"/>
                  </a:lnTo>
                  <a:lnTo>
                    <a:pt x="2487" y="219"/>
                  </a:lnTo>
                  <a:lnTo>
                    <a:pt x="2571" y="271"/>
                  </a:lnTo>
                  <a:lnTo>
                    <a:pt x="2641" y="320"/>
                  </a:lnTo>
                  <a:lnTo>
                    <a:pt x="2709" y="372"/>
                  </a:lnTo>
                  <a:lnTo>
                    <a:pt x="2775" y="428"/>
                  </a:lnTo>
                  <a:lnTo>
                    <a:pt x="2838" y="487"/>
                  </a:lnTo>
                  <a:lnTo>
                    <a:pt x="2914" y="568"/>
                  </a:lnTo>
                  <a:lnTo>
                    <a:pt x="2984" y="654"/>
                  </a:lnTo>
                  <a:lnTo>
                    <a:pt x="3047" y="744"/>
                  </a:lnTo>
                  <a:lnTo>
                    <a:pt x="3105" y="837"/>
                  </a:lnTo>
                  <a:lnTo>
                    <a:pt x="3157" y="934"/>
                  </a:lnTo>
                  <a:lnTo>
                    <a:pt x="3177" y="974"/>
                  </a:lnTo>
                  <a:lnTo>
                    <a:pt x="3194" y="1016"/>
                  </a:lnTo>
                  <a:lnTo>
                    <a:pt x="3235" y="1120"/>
                  </a:lnTo>
                  <a:lnTo>
                    <a:pt x="3267" y="1226"/>
                  </a:lnTo>
                  <a:lnTo>
                    <a:pt x="3292" y="1333"/>
                  </a:lnTo>
                  <a:lnTo>
                    <a:pt x="3310" y="1442"/>
                  </a:lnTo>
                  <a:lnTo>
                    <a:pt x="3321" y="1552"/>
                  </a:lnTo>
                  <a:lnTo>
                    <a:pt x="3325" y="1663"/>
                  </a:lnTo>
                  <a:lnTo>
                    <a:pt x="3321" y="1774"/>
                  </a:lnTo>
                  <a:lnTo>
                    <a:pt x="3310" y="1885"/>
                  </a:lnTo>
                  <a:lnTo>
                    <a:pt x="3292" y="1994"/>
                  </a:lnTo>
                  <a:lnTo>
                    <a:pt x="3267" y="2101"/>
                  </a:lnTo>
                  <a:lnTo>
                    <a:pt x="3235" y="2206"/>
                  </a:lnTo>
                  <a:lnTo>
                    <a:pt x="3194" y="2310"/>
                  </a:lnTo>
                  <a:lnTo>
                    <a:pt x="3161" y="2384"/>
                  </a:lnTo>
                  <a:lnTo>
                    <a:pt x="3125" y="2456"/>
                  </a:lnTo>
                  <a:lnTo>
                    <a:pt x="3084" y="2526"/>
                  </a:lnTo>
                  <a:lnTo>
                    <a:pt x="3030" y="2609"/>
                  </a:lnTo>
                  <a:lnTo>
                    <a:pt x="2971" y="2689"/>
                  </a:lnTo>
                  <a:lnTo>
                    <a:pt x="2907" y="2765"/>
                  </a:lnTo>
                  <a:lnTo>
                    <a:pt x="2839" y="2838"/>
                  </a:lnTo>
                  <a:lnTo>
                    <a:pt x="2802" y="2872"/>
                  </a:lnTo>
                  <a:lnTo>
                    <a:pt x="2729" y="2939"/>
                  </a:lnTo>
                  <a:lnTo>
                    <a:pt x="2652" y="2999"/>
                  </a:lnTo>
                  <a:lnTo>
                    <a:pt x="2571" y="3056"/>
                  </a:lnTo>
                  <a:lnTo>
                    <a:pt x="2487" y="3107"/>
                  </a:lnTo>
                  <a:lnTo>
                    <a:pt x="2400" y="3154"/>
                  </a:lnTo>
                  <a:lnTo>
                    <a:pt x="2310" y="3195"/>
                  </a:lnTo>
                  <a:lnTo>
                    <a:pt x="2207" y="3234"/>
                  </a:lnTo>
                  <a:lnTo>
                    <a:pt x="2101" y="3267"/>
                  </a:lnTo>
                  <a:lnTo>
                    <a:pt x="1993" y="3293"/>
                  </a:lnTo>
                  <a:lnTo>
                    <a:pt x="1885" y="3311"/>
                  </a:lnTo>
                  <a:lnTo>
                    <a:pt x="1775" y="3322"/>
                  </a:lnTo>
                  <a:lnTo>
                    <a:pt x="1663" y="3325"/>
                  </a:lnTo>
                  <a:lnTo>
                    <a:pt x="1552" y="3322"/>
                  </a:lnTo>
                  <a:lnTo>
                    <a:pt x="1441" y="3311"/>
                  </a:lnTo>
                  <a:lnTo>
                    <a:pt x="1332" y="3293"/>
                  </a:lnTo>
                  <a:lnTo>
                    <a:pt x="1225" y="3267"/>
                  </a:lnTo>
                  <a:lnTo>
                    <a:pt x="1120" y="3234"/>
                  </a:lnTo>
                  <a:lnTo>
                    <a:pt x="1016" y="3195"/>
                  </a:lnTo>
                  <a:lnTo>
                    <a:pt x="918" y="3150"/>
                  </a:lnTo>
                  <a:lnTo>
                    <a:pt x="825" y="3099"/>
                  </a:lnTo>
                  <a:lnTo>
                    <a:pt x="735" y="3043"/>
                  </a:lnTo>
                  <a:lnTo>
                    <a:pt x="648" y="2980"/>
                  </a:lnTo>
                  <a:lnTo>
                    <a:pt x="566" y="2912"/>
                  </a:lnTo>
                  <a:lnTo>
                    <a:pt x="487" y="2838"/>
                  </a:lnTo>
                  <a:lnTo>
                    <a:pt x="413" y="2760"/>
                  </a:lnTo>
                  <a:lnTo>
                    <a:pt x="345" y="2677"/>
                  </a:lnTo>
                  <a:lnTo>
                    <a:pt x="283" y="2591"/>
                  </a:lnTo>
                  <a:lnTo>
                    <a:pt x="226" y="2501"/>
                  </a:lnTo>
                  <a:lnTo>
                    <a:pt x="176" y="2406"/>
                  </a:lnTo>
                  <a:lnTo>
                    <a:pt x="130" y="2310"/>
                  </a:lnTo>
                  <a:lnTo>
                    <a:pt x="91" y="2206"/>
                  </a:lnTo>
                  <a:lnTo>
                    <a:pt x="58" y="2101"/>
                  </a:lnTo>
                  <a:lnTo>
                    <a:pt x="33" y="1994"/>
                  </a:lnTo>
                  <a:lnTo>
                    <a:pt x="15" y="1884"/>
                  </a:lnTo>
                  <a:lnTo>
                    <a:pt x="3" y="1774"/>
                  </a:lnTo>
                  <a:lnTo>
                    <a:pt x="0" y="1663"/>
                  </a:lnTo>
                  <a:lnTo>
                    <a:pt x="3" y="1552"/>
                  </a:lnTo>
                  <a:lnTo>
                    <a:pt x="15" y="1442"/>
                  </a:lnTo>
                  <a:lnTo>
                    <a:pt x="33" y="1332"/>
                  </a:lnTo>
                  <a:lnTo>
                    <a:pt x="58" y="1226"/>
                  </a:lnTo>
                  <a:lnTo>
                    <a:pt x="91" y="1120"/>
                  </a:lnTo>
                  <a:lnTo>
                    <a:pt x="130" y="1016"/>
                  </a:lnTo>
                  <a:lnTo>
                    <a:pt x="168" y="934"/>
                  </a:lnTo>
                  <a:lnTo>
                    <a:pt x="219" y="837"/>
                  </a:lnTo>
                  <a:lnTo>
                    <a:pt x="278" y="743"/>
                  </a:lnTo>
                  <a:lnTo>
                    <a:pt x="341" y="654"/>
                  </a:lnTo>
                  <a:lnTo>
                    <a:pt x="411" y="568"/>
                  </a:lnTo>
                  <a:lnTo>
                    <a:pt x="487" y="487"/>
                  </a:lnTo>
                  <a:lnTo>
                    <a:pt x="550" y="427"/>
                  </a:lnTo>
                  <a:lnTo>
                    <a:pt x="617" y="370"/>
                  </a:lnTo>
                  <a:lnTo>
                    <a:pt x="686" y="317"/>
                  </a:lnTo>
                  <a:lnTo>
                    <a:pt x="758" y="267"/>
                  </a:lnTo>
                  <a:lnTo>
                    <a:pt x="841" y="218"/>
                  </a:lnTo>
                  <a:lnTo>
                    <a:pt x="927" y="172"/>
                  </a:lnTo>
                  <a:lnTo>
                    <a:pt x="1015" y="131"/>
                  </a:lnTo>
                  <a:lnTo>
                    <a:pt x="1119" y="92"/>
                  </a:lnTo>
                  <a:lnTo>
                    <a:pt x="1225" y="59"/>
                  </a:lnTo>
                  <a:lnTo>
                    <a:pt x="1332" y="34"/>
                  </a:lnTo>
                  <a:lnTo>
                    <a:pt x="1441" y="16"/>
                  </a:lnTo>
                  <a:lnTo>
                    <a:pt x="1551" y="4"/>
                  </a:lnTo>
                  <a:lnTo>
                    <a:pt x="16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67" name="Google Shape;10767;p24"/>
          <p:cNvGrpSpPr/>
          <p:nvPr/>
        </p:nvGrpSpPr>
        <p:grpSpPr>
          <a:xfrm>
            <a:off x="13978675" y="9424902"/>
            <a:ext cx="406409" cy="487770"/>
            <a:chOff x="4627" y="2343"/>
            <a:chExt cx="1486" cy="1784"/>
          </a:xfrm>
        </p:grpSpPr>
        <p:sp>
          <p:nvSpPr>
            <p:cNvPr id="10768" name="Google Shape;10768;p24"/>
            <p:cNvSpPr/>
            <p:nvPr/>
          </p:nvSpPr>
          <p:spPr>
            <a:xfrm>
              <a:off x="5407" y="2529"/>
              <a:ext cx="706" cy="1597"/>
            </a:xfrm>
            <a:custGeom>
              <a:rect b="b" l="l" r="r" t="t"/>
              <a:pathLst>
                <a:path extrusionOk="0" h="3194" w="1412">
                  <a:moveTo>
                    <a:pt x="706" y="206"/>
                  </a:moveTo>
                  <a:lnTo>
                    <a:pt x="179" y="646"/>
                  </a:lnTo>
                  <a:lnTo>
                    <a:pt x="179" y="3014"/>
                  </a:lnTo>
                  <a:lnTo>
                    <a:pt x="1233" y="3014"/>
                  </a:lnTo>
                  <a:lnTo>
                    <a:pt x="1233" y="646"/>
                  </a:lnTo>
                  <a:lnTo>
                    <a:pt x="706" y="206"/>
                  </a:lnTo>
                  <a:close/>
                  <a:moveTo>
                    <a:pt x="706" y="0"/>
                  </a:moveTo>
                  <a:lnTo>
                    <a:pt x="726" y="3"/>
                  </a:lnTo>
                  <a:lnTo>
                    <a:pt x="746" y="9"/>
                  </a:lnTo>
                  <a:lnTo>
                    <a:pt x="763" y="21"/>
                  </a:lnTo>
                  <a:lnTo>
                    <a:pt x="1380" y="534"/>
                  </a:lnTo>
                  <a:lnTo>
                    <a:pt x="1393" y="549"/>
                  </a:lnTo>
                  <a:lnTo>
                    <a:pt x="1404" y="566"/>
                  </a:lnTo>
                  <a:lnTo>
                    <a:pt x="1410" y="584"/>
                  </a:lnTo>
                  <a:lnTo>
                    <a:pt x="1412" y="604"/>
                  </a:lnTo>
                  <a:lnTo>
                    <a:pt x="1412" y="3105"/>
                  </a:lnTo>
                  <a:lnTo>
                    <a:pt x="1408" y="3128"/>
                  </a:lnTo>
                  <a:lnTo>
                    <a:pt x="1400" y="3149"/>
                  </a:lnTo>
                  <a:lnTo>
                    <a:pt x="1386" y="3168"/>
                  </a:lnTo>
                  <a:lnTo>
                    <a:pt x="1368" y="3182"/>
                  </a:lnTo>
                  <a:lnTo>
                    <a:pt x="1347" y="3190"/>
                  </a:lnTo>
                  <a:lnTo>
                    <a:pt x="1323" y="3194"/>
                  </a:lnTo>
                  <a:lnTo>
                    <a:pt x="89" y="3194"/>
                  </a:lnTo>
                  <a:lnTo>
                    <a:pt x="65" y="3190"/>
                  </a:lnTo>
                  <a:lnTo>
                    <a:pt x="44" y="3182"/>
                  </a:lnTo>
                  <a:lnTo>
                    <a:pt x="26" y="3168"/>
                  </a:lnTo>
                  <a:lnTo>
                    <a:pt x="12" y="3149"/>
                  </a:lnTo>
                  <a:lnTo>
                    <a:pt x="3" y="3128"/>
                  </a:lnTo>
                  <a:lnTo>
                    <a:pt x="0" y="3105"/>
                  </a:lnTo>
                  <a:lnTo>
                    <a:pt x="0" y="604"/>
                  </a:lnTo>
                  <a:lnTo>
                    <a:pt x="2" y="584"/>
                  </a:lnTo>
                  <a:lnTo>
                    <a:pt x="8" y="566"/>
                  </a:lnTo>
                  <a:lnTo>
                    <a:pt x="18" y="549"/>
                  </a:lnTo>
                  <a:lnTo>
                    <a:pt x="32" y="534"/>
                  </a:lnTo>
                  <a:lnTo>
                    <a:pt x="648" y="21"/>
                  </a:lnTo>
                  <a:lnTo>
                    <a:pt x="667" y="9"/>
                  </a:lnTo>
                  <a:lnTo>
                    <a:pt x="686" y="3"/>
                  </a:lnTo>
                  <a:lnTo>
                    <a:pt x="7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69" name="Google Shape;10769;p24"/>
            <p:cNvSpPr/>
            <p:nvPr/>
          </p:nvSpPr>
          <p:spPr>
            <a:xfrm>
              <a:off x="5407" y="2343"/>
              <a:ext cx="706" cy="347"/>
            </a:xfrm>
            <a:custGeom>
              <a:rect b="b" l="l" r="r" t="t"/>
              <a:pathLst>
                <a:path extrusionOk="0" h="694" w="1412">
                  <a:moveTo>
                    <a:pt x="706" y="0"/>
                  </a:moveTo>
                  <a:lnTo>
                    <a:pt x="726" y="3"/>
                  </a:lnTo>
                  <a:lnTo>
                    <a:pt x="746" y="9"/>
                  </a:lnTo>
                  <a:lnTo>
                    <a:pt x="763" y="21"/>
                  </a:lnTo>
                  <a:lnTo>
                    <a:pt x="1380" y="535"/>
                  </a:lnTo>
                  <a:lnTo>
                    <a:pt x="1394" y="550"/>
                  </a:lnTo>
                  <a:lnTo>
                    <a:pt x="1404" y="567"/>
                  </a:lnTo>
                  <a:lnTo>
                    <a:pt x="1411" y="586"/>
                  </a:lnTo>
                  <a:lnTo>
                    <a:pt x="1412" y="606"/>
                  </a:lnTo>
                  <a:lnTo>
                    <a:pt x="1410" y="626"/>
                  </a:lnTo>
                  <a:lnTo>
                    <a:pt x="1403" y="644"/>
                  </a:lnTo>
                  <a:lnTo>
                    <a:pt x="1391" y="661"/>
                  </a:lnTo>
                  <a:lnTo>
                    <a:pt x="1377" y="676"/>
                  </a:lnTo>
                  <a:lnTo>
                    <a:pt x="1360" y="685"/>
                  </a:lnTo>
                  <a:lnTo>
                    <a:pt x="1340" y="692"/>
                  </a:lnTo>
                  <a:lnTo>
                    <a:pt x="1321" y="694"/>
                  </a:lnTo>
                  <a:lnTo>
                    <a:pt x="1301" y="691"/>
                  </a:lnTo>
                  <a:lnTo>
                    <a:pt x="1282" y="684"/>
                  </a:lnTo>
                  <a:lnTo>
                    <a:pt x="1265" y="672"/>
                  </a:lnTo>
                  <a:lnTo>
                    <a:pt x="706" y="207"/>
                  </a:lnTo>
                  <a:lnTo>
                    <a:pt x="146" y="672"/>
                  </a:lnTo>
                  <a:lnTo>
                    <a:pt x="129" y="684"/>
                  </a:lnTo>
                  <a:lnTo>
                    <a:pt x="109" y="691"/>
                  </a:lnTo>
                  <a:lnTo>
                    <a:pt x="89" y="694"/>
                  </a:lnTo>
                  <a:lnTo>
                    <a:pt x="70" y="692"/>
                  </a:lnTo>
                  <a:lnTo>
                    <a:pt x="52" y="685"/>
                  </a:lnTo>
                  <a:lnTo>
                    <a:pt x="35" y="676"/>
                  </a:lnTo>
                  <a:lnTo>
                    <a:pt x="20" y="661"/>
                  </a:lnTo>
                  <a:lnTo>
                    <a:pt x="10" y="644"/>
                  </a:lnTo>
                  <a:lnTo>
                    <a:pt x="2" y="626"/>
                  </a:lnTo>
                  <a:lnTo>
                    <a:pt x="0" y="606"/>
                  </a:lnTo>
                  <a:lnTo>
                    <a:pt x="2" y="586"/>
                  </a:lnTo>
                  <a:lnTo>
                    <a:pt x="7" y="567"/>
                  </a:lnTo>
                  <a:lnTo>
                    <a:pt x="17" y="550"/>
                  </a:lnTo>
                  <a:lnTo>
                    <a:pt x="32" y="535"/>
                  </a:lnTo>
                  <a:lnTo>
                    <a:pt x="648" y="21"/>
                  </a:lnTo>
                  <a:lnTo>
                    <a:pt x="667" y="9"/>
                  </a:lnTo>
                  <a:lnTo>
                    <a:pt x="686" y="3"/>
                  </a:lnTo>
                  <a:lnTo>
                    <a:pt x="7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0" name="Google Shape;10770;p24"/>
            <p:cNvSpPr/>
            <p:nvPr/>
          </p:nvSpPr>
          <p:spPr>
            <a:xfrm>
              <a:off x="4627" y="3045"/>
              <a:ext cx="706" cy="1082"/>
            </a:xfrm>
            <a:custGeom>
              <a:rect b="b" l="l" r="r" t="t"/>
              <a:pathLst>
                <a:path extrusionOk="0" h="2163" w="1412">
                  <a:moveTo>
                    <a:pt x="706" y="207"/>
                  </a:moveTo>
                  <a:lnTo>
                    <a:pt x="179" y="646"/>
                  </a:lnTo>
                  <a:lnTo>
                    <a:pt x="179" y="1983"/>
                  </a:lnTo>
                  <a:lnTo>
                    <a:pt x="1233" y="1983"/>
                  </a:lnTo>
                  <a:lnTo>
                    <a:pt x="1233" y="646"/>
                  </a:lnTo>
                  <a:lnTo>
                    <a:pt x="706" y="207"/>
                  </a:lnTo>
                  <a:close/>
                  <a:moveTo>
                    <a:pt x="706" y="0"/>
                  </a:moveTo>
                  <a:lnTo>
                    <a:pt x="727" y="3"/>
                  </a:lnTo>
                  <a:lnTo>
                    <a:pt x="746" y="10"/>
                  </a:lnTo>
                  <a:lnTo>
                    <a:pt x="764" y="21"/>
                  </a:lnTo>
                  <a:lnTo>
                    <a:pt x="1380" y="535"/>
                  </a:lnTo>
                  <a:lnTo>
                    <a:pt x="1394" y="549"/>
                  </a:lnTo>
                  <a:lnTo>
                    <a:pt x="1404" y="567"/>
                  </a:lnTo>
                  <a:lnTo>
                    <a:pt x="1410" y="585"/>
                  </a:lnTo>
                  <a:lnTo>
                    <a:pt x="1412" y="605"/>
                  </a:lnTo>
                  <a:lnTo>
                    <a:pt x="1412" y="2074"/>
                  </a:lnTo>
                  <a:lnTo>
                    <a:pt x="1409" y="2097"/>
                  </a:lnTo>
                  <a:lnTo>
                    <a:pt x="1400" y="2118"/>
                  </a:lnTo>
                  <a:lnTo>
                    <a:pt x="1386" y="2137"/>
                  </a:lnTo>
                  <a:lnTo>
                    <a:pt x="1369" y="2151"/>
                  </a:lnTo>
                  <a:lnTo>
                    <a:pt x="1347" y="2159"/>
                  </a:lnTo>
                  <a:lnTo>
                    <a:pt x="1323" y="2163"/>
                  </a:lnTo>
                  <a:lnTo>
                    <a:pt x="89" y="2163"/>
                  </a:lnTo>
                  <a:lnTo>
                    <a:pt x="65" y="2159"/>
                  </a:lnTo>
                  <a:lnTo>
                    <a:pt x="45" y="2151"/>
                  </a:lnTo>
                  <a:lnTo>
                    <a:pt x="26" y="2137"/>
                  </a:lnTo>
                  <a:lnTo>
                    <a:pt x="12" y="2118"/>
                  </a:lnTo>
                  <a:lnTo>
                    <a:pt x="3" y="2097"/>
                  </a:lnTo>
                  <a:lnTo>
                    <a:pt x="0" y="2074"/>
                  </a:lnTo>
                  <a:lnTo>
                    <a:pt x="0" y="605"/>
                  </a:lnTo>
                  <a:lnTo>
                    <a:pt x="2" y="585"/>
                  </a:lnTo>
                  <a:lnTo>
                    <a:pt x="9" y="567"/>
                  </a:lnTo>
                  <a:lnTo>
                    <a:pt x="18" y="549"/>
                  </a:lnTo>
                  <a:lnTo>
                    <a:pt x="33" y="535"/>
                  </a:lnTo>
                  <a:lnTo>
                    <a:pt x="648" y="21"/>
                  </a:lnTo>
                  <a:lnTo>
                    <a:pt x="667" y="10"/>
                  </a:lnTo>
                  <a:lnTo>
                    <a:pt x="686" y="3"/>
                  </a:lnTo>
                  <a:lnTo>
                    <a:pt x="7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1" name="Google Shape;10771;p24"/>
            <p:cNvSpPr/>
            <p:nvPr/>
          </p:nvSpPr>
          <p:spPr>
            <a:xfrm>
              <a:off x="4627" y="2859"/>
              <a:ext cx="706" cy="347"/>
            </a:xfrm>
            <a:custGeom>
              <a:rect b="b" l="l" r="r" t="t"/>
              <a:pathLst>
                <a:path extrusionOk="0" h="693" w="1412">
                  <a:moveTo>
                    <a:pt x="706" y="0"/>
                  </a:moveTo>
                  <a:lnTo>
                    <a:pt x="727" y="2"/>
                  </a:lnTo>
                  <a:lnTo>
                    <a:pt x="746" y="9"/>
                  </a:lnTo>
                  <a:lnTo>
                    <a:pt x="764" y="21"/>
                  </a:lnTo>
                  <a:lnTo>
                    <a:pt x="1380" y="534"/>
                  </a:lnTo>
                  <a:lnTo>
                    <a:pt x="1395" y="549"/>
                  </a:lnTo>
                  <a:lnTo>
                    <a:pt x="1404" y="567"/>
                  </a:lnTo>
                  <a:lnTo>
                    <a:pt x="1411" y="585"/>
                  </a:lnTo>
                  <a:lnTo>
                    <a:pt x="1412" y="605"/>
                  </a:lnTo>
                  <a:lnTo>
                    <a:pt x="1410" y="624"/>
                  </a:lnTo>
                  <a:lnTo>
                    <a:pt x="1403" y="644"/>
                  </a:lnTo>
                  <a:lnTo>
                    <a:pt x="1391" y="661"/>
                  </a:lnTo>
                  <a:lnTo>
                    <a:pt x="1377" y="675"/>
                  </a:lnTo>
                  <a:lnTo>
                    <a:pt x="1360" y="685"/>
                  </a:lnTo>
                  <a:lnTo>
                    <a:pt x="1341" y="691"/>
                  </a:lnTo>
                  <a:lnTo>
                    <a:pt x="1323" y="693"/>
                  </a:lnTo>
                  <a:lnTo>
                    <a:pt x="1302" y="691"/>
                  </a:lnTo>
                  <a:lnTo>
                    <a:pt x="1284" y="684"/>
                  </a:lnTo>
                  <a:lnTo>
                    <a:pt x="1265" y="672"/>
                  </a:lnTo>
                  <a:lnTo>
                    <a:pt x="706" y="206"/>
                  </a:lnTo>
                  <a:lnTo>
                    <a:pt x="147" y="672"/>
                  </a:lnTo>
                  <a:lnTo>
                    <a:pt x="129" y="684"/>
                  </a:lnTo>
                  <a:lnTo>
                    <a:pt x="111" y="691"/>
                  </a:lnTo>
                  <a:lnTo>
                    <a:pt x="91" y="693"/>
                  </a:lnTo>
                  <a:lnTo>
                    <a:pt x="72" y="692"/>
                  </a:lnTo>
                  <a:lnTo>
                    <a:pt x="53" y="685"/>
                  </a:lnTo>
                  <a:lnTo>
                    <a:pt x="36" y="675"/>
                  </a:lnTo>
                  <a:lnTo>
                    <a:pt x="21" y="661"/>
                  </a:lnTo>
                  <a:lnTo>
                    <a:pt x="10" y="644"/>
                  </a:lnTo>
                  <a:lnTo>
                    <a:pt x="2" y="624"/>
                  </a:lnTo>
                  <a:lnTo>
                    <a:pt x="0" y="605"/>
                  </a:lnTo>
                  <a:lnTo>
                    <a:pt x="2" y="585"/>
                  </a:lnTo>
                  <a:lnTo>
                    <a:pt x="8" y="567"/>
                  </a:lnTo>
                  <a:lnTo>
                    <a:pt x="17" y="549"/>
                  </a:lnTo>
                  <a:lnTo>
                    <a:pt x="33" y="534"/>
                  </a:lnTo>
                  <a:lnTo>
                    <a:pt x="648" y="21"/>
                  </a:lnTo>
                  <a:lnTo>
                    <a:pt x="667" y="9"/>
                  </a:lnTo>
                  <a:lnTo>
                    <a:pt x="686" y="2"/>
                  </a:lnTo>
                  <a:lnTo>
                    <a:pt x="7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2" name="Google Shape;10772;p24"/>
            <p:cNvSpPr/>
            <p:nvPr/>
          </p:nvSpPr>
          <p:spPr>
            <a:xfrm>
              <a:off x="4839" y="3364"/>
              <a:ext cx="283" cy="526"/>
            </a:xfrm>
            <a:custGeom>
              <a:rect b="b" l="l" r="r" t="t"/>
              <a:pathLst>
                <a:path extrusionOk="0" h="1052" w="565">
                  <a:moveTo>
                    <a:pt x="282" y="0"/>
                  </a:moveTo>
                  <a:lnTo>
                    <a:pt x="306" y="4"/>
                  </a:lnTo>
                  <a:lnTo>
                    <a:pt x="328" y="13"/>
                  </a:lnTo>
                  <a:lnTo>
                    <a:pt x="345" y="26"/>
                  </a:lnTo>
                  <a:lnTo>
                    <a:pt x="359" y="45"/>
                  </a:lnTo>
                  <a:lnTo>
                    <a:pt x="369" y="67"/>
                  </a:lnTo>
                  <a:lnTo>
                    <a:pt x="372" y="91"/>
                  </a:lnTo>
                  <a:lnTo>
                    <a:pt x="372" y="755"/>
                  </a:lnTo>
                  <a:lnTo>
                    <a:pt x="412" y="715"/>
                  </a:lnTo>
                  <a:lnTo>
                    <a:pt x="429" y="702"/>
                  </a:lnTo>
                  <a:lnTo>
                    <a:pt x="447" y="693"/>
                  </a:lnTo>
                  <a:lnTo>
                    <a:pt x="467" y="689"/>
                  </a:lnTo>
                  <a:lnTo>
                    <a:pt x="486" y="689"/>
                  </a:lnTo>
                  <a:lnTo>
                    <a:pt x="505" y="693"/>
                  </a:lnTo>
                  <a:lnTo>
                    <a:pt x="523" y="702"/>
                  </a:lnTo>
                  <a:lnTo>
                    <a:pt x="539" y="715"/>
                  </a:lnTo>
                  <a:lnTo>
                    <a:pt x="552" y="731"/>
                  </a:lnTo>
                  <a:lnTo>
                    <a:pt x="561" y="748"/>
                  </a:lnTo>
                  <a:lnTo>
                    <a:pt x="565" y="768"/>
                  </a:lnTo>
                  <a:lnTo>
                    <a:pt x="565" y="788"/>
                  </a:lnTo>
                  <a:lnTo>
                    <a:pt x="561" y="807"/>
                  </a:lnTo>
                  <a:lnTo>
                    <a:pt x="552" y="826"/>
                  </a:lnTo>
                  <a:lnTo>
                    <a:pt x="539" y="842"/>
                  </a:lnTo>
                  <a:lnTo>
                    <a:pt x="362" y="1018"/>
                  </a:lnTo>
                  <a:lnTo>
                    <a:pt x="345" y="1033"/>
                  </a:lnTo>
                  <a:lnTo>
                    <a:pt x="325" y="1043"/>
                  </a:lnTo>
                  <a:lnTo>
                    <a:pt x="304" y="1050"/>
                  </a:lnTo>
                  <a:lnTo>
                    <a:pt x="282" y="1052"/>
                  </a:lnTo>
                  <a:lnTo>
                    <a:pt x="260" y="1050"/>
                  </a:lnTo>
                  <a:lnTo>
                    <a:pt x="240" y="1043"/>
                  </a:lnTo>
                  <a:lnTo>
                    <a:pt x="219" y="1033"/>
                  </a:lnTo>
                  <a:lnTo>
                    <a:pt x="202" y="1018"/>
                  </a:lnTo>
                  <a:lnTo>
                    <a:pt x="25" y="842"/>
                  </a:lnTo>
                  <a:lnTo>
                    <a:pt x="13" y="826"/>
                  </a:lnTo>
                  <a:lnTo>
                    <a:pt x="4" y="807"/>
                  </a:lnTo>
                  <a:lnTo>
                    <a:pt x="0" y="788"/>
                  </a:lnTo>
                  <a:lnTo>
                    <a:pt x="0" y="768"/>
                  </a:lnTo>
                  <a:lnTo>
                    <a:pt x="4" y="748"/>
                  </a:lnTo>
                  <a:lnTo>
                    <a:pt x="13" y="731"/>
                  </a:lnTo>
                  <a:lnTo>
                    <a:pt x="25" y="715"/>
                  </a:lnTo>
                  <a:lnTo>
                    <a:pt x="41" y="702"/>
                  </a:lnTo>
                  <a:lnTo>
                    <a:pt x="59" y="693"/>
                  </a:lnTo>
                  <a:lnTo>
                    <a:pt x="79" y="689"/>
                  </a:lnTo>
                  <a:lnTo>
                    <a:pt x="98" y="689"/>
                  </a:lnTo>
                  <a:lnTo>
                    <a:pt x="118" y="693"/>
                  </a:lnTo>
                  <a:lnTo>
                    <a:pt x="135" y="702"/>
                  </a:lnTo>
                  <a:lnTo>
                    <a:pt x="152" y="715"/>
                  </a:lnTo>
                  <a:lnTo>
                    <a:pt x="193" y="755"/>
                  </a:lnTo>
                  <a:lnTo>
                    <a:pt x="193" y="91"/>
                  </a:lnTo>
                  <a:lnTo>
                    <a:pt x="196" y="67"/>
                  </a:lnTo>
                  <a:lnTo>
                    <a:pt x="205" y="45"/>
                  </a:lnTo>
                  <a:lnTo>
                    <a:pt x="219" y="26"/>
                  </a:lnTo>
                  <a:lnTo>
                    <a:pt x="237" y="13"/>
                  </a:lnTo>
                  <a:lnTo>
                    <a:pt x="258" y="4"/>
                  </a:lnTo>
                  <a:lnTo>
                    <a:pt x="2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3" name="Google Shape;10773;p24"/>
            <p:cNvSpPr/>
            <p:nvPr/>
          </p:nvSpPr>
          <p:spPr>
            <a:xfrm>
              <a:off x="5619" y="3282"/>
              <a:ext cx="283" cy="525"/>
            </a:xfrm>
            <a:custGeom>
              <a:rect b="b" l="l" r="r" t="t"/>
              <a:pathLst>
                <a:path extrusionOk="0" h="1050" w="566">
                  <a:moveTo>
                    <a:pt x="283" y="0"/>
                  </a:moveTo>
                  <a:lnTo>
                    <a:pt x="304" y="2"/>
                  </a:lnTo>
                  <a:lnTo>
                    <a:pt x="326" y="9"/>
                  </a:lnTo>
                  <a:lnTo>
                    <a:pt x="346" y="19"/>
                  </a:lnTo>
                  <a:lnTo>
                    <a:pt x="363" y="34"/>
                  </a:lnTo>
                  <a:lnTo>
                    <a:pt x="540" y="210"/>
                  </a:lnTo>
                  <a:lnTo>
                    <a:pt x="553" y="226"/>
                  </a:lnTo>
                  <a:lnTo>
                    <a:pt x="562" y="245"/>
                  </a:lnTo>
                  <a:lnTo>
                    <a:pt x="566" y="263"/>
                  </a:lnTo>
                  <a:lnTo>
                    <a:pt x="566" y="283"/>
                  </a:lnTo>
                  <a:lnTo>
                    <a:pt x="562" y="302"/>
                  </a:lnTo>
                  <a:lnTo>
                    <a:pt x="553" y="321"/>
                  </a:lnTo>
                  <a:lnTo>
                    <a:pt x="540" y="337"/>
                  </a:lnTo>
                  <a:lnTo>
                    <a:pt x="526" y="348"/>
                  </a:lnTo>
                  <a:lnTo>
                    <a:pt x="511" y="357"/>
                  </a:lnTo>
                  <a:lnTo>
                    <a:pt x="493" y="361"/>
                  </a:lnTo>
                  <a:lnTo>
                    <a:pt x="477" y="363"/>
                  </a:lnTo>
                  <a:lnTo>
                    <a:pt x="460" y="361"/>
                  </a:lnTo>
                  <a:lnTo>
                    <a:pt x="444" y="357"/>
                  </a:lnTo>
                  <a:lnTo>
                    <a:pt x="427" y="348"/>
                  </a:lnTo>
                  <a:lnTo>
                    <a:pt x="413" y="337"/>
                  </a:lnTo>
                  <a:lnTo>
                    <a:pt x="373" y="296"/>
                  </a:lnTo>
                  <a:lnTo>
                    <a:pt x="373" y="961"/>
                  </a:lnTo>
                  <a:lnTo>
                    <a:pt x="370" y="985"/>
                  </a:lnTo>
                  <a:lnTo>
                    <a:pt x="360" y="1007"/>
                  </a:lnTo>
                  <a:lnTo>
                    <a:pt x="347" y="1024"/>
                  </a:lnTo>
                  <a:lnTo>
                    <a:pt x="328" y="1039"/>
                  </a:lnTo>
                  <a:lnTo>
                    <a:pt x="307" y="1047"/>
                  </a:lnTo>
                  <a:lnTo>
                    <a:pt x="283" y="1050"/>
                  </a:lnTo>
                  <a:lnTo>
                    <a:pt x="259" y="1047"/>
                  </a:lnTo>
                  <a:lnTo>
                    <a:pt x="238" y="1039"/>
                  </a:lnTo>
                  <a:lnTo>
                    <a:pt x="220" y="1024"/>
                  </a:lnTo>
                  <a:lnTo>
                    <a:pt x="206" y="1007"/>
                  </a:lnTo>
                  <a:lnTo>
                    <a:pt x="197" y="985"/>
                  </a:lnTo>
                  <a:lnTo>
                    <a:pt x="194" y="961"/>
                  </a:lnTo>
                  <a:lnTo>
                    <a:pt x="194" y="296"/>
                  </a:lnTo>
                  <a:lnTo>
                    <a:pt x="152" y="337"/>
                  </a:lnTo>
                  <a:lnTo>
                    <a:pt x="136" y="350"/>
                  </a:lnTo>
                  <a:lnTo>
                    <a:pt x="119" y="358"/>
                  </a:lnTo>
                  <a:lnTo>
                    <a:pt x="99" y="362"/>
                  </a:lnTo>
                  <a:lnTo>
                    <a:pt x="80" y="362"/>
                  </a:lnTo>
                  <a:lnTo>
                    <a:pt x="60" y="358"/>
                  </a:lnTo>
                  <a:lnTo>
                    <a:pt x="42" y="350"/>
                  </a:lnTo>
                  <a:lnTo>
                    <a:pt x="25" y="337"/>
                  </a:lnTo>
                  <a:lnTo>
                    <a:pt x="13" y="321"/>
                  </a:lnTo>
                  <a:lnTo>
                    <a:pt x="5" y="302"/>
                  </a:lnTo>
                  <a:lnTo>
                    <a:pt x="0" y="283"/>
                  </a:lnTo>
                  <a:lnTo>
                    <a:pt x="0" y="263"/>
                  </a:lnTo>
                  <a:lnTo>
                    <a:pt x="5" y="245"/>
                  </a:lnTo>
                  <a:lnTo>
                    <a:pt x="13" y="226"/>
                  </a:lnTo>
                  <a:lnTo>
                    <a:pt x="25" y="210"/>
                  </a:lnTo>
                  <a:lnTo>
                    <a:pt x="202" y="34"/>
                  </a:lnTo>
                  <a:lnTo>
                    <a:pt x="220" y="19"/>
                  </a:lnTo>
                  <a:lnTo>
                    <a:pt x="240" y="9"/>
                  </a:lnTo>
                  <a:lnTo>
                    <a:pt x="261" y="2"/>
                  </a:lnTo>
                  <a:lnTo>
                    <a:pt x="28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74" name="Google Shape;10774;p24"/>
          <p:cNvGrpSpPr/>
          <p:nvPr/>
        </p:nvGrpSpPr>
        <p:grpSpPr>
          <a:xfrm>
            <a:off x="11436648" y="9276610"/>
            <a:ext cx="555793" cy="784217"/>
            <a:chOff x="4506" y="2376"/>
            <a:chExt cx="1348" cy="1902"/>
          </a:xfrm>
        </p:grpSpPr>
        <p:sp>
          <p:nvSpPr>
            <p:cNvPr id="10775" name="Google Shape;10775;p24"/>
            <p:cNvSpPr/>
            <p:nvPr/>
          </p:nvSpPr>
          <p:spPr>
            <a:xfrm>
              <a:off x="5418" y="2376"/>
              <a:ext cx="295" cy="295"/>
            </a:xfrm>
            <a:custGeom>
              <a:rect b="b" l="l" r="r" t="t"/>
              <a:pathLst>
                <a:path extrusionOk="0" h="589" w="589">
                  <a:moveTo>
                    <a:pt x="295" y="0"/>
                  </a:moveTo>
                  <a:lnTo>
                    <a:pt x="338" y="2"/>
                  </a:lnTo>
                  <a:lnTo>
                    <a:pt x="379" y="11"/>
                  </a:lnTo>
                  <a:lnTo>
                    <a:pt x="419" y="26"/>
                  </a:lnTo>
                  <a:lnTo>
                    <a:pt x="455" y="47"/>
                  </a:lnTo>
                  <a:lnTo>
                    <a:pt x="488" y="72"/>
                  </a:lnTo>
                  <a:lnTo>
                    <a:pt x="517" y="101"/>
                  </a:lnTo>
                  <a:lnTo>
                    <a:pt x="541" y="134"/>
                  </a:lnTo>
                  <a:lnTo>
                    <a:pt x="561" y="170"/>
                  </a:lnTo>
                  <a:lnTo>
                    <a:pt x="576" y="210"/>
                  </a:lnTo>
                  <a:lnTo>
                    <a:pt x="585" y="250"/>
                  </a:lnTo>
                  <a:lnTo>
                    <a:pt x="589" y="294"/>
                  </a:lnTo>
                  <a:lnTo>
                    <a:pt x="585" y="337"/>
                  </a:lnTo>
                  <a:lnTo>
                    <a:pt x="576" y="379"/>
                  </a:lnTo>
                  <a:lnTo>
                    <a:pt x="561" y="419"/>
                  </a:lnTo>
                  <a:lnTo>
                    <a:pt x="541" y="455"/>
                  </a:lnTo>
                  <a:lnTo>
                    <a:pt x="517" y="488"/>
                  </a:lnTo>
                  <a:lnTo>
                    <a:pt x="488" y="517"/>
                  </a:lnTo>
                  <a:lnTo>
                    <a:pt x="455" y="542"/>
                  </a:lnTo>
                  <a:lnTo>
                    <a:pt x="419" y="562"/>
                  </a:lnTo>
                  <a:lnTo>
                    <a:pt x="379" y="577"/>
                  </a:lnTo>
                  <a:lnTo>
                    <a:pt x="338" y="587"/>
                  </a:lnTo>
                  <a:lnTo>
                    <a:pt x="295" y="589"/>
                  </a:lnTo>
                  <a:lnTo>
                    <a:pt x="251" y="587"/>
                  </a:lnTo>
                  <a:lnTo>
                    <a:pt x="209" y="577"/>
                  </a:lnTo>
                  <a:lnTo>
                    <a:pt x="171" y="562"/>
                  </a:lnTo>
                  <a:lnTo>
                    <a:pt x="134" y="542"/>
                  </a:lnTo>
                  <a:lnTo>
                    <a:pt x="102" y="517"/>
                  </a:lnTo>
                  <a:lnTo>
                    <a:pt x="73" y="488"/>
                  </a:lnTo>
                  <a:lnTo>
                    <a:pt x="47" y="455"/>
                  </a:lnTo>
                  <a:lnTo>
                    <a:pt x="28" y="419"/>
                  </a:lnTo>
                  <a:lnTo>
                    <a:pt x="12" y="379"/>
                  </a:lnTo>
                  <a:lnTo>
                    <a:pt x="3" y="337"/>
                  </a:lnTo>
                  <a:lnTo>
                    <a:pt x="0" y="294"/>
                  </a:lnTo>
                  <a:lnTo>
                    <a:pt x="3" y="250"/>
                  </a:lnTo>
                  <a:lnTo>
                    <a:pt x="12" y="210"/>
                  </a:lnTo>
                  <a:lnTo>
                    <a:pt x="28" y="170"/>
                  </a:lnTo>
                  <a:lnTo>
                    <a:pt x="47" y="134"/>
                  </a:lnTo>
                  <a:lnTo>
                    <a:pt x="73" y="101"/>
                  </a:lnTo>
                  <a:lnTo>
                    <a:pt x="102" y="72"/>
                  </a:lnTo>
                  <a:lnTo>
                    <a:pt x="134" y="47"/>
                  </a:lnTo>
                  <a:lnTo>
                    <a:pt x="171" y="26"/>
                  </a:lnTo>
                  <a:lnTo>
                    <a:pt x="209" y="11"/>
                  </a:lnTo>
                  <a:lnTo>
                    <a:pt x="251" y="2"/>
                  </a:lnTo>
                  <a:lnTo>
                    <a:pt x="29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6" name="Google Shape;10776;p24"/>
            <p:cNvSpPr/>
            <p:nvPr/>
          </p:nvSpPr>
          <p:spPr>
            <a:xfrm>
              <a:off x="5316" y="2707"/>
              <a:ext cx="500" cy="853"/>
            </a:xfrm>
            <a:custGeom>
              <a:rect b="b" l="l" r="r" t="t"/>
              <a:pathLst>
                <a:path extrusionOk="0" h="1706" w="1000">
                  <a:moveTo>
                    <a:pt x="292" y="0"/>
                  </a:moveTo>
                  <a:lnTo>
                    <a:pt x="310" y="0"/>
                  </a:lnTo>
                  <a:lnTo>
                    <a:pt x="329" y="5"/>
                  </a:lnTo>
                  <a:lnTo>
                    <a:pt x="345" y="12"/>
                  </a:lnTo>
                  <a:lnTo>
                    <a:pt x="500" y="103"/>
                  </a:lnTo>
                  <a:lnTo>
                    <a:pt x="654" y="12"/>
                  </a:lnTo>
                  <a:lnTo>
                    <a:pt x="671" y="5"/>
                  </a:lnTo>
                  <a:lnTo>
                    <a:pt x="689" y="0"/>
                  </a:lnTo>
                  <a:lnTo>
                    <a:pt x="707" y="0"/>
                  </a:lnTo>
                  <a:lnTo>
                    <a:pt x="726" y="3"/>
                  </a:lnTo>
                  <a:lnTo>
                    <a:pt x="729" y="5"/>
                  </a:lnTo>
                  <a:lnTo>
                    <a:pt x="737" y="7"/>
                  </a:lnTo>
                  <a:lnTo>
                    <a:pt x="749" y="10"/>
                  </a:lnTo>
                  <a:lnTo>
                    <a:pt x="763" y="15"/>
                  </a:lnTo>
                  <a:lnTo>
                    <a:pt x="776" y="20"/>
                  </a:lnTo>
                  <a:lnTo>
                    <a:pt x="788" y="23"/>
                  </a:lnTo>
                  <a:lnTo>
                    <a:pt x="796" y="26"/>
                  </a:lnTo>
                  <a:lnTo>
                    <a:pt x="800" y="27"/>
                  </a:lnTo>
                  <a:lnTo>
                    <a:pt x="838" y="43"/>
                  </a:lnTo>
                  <a:lnTo>
                    <a:pt x="874" y="63"/>
                  </a:lnTo>
                  <a:lnTo>
                    <a:pt x="905" y="88"/>
                  </a:lnTo>
                  <a:lnTo>
                    <a:pt x="932" y="117"/>
                  </a:lnTo>
                  <a:lnTo>
                    <a:pt x="956" y="150"/>
                  </a:lnTo>
                  <a:lnTo>
                    <a:pt x="974" y="184"/>
                  </a:lnTo>
                  <a:lnTo>
                    <a:pt x="988" y="223"/>
                  </a:lnTo>
                  <a:lnTo>
                    <a:pt x="996" y="262"/>
                  </a:lnTo>
                  <a:lnTo>
                    <a:pt x="1000" y="304"/>
                  </a:lnTo>
                  <a:lnTo>
                    <a:pt x="1000" y="748"/>
                  </a:lnTo>
                  <a:lnTo>
                    <a:pt x="998" y="766"/>
                  </a:lnTo>
                  <a:lnTo>
                    <a:pt x="993" y="782"/>
                  </a:lnTo>
                  <a:lnTo>
                    <a:pt x="985" y="797"/>
                  </a:lnTo>
                  <a:lnTo>
                    <a:pt x="837" y="1023"/>
                  </a:lnTo>
                  <a:lnTo>
                    <a:pt x="837" y="1617"/>
                  </a:lnTo>
                  <a:lnTo>
                    <a:pt x="833" y="1641"/>
                  </a:lnTo>
                  <a:lnTo>
                    <a:pt x="824" y="1662"/>
                  </a:lnTo>
                  <a:lnTo>
                    <a:pt x="810" y="1681"/>
                  </a:lnTo>
                  <a:lnTo>
                    <a:pt x="793" y="1695"/>
                  </a:lnTo>
                  <a:lnTo>
                    <a:pt x="771" y="1704"/>
                  </a:lnTo>
                  <a:lnTo>
                    <a:pt x="748" y="1706"/>
                  </a:lnTo>
                  <a:lnTo>
                    <a:pt x="252" y="1706"/>
                  </a:lnTo>
                  <a:lnTo>
                    <a:pt x="228" y="1704"/>
                  </a:lnTo>
                  <a:lnTo>
                    <a:pt x="207" y="1695"/>
                  </a:lnTo>
                  <a:lnTo>
                    <a:pt x="189" y="1681"/>
                  </a:lnTo>
                  <a:lnTo>
                    <a:pt x="175" y="1662"/>
                  </a:lnTo>
                  <a:lnTo>
                    <a:pt x="165" y="1641"/>
                  </a:lnTo>
                  <a:lnTo>
                    <a:pt x="163" y="1617"/>
                  </a:lnTo>
                  <a:lnTo>
                    <a:pt x="163" y="1023"/>
                  </a:lnTo>
                  <a:lnTo>
                    <a:pt x="14" y="797"/>
                  </a:lnTo>
                  <a:lnTo>
                    <a:pt x="7" y="782"/>
                  </a:lnTo>
                  <a:lnTo>
                    <a:pt x="1" y="766"/>
                  </a:lnTo>
                  <a:lnTo>
                    <a:pt x="0" y="748"/>
                  </a:lnTo>
                  <a:lnTo>
                    <a:pt x="0" y="304"/>
                  </a:lnTo>
                  <a:lnTo>
                    <a:pt x="2" y="262"/>
                  </a:lnTo>
                  <a:lnTo>
                    <a:pt x="11" y="223"/>
                  </a:lnTo>
                  <a:lnTo>
                    <a:pt x="25" y="184"/>
                  </a:lnTo>
                  <a:lnTo>
                    <a:pt x="44" y="150"/>
                  </a:lnTo>
                  <a:lnTo>
                    <a:pt x="67" y="117"/>
                  </a:lnTo>
                  <a:lnTo>
                    <a:pt x="95" y="88"/>
                  </a:lnTo>
                  <a:lnTo>
                    <a:pt x="126" y="63"/>
                  </a:lnTo>
                  <a:lnTo>
                    <a:pt x="161" y="43"/>
                  </a:lnTo>
                  <a:lnTo>
                    <a:pt x="199" y="27"/>
                  </a:lnTo>
                  <a:lnTo>
                    <a:pt x="202" y="26"/>
                  </a:lnTo>
                  <a:lnTo>
                    <a:pt x="212" y="23"/>
                  </a:lnTo>
                  <a:lnTo>
                    <a:pt x="223" y="20"/>
                  </a:lnTo>
                  <a:lnTo>
                    <a:pt x="237" y="15"/>
                  </a:lnTo>
                  <a:lnTo>
                    <a:pt x="250" y="10"/>
                  </a:lnTo>
                  <a:lnTo>
                    <a:pt x="263" y="7"/>
                  </a:lnTo>
                  <a:lnTo>
                    <a:pt x="271" y="5"/>
                  </a:lnTo>
                  <a:lnTo>
                    <a:pt x="274" y="3"/>
                  </a:lnTo>
                  <a:lnTo>
                    <a:pt x="29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77" name="Google Shape;10777;p24"/>
            <p:cNvSpPr/>
            <p:nvPr/>
          </p:nvSpPr>
          <p:spPr>
            <a:xfrm>
              <a:off x="4506" y="3648"/>
              <a:ext cx="1348" cy="630"/>
            </a:xfrm>
            <a:custGeom>
              <a:rect b="b" l="l" r="r" t="t"/>
              <a:pathLst>
                <a:path extrusionOk="0" h="1260" w="2696">
                  <a:moveTo>
                    <a:pt x="1527" y="0"/>
                  </a:moveTo>
                  <a:lnTo>
                    <a:pt x="2607" y="0"/>
                  </a:lnTo>
                  <a:lnTo>
                    <a:pt x="2630" y="3"/>
                  </a:lnTo>
                  <a:lnTo>
                    <a:pt x="2652" y="11"/>
                  </a:lnTo>
                  <a:lnTo>
                    <a:pt x="2670" y="25"/>
                  </a:lnTo>
                  <a:lnTo>
                    <a:pt x="2684" y="44"/>
                  </a:lnTo>
                  <a:lnTo>
                    <a:pt x="2693" y="65"/>
                  </a:lnTo>
                  <a:lnTo>
                    <a:pt x="2696" y="89"/>
                  </a:lnTo>
                  <a:lnTo>
                    <a:pt x="2696" y="1170"/>
                  </a:lnTo>
                  <a:lnTo>
                    <a:pt x="2693" y="1195"/>
                  </a:lnTo>
                  <a:lnTo>
                    <a:pt x="2684" y="1216"/>
                  </a:lnTo>
                  <a:lnTo>
                    <a:pt x="2670" y="1234"/>
                  </a:lnTo>
                  <a:lnTo>
                    <a:pt x="2652" y="1248"/>
                  </a:lnTo>
                  <a:lnTo>
                    <a:pt x="2630" y="1256"/>
                  </a:lnTo>
                  <a:lnTo>
                    <a:pt x="2607" y="1260"/>
                  </a:lnTo>
                  <a:lnTo>
                    <a:pt x="89" y="1260"/>
                  </a:lnTo>
                  <a:lnTo>
                    <a:pt x="66" y="1256"/>
                  </a:lnTo>
                  <a:lnTo>
                    <a:pt x="44" y="1248"/>
                  </a:lnTo>
                  <a:lnTo>
                    <a:pt x="26" y="1234"/>
                  </a:lnTo>
                  <a:lnTo>
                    <a:pt x="13" y="1216"/>
                  </a:lnTo>
                  <a:lnTo>
                    <a:pt x="3" y="1195"/>
                  </a:lnTo>
                  <a:lnTo>
                    <a:pt x="0" y="1170"/>
                  </a:lnTo>
                  <a:lnTo>
                    <a:pt x="0" y="810"/>
                  </a:lnTo>
                  <a:lnTo>
                    <a:pt x="3" y="786"/>
                  </a:lnTo>
                  <a:lnTo>
                    <a:pt x="13" y="765"/>
                  </a:lnTo>
                  <a:lnTo>
                    <a:pt x="26" y="747"/>
                  </a:lnTo>
                  <a:lnTo>
                    <a:pt x="44" y="733"/>
                  </a:lnTo>
                  <a:lnTo>
                    <a:pt x="66" y="724"/>
                  </a:lnTo>
                  <a:lnTo>
                    <a:pt x="89" y="721"/>
                  </a:lnTo>
                  <a:lnTo>
                    <a:pt x="720" y="721"/>
                  </a:lnTo>
                  <a:lnTo>
                    <a:pt x="720" y="450"/>
                  </a:lnTo>
                  <a:lnTo>
                    <a:pt x="723" y="426"/>
                  </a:lnTo>
                  <a:lnTo>
                    <a:pt x="731" y="405"/>
                  </a:lnTo>
                  <a:lnTo>
                    <a:pt x="745" y="386"/>
                  </a:lnTo>
                  <a:lnTo>
                    <a:pt x="764" y="372"/>
                  </a:lnTo>
                  <a:lnTo>
                    <a:pt x="784" y="363"/>
                  </a:lnTo>
                  <a:lnTo>
                    <a:pt x="809" y="361"/>
                  </a:lnTo>
                  <a:lnTo>
                    <a:pt x="1438" y="361"/>
                  </a:lnTo>
                  <a:lnTo>
                    <a:pt x="1438" y="89"/>
                  </a:lnTo>
                  <a:lnTo>
                    <a:pt x="1442" y="65"/>
                  </a:lnTo>
                  <a:lnTo>
                    <a:pt x="1451" y="44"/>
                  </a:lnTo>
                  <a:lnTo>
                    <a:pt x="1465" y="25"/>
                  </a:lnTo>
                  <a:lnTo>
                    <a:pt x="1484" y="11"/>
                  </a:lnTo>
                  <a:lnTo>
                    <a:pt x="1504" y="3"/>
                  </a:lnTo>
                  <a:lnTo>
                    <a:pt x="152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78" name="Google Shape;10778;p24"/>
          <p:cNvGrpSpPr/>
          <p:nvPr/>
        </p:nvGrpSpPr>
        <p:grpSpPr>
          <a:xfrm>
            <a:off x="17592042" y="9351204"/>
            <a:ext cx="635025" cy="635027"/>
            <a:chOff x="3110" y="402"/>
            <a:chExt cx="4098" cy="4098"/>
          </a:xfrm>
        </p:grpSpPr>
        <p:sp>
          <p:nvSpPr>
            <p:cNvPr id="10779" name="Google Shape;10779;p24"/>
            <p:cNvSpPr/>
            <p:nvPr/>
          </p:nvSpPr>
          <p:spPr>
            <a:xfrm>
              <a:off x="3110" y="402"/>
              <a:ext cx="4098" cy="4098"/>
            </a:xfrm>
            <a:custGeom>
              <a:rect b="b" l="l" r="r" t="t"/>
              <a:pathLst>
                <a:path extrusionOk="0" h="4098" w="4098">
                  <a:moveTo>
                    <a:pt x="2049" y="163"/>
                  </a:moveTo>
                  <a:lnTo>
                    <a:pt x="1930" y="166"/>
                  </a:lnTo>
                  <a:lnTo>
                    <a:pt x="1813" y="178"/>
                  </a:lnTo>
                  <a:lnTo>
                    <a:pt x="1698" y="196"/>
                  </a:lnTo>
                  <a:lnTo>
                    <a:pt x="1586" y="221"/>
                  </a:lnTo>
                  <a:lnTo>
                    <a:pt x="1475" y="252"/>
                  </a:lnTo>
                  <a:lnTo>
                    <a:pt x="1368" y="291"/>
                  </a:lnTo>
                  <a:lnTo>
                    <a:pt x="1264" y="334"/>
                  </a:lnTo>
                  <a:lnTo>
                    <a:pt x="1164" y="385"/>
                  </a:lnTo>
                  <a:lnTo>
                    <a:pt x="1065" y="441"/>
                  </a:lnTo>
                  <a:lnTo>
                    <a:pt x="972" y="502"/>
                  </a:lnTo>
                  <a:lnTo>
                    <a:pt x="883" y="569"/>
                  </a:lnTo>
                  <a:lnTo>
                    <a:pt x="797" y="640"/>
                  </a:lnTo>
                  <a:lnTo>
                    <a:pt x="717" y="717"/>
                  </a:lnTo>
                  <a:lnTo>
                    <a:pt x="640" y="797"/>
                  </a:lnTo>
                  <a:lnTo>
                    <a:pt x="569" y="883"/>
                  </a:lnTo>
                  <a:lnTo>
                    <a:pt x="502" y="972"/>
                  </a:lnTo>
                  <a:lnTo>
                    <a:pt x="441" y="1065"/>
                  </a:lnTo>
                  <a:lnTo>
                    <a:pt x="385" y="1164"/>
                  </a:lnTo>
                  <a:lnTo>
                    <a:pt x="334" y="1264"/>
                  </a:lnTo>
                  <a:lnTo>
                    <a:pt x="291" y="1368"/>
                  </a:lnTo>
                  <a:lnTo>
                    <a:pt x="252" y="1475"/>
                  </a:lnTo>
                  <a:lnTo>
                    <a:pt x="221" y="1586"/>
                  </a:lnTo>
                  <a:lnTo>
                    <a:pt x="196" y="1698"/>
                  </a:lnTo>
                  <a:lnTo>
                    <a:pt x="178" y="1813"/>
                  </a:lnTo>
                  <a:lnTo>
                    <a:pt x="166" y="1930"/>
                  </a:lnTo>
                  <a:lnTo>
                    <a:pt x="163" y="2049"/>
                  </a:lnTo>
                  <a:lnTo>
                    <a:pt x="166" y="2168"/>
                  </a:lnTo>
                  <a:lnTo>
                    <a:pt x="178" y="2285"/>
                  </a:lnTo>
                  <a:lnTo>
                    <a:pt x="196" y="2400"/>
                  </a:lnTo>
                  <a:lnTo>
                    <a:pt x="221" y="2512"/>
                  </a:lnTo>
                  <a:lnTo>
                    <a:pt x="252" y="2623"/>
                  </a:lnTo>
                  <a:lnTo>
                    <a:pt x="291" y="2730"/>
                  </a:lnTo>
                  <a:lnTo>
                    <a:pt x="334" y="2834"/>
                  </a:lnTo>
                  <a:lnTo>
                    <a:pt x="385" y="2934"/>
                  </a:lnTo>
                  <a:lnTo>
                    <a:pt x="441" y="3033"/>
                  </a:lnTo>
                  <a:lnTo>
                    <a:pt x="502" y="3126"/>
                  </a:lnTo>
                  <a:lnTo>
                    <a:pt x="569" y="3215"/>
                  </a:lnTo>
                  <a:lnTo>
                    <a:pt x="640" y="3301"/>
                  </a:lnTo>
                  <a:lnTo>
                    <a:pt x="717" y="3381"/>
                  </a:lnTo>
                  <a:lnTo>
                    <a:pt x="797" y="3458"/>
                  </a:lnTo>
                  <a:lnTo>
                    <a:pt x="883" y="3529"/>
                  </a:lnTo>
                  <a:lnTo>
                    <a:pt x="972" y="3596"/>
                  </a:lnTo>
                  <a:lnTo>
                    <a:pt x="1065" y="3657"/>
                  </a:lnTo>
                  <a:lnTo>
                    <a:pt x="1164" y="3713"/>
                  </a:lnTo>
                  <a:lnTo>
                    <a:pt x="1264" y="3764"/>
                  </a:lnTo>
                  <a:lnTo>
                    <a:pt x="1368" y="3807"/>
                  </a:lnTo>
                  <a:lnTo>
                    <a:pt x="1475" y="3846"/>
                  </a:lnTo>
                  <a:lnTo>
                    <a:pt x="1586" y="3877"/>
                  </a:lnTo>
                  <a:lnTo>
                    <a:pt x="1698" y="3902"/>
                  </a:lnTo>
                  <a:lnTo>
                    <a:pt x="1813" y="3920"/>
                  </a:lnTo>
                  <a:lnTo>
                    <a:pt x="1930" y="3932"/>
                  </a:lnTo>
                  <a:lnTo>
                    <a:pt x="2049" y="3935"/>
                  </a:lnTo>
                  <a:lnTo>
                    <a:pt x="2168" y="3932"/>
                  </a:lnTo>
                  <a:lnTo>
                    <a:pt x="2285" y="3920"/>
                  </a:lnTo>
                  <a:lnTo>
                    <a:pt x="2400" y="3902"/>
                  </a:lnTo>
                  <a:lnTo>
                    <a:pt x="2512" y="3877"/>
                  </a:lnTo>
                  <a:lnTo>
                    <a:pt x="2623" y="3846"/>
                  </a:lnTo>
                  <a:lnTo>
                    <a:pt x="2730" y="3807"/>
                  </a:lnTo>
                  <a:lnTo>
                    <a:pt x="2834" y="3764"/>
                  </a:lnTo>
                  <a:lnTo>
                    <a:pt x="2934" y="3713"/>
                  </a:lnTo>
                  <a:lnTo>
                    <a:pt x="3033" y="3657"/>
                  </a:lnTo>
                  <a:lnTo>
                    <a:pt x="3126" y="3596"/>
                  </a:lnTo>
                  <a:lnTo>
                    <a:pt x="3215" y="3529"/>
                  </a:lnTo>
                  <a:lnTo>
                    <a:pt x="3301" y="3458"/>
                  </a:lnTo>
                  <a:lnTo>
                    <a:pt x="3381" y="3381"/>
                  </a:lnTo>
                  <a:lnTo>
                    <a:pt x="3458" y="3301"/>
                  </a:lnTo>
                  <a:lnTo>
                    <a:pt x="3529" y="3215"/>
                  </a:lnTo>
                  <a:lnTo>
                    <a:pt x="3596" y="3126"/>
                  </a:lnTo>
                  <a:lnTo>
                    <a:pt x="3657" y="3033"/>
                  </a:lnTo>
                  <a:lnTo>
                    <a:pt x="3713" y="2934"/>
                  </a:lnTo>
                  <a:lnTo>
                    <a:pt x="3764" y="2834"/>
                  </a:lnTo>
                  <a:lnTo>
                    <a:pt x="3807" y="2730"/>
                  </a:lnTo>
                  <a:lnTo>
                    <a:pt x="3846" y="2623"/>
                  </a:lnTo>
                  <a:lnTo>
                    <a:pt x="3877" y="2512"/>
                  </a:lnTo>
                  <a:lnTo>
                    <a:pt x="3902" y="2400"/>
                  </a:lnTo>
                  <a:lnTo>
                    <a:pt x="3920" y="2285"/>
                  </a:lnTo>
                  <a:lnTo>
                    <a:pt x="3932" y="2168"/>
                  </a:lnTo>
                  <a:lnTo>
                    <a:pt x="3935" y="2049"/>
                  </a:lnTo>
                  <a:lnTo>
                    <a:pt x="3932" y="1930"/>
                  </a:lnTo>
                  <a:lnTo>
                    <a:pt x="3920" y="1813"/>
                  </a:lnTo>
                  <a:lnTo>
                    <a:pt x="3902" y="1698"/>
                  </a:lnTo>
                  <a:lnTo>
                    <a:pt x="3877" y="1586"/>
                  </a:lnTo>
                  <a:lnTo>
                    <a:pt x="3846" y="1475"/>
                  </a:lnTo>
                  <a:lnTo>
                    <a:pt x="3807" y="1368"/>
                  </a:lnTo>
                  <a:lnTo>
                    <a:pt x="3764" y="1264"/>
                  </a:lnTo>
                  <a:lnTo>
                    <a:pt x="3713" y="1164"/>
                  </a:lnTo>
                  <a:lnTo>
                    <a:pt x="3657" y="1065"/>
                  </a:lnTo>
                  <a:lnTo>
                    <a:pt x="3596" y="972"/>
                  </a:lnTo>
                  <a:lnTo>
                    <a:pt x="3529" y="883"/>
                  </a:lnTo>
                  <a:lnTo>
                    <a:pt x="3458" y="797"/>
                  </a:lnTo>
                  <a:lnTo>
                    <a:pt x="3381" y="717"/>
                  </a:lnTo>
                  <a:lnTo>
                    <a:pt x="3301" y="640"/>
                  </a:lnTo>
                  <a:lnTo>
                    <a:pt x="3215" y="569"/>
                  </a:lnTo>
                  <a:lnTo>
                    <a:pt x="3126" y="502"/>
                  </a:lnTo>
                  <a:lnTo>
                    <a:pt x="3033" y="441"/>
                  </a:lnTo>
                  <a:lnTo>
                    <a:pt x="2934" y="385"/>
                  </a:lnTo>
                  <a:lnTo>
                    <a:pt x="2834" y="334"/>
                  </a:lnTo>
                  <a:lnTo>
                    <a:pt x="2730" y="291"/>
                  </a:lnTo>
                  <a:lnTo>
                    <a:pt x="2623" y="252"/>
                  </a:lnTo>
                  <a:lnTo>
                    <a:pt x="2512" y="221"/>
                  </a:lnTo>
                  <a:lnTo>
                    <a:pt x="2400" y="196"/>
                  </a:lnTo>
                  <a:lnTo>
                    <a:pt x="2285" y="178"/>
                  </a:lnTo>
                  <a:lnTo>
                    <a:pt x="2168" y="166"/>
                  </a:lnTo>
                  <a:lnTo>
                    <a:pt x="2049" y="163"/>
                  </a:lnTo>
                  <a:close/>
                  <a:moveTo>
                    <a:pt x="2049" y="0"/>
                  </a:moveTo>
                  <a:lnTo>
                    <a:pt x="2166" y="4"/>
                  </a:lnTo>
                  <a:lnTo>
                    <a:pt x="2281" y="12"/>
                  </a:lnTo>
                  <a:lnTo>
                    <a:pt x="2395" y="29"/>
                  </a:lnTo>
                  <a:lnTo>
                    <a:pt x="2508" y="51"/>
                  </a:lnTo>
                  <a:lnTo>
                    <a:pt x="2619" y="79"/>
                  </a:lnTo>
                  <a:lnTo>
                    <a:pt x="2727" y="114"/>
                  </a:lnTo>
                  <a:lnTo>
                    <a:pt x="2834" y="155"/>
                  </a:lnTo>
                  <a:lnTo>
                    <a:pt x="2937" y="201"/>
                  </a:lnTo>
                  <a:lnTo>
                    <a:pt x="3039" y="253"/>
                  </a:lnTo>
                  <a:lnTo>
                    <a:pt x="3137" y="312"/>
                  </a:lnTo>
                  <a:lnTo>
                    <a:pt x="3232" y="376"/>
                  </a:lnTo>
                  <a:lnTo>
                    <a:pt x="3324" y="445"/>
                  </a:lnTo>
                  <a:lnTo>
                    <a:pt x="3413" y="520"/>
                  </a:lnTo>
                  <a:lnTo>
                    <a:pt x="3498" y="600"/>
                  </a:lnTo>
                  <a:lnTo>
                    <a:pt x="3578" y="685"/>
                  </a:lnTo>
                  <a:lnTo>
                    <a:pt x="3653" y="774"/>
                  </a:lnTo>
                  <a:lnTo>
                    <a:pt x="3722" y="866"/>
                  </a:lnTo>
                  <a:lnTo>
                    <a:pt x="3786" y="961"/>
                  </a:lnTo>
                  <a:lnTo>
                    <a:pt x="3845" y="1059"/>
                  </a:lnTo>
                  <a:lnTo>
                    <a:pt x="3897" y="1161"/>
                  </a:lnTo>
                  <a:lnTo>
                    <a:pt x="3943" y="1264"/>
                  </a:lnTo>
                  <a:lnTo>
                    <a:pt x="3984" y="1371"/>
                  </a:lnTo>
                  <a:lnTo>
                    <a:pt x="4019" y="1479"/>
                  </a:lnTo>
                  <a:lnTo>
                    <a:pt x="4047" y="1590"/>
                  </a:lnTo>
                  <a:lnTo>
                    <a:pt x="4069" y="1703"/>
                  </a:lnTo>
                  <a:lnTo>
                    <a:pt x="4086" y="1817"/>
                  </a:lnTo>
                  <a:lnTo>
                    <a:pt x="4094" y="1932"/>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0" name="Google Shape;10780;p24"/>
            <p:cNvSpPr/>
            <p:nvPr/>
          </p:nvSpPr>
          <p:spPr>
            <a:xfrm>
              <a:off x="3432" y="724"/>
              <a:ext cx="3454" cy="3454"/>
            </a:xfrm>
            <a:custGeom>
              <a:rect b="b" l="l" r="r" t="t"/>
              <a:pathLst>
                <a:path extrusionOk="0" h="3454" w="3454">
                  <a:moveTo>
                    <a:pt x="1645" y="165"/>
                  </a:moveTo>
                  <a:lnTo>
                    <a:pt x="1549" y="173"/>
                  </a:lnTo>
                  <a:lnTo>
                    <a:pt x="1455" y="187"/>
                  </a:lnTo>
                  <a:lnTo>
                    <a:pt x="1363" y="206"/>
                  </a:lnTo>
                  <a:lnTo>
                    <a:pt x="1274" y="231"/>
                  </a:lnTo>
                  <a:lnTo>
                    <a:pt x="1186" y="259"/>
                  </a:lnTo>
                  <a:lnTo>
                    <a:pt x="1100" y="294"/>
                  </a:lnTo>
                  <a:lnTo>
                    <a:pt x="1017" y="334"/>
                  </a:lnTo>
                  <a:lnTo>
                    <a:pt x="1153" y="570"/>
                  </a:lnTo>
                  <a:lnTo>
                    <a:pt x="1161" y="589"/>
                  </a:lnTo>
                  <a:lnTo>
                    <a:pt x="1163" y="611"/>
                  </a:lnTo>
                  <a:lnTo>
                    <a:pt x="1161" y="632"/>
                  </a:lnTo>
                  <a:lnTo>
                    <a:pt x="1153" y="650"/>
                  </a:lnTo>
                  <a:lnTo>
                    <a:pt x="1141" y="668"/>
                  </a:lnTo>
                  <a:lnTo>
                    <a:pt x="1123" y="680"/>
                  </a:lnTo>
                  <a:lnTo>
                    <a:pt x="1102" y="689"/>
                  </a:lnTo>
                  <a:lnTo>
                    <a:pt x="1082" y="691"/>
                  </a:lnTo>
                  <a:lnTo>
                    <a:pt x="1061" y="689"/>
                  </a:lnTo>
                  <a:lnTo>
                    <a:pt x="1042" y="681"/>
                  </a:lnTo>
                  <a:lnTo>
                    <a:pt x="1025" y="668"/>
                  </a:lnTo>
                  <a:lnTo>
                    <a:pt x="1012" y="650"/>
                  </a:lnTo>
                  <a:lnTo>
                    <a:pt x="875" y="416"/>
                  </a:lnTo>
                  <a:lnTo>
                    <a:pt x="798" y="469"/>
                  </a:lnTo>
                  <a:lnTo>
                    <a:pt x="725" y="527"/>
                  </a:lnTo>
                  <a:lnTo>
                    <a:pt x="655" y="589"/>
                  </a:lnTo>
                  <a:lnTo>
                    <a:pt x="589" y="655"/>
                  </a:lnTo>
                  <a:lnTo>
                    <a:pt x="527" y="725"/>
                  </a:lnTo>
                  <a:lnTo>
                    <a:pt x="469" y="798"/>
                  </a:lnTo>
                  <a:lnTo>
                    <a:pt x="416" y="875"/>
                  </a:lnTo>
                  <a:lnTo>
                    <a:pt x="650" y="1012"/>
                  </a:lnTo>
                  <a:lnTo>
                    <a:pt x="668" y="1025"/>
                  </a:lnTo>
                  <a:lnTo>
                    <a:pt x="681" y="1042"/>
                  </a:lnTo>
                  <a:lnTo>
                    <a:pt x="689" y="1061"/>
                  </a:lnTo>
                  <a:lnTo>
                    <a:pt x="691" y="1081"/>
                  </a:lnTo>
                  <a:lnTo>
                    <a:pt x="689" y="1102"/>
                  </a:lnTo>
                  <a:lnTo>
                    <a:pt x="680" y="1123"/>
                  </a:lnTo>
                  <a:lnTo>
                    <a:pt x="668" y="1141"/>
                  </a:lnTo>
                  <a:lnTo>
                    <a:pt x="650" y="1153"/>
                  </a:lnTo>
                  <a:lnTo>
                    <a:pt x="630" y="1161"/>
                  </a:lnTo>
                  <a:lnTo>
                    <a:pt x="609" y="1163"/>
                  </a:lnTo>
                  <a:lnTo>
                    <a:pt x="589" y="1161"/>
                  </a:lnTo>
                  <a:lnTo>
                    <a:pt x="570" y="1153"/>
                  </a:lnTo>
                  <a:lnTo>
                    <a:pt x="334" y="1017"/>
                  </a:lnTo>
                  <a:lnTo>
                    <a:pt x="294" y="1100"/>
                  </a:lnTo>
                  <a:lnTo>
                    <a:pt x="259" y="1186"/>
                  </a:lnTo>
                  <a:lnTo>
                    <a:pt x="231" y="1274"/>
                  </a:lnTo>
                  <a:lnTo>
                    <a:pt x="206" y="1363"/>
                  </a:lnTo>
                  <a:lnTo>
                    <a:pt x="187" y="1455"/>
                  </a:lnTo>
                  <a:lnTo>
                    <a:pt x="173" y="1549"/>
                  </a:lnTo>
                  <a:lnTo>
                    <a:pt x="165" y="1645"/>
                  </a:lnTo>
                  <a:lnTo>
                    <a:pt x="437" y="1645"/>
                  </a:lnTo>
                  <a:lnTo>
                    <a:pt x="459" y="1649"/>
                  </a:lnTo>
                  <a:lnTo>
                    <a:pt x="479" y="1656"/>
                  </a:lnTo>
                  <a:lnTo>
                    <a:pt x="495" y="1670"/>
                  </a:lnTo>
                  <a:lnTo>
                    <a:pt x="508" y="1686"/>
                  </a:lnTo>
                  <a:lnTo>
                    <a:pt x="516" y="1706"/>
                  </a:lnTo>
                  <a:lnTo>
                    <a:pt x="519" y="1727"/>
                  </a:lnTo>
                  <a:lnTo>
                    <a:pt x="516" y="1748"/>
                  </a:lnTo>
                  <a:lnTo>
                    <a:pt x="508" y="1768"/>
                  </a:lnTo>
                  <a:lnTo>
                    <a:pt x="495" y="1784"/>
                  </a:lnTo>
                  <a:lnTo>
                    <a:pt x="479" y="1798"/>
                  </a:lnTo>
                  <a:lnTo>
                    <a:pt x="459" y="1805"/>
                  </a:lnTo>
                  <a:lnTo>
                    <a:pt x="437" y="1809"/>
                  </a:lnTo>
                  <a:lnTo>
                    <a:pt x="165" y="1809"/>
                  </a:lnTo>
                  <a:lnTo>
                    <a:pt x="173" y="1905"/>
                  </a:lnTo>
                  <a:lnTo>
                    <a:pt x="187" y="1999"/>
                  </a:lnTo>
                  <a:lnTo>
                    <a:pt x="206" y="2091"/>
                  </a:lnTo>
                  <a:lnTo>
                    <a:pt x="231" y="2180"/>
                  </a:lnTo>
                  <a:lnTo>
                    <a:pt x="259" y="2268"/>
                  </a:lnTo>
                  <a:lnTo>
                    <a:pt x="294" y="2354"/>
                  </a:lnTo>
                  <a:lnTo>
                    <a:pt x="334" y="2437"/>
                  </a:lnTo>
                  <a:lnTo>
                    <a:pt x="570" y="2301"/>
                  </a:lnTo>
                  <a:lnTo>
                    <a:pt x="589" y="2293"/>
                  </a:lnTo>
                  <a:lnTo>
                    <a:pt x="611" y="2291"/>
                  </a:lnTo>
                  <a:lnTo>
                    <a:pt x="632" y="2293"/>
                  </a:lnTo>
                  <a:lnTo>
                    <a:pt x="650" y="2301"/>
                  </a:lnTo>
                  <a:lnTo>
                    <a:pt x="668" y="2313"/>
                  </a:lnTo>
                  <a:lnTo>
                    <a:pt x="680" y="2331"/>
                  </a:lnTo>
                  <a:lnTo>
                    <a:pt x="689" y="2352"/>
                  </a:lnTo>
                  <a:lnTo>
                    <a:pt x="691" y="2373"/>
                  </a:lnTo>
                  <a:lnTo>
                    <a:pt x="689" y="2393"/>
                  </a:lnTo>
                  <a:lnTo>
                    <a:pt x="681" y="2412"/>
                  </a:lnTo>
                  <a:lnTo>
                    <a:pt x="668" y="2429"/>
                  </a:lnTo>
                  <a:lnTo>
                    <a:pt x="650" y="2442"/>
                  </a:lnTo>
                  <a:lnTo>
                    <a:pt x="416" y="2579"/>
                  </a:lnTo>
                  <a:lnTo>
                    <a:pt x="469" y="2656"/>
                  </a:lnTo>
                  <a:lnTo>
                    <a:pt x="527" y="2729"/>
                  </a:lnTo>
                  <a:lnTo>
                    <a:pt x="589" y="2799"/>
                  </a:lnTo>
                  <a:lnTo>
                    <a:pt x="655" y="2865"/>
                  </a:lnTo>
                  <a:lnTo>
                    <a:pt x="725" y="2927"/>
                  </a:lnTo>
                  <a:lnTo>
                    <a:pt x="798" y="2985"/>
                  </a:lnTo>
                  <a:lnTo>
                    <a:pt x="875" y="3038"/>
                  </a:lnTo>
                  <a:lnTo>
                    <a:pt x="1012" y="2804"/>
                  </a:lnTo>
                  <a:lnTo>
                    <a:pt x="1025" y="2786"/>
                  </a:lnTo>
                  <a:lnTo>
                    <a:pt x="1042" y="2773"/>
                  </a:lnTo>
                  <a:lnTo>
                    <a:pt x="1061" y="2765"/>
                  </a:lnTo>
                  <a:lnTo>
                    <a:pt x="1081" y="2763"/>
                  </a:lnTo>
                  <a:lnTo>
                    <a:pt x="1102" y="2765"/>
                  </a:lnTo>
                  <a:lnTo>
                    <a:pt x="1123" y="2774"/>
                  </a:lnTo>
                  <a:lnTo>
                    <a:pt x="1141" y="2786"/>
                  </a:lnTo>
                  <a:lnTo>
                    <a:pt x="1153" y="2804"/>
                  </a:lnTo>
                  <a:lnTo>
                    <a:pt x="1161" y="2822"/>
                  </a:lnTo>
                  <a:lnTo>
                    <a:pt x="1163" y="2843"/>
                  </a:lnTo>
                  <a:lnTo>
                    <a:pt x="1161" y="2865"/>
                  </a:lnTo>
                  <a:lnTo>
                    <a:pt x="1153" y="2884"/>
                  </a:lnTo>
                  <a:lnTo>
                    <a:pt x="1017" y="3120"/>
                  </a:lnTo>
                  <a:lnTo>
                    <a:pt x="1100" y="3160"/>
                  </a:lnTo>
                  <a:lnTo>
                    <a:pt x="1186" y="3195"/>
                  </a:lnTo>
                  <a:lnTo>
                    <a:pt x="1274" y="3223"/>
                  </a:lnTo>
                  <a:lnTo>
                    <a:pt x="1363" y="3248"/>
                  </a:lnTo>
                  <a:lnTo>
                    <a:pt x="1455" y="3267"/>
                  </a:lnTo>
                  <a:lnTo>
                    <a:pt x="1549" y="3281"/>
                  </a:lnTo>
                  <a:lnTo>
                    <a:pt x="1645" y="3289"/>
                  </a:lnTo>
                  <a:lnTo>
                    <a:pt x="1645" y="3017"/>
                  </a:lnTo>
                  <a:lnTo>
                    <a:pt x="1649" y="2995"/>
                  </a:lnTo>
                  <a:lnTo>
                    <a:pt x="1656" y="2975"/>
                  </a:lnTo>
                  <a:lnTo>
                    <a:pt x="1670" y="2959"/>
                  </a:lnTo>
                  <a:lnTo>
                    <a:pt x="1686" y="2946"/>
                  </a:lnTo>
                  <a:lnTo>
                    <a:pt x="1706" y="2938"/>
                  </a:lnTo>
                  <a:lnTo>
                    <a:pt x="1727" y="2935"/>
                  </a:lnTo>
                  <a:lnTo>
                    <a:pt x="1748" y="2938"/>
                  </a:lnTo>
                  <a:lnTo>
                    <a:pt x="1768" y="2946"/>
                  </a:lnTo>
                  <a:lnTo>
                    <a:pt x="1784" y="2959"/>
                  </a:lnTo>
                  <a:lnTo>
                    <a:pt x="1798" y="2975"/>
                  </a:lnTo>
                  <a:lnTo>
                    <a:pt x="1805" y="2995"/>
                  </a:lnTo>
                  <a:lnTo>
                    <a:pt x="1809" y="3017"/>
                  </a:lnTo>
                  <a:lnTo>
                    <a:pt x="1809" y="3289"/>
                  </a:lnTo>
                  <a:lnTo>
                    <a:pt x="1905" y="3281"/>
                  </a:lnTo>
                  <a:lnTo>
                    <a:pt x="1999" y="3267"/>
                  </a:lnTo>
                  <a:lnTo>
                    <a:pt x="2091" y="3248"/>
                  </a:lnTo>
                  <a:lnTo>
                    <a:pt x="2180" y="3223"/>
                  </a:lnTo>
                  <a:lnTo>
                    <a:pt x="2268" y="3195"/>
                  </a:lnTo>
                  <a:lnTo>
                    <a:pt x="2354" y="3160"/>
                  </a:lnTo>
                  <a:lnTo>
                    <a:pt x="2437" y="3120"/>
                  </a:lnTo>
                  <a:lnTo>
                    <a:pt x="2301" y="2884"/>
                  </a:lnTo>
                  <a:lnTo>
                    <a:pt x="2293" y="2865"/>
                  </a:lnTo>
                  <a:lnTo>
                    <a:pt x="2291" y="2843"/>
                  </a:lnTo>
                  <a:lnTo>
                    <a:pt x="2293" y="2822"/>
                  </a:lnTo>
                  <a:lnTo>
                    <a:pt x="2301" y="2804"/>
                  </a:lnTo>
                  <a:lnTo>
                    <a:pt x="2313" y="2786"/>
                  </a:lnTo>
                  <a:lnTo>
                    <a:pt x="2331" y="2774"/>
                  </a:lnTo>
                  <a:lnTo>
                    <a:pt x="2352" y="2765"/>
                  </a:lnTo>
                  <a:lnTo>
                    <a:pt x="2373" y="2763"/>
                  </a:lnTo>
                  <a:lnTo>
                    <a:pt x="2393" y="2765"/>
                  </a:lnTo>
                  <a:lnTo>
                    <a:pt x="2412" y="2773"/>
                  </a:lnTo>
                  <a:lnTo>
                    <a:pt x="2429" y="2786"/>
                  </a:lnTo>
                  <a:lnTo>
                    <a:pt x="2442" y="2804"/>
                  </a:lnTo>
                  <a:lnTo>
                    <a:pt x="2579" y="3038"/>
                  </a:lnTo>
                  <a:lnTo>
                    <a:pt x="2656" y="2985"/>
                  </a:lnTo>
                  <a:lnTo>
                    <a:pt x="2729" y="2927"/>
                  </a:lnTo>
                  <a:lnTo>
                    <a:pt x="2799" y="2865"/>
                  </a:lnTo>
                  <a:lnTo>
                    <a:pt x="2865" y="2799"/>
                  </a:lnTo>
                  <a:lnTo>
                    <a:pt x="2927" y="2729"/>
                  </a:lnTo>
                  <a:lnTo>
                    <a:pt x="2985" y="2656"/>
                  </a:lnTo>
                  <a:lnTo>
                    <a:pt x="3038" y="2579"/>
                  </a:lnTo>
                  <a:lnTo>
                    <a:pt x="2804" y="2442"/>
                  </a:lnTo>
                  <a:lnTo>
                    <a:pt x="2786" y="2429"/>
                  </a:lnTo>
                  <a:lnTo>
                    <a:pt x="2773" y="2412"/>
                  </a:lnTo>
                  <a:lnTo>
                    <a:pt x="2765" y="2393"/>
                  </a:lnTo>
                  <a:lnTo>
                    <a:pt x="2763" y="2373"/>
                  </a:lnTo>
                  <a:lnTo>
                    <a:pt x="2765" y="2352"/>
                  </a:lnTo>
                  <a:lnTo>
                    <a:pt x="2774" y="2331"/>
                  </a:lnTo>
                  <a:lnTo>
                    <a:pt x="2786" y="2313"/>
                  </a:lnTo>
                  <a:lnTo>
                    <a:pt x="2804" y="2301"/>
                  </a:lnTo>
                  <a:lnTo>
                    <a:pt x="2822" y="2293"/>
                  </a:lnTo>
                  <a:lnTo>
                    <a:pt x="2843" y="2291"/>
                  </a:lnTo>
                  <a:lnTo>
                    <a:pt x="2865" y="2293"/>
                  </a:lnTo>
                  <a:lnTo>
                    <a:pt x="2884" y="2301"/>
                  </a:lnTo>
                  <a:lnTo>
                    <a:pt x="3120" y="2437"/>
                  </a:lnTo>
                  <a:lnTo>
                    <a:pt x="3160" y="2354"/>
                  </a:lnTo>
                  <a:lnTo>
                    <a:pt x="3195" y="2268"/>
                  </a:lnTo>
                  <a:lnTo>
                    <a:pt x="3223" y="2180"/>
                  </a:lnTo>
                  <a:lnTo>
                    <a:pt x="3248" y="2091"/>
                  </a:lnTo>
                  <a:lnTo>
                    <a:pt x="3267" y="1999"/>
                  </a:lnTo>
                  <a:lnTo>
                    <a:pt x="3281" y="1905"/>
                  </a:lnTo>
                  <a:lnTo>
                    <a:pt x="3289" y="1809"/>
                  </a:lnTo>
                  <a:lnTo>
                    <a:pt x="3017" y="1809"/>
                  </a:lnTo>
                  <a:lnTo>
                    <a:pt x="2995" y="1805"/>
                  </a:lnTo>
                  <a:lnTo>
                    <a:pt x="2975" y="1798"/>
                  </a:lnTo>
                  <a:lnTo>
                    <a:pt x="2959" y="1784"/>
                  </a:lnTo>
                  <a:lnTo>
                    <a:pt x="2946" y="1768"/>
                  </a:lnTo>
                  <a:lnTo>
                    <a:pt x="2938" y="1748"/>
                  </a:lnTo>
                  <a:lnTo>
                    <a:pt x="2935" y="1727"/>
                  </a:lnTo>
                  <a:lnTo>
                    <a:pt x="2938" y="1706"/>
                  </a:lnTo>
                  <a:lnTo>
                    <a:pt x="2946" y="1686"/>
                  </a:lnTo>
                  <a:lnTo>
                    <a:pt x="2959" y="1670"/>
                  </a:lnTo>
                  <a:lnTo>
                    <a:pt x="2975" y="1656"/>
                  </a:lnTo>
                  <a:lnTo>
                    <a:pt x="2995" y="1649"/>
                  </a:lnTo>
                  <a:lnTo>
                    <a:pt x="3017" y="1645"/>
                  </a:lnTo>
                  <a:lnTo>
                    <a:pt x="3289" y="1645"/>
                  </a:lnTo>
                  <a:lnTo>
                    <a:pt x="3281" y="1549"/>
                  </a:lnTo>
                  <a:lnTo>
                    <a:pt x="3267" y="1455"/>
                  </a:lnTo>
                  <a:lnTo>
                    <a:pt x="3248" y="1363"/>
                  </a:lnTo>
                  <a:lnTo>
                    <a:pt x="3223" y="1274"/>
                  </a:lnTo>
                  <a:lnTo>
                    <a:pt x="3195" y="1186"/>
                  </a:lnTo>
                  <a:lnTo>
                    <a:pt x="3160" y="1100"/>
                  </a:lnTo>
                  <a:lnTo>
                    <a:pt x="3120" y="1017"/>
                  </a:lnTo>
                  <a:lnTo>
                    <a:pt x="2884" y="1153"/>
                  </a:lnTo>
                  <a:lnTo>
                    <a:pt x="2865" y="1161"/>
                  </a:lnTo>
                  <a:lnTo>
                    <a:pt x="2845" y="1163"/>
                  </a:lnTo>
                  <a:lnTo>
                    <a:pt x="2824" y="1161"/>
                  </a:lnTo>
                  <a:lnTo>
                    <a:pt x="2804" y="1153"/>
                  </a:lnTo>
                  <a:lnTo>
                    <a:pt x="2786" y="1141"/>
                  </a:lnTo>
                  <a:lnTo>
                    <a:pt x="2774" y="1123"/>
                  </a:lnTo>
                  <a:lnTo>
                    <a:pt x="2765" y="1102"/>
                  </a:lnTo>
                  <a:lnTo>
                    <a:pt x="2763" y="1081"/>
                  </a:lnTo>
                  <a:lnTo>
                    <a:pt x="2765" y="1061"/>
                  </a:lnTo>
                  <a:lnTo>
                    <a:pt x="2773" y="1042"/>
                  </a:lnTo>
                  <a:lnTo>
                    <a:pt x="2786" y="1025"/>
                  </a:lnTo>
                  <a:lnTo>
                    <a:pt x="2804" y="1012"/>
                  </a:lnTo>
                  <a:lnTo>
                    <a:pt x="3038" y="875"/>
                  </a:lnTo>
                  <a:lnTo>
                    <a:pt x="2985" y="798"/>
                  </a:lnTo>
                  <a:lnTo>
                    <a:pt x="2927" y="725"/>
                  </a:lnTo>
                  <a:lnTo>
                    <a:pt x="2865" y="655"/>
                  </a:lnTo>
                  <a:lnTo>
                    <a:pt x="2799" y="589"/>
                  </a:lnTo>
                  <a:lnTo>
                    <a:pt x="2729" y="527"/>
                  </a:lnTo>
                  <a:lnTo>
                    <a:pt x="2656" y="469"/>
                  </a:lnTo>
                  <a:lnTo>
                    <a:pt x="2579" y="416"/>
                  </a:lnTo>
                  <a:lnTo>
                    <a:pt x="2442" y="650"/>
                  </a:lnTo>
                  <a:lnTo>
                    <a:pt x="2429" y="668"/>
                  </a:lnTo>
                  <a:lnTo>
                    <a:pt x="2412" y="681"/>
                  </a:lnTo>
                  <a:lnTo>
                    <a:pt x="2393" y="689"/>
                  </a:lnTo>
                  <a:lnTo>
                    <a:pt x="2372" y="691"/>
                  </a:lnTo>
                  <a:lnTo>
                    <a:pt x="2352" y="689"/>
                  </a:lnTo>
                  <a:lnTo>
                    <a:pt x="2331" y="680"/>
                  </a:lnTo>
                  <a:lnTo>
                    <a:pt x="2313" y="668"/>
                  </a:lnTo>
                  <a:lnTo>
                    <a:pt x="2301" y="650"/>
                  </a:lnTo>
                  <a:lnTo>
                    <a:pt x="2293" y="632"/>
                  </a:lnTo>
                  <a:lnTo>
                    <a:pt x="2291" y="611"/>
                  </a:lnTo>
                  <a:lnTo>
                    <a:pt x="2293" y="589"/>
                  </a:lnTo>
                  <a:lnTo>
                    <a:pt x="2301" y="570"/>
                  </a:lnTo>
                  <a:lnTo>
                    <a:pt x="2437" y="334"/>
                  </a:lnTo>
                  <a:lnTo>
                    <a:pt x="2354" y="294"/>
                  </a:lnTo>
                  <a:lnTo>
                    <a:pt x="2268" y="259"/>
                  </a:lnTo>
                  <a:lnTo>
                    <a:pt x="2180" y="231"/>
                  </a:lnTo>
                  <a:lnTo>
                    <a:pt x="2091" y="206"/>
                  </a:lnTo>
                  <a:lnTo>
                    <a:pt x="1999" y="187"/>
                  </a:lnTo>
                  <a:lnTo>
                    <a:pt x="1905" y="173"/>
                  </a:lnTo>
                  <a:lnTo>
                    <a:pt x="1809" y="165"/>
                  </a:lnTo>
                  <a:lnTo>
                    <a:pt x="1809" y="437"/>
                  </a:lnTo>
                  <a:lnTo>
                    <a:pt x="1805" y="459"/>
                  </a:lnTo>
                  <a:lnTo>
                    <a:pt x="1798" y="479"/>
                  </a:lnTo>
                  <a:lnTo>
                    <a:pt x="1784" y="495"/>
                  </a:lnTo>
                  <a:lnTo>
                    <a:pt x="1768" y="508"/>
                  </a:lnTo>
                  <a:lnTo>
                    <a:pt x="1748" y="516"/>
                  </a:lnTo>
                  <a:lnTo>
                    <a:pt x="1727" y="519"/>
                  </a:lnTo>
                  <a:lnTo>
                    <a:pt x="1706" y="516"/>
                  </a:lnTo>
                  <a:lnTo>
                    <a:pt x="1686" y="508"/>
                  </a:lnTo>
                  <a:lnTo>
                    <a:pt x="1670" y="495"/>
                  </a:lnTo>
                  <a:lnTo>
                    <a:pt x="1656" y="479"/>
                  </a:lnTo>
                  <a:lnTo>
                    <a:pt x="1649" y="459"/>
                  </a:lnTo>
                  <a:lnTo>
                    <a:pt x="1645" y="437"/>
                  </a:lnTo>
                  <a:lnTo>
                    <a:pt x="1645" y="165"/>
                  </a:lnTo>
                  <a:close/>
                  <a:moveTo>
                    <a:pt x="1727" y="0"/>
                  </a:moveTo>
                  <a:lnTo>
                    <a:pt x="1845" y="3"/>
                  </a:lnTo>
                  <a:lnTo>
                    <a:pt x="1960" y="16"/>
                  </a:lnTo>
                  <a:lnTo>
                    <a:pt x="2075" y="34"/>
                  </a:lnTo>
                  <a:lnTo>
                    <a:pt x="2185" y="62"/>
                  </a:lnTo>
                  <a:lnTo>
                    <a:pt x="2293" y="95"/>
                  </a:lnTo>
                  <a:lnTo>
                    <a:pt x="2399" y="136"/>
                  </a:lnTo>
                  <a:lnTo>
                    <a:pt x="2501" y="182"/>
                  </a:lnTo>
                  <a:lnTo>
                    <a:pt x="2598" y="236"/>
                  </a:lnTo>
                  <a:lnTo>
                    <a:pt x="2692" y="295"/>
                  </a:lnTo>
                  <a:lnTo>
                    <a:pt x="2781" y="360"/>
                  </a:lnTo>
                  <a:lnTo>
                    <a:pt x="2867" y="431"/>
                  </a:lnTo>
                  <a:lnTo>
                    <a:pt x="2948" y="506"/>
                  </a:lnTo>
                  <a:lnTo>
                    <a:pt x="3023" y="587"/>
                  </a:lnTo>
                  <a:lnTo>
                    <a:pt x="3094" y="673"/>
                  </a:lnTo>
                  <a:lnTo>
                    <a:pt x="3159" y="762"/>
                  </a:lnTo>
                  <a:lnTo>
                    <a:pt x="3218" y="856"/>
                  </a:lnTo>
                  <a:lnTo>
                    <a:pt x="3272" y="953"/>
                  </a:lnTo>
                  <a:lnTo>
                    <a:pt x="3318" y="1055"/>
                  </a:lnTo>
                  <a:lnTo>
                    <a:pt x="3359" y="1161"/>
                  </a:lnTo>
                  <a:lnTo>
                    <a:pt x="3392" y="1269"/>
                  </a:lnTo>
                  <a:lnTo>
                    <a:pt x="3420" y="1379"/>
                  </a:lnTo>
                  <a:lnTo>
                    <a:pt x="3438" y="1494"/>
                  </a:lnTo>
                  <a:lnTo>
                    <a:pt x="3451" y="1609"/>
                  </a:lnTo>
                  <a:lnTo>
                    <a:pt x="3454" y="1727"/>
                  </a:lnTo>
                  <a:lnTo>
                    <a:pt x="3451" y="1845"/>
                  </a:lnTo>
                  <a:lnTo>
                    <a:pt x="3438" y="1960"/>
                  </a:lnTo>
                  <a:lnTo>
                    <a:pt x="3420" y="2075"/>
                  </a:lnTo>
                  <a:lnTo>
                    <a:pt x="3392" y="2185"/>
                  </a:lnTo>
                  <a:lnTo>
                    <a:pt x="3359" y="2293"/>
                  </a:lnTo>
                  <a:lnTo>
                    <a:pt x="3318" y="2399"/>
                  </a:lnTo>
                  <a:lnTo>
                    <a:pt x="3272" y="2501"/>
                  </a:lnTo>
                  <a:lnTo>
                    <a:pt x="3218" y="2598"/>
                  </a:lnTo>
                  <a:lnTo>
                    <a:pt x="3159" y="2692"/>
                  </a:lnTo>
                  <a:lnTo>
                    <a:pt x="3094" y="2781"/>
                  </a:lnTo>
                  <a:lnTo>
                    <a:pt x="3023" y="2867"/>
                  </a:lnTo>
                  <a:lnTo>
                    <a:pt x="2948" y="2948"/>
                  </a:lnTo>
                  <a:lnTo>
                    <a:pt x="2867" y="3023"/>
                  </a:lnTo>
                  <a:lnTo>
                    <a:pt x="2781" y="3094"/>
                  </a:lnTo>
                  <a:lnTo>
                    <a:pt x="2692" y="3159"/>
                  </a:lnTo>
                  <a:lnTo>
                    <a:pt x="2598" y="3218"/>
                  </a:lnTo>
                  <a:lnTo>
                    <a:pt x="2501" y="3272"/>
                  </a:lnTo>
                  <a:lnTo>
                    <a:pt x="2399" y="3318"/>
                  </a:lnTo>
                  <a:lnTo>
                    <a:pt x="2293" y="3359"/>
                  </a:lnTo>
                  <a:lnTo>
                    <a:pt x="2185" y="3392"/>
                  </a:lnTo>
                  <a:lnTo>
                    <a:pt x="2075" y="3420"/>
                  </a:lnTo>
                  <a:lnTo>
                    <a:pt x="1960" y="3438"/>
                  </a:lnTo>
                  <a:lnTo>
                    <a:pt x="1845" y="3451"/>
                  </a:lnTo>
                  <a:lnTo>
                    <a:pt x="1727" y="3454"/>
                  </a:lnTo>
                  <a:lnTo>
                    <a:pt x="1609" y="3451"/>
                  </a:lnTo>
                  <a:lnTo>
                    <a:pt x="1494" y="3438"/>
                  </a:lnTo>
                  <a:lnTo>
                    <a:pt x="1379" y="3420"/>
                  </a:lnTo>
                  <a:lnTo>
                    <a:pt x="1269" y="3392"/>
                  </a:lnTo>
                  <a:lnTo>
                    <a:pt x="1161" y="3359"/>
                  </a:lnTo>
                  <a:lnTo>
                    <a:pt x="1055" y="3318"/>
                  </a:lnTo>
                  <a:lnTo>
                    <a:pt x="953" y="3272"/>
                  </a:lnTo>
                  <a:lnTo>
                    <a:pt x="856" y="3218"/>
                  </a:lnTo>
                  <a:lnTo>
                    <a:pt x="762" y="3159"/>
                  </a:lnTo>
                  <a:lnTo>
                    <a:pt x="673" y="3094"/>
                  </a:lnTo>
                  <a:lnTo>
                    <a:pt x="587" y="3023"/>
                  </a:lnTo>
                  <a:lnTo>
                    <a:pt x="506" y="2948"/>
                  </a:lnTo>
                  <a:lnTo>
                    <a:pt x="431" y="2867"/>
                  </a:lnTo>
                  <a:lnTo>
                    <a:pt x="360" y="2781"/>
                  </a:lnTo>
                  <a:lnTo>
                    <a:pt x="295" y="2692"/>
                  </a:lnTo>
                  <a:lnTo>
                    <a:pt x="236" y="2598"/>
                  </a:lnTo>
                  <a:lnTo>
                    <a:pt x="182" y="2501"/>
                  </a:lnTo>
                  <a:lnTo>
                    <a:pt x="136" y="2399"/>
                  </a:lnTo>
                  <a:lnTo>
                    <a:pt x="95" y="2293"/>
                  </a:lnTo>
                  <a:lnTo>
                    <a:pt x="62" y="2185"/>
                  </a:lnTo>
                  <a:lnTo>
                    <a:pt x="34" y="2075"/>
                  </a:lnTo>
                  <a:lnTo>
                    <a:pt x="16" y="1960"/>
                  </a:lnTo>
                  <a:lnTo>
                    <a:pt x="3" y="1845"/>
                  </a:lnTo>
                  <a:lnTo>
                    <a:pt x="0" y="1727"/>
                  </a:lnTo>
                  <a:lnTo>
                    <a:pt x="3" y="1609"/>
                  </a:lnTo>
                  <a:lnTo>
                    <a:pt x="16" y="1494"/>
                  </a:lnTo>
                  <a:lnTo>
                    <a:pt x="34" y="1379"/>
                  </a:lnTo>
                  <a:lnTo>
                    <a:pt x="62" y="1269"/>
                  </a:lnTo>
                  <a:lnTo>
                    <a:pt x="95" y="1161"/>
                  </a:lnTo>
                  <a:lnTo>
                    <a:pt x="136" y="1055"/>
                  </a:lnTo>
                  <a:lnTo>
                    <a:pt x="182" y="953"/>
                  </a:lnTo>
                  <a:lnTo>
                    <a:pt x="236" y="856"/>
                  </a:lnTo>
                  <a:lnTo>
                    <a:pt x="295" y="762"/>
                  </a:lnTo>
                  <a:lnTo>
                    <a:pt x="360" y="673"/>
                  </a:lnTo>
                  <a:lnTo>
                    <a:pt x="431" y="587"/>
                  </a:lnTo>
                  <a:lnTo>
                    <a:pt x="506" y="506"/>
                  </a:lnTo>
                  <a:lnTo>
                    <a:pt x="587" y="431"/>
                  </a:lnTo>
                  <a:lnTo>
                    <a:pt x="673" y="360"/>
                  </a:lnTo>
                  <a:lnTo>
                    <a:pt x="762" y="295"/>
                  </a:lnTo>
                  <a:lnTo>
                    <a:pt x="856" y="236"/>
                  </a:lnTo>
                  <a:lnTo>
                    <a:pt x="953" y="182"/>
                  </a:lnTo>
                  <a:lnTo>
                    <a:pt x="1055" y="136"/>
                  </a:lnTo>
                  <a:lnTo>
                    <a:pt x="1161" y="95"/>
                  </a:lnTo>
                  <a:lnTo>
                    <a:pt x="1269" y="62"/>
                  </a:lnTo>
                  <a:lnTo>
                    <a:pt x="1379" y="34"/>
                  </a:lnTo>
                  <a:lnTo>
                    <a:pt x="1494" y="16"/>
                  </a:lnTo>
                  <a:lnTo>
                    <a:pt x="1609" y="3"/>
                  </a:lnTo>
                  <a:lnTo>
                    <a:pt x="172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1" name="Google Shape;10781;p24"/>
            <p:cNvSpPr/>
            <p:nvPr/>
          </p:nvSpPr>
          <p:spPr>
            <a:xfrm>
              <a:off x="4834" y="1618"/>
              <a:ext cx="566" cy="1336"/>
            </a:xfrm>
            <a:custGeom>
              <a:rect b="b" l="l" r="r" t="t"/>
              <a:pathLst>
                <a:path extrusionOk="0" h="1336" w="566">
                  <a:moveTo>
                    <a:pt x="325" y="755"/>
                  </a:moveTo>
                  <a:lnTo>
                    <a:pt x="304" y="757"/>
                  </a:lnTo>
                  <a:lnTo>
                    <a:pt x="285" y="766"/>
                  </a:lnTo>
                  <a:lnTo>
                    <a:pt x="269" y="777"/>
                  </a:lnTo>
                  <a:lnTo>
                    <a:pt x="258" y="793"/>
                  </a:lnTo>
                  <a:lnTo>
                    <a:pt x="249" y="812"/>
                  </a:lnTo>
                  <a:lnTo>
                    <a:pt x="247" y="833"/>
                  </a:lnTo>
                  <a:lnTo>
                    <a:pt x="249" y="854"/>
                  </a:lnTo>
                  <a:lnTo>
                    <a:pt x="258" y="873"/>
                  </a:lnTo>
                  <a:lnTo>
                    <a:pt x="269" y="889"/>
                  </a:lnTo>
                  <a:lnTo>
                    <a:pt x="285" y="900"/>
                  </a:lnTo>
                  <a:lnTo>
                    <a:pt x="304" y="909"/>
                  </a:lnTo>
                  <a:lnTo>
                    <a:pt x="325" y="911"/>
                  </a:lnTo>
                  <a:lnTo>
                    <a:pt x="346" y="909"/>
                  </a:lnTo>
                  <a:lnTo>
                    <a:pt x="365" y="900"/>
                  </a:lnTo>
                  <a:lnTo>
                    <a:pt x="381" y="889"/>
                  </a:lnTo>
                  <a:lnTo>
                    <a:pt x="392" y="873"/>
                  </a:lnTo>
                  <a:lnTo>
                    <a:pt x="401" y="854"/>
                  </a:lnTo>
                  <a:lnTo>
                    <a:pt x="403" y="833"/>
                  </a:lnTo>
                  <a:lnTo>
                    <a:pt x="401" y="812"/>
                  </a:lnTo>
                  <a:lnTo>
                    <a:pt x="392" y="793"/>
                  </a:lnTo>
                  <a:lnTo>
                    <a:pt x="381" y="777"/>
                  </a:lnTo>
                  <a:lnTo>
                    <a:pt x="365" y="766"/>
                  </a:lnTo>
                  <a:lnTo>
                    <a:pt x="346" y="757"/>
                  </a:lnTo>
                  <a:lnTo>
                    <a:pt x="325" y="755"/>
                  </a:lnTo>
                  <a:close/>
                  <a:moveTo>
                    <a:pt x="325" y="0"/>
                  </a:moveTo>
                  <a:lnTo>
                    <a:pt x="346" y="3"/>
                  </a:lnTo>
                  <a:lnTo>
                    <a:pt x="366" y="11"/>
                  </a:lnTo>
                  <a:lnTo>
                    <a:pt x="382" y="25"/>
                  </a:lnTo>
                  <a:lnTo>
                    <a:pt x="396" y="41"/>
                  </a:lnTo>
                  <a:lnTo>
                    <a:pt x="403" y="61"/>
                  </a:lnTo>
                  <a:lnTo>
                    <a:pt x="407" y="82"/>
                  </a:lnTo>
                  <a:lnTo>
                    <a:pt x="407" y="606"/>
                  </a:lnTo>
                  <a:lnTo>
                    <a:pt x="440" y="621"/>
                  </a:lnTo>
                  <a:lnTo>
                    <a:pt x="470" y="641"/>
                  </a:lnTo>
                  <a:lnTo>
                    <a:pt x="498" y="665"/>
                  </a:lnTo>
                  <a:lnTo>
                    <a:pt x="521" y="693"/>
                  </a:lnTo>
                  <a:lnTo>
                    <a:pt x="541" y="724"/>
                  </a:lnTo>
                  <a:lnTo>
                    <a:pt x="555" y="758"/>
                  </a:lnTo>
                  <a:lnTo>
                    <a:pt x="563" y="795"/>
                  </a:lnTo>
                  <a:lnTo>
                    <a:pt x="566" y="833"/>
                  </a:lnTo>
                  <a:lnTo>
                    <a:pt x="562" y="876"/>
                  </a:lnTo>
                  <a:lnTo>
                    <a:pt x="551" y="917"/>
                  </a:lnTo>
                  <a:lnTo>
                    <a:pt x="534" y="955"/>
                  </a:lnTo>
                  <a:lnTo>
                    <a:pt x="510" y="988"/>
                  </a:lnTo>
                  <a:lnTo>
                    <a:pt x="480" y="1018"/>
                  </a:lnTo>
                  <a:lnTo>
                    <a:pt x="447" y="1042"/>
                  </a:lnTo>
                  <a:lnTo>
                    <a:pt x="409" y="1059"/>
                  </a:lnTo>
                  <a:lnTo>
                    <a:pt x="368" y="1070"/>
                  </a:lnTo>
                  <a:lnTo>
                    <a:pt x="324" y="1074"/>
                  </a:lnTo>
                  <a:lnTo>
                    <a:pt x="303" y="1074"/>
                  </a:lnTo>
                  <a:lnTo>
                    <a:pt x="282" y="1070"/>
                  </a:lnTo>
                  <a:lnTo>
                    <a:pt x="152" y="1295"/>
                  </a:lnTo>
                  <a:lnTo>
                    <a:pt x="139" y="1312"/>
                  </a:lnTo>
                  <a:lnTo>
                    <a:pt x="123" y="1325"/>
                  </a:lnTo>
                  <a:lnTo>
                    <a:pt x="103" y="1333"/>
                  </a:lnTo>
                  <a:lnTo>
                    <a:pt x="82" y="1336"/>
                  </a:lnTo>
                  <a:lnTo>
                    <a:pt x="60" y="1333"/>
                  </a:lnTo>
                  <a:lnTo>
                    <a:pt x="41" y="1325"/>
                  </a:lnTo>
                  <a:lnTo>
                    <a:pt x="23" y="1311"/>
                  </a:lnTo>
                  <a:lnTo>
                    <a:pt x="11" y="1295"/>
                  </a:lnTo>
                  <a:lnTo>
                    <a:pt x="3" y="1275"/>
                  </a:lnTo>
                  <a:lnTo>
                    <a:pt x="0" y="1254"/>
                  </a:lnTo>
                  <a:lnTo>
                    <a:pt x="3" y="1234"/>
                  </a:lnTo>
                  <a:lnTo>
                    <a:pt x="11" y="1213"/>
                  </a:lnTo>
                  <a:lnTo>
                    <a:pt x="141" y="989"/>
                  </a:lnTo>
                  <a:lnTo>
                    <a:pt x="121" y="962"/>
                  </a:lnTo>
                  <a:lnTo>
                    <a:pt x="105" y="932"/>
                  </a:lnTo>
                  <a:lnTo>
                    <a:pt x="93" y="901"/>
                  </a:lnTo>
                  <a:lnTo>
                    <a:pt x="87" y="868"/>
                  </a:lnTo>
                  <a:lnTo>
                    <a:pt x="84" y="833"/>
                  </a:lnTo>
                  <a:lnTo>
                    <a:pt x="87" y="795"/>
                  </a:lnTo>
                  <a:lnTo>
                    <a:pt x="95" y="758"/>
                  </a:lnTo>
                  <a:lnTo>
                    <a:pt x="109" y="724"/>
                  </a:lnTo>
                  <a:lnTo>
                    <a:pt x="129" y="693"/>
                  </a:lnTo>
                  <a:lnTo>
                    <a:pt x="152" y="665"/>
                  </a:lnTo>
                  <a:lnTo>
                    <a:pt x="180" y="641"/>
                  </a:lnTo>
                  <a:lnTo>
                    <a:pt x="210" y="621"/>
                  </a:lnTo>
                  <a:lnTo>
                    <a:pt x="243" y="606"/>
                  </a:lnTo>
                  <a:lnTo>
                    <a:pt x="243" y="82"/>
                  </a:lnTo>
                  <a:lnTo>
                    <a:pt x="247" y="61"/>
                  </a:lnTo>
                  <a:lnTo>
                    <a:pt x="254" y="41"/>
                  </a:lnTo>
                  <a:lnTo>
                    <a:pt x="268" y="25"/>
                  </a:lnTo>
                  <a:lnTo>
                    <a:pt x="284" y="11"/>
                  </a:lnTo>
                  <a:lnTo>
                    <a:pt x="304" y="3"/>
                  </a:lnTo>
                  <a:lnTo>
                    <a:pt x="32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2" name="Google Shape;10782;p24"/>
            <p:cNvSpPr/>
            <p:nvPr/>
          </p:nvSpPr>
          <p:spPr>
            <a:xfrm>
              <a:off x="5077" y="1350"/>
              <a:ext cx="164" cy="194"/>
            </a:xfrm>
            <a:custGeom>
              <a:rect b="b" l="l" r="r" t="t"/>
              <a:pathLst>
                <a:path extrusionOk="0" h="194" w="164">
                  <a:moveTo>
                    <a:pt x="82" y="0"/>
                  </a:moveTo>
                  <a:lnTo>
                    <a:pt x="103" y="2"/>
                  </a:lnTo>
                  <a:lnTo>
                    <a:pt x="123" y="11"/>
                  </a:lnTo>
                  <a:lnTo>
                    <a:pt x="139" y="23"/>
                  </a:lnTo>
                  <a:lnTo>
                    <a:pt x="153" y="39"/>
                  </a:lnTo>
                  <a:lnTo>
                    <a:pt x="160" y="59"/>
                  </a:lnTo>
                  <a:lnTo>
                    <a:pt x="164" y="80"/>
                  </a:lnTo>
                  <a:lnTo>
                    <a:pt x="164" y="114"/>
                  </a:lnTo>
                  <a:lnTo>
                    <a:pt x="160" y="135"/>
                  </a:lnTo>
                  <a:lnTo>
                    <a:pt x="153" y="155"/>
                  </a:lnTo>
                  <a:lnTo>
                    <a:pt x="139" y="171"/>
                  </a:lnTo>
                  <a:lnTo>
                    <a:pt x="123" y="183"/>
                  </a:lnTo>
                  <a:lnTo>
                    <a:pt x="103" y="192"/>
                  </a:lnTo>
                  <a:lnTo>
                    <a:pt x="82" y="194"/>
                  </a:lnTo>
                  <a:lnTo>
                    <a:pt x="61" y="192"/>
                  </a:lnTo>
                  <a:lnTo>
                    <a:pt x="41" y="183"/>
                  </a:lnTo>
                  <a:lnTo>
                    <a:pt x="25" y="171"/>
                  </a:lnTo>
                  <a:lnTo>
                    <a:pt x="11" y="155"/>
                  </a:lnTo>
                  <a:lnTo>
                    <a:pt x="4" y="135"/>
                  </a:lnTo>
                  <a:lnTo>
                    <a:pt x="0" y="114"/>
                  </a:lnTo>
                  <a:lnTo>
                    <a:pt x="0" y="80"/>
                  </a:lnTo>
                  <a:lnTo>
                    <a:pt x="4" y="59"/>
                  </a:lnTo>
                  <a:lnTo>
                    <a:pt x="11" y="39"/>
                  </a:lnTo>
                  <a:lnTo>
                    <a:pt x="25" y="23"/>
                  </a:lnTo>
                  <a:lnTo>
                    <a:pt x="41" y="11"/>
                  </a:lnTo>
                  <a:lnTo>
                    <a:pt x="61"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83" name="Google Shape;10783;p24"/>
          <p:cNvGrpSpPr/>
          <p:nvPr/>
        </p:nvGrpSpPr>
        <p:grpSpPr>
          <a:xfrm>
            <a:off x="18904402" y="9404995"/>
            <a:ext cx="503641" cy="526962"/>
            <a:chOff x="6765" y="1819"/>
            <a:chExt cx="313" cy="328"/>
          </a:xfrm>
        </p:grpSpPr>
        <p:sp>
          <p:nvSpPr>
            <p:cNvPr id="10784" name="Google Shape;10784;p24"/>
            <p:cNvSpPr/>
            <p:nvPr/>
          </p:nvSpPr>
          <p:spPr>
            <a:xfrm>
              <a:off x="6811" y="1819"/>
              <a:ext cx="46" cy="65"/>
            </a:xfrm>
            <a:custGeom>
              <a:rect b="b" l="l" r="r" t="t"/>
              <a:pathLst>
                <a:path extrusionOk="0" h="652" w="461">
                  <a:moveTo>
                    <a:pt x="231" y="0"/>
                  </a:moveTo>
                  <a:lnTo>
                    <a:pt x="232" y="2"/>
                  </a:lnTo>
                  <a:lnTo>
                    <a:pt x="237" y="8"/>
                  </a:lnTo>
                  <a:lnTo>
                    <a:pt x="246" y="18"/>
                  </a:lnTo>
                  <a:lnTo>
                    <a:pt x="257" y="31"/>
                  </a:lnTo>
                  <a:lnTo>
                    <a:pt x="270" y="48"/>
                  </a:lnTo>
                  <a:lnTo>
                    <a:pt x="285" y="66"/>
                  </a:lnTo>
                  <a:lnTo>
                    <a:pt x="302" y="87"/>
                  </a:lnTo>
                  <a:lnTo>
                    <a:pt x="319" y="111"/>
                  </a:lnTo>
                  <a:lnTo>
                    <a:pt x="337" y="136"/>
                  </a:lnTo>
                  <a:lnTo>
                    <a:pt x="355" y="163"/>
                  </a:lnTo>
                  <a:lnTo>
                    <a:pt x="373" y="191"/>
                  </a:lnTo>
                  <a:lnTo>
                    <a:pt x="391" y="220"/>
                  </a:lnTo>
                  <a:lnTo>
                    <a:pt x="407" y="250"/>
                  </a:lnTo>
                  <a:lnTo>
                    <a:pt x="422" y="279"/>
                  </a:lnTo>
                  <a:lnTo>
                    <a:pt x="435" y="309"/>
                  </a:lnTo>
                  <a:lnTo>
                    <a:pt x="446" y="339"/>
                  </a:lnTo>
                  <a:lnTo>
                    <a:pt x="454" y="367"/>
                  </a:lnTo>
                  <a:lnTo>
                    <a:pt x="459" y="395"/>
                  </a:lnTo>
                  <a:lnTo>
                    <a:pt x="461" y="422"/>
                  </a:lnTo>
                  <a:lnTo>
                    <a:pt x="458" y="459"/>
                  </a:lnTo>
                  <a:lnTo>
                    <a:pt x="450" y="494"/>
                  </a:lnTo>
                  <a:lnTo>
                    <a:pt x="435" y="527"/>
                  </a:lnTo>
                  <a:lnTo>
                    <a:pt x="417" y="558"/>
                  </a:lnTo>
                  <a:lnTo>
                    <a:pt x="394" y="584"/>
                  </a:lnTo>
                  <a:lnTo>
                    <a:pt x="367" y="608"/>
                  </a:lnTo>
                  <a:lnTo>
                    <a:pt x="337" y="627"/>
                  </a:lnTo>
                  <a:lnTo>
                    <a:pt x="304" y="640"/>
                  </a:lnTo>
                  <a:lnTo>
                    <a:pt x="268" y="650"/>
                  </a:lnTo>
                  <a:lnTo>
                    <a:pt x="231" y="652"/>
                  </a:lnTo>
                  <a:lnTo>
                    <a:pt x="193" y="650"/>
                  </a:lnTo>
                  <a:lnTo>
                    <a:pt x="158" y="640"/>
                  </a:lnTo>
                  <a:lnTo>
                    <a:pt x="124" y="627"/>
                  </a:lnTo>
                  <a:lnTo>
                    <a:pt x="94" y="608"/>
                  </a:lnTo>
                  <a:lnTo>
                    <a:pt x="67" y="584"/>
                  </a:lnTo>
                  <a:lnTo>
                    <a:pt x="45" y="558"/>
                  </a:lnTo>
                  <a:lnTo>
                    <a:pt x="26" y="527"/>
                  </a:lnTo>
                  <a:lnTo>
                    <a:pt x="11" y="494"/>
                  </a:lnTo>
                  <a:lnTo>
                    <a:pt x="3" y="459"/>
                  </a:lnTo>
                  <a:lnTo>
                    <a:pt x="0" y="422"/>
                  </a:lnTo>
                  <a:lnTo>
                    <a:pt x="2" y="395"/>
                  </a:lnTo>
                  <a:lnTo>
                    <a:pt x="7" y="367"/>
                  </a:lnTo>
                  <a:lnTo>
                    <a:pt x="16" y="339"/>
                  </a:lnTo>
                  <a:lnTo>
                    <a:pt x="27" y="309"/>
                  </a:lnTo>
                  <a:lnTo>
                    <a:pt x="39" y="279"/>
                  </a:lnTo>
                  <a:lnTo>
                    <a:pt x="55" y="250"/>
                  </a:lnTo>
                  <a:lnTo>
                    <a:pt x="70" y="220"/>
                  </a:lnTo>
                  <a:lnTo>
                    <a:pt x="88" y="191"/>
                  </a:lnTo>
                  <a:lnTo>
                    <a:pt x="107" y="163"/>
                  </a:lnTo>
                  <a:lnTo>
                    <a:pt x="124" y="136"/>
                  </a:lnTo>
                  <a:lnTo>
                    <a:pt x="142" y="111"/>
                  </a:lnTo>
                  <a:lnTo>
                    <a:pt x="160" y="87"/>
                  </a:lnTo>
                  <a:lnTo>
                    <a:pt x="176" y="66"/>
                  </a:lnTo>
                  <a:lnTo>
                    <a:pt x="191" y="48"/>
                  </a:lnTo>
                  <a:lnTo>
                    <a:pt x="204" y="31"/>
                  </a:lnTo>
                  <a:lnTo>
                    <a:pt x="216" y="18"/>
                  </a:lnTo>
                  <a:lnTo>
                    <a:pt x="224" y="8"/>
                  </a:lnTo>
                  <a:lnTo>
                    <a:pt x="229" y="2"/>
                  </a:lnTo>
                  <a:lnTo>
                    <a:pt x="2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5" name="Google Shape;10785;p24"/>
            <p:cNvSpPr/>
            <p:nvPr/>
          </p:nvSpPr>
          <p:spPr>
            <a:xfrm>
              <a:off x="6765" y="1819"/>
              <a:ext cx="28" cy="39"/>
            </a:xfrm>
            <a:custGeom>
              <a:rect b="b" l="l" r="r" t="t"/>
              <a:pathLst>
                <a:path extrusionOk="0" h="398" w="281">
                  <a:moveTo>
                    <a:pt x="141" y="0"/>
                  </a:moveTo>
                  <a:lnTo>
                    <a:pt x="142" y="2"/>
                  </a:lnTo>
                  <a:lnTo>
                    <a:pt x="147" y="8"/>
                  </a:lnTo>
                  <a:lnTo>
                    <a:pt x="155" y="18"/>
                  </a:lnTo>
                  <a:lnTo>
                    <a:pt x="165" y="30"/>
                  </a:lnTo>
                  <a:lnTo>
                    <a:pt x="177" y="45"/>
                  </a:lnTo>
                  <a:lnTo>
                    <a:pt x="190" y="62"/>
                  </a:lnTo>
                  <a:lnTo>
                    <a:pt x="204" y="81"/>
                  </a:lnTo>
                  <a:lnTo>
                    <a:pt x="218" y="102"/>
                  </a:lnTo>
                  <a:lnTo>
                    <a:pt x="232" y="123"/>
                  </a:lnTo>
                  <a:lnTo>
                    <a:pt x="244" y="146"/>
                  </a:lnTo>
                  <a:lnTo>
                    <a:pt x="257" y="169"/>
                  </a:lnTo>
                  <a:lnTo>
                    <a:pt x="266" y="192"/>
                  </a:lnTo>
                  <a:lnTo>
                    <a:pt x="275" y="214"/>
                  </a:lnTo>
                  <a:lnTo>
                    <a:pt x="280" y="236"/>
                  </a:lnTo>
                  <a:lnTo>
                    <a:pt x="281" y="257"/>
                  </a:lnTo>
                  <a:lnTo>
                    <a:pt x="279" y="285"/>
                  </a:lnTo>
                  <a:lnTo>
                    <a:pt x="270" y="312"/>
                  </a:lnTo>
                  <a:lnTo>
                    <a:pt x="257" y="336"/>
                  </a:lnTo>
                  <a:lnTo>
                    <a:pt x="240" y="356"/>
                  </a:lnTo>
                  <a:lnTo>
                    <a:pt x="220" y="373"/>
                  </a:lnTo>
                  <a:lnTo>
                    <a:pt x="195" y="387"/>
                  </a:lnTo>
                  <a:lnTo>
                    <a:pt x="169" y="395"/>
                  </a:lnTo>
                  <a:lnTo>
                    <a:pt x="141" y="398"/>
                  </a:lnTo>
                  <a:lnTo>
                    <a:pt x="112" y="395"/>
                  </a:lnTo>
                  <a:lnTo>
                    <a:pt x="86" y="387"/>
                  </a:lnTo>
                  <a:lnTo>
                    <a:pt x="62" y="373"/>
                  </a:lnTo>
                  <a:lnTo>
                    <a:pt x="41" y="356"/>
                  </a:lnTo>
                  <a:lnTo>
                    <a:pt x="24" y="336"/>
                  </a:lnTo>
                  <a:lnTo>
                    <a:pt x="11" y="312"/>
                  </a:lnTo>
                  <a:lnTo>
                    <a:pt x="3" y="285"/>
                  </a:lnTo>
                  <a:lnTo>
                    <a:pt x="0" y="257"/>
                  </a:lnTo>
                  <a:lnTo>
                    <a:pt x="0" y="257"/>
                  </a:lnTo>
                  <a:lnTo>
                    <a:pt x="2" y="236"/>
                  </a:lnTo>
                  <a:lnTo>
                    <a:pt x="7" y="214"/>
                  </a:lnTo>
                  <a:lnTo>
                    <a:pt x="14" y="192"/>
                  </a:lnTo>
                  <a:lnTo>
                    <a:pt x="25" y="169"/>
                  </a:lnTo>
                  <a:lnTo>
                    <a:pt x="36" y="146"/>
                  </a:lnTo>
                  <a:lnTo>
                    <a:pt x="50" y="123"/>
                  </a:lnTo>
                  <a:lnTo>
                    <a:pt x="63" y="102"/>
                  </a:lnTo>
                  <a:lnTo>
                    <a:pt x="78" y="81"/>
                  </a:lnTo>
                  <a:lnTo>
                    <a:pt x="91" y="62"/>
                  </a:lnTo>
                  <a:lnTo>
                    <a:pt x="105" y="45"/>
                  </a:lnTo>
                  <a:lnTo>
                    <a:pt x="116" y="30"/>
                  </a:lnTo>
                  <a:lnTo>
                    <a:pt x="126" y="18"/>
                  </a:lnTo>
                  <a:lnTo>
                    <a:pt x="134" y="8"/>
                  </a:lnTo>
                  <a:lnTo>
                    <a:pt x="139" y="2"/>
                  </a:lnTo>
                  <a:lnTo>
                    <a:pt x="14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6" name="Google Shape;10786;p24"/>
            <p:cNvSpPr/>
            <p:nvPr/>
          </p:nvSpPr>
          <p:spPr>
            <a:xfrm>
              <a:off x="6779" y="1824"/>
              <a:ext cx="299" cy="323"/>
            </a:xfrm>
            <a:custGeom>
              <a:rect b="b" l="l" r="r" t="t"/>
              <a:pathLst>
                <a:path extrusionOk="0" h="3227" w="2992">
                  <a:moveTo>
                    <a:pt x="1495" y="0"/>
                  </a:moveTo>
                  <a:lnTo>
                    <a:pt x="1521" y="3"/>
                  </a:lnTo>
                  <a:lnTo>
                    <a:pt x="1545" y="11"/>
                  </a:lnTo>
                  <a:lnTo>
                    <a:pt x="1566" y="24"/>
                  </a:lnTo>
                  <a:lnTo>
                    <a:pt x="1583" y="41"/>
                  </a:lnTo>
                  <a:lnTo>
                    <a:pt x="1597" y="62"/>
                  </a:lnTo>
                  <a:lnTo>
                    <a:pt x="1605" y="85"/>
                  </a:lnTo>
                  <a:lnTo>
                    <a:pt x="1608" y="110"/>
                  </a:lnTo>
                  <a:lnTo>
                    <a:pt x="1608" y="126"/>
                  </a:lnTo>
                  <a:lnTo>
                    <a:pt x="1704" y="137"/>
                  </a:lnTo>
                  <a:lnTo>
                    <a:pt x="1798" y="153"/>
                  </a:lnTo>
                  <a:lnTo>
                    <a:pt x="1890" y="175"/>
                  </a:lnTo>
                  <a:lnTo>
                    <a:pt x="1980" y="202"/>
                  </a:lnTo>
                  <a:lnTo>
                    <a:pt x="2067" y="235"/>
                  </a:lnTo>
                  <a:lnTo>
                    <a:pt x="2151" y="273"/>
                  </a:lnTo>
                  <a:lnTo>
                    <a:pt x="2233" y="316"/>
                  </a:lnTo>
                  <a:lnTo>
                    <a:pt x="2312" y="364"/>
                  </a:lnTo>
                  <a:lnTo>
                    <a:pt x="2386" y="416"/>
                  </a:lnTo>
                  <a:lnTo>
                    <a:pt x="2459" y="473"/>
                  </a:lnTo>
                  <a:lnTo>
                    <a:pt x="2526" y="534"/>
                  </a:lnTo>
                  <a:lnTo>
                    <a:pt x="2590" y="598"/>
                  </a:lnTo>
                  <a:lnTo>
                    <a:pt x="2651" y="667"/>
                  </a:lnTo>
                  <a:lnTo>
                    <a:pt x="2707" y="739"/>
                  </a:lnTo>
                  <a:lnTo>
                    <a:pt x="2759" y="816"/>
                  </a:lnTo>
                  <a:lnTo>
                    <a:pt x="2806" y="894"/>
                  </a:lnTo>
                  <a:lnTo>
                    <a:pt x="2848" y="976"/>
                  </a:lnTo>
                  <a:lnTo>
                    <a:pt x="2886" y="1061"/>
                  </a:lnTo>
                  <a:lnTo>
                    <a:pt x="2917" y="1148"/>
                  </a:lnTo>
                  <a:lnTo>
                    <a:pt x="2944" y="1238"/>
                  </a:lnTo>
                  <a:lnTo>
                    <a:pt x="2965" y="1331"/>
                  </a:lnTo>
                  <a:lnTo>
                    <a:pt x="2980" y="1425"/>
                  </a:lnTo>
                  <a:lnTo>
                    <a:pt x="2989" y="1521"/>
                  </a:lnTo>
                  <a:lnTo>
                    <a:pt x="2992" y="1619"/>
                  </a:lnTo>
                  <a:lnTo>
                    <a:pt x="2992" y="1618"/>
                  </a:lnTo>
                  <a:lnTo>
                    <a:pt x="2992" y="1617"/>
                  </a:lnTo>
                  <a:lnTo>
                    <a:pt x="2992" y="1616"/>
                  </a:lnTo>
                  <a:lnTo>
                    <a:pt x="2991" y="1614"/>
                  </a:lnTo>
                  <a:lnTo>
                    <a:pt x="2991" y="1612"/>
                  </a:lnTo>
                  <a:lnTo>
                    <a:pt x="2988" y="1565"/>
                  </a:lnTo>
                  <a:lnTo>
                    <a:pt x="2980" y="1519"/>
                  </a:lnTo>
                  <a:lnTo>
                    <a:pt x="2966" y="1477"/>
                  </a:lnTo>
                  <a:lnTo>
                    <a:pt x="2948" y="1435"/>
                  </a:lnTo>
                  <a:lnTo>
                    <a:pt x="2924" y="1398"/>
                  </a:lnTo>
                  <a:lnTo>
                    <a:pt x="2897" y="1363"/>
                  </a:lnTo>
                  <a:lnTo>
                    <a:pt x="2866" y="1332"/>
                  </a:lnTo>
                  <a:lnTo>
                    <a:pt x="2831" y="1305"/>
                  </a:lnTo>
                  <a:lnTo>
                    <a:pt x="2793" y="1281"/>
                  </a:lnTo>
                  <a:lnTo>
                    <a:pt x="2753" y="1262"/>
                  </a:lnTo>
                  <a:lnTo>
                    <a:pt x="2709" y="1249"/>
                  </a:lnTo>
                  <a:lnTo>
                    <a:pt x="2664" y="1240"/>
                  </a:lnTo>
                  <a:lnTo>
                    <a:pt x="2617" y="1237"/>
                  </a:lnTo>
                  <a:lnTo>
                    <a:pt x="2571" y="1240"/>
                  </a:lnTo>
                  <a:lnTo>
                    <a:pt x="2525" y="1249"/>
                  </a:lnTo>
                  <a:lnTo>
                    <a:pt x="2483" y="1262"/>
                  </a:lnTo>
                  <a:lnTo>
                    <a:pt x="2442" y="1281"/>
                  </a:lnTo>
                  <a:lnTo>
                    <a:pt x="2404" y="1305"/>
                  </a:lnTo>
                  <a:lnTo>
                    <a:pt x="2369" y="1332"/>
                  </a:lnTo>
                  <a:lnTo>
                    <a:pt x="2337" y="1363"/>
                  </a:lnTo>
                  <a:lnTo>
                    <a:pt x="2311" y="1398"/>
                  </a:lnTo>
                  <a:lnTo>
                    <a:pt x="2288" y="1435"/>
                  </a:lnTo>
                  <a:lnTo>
                    <a:pt x="2269" y="1477"/>
                  </a:lnTo>
                  <a:lnTo>
                    <a:pt x="2255" y="1519"/>
                  </a:lnTo>
                  <a:lnTo>
                    <a:pt x="2246" y="1565"/>
                  </a:lnTo>
                  <a:lnTo>
                    <a:pt x="2243" y="1612"/>
                  </a:lnTo>
                  <a:lnTo>
                    <a:pt x="2240" y="1565"/>
                  </a:lnTo>
                  <a:lnTo>
                    <a:pt x="2232" y="1519"/>
                  </a:lnTo>
                  <a:lnTo>
                    <a:pt x="2218" y="1477"/>
                  </a:lnTo>
                  <a:lnTo>
                    <a:pt x="2200" y="1435"/>
                  </a:lnTo>
                  <a:lnTo>
                    <a:pt x="2177" y="1398"/>
                  </a:lnTo>
                  <a:lnTo>
                    <a:pt x="2149" y="1363"/>
                  </a:lnTo>
                  <a:lnTo>
                    <a:pt x="2118" y="1332"/>
                  </a:lnTo>
                  <a:lnTo>
                    <a:pt x="2084" y="1305"/>
                  </a:lnTo>
                  <a:lnTo>
                    <a:pt x="2045" y="1281"/>
                  </a:lnTo>
                  <a:lnTo>
                    <a:pt x="2005" y="1262"/>
                  </a:lnTo>
                  <a:lnTo>
                    <a:pt x="1961" y="1249"/>
                  </a:lnTo>
                  <a:lnTo>
                    <a:pt x="1917" y="1240"/>
                  </a:lnTo>
                  <a:lnTo>
                    <a:pt x="1869" y="1237"/>
                  </a:lnTo>
                  <a:lnTo>
                    <a:pt x="1820" y="1240"/>
                  </a:lnTo>
                  <a:lnTo>
                    <a:pt x="1775" y="1250"/>
                  </a:lnTo>
                  <a:lnTo>
                    <a:pt x="1730" y="1264"/>
                  </a:lnTo>
                  <a:lnTo>
                    <a:pt x="1689" y="1284"/>
                  </a:lnTo>
                  <a:lnTo>
                    <a:pt x="1649" y="1309"/>
                  </a:lnTo>
                  <a:lnTo>
                    <a:pt x="1649" y="2789"/>
                  </a:lnTo>
                  <a:lnTo>
                    <a:pt x="1653" y="2816"/>
                  </a:lnTo>
                  <a:lnTo>
                    <a:pt x="1662" y="2841"/>
                  </a:lnTo>
                  <a:lnTo>
                    <a:pt x="1675" y="2862"/>
                  </a:lnTo>
                  <a:lnTo>
                    <a:pt x="1693" y="2881"/>
                  </a:lnTo>
                  <a:lnTo>
                    <a:pt x="1714" y="2896"/>
                  </a:lnTo>
                  <a:lnTo>
                    <a:pt x="1739" y="2905"/>
                  </a:lnTo>
                  <a:lnTo>
                    <a:pt x="1764" y="2909"/>
                  </a:lnTo>
                  <a:lnTo>
                    <a:pt x="1791" y="2905"/>
                  </a:lnTo>
                  <a:lnTo>
                    <a:pt x="1815" y="2896"/>
                  </a:lnTo>
                  <a:lnTo>
                    <a:pt x="1837" y="2881"/>
                  </a:lnTo>
                  <a:lnTo>
                    <a:pt x="1855" y="2862"/>
                  </a:lnTo>
                  <a:lnTo>
                    <a:pt x="1868" y="2841"/>
                  </a:lnTo>
                  <a:lnTo>
                    <a:pt x="1876" y="2816"/>
                  </a:lnTo>
                  <a:lnTo>
                    <a:pt x="1879" y="2789"/>
                  </a:lnTo>
                  <a:lnTo>
                    <a:pt x="1883" y="2757"/>
                  </a:lnTo>
                  <a:lnTo>
                    <a:pt x="1892" y="2727"/>
                  </a:lnTo>
                  <a:lnTo>
                    <a:pt x="1906" y="2700"/>
                  </a:lnTo>
                  <a:lnTo>
                    <a:pt x="1926" y="2676"/>
                  </a:lnTo>
                  <a:lnTo>
                    <a:pt x="1950" y="2657"/>
                  </a:lnTo>
                  <a:lnTo>
                    <a:pt x="1977" y="2643"/>
                  </a:lnTo>
                  <a:lnTo>
                    <a:pt x="2007" y="2633"/>
                  </a:lnTo>
                  <a:lnTo>
                    <a:pt x="2039" y="2629"/>
                  </a:lnTo>
                  <a:lnTo>
                    <a:pt x="2071" y="2633"/>
                  </a:lnTo>
                  <a:lnTo>
                    <a:pt x="2100" y="2643"/>
                  </a:lnTo>
                  <a:lnTo>
                    <a:pt x="2128" y="2657"/>
                  </a:lnTo>
                  <a:lnTo>
                    <a:pt x="2151" y="2676"/>
                  </a:lnTo>
                  <a:lnTo>
                    <a:pt x="2171" y="2700"/>
                  </a:lnTo>
                  <a:lnTo>
                    <a:pt x="2185" y="2727"/>
                  </a:lnTo>
                  <a:lnTo>
                    <a:pt x="2194" y="2757"/>
                  </a:lnTo>
                  <a:lnTo>
                    <a:pt x="2198" y="2789"/>
                  </a:lnTo>
                  <a:lnTo>
                    <a:pt x="2194" y="2840"/>
                  </a:lnTo>
                  <a:lnTo>
                    <a:pt x="2186" y="2887"/>
                  </a:lnTo>
                  <a:lnTo>
                    <a:pt x="2173" y="2935"/>
                  </a:lnTo>
                  <a:lnTo>
                    <a:pt x="2154" y="2978"/>
                  </a:lnTo>
                  <a:lnTo>
                    <a:pt x="2131" y="3021"/>
                  </a:lnTo>
                  <a:lnTo>
                    <a:pt x="2104" y="3059"/>
                  </a:lnTo>
                  <a:lnTo>
                    <a:pt x="2073" y="3096"/>
                  </a:lnTo>
                  <a:lnTo>
                    <a:pt x="2038" y="3128"/>
                  </a:lnTo>
                  <a:lnTo>
                    <a:pt x="2000" y="3156"/>
                  </a:lnTo>
                  <a:lnTo>
                    <a:pt x="1958" y="3180"/>
                  </a:lnTo>
                  <a:lnTo>
                    <a:pt x="1915" y="3199"/>
                  </a:lnTo>
                  <a:lnTo>
                    <a:pt x="1868" y="3214"/>
                  </a:lnTo>
                  <a:lnTo>
                    <a:pt x="1820" y="3223"/>
                  </a:lnTo>
                  <a:lnTo>
                    <a:pt x="1771" y="3227"/>
                  </a:lnTo>
                  <a:lnTo>
                    <a:pt x="1759" y="3227"/>
                  </a:lnTo>
                  <a:lnTo>
                    <a:pt x="1710" y="3223"/>
                  </a:lnTo>
                  <a:lnTo>
                    <a:pt x="1661" y="3214"/>
                  </a:lnTo>
                  <a:lnTo>
                    <a:pt x="1615" y="3199"/>
                  </a:lnTo>
                  <a:lnTo>
                    <a:pt x="1571" y="3180"/>
                  </a:lnTo>
                  <a:lnTo>
                    <a:pt x="1529" y="3156"/>
                  </a:lnTo>
                  <a:lnTo>
                    <a:pt x="1492" y="3128"/>
                  </a:lnTo>
                  <a:lnTo>
                    <a:pt x="1457" y="3096"/>
                  </a:lnTo>
                  <a:lnTo>
                    <a:pt x="1426" y="3059"/>
                  </a:lnTo>
                  <a:lnTo>
                    <a:pt x="1398" y="3021"/>
                  </a:lnTo>
                  <a:lnTo>
                    <a:pt x="1375" y="2978"/>
                  </a:lnTo>
                  <a:lnTo>
                    <a:pt x="1356" y="2935"/>
                  </a:lnTo>
                  <a:lnTo>
                    <a:pt x="1343" y="2887"/>
                  </a:lnTo>
                  <a:lnTo>
                    <a:pt x="1334" y="2840"/>
                  </a:lnTo>
                  <a:lnTo>
                    <a:pt x="1331" y="2789"/>
                  </a:lnTo>
                  <a:lnTo>
                    <a:pt x="1331" y="1302"/>
                  </a:lnTo>
                  <a:lnTo>
                    <a:pt x="1294" y="1280"/>
                  </a:lnTo>
                  <a:lnTo>
                    <a:pt x="1255" y="1262"/>
                  </a:lnTo>
                  <a:lnTo>
                    <a:pt x="1212" y="1249"/>
                  </a:lnTo>
                  <a:lnTo>
                    <a:pt x="1168" y="1240"/>
                  </a:lnTo>
                  <a:lnTo>
                    <a:pt x="1121" y="1237"/>
                  </a:lnTo>
                  <a:lnTo>
                    <a:pt x="1074" y="1240"/>
                  </a:lnTo>
                  <a:lnTo>
                    <a:pt x="1030" y="1249"/>
                  </a:lnTo>
                  <a:lnTo>
                    <a:pt x="986" y="1262"/>
                  </a:lnTo>
                  <a:lnTo>
                    <a:pt x="946" y="1281"/>
                  </a:lnTo>
                  <a:lnTo>
                    <a:pt x="908" y="1305"/>
                  </a:lnTo>
                  <a:lnTo>
                    <a:pt x="873" y="1332"/>
                  </a:lnTo>
                  <a:lnTo>
                    <a:pt x="842" y="1363"/>
                  </a:lnTo>
                  <a:lnTo>
                    <a:pt x="814" y="1398"/>
                  </a:lnTo>
                  <a:lnTo>
                    <a:pt x="792" y="1435"/>
                  </a:lnTo>
                  <a:lnTo>
                    <a:pt x="773" y="1476"/>
                  </a:lnTo>
                  <a:lnTo>
                    <a:pt x="759" y="1519"/>
                  </a:lnTo>
                  <a:lnTo>
                    <a:pt x="750" y="1565"/>
                  </a:lnTo>
                  <a:lnTo>
                    <a:pt x="748" y="1612"/>
                  </a:lnTo>
                  <a:lnTo>
                    <a:pt x="745" y="1565"/>
                  </a:lnTo>
                  <a:lnTo>
                    <a:pt x="736" y="1519"/>
                  </a:lnTo>
                  <a:lnTo>
                    <a:pt x="722" y="1476"/>
                  </a:lnTo>
                  <a:lnTo>
                    <a:pt x="703" y="1435"/>
                  </a:lnTo>
                  <a:lnTo>
                    <a:pt x="681" y="1398"/>
                  </a:lnTo>
                  <a:lnTo>
                    <a:pt x="653" y="1363"/>
                  </a:lnTo>
                  <a:lnTo>
                    <a:pt x="622" y="1332"/>
                  </a:lnTo>
                  <a:lnTo>
                    <a:pt x="587" y="1305"/>
                  </a:lnTo>
                  <a:lnTo>
                    <a:pt x="549" y="1281"/>
                  </a:lnTo>
                  <a:lnTo>
                    <a:pt x="509" y="1262"/>
                  </a:lnTo>
                  <a:lnTo>
                    <a:pt x="465" y="1249"/>
                  </a:lnTo>
                  <a:lnTo>
                    <a:pt x="421" y="1240"/>
                  </a:lnTo>
                  <a:lnTo>
                    <a:pt x="374" y="1237"/>
                  </a:lnTo>
                  <a:lnTo>
                    <a:pt x="327" y="1240"/>
                  </a:lnTo>
                  <a:lnTo>
                    <a:pt x="283" y="1249"/>
                  </a:lnTo>
                  <a:lnTo>
                    <a:pt x="240" y="1262"/>
                  </a:lnTo>
                  <a:lnTo>
                    <a:pt x="200" y="1280"/>
                  </a:lnTo>
                  <a:lnTo>
                    <a:pt x="163" y="1303"/>
                  </a:lnTo>
                  <a:lnTo>
                    <a:pt x="127" y="1330"/>
                  </a:lnTo>
                  <a:lnTo>
                    <a:pt x="96" y="1361"/>
                  </a:lnTo>
                  <a:lnTo>
                    <a:pt x="69" y="1394"/>
                  </a:lnTo>
                  <a:lnTo>
                    <a:pt x="45" y="1431"/>
                  </a:lnTo>
                  <a:lnTo>
                    <a:pt x="27" y="1472"/>
                  </a:lnTo>
                  <a:lnTo>
                    <a:pt x="12" y="1514"/>
                  </a:lnTo>
                  <a:lnTo>
                    <a:pt x="4" y="1558"/>
                  </a:lnTo>
                  <a:lnTo>
                    <a:pt x="0" y="1604"/>
                  </a:lnTo>
                  <a:lnTo>
                    <a:pt x="4" y="1507"/>
                  </a:lnTo>
                  <a:lnTo>
                    <a:pt x="14" y="1411"/>
                  </a:lnTo>
                  <a:lnTo>
                    <a:pt x="30" y="1318"/>
                  </a:lnTo>
                  <a:lnTo>
                    <a:pt x="52" y="1226"/>
                  </a:lnTo>
                  <a:lnTo>
                    <a:pt x="80" y="1137"/>
                  </a:lnTo>
                  <a:lnTo>
                    <a:pt x="112" y="1051"/>
                  </a:lnTo>
                  <a:lnTo>
                    <a:pt x="150" y="967"/>
                  </a:lnTo>
                  <a:lnTo>
                    <a:pt x="193" y="885"/>
                  </a:lnTo>
                  <a:lnTo>
                    <a:pt x="240" y="807"/>
                  </a:lnTo>
                  <a:lnTo>
                    <a:pt x="292" y="732"/>
                  </a:lnTo>
                  <a:lnTo>
                    <a:pt x="349" y="660"/>
                  </a:lnTo>
                  <a:lnTo>
                    <a:pt x="384" y="682"/>
                  </a:lnTo>
                  <a:lnTo>
                    <a:pt x="423" y="700"/>
                  </a:lnTo>
                  <a:lnTo>
                    <a:pt x="463" y="712"/>
                  </a:lnTo>
                  <a:lnTo>
                    <a:pt x="506" y="720"/>
                  </a:lnTo>
                  <a:lnTo>
                    <a:pt x="550" y="722"/>
                  </a:lnTo>
                  <a:lnTo>
                    <a:pt x="599" y="719"/>
                  </a:lnTo>
                  <a:lnTo>
                    <a:pt x="645" y="710"/>
                  </a:lnTo>
                  <a:lnTo>
                    <a:pt x="689" y="694"/>
                  </a:lnTo>
                  <a:lnTo>
                    <a:pt x="730" y="674"/>
                  </a:lnTo>
                  <a:lnTo>
                    <a:pt x="769" y="648"/>
                  </a:lnTo>
                  <a:lnTo>
                    <a:pt x="803" y="618"/>
                  </a:lnTo>
                  <a:lnTo>
                    <a:pt x="833" y="583"/>
                  </a:lnTo>
                  <a:lnTo>
                    <a:pt x="859" y="545"/>
                  </a:lnTo>
                  <a:lnTo>
                    <a:pt x="880" y="504"/>
                  </a:lnTo>
                  <a:lnTo>
                    <a:pt x="895" y="460"/>
                  </a:lnTo>
                  <a:lnTo>
                    <a:pt x="904" y="413"/>
                  </a:lnTo>
                  <a:lnTo>
                    <a:pt x="908" y="365"/>
                  </a:lnTo>
                  <a:lnTo>
                    <a:pt x="905" y="327"/>
                  </a:lnTo>
                  <a:lnTo>
                    <a:pt x="898" y="290"/>
                  </a:lnTo>
                  <a:lnTo>
                    <a:pt x="889" y="252"/>
                  </a:lnTo>
                  <a:lnTo>
                    <a:pt x="966" y="221"/>
                  </a:lnTo>
                  <a:lnTo>
                    <a:pt x="1045" y="193"/>
                  </a:lnTo>
                  <a:lnTo>
                    <a:pt x="1127" y="169"/>
                  </a:lnTo>
                  <a:lnTo>
                    <a:pt x="1210" y="150"/>
                  </a:lnTo>
                  <a:lnTo>
                    <a:pt x="1295" y="136"/>
                  </a:lnTo>
                  <a:lnTo>
                    <a:pt x="1382" y="126"/>
                  </a:lnTo>
                  <a:lnTo>
                    <a:pt x="1382" y="110"/>
                  </a:lnTo>
                  <a:lnTo>
                    <a:pt x="1385" y="85"/>
                  </a:lnTo>
                  <a:lnTo>
                    <a:pt x="1394" y="62"/>
                  </a:lnTo>
                  <a:lnTo>
                    <a:pt x="1407" y="41"/>
                  </a:lnTo>
                  <a:lnTo>
                    <a:pt x="1425" y="24"/>
                  </a:lnTo>
                  <a:lnTo>
                    <a:pt x="1445" y="11"/>
                  </a:lnTo>
                  <a:lnTo>
                    <a:pt x="1469" y="3"/>
                  </a:lnTo>
                  <a:lnTo>
                    <a:pt x="149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87" name="Google Shape;10787;p24"/>
          <p:cNvGrpSpPr/>
          <p:nvPr/>
        </p:nvGrpSpPr>
        <p:grpSpPr>
          <a:xfrm>
            <a:off x="20085054" y="9380511"/>
            <a:ext cx="575847" cy="576225"/>
            <a:chOff x="2316" y="634"/>
            <a:chExt cx="3048" cy="3050"/>
          </a:xfrm>
        </p:grpSpPr>
        <p:sp>
          <p:nvSpPr>
            <p:cNvPr id="10788" name="Google Shape;10788;p24"/>
            <p:cNvSpPr/>
            <p:nvPr/>
          </p:nvSpPr>
          <p:spPr>
            <a:xfrm>
              <a:off x="2316" y="961"/>
              <a:ext cx="2721" cy="2723"/>
            </a:xfrm>
            <a:custGeom>
              <a:rect b="b" l="l" r="r" t="t"/>
              <a:pathLst>
                <a:path extrusionOk="0" h="5446" w="5442">
                  <a:moveTo>
                    <a:pt x="2548" y="353"/>
                  </a:moveTo>
                  <a:lnTo>
                    <a:pt x="2383" y="372"/>
                  </a:lnTo>
                  <a:lnTo>
                    <a:pt x="2220" y="399"/>
                  </a:lnTo>
                  <a:lnTo>
                    <a:pt x="2062" y="440"/>
                  </a:lnTo>
                  <a:lnTo>
                    <a:pt x="1908" y="491"/>
                  </a:lnTo>
                  <a:lnTo>
                    <a:pt x="1757" y="550"/>
                  </a:lnTo>
                  <a:lnTo>
                    <a:pt x="1614" y="621"/>
                  </a:lnTo>
                  <a:lnTo>
                    <a:pt x="1475" y="700"/>
                  </a:lnTo>
                  <a:lnTo>
                    <a:pt x="1343" y="788"/>
                  </a:lnTo>
                  <a:lnTo>
                    <a:pt x="1217" y="884"/>
                  </a:lnTo>
                  <a:lnTo>
                    <a:pt x="1098" y="990"/>
                  </a:lnTo>
                  <a:lnTo>
                    <a:pt x="984" y="1102"/>
                  </a:lnTo>
                  <a:lnTo>
                    <a:pt x="880" y="1221"/>
                  </a:lnTo>
                  <a:lnTo>
                    <a:pt x="784" y="1347"/>
                  </a:lnTo>
                  <a:lnTo>
                    <a:pt x="697" y="1481"/>
                  </a:lnTo>
                  <a:lnTo>
                    <a:pt x="617" y="1618"/>
                  </a:lnTo>
                  <a:lnTo>
                    <a:pt x="548" y="1763"/>
                  </a:lnTo>
                  <a:lnTo>
                    <a:pt x="487" y="1912"/>
                  </a:lnTo>
                  <a:lnTo>
                    <a:pt x="436" y="2066"/>
                  </a:lnTo>
                  <a:lnTo>
                    <a:pt x="397" y="2226"/>
                  </a:lnTo>
                  <a:lnTo>
                    <a:pt x="368" y="2388"/>
                  </a:lnTo>
                  <a:lnTo>
                    <a:pt x="351" y="2555"/>
                  </a:lnTo>
                  <a:lnTo>
                    <a:pt x="345" y="2724"/>
                  </a:lnTo>
                  <a:lnTo>
                    <a:pt x="351" y="2893"/>
                  </a:lnTo>
                  <a:lnTo>
                    <a:pt x="368" y="3060"/>
                  </a:lnTo>
                  <a:lnTo>
                    <a:pt x="397" y="3222"/>
                  </a:lnTo>
                  <a:lnTo>
                    <a:pt x="438" y="3382"/>
                  </a:lnTo>
                  <a:lnTo>
                    <a:pt x="488" y="3536"/>
                  </a:lnTo>
                  <a:lnTo>
                    <a:pt x="548" y="3685"/>
                  </a:lnTo>
                  <a:lnTo>
                    <a:pt x="619" y="3830"/>
                  </a:lnTo>
                  <a:lnTo>
                    <a:pt x="697" y="3969"/>
                  </a:lnTo>
                  <a:lnTo>
                    <a:pt x="786" y="4101"/>
                  </a:lnTo>
                  <a:lnTo>
                    <a:pt x="882" y="4227"/>
                  </a:lnTo>
                  <a:lnTo>
                    <a:pt x="986" y="4346"/>
                  </a:lnTo>
                  <a:lnTo>
                    <a:pt x="1100" y="4460"/>
                  </a:lnTo>
                  <a:lnTo>
                    <a:pt x="1218" y="4564"/>
                  </a:lnTo>
                  <a:lnTo>
                    <a:pt x="1345" y="4660"/>
                  </a:lnTo>
                  <a:lnTo>
                    <a:pt x="1477" y="4749"/>
                  </a:lnTo>
                  <a:lnTo>
                    <a:pt x="1616" y="4828"/>
                  </a:lnTo>
                  <a:lnTo>
                    <a:pt x="1761" y="4898"/>
                  </a:lnTo>
                  <a:lnTo>
                    <a:pt x="1909" y="4958"/>
                  </a:lnTo>
                  <a:lnTo>
                    <a:pt x="2064" y="5010"/>
                  </a:lnTo>
                  <a:lnTo>
                    <a:pt x="2223" y="5049"/>
                  </a:lnTo>
                  <a:lnTo>
                    <a:pt x="2385" y="5078"/>
                  </a:lnTo>
                  <a:lnTo>
                    <a:pt x="2552" y="5095"/>
                  </a:lnTo>
                  <a:lnTo>
                    <a:pt x="2721" y="5101"/>
                  </a:lnTo>
                  <a:lnTo>
                    <a:pt x="2890" y="5095"/>
                  </a:lnTo>
                  <a:lnTo>
                    <a:pt x="3057" y="5078"/>
                  </a:lnTo>
                  <a:lnTo>
                    <a:pt x="3219" y="5049"/>
                  </a:lnTo>
                  <a:lnTo>
                    <a:pt x="3379" y="5010"/>
                  </a:lnTo>
                  <a:lnTo>
                    <a:pt x="3533" y="4959"/>
                  </a:lnTo>
                  <a:lnTo>
                    <a:pt x="3681" y="4898"/>
                  </a:lnTo>
                  <a:lnTo>
                    <a:pt x="3826" y="4829"/>
                  </a:lnTo>
                  <a:lnTo>
                    <a:pt x="3964" y="4749"/>
                  </a:lnTo>
                  <a:lnTo>
                    <a:pt x="4097" y="4662"/>
                  </a:lnTo>
                  <a:lnTo>
                    <a:pt x="4224" y="4565"/>
                  </a:lnTo>
                  <a:lnTo>
                    <a:pt x="4343" y="4461"/>
                  </a:lnTo>
                  <a:lnTo>
                    <a:pt x="4454" y="4348"/>
                  </a:lnTo>
                  <a:lnTo>
                    <a:pt x="4560" y="4229"/>
                  </a:lnTo>
                  <a:lnTo>
                    <a:pt x="4657" y="4103"/>
                  </a:lnTo>
                  <a:lnTo>
                    <a:pt x="4744" y="3971"/>
                  </a:lnTo>
                  <a:lnTo>
                    <a:pt x="4824" y="3832"/>
                  </a:lnTo>
                  <a:lnTo>
                    <a:pt x="4894" y="3688"/>
                  </a:lnTo>
                  <a:lnTo>
                    <a:pt x="4954" y="3538"/>
                  </a:lnTo>
                  <a:lnTo>
                    <a:pt x="5004" y="3384"/>
                  </a:lnTo>
                  <a:lnTo>
                    <a:pt x="5045" y="3226"/>
                  </a:lnTo>
                  <a:lnTo>
                    <a:pt x="5073" y="3062"/>
                  </a:lnTo>
                  <a:lnTo>
                    <a:pt x="5091" y="2897"/>
                  </a:lnTo>
                  <a:lnTo>
                    <a:pt x="2721" y="2897"/>
                  </a:lnTo>
                  <a:lnTo>
                    <a:pt x="2682" y="2893"/>
                  </a:lnTo>
                  <a:lnTo>
                    <a:pt x="2645" y="2880"/>
                  </a:lnTo>
                  <a:lnTo>
                    <a:pt x="2613" y="2860"/>
                  </a:lnTo>
                  <a:lnTo>
                    <a:pt x="2586" y="2832"/>
                  </a:lnTo>
                  <a:lnTo>
                    <a:pt x="2565" y="2800"/>
                  </a:lnTo>
                  <a:lnTo>
                    <a:pt x="2552" y="2763"/>
                  </a:lnTo>
                  <a:lnTo>
                    <a:pt x="2548" y="2724"/>
                  </a:lnTo>
                  <a:lnTo>
                    <a:pt x="2548" y="353"/>
                  </a:lnTo>
                  <a:close/>
                  <a:moveTo>
                    <a:pt x="2721" y="0"/>
                  </a:moveTo>
                  <a:lnTo>
                    <a:pt x="2760" y="6"/>
                  </a:lnTo>
                  <a:lnTo>
                    <a:pt x="2797" y="19"/>
                  </a:lnTo>
                  <a:lnTo>
                    <a:pt x="2829" y="39"/>
                  </a:lnTo>
                  <a:lnTo>
                    <a:pt x="2857" y="65"/>
                  </a:lnTo>
                  <a:lnTo>
                    <a:pt x="2877" y="97"/>
                  </a:lnTo>
                  <a:lnTo>
                    <a:pt x="2890" y="134"/>
                  </a:lnTo>
                  <a:lnTo>
                    <a:pt x="2894" y="175"/>
                  </a:lnTo>
                  <a:lnTo>
                    <a:pt x="2894" y="2551"/>
                  </a:lnTo>
                  <a:lnTo>
                    <a:pt x="5269" y="2551"/>
                  </a:lnTo>
                  <a:lnTo>
                    <a:pt x="5310" y="2555"/>
                  </a:lnTo>
                  <a:lnTo>
                    <a:pt x="5346" y="2568"/>
                  </a:lnTo>
                  <a:lnTo>
                    <a:pt x="5377" y="2588"/>
                  </a:lnTo>
                  <a:lnTo>
                    <a:pt x="5405" y="2616"/>
                  </a:lnTo>
                  <a:lnTo>
                    <a:pt x="5425" y="2648"/>
                  </a:lnTo>
                  <a:lnTo>
                    <a:pt x="5438" y="2685"/>
                  </a:lnTo>
                  <a:lnTo>
                    <a:pt x="5442" y="2724"/>
                  </a:lnTo>
                  <a:lnTo>
                    <a:pt x="5437" y="2902"/>
                  </a:lnTo>
                  <a:lnTo>
                    <a:pt x="5420" y="3079"/>
                  </a:lnTo>
                  <a:lnTo>
                    <a:pt x="5392" y="3250"/>
                  </a:lnTo>
                  <a:lnTo>
                    <a:pt x="5353" y="3419"/>
                  </a:lnTo>
                  <a:lnTo>
                    <a:pt x="5305" y="3584"/>
                  </a:lnTo>
                  <a:lnTo>
                    <a:pt x="5245" y="3744"/>
                  </a:lnTo>
                  <a:lnTo>
                    <a:pt x="5177" y="3898"/>
                  </a:lnTo>
                  <a:lnTo>
                    <a:pt x="5099" y="4049"/>
                  </a:lnTo>
                  <a:lnTo>
                    <a:pt x="5011" y="4192"/>
                  </a:lnTo>
                  <a:lnTo>
                    <a:pt x="4917" y="4331"/>
                  </a:lnTo>
                  <a:lnTo>
                    <a:pt x="4814" y="4463"/>
                  </a:lnTo>
                  <a:lnTo>
                    <a:pt x="4703" y="4588"/>
                  </a:lnTo>
                  <a:lnTo>
                    <a:pt x="4584" y="4707"/>
                  </a:lnTo>
                  <a:lnTo>
                    <a:pt x="4460" y="4818"/>
                  </a:lnTo>
                  <a:lnTo>
                    <a:pt x="4328" y="4920"/>
                  </a:lnTo>
                  <a:lnTo>
                    <a:pt x="4188" y="5015"/>
                  </a:lnTo>
                  <a:lnTo>
                    <a:pt x="4045" y="5103"/>
                  </a:lnTo>
                  <a:lnTo>
                    <a:pt x="3895" y="5181"/>
                  </a:lnTo>
                  <a:lnTo>
                    <a:pt x="3741" y="5249"/>
                  </a:lnTo>
                  <a:lnTo>
                    <a:pt x="3581" y="5309"/>
                  </a:lnTo>
                  <a:lnTo>
                    <a:pt x="3416" y="5357"/>
                  </a:lnTo>
                  <a:lnTo>
                    <a:pt x="3249" y="5396"/>
                  </a:lnTo>
                  <a:lnTo>
                    <a:pt x="3076" y="5424"/>
                  </a:lnTo>
                  <a:lnTo>
                    <a:pt x="2899" y="5441"/>
                  </a:lnTo>
                  <a:lnTo>
                    <a:pt x="2721" y="5446"/>
                  </a:lnTo>
                  <a:lnTo>
                    <a:pt x="2543" y="5441"/>
                  </a:lnTo>
                  <a:lnTo>
                    <a:pt x="2366" y="5424"/>
                  </a:lnTo>
                  <a:lnTo>
                    <a:pt x="2195" y="5396"/>
                  </a:lnTo>
                  <a:lnTo>
                    <a:pt x="2026" y="5357"/>
                  </a:lnTo>
                  <a:lnTo>
                    <a:pt x="1861" y="5309"/>
                  </a:lnTo>
                  <a:lnTo>
                    <a:pt x="1701" y="5249"/>
                  </a:lnTo>
                  <a:lnTo>
                    <a:pt x="1547" y="5181"/>
                  </a:lnTo>
                  <a:lnTo>
                    <a:pt x="1397" y="5103"/>
                  </a:lnTo>
                  <a:lnTo>
                    <a:pt x="1254" y="5015"/>
                  </a:lnTo>
                  <a:lnTo>
                    <a:pt x="1114" y="4920"/>
                  </a:lnTo>
                  <a:lnTo>
                    <a:pt x="983" y="4818"/>
                  </a:lnTo>
                  <a:lnTo>
                    <a:pt x="858" y="4707"/>
                  </a:lnTo>
                  <a:lnTo>
                    <a:pt x="739" y="4588"/>
                  </a:lnTo>
                  <a:lnTo>
                    <a:pt x="628" y="4463"/>
                  </a:lnTo>
                  <a:lnTo>
                    <a:pt x="526" y="4331"/>
                  </a:lnTo>
                  <a:lnTo>
                    <a:pt x="431" y="4192"/>
                  </a:lnTo>
                  <a:lnTo>
                    <a:pt x="344" y="4049"/>
                  </a:lnTo>
                  <a:lnTo>
                    <a:pt x="266" y="3898"/>
                  </a:lnTo>
                  <a:lnTo>
                    <a:pt x="197" y="3744"/>
                  </a:lnTo>
                  <a:lnTo>
                    <a:pt x="137" y="3584"/>
                  </a:lnTo>
                  <a:lnTo>
                    <a:pt x="89" y="3419"/>
                  </a:lnTo>
                  <a:lnTo>
                    <a:pt x="50" y="3250"/>
                  </a:lnTo>
                  <a:lnTo>
                    <a:pt x="22" y="3079"/>
                  </a:lnTo>
                  <a:lnTo>
                    <a:pt x="6" y="2902"/>
                  </a:lnTo>
                  <a:lnTo>
                    <a:pt x="0" y="2724"/>
                  </a:lnTo>
                  <a:lnTo>
                    <a:pt x="6" y="2546"/>
                  </a:lnTo>
                  <a:lnTo>
                    <a:pt x="22" y="2369"/>
                  </a:lnTo>
                  <a:lnTo>
                    <a:pt x="50" y="2196"/>
                  </a:lnTo>
                  <a:lnTo>
                    <a:pt x="89" y="2029"/>
                  </a:lnTo>
                  <a:lnTo>
                    <a:pt x="137" y="1864"/>
                  </a:lnTo>
                  <a:lnTo>
                    <a:pt x="197" y="1704"/>
                  </a:lnTo>
                  <a:lnTo>
                    <a:pt x="266" y="1550"/>
                  </a:lnTo>
                  <a:lnTo>
                    <a:pt x="344" y="1399"/>
                  </a:lnTo>
                  <a:lnTo>
                    <a:pt x="431" y="1256"/>
                  </a:lnTo>
                  <a:lnTo>
                    <a:pt x="526" y="1117"/>
                  </a:lnTo>
                  <a:lnTo>
                    <a:pt x="628" y="985"/>
                  </a:lnTo>
                  <a:lnTo>
                    <a:pt x="739" y="860"/>
                  </a:lnTo>
                  <a:lnTo>
                    <a:pt x="858" y="741"/>
                  </a:lnTo>
                  <a:lnTo>
                    <a:pt x="983" y="630"/>
                  </a:lnTo>
                  <a:lnTo>
                    <a:pt x="1114" y="528"/>
                  </a:lnTo>
                  <a:lnTo>
                    <a:pt x="1254" y="431"/>
                  </a:lnTo>
                  <a:lnTo>
                    <a:pt x="1397" y="346"/>
                  </a:lnTo>
                  <a:lnTo>
                    <a:pt x="1547" y="268"/>
                  </a:lnTo>
                  <a:lnTo>
                    <a:pt x="1701" y="199"/>
                  </a:lnTo>
                  <a:lnTo>
                    <a:pt x="1861" y="139"/>
                  </a:lnTo>
                  <a:lnTo>
                    <a:pt x="2026" y="91"/>
                  </a:lnTo>
                  <a:lnTo>
                    <a:pt x="2195" y="52"/>
                  </a:lnTo>
                  <a:lnTo>
                    <a:pt x="2366" y="24"/>
                  </a:lnTo>
                  <a:lnTo>
                    <a:pt x="2543" y="7"/>
                  </a:lnTo>
                  <a:lnTo>
                    <a:pt x="272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89" name="Google Shape;10789;p24"/>
            <p:cNvSpPr/>
            <p:nvPr/>
          </p:nvSpPr>
          <p:spPr>
            <a:xfrm>
              <a:off x="3917" y="634"/>
              <a:ext cx="1447" cy="1449"/>
            </a:xfrm>
            <a:custGeom>
              <a:rect b="b" l="l" r="r" t="t"/>
              <a:pathLst>
                <a:path extrusionOk="0" h="2897" w="2894">
                  <a:moveTo>
                    <a:pt x="346" y="353"/>
                  </a:moveTo>
                  <a:lnTo>
                    <a:pt x="346" y="2551"/>
                  </a:lnTo>
                  <a:lnTo>
                    <a:pt x="2541" y="2551"/>
                  </a:lnTo>
                  <a:lnTo>
                    <a:pt x="2526" y="2397"/>
                  </a:lnTo>
                  <a:lnTo>
                    <a:pt x="2498" y="2245"/>
                  </a:lnTo>
                  <a:lnTo>
                    <a:pt x="2463" y="2096"/>
                  </a:lnTo>
                  <a:lnTo>
                    <a:pt x="2419" y="1947"/>
                  </a:lnTo>
                  <a:lnTo>
                    <a:pt x="2363" y="1804"/>
                  </a:lnTo>
                  <a:lnTo>
                    <a:pt x="2298" y="1665"/>
                  </a:lnTo>
                  <a:lnTo>
                    <a:pt x="2225" y="1529"/>
                  </a:lnTo>
                  <a:lnTo>
                    <a:pt x="2144" y="1397"/>
                  </a:lnTo>
                  <a:lnTo>
                    <a:pt x="2053" y="1273"/>
                  </a:lnTo>
                  <a:lnTo>
                    <a:pt x="1952" y="1152"/>
                  </a:lnTo>
                  <a:lnTo>
                    <a:pt x="1846" y="1039"/>
                  </a:lnTo>
                  <a:lnTo>
                    <a:pt x="1733" y="933"/>
                  </a:lnTo>
                  <a:lnTo>
                    <a:pt x="1614" y="836"/>
                  </a:lnTo>
                  <a:lnTo>
                    <a:pt x="1490" y="747"/>
                  </a:lnTo>
                  <a:lnTo>
                    <a:pt x="1360" y="667"/>
                  </a:lnTo>
                  <a:lnTo>
                    <a:pt x="1226" y="594"/>
                  </a:lnTo>
                  <a:lnTo>
                    <a:pt x="1087" y="531"/>
                  </a:lnTo>
                  <a:lnTo>
                    <a:pt x="944" y="477"/>
                  </a:lnTo>
                  <a:lnTo>
                    <a:pt x="799" y="431"/>
                  </a:lnTo>
                  <a:lnTo>
                    <a:pt x="650" y="396"/>
                  </a:lnTo>
                  <a:lnTo>
                    <a:pt x="498" y="370"/>
                  </a:lnTo>
                  <a:lnTo>
                    <a:pt x="346" y="353"/>
                  </a:lnTo>
                  <a:close/>
                  <a:moveTo>
                    <a:pt x="173" y="0"/>
                  </a:moveTo>
                  <a:lnTo>
                    <a:pt x="338" y="5"/>
                  </a:lnTo>
                  <a:lnTo>
                    <a:pt x="504" y="20"/>
                  </a:lnTo>
                  <a:lnTo>
                    <a:pt x="667" y="46"/>
                  </a:lnTo>
                  <a:lnTo>
                    <a:pt x="829" y="80"/>
                  </a:lnTo>
                  <a:lnTo>
                    <a:pt x="986" y="124"/>
                  </a:lnTo>
                  <a:lnTo>
                    <a:pt x="1141" y="178"/>
                  </a:lnTo>
                  <a:lnTo>
                    <a:pt x="1291" y="241"/>
                  </a:lnTo>
                  <a:lnTo>
                    <a:pt x="1438" y="314"/>
                  </a:lnTo>
                  <a:lnTo>
                    <a:pt x="1581" y="394"/>
                  </a:lnTo>
                  <a:lnTo>
                    <a:pt x="1718" y="483"/>
                  </a:lnTo>
                  <a:lnTo>
                    <a:pt x="1852" y="580"/>
                  </a:lnTo>
                  <a:lnTo>
                    <a:pt x="1978" y="686"/>
                  </a:lnTo>
                  <a:lnTo>
                    <a:pt x="2099" y="799"/>
                  </a:lnTo>
                  <a:lnTo>
                    <a:pt x="2212" y="922"/>
                  </a:lnTo>
                  <a:lnTo>
                    <a:pt x="2318" y="1048"/>
                  </a:lnTo>
                  <a:lnTo>
                    <a:pt x="2415" y="1180"/>
                  </a:lnTo>
                  <a:lnTo>
                    <a:pt x="2504" y="1317"/>
                  </a:lnTo>
                  <a:lnTo>
                    <a:pt x="2584" y="1460"/>
                  </a:lnTo>
                  <a:lnTo>
                    <a:pt x="2654" y="1605"/>
                  </a:lnTo>
                  <a:lnTo>
                    <a:pt x="2716" y="1756"/>
                  </a:lnTo>
                  <a:lnTo>
                    <a:pt x="2770" y="1910"/>
                  </a:lnTo>
                  <a:lnTo>
                    <a:pt x="2814" y="2066"/>
                  </a:lnTo>
                  <a:lnTo>
                    <a:pt x="2848" y="2226"/>
                  </a:lnTo>
                  <a:lnTo>
                    <a:pt x="2874" y="2386"/>
                  </a:lnTo>
                  <a:lnTo>
                    <a:pt x="2888" y="2549"/>
                  </a:lnTo>
                  <a:lnTo>
                    <a:pt x="2894" y="2715"/>
                  </a:lnTo>
                  <a:lnTo>
                    <a:pt x="2894" y="2724"/>
                  </a:lnTo>
                  <a:lnTo>
                    <a:pt x="2890" y="2763"/>
                  </a:lnTo>
                  <a:lnTo>
                    <a:pt x="2877" y="2800"/>
                  </a:lnTo>
                  <a:lnTo>
                    <a:pt x="2857" y="2832"/>
                  </a:lnTo>
                  <a:lnTo>
                    <a:pt x="2829" y="2858"/>
                  </a:lnTo>
                  <a:lnTo>
                    <a:pt x="2797" y="2878"/>
                  </a:lnTo>
                  <a:lnTo>
                    <a:pt x="2760" y="2891"/>
                  </a:lnTo>
                  <a:lnTo>
                    <a:pt x="2721" y="2897"/>
                  </a:lnTo>
                  <a:lnTo>
                    <a:pt x="173" y="2897"/>
                  </a:lnTo>
                  <a:lnTo>
                    <a:pt x="132" y="2891"/>
                  </a:lnTo>
                  <a:lnTo>
                    <a:pt x="97" y="2878"/>
                  </a:lnTo>
                  <a:lnTo>
                    <a:pt x="63" y="2858"/>
                  </a:lnTo>
                  <a:lnTo>
                    <a:pt x="37" y="2832"/>
                  </a:lnTo>
                  <a:lnTo>
                    <a:pt x="17" y="2800"/>
                  </a:lnTo>
                  <a:lnTo>
                    <a:pt x="4" y="2763"/>
                  </a:lnTo>
                  <a:lnTo>
                    <a:pt x="0" y="2724"/>
                  </a:lnTo>
                  <a:lnTo>
                    <a:pt x="0" y="173"/>
                  </a:lnTo>
                  <a:lnTo>
                    <a:pt x="4" y="134"/>
                  </a:lnTo>
                  <a:lnTo>
                    <a:pt x="17" y="96"/>
                  </a:lnTo>
                  <a:lnTo>
                    <a:pt x="37" y="65"/>
                  </a:lnTo>
                  <a:lnTo>
                    <a:pt x="63" y="39"/>
                  </a:lnTo>
                  <a:lnTo>
                    <a:pt x="97" y="18"/>
                  </a:lnTo>
                  <a:lnTo>
                    <a:pt x="132" y="5"/>
                  </a:lnTo>
                  <a:lnTo>
                    <a:pt x="17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90" name="Google Shape;10790;p24"/>
          <p:cNvGrpSpPr/>
          <p:nvPr/>
        </p:nvGrpSpPr>
        <p:grpSpPr>
          <a:xfrm>
            <a:off x="927230" y="14715468"/>
            <a:ext cx="597796" cy="597514"/>
            <a:chOff x="3771" y="2943"/>
            <a:chExt cx="3139" cy="3137"/>
          </a:xfrm>
        </p:grpSpPr>
        <p:sp>
          <p:nvSpPr>
            <p:cNvPr id="10791" name="Google Shape;10791;p24"/>
            <p:cNvSpPr/>
            <p:nvPr/>
          </p:nvSpPr>
          <p:spPr>
            <a:xfrm>
              <a:off x="3771" y="2943"/>
              <a:ext cx="3139" cy="3137"/>
            </a:xfrm>
            <a:custGeom>
              <a:rect b="b" l="l" r="r" t="t"/>
              <a:pathLst>
                <a:path extrusionOk="0" h="6274" w="6277">
                  <a:moveTo>
                    <a:pt x="2910" y="948"/>
                  </a:moveTo>
                  <a:lnTo>
                    <a:pt x="2755" y="969"/>
                  </a:lnTo>
                  <a:lnTo>
                    <a:pt x="2606" y="1001"/>
                  </a:lnTo>
                  <a:lnTo>
                    <a:pt x="2461" y="1041"/>
                  </a:lnTo>
                  <a:lnTo>
                    <a:pt x="2318" y="1093"/>
                  </a:lnTo>
                  <a:lnTo>
                    <a:pt x="2182" y="1154"/>
                  </a:lnTo>
                  <a:lnTo>
                    <a:pt x="2050" y="1223"/>
                  </a:lnTo>
                  <a:lnTo>
                    <a:pt x="1924" y="1301"/>
                  </a:lnTo>
                  <a:lnTo>
                    <a:pt x="1804" y="1385"/>
                  </a:lnTo>
                  <a:lnTo>
                    <a:pt x="1689" y="1478"/>
                  </a:lnTo>
                  <a:lnTo>
                    <a:pt x="1580" y="1580"/>
                  </a:lnTo>
                  <a:lnTo>
                    <a:pt x="1481" y="1689"/>
                  </a:lnTo>
                  <a:lnTo>
                    <a:pt x="1387" y="1801"/>
                  </a:lnTo>
                  <a:lnTo>
                    <a:pt x="1301" y="1923"/>
                  </a:lnTo>
                  <a:lnTo>
                    <a:pt x="1223" y="2049"/>
                  </a:lnTo>
                  <a:lnTo>
                    <a:pt x="1154" y="2181"/>
                  </a:lnTo>
                  <a:lnTo>
                    <a:pt x="1093" y="2317"/>
                  </a:lnTo>
                  <a:lnTo>
                    <a:pt x="1041" y="2458"/>
                  </a:lnTo>
                  <a:lnTo>
                    <a:pt x="1001" y="2605"/>
                  </a:lnTo>
                  <a:lnTo>
                    <a:pt x="969" y="2754"/>
                  </a:lnTo>
                  <a:lnTo>
                    <a:pt x="948" y="2907"/>
                  </a:lnTo>
                  <a:lnTo>
                    <a:pt x="1221" y="2907"/>
                  </a:lnTo>
                  <a:lnTo>
                    <a:pt x="1269" y="2913"/>
                  </a:lnTo>
                  <a:lnTo>
                    <a:pt x="1311" y="2926"/>
                  </a:lnTo>
                  <a:lnTo>
                    <a:pt x="1351" y="2947"/>
                  </a:lnTo>
                  <a:lnTo>
                    <a:pt x="1383" y="2974"/>
                  </a:lnTo>
                  <a:lnTo>
                    <a:pt x="1412" y="3008"/>
                  </a:lnTo>
                  <a:lnTo>
                    <a:pt x="1433" y="3048"/>
                  </a:lnTo>
                  <a:lnTo>
                    <a:pt x="1446" y="3090"/>
                  </a:lnTo>
                  <a:lnTo>
                    <a:pt x="1450" y="3136"/>
                  </a:lnTo>
                  <a:lnTo>
                    <a:pt x="1446" y="3184"/>
                  </a:lnTo>
                  <a:lnTo>
                    <a:pt x="1433" y="3226"/>
                  </a:lnTo>
                  <a:lnTo>
                    <a:pt x="1412" y="3264"/>
                  </a:lnTo>
                  <a:lnTo>
                    <a:pt x="1383" y="3298"/>
                  </a:lnTo>
                  <a:lnTo>
                    <a:pt x="1351" y="3327"/>
                  </a:lnTo>
                  <a:lnTo>
                    <a:pt x="1311" y="3348"/>
                  </a:lnTo>
                  <a:lnTo>
                    <a:pt x="1269" y="3361"/>
                  </a:lnTo>
                  <a:lnTo>
                    <a:pt x="1221" y="3365"/>
                  </a:lnTo>
                  <a:lnTo>
                    <a:pt x="948" y="3365"/>
                  </a:lnTo>
                  <a:lnTo>
                    <a:pt x="969" y="3520"/>
                  </a:lnTo>
                  <a:lnTo>
                    <a:pt x="1001" y="3669"/>
                  </a:lnTo>
                  <a:lnTo>
                    <a:pt x="1041" y="3814"/>
                  </a:lnTo>
                  <a:lnTo>
                    <a:pt x="1093" y="3955"/>
                  </a:lnTo>
                  <a:lnTo>
                    <a:pt x="1154" y="4093"/>
                  </a:lnTo>
                  <a:lnTo>
                    <a:pt x="1223" y="4225"/>
                  </a:lnTo>
                  <a:lnTo>
                    <a:pt x="1301" y="4351"/>
                  </a:lnTo>
                  <a:lnTo>
                    <a:pt x="1387" y="4471"/>
                  </a:lnTo>
                  <a:lnTo>
                    <a:pt x="1481" y="4585"/>
                  </a:lnTo>
                  <a:lnTo>
                    <a:pt x="1580" y="4692"/>
                  </a:lnTo>
                  <a:lnTo>
                    <a:pt x="1689" y="4794"/>
                  </a:lnTo>
                  <a:lnTo>
                    <a:pt x="1804" y="4887"/>
                  </a:lnTo>
                  <a:lnTo>
                    <a:pt x="1924" y="4973"/>
                  </a:lnTo>
                  <a:lnTo>
                    <a:pt x="2050" y="5051"/>
                  </a:lnTo>
                  <a:lnTo>
                    <a:pt x="2182" y="5120"/>
                  </a:lnTo>
                  <a:lnTo>
                    <a:pt x="2318" y="5181"/>
                  </a:lnTo>
                  <a:lnTo>
                    <a:pt x="2461" y="5231"/>
                  </a:lnTo>
                  <a:lnTo>
                    <a:pt x="2606" y="5273"/>
                  </a:lnTo>
                  <a:lnTo>
                    <a:pt x="2755" y="5305"/>
                  </a:lnTo>
                  <a:lnTo>
                    <a:pt x="2910" y="5326"/>
                  </a:lnTo>
                  <a:lnTo>
                    <a:pt x="2910" y="5051"/>
                  </a:lnTo>
                  <a:lnTo>
                    <a:pt x="2914" y="5006"/>
                  </a:lnTo>
                  <a:lnTo>
                    <a:pt x="2927" y="4964"/>
                  </a:lnTo>
                  <a:lnTo>
                    <a:pt x="2948" y="4923"/>
                  </a:lnTo>
                  <a:lnTo>
                    <a:pt x="2977" y="4891"/>
                  </a:lnTo>
                  <a:lnTo>
                    <a:pt x="3009" y="4862"/>
                  </a:lnTo>
                  <a:lnTo>
                    <a:pt x="3050" y="4841"/>
                  </a:lnTo>
                  <a:lnTo>
                    <a:pt x="3092" y="4828"/>
                  </a:lnTo>
                  <a:lnTo>
                    <a:pt x="3137" y="4822"/>
                  </a:lnTo>
                  <a:lnTo>
                    <a:pt x="3185" y="4828"/>
                  </a:lnTo>
                  <a:lnTo>
                    <a:pt x="3227" y="4841"/>
                  </a:lnTo>
                  <a:lnTo>
                    <a:pt x="3267" y="4862"/>
                  </a:lnTo>
                  <a:lnTo>
                    <a:pt x="3300" y="4891"/>
                  </a:lnTo>
                  <a:lnTo>
                    <a:pt x="3328" y="4923"/>
                  </a:lnTo>
                  <a:lnTo>
                    <a:pt x="3349" y="4964"/>
                  </a:lnTo>
                  <a:lnTo>
                    <a:pt x="3363" y="5006"/>
                  </a:lnTo>
                  <a:lnTo>
                    <a:pt x="3367" y="5051"/>
                  </a:lnTo>
                  <a:lnTo>
                    <a:pt x="3367" y="5326"/>
                  </a:lnTo>
                  <a:lnTo>
                    <a:pt x="3521" y="5305"/>
                  </a:lnTo>
                  <a:lnTo>
                    <a:pt x="3670" y="5273"/>
                  </a:lnTo>
                  <a:lnTo>
                    <a:pt x="3816" y="5231"/>
                  </a:lnTo>
                  <a:lnTo>
                    <a:pt x="3957" y="5181"/>
                  </a:lnTo>
                  <a:lnTo>
                    <a:pt x="4095" y="5120"/>
                  </a:lnTo>
                  <a:lnTo>
                    <a:pt x="4226" y="5051"/>
                  </a:lnTo>
                  <a:lnTo>
                    <a:pt x="4353" y="4973"/>
                  </a:lnTo>
                  <a:lnTo>
                    <a:pt x="4473" y="4887"/>
                  </a:lnTo>
                  <a:lnTo>
                    <a:pt x="4588" y="4794"/>
                  </a:lnTo>
                  <a:lnTo>
                    <a:pt x="4697" y="4692"/>
                  </a:lnTo>
                  <a:lnTo>
                    <a:pt x="4796" y="4585"/>
                  </a:lnTo>
                  <a:lnTo>
                    <a:pt x="4889" y="4471"/>
                  </a:lnTo>
                  <a:lnTo>
                    <a:pt x="4975" y="4351"/>
                  </a:lnTo>
                  <a:lnTo>
                    <a:pt x="5054" y="4225"/>
                  </a:lnTo>
                  <a:lnTo>
                    <a:pt x="5123" y="4093"/>
                  </a:lnTo>
                  <a:lnTo>
                    <a:pt x="5184" y="3955"/>
                  </a:lnTo>
                  <a:lnTo>
                    <a:pt x="5235" y="3814"/>
                  </a:lnTo>
                  <a:lnTo>
                    <a:pt x="5275" y="3669"/>
                  </a:lnTo>
                  <a:lnTo>
                    <a:pt x="5308" y="3520"/>
                  </a:lnTo>
                  <a:lnTo>
                    <a:pt x="5329" y="3365"/>
                  </a:lnTo>
                  <a:lnTo>
                    <a:pt x="5056" y="3365"/>
                  </a:lnTo>
                  <a:lnTo>
                    <a:pt x="5008" y="3361"/>
                  </a:lnTo>
                  <a:lnTo>
                    <a:pt x="4966" y="3348"/>
                  </a:lnTo>
                  <a:lnTo>
                    <a:pt x="4926" y="3327"/>
                  </a:lnTo>
                  <a:lnTo>
                    <a:pt x="4893" y="3298"/>
                  </a:lnTo>
                  <a:lnTo>
                    <a:pt x="4865" y="3264"/>
                  </a:lnTo>
                  <a:lnTo>
                    <a:pt x="4844" y="3226"/>
                  </a:lnTo>
                  <a:lnTo>
                    <a:pt x="4830" y="3184"/>
                  </a:lnTo>
                  <a:lnTo>
                    <a:pt x="4826" y="3136"/>
                  </a:lnTo>
                  <a:lnTo>
                    <a:pt x="4830" y="3090"/>
                  </a:lnTo>
                  <a:lnTo>
                    <a:pt x="4844" y="3048"/>
                  </a:lnTo>
                  <a:lnTo>
                    <a:pt x="4865" y="3008"/>
                  </a:lnTo>
                  <a:lnTo>
                    <a:pt x="4893" y="2974"/>
                  </a:lnTo>
                  <a:lnTo>
                    <a:pt x="4926" y="2947"/>
                  </a:lnTo>
                  <a:lnTo>
                    <a:pt x="4966" y="2926"/>
                  </a:lnTo>
                  <a:lnTo>
                    <a:pt x="5008" y="2913"/>
                  </a:lnTo>
                  <a:lnTo>
                    <a:pt x="5056" y="2907"/>
                  </a:lnTo>
                  <a:lnTo>
                    <a:pt x="5329" y="2907"/>
                  </a:lnTo>
                  <a:lnTo>
                    <a:pt x="5308" y="2754"/>
                  </a:lnTo>
                  <a:lnTo>
                    <a:pt x="5275" y="2605"/>
                  </a:lnTo>
                  <a:lnTo>
                    <a:pt x="5235" y="2458"/>
                  </a:lnTo>
                  <a:lnTo>
                    <a:pt x="5184" y="2317"/>
                  </a:lnTo>
                  <a:lnTo>
                    <a:pt x="5123" y="2181"/>
                  </a:lnTo>
                  <a:lnTo>
                    <a:pt x="5054" y="2049"/>
                  </a:lnTo>
                  <a:lnTo>
                    <a:pt x="4975" y="1923"/>
                  </a:lnTo>
                  <a:lnTo>
                    <a:pt x="4889" y="1801"/>
                  </a:lnTo>
                  <a:lnTo>
                    <a:pt x="4796" y="1689"/>
                  </a:lnTo>
                  <a:lnTo>
                    <a:pt x="4697" y="1580"/>
                  </a:lnTo>
                  <a:lnTo>
                    <a:pt x="4588" y="1478"/>
                  </a:lnTo>
                  <a:lnTo>
                    <a:pt x="4473" y="1385"/>
                  </a:lnTo>
                  <a:lnTo>
                    <a:pt x="4353" y="1301"/>
                  </a:lnTo>
                  <a:lnTo>
                    <a:pt x="4226" y="1223"/>
                  </a:lnTo>
                  <a:lnTo>
                    <a:pt x="4095" y="1154"/>
                  </a:lnTo>
                  <a:lnTo>
                    <a:pt x="3957" y="1093"/>
                  </a:lnTo>
                  <a:lnTo>
                    <a:pt x="3816" y="1041"/>
                  </a:lnTo>
                  <a:lnTo>
                    <a:pt x="3670" y="1001"/>
                  </a:lnTo>
                  <a:lnTo>
                    <a:pt x="3521" y="969"/>
                  </a:lnTo>
                  <a:lnTo>
                    <a:pt x="3367" y="948"/>
                  </a:lnTo>
                  <a:lnTo>
                    <a:pt x="3367" y="1221"/>
                  </a:lnTo>
                  <a:lnTo>
                    <a:pt x="3363" y="1266"/>
                  </a:lnTo>
                  <a:lnTo>
                    <a:pt x="3349" y="1310"/>
                  </a:lnTo>
                  <a:lnTo>
                    <a:pt x="3328" y="1349"/>
                  </a:lnTo>
                  <a:lnTo>
                    <a:pt x="3300" y="1383"/>
                  </a:lnTo>
                  <a:lnTo>
                    <a:pt x="3267" y="1412"/>
                  </a:lnTo>
                  <a:lnTo>
                    <a:pt x="3227" y="1433"/>
                  </a:lnTo>
                  <a:lnTo>
                    <a:pt x="3185" y="1446"/>
                  </a:lnTo>
                  <a:lnTo>
                    <a:pt x="3137" y="1450"/>
                  </a:lnTo>
                  <a:lnTo>
                    <a:pt x="3092" y="1446"/>
                  </a:lnTo>
                  <a:lnTo>
                    <a:pt x="3050" y="1433"/>
                  </a:lnTo>
                  <a:lnTo>
                    <a:pt x="3009" y="1412"/>
                  </a:lnTo>
                  <a:lnTo>
                    <a:pt x="2977" y="1383"/>
                  </a:lnTo>
                  <a:lnTo>
                    <a:pt x="2948" y="1349"/>
                  </a:lnTo>
                  <a:lnTo>
                    <a:pt x="2927" y="1310"/>
                  </a:lnTo>
                  <a:lnTo>
                    <a:pt x="2914" y="1266"/>
                  </a:lnTo>
                  <a:lnTo>
                    <a:pt x="2910" y="1221"/>
                  </a:lnTo>
                  <a:lnTo>
                    <a:pt x="2910" y="948"/>
                  </a:lnTo>
                  <a:close/>
                  <a:moveTo>
                    <a:pt x="3137" y="0"/>
                  </a:moveTo>
                  <a:lnTo>
                    <a:pt x="3185" y="4"/>
                  </a:lnTo>
                  <a:lnTo>
                    <a:pt x="3227" y="18"/>
                  </a:lnTo>
                  <a:lnTo>
                    <a:pt x="3267" y="39"/>
                  </a:lnTo>
                  <a:lnTo>
                    <a:pt x="3300" y="67"/>
                  </a:lnTo>
                  <a:lnTo>
                    <a:pt x="3328" y="102"/>
                  </a:lnTo>
                  <a:lnTo>
                    <a:pt x="3349" y="140"/>
                  </a:lnTo>
                  <a:lnTo>
                    <a:pt x="3363" y="184"/>
                  </a:lnTo>
                  <a:lnTo>
                    <a:pt x="3367" y="230"/>
                  </a:lnTo>
                  <a:lnTo>
                    <a:pt x="3367" y="503"/>
                  </a:lnTo>
                  <a:lnTo>
                    <a:pt x="3541" y="524"/>
                  </a:lnTo>
                  <a:lnTo>
                    <a:pt x="3709" y="556"/>
                  </a:lnTo>
                  <a:lnTo>
                    <a:pt x="3875" y="598"/>
                  </a:lnTo>
                  <a:lnTo>
                    <a:pt x="4035" y="650"/>
                  </a:lnTo>
                  <a:lnTo>
                    <a:pt x="4190" y="711"/>
                  </a:lnTo>
                  <a:lnTo>
                    <a:pt x="4341" y="783"/>
                  </a:lnTo>
                  <a:lnTo>
                    <a:pt x="4486" y="864"/>
                  </a:lnTo>
                  <a:lnTo>
                    <a:pt x="4628" y="951"/>
                  </a:lnTo>
                  <a:lnTo>
                    <a:pt x="4761" y="1049"/>
                  </a:lnTo>
                  <a:lnTo>
                    <a:pt x="4888" y="1156"/>
                  </a:lnTo>
                  <a:lnTo>
                    <a:pt x="5008" y="1268"/>
                  </a:lnTo>
                  <a:lnTo>
                    <a:pt x="5121" y="1389"/>
                  </a:lnTo>
                  <a:lnTo>
                    <a:pt x="5226" y="1515"/>
                  </a:lnTo>
                  <a:lnTo>
                    <a:pt x="5323" y="1648"/>
                  </a:lnTo>
                  <a:lnTo>
                    <a:pt x="5413" y="1788"/>
                  </a:lnTo>
                  <a:lnTo>
                    <a:pt x="5493" y="1935"/>
                  </a:lnTo>
                  <a:lnTo>
                    <a:pt x="5566" y="2086"/>
                  </a:lnTo>
                  <a:lnTo>
                    <a:pt x="5627" y="2240"/>
                  </a:lnTo>
                  <a:lnTo>
                    <a:pt x="5679" y="2401"/>
                  </a:lnTo>
                  <a:lnTo>
                    <a:pt x="5721" y="2567"/>
                  </a:lnTo>
                  <a:lnTo>
                    <a:pt x="5753" y="2735"/>
                  </a:lnTo>
                  <a:lnTo>
                    <a:pt x="5772" y="2907"/>
                  </a:lnTo>
                  <a:lnTo>
                    <a:pt x="6047" y="2907"/>
                  </a:lnTo>
                  <a:lnTo>
                    <a:pt x="6093" y="2913"/>
                  </a:lnTo>
                  <a:lnTo>
                    <a:pt x="6135" y="2926"/>
                  </a:lnTo>
                  <a:lnTo>
                    <a:pt x="6175" y="2947"/>
                  </a:lnTo>
                  <a:lnTo>
                    <a:pt x="6208" y="2974"/>
                  </a:lnTo>
                  <a:lnTo>
                    <a:pt x="6237" y="3008"/>
                  </a:lnTo>
                  <a:lnTo>
                    <a:pt x="6258" y="3048"/>
                  </a:lnTo>
                  <a:lnTo>
                    <a:pt x="6271" y="3090"/>
                  </a:lnTo>
                  <a:lnTo>
                    <a:pt x="6277" y="3136"/>
                  </a:lnTo>
                  <a:lnTo>
                    <a:pt x="6271" y="3184"/>
                  </a:lnTo>
                  <a:lnTo>
                    <a:pt x="6258" y="3226"/>
                  </a:lnTo>
                  <a:lnTo>
                    <a:pt x="6237" y="3264"/>
                  </a:lnTo>
                  <a:lnTo>
                    <a:pt x="6210" y="3298"/>
                  </a:lnTo>
                  <a:lnTo>
                    <a:pt x="6175" y="3327"/>
                  </a:lnTo>
                  <a:lnTo>
                    <a:pt x="6137" y="3348"/>
                  </a:lnTo>
                  <a:lnTo>
                    <a:pt x="6093" y="3361"/>
                  </a:lnTo>
                  <a:lnTo>
                    <a:pt x="6047" y="3365"/>
                  </a:lnTo>
                  <a:lnTo>
                    <a:pt x="5772" y="3365"/>
                  </a:lnTo>
                  <a:lnTo>
                    <a:pt x="5753" y="3539"/>
                  </a:lnTo>
                  <a:lnTo>
                    <a:pt x="5721" y="3707"/>
                  </a:lnTo>
                  <a:lnTo>
                    <a:pt x="5679" y="3871"/>
                  </a:lnTo>
                  <a:lnTo>
                    <a:pt x="5627" y="4032"/>
                  </a:lnTo>
                  <a:lnTo>
                    <a:pt x="5566" y="4188"/>
                  </a:lnTo>
                  <a:lnTo>
                    <a:pt x="5493" y="4339"/>
                  </a:lnTo>
                  <a:lnTo>
                    <a:pt x="5413" y="4484"/>
                  </a:lnTo>
                  <a:lnTo>
                    <a:pt x="5323" y="4624"/>
                  </a:lnTo>
                  <a:lnTo>
                    <a:pt x="5226" y="4757"/>
                  </a:lnTo>
                  <a:lnTo>
                    <a:pt x="5121" y="4885"/>
                  </a:lnTo>
                  <a:lnTo>
                    <a:pt x="5008" y="5006"/>
                  </a:lnTo>
                  <a:lnTo>
                    <a:pt x="4888" y="5118"/>
                  </a:lnTo>
                  <a:lnTo>
                    <a:pt x="4761" y="5223"/>
                  </a:lnTo>
                  <a:lnTo>
                    <a:pt x="4628" y="5321"/>
                  </a:lnTo>
                  <a:lnTo>
                    <a:pt x="4486" y="5410"/>
                  </a:lnTo>
                  <a:lnTo>
                    <a:pt x="4341" y="5491"/>
                  </a:lnTo>
                  <a:lnTo>
                    <a:pt x="4190" y="5561"/>
                  </a:lnTo>
                  <a:lnTo>
                    <a:pt x="4035" y="5624"/>
                  </a:lnTo>
                  <a:lnTo>
                    <a:pt x="3875" y="5676"/>
                  </a:lnTo>
                  <a:lnTo>
                    <a:pt x="3709" y="5718"/>
                  </a:lnTo>
                  <a:lnTo>
                    <a:pt x="3541" y="5750"/>
                  </a:lnTo>
                  <a:lnTo>
                    <a:pt x="3367" y="5769"/>
                  </a:lnTo>
                  <a:lnTo>
                    <a:pt x="3367" y="6044"/>
                  </a:lnTo>
                  <a:lnTo>
                    <a:pt x="3363" y="6090"/>
                  </a:lnTo>
                  <a:lnTo>
                    <a:pt x="3349" y="6132"/>
                  </a:lnTo>
                  <a:lnTo>
                    <a:pt x="3328" y="6172"/>
                  </a:lnTo>
                  <a:lnTo>
                    <a:pt x="3300" y="6207"/>
                  </a:lnTo>
                  <a:lnTo>
                    <a:pt x="3267" y="6234"/>
                  </a:lnTo>
                  <a:lnTo>
                    <a:pt x="3227" y="6255"/>
                  </a:lnTo>
                  <a:lnTo>
                    <a:pt x="3185" y="6268"/>
                  </a:lnTo>
                  <a:lnTo>
                    <a:pt x="3137" y="6274"/>
                  </a:lnTo>
                  <a:lnTo>
                    <a:pt x="3092" y="6268"/>
                  </a:lnTo>
                  <a:lnTo>
                    <a:pt x="3050" y="6255"/>
                  </a:lnTo>
                  <a:lnTo>
                    <a:pt x="3009" y="6234"/>
                  </a:lnTo>
                  <a:lnTo>
                    <a:pt x="2977" y="6207"/>
                  </a:lnTo>
                  <a:lnTo>
                    <a:pt x="2948" y="6172"/>
                  </a:lnTo>
                  <a:lnTo>
                    <a:pt x="2927" y="6132"/>
                  </a:lnTo>
                  <a:lnTo>
                    <a:pt x="2914" y="6090"/>
                  </a:lnTo>
                  <a:lnTo>
                    <a:pt x="2910" y="6044"/>
                  </a:lnTo>
                  <a:lnTo>
                    <a:pt x="2910" y="5769"/>
                  </a:lnTo>
                  <a:lnTo>
                    <a:pt x="2736" y="5750"/>
                  </a:lnTo>
                  <a:lnTo>
                    <a:pt x="2568" y="5718"/>
                  </a:lnTo>
                  <a:lnTo>
                    <a:pt x="2402" y="5676"/>
                  </a:lnTo>
                  <a:lnTo>
                    <a:pt x="2241" y="5624"/>
                  </a:lnTo>
                  <a:lnTo>
                    <a:pt x="2087" y="5561"/>
                  </a:lnTo>
                  <a:lnTo>
                    <a:pt x="1936" y="5491"/>
                  </a:lnTo>
                  <a:lnTo>
                    <a:pt x="1788" y="5410"/>
                  </a:lnTo>
                  <a:lnTo>
                    <a:pt x="1649" y="5321"/>
                  </a:lnTo>
                  <a:lnTo>
                    <a:pt x="1515" y="5223"/>
                  </a:lnTo>
                  <a:lnTo>
                    <a:pt x="1389" y="5118"/>
                  </a:lnTo>
                  <a:lnTo>
                    <a:pt x="1269" y="5006"/>
                  </a:lnTo>
                  <a:lnTo>
                    <a:pt x="1156" y="4885"/>
                  </a:lnTo>
                  <a:lnTo>
                    <a:pt x="1051" y="4757"/>
                  </a:lnTo>
                  <a:lnTo>
                    <a:pt x="954" y="4624"/>
                  </a:lnTo>
                  <a:lnTo>
                    <a:pt x="864" y="4484"/>
                  </a:lnTo>
                  <a:lnTo>
                    <a:pt x="783" y="4339"/>
                  </a:lnTo>
                  <a:lnTo>
                    <a:pt x="711" y="4188"/>
                  </a:lnTo>
                  <a:lnTo>
                    <a:pt x="650" y="4032"/>
                  </a:lnTo>
                  <a:lnTo>
                    <a:pt x="598" y="3871"/>
                  </a:lnTo>
                  <a:lnTo>
                    <a:pt x="556" y="3707"/>
                  </a:lnTo>
                  <a:lnTo>
                    <a:pt x="524" y="3539"/>
                  </a:lnTo>
                  <a:lnTo>
                    <a:pt x="505" y="3365"/>
                  </a:lnTo>
                  <a:lnTo>
                    <a:pt x="229" y="3365"/>
                  </a:lnTo>
                  <a:lnTo>
                    <a:pt x="184" y="3361"/>
                  </a:lnTo>
                  <a:lnTo>
                    <a:pt x="140" y="3348"/>
                  </a:lnTo>
                  <a:lnTo>
                    <a:pt x="101" y="3327"/>
                  </a:lnTo>
                  <a:lnTo>
                    <a:pt x="67" y="3298"/>
                  </a:lnTo>
                  <a:lnTo>
                    <a:pt x="40" y="3264"/>
                  </a:lnTo>
                  <a:lnTo>
                    <a:pt x="19" y="3226"/>
                  </a:lnTo>
                  <a:lnTo>
                    <a:pt x="6" y="3184"/>
                  </a:lnTo>
                  <a:lnTo>
                    <a:pt x="0" y="3136"/>
                  </a:lnTo>
                  <a:lnTo>
                    <a:pt x="0" y="3136"/>
                  </a:lnTo>
                  <a:lnTo>
                    <a:pt x="6" y="3090"/>
                  </a:lnTo>
                  <a:lnTo>
                    <a:pt x="19" y="3048"/>
                  </a:lnTo>
                  <a:lnTo>
                    <a:pt x="40" y="3008"/>
                  </a:lnTo>
                  <a:lnTo>
                    <a:pt x="67" y="2974"/>
                  </a:lnTo>
                  <a:lnTo>
                    <a:pt x="101" y="2947"/>
                  </a:lnTo>
                  <a:lnTo>
                    <a:pt x="140" y="2926"/>
                  </a:lnTo>
                  <a:lnTo>
                    <a:pt x="184" y="2913"/>
                  </a:lnTo>
                  <a:lnTo>
                    <a:pt x="229" y="2907"/>
                  </a:lnTo>
                  <a:lnTo>
                    <a:pt x="505" y="2907"/>
                  </a:lnTo>
                  <a:lnTo>
                    <a:pt x="524" y="2735"/>
                  </a:lnTo>
                  <a:lnTo>
                    <a:pt x="556" y="2567"/>
                  </a:lnTo>
                  <a:lnTo>
                    <a:pt x="598" y="2401"/>
                  </a:lnTo>
                  <a:lnTo>
                    <a:pt x="650" y="2240"/>
                  </a:lnTo>
                  <a:lnTo>
                    <a:pt x="711" y="2086"/>
                  </a:lnTo>
                  <a:lnTo>
                    <a:pt x="783" y="1935"/>
                  </a:lnTo>
                  <a:lnTo>
                    <a:pt x="864" y="1788"/>
                  </a:lnTo>
                  <a:lnTo>
                    <a:pt x="954" y="1648"/>
                  </a:lnTo>
                  <a:lnTo>
                    <a:pt x="1051" y="1515"/>
                  </a:lnTo>
                  <a:lnTo>
                    <a:pt x="1156" y="1389"/>
                  </a:lnTo>
                  <a:lnTo>
                    <a:pt x="1269" y="1268"/>
                  </a:lnTo>
                  <a:lnTo>
                    <a:pt x="1389" y="1156"/>
                  </a:lnTo>
                  <a:lnTo>
                    <a:pt x="1515" y="1049"/>
                  </a:lnTo>
                  <a:lnTo>
                    <a:pt x="1649" y="951"/>
                  </a:lnTo>
                  <a:lnTo>
                    <a:pt x="1788" y="864"/>
                  </a:lnTo>
                  <a:lnTo>
                    <a:pt x="1936" y="783"/>
                  </a:lnTo>
                  <a:lnTo>
                    <a:pt x="2087" y="711"/>
                  </a:lnTo>
                  <a:lnTo>
                    <a:pt x="2241" y="650"/>
                  </a:lnTo>
                  <a:lnTo>
                    <a:pt x="2402" y="598"/>
                  </a:lnTo>
                  <a:lnTo>
                    <a:pt x="2568" y="556"/>
                  </a:lnTo>
                  <a:lnTo>
                    <a:pt x="2736" y="524"/>
                  </a:lnTo>
                  <a:lnTo>
                    <a:pt x="2910" y="503"/>
                  </a:lnTo>
                  <a:lnTo>
                    <a:pt x="2910" y="230"/>
                  </a:lnTo>
                  <a:lnTo>
                    <a:pt x="2914" y="184"/>
                  </a:lnTo>
                  <a:lnTo>
                    <a:pt x="2927" y="140"/>
                  </a:lnTo>
                  <a:lnTo>
                    <a:pt x="2948" y="102"/>
                  </a:lnTo>
                  <a:lnTo>
                    <a:pt x="2977" y="67"/>
                  </a:lnTo>
                  <a:lnTo>
                    <a:pt x="3009" y="39"/>
                  </a:lnTo>
                  <a:lnTo>
                    <a:pt x="3050" y="18"/>
                  </a:lnTo>
                  <a:lnTo>
                    <a:pt x="3092" y="4"/>
                  </a:lnTo>
                  <a:lnTo>
                    <a:pt x="313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92" name="Google Shape;10792;p24"/>
            <p:cNvSpPr/>
            <p:nvPr/>
          </p:nvSpPr>
          <p:spPr>
            <a:xfrm>
              <a:off x="4684" y="3856"/>
              <a:ext cx="1312" cy="1311"/>
            </a:xfrm>
            <a:custGeom>
              <a:rect b="b" l="l" r="r" t="t"/>
              <a:pathLst>
                <a:path extrusionOk="0" h="2622" w="2623">
                  <a:moveTo>
                    <a:pt x="1263" y="411"/>
                  </a:moveTo>
                  <a:lnTo>
                    <a:pt x="1236" y="413"/>
                  </a:lnTo>
                  <a:lnTo>
                    <a:pt x="1219" y="418"/>
                  </a:lnTo>
                  <a:lnTo>
                    <a:pt x="1207" y="430"/>
                  </a:lnTo>
                  <a:lnTo>
                    <a:pt x="1201" y="449"/>
                  </a:lnTo>
                  <a:lnTo>
                    <a:pt x="1200" y="476"/>
                  </a:lnTo>
                  <a:lnTo>
                    <a:pt x="1200" y="546"/>
                  </a:lnTo>
                  <a:lnTo>
                    <a:pt x="1200" y="573"/>
                  </a:lnTo>
                  <a:lnTo>
                    <a:pt x="1198" y="592"/>
                  </a:lnTo>
                  <a:lnTo>
                    <a:pt x="1194" y="605"/>
                  </a:lnTo>
                  <a:lnTo>
                    <a:pt x="1188" y="615"/>
                  </a:lnTo>
                  <a:lnTo>
                    <a:pt x="1175" y="623"/>
                  </a:lnTo>
                  <a:lnTo>
                    <a:pt x="1158" y="630"/>
                  </a:lnTo>
                  <a:lnTo>
                    <a:pt x="1133" y="640"/>
                  </a:lnTo>
                  <a:lnTo>
                    <a:pt x="1073" y="665"/>
                  </a:lnTo>
                  <a:lnTo>
                    <a:pt x="1022" y="695"/>
                  </a:lnTo>
                  <a:lnTo>
                    <a:pt x="976" y="730"/>
                  </a:lnTo>
                  <a:lnTo>
                    <a:pt x="936" y="772"/>
                  </a:lnTo>
                  <a:lnTo>
                    <a:pt x="905" y="817"/>
                  </a:lnTo>
                  <a:lnTo>
                    <a:pt x="881" y="869"/>
                  </a:lnTo>
                  <a:lnTo>
                    <a:pt x="865" y="926"/>
                  </a:lnTo>
                  <a:lnTo>
                    <a:pt x="858" y="989"/>
                  </a:lnTo>
                  <a:lnTo>
                    <a:pt x="858" y="1047"/>
                  </a:lnTo>
                  <a:lnTo>
                    <a:pt x="867" y="1098"/>
                  </a:lnTo>
                  <a:lnTo>
                    <a:pt x="882" y="1146"/>
                  </a:lnTo>
                  <a:lnTo>
                    <a:pt x="905" y="1190"/>
                  </a:lnTo>
                  <a:lnTo>
                    <a:pt x="936" y="1230"/>
                  </a:lnTo>
                  <a:lnTo>
                    <a:pt x="972" y="1266"/>
                  </a:lnTo>
                  <a:lnTo>
                    <a:pt x="1012" y="1300"/>
                  </a:lnTo>
                  <a:lnTo>
                    <a:pt x="1058" y="1331"/>
                  </a:lnTo>
                  <a:lnTo>
                    <a:pt x="1119" y="1364"/>
                  </a:lnTo>
                  <a:lnTo>
                    <a:pt x="1182" y="1392"/>
                  </a:lnTo>
                  <a:lnTo>
                    <a:pt x="1247" y="1419"/>
                  </a:lnTo>
                  <a:lnTo>
                    <a:pt x="1310" y="1446"/>
                  </a:lnTo>
                  <a:lnTo>
                    <a:pt x="1360" y="1469"/>
                  </a:lnTo>
                  <a:lnTo>
                    <a:pt x="1404" y="1499"/>
                  </a:lnTo>
                  <a:lnTo>
                    <a:pt x="1429" y="1526"/>
                  </a:lnTo>
                  <a:lnTo>
                    <a:pt x="1446" y="1556"/>
                  </a:lnTo>
                  <a:lnTo>
                    <a:pt x="1456" y="1587"/>
                  </a:lnTo>
                  <a:lnTo>
                    <a:pt x="1456" y="1619"/>
                  </a:lnTo>
                  <a:lnTo>
                    <a:pt x="1448" y="1650"/>
                  </a:lnTo>
                  <a:lnTo>
                    <a:pt x="1431" y="1677"/>
                  </a:lnTo>
                  <a:lnTo>
                    <a:pt x="1406" y="1702"/>
                  </a:lnTo>
                  <a:lnTo>
                    <a:pt x="1373" y="1721"/>
                  </a:lnTo>
                  <a:lnTo>
                    <a:pt x="1322" y="1738"/>
                  </a:lnTo>
                  <a:lnTo>
                    <a:pt x="1266" y="1744"/>
                  </a:lnTo>
                  <a:lnTo>
                    <a:pt x="1211" y="1742"/>
                  </a:lnTo>
                  <a:lnTo>
                    <a:pt x="1148" y="1732"/>
                  </a:lnTo>
                  <a:lnTo>
                    <a:pt x="1085" y="1715"/>
                  </a:lnTo>
                  <a:lnTo>
                    <a:pt x="1024" y="1696"/>
                  </a:lnTo>
                  <a:lnTo>
                    <a:pt x="965" y="1667"/>
                  </a:lnTo>
                  <a:lnTo>
                    <a:pt x="942" y="1658"/>
                  </a:lnTo>
                  <a:lnTo>
                    <a:pt x="923" y="1654"/>
                  </a:lnTo>
                  <a:lnTo>
                    <a:pt x="909" y="1660"/>
                  </a:lnTo>
                  <a:lnTo>
                    <a:pt x="900" y="1675"/>
                  </a:lnTo>
                  <a:lnTo>
                    <a:pt x="890" y="1700"/>
                  </a:lnTo>
                  <a:lnTo>
                    <a:pt x="871" y="1765"/>
                  </a:lnTo>
                  <a:lnTo>
                    <a:pt x="854" y="1829"/>
                  </a:lnTo>
                  <a:lnTo>
                    <a:pt x="846" y="1854"/>
                  </a:lnTo>
                  <a:lnTo>
                    <a:pt x="844" y="1873"/>
                  </a:lnTo>
                  <a:lnTo>
                    <a:pt x="848" y="1891"/>
                  </a:lnTo>
                  <a:lnTo>
                    <a:pt x="858" y="1902"/>
                  </a:lnTo>
                  <a:lnTo>
                    <a:pt x="875" y="1915"/>
                  </a:lnTo>
                  <a:lnTo>
                    <a:pt x="898" y="1927"/>
                  </a:lnTo>
                  <a:lnTo>
                    <a:pt x="951" y="1950"/>
                  </a:lnTo>
                  <a:lnTo>
                    <a:pt x="1007" y="1967"/>
                  </a:lnTo>
                  <a:lnTo>
                    <a:pt x="1064" y="1980"/>
                  </a:lnTo>
                  <a:lnTo>
                    <a:pt x="1121" y="1992"/>
                  </a:lnTo>
                  <a:lnTo>
                    <a:pt x="1146" y="1996"/>
                  </a:lnTo>
                  <a:lnTo>
                    <a:pt x="1163" y="2001"/>
                  </a:lnTo>
                  <a:lnTo>
                    <a:pt x="1175" y="2009"/>
                  </a:lnTo>
                  <a:lnTo>
                    <a:pt x="1180" y="2020"/>
                  </a:lnTo>
                  <a:lnTo>
                    <a:pt x="1182" y="2040"/>
                  </a:lnTo>
                  <a:lnTo>
                    <a:pt x="1182" y="2066"/>
                  </a:lnTo>
                  <a:lnTo>
                    <a:pt x="1184" y="2150"/>
                  </a:lnTo>
                  <a:lnTo>
                    <a:pt x="1188" y="2173"/>
                  </a:lnTo>
                  <a:lnTo>
                    <a:pt x="1198" y="2192"/>
                  </a:lnTo>
                  <a:lnTo>
                    <a:pt x="1215" y="2204"/>
                  </a:lnTo>
                  <a:lnTo>
                    <a:pt x="1238" y="2208"/>
                  </a:lnTo>
                  <a:lnTo>
                    <a:pt x="1364" y="2208"/>
                  </a:lnTo>
                  <a:lnTo>
                    <a:pt x="1385" y="2204"/>
                  </a:lnTo>
                  <a:lnTo>
                    <a:pt x="1402" y="2192"/>
                  </a:lnTo>
                  <a:lnTo>
                    <a:pt x="1412" y="2177"/>
                  </a:lnTo>
                  <a:lnTo>
                    <a:pt x="1415" y="2154"/>
                  </a:lnTo>
                  <a:lnTo>
                    <a:pt x="1415" y="2095"/>
                  </a:lnTo>
                  <a:lnTo>
                    <a:pt x="1415" y="2038"/>
                  </a:lnTo>
                  <a:lnTo>
                    <a:pt x="1417" y="2013"/>
                  </a:lnTo>
                  <a:lnTo>
                    <a:pt x="1427" y="1992"/>
                  </a:lnTo>
                  <a:lnTo>
                    <a:pt x="1444" y="1978"/>
                  </a:lnTo>
                  <a:lnTo>
                    <a:pt x="1469" y="1969"/>
                  </a:lnTo>
                  <a:lnTo>
                    <a:pt x="1532" y="1946"/>
                  </a:lnTo>
                  <a:lnTo>
                    <a:pt x="1589" y="1915"/>
                  </a:lnTo>
                  <a:lnTo>
                    <a:pt x="1641" y="1875"/>
                  </a:lnTo>
                  <a:lnTo>
                    <a:pt x="1687" y="1828"/>
                  </a:lnTo>
                  <a:lnTo>
                    <a:pt x="1723" y="1778"/>
                  </a:lnTo>
                  <a:lnTo>
                    <a:pt x="1750" y="1724"/>
                  </a:lnTo>
                  <a:lnTo>
                    <a:pt x="1767" y="1671"/>
                  </a:lnTo>
                  <a:lnTo>
                    <a:pt x="1775" y="1614"/>
                  </a:lnTo>
                  <a:lnTo>
                    <a:pt x="1777" y="1558"/>
                  </a:lnTo>
                  <a:lnTo>
                    <a:pt x="1769" y="1503"/>
                  </a:lnTo>
                  <a:lnTo>
                    <a:pt x="1752" y="1448"/>
                  </a:lnTo>
                  <a:lnTo>
                    <a:pt x="1729" y="1396"/>
                  </a:lnTo>
                  <a:lnTo>
                    <a:pt x="1696" y="1346"/>
                  </a:lnTo>
                  <a:lnTo>
                    <a:pt x="1658" y="1302"/>
                  </a:lnTo>
                  <a:lnTo>
                    <a:pt x="1612" y="1262"/>
                  </a:lnTo>
                  <a:lnTo>
                    <a:pt x="1559" y="1228"/>
                  </a:lnTo>
                  <a:lnTo>
                    <a:pt x="1486" y="1192"/>
                  </a:lnTo>
                  <a:lnTo>
                    <a:pt x="1414" y="1159"/>
                  </a:lnTo>
                  <a:lnTo>
                    <a:pt x="1339" y="1129"/>
                  </a:lnTo>
                  <a:lnTo>
                    <a:pt x="1297" y="1110"/>
                  </a:lnTo>
                  <a:lnTo>
                    <a:pt x="1255" y="1087"/>
                  </a:lnTo>
                  <a:lnTo>
                    <a:pt x="1219" y="1060"/>
                  </a:lnTo>
                  <a:lnTo>
                    <a:pt x="1196" y="1037"/>
                  </a:lnTo>
                  <a:lnTo>
                    <a:pt x="1180" y="1012"/>
                  </a:lnTo>
                  <a:lnTo>
                    <a:pt x="1173" y="985"/>
                  </a:lnTo>
                  <a:lnTo>
                    <a:pt x="1173" y="959"/>
                  </a:lnTo>
                  <a:lnTo>
                    <a:pt x="1179" y="934"/>
                  </a:lnTo>
                  <a:lnTo>
                    <a:pt x="1194" y="909"/>
                  </a:lnTo>
                  <a:lnTo>
                    <a:pt x="1215" y="890"/>
                  </a:lnTo>
                  <a:lnTo>
                    <a:pt x="1244" y="873"/>
                  </a:lnTo>
                  <a:lnTo>
                    <a:pt x="1280" y="861"/>
                  </a:lnTo>
                  <a:lnTo>
                    <a:pt x="1316" y="857"/>
                  </a:lnTo>
                  <a:lnTo>
                    <a:pt x="1391" y="857"/>
                  </a:lnTo>
                  <a:lnTo>
                    <a:pt x="1459" y="867"/>
                  </a:lnTo>
                  <a:lnTo>
                    <a:pt x="1528" y="886"/>
                  </a:lnTo>
                  <a:lnTo>
                    <a:pt x="1595" y="913"/>
                  </a:lnTo>
                  <a:lnTo>
                    <a:pt x="1618" y="922"/>
                  </a:lnTo>
                  <a:lnTo>
                    <a:pt x="1635" y="924"/>
                  </a:lnTo>
                  <a:lnTo>
                    <a:pt x="1649" y="919"/>
                  </a:lnTo>
                  <a:lnTo>
                    <a:pt x="1660" y="905"/>
                  </a:lnTo>
                  <a:lnTo>
                    <a:pt x="1668" y="882"/>
                  </a:lnTo>
                  <a:lnTo>
                    <a:pt x="1691" y="810"/>
                  </a:lnTo>
                  <a:lnTo>
                    <a:pt x="1712" y="735"/>
                  </a:lnTo>
                  <a:lnTo>
                    <a:pt x="1715" y="714"/>
                  </a:lnTo>
                  <a:lnTo>
                    <a:pt x="1710" y="695"/>
                  </a:lnTo>
                  <a:lnTo>
                    <a:pt x="1698" y="680"/>
                  </a:lnTo>
                  <a:lnTo>
                    <a:pt x="1679" y="668"/>
                  </a:lnTo>
                  <a:lnTo>
                    <a:pt x="1622" y="645"/>
                  </a:lnTo>
                  <a:lnTo>
                    <a:pt x="1563" y="628"/>
                  </a:lnTo>
                  <a:lnTo>
                    <a:pt x="1503" y="617"/>
                  </a:lnTo>
                  <a:lnTo>
                    <a:pt x="1469" y="611"/>
                  </a:lnTo>
                  <a:lnTo>
                    <a:pt x="1448" y="605"/>
                  </a:lnTo>
                  <a:lnTo>
                    <a:pt x="1435" y="596"/>
                  </a:lnTo>
                  <a:lnTo>
                    <a:pt x="1427" y="581"/>
                  </a:lnTo>
                  <a:lnTo>
                    <a:pt x="1425" y="558"/>
                  </a:lnTo>
                  <a:lnTo>
                    <a:pt x="1423" y="523"/>
                  </a:lnTo>
                  <a:lnTo>
                    <a:pt x="1423" y="481"/>
                  </a:lnTo>
                  <a:lnTo>
                    <a:pt x="1421" y="453"/>
                  </a:lnTo>
                  <a:lnTo>
                    <a:pt x="1415" y="432"/>
                  </a:lnTo>
                  <a:lnTo>
                    <a:pt x="1402" y="420"/>
                  </a:lnTo>
                  <a:lnTo>
                    <a:pt x="1383" y="414"/>
                  </a:lnTo>
                  <a:lnTo>
                    <a:pt x="1352" y="411"/>
                  </a:lnTo>
                  <a:lnTo>
                    <a:pt x="1310" y="411"/>
                  </a:lnTo>
                  <a:lnTo>
                    <a:pt x="1263" y="411"/>
                  </a:lnTo>
                  <a:close/>
                  <a:moveTo>
                    <a:pt x="1310" y="0"/>
                  </a:moveTo>
                  <a:lnTo>
                    <a:pt x="1438" y="6"/>
                  </a:lnTo>
                  <a:lnTo>
                    <a:pt x="1561" y="23"/>
                  </a:lnTo>
                  <a:lnTo>
                    <a:pt x="1679" y="52"/>
                  </a:lnTo>
                  <a:lnTo>
                    <a:pt x="1794" y="92"/>
                  </a:lnTo>
                  <a:lnTo>
                    <a:pt x="1903" y="139"/>
                  </a:lnTo>
                  <a:lnTo>
                    <a:pt x="2008" y="199"/>
                  </a:lnTo>
                  <a:lnTo>
                    <a:pt x="2105" y="265"/>
                  </a:lnTo>
                  <a:lnTo>
                    <a:pt x="2197" y="342"/>
                  </a:lnTo>
                  <a:lnTo>
                    <a:pt x="2281" y="426"/>
                  </a:lnTo>
                  <a:lnTo>
                    <a:pt x="2356" y="518"/>
                  </a:lnTo>
                  <a:lnTo>
                    <a:pt x="2424" y="615"/>
                  </a:lnTo>
                  <a:lnTo>
                    <a:pt x="2482" y="718"/>
                  </a:lnTo>
                  <a:lnTo>
                    <a:pt x="2531" y="829"/>
                  </a:lnTo>
                  <a:lnTo>
                    <a:pt x="2571" y="943"/>
                  </a:lnTo>
                  <a:lnTo>
                    <a:pt x="2600" y="1062"/>
                  </a:lnTo>
                  <a:lnTo>
                    <a:pt x="2617" y="1184"/>
                  </a:lnTo>
                  <a:lnTo>
                    <a:pt x="2623" y="1310"/>
                  </a:lnTo>
                  <a:lnTo>
                    <a:pt x="2617" y="1436"/>
                  </a:lnTo>
                  <a:lnTo>
                    <a:pt x="2600" y="1560"/>
                  </a:lnTo>
                  <a:lnTo>
                    <a:pt x="2571" y="1679"/>
                  </a:lnTo>
                  <a:lnTo>
                    <a:pt x="2531" y="1793"/>
                  </a:lnTo>
                  <a:lnTo>
                    <a:pt x="2482" y="1902"/>
                  </a:lnTo>
                  <a:lnTo>
                    <a:pt x="2424" y="2007"/>
                  </a:lnTo>
                  <a:lnTo>
                    <a:pt x="2356" y="2104"/>
                  </a:lnTo>
                  <a:lnTo>
                    <a:pt x="2281" y="2196"/>
                  </a:lnTo>
                  <a:lnTo>
                    <a:pt x="2197" y="2278"/>
                  </a:lnTo>
                  <a:lnTo>
                    <a:pt x="2105" y="2355"/>
                  </a:lnTo>
                  <a:lnTo>
                    <a:pt x="2008" y="2423"/>
                  </a:lnTo>
                  <a:lnTo>
                    <a:pt x="1903" y="2481"/>
                  </a:lnTo>
                  <a:lnTo>
                    <a:pt x="1794" y="2530"/>
                  </a:lnTo>
                  <a:lnTo>
                    <a:pt x="1679" y="2570"/>
                  </a:lnTo>
                  <a:lnTo>
                    <a:pt x="1561" y="2599"/>
                  </a:lnTo>
                  <a:lnTo>
                    <a:pt x="1438" y="2616"/>
                  </a:lnTo>
                  <a:lnTo>
                    <a:pt x="1310" y="2622"/>
                  </a:lnTo>
                  <a:lnTo>
                    <a:pt x="1184" y="2616"/>
                  </a:lnTo>
                  <a:lnTo>
                    <a:pt x="1062" y="2599"/>
                  </a:lnTo>
                  <a:lnTo>
                    <a:pt x="944" y="2570"/>
                  </a:lnTo>
                  <a:lnTo>
                    <a:pt x="829" y="2530"/>
                  </a:lnTo>
                  <a:lnTo>
                    <a:pt x="718" y="2481"/>
                  </a:lnTo>
                  <a:lnTo>
                    <a:pt x="615" y="2423"/>
                  </a:lnTo>
                  <a:lnTo>
                    <a:pt x="517" y="2355"/>
                  </a:lnTo>
                  <a:lnTo>
                    <a:pt x="426" y="2278"/>
                  </a:lnTo>
                  <a:lnTo>
                    <a:pt x="342" y="2196"/>
                  </a:lnTo>
                  <a:lnTo>
                    <a:pt x="267" y="2104"/>
                  </a:lnTo>
                  <a:lnTo>
                    <a:pt x="198" y="2007"/>
                  </a:lnTo>
                  <a:lnTo>
                    <a:pt x="139" y="1902"/>
                  </a:lnTo>
                  <a:lnTo>
                    <a:pt x="91" y="1793"/>
                  </a:lnTo>
                  <a:lnTo>
                    <a:pt x="51" y="1679"/>
                  </a:lnTo>
                  <a:lnTo>
                    <a:pt x="23" y="1560"/>
                  </a:lnTo>
                  <a:lnTo>
                    <a:pt x="5" y="1436"/>
                  </a:lnTo>
                  <a:lnTo>
                    <a:pt x="0" y="1310"/>
                  </a:lnTo>
                  <a:lnTo>
                    <a:pt x="5" y="1184"/>
                  </a:lnTo>
                  <a:lnTo>
                    <a:pt x="23" y="1062"/>
                  </a:lnTo>
                  <a:lnTo>
                    <a:pt x="51" y="943"/>
                  </a:lnTo>
                  <a:lnTo>
                    <a:pt x="91" y="829"/>
                  </a:lnTo>
                  <a:lnTo>
                    <a:pt x="139" y="718"/>
                  </a:lnTo>
                  <a:lnTo>
                    <a:pt x="198" y="615"/>
                  </a:lnTo>
                  <a:lnTo>
                    <a:pt x="267" y="518"/>
                  </a:lnTo>
                  <a:lnTo>
                    <a:pt x="342" y="426"/>
                  </a:lnTo>
                  <a:lnTo>
                    <a:pt x="426" y="342"/>
                  </a:lnTo>
                  <a:lnTo>
                    <a:pt x="517" y="265"/>
                  </a:lnTo>
                  <a:lnTo>
                    <a:pt x="615" y="199"/>
                  </a:lnTo>
                  <a:lnTo>
                    <a:pt x="718" y="139"/>
                  </a:lnTo>
                  <a:lnTo>
                    <a:pt x="829" y="92"/>
                  </a:lnTo>
                  <a:lnTo>
                    <a:pt x="944" y="52"/>
                  </a:lnTo>
                  <a:lnTo>
                    <a:pt x="1062" y="23"/>
                  </a:lnTo>
                  <a:lnTo>
                    <a:pt x="1184" y="6"/>
                  </a:lnTo>
                  <a:lnTo>
                    <a:pt x="131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93" name="Google Shape;10793;p24"/>
          <p:cNvGrpSpPr/>
          <p:nvPr/>
        </p:nvGrpSpPr>
        <p:grpSpPr>
          <a:xfrm>
            <a:off x="2255681" y="14855468"/>
            <a:ext cx="457617" cy="457320"/>
            <a:chOff x="4251" y="2601"/>
            <a:chExt cx="3095" cy="3093"/>
          </a:xfrm>
        </p:grpSpPr>
        <p:sp>
          <p:nvSpPr>
            <p:cNvPr id="10794" name="Google Shape;10794;p24"/>
            <p:cNvSpPr/>
            <p:nvPr/>
          </p:nvSpPr>
          <p:spPr>
            <a:xfrm>
              <a:off x="4251" y="3767"/>
              <a:ext cx="1881" cy="1927"/>
            </a:xfrm>
            <a:custGeom>
              <a:rect b="b" l="l" r="r" t="t"/>
              <a:pathLst>
                <a:path extrusionOk="0" h="3854" w="3761">
                  <a:moveTo>
                    <a:pt x="3080" y="3063"/>
                  </a:moveTo>
                  <a:lnTo>
                    <a:pt x="2828" y="3316"/>
                  </a:lnTo>
                  <a:lnTo>
                    <a:pt x="2982" y="3333"/>
                  </a:lnTo>
                  <a:lnTo>
                    <a:pt x="3140" y="3343"/>
                  </a:lnTo>
                  <a:lnTo>
                    <a:pt x="3080" y="3063"/>
                  </a:lnTo>
                  <a:close/>
                  <a:moveTo>
                    <a:pt x="2956" y="2472"/>
                  </a:moveTo>
                  <a:lnTo>
                    <a:pt x="2260" y="3168"/>
                  </a:lnTo>
                  <a:lnTo>
                    <a:pt x="2393" y="3215"/>
                  </a:lnTo>
                  <a:lnTo>
                    <a:pt x="2527" y="3254"/>
                  </a:lnTo>
                  <a:lnTo>
                    <a:pt x="3016" y="2766"/>
                  </a:lnTo>
                  <a:lnTo>
                    <a:pt x="2956" y="2472"/>
                  </a:lnTo>
                  <a:close/>
                  <a:moveTo>
                    <a:pt x="2438" y="2275"/>
                  </a:moveTo>
                  <a:lnTo>
                    <a:pt x="1784" y="2929"/>
                  </a:lnTo>
                  <a:lnTo>
                    <a:pt x="1895" y="2995"/>
                  </a:lnTo>
                  <a:lnTo>
                    <a:pt x="2011" y="3055"/>
                  </a:lnTo>
                  <a:lnTo>
                    <a:pt x="2694" y="2373"/>
                  </a:lnTo>
                  <a:lnTo>
                    <a:pt x="2608" y="2344"/>
                  </a:lnTo>
                  <a:lnTo>
                    <a:pt x="2523" y="2311"/>
                  </a:lnTo>
                  <a:lnTo>
                    <a:pt x="2438" y="2275"/>
                  </a:lnTo>
                  <a:close/>
                  <a:moveTo>
                    <a:pt x="2009" y="1989"/>
                  </a:moveTo>
                  <a:lnTo>
                    <a:pt x="1377" y="2619"/>
                  </a:lnTo>
                  <a:lnTo>
                    <a:pt x="1471" y="2704"/>
                  </a:lnTo>
                  <a:lnTo>
                    <a:pt x="1569" y="2782"/>
                  </a:lnTo>
                  <a:lnTo>
                    <a:pt x="2209" y="2143"/>
                  </a:lnTo>
                  <a:lnTo>
                    <a:pt x="2105" y="2070"/>
                  </a:lnTo>
                  <a:lnTo>
                    <a:pt x="2009" y="1989"/>
                  </a:lnTo>
                  <a:close/>
                  <a:moveTo>
                    <a:pt x="1682" y="1600"/>
                  </a:moveTo>
                  <a:lnTo>
                    <a:pt x="1040" y="2243"/>
                  </a:lnTo>
                  <a:lnTo>
                    <a:pt x="1118" y="2343"/>
                  </a:lnTo>
                  <a:lnTo>
                    <a:pt x="1199" y="2437"/>
                  </a:lnTo>
                  <a:lnTo>
                    <a:pt x="1833" y="1805"/>
                  </a:lnTo>
                  <a:lnTo>
                    <a:pt x="1778" y="1739"/>
                  </a:lnTo>
                  <a:lnTo>
                    <a:pt x="1729" y="1671"/>
                  </a:lnTo>
                  <a:lnTo>
                    <a:pt x="1682" y="1600"/>
                  </a:lnTo>
                  <a:close/>
                  <a:moveTo>
                    <a:pt x="1466" y="1102"/>
                  </a:moveTo>
                  <a:lnTo>
                    <a:pt x="771" y="1795"/>
                  </a:lnTo>
                  <a:lnTo>
                    <a:pt x="832" y="1912"/>
                  </a:lnTo>
                  <a:lnTo>
                    <a:pt x="896" y="2027"/>
                  </a:lnTo>
                  <a:lnTo>
                    <a:pt x="1558" y="1365"/>
                  </a:lnTo>
                  <a:lnTo>
                    <a:pt x="1524" y="1278"/>
                  </a:lnTo>
                  <a:lnTo>
                    <a:pt x="1492" y="1192"/>
                  </a:lnTo>
                  <a:lnTo>
                    <a:pt x="1466" y="1102"/>
                  </a:lnTo>
                  <a:close/>
                  <a:moveTo>
                    <a:pt x="1080" y="775"/>
                  </a:moveTo>
                  <a:lnTo>
                    <a:pt x="583" y="1267"/>
                  </a:lnTo>
                  <a:lnTo>
                    <a:pt x="621" y="1406"/>
                  </a:lnTo>
                  <a:lnTo>
                    <a:pt x="666" y="1542"/>
                  </a:lnTo>
                  <a:lnTo>
                    <a:pt x="1364" y="842"/>
                  </a:lnTo>
                  <a:lnTo>
                    <a:pt x="1080" y="775"/>
                  </a:lnTo>
                  <a:close/>
                  <a:moveTo>
                    <a:pt x="508" y="636"/>
                  </a:moveTo>
                  <a:lnTo>
                    <a:pt x="514" y="799"/>
                  </a:lnTo>
                  <a:lnTo>
                    <a:pt x="529" y="963"/>
                  </a:lnTo>
                  <a:lnTo>
                    <a:pt x="788" y="703"/>
                  </a:lnTo>
                  <a:lnTo>
                    <a:pt x="508" y="636"/>
                  </a:lnTo>
                  <a:close/>
                  <a:moveTo>
                    <a:pt x="47" y="0"/>
                  </a:moveTo>
                  <a:lnTo>
                    <a:pt x="1910" y="449"/>
                  </a:lnTo>
                  <a:lnTo>
                    <a:pt x="1913" y="647"/>
                  </a:lnTo>
                  <a:lnTo>
                    <a:pt x="1917" y="733"/>
                  </a:lnTo>
                  <a:lnTo>
                    <a:pt x="1927" y="818"/>
                  </a:lnTo>
                  <a:lnTo>
                    <a:pt x="1942" y="902"/>
                  </a:lnTo>
                  <a:lnTo>
                    <a:pt x="1970" y="1017"/>
                  </a:lnTo>
                  <a:lnTo>
                    <a:pt x="2009" y="1128"/>
                  </a:lnTo>
                  <a:lnTo>
                    <a:pt x="2058" y="1233"/>
                  </a:lnTo>
                  <a:lnTo>
                    <a:pt x="2115" y="1333"/>
                  </a:lnTo>
                  <a:lnTo>
                    <a:pt x="2181" y="1427"/>
                  </a:lnTo>
                  <a:lnTo>
                    <a:pt x="2254" y="1515"/>
                  </a:lnTo>
                  <a:lnTo>
                    <a:pt x="2333" y="1594"/>
                  </a:lnTo>
                  <a:lnTo>
                    <a:pt x="2420" y="1668"/>
                  </a:lnTo>
                  <a:lnTo>
                    <a:pt x="2514" y="1733"/>
                  </a:lnTo>
                  <a:lnTo>
                    <a:pt x="2612" y="1792"/>
                  </a:lnTo>
                  <a:lnTo>
                    <a:pt x="2715" y="1841"/>
                  </a:lnTo>
                  <a:lnTo>
                    <a:pt x="2822" y="1880"/>
                  </a:lnTo>
                  <a:lnTo>
                    <a:pt x="2935" y="1910"/>
                  </a:lnTo>
                  <a:lnTo>
                    <a:pt x="3050" y="1931"/>
                  </a:lnTo>
                  <a:lnTo>
                    <a:pt x="3168" y="1940"/>
                  </a:lnTo>
                  <a:lnTo>
                    <a:pt x="3368" y="1948"/>
                  </a:lnTo>
                  <a:lnTo>
                    <a:pt x="3761" y="3822"/>
                  </a:lnTo>
                  <a:lnTo>
                    <a:pt x="3471" y="3845"/>
                  </a:lnTo>
                  <a:lnTo>
                    <a:pt x="3287" y="3854"/>
                  </a:lnTo>
                  <a:lnTo>
                    <a:pt x="3104" y="3852"/>
                  </a:lnTo>
                  <a:lnTo>
                    <a:pt x="2922" y="3841"/>
                  </a:lnTo>
                  <a:lnTo>
                    <a:pt x="2743" y="3820"/>
                  </a:lnTo>
                  <a:lnTo>
                    <a:pt x="2566" y="3788"/>
                  </a:lnTo>
                  <a:lnTo>
                    <a:pt x="2393" y="3747"/>
                  </a:lnTo>
                  <a:lnTo>
                    <a:pt x="2224" y="3696"/>
                  </a:lnTo>
                  <a:lnTo>
                    <a:pt x="2056" y="3636"/>
                  </a:lnTo>
                  <a:lnTo>
                    <a:pt x="1895" y="3568"/>
                  </a:lnTo>
                  <a:lnTo>
                    <a:pt x="1737" y="3491"/>
                  </a:lnTo>
                  <a:lnTo>
                    <a:pt x="1582" y="3405"/>
                  </a:lnTo>
                  <a:lnTo>
                    <a:pt x="1434" y="3311"/>
                  </a:lnTo>
                  <a:lnTo>
                    <a:pt x="1291" y="3211"/>
                  </a:lnTo>
                  <a:lnTo>
                    <a:pt x="1153" y="3102"/>
                  </a:lnTo>
                  <a:lnTo>
                    <a:pt x="1022" y="2986"/>
                  </a:lnTo>
                  <a:lnTo>
                    <a:pt x="896" y="2861"/>
                  </a:lnTo>
                  <a:lnTo>
                    <a:pt x="777" y="2732"/>
                  </a:lnTo>
                  <a:lnTo>
                    <a:pt x="666" y="2594"/>
                  </a:lnTo>
                  <a:lnTo>
                    <a:pt x="563" y="2452"/>
                  </a:lnTo>
                  <a:lnTo>
                    <a:pt x="465" y="2303"/>
                  </a:lnTo>
                  <a:lnTo>
                    <a:pt x="376" y="2149"/>
                  </a:lnTo>
                  <a:lnTo>
                    <a:pt x="297" y="1987"/>
                  </a:lnTo>
                  <a:lnTo>
                    <a:pt x="226" y="1822"/>
                  </a:lnTo>
                  <a:lnTo>
                    <a:pt x="164" y="1651"/>
                  </a:lnTo>
                  <a:lnTo>
                    <a:pt x="111" y="1476"/>
                  </a:lnTo>
                  <a:lnTo>
                    <a:pt x="68" y="1295"/>
                  </a:lnTo>
                  <a:lnTo>
                    <a:pt x="32" y="1096"/>
                  </a:lnTo>
                  <a:lnTo>
                    <a:pt x="9" y="895"/>
                  </a:lnTo>
                  <a:lnTo>
                    <a:pt x="0" y="694"/>
                  </a:lnTo>
                  <a:lnTo>
                    <a:pt x="2" y="491"/>
                  </a:lnTo>
                  <a:lnTo>
                    <a:pt x="17" y="290"/>
                  </a:lnTo>
                  <a:lnTo>
                    <a:pt x="4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95" name="Google Shape;10795;p24"/>
            <p:cNvSpPr/>
            <p:nvPr/>
          </p:nvSpPr>
          <p:spPr>
            <a:xfrm>
              <a:off x="5747" y="2601"/>
              <a:ext cx="1599" cy="2882"/>
            </a:xfrm>
            <a:custGeom>
              <a:rect b="b" l="l" r="r" t="t"/>
              <a:pathLst>
                <a:path extrusionOk="0" h="5764" w="3198">
                  <a:moveTo>
                    <a:pt x="175" y="0"/>
                  </a:moveTo>
                  <a:lnTo>
                    <a:pt x="350" y="2"/>
                  </a:lnTo>
                  <a:lnTo>
                    <a:pt x="521" y="13"/>
                  </a:lnTo>
                  <a:lnTo>
                    <a:pt x="692" y="36"/>
                  </a:lnTo>
                  <a:lnTo>
                    <a:pt x="859" y="66"/>
                  </a:lnTo>
                  <a:lnTo>
                    <a:pt x="1025" y="107"/>
                  </a:lnTo>
                  <a:lnTo>
                    <a:pt x="1185" y="156"/>
                  </a:lnTo>
                  <a:lnTo>
                    <a:pt x="1343" y="216"/>
                  </a:lnTo>
                  <a:lnTo>
                    <a:pt x="1497" y="284"/>
                  </a:lnTo>
                  <a:lnTo>
                    <a:pt x="1648" y="359"/>
                  </a:lnTo>
                  <a:lnTo>
                    <a:pt x="1793" y="444"/>
                  </a:lnTo>
                  <a:lnTo>
                    <a:pt x="1934" y="536"/>
                  </a:lnTo>
                  <a:lnTo>
                    <a:pt x="2067" y="635"/>
                  </a:lnTo>
                  <a:lnTo>
                    <a:pt x="2197" y="742"/>
                  </a:lnTo>
                  <a:lnTo>
                    <a:pt x="2319" y="857"/>
                  </a:lnTo>
                  <a:lnTo>
                    <a:pt x="2436" y="979"/>
                  </a:lnTo>
                  <a:lnTo>
                    <a:pt x="2547" y="1109"/>
                  </a:lnTo>
                  <a:lnTo>
                    <a:pt x="2649" y="1244"/>
                  </a:lnTo>
                  <a:lnTo>
                    <a:pt x="2745" y="1385"/>
                  </a:lnTo>
                  <a:lnTo>
                    <a:pt x="2831" y="1534"/>
                  </a:lnTo>
                  <a:lnTo>
                    <a:pt x="2910" y="1686"/>
                  </a:lnTo>
                  <a:lnTo>
                    <a:pt x="2980" y="1846"/>
                  </a:lnTo>
                  <a:lnTo>
                    <a:pt x="3042" y="2011"/>
                  </a:lnTo>
                  <a:lnTo>
                    <a:pt x="3093" y="2181"/>
                  </a:lnTo>
                  <a:lnTo>
                    <a:pt x="3136" y="2356"/>
                  </a:lnTo>
                  <a:lnTo>
                    <a:pt x="3166" y="2532"/>
                  </a:lnTo>
                  <a:lnTo>
                    <a:pt x="3189" y="2709"/>
                  </a:lnTo>
                  <a:lnTo>
                    <a:pt x="3198" y="2884"/>
                  </a:lnTo>
                  <a:lnTo>
                    <a:pt x="3198" y="3059"/>
                  </a:lnTo>
                  <a:lnTo>
                    <a:pt x="3187" y="3230"/>
                  </a:lnTo>
                  <a:lnTo>
                    <a:pt x="3166" y="3401"/>
                  </a:lnTo>
                  <a:lnTo>
                    <a:pt x="3136" y="3568"/>
                  </a:lnTo>
                  <a:lnTo>
                    <a:pt x="3097" y="3734"/>
                  </a:lnTo>
                  <a:lnTo>
                    <a:pt x="3049" y="3895"/>
                  </a:lnTo>
                  <a:lnTo>
                    <a:pt x="2991" y="4053"/>
                  </a:lnTo>
                  <a:lnTo>
                    <a:pt x="2925" y="4207"/>
                  </a:lnTo>
                  <a:lnTo>
                    <a:pt x="2850" y="4358"/>
                  </a:lnTo>
                  <a:lnTo>
                    <a:pt x="2767" y="4504"/>
                  </a:lnTo>
                  <a:lnTo>
                    <a:pt x="2675" y="4645"/>
                  </a:lnTo>
                  <a:lnTo>
                    <a:pt x="2575" y="4781"/>
                  </a:lnTo>
                  <a:lnTo>
                    <a:pt x="2470" y="4910"/>
                  </a:lnTo>
                  <a:lnTo>
                    <a:pt x="2355" y="5035"/>
                  </a:lnTo>
                  <a:lnTo>
                    <a:pt x="2235" y="5151"/>
                  </a:lnTo>
                  <a:lnTo>
                    <a:pt x="2107" y="5262"/>
                  </a:lnTo>
                  <a:lnTo>
                    <a:pt x="1971" y="5365"/>
                  </a:lnTo>
                  <a:lnTo>
                    <a:pt x="1832" y="5461"/>
                  </a:lnTo>
                  <a:lnTo>
                    <a:pt x="1684" y="5550"/>
                  </a:lnTo>
                  <a:lnTo>
                    <a:pt x="1531" y="5630"/>
                  </a:lnTo>
                  <a:lnTo>
                    <a:pt x="1373" y="5702"/>
                  </a:lnTo>
                  <a:lnTo>
                    <a:pt x="1209" y="5764"/>
                  </a:lnTo>
                  <a:lnTo>
                    <a:pt x="916" y="4369"/>
                  </a:lnTo>
                  <a:lnTo>
                    <a:pt x="1023" y="4311"/>
                  </a:lnTo>
                  <a:lnTo>
                    <a:pt x="1127" y="4245"/>
                  </a:lnTo>
                  <a:lnTo>
                    <a:pt x="1223" y="4172"/>
                  </a:lnTo>
                  <a:lnTo>
                    <a:pt x="1313" y="4091"/>
                  </a:lnTo>
                  <a:lnTo>
                    <a:pt x="1396" y="4004"/>
                  </a:lnTo>
                  <a:lnTo>
                    <a:pt x="1473" y="3912"/>
                  </a:lnTo>
                  <a:lnTo>
                    <a:pt x="1541" y="3814"/>
                  </a:lnTo>
                  <a:lnTo>
                    <a:pt x="1603" y="3711"/>
                  </a:lnTo>
                  <a:lnTo>
                    <a:pt x="1655" y="3604"/>
                  </a:lnTo>
                  <a:lnTo>
                    <a:pt x="1700" y="3493"/>
                  </a:lnTo>
                  <a:lnTo>
                    <a:pt x="1738" y="3378"/>
                  </a:lnTo>
                  <a:lnTo>
                    <a:pt x="1764" y="3262"/>
                  </a:lnTo>
                  <a:lnTo>
                    <a:pt x="1783" y="3141"/>
                  </a:lnTo>
                  <a:lnTo>
                    <a:pt x="1793" y="3019"/>
                  </a:lnTo>
                  <a:lnTo>
                    <a:pt x="1793" y="2895"/>
                  </a:lnTo>
                  <a:lnTo>
                    <a:pt x="1781" y="2769"/>
                  </a:lnTo>
                  <a:lnTo>
                    <a:pt x="1761" y="2643"/>
                  </a:lnTo>
                  <a:lnTo>
                    <a:pt x="1729" y="2519"/>
                  </a:lnTo>
                  <a:lnTo>
                    <a:pt x="1689" y="2401"/>
                  </a:lnTo>
                  <a:lnTo>
                    <a:pt x="1640" y="2286"/>
                  </a:lnTo>
                  <a:lnTo>
                    <a:pt x="1582" y="2177"/>
                  </a:lnTo>
                  <a:lnTo>
                    <a:pt x="1516" y="2075"/>
                  </a:lnTo>
                  <a:lnTo>
                    <a:pt x="1445" y="1978"/>
                  </a:lnTo>
                  <a:lnTo>
                    <a:pt x="1364" y="1887"/>
                  </a:lnTo>
                  <a:lnTo>
                    <a:pt x="1277" y="1805"/>
                  </a:lnTo>
                  <a:lnTo>
                    <a:pt x="1187" y="1728"/>
                  </a:lnTo>
                  <a:lnTo>
                    <a:pt x="1089" y="1658"/>
                  </a:lnTo>
                  <a:lnTo>
                    <a:pt x="985" y="1596"/>
                  </a:lnTo>
                  <a:lnTo>
                    <a:pt x="880" y="1543"/>
                  </a:lnTo>
                  <a:lnTo>
                    <a:pt x="769" y="1496"/>
                  </a:lnTo>
                  <a:lnTo>
                    <a:pt x="654" y="1459"/>
                  </a:lnTo>
                  <a:lnTo>
                    <a:pt x="536" y="1431"/>
                  </a:lnTo>
                  <a:lnTo>
                    <a:pt x="415" y="1412"/>
                  </a:lnTo>
                  <a:lnTo>
                    <a:pt x="293" y="1402"/>
                  </a:lnTo>
                  <a:lnTo>
                    <a:pt x="0" y="7"/>
                  </a:lnTo>
                  <a:lnTo>
                    <a:pt x="1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96" name="Google Shape;10796;p24"/>
            <p:cNvSpPr/>
            <p:nvPr/>
          </p:nvSpPr>
          <p:spPr>
            <a:xfrm>
              <a:off x="4477" y="2684"/>
              <a:ext cx="1041" cy="1036"/>
            </a:xfrm>
            <a:custGeom>
              <a:rect b="b" l="l" r="r" t="t"/>
              <a:pathLst>
                <a:path extrusionOk="0" h="2072" w="2082">
                  <a:moveTo>
                    <a:pt x="1791" y="0"/>
                  </a:moveTo>
                  <a:lnTo>
                    <a:pt x="2082" y="1395"/>
                  </a:lnTo>
                  <a:lnTo>
                    <a:pt x="1971" y="1454"/>
                  </a:lnTo>
                  <a:lnTo>
                    <a:pt x="1868" y="1523"/>
                  </a:lnTo>
                  <a:lnTo>
                    <a:pt x="1770" y="1598"/>
                  </a:lnTo>
                  <a:lnTo>
                    <a:pt x="1678" y="1681"/>
                  </a:lnTo>
                  <a:lnTo>
                    <a:pt x="1593" y="1769"/>
                  </a:lnTo>
                  <a:lnTo>
                    <a:pt x="1516" y="1865"/>
                  </a:lnTo>
                  <a:lnTo>
                    <a:pt x="1446" y="1965"/>
                  </a:lnTo>
                  <a:lnTo>
                    <a:pt x="1386" y="2072"/>
                  </a:lnTo>
                  <a:lnTo>
                    <a:pt x="0" y="1737"/>
                  </a:lnTo>
                  <a:lnTo>
                    <a:pt x="65" y="1581"/>
                  </a:lnTo>
                  <a:lnTo>
                    <a:pt x="139" y="1427"/>
                  </a:lnTo>
                  <a:lnTo>
                    <a:pt x="222" y="1281"/>
                  </a:lnTo>
                  <a:lnTo>
                    <a:pt x="314" y="1136"/>
                  </a:lnTo>
                  <a:lnTo>
                    <a:pt x="412" y="999"/>
                  </a:lnTo>
                  <a:lnTo>
                    <a:pt x="519" y="867"/>
                  </a:lnTo>
                  <a:lnTo>
                    <a:pt x="634" y="741"/>
                  </a:lnTo>
                  <a:lnTo>
                    <a:pt x="756" y="623"/>
                  </a:lnTo>
                  <a:lnTo>
                    <a:pt x="884" y="510"/>
                  </a:lnTo>
                  <a:lnTo>
                    <a:pt x="1019" y="405"/>
                  </a:lnTo>
                  <a:lnTo>
                    <a:pt x="1160" y="307"/>
                  </a:lnTo>
                  <a:lnTo>
                    <a:pt x="1309" y="217"/>
                  </a:lnTo>
                  <a:lnTo>
                    <a:pt x="1463" y="136"/>
                  </a:lnTo>
                  <a:lnTo>
                    <a:pt x="1623" y="64"/>
                  </a:lnTo>
                  <a:lnTo>
                    <a:pt x="179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797" name="Google Shape;10797;p24"/>
          <p:cNvGrpSpPr/>
          <p:nvPr/>
        </p:nvGrpSpPr>
        <p:grpSpPr>
          <a:xfrm>
            <a:off x="3444045" y="14793095"/>
            <a:ext cx="519272" cy="519696"/>
            <a:chOff x="3158" y="2907"/>
            <a:chExt cx="3075" cy="3078"/>
          </a:xfrm>
        </p:grpSpPr>
        <p:sp>
          <p:nvSpPr>
            <p:cNvPr id="10798" name="Google Shape;10798;p24"/>
            <p:cNvSpPr/>
            <p:nvPr/>
          </p:nvSpPr>
          <p:spPr>
            <a:xfrm>
              <a:off x="4104" y="4016"/>
              <a:ext cx="283" cy="283"/>
            </a:xfrm>
            <a:custGeom>
              <a:rect b="b" l="l" r="r" t="t"/>
              <a:pathLst>
                <a:path extrusionOk="0" h="565" w="565">
                  <a:moveTo>
                    <a:pt x="307" y="0"/>
                  </a:moveTo>
                  <a:lnTo>
                    <a:pt x="356" y="9"/>
                  </a:lnTo>
                  <a:lnTo>
                    <a:pt x="401" y="24"/>
                  </a:lnTo>
                  <a:lnTo>
                    <a:pt x="444" y="50"/>
                  </a:lnTo>
                  <a:lnTo>
                    <a:pt x="483" y="82"/>
                  </a:lnTo>
                  <a:lnTo>
                    <a:pt x="517" y="121"/>
                  </a:lnTo>
                  <a:lnTo>
                    <a:pt x="541" y="164"/>
                  </a:lnTo>
                  <a:lnTo>
                    <a:pt x="558" y="211"/>
                  </a:lnTo>
                  <a:lnTo>
                    <a:pt x="565" y="258"/>
                  </a:lnTo>
                  <a:lnTo>
                    <a:pt x="565" y="307"/>
                  </a:lnTo>
                  <a:lnTo>
                    <a:pt x="558" y="354"/>
                  </a:lnTo>
                  <a:lnTo>
                    <a:pt x="541" y="400"/>
                  </a:lnTo>
                  <a:lnTo>
                    <a:pt x="517" y="444"/>
                  </a:lnTo>
                  <a:lnTo>
                    <a:pt x="483" y="483"/>
                  </a:lnTo>
                  <a:lnTo>
                    <a:pt x="445" y="517"/>
                  </a:lnTo>
                  <a:lnTo>
                    <a:pt x="402" y="541"/>
                  </a:lnTo>
                  <a:lnTo>
                    <a:pt x="356" y="556"/>
                  </a:lnTo>
                  <a:lnTo>
                    <a:pt x="309" y="565"/>
                  </a:lnTo>
                  <a:lnTo>
                    <a:pt x="260" y="565"/>
                  </a:lnTo>
                  <a:lnTo>
                    <a:pt x="212" y="556"/>
                  </a:lnTo>
                  <a:lnTo>
                    <a:pt x="167" y="541"/>
                  </a:lnTo>
                  <a:lnTo>
                    <a:pt x="122" y="517"/>
                  </a:lnTo>
                  <a:lnTo>
                    <a:pt x="83" y="483"/>
                  </a:lnTo>
                  <a:lnTo>
                    <a:pt x="51" y="444"/>
                  </a:lnTo>
                  <a:lnTo>
                    <a:pt x="25" y="400"/>
                  </a:lnTo>
                  <a:lnTo>
                    <a:pt x="10" y="355"/>
                  </a:lnTo>
                  <a:lnTo>
                    <a:pt x="0" y="307"/>
                  </a:lnTo>
                  <a:lnTo>
                    <a:pt x="0" y="260"/>
                  </a:lnTo>
                  <a:lnTo>
                    <a:pt x="10" y="211"/>
                  </a:lnTo>
                  <a:lnTo>
                    <a:pt x="25" y="164"/>
                  </a:lnTo>
                  <a:lnTo>
                    <a:pt x="51" y="121"/>
                  </a:lnTo>
                  <a:lnTo>
                    <a:pt x="83" y="82"/>
                  </a:lnTo>
                  <a:lnTo>
                    <a:pt x="122" y="50"/>
                  </a:lnTo>
                  <a:lnTo>
                    <a:pt x="165" y="24"/>
                  </a:lnTo>
                  <a:lnTo>
                    <a:pt x="212" y="9"/>
                  </a:lnTo>
                  <a:lnTo>
                    <a:pt x="258" y="0"/>
                  </a:lnTo>
                  <a:lnTo>
                    <a:pt x="30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799" name="Google Shape;10799;p24"/>
            <p:cNvSpPr/>
            <p:nvPr/>
          </p:nvSpPr>
          <p:spPr>
            <a:xfrm>
              <a:off x="5005" y="4593"/>
              <a:ext cx="283" cy="282"/>
            </a:xfrm>
            <a:custGeom>
              <a:rect b="b" l="l" r="r" t="t"/>
              <a:pathLst>
                <a:path extrusionOk="0" h="564" w="565">
                  <a:moveTo>
                    <a:pt x="259" y="0"/>
                  </a:moveTo>
                  <a:lnTo>
                    <a:pt x="307" y="0"/>
                  </a:lnTo>
                  <a:lnTo>
                    <a:pt x="354" y="8"/>
                  </a:lnTo>
                  <a:lnTo>
                    <a:pt x="401" y="25"/>
                  </a:lnTo>
                  <a:lnTo>
                    <a:pt x="444" y="49"/>
                  </a:lnTo>
                  <a:lnTo>
                    <a:pt x="483" y="81"/>
                  </a:lnTo>
                  <a:lnTo>
                    <a:pt x="517" y="120"/>
                  </a:lnTo>
                  <a:lnTo>
                    <a:pt x="541" y="163"/>
                  </a:lnTo>
                  <a:lnTo>
                    <a:pt x="558" y="210"/>
                  </a:lnTo>
                  <a:lnTo>
                    <a:pt x="565" y="257"/>
                  </a:lnTo>
                  <a:lnTo>
                    <a:pt x="565" y="306"/>
                  </a:lnTo>
                  <a:lnTo>
                    <a:pt x="558" y="354"/>
                  </a:lnTo>
                  <a:lnTo>
                    <a:pt x="541" y="399"/>
                  </a:lnTo>
                  <a:lnTo>
                    <a:pt x="517" y="442"/>
                  </a:lnTo>
                  <a:lnTo>
                    <a:pt x="483" y="482"/>
                  </a:lnTo>
                  <a:lnTo>
                    <a:pt x="444" y="515"/>
                  </a:lnTo>
                  <a:lnTo>
                    <a:pt x="401" y="540"/>
                  </a:lnTo>
                  <a:lnTo>
                    <a:pt x="354" y="556"/>
                  </a:lnTo>
                  <a:lnTo>
                    <a:pt x="307" y="564"/>
                  </a:lnTo>
                  <a:lnTo>
                    <a:pt x="259" y="564"/>
                  </a:lnTo>
                  <a:lnTo>
                    <a:pt x="212" y="556"/>
                  </a:lnTo>
                  <a:lnTo>
                    <a:pt x="165" y="540"/>
                  </a:lnTo>
                  <a:lnTo>
                    <a:pt x="122" y="515"/>
                  </a:lnTo>
                  <a:lnTo>
                    <a:pt x="83" y="482"/>
                  </a:lnTo>
                  <a:lnTo>
                    <a:pt x="51" y="442"/>
                  </a:lnTo>
                  <a:lnTo>
                    <a:pt x="25" y="399"/>
                  </a:lnTo>
                  <a:lnTo>
                    <a:pt x="10" y="354"/>
                  </a:lnTo>
                  <a:lnTo>
                    <a:pt x="0" y="306"/>
                  </a:lnTo>
                  <a:lnTo>
                    <a:pt x="0" y="257"/>
                  </a:lnTo>
                  <a:lnTo>
                    <a:pt x="8" y="210"/>
                  </a:lnTo>
                  <a:lnTo>
                    <a:pt x="25" y="163"/>
                  </a:lnTo>
                  <a:lnTo>
                    <a:pt x="49" y="120"/>
                  </a:lnTo>
                  <a:lnTo>
                    <a:pt x="83" y="81"/>
                  </a:lnTo>
                  <a:lnTo>
                    <a:pt x="122" y="49"/>
                  </a:lnTo>
                  <a:lnTo>
                    <a:pt x="165" y="25"/>
                  </a:lnTo>
                  <a:lnTo>
                    <a:pt x="210" y="8"/>
                  </a:lnTo>
                  <a:lnTo>
                    <a:pt x="25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0" name="Google Shape;10800;p24"/>
            <p:cNvSpPr/>
            <p:nvPr/>
          </p:nvSpPr>
          <p:spPr>
            <a:xfrm>
              <a:off x="3158" y="2907"/>
              <a:ext cx="3075" cy="3078"/>
            </a:xfrm>
            <a:custGeom>
              <a:rect b="b" l="l" r="r" t="t"/>
              <a:pathLst>
                <a:path extrusionOk="0" h="6156" w="6151">
                  <a:moveTo>
                    <a:pt x="3977" y="2971"/>
                  </a:moveTo>
                  <a:lnTo>
                    <a:pt x="3891" y="2976"/>
                  </a:lnTo>
                  <a:lnTo>
                    <a:pt x="3809" y="2991"/>
                  </a:lnTo>
                  <a:lnTo>
                    <a:pt x="3730" y="3017"/>
                  </a:lnTo>
                  <a:lnTo>
                    <a:pt x="3655" y="3051"/>
                  </a:lnTo>
                  <a:lnTo>
                    <a:pt x="3586" y="3094"/>
                  </a:lnTo>
                  <a:lnTo>
                    <a:pt x="3522" y="3145"/>
                  </a:lnTo>
                  <a:lnTo>
                    <a:pt x="3466" y="3201"/>
                  </a:lnTo>
                  <a:lnTo>
                    <a:pt x="3416" y="3265"/>
                  </a:lnTo>
                  <a:lnTo>
                    <a:pt x="3373" y="3334"/>
                  </a:lnTo>
                  <a:lnTo>
                    <a:pt x="3339" y="3409"/>
                  </a:lnTo>
                  <a:lnTo>
                    <a:pt x="3315" y="3488"/>
                  </a:lnTo>
                  <a:lnTo>
                    <a:pt x="3298" y="3570"/>
                  </a:lnTo>
                  <a:lnTo>
                    <a:pt x="3292" y="3654"/>
                  </a:lnTo>
                  <a:lnTo>
                    <a:pt x="3298" y="3740"/>
                  </a:lnTo>
                  <a:lnTo>
                    <a:pt x="3315" y="3823"/>
                  </a:lnTo>
                  <a:lnTo>
                    <a:pt x="3339" y="3901"/>
                  </a:lnTo>
                  <a:lnTo>
                    <a:pt x="3373" y="3976"/>
                  </a:lnTo>
                  <a:lnTo>
                    <a:pt x="3416" y="4046"/>
                  </a:lnTo>
                  <a:lnTo>
                    <a:pt x="3466" y="4109"/>
                  </a:lnTo>
                  <a:lnTo>
                    <a:pt x="3522" y="4165"/>
                  </a:lnTo>
                  <a:lnTo>
                    <a:pt x="3586" y="4216"/>
                  </a:lnTo>
                  <a:lnTo>
                    <a:pt x="3655" y="4259"/>
                  </a:lnTo>
                  <a:lnTo>
                    <a:pt x="3730" y="4293"/>
                  </a:lnTo>
                  <a:lnTo>
                    <a:pt x="3809" y="4317"/>
                  </a:lnTo>
                  <a:lnTo>
                    <a:pt x="3891" y="4334"/>
                  </a:lnTo>
                  <a:lnTo>
                    <a:pt x="3977" y="4340"/>
                  </a:lnTo>
                  <a:lnTo>
                    <a:pt x="4063" y="4334"/>
                  </a:lnTo>
                  <a:lnTo>
                    <a:pt x="4145" y="4317"/>
                  </a:lnTo>
                  <a:lnTo>
                    <a:pt x="4224" y="4293"/>
                  </a:lnTo>
                  <a:lnTo>
                    <a:pt x="4297" y="4259"/>
                  </a:lnTo>
                  <a:lnTo>
                    <a:pt x="4366" y="4216"/>
                  </a:lnTo>
                  <a:lnTo>
                    <a:pt x="4430" y="4165"/>
                  </a:lnTo>
                  <a:lnTo>
                    <a:pt x="4488" y="4109"/>
                  </a:lnTo>
                  <a:lnTo>
                    <a:pt x="4536" y="4046"/>
                  </a:lnTo>
                  <a:lnTo>
                    <a:pt x="4579" y="3976"/>
                  </a:lnTo>
                  <a:lnTo>
                    <a:pt x="4613" y="3901"/>
                  </a:lnTo>
                  <a:lnTo>
                    <a:pt x="4639" y="3823"/>
                  </a:lnTo>
                  <a:lnTo>
                    <a:pt x="4654" y="3740"/>
                  </a:lnTo>
                  <a:lnTo>
                    <a:pt x="4660" y="3654"/>
                  </a:lnTo>
                  <a:lnTo>
                    <a:pt x="4654" y="3570"/>
                  </a:lnTo>
                  <a:lnTo>
                    <a:pt x="4639" y="3488"/>
                  </a:lnTo>
                  <a:lnTo>
                    <a:pt x="4613" y="3409"/>
                  </a:lnTo>
                  <a:lnTo>
                    <a:pt x="4579" y="3334"/>
                  </a:lnTo>
                  <a:lnTo>
                    <a:pt x="4536" y="3265"/>
                  </a:lnTo>
                  <a:lnTo>
                    <a:pt x="4488" y="3201"/>
                  </a:lnTo>
                  <a:lnTo>
                    <a:pt x="4430" y="3145"/>
                  </a:lnTo>
                  <a:lnTo>
                    <a:pt x="4366" y="3094"/>
                  </a:lnTo>
                  <a:lnTo>
                    <a:pt x="4297" y="3051"/>
                  </a:lnTo>
                  <a:lnTo>
                    <a:pt x="4222" y="3017"/>
                  </a:lnTo>
                  <a:lnTo>
                    <a:pt x="4143" y="2991"/>
                  </a:lnTo>
                  <a:lnTo>
                    <a:pt x="4061" y="2976"/>
                  </a:lnTo>
                  <a:lnTo>
                    <a:pt x="3977" y="2971"/>
                  </a:lnTo>
                  <a:close/>
                  <a:moveTo>
                    <a:pt x="3975" y="1834"/>
                  </a:moveTo>
                  <a:lnTo>
                    <a:pt x="3940" y="1838"/>
                  </a:lnTo>
                  <a:lnTo>
                    <a:pt x="3904" y="1849"/>
                  </a:lnTo>
                  <a:lnTo>
                    <a:pt x="3872" y="1868"/>
                  </a:lnTo>
                  <a:lnTo>
                    <a:pt x="3844" y="1894"/>
                  </a:lnTo>
                  <a:lnTo>
                    <a:pt x="2050" y="4057"/>
                  </a:lnTo>
                  <a:lnTo>
                    <a:pt x="2030" y="4089"/>
                  </a:lnTo>
                  <a:lnTo>
                    <a:pt x="2017" y="4122"/>
                  </a:lnTo>
                  <a:lnTo>
                    <a:pt x="2013" y="4160"/>
                  </a:lnTo>
                  <a:lnTo>
                    <a:pt x="2017" y="4195"/>
                  </a:lnTo>
                  <a:lnTo>
                    <a:pt x="2028" y="4231"/>
                  </a:lnTo>
                  <a:lnTo>
                    <a:pt x="2047" y="4263"/>
                  </a:lnTo>
                  <a:lnTo>
                    <a:pt x="2073" y="4291"/>
                  </a:lnTo>
                  <a:lnTo>
                    <a:pt x="2105" y="4312"/>
                  </a:lnTo>
                  <a:lnTo>
                    <a:pt x="2140" y="4325"/>
                  </a:lnTo>
                  <a:lnTo>
                    <a:pt x="2176" y="4328"/>
                  </a:lnTo>
                  <a:lnTo>
                    <a:pt x="2213" y="4325"/>
                  </a:lnTo>
                  <a:lnTo>
                    <a:pt x="2247" y="4313"/>
                  </a:lnTo>
                  <a:lnTo>
                    <a:pt x="2278" y="4295"/>
                  </a:lnTo>
                  <a:lnTo>
                    <a:pt x="2307" y="4268"/>
                  </a:lnTo>
                  <a:lnTo>
                    <a:pt x="4100" y="2107"/>
                  </a:lnTo>
                  <a:lnTo>
                    <a:pt x="4121" y="2074"/>
                  </a:lnTo>
                  <a:lnTo>
                    <a:pt x="4134" y="2040"/>
                  </a:lnTo>
                  <a:lnTo>
                    <a:pt x="4138" y="2002"/>
                  </a:lnTo>
                  <a:lnTo>
                    <a:pt x="4136" y="1967"/>
                  </a:lnTo>
                  <a:lnTo>
                    <a:pt x="4125" y="1931"/>
                  </a:lnTo>
                  <a:lnTo>
                    <a:pt x="4106" y="1899"/>
                  </a:lnTo>
                  <a:lnTo>
                    <a:pt x="4078" y="1871"/>
                  </a:lnTo>
                  <a:lnTo>
                    <a:pt x="4046" y="1851"/>
                  </a:lnTo>
                  <a:lnTo>
                    <a:pt x="4012" y="1838"/>
                  </a:lnTo>
                  <a:lnTo>
                    <a:pt x="3975" y="1834"/>
                  </a:lnTo>
                  <a:close/>
                  <a:moveTo>
                    <a:pt x="2176" y="1819"/>
                  </a:moveTo>
                  <a:lnTo>
                    <a:pt x="2090" y="1825"/>
                  </a:lnTo>
                  <a:lnTo>
                    <a:pt x="2007" y="1840"/>
                  </a:lnTo>
                  <a:lnTo>
                    <a:pt x="1929" y="1864"/>
                  </a:lnTo>
                  <a:lnTo>
                    <a:pt x="1854" y="1899"/>
                  </a:lnTo>
                  <a:lnTo>
                    <a:pt x="1785" y="1941"/>
                  </a:lnTo>
                  <a:lnTo>
                    <a:pt x="1721" y="1991"/>
                  </a:lnTo>
                  <a:lnTo>
                    <a:pt x="1665" y="2049"/>
                  </a:lnTo>
                  <a:lnTo>
                    <a:pt x="1614" y="2113"/>
                  </a:lnTo>
                  <a:lnTo>
                    <a:pt x="1571" y="2182"/>
                  </a:lnTo>
                  <a:lnTo>
                    <a:pt x="1538" y="2255"/>
                  </a:lnTo>
                  <a:lnTo>
                    <a:pt x="1513" y="2334"/>
                  </a:lnTo>
                  <a:lnTo>
                    <a:pt x="1497" y="2416"/>
                  </a:lnTo>
                  <a:lnTo>
                    <a:pt x="1491" y="2502"/>
                  </a:lnTo>
                  <a:lnTo>
                    <a:pt x="1497" y="2589"/>
                  </a:lnTo>
                  <a:lnTo>
                    <a:pt x="1513" y="2671"/>
                  </a:lnTo>
                  <a:lnTo>
                    <a:pt x="1538" y="2750"/>
                  </a:lnTo>
                  <a:lnTo>
                    <a:pt x="1573" y="2825"/>
                  </a:lnTo>
                  <a:lnTo>
                    <a:pt x="1614" y="2894"/>
                  </a:lnTo>
                  <a:lnTo>
                    <a:pt x="1665" y="2956"/>
                  </a:lnTo>
                  <a:lnTo>
                    <a:pt x="1721" y="3014"/>
                  </a:lnTo>
                  <a:lnTo>
                    <a:pt x="1785" y="3064"/>
                  </a:lnTo>
                  <a:lnTo>
                    <a:pt x="1854" y="3105"/>
                  </a:lnTo>
                  <a:lnTo>
                    <a:pt x="1929" y="3141"/>
                  </a:lnTo>
                  <a:lnTo>
                    <a:pt x="2007" y="3165"/>
                  </a:lnTo>
                  <a:lnTo>
                    <a:pt x="2090" y="3180"/>
                  </a:lnTo>
                  <a:lnTo>
                    <a:pt x="2176" y="3186"/>
                  </a:lnTo>
                  <a:lnTo>
                    <a:pt x="2260" y="3180"/>
                  </a:lnTo>
                  <a:lnTo>
                    <a:pt x="2342" y="3165"/>
                  </a:lnTo>
                  <a:lnTo>
                    <a:pt x="2421" y="3139"/>
                  </a:lnTo>
                  <a:lnTo>
                    <a:pt x="2495" y="3105"/>
                  </a:lnTo>
                  <a:lnTo>
                    <a:pt x="2565" y="3064"/>
                  </a:lnTo>
                  <a:lnTo>
                    <a:pt x="2628" y="3014"/>
                  </a:lnTo>
                  <a:lnTo>
                    <a:pt x="2686" y="2956"/>
                  </a:lnTo>
                  <a:lnTo>
                    <a:pt x="2735" y="2892"/>
                  </a:lnTo>
                  <a:lnTo>
                    <a:pt x="2778" y="2823"/>
                  </a:lnTo>
                  <a:lnTo>
                    <a:pt x="2812" y="2750"/>
                  </a:lnTo>
                  <a:lnTo>
                    <a:pt x="2838" y="2671"/>
                  </a:lnTo>
                  <a:lnTo>
                    <a:pt x="2853" y="2589"/>
                  </a:lnTo>
                  <a:lnTo>
                    <a:pt x="2858" y="2502"/>
                  </a:lnTo>
                  <a:lnTo>
                    <a:pt x="2853" y="2416"/>
                  </a:lnTo>
                  <a:lnTo>
                    <a:pt x="2838" y="2334"/>
                  </a:lnTo>
                  <a:lnTo>
                    <a:pt x="2812" y="2255"/>
                  </a:lnTo>
                  <a:lnTo>
                    <a:pt x="2778" y="2182"/>
                  </a:lnTo>
                  <a:lnTo>
                    <a:pt x="2735" y="2113"/>
                  </a:lnTo>
                  <a:lnTo>
                    <a:pt x="2686" y="2049"/>
                  </a:lnTo>
                  <a:lnTo>
                    <a:pt x="2628" y="1991"/>
                  </a:lnTo>
                  <a:lnTo>
                    <a:pt x="2565" y="1941"/>
                  </a:lnTo>
                  <a:lnTo>
                    <a:pt x="2495" y="1899"/>
                  </a:lnTo>
                  <a:lnTo>
                    <a:pt x="2421" y="1864"/>
                  </a:lnTo>
                  <a:lnTo>
                    <a:pt x="2342" y="1840"/>
                  </a:lnTo>
                  <a:lnTo>
                    <a:pt x="2260" y="1825"/>
                  </a:lnTo>
                  <a:lnTo>
                    <a:pt x="2176" y="1819"/>
                  </a:lnTo>
                  <a:close/>
                  <a:moveTo>
                    <a:pt x="3075" y="0"/>
                  </a:moveTo>
                  <a:lnTo>
                    <a:pt x="3244" y="4"/>
                  </a:lnTo>
                  <a:lnTo>
                    <a:pt x="3412" y="19"/>
                  </a:lnTo>
                  <a:lnTo>
                    <a:pt x="3580" y="42"/>
                  </a:lnTo>
                  <a:lnTo>
                    <a:pt x="3747" y="74"/>
                  </a:lnTo>
                  <a:lnTo>
                    <a:pt x="3911" y="115"/>
                  </a:lnTo>
                  <a:lnTo>
                    <a:pt x="4072" y="165"/>
                  </a:lnTo>
                  <a:lnTo>
                    <a:pt x="4233" y="225"/>
                  </a:lnTo>
                  <a:lnTo>
                    <a:pt x="4390" y="295"/>
                  </a:lnTo>
                  <a:lnTo>
                    <a:pt x="4544" y="373"/>
                  </a:lnTo>
                  <a:lnTo>
                    <a:pt x="4695" y="459"/>
                  </a:lnTo>
                  <a:lnTo>
                    <a:pt x="4841" y="557"/>
                  </a:lnTo>
                  <a:lnTo>
                    <a:pt x="4981" y="662"/>
                  </a:lnTo>
                  <a:lnTo>
                    <a:pt x="5120" y="778"/>
                  </a:lnTo>
                  <a:lnTo>
                    <a:pt x="5251" y="901"/>
                  </a:lnTo>
                  <a:lnTo>
                    <a:pt x="5374" y="1032"/>
                  </a:lnTo>
                  <a:lnTo>
                    <a:pt x="5490" y="1169"/>
                  </a:lnTo>
                  <a:lnTo>
                    <a:pt x="5595" y="1311"/>
                  </a:lnTo>
                  <a:lnTo>
                    <a:pt x="5692" y="1457"/>
                  </a:lnTo>
                  <a:lnTo>
                    <a:pt x="5778" y="1609"/>
                  </a:lnTo>
                  <a:lnTo>
                    <a:pt x="5857" y="1763"/>
                  </a:lnTo>
                  <a:lnTo>
                    <a:pt x="5926" y="1920"/>
                  </a:lnTo>
                  <a:lnTo>
                    <a:pt x="5986" y="2079"/>
                  </a:lnTo>
                  <a:lnTo>
                    <a:pt x="6036" y="2242"/>
                  </a:lnTo>
                  <a:lnTo>
                    <a:pt x="6078" y="2407"/>
                  </a:lnTo>
                  <a:lnTo>
                    <a:pt x="6109" y="2574"/>
                  </a:lnTo>
                  <a:lnTo>
                    <a:pt x="6132" y="2742"/>
                  </a:lnTo>
                  <a:lnTo>
                    <a:pt x="6147" y="2909"/>
                  </a:lnTo>
                  <a:lnTo>
                    <a:pt x="6151" y="3079"/>
                  </a:lnTo>
                  <a:lnTo>
                    <a:pt x="6145" y="3248"/>
                  </a:lnTo>
                  <a:lnTo>
                    <a:pt x="6132" y="3416"/>
                  </a:lnTo>
                  <a:lnTo>
                    <a:pt x="6109" y="3583"/>
                  </a:lnTo>
                  <a:lnTo>
                    <a:pt x="6078" y="3750"/>
                  </a:lnTo>
                  <a:lnTo>
                    <a:pt x="6035" y="3914"/>
                  </a:lnTo>
                  <a:lnTo>
                    <a:pt x="5984" y="4077"/>
                  </a:lnTo>
                  <a:lnTo>
                    <a:pt x="5924" y="4237"/>
                  </a:lnTo>
                  <a:lnTo>
                    <a:pt x="5857" y="4394"/>
                  </a:lnTo>
                  <a:lnTo>
                    <a:pt x="5778" y="4547"/>
                  </a:lnTo>
                  <a:lnTo>
                    <a:pt x="5690" y="4699"/>
                  </a:lnTo>
                  <a:lnTo>
                    <a:pt x="5595" y="4845"/>
                  </a:lnTo>
                  <a:lnTo>
                    <a:pt x="5488" y="4986"/>
                  </a:lnTo>
                  <a:lnTo>
                    <a:pt x="5374" y="5122"/>
                  </a:lnTo>
                  <a:lnTo>
                    <a:pt x="5249" y="5255"/>
                  </a:lnTo>
                  <a:lnTo>
                    <a:pt x="5120" y="5377"/>
                  </a:lnTo>
                  <a:lnTo>
                    <a:pt x="4985" y="5489"/>
                  </a:lnTo>
                  <a:lnTo>
                    <a:pt x="4847" y="5594"/>
                  </a:lnTo>
                  <a:lnTo>
                    <a:pt x="4703" y="5690"/>
                  </a:lnTo>
                  <a:lnTo>
                    <a:pt x="4557" y="5776"/>
                  </a:lnTo>
                  <a:lnTo>
                    <a:pt x="4405" y="5855"/>
                  </a:lnTo>
                  <a:lnTo>
                    <a:pt x="4250" y="5924"/>
                  </a:lnTo>
                  <a:lnTo>
                    <a:pt x="4095" y="5984"/>
                  </a:lnTo>
                  <a:lnTo>
                    <a:pt x="3934" y="6034"/>
                  </a:lnTo>
                  <a:lnTo>
                    <a:pt x="3773" y="6077"/>
                  </a:lnTo>
                  <a:lnTo>
                    <a:pt x="3610" y="6109"/>
                  </a:lnTo>
                  <a:lnTo>
                    <a:pt x="3446" y="6134"/>
                  </a:lnTo>
                  <a:lnTo>
                    <a:pt x="3281" y="6151"/>
                  </a:lnTo>
                  <a:lnTo>
                    <a:pt x="3115" y="6156"/>
                  </a:lnTo>
                  <a:lnTo>
                    <a:pt x="2950" y="6154"/>
                  </a:lnTo>
                  <a:lnTo>
                    <a:pt x="2784" y="6143"/>
                  </a:lnTo>
                  <a:lnTo>
                    <a:pt x="2619" y="6122"/>
                  </a:lnTo>
                  <a:lnTo>
                    <a:pt x="2456" y="6094"/>
                  </a:lnTo>
                  <a:lnTo>
                    <a:pt x="2293" y="6057"/>
                  </a:lnTo>
                  <a:lnTo>
                    <a:pt x="2133" y="6010"/>
                  </a:lnTo>
                  <a:lnTo>
                    <a:pt x="1975" y="5954"/>
                  </a:lnTo>
                  <a:lnTo>
                    <a:pt x="1818" y="5890"/>
                  </a:lnTo>
                  <a:lnTo>
                    <a:pt x="1667" y="5815"/>
                  </a:lnTo>
                  <a:lnTo>
                    <a:pt x="1517" y="5733"/>
                  </a:lnTo>
                  <a:lnTo>
                    <a:pt x="1512" y="5729"/>
                  </a:lnTo>
                  <a:lnTo>
                    <a:pt x="1396" y="5810"/>
                  </a:lnTo>
                  <a:lnTo>
                    <a:pt x="1278" y="5881"/>
                  </a:lnTo>
                  <a:lnTo>
                    <a:pt x="1160" y="5941"/>
                  </a:lnTo>
                  <a:lnTo>
                    <a:pt x="1044" y="5989"/>
                  </a:lnTo>
                  <a:lnTo>
                    <a:pt x="928" y="6029"/>
                  </a:lnTo>
                  <a:lnTo>
                    <a:pt x="814" y="6059"/>
                  </a:lnTo>
                  <a:lnTo>
                    <a:pt x="702" y="6081"/>
                  </a:lnTo>
                  <a:lnTo>
                    <a:pt x="593" y="6096"/>
                  </a:lnTo>
                  <a:lnTo>
                    <a:pt x="488" y="6102"/>
                  </a:lnTo>
                  <a:lnTo>
                    <a:pt x="389" y="6102"/>
                  </a:lnTo>
                  <a:lnTo>
                    <a:pt x="294" y="6096"/>
                  </a:lnTo>
                  <a:lnTo>
                    <a:pt x="204" y="6087"/>
                  </a:lnTo>
                  <a:lnTo>
                    <a:pt x="172" y="6077"/>
                  </a:lnTo>
                  <a:lnTo>
                    <a:pt x="146" y="6061"/>
                  </a:lnTo>
                  <a:lnTo>
                    <a:pt x="125" y="6040"/>
                  </a:lnTo>
                  <a:lnTo>
                    <a:pt x="112" y="6014"/>
                  </a:lnTo>
                  <a:lnTo>
                    <a:pt x="103" y="5986"/>
                  </a:lnTo>
                  <a:lnTo>
                    <a:pt x="103" y="5958"/>
                  </a:lnTo>
                  <a:lnTo>
                    <a:pt x="109" y="5928"/>
                  </a:lnTo>
                  <a:lnTo>
                    <a:pt x="122" y="5901"/>
                  </a:lnTo>
                  <a:lnTo>
                    <a:pt x="142" y="5879"/>
                  </a:lnTo>
                  <a:lnTo>
                    <a:pt x="168" y="5860"/>
                  </a:lnTo>
                  <a:lnTo>
                    <a:pt x="253" y="5813"/>
                  </a:lnTo>
                  <a:lnTo>
                    <a:pt x="331" y="5761"/>
                  </a:lnTo>
                  <a:lnTo>
                    <a:pt x="402" y="5703"/>
                  </a:lnTo>
                  <a:lnTo>
                    <a:pt x="470" y="5639"/>
                  </a:lnTo>
                  <a:lnTo>
                    <a:pt x="531" y="5572"/>
                  </a:lnTo>
                  <a:lnTo>
                    <a:pt x="589" y="5503"/>
                  </a:lnTo>
                  <a:lnTo>
                    <a:pt x="640" y="5430"/>
                  </a:lnTo>
                  <a:lnTo>
                    <a:pt x="688" y="5358"/>
                  </a:lnTo>
                  <a:lnTo>
                    <a:pt x="730" y="5285"/>
                  </a:lnTo>
                  <a:lnTo>
                    <a:pt x="769" y="5212"/>
                  </a:lnTo>
                  <a:lnTo>
                    <a:pt x="803" y="5143"/>
                  </a:lnTo>
                  <a:lnTo>
                    <a:pt x="771" y="5119"/>
                  </a:lnTo>
                  <a:lnTo>
                    <a:pt x="657" y="4980"/>
                  </a:lnTo>
                  <a:lnTo>
                    <a:pt x="552" y="4840"/>
                  </a:lnTo>
                  <a:lnTo>
                    <a:pt x="457" y="4694"/>
                  </a:lnTo>
                  <a:lnTo>
                    <a:pt x="369" y="4542"/>
                  </a:lnTo>
                  <a:lnTo>
                    <a:pt x="292" y="4388"/>
                  </a:lnTo>
                  <a:lnTo>
                    <a:pt x="223" y="4231"/>
                  </a:lnTo>
                  <a:lnTo>
                    <a:pt x="165" y="4072"/>
                  </a:lnTo>
                  <a:lnTo>
                    <a:pt x="114" y="3909"/>
                  </a:lnTo>
                  <a:lnTo>
                    <a:pt x="73" y="3744"/>
                  </a:lnTo>
                  <a:lnTo>
                    <a:pt x="41" y="3579"/>
                  </a:lnTo>
                  <a:lnTo>
                    <a:pt x="19" y="3411"/>
                  </a:lnTo>
                  <a:lnTo>
                    <a:pt x="6" y="3242"/>
                  </a:lnTo>
                  <a:lnTo>
                    <a:pt x="0" y="3076"/>
                  </a:lnTo>
                  <a:lnTo>
                    <a:pt x="0" y="3074"/>
                  </a:lnTo>
                  <a:lnTo>
                    <a:pt x="6" y="2907"/>
                  </a:lnTo>
                  <a:lnTo>
                    <a:pt x="19" y="2738"/>
                  </a:lnTo>
                  <a:lnTo>
                    <a:pt x="43" y="2570"/>
                  </a:lnTo>
                  <a:lnTo>
                    <a:pt x="75" y="2405"/>
                  </a:lnTo>
                  <a:lnTo>
                    <a:pt x="116" y="2240"/>
                  </a:lnTo>
                  <a:lnTo>
                    <a:pt x="167" y="2077"/>
                  </a:lnTo>
                  <a:lnTo>
                    <a:pt x="226" y="1918"/>
                  </a:lnTo>
                  <a:lnTo>
                    <a:pt x="296" y="1761"/>
                  </a:lnTo>
                  <a:lnTo>
                    <a:pt x="374" y="1607"/>
                  </a:lnTo>
                  <a:lnTo>
                    <a:pt x="460" y="1457"/>
                  </a:lnTo>
                  <a:lnTo>
                    <a:pt x="558" y="1311"/>
                  </a:lnTo>
                  <a:lnTo>
                    <a:pt x="662" y="1169"/>
                  </a:lnTo>
                  <a:lnTo>
                    <a:pt x="776" y="1032"/>
                  </a:lnTo>
                  <a:lnTo>
                    <a:pt x="902" y="901"/>
                  </a:lnTo>
                  <a:lnTo>
                    <a:pt x="1033" y="778"/>
                  </a:lnTo>
                  <a:lnTo>
                    <a:pt x="1169" y="662"/>
                  </a:lnTo>
                  <a:lnTo>
                    <a:pt x="1311" y="557"/>
                  </a:lnTo>
                  <a:lnTo>
                    <a:pt x="1457" y="459"/>
                  </a:lnTo>
                  <a:lnTo>
                    <a:pt x="1607" y="373"/>
                  </a:lnTo>
                  <a:lnTo>
                    <a:pt x="1760" y="295"/>
                  </a:lnTo>
                  <a:lnTo>
                    <a:pt x="1917" y="225"/>
                  </a:lnTo>
                  <a:lnTo>
                    <a:pt x="2078" y="165"/>
                  </a:lnTo>
                  <a:lnTo>
                    <a:pt x="2241" y="115"/>
                  </a:lnTo>
                  <a:lnTo>
                    <a:pt x="2406" y="74"/>
                  </a:lnTo>
                  <a:lnTo>
                    <a:pt x="2572" y="42"/>
                  </a:lnTo>
                  <a:lnTo>
                    <a:pt x="2739" y="19"/>
                  </a:lnTo>
                  <a:lnTo>
                    <a:pt x="2907" y="4"/>
                  </a:lnTo>
                  <a:lnTo>
                    <a:pt x="30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01" name="Google Shape;10801;p24"/>
          <p:cNvGrpSpPr/>
          <p:nvPr/>
        </p:nvGrpSpPr>
        <p:grpSpPr>
          <a:xfrm>
            <a:off x="4693982" y="14590996"/>
            <a:ext cx="721424" cy="721425"/>
            <a:chOff x="2649" y="3117"/>
            <a:chExt cx="786" cy="786"/>
          </a:xfrm>
        </p:grpSpPr>
        <p:sp>
          <p:nvSpPr>
            <p:cNvPr id="10802" name="Google Shape;10802;p24"/>
            <p:cNvSpPr/>
            <p:nvPr/>
          </p:nvSpPr>
          <p:spPr>
            <a:xfrm>
              <a:off x="2696" y="3117"/>
              <a:ext cx="155" cy="155"/>
            </a:xfrm>
            <a:custGeom>
              <a:rect b="b" l="l" r="r" t="t"/>
              <a:pathLst>
                <a:path extrusionOk="0" h="776" w="776">
                  <a:moveTo>
                    <a:pt x="388" y="0"/>
                  </a:moveTo>
                  <a:lnTo>
                    <a:pt x="441" y="4"/>
                  </a:lnTo>
                  <a:lnTo>
                    <a:pt x="491" y="13"/>
                  </a:lnTo>
                  <a:lnTo>
                    <a:pt x="539" y="30"/>
                  </a:lnTo>
                  <a:lnTo>
                    <a:pt x="584" y="53"/>
                  </a:lnTo>
                  <a:lnTo>
                    <a:pt x="624" y="81"/>
                  </a:lnTo>
                  <a:lnTo>
                    <a:pt x="662" y="113"/>
                  </a:lnTo>
                  <a:lnTo>
                    <a:pt x="694" y="150"/>
                  </a:lnTo>
                  <a:lnTo>
                    <a:pt x="723" y="191"/>
                  </a:lnTo>
                  <a:lnTo>
                    <a:pt x="744" y="237"/>
                  </a:lnTo>
                  <a:lnTo>
                    <a:pt x="761" y="285"/>
                  </a:lnTo>
                  <a:lnTo>
                    <a:pt x="772" y="336"/>
                  </a:lnTo>
                  <a:lnTo>
                    <a:pt x="776" y="387"/>
                  </a:lnTo>
                  <a:lnTo>
                    <a:pt x="772" y="440"/>
                  </a:lnTo>
                  <a:lnTo>
                    <a:pt x="761" y="491"/>
                  </a:lnTo>
                  <a:lnTo>
                    <a:pt x="744" y="539"/>
                  </a:lnTo>
                  <a:lnTo>
                    <a:pt x="723" y="584"/>
                  </a:lnTo>
                  <a:lnTo>
                    <a:pt x="694" y="626"/>
                  </a:lnTo>
                  <a:lnTo>
                    <a:pt x="662" y="662"/>
                  </a:lnTo>
                  <a:lnTo>
                    <a:pt x="624" y="696"/>
                  </a:lnTo>
                  <a:lnTo>
                    <a:pt x="584" y="723"/>
                  </a:lnTo>
                  <a:lnTo>
                    <a:pt x="539" y="746"/>
                  </a:lnTo>
                  <a:lnTo>
                    <a:pt x="491" y="762"/>
                  </a:lnTo>
                  <a:lnTo>
                    <a:pt x="441" y="773"/>
                  </a:lnTo>
                  <a:lnTo>
                    <a:pt x="388" y="776"/>
                  </a:lnTo>
                  <a:lnTo>
                    <a:pt x="335" y="773"/>
                  </a:lnTo>
                  <a:lnTo>
                    <a:pt x="285" y="762"/>
                  </a:lnTo>
                  <a:lnTo>
                    <a:pt x="237" y="746"/>
                  </a:lnTo>
                  <a:lnTo>
                    <a:pt x="192" y="723"/>
                  </a:lnTo>
                  <a:lnTo>
                    <a:pt x="152" y="696"/>
                  </a:lnTo>
                  <a:lnTo>
                    <a:pt x="114" y="662"/>
                  </a:lnTo>
                  <a:lnTo>
                    <a:pt x="82" y="626"/>
                  </a:lnTo>
                  <a:lnTo>
                    <a:pt x="53" y="584"/>
                  </a:lnTo>
                  <a:lnTo>
                    <a:pt x="31" y="539"/>
                  </a:lnTo>
                  <a:lnTo>
                    <a:pt x="15" y="491"/>
                  </a:lnTo>
                  <a:lnTo>
                    <a:pt x="4" y="440"/>
                  </a:lnTo>
                  <a:lnTo>
                    <a:pt x="0" y="387"/>
                  </a:lnTo>
                  <a:lnTo>
                    <a:pt x="4" y="336"/>
                  </a:lnTo>
                  <a:lnTo>
                    <a:pt x="15" y="285"/>
                  </a:lnTo>
                  <a:lnTo>
                    <a:pt x="31" y="237"/>
                  </a:lnTo>
                  <a:lnTo>
                    <a:pt x="53" y="191"/>
                  </a:lnTo>
                  <a:lnTo>
                    <a:pt x="82" y="150"/>
                  </a:lnTo>
                  <a:lnTo>
                    <a:pt x="114" y="113"/>
                  </a:lnTo>
                  <a:lnTo>
                    <a:pt x="152" y="81"/>
                  </a:lnTo>
                  <a:lnTo>
                    <a:pt x="192" y="53"/>
                  </a:lnTo>
                  <a:lnTo>
                    <a:pt x="237" y="30"/>
                  </a:lnTo>
                  <a:lnTo>
                    <a:pt x="285" y="13"/>
                  </a:lnTo>
                  <a:lnTo>
                    <a:pt x="335" y="4"/>
                  </a:lnTo>
                  <a:lnTo>
                    <a:pt x="38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3" name="Google Shape;10803;p24"/>
            <p:cNvSpPr/>
            <p:nvPr/>
          </p:nvSpPr>
          <p:spPr>
            <a:xfrm>
              <a:off x="2649" y="3301"/>
              <a:ext cx="250" cy="436"/>
            </a:xfrm>
            <a:custGeom>
              <a:rect b="b" l="l" r="r" t="t"/>
              <a:pathLst>
                <a:path extrusionOk="0" h="2179" w="1248">
                  <a:moveTo>
                    <a:pt x="192" y="0"/>
                  </a:moveTo>
                  <a:lnTo>
                    <a:pt x="1056" y="0"/>
                  </a:lnTo>
                  <a:lnTo>
                    <a:pt x="1091" y="3"/>
                  </a:lnTo>
                  <a:lnTo>
                    <a:pt x="1123" y="12"/>
                  </a:lnTo>
                  <a:lnTo>
                    <a:pt x="1153" y="26"/>
                  </a:lnTo>
                  <a:lnTo>
                    <a:pt x="1180" y="45"/>
                  </a:lnTo>
                  <a:lnTo>
                    <a:pt x="1203" y="68"/>
                  </a:lnTo>
                  <a:lnTo>
                    <a:pt x="1222" y="95"/>
                  </a:lnTo>
                  <a:lnTo>
                    <a:pt x="1236" y="125"/>
                  </a:lnTo>
                  <a:lnTo>
                    <a:pt x="1245" y="157"/>
                  </a:lnTo>
                  <a:lnTo>
                    <a:pt x="1248" y="192"/>
                  </a:lnTo>
                  <a:lnTo>
                    <a:pt x="1248" y="269"/>
                  </a:lnTo>
                  <a:lnTo>
                    <a:pt x="1199" y="294"/>
                  </a:lnTo>
                  <a:lnTo>
                    <a:pt x="1153" y="324"/>
                  </a:lnTo>
                  <a:lnTo>
                    <a:pt x="1111" y="359"/>
                  </a:lnTo>
                  <a:lnTo>
                    <a:pt x="1073" y="399"/>
                  </a:lnTo>
                  <a:lnTo>
                    <a:pt x="1041" y="444"/>
                  </a:lnTo>
                  <a:lnTo>
                    <a:pt x="1013" y="490"/>
                  </a:lnTo>
                  <a:lnTo>
                    <a:pt x="990" y="541"/>
                  </a:lnTo>
                  <a:lnTo>
                    <a:pt x="973" y="595"/>
                  </a:lnTo>
                  <a:lnTo>
                    <a:pt x="964" y="651"/>
                  </a:lnTo>
                  <a:lnTo>
                    <a:pt x="960" y="708"/>
                  </a:lnTo>
                  <a:lnTo>
                    <a:pt x="960" y="1717"/>
                  </a:lnTo>
                  <a:lnTo>
                    <a:pt x="962" y="1764"/>
                  </a:lnTo>
                  <a:lnTo>
                    <a:pt x="970" y="1811"/>
                  </a:lnTo>
                  <a:lnTo>
                    <a:pt x="982" y="1856"/>
                  </a:lnTo>
                  <a:lnTo>
                    <a:pt x="999" y="1900"/>
                  </a:lnTo>
                  <a:lnTo>
                    <a:pt x="1018" y="1940"/>
                  </a:lnTo>
                  <a:lnTo>
                    <a:pt x="1018" y="1986"/>
                  </a:lnTo>
                  <a:lnTo>
                    <a:pt x="1014" y="2020"/>
                  </a:lnTo>
                  <a:lnTo>
                    <a:pt x="1006" y="2052"/>
                  </a:lnTo>
                  <a:lnTo>
                    <a:pt x="991" y="2082"/>
                  </a:lnTo>
                  <a:lnTo>
                    <a:pt x="972" y="2110"/>
                  </a:lnTo>
                  <a:lnTo>
                    <a:pt x="949" y="2133"/>
                  </a:lnTo>
                  <a:lnTo>
                    <a:pt x="923" y="2152"/>
                  </a:lnTo>
                  <a:lnTo>
                    <a:pt x="893" y="2167"/>
                  </a:lnTo>
                  <a:lnTo>
                    <a:pt x="860" y="2175"/>
                  </a:lnTo>
                  <a:lnTo>
                    <a:pt x="826" y="2179"/>
                  </a:lnTo>
                  <a:lnTo>
                    <a:pt x="422" y="2179"/>
                  </a:lnTo>
                  <a:lnTo>
                    <a:pt x="388" y="2175"/>
                  </a:lnTo>
                  <a:lnTo>
                    <a:pt x="355" y="2167"/>
                  </a:lnTo>
                  <a:lnTo>
                    <a:pt x="325" y="2152"/>
                  </a:lnTo>
                  <a:lnTo>
                    <a:pt x="299" y="2133"/>
                  </a:lnTo>
                  <a:lnTo>
                    <a:pt x="276" y="2110"/>
                  </a:lnTo>
                  <a:lnTo>
                    <a:pt x="257" y="2082"/>
                  </a:lnTo>
                  <a:lnTo>
                    <a:pt x="242" y="2052"/>
                  </a:lnTo>
                  <a:lnTo>
                    <a:pt x="234" y="2020"/>
                  </a:lnTo>
                  <a:lnTo>
                    <a:pt x="230" y="1986"/>
                  </a:lnTo>
                  <a:lnTo>
                    <a:pt x="230" y="1216"/>
                  </a:lnTo>
                  <a:lnTo>
                    <a:pt x="192" y="1216"/>
                  </a:lnTo>
                  <a:lnTo>
                    <a:pt x="157" y="1212"/>
                  </a:lnTo>
                  <a:lnTo>
                    <a:pt x="123" y="1204"/>
                  </a:lnTo>
                  <a:lnTo>
                    <a:pt x="93" y="1190"/>
                  </a:lnTo>
                  <a:lnTo>
                    <a:pt x="67" y="1170"/>
                  </a:lnTo>
                  <a:lnTo>
                    <a:pt x="44" y="1147"/>
                  </a:lnTo>
                  <a:lnTo>
                    <a:pt x="25" y="1120"/>
                  </a:lnTo>
                  <a:lnTo>
                    <a:pt x="12" y="1090"/>
                  </a:lnTo>
                  <a:lnTo>
                    <a:pt x="2" y="1057"/>
                  </a:lnTo>
                  <a:lnTo>
                    <a:pt x="0" y="1024"/>
                  </a:lnTo>
                  <a:lnTo>
                    <a:pt x="0" y="192"/>
                  </a:lnTo>
                  <a:lnTo>
                    <a:pt x="3" y="157"/>
                  </a:lnTo>
                  <a:lnTo>
                    <a:pt x="12" y="125"/>
                  </a:lnTo>
                  <a:lnTo>
                    <a:pt x="26" y="95"/>
                  </a:lnTo>
                  <a:lnTo>
                    <a:pt x="45" y="68"/>
                  </a:lnTo>
                  <a:lnTo>
                    <a:pt x="68" y="45"/>
                  </a:lnTo>
                  <a:lnTo>
                    <a:pt x="95" y="26"/>
                  </a:lnTo>
                  <a:lnTo>
                    <a:pt x="125" y="12"/>
                  </a:lnTo>
                  <a:lnTo>
                    <a:pt x="157" y="3"/>
                  </a:lnTo>
                  <a:lnTo>
                    <a:pt x="19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4" name="Google Shape;10804;p24"/>
            <p:cNvSpPr/>
            <p:nvPr/>
          </p:nvSpPr>
          <p:spPr>
            <a:xfrm>
              <a:off x="3233" y="3117"/>
              <a:ext cx="155" cy="155"/>
            </a:xfrm>
            <a:custGeom>
              <a:rect b="b" l="l" r="r" t="t"/>
              <a:pathLst>
                <a:path extrusionOk="0" h="776" w="774">
                  <a:moveTo>
                    <a:pt x="388" y="0"/>
                  </a:moveTo>
                  <a:lnTo>
                    <a:pt x="439" y="4"/>
                  </a:lnTo>
                  <a:lnTo>
                    <a:pt x="490" y="13"/>
                  </a:lnTo>
                  <a:lnTo>
                    <a:pt x="538" y="30"/>
                  </a:lnTo>
                  <a:lnTo>
                    <a:pt x="583" y="53"/>
                  </a:lnTo>
                  <a:lnTo>
                    <a:pt x="624" y="81"/>
                  </a:lnTo>
                  <a:lnTo>
                    <a:pt x="661" y="113"/>
                  </a:lnTo>
                  <a:lnTo>
                    <a:pt x="694" y="150"/>
                  </a:lnTo>
                  <a:lnTo>
                    <a:pt x="722" y="191"/>
                  </a:lnTo>
                  <a:lnTo>
                    <a:pt x="744" y="237"/>
                  </a:lnTo>
                  <a:lnTo>
                    <a:pt x="761" y="285"/>
                  </a:lnTo>
                  <a:lnTo>
                    <a:pt x="771" y="336"/>
                  </a:lnTo>
                  <a:lnTo>
                    <a:pt x="774" y="387"/>
                  </a:lnTo>
                  <a:lnTo>
                    <a:pt x="771" y="440"/>
                  </a:lnTo>
                  <a:lnTo>
                    <a:pt x="761" y="491"/>
                  </a:lnTo>
                  <a:lnTo>
                    <a:pt x="744" y="539"/>
                  </a:lnTo>
                  <a:lnTo>
                    <a:pt x="722" y="584"/>
                  </a:lnTo>
                  <a:lnTo>
                    <a:pt x="694" y="626"/>
                  </a:lnTo>
                  <a:lnTo>
                    <a:pt x="661" y="662"/>
                  </a:lnTo>
                  <a:lnTo>
                    <a:pt x="624" y="696"/>
                  </a:lnTo>
                  <a:lnTo>
                    <a:pt x="583" y="723"/>
                  </a:lnTo>
                  <a:lnTo>
                    <a:pt x="538" y="746"/>
                  </a:lnTo>
                  <a:lnTo>
                    <a:pt x="490" y="762"/>
                  </a:lnTo>
                  <a:lnTo>
                    <a:pt x="439" y="773"/>
                  </a:lnTo>
                  <a:lnTo>
                    <a:pt x="388" y="776"/>
                  </a:lnTo>
                  <a:lnTo>
                    <a:pt x="335" y="773"/>
                  </a:lnTo>
                  <a:lnTo>
                    <a:pt x="285" y="762"/>
                  </a:lnTo>
                  <a:lnTo>
                    <a:pt x="237" y="746"/>
                  </a:lnTo>
                  <a:lnTo>
                    <a:pt x="192" y="723"/>
                  </a:lnTo>
                  <a:lnTo>
                    <a:pt x="151" y="696"/>
                  </a:lnTo>
                  <a:lnTo>
                    <a:pt x="114" y="662"/>
                  </a:lnTo>
                  <a:lnTo>
                    <a:pt x="81" y="626"/>
                  </a:lnTo>
                  <a:lnTo>
                    <a:pt x="53" y="584"/>
                  </a:lnTo>
                  <a:lnTo>
                    <a:pt x="30" y="539"/>
                  </a:lnTo>
                  <a:lnTo>
                    <a:pt x="14" y="491"/>
                  </a:lnTo>
                  <a:lnTo>
                    <a:pt x="4" y="440"/>
                  </a:lnTo>
                  <a:lnTo>
                    <a:pt x="0" y="387"/>
                  </a:lnTo>
                  <a:lnTo>
                    <a:pt x="4" y="336"/>
                  </a:lnTo>
                  <a:lnTo>
                    <a:pt x="14" y="285"/>
                  </a:lnTo>
                  <a:lnTo>
                    <a:pt x="30" y="237"/>
                  </a:lnTo>
                  <a:lnTo>
                    <a:pt x="53" y="191"/>
                  </a:lnTo>
                  <a:lnTo>
                    <a:pt x="81" y="150"/>
                  </a:lnTo>
                  <a:lnTo>
                    <a:pt x="114" y="113"/>
                  </a:lnTo>
                  <a:lnTo>
                    <a:pt x="151" y="81"/>
                  </a:lnTo>
                  <a:lnTo>
                    <a:pt x="192" y="53"/>
                  </a:lnTo>
                  <a:lnTo>
                    <a:pt x="237" y="30"/>
                  </a:lnTo>
                  <a:lnTo>
                    <a:pt x="285" y="13"/>
                  </a:lnTo>
                  <a:lnTo>
                    <a:pt x="335" y="4"/>
                  </a:lnTo>
                  <a:lnTo>
                    <a:pt x="38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5" name="Google Shape;10805;p24"/>
            <p:cNvSpPr/>
            <p:nvPr/>
          </p:nvSpPr>
          <p:spPr>
            <a:xfrm>
              <a:off x="3185" y="3300"/>
              <a:ext cx="250" cy="435"/>
            </a:xfrm>
            <a:custGeom>
              <a:rect b="b" l="l" r="r" t="t"/>
              <a:pathLst>
                <a:path extrusionOk="0" h="2175" w="1248">
                  <a:moveTo>
                    <a:pt x="192" y="0"/>
                  </a:moveTo>
                  <a:lnTo>
                    <a:pt x="1056" y="0"/>
                  </a:lnTo>
                  <a:lnTo>
                    <a:pt x="1091" y="4"/>
                  </a:lnTo>
                  <a:lnTo>
                    <a:pt x="1124" y="12"/>
                  </a:lnTo>
                  <a:lnTo>
                    <a:pt x="1154" y="26"/>
                  </a:lnTo>
                  <a:lnTo>
                    <a:pt x="1180" y="46"/>
                  </a:lnTo>
                  <a:lnTo>
                    <a:pt x="1203" y="69"/>
                  </a:lnTo>
                  <a:lnTo>
                    <a:pt x="1222" y="96"/>
                  </a:lnTo>
                  <a:lnTo>
                    <a:pt x="1236" y="126"/>
                  </a:lnTo>
                  <a:lnTo>
                    <a:pt x="1245" y="159"/>
                  </a:lnTo>
                  <a:lnTo>
                    <a:pt x="1248" y="192"/>
                  </a:lnTo>
                  <a:lnTo>
                    <a:pt x="1248" y="1020"/>
                  </a:lnTo>
                  <a:lnTo>
                    <a:pt x="1245" y="1055"/>
                  </a:lnTo>
                  <a:lnTo>
                    <a:pt x="1236" y="1088"/>
                  </a:lnTo>
                  <a:lnTo>
                    <a:pt x="1222" y="1118"/>
                  </a:lnTo>
                  <a:lnTo>
                    <a:pt x="1203" y="1144"/>
                  </a:lnTo>
                  <a:lnTo>
                    <a:pt x="1180" y="1168"/>
                  </a:lnTo>
                  <a:lnTo>
                    <a:pt x="1154" y="1186"/>
                  </a:lnTo>
                  <a:lnTo>
                    <a:pt x="1124" y="1201"/>
                  </a:lnTo>
                  <a:lnTo>
                    <a:pt x="1091" y="1210"/>
                  </a:lnTo>
                  <a:lnTo>
                    <a:pt x="1056" y="1213"/>
                  </a:lnTo>
                  <a:lnTo>
                    <a:pt x="1018" y="1213"/>
                  </a:lnTo>
                  <a:lnTo>
                    <a:pt x="1018" y="1983"/>
                  </a:lnTo>
                  <a:lnTo>
                    <a:pt x="1014" y="2018"/>
                  </a:lnTo>
                  <a:lnTo>
                    <a:pt x="1006" y="2050"/>
                  </a:lnTo>
                  <a:lnTo>
                    <a:pt x="992" y="2080"/>
                  </a:lnTo>
                  <a:lnTo>
                    <a:pt x="972" y="2107"/>
                  </a:lnTo>
                  <a:lnTo>
                    <a:pt x="949" y="2131"/>
                  </a:lnTo>
                  <a:lnTo>
                    <a:pt x="923" y="2149"/>
                  </a:lnTo>
                  <a:lnTo>
                    <a:pt x="893" y="2163"/>
                  </a:lnTo>
                  <a:lnTo>
                    <a:pt x="861" y="2173"/>
                  </a:lnTo>
                  <a:lnTo>
                    <a:pt x="826" y="2175"/>
                  </a:lnTo>
                  <a:lnTo>
                    <a:pt x="423" y="2175"/>
                  </a:lnTo>
                  <a:lnTo>
                    <a:pt x="388" y="2173"/>
                  </a:lnTo>
                  <a:lnTo>
                    <a:pt x="355" y="2163"/>
                  </a:lnTo>
                  <a:lnTo>
                    <a:pt x="325" y="2149"/>
                  </a:lnTo>
                  <a:lnTo>
                    <a:pt x="299" y="2131"/>
                  </a:lnTo>
                  <a:lnTo>
                    <a:pt x="276" y="2107"/>
                  </a:lnTo>
                  <a:lnTo>
                    <a:pt x="257" y="2080"/>
                  </a:lnTo>
                  <a:lnTo>
                    <a:pt x="242" y="2050"/>
                  </a:lnTo>
                  <a:lnTo>
                    <a:pt x="234" y="2018"/>
                  </a:lnTo>
                  <a:lnTo>
                    <a:pt x="230" y="1983"/>
                  </a:lnTo>
                  <a:lnTo>
                    <a:pt x="230" y="1938"/>
                  </a:lnTo>
                  <a:lnTo>
                    <a:pt x="251" y="1896"/>
                  </a:lnTo>
                  <a:lnTo>
                    <a:pt x="268" y="1853"/>
                  </a:lnTo>
                  <a:lnTo>
                    <a:pt x="278" y="1808"/>
                  </a:lnTo>
                  <a:lnTo>
                    <a:pt x="286" y="1762"/>
                  </a:lnTo>
                  <a:lnTo>
                    <a:pt x="288" y="1713"/>
                  </a:lnTo>
                  <a:lnTo>
                    <a:pt x="288" y="710"/>
                  </a:lnTo>
                  <a:lnTo>
                    <a:pt x="284" y="652"/>
                  </a:lnTo>
                  <a:lnTo>
                    <a:pt x="275" y="596"/>
                  </a:lnTo>
                  <a:lnTo>
                    <a:pt x="258" y="543"/>
                  </a:lnTo>
                  <a:lnTo>
                    <a:pt x="235" y="491"/>
                  </a:lnTo>
                  <a:lnTo>
                    <a:pt x="208" y="444"/>
                  </a:lnTo>
                  <a:lnTo>
                    <a:pt x="175" y="401"/>
                  </a:lnTo>
                  <a:lnTo>
                    <a:pt x="137" y="361"/>
                  </a:lnTo>
                  <a:lnTo>
                    <a:pt x="95" y="325"/>
                  </a:lnTo>
                  <a:lnTo>
                    <a:pt x="49" y="295"/>
                  </a:lnTo>
                  <a:lnTo>
                    <a:pt x="0" y="269"/>
                  </a:lnTo>
                  <a:lnTo>
                    <a:pt x="0" y="192"/>
                  </a:lnTo>
                  <a:lnTo>
                    <a:pt x="4" y="159"/>
                  </a:lnTo>
                  <a:lnTo>
                    <a:pt x="12" y="126"/>
                  </a:lnTo>
                  <a:lnTo>
                    <a:pt x="26" y="96"/>
                  </a:lnTo>
                  <a:lnTo>
                    <a:pt x="46" y="69"/>
                  </a:lnTo>
                  <a:lnTo>
                    <a:pt x="68" y="46"/>
                  </a:lnTo>
                  <a:lnTo>
                    <a:pt x="95" y="26"/>
                  </a:lnTo>
                  <a:lnTo>
                    <a:pt x="125" y="12"/>
                  </a:lnTo>
                  <a:lnTo>
                    <a:pt x="157" y="4"/>
                  </a:lnTo>
                  <a:lnTo>
                    <a:pt x="19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6" name="Google Shape;10806;p24"/>
            <p:cNvSpPr/>
            <p:nvPr/>
          </p:nvSpPr>
          <p:spPr>
            <a:xfrm>
              <a:off x="2899" y="3404"/>
              <a:ext cx="286" cy="499"/>
            </a:xfrm>
            <a:custGeom>
              <a:rect b="b" l="l" r="r" t="t"/>
              <a:pathLst>
                <a:path extrusionOk="0" h="2493" w="1431">
                  <a:moveTo>
                    <a:pt x="192" y="0"/>
                  </a:moveTo>
                  <a:lnTo>
                    <a:pt x="1239" y="0"/>
                  </a:lnTo>
                  <a:lnTo>
                    <a:pt x="1272" y="3"/>
                  </a:lnTo>
                  <a:lnTo>
                    <a:pt x="1305" y="12"/>
                  </a:lnTo>
                  <a:lnTo>
                    <a:pt x="1335" y="26"/>
                  </a:lnTo>
                  <a:lnTo>
                    <a:pt x="1362" y="45"/>
                  </a:lnTo>
                  <a:lnTo>
                    <a:pt x="1385" y="68"/>
                  </a:lnTo>
                  <a:lnTo>
                    <a:pt x="1404" y="96"/>
                  </a:lnTo>
                  <a:lnTo>
                    <a:pt x="1419" y="126"/>
                  </a:lnTo>
                  <a:lnTo>
                    <a:pt x="1427" y="159"/>
                  </a:lnTo>
                  <a:lnTo>
                    <a:pt x="1431" y="192"/>
                  </a:lnTo>
                  <a:lnTo>
                    <a:pt x="1431" y="1197"/>
                  </a:lnTo>
                  <a:lnTo>
                    <a:pt x="1427" y="1232"/>
                  </a:lnTo>
                  <a:lnTo>
                    <a:pt x="1419" y="1264"/>
                  </a:lnTo>
                  <a:lnTo>
                    <a:pt x="1404" y="1295"/>
                  </a:lnTo>
                  <a:lnTo>
                    <a:pt x="1385" y="1321"/>
                  </a:lnTo>
                  <a:lnTo>
                    <a:pt x="1362" y="1344"/>
                  </a:lnTo>
                  <a:lnTo>
                    <a:pt x="1335" y="1363"/>
                  </a:lnTo>
                  <a:lnTo>
                    <a:pt x="1305" y="1378"/>
                  </a:lnTo>
                  <a:lnTo>
                    <a:pt x="1272" y="1386"/>
                  </a:lnTo>
                  <a:lnTo>
                    <a:pt x="1239" y="1390"/>
                  </a:lnTo>
                  <a:lnTo>
                    <a:pt x="1164" y="1390"/>
                  </a:lnTo>
                  <a:lnTo>
                    <a:pt x="1164" y="2300"/>
                  </a:lnTo>
                  <a:lnTo>
                    <a:pt x="1162" y="2335"/>
                  </a:lnTo>
                  <a:lnTo>
                    <a:pt x="1152" y="2368"/>
                  </a:lnTo>
                  <a:lnTo>
                    <a:pt x="1138" y="2398"/>
                  </a:lnTo>
                  <a:lnTo>
                    <a:pt x="1120" y="2424"/>
                  </a:lnTo>
                  <a:lnTo>
                    <a:pt x="1096" y="2448"/>
                  </a:lnTo>
                  <a:lnTo>
                    <a:pt x="1069" y="2467"/>
                  </a:lnTo>
                  <a:lnTo>
                    <a:pt x="1039" y="2481"/>
                  </a:lnTo>
                  <a:lnTo>
                    <a:pt x="1007" y="2491"/>
                  </a:lnTo>
                  <a:lnTo>
                    <a:pt x="972" y="2493"/>
                  </a:lnTo>
                  <a:lnTo>
                    <a:pt x="457" y="2493"/>
                  </a:lnTo>
                  <a:lnTo>
                    <a:pt x="422" y="2491"/>
                  </a:lnTo>
                  <a:lnTo>
                    <a:pt x="390" y="2481"/>
                  </a:lnTo>
                  <a:lnTo>
                    <a:pt x="360" y="2467"/>
                  </a:lnTo>
                  <a:lnTo>
                    <a:pt x="333" y="2448"/>
                  </a:lnTo>
                  <a:lnTo>
                    <a:pt x="311" y="2424"/>
                  </a:lnTo>
                  <a:lnTo>
                    <a:pt x="291" y="2398"/>
                  </a:lnTo>
                  <a:lnTo>
                    <a:pt x="277" y="2368"/>
                  </a:lnTo>
                  <a:lnTo>
                    <a:pt x="269" y="2335"/>
                  </a:lnTo>
                  <a:lnTo>
                    <a:pt x="265" y="2300"/>
                  </a:lnTo>
                  <a:lnTo>
                    <a:pt x="265" y="1393"/>
                  </a:lnTo>
                  <a:lnTo>
                    <a:pt x="192" y="1393"/>
                  </a:lnTo>
                  <a:lnTo>
                    <a:pt x="157" y="1390"/>
                  </a:lnTo>
                  <a:lnTo>
                    <a:pt x="125" y="1381"/>
                  </a:lnTo>
                  <a:lnTo>
                    <a:pt x="95" y="1367"/>
                  </a:lnTo>
                  <a:lnTo>
                    <a:pt x="68" y="1347"/>
                  </a:lnTo>
                  <a:lnTo>
                    <a:pt x="44" y="1325"/>
                  </a:lnTo>
                  <a:lnTo>
                    <a:pt x="26" y="1297"/>
                  </a:lnTo>
                  <a:lnTo>
                    <a:pt x="12" y="1267"/>
                  </a:lnTo>
                  <a:lnTo>
                    <a:pt x="2" y="1234"/>
                  </a:lnTo>
                  <a:lnTo>
                    <a:pt x="0" y="1201"/>
                  </a:lnTo>
                  <a:lnTo>
                    <a:pt x="0" y="192"/>
                  </a:lnTo>
                  <a:lnTo>
                    <a:pt x="2" y="159"/>
                  </a:lnTo>
                  <a:lnTo>
                    <a:pt x="11" y="126"/>
                  </a:lnTo>
                  <a:lnTo>
                    <a:pt x="25" y="96"/>
                  </a:lnTo>
                  <a:lnTo>
                    <a:pt x="44" y="68"/>
                  </a:lnTo>
                  <a:lnTo>
                    <a:pt x="67" y="45"/>
                  </a:lnTo>
                  <a:lnTo>
                    <a:pt x="93" y="26"/>
                  </a:lnTo>
                  <a:lnTo>
                    <a:pt x="123" y="12"/>
                  </a:lnTo>
                  <a:lnTo>
                    <a:pt x="156" y="3"/>
                  </a:lnTo>
                  <a:lnTo>
                    <a:pt x="19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07" name="Google Shape;10807;p24"/>
            <p:cNvSpPr/>
            <p:nvPr/>
          </p:nvSpPr>
          <p:spPr>
            <a:xfrm>
              <a:off x="2953" y="3194"/>
              <a:ext cx="178" cy="178"/>
            </a:xfrm>
            <a:custGeom>
              <a:rect b="b" l="l" r="r" t="t"/>
              <a:pathLst>
                <a:path extrusionOk="0" h="892" w="889">
                  <a:moveTo>
                    <a:pt x="444" y="0"/>
                  </a:moveTo>
                  <a:lnTo>
                    <a:pt x="500" y="4"/>
                  </a:lnTo>
                  <a:lnTo>
                    <a:pt x="554" y="13"/>
                  </a:lnTo>
                  <a:lnTo>
                    <a:pt x="605" y="30"/>
                  </a:lnTo>
                  <a:lnTo>
                    <a:pt x="654" y="52"/>
                  </a:lnTo>
                  <a:lnTo>
                    <a:pt x="698" y="79"/>
                  </a:lnTo>
                  <a:lnTo>
                    <a:pt x="739" y="112"/>
                  </a:lnTo>
                  <a:lnTo>
                    <a:pt x="776" y="149"/>
                  </a:lnTo>
                  <a:lnTo>
                    <a:pt x="810" y="191"/>
                  </a:lnTo>
                  <a:lnTo>
                    <a:pt x="838" y="236"/>
                  </a:lnTo>
                  <a:lnTo>
                    <a:pt x="859" y="284"/>
                  </a:lnTo>
                  <a:lnTo>
                    <a:pt x="876" y="336"/>
                  </a:lnTo>
                  <a:lnTo>
                    <a:pt x="886" y="390"/>
                  </a:lnTo>
                  <a:lnTo>
                    <a:pt x="889" y="445"/>
                  </a:lnTo>
                  <a:lnTo>
                    <a:pt x="886" y="502"/>
                  </a:lnTo>
                  <a:lnTo>
                    <a:pt x="876" y="556"/>
                  </a:lnTo>
                  <a:lnTo>
                    <a:pt x="859" y="607"/>
                  </a:lnTo>
                  <a:lnTo>
                    <a:pt x="838" y="656"/>
                  </a:lnTo>
                  <a:lnTo>
                    <a:pt x="810" y="700"/>
                  </a:lnTo>
                  <a:lnTo>
                    <a:pt x="776" y="742"/>
                  </a:lnTo>
                  <a:lnTo>
                    <a:pt x="739" y="779"/>
                  </a:lnTo>
                  <a:lnTo>
                    <a:pt x="698" y="812"/>
                  </a:lnTo>
                  <a:lnTo>
                    <a:pt x="654" y="840"/>
                  </a:lnTo>
                  <a:lnTo>
                    <a:pt x="605" y="862"/>
                  </a:lnTo>
                  <a:lnTo>
                    <a:pt x="554" y="878"/>
                  </a:lnTo>
                  <a:lnTo>
                    <a:pt x="500" y="888"/>
                  </a:lnTo>
                  <a:lnTo>
                    <a:pt x="444" y="892"/>
                  </a:lnTo>
                  <a:lnTo>
                    <a:pt x="389" y="888"/>
                  </a:lnTo>
                  <a:lnTo>
                    <a:pt x="335" y="878"/>
                  </a:lnTo>
                  <a:lnTo>
                    <a:pt x="283" y="862"/>
                  </a:lnTo>
                  <a:lnTo>
                    <a:pt x="235" y="840"/>
                  </a:lnTo>
                  <a:lnTo>
                    <a:pt x="191" y="812"/>
                  </a:lnTo>
                  <a:lnTo>
                    <a:pt x="149" y="779"/>
                  </a:lnTo>
                  <a:lnTo>
                    <a:pt x="111" y="742"/>
                  </a:lnTo>
                  <a:lnTo>
                    <a:pt x="79" y="700"/>
                  </a:lnTo>
                  <a:lnTo>
                    <a:pt x="51" y="656"/>
                  </a:lnTo>
                  <a:lnTo>
                    <a:pt x="30" y="607"/>
                  </a:lnTo>
                  <a:lnTo>
                    <a:pt x="13" y="556"/>
                  </a:lnTo>
                  <a:lnTo>
                    <a:pt x="3" y="502"/>
                  </a:lnTo>
                  <a:lnTo>
                    <a:pt x="0" y="445"/>
                  </a:lnTo>
                  <a:lnTo>
                    <a:pt x="3" y="390"/>
                  </a:lnTo>
                  <a:lnTo>
                    <a:pt x="13" y="336"/>
                  </a:lnTo>
                  <a:lnTo>
                    <a:pt x="30" y="284"/>
                  </a:lnTo>
                  <a:lnTo>
                    <a:pt x="51" y="236"/>
                  </a:lnTo>
                  <a:lnTo>
                    <a:pt x="79" y="191"/>
                  </a:lnTo>
                  <a:lnTo>
                    <a:pt x="111" y="149"/>
                  </a:lnTo>
                  <a:lnTo>
                    <a:pt x="149" y="112"/>
                  </a:lnTo>
                  <a:lnTo>
                    <a:pt x="191" y="79"/>
                  </a:lnTo>
                  <a:lnTo>
                    <a:pt x="235" y="52"/>
                  </a:lnTo>
                  <a:lnTo>
                    <a:pt x="283" y="30"/>
                  </a:lnTo>
                  <a:lnTo>
                    <a:pt x="335" y="13"/>
                  </a:lnTo>
                  <a:lnTo>
                    <a:pt x="389" y="4"/>
                  </a:lnTo>
                  <a:lnTo>
                    <a:pt x="44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08" name="Google Shape;10808;p24"/>
          <p:cNvGrpSpPr/>
          <p:nvPr/>
        </p:nvGrpSpPr>
        <p:grpSpPr>
          <a:xfrm>
            <a:off x="6145603" y="14530789"/>
            <a:ext cx="451643" cy="782414"/>
            <a:chOff x="5382" y="1924"/>
            <a:chExt cx="1099" cy="1903"/>
          </a:xfrm>
        </p:grpSpPr>
        <p:sp>
          <p:nvSpPr>
            <p:cNvPr id="10809" name="Google Shape;10809;p24"/>
            <p:cNvSpPr/>
            <p:nvPr/>
          </p:nvSpPr>
          <p:spPr>
            <a:xfrm>
              <a:off x="5735" y="1924"/>
              <a:ext cx="395" cy="395"/>
            </a:xfrm>
            <a:custGeom>
              <a:rect b="b" l="l" r="r" t="t"/>
              <a:pathLst>
                <a:path extrusionOk="0" h="790" w="789">
                  <a:moveTo>
                    <a:pt x="394" y="0"/>
                  </a:moveTo>
                  <a:lnTo>
                    <a:pt x="447" y="3"/>
                  </a:lnTo>
                  <a:lnTo>
                    <a:pt x="499" y="14"/>
                  </a:lnTo>
                  <a:lnTo>
                    <a:pt x="548" y="30"/>
                  </a:lnTo>
                  <a:lnTo>
                    <a:pt x="593" y="53"/>
                  </a:lnTo>
                  <a:lnTo>
                    <a:pt x="635" y="82"/>
                  </a:lnTo>
                  <a:lnTo>
                    <a:pt x="673" y="115"/>
                  </a:lnTo>
                  <a:lnTo>
                    <a:pt x="707" y="153"/>
                  </a:lnTo>
                  <a:lnTo>
                    <a:pt x="734" y="195"/>
                  </a:lnTo>
                  <a:lnTo>
                    <a:pt x="758" y="241"/>
                  </a:lnTo>
                  <a:lnTo>
                    <a:pt x="775" y="290"/>
                  </a:lnTo>
                  <a:lnTo>
                    <a:pt x="785" y="341"/>
                  </a:lnTo>
                  <a:lnTo>
                    <a:pt x="789" y="394"/>
                  </a:lnTo>
                  <a:lnTo>
                    <a:pt x="785" y="448"/>
                  </a:lnTo>
                  <a:lnTo>
                    <a:pt x="775" y="499"/>
                  </a:lnTo>
                  <a:lnTo>
                    <a:pt x="758" y="547"/>
                  </a:lnTo>
                  <a:lnTo>
                    <a:pt x="734" y="594"/>
                  </a:lnTo>
                  <a:lnTo>
                    <a:pt x="707" y="635"/>
                  </a:lnTo>
                  <a:lnTo>
                    <a:pt x="673" y="674"/>
                  </a:lnTo>
                  <a:lnTo>
                    <a:pt x="635" y="706"/>
                  </a:lnTo>
                  <a:lnTo>
                    <a:pt x="593" y="735"/>
                  </a:lnTo>
                  <a:lnTo>
                    <a:pt x="548" y="758"/>
                  </a:lnTo>
                  <a:lnTo>
                    <a:pt x="499" y="775"/>
                  </a:lnTo>
                  <a:lnTo>
                    <a:pt x="447" y="785"/>
                  </a:lnTo>
                  <a:lnTo>
                    <a:pt x="394" y="790"/>
                  </a:lnTo>
                  <a:lnTo>
                    <a:pt x="340" y="785"/>
                  </a:lnTo>
                  <a:lnTo>
                    <a:pt x="289" y="775"/>
                  </a:lnTo>
                  <a:lnTo>
                    <a:pt x="241" y="758"/>
                  </a:lnTo>
                  <a:lnTo>
                    <a:pt x="194" y="735"/>
                  </a:lnTo>
                  <a:lnTo>
                    <a:pt x="153" y="706"/>
                  </a:lnTo>
                  <a:lnTo>
                    <a:pt x="115" y="674"/>
                  </a:lnTo>
                  <a:lnTo>
                    <a:pt x="82" y="635"/>
                  </a:lnTo>
                  <a:lnTo>
                    <a:pt x="53" y="594"/>
                  </a:lnTo>
                  <a:lnTo>
                    <a:pt x="31" y="547"/>
                  </a:lnTo>
                  <a:lnTo>
                    <a:pt x="13" y="499"/>
                  </a:lnTo>
                  <a:lnTo>
                    <a:pt x="3" y="448"/>
                  </a:lnTo>
                  <a:lnTo>
                    <a:pt x="0" y="394"/>
                  </a:lnTo>
                  <a:lnTo>
                    <a:pt x="3" y="341"/>
                  </a:lnTo>
                  <a:lnTo>
                    <a:pt x="13" y="290"/>
                  </a:lnTo>
                  <a:lnTo>
                    <a:pt x="31" y="241"/>
                  </a:lnTo>
                  <a:lnTo>
                    <a:pt x="53" y="195"/>
                  </a:lnTo>
                  <a:lnTo>
                    <a:pt x="82" y="153"/>
                  </a:lnTo>
                  <a:lnTo>
                    <a:pt x="115" y="115"/>
                  </a:lnTo>
                  <a:lnTo>
                    <a:pt x="153" y="82"/>
                  </a:lnTo>
                  <a:lnTo>
                    <a:pt x="194" y="53"/>
                  </a:lnTo>
                  <a:lnTo>
                    <a:pt x="241" y="30"/>
                  </a:lnTo>
                  <a:lnTo>
                    <a:pt x="289" y="14"/>
                  </a:lnTo>
                  <a:lnTo>
                    <a:pt x="340" y="3"/>
                  </a:lnTo>
                  <a:lnTo>
                    <a:pt x="39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0" name="Google Shape;10810;p24"/>
            <p:cNvSpPr/>
            <p:nvPr/>
          </p:nvSpPr>
          <p:spPr>
            <a:xfrm>
              <a:off x="5382" y="2897"/>
              <a:ext cx="1099" cy="193"/>
            </a:xfrm>
            <a:custGeom>
              <a:rect b="b" l="l" r="r" t="t"/>
              <a:pathLst>
                <a:path extrusionOk="0" h="385" w="2197">
                  <a:moveTo>
                    <a:pt x="100" y="0"/>
                  </a:moveTo>
                  <a:lnTo>
                    <a:pt x="2099" y="0"/>
                  </a:lnTo>
                  <a:lnTo>
                    <a:pt x="2124" y="4"/>
                  </a:lnTo>
                  <a:lnTo>
                    <a:pt x="2149" y="14"/>
                  </a:lnTo>
                  <a:lnTo>
                    <a:pt x="2168" y="29"/>
                  </a:lnTo>
                  <a:lnTo>
                    <a:pt x="2184" y="49"/>
                  </a:lnTo>
                  <a:lnTo>
                    <a:pt x="2194" y="73"/>
                  </a:lnTo>
                  <a:lnTo>
                    <a:pt x="2197" y="99"/>
                  </a:lnTo>
                  <a:lnTo>
                    <a:pt x="2197" y="287"/>
                  </a:lnTo>
                  <a:lnTo>
                    <a:pt x="2194" y="312"/>
                  </a:lnTo>
                  <a:lnTo>
                    <a:pt x="2184" y="337"/>
                  </a:lnTo>
                  <a:lnTo>
                    <a:pt x="2168" y="356"/>
                  </a:lnTo>
                  <a:lnTo>
                    <a:pt x="2149" y="371"/>
                  </a:lnTo>
                  <a:lnTo>
                    <a:pt x="2124" y="382"/>
                  </a:lnTo>
                  <a:lnTo>
                    <a:pt x="2099" y="385"/>
                  </a:lnTo>
                  <a:lnTo>
                    <a:pt x="100" y="385"/>
                  </a:lnTo>
                  <a:lnTo>
                    <a:pt x="73" y="382"/>
                  </a:lnTo>
                  <a:lnTo>
                    <a:pt x="50" y="371"/>
                  </a:lnTo>
                  <a:lnTo>
                    <a:pt x="29" y="356"/>
                  </a:lnTo>
                  <a:lnTo>
                    <a:pt x="14" y="337"/>
                  </a:lnTo>
                  <a:lnTo>
                    <a:pt x="3" y="312"/>
                  </a:lnTo>
                  <a:lnTo>
                    <a:pt x="0" y="287"/>
                  </a:lnTo>
                  <a:lnTo>
                    <a:pt x="0" y="99"/>
                  </a:lnTo>
                  <a:lnTo>
                    <a:pt x="3" y="73"/>
                  </a:lnTo>
                  <a:lnTo>
                    <a:pt x="14" y="49"/>
                  </a:lnTo>
                  <a:lnTo>
                    <a:pt x="29" y="29"/>
                  </a:lnTo>
                  <a:lnTo>
                    <a:pt x="50" y="14"/>
                  </a:lnTo>
                  <a:lnTo>
                    <a:pt x="73" y="4"/>
                  </a:lnTo>
                  <a:lnTo>
                    <a:pt x="10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1" name="Google Shape;10811;p24"/>
            <p:cNvSpPr/>
            <p:nvPr/>
          </p:nvSpPr>
          <p:spPr>
            <a:xfrm>
              <a:off x="5550" y="3169"/>
              <a:ext cx="763" cy="658"/>
            </a:xfrm>
            <a:custGeom>
              <a:rect b="b" l="l" r="r" t="t"/>
              <a:pathLst>
                <a:path extrusionOk="0" h="1316" w="1526">
                  <a:moveTo>
                    <a:pt x="122" y="0"/>
                  </a:moveTo>
                  <a:lnTo>
                    <a:pt x="1404" y="0"/>
                  </a:lnTo>
                  <a:lnTo>
                    <a:pt x="1431" y="4"/>
                  </a:lnTo>
                  <a:lnTo>
                    <a:pt x="1457" y="13"/>
                  </a:lnTo>
                  <a:lnTo>
                    <a:pt x="1480" y="27"/>
                  </a:lnTo>
                  <a:lnTo>
                    <a:pt x="1499" y="47"/>
                  </a:lnTo>
                  <a:lnTo>
                    <a:pt x="1514" y="69"/>
                  </a:lnTo>
                  <a:lnTo>
                    <a:pt x="1523" y="95"/>
                  </a:lnTo>
                  <a:lnTo>
                    <a:pt x="1526" y="123"/>
                  </a:lnTo>
                  <a:lnTo>
                    <a:pt x="1526" y="1204"/>
                  </a:lnTo>
                  <a:lnTo>
                    <a:pt x="1523" y="1230"/>
                  </a:lnTo>
                  <a:lnTo>
                    <a:pt x="1515" y="1253"/>
                  </a:lnTo>
                  <a:lnTo>
                    <a:pt x="1501" y="1274"/>
                  </a:lnTo>
                  <a:lnTo>
                    <a:pt x="1484" y="1291"/>
                  </a:lnTo>
                  <a:lnTo>
                    <a:pt x="1463" y="1304"/>
                  </a:lnTo>
                  <a:lnTo>
                    <a:pt x="1440" y="1313"/>
                  </a:lnTo>
                  <a:lnTo>
                    <a:pt x="1414" y="1316"/>
                  </a:lnTo>
                  <a:lnTo>
                    <a:pt x="111" y="1316"/>
                  </a:lnTo>
                  <a:lnTo>
                    <a:pt x="86" y="1313"/>
                  </a:lnTo>
                  <a:lnTo>
                    <a:pt x="63" y="1304"/>
                  </a:lnTo>
                  <a:lnTo>
                    <a:pt x="42" y="1291"/>
                  </a:lnTo>
                  <a:lnTo>
                    <a:pt x="24" y="1274"/>
                  </a:lnTo>
                  <a:lnTo>
                    <a:pt x="12" y="1253"/>
                  </a:lnTo>
                  <a:lnTo>
                    <a:pt x="2" y="1230"/>
                  </a:lnTo>
                  <a:lnTo>
                    <a:pt x="0" y="1204"/>
                  </a:lnTo>
                  <a:lnTo>
                    <a:pt x="0" y="123"/>
                  </a:lnTo>
                  <a:lnTo>
                    <a:pt x="3" y="95"/>
                  </a:lnTo>
                  <a:lnTo>
                    <a:pt x="12" y="69"/>
                  </a:lnTo>
                  <a:lnTo>
                    <a:pt x="27" y="47"/>
                  </a:lnTo>
                  <a:lnTo>
                    <a:pt x="45" y="27"/>
                  </a:lnTo>
                  <a:lnTo>
                    <a:pt x="68" y="13"/>
                  </a:lnTo>
                  <a:lnTo>
                    <a:pt x="94" y="4"/>
                  </a:lnTo>
                  <a:lnTo>
                    <a:pt x="12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2" name="Google Shape;10812;p24"/>
            <p:cNvSpPr/>
            <p:nvPr/>
          </p:nvSpPr>
          <p:spPr>
            <a:xfrm>
              <a:off x="5548" y="2396"/>
              <a:ext cx="769" cy="423"/>
            </a:xfrm>
            <a:custGeom>
              <a:rect b="b" l="l" r="r" t="t"/>
              <a:pathLst>
                <a:path extrusionOk="0" h="845" w="1538">
                  <a:moveTo>
                    <a:pt x="459" y="0"/>
                  </a:moveTo>
                  <a:lnTo>
                    <a:pt x="473" y="4"/>
                  </a:lnTo>
                  <a:lnTo>
                    <a:pt x="485" y="10"/>
                  </a:lnTo>
                  <a:lnTo>
                    <a:pt x="492" y="23"/>
                  </a:lnTo>
                  <a:lnTo>
                    <a:pt x="729" y="674"/>
                  </a:lnTo>
                  <a:lnTo>
                    <a:pt x="735" y="686"/>
                  </a:lnTo>
                  <a:lnTo>
                    <a:pt x="745" y="695"/>
                  </a:lnTo>
                  <a:lnTo>
                    <a:pt x="757" y="700"/>
                  </a:lnTo>
                  <a:lnTo>
                    <a:pt x="769" y="702"/>
                  </a:lnTo>
                  <a:lnTo>
                    <a:pt x="781" y="700"/>
                  </a:lnTo>
                  <a:lnTo>
                    <a:pt x="793" y="695"/>
                  </a:lnTo>
                  <a:lnTo>
                    <a:pt x="802" y="686"/>
                  </a:lnTo>
                  <a:lnTo>
                    <a:pt x="809" y="674"/>
                  </a:lnTo>
                  <a:lnTo>
                    <a:pt x="1046" y="23"/>
                  </a:lnTo>
                  <a:lnTo>
                    <a:pt x="1053" y="12"/>
                  </a:lnTo>
                  <a:lnTo>
                    <a:pt x="1063" y="4"/>
                  </a:lnTo>
                  <a:lnTo>
                    <a:pt x="1076" y="0"/>
                  </a:lnTo>
                  <a:lnTo>
                    <a:pt x="1089" y="2"/>
                  </a:lnTo>
                  <a:lnTo>
                    <a:pt x="1298" y="36"/>
                  </a:lnTo>
                  <a:lnTo>
                    <a:pt x="1298" y="37"/>
                  </a:lnTo>
                  <a:lnTo>
                    <a:pt x="1340" y="53"/>
                  </a:lnTo>
                  <a:lnTo>
                    <a:pt x="1378" y="74"/>
                  </a:lnTo>
                  <a:lnTo>
                    <a:pt x="1413" y="100"/>
                  </a:lnTo>
                  <a:lnTo>
                    <a:pt x="1444" y="130"/>
                  </a:lnTo>
                  <a:lnTo>
                    <a:pt x="1472" y="162"/>
                  </a:lnTo>
                  <a:lnTo>
                    <a:pt x="1494" y="200"/>
                  </a:lnTo>
                  <a:lnTo>
                    <a:pt x="1513" y="238"/>
                  </a:lnTo>
                  <a:lnTo>
                    <a:pt x="1527" y="280"/>
                  </a:lnTo>
                  <a:lnTo>
                    <a:pt x="1535" y="323"/>
                  </a:lnTo>
                  <a:lnTo>
                    <a:pt x="1538" y="367"/>
                  </a:lnTo>
                  <a:lnTo>
                    <a:pt x="1538" y="845"/>
                  </a:lnTo>
                  <a:lnTo>
                    <a:pt x="0" y="845"/>
                  </a:lnTo>
                  <a:lnTo>
                    <a:pt x="0" y="369"/>
                  </a:lnTo>
                  <a:lnTo>
                    <a:pt x="2" y="324"/>
                  </a:lnTo>
                  <a:lnTo>
                    <a:pt x="11" y="281"/>
                  </a:lnTo>
                  <a:lnTo>
                    <a:pt x="25" y="239"/>
                  </a:lnTo>
                  <a:lnTo>
                    <a:pt x="43" y="201"/>
                  </a:lnTo>
                  <a:lnTo>
                    <a:pt x="66" y="164"/>
                  </a:lnTo>
                  <a:lnTo>
                    <a:pt x="93" y="131"/>
                  </a:lnTo>
                  <a:lnTo>
                    <a:pt x="124" y="101"/>
                  </a:lnTo>
                  <a:lnTo>
                    <a:pt x="160" y="75"/>
                  </a:lnTo>
                  <a:lnTo>
                    <a:pt x="198" y="53"/>
                  </a:lnTo>
                  <a:lnTo>
                    <a:pt x="240" y="36"/>
                  </a:lnTo>
                  <a:lnTo>
                    <a:pt x="244" y="36"/>
                  </a:lnTo>
                  <a:lnTo>
                    <a:pt x="254" y="34"/>
                  </a:lnTo>
                  <a:lnTo>
                    <a:pt x="269" y="31"/>
                  </a:lnTo>
                  <a:lnTo>
                    <a:pt x="289" y="28"/>
                  </a:lnTo>
                  <a:lnTo>
                    <a:pt x="311" y="24"/>
                  </a:lnTo>
                  <a:lnTo>
                    <a:pt x="336" y="21"/>
                  </a:lnTo>
                  <a:lnTo>
                    <a:pt x="361" y="16"/>
                  </a:lnTo>
                  <a:lnTo>
                    <a:pt x="385" y="12"/>
                  </a:lnTo>
                  <a:lnTo>
                    <a:pt x="408" y="8"/>
                  </a:lnTo>
                  <a:lnTo>
                    <a:pt x="428" y="5"/>
                  </a:lnTo>
                  <a:lnTo>
                    <a:pt x="444" y="2"/>
                  </a:lnTo>
                  <a:lnTo>
                    <a:pt x="455" y="1"/>
                  </a:lnTo>
                  <a:lnTo>
                    <a:pt x="45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3" name="Google Shape;10813;p24"/>
            <p:cNvSpPr/>
            <p:nvPr/>
          </p:nvSpPr>
          <p:spPr>
            <a:xfrm>
              <a:off x="5880" y="2384"/>
              <a:ext cx="103" cy="264"/>
            </a:xfrm>
            <a:custGeom>
              <a:rect b="b" l="l" r="r" t="t"/>
              <a:pathLst>
                <a:path extrusionOk="0" h="529" w="207">
                  <a:moveTo>
                    <a:pt x="51" y="0"/>
                  </a:moveTo>
                  <a:lnTo>
                    <a:pt x="157" y="0"/>
                  </a:lnTo>
                  <a:lnTo>
                    <a:pt x="171" y="1"/>
                  </a:lnTo>
                  <a:lnTo>
                    <a:pt x="184" y="7"/>
                  </a:lnTo>
                  <a:lnTo>
                    <a:pt x="194" y="15"/>
                  </a:lnTo>
                  <a:lnTo>
                    <a:pt x="203" y="28"/>
                  </a:lnTo>
                  <a:lnTo>
                    <a:pt x="207" y="43"/>
                  </a:lnTo>
                  <a:lnTo>
                    <a:pt x="207" y="58"/>
                  </a:lnTo>
                  <a:lnTo>
                    <a:pt x="201" y="73"/>
                  </a:lnTo>
                  <a:lnTo>
                    <a:pt x="144" y="158"/>
                  </a:lnTo>
                  <a:lnTo>
                    <a:pt x="171" y="380"/>
                  </a:lnTo>
                  <a:lnTo>
                    <a:pt x="119" y="520"/>
                  </a:lnTo>
                  <a:lnTo>
                    <a:pt x="114" y="526"/>
                  </a:lnTo>
                  <a:lnTo>
                    <a:pt x="107" y="529"/>
                  </a:lnTo>
                  <a:lnTo>
                    <a:pt x="100" y="529"/>
                  </a:lnTo>
                  <a:lnTo>
                    <a:pt x="93" y="526"/>
                  </a:lnTo>
                  <a:lnTo>
                    <a:pt x="89" y="520"/>
                  </a:lnTo>
                  <a:lnTo>
                    <a:pt x="36" y="380"/>
                  </a:lnTo>
                  <a:lnTo>
                    <a:pt x="63" y="158"/>
                  </a:lnTo>
                  <a:lnTo>
                    <a:pt x="7" y="73"/>
                  </a:lnTo>
                  <a:lnTo>
                    <a:pt x="2" y="58"/>
                  </a:lnTo>
                  <a:lnTo>
                    <a:pt x="0" y="43"/>
                  </a:lnTo>
                  <a:lnTo>
                    <a:pt x="5" y="28"/>
                  </a:lnTo>
                  <a:lnTo>
                    <a:pt x="13" y="15"/>
                  </a:lnTo>
                  <a:lnTo>
                    <a:pt x="24" y="7"/>
                  </a:lnTo>
                  <a:lnTo>
                    <a:pt x="38" y="1"/>
                  </a:lnTo>
                  <a:lnTo>
                    <a:pt x="5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14" name="Google Shape;10814;p24"/>
          <p:cNvGrpSpPr/>
          <p:nvPr/>
        </p:nvGrpSpPr>
        <p:grpSpPr>
          <a:xfrm>
            <a:off x="7328201" y="14670522"/>
            <a:ext cx="512600" cy="642267"/>
            <a:chOff x="4504" y="811"/>
            <a:chExt cx="2496" cy="3128"/>
          </a:xfrm>
        </p:grpSpPr>
        <p:sp>
          <p:nvSpPr>
            <p:cNvPr id="10815" name="Google Shape;10815;p24"/>
            <p:cNvSpPr/>
            <p:nvPr/>
          </p:nvSpPr>
          <p:spPr>
            <a:xfrm>
              <a:off x="4504" y="811"/>
              <a:ext cx="2496" cy="2550"/>
            </a:xfrm>
            <a:custGeom>
              <a:rect b="b" l="l" r="r" t="t"/>
              <a:pathLst>
                <a:path extrusionOk="0" h="5101" w="4993">
                  <a:moveTo>
                    <a:pt x="2494" y="886"/>
                  </a:moveTo>
                  <a:lnTo>
                    <a:pt x="2357" y="892"/>
                  </a:lnTo>
                  <a:lnTo>
                    <a:pt x="2224" y="909"/>
                  </a:lnTo>
                  <a:lnTo>
                    <a:pt x="2095" y="936"/>
                  </a:lnTo>
                  <a:lnTo>
                    <a:pt x="1969" y="972"/>
                  </a:lnTo>
                  <a:lnTo>
                    <a:pt x="1847" y="1018"/>
                  </a:lnTo>
                  <a:lnTo>
                    <a:pt x="1731" y="1073"/>
                  </a:lnTo>
                  <a:lnTo>
                    <a:pt x="1618" y="1136"/>
                  </a:lnTo>
                  <a:lnTo>
                    <a:pt x="1512" y="1208"/>
                  </a:lnTo>
                  <a:lnTo>
                    <a:pt x="1413" y="1288"/>
                  </a:lnTo>
                  <a:lnTo>
                    <a:pt x="1320" y="1374"/>
                  </a:lnTo>
                  <a:lnTo>
                    <a:pt x="1232" y="1467"/>
                  </a:lnTo>
                  <a:lnTo>
                    <a:pt x="1152" y="1568"/>
                  </a:lnTo>
                  <a:lnTo>
                    <a:pt x="1082" y="1675"/>
                  </a:lnTo>
                  <a:lnTo>
                    <a:pt x="1017" y="1786"/>
                  </a:lnTo>
                  <a:lnTo>
                    <a:pt x="962" y="1904"/>
                  </a:lnTo>
                  <a:lnTo>
                    <a:pt x="916" y="2026"/>
                  </a:lnTo>
                  <a:lnTo>
                    <a:pt x="880" y="2152"/>
                  </a:lnTo>
                  <a:lnTo>
                    <a:pt x="853" y="2281"/>
                  </a:lnTo>
                  <a:lnTo>
                    <a:pt x="836" y="2414"/>
                  </a:lnTo>
                  <a:lnTo>
                    <a:pt x="832" y="2552"/>
                  </a:lnTo>
                  <a:lnTo>
                    <a:pt x="836" y="2687"/>
                  </a:lnTo>
                  <a:lnTo>
                    <a:pt x="853" y="2820"/>
                  </a:lnTo>
                  <a:lnTo>
                    <a:pt x="880" y="2950"/>
                  </a:lnTo>
                  <a:lnTo>
                    <a:pt x="916" y="3076"/>
                  </a:lnTo>
                  <a:lnTo>
                    <a:pt x="962" y="3198"/>
                  </a:lnTo>
                  <a:lnTo>
                    <a:pt x="1017" y="3316"/>
                  </a:lnTo>
                  <a:lnTo>
                    <a:pt x="1082" y="3426"/>
                  </a:lnTo>
                  <a:lnTo>
                    <a:pt x="1152" y="3533"/>
                  </a:lnTo>
                  <a:lnTo>
                    <a:pt x="1232" y="3634"/>
                  </a:lnTo>
                  <a:lnTo>
                    <a:pt x="1320" y="3727"/>
                  </a:lnTo>
                  <a:lnTo>
                    <a:pt x="1413" y="3813"/>
                  </a:lnTo>
                  <a:lnTo>
                    <a:pt x="1512" y="3893"/>
                  </a:lnTo>
                  <a:lnTo>
                    <a:pt x="1618" y="3965"/>
                  </a:lnTo>
                  <a:lnTo>
                    <a:pt x="1731" y="4028"/>
                  </a:lnTo>
                  <a:lnTo>
                    <a:pt x="1847" y="4084"/>
                  </a:lnTo>
                  <a:lnTo>
                    <a:pt x="1969" y="4129"/>
                  </a:lnTo>
                  <a:lnTo>
                    <a:pt x="2095" y="4166"/>
                  </a:lnTo>
                  <a:lnTo>
                    <a:pt x="2224" y="4192"/>
                  </a:lnTo>
                  <a:lnTo>
                    <a:pt x="2357" y="4209"/>
                  </a:lnTo>
                  <a:lnTo>
                    <a:pt x="2494" y="4215"/>
                  </a:lnTo>
                  <a:lnTo>
                    <a:pt x="2630" y="4209"/>
                  </a:lnTo>
                  <a:lnTo>
                    <a:pt x="2763" y="4192"/>
                  </a:lnTo>
                  <a:lnTo>
                    <a:pt x="2892" y="4166"/>
                  </a:lnTo>
                  <a:lnTo>
                    <a:pt x="3020" y="4129"/>
                  </a:lnTo>
                  <a:lnTo>
                    <a:pt x="3140" y="4084"/>
                  </a:lnTo>
                  <a:lnTo>
                    <a:pt x="3258" y="4028"/>
                  </a:lnTo>
                  <a:lnTo>
                    <a:pt x="3370" y="3965"/>
                  </a:lnTo>
                  <a:lnTo>
                    <a:pt x="3475" y="3893"/>
                  </a:lnTo>
                  <a:lnTo>
                    <a:pt x="3576" y="3813"/>
                  </a:lnTo>
                  <a:lnTo>
                    <a:pt x="3669" y="3727"/>
                  </a:lnTo>
                  <a:lnTo>
                    <a:pt x="3757" y="3634"/>
                  </a:lnTo>
                  <a:lnTo>
                    <a:pt x="3835" y="3533"/>
                  </a:lnTo>
                  <a:lnTo>
                    <a:pt x="3907" y="3426"/>
                  </a:lnTo>
                  <a:lnTo>
                    <a:pt x="3970" y="3316"/>
                  </a:lnTo>
                  <a:lnTo>
                    <a:pt x="4025" y="3198"/>
                  </a:lnTo>
                  <a:lnTo>
                    <a:pt x="4073" y="3076"/>
                  </a:lnTo>
                  <a:lnTo>
                    <a:pt x="4109" y="2950"/>
                  </a:lnTo>
                  <a:lnTo>
                    <a:pt x="4136" y="2820"/>
                  </a:lnTo>
                  <a:lnTo>
                    <a:pt x="4151" y="2687"/>
                  </a:lnTo>
                  <a:lnTo>
                    <a:pt x="4157" y="2552"/>
                  </a:lnTo>
                  <a:lnTo>
                    <a:pt x="4151" y="2414"/>
                  </a:lnTo>
                  <a:lnTo>
                    <a:pt x="4136" y="2281"/>
                  </a:lnTo>
                  <a:lnTo>
                    <a:pt x="4109" y="2152"/>
                  </a:lnTo>
                  <a:lnTo>
                    <a:pt x="4073" y="2026"/>
                  </a:lnTo>
                  <a:lnTo>
                    <a:pt x="4025" y="1904"/>
                  </a:lnTo>
                  <a:lnTo>
                    <a:pt x="3970" y="1786"/>
                  </a:lnTo>
                  <a:lnTo>
                    <a:pt x="3907" y="1675"/>
                  </a:lnTo>
                  <a:lnTo>
                    <a:pt x="3835" y="1568"/>
                  </a:lnTo>
                  <a:lnTo>
                    <a:pt x="3757" y="1467"/>
                  </a:lnTo>
                  <a:lnTo>
                    <a:pt x="3669" y="1374"/>
                  </a:lnTo>
                  <a:lnTo>
                    <a:pt x="3576" y="1288"/>
                  </a:lnTo>
                  <a:lnTo>
                    <a:pt x="3475" y="1208"/>
                  </a:lnTo>
                  <a:lnTo>
                    <a:pt x="3370" y="1136"/>
                  </a:lnTo>
                  <a:lnTo>
                    <a:pt x="3258" y="1073"/>
                  </a:lnTo>
                  <a:lnTo>
                    <a:pt x="3140" y="1018"/>
                  </a:lnTo>
                  <a:lnTo>
                    <a:pt x="3020" y="972"/>
                  </a:lnTo>
                  <a:lnTo>
                    <a:pt x="2892" y="936"/>
                  </a:lnTo>
                  <a:lnTo>
                    <a:pt x="2763" y="909"/>
                  </a:lnTo>
                  <a:lnTo>
                    <a:pt x="2630" y="892"/>
                  </a:lnTo>
                  <a:lnTo>
                    <a:pt x="2494" y="886"/>
                  </a:lnTo>
                  <a:close/>
                  <a:moveTo>
                    <a:pt x="2477" y="0"/>
                  </a:moveTo>
                  <a:lnTo>
                    <a:pt x="2532" y="4"/>
                  </a:lnTo>
                  <a:lnTo>
                    <a:pt x="2586" y="17"/>
                  </a:lnTo>
                  <a:lnTo>
                    <a:pt x="2637" y="40"/>
                  </a:lnTo>
                  <a:lnTo>
                    <a:pt x="2685" y="71"/>
                  </a:lnTo>
                  <a:lnTo>
                    <a:pt x="2727" y="111"/>
                  </a:lnTo>
                  <a:lnTo>
                    <a:pt x="2814" y="208"/>
                  </a:lnTo>
                  <a:lnTo>
                    <a:pt x="2852" y="244"/>
                  </a:lnTo>
                  <a:lnTo>
                    <a:pt x="2894" y="275"/>
                  </a:lnTo>
                  <a:lnTo>
                    <a:pt x="2942" y="296"/>
                  </a:lnTo>
                  <a:lnTo>
                    <a:pt x="2989" y="311"/>
                  </a:lnTo>
                  <a:lnTo>
                    <a:pt x="3041" y="318"/>
                  </a:lnTo>
                  <a:lnTo>
                    <a:pt x="3092" y="317"/>
                  </a:lnTo>
                  <a:lnTo>
                    <a:pt x="3142" y="309"/>
                  </a:lnTo>
                  <a:lnTo>
                    <a:pt x="3193" y="292"/>
                  </a:lnTo>
                  <a:lnTo>
                    <a:pt x="3313" y="240"/>
                  </a:lnTo>
                  <a:lnTo>
                    <a:pt x="3368" y="221"/>
                  </a:lnTo>
                  <a:lnTo>
                    <a:pt x="3425" y="214"/>
                  </a:lnTo>
                  <a:lnTo>
                    <a:pt x="3481" y="216"/>
                  </a:lnTo>
                  <a:lnTo>
                    <a:pt x="3534" y="225"/>
                  </a:lnTo>
                  <a:lnTo>
                    <a:pt x="3585" y="244"/>
                  </a:lnTo>
                  <a:lnTo>
                    <a:pt x="3633" y="273"/>
                  </a:lnTo>
                  <a:lnTo>
                    <a:pt x="3677" y="307"/>
                  </a:lnTo>
                  <a:lnTo>
                    <a:pt x="3713" y="349"/>
                  </a:lnTo>
                  <a:lnTo>
                    <a:pt x="3742" y="398"/>
                  </a:lnTo>
                  <a:lnTo>
                    <a:pt x="3763" y="454"/>
                  </a:lnTo>
                  <a:lnTo>
                    <a:pt x="3799" y="578"/>
                  </a:lnTo>
                  <a:lnTo>
                    <a:pt x="3820" y="635"/>
                  </a:lnTo>
                  <a:lnTo>
                    <a:pt x="3852" y="684"/>
                  </a:lnTo>
                  <a:lnTo>
                    <a:pt x="3890" y="728"/>
                  </a:lnTo>
                  <a:lnTo>
                    <a:pt x="3936" y="764"/>
                  </a:lnTo>
                  <a:lnTo>
                    <a:pt x="3987" y="791"/>
                  </a:lnTo>
                  <a:lnTo>
                    <a:pt x="4044" y="810"/>
                  </a:lnTo>
                  <a:lnTo>
                    <a:pt x="4103" y="818"/>
                  </a:lnTo>
                  <a:lnTo>
                    <a:pt x="4233" y="823"/>
                  </a:lnTo>
                  <a:lnTo>
                    <a:pt x="4292" y="829"/>
                  </a:lnTo>
                  <a:lnTo>
                    <a:pt x="4345" y="846"/>
                  </a:lnTo>
                  <a:lnTo>
                    <a:pt x="4395" y="873"/>
                  </a:lnTo>
                  <a:lnTo>
                    <a:pt x="4440" y="905"/>
                  </a:lnTo>
                  <a:lnTo>
                    <a:pt x="4478" y="945"/>
                  </a:lnTo>
                  <a:lnTo>
                    <a:pt x="4509" y="991"/>
                  </a:lnTo>
                  <a:lnTo>
                    <a:pt x="4532" y="1041"/>
                  </a:lnTo>
                  <a:lnTo>
                    <a:pt x="4547" y="1094"/>
                  </a:lnTo>
                  <a:lnTo>
                    <a:pt x="4551" y="1151"/>
                  </a:lnTo>
                  <a:lnTo>
                    <a:pt x="4547" y="1210"/>
                  </a:lnTo>
                  <a:lnTo>
                    <a:pt x="4526" y="1338"/>
                  </a:lnTo>
                  <a:lnTo>
                    <a:pt x="4520" y="1391"/>
                  </a:lnTo>
                  <a:lnTo>
                    <a:pt x="4524" y="1443"/>
                  </a:lnTo>
                  <a:lnTo>
                    <a:pt x="4536" y="1492"/>
                  </a:lnTo>
                  <a:lnTo>
                    <a:pt x="4555" y="1540"/>
                  </a:lnTo>
                  <a:lnTo>
                    <a:pt x="4579" y="1584"/>
                  </a:lnTo>
                  <a:lnTo>
                    <a:pt x="4612" y="1624"/>
                  </a:lnTo>
                  <a:lnTo>
                    <a:pt x="4652" y="1658"/>
                  </a:lnTo>
                  <a:lnTo>
                    <a:pt x="4696" y="1687"/>
                  </a:lnTo>
                  <a:lnTo>
                    <a:pt x="4810" y="1748"/>
                  </a:lnTo>
                  <a:lnTo>
                    <a:pt x="4855" y="1778"/>
                  </a:lnTo>
                  <a:lnTo>
                    <a:pt x="4894" y="1812"/>
                  </a:lnTo>
                  <a:lnTo>
                    <a:pt x="4926" y="1850"/>
                  </a:lnTo>
                  <a:lnTo>
                    <a:pt x="4951" y="1894"/>
                  </a:lnTo>
                  <a:lnTo>
                    <a:pt x="4970" y="1942"/>
                  </a:lnTo>
                  <a:lnTo>
                    <a:pt x="4981" y="1990"/>
                  </a:lnTo>
                  <a:lnTo>
                    <a:pt x="4985" y="2039"/>
                  </a:lnTo>
                  <a:lnTo>
                    <a:pt x="4981" y="2091"/>
                  </a:lnTo>
                  <a:lnTo>
                    <a:pt x="4970" y="2140"/>
                  </a:lnTo>
                  <a:lnTo>
                    <a:pt x="4951" y="2188"/>
                  </a:lnTo>
                  <a:lnTo>
                    <a:pt x="4924" y="2233"/>
                  </a:lnTo>
                  <a:lnTo>
                    <a:pt x="4848" y="2340"/>
                  </a:lnTo>
                  <a:lnTo>
                    <a:pt x="4817" y="2392"/>
                  </a:lnTo>
                  <a:lnTo>
                    <a:pt x="4798" y="2447"/>
                  </a:lnTo>
                  <a:lnTo>
                    <a:pt x="4789" y="2504"/>
                  </a:lnTo>
                  <a:lnTo>
                    <a:pt x="4789" y="2563"/>
                  </a:lnTo>
                  <a:lnTo>
                    <a:pt x="4800" y="2620"/>
                  </a:lnTo>
                  <a:lnTo>
                    <a:pt x="4821" y="2676"/>
                  </a:lnTo>
                  <a:lnTo>
                    <a:pt x="4852" y="2727"/>
                  </a:lnTo>
                  <a:lnTo>
                    <a:pt x="4928" y="2832"/>
                  </a:lnTo>
                  <a:lnTo>
                    <a:pt x="4956" y="2877"/>
                  </a:lnTo>
                  <a:lnTo>
                    <a:pt x="4975" y="2925"/>
                  </a:lnTo>
                  <a:lnTo>
                    <a:pt x="4989" y="2975"/>
                  </a:lnTo>
                  <a:lnTo>
                    <a:pt x="4993" y="3026"/>
                  </a:lnTo>
                  <a:lnTo>
                    <a:pt x="4989" y="3076"/>
                  </a:lnTo>
                  <a:lnTo>
                    <a:pt x="4977" y="3123"/>
                  </a:lnTo>
                  <a:lnTo>
                    <a:pt x="4960" y="3171"/>
                  </a:lnTo>
                  <a:lnTo>
                    <a:pt x="4935" y="3215"/>
                  </a:lnTo>
                  <a:lnTo>
                    <a:pt x="4903" y="3255"/>
                  </a:lnTo>
                  <a:lnTo>
                    <a:pt x="4865" y="3289"/>
                  </a:lnTo>
                  <a:lnTo>
                    <a:pt x="4821" y="3320"/>
                  </a:lnTo>
                  <a:lnTo>
                    <a:pt x="4707" y="3382"/>
                  </a:lnTo>
                  <a:lnTo>
                    <a:pt x="4663" y="3411"/>
                  </a:lnTo>
                  <a:lnTo>
                    <a:pt x="4625" y="3447"/>
                  </a:lnTo>
                  <a:lnTo>
                    <a:pt x="4593" y="3487"/>
                  </a:lnTo>
                  <a:lnTo>
                    <a:pt x="4568" y="3531"/>
                  </a:lnTo>
                  <a:lnTo>
                    <a:pt x="4551" y="3579"/>
                  </a:lnTo>
                  <a:lnTo>
                    <a:pt x="4539" y="3628"/>
                  </a:lnTo>
                  <a:lnTo>
                    <a:pt x="4536" y="3682"/>
                  </a:lnTo>
                  <a:lnTo>
                    <a:pt x="4541" y="3733"/>
                  </a:lnTo>
                  <a:lnTo>
                    <a:pt x="4564" y="3861"/>
                  </a:lnTo>
                  <a:lnTo>
                    <a:pt x="4570" y="3920"/>
                  </a:lnTo>
                  <a:lnTo>
                    <a:pt x="4566" y="3977"/>
                  </a:lnTo>
                  <a:lnTo>
                    <a:pt x="4553" y="4030"/>
                  </a:lnTo>
                  <a:lnTo>
                    <a:pt x="4530" y="4080"/>
                  </a:lnTo>
                  <a:lnTo>
                    <a:pt x="4499" y="4126"/>
                  </a:lnTo>
                  <a:lnTo>
                    <a:pt x="4463" y="4167"/>
                  </a:lnTo>
                  <a:lnTo>
                    <a:pt x="4419" y="4200"/>
                  </a:lnTo>
                  <a:lnTo>
                    <a:pt x="4370" y="4227"/>
                  </a:lnTo>
                  <a:lnTo>
                    <a:pt x="4317" y="4244"/>
                  </a:lnTo>
                  <a:lnTo>
                    <a:pt x="4258" y="4253"/>
                  </a:lnTo>
                  <a:lnTo>
                    <a:pt x="4128" y="4261"/>
                  </a:lnTo>
                  <a:lnTo>
                    <a:pt x="4067" y="4270"/>
                  </a:lnTo>
                  <a:lnTo>
                    <a:pt x="4012" y="4289"/>
                  </a:lnTo>
                  <a:lnTo>
                    <a:pt x="3961" y="4318"/>
                  </a:lnTo>
                  <a:lnTo>
                    <a:pt x="3917" y="4354"/>
                  </a:lnTo>
                  <a:lnTo>
                    <a:pt x="3879" y="4398"/>
                  </a:lnTo>
                  <a:lnTo>
                    <a:pt x="3848" y="4449"/>
                  </a:lnTo>
                  <a:lnTo>
                    <a:pt x="3827" y="4505"/>
                  </a:lnTo>
                  <a:lnTo>
                    <a:pt x="3793" y="4630"/>
                  </a:lnTo>
                  <a:lnTo>
                    <a:pt x="3772" y="4686"/>
                  </a:lnTo>
                  <a:lnTo>
                    <a:pt x="3743" y="4735"/>
                  </a:lnTo>
                  <a:lnTo>
                    <a:pt x="3707" y="4777"/>
                  </a:lnTo>
                  <a:lnTo>
                    <a:pt x="3665" y="4813"/>
                  </a:lnTo>
                  <a:lnTo>
                    <a:pt x="3618" y="4840"/>
                  </a:lnTo>
                  <a:lnTo>
                    <a:pt x="3568" y="4861"/>
                  </a:lnTo>
                  <a:lnTo>
                    <a:pt x="3513" y="4872"/>
                  </a:lnTo>
                  <a:lnTo>
                    <a:pt x="3458" y="4874"/>
                  </a:lnTo>
                  <a:lnTo>
                    <a:pt x="3403" y="4867"/>
                  </a:lnTo>
                  <a:lnTo>
                    <a:pt x="3346" y="4850"/>
                  </a:lnTo>
                  <a:lnTo>
                    <a:pt x="3226" y="4800"/>
                  </a:lnTo>
                  <a:lnTo>
                    <a:pt x="3176" y="4783"/>
                  </a:lnTo>
                  <a:lnTo>
                    <a:pt x="3125" y="4775"/>
                  </a:lnTo>
                  <a:lnTo>
                    <a:pt x="3073" y="4775"/>
                  </a:lnTo>
                  <a:lnTo>
                    <a:pt x="3022" y="4785"/>
                  </a:lnTo>
                  <a:lnTo>
                    <a:pt x="2974" y="4800"/>
                  </a:lnTo>
                  <a:lnTo>
                    <a:pt x="2929" y="4823"/>
                  </a:lnTo>
                  <a:lnTo>
                    <a:pt x="2887" y="4852"/>
                  </a:lnTo>
                  <a:lnTo>
                    <a:pt x="2849" y="4890"/>
                  </a:lnTo>
                  <a:lnTo>
                    <a:pt x="2763" y="4989"/>
                  </a:lnTo>
                  <a:lnTo>
                    <a:pt x="2721" y="5029"/>
                  </a:lnTo>
                  <a:lnTo>
                    <a:pt x="2673" y="5061"/>
                  </a:lnTo>
                  <a:lnTo>
                    <a:pt x="2622" y="5084"/>
                  </a:lnTo>
                  <a:lnTo>
                    <a:pt x="2569" y="5097"/>
                  </a:lnTo>
                  <a:lnTo>
                    <a:pt x="2515" y="5101"/>
                  </a:lnTo>
                  <a:lnTo>
                    <a:pt x="2460" y="5097"/>
                  </a:lnTo>
                  <a:lnTo>
                    <a:pt x="2407" y="5084"/>
                  </a:lnTo>
                  <a:lnTo>
                    <a:pt x="2355" y="5063"/>
                  </a:lnTo>
                  <a:lnTo>
                    <a:pt x="2308" y="5033"/>
                  </a:lnTo>
                  <a:lnTo>
                    <a:pt x="2266" y="4993"/>
                  </a:lnTo>
                  <a:lnTo>
                    <a:pt x="2178" y="4893"/>
                  </a:lnTo>
                  <a:lnTo>
                    <a:pt x="2140" y="4857"/>
                  </a:lnTo>
                  <a:lnTo>
                    <a:pt x="2096" y="4829"/>
                  </a:lnTo>
                  <a:lnTo>
                    <a:pt x="2051" y="4806"/>
                  </a:lnTo>
                  <a:lnTo>
                    <a:pt x="2001" y="4792"/>
                  </a:lnTo>
                  <a:lnTo>
                    <a:pt x="1952" y="4785"/>
                  </a:lnTo>
                  <a:lnTo>
                    <a:pt x="1900" y="4785"/>
                  </a:lnTo>
                  <a:lnTo>
                    <a:pt x="1849" y="4794"/>
                  </a:lnTo>
                  <a:lnTo>
                    <a:pt x="1799" y="4812"/>
                  </a:lnTo>
                  <a:lnTo>
                    <a:pt x="1679" y="4863"/>
                  </a:lnTo>
                  <a:lnTo>
                    <a:pt x="1624" y="4880"/>
                  </a:lnTo>
                  <a:lnTo>
                    <a:pt x="1567" y="4890"/>
                  </a:lnTo>
                  <a:lnTo>
                    <a:pt x="1512" y="4888"/>
                  </a:lnTo>
                  <a:lnTo>
                    <a:pt x="1457" y="4876"/>
                  </a:lnTo>
                  <a:lnTo>
                    <a:pt x="1405" y="4857"/>
                  </a:lnTo>
                  <a:lnTo>
                    <a:pt x="1358" y="4831"/>
                  </a:lnTo>
                  <a:lnTo>
                    <a:pt x="1316" y="4796"/>
                  </a:lnTo>
                  <a:lnTo>
                    <a:pt x="1280" y="4752"/>
                  </a:lnTo>
                  <a:lnTo>
                    <a:pt x="1249" y="4705"/>
                  </a:lnTo>
                  <a:lnTo>
                    <a:pt x="1228" y="4650"/>
                  </a:lnTo>
                  <a:lnTo>
                    <a:pt x="1194" y="4524"/>
                  </a:lnTo>
                  <a:lnTo>
                    <a:pt x="1171" y="4469"/>
                  </a:lnTo>
                  <a:lnTo>
                    <a:pt x="1141" y="4419"/>
                  </a:lnTo>
                  <a:lnTo>
                    <a:pt x="1101" y="4375"/>
                  </a:lnTo>
                  <a:lnTo>
                    <a:pt x="1055" y="4339"/>
                  </a:lnTo>
                  <a:lnTo>
                    <a:pt x="1003" y="4312"/>
                  </a:lnTo>
                  <a:lnTo>
                    <a:pt x="948" y="4293"/>
                  </a:lnTo>
                  <a:lnTo>
                    <a:pt x="889" y="4286"/>
                  </a:lnTo>
                  <a:lnTo>
                    <a:pt x="758" y="4280"/>
                  </a:lnTo>
                  <a:lnTo>
                    <a:pt x="701" y="4272"/>
                  </a:lnTo>
                  <a:lnTo>
                    <a:pt x="645" y="4255"/>
                  </a:lnTo>
                  <a:lnTo>
                    <a:pt x="596" y="4230"/>
                  </a:lnTo>
                  <a:lnTo>
                    <a:pt x="552" y="4198"/>
                  </a:lnTo>
                  <a:lnTo>
                    <a:pt x="514" y="4158"/>
                  </a:lnTo>
                  <a:lnTo>
                    <a:pt x="484" y="4112"/>
                  </a:lnTo>
                  <a:lnTo>
                    <a:pt x="461" y="4063"/>
                  </a:lnTo>
                  <a:lnTo>
                    <a:pt x="446" y="4009"/>
                  </a:lnTo>
                  <a:lnTo>
                    <a:pt x="440" y="3952"/>
                  </a:lnTo>
                  <a:lnTo>
                    <a:pt x="446" y="3893"/>
                  </a:lnTo>
                  <a:lnTo>
                    <a:pt x="467" y="3764"/>
                  </a:lnTo>
                  <a:lnTo>
                    <a:pt x="472" y="3712"/>
                  </a:lnTo>
                  <a:lnTo>
                    <a:pt x="468" y="3661"/>
                  </a:lnTo>
                  <a:lnTo>
                    <a:pt x="457" y="3609"/>
                  </a:lnTo>
                  <a:lnTo>
                    <a:pt x="438" y="3563"/>
                  </a:lnTo>
                  <a:lnTo>
                    <a:pt x="411" y="3520"/>
                  </a:lnTo>
                  <a:lnTo>
                    <a:pt x="379" y="3480"/>
                  </a:lnTo>
                  <a:lnTo>
                    <a:pt x="341" y="3445"/>
                  </a:lnTo>
                  <a:lnTo>
                    <a:pt x="297" y="3417"/>
                  </a:lnTo>
                  <a:lnTo>
                    <a:pt x="181" y="3354"/>
                  </a:lnTo>
                  <a:lnTo>
                    <a:pt x="137" y="3325"/>
                  </a:lnTo>
                  <a:lnTo>
                    <a:pt x="99" y="3291"/>
                  </a:lnTo>
                  <a:lnTo>
                    <a:pt x="67" y="3251"/>
                  </a:lnTo>
                  <a:lnTo>
                    <a:pt x="40" y="3207"/>
                  </a:lnTo>
                  <a:lnTo>
                    <a:pt x="23" y="3161"/>
                  </a:lnTo>
                  <a:lnTo>
                    <a:pt x="11" y="3114"/>
                  </a:lnTo>
                  <a:lnTo>
                    <a:pt x="6" y="3062"/>
                  </a:lnTo>
                  <a:lnTo>
                    <a:pt x="10" y="3013"/>
                  </a:lnTo>
                  <a:lnTo>
                    <a:pt x="21" y="2963"/>
                  </a:lnTo>
                  <a:lnTo>
                    <a:pt x="40" y="2916"/>
                  </a:lnTo>
                  <a:lnTo>
                    <a:pt x="67" y="2870"/>
                  </a:lnTo>
                  <a:lnTo>
                    <a:pt x="143" y="2763"/>
                  </a:lnTo>
                  <a:lnTo>
                    <a:pt x="173" y="2712"/>
                  </a:lnTo>
                  <a:lnTo>
                    <a:pt x="194" y="2656"/>
                  </a:lnTo>
                  <a:lnTo>
                    <a:pt x="204" y="2597"/>
                  </a:lnTo>
                  <a:lnTo>
                    <a:pt x="204" y="2540"/>
                  </a:lnTo>
                  <a:lnTo>
                    <a:pt x="192" y="2483"/>
                  </a:lnTo>
                  <a:lnTo>
                    <a:pt x="171" y="2428"/>
                  </a:lnTo>
                  <a:lnTo>
                    <a:pt x="141" y="2374"/>
                  </a:lnTo>
                  <a:lnTo>
                    <a:pt x="63" y="2270"/>
                  </a:lnTo>
                  <a:lnTo>
                    <a:pt x="36" y="2226"/>
                  </a:lnTo>
                  <a:lnTo>
                    <a:pt x="15" y="2176"/>
                  </a:lnTo>
                  <a:lnTo>
                    <a:pt x="4" y="2127"/>
                  </a:lnTo>
                  <a:lnTo>
                    <a:pt x="0" y="2077"/>
                  </a:lnTo>
                  <a:lnTo>
                    <a:pt x="4" y="2028"/>
                  </a:lnTo>
                  <a:lnTo>
                    <a:pt x="13" y="1980"/>
                  </a:lnTo>
                  <a:lnTo>
                    <a:pt x="32" y="1932"/>
                  </a:lnTo>
                  <a:lnTo>
                    <a:pt x="57" y="1889"/>
                  </a:lnTo>
                  <a:lnTo>
                    <a:pt x="88" y="1849"/>
                  </a:lnTo>
                  <a:lnTo>
                    <a:pt x="126" y="1814"/>
                  </a:lnTo>
                  <a:lnTo>
                    <a:pt x="171" y="1784"/>
                  </a:lnTo>
                  <a:lnTo>
                    <a:pt x="286" y="1721"/>
                  </a:lnTo>
                  <a:lnTo>
                    <a:pt x="329" y="1690"/>
                  </a:lnTo>
                  <a:lnTo>
                    <a:pt x="367" y="1656"/>
                  </a:lnTo>
                  <a:lnTo>
                    <a:pt x="398" y="1616"/>
                  </a:lnTo>
                  <a:lnTo>
                    <a:pt x="423" y="1572"/>
                  </a:lnTo>
                  <a:lnTo>
                    <a:pt x="442" y="1525"/>
                  </a:lnTo>
                  <a:lnTo>
                    <a:pt x="453" y="1473"/>
                  </a:lnTo>
                  <a:lnTo>
                    <a:pt x="455" y="1422"/>
                  </a:lnTo>
                  <a:lnTo>
                    <a:pt x="449" y="1368"/>
                  </a:lnTo>
                  <a:lnTo>
                    <a:pt x="427" y="1241"/>
                  </a:lnTo>
                  <a:lnTo>
                    <a:pt x="421" y="1184"/>
                  </a:lnTo>
                  <a:lnTo>
                    <a:pt x="425" y="1126"/>
                  </a:lnTo>
                  <a:lnTo>
                    <a:pt x="440" y="1073"/>
                  </a:lnTo>
                  <a:lnTo>
                    <a:pt x="461" y="1022"/>
                  </a:lnTo>
                  <a:lnTo>
                    <a:pt x="491" y="976"/>
                  </a:lnTo>
                  <a:lnTo>
                    <a:pt x="529" y="936"/>
                  </a:lnTo>
                  <a:lnTo>
                    <a:pt x="573" y="902"/>
                  </a:lnTo>
                  <a:lnTo>
                    <a:pt x="623" y="877"/>
                  </a:lnTo>
                  <a:lnTo>
                    <a:pt x="676" y="858"/>
                  </a:lnTo>
                  <a:lnTo>
                    <a:pt x="733" y="850"/>
                  </a:lnTo>
                  <a:lnTo>
                    <a:pt x="864" y="842"/>
                  </a:lnTo>
                  <a:lnTo>
                    <a:pt x="923" y="833"/>
                  </a:lnTo>
                  <a:lnTo>
                    <a:pt x="979" y="814"/>
                  </a:lnTo>
                  <a:lnTo>
                    <a:pt x="1030" y="785"/>
                  </a:lnTo>
                  <a:lnTo>
                    <a:pt x="1076" y="749"/>
                  </a:lnTo>
                  <a:lnTo>
                    <a:pt x="1114" y="703"/>
                  </a:lnTo>
                  <a:lnTo>
                    <a:pt x="1144" y="654"/>
                  </a:lnTo>
                  <a:lnTo>
                    <a:pt x="1165" y="597"/>
                  </a:lnTo>
                  <a:lnTo>
                    <a:pt x="1200" y="473"/>
                  </a:lnTo>
                  <a:lnTo>
                    <a:pt x="1221" y="418"/>
                  </a:lnTo>
                  <a:lnTo>
                    <a:pt x="1249" y="368"/>
                  </a:lnTo>
                  <a:lnTo>
                    <a:pt x="1283" y="326"/>
                  </a:lnTo>
                  <a:lnTo>
                    <a:pt x="1327" y="290"/>
                  </a:lnTo>
                  <a:lnTo>
                    <a:pt x="1373" y="261"/>
                  </a:lnTo>
                  <a:lnTo>
                    <a:pt x="1424" y="242"/>
                  </a:lnTo>
                  <a:lnTo>
                    <a:pt x="1478" y="231"/>
                  </a:lnTo>
                  <a:lnTo>
                    <a:pt x="1535" y="229"/>
                  </a:lnTo>
                  <a:lnTo>
                    <a:pt x="1590" y="235"/>
                  </a:lnTo>
                  <a:lnTo>
                    <a:pt x="1645" y="254"/>
                  </a:lnTo>
                  <a:lnTo>
                    <a:pt x="1767" y="303"/>
                  </a:lnTo>
                  <a:lnTo>
                    <a:pt x="1817" y="318"/>
                  </a:lnTo>
                  <a:lnTo>
                    <a:pt x="1868" y="326"/>
                  </a:lnTo>
                  <a:lnTo>
                    <a:pt x="1919" y="326"/>
                  </a:lnTo>
                  <a:lnTo>
                    <a:pt x="1969" y="318"/>
                  </a:lnTo>
                  <a:lnTo>
                    <a:pt x="2018" y="303"/>
                  </a:lnTo>
                  <a:lnTo>
                    <a:pt x="2064" y="280"/>
                  </a:lnTo>
                  <a:lnTo>
                    <a:pt x="2106" y="250"/>
                  </a:lnTo>
                  <a:lnTo>
                    <a:pt x="2144" y="214"/>
                  </a:lnTo>
                  <a:lnTo>
                    <a:pt x="2230" y="115"/>
                  </a:lnTo>
                  <a:lnTo>
                    <a:pt x="2272" y="75"/>
                  </a:lnTo>
                  <a:lnTo>
                    <a:pt x="2319" y="42"/>
                  </a:lnTo>
                  <a:lnTo>
                    <a:pt x="2369" y="19"/>
                  </a:lnTo>
                  <a:lnTo>
                    <a:pt x="2422" y="6"/>
                  </a:lnTo>
                  <a:lnTo>
                    <a:pt x="247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6" name="Google Shape;10816;p24"/>
            <p:cNvSpPr/>
            <p:nvPr/>
          </p:nvSpPr>
          <p:spPr>
            <a:xfrm>
              <a:off x="6043" y="3122"/>
              <a:ext cx="811" cy="816"/>
            </a:xfrm>
            <a:custGeom>
              <a:rect b="b" l="l" r="r" t="t"/>
              <a:pathLst>
                <a:path extrusionOk="0" h="1633" w="1622">
                  <a:moveTo>
                    <a:pt x="1154" y="0"/>
                  </a:moveTo>
                  <a:lnTo>
                    <a:pt x="1599" y="808"/>
                  </a:lnTo>
                  <a:lnTo>
                    <a:pt x="1615" y="846"/>
                  </a:lnTo>
                  <a:lnTo>
                    <a:pt x="1622" y="888"/>
                  </a:lnTo>
                  <a:lnTo>
                    <a:pt x="1620" y="930"/>
                  </a:lnTo>
                  <a:lnTo>
                    <a:pt x="1609" y="972"/>
                  </a:lnTo>
                  <a:lnTo>
                    <a:pt x="1394" y="1511"/>
                  </a:lnTo>
                  <a:lnTo>
                    <a:pt x="1375" y="1545"/>
                  </a:lnTo>
                  <a:lnTo>
                    <a:pt x="1352" y="1576"/>
                  </a:lnTo>
                  <a:lnTo>
                    <a:pt x="1323" y="1599"/>
                  </a:lnTo>
                  <a:lnTo>
                    <a:pt x="1291" y="1618"/>
                  </a:lnTo>
                  <a:lnTo>
                    <a:pt x="1255" y="1629"/>
                  </a:lnTo>
                  <a:lnTo>
                    <a:pt x="1219" y="1633"/>
                  </a:lnTo>
                  <a:lnTo>
                    <a:pt x="1179" y="1629"/>
                  </a:lnTo>
                  <a:lnTo>
                    <a:pt x="607" y="1522"/>
                  </a:lnTo>
                  <a:lnTo>
                    <a:pt x="567" y="1511"/>
                  </a:lnTo>
                  <a:lnTo>
                    <a:pt x="531" y="1490"/>
                  </a:lnTo>
                  <a:lnTo>
                    <a:pt x="499" y="1461"/>
                  </a:lnTo>
                  <a:lnTo>
                    <a:pt x="474" y="1427"/>
                  </a:lnTo>
                  <a:lnTo>
                    <a:pt x="0" y="564"/>
                  </a:lnTo>
                  <a:lnTo>
                    <a:pt x="31" y="528"/>
                  </a:lnTo>
                  <a:lnTo>
                    <a:pt x="128" y="568"/>
                  </a:lnTo>
                  <a:lnTo>
                    <a:pt x="213" y="598"/>
                  </a:lnTo>
                  <a:lnTo>
                    <a:pt x="303" y="615"/>
                  </a:lnTo>
                  <a:lnTo>
                    <a:pt x="394" y="621"/>
                  </a:lnTo>
                  <a:lnTo>
                    <a:pt x="478" y="615"/>
                  </a:lnTo>
                  <a:lnTo>
                    <a:pt x="560" y="600"/>
                  </a:lnTo>
                  <a:lnTo>
                    <a:pt x="640" y="575"/>
                  </a:lnTo>
                  <a:lnTo>
                    <a:pt x="714" y="543"/>
                  </a:lnTo>
                  <a:lnTo>
                    <a:pt x="785" y="501"/>
                  </a:lnTo>
                  <a:lnTo>
                    <a:pt x="849" y="451"/>
                  </a:lnTo>
                  <a:lnTo>
                    <a:pt x="908" y="394"/>
                  </a:lnTo>
                  <a:lnTo>
                    <a:pt x="960" y="331"/>
                  </a:lnTo>
                  <a:lnTo>
                    <a:pt x="1005" y="261"/>
                  </a:lnTo>
                  <a:lnTo>
                    <a:pt x="1042" y="187"/>
                  </a:lnTo>
                  <a:lnTo>
                    <a:pt x="1068" y="107"/>
                  </a:lnTo>
                  <a:lnTo>
                    <a:pt x="1097" y="4"/>
                  </a:lnTo>
                  <a:lnTo>
                    <a:pt x="11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7" name="Google Shape;10817;p24"/>
            <p:cNvSpPr/>
            <p:nvPr/>
          </p:nvSpPr>
          <p:spPr>
            <a:xfrm>
              <a:off x="4649" y="3135"/>
              <a:ext cx="818" cy="804"/>
            </a:xfrm>
            <a:custGeom>
              <a:rect b="b" l="l" r="r" t="t"/>
              <a:pathLst>
                <a:path extrusionOk="0" h="1608" w="1636">
                  <a:moveTo>
                    <a:pt x="454" y="0"/>
                  </a:moveTo>
                  <a:lnTo>
                    <a:pt x="556" y="3"/>
                  </a:lnTo>
                  <a:lnTo>
                    <a:pt x="585" y="104"/>
                  </a:lnTo>
                  <a:lnTo>
                    <a:pt x="614" y="182"/>
                  </a:lnTo>
                  <a:lnTo>
                    <a:pt x="650" y="257"/>
                  </a:lnTo>
                  <a:lnTo>
                    <a:pt x="695" y="323"/>
                  </a:lnTo>
                  <a:lnTo>
                    <a:pt x="747" y="386"/>
                  </a:lnTo>
                  <a:lnTo>
                    <a:pt x="806" y="442"/>
                  </a:lnTo>
                  <a:lnTo>
                    <a:pt x="871" y="491"/>
                  </a:lnTo>
                  <a:lnTo>
                    <a:pt x="941" y="531"/>
                  </a:lnTo>
                  <a:lnTo>
                    <a:pt x="1015" y="564"/>
                  </a:lnTo>
                  <a:lnTo>
                    <a:pt x="1093" y="588"/>
                  </a:lnTo>
                  <a:lnTo>
                    <a:pt x="1173" y="604"/>
                  </a:lnTo>
                  <a:lnTo>
                    <a:pt x="1257" y="607"/>
                  </a:lnTo>
                  <a:lnTo>
                    <a:pt x="1328" y="604"/>
                  </a:lnTo>
                  <a:lnTo>
                    <a:pt x="1398" y="594"/>
                  </a:lnTo>
                  <a:lnTo>
                    <a:pt x="1467" y="575"/>
                  </a:lnTo>
                  <a:lnTo>
                    <a:pt x="1533" y="550"/>
                  </a:lnTo>
                  <a:lnTo>
                    <a:pt x="1632" y="510"/>
                  </a:lnTo>
                  <a:lnTo>
                    <a:pt x="1636" y="514"/>
                  </a:lnTo>
                  <a:lnTo>
                    <a:pt x="1149" y="1402"/>
                  </a:lnTo>
                  <a:lnTo>
                    <a:pt x="1124" y="1436"/>
                  </a:lnTo>
                  <a:lnTo>
                    <a:pt x="1093" y="1465"/>
                  </a:lnTo>
                  <a:lnTo>
                    <a:pt x="1055" y="1486"/>
                  </a:lnTo>
                  <a:lnTo>
                    <a:pt x="1015" y="1497"/>
                  </a:lnTo>
                  <a:lnTo>
                    <a:pt x="444" y="1604"/>
                  </a:lnTo>
                  <a:lnTo>
                    <a:pt x="406" y="1608"/>
                  </a:lnTo>
                  <a:lnTo>
                    <a:pt x="368" y="1602"/>
                  </a:lnTo>
                  <a:lnTo>
                    <a:pt x="334" y="1591"/>
                  </a:lnTo>
                  <a:lnTo>
                    <a:pt x="301" y="1573"/>
                  </a:lnTo>
                  <a:lnTo>
                    <a:pt x="273" y="1551"/>
                  </a:lnTo>
                  <a:lnTo>
                    <a:pt x="248" y="1520"/>
                  </a:lnTo>
                  <a:lnTo>
                    <a:pt x="231" y="1486"/>
                  </a:lnTo>
                  <a:lnTo>
                    <a:pt x="14" y="947"/>
                  </a:lnTo>
                  <a:lnTo>
                    <a:pt x="2" y="905"/>
                  </a:lnTo>
                  <a:lnTo>
                    <a:pt x="0" y="863"/>
                  </a:lnTo>
                  <a:lnTo>
                    <a:pt x="8" y="821"/>
                  </a:lnTo>
                  <a:lnTo>
                    <a:pt x="23" y="783"/>
                  </a:lnTo>
                  <a:lnTo>
                    <a:pt x="4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18" name="Google Shape;10818;p24"/>
            <p:cNvSpPr/>
            <p:nvPr/>
          </p:nvSpPr>
          <p:spPr>
            <a:xfrm>
              <a:off x="5189" y="1451"/>
              <a:ext cx="1078" cy="1115"/>
            </a:xfrm>
            <a:custGeom>
              <a:rect b="b" l="l" r="r" t="t"/>
              <a:pathLst>
                <a:path extrusionOk="0" h="2229" w="2157">
                  <a:moveTo>
                    <a:pt x="1184" y="0"/>
                  </a:moveTo>
                  <a:lnTo>
                    <a:pt x="1203" y="0"/>
                  </a:lnTo>
                  <a:lnTo>
                    <a:pt x="1222" y="4"/>
                  </a:lnTo>
                  <a:lnTo>
                    <a:pt x="1245" y="7"/>
                  </a:lnTo>
                  <a:lnTo>
                    <a:pt x="1268" y="13"/>
                  </a:lnTo>
                  <a:lnTo>
                    <a:pt x="1291" y="23"/>
                  </a:lnTo>
                  <a:lnTo>
                    <a:pt x="1314" y="34"/>
                  </a:lnTo>
                  <a:lnTo>
                    <a:pt x="1337" y="49"/>
                  </a:lnTo>
                  <a:lnTo>
                    <a:pt x="1358" y="68"/>
                  </a:lnTo>
                  <a:lnTo>
                    <a:pt x="1377" y="89"/>
                  </a:lnTo>
                  <a:lnTo>
                    <a:pt x="1394" y="116"/>
                  </a:lnTo>
                  <a:lnTo>
                    <a:pt x="1409" y="146"/>
                  </a:lnTo>
                  <a:lnTo>
                    <a:pt x="1420" y="183"/>
                  </a:lnTo>
                  <a:lnTo>
                    <a:pt x="1426" y="223"/>
                  </a:lnTo>
                  <a:lnTo>
                    <a:pt x="1430" y="268"/>
                  </a:lnTo>
                  <a:lnTo>
                    <a:pt x="1426" y="320"/>
                  </a:lnTo>
                  <a:lnTo>
                    <a:pt x="1419" y="377"/>
                  </a:lnTo>
                  <a:lnTo>
                    <a:pt x="1405" y="440"/>
                  </a:lnTo>
                  <a:lnTo>
                    <a:pt x="1384" y="510"/>
                  </a:lnTo>
                  <a:lnTo>
                    <a:pt x="1361" y="579"/>
                  </a:lnTo>
                  <a:lnTo>
                    <a:pt x="1346" y="640"/>
                  </a:lnTo>
                  <a:lnTo>
                    <a:pt x="1333" y="691"/>
                  </a:lnTo>
                  <a:lnTo>
                    <a:pt x="1325" y="735"/>
                  </a:lnTo>
                  <a:lnTo>
                    <a:pt x="1321" y="773"/>
                  </a:lnTo>
                  <a:lnTo>
                    <a:pt x="1320" y="804"/>
                  </a:lnTo>
                  <a:lnTo>
                    <a:pt x="1320" y="829"/>
                  </a:lnTo>
                  <a:lnTo>
                    <a:pt x="1323" y="848"/>
                  </a:lnTo>
                  <a:lnTo>
                    <a:pt x="1329" y="863"/>
                  </a:lnTo>
                  <a:lnTo>
                    <a:pt x="1337" y="874"/>
                  </a:lnTo>
                  <a:lnTo>
                    <a:pt x="1344" y="882"/>
                  </a:lnTo>
                  <a:lnTo>
                    <a:pt x="1352" y="886"/>
                  </a:lnTo>
                  <a:lnTo>
                    <a:pt x="1359" y="888"/>
                  </a:lnTo>
                  <a:lnTo>
                    <a:pt x="1367" y="888"/>
                  </a:lnTo>
                  <a:lnTo>
                    <a:pt x="1375" y="888"/>
                  </a:lnTo>
                  <a:lnTo>
                    <a:pt x="1379" y="886"/>
                  </a:lnTo>
                  <a:lnTo>
                    <a:pt x="1382" y="886"/>
                  </a:lnTo>
                  <a:lnTo>
                    <a:pt x="1384" y="884"/>
                  </a:lnTo>
                  <a:lnTo>
                    <a:pt x="1432" y="874"/>
                  </a:lnTo>
                  <a:lnTo>
                    <a:pt x="1478" y="865"/>
                  </a:lnTo>
                  <a:lnTo>
                    <a:pt x="1483" y="865"/>
                  </a:lnTo>
                  <a:lnTo>
                    <a:pt x="1498" y="861"/>
                  </a:lnTo>
                  <a:lnTo>
                    <a:pt x="1523" y="857"/>
                  </a:lnTo>
                  <a:lnTo>
                    <a:pt x="1554" y="851"/>
                  </a:lnTo>
                  <a:lnTo>
                    <a:pt x="1592" y="846"/>
                  </a:lnTo>
                  <a:lnTo>
                    <a:pt x="1636" y="842"/>
                  </a:lnTo>
                  <a:lnTo>
                    <a:pt x="1683" y="836"/>
                  </a:lnTo>
                  <a:lnTo>
                    <a:pt x="1733" y="834"/>
                  </a:lnTo>
                  <a:lnTo>
                    <a:pt x="1784" y="834"/>
                  </a:lnTo>
                  <a:lnTo>
                    <a:pt x="1836" y="838"/>
                  </a:lnTo>
                  <a:lnTo>
                    <a:pt x="1885" y="844"/>
                  </a:lnTo>
                  <a:lnTo>
                    <a:pt x="1935" y="853"/>
                  </a:lnTo>
                  <a:lnTo>
                    <a:pt x="1978" y="867"/>
                  </a:lnTo>
                  <a:lnTo>
                    <a:pt x="2018" y="888"/>
                  </a:lnTo>
                  <a:lnTo>
                    <a:pt x="2053" y="912"/>
                  </a:lnTo>
                  <a:lnTo>
                    <a:pt x="2081" y="945"/>
                  </a:lnTo>
                  <a:lnTo>
                    <a:pt x="2100" y="977"/>
                  </a:lnTo>
                  <a:lnTo>
                    <a:pt x="2112" y="1010"/>
                  </a:lnTo>
                  <a:lnTo>
                    <a:pt x="2115" y="1042"/>
                  </a:lnTo>
                  <a:lnTo>
                    <a:pt x="2115" y="1072"/>
                  </a:lnTo>
                  <a:lnTo>
                    <a:pt x="2112" y="1101"/>
                  </a:lnTo>
                  <a:lnTo>
                    <a:pt x="2104" y="1126"/>
                  </a:lnTo>
                  <a:lnTo>
                    <a:pt x="2096" y="1147"/>
                  </a:lnTo>
                  <a:lnTo>
                    <a:pt x="2089" y="1162"/>
                  </a:lnTo>
                  <a:lnTo>
                    <a:pt x="2083" y="1173"/>
                  </a:lnTo>
                  <a:lnTo>
                    <a:pt x="2081" y="1175"/>
                  </a:lnTo>
                  <a:lnTo>
                    <a:pt x="2083" y="1179"/>
                  </a:lnTo>
                  <a:lnTo>
                    <a:pt x="2091" y="1187"/>
                  </a:lnTo>
                  <a:lnTo>
                    <a:pt x="2102" y="1200"/>
                  </a:lnTo>
                  <a:lnTo>
                    <a:pt x="2115" y="1217"/>
                  </a:lnTo>
                  <a:lnTo>
                    <a:pt x="2129" y="1238"/>
                  </a:lnTo>
                  <a:lnTo>
                    <a:pt x="2140" y="1263"/>
                  </a:lnTo>
                  <a:lnTo>
                    <a:pt x="2150" y="1292"/>
                  </a:lnTo>
                  <a:lnTo>
                    <a:pt x="2157" y="1324"/>
                  </a:lnTo>
                  <a:lnTo>
                    <a:pt x="2157" y="1358"/>
                  </a:lnTo>
                  <a:lnTo>
                    <a:pt x="2152" y="1396"/>
                  </a:lnTo>
                  <a:lnTo>
                    <a:pt x="2136" y="1435"/>
                  </a:lnTo>
                  <a:lnTo>
                    <a:pt x="2114" y="1476"/>
                  </a:lnTo>
                  <a:lnTo>
                    <a:pt x="2079" y="1518"/>
                  </a:lnTo>
                  <a:lnTo>
                    <a:pt x="2081" y="1522"/>
                  </a:lnTo>
                  <a:lnTo>
                    <a:pt x="2087" y="1534"/>
                  </a:lnTo>
                  <a:lnTo>
                    <a:pt x="2093" y="1551"/>
                  </a:lnTo>
                  <a:lnTo>
                    <a:pt x="2100" y="1572"/>
                  </a:lnTo>
                  <a:lnTo>
                    <a:pt x="2106" y="1600"/>
                  </a:lnTo>
                  <a:lnTo>
                    <a:pt x="2110" y="1631"/>
                  </a:lnTo>
                  <a:lnTo>
                    <a:pt x="2110" y="1665"/>
                  </a:lnTo>
                  <a:lnTo>
                    <a:pt x="2104" y="1701"/>
                  </a:lnTo>
                  <a:lnTo>
                    <a:pt x="2091" y="1741"/>
                  </a:lnTo>
                  <a:lnTo>
                    <a:pt x="2068" y="1779"/>
                  </a:lnTo>
                  <a:lnTo>
                    <a:pt x="2035" y="1819"/>
                  </a:lnTo>
                  <a:lnTo>
                    <a:pt x="1992" y="1858"/>
                  </a:lnTo>
                  <a:lnTo>
                    <a:pt x="1992" y="1859"/>
                  </a:lnTo>
                  <a:lnTo>
                    <a:pt x="1995" y="1869"/>
                  </a:lnTo>
                  <a:lnTo>
                    <a:pt x="1997" y="1882"/>
                  </a:lnTo>
                  <a:lnTo>
                    <a:pt x="1999" y="1899"/>
                  </a:lnTo>
                  <a:lnTo>
                    <a:pt x="2001" y="1920"/>
                  </a:lnTo>
                  <a:lnTo>
                    <a:pt x="2001" y="1943"/>
                  </a:lnTo>
                  <a:lnTo>
                    <a:pt x="1997" y="1970"/>
                  </a:lnTo>
                  <a:lnTo>
                    <a:pt x="1992" y="1997"/>
                  </a:lnTo>
                  <a:lnTo>
                    <a:pt x="1980" y="2025"/>
                  </a:lnTo>
                  <a:lnTo>
                    <a:pt x="1963" y="2054"/>
                  </a:lnTo>
                  <a:lnTo>
                    <a:pt x="1942" y="2082"/>
                  </a:lnTo>
                  <a:lnTo>
                    <a:pt x="1914" y="2109"/>
                  </a:lnTo>
                  <a:lnTo>
                    <a:pt x="1876" y="2134"/>
                  </a:lnTo>
                  <a:lnTo>
                    <a:pt x="1832" y="2159"/>
                  </a:lnTo>
                  <a:lnTo>
                    <a:pt x="1776" y="2178"/>
                  </a:lnTo>
                  <a:lnTo>
                    <a:pt x="1712" y="2195"/>
                  </a:lnTo>
                  <a:lnTo>
                    <a:pt x="1645" y="2206"/>
                  </a:lnTo>
                  <a:lnTo>
                    <a:pt x="1571" y="2212"/>
                  </a:lnTo>
                  <a:lnTo>
                    <a:pt x="1493" y="2214"/>
                  </a:lnTo>
                  <a:lnTo>
                    <a:pt x="1415" y="2212"/>
                  </a:lnTo>
                  <a:lnTo>
                    <a:pt x="1337" y="2206"/>
                  </a:lnTo>
                  <a:lnTo>
                    <a:pt x="1230" y="2206"/>
                  </a:lnTo>
                  <a:lnTo>
                    <a:pt x="1127" y="2204"/>
                  </a:lnTo>
                  <a:lnTo>
                    <a:pt x="1028" y="2201"/>
                  </a:lnTo>
                  <a:lnTo>
                    <a:pt x="937" y="2195"/>
                  </a:lnTo>
                  <a:lnTo>
                    <a:pt x="889" y="2185"/>
                  </a:lnTo>
                  <a:lnTo>
                    <a:pt x="847" y="2168"/>
                  </a:lnTo>
                  <a:lnTo>
                    <a:pt x="807" y="2143"/>
                  </a:lnTo>
                  <a:lnTo>
                    <a:pt x="775" y="2113"/>
                  </a:lnTo>
                  <a:lnTo>
                    <a:pt x="744" y="2079"/>
                  </a:lnTo>
                  <a:lnTo>
                    <a:pt x="718" y="2039"/>
                  </a:lnTo>
                  <a:lnTo>
                    <a:pt x="697" y="1997"/>
                  </a:lnTo>
                  <a:lnTo>
                    <a:pt x="678" y="1953"/>
                  </a:lnTo>
                  <a:lnTo>
                    <a:pt x="663" y="1907"/>
                  </a:lnTo>
                  <a:lnTo>
                    <a:pt x="649" y="1861"/>
                  </a:lnTo>
                  <a:lnTo>
                    <a:pt x="640" y="1816"/>
                  </a:lnTo>
                  <a:lnTo>
                    <a:pt x="630" y="1772"/>
                  </a:lnTo>
                  <a:lnTo>
                    <a:pt x="625" y="1730"/>
                  </a:lnTo>
                  <a:lnTo>
                    <a:pt x="621" y="1692"/>
                  </a:lnTo>
                  <a:lnTo>
                    <a:pt x="617" y="1657"/>
                  </a:lnTo>
                  <a:lnTo>
                    <a:pt x="615" y="1629"/>
                  </a:lnTo>
                  <a:lnTo>
                    <a:pt x="615" y="1606"/>
                  </a:lnTo>
                  <a:lnTo>
                    <a:pt x="613" y="1593"/>
                  </a:lnTo>
                  <a:lnTo>
                    <a:pt x="613" y="1585"/>
                  </a:lnTo>
                  <a:lnTo>
                    <a:pt x="613" y="2050"/>
                  </a:lnTo>
                  <a:lnTo>
                    <a:pt x="611" y="2090"/>
                  </a:lnTo>
                  <a:lnTo>
                    <a:pt x="607" y="2122"/>
                  </a:lnTo>
                  <a:lnTo>
                    <a:pt x="600" y="2149"/>
                  </a:lnTo>
                  <a:lnTo>
                    <a:pt x="590" y="2168"/>
                  </a:lnTo>
                  <a:lnTo>
                    <a:pt x="583" y="2183"/>
                  </a:lnTo>
                  <a:lnTo>
                    <a:pt x="575" y="2191"/>
                  </a:lnTo>
                  <a:lnTo>
                    <a:pt x="571" y="2197"/>
                  </a:lnTo>
                  <a:lnTo>
                    <a:pt x="539" y="2214"/>
                  </a:lnTo>
                  <a:lnTo>
                    <a:pt x="505" y="2225"/>
                  </a:lnTo>
                  <a:lnTo>
                    <a:pt x="466" y="2229"/>
                  </a:lnTo>
                  <a:lnTo>
                    <a:pt x="187" y="2229"/>
                  </a:lnTo>
                  <a:lnTo>
                    <a:pt x="145" y="2223"/>
                  </a:lnTo>
                  <a:lnTo>
                    <a:pt x="105" y="2210"/>
                  </a:lnTo>
                  <a:lnTo>
                    <a:pt x="70" y="2187"/>
                  </a:lnTo>
                  <a:lnTo>
                    <a:pt x="42" y="2159"/>
                  </a:lnTo>
                  <a:lnTo>
                    <a:pt x="19" y="2124"/>
                  </a:lnTo>
                  <a:lnTo>
                    <a:pt x="6" y="2084"/>
                  </a:lnTo>
                  <a:lnTo>
                    <a:pt x="0" y="2042"/>
                  </a:lnTo>
                  <a:lnTo>
                    <a:pt x="0" y="1294"/>
                  </a:lnTo>
                  <a:lnTo>
                    <a:pt x="6" y="1252"/>
                  </a:lnTo>
                  <a:lnTo>
                    <a:pt x="19" y="1212"/>
                  </a:lnTo>
                  <a:lnTo>
                    <a:pt x="40" y="1177"/>
                  </a:lnTo>
                  <a:lnTo>
                    <a:pt x="70" y="1149"/>
                  </a:lnTo>
                  <a:lnTo>
                    <a:pt x="105" y="1126"/>
                  </a:lnTo>
                  <a:lnTo>
                    <a:pt x="145" y="1112"/>
                  </a:lnTo>
                  <a:lnTo>
                    <a:pt x="187" y="1107"/>
                  </a:lnTo>
                  <a:lnTo>
                    <a:pt x="466" y="1107"/>
                  </a:lnTo>
                  <a:lnTo>
                    <a:pt x="512" y="1112"/>
                  </a:lnTo>
                  <a:lnTo>
                    <a:pt x="552" y="1128"/>
                  </a:lnTo>
                  <a:lnTo>
                    <a:pt x="588" y="1153"/>
                  </a:lnTo>
                  <a:lnTo>
                    <a:pt x="604" y="1114"/>
                  </a:lnTo>
                  <a:lnTo>
                    <a:pt x="625" y="1072"/>
                  </a:lnTo>
                  <a:lnTo>
                    <a:pt x="653" y="1027"/>
                  </a:lnTo>
                  <a:lnTo>
                    <a:pt x="689" y="981"/>
                  </a:lnTo>
                  <a:lnTo>
                    <a:pt x="724" y="951"/>
                  </a:lnTo>
                  <a:lnTo>
                    <a:pt x="760" y="914"/>
                  </a:lnTo>
                  <a:lnTo>
                    <a:pt x="794" y="871"/>
                  </a:lnTo>
                  <a:lnTo>
                    <a:pt x="828" y="821"/>
                  </a:lnTo>
                  <a:lnTo>
                    <a:pt x="861" y="768"/>
                  </a:lnTo>
                  <a:lnTo>
                    <a:pt x="893" y="712"/>
                  </a:lnTo>
                  <a:lnTo>
                    <a:pt x="923" y="655"/>
                  </a:lnTo>
                  <a:lnTo>
                    <a:pt x="954" y="598"/>
                  </a:lnTo>
                  <a:lnTo>
                    <a:pt x="981" y="541"/>
                  </a:lnTo>
                  <a:lnTo>
                    <a:pt x="1007" y="484"/>
                  </a:lnTo>
                  <a:lnTo>
                    <a:pt x="1030" y="430"/>
                  </a:lnTo>
                  <a:lnTo>
                    <a:pt x="1053" y="381"/>
                  </a:lnTo>
                  <a:lnTo>
                    <a:pt x="1070" y="335"/>
                  </a:lnTo>
                  <a:lnTo>
                    <a:pt x="1087" y="297"/>
                  </a:lnTo>
                  <a:lnTo>
                    <a:pt x="1099" y="265"/>
                  </a:lnTo>
                  <a:lnTo>
                    <a:pt x="1108" y="240"/>
                  </a:lnTo>
                  <a:lnTo>
                    <a:pt x="1114" y="225"/>
                  </a:lnTo>
                  <a:lnTo>
                    <a:pt x="1116" y="219"/>
                  </a:lnTo>
                  <a:lnTo>
                    <a:pt x="1116" y="215"/>
                  </a:lnTo>
                  <a:lnTo>
                    <a:pt x="1114" y="202"/>
                  </a:lnTo>
                  <a:lnTo>
                    <a:pt x="1112" y="185"/>
                  </a:lnTo>
                  <a:lnTo>
                    <a:pt x="1112" y="162"/>
                  </a:lnTo>
                  <a:lnTo>
                    <a:pt x="1110" y="137"/>
                  </a:lnTo>
                  <a:lnTo>
                    <a:pt x="1112" y="110"/>
                  </a:lnTo>
                  <a:lnTo>
                    <a:pt x="1116" y="82"/>
                  </a:lnTo>
                  <a:lnTo>
                    <a:pt x="1121" y="57"/>
                  </a:lnTo>
                  <a:lnTo>
                    <a:pt x="1129" y="34"/>
                  </a:lnTo>
                  <a:lnTo>
                    <a:pt x="1144" y="17"/>
                  </a:lnTo>
                  <a:lnTo>
                    <a:pt x="1161" y="4"/>
                  </a:lnTo>
                  <a:lnTo>
                    <a:pt x="11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819" name="Google Shape;10819;p24"/>
          <p:cNvSpPr/>
          <p:nvPr/>
        </p:nvSpPr>
        <p:spPr>
          <a:xfrm>
            <a:off x="9801296" y="14781544"/>
            <a:ext cx="654875" cy="531241"/>
          </a:xfrm>
          <a:custGeom>
            <a:rect b="b" l="l" r="r" t="t"/>
            <a:pathLst>
              <a:path extrusionOk="0" h="2704" w="3331">
                <a:moveTo>
                  <a:pt x="2657" y="385"/>
                </a:moveTo>
                <a:lnTo>
                  <a:pt x="2650" y="456"/>
                </a:lnTo>
                <a:lnTo>
                  <a:pt x="2641" y="529"/>
                </a:lnTo>
                <a:lnTo>
                  <a:pt x="2630" y="604"/>
                </a:lnTo>
                <a:lnTo>
                  <a:pt x="2614" y="682"/>
                </a:lnTo>
                <a:lnTo>
                  <a:pt x="2597" y="760"/>
                </a:lnTo>
                <a:lnTo>
                  <a:pt x="2577" y="840"/>
                </a:lnTo>
                <a:lnTo>
                  <a:pt x="2552" y="918"/>
                </a:lnTo>
                <a:lnTo>
                  <a:pt x="2523" y="995"/>
                </a:lnTo>
                <a:lnTo>
                  <a:pt x="2492" y="1072"/>
                </a:lnTo>
                <a:lnTo>
                  <a:pt x="2462" y="1132"/>
                </a:lnTo>
                <a:lnTo>
                  <a:pt x="2433" y="1191"/>
                </a:lnTo>
                <a:lnTo>
                  <a:pt x="2489" y="1187"/>
                </a:lnTo>
                <a:lnTo>
                  <a:pt x="2544" y="1178"/>
                </a:lnTo>
                <a:lnTo>
                  <a:pt x="2596" y="1166"/>
                </a:lnTo>
                <a:lnTo>
                  <a:pt x="2645" y="1150"/>
                </a:lnTo>
                <a:lnTo>
                  <a:pt x="2693" y="1130"/>
                </a:lnTo>
                <a:lnTo>
                  <a:pt x="2738" y="1105"/>
                </a:lnTo>
                <a:lnTo>
                  <a:pt x="2780" y="1078"/>
                </a:lnTo>
                <a:lnTo>
                  <a:pt x="2819" y="1045"/>
                </a:lnTo>
                <a:lnTo>
                  <a:pt x="2859" y="1008"/>
                </a:lnTo>
                <a:lnTo>
                  <a:pt x="2895" y="967"/>
                </a:lnTo>
                <a:lnTo>
                  <a:pt x="2927" y="923"/>
                </a:lnTo>
                <a:lnTo>
                  <a:pt x="2956" y="877"/>
                </a:lnTo>
                <a:lnTo>
                  <a:pt x="2981" y="830"/>
                </a:lnTo>
                <a:lnTo>
                  <a:pt x="3005" y="781"/>
                </a:lnTo>
                <a:lnTo>
                  <a:pt x="3024" y="733"/>
                </a:lnTo>
                <a:lnTo>
                  <a:pt x="3042" y="685"/>
                </a:lnTo>
                <a:lnTo>
                  <a:pt x="3057" y="636"/>
                </a:lnTo>
                <a:lnTo>
                  <a:pt x="3069" y="589"/>
                </a:lnTo>
                <a:lnTo>
                  <a:pt x="3080" y="543"/>
                </a:lnTo>
                <a:lnTo>
                  <a:pt x="3089" y="499"/>
                </a:lnTo>
                <a:lnTo>
                  <a:pt x="3096" y="459"/>
                </a:lnTo>
                <a:lnTo>
                  <a:pt x="3102" y="420"/>
                </a:lnTo>
                <a:lnTo>
                  <a:pt x="3106" y="385"/>
                </a:lnTo>
                <a:lnTo>
                  <a:pt x="2657" y="385"/>
                </a:lnTo>
                <a:close/>
                <a:moveTo>
                  <a:pt x="225" y="385"/>
                </a:moveTo>
                <a:lnTo>
                  <a:pt x="230" y="420"/>
                </a:lnTo>
                <a:lnTo>
                  <a:pt x="236" y="459"/>
                </a:lnTo>
                <a:lnTo>
                  <a:pt x="243" y="499"/>
                </a:lnTo>
                <a:lnTo>
                  <a:pt x="251" y="543"/>
                </a:lnTo>
                <a:lnTo>
                  <a:pt x="262" y="589"/>
                </a:lnTo>
                <a:lnTo>
                  <a:pt x="274" y="636"/>
                </a:lnTo>
                <a:lnTo>
                  <a:pt x="290" y="685"/>
                </a:lnTo>
                <a:lnTo>
                  <a:pt x="307" y="733"/>
                </a:lnTo>
                <a:lnTo>
                  <a:pt x="327" y="781"/>
                </a:lnTo>
                <a:lnTo>
                  <a:pt x="350" y="830"/>
                </a:lnTo>
                <a:lnTo>
                  <a:pt x="375" y="877"/>
                </a:lnTo>
                <a:lnTo>
                  <a:pt x="404" y="923"/>
                </a:lnTo>
                <a:lnTo>
                  <a:pt x="437" y="967"/>
                </a:lnTo>
                <a:lnTo>
                  <a:pt x="472" y="1008"/>
                </a:lnTo>
                <a:lnTo>
                  <a:pt x="512" y="1045"/>
                </a:lnTo>
                <a:lnTo>
                  <a:pt x="552" y="1078"/>
                </a:lnTo>
                <a:lnTo>
                  <a:pt x="594" y="1105"/>
                </a:lnTo>
                <a:lnTo>
                  <a:pt x="639" y="1130"/>
                </a:lnTo>
                <a:lnTo>
                  <a:pt x="686" y="1150"/>
                </a:lnTo>
                <a:lnTo>
                  <a:pt x="735" y="1166"/>
                </a:lnTo>
                <a:lnTo>
                  <a:pt x="787" y="1178"/>
                </a:lnTo>
                <a:lnTo>
                  <a:pt x="843" y="1187"/>
                </a:lnTo>
                <a:lnTo>
                  <a:pt x="899" y="1191"/>
                </a:lnTo>
                <a:lnTo>
                  <a:pt x="869" y="1132"/>
                </a:lnTo>
                <a:lnTo>
                  <a:pt x="839" y="1072"/>
                </a:lnTo>
                <a:lnTo>
                  <a:pt x="808" y="995"/>
                </a:lnTo>
                <a:lnTo>
                  <a:pt x="779" y="918"/>
                </a:lnTo>
                <a:lnTo>
                  <a:pt x="755" y="840"/>
                </a:lnTo>
                <a:lnTo>
                  <a:pt x="734" y="760"/>
                </a:lnTo>
                <a:lnTo>
                  <a:pt x="717" y="682"/>
                </a:lnTo>
                <a:lnTo>
                  <a:pt x="703" y="604"/>
                </a:lnTo>
                <a:lnTo>
                  <a:pt x="691" y="529"/>
                </a:lnTo>
                <a:lnTo>
                  <a:pt x="681" y="456"/>
                </a:lnTo>
                <a:lnTo>
                  <a:pt x="674" y="385"/>
                </a:lnTo>
                <a:lnTo>
                  <a:pt x="225" y="385"/>
                </a:lnTo>
                <a:close/>
                <a:moveTo>
                  <a:pt x="1661" y="0"/>
                </a:moveTo>
                <a:lnTo>
                  <a:pt x="1671" y="0"/>
                </a:lnTo>
                <a:lnTo>
                  <a:pt x="2668" y="0"/>
                </a:lnTo>
                <a:lnTo>
                  <a:pt x="2668" y="3"/>
                </a:lnTo>
                <a:lnTo>
                  <a:pt x="2669" y="12"/>
                </a:lnTo>
                <a:lnTo>
                  <a:pt x="2669" y="27"/>
                </a:lnTo>
                <a:lnTo>
                  <a:pt x="2670" y="46"/>
                </a:lnTo>
                <a:lnTo>
                  <a:pt x="2670" y="69"/>
                </a:lnTo>
                <a:lnTo>
                  <a:pt x="2670" y="98"/>
                </a:lnTo>
                <a:lnTo>
                  <a:pt x="2670" y="131"/>
                </a:lnTo>
                <a:lnTo>
                  <a:pt x="2670" y="167"/>
                </a:lnTo>
                <a:lnTo>
                  <a:pt x="3331" y="167"/>
                </a:lnTo>
                <a:lnTo>
                  <a:pt x="3331" y="276"/>
                </a:lnTo>
                <a:lnTo>
                  <a:pt x="3331" y="283"/>
                </a:lnTo>
                <a:lnTo>
                  <a:pt x="3331" y="297"/>
                </a:lnTo>
                <a:lnTo>
                  <a:pt x="3330" y="316"/>
                </a:lnTo>
                <a:lnTo>
                  <a:pt x="3328" y="340"/>
                </a:lnTo>
                <a:lnTo>
                  <a:pt x="3326" y="370"/>
                </a:lnTo>
                <a:lnTo>
                  <a:pt x="3323" y="405"/>
                </a:lnTo>
                <a:lnTo>
                  <a:pt x="3319" y="443"/>
                </a:lnTo>
                <a:lnTo>
                  <a:pt x="3313" y="486"/>
                </a:lnTo>
                <a:lnTo>
                  <a:pt x="3305" y="532"/>
                </a:lnTo>
                <a:lnTo>
                  <a:pt x="3296" y="581"/>
                </a:lnTo>
                <a:lnTo>
                  <a:pt x="3283" y="631"/>
                </a:lnTo>
                <a:lnTo>
                  <a:pt x="3270" y="684"/>
                </a:lnTo>
                <a:lnTo>
                  <a:pt x="3254" y="738"/>
                </a:lnTo>
                <a:lnTo>
                  <a:pt x="3235" y="793"/>
                </a:lnTo>
                <a:lnTo>
                  <a:pt x="3213" y="848"/>
                </a:lnTo>
                <a:lnTo>
                  <a:pt x="3189" y="903"/>
                </a:lnTo>
                <a:lnTo>
                  <a:pt x="3160" y="958"/>
                </a:lnTo>
                <a:lnTo>
                  <a:pt x="3129" y="1012"/>
                </a:lnTo>
                <a:lnTo>
                  <a:pt x="3094" y="1064"/>
                </a:lnTo>
                <a:lnTo>
                  <a:pt x="3055" y="1115"/>
                </a:lnTo>
                <a:lnTo>
                  <a:pt x="3012" y="1162"/>
                </a:lnTo>
                <a:lnTo>
                  <a:pt x="2965" y="1208"/>
                </a:lnTo>
                <a:lnTo>
                  <a:pt x="2913" y="1250"/>
                </a:lnTo>
                <a:lnTo>
                  <a:pt x="2859" y="1288"/>
                </a:lnTo>
                <a:lnTo>
                  <a:pt x="2801" y="1319"/>
                </a:lnTo>
                <a:lnTo>
                  <a:pt x="2742" y="1347"/>
                </a:lnTo>
                <a:lnTo>
                  <a:pt x="2680" y="1369"/>
                </a:lnTo>
                <a:lnTo>
                  <a:pt x="2614" y="1387"/>
                </a:lnTo>
                <a:lnTo>
                  <a:pt x="2546" y="1399"/>
                </a:lnTo>
                <a:lnTo>
                  <a:pt x="2476" y="1407"/>
                </a:lnTo>
                <a:lnTo>
                  <a:pt x="2403" y="1409"/>
                </a:lnTo>
                <a:lnTo>
                  <a:pt x="2352" y="1408"/>
                </a:lnTo>
                <a:lnTo>
                  <a:pt x="2300" y="1405"/>
                </a:lnTo>
                <a:lnTo>
                  <a:pt x="2252" y="1467"/>
                </a:lnTo>
                <a:lnTo>
                  <a:pt x="2201" y="1524"/>
                </a:lnTo>
                <a:lnTo>
                  <a:pt x="2150" y="1576"/>
                </a:lnTo>
                <a:lnTo>
                  <a:pt x="2096" y="1624"/>
                </a:lnTo>
                <a:lnTo>
                  <a:pt x="2041" y="1666"/>
                </a:lnTo>
                <a:lnTo>
                  <a:pt x="1983" y="1701"/>
                </a:lnTo>
                <a:lnTo>
                  <a:pt x="1925" y="1733"/>
                </a:lnTo>
                <a:lnTo>
                  <a:pt x="1864" y="1758"/>
                </a:lnTo>
                <a:lnTo>
                  <a:pt x="1864" y="2236"/>
                </a:lnTo>
                <a:lnTo>
                  <a:pt x="2345" y="2236"/>
                </a:lnTo>
                <a:lnTo>
                  <a:pt x="2345" y="2535"/>
                </a:lnTo>
                <a:lnTo>
                  <a:pt x="2504" y="2535"/>
                </a:lnTo>
                <a:lnTo>
                  <a:pt x="2504" y="2704"/>
                </a:lnTo>
                <a:lnTo>
                  <a:pt x="827" y="2704"/>
                </a:lnTo>
                <a:lnTo>
                  <a:pt x="827" y="2535"/>
                </a:lnTo>
                <a:lnTo>
                  <a:pt x="986" y="2535"/>
                </a:lnTo>
                <a:lnTo>
                  <a:pt x="986" y="2236"/>
                </a:lnTo>
                <a:lnTo>
                  <a:pt x="1468" y="2236"/>
                </a:lnTo>
                <a:lnTo>
                  <a:pt x="1468" y="1758"/>
                </a:lnTo>
                <a:lnTo>
                  <a:pt x="1407" y="1733"/>
                </a:lnTo>
                <a:lnTo>
                  <a:pt x="1347" y="1701"/>
                </a:lnTo>
                <a:lnTo>
                  <a:pt x="1290" y="1666"/>
                </a:lnTo>
                <a:lnTo>
                  <a:pt x="1235" y="1624"/>
                </a:lnTo>
                <a:lnTo>
                  <a:pt x="1181" y="1576"/>
                </a:lnTo>
                <a:lnTo>
                  <a:pt x="1130" y="1524"/>
                </a:lnTo>
                <a:lnTo>
                  <a:pt x="1079" y="1467"/>
                </a:lnTo>
                <a:lnTo>
                  <a:pt x="1031" y="1405"/>
                </a:lnTo>
                <a:lnTo>
                  <a:pt x="979" y="1408"/>
                </a:lnTo>
                <a:lnTo>
                  <a:pt x="928" y="1409"/>
                </a:lnTo>
                <a:lnTo>
                  <a:pt x="856" y="1407"/>
                </a:lnTo>
                <a:lnTo>
                  <a:pt x="785" y="1399"/>
                </a:lnTo>
                <a:lnTo>
                  <a:pt x="717" y="1387"/>
                </a:lnTo>
                <a:lnTo>
                  <a:pt x="652" y="1369"/>
                </a:lnTo>
                <a:lnTo>
                  <a:pt x="590" y="1347"/>
                </a:lnTo>
                <a:lnTo>
                  <a:pt x="529" y="1319"/>
                </a:lnTo>
                <a:lnTo>
                  <a:pt x="472" y="1288"/>
                </a:lnTo>
                <a:lnTo>
                  <a:pt x="418" y="1250"/>
                </a:lnTo>
                <a:lnTo>
                  <a:pt x="366" y="1208"/>
                </a:lnTo>
                <a:lnTo>
                  <a:pt x="319" y="1162"/>
                </a:lnTo>
                <a:lnTo>
                  <a:pt x="276" y="1115"/>
                </a:lnTo>
                <a:lnTo>
                  <a:pt x="238" y="1064"/>
                </a:lnTo>
                <a:lnTo>
                  <a:pt x="202" y="1012"/>
                </a:lnTo>
                <a:lnTo>
                  <a:pt x="171" y="958"/>
                </a:lnTo>
                <a:lnTo>
                  <a:pt x="143" y="903"/>
                </a:lnTo>
                <a:lnTo>
                  <a:pt x="118" y="848"/>
                </a:lnTo>
                <a:lnTo>
                  <a:pt x="96" y="793"/>
                </a:lnTo>
                <a:lnTo>
                  <a:pt x="78" y="738"/>
                </a:lnTo>
                <a:lnTo>
                  <a:pt x="61" y="684"/>
                </a:lnTo>
                <a:lnTo>
                  <a:pt x="47" y="631"/>
                </a:lnTo>
                <a:lnTo>
                  <a:pt x="36" y="581"/>
                </a:lnTo>
                <a:lnTo>
                  <a:pt x="27" y="532"/>
                </a:lnTo>
                <a:lnTo>
                  <a:pt x="18" y="486"/>
                </a:lnTo>
                <a:lnTo>
                  <a:pt x="12" y="443"/>
                </a:lnTo>
                <a:lnTo>
                  <a:pt x="8" y="405"/>
                </a:lnTo>
                <a:lnTo>
                  <a:pt x="5" y="370"/>
                </a:lnTo>
                <a:lnTo>
                  <a:pt x="2" y="340"/>
                </a:lnTo>
                <a:lnTo>
                  <a:pt x="1" y="316"/>
                </a:lnTo>
                <a:lnTo>
                  <a:pt x="0" y="297"/>
                </a:lnTo>
                <a:lnTo>
                  <a:pt x="0" y="283"/>
                </a:lnTo>
                <a:lnTo>
                  <a:pt x="0" y="276"/>
                </a:lnTo>
                <a:lnTo>
                  <a:pt x="0" y="167"/>
                </a:lnTo>
                <a:lnTo>
                  <a:pt x="661" y="167"/>
                </a:lnTo>
                <a:lnTo>
                  <a:pt x="661" y="131"/>
                </a:lnTo>
                <a:lnTo>
                  <a:pt x="661" y="98"/>
                </a:lnTo>
                <a:lnTo>
                  <a:pt x="661" y="69"/>
                </a:lnTo>
                <a:lnTo>
                  <a:pt x="661" y="46"/>
                </a:lnTo>
                <a:lnTo>
                  <a:pt x="662" y="27"/>
                </a:lnTo>
                <a:lnTo>
                  <a:pt x="662" y="12"/>
                </a:lnTo>
                <a:lnTo>
                  <a:pt x="663" y="3"/>
                </a:lnTo>
                <a:lnTo>
                  <a:pt x="663" y="0"/>
                </a:lnTo>
                <a:lnTo>
                  <a:pt x="16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820" name="Google Shape;10820;p24"/>
          <p:cNvGrpSpPr/>
          <p:nvPr/>
        </p:nvGrpSpPr>
        <p:grpSpPr>
          <a:xfrm>
            <a:off x="16140463" y="14706834"/>
            <a:ext cx="624389" cy="605958"/>
            <a:chOff x="3641" y="869"/>
            <a:chExt cx="4098" cy="3977"/>
          </a:xfrm>
        </p:grpSpPr>
        <p:sp>
          <p:nvSpPr>
            <p:cNvPr id="10821" name="Google Shape;10821;p24"/>
            <p:cNvSpPr/>
            <p:nvPr/>
          </p:nvSpPr>
          <p:spPr>
            <a:xfrm>
              <a:off x="3641" y="869"/>
              <a:ext cx="4098" cy="3977"/>
            </a:xfrm>
            <a:custGeom>
              <a:rect b="b" l="l" r="r" t="t"/>
              <a:pathLst>
                <a:path extrusionOk="0" h="3977" w="4098">
                  <a:moveTo>
                    <a:pt x="380" y="2120"/>
                  </a:moveTo>
                  <a:lnTo>
                    <a:pt x="589" y="3601"/>
                  </a:lnTo>
                  <a:lnTo>
                    <a:pt x="597" y="3640"/>
                  </a:lnTo>
                  <a:lnTo>
                    <a:pt x="612" y="3676"/>
                  </a:lnTo>
                  <a:lnTo>
                    <a:pt x="632" y="3710"/>
                  </a:lnTo>
                  <a:lnTo>
                    <a:pt x="657" y="3740"/>
                  </a:lnTo>
                  <a:lnTo>
                    <a:pt x="685" y="3765"/>
                  </a:lnTo>
                  <a:lnTo>
                    <a:pt x="718" y="3786"/>
                  </a:lnTo>
                  <a:lnTo>
                    <a:pt x="754" y="3801"/>
                  </a:lnTo>
                  <a:lnTo>
                    <a:pt x="792" y="3811"/>
                  </a:lnTo>
                  <a:lnTo>
                    <a:pt x="832" y="3813"/>
                  </a:lnTo>
                  <a:lnTo>
                    <a:pt x="3266" y="3813"/>
                  </a:lnTo>
                  <a:lnTo>
                    <a:pt x="3306" y="3811"/>
                  </a:lnTo>
                  <a:lnTo>
                    <a:pt x="3344" y="3801"/>
                  </a:lnTo>
                  <a:lnTo>
                    <a:pt x="3380" y="3786"/>
                  </a:lnTo>
                  <a:lnTo>
                    <a:pt x="3413" y="3765"/>
                  </a:lnTo>
                  <a:lnTo>
                    <a:pt x="3441" y="3740"/>
                  </a:lnTo>
                  <a:lnTo>
                    <a:pt x="3466" y="3710"/>
                  </a:lnTo>
                  <a:lnTo>
                    <a:pt x="3486" y="3676"/>
                  </a:lnTo>
                  <a:lnTo>
                    <a:pt x="3501" y="3640"/>
                  </a:lnTo>
                  <a:lnTo>
                    <a:pt x="3509" y="3601"/>
                  </a:lnTo>
                  <a:lnTo>
                    <a:pt x="3718" y="2120"/>
                  </a:lnTo>
                  <a:lnTo>
                    <a:pt x="380" y="2120"/>
                  </a:lnTo>
                  <a:close/>
                  <a:moveTo>
                    <a:pt x="188" y="1503"/>
                  </a:moveTo>
                  <a:lnTo>
                    <a:pt x="175" y="1507"/>
                  </a:lnTo>
                  <a:lnTo>
                    <a:pt x="166" y="1515"/>
                  </a:lnTo>
                  <a:lnTo>
                    <a:pt x="163" y="1528"/>
                  </a:lnTo>
                  <a:lnTo>
                    <a:pt x="163" y="1931"/>
                  </a:lnTo>
                  <a:lnTo>
                    <a:pt x="166" y="1944"/>
                  </a:lnTo>
                  <a:lnTo>
                    <a:pt x="175" y="1954"/>
                  </a:lnTo>
                  <a:lnTo>
                    <a:pt x="188" y="1956"/>
                  </a:lnTo>
                  <a:lnTo>
                    <a:pt x="3910" y="1956"/>
                  </a:lnTo>
                  <a:lnTo>
                    <a:pt x="3923" y="1954"/>
                  </a:lnTo>
                  <a:lnTo>
                    <a:pt x="3932" y="1944"/>
                  </a:lnTo>
                  <a:lnTo>
                    <a:pt x="3935" y="1931"/>
                  </a:lnTo>
                  <a:lnTo>
                    <a:pt x="3935" y="1528"/>
                  </a:lnTo>
                  <a:lnTo>
                    <a:pt x="3932" y="1515"/>
                  </a:lnTo>
                  <a:lnTo>
                    <a:pt x="3923" y="1507"/>
                  </a:lnTo>
                  <a:lnTo>
                    <a:pt x="3910" y="1503"/>
                  </a:lnTo>
                  <a:lnTo>
                    <a:pt x="2351" y="1503"/>
                  </a:lnTo>
                  <a:lnTo>
                    <a:pt x="2351" y="1732"/>
                  </a:lnTo>
                  <a:lnTo>
                    <a:pt x="2348" y="1763"/>
                  </a:lnTo>
                  <a:lnTo>
                    <a:pt x="2338" y="1791"/>
                  </a:lnTo>
                  <a:lnTo>
                    <a:pt x="2325" y="1818"/>
                  </a:lnTo>
                  <a:lnTo>
                    <a:pt x="2306" y="1841"/>
                  </a:lnTo>
                  <a:lnTo>
                    <a:pt x="2282" y="1859"/>
                  </a:lnTo>
                  <a:lnTo>
                    <a:pt x="2256" y="1874"/>
                  </a:lnTo>
                  <a:lnTo>
                    <a:pt x="2227" y="1883"/>
                  </a:lnTo>
                  <a:lnTo>
                    <a:pt x="2196" y="1887"/>
                  </a:lnTo>
                  <a:lnTo>
                    <a:pt x="1902" y="1887"/>
                  </a:lnTo>
                  <a:lnTo>
                    <a:pt x="1871" y="1883"/>
                  </a:lnTo>
                  <a:lnTo>
                    <a:pt x="1842" y="1874"/>
                  </a:lnTo>
                  <a:lnTo>
                    <a:pt x="1816" y="1859"/>
                  </a:lnTo>
                  <a:lnTo>
                    <a:pt x="1792" y="1841"/>
                  </a:lnTo>
                  <a:lnTo>
                    <a:pt x="1773" y="1818"/>
                  </a:lnTo>
                  <a:lnTo>
                    <a:pt x="1760" y="1791"/>
                  </a:lnTo>
                  <a:lnTo>
                    <a:pt x="1750" y="1763"/>
                  </a:lnTo>
                  <a:lnTo>
                    <a:pt x="1747" y="1732"/>
                  </a:lnTo>
                  <a:lnTo>
                    <a:pt x="1747" y="1503"/>
                  </a:lnTo>
                  <a:lnTo>
                    <a:pt x="188" y="1503"/>
                  </a:lnTo>
                  <a:close/>
                  <a:moveTo>
                    <a:pt x="1910" y="164"/>
                  </a:moveTo>
                  <a:lnTo>
                    <a:pt x="1910" y="1723"/>
                  </a:lnTo>
                  <a:lnTo>
                    <a:pt x="2188" y="1723"/>
                  </a:lnTo>
                  <a:lnTo>
                    <a:pt x="2188" y="164"/>
                  </a:lnTo>
                  <a:lnTo>
                    <a:pt x="1910" y="164"/>
                  </a:lnTo>
                  <a:close/>
                  <a:moveTo>
                    <a:pt x="1902" y="0"/>
                  </a:moveTo>
                  <a:lnTo>
                    <a:pt x="2196" y="0"/>
                  </a:lnTo>
                  <a:lnTo>
                    <a:pt x="2227" y="4"/>
                  </a:lnTo>
                  <a:lnTo>
                    <a:pt x="2256" y="13"/>
                  </a:lnTo>
                  <a:lnTo>
                    <a:pt x="2282" y="28"/>
                  </a:lnTo>
                  <a:lnTo>
                    <a:pt x="2306" y="46"/>
                  </a:lnTo>
                  <a:lnTo>
                    <a:pt x="2325" y="69"/>
                  </a:lnTo>
                  <a:lnTo>
                    <a:pt x="2338" y="96"/>
                  </a:lnTo>
                  <a:lnTo>
                    <a:pt x="2348" y="124"/>
                  </a:lnTo>
                  <a:lnTo>
                    <a:pt x="2351" y="155"/>
                  </a:lnTo>
                  <a:lnTo>
                    <a:pt x="2351" y="1339"/>
                  </a:lnTo>
                  <a:lnTo>
                    <a:pt x="3910" y="1339"/>
                  </a:lnTo>
                  <a:lnTo>
                    <a:pt x="3948" y="1343"/>
                  </a:lnTo>
                  <a:lnTo>
                    <a:pt x="3984" y="1354"/>
                  </a:lnTo>
                  <a:lnTo>
                    <a:pt x="4015" y="1371"/>
                  </a:lnTo>
                  <a:lnTo>
                    <a:pt x="4043" y="1395"/>
                  </a:lnTo>
                  <a:lnTo>
                    <a:pt x="4066" y="1422"/>
                  </a:lnTo>
                  <a:lnTo>
                    <a:pt x="4083" y="1455"/>
                  </a:lnTo>
                  <a:lnTo>
                    <a:pt x="4094" y="1489"/>
                  </a:lnTo>
                  <a:lnTo>
                    <a:pt x="4098" y="1528"/>
                  </a:lnTo>
                  <a:lnTo>
                    <a:pt x="4098" y="1931"/>
                  </a:lnTo>
                  <a:lnTo>
                    <a:pt x="4094" y="1970"/>
                  </a:lnTo>
                  <a:lnTo>
                    <a:pt x="4083" y="2005"/>
                  </a:lnTo>
                  <a:lnTo>
                    <a:pt x="4066" y="2037"/>
                  </a:lnTo>
                  <a:lnTo>
                    <a:pt x="4043" y="2064"/>
                  </a:lnTo>
                  <a:lnTo>
                    <a:pt x="4015" y="2088"/>
                  </a:lnTo>
                  <a:lnTo>
                    <a:pt x="3984" y="2105"/>
                  </a:lnTo>
                  <a:lnTo>
                    <a:pt x="3948" y="2117"/>
                  </a:lnTo>
                  <a:lnTo>
                    <a:pt x="3910" y="2120"/>
                  </a:lnTo>
                  <a:lnTo>
                    <a:pt x="3883" y="2120"/>
                  </a:lnTo>
                  <a:lnTo>
                    <a:pt x="3672" y="3624"/>
                  </a:lnTo>
                  <a:lnTo>
                    <a:pt x="3661" y="3678"/>
                  </a:lnTo>
                  <a:lnTo>
                    <a:pt x="3642" y="3729"/>
                  </a:lnTo>
                  <a:lnTo>
                    <a:pt x="3619" y="3776"/>
                  </a:lnTo>
                  <a:lnTo>
                    <a:pt x="3589" y="3819"/>
                  </a:lnTo>
                  <a:lnTo>
                    <a:pt x="3554" y="3858"/>
                  </a:lnTo>
                  <a:lnTo>
                    <a:pt x="3514" y="3893"/>
                  </a:lnTo>
                  <a:lnTo>
                    <a:pt x="3471" y="3921"/>
                  </a:lnTo>
                  <a:lnTo>
                    <a:pt x="3424" y="3945"/>
                  </a:lnTo>
                  <a:lnTo>
                    <a:pt x="3373" y="3962"/>
                  </a:lnTo>
                  <a:lnTo>
                    <a:pt x="3321" y="3973"/>
                  </a:lnTo>
                  <a:lnTo>
                    <a:pt x="3266" y="3977"/>
                  </a:lnTo>
                  <a:lnTo>
                    <a:pt x="832" y="3977"/>
                  </a:lnTo>
                  <a:lnTo>
                    <a:pt x="777" y="3973"/>
                  </a:lnTo>
                  <a:lnTo>
                    <a:pt x="725" y="3962"/>
                  </a:lnTo>
                  <a:lnTo>
                    <a:pt x="674" y="3945"/>
                  </a:lnTo>
                  <a:lnTo>
                    <a:pt x="627" y="3921"/>
                  </a:lnTo>
                  <a:lnTo>
                    <a:pt x="584" y="3893"/>
                  </a:lnTo>
                  <a:lnTo>
                    <a:pt x="544" y="3858"/>
                  </a:lnTo>
                  <a:lnTo>
                    <a:pt x="509" y="3819"/>
                  </a:lnTo>
                  <a:lnTo>
                    <a:pt x="479" y="3776"/>
                  </a:lnTo>
                  <a:lnTo>
                    <a:pt x="456" y="3729"/>
                  </a:lnTo>
                  <a:lnTo>
                    <a:pt x="437" y="3678"/>
                  </a:lnTo>
                  <a:lnTo>
                    <a:pt x="426" y="3624"/>
                  </a:lnTo>
                  <a:lnTo>
                    <a:pt x="215" y="2120"/>
                  </a:lnTo>
                  <a:lnTo>
                    <a:pt x="188" y="2120"/>
                  </a:lnTo>
                  <a:lnTo>
                    <a:pt x="150" y="2117"/>
                  </a:lnTo>
                  <a:lnTo>
                    <a:pt x="114" y="2105"/>
                  </a:lnTo>
                  <a:lnTo>
                    <a:pt x="83" y="2088"/>
                  </a:lnTo>
                  <a:lnTo>
                    <a:pt x="55" y="2064"/>
                  </a:lnTo>
                  <a:lnTo>
                    <a:pt x="32" y="2037"/>
                  </a:lnTo>
                  <a:lnTo>
                    <a:pt x="15" y="2005"/>
                  </a:lnTo>
                  <a:lnTo>
                    <a:pt x="4" y="1970"/>
                  </a:lnTo>
                  <a:lnTo>
                    <a:pt x="0" y="1931"/>
                  </a:lnTo>
                  <a:lnTo>
                    <a:pt x="0" y="1528"/>
                  </a:lnTo>
                  <a:lnTo>
                    <a:pt x="4" y="1489"/>
                  </a:lnTo>
                  <a:lnTo>
                    <a:pt x="15" y="1455"/>
                  </a:lnTo>
                  <a:lnTo>
                    <a:pt x="32" y="1422"/>
                  </a:lnTo>
                  <a:lnTo>
                    <a:pt x="55" y="1395"/>
                  </a:lnTo>
                  <a:lnTo>
                    <a:pt x="83" y="1371"/>
                  </a:lnTo>
                  <a:lnTo>
                    <a:pt x="114" y="1354"/>
                  </a:lnTo>
                  <a:lnTo>
                    <a:pt x="150" y="1343"/>
                  </a:lnTo>
                  <a:lnTo>
                    <a:pt x="188" y="1339"/>
                  </a:lnTo>
                  <a:lnTo>
                    <a:pt x="1747" y="1339"/>
                  </a:lnTo>
                  <a:lnTo>
                    <a:pt x="1747" y="155"/>
                  </a:lnTo>
                  <a:lnTo>
                    <a:pt x="1750" y="124"/>
                  </a:lnTo>
                  <a:lnTo>
                    <a:pt x="1760" y="96"/>
                  </a:lnTo>
                  <a:lnTo>
                    <a:pt x="1773" y="69"/>
                  </a:lnTo>
                  <a:lnTo>
                    <a:pt x="1792" y="46"/>
                  </a:lnTo>
                  <a:lnTo>
                    <a:pt x="1816" y="28"/>
                  </a:lnTo>
                  <a:lnTo>
                    <a:pt x="1842" y="13"/>
                  </a:lnTo>
                  <a:lnTo>
                    <a:pt x="1871" y="4"/>
                  </a:lnTo>
                  <a:lnTo>
                    <a:pt x="190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2" name="Google Shape;10822;p24"/>
            <p:cNvSpPr/>
            <p:nvPr/>
          </p:nvSpPr>
          <p:spPr>
            <a:xfrm>
              <a:off x="4441" y="3181"/>
              <a:ext cx="164" cy="1305"/>
            </a:xfrm>
            <a:custGeom>
              <a:rect b="b" l="l" r="r" t="t"/>
              <a:pathLst>
                <a:path extrusionOk="0" h="1305" w="164">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59" y="1302"/>
                  </a:lnTo>
                  <a:lnTo>
                    <a:pt x="41" y="1294"/>
                  </a:lnTo>
                  <a:lnTo>
                    <a:pt x="23" y="1281"/>
                  </a:lnTo>
                  <a:lnTo>
                    <a:pt x="11" y="1265"/>
                  </a:lnTo>
                  <a:lnTo>
                    <a:pt x="3" y="1245"/>
                  </a:lnTo>
                  <a:lnTo>
                    <a:pt x="0" y="1224"/>
                  </a:lnTo>
                  <a:lnTo>
                    <a:pt x="0" y="80"/>
                  </a:lnTo>
                  <a:lnTo>
                    <a:pt x="3" y="59"/>
                  </a:lnTo>
                  <a:lnTo>
                    <a:pt x="11" y="39"/>
                  </a:lnTo>
                  <a:lnTo>
                    <a:pt x="23" y="23"/>
                  </a:lnTo>
                  <a:lnTo>
                    <a:pt x="41" y="11"/>
                  </a:lnTo>
                  <a:lnTo>
                    <a:pt x="59"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3" name="Google Shape;10823;p24"/>
            <p:cNvSpPr/>
            <p:nvPr/>
          </p:nvSpPr>
          <p:spPr>
            <a:xfrm>
              <a:off x="4908" y="3181"/>
              <a:ext cx="164" cy="1305"/>
            </a:xfrm>
            <a:custGeom>
              <a:rect b="b" l="l" r="r" t="t"/>
              <a:pathLst>
                <a:path extrusionOk="0" h="1305" w="164">
                  <a:moveTo>
                    <a:pt x="82" y="0"/>
                  </a:moveTo>
                  <a:lnTo>
                    <a:pt x="103" y="2"/>
                  </a:lnTo>
                  <a:lnTo>
                    <a:pt x="123" y="11"/>
                  </a:lnTo>
                  <a:lnTo>
                    <a:pt x="139" y="23"/>
                  </a:lnTo>
                  <a:lnTo>
                    <a:pt x="152" y="39"/>
                  </a:lnTo>
                  <a:lnTo>
                    <a:pt x="160" y="59"/>
                  </a:lnTo>
                  <a:lnTo>
                    <a:pt x="164" y="80"/>
                  </a:lnTo>
                  <a:lnTo>
                    <a:pt x="164" y="1224"/>
                  </a:lnTo>
                  <a:lnTo>
                    <a:pt x="160" y="1245"/>
                  </a:lnTo>
                  <a:lnTo>
                    <a:pt x="152" y="1265"/>
                  </a:lnTo>
                  <a:lnTo>
                    <a:pt x="139" y="1281"/>
                  </a:lnTo>
                  <a:lnTo>
                    <a:pt x="123" y="1294"/>
                  </a:lnTo>
                  <a:lnTo>
                    <a:pt x="103" y="1302"/>
                  </a:lnTo>
                  <a:lnTo>
                    <a:pt x="82" y="1305"/>
                  </a:lnTo>
                  <a:lnTo>
                    <a:pt x="61" y="1302"/>
                  </a:lnTo>
                  <a:lnTo>
                    <a:pt x="41" y="1294"/>
                  </a:lnTo>
                  <a:lnTo>
                    <a:pt x="23" y="1281"/>
                  </a:lnTo>
                  <a:lnTo>
                    <a:pt x="11" y="1265"/>
                  </a:lnTo>
                  <a:lnTo>
                    <a:pt x="3" y="1245"/>
                  </a:lnTo>
                  <a:lnTo>
                    <a:pt x="0" y="1224"/>
                  </a:lnTo>
                  <a:lnTo>
                    <a:pt x="0" y="80"/>
                  </a:lnTo>
                  <a:lnTo>
                    <a:pt x="3" y="59"/>
                  </a:lnTo>
                  <a:lnTo>
                    <a:pt x="11" y="39"/>
                  </a:lnTo>
                  <a:lnTo>
                    <a:pt x="23" y="23"/>
                  </a:lnTo>
                  <a:lnTo>
                    <a:pt x="41" y="11"/>
                  </a:lnTo>
                  <a:lnTo>
                    <a:pt x="61"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4" name="Google Shape;10824;p24"/>
            <p:cNvSpPr/>
            <p:nvPr/>
          </p:nvSpPr>
          <p:spPr>
            <a:xfrm>
              <a:off x="5375" y="3181"/>
              <a:ext cx="163" cy="1305"/>
            </a:xfrm>
            <a:custGeom>
              <a:rect b="b" l="l" r="r" t="t"/>
              <a:pathLst>
                <a:path extrusionOk="0" h="1305" w="163">
                  <a:moveTo>
                    <a:pt x="82" y="0"/>
                  </a:moveTo>
                  <a:lnTo>
                    <a:pt x="103" y="2"/>
                  </a:lnTo>
                  <a:lnTo>
                    <a:pt x="123" y="11"/>
                  </a:lnTo>
                  <a:lnTo>
                    <a:pt x="139" y="23"/>
                  </a:lnTo>
                  <a:lnTo>
                    <a:pt x="152" y="39"/>
                  </a:lnTo>
                  <a:lnTo>
                    <a:pt x="160" y="59"/>
                  </a:lnTo>
                  <a:lnTo>
                    <a:pt x="163" y="80"/>
                  </a:lnTo>
                  <a:lnTo>
                    <a:pt x="163" y="1224"/>
                  </a:lnTo>
                  <a:lnTo>
                    <a:pt x="160" y="1245"/>
                  </a:lnTo>
                  <a:lnTo>
                    <a:pt x="152" y="1265"/>
                  </a:lnTo>
                  <a:lnTo>
                    <a:pt x="139" y="1281"/>
                  </a:lnTo>
                  <a:lnTo>
                    <a:pt x="123" y="1294"/>
                  </a:lnTo>
                  <a:lnTo>
                    <a:pt x="103" y="1302"/>
                  </a:lnTo>
                  <a:lnTo>
                    <a:pt x="82" y="1305"/>
                  </a:lnTo>
                  <a:lnTo>
                    <a:pt x="60" y="1302"/>
                  </a:lnTo>
                  <a:lnTo>
                    <a:pt x="41" y="1294"/>
                  </a:lnTo>
                  <a:lnTo>
                    <a:pt x="24" y="1281"/>
                  </a:lnTo>
                  <a:lnTo>
                    <a:pt x="11" y="1265"/>
                  </a:lnTo>
                  <a:lnTo>
                    <a:pt x="3" y="1245"/>
                  </a:lnTo>
                  <a:lnTo>
                    <a:pt x="0" y="1224"/>
                  </a:lnTo>
                  <a:lnTo>
                    <a:pt x="0" y="80"/>
                  </a:lnTo>
                  <a:lnTo>
                    <a:pt x="3" y="59"/>
                  </a:lnTo>
                  <a:lnTo>
                    <a:pt x="11" y="39"/>
                  </a:lnTo>
                  <a:lnTo>
                    <a:pt x="24" y="23"/>
                  </a:lnTo>
                  <a:lnTo>
                    <a:pt x="41" y="11"/>
                  </a:lnTo>
                  <a:lnTo>
                    <a:pt x="60"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5" name="Google Shape;10825;p24"/>
            <p:cNvSpPr/>
            <p:nvPr/>
          </p:nvSpPr>
          <p:spPr>
            <a:xfrm>
              <a:off x="5842" y="3181"/>
              <a:ext cx="163" cy="1305"/>
            </a:xfrm>
            <a:custGeom>
              <a:rect b="b" l="l" r="r" t="t"/>
              <a:pathLst>
                <a:path extrusionOk="0" h="1305" w="163">
                  <a:moveTo>
                    <a:pt x="81" y="0"/>
                  </a:moveTo>
                  <a:lnTo>
                    <a:pt x="103" y="2"/>
                  </a:lnTo>
                  <a:lnTo>
                    <a:pt x="122" y="11"/>
                  </a:lnTo>
                  <a:lnTo>
                    <a:pt x="139" y="23"/>
                  </a:lnTo>
                  <a:lnTo>
                    <a:pt x="152" y="39"/>
                  </a:lnTo>
                  <a:lnTo>
                    <a:pt x="160" y="59"/>
                  </a:lnTo>
                  <a:lnTo>
                    <a:pt x="163" y="80"/>
                  </a:lnTo>
                  <a:lnTo>
                    <a:pt x="163" y="1224"/>
                  </a:lnTo>
                  <a:lnTo>
                    <a:pt x="160" y="1245"/>
                  </a:lnTo>
                  <a:lnTo>
                    <a:pt x="152" y="1265"/>
                  </a:lnTo>
                  <a:lnTo>
                    <a:pt x="139" y="1281"/>
                  </a:lnTo>
                  <a:lnTo>
                    <a:pt x="122" y="1294"/>
                  </a:lnTo>
                  <a:lnTo>
                    <a:pt x="103" y="1302"/>
                  </a:lnTo>
                  <a:lnTo>
                    <a:pt x="81" y="1305"/>
                  </a:lnTo>
                  <a:lnTo>
                    <a:pt x="60" y="1302"/>
                  </a:lnTo>
                  <a:lnTo>
                    <a:pt x="40" y="1294"/>
                  </a:lnTo>
                  <a:lnTo>
                    <a:pt x="24" y="1281"/>
                  </a:lnTo>
                  <a:lnTo>
                    <a:pt x="11" y="1265"/>
                  </a:lnTo>
                  <a:lnTo>
                    <a:pt x="3" y="1245"/>
                  </a:lnTo>
                  <a:lnTo>
                    <a:pt x="0" y="1224"/>
                  </a:lnTo>
                  <a:lnTo>
                    <a:pt x="0" y="80"/>
                  </a:lnTo>
                  <a:lnTo>
                    <a:pt x="3" y="59"/>
                  </a:lnTo>
                  <a:lnTo>
                    <a:pt x="11" y="39"/>
                  </a:lnTo>
                  <a:lnTo>
                    <a:pt x="24" y="23"/>
                  </a:lnTo>
                  <a:lnTo>
                    <a:pt x="40" y="11"/>
                  </a:lnTo>
                  <a:lnTo>
                    <a:pt x="60" y="2"/>
                  </a:lnTo>
                  <a:lnTo>
                    <a:pt x="8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6" name="Google Shape;10826;p24"/>
            <p:cNvSpPr/>
            <p:nvPr/>
          </p:nvSpPr>
          <p:spPr>
            <a:xfrm>
              <a:off x="6308" y="3181"/>
              <a:ext cx="164" cy="1305"/>
            </a:xfrm>
            <a:custGeom>
              <a:rect b="b" l="l" r="r" t="t"/>
              <a:pathLst>
                <a:path extrusionOk="0" h="1305" w="164">
                  <a:moveTo>
                    <a:pt x="82" y="0"/>
                  </a:moveTo>
                  <a:lnTo>
                    <a:pt x="103" y="2"/>
                  </a:lnTo>
                  <a:lnTo>
                    <a:pt x="123" y="11"/>
                  </a:lnTo>
                  <a:lnTo>
                    <a:pt x="141" y="23"/>
                  </a:lnTo>
                  <a:lnTo>
                    <a:pt x="153" y="39"/>
                  </a:lnTo>
                  <a:lnTo>
                    <a:pt x="161" y="59"/>
                  </a:lnTo>
                  <a:lnTo>
                    <a:pt x="164" y="80"/>
                  </a:lnTo>
                  <a:lnTo>
                    <a:pt x="164" y="1224"/>
                  </a:lnTo>
                  <a:lnTo>
                    <a:pt x="161" y="1245"/>
                  </a:lnTo>
                  <a:lnTo>
                    <a:pt x="153" y="1265"/>
                  </a:lnTo>
                  <a:lnTo>
                    <a:pt x="141" y="1281"/>
                  </a:lnTo>
                  <a:lnTo>
                    <a:pt x="123" y="1294"/>
                  </a:lnTo>
                  <a:lnTo>
                    <a:pt x="103" y="1302"/>
                  </a:lnTo>
                  <a:lnTo>
                    <a:pt x="82" y="1305"/>
                  </a:lnTo>
                  <a:lnTo>
                    <a:pt x="61" y="1302"/>
                  </a:lnTo>
                  <a:lnTo>
                    <a:pt x="41" y="1294"/>
                  </a:lnTo>
                  <a:lnTo>
                    <a:pt x="25" y="1281"/>
                  </a:lnTo>
                  <a:lnTo>
                    <a:pt x="12" y="1265"/>
                  </a:lnTo>
                  <a:lnTo>
                    <a:pt x="4" y="1245"/>
                  </a:lnTo>
                  <a:lnTo>
                    <a:pt x="0" y="1224"/>
                  </a:lnTo>
                  <a:lnTo>
                    <a:pt x="0" y="80"/>
                  </a:lnTo>
                  <a:lnTo>
                    <a:pt x="4" y="59"/>
                  </a:lnTo>
                  <a:lnTo>
                    <a:pt x="12" y="39"/>
                  </a:lnTo>
                  <a:lnTo>
                    <a:pt x="25" y="23"/>
                  </a:lnTo>
                  <a:lnTo>
                    <a:pt x="41" y="11"/>
                  </a:lnTo>
                  <a:lnTo>
                    <a:pt x="61"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7" name="Google Shape;10827;p24"/>
            <p:cNvSpPr/>
            <p:nvPr/>
          </p:nvSpPr>
          <p:spPr>
            <a:xfrm>
              <a:off x="6775" y="3181"/>
              <a:ext cx="164" cy="228"/>
            </a:xfrm>
            <a:custGeom>
              <a:rect b="b" l="l" r="r" t="t"/>
              <a:pathLst>
                <a:path extrusionOk="0" h="228" w="164">
                  <a:moveTo>
                    <a:pt x="82" y="0"/>
                  </a:moveTo>
                  <a:lnTo>
                    <a:pt x="105" y="2"/>
                  </a:lnTo>
                  <a:lnTo>
                    <a:pt x="123" y="11"/>
                  </a:lnTo>
                  <a:lnTo>
                    <a:pt x="141" y="23"/>
                  </a:lnTo>
                  <a:lnTo>
                    <a:pt x="153" y="39"/>
                  </a:lnTo>
                  <a:lnTo>
                    <a:pt x="161" y="59"/>
                  </a:lnTo>
                  <a:lnTo>
                    <a:pt x="164" y="80"/>
                  </a:lnTo>
                  <a:lnTo>
                    <a:pt x="164" y="146"/>
                  </a:lnTo>
                  <a:lnTo>
                    <a:pt x="161" y="167"/>
                  </a:lnTo>
                  <a:lnTo>
                    <a:pt x="153" y="187"/>
                  </a:lnTo>
                  <a:lnTo>
                    <a:pt x="141" y="203"/>
                  </a:lnTo>
                  <a:lnTo>
                    <a:pt x="123" y="217"/>
                  </a:lnTo>
                  <a:lnTo>
                    <a:pt x="105" y="224"/>
                  </a:lnTo>
                  <a:lnTo>
                    <a:pt x="82" y="228"/>
                  </a:lnTo>
                  <a:lnTo>
                    <a:pt x="61" y="224"/>
                  </a:lnTo>
                  <a:lnTo>
                    <a:pt x="41" y="217"/>
                  </a:lnTo>
                  <a:lnTo>
                    <a:pt x="25" y="203"/>
                  </a:lnTo>
                  <a:lnTo>
                    <a:pt x="12" y="187"/>
                  </a:lnTo>
                  <a:lnTo>
                    <a:pt x="4" y="167"/>
                  </a:lnTo>
                  <a:lnTo>
                    <a:pt x="0" y="146"/>
                  </a:lnTo>
                  <a:lnTo>
                    <a:pt x="0" y="80"/>
                  </a:lnTo>
                  <a:lnTo>
                    <a:pt x="4" y="59"/>
                  </a:lnTo>
                  <a:lnTo>
                    <a:pt x="12" y="39"/>
                  </a:lnTo>
                  <a:lnTo>
                    <a:pt x="25" y="23"/>
                  </a:lnTo>
                  <a:lnTo>
                    <a:pt x="41" y="11"/>
                  </a:lnTo>
                  <a:lnTo>
                    <a:pt x="61"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28" name="Google Shape;10828;p24"/>
            <p:cNvSpPr/>
            <p:nvPr/>
          </p:nvSpPr>
          <p:spPr>
            <a:xfrm>
              <a:off x="6775" y="3556"/>
              <a:ext cx="164" cy="930"/>
            </a:xfrm>
            <a:custGeom>
              <a:rect b="b" l="l" r="r" t="t"/>
              <a:pathLst>
                <a:path extrusionOk="0" h="930" w="164">
                  <a:moveTo>
                    <a:pt x="82" y="0"/>
                  </a:moveTo>
                  <a:lnTo>
                    <a:pt x="105" y="2"/>
                  </a:lnTo>
                  <a:lnTo>
                    <a:pt x="123" y="11"/>
                  </a:lnTo>
                  <a:lnTo>
                    <a:pt x="141" y="23"/>
                  </a:lnTo>
                  <a:lnTo>
                    <a:pt x="153" y="41"/>
                  </a:lnTo>
                  <a:lnTo>
                    <a:pt x="161" y="59"/>
                  </a:lnTo>
                  <a:lnTo>
                    <a:pt x="164" y="82"/>
                  </a:lnTo>
                  <a:lnTo>
                    <a:pt x="164" y="849"/>
                  </a:lnTo>
                  <a:lnTo>
                    <a:pt x="161" y="870"/>
                  </a:lnTo>
                  <a:lnTo>
                    <a:pt x="153" y="890"/>
                  </a:lnTo>
                  <a:lnTo>
                    <a:pt x="141" y="906"/>
                  </a:lnTo>
                  <a:lnTo>
                    <a:pt x="123" y="919"/>
                  </a:lnTo>
                  <a:lnTo>
                    <a:pt x="105" y="927"/>
                  </a:lnTo>
                  <a:lnTo>
                    <a:pt x="82" y="930"/>
                  </a:lnTo>
                  <a:lnTo>
                    <a:pt x="61" y="927"/>
                  </a:lnTo>
                  <a:lnTo>
                    <a:pt x="41" y="919"/>
                  </a:lnTo>
                  <a:lnTo>
                    <a:pt x="25" y="906"/>
                  </a:lnTo>
                  <a:lnTo>
                    <a:pt x="12" y="890"/>
                  </a:lnTo>
                  <a:lnTo>
                    <a:pt x="4" y="870"/>
                  </a:lnTo>
                  <a:lnTo>
                    <a:pt x="0" y="849"/>
                  </a:lnTo>
                  <a:lnTo>
                    <a:pt x="0" y="82"/>
                  </a:lnTo>
                  <a:lnTo>
                    <a:pt x="4" y="59"/>
                  </a:lnTo>
                  <a:lnTo>
                    <a:pt x="12" y="41"/>
                  </a:lnTo>
                  <a:lnTo>
                    <a:pt x="25" y="23"/>
                  </a:lnTo>
                  <a:lnTo>
                    <a:pt x="41" y="11"/>
                  </a:lnTo>
                  <a:lnTo>
                    <a:pt x="61"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29" name="Google Shape;10829;p24"/>
          <p:cNvGrpSpPr/>
          <p:nvPr/>
        </p:nvGrpSpPr>
        <p:grpSpPr>
          <a:xfrm>
            <a:off x="14787356" y="14788237"/>
            <a:ext cx="622358" cy="524554"/>
            <a:chOff x="2787" y="1264"/>
            <a:chExt cx="4098" cy="3454"/>
          </a:xfrm>
        </p:grpSpPr>
        <p:sp>
          <p:nvSpPr>
            <p:cNvPr id="10830" name="Google Shape;10830;p24"/>
            <p:cNvSpPr/>
            <p:nvPr/>
          </p:nvSpPr>
          <p:spPr>
            <a:xfrm>
              <a:off x="2787" y="1264"/>
              <a:ext cx="4098" cy="3454"/>
            </a:xfrm>
            <a:custGeom>
              <a:rect b="b" l="l" r="r" t="t"/>
              <a:pathLst>
                <a:path extrusionOk="0" h="3454" w="4098">
                  <a:moveTo>
                    <a:pt x="263" y="1455"/>
                  </a:moveTo>
                  <a:lnTo>
                    <a:pt x="236" y="1459"/>
                  </a:lnTo>
                  <a:lnTo>
                    <a:pt x="212" y="1469"/>
                  </a:lnTo>
                  <a:lnTo>
                    <a:pt x="192" y="1485"/>
                  </a:lnTo>
                  <a:lnTo>
                    <a:pt x="176" y="1505"/>
                  </a:lnTo>
                  <a:lnTo>
                    <a:pt x="166" y="1529"/>
                  </a:lnTo>
                  <a:lnTo>
                    <a:pt x="163" y="1556"/>
                  </a:lnTo>
                  <a:lnTo>
                    <a:pt x="163" y="3191"/>
                  </a:lnTo>
                  <a:lnTo>
                    <a:pt x="166" y="3218"/>
                  </a:lnTo>
                  <a:lnTo>
                    <a:pt x="176" y="3242"/>
                  </a:lnTo>
                  <a:lnTo>
                    <a:pt x="192" y="3262"/>
                  </a:lnTo>
                  <a:lnTo>
                    <a:pt x="212" y="3278"/>
                  </a:lnTo>
                  <a:lnTo>
                    <a:pt x="236" y="3288"/>
                  </a:lnTo>
                  <a:lnTo>
                    <a:pt x="263" y="3291"/>
                  </a:lnTo>
                  <a:lnTo>
                    <a:pt x="3810" y="3291"/>
                  </a:lnTo>
                  <a:lnTo>
                    <a:pt x="3837" y="3288"/>
                  </a:lnTo>
                  <a:lnTo>
                    <a:pt x="3861" y="3278"/>
                  </a:lnTo>
                  <a:lnTo>
                    <a:pt x="3881" y="3262"/>
                  </a:lnTo>
                  <a:lnTo>
                    <a:pt x="3897" y="3242"/>
                  </a:lnTo>
                  <a:lnTo>
                    <a:pt x="3907" y="3218"/>
                  </a:lnTo>
                  <a:lnTo>
                    <a:pt x="3910" y="3191"/>
                  </a:lnTo>
                  <a:lnTo>
                    <a:pt x="3910" y="1556"/>
                  </a:lnTo>
                  <a:lnTo>
                    <a:pt x="3907" y="1529"/>
                  </a:lnTo>
                  <a:lnTo>
                    <a:pt x="3897" y="1505"/>
                  </a:lnTo>
                  <a:lnTo>
                    <a:pt x="3881" y="1485"/>
                  </a:lnTo>
                  <a:lnTo>
                    <a:pt x="3861" y="1469"/>
                  </a:lnTo>
                  <a:lnTo>
                    <a:pt x="3837" y="1459"/>
                  </a:lnTo>
                  <a:lnTo>
                    <a:pt x="3810" y="1455"/>
                  </a:lnTo>
                  <a:lnTo>
                    <a:pt x="3045" y="1455"/>
                  </a:lnTo>
                  <a:lnTo>
                    <a:pt x="2063" y="2437"/>
                  </a:lnTo>
                  <a:lnTo>
                    <a:pt x="2048" y="2450"/>
                  </a:lnTo>
                  <a:lnTo>
                    <a:pt x="2030" y="2457"/>
                  </a:lnTo>
                  <a:lnTo>
                    <a:pt x="1599" y="2601"/>
                  </a:lnTo>
                  <a:lnTo>
                    <a:pt x="1587" y="2604"/>
                  </a:lnTo>
                  <a:lnTo>
                    <a:pt x="1575" y="2605"/>
                  </a:lnTo>
                  <a:lnTo>
                    <a:pt x="1554" y="2602"/>
                  </a:lnTo>
                  <a:lnTo>
                    <a:pt x="1534" y="2594"/>
                  </a:lnTo>
                  <a:lnTo>
                    <a:pt x="1516" y="2581"/>
                  </a:lnTo>
                  <a:lnTo>
                    <a:pt x="1503" y="2563"/>
                  </a:lnTo>
                  <a:lnTo>
                    <a:pt x="1495" y="2542"/>
                  </a:lnTo>
                  <a:lnTo>
                    <a:pt x="1493" y="2520"/>
                  </a:lnTo>
                  <a:lnTo>
                    <a:pt x="1496" y="2498"/>
                  </a:lnTo>
                  <a:lnTo>
                    <a:pt x="1640" y="2067"/>
                  </a:lnTo>
                  <a:lnTo>
                    <a:pt x="1648" y="2050"/>
                  </a:lnTo>
                  <a:lnTo>
                    <a:pt x="1660" y="2035"/>
                  </a:lnTo>
                  <a:lnTo>
                    <a:pt x="2240" y="1455"/>
                  </a:lnTo>
                  <a:lnTo>
                    <a:pt x="263" y="1455"/>
                  </a:lnTo>
                  <a:close/>
                  <a:moveTo>
                    <a:pt x="3421" y="506"/>
                  </a:moveTo>
                  <a:lnTo>
                    <a:pt x="1789" y="2137"/>
                  </a:lnTo>
                  <a:lnTo>
                    <a:pt x="1704" y="2394"/>
                  </a:lnTo>
                  <a:lnTo>
                    <a:pt x="1961" y="2308"/>
                  </a:lnTo>
                  <a:lnTo>
                    <a:pt x="3593" y="677"/>
                  </a:lnTo>
                  <a:lnTo>
                    <a:pt x="3421" y="506"/>
                  </a:lnTo>
                  <a:close/>
                  <a:moveTo>
                    <a:pt x="3797" y="164"/>
                  </a:moveTo>
                  <a:lnTo>
                    <a:pt x="3779" y="164"/>
                  </a:lnTo>
                  <a:lnTo>
                    <a:pt x="3761" y="171"/>
                  </a:lnTo>
                  <a:lnTo>
                    <a:pt x="3745" y="182"/>
                  </a:lnTo>
                  <a:lnTo>
                    <a:pt x="3537" y="390"/>
                  </a:lnTo>
                  <a:lnTo>
                    <a:pt x="3562" y="415"/>
                  </a:lnTo>
                  <a:lnTo>
                    <a:pt x="3708" y="562"/>
                  </a:lnTo>
                  <a:lnTo>
                    <a:pt x="3917" y="353"/>
                  </a:lnTo>
                  <a:lnTo>
                    <a:pt x="3927" y="341"/>
                  </a:lnTo>
                  <a:lnTo>
                    <a:pt x="3933" y="326"/>
                  </a:lnTo>
                  <a:lnTo>
                    <a:pt x="3935" y="310"/>
                  </a:lnTo>
                  <a:lnTo>
                    <a:pt x="3933" y="295"/>
                  </a:lnTo>
                  <a:lnTo>
                    <a:pt x="3927" y="280"/>
                  </a:lnTo>
                  <a:lnTo>
                    <a:pt x="3917" y="267"/>
                  </a:lnTo>
                  <a:lnTo>
                    <a:pt x="3831" y="182"/>
                  </a:lnTo>
                  <a:lnTo>
                    <a:pt x="3815" y="171"/>
                  </a:lnTo>
                  <a:lnTo>
                    <a:pt x="3797" y="164"/>
                  </a:lnTo>
                  <a:close/>
                  <a:moveTo>
                    <a:pt x="3789" y="0"/>
                  </a:moveTo>
                  <a:lnTo>
                    <a:pt x="3789" y="0"/>
                  </a:lnTo>
                  <a:lnTo>
                    <a:pt x="3822" y="3"/>
                  </a:lnTo>
                  <a:lnTo>
                    <a:pt x="3856" y="12"/>
                  </a:lnTo>
                  <a:lnTo>
                    <a:pt x="3888" y="24"/>
                  </a:lnTo>
                  <a:lnTo>
                    <a:pt x="3919" y="43"/>
                  </a:lnTo>
                  <a:lnTo>
                    <a:pt x="3946" y="66"/>
                  </a:lnTo>
                  <a:lnTo>
                    <a:pt x="4032" y="152"/>
                  </a:lnTo>
                  <a:lnTo>
                    <a:pt x="4056" y="179"/>
                  </a:lnTo>
                  <a:lnTo>
                    <a:pt x="4074" y="209"/>
                  </a:lnTo>
                  <a:lnTo>
                    <a:pt x="4087" y="241"/>
                  </a:lnTo>
                  <a:lnTo>
                    <a:pt x="4096" y="275"/>
                  </a:lnTo>
                  <a:lnTo>
                    <a:pt x="4098" y="310"/>
                  </a:lnTo>
                  <a:lnTo>
                    <a:pt x="4096" y="346"/>
                  </a:lnTo>
                  <a:lnTo>
                    <a:pt x="4087" y="379"/>
                  </a:lnTo>
                  <a:lnTo>
                    <a:pt x="4074" y="411"/>
                  </a:lnTo>
                  <a:lnTo>
                    <a:pt x="4056" y="441"/>
                  </a:lnTo>
                  <a:lnTo>
                    <a:pt x="4032" y="468"/>
                  </a:lnTo>
                  <a:lnTo>
                    <a:pt x="3208" y="1293"/>
                  </a:lnTo>
                  <a:lnTo>
                    <a:pt x="3810" y="1293"/>
                  </a:lnTo>
                  <a:lnTo>
                    <a:pt x="3853" y="1296"/>
                  </a:lnTo>
                  <a:lnTo>
                    <a:pt x="3893" y="1306"/>
                  </a:lnTo>
                  <a:lnTo>
                    <a:pt x="3932" y="1323"/>
                  </a:lnTo>
                  <a:lnTo>
                    <a:pt x="3965" y="1344"/>
                  </a:lnTo>
                  <a:lnTo>
                    <a:pt x="3996" y="1370"/>
                  </a:lnTo>
                  <a:lnTo>
                    <a:pt x="4022" y="1401"/>
                  </a:lnTo>
                  <a:lnTo>
                    <a:pt x="4043" y="1434"/>
                  </a:lnTo>
                  <a:lnTo>
                    <a:pt x="4060" y="1473"/>
                  </a:lnTo>
                  <a:lnTo>
                    <a:pt x="4069" y="1512"/>
                  </a:lnTo>
                  <a:lnTo>
                    <a:pt x="4073" y="1556"/>
                  </a:lnTo>
                  <a:lnTo>
                    <a:pt x="4073" y="3191"/>
                  </a:lnTo>
                  <a:lnTo>
                    <a:pt x="4069" y="3234"/>
                  </a:lnTo>
                  <a:lnTo>
                    <a:pt x="4060" y="3274"/>
                  </a:lnTo>
                  <a:lnTo>
                    <a:pt x="4043" y="3312"/>
                  </a:lnTo>
                  <a:lnTo>
                    <a:pt x="4022" y="3346"/>
                  </a:lnTo>
                  <a:lnTo>
                    <a:pt x="3996" y="3377"/>
                  </a:lnTo>
                  <a:lnTo>
                    <a:pt x="3965" y="3403"/>
                  </a:lnTo>
                  <a:lnTo>
                    <a:pt x="3932" y="3425"/>
                  </a:lnTo>
                  <a:lnTo>
                    <a:pt x="3893" y="3440"/>
                  </a:lnTo>
                  <a:lnTo>
                    <a:pt x="3853" y="3450"/>
                  </a:lnTo>
                  <a:lnTo>
                    <a:pt x="3810" y="3454"/>
                  </a:lnTo>
                  <a:lnTo>
                    <a:pt x="263" y="3454"/>
                  </a:lnTo>
                  <a:lnTo>
                    <a:pt x="220" y="3450"/>
                  </a:lnTo>
                  <a:lnTo>
                    <a:pt x="180" y="3440"/>
                  </a:lnTo>
                  <a:lnTo>
                    <a:pt x="143" y="3425"/>
                  </a:lnTo>
                  <a:lnTo>
                    <a:pt x="108" y="3403"/>
                  </a:lnTo>
                  <a:lnTo>
                    <a:pt x="77" y="3377"/>
                  </a:lnTo>
                  <a:lnTo>
                    <a:pt x="51" y="3346"/>
                  </a:lnTo>
                  <a:lnTo>
                    <a:pt x="30" y="3312"/>
                  </a:lnTo>
                  <a:lnTo>
                    <a:pt x="14" y="3274"/>
                  </a:lnTo>
                  <a:lnTo>
                    <a:pt x="4" y="3234"/>
                  </a:lnTo>
                  <a:lnTo>
                    <a:pt x="0" y="3191"/>
                  </a:lnTo>
                  <a:lnTo>
                    <a:pt x="0" y="1556"/>
                  </a:lnTo>
                  <a:lnTo>
                    <a:pt x="4" y="1512"/>
                  </a:lnTo>
                  <a:lnTo>
                    <a:pt x="14" y="1473"/>
                  </a:lnTo>
                  <a:lnTo>
                    <a:pt x="30" y="1434"/>
                  </a:lnTo>
                  <a:lnTo>
                    <a:pt x="51" y="1401"/>
                  </a:lnTo>
                  <a:lnTo>
                    <a:pt x="77" y="1370"/>
                  </a:lnTo>
                  <a:lnTo>
                    <a:pt x="108" y="1344"/>
                  </a:lnTo>
                  <a:lnTo>
                    <a:pt x="143" y="1323"/>
                  </a:lnTo>
                  <a:lnTo>
                    <a:pt x="180" y="1306"/>
                  </a:lnTo>
                  <a:lnTo>
                    <a:pt x="220" y="1296"/>
                  </a:lnTo>
                  <a:lnTo>
                    <a:pt x="263" y="1293"/>
                  </a:lnTo>
                  <a:lnTo>
                    <a:pt x="2403" y="1293"/>
                  </a:lnTo>
                  <a:lnTo>
                    <a:pt x="3630" y="66"/>
                  </a:lnTo>
                  <a:lnTo>
                    <a:pt x="3658" y="43"/>
                  </a:lnTo>
                  <a:lnTo>
                    <a:pt x="3688" y="24"/>
                  </a:lnTo>
                  <a:lnTo>
                    <a:pt x="3720" y="12"/>
                  </a:lnTo>
                  <a:lnTo>
                    <a:pt x="3754" y="3"/>
                  </a:lnTo>
                  <a:lnTo>
                    <a:pt x="378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1" name="Google Shape;10831;p24"/>
            <p:cNvSpPr/>
            <p:nvPr/>
          </p:nvSpPr>
          <p:spPr>
            <a:xfrm>
              <a:off x="6267" y="4209"/>
              <a:ext cx="212" cy="163"/>
            </a:xfrm>
            <a:custGeom>
              <a:rect b="b" l="l" r="r" t="t"/>
              <a:pathLst>
                <a:path extrusionOk="0" h="163" w="212">
                  <a:moveTo>
                    <a:pt x="82" y="0"/>
                  </a:moveTo>
                  <a:lnTo>
                    <a:pt x="130" y="0"/>
                  </a:lnTo>
                  <a:lnTo>
                    <a:pt x="152" y="3"/>
                  </a:lnTo>
                  <a:lnTo>
                    <a:pt x="171" y="11"/>
                  </a:lnTo>
                  <a:lnTo>
                    <a:pt x="188" y="24"/>
                  </a:lnTo>
                  <a:lnTo>
                    <a:pt x="201" y="40"/>
                  </a:lnTo>
                  <a:lnTo>
                    <a:pt x="209" y="60"/>
                  </a:lnTo>
                  <a:lnTo>
                    <a:pt x="212" y="81"/>
                  </a:lnTo>
                  <a:lnTo>
                    <a:pt x="209" y="103"/>
                  </a:lnTo>
                  <a:lnTo>
                    <a:pt x="201" y="123"/>
                  </a:lnTo>
                  <a:lnTo>
                    <a:pt x="188" y="139"/>
                  </a:lnTo>
                  <a:lnTo>
                    <a:pt x="171" y="151"/>
                  </a:lnTo>
                  <a:lnTo>
                    <a:pt x="152" y="160"/>
                  </a:lnTo>
                  <a:lnTo>
                    <a:pt x="130" y="163"/>
                  </a:lnTo>
                  <a:lnTo>
                    <a:pt x="82" y="163"/>
                  </a:lnTo>
                  <a:lnTo>
                    <a:pt x="60" y="160"/>
                  </a:lnTo>
                  <a:lnTo>
                    <a:pt x="41" y="151"/>
                  </a:lnTo>
                  <a:lnTo>
                    <a:pt x="24" y="139"/>
                  </a:lnTo>
                  <a:lnTo>
                    <a:pt x="11" y="123"/>
                  </a:lnTo>
                  <a:lnTo>
                    <a:pt x="3" y="103"/>
                  </a:lnTo>
                  <a:lnTo>
                    <a:pt x="0" y="81"/>
                  </a:lnTo>
                  <a:lnTo>
                    <a:pt x="3" y="60"/>
                  </a:lnTo>
                  <a:lnTo>
                    <a:pt x="11" y="40"/>
                  </a:lnTo>
                  <a:lnTo>
                    <a:pt x="24" y="24"/>
                  </a:lnTo>
                  <a:lnTo>
                    <a:pt x="41" y="11"/>
                  </a:lnTo>
                  <a:lnTo>
                    <a:pt x="60"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2" name="Google Shape;10832;p24"/>
            <p:cNvSpPr/>
            <p:nvPr/>
          </p:nvSpPr>
          <p:spPr>
            <a:xfrm>
              <a:off x="4085" y="4209"/>
              <a:ext cx="2021" cy="163"/>
            </a:xfrm>
            <a:custGeom>
              <a:rect b="b" l="l" r="r" t="t"/>
              <a:pathLst>
                <a:path extrusionOk="0" h="163" w="2021">
                  <a:moveTo>
                    <a:pt x="82" y="0"/>
                  </a:moveTo>
                  <a:lnTo>
                    <a:pt x="1939" y="0"/>
                  </a:lnTo>
                  <a:lnTo>
                    <a:pt x="1961" y="3"/>
                  </a:lnTo>
                  <a:lnTo>
                    <a:pt x="1980" y="11"/>
                  </a:lnTo>
                  <a:lnTo>
                    <a:pt x="1997" y="24"/>
                  </a:lnTo>
                  <a:lnTo>
                    <a:pt x="2010" y="40"/>
                  </a:lnTo>
                  <a:lnTo>
                    <a:pt x="2018" y="60"/>
                  </a:lnTo>
                  <a:lnTo>
                    <a:pt x="2021" y="81"/>
                  </a:lnTo>
                  <a:lnTo>
                    <a:pt x="2018" y="103"/>
                  </a:lnTo>
                  <a:lnTo>
                    <a:pt x="2010" y="123"/>
                  </a:lnTo>
                  <a:lnTo>
                    <a:pt x="1997" y="139"/>
                  </a:lnTo>
                  <a:lnTo>
                    <a:pt x="1980" y="151"/>
                  </a:lnTo>
                  <a:lnTo>
                    <a:pt x="1961" y="160"/>
                  </a:lnTo>
                  <a:lnTo>
                    <a:pt x="1939" y="163"/>
                  </a:lnTo>
                  <a:lnTo>
                    <a:pt x="82" y="163"/>
                  </a:lnTo>
                  <a:lnTo>
                    <a:pt x="59" y="160"/>
                  </a:lnTo>
                  <a:lnTo>
                    <a:pt x="41" y="151"/>
                  </a:lnTo>
                  <a:lnTo>
                    <a:pt x="23" y="139"/>
                  </a:lnTo>
                  <a:lnTo>
                    <a:pt x="11" y="123"/>
                  </a:lnTo>
                  <a:lnTo>
                    <a:pt x="3" y="103"/>
                  </a:lnTo>
                  <a:lnTo>
                    <a:pt x="0" y="81"/>
                  </a:lnTo>
                  <a:lnTo>
                    <a:pt x="3" y="60"/>
                  </a:lnTo>
                  <a:lnTo>
                    <a:pt x="11" y="40"/>
                  </a:lnTo>
                  <a:lnTo>
                    <a:pt x="23" y="24"/>
                  </a:lnTo>
                  <a:lnTo>
                    <a:pt x="41" y="11"/>
                  </a:lnTo>
                  <a:lnTo>
                    <a:pt x="59"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3" name="Google Shape;10833;p24"/>
            <p:cNvSpPr/>
            <p:nvPr/>
          </p:nvSpPr>
          <p:spPr>
            <a:xfrm>
              <a:off x="5099" y="3739"/>
              <a:ext cx="1380" cy="162"/>
            </a:xfrm>
            <a:custGeom>
              <a:rect b="b" l="l" r="r" t="t"/>
              <a:pathLst>
                <a:path extrusionOk="0" h="162" w="1380">
                  <a:moveTo>
                    <a:pt x="81" y="0"/>
                  </a:moveTo>
                  <a:lnTo>
                    <a:pt x="1298" y="0"/>
                  </a:lnTo>
                  <a:lnTo>
                    <a:pt x="1320" y="2"/>
                  </a:lnTo>
                  <a:lnTo>
                    <a:pt x="1339" y="11"/>
                  </a:lnTo>
                  <a:lnTo>
                    <a:pt x="1356" y="23"/>
                  </a:lnTo>
                  <a:lnTo>
                    <a:pt x="1369" y="39"/>
                  </a:lnTo>
                  <a:lnTo>
                    <a:pt x="1377" y="59"/>
                  </a:lnTo>
                  <a:lnTo>
                    <a:pt x="1380" y="80"/>
                  </a:lnTo>
                  <a:lnTo>
                    <a:pt x="1377" y="103"/>
                  </a:lnTo>
                  <a:lnTo>
                    <a:pt x="1369" y="122"/>
                  </a:lnTo>
                  <a:lnTo>
                    <a:pt x="1356" y="139"/>
                  </a:lnTo>
                  <a:lnTo>
                    <a:pt x="1339" y="151"/>
                  </a:lnTo>
                  <a:lnTo>
                    <a:pt x="1320" y="160"/>
                  </a:lnTo>
                  <a:lnTo>
                    <a:pt x="1298" y="162"/>
                  </a:lnTo>
                  <a:lnTo>
                    <a:pt x="81" y="162"/>
                  </a:lnTo>
                  <a:lnTo>
                    <a:pt x="60" y="160"/>
                  </a:lnTo>
                  <a:lnTo>
                    <a:pt x="40" y="151"/>
                  </a:lnTo>
                  <a:lnTo>
                    <a:pt x="24" y="139"/>
                  </a:lnTo>
                  <a:lnTo>
                    <a:pt x="11" y="122"/>
                  </a:lnTo>
                  <a:lnTo>
                    <a:pt x="3" y="103"/>
                  </a:lnTo>
                  <a:lnTo>
                    <a:pt x="0" y="80"/>
                  </a:lnTo>
                  <a:lnTo>
                    <a:pt x="3" y="59"/>
                  </a:lnTo>
                  <a:lnTo>
                    <a:pt x="11" y="39"/>
                  </a:lnTo>
                  <a:lnTo>
                    <a:pt x="24" y="23"/>
                  </a:lnTo>
                  <a:lnTo>
                    <a:pt x="40" y="11"/>
                  </a:lnTo>
                  <a:lnTo>
                    <a:pt x="60" y="2"/>
                  </a:lnTo>
                  <a:lnTo>
                    <a:pt x="8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4" name="Google Shape;10834;p24"/>
            <p:cNvSpPr/>
            <p:nvPr/>
          </p:nvSpPr>
          <p:spPr>
            <a:xfrm>
              <a:off x="3250" y="2959"/>
              <a:ext cx="670" cy="1223"/>
            </a:xfrm>
            <a:custGeom>
              <a:rect b="b" l="l" r="r" t="t"/>
              <a:pathLst>
                <a:path extrusionOk="0" h="1223" w="670">
                  <a:moveTo>
                    <a:pt x="389" y="680"/>
                  </a:moveTo>
                  <a:lnTo>
                    <a:pt x="389" y="994"/>
                  </a:lnTo>
                  <a:lnTo>
                    <a:pt x="417" y="987"/>
                  </a:lnTo>
                  <a:lnTo>
                    <a:pt x="444" y="977"/>
                  </a:lnTo>
                  <a:lnTo>
                    <a:pt x="466" y="963"/>
                  </a:lnTo>
                  <a:lnTo>
                    <a:pt x="485" y="947"/>
                  </a:lnTo>
                  <a:lnTo>
                    <a:pt x="501" y="927"/>
                  </a:lnTo>
                  <a:lnTo>
                    <a:pt x="511" y="904"/>
                  </a:lnTo>
                  <a:lnTo>
                    <a:pt x="518" y="876"/>
                  </a:lnTo>
                  <a:lnTo>
                    <a:pt x="521" y="847"/>
                  </a:lnTo>
                  <a:lnTo>
                    <a:pt x="518" y="817"/>
                  </a:lnTo>
                  <a:lnTo>
                    <a:pt x="512" y="791"/>
                  </a:lnTo>
                  <a:lnTo>
                    <a:pt x="503" y="768"/>
                  </a:lnTo>
                  <a:lnTo>
                    <a:pt x="489" y="749"/>
                  </a:lnTo>
                  <a:lnTo>
                    <a:pt x="475" y="731"/>
                  </a:lnTo>
                  <a:lnTo>
                    <a:pt x="456" y="716"/>
                  </a:lnTo>
                  <a:lnTo>
                    <a:pt x="435" y="703"/>
                  </a:lnTo>
                  <a:lnTo>
                    <a:pt x="412" y="690"/>
                  </a:lnTo>
                  <a:lnTo>
                    <a:pt x="389" y="680"/>
                  </a:lnTo>
                  <a:close/>
                  <a:moveTo>
                    <a:pt x="319" y="215"/>
                  </a:moveTo>
                  <a:lnTo>
                    <a:pt x="290" y="220"/>
                  </a:lnTo>
                  <a:lnTo>
                    <a:pt x="261" y="227"/>
                  </a:lnTo>
                  <a:lnTo>
                    <a:pt x="237" y="238"/>
                  </a:lnTo>
                  <a:lnTo>
                    <a:pt x="216" y="252"/>
                  </a:lnTo>
                  <a:lnTo>
                    <a:pt x="199" y="269"/>
                  </a:lnTo>
                  <a:lnTo>
                    <a:pt x="186" y="289"/>
                  </a:lnTo>
                  <a:lnTo>
                    <a:pt x="179" y="313"/>
                  </a:lnTo>
                  <a:lnTo>
                    <a:pt x="177" y="340"/>
                  </a:lnTo>
                  <a:lnTo>
                    <a:pt x="178" y="366"/>
                  </a:lnTo>
                  <a:lnTo>
                    <a:pt x="185" y="389"/>
                  </a:lnTo>
                  <a:lnTo>
                    <a:pt x="195" y="408"/>
                  </a:lnTo>
                  <a:lnTo>
                    <a:pt x="210" y="426"/>
                  </a:lnTo>
                  <a:lnTo>
                    <a:pt x="227" y="441"/>
                  </a:lnTo>
                  <a:lnTo>
                    <a:pt x="247" y="453"/>
                  </a:lnTo>
                  <a:lnTo>
                    <a:pt x="270" y="465"/>
                  </a:lnTo>
                  <a:lnTo>
                    <a:pt x="293" y="475"/>
                  </a:lnTo>
                  <a:lnTo>
                    <a:pt x="319" y="485"/>
                  </a:lnTo>
                  <a:lnTo>
                    <a:pt x="319" y="215"/>
                  </a:lnTo>
                  <a:close/>
                  <a:moveTo>
                    <a:pt x="353" y="0"/>
                  </a:moveTo>
                  <a:lnTo>
                    <a:pt x="370" y="2"/>
                  </a:lnTo>
                  <a:lnTo>
                    <a:pt x="384" y="10"/>
                  </a:lnTo>
                  <a:lnTo>
                    <a:pt x="394" y="21"/>
                  </a:lnTo>
                  <a:lnTo>
                    <a:pt x="398" y="35"/>
                  </a:lnTo>
                  <a:lnTo>
                    <a:pt x="398" y="74"/>
                  </a:lnTo>
                  <a:lnTo>
                    <a:pt x="426" y="76"/>
                  </a:lnTo>
                  <a:lnTo>
                    <a:pt x="456" y="79"/>
                  </a:lnTo>
                  <a:lnTo>
                    <a:pt x="487" y="83"/>
                  </a:lnTo>
                  <a:lnTo>
                    <a:pt x="517" y="89"/>
                  </a:lnTo>
                  <a:lnTo>
                    <a:pt x="545" y="97"/>
                  </a:lnTo>
                  <a:lnTo>
                    <a:pt x="571" y="107"/>
                  </a:lnTo>
                  <a:lnTo>
                    <a:pt x="595" y="118"/>
                  </a:lnTo>
                  <a:lnTo>
                    <a:pt x="615" y="132"/>
                  </a:lnTo>
                  <a:lnTo>
                    <a:pt x="630" y="146"/>
                  </a:lnTo>
                  <a:lnTo>
                    <a:pt x="640" y="163"/>
                  </a:lnTo>
                  <a:lnTo>
                    <a:pt x="642" y="181"/>
                  </a:lnTo>
                  <a:lnTo>
                    <a:pt x="641" y="195"/>
                  </a:lnTo>
                  <a:lnTo>
                    <a:pt x="637" y="211"/>
                  </a:lnTo>
                  <a:lnTo>
                    <a:pt x="631" y="227"/>
                  </a:lnTo>
                  <a:lnTo>
                    <a:pt x="621" y="242"/>
                  </a:lnTo>
                  <a:lnTo>
                    <a:pt x="610" y="254"/>
                  </a:lnTo>
                  <a:lnTo>
                    <a:pt x="595" y="263"/>
                  </a:lnTo>
                  <a:lnTo>
                    <a:pt x="578" y="267"/>
                  </a:lnTo>
                  <a:lnTo>
                    <a:pt x="563" y="264"/>
                  </a:lnTo>
                  <a:lnTo>
                    <a:pt x="549" y="259"/>
                  </a:lnTo>
                  <a:lnTo>
                    <a:pt x="532" y="251"/>
                  </a:lnTo>
                  <a:lnTo>
                    <a:pt x="513" y="242"/>
                  </a:lnTo>
                  <a:lnTo>
                    <a:pt x="491" y="232"/>
                  </a:lnTo>
                  <a:lnTo>
                    <a:pt x="465" y="223"/>
                  </a:lnTo>
                  <a:lnTo>
                    <a:pt x="435" y="216"/>
                  </a:lnTo>
                  <a:lnTo>
                    <a:pt x="398" y="212"/>
                  </a:lnTo>
                  <a:lnTo>
                    <a:pt x="398" y="514"/>
                  </a:lnTo>
                  <a:lnTo>
                    <a:pt x="429" y="525"/>
                  </a:lnTo>
                  <a:lnTo>
                    <a:pt x="458" y="537"/>
                  </a:lnTo>
                  <a:lnTo>
                    <a:pt x="488" y="551"/>
                  </a:lnTo>
                  <a:lnTo>
                    <a:pt x="517" y="567"/>
                  </a:lnTo>
                  <a:lnTo>
                    <a:pt x="544" y="583"/>
                  </a:lnTo>
                  <a:lnTo>
                    <a:pt x="570" y="603"/>
                  </a:lnTo>
                  <a:lnTo>
                    <a:pt x="594" y="626"/>
                  </a:lnTo>
                  <a:lnTo>
                    <a:pt x="615" y="650"/>
                  </a:lnTo>
                  <a:lnTo>
                    <a:pt x="634" y="679"/>
                  </a:lnTo>
                  <a:lnTo>
                    <a:pt x="648" y="710"/>
                  </a:lnTo>
                  <a:lnTo>
                    <a:pt x="660" y="746"/>
                  </a:lnTo>
                  <a:lnTo>
                    <a:pt x="667" y="786"/>
                  </a:lnTo>
                  <a:lnTo>
                    <a:pt x="670" y="830"/>
                  </a:lnTo>
                  <a:lnTo>
                    <a:pt x="667" y="878"/>
                  </a:lnTo>
                  <a:lnTo>
                    <a:pt x="658" y="922"/>
                  </a:lnTo>
                  <a:lnTo>
                    <a:pt x="646" y="962"/>
                  </a:lnTo>
                  <a:lnTo>
                    <a:pt x="629" y="998"/>
                  </a:lnTo>
                  <a:lnTo>
                    <a:pt x="606" y="1029"/>
                  </a:lnTo>
                  <a:lnTo>
                    <a:pt x="580" y="1058"/>
                  </a:lnTo>
                  <a:lnTo>
                    <a:pt x="550" y="1081"/>
                  </a:lnTo>
                  <a:lnTo>
                    <a:pt x="517" y="1101"/>
                  </a:lnTo>
                  <a:lnTo>
                    <a:pt x="481" y="1117"/>
                  </a:lnTo>
                  <a:lnTo>
                    <a:pt x="441" y="1130"/>
                  </a:lnTo>
                  <a:lnTo>
                    <a:pt x="398" y="1137"/>
                  </a:lnTo>
                  <a:lnTo>
                    <a:pt x="398" y="1188"/>
                  </a:lnTo>
                  <a:lnTo>
                    <a:pt x="394" y="1200"/>
                  </a:lnTo>
                  <a:lnTo>
                    <a:pt x="384" y="1212"/>
                  </a:lnTo>
                  <a:lnTo>
                    <a:pt x="370" y="1219"/>
                  </a:lnTo>
                  <a:lnTo>
                    <a:pt x="353" y="1223"/>
                  </a:lnTo>
                  <a:lnTo>
                    <a:pt x="335" y="1219"/>
                  </a:lnTo>
                  <a:lnTo>
                    <a:pt x="322" y="1212"/>
                  </a:lnTo>
                  <a:lnTo>
                    <a:pt x="313" y="1200"/>
                  </a:lnTo>
                  <a:lnTo>
                    <a:pt x="311" y="1188"/>
                  </a:lnTo>
                  <a:lnTo>
                    <a:pt x="311" y="1142"/>
                  </a:lnTo>
                  <a:lnTo>
                    <a:pt x="256" y="1138"/>
                  </a:lnTo>
                  <a:lnTo>
                    <a:pt x="206" y="1130"/>
                  </a:lnTo>
                  <a:lnTo>
                    <a:pt x="162" y="1116"/>
                  </a:lnTo>
                  <a:lnTo>
                    <a:pt x="121" y="1100"/>
                  </a:lnTo>
                  <a:lnTo>
                    <a:pt x="86" y="1080"/>
                  </a:lnTo>
                  <a:lnTo>
                    <a:pt x="56" y="1059"/>
                  </a:lnTo>
                  <a:lnTo>
                    <a:pt x="32" y="1035"/>
                  </a:lnTo>
                  <a:lnTo>
                    <a:pt x="15" y="1012"/>
                  </a:lnTo>
                  <a:lnTo>
                    <a:pt x="4" y="988"/>
                  </a:lnTo>
                  <a:lnTo>
                    <a:pt x="0" y="966"/>
                  </a:lnTo>
                  <a:lnTo>
                    <a:pt x="3" y="947"/>
                  </a:lnTo>
                  <a:lnTo>
                    <a:pt x="10" y="929"/>
                  </a:lnTo>
                  <a:lnTo>
                    <a:pt x="20" y="910"/>
                  </a:lnTo>
                  <a:lnTo>
                    <a:pt x="34" y="895"/>
                  </a:lnTo>
                  <a:lnTo>
                    <a:pt x="51" y="885"/>
                  </a:lnTo>
                  <a:lnTo>
                    <a:pt x="68" y="881"/>
                  </a:lnTo>
                  <a:lnTo>
                    <a:pt x="81" y="883"/>
                  </a:lnTo>
                  <a:lnTo>
                    <a:pt x="93" y="889"/>
                  </a:lnTo>
                  <a:lnTo>
                    <a:pt x="106" y="897"/>
                  </a:lnTo>
                  <a:lnTo>
                    <a:pt x="119" y="909"/>
                  </a:lnTo>
                  <a:lnTo>
                    <a:pt x="134" y="921"/>
                  </a:lnTo>
                  <a:lnTo>
                    <a:pt x="150" y="935"/>
                  </a:lnTo>
                  <a:lnTo>
                    <a:pt x="169" y="948"/>
                  </a:lnTo>
                  <a:lnTo>
                    <a:pt x="191" y="962"/>
                  </a:lnTo>
                  <a:lnTo>
                    <a:pt x="215" y="974"/>
                  </a:lnTo>
                  <a:lnTo>
                    <a:pt x="242" y="984"/>
                  </a:lnTo>
                  <a:lnTo>
                    <a:pt x="275" y="992"/>
                  </a:lnTo>
                  <a:lnTo>
                    <a:pt x="311" y="997"/>
                  </a:lnTo>
                  <a:lnTo>
                    <a:pt x="311" y="647"/>
                  </a:lnTo>
                  <a:lnTo>
                    <a:pt x="281" y="637"/>
                  </a:lnTo>
                  <a:lnTo>
                    <a:pt x="252" y="626"/>
                  </a:lnTo>
                  <a:lnTo>
                    <a:pt x="224" y="614"/>
                  </a:lnTo>
                  <a:lnTo>
                    <a:pt x="195" y="602"/>
                  </a:lnTo>
                  <a:lnTo>
                    <a:pt x="168" y="587"/>
                  </a:lnTo>
                  <a:lnTo>
                    <a:pt x="142" y="572"/>
                  </a:lnTo>
                  <a:lnTo>
                    <a:pt x="118" y="555"/>
                  </a:lnTo>
                  <a:lnTo>
                    <a:pt x="96" y="535"/>
                  </a:lnTo>
                  <a:lnTo>
                    <a:pt x="76" y="513"/>
                  </a:lnTo>
                  <a:lnTo>
                    <a:pt x="60" y="488"/>
                  </a:lnTo>
                  <a:lnTo>
                    <a:pt x="46" y="459"/>
                  </a:lnTo>
                  <a:lnTo>
                    <a:pt x="35" y="428"/>
                  </a:lnTo>
                  <a:lnTo>
                    <a:pt x="29" y="393"/>
                  </a:lnTo>
                  <a:lnTo>
                    <a:pt x="26" y="355"/>
                  </a:lnTo>
                  <a:lnTo>
                    <a:pt x="29" y="313"/>
                  </a:lnTo>
                  <a:lnTo>
                    <a:pt x="36" y="276"/>
                  </a:lnTo>
                  <a:lnTo>
                    <a:pt x="47" y="242"/>
                  </a:lnTo>
                  <a:lnTo>
                    <a:pt x="64" y="212"/>
                  </a:lnTo>
                  <a:lnTo>
                    <a:pt x="82" y="185"/>
                  </a:lnTo>
                  <a:lnTo>
                    <a:pt x="103" y="161"/>
                  </a:lnTo>
                  <a:lnTo>
                    <a:pt x="128" y="141"/>
                  </a:lnTo>
                  <a:lnTo>
                    <a:pt x="154" y="124"/>
                  </a:lnTo>
                  <a:lnTo>
                    <a:pt x="184" y="109"/>
                  </a:lnTo>
                  <a:lnTo>
                    <a:pt x="214" y="98"/>
                  </a:lnTo>
                  <a:lnTo>
                    <a:pt x="245" y="89"/>
                  </a:lnTo>
                  <a:lnTo>
                    <a:pt x="277" y="82"/>
                  </a:lnTo>
                  <a:lnTo>
                    <a:pt x="311" y="77"/>
                  </a:lnTo>
                  <a:lnTo>
                    <a:pt x="311" y="35"/>
                  </a:lnTo>
                  <a:lnTo>
                    <a:pt x="313" y="21"/>
                  </a:lnTo>
                  <a:lnTo>
                    <a:pt x="322" y="10"/>
                  </a:lnTo>
                  <a:lnTo>
                    <a:pt x="335" y="2"/>
                  </a:lnTo>
                  <a:lnTo>
                    <a:pt x="35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35" name="Google Shape;10835;p24"/>
          <p:cNvGrpSpPr/>
          <p:nvPr/>
        </p:nvGrpSpPr>
        <p:grpSpPr>
          <a:xfrm>
            <a:off x="12390989" y="14620554"/>
            <a:ext cx="484565" cy="692651"/>
            <a:chOff x="5460" y="3463"/>
            <a:chExt cx="233" cy="333"/>
          </a:xfrm>
        </p:grpSpPr>
        <p:sp>
          <p:nvSpPr>
            <p:cNvPr id="10836" name="Google Shape;10836;p24"/>
            <p:cNvSpPr/>
            <p:nvPr/>
          </p:nvSpPr>
          <p:spPr>
            <a:xfrm>
              <a:off x="5512" y="3463"/>
              <a:ext cx="129" cy="308"/>
            </a:xfrm>
            <a:custGeom>
              <a:rect b="b" l="l" r="r" t="t"/>
              <a:pathLst>
                <a:path extrusionOk="0" h="3076" w="1290">
                  <a:moveTo>
                    <a:pt x="647" y="295"/>
                  </a:moveTo>
                  <a:lnTo>
                    <a:pt x="616" y="332"/>
                  </a:lnTo>
                  <a:lnTo>
                    <a:pt x="584" y="375"/>
                  </a:lnTo>
                  <a:lnTo>
                    <a:pt x="551" y="424"/>
                  </a:lnTo>
                  <a:lnTo>
                    <a:pt x="517" y="477"/>
                  </a:lnTo>
                  <a:lnTo>
                    <a:pt x="483" y="536"/>
                  </a:lnTo>
                  <a:lnTo>
                    <a:pt x="450" y="601"/>
                  </a:lnTo>
                  <a:lnTo>
                    <a:pt x="416" y="671"/>
                  </a:lnTo>
                  <a:lnTo>
                    <a:pt x="383" y="746"/>
                  </a:lnTo>
                  <a:lnTo>
                    <a:pt x="353" y="828"/>
                  </a:lnTo>
                  <a:lnTo>
                    <a:pt x="323" y="915"/>
                  </a:lnTo>
                  <a:lnTo>
                    <a:pt x="396" y="927"/>
                  </a:lnTo>
                  <a:lnTo>
                    <a:pt x="475" y="936"/>
                  </a:lnTo>
                  <a:lnTo>
                    <a:pt x="555" y="941"/>
                  </a:lnTo>
                  <a:lnTo>
                    <a:pt x="637" y="943"/>
                  </a:lnTo>
                  <a:lnTo>
                    <a:pt x="707" y="942"/>
                  </a:lnTo>
                  <a:lnTo>
                    <a:pt x="776" y="938"/>
                  </a:lnTo>
                  <a:lnTo>
                    <a:pt x="843" y="932"/>
                  </a:lnTo>
                  <a:lnTo>
                    <a:pt x="906" y="924"/>
                  </a:lnTo>
                  <a:lnTo>
                    <a:pt x="968" y="912"/>
                  </a:lnTo>
                  <a:lnTo>
                    <a:pt x="939" y="825"/>
                  </a:lnTo>
                  <a:lnTo>
                    <a:pt x="908" y="744"/>
                  </a:lnTo>
                  <a:lnTo>
                    <a:pt x="876" y="669"/>
                  </a:lnTo>
                  <a:lnTo>
                    <a:pt x="843" y="598"/>
                  </a:lnTo>
                  <a:lnTo>
                    <a:pt x="808" y="534"/>
                  </a:lnTo>
                  <a:lnTo>
                    <a:pt x="775" y="476"/>
                  </a:lnTo>
                  <a:lnTo>
                    <a:pt x="741" y="422"/>
                  </a:lnTo>
                  <a:lnTo>
                    <a:pt x="708" y="374"/>
                  </a:lnTo>
                  <a:lnTo>
                    <a:pt x="676" y="332"/>
                  </a:lnTo>
                  <a:lnTo>
                    <a:pt x="647" y="295"/>
                  </a:lnTo>
                  <a:close/>
                  <a:moveTo>
                    <a:pt x="645" y="0"/>
                  </a:moveTo>
                  <a:lnTo>
                    <a:pt x="647" y="1"/>
                  </a:lnTo>
                  <a:lnTo>
                    <a:pt x="652" y="7"/>
                  </a:lnTo>
                  <a:lnTo>
                    <a:pt x="661" y="13"/>
                  </a:lnTo>
                  <a:lnTo>
                    <a:pt x="673" y="23"/>
                  </a:lnTo>
                  <a:lnTo>
                    <a:pt x="687" y="37"/>
                  </a:lnTo>
                  <a:lnTo>
                    <a:pt x="704" y="53"/>
                  </a:lnTo>
                  <a:lnTo>
                    <a:pt x="724" y="73"/>
                  </a:lnTo>
                  <a:lnTo>
                    <a:pt x="746" y="95"/>
                  </a:lnTo>
                  <a:lnTo>
                    <a:pt x="770" y="121"/>
                  </a:lnTo>
                  <a:lnTo>
                    <a:pt x="795" y="150"/>
                  </a:lnTo>
                  <a:lnTo>
                    <a:pt x="821" y="183"/>
                  </a:lnTo>
                  <a:lnTo>
                    <a:pt x="849" y="218"/>
                  </a:lnTo>
                  <a:lnTo>
                    <a:pt x="878" y="257"/>
                  </a:lnTo>
                  <a:lnTo>
                    <a:pt x="907" y="300"/>
                  </a:lnTo>
                  <a:lnTo>
                    <a:pt x="938" y="346"/>
                  </a:lnTo>
                  <a:lnTo>
                    <a:pt x="968" y="396"/>
                  </a:lnTo>
                  <a:lnTo>
                    <a:pt x="998" y="450"/>
                  </a:lnTo>
                  <a:lnTo>
                    <a:pt x="1027" y="507"/>
                  </a:lnTo>
                  <a:lnTo>
                    <a:pt x="1057" y="567"/>
                  </a:lnTo>
                  <a:lnTo>
                    <a:pt x="1086" y="632"/>
                  </a:lnTo>
                  <a:lnTo>
                    <a:pt x="1114" y="701"/>
                  </a:lnTo>
                  <a:lnTo>
                    <a:pt x="1140" y="773"/>
                  </a:lnTo>
                  <a:lnTo>
                    <a:pt x="1166" y="849"/>
                  </a:lnTo>
                  <a:lnTo>
                    <a:pt x="1189" y="929"/>
                  </a:lnTo>
                  <a:lnTo>
                    <a:pt x="1211" y="1014"/>
                  </a:lnTo>
                  <a:lnTo>
                    <a:pt x="1231" y="1102"/>
                  </a:lnTo>
                  <a:lnTo>
                    <a:pt x="1247" y="1194"/>
                  </a:lnTo>
                  <a:lnTo>
                    <a:pt x="1262" y="1291"/>
                  </a:lnTo>
                  <a:lnTo>
                    <a:pt x="1274" y="1391"/>
                  </a:lnTo>
                  <a:lnTo>
                    <a:pt x="1283" y="1497"/>
                  </a:lnTo>
                  <a:lnTo>
                    <a:pt x="1288" y="1606"/>
                  </a:lnTo>
                  <a:lnTo>
                    <a:pt x="1290" y="1720"/>
                  </a:lnTo>
                  <a:lnTo>
                    <a:pt x="1288" y="1835"/>
                  </a:lnTo>
                  <a:lnTo>
                    <a:pt x="1283" y="1946"/>
                  </a:lnTo>
                  <a:lnTo>
                    <a:pt x="1274" y="2051"/>
                  </a:lnTo>
                  <a:lnTo>
                    <a:pt x="1263" y="2153"/>
                  </a:lnTo>
                  <a:lnTo>
                    <a:pt x="1247" y="2250"/>
                  </a:lnTo>
                  <a:lnTo>
                    <a:pt x="1229" y="2342"/>
                  </a:lnTo>
                  <a:lnTo>
                    <a:pt x="1210" y="2430"/>
                  </a:lnTo>
                  <a:lnTo>
                    <a:pt x="1186" y="2511"/>
                  </a:lnTo>
                  <a:lnTo>
                    <a:pt x="1161" y="2588"/>
                  </a:lnTo>
                  <a:lnTo>
                    <a:pt x="1131" y="2661"/>
                  </a:lnTo>
                  <a:lnTo>
                    <a:pt x="1101" y="2727"/>
                  </a:lnTo>
                  <a:lnTo>
                    <a:pt x="1068" y="2788"/>
                  </a:lnTo>
                  <a:lnTo>
                    <a:pt x="1033" y="2844"/>
                  </a:lnTo>
                  <a:lnTo>
                    <a:pt x="997" y="2895"/>
                  </a:lnTo>
                  <a:lnTo>
                    <a:pt x="957" y="2939"/>
                  </a:lnTo>
                  <a:lnTo>
                    <a:pt x="918" y="2979"/>
                  </a:lnTo>
                  <a:lnTo>
                    <a:pt x="875" y="3012"/>
                  </a:lnTo>
                  <a:lnTo>
                    <a:pt x="832" y="3039"/>
                  </a:lnTo>
                  <a:lnTo>
                    <a:pt x="787" y="3061"/>
                  </a:lnTo>
                  <a:lnTo>
                    <a:pt x="742" y="3076"/>
                  </a:lnTo>
                  <a:lnTo>
                    <a:pt x="742" y="2288"/>
                  </a:lnTo>
                  <a:lnTo>
                    <a:pt x="738" y="2266"/>
                  </a:lnTo>
                  <a:lnTo>
                    <a:pt x="731" y="2246"/>
                  </a:lnTo>
                  <a:lnTo>
                    <a:pt x="720" y="2228"/>
                  </a:lnTo>
                  <a:lnTo>
                    <a:pt x="705" y="2213"/>
                  </a:lnTo>
                  <a:lnTo>
                    <a:pt x="687" y="2203"/>
                  </a:lnTo>
                  <a:lnTo>
                    <a:pt x="666" y="2195"/>
                  </a:lnTo>
                  <a:lnTo>
                    <a:pt x="645" y="2192"/>
                  </a:lnTo>
                  <a:lnTo>
                    <a:pt x="623" y="2195"/>
                  </a:lnTo>
                  <a:lnTo>
                    <a:pt x="603" y="2203"/>
                  </a:lnTo>
                  <a:lnTo>
                    <a:pt x="585" y="2213"/>
                  </a:lnTo>
                  <a:lnTo>
                    <a:pt x="571" y="2228"/>
                  </a:lnTo>
                  <a:lnTo>
                    <a:pt x="559" y="2246"/>
                  </a:lnTo>
                  <a:lnTo>
                    <a:pt x="552" y="2266"/>
                  </a:lnTo>
                  <a:lnTo>
                    <a:pt x="549" y="2288"/>
                  </a:lnTo>
                  <a:lnTo>
                    <a:pt x="549" y="3076"/>
                  </a:lnTo>
                  <a:lnTo>
                    <a:pt x="503" y="3061"/>
                  </a:lnTo>
                  <a:lnTo>
                    <a:pt x="458" y="3039"/>
                  </a:lnTo>
                  <a:lnTo>
                    <a:pt x="415" y="3012"/>
                  </a:lnTo>
                  <a:lnTo>
                    <a:pt x="372" y="2979"/>
                  </a:lnTo>
                  <a:lnTo>
                    <a:pt x="333" y="2939"/>
                  </a:lnTo>
                  <a:lnTo>
                    <a:pt x="293" y="2895"/>
                  </a:lnTo>
                  <a:lnTo>
                    <a:pt x="257" y="2844"/>
                  </a:lnTo>
                  <a:lnTo>
                    <a:pt x="222" y="2788"/>
                  </a:lnTo>
                  <a:lnTo>
                    <a:pt x="189" y="2727"/>
                  </a:lnTo>
                  <a:lnTo>
                    <a:pt x="159" y="2661"/>
                  </a:lnTo>
                  <a:lnTo>
                    <a:pt x="130" y="2588"/>
                  </a:lnTo>
                  <a:lnTo>
                    <a:pt x="105" y="2511"/>
                  </a:lnTo>
                  <a:lnTo>
                    <a:pt x="81" y="2430"/>
                  </a:lnTo>
                  <a:lnTo>
                    <a:pt x="61" y="2342"/>
                  </a:lnTo>
                  <a:lnTo>
                    <a:pt x="43" y="2250"/>
                  </a:lnTo>
                  <a:lnTo>
                    <a:pt x="27" y="2153"/>
                  </a:lnTo>
                  <a:lnTo>
                    <a:pt x="16" y="2051"/>
                  </a:lnTo>
                  <a:lnTo>
                    <a:pt x="8" y="1946"/>
                  </a:lnTo>
                  <a:lnTo>
                    <a:pt x="2" y="1835"/>
                  </a:lnTo>
                  <a:lnTo>
                    <a:pt x="0" y="1720"/>
                  </a:lnTo>
                  <a:lnTo>
                    <a:pt x="2" y="1607"/>
                  </a:lnTo>
                  <a:lnTo>
                    <a:pt x="8" y="1499"/>
                  </a:lnTo>
                  <a:lnTo>
                    <a:pt x="16" y="1394"/>
                  </a:lnTo>
                  <a:lnTo>
                    <a:pt x="28" y="1295"/>
                  </a:lnTo>
                  <a:lnTo>
                    <a:pt x="43" y="1198"/>
                  </a:lnTo>
                  <a:lnTo>
                    <a:pt x="60" y="1107"/>
                  </a:lnTo>
                  <a:lnTo>
                    <a:pt x="80" y="1019"/>
                  </a:lnTo>
                  <a:lnTo>
                    <a:pt x="101" y="935"/>
                  </a:lnTo>
                  <a:lnTo>
                    <a:pt x="124" y="855"/>
                  </a:lnTo>
                  <a:lnTo>
                    <a:pt x="150" y="780"/>
                  </a:lnTo>
                  <a:lnTo>
                    <a:pt x="176" y="707"/>
                  </a:lnTo>
                  <a:lnTo>
                    <a:pt x="205" y="639"/>
                  </a:lnTo>
                  <a:lnTo>
                    <a:pt x="233" y="573"/>
                  </a:lnTo>
                  <a:lnTo>
                    <a:pt x="263" y="513"/>
                  </a:lnTo>
                  <a:lnTo>
                    <a:pt x="292" y="455"/>
                  </a:lnTo>
                  <a:lnTo>
                    <a:pt x="322" y="401"/>
                  </a:lnTo>
                  <a:lnTo>
                    <a:pt x="353" y="352"/>
                  </a:lnTo>
                  <a:lnTo>
                    <a:pt x="383" y="305"/>
                  </a:lnTo>
                  <a:lnTo>
                    <a:pt x="412" y="261"/>
                  </a:lnTo>
                  <a:lnTo>
                    <a:pt x="441" y="222"/>
                  </a:lnTo>
                  <a:lnTo>
                    <a:pt x="468" y="186"/>
                  </a:lnTo>
                  <a:lnTo>
                    <a:pt x="496" y="153"/>
                  </a:lnTo>
                  <a:lnTo>
                    <a:pt x="521" y="124"/>
                  </a:lnTo>
                  <a:lnTo>
                    <a:pt x="545" y="97"/>
                  </a:lnTo>
                  <a:lnTo>
                    <a:pt x="566" y="74"/>
                  </a:lnTo>
                  <a:lnTo>
                    <a:pt x="585" y="54"/>
                  </a:lnTo>
                  <a:lnTo>
                    <a:pt x="603" y="38"/>
                  </a:lnTo>
                  <a:lnTo>
                    <a:pt x="617" y="24"/>
                  </a:lnTo>
                  <a:lnTo>
                    <a:pt x="629" y="14"/>
                  </a:lnTo>
                  <a:lnTo>
                    <a:pt x="637" y="7"/>
                  </a:lnTo>
                  <a:lnTo>
                    <a:pt x="644" y="1"/>
                  </a:lnTo>
                  <a:lnTo>
                    <a:pt x="64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7" name="Google Shape;10837;p24"/>
            <p:cNvSpPr/>
            <p:nvPr/>
          </p:nvSpPr>
          <p:spPr>
            <a:xfrm>
              <a:off x="5460" y="3689"/>
              <a:ext cx="63" cy="107"/>
            </a:xfrm>
            <a:custGeom>
              <a:rect b="b" l="l" r="r" t="t"/>
              <a:pathLst>
                <a:path extrusionOk="0" h="1072" w="631">
                  <a:moveTo>
                    <a:pt x="348" y="0"/>
                  </a:moveTo>
                  <a:lnTo>
                    <a:pt x="426" y="0"/>
                  </a:lnTo>
                  <a:lnTo>
                    <a:pt x="443" y="89"/>
                  </a:lnTo>
                  <a:lnTo>
                    <a:pt x="463" y="175"/>
                  </a:lnTo>
                  <a:lnTo>
                    <a:pt x="485" y="258"/>
                  </a:lnTo>
                  <a:lnTo>
                    <a:pt x="509" y="335"/>
                  </a:lnTo>
                  <a:lnTo>
                    <a:pt x="536" y="410"/>
                  </a:lnTo>
                  <a:lnTo>
                    <a:pt x="565" y="480"/>
                  </a:lnTo>
                  <a:lnTo>
                    <a:pt x="597" y="547"/>
                  </a:lnTo>
                  <a:lnTo>
                    <a:pt x="631" y="608"/>
                  </a:lnTo>
                  <a:lnTo>
                    <a:pt x="0" y="1072"/>
                  </a:lnTo>
                  <a:lnTo>
                    <a:pt x="0" y="295"/>
                  </a:lnTo>
                  <a:lnTo>
                    <a:pt x="3" y="255"/>
                  </a:lnTo>
                  <a:lnTo>
                    <a:pt x="13" y="216"/>
                  </a:lnTo>
                  <a:lnTo>
                    <a:pt x="27" y="180"/>
                  </a:lnTo>
                  <a:lnTo>
                    <a:pt x="47" y="146"/>
                  </a:lnTo>
                  <a:lnTo>
                    <a:pt x="72" y="115"/>
                  </a:lnTo>
                  <a:lnTo>
                    <a:pt x="102" y="86"/>
                  </a:lnTo>
                  <a:lnTo>
                    <a:pt x="136" y="61"/>
                  </a:lnTo>
                  <a:lnTo>
                    <a:pt x="172" y="40"/>
                  </a:lnTo>
                  <a:lnTo>
                    <a:pt x="213" y="22"/>
                  </a:lnTo>
                  <a:lnTo>
                    <a:pt x="255" y="10"/>
                  </a:lnTo>
                  <a:lnTo>
                    <a:pt x="301" y="2"/>
                  </a:lnTo>
                  <a:lnTo>
                    <a:pt x="34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38" name="Google Shape;10838;p24"/>
            <p:cNvSpPr/>
            <p:nvPr/>
          </p:nvSpPr>
          <p:spPr>
            <a:xfrm>
              <a:off x="5630" y="3689"/>
              <a:ext cx="63" cy="107"/>
            </a:xfrm>
            <a:custGeom>
              <a:rect b="b" l="l" r="r" t="t"/>
              <a:pathLst>
                <a:path extrusionOk="0" h="1072" w="631">
                  <a:moveTo>
                    <a:pt x="205" y="0"/>
                  </a:moveTo>
                  <a:lnTo>
                    <a:pt x="283" y="0"/>
                  </a:lnTo>
                  <a:lnTo>
                    <a:pt x="330" y="2"/>
                  </a:lnTo>
                  <a:lnTo>
                    <a:pt x="376" y="10"/>
                  </a:lnTo>
                  <a:lnTo>
                    <a:pt x="419" y="22"/>
                  </a:lnTo>
                  <a:lnTo>
                    <a:pt x="459" y="40"/>
                  </a:lnTo>
                  <a:lnTo>
                    <a:pt x="496" y="61"/>
                  </a:lnTo>
                  <a:lnTo>
                    <a:pt x="529" y="86"/>
                  </a:lnTo>
                  <a:lnTo>
                    <a:pt x="558" y="115"/>
                  </a:lnTo>
                  <a:lnTo>
                    <a:pt x="583" y="146"/>
                  </a:lnTo>
                  <a:lnTo>
                    <a:pt x="604" y="180"/>
                  </a:lnTo>
                  <a:lnTo>
                    <a:pt x="619" y="216"/>
                  </a:lnTo>
                  <a:lnTo>
                    <a:pt x="628" y="255"/>
                  </a:lnTo>
                  <a:lnTo>
                    <a:pt x="631" y="295"/>
                  </a:lnTo>
                  <a:lnTo>
                    <a:pt x="631" y="1072"/>
                  </a:lnTo>
                  <a:lnTo>
                    <a:pt x="0" y="608"/>
                  </a:lnTo>
                  <a:lnTo>
                    <a:pt x="34" y="547"/>
                  </a:lnTo>
                  <a:lnTo>
                    <a:pt x="66" y="480"/>
                  </a:lnTo>
                  <a:lnTo>
                    <a:pt x="95" y="410"/>
                  </a:lnTo>
                  <a:lnTo>
                    <a:pt x="122" y="335"/>
                  </a:lnTo>
                  <a:lnTo>
                    <a:pt x="146" y="258"/>
                  </a:lnTo>
                  <a:lnTo>
                    <a:pt x="168" y="175"/>
                  </a:lnTo>
                  <a:lnTo>
                    <a:pt x="188" y="89"/>
                  </a:lnTo>
                  <a:lnTo>
                    <a:pt x="20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39" name="Google Shape;10839;p24"/>
          <p:cNvGrpSpPr/>
          <p:nvPr/>
        </p:nvGrpSpPr>
        <p:grpSpPr>
          <a:xfrm>
            <a:off x="17495600" y="14701905"/>
            <a:ext cx="547459" cy="610347"/>
            <a:chOff x="5915" y="2639"/>
            <a:chExt cx="305" cy="340"/>
          </a:xfrm>
        </p:grpSpPr>
        <p:sp>
          <p:nvSpPr>
            <p:cNvPr id="10840" name="Google Shape;10840;p24"/>
            <p:cNvSpPr/>
            <p:nvPr/>
          </p:nvSpPr>
          <p:spPr>
            <a:xfrm>
              <a:off x="5994" y="2639"/>
              <a:ext cx="144" cy="187"/>
            </a:xfrm>
            <a:custGeom>
              <a:rect b="b" l="l" r="r" t="t"/>
              <a:pathLst>
                <a:path extrusionOk="0" h="1870" w="1440">
                  <a:moveTo>
                    <a:pt x="720" y="0"/>
                  </a:moveTo>
                  <a:lnTo>
                    <a:pt x="762" y="4"/>
                  </a:lnTo>
                  <a:lnTo>
                    <a:pt x="802" y="13"/>
                  </a:lnTo>
                  <a:lnTo>
                    <a:pt x="838" y="28"/>
                  </a:lnTo>
                  <a:lnTo>
                    <a:pt x="872" y="50"/>
                  </a:lnTo>
                  <a:lnTo>
                    <a:pt x="902" y="75"/>
                  </a:lnTo>
                  <a:lnTo>
                    <a:pt x="928" y="105"/>
                  </a:lnTo>
                  <a:lnTo>
                    <a:pt x="949" y="139"/>
                  </a:lnTo>
                  <a:lnTo>
                    <a:pt x="964" y="176"/>
                  </a:lnTo>
                  <a:lnTo>
                    <a:pt x="975" y="216"/>
                  </a:lnTo>
                  <a:lnTo>
                    <a:pt x="978" y="257"/>
                  </a:lnTo>
                  <a:lnTo>
                    <a:pt x="978" y="1081"/>
                  </a:lnTo>
                  <a:lnTo>
                    <a:pt x="1356" y="1081"/>
                  </a:lnTo>
                  <a:lnTo>
                    <a:pt x="1382" y="1082"/>
                  </a:lnTo>
                  <a:lnTo>
                    <a:pt x="1403" y="1086"/>
                  </a:lnTo>
                  <a:lnTo>
                    <a:pt x="1419" y="1092"/>
                  </a:lnTo>
                  <a:lnTo>
                    <a:pt x="1431" y="1101"/>
                  </a:lnTo>
                  <a:lnTo>
                    <a:pt x="1438" y="1112"/>
                  </a:lnTo>
                  <a:lnTo>
                    <a:pt x="1440" y="1125"/>
                  </a:lnTo>
                  <a:lnTo>
                    <a:pt x="1437" y="1140"/>
                  </a:lnTo>
                  <a:lnTo>
                    <a:pt x="1428" y="1156"/>
                  </a:lnTo>
                  <a:lnTo>
                    <a:pt x="1415" y="1174"/>
                  </a:lnTo>
                  <a:lnTo>
                    <a:pt x="1398" y="1193"/>
                  </a:lnTo>
                  <a:lnTo>
                    <a:pt x="719" y="1870"/>
                  </a:lnTo>
                  <a:lnTo>
                    <a:pt x="42" y="1193"/>
                  </a:lnTo>
                  <a:lnTo>
                    <a:pt x="25" y="1174"/>
                  </a:lnTo>
                  <a:lnTo>
                    <a:pt x="12" y="1156"/>
                  </a:lnTo>
                  <a:lnTo>
                    <a:pt x="3" y="1140"/>
                  </a:lnTo>
                  <a:lnTo>
                    <a:pt x="0" y="1125"/>
                  </a:lnTo>
                  <a:lnTo>
                    <a:pt x="2" y="1112"/>
                  </a:lnTo>
                  <a:lnTo>
                    <a:pt x="9" y="1101"/>
                  </a:lnTo>
                  <a:lnTo>
                    <a:pt x="20" y="1092"/>
                  </a:lnTo>
                  <a:lnTo>
                    <a:pt x="36" y="1086"/>
                  </a:lnTo>
                  <a:lnTo>
                    <a:pt x="58" y="1082"/>
                  </a:lnTo>
                  <a:lnTo>
                    <a:pt x="84" y="1081"/>
                  </a:lnTo>
                  <a:lnTo>
                    <a:pt x="463" y="1081"/>
                  </a:lnTo>
                  <a:lnTo>
                    <a:pt x="463" y="257"/>
                  </a:lnTo>
                  <a:lnTo>
                    <a:pt x="466" y="216"/>
                  </a:lnTo>
                  <a:lnTo>
                    <a:pt x="476" y="176"/>
                  </a:lnTo>
                  <a:lnTo>
                    <a:pt x="491" y="139"/>
                  </a:lnTo>
                  <a:lnTo>
                    <a:pt x="512" y="105"/>
                  </a:lnTo>
                  <a:lnTo>
                    <a:pt x="538" y="75"/>
                  </a:lnTo>
                  <a:lnTo>
                    <a:pt x="568" y="50"/>
                  </a:lnTo>
                  <a:lnTo>
                    <a:pt x="601" y="28"/>
                  </a:lnTo>
                  <a:lnTo>
                    <a:pt x="639" y="13"/>
                  </a:lnTo>
                  <a:lnTo>
                    <a:pt x="679" y="4"/>
                  </a:lnTo>
                  <a:lnTo>
                    <a:pt x="72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41" name="Google Shape;10841;p24"/>
            <p:cNvSpPr/>
            <p:nvPr/>
          </p:nvSpPr>
          <p:spPr>
            <a:xfrm>
              <a:off x="5915" y="2805"/>
              <a:ext cx="305" cy="174"/>
            </a:xfrm>
            <a:custGeom>
              <a:rect b="b" l="l" r="r" t="t"/>
              <a:pathLst>
                <a:path extrusionOk="0" h="1737" w="3047">
                  <a:moveTo>
                    <a:pt x="64" y="0"/>
                  </a:moveTo>
                  <a:lnTo>
                    <a:pt x="454" y="0"/>
                  </a:lnTo>
                  <a:lnTo>
                    <a:pt x="475" y="3"/>
                  </a:lnTo>
                  <a:lnTo>
                    <a:pt x="492" y="12"/>
                  </a:lnTo>
                  <a:lnTo>
                    <a:pt x="506" y="26"/>
                  </a:lnTo>
                  <a:lnTo>
                    <a:pt x="515" y="44"/>
                  </a:lnTo>
                  <a:lnTo>
                    <a:pt x="519" y="64"/>
                  </a:lnTo>
                  <a:lnTo>
                    <a:pt x="519" y="1218"/>
                  </a:lnTo>
                  <a:lnTo>
                    <a:pt x="2529" y="1218"/>
                  </a:lnTo>
                  <a:lnTo>
                    <a:pt x="2529" y="64"/>
                  </a:lnTo>
                  <a:lnTo>
                    <a:pt x="2532" y="44"/>
                  </a:lnTo>
                  <a:lnTo>
                    <a:pt x="2540" y="26"/>
                  </a:lnTo>
                  <a:lnTo>
                    <a:pt x="2554" y="12"/>
                  </a:lnTo>
                  <a:lnTo>
                    <a:pt x="2573" y="3"/>
                  </a:lnTo>
                  <a:lnTo>
                    <a:pt x="2593" y="0"/>
                  </a:lnTo>
                  <a:lnTo>
                    <a:pt x="2983" y="0"/>
                  </a:lnTo>
                  <a:lnTo>
                    <a:pt x="3003" y="3"/>
                  </a:lnTo>
                  <a:lnTo>
                    <a:pt x="3020" y="12"/>
                  </a:lnTo>
                  <a:lnTo>
                    <a:pt x="3034" y="26"/>
                  </a:lnTo>
                  <a:lnTo>
                    <a:pt x="3044" y="44"/>
                  </a:lnTo>
                  <a:lnTo>
                    <a:pt x="3047" y="64"/>
                  </a:lnTo>
                  <a:lnTo>
                    <a:pt x="3047" y="1381"/>
                  </a:lnTo>
                  <a:lnTo>
                    <a:pt x="3044" y="1430"/>
                  </a:lnTo>
                  <a:lnTo>
                    <a:pt x="3034" y="1476"/>
                  </a:lnTo>
                  <a:lnTo>
                    <a:pt x="3019" y="1519"/>
                  </a:lnTo>
                  <a:lnTo>
                    <a:pt x="2998" y="1561"/>
                  </a:lnTo>
                  <a:lnTo>
                    <a:pt x="2973" y="1598"/>
                  </a:lnTo>
                  <a:lnTo>
                    <a:pt x="2943" y="1632"/>
                  </a:lnTo>
                  <a:lnTo>
                    <a:pt x="2909" y="1663"/>
                  </a:lnTo>
                  <a:lnTo>
                    <a:pt x="2870" y="1688"/>
                  </a:lnTo>
                  <a:lnTo>
                    <a:pt x="2829" y="1709"/>
                  </a:lnTo>
                  <a:lnTo>
                    <a:pt x="2785" y="1724"/>
                  </a:lnTo>
                  <a:lnTo>
                    <a:pt x="2739" y="1733"/>
                  </a:lnTo>
                  <a:lnTo>
                    <a:pt x="2691" y="1737"/>
                  </a:lnTo>
                  <a:lnTo>
                    <a:pt x="355" y="1737"/>
                  </a:lnTo>
                  <a:lnTo>
                    <a:pt x="307" y="1733"/>
                  </a:lnTo>
                  <a:lnTo>
                    <a:pt x="261" y="1724"/>
                  </a:lnTo>
                  <a:lnTo>
                    <a:pt x="218" y="1709"/>
                  </a:lnTo>
                  <a:lnTo>
                    <a:pt x="176" y="1688"/>
                  </a:lnTo>
                  <a:lnTo>
                    <a:pt x="139" y="1663"/>
                  </a:lnTo>
                  <a:lnTo>
                    <a:pt x="104" y="1632"/>
                  </a:lnTo>
                  <a:lnTo>
                    <a:pt x="74" y="1598"/>
                  </a:lnTo>
                  <a:lnTo>
                    <a:pt x="48" y="1561"/>
                  </a:lnTo>
                  <a:lnTo>
                    <a:pt x="28" y="1519"/>
                  </a:lnTo>
                  <a:lnTo>
                    <a:pt x="13" y="1476"/>
                  </a:lnTo>
                  <a:lnTo>
                    <a:pt x="3" y="1430"/>
                  </a:lnTo>
                  <a:lnTo>
                    <a:pt x="0" y="1381"/>
                  </a:lnTo>
                  <a:lnTo>
                    <a:pt x="0" y="64"/>
                  </a:lnTo>
                  <a:lnTo>
                    <a:pt x="2" y="46"/>
                  </a:lnTo>
                  <a:lnTo>
                    <a:pt x="9" y="31"/>
                  </a:lnTo>
                  <a:lnTo>
                    <a:pt x="19" y="18"/>
                  </a:lnTo>
                  <a:lnTo>
                    <a:pt x="32" y="8"/>
                  </a:lnTo>
                  <a:lnTo>
                    <a:pt x="47" y="2"/>
                  </a:lnTo>
                  <a:lnTo>
                    <a:pt x="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42" name="Google Shape;10842;p24"/>
          <p:cNvGrpSpPr/>
          <p:nvPr/>
        </p:nvGrpSpPr>
        <p:grpSpPr>
          <a:xfrm>
            <a:off x="18774347" y="14680841"/>
            <a:ext cx="631241" cy="624882"/>
            <a:chOff x="6350" y="3139"/>
            <a:chExt cx="304" cy="301"/>
          </a:xfrm>
        </p:grpSpPr>
        <p:sp>
          <p:nvSpPr>
            <p:cNvPr id="10843" name="Google Shape;10843;p24"/>
            <p:cNvSpPr/>
            <p:nvPr/>
          </p:nvSpPr>
          <p:spPr>
            <a:xfrm>
              <a:off x="6350" y="3139"/>
              <a:ext cx="304" cy="301"/>
            </a:xfrm>
            <a:custGeom>
              <a:rect b="b" l="l" r="r" t="t"/>
              <a:pathLst>
                <a:path extrusionOk="0" h="3340" w="3374">
                  <a:moveTo>
                    <a:pt x="563" y="350"/>
                  </a:moveTo>
                  <a:lnTo>
                    <a:pt x="526" y="354"/>
                  </a:lnTo>
                  <a:lnTo>
                    <a:pt x="491" y="364"/>
                  </a:lnTo>
                  <a:lnTo>
                    <a:pt x="458" y="379"/>
                  </a:lnTo>
                  <a:lnTo>
                    <a:pt x="429" y="401"/>
                  </a:lnTo>
                  <a:lnTo>
                    <a:pt x="403" y="426"/>
                  </a:lnTo>
                  <a:lnTo>
                    <a:pt x="382" y="455"/>
                  </a:lnTo>
                  <a:lnTo>
                    <a:pt x="366" y="488"/>
                  </a:lnTo>
                  <a:lnTo>
                    <a:pt x="356" y="523"/>
                  </a:lnTo>
                  <a:lnTo>
                    <a:pt x="352" y="560"/>
                  </a:lnTo>
                  <a:lnTo>
                    <a:pt x="352" y="2028"/>
                  </a:lnTo>
                  <a:lnTo>
                    <a:pt x="356" y="2065"/>
                  </a:lnTo>
                  <a:lnTo>
                    <a:pt x="366" y="2100"/>
                  </a:lnTo>
                  <a:lnTo>
                    <a:pt x="382" y="2133"/>
                  </a:lnTo>
                  <a:lnTo>
                    <a:pt x="403" y="2161"/>
                  </a:lnTo>
                  <a:lnTo>
                    <a:pt x="429" y="2188"/>
                  </a:lnTo>
                  <a:lnTo>
                    <a:pt x="458" y="2208"/>
                  </a:lnTo>
                  <a:lnTo>
                    <a:pt x="491" y="2224"/>
                  </a:lnTo>
                  <a:lnTo>
                    <a:pt x="526" y="2234"/>
                  </a:lnTo>
                  <a:lnTo>
                    <a:pt x="563" y="2238"/>
                  </a:lnTo>
                  <a:lnTo>
                    <a:pt x="1437" y="2238"/>
                  </a:lnTo>
                  <a:lnTo>
                    <a:pt x="1437" y="2609"/>
                  </a:lnTo>
                  <a:lnTo>
                    <a:pt x="1802" y="2315"/>
                  </a:lnTo>
                  <a:lnTo>
                    <a:pt x="1899" y="2238"/>
                  </a:lnTo>
                  <a:lnTo>
                    <a:pt x="2811" y="2238"/>
                  </a:lnTo>
                  <a:lnTo>
                    <a:pt x="2848" y="2234"/>
                  </a:lnTo>
                  <a:lnTo>
                    <a:pt x="2885" y="2224"/>
                  </a:lnTo>
                  <a:lnTo>
                    <a:pt x="2917" y="2208"/>
                  </a:lnTo>
                  <a:lnTo>
                    <a:pt x="2947" y="2188"/>
                  </a:lnTo>
                  <a:lnTo>
                    <a:pt x="2972" y="2161"/>
                  </a:lnTo>
                  <a:lnTo>
                    <a:pt x="2993" y="2133"/>
                  </a:lnTo>
                  <a:lnTo>
                    <a:pt x="3009" y="2100"/>
                  </a:lnTo>
                  <a:lnTo>
                    <a:pt x="3019" y="2065"/>
                  </a:lnTo>
                  <a:lnTo>
                    <a:pt x="3023" y="2028"/>
                  </a:lnTo>
                  <a:lnTo>
                    <a:pt x="3023" y="560"/>
                  </a:lnTo>
                  <a:lnTo>
                    <a:pt x="3019" y="523"/>
                  </a:lnTo>
                  <a:lnTo>
                    <a:pt x="3009" y="488"/>
                  </a:lnTo>
                  <a:lnTo>
                    <a:pt x="2993" y="455"/>
                  </a:lnTo>
                  <a:lnTo>
                    <a:pt x="2972" y="426"/>
                  </a:lnTo>
                  <a:lnTo>
                    <a:pt x="2947" y="401"/>
                  </a:lnTo>
                  <a:lnTo>
                    <a:pt x="2917" y="379"/>
                  </a:lnTo>
                  <a:lnTo>
                    <a:pt x="2885" y="364"/>
                  </a:lnTo>
                  <a:lnTo>
                    <a:pt x="2848" y="354"/>
                  </a:lnTo>
                  <a:lnTo>
                    <a:pt x="2811" y="350"/>
                  </a:lnTo>
                  <a:lnTo>
                    <a:pt x="563" y="350"/>
                  </a:lnTo>
                  <a:close/>
                  <a:moveTo>
                    <a:pt x="563" y="0"/>
                  </a:moveTo>
                  <a:lnTo>
                    <a:pt x="2811" y="0"/>
                  </a:lnTo>
                  <a:lnTo>
                    <a:pt x="2873" y="3"/>
                  </a:lnTo>
                  <a:lnTo>
                    <a:pt x="2932" y="14"/>
                  </a:lnTo>
                  <a:lnTo>
                    <a:pt x="2989" y="29"/>
                  </a:lnTo>
                  <a:lnTo>
                    <a:pt x="3044" y="50"/>
                  </a:lnTo>
                  <a:lnTo>
                    <a:pt x="3095" y="77"/>
                  </a:lnTo>
                  <a:lnTo>
                    <a:pt x="3144" y="109"/>
                  </a:lnTo>
                  <a:lnTo>
                    <a:pt x="3189" y="145"/>
                  </a:lnTo>
                  <a:lnTo>
                    <a:pt x="3229" y="185"/>
                  </a:lnTo>
                  <a:lnTo>
                    <a:pt x="3266" y="230"/>
                  </a:lnTo>
                  <a:lnTo>
                    <a:pt x="3298" y="278"/>
                  </a:lnTo>
                  <a:lnTo>
                    <a:pt x="3324" y="330"/>
                  </a:lnTo>
                  <a:lnTo>
                    <a:pt x="3346" y="384"/>
                  </a:lnTo>
                  <a:lnTo>
                    <a:pt x="3362" y="440"/>
                  </a:lnTo>
                  <a:lnTo>
                    <a:pt x="3371" y="499"/>
                  </a:lnTo>
                  <a:lnTo>
                    <a:pt x="3374" y="560"/>
                  </a:lnTo>
                  <a:lnTo>
                    <a:pt x="3374" y="2028"/>
                  </a:lnTo>
                  <a:lnTo>
                    <a:pt x="3371" y="2088"/>
                  </a:lnTo>
                  <a:lnTo>
                    <a:pt x="3362" y="2148"/>
                  </a:lnTo>
                  <a:lnTo>
                    <a:pt x="3346" y="2204"/>
                  </a:lnTo>
                  <a:lnTo>
                    <a:pt x="3324" y="2258"/>
                  </a:lnTo>
                  <a:lnTo>
                    <a:pt x="3298" y="2310"/>
                  </a:lnTo>
                  <a:lnTo>
                    <a:pt x="3266" y="2357"/>
                  </a:lnTo>
                  <a:lnTo>
                    <a:pt x="3229" y="2402"/>
                  </a:lnTo>
                  <a:lnTo>
                    <a:pt x="3189" y="2442"/>
                  </a:lnTo>
                  <a:lnTo>
                    <a:pt x="3144" y="2479"/>
                  </a:lnTo>
                  <a:lnTo>
                    <a:pt x="3095" y="2511"/>
                  </a:lnTo>
                  <a:lnTo>
                    <a:pt x="3044" y="2538"/>
                  </a:lnTo>
                  <a:lnTo>
                    <a:pt x="2989" y="2559"/>
                  </a:lnTo>
                  <a:lnTo>
                    <a:pt x="2932" y="2575"/>
                  </a:lnTo>
                  <a:lnTo>
                    <a:pt x="2873" y="2584"/>
                  </a:lnTo>
                  <a:lnTo>
                    <a:pt x="2811" y="2587"/>
                  </a:lnTo>
                  <a:lnTo>
                    <a:pt x="2023" y="2587"/>
                  </a:lnTo>
                  <a:lnTo>
                    <a:pt x="1084" y="3340"/>
                  </a:lnTo>
                  <a:lnTo>
                    <a:pt x="1084" y="2587"/>
                  </a:lnTo>
                  <a:lnTo>
                    <a:pt x="563" y="2587"/>
                  </a:lnTo>
                  <a:lnTo>
                    <a:pt x="502" y="2584"/>
                  </a:lnTo>
                  <a:lnTo>
                    <a:pt x="443" y="2575"/>
                  </a:lnTo>
                  <a:lnTo>
                    <a:pt x="386" y="2559"/>
                  </a:lnTo>
                  <a:lnTo>
                    <a:pt x="332" y="2538"/>
                  </a:lnTo>
                  <a:lnTo>
                    <a:pt x="279" y="2511"/>
                  </a:lnTo>
                  <a:lnTo>
                    <a:pt x="231" y="2479"/>
                  </a:lnTo>
                  <a:lnTo>
                    <a:pt x="187" y="2442"/>
                  </a:lnTo>
                  <a:lnTo>
                    <a:pt x="146" y="2402"/>
                  </a:lnTo>
                  <a:lnTo>
                    <a:pt x="109" y="2357"/>
                  </a:lnTo>
                  <a:lnTo>
                    <a:pt x="78" y="2310"/>
                  </a:lnTo>
                  <a:lnTo>
                    <a:pt x="50" y="2258"/>
                  </a:lnTo>
                  <a:lnTo>
                    <a:pt x="29" y="2204"/>
                  </a:lnTo>
                  <a:lnTo>
                    <a:pt x="13" y="2148"/>
                  </a:lnTo>
                  <a:lnTo>
                    <a:pt x="3" y="2088"/>
                  </a:lnTo>
                  <a:lnTo>
                    <a:pt x="0" y="2028"/>
                  </a:lnTo>
                  <a:lnTo>
                    <a:pt x="0" y="560"/>
                  </a:lnTo>
                  <a:lnTo>
                    <a:pt x="3" y="499"/>
                  </a:lnTo>
                  <a:lnTo>
                    <a:pt x="13" y="440"/>
                  </a:lnTo>
                  <a:lnTo>
                    <a:pt x="29" y="384"/>
                  </a:lnTo>
                  <a:lnTo>
                    <a:pt x="50" y="330"/>
                  </a:lnTo>
                  <a:lnTo>
                    <a:pt x="78" y="278"/>
                  </a:lnTo>
                  <a:lnTo>
                    <a:pt x="109" y="230"/>
                  </a:lnTo>
                  <a:lnTo>
                    <a:pt x="146" y="185"/>
                  </a:lnTo>
                  <a:lnTo>
                    <a:pt x="187" y="145"/>
                  </a:lnTo>
                  <a:lnTo>
                    <a:pt x="231" y="109"/>
                  </a:lnTo>
                  <a:lnTo>
                    <a:pt x="279" y="77"/>
                  </a:lnTo>
                  <a:lnTo>
                    <a:pt x="332" y="50"/>
                  </a:lnTo>
                  <a:lnTo>
                    <a:pt x="386" y="29"/>
                  </a:lnTo>
                  <a:lnTo>
                    <a:pt x="443" y="14"/>
                  </a:lnTo>
                  <a:lnTo>
                    <a:pt x="502" y="3"/>
                  </a:lnTo>
                  <a:lnTo>
                    <a:pt x="5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44" name="Google Shape;10844;p24"/>
            <p:cNvSpPr/>
            <p:nvPr/>
          </p:nvSpPr>
          <p:spPr>
            <a:xfrm>
              <a:off x="6419" y="3238"/>
              <a:ext cx="37" cy="38"/>
            </a:xfrm>
            <a:custGeom>
              <a:rect b="b" l="l" r="r" t="t"/>
              <a:pathLst>
                <a:path extrusionOk="0" h="408" w="409">
                  <a:moveTo>
                    <a:pt x="204" y="0"/>
                  </a:moveTo>
                  <a:lnTo>
                    <a:pt x="241" y="3"/>
                  </a:lnTo>
                  <a:lnTo>
                    <a:pt x="276" y="12"/>
                  </a:lnTo>
                  <a:lnTo>
                    <a:pt x="308" y="28"/>
                  </a:lnTo>
                  <a:lnTo>
                    <a:pt x="337" y="48"/>
                  </a:lnTo>
                  <a:lnTo>
                    <a:pt x="361" y="73"/>
                  </a:lnTo>
                  <a:lnTo>
                    <a:pt x="382" y="101"/>
                  </a:lnTo>
                  <a:lnTo>
                    <a:pt x="396" y="133"/>
                  </a:lnTo>
                  <a:lnTo>
                    <a:pt x="406" y="167"/>
                  </a:lnTo>
                  <a:lnTo>
                    <a:pt x="409" y="204"/>
                  </a:lnTo>
                  <a:lnTo>
                    <a:pt x="406" y="240"/>
                  </a:lnTo>
                  <a:lnTo>
                    <a:pt x="396" y="275"/>
                  </a:lnTo>
                  <a:lnTo>
                    <a:pt x="382" y="307"/>
                  </a:lnTo>
                  <a:lnTo>
                    <a:pt x="361" y="335"/>
                  </a:lnTo>
                  <a:lnTo>
                    <a:pt x="337" y="360"/>
                  </a:lnTo>
                  <a:lnTo>
                    <a:pt x="308" y="380"/>
                  </a:lnTo>
                  <a:lnTo>
                    <a:pt x="276" y="395"/>
                  </a:lnTo>
                  <a:lnTo>
                    <a:pt x="241" y="405"/>
                  </a:lnTo>
                  <a:lnTo>
                    <a:pt x="204" y="408"/>
                  </a:lnTo>
                  <a:lnTo>
                    <a:pt x="167" y="405"/>
                  </a:lnTo>
                  <a:lnTo>
                    <a:pt x="133" y="395"/>
                  </a:lnTo>
                  <a:lnTo>
                    <a:pt x="101" y="380"/>
                  </a:lnTo>
                  <a:lnTo>
                    <a:pt x="72" y="360"/>
                  </a:lnTo>
                  <a:lnTo>
                    <a:pt x="48" y="335"/>
                  </a:lnTo>
                  <a:lnTo>
                    <a:pt x="27" y="307"/>
                  </a:lnTo>
                  <a:lnTo>
                    <a:pt x="12" y="275"/>
                  </a:lnTo>
                  <a:lnTo>
                    <a:pt x="3" y="240"/>
                  </a:lnTo>
                  <a:lnTo>
                    <a:pt x="0" y="204"/>
                  </a:lnTo>
                  <a:lnTo>
                    <a:pt x="3" y="167"/>
                  </a:lnTo>
                  <a:lnTo>
                    <a:pt x="12" y="133"/>
                  </a:lnTo>
                  <a:lnTo>
                    <a:pt x="27" y="101"/>
                  </a:lnTo>
                  <a:lnTo>
                    <a:pt x="48" y="73"/>
                  </a:lnTo>
                  <a:lnTo>
                    <a:pt x="72" y="48"/>
                  </a:lnTo>
                  <a:lnTo>
                    <a:pt x="101" y="28"/>
                  </a:lnTo>
                  <a:lnTo>
                    <a:pt x="133" y="12"/>
                  </a:lnTo>
                  <a:lnTo>
                    <a:pt x="167" y="3"/>
                  </a:lnTo>
                  <a:lnTo>
                    <a:pt x="20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45" name="Google Shape;10845;p24"/>
            <p:cNvSpPr/>
            <p:nvPr/>
          </p:nvSpPr>
          <p:spPr>
            <a:xfrm>
              <a:off x="6485" y="3238"/>
              <a:ext cx="37" cy="38"/>
            </a:xfrm>
            <a:custGeom>
              <a:rect b="b" l="l" r="r" t="t"/>
              <a:pathLst>
                <a:path extrusionOk="0" h="408" w="409">
                  <a:moveTo>
                    <a:pt x="205" y="0"/>
                  </a:moveTo>
                  <a:lnTo>
                    <a:pt x="241" y="3"/>
                  </a:lnTo>
                  <a:lnTo>
                    <a:pt x="276" y="12"/>
                  </a:lnTo>
                  <a:lnTo>
                    <a:pt x="308" y="28"/>
                  </a:lnTo>
                  <a:lnTo>
                    <a:pt x="337" y="48"/>
                  </a:lnTo>
                  <a:lnTo>
                    <a:pt x="361" y="73"/>
                  </a:lnTo>
                  <a:lnTo>
                    <a:pt x="382" y="101"/>
                  </a:lnTo>
                  <a:lnTo>
                    <a:pt x="397" y="133"/>
                  </a:lnTo>
                  <a:lnTo>
                    <a:pt x="406" y="167"/>
                  </a:lnTo>
                  <a:lnTo>
                    <a:pt x="409" y="204"/>
                  </a:lnTo>
                  <a:lnTo>
                    <a:pt x="406" y="240"/>
                  </a:lnTo>
                  <a:lnTo>
                    <a:pt x="397" y="275"/>
                  </a:lnTo>
                  <a:lnTo>
                    <a:pt x="382" y="307"/>
                  </a:lnTo>
                  <a:lnTo>
                    <a:pt x="361" y="335"/>
                  </a:lnTo>
                  <a:lnTo>
                    <a:pt x="337" y="360"/>
                  </a:lnTo>
                  <a:lnTo>
                    <a:pt x="308" y="380"/>
                  </a:lnTo>
                  <a:lnTo>
                    <a:pt x="276" y="395"/>
                  </a:lnTo>
                  <a:lnTo>
                    <a:pt x="241" y="405"/>
                  </a:lnTo>
                  <a:lnTo>
                    <a:pt x="205" y="408"/>
                  </a:lnTo>
                  <a:lnTo>
                    <a:pt x="167" y="405"/>
                  </a:lnTo>
                  <a:lnTo>
                    <a:pt x="133" y="395"/>
                  </a:lnTo>
                  <a:lnTo>
                    <a:pt x="101" y="380"/>
                  </a:lnTo>
                  <a:lnTo>
                    <a:pt x="72" y="360"/>
                  </a:lnTo>
                  <a:lnTo>
                    <a:pt x="48" y="335"/>
                  </a:lnTo>
                  <a:lnTo>
                    <a:pt x="28" y="307"/>
                  </a:lnTo>
                  <a:lnTo>
                    <a:pt x="13" y="275"/>
                  </a:lnTo>
                  <a:lnTo>
                    <a:pt x="3" y="240"/>
                  </a:lnTo>
                  <a:lnTo>
                    <a:pt x="0" y="204"/>
                  </a:lnTo>
                  <a:lnTo>
                    <a:pt x="3" y="167"/>
                  </a:lnTo>
                  <a:lnTo>
                    <a:pt x="13" y="133"/>
                  </a:lnTo>
                  <a:lnTo>
                    <a:pt x="28" y="101"/>
                  </a:lnTo>
                  <a:lnTo>
                    <a:pt x="48" y="73"/>
                  </a:lnTo>
                  <a:lnTo>
                    <a:pt x="72" y="48"/>
                  </a:lnTo>
                  <a:lnTo>
                    <a:pt x="101" y="28"/>
                  </a:lnTo>
                  <a:lnTo>
                    <a:pt x="133" y="12"/>
                  </a:lnTo>
                  <a:lnTo>
                    <a:pt x="167" y="3"/>
                  </a:lnTo>
                  <a:lnTo>
                    <a:pt x="20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46" name="Google Shape;10846;p24"/>
            <p:cNvSpPr/>
            <p:nvPr/>
          </p:nvSpPr>
          <p:spPr>
            <a:xfrm>
              <a:off x="6550" y="3238"/>
              <a:ext cx="38" cy="38"/>
            </a:xfrm>
            <a:custGeom>
              <a:rect b="b" l="l" r="r" t="t"/>
              <a:pathLst>
                <a:path extrusionOk="0" h="408" w="410">
                  <a:moveTo>
                    <a:pt x="205" y="0"/>
                  </a:moveTo>
                  <a:lnTo>
                    <a:pt x="241" y="3"/>
                  </a:lnTo>
                  <a:lnTo>
                    <a:pt x="276" y="12"/>
                  </a:lnTo>
                  <a:lnTo>
                    <a:pt x="308" y="28"/>
                  </a:lnTo>
                  <a:lnTo>
                    <a:pt x="337" y="48"/>
                  </a:lnTo>
                  <a:lnTo>
                    <a:pt x="362" y="73"/>
                  </a:lnTo>
                  <a:lnTo>
                    <a:pt x="382" y="101"/>
                  </a:lnTo>
                  <a:lnTo>
                    <a:pt x="397" y="133"/>
                  </a:lnTo>
                  <a:lnTo>
                    <a:pt x="407" y="167"/>
                  </a:lnTo>
                  <a:lnTo>
                    <a:pt x="410" y="204"/>
                  </a:lnTo>
                  <a:lnTo>
                    <a:pt x="407" y="240"/>
                  </a:lnTo>
                  <a:lnTo>
                    <a:pt x="397" y="275"/>
                  </a:lnTo>
                  <a:lnTo>
                    <a:pt x="382" y="307"/>
                  </a:lnTo>
                  <a:lnTo>
                    <a:pt x="362" y="335"/>
                  </a:lnTo>
                  <a:lnTo>
                    <a:pt x="337" y="360"/>
                  </a:lnTo>
                  <a:lnTo>
                    <a:pt x="308" y="380"/>
                  </a:lnTo>
                  <a:lnTo>
                    <a:pt x="276" y="395"/>
                  </a:lnTo>
                  <a:lnTo>
                    <a:pt x="241" y="405"/>
                  </a:lnTo>
                  <a:lnTo>
                    <a:pt x="205" y="408"/>
                  </a:lnTo>
                  <a:lnTo>
                    <a:pt x="168" y="405"/>
                  </a:lnTo>
                  <a:lnTo>
                    <a:pt x="133" y="395"/>
                  </a:lnTo>
                  <a:lnTo>
                    <a:pt x="101" y="380"/>
                  </a:lnTo>
                  <a:lnTo>
                    <a:pt x="73" y="360"/>
                  </a:lnTo>
                  <a:lnTo>
                    <a:pt x="48" y="335"/>
                  </a:lnTo>
                  <a:lnTo>
                    <a:pt x="28" y="307"/>
                  </a:lnTo>
                  <a:lnTo>
                    <a:pt x="13" y="275"/>
                  </a:lnTo>
                  <a:lnTo>
                    <a:pt x="3" y="240"/>
                  </a:lnTo>
                  <a:lnTo>
                    <a:pt x="0" y="204"/>
                  </a:lnTo>
                  <a:lnTo>
                    <a:pt x="3" y="167"/>
                  </a:lnTo>
                  <a:lnTo>
                    <a:pt x="13" y="133"/>
                  </a:lnTo>
                  <a:lnTo>
                    <a:pt x="28" y="101"/>
                  </a:lnTo>
                  <a:lnTo>
                    <a:pt x="48" y="73"/>
                  </a:lnTo>
                  <a:lnTo>
                    <a:pt x="73" y="48"/>
                  </a:lnTo>
                  <a:lnTo>
                    <a:pt x="101" y="28"/>
                  </a:lnTo>
                  <a:lnTo>
                    <a:pt x="133" y="12"/>
                  </a:lnTo>
                  <a:lnTo>
                    <a:pt x="168" y="3"/>
                  </a:lnTo>
                  <a:lnTo>
                    <a:pt x="20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47" name="Google Shape;10847;p24"/>
          <p:cNvGrpSpPr/>
          <p:nvPr/>
        </p:nvGrpSpPr>
        <p:grpSpPr>
          <a:xfrm>
            <a:off x="8571448" y="14934241"/>
            <a:ext cx="498197" cy="379150"/>
            <a:chOff x="3652" y="3943"/>
            <a:chExt cx="207" cy="157"/>
          </a:xfrm>
        </p:grpSpPr>
        <p:sp>
          <p:nvSpPr>
            <p:cNvPr id="10848" name="Google Shape;10848;p24"/>
            <p:cNvSpPr/>
            <p:nvPr/>
          </p:nvSpPr>
          <p:spPr>
            <a:xfrm>
              <a:off x="3652" y="3943"/>
              <a:ext cx="132" cy="157"/>
            </a:xfrm>
            <a:custGeom>
              <a:rect b="b" l="l" r="r" t="t"/>
              <a:pathLst>
                <a:path extrusionOk="0" h="2516" w="2119">
                  <a:moveTo>
                    <a:pt x="1044" y="0"/>
                  </a:moveTo>
                  <a:lnTo>
                    <a:pt x="1067" y="0"/>
                  </a:lnTo>
                  <a:lnTo>
                    <a:pt x="1071" y="0"/>
                  </a:lnTo>
                  <a:lnTo>
                    <a:pt x="1084" y="0"/>
                  </a:lnTo>
                  <a:lnTo>
                    <a:pt x="1102" y="1"/>
                  </a:lnTo>
                  <a:lnTo>
                    <a:pt x="1121" y="2"/>
                  </a:lnTo>
                  <a:lnTo>
                    <a:pt x="1144" y="3"/>
                  </a:lnTo>
                  <a:lnTo>
                    <a:pt x="1169" y="6"/>
                  </a:lnTo>
                  <a:lnTo>
                    <a:pt x="1196" y="9"/>
                  </a:lnTo>
                  <a:lnTo>
                    <a:pt x="1225" y="13"/>
                  </a:lnTo>
                  <a:lnTo>
                    <a:pt x="1255" y="19"/>
                  </a:lnTo>
                  <a:lnTo>
                    <a:pt x="1288" y="25"/>
                  </a:lnTo>
                  <a:lnTo>
                    <a:pt x="1322" y="32"/>
                  </a:lnTo>
                  <a:lnTo>
                    <a:pt x="1355" y="41"/>
                  </a:lnTo>
                  <a:lnTo>
                    <a:pt x="1390" y="51"/>
                  </a:lnTo>
                  <a:lnTo>
                    <a:pt x="1424" y="63"/>
                  </a:lnTo>
                  <a:lnTo>
                    <a:pt x="1459" y="77"/>
                  </a:lnTo>
                  <a:lnTo>
                    <a:pt x="1494" y="92"/>
                  </a:lnTo>
                  <a:lnTo>
                    <a:pt x="1527" y="110"/>
                  </a:lnTo>
                  <a:lnTo>
                    <a:pt x="1561" y="129"/>
                  </a:lnTo>
                  <a:lnTo>
                    <a:pt x="1592" y="151"/>
                  </a:lnTo>
                  <a:lnTo>
                    <a:pt x="1624" y="175"/>
                  </a:lnTo>
                  <a:lnTo>
                    <a:pt x="1653" y="202"/>
                  </a:lnTo>
                  <a:lnTo>
                    <a:pt x="1679" y="230"/>
                  </a:lnTo>
                  <a:lnTo>
                    <a:pt x="1704" y="263"/>
                  </a:lnTo>
                  <a:lnTo>
                    <a:pt x="1728" y="297"/>
                  </a:lnTo>
                  <a:lnTo>
                    <a:pt x="1747" y="334"/>
                  </a:lnTo>
                  <a:lnTo>
                    <a:pt x="1765" y="375"/>
                  </a:lnTo>
                  <a:lnTo>
                    <a:pt x="1778" y="418"/>
                  </a:lnTo>
                  <a:lnTo>
                    <a:pt x="1788" y="464"/>
                  </a:lnTo>
                  <a:lnTo>
                    <a:pt x="1794" y="515"/>
                  </a:lnTo>
                  <a:lnTo>
                    <a:pt x="1796" y="568"/>
                  </a:lnTo>
                  <a:lnTo>
                    <a:pt x="1796" y="657"/>
                  </a:lnTo>
                  <a:lnTo>
                    <a:pt x="1795" y="747"/>
                  </a:lnTo>
                  <a:lnTo>
                    <a:pt x="1794" y="836"/>
                  </a:lnTo>
                  <a:lnTo>
                    <a:pt x="1792" y="922"/>
                  </a:lnTo>
                  <a:lnTo>
                    <a:pt x="1790" y="1006"/>
                  </a:lnTo>
                  <a:lnTo>
                    <a:pt x="1788" y="1087"/>
                  </a:lnTo>
                  <a:lnTo>
                    <a:pt x="1786" y="1163"/>
                  </a:lnTo>
                  <a:lnTo>
                    <a:pt x="1783" y="1236"/>
                  </a:lnTo>
                  <a:lnTo>
                    <a:pt x="1781" y="1303"/>
                  </a:lnTo>
                  <a:lnTo>
                    <a:pt x="1779" y="1362"/>
                  </a:lnTo>
                  <a:lnTo>
                    <a:pt x="1777" y="1415"/>
                  </a:lnTo>
                  <a:lnTo>
                    <a:pt x="1774" y="1434"/>
                  </a:lnTo>
                  <a:lnTo>
                    <a:pt x="1767" y="1450"/>
                  </a:lnTo>
                  <a:lnTo>
                    <a:pt x="1755" y="1464"/>
                  </a:lnTo>
                  <a:lnTo>
                    <a:pt x="1741" y="1475"/>
                  </a:lnTo>
                  <a:lnTo>
                    <a:pt x="1725" y="1482"/>
                  </a:lnTo>
                  <a:lnTo>
                    <a:pt x="1706" y="1485"/>
                  </a:lnTo>
                  <a:lnTo>
                    <a:pt x="1689" y="1483"/>
                  </a:lnTo>
                  <a:lnTo>
                    <a:pt x="1672" y="1477"/>
                  </a:lnTo>
                  <a:lnTo>
                    <a:pt x="1646" y="1466"/>
                  </a:lnTo>
                  <a:lnTo>
                    <a:pt x="1617" y="1455"/>
                  </a:lnTo>
                  <a:lnTo>
                    <a:pt x="1583" y="1444"/>
                  </a:lnTo>
                  <a:lnTo>
                    <a:pt x="1546" y="1434"/>
                  </a:lnTo>
                  <a:lnTo>
                    <a:pt x="1504" y="1425"/>
                  </a:lnTo>
                  <a:lnTo>
                    <a:pt x="1457" y="1418"/>
                  </a:lnTo>
                  <a:lnTo>
                    <a:pt x="1406" y="1410"/>
                  </a:lnTo>
                  <a:lnTo>
                    <a:pt x="1378" y="1444"/>
                  </a:lnTo>
                  <a:lnTo>
                    <a:pt x="1347" y="1475"/>
                  </a:lnTo>
                  <a:lnTo>
                    <a:pt x="1335" y="1490"/>
                  </a:lnTo>
                  <a:lnTo>
                    <a:pt x="1326" y="1507"/>
                  </a:lnTo>
                  <a:lnTo>
                    <a:pt x="1320" y="1525"/>
                  </a:lnTo>
                  <a:lnTo>
                    <a:pt x="1318" y="1545"/>
                  </a:lnTo>
                  <a:lnTo>
                    <a:pt x="1321" y="1571"/>
                  </a:lnTo>
                  <a:lnTo>
                    <a:pt x="1328" y="1595"/>
                  </a:lnTo>
                  <a:lnTo>
                    <a:pt x="1340" y="1617"/>
                  </a:lnTo>
                  <a:lnTo>
                    <a:pt x="1355" y="1635"/>
                  </a:lnTo>
                  <a:lnTo>
                    <a:pt x="1375" y="1652"/>
                  </a:lnTo>
                  <a:lnTo>
                    <a:pt x="1397" y="1664"/>
                  </a:lnTo>
                  <a:lnTo>
                    <a:pt x="1421" y="1671"/>
                  </a:lnTo>
                  <a:lnTo>
                    <a:pt x="1447" y="1674"/>
                  </a:lnTo>
                  <a:lnTo>
                    <a:pt x="1585" y="1674"/>
                  </a:lnTo>
                  <a:lnTo>
                    <a:pt x="1643" y="1677"/>
                  </a:lnTo>
                  <a:lnTo>
                    <a:pt x="1699" y="1686"/>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2" y="1674"/>
                  </a:lnTo>
                  <a:lnTo>
                    <a:pt x="697" y="1671"/>
                  </a:lnTo>
                  <a:lnTo>
                    <a:pt x="722" y="1664"/>
                  </a:lnTo>
                  <a:lnTo>
                    <a:pt x="744" y="1652"/>
                  </a:lnTo>
                  <a:lnTo>
                    <a:pt x="764" y="1635"/>
                  </a:lnTo>
                  <a:lnTo>
                    <a:pt x="779" y="1617"/>
                  </a:lnTo>
                  <a:lnTo>
                    <a:pt x="791" y="1595"/>
                  </a:lnTo>
                  <a:lnTo>
                    <a:pt x="798" y="1571"/>
                  </a:lnTo>
                  <a:lnTo>
                    <a:pt x="801" y="1545"/>
                  </a:lnTo>
                  <a:lnTo>
                    <a:pt x="799" y="1525"/>
                  </a:lnTo>
                  <a:lnTo>
                    <a:pt x="793" y="1507"/>
                  </a:lnTo>
                  <a:lnTo>
                    <a:pt x="784" y="1490"/>
                  </a:lnTo>
                  <a:lnTo>
                    <a:pt x="772" y="1475"/>
                  </a:lnTo>
                  <a:lnTo>
                    <a:pt x="741" y="1444"/>
                  </a:lnTo>
                  <a:lnTo>
                    <a:pt x="713" y="1410"/>
                  </a:lnTo>
                  <a:lnTo>
                    <a:pt x="659" y="1416"/>
                  </a:lnTo>
                  <a:lnTo>
                    <a:pt x="611" y="1424"/>
                  </a:lnTo>
                  <a:lnTo>
                    <a:pt x="567" y="1433"/>
                  </a:lnTo>
                  <a:lnTo>
                    <a:pt x="529" y="1443"/>
                  </a:lnTo>
                  <a:lnTo>
                    <a:pt x="495" y="1454"/>
                  </a:lnTo>
                  <a:lnTo>
                    <a:pt x="465" y="1466"/>
                  </a:lnTo>
                  <a:lnTo>
                    <a:pt x="439" y="1477"/>
                  </a:lnTo>
                  <a:lnTo>
                    <a:pt x="422" y="1483"/>
                  </a:lnTo>
                  <a:lnTo>
                    <a:pt x="404" y="1485"/>
                  </a:lnTo>
                  <a:lnTo>
                    <a:pt x="386" y="1482"/>
                  </a:lnTo>
                  <a:lnTo>
                    <a:pt x="370" y="1475"/>
                  </a:lnTo>
                  <a:lnTo>
                    <a:pt x="355" y="1464"/>
                  </a:lnTo>
                  <a:lnTo>
                    <a:pt x="344" y="1450"/>
                  </a:lnTo>
                  <a:lnTo>
                    <a:pt x="337" y="1434"/>
                  </a:lnTo>
                  <a:lnTo>
                    <a:pt x="334" y="1415"/>
                  </a:lnTo>
                  <a:lnTo>
                    <a:pt x="332" y="1362"/>
                  </a:lnTo>
                  <a:lnTo>
                    <a:pt x="330" y="1303"/>
                  </a:lnTo>
                  <a:lnTo>
                    <a:pt x="327" y="1236"/>
                  </a:lnTo>
                  <a:lnTo>
                    <a:pt x="325" y="1163"/>
                  </a:lnTo>
                  <a:lnTo>
                    <a:pt x="323" y="1087"/>
                  </a:lnTo>
                  <a:lnTo>
                    <a:pt x="321" y="1006"/>
                  </a:lnTo>
                  <a:lnTo>
                    <a:pt x="319" y="922"/>
                  </a:lnTo>
                  <a:lnTo>
                    <a:pt x="317" y="836"/>
                  </a:lnTo>
                  <a:lnTo>
                    <a:pt x="316" y="747"/>
                  </a:lnTo>
                  <a:lnTo>
                    <a:pt x="315" y="657"/>
                  </a:lnTo>
                  <a:lnTo>
                    <a:pt x="315" y="568"/>
                  </a:lnTo>
                  <a:lnTo>
                    <a:pt x="317" y="515"/>
                  </a:lnTo>
                  <a:lnTo>
                    <a:pt x="323" y="464"/>
                  </a:lnTo>
                  <a:lnTo>
                    <a:pt x="333" y="418"/>
                  </a:lnTo>
                  <a:lnTo>
                    <a:pt x="346" y="375"/>
                  </a:lnTo>
                  <a:lnTo>
                    <a:pt x="363" y="334"/>
                  </a:lnTo>
                  <a:lnTo>
                    <a:pt x="383" y="297"/>
                  </a:lnTo>
                  <a:lnTo>
                    <a:pt x="405" y="263"/>
                  </a:lnTo>
                  <a:lnTo>
                    <a:pt x="431" y="230"/>
                  </a:lnTo>
                  <a:lnTo>
                    <a:pt x="458" y="202"/>
                  </a:lnTo>
                  <a:lnTo>
                    <a:pt x="487" y="175"/>
                  </a:lnTo>
                  <a:lnTo>
                    <a:pt x="517" y="151"/>
                  </a:lnTo>
                  <a:lnTo>
                    <a:pt x="550" y="129"/>
                  </a:lnTo>
                  <a:lnTo>
                    <a:pt x="582" y="110"/>
                  </a:lnTo>
                  <a:lnTo>
                    <a:pt x="617" y="92"/>
                  </a:lnTo>
                  <a:lnTo>
                    <a:pt x="652" y="77"/>
                  </a:lnTo>
                  <a:lnTo>
                    <a:pt x="686" y="63"/>
                  </a:lnTo>
                  <a:lnTo>
                    <a:pt x="721" y="51"/>
                  </a:lnTo>
                  <a:lnTo>
                    <a:pt x="755" y="41"/>
                  </a:lnTo>
                  <a:lnTo>
                    <a:pt x="789" y="32"/>
                  </a:lnTo>
                  <a:lnTo>
                    <a:pt x="823" y="25"/>
                  </a:lnTo>
                  <a:lnTo>
                    <a:pt x="854" y="19"/>
                  </a:lnTo>
                  <a:lnTo>
                    <a:pt x="885" y="13"/>
                  </a:lnTo>
                  <a:lnTo>
                    <a:pt x="914" y="9"/>
                  </a:lnTo>
                  <a:lnTo>
                    <a:pt x="941" y="6"/>
                  </a:lnTo>
                  <a:lnTo>
                    <a:pt x="966" y="3"/>
                  </a:lnTo>
                  <a:lnTo>
                    <a:pt x="989" y="2"/>
                  </a:lnTo>
                  <a:lnTo>
                    <a:pt x="1008" y="1"/>
                  </a:lnTo>
                  <a:lnTo>
                    <a:pt x="1025" y="0"/>
                  </a:lnTo>
                  <a:lnTo>
                    <a:pt x="1039" y="0"/>
                  </a:lnTo>
                  <a:lnTo>
                    <a:pt x="104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49" name="Google Shape;10849;p24"/>
            <p:cNvSpPr/>
            <p:nvPr/>
          </p:nvSpPr>
          <p:spPr>
            <a:xfrm>
              <a:off x="3790" y="4063"/>
              <a:ext cx="1" cy="1"/>
            </a:xfrm>
            <a:custGeom>
              <a:rect b="b" l="l" r="r" t="t"/>
              <a:pathLst>
                <a:path extrusionOk="0" h="19" w="9">
                  <a:moveTo>
                    <a:pt x="0" y="0"/>
                  </a:moveTo>
                  <a:lnTo>
                    <a:pt x="5" y="10"/>
                  </a:lnTo>
                  <a:lnTo>
                    <a:pt x="9" y="19"/>
                  </a:lnTo>
                  <a:lnTo>
                    <a:pt x="5" y="1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0" name="Google Shape;10850;p24"/>
            <p:cNvSpPr/>
            <p:nvPr/>
          </p:nvSpPr>
          <p:spPr>
            <a:xfrm>
              <a:off x="3768" y="3957"/>
              <a:ext cx="91" cy="27"/>
            </a:xfrm>
            <a:custGeom>
              <a:rect b="b" l="l" r="r" t="t"/>
              <a:pathLst>
                <a:path extrusionOk="0" h="444" w="1448">
                  <a:moveTo>
                    <a:pt x="0" y="0"/>
                  </a:moveTo>
                  <a:lnTo>
                    <a:pt x="1323" y="0"/>
                  </a:lnTo>
                  <a:lnTo>
                    <a:pt x="1348" y="2"/>
                  </a:lnTo>
                  <a:lnTo>
                    <a:pt x="1372" y="10"/>
                  </a:lnTo>
                  <a:lnTo>
                    <a:pt x="1393" y="21"/>
                  </a:lnTo>
                  <a:lnTo>
                    <a:pt x="1411" y="37"/>
                  </a:lnTo>
                  <a:lnTo>
                    <a:pt x="1427" y="55"/>
                  </a:lnTo>
                  <a:lnTo>
                    <a:pt x="1439" y="76"/>
                  </a:lnTo>
                  <a:lnTo>
                    <a:pt x="1446" y="99"/>
                  </a:lnTo>
                  <a:lnTo>
                    <a:pt x="1448" y="124"/>
                  </a:lnTo>
                  <a:lnTo>
                    <a:pt x="1448" y="320"/>
                  </a:lnTo>
                  <a:lnTo>
                    <a:pt x="1446" y="345"/>
                  </a:lnTo>
                  <a:lnTo>
                    <a:pt x="1439" y="368"/>
                  </a:lnTo>
                  <a:lnTo>
                    <a:pt x="1427" y="390"/>
                  </a:lnTo>
                  <a:lnTo>
                    <a:pt x="1411" y="408"/>
                  </a:lnTo>
                  <a:lnTo>
                    <a:pt x="1393" y="423"/>
                  </a:lnTo>
                  <a:lnTo>
                    <a:pt x="1372" y="435"/>
                  </a:lnTo>
                  <a:lnTo>
                    <a:pt x="1348" y="442"/>
                  </a:lnTo>
                  <a:lnTo>
                    <a:pt x="1323" y="444"/>
                  </a:lnTo>
                  <a:lnTo>
                    <a:pt x="91" y="444"/>
                  </a:lnTo>
                  <a:lnTo>
                    <a:pt x="91" y="346"/>
                  </a:lnTo>
                  <a:lnTo>
                    <a:pt x="89" y="282"/>
                  </a:lnTo>
                  <a:lnTo>
                    <a:pt x="81" y="220"/>
                  </a:lnTo>
                  <a:lnTo>
                    <a:pt x="67" y="162"/>
                  </a:lnTo>
                  <a:lnTo>
                    <a:pt x="50" y="105"/>
                  </a:lnTo>
                  <a:lnTo>
                    <a:pt x="28" y="52"/>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1" name="Google Shape;10851;p24"/>
            <p:cNvSpPr/>
            <p:nvPr/>
          </p:nvSpPr>
          <p:spPr>
            <a:xfrm>
              <a:off x="3772" y="4007"/>
              <a:ext cx="87" cy="28"/>
            </a:xfrm>
            <a:custGeom>
              <a:rect b="b" l="l" r="r" t="t"/>
              <a:pathLst>
                <a:path extrusionOk="0" h="443" w="1386">
                  <a:moveTo>
                    <a:pt x="23" y="0"/>
                  </a:moveTo>
                  <a:lnTo>
                    <a:pt x="1261" y="0"/>
                  </a:lnTo>
                  <a:lnTo>
                    <a:pt x="1286" y="2"/>
                  </a:lnTo>
                  <a:lnTo>
                    <a:pt x="1310" y="9"/>
                  </a:lnTo>
                  <a:lnTo>
                    <a:pt x="1331" y="21"/>
                  </a:lnTo>
                  <a:lnTo>
                    <a:pt x="1349" y="37"/>
                  </a:lnTo>
                  <a:lnTo>
                    <a:pt x="1365" y="55"/>
                  </a:lnTo>
                  <a:lnTo>
                    <a:pt x="1376" y="76"/>
                  </a:lnTo>
                  <a:lnTo>
                    <a:pt x="1383" y="98"/>
                  </a:lnTo>
                  <a:lnTo>
                    <a:pt x="1386" y="123"/>
                  </a:lnTo>
                  <a:lnTo>
                    <a:pt x="1386" y="320"/>
                  </a:lnTo>
                  <a:lnTo>
                    <a:pt x="1383" y="345"/>
                  </a:lnTo>
                  <a:lnTo>
                    <a:pt x="1376" y="368"/>
                  </a:lnTo>
                  <a:lnTo>
                    <a:pt x="1365" y="390"/>
                  </a:lnTo>
                  <a:lnTo>
                    <a:pt x="1349" y="408"/>
                  </a:lnTo>
                  <a:lnTo>
                    <a:pt x="1331" y="423"/>
                  </a:lnTo>
                  <a:lnTo>
                    <a:pt x="1310" y="434"/>
                  </a:lnTo>
                  <a:lnTo>
                    <a:pt x="1286" y="441"/>
                  </a:lnTo>
                  <a:lnTo>
                    <a:pt x="1261" y="443"/>
                  </a:lnTo>
                  <a:lnTo>
                    <a:pt x="0" y="443"/>
                  </a:lnTo>
                  <a:lnTo>
                    <a:pt x="6" y="418"/>
                  </a:lnTo>
                  <a:lnTo>
                    <a:pt x="9" y="392"/>
                  </a:lnTo>
                  <a:lnTo>
                    <a:pt x="12" y="341"/>
                  </a:lnTo>
                  <a:lnTo>
                    <a:pt x="14" y="285"/>
                  </a:lnTo>
                  <a:lnTo>
                    <a:pt x="16" y="221"/>
                  </a:lnTo>
                  <a:lnTo>
                    <a:pt x="19" y="151"/>
                  </a:lnTo>
                  <a:lnTo>
                    <a:pt x="21" y="78"/>
                  </a:lnTo>
                  <a:lnTo>
                    <a:pt x="2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2" name="Google Shape;10852;p24"/>
            <p:cNvSpPr/>
            <p:nvPr/>
          </p:nvSpPr>
          <p:spPr>
            <a:xfrm>
              <a:off x="3787" y="4058"/>
              <a:ext cx="71" cy="27"/>
            </a:xfrm>
            <a:custGeom>
              <a:rect b="b" l="l" r="r" t="t"/>
              <a:pathLst>
                <a:path extrusionOk="0" h="445" w="1140">
                  <a:moveTo>
                    <a:pt x="0" y="0"/>
                  </a:moveTo>
                  <a:lnTo>
                    <a:pt x="1015" y="0"/>
                  </a:lnTo>
                  <a:lnTo>
                    <a:pt x="1040" y="3"/>
                  </a:lnTo>
                  <a:lnTo>
                    <a:pt x="1064" y="10"/>
                  </a:lnTo>
                  <a:lnTo>
                    <a:pt x="1085" y="21"/>
                  </a:lnTo>
                  <a:lnTo>
                    <a:pt x="1103" y="36"/>
                  </a:lnTo>
                  <a:lnTo>
                    <a:pt x="1119" y="56"/>
                  </a:lnTo>
                  <a:lnTo>
                    <a:pt x="1130" y="76"/>
                  </a:lnTo>
                  <a:lnTo>
                    <a:pt x="1137" y="100"/>
                  </a:lnTo>
                  <a:lnTo>
                    <a:pt x="1140" y="124"/>
                  </a:lnTo>
                  <a:lnTo>
                    <a:pt x="1140" y="321"/>
                  </a:lnTo>
                  <a:lnTo>
                    <a:pt x="1137" y="345"/>
                  </a:lnTo>
                  <a:lnTo>
                    <a:pt x="1130" y="369"/>
                  </a:lnTo>
                  <a:lnTo>
                    <a:pt x="1119" y="389"/>
                  </a:lnTo>
                  <a:lnTo>
                    <a:pt x="1103" y="409"/>
                  </a:lnTo>
                  <a:lnTo>
                    <a:pt x="1085" y="424"/>
                  </a:lnTo>
                  <a:lnTo>
                    <a:pt x="1064" y="435"/>
                  </a:lnTo>
                  <a:lnTo>
                    <a:pt x="1040" y="442"/>
                  </a:lnTo>
                  <a:lnTo>
                    <a:pt x="1015" y="445"/>
                  </a:lnTo>
                  <a:lnTo>
                    <a:pt x="106" y="445"/>
                  </a:lnTo>
                  <a:lnTo>
                    <a:pt x="106" y="363"/>
                  </a:lnTo>
                  <a:lnTo>
                    <a:pt x="104" y="313"/>
                  </a:lnTo>
                  <a:lnTo>
                    <a:pt x="98" y="263"/>
                  </a:lnTo>
                  <a:lnTo>
                    <a:pt x="92" y="235"/>
                  </a:lnTo>
                  <a:lnTo>
                    <a:pt x="85" y="207"/>
                  </a:lnTo>
                  <a:lnTo>
                    <a:pt x="81" y="188"/>
                  </a:lnTo>
                  <a:lnTo>
                    <a:pt x="77" y="169"/>
                  </a:lnTo>
                  <a:lnTo>
                    <a:pt x="65" y="134"/>
                  </a:lnTo>
                  <a:lnTo>
                    <a:pt x="52" y="100"/>
                  </a:lnTo>
                  <a:lnTo>
                    <a:pt x="48" y="91"/>
                  </a:lnTo>
                  <a:lnTo>
                    <a:pt x="43" y="81"/>
                  </a:lnTo>
                  <a:lnTo>
                    <a:pt x="26" y="48"/>
                  </a:lnTo>
                  <a:lnTo>
                    <a:pt x="7" y="14"/>
                  </a:lnTo>
                  <a:lnTo>
                    <a:pt x="5" y="9"/>
                  </a:lnTo>
                  <a:lnTo>
                    <a:pt x="2" y="5"/>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53" name="Google Shape;10853;p24"/>
          <p:cNvGrpSpPr/>
          <p:nvPr/>
        </p:nvGrpSpPr>
        <p:grpSpPr>
          <a:xfrm>
            <a:off x="11186913" y="14849442"/>
            <a:ext cx="473611" cy="463063"/>
            <a:chOff x="4179" y="3861"/>
            <a:chExt cx="332" cy="325"/>
          </a:xfrm>
        </p:grpSpPr>
        <p:sp>
          <p:nvSpPr>
            <p:cNvPr id="10854" name="Google Shape;10854;p24"/>
            <p:cNvSpPr/>
            <p:nvPr/>
          </p:nvSpPr>
          <p:spPr>
            <a:xfrm>
              <a:off x="4302" y="3926"/>
              <a:ext cx="23" cy="46"/>
            </a:xfrm>
            <a:custGeom>
              <a:rect b="b" l="l" r="r" t="t"/>
              <a:pathLst>
                <a:path extrusionOk="0" h="458" w="236">
                  <a:moveTo>
                    <a:pt x="96" y="0"/>
                  </a:moveTo>
                  <a:lnTo>
                    <a:pt x="140" y="0"/>
                  </a:lnTo>
                  <a:lnTo>
                    <a:pt x="163" y="2"/>
                  </a:lnTo>
                  <a:lnTo>
                    <a:pt x="182" y="8"/>
                  </a:lnTo>
                  <a:lnTo>
                    <a:pt x="200" y="19"/>
                  </a:lnTo>
                  <a:lnTo>
                    <a:pt x="215" y="33"/>
                  </a:lnTo>
                  <a:lnTo>
                    <a:pt x="226" y="49"/>
                  </a:lnTo>
                  <a:lnTo>
                    <a:pt x="233" y="67"/>
                  </a:lnTo>
                  <a:lnTo>
                    <a:pt x="236" y="88"/>
                  </a:lnTo>
                  <a:lnTo>
                    <a:pt x="236" y="458"/>
                  </a:lnTo>
                  <a:lnTo>
                    <a:pt x="0" y="458"/>
                  </a:lnTo>
                  <a:lnTo>
                    <a:pt x="0" y="88"/>
                  </a:lnTo>
                  <a:lnTo>
                    <a:pt x="3" y="67"/>
                  </a:lnTo>
                  <a:lnTo>
                    <a:pt x="10" y="49"/>
                  </a:lnTo>
                  <a:lnTo>
                    <a:pt x="21" y="33"/>
                  </a:lnTo>
                  <a:lnTo>
                    <a:pt x="36" y="19"/>
                  </a:lnTo>
                  <a:lnTo>
                    <a:pt x="54" y="8"/>
                  </a:lnTo>
                  <a:lnTo>
                    <a:pt x="73" y="2"/>
                  </a:lnTo>
                  <a:lnTo>
                    <a:pt x="9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5" name="Google Shape;10855;p24"/>
            <p:cNvSpPr/>
            <p:nvPr/>
          </p:nvSpPr>
          <p:spPr>
            <a:xfrm>
              <a:off x="4365" y="3926"/>
              <a:ext cx="24" cy="46"/>
            </a:xfrm>
            <a:custGeom>
              <a:rect b="b" l="l" r="r" t="t"/>
              <a:pathLst>
                <a:path extrusionOk="0" h="458" w="236">
                  <a:moveTo>
                    <a:pt x="96" y="0"/>
                  </a:moveTo>
                  <a:lnTo>
                    <a:pt x="141" y="0"/>
                  </a:lnTo>
                  <a:lnTo>
                    <a:pt x="163" y="2"/>
                  </a:lnTo>
                  <a:lnTo>
                    <a:pt x="183" y="8"/>
                  </a:lnTo>
                  <a:lnTo>
                    <a:pt x="201" y="19"/>
                  </a:lnTo>
                  <a:lnTo>
                    <a:pt x="215" y="33"/>
                  </a:lnTo>
                  <a:lnTo>
                    <a:pt x="226" y="49"/>
                  </a:lnTo>
                  <a:lnTo>
                    <a:pt x="233" y="67"/>
                  </a:lnTo>
                  <a:lnTo>
                    <a:pt x="236" y="88"/>
                  </a:lnTo>
                  <a:lnTo>
                    <a:pt x="236" y="458"/>
                  </a:lnTo>
                  <a:lnTo>
                    <a:pt x="0" y="458"/>
                  </a:lnTo>
                  <a:lnTo>
                    <a:pt x="0" y="88"/>
                  </a:lnTo>
                  <a:lnTo>
                    <a:pt x="3" y="67"/>
                  </a:lnTo>
                  <a:lnTo>
                    <a:pt x="10" y="49"/>
                  </a:lnTo>
                  <a:lnTo>
                    <a:pt x="22" y="33"/>
                  </a:lnTo>
                  <a:lnTo>
                    <a:pt x="36" y="19"/>
                  </a:lnTo>
                  <a:lnTo>
                    <a:pt x="54" y="8"/>
                  </a:lnTo>
                  <a:lnTo>
                    <a:pt x="75" y="2"/>
                  </a:lnTo>
                  <a:lnTo>
                    <a:pt x="9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6" name="Google Shape;10856;p24"/>
            <p:cNvSpPr/>
            <p:nvPr/>
          </p:nvSpPr>
          <p:spPr>
            <a:xfrm>
              <a:off x="4179" y="3861"/>
              <a:ext cx="332" cy="325"/>
            </a:xfrm>
            <a:custGeom>
              <a:rect b="b" l="l" r="r" t="t"/>
              <a:pathLst>
                <a:path extrusionOk="0" h="3248" w="3322">
                  <a:moveTo>
                    <a:pt x="1662" y="0"/>
                  </a:moveTo>
                  <a:lnTo>
                    <a:pt x="1662" y="0"/>
                  </a:lnTo>
                  <a:lnTo>
                    <a:pt x="1767" y="3"/>
                  </a:lnTo>
                  <a:lnTo>
                    <a:pt x="1869" y="13"/>
                  </a:lnTo>
                  <a:lnTo>
                    <a:pt x="1970" y="28"/>
                  </a:lnTo>
                  <a:lnTo>
                    <a:pt x="2070" y="50"/>
                  </a:lnTo>
                  <a:lnTo>
                    <a:pt x="2167" y="78"/>
                  </a:lnTo>
                  <a:lnTo>
                    <a:pt x="2261" y="112"/>
                  </a:lnTo>
                  <a:lnTo>
                    <a:pt x="2353" y="150"/>
                  </a:lnTo>
                  <a:lnTo>
                    <a:pt x="2442" y="194"/>
                  </a:lnTo>
                  <a:lnTo>
                    <a:pt x="2527" y="244"/>
                  </a:lnTo>
                  <a:lnTo>
                    <a:pt x="2610" y="298"/>
                  </a:lnTo>
                  <a:lnTo>
                    <a:pt x="2689" y="356"/>
                  </a:lnTo>
                  <a:lnTo>
                    <a:pt x="2764" y="419"/>
                  </a:lnTo>
                  <a:lnTo>
                    <a:pt x="2836" y="486"/>
                  </a:lnTo>
                  <a:lnTo>
                    <a:pt x="2903" y="558"/>
                  </a:lnTo>
                  <a:lnTo>
                    <a:pt x="2966" y="633"/>
                  </a:lnTo>
                  <a:lnTo>
                    <a:pt x="3024" y="712"/>
                  </a:lnTo>
                  <a:lnTo>
                    <a:pt x="3078" y="795"/>
                  </a:lnTo>
                  <a:lnTo>
                    <a:pt x="3128" y="880"/>
                  </a:lnTo>
                  <a:lnTo>
                    <a:pt x="3172" y="969"/>
                  </a:lnTo>
                  <a:lnTo>
                    <a:pt x="3210" y="1061"/>
                  </a:lnTo>
                  <a:lnTo>
                    <a:pt x="3244" y="1155"/>
                  </a:lnTo>
                  <a:lnTo>
                    <a:pt x="3271" y="1252"/>
                  </a:lnTo>
                  <a:lnTo>
                    <a:pt x="3294" y="1352"/>
                  </a:lnTo>
                  <a:lnTo>
                    <a:pt x="3309" y="1453"/>
                  </a:lnTo>
                  <a:lnTo>
                    <a:pt x="3319" y="1555"/>
                  </a:lnTo>
                  <a:lnTo>
                    <a:pt x="3322" y="1660"/>
                  </a:lnTo>
                  <a:lnTo>
                    <a:pt x="3320" y="1756"/>
                  </a:lnTo>
                  <a:lnTo>
                    <a:pt x="3312" y="1850"/>
                  </a:lnTo>
                  <a:lnTo>
                    <a:pt x="3299" y="1942"/>
                  </a:lnTo>
                  <a:lnTo>
                    <a:pt x="3281" y="2034"/>
                  </a:lnTo>
                  <a:lnTo>
                    <a:pt x="3257" y="2123"/>
                  </a:lnTo>
                  <a:lnTo>
                    <a:pt x="3230" y="2212"/>
                  </a:lnTo>
                  <a:lnTo>
                    <a:pt x="3196" y="2299"/>
                  </a:lnTo>
                  <a:lnTo>
                    <a:pt x="3158" y="2383"/>
                  </a:lnTo>
                  <a:lnTo>
                    <a:pt x="3116" y="2466"/>
                  </a:lnTo>
                  <a:lnTo>
                    <a:pt x="3068" y="2545"/>
                  </a:lnTo>
                  <a:lnTo>
                    <a:pt x="3016" y="2623"/>
                  </a:lnTo>
                  <a:lnTo>
                    <a:pt x="2960" y="2698"/>
                  </a:lnTo>
                  <a:lnTo>
                    <a:pt x="2899" y="2770"/>
                  </a:lnTo>
                  <a:lnTo>
                    <a:pt x="2834" y="2838"/>
                  </a:lnTo>
                  <a:lnTo>
                    <a:pt x="2827" y="2843"/>
                  </a:lnTo>
                  <a:lnTo>
                    <a:pt x="2820" y="2850"/>
                  </a:lnTo>
                  <a:lnTo>
                    <a:pt x="2808" y="2861"/>
                  </a:lnTo>
                  <a:lnTo>
                    <a:pt x="2793" y="2874"/>
                  </a:lnTo>
                  <a:lnTo>
                    <a:pt x="2774" y="2889"/>
                  </a:lnTo>
                  <a:lnTo>
                    <a:pt x="2751" y="2907"/>
                  </a:lnTo>
                  <a:lnTo>
                    <a:pt x="2726" y="2928"/>
                  </a:lnTo>
                  <a:lnTo>
                    <a:pt x="2697" y="2949"/>
                  </a:lnTo>
                  <a:lnTo>
                    <a:pt x="2667" y="2972"/>
                  </a:lnTo>
                  <a:lnTo>
                    <a:pt x="2633" y="2995"/>
                  </a:lnTo>
                  <a:lnTo>
                    <a:pt x="2597" y="3018"/>
                  </a:lnTo>
                  <a:lnTo>
                    <a:pt x="2560" y="3043"/>
                  </a:lnTo>
                  <a:lnTo>
                    <a:pt x="2520" y="3065"/>
                  </a:lnTo>
                  <a:lnTo>
                    <a:pt x="2479" y="3088"/>
                  </a:lnTo>
                  <a:lnTo>
                    <a:pt x="2438" y="3109"/>
                  </a:lnTo>
                  <a:lnTo>
                    <a:pt x="2395" y="3128"/>
                  </a:lnTo>
                  <a:lnTo>
                    <a:pt x="2351" y="3147"/>
                  </a:lnTo>
                  <a:lnTo>
                    <a:pt x="2306" y="3162"/>
                  </a:lnTo>
                  <a:lnTo>
                    <a:pt x="2261" y="3174"/>
                  </a:lnTo>
                  <a:lnTo>
                    <a:pt x="2217" y="3183"/>
                  </a:lnTo>
                  <a:lnTo>
                    <a:pt x="2172" y="3190"/>
                  </a:lnTo>
                  <a:lnTo>
                    <a:pt x="2127" y="3192"/>
                  </a:lnTo>
                  <a:lnTo>
                    <a:pt x="2073" y="3190"/>
                  </a:lnTo>
                  <a:lnTo>
                    <a:pt x="2020" y="3182"/>
                  </a:lnTo>
                  <a:lnTo>
                    <a:pt x="1970" y="3171"/>
                  </a:lnTo>
                  <a:lnTo>
                    <a:pt x="1921" y="3155"/>
                  </a:lnTo>
                  <a:lnTo>
                    <a:pt x="1874" y="3135"/>
                  </a:lnTo>
                  <a:lnTo>
                    <a:pt x="1831" y="3110"/>
                  </a:lnTo>
                  <a:lnTo>
                    <a:pt x="1789" y="3082"/>
                  </a:lnTo>
                  <a:lnTo>
                    <a:pt x="1749" y="3048"/>
                  </a:lnTo>
                  <a:lnTo>
                    <a:pt x="1714" y="3011"/>
                  </a:lnTo>
                  <a:lnTo>
                    <a:pt x="1677" y="2967"/>
                  </a:lnTo>
                  <a:lnTo>
                    <a:pt x="1644" y="2919"/>
                  </a:lnTo>
                  <a:lnTo>
                    <a:pt x="1617" y="2869"/>
                  </a:lnTo>
                  <a:lnTo>
                    <a:pt x="1591" y="2816"/>
                  </a:lnTo>
                  <a:lnTo>
                    <a:pt x="1570" y="2762"/>
                  </a:lnTo>
                  <a:lnTo>
                    <a:pt x="1553" y="2706"/>
                  </a:lnTo>
                  <a:lnTo>
                    <a:pt x="1537" y="2650"/>
                  </a:lnTo>
                  <a:lnTo>
                    <a:pt x="1524" y="2593"/>
                  </a:lnTo>
                  <a:lnTo>
                    <a:pt x="1514" y="2537"/>
                  </a:lnTo>
                  <a:lnTo>
                    <a:pt x="1507" y="2481"/>
                  </a:lnTo>
                  <a:lnTo>
                    <a:pt x="1501" y="2427"/>
                  </a:lnTo>
                  <a:lnTo>
                    <a:pt x="1497" y="2374"/>
                  </a:lnTo>
                  <a:lnTo>
                    <a:pt x="1495" y="2324"/>
                  </a:lnTo>
                  <a:lnTo>
                    <a:pt x="1493" y="2276"/>
                  </a:lnTo>
                  <a:lnTo>
                    <a:pt x="1493" y="2231"/>
                  </a:lnTo>
                  <a:lnTo>
                    <a:pt x="1436" y="2223"/>
                  </a:lnTo>
                  <a:lnTo>
                    <a:pt x="1381" y="2210"/>
                  </a:lnTo>
                  <a:lnTo>
                    <a:pt x="1329" y="2191"/>
                  </a:lnTo>
                  <a:lnTo>
                    <a:pt x="1279" y="2166"/>
                  </a:lnTo>
                  <a:lnTo>
                    <a:pt x="1233" y="2137"/>
                  </a:lnTo>
                  <a:lnTo>
                    <a:pt x="1189" y="2103"/>
                  </a:lnTo>
                  <a:lnTo>
                    <a:pt x="1151" y="2064"/>
                  </a:lnTo>
                  <a:lnTo>
                    <a:pt x="1115" y="2023"/>
                  </a:lnTo>
                  <a:lnTo>
                    <a:pt x="1084" y="1977"/>
                  </a:lnTo>
                  <a:lnTo>
                    <a:pt x="1059" y="1929"/>
                  </a:lnTo>
                  <a:lnTo>
                    <a:pt x="1039" y="1877"/>
                  </a:lnTo>
                  <a:lnTo>
                    <a:pt x="1023" y="1823"/>
                  </a:lnTo>
                  <a:lnTo>
                    <a:pt x="1014" y="1766"/>
                  </a:lnTo>
                  <a:lnTo>
                    <a:pt x="1011" y="1708"/>
                  </a:lnTo>
                  <a:lnTo>
                    <a:pt x="1011" y="1210"/>
                  </a:lnTo>
                  <a:lnTo>
                    <a:pt x="2312" y="1210"/>
                  </a:lnTo>
                  <a:lnTo>
                    <a:pt x="2312" y="1708"/>
                  </a:lnTo>
                  <a:lnTo>
                    <a:pt x="2309" y="1764"/>
                  </a:lnTo>
                  <a:lnTo>
                    <a:pt x="2300" y="1817"/>
                  </a:lnTo>
                  <a:lnTo>
                    <a:pt x="2287" y="1869"/>
                  </a:lnTo>
                  <a:lnTo>
                    <a:pt x="2267" y="1919"/>
                  </a:lnTo>
                  <a:lnTo>
                    <a:pt x="2244" y="1966"/>
                  </a:lnTo>
                  <a:lnTo>
                    <a:pt x="2217" y="2009"/>
                  </a:lnTo>
                  <a:lnTo>
                    <a:pt x="2184" y="2051"/>
                  </a:lnTo>
                  <a:lnTo>
                    <a:pt x="2148" y="2089"/>
                  </a:lnTo>
                  <a:lnTo>
                    <a:pt x="2109" y="2122"/>
                  </a:lnTo>
                  <a:lnTo>
                    <a:pt x="2066" y="2153"/>
                  </a:lnTo>
                  <a:lnTo>
                    <a:pt x="2020" y="2178"/>
                  </a:lnTo>
                  <a:lnTo>
                    <a:pt x="1971" y="2199"/>
                  </a:lnTo>
                  <a:lnTo>
                    <a:pt x="1921" y="2215"/>
                  </a:lnTo>
                  <a:lnTo>
                    <a:pt x="1868" y="2226"/>
                  </a:lnTo>
                  <a:lnTo>
                    <a:pt x="1813" y="2232"/>
                  </a:lnTo>
                  <a:lnTo>
                    <a:pt x="1813" y="2275"/>
                  </a:lnTo>
                  <a:lnTo>
                    <a:pt x="1814" y="2320"/>
                  </a:lnTo>
                  <a:lnTo>
                    <a:pt x="1817" y="2367"/>
                  </a:lnTo>
                  <a:lnTo>
                    <a:pt x="1822" y="2415"/>
                  </a:lnTo>
                  <a:lnTo>
                    <a:pt x="1828" y="2463"/>
                  </a:lnTo>
                  <a:lnTo>
                    <a:pt x="1835" y="2510"/>
                  </a:lnTo>
                  <a:lnTo>
                    <a:pt x="1844" y="2558"/>
                  </a:lnTo>
                  <a:lnTo>
                    <a:pt x="1856" y="2604"/>
                  </a:lnTo>
                  <a:lnTo>
                    <a:pt x="1869" y="2649"/>
                  </a:lnTo>
                  <a:lnTo>
                    <a:pt x="1886" y="2692"/>
                  </a:lnTo>
                  <a:lnTo>
                    <a:pt x="1905" y="2730"/>
                  </a:lnTo>
                  <a:lnTo>
                    <a:pt x="1927" y="2766"/>
                  </a:lnTo>
                  <a:lnTo>
                    <a:pt x="1952" y="2798"/>
                  </a:lnTo>
                  <a:lnTo>
                    <a:pt x="1975" y="2821"/>
                  </a:lnTo>
                  <a:lnTo>
                    <a:pt x="2001" y="2839"/>
                  </a:lnTo>
                  <a:lnTo>
                    <a:pt x="2028" y="2854"/>
                  </a:lnTo>
                  <a:lnTo>
                    <a:pt x="2059" y="2864"/>
                  </a:lnTo>
                  <a:lnTo>
                    <a:pt x="2091" y="2870"/>
                  </a:lnTo>
                  <a:lnTo>
                    <a:pt x="2127" y="2872"/>
                  </a:lnTo>
                  <a:lnTo>
                    <a:pt x="2158" y="2870"/>
                  </a:lnTo>
                  <a:lnTo>
                    <a:pt x="2189" y="2863"/>
                  </a:lnTo>
                  <a:lnTo>
                    <a:pt x="2224" y="2853"/>
                  </a:lnTo>
                  <a:lnTo>
                    <a:pt x="2258" y="2839"/>
                  </a:lnTo>
                  <a:lnTo>
                    <a:pt x="2295" y="2823"/>
                  </a:lnTo>
                  <a:lnTo>
                    <a:pt x="2332" y="2805"/>
                  </a:lnTo>
                  <a:lnTo>
                    <a:pt x="2368" y="2784"/>
                  </a:lnTo>
                  <a:lnTo>
                    <a:pt x="2404" y="2762"/>
                  </a:lnTo>
                  <a:lnTo>
                    <a:pt x="2440" y="2739"/>
                  </a:lnTo>
                  <a:lnTo>
                    <a:pt x="2474" y="2716"/>
                  </a:lnTo>
                  <a:lnTo>
                    <a:pt x="2506" y="2693"/>
                  </a:lnTo>
                  <a:lnTo>
                    <a:pt x="2536" y="2669"/>
                  </a:lnTo>
                  <a:lnTo>
                    <a:pt x="2564" y="2648"/>
                  </a:lnTo>
                  <a:lnTo>
                    <a:pt x="2588" y="2627"/>
                  </a:lnTo>
                  <a:lnTo>
                    <a:pt x="2610" y="2609"/>
                  </a:lnTo>
                  <a:lnTo>
                    <a:pt x="2667" y="2549"/>
                  </a:lnTo>
                  <a:lnTo>
                    <a:pt x="2719" y="2486"/>
                  </a:lnTo>
                  <a:lnTo>
                    <a:pt x="2766" y="2421"/>
                  </a:lnTo>
                  <a:lnTo>
                    <a:pt x="2810" y="2354"/>
                  </a:lnTo>
                  <a:lnTo>
                    <a:pt x="2850" y="2283"/>
                  </a:lnTo>
                  <a:lnTo>
                    <a:pt x="2886" y="2211"/>
                  </a:lnTo>
                  <a:lnTo>
                    <a:pt x="2916" y="2137"/>
                  </a:lnTo>
                  <a:lnTo>
                    <a:pt x="2943" y="2061"/>
                  </a:lnTo>
                  <a:lnTo>
                    <a:pt x="2964" y="1984"/>
                  </a:lnTo>
                  <a:lnTo>
                    <a:pt x="2980" y="1905"/>
                  </a:lnTo>
                  <a:lnTo>
                    <a:pt x="2992" y="1824"/>
                  </a:lnTo>
                  <a:lnTo>
                    <a:pt x="3000" y="1743"/>
                  </a:lnTo>
                  <a:lnTo>
                    <a:pt x="3003" y="1660"/>
                  </a:lnTo>
                  <a:lnTo>
                    <a:pt x="3000" y="1569"/>
                  </a:lnTo>
                  <a:lnTo>
                    <a:pt x="2990" y="1479"/>
                  </a:lnTo>
                  <a:lnTo>
                    <a:pt x="2975" y="1390"/>
                  </a:lnTo>
                  <a:lnTo>
                    <a:pt x="2955" y="1305"/>
                  </a:lnTo>
                  <a:lnTo>
                    <a:pt x="2928" y="1220"/>
                  </a:lnTo>
                  <a:lnTo>
                    <a:pt x="2897" y="1139"/>
                  </a:lnTo>
                  <a:lnTo>
                    <a:pt x="2860" y="1061"/>
                  </a:lnTo>
                  <a:lnTo>
                    <a:pt x="2819" y="984"/>
                  </a:lnTo>
                  <a:lnTo>
                    <a:pt x="2774" y="911"/>
                  </a:lnTo>
                  <a:lnTo>
                    <a:pt x="2723" y="842"/>
                  </a:lnTo>
                  <a:lnTo>
                    <a:pt x="2668" y="775"/>
                  </a:lnTo>
                  <a:lnTo>
                    <a:pt x="2610" y="712"/>
                  </a:lnTo>
                  <a:lnTo>
                    <a:pt x="2546" y="654"/>
                  </a:lnTo>
                  <a:lnTo>
                    <a:pt x="2480" y="599"/>
                  </a:lnTo>
                  <a:lnTo>
                    <a:pt x="2411" y="548"/>
                  </a:lnTo>
                  <a:lnTo>
                    <a:pt x="2338" y="503"/>
                  </a:lnTo>
                  <a:lnTo>
                    <a:pt x="2261" y="462"/>
                  </a:lnTo>
                  <a:lnTo>
                    <a:pt x="2183" y="425"/>
                  </a:lnTo>
                  <a:lnTo>
                    <a:pt x="2102" y="394"/>
                  </a:lnTo>
                  <a:lnTo>
                    <a:pt x="2017" y="367"/>
                  </a:lnTo>
                  <a:lnTo>
                    <a:pt x="1931" y="347"/>
                  </a:lnTo>
                  <a:lnTo>
                    <a:pt x="1843" y="331"/>
                  </a:lnTo>
                  <a:lnTo>
                    <a:pt x="1753" y="322"/>
                  </a:lnTo>
                  <a:lnTo>
                    <a:pt x="1662" y="319"/>
                  </a:lnTo>
                  <a:lnTo>
                    <a:pt x="1570" y="322"/>
                  </a:lnTo>
                  <a:lnTo>
                    <a:pt x="1479" y="331"/>
                  </a:lnTo>
                  <a:lnTo>
                    <a:pt x="1392" y="347"/>
                  </a:lnTo>
                  <a:lnTo>
                    <a:pt x="1305" y="367"/>
                  </a:lnTo>
                  <a:lnTo>
                    <a:pt x="1221" y="394"/>
                  </a:lnTo>
                  <a:lnTo>
                    <a:pt x="1139" y="425"/>
                  </a:lnTo>
                  <a:lnTo>
                    <a:pt x="1061" y="462"/>
                  </a:lnTo>
                  <a:lnTo>
                    <a:pt x="985" y="503"/>
                  </a:lnTo>
                  <a:lnTo>
                    <a:pt x="912" y="548"/>
                  </a:lnTo>
                  <a:lnTo>
                    <a:pt x="842" y="599"/>
                  </a:lnTo>
                  <a:lnTo>
                    <a:pt x="776" y="654"/>
                  </a:lnTo>
                  <a:lnTo>
                    <a:pt x="714" y="712"/>
                  </a:lnTo>
                  <a:lnTo>
                    <a:pt x="655" y="775"/>
                  </a:lnTo>
                  <a:lnTo>
                    <a:pt x="600" y="842"/>
                  </a:lnTo>
                  <a:lnTo>
                    <a:pt x="550" y="911"/>
                  </a:lnTo>
                  <a:lnTo>
                    <a:pt x="503" y="984"/>
                  </a:lnTo>
                  <a:lnTo>
                    <a:pt x="462" y="1061"/>
                  </a:lnTo>
                  <a:lnTo>
                    <a:pt x="426" y="1139"/>
                  </a:lnTo>
                  <a:lnTo>
                    <a:pt x="394" y="1220"/>
                  </a:lnTo>
                  <a:lnTo>
                    <a:pt x="368" y="1305"/>
                  </a:lnTo>
                  <a:lnTo>
                    <a:pt x="347" y="1390"/>
                  </a:lnTo>
                  <a:lnTo>
                    <a:pt x="332" y="1479"/>
                  </a:lnTo>
                  <a:lnTo>
                    <a:pt x="323" y="1569"/>
                  </a:lnTo>
                  <a:lnTo>
                    <a:pt x="320" y="1660"/>
                  </a:lnTo>
                  <a:lnTo>
                    <a:pt x="323" y="1743"/>
                  </a:lnTo>
                  <a:lnTo>
                    <a:pt x="330" y="1824"/>
                  </a:lnTo>
                  <a:lnTo>
                    <a:pt x="342" y="1904"/>
                  </a:lnTo>
                  <a:lnTo>
                    <a:pt x="358" y="1983"/>
                  </a:lnTo>
                  <a:lnTo>
                    <a:pt x="380" y="2059"/>
                  </a:lnTo>
                  <a:lnTo>
                    <a:pt x="406" y="2136"/>
                  </a:lnTo>
                  <a:lnTo>
                    <a:pt x="437" y="2210"/>
                  </a:lnTo>
                  <a:lnTo>
                    <a:pt x="471" y="2281"/>
                  </a:lnTo>
                  <a:lnTo>
                    <a:pt x="511" y="2352"/>
                  </a:lnTo>
                  <a:lnTo>
                    <a:pt x="555" y="2419"/>
                  </a:lnTo>
                  <a:lnTo>
                    <a:pt x="603" y="2485"/>
                  </a:lnTo>
                  <a:lnTo>
                    <a:pt x="655" y="2547"/>
                  </a:lnTo>
                  <a:lnTo>
                    <a:pt x="711" y="2607"/>
                  </a:lnTo>
                  <a:lnTo>
                    <a:pt x="768" y="2661"/>
                  </a:lnTo>
                  <a:lnTo>
                    <a:pt x="829" y="2712"/>
                  </a:lnTo>
                  <a:lnTo>
                    <a:pt x="892" y="2760"/>
                  </a:lnTo>
                  <a:lnTo>
                    <a:pt x="958" y="2803"/>
                  </a:lnTo>
                  <a:lnTo>
                    <a:pt x="1027" y="2842"/>
                  </a:lnTo>
                  <a:lnTo>
                    <a:pt x="1098" y="2878"/>
                  </a:lnTo>
                  <a:lnTo>
                    <a:pt x="1170" y="2910"/>
                  </a:lnTo>
                  <a:lnTo>
                    <a:pt x="1244" y="2936"/>
                  </a:lnTo>
                  <a:lnTo>
                    <a:pt x="1271" y="2947"/>
                  </a:lnTo>
                  <a:lnTo>
                    <a:pt x="1294" y="2962"/>
                  </a:lnTo>
                  <a:lnTo>
                    <a:pt x="1314" y="2982"/>
                  </a:lnTo>
                  <a:lnTo>
                    <a:pt x="1331" y="3003"/>
                  </a:lnTo>
                  <a:lnTo>
                    <a:pt x="1343" y="3028"/>
                  </a:lnTo>
                  <a:lnTo>
                    <a:pt x="1351" y="3054"/>
                  </a:lnTo>
                  <a:lnTo>
                    <a:pt x="1354" y="3082"/>
                  </a:lnTo>
                  <a:lnTo>
                    <a:pt x="1353" y="3109"/>
                  </a:lnTo>
                  <a:lnTo>
                    <a:pt x="1347" y="3138"/>
                  </a:lnTo>
                  <a:lnTo>
                    <a:pt x="1335" y="3165"/>
                  </a:lnTo>
                  <a:lnTo>
                    <a:pt x="1319" y="3189"/>
                  </a:lnTo>
                  <a:lnTo>
                    <a:pt x="1298" y="3209"/>
                  </a:lnTo>
                  <a:lnTo>
                    <a:pt x="1276" y="3226"/>
                  </a:lnTo>
                  <a:lnTo>
                    <a:pt x="1250" y="3237"/>
                  </a:lnTo>
                  <a:lnTo>
                    <a:pt x="1223" y="3246"/>
                  </a:lnTo>
                  <a:lnTo>
                    <a:pt x="1194" y="3248"/>
                  </a:lnTo>
                  <a:lnTo>
                    <a:pt x="1170" y="3246"/>
                  </a:lnTo>
                  <a:lnTo>
                    <a:pt x="1144" y="3240"/>
                  </a:lnTo>
                  <a:lnTo>
                    <a:pt x="1063" y="3211"/>
                  </a:lnTo>
                  <a:lnTo>
                    <a:pt x="983" y="3177"/>
                  </a:lnTo>
                  <a:lnTo>
                    <a:pt x="904" y="3140"/>
                  </a:lnTo>
                  <a:lnTo>
                    <a:pt x="828" y="3098"/>
                  </a:lnTo>
                  <a:lnTo>
                    <a:pt x="753" y="3052"/>
                  </a:lnTo>
                  <a:lnTo>
                    <a:pt x="682" y="3003"/>
                  </a:lnTo>
                  <a:lnTo>
                    <a:pt x="613" y="2949"/>
                  </a:lnTo>
                  <a:lnTo>
                    <a:pt x="547" y="2893"/>
                  </a:lnTo>
                  <a:lnTo>
                    <a:pt x="484" y="2832"/>
                  </a:lnTo>
                  <a:lnTo>
                    <a:pt x="419" y="2764"/>
                  </a:lnTo>
                  <a:lnTo>
                    <a:pt x="358" y="2693"/>
                  </a:lnTo>
                  <a:lnTo>
                    <a:pt x="302" y="2617"/>
                  </a:lnTo>
                  <a:lnTo>
                    <a:pt x="251" y="2541"/>
                  </a:lnTo>
                  <a:lnTo>
                    <a:pt x="205" y="2461"/>
                  </a:lnTo>
                  <a:lnTo>
                    <a:pt x="163" y="2379"/>
                  </a:lnTo>
                  <a:lnTo>
                    <a:pt x="125" y="2295"/>
                  </a:lnTo>
                  <a:lnTo>
                    <a:pt x="93" y="2209"/>
                  </a:lnTo>
                  <a:lnTo>
                    <a:pt x="64" y="2121"/>
                  </a:lnTo>
                  <a:lnTo>
                    <a:pt x="42" y="2032"/>
                  </a:lnTo>
                  <a:lnTo>
                    <a:pt x="23" y="1940"/>
                  </a:lnTo>
                  <a:lnTo>
                    <a:pt x="10" y="1849"/>
                  </a:lnTo>
                  <a:lnTo>
                    <a:pt x="3" y="1755"/>
                  </a:lnTo>
                  <a:lnTo>
                    <a:pt x="0" y="1660"/>
                  </a:lnTo>
                  <a:lnTo>
                    <a:pt x="3" y="1555"/>
                  </a:lnTo>
                  <a:lnTo>
                    <a:pt x="13" y="1453"/>
                  </a:lnTo>
                  <a:lnTo>
                    <a:pt x="29" y="1352"/>
                  </a:lnTo>
                  <a:lnTo>
                    <a:pt x="51" y="1252"/>
                  </a:lnTo>
                  <a:lnTo>
                    <a:pt x="78" y="1155"/>
                  </a:lnTo>
                  <a:lnTo>
                    <a:pt x="112" y="1061"/>
                  </a:lnTo>
                  <a:lnTo>
                    <a:pt x="151" y="969"/>
                  </a:lnTo>
                  <a:lnTo>
                    <a:pt x="194" y="880"/>
                  </a:lnTo>
                  <a:lnTo>
                    <a:pt x="244" y="795"/>
                  </a:lnTo>
                  <a:lnTo>
                    <a:pt x="298" y="712"/>
                  </a:lnTo>
                  <a:lnTo>
                    <a:pt x="356" y="633"/>
                  </a:lnTo>
                  <a:lnTo>
                    <a:pt x="419" y="558"/>
                  </a:lnTo>
                  <a:lnTo>
                    <a:pt x="487" y="486"/>
                  </a:lnTo>
                  <a:lnTo>
                    <a:pt x="559" y="419"/>
                  </a:lnTo>
                  <a:lnTo>
                    <a:pt x="634" y="356"/>
                  </a:lnTo>
                  <a:lnTo>
                    <a:pt x="713" y="298"/>
                  </a:lnTo>
                  <a:lnTo>
                    <a:pt x="795" y="244"/>
                  </a:lnTo>
                  <a:lnTo>
                    <a:pt x="881" y="194"/>
                  </a:lnTo>
                  <a:lnTo>
                    <a:pt x="969" y="150"/>
                  </a:lnTo>
                  <a:lnTo>
                    <a:pt x="1062" y="112"/>
                  </a:lnTo>
                  <a:lnTo>
                    <a:pt x="1156" y="78"/>
                  </a:lnTo>
                  <a:lnTo>
                    <a:pt x="1252" y="50"/>
                  </a:lnTo>
                  <a:lnTo>
                    <a:pt x="1352" y="28"/>
                  </a:lnTo>
                  <a:lnTo>
                    <a:pt x="1453" y="13"/>
                  </a:lnTo>
                  <a:lnTo>
                    <a:pt x="1557" y="3"/>
                  </a:lnTo>
                  <a:lnTo>
                    <a:pt x="16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57" name="Google Shape;10857;p24"/>
          <p:cNvGrpSpPr/>
          <p:nvPr/>
        </p:nvGrpSpPr>
        <p:grpSpPr>
          <a:xfrm>
            <a:off x="13606093" y="14856572"/>
            <a:ext cx="452444" cy="454337"/>
            <a:chOff x="4814" y="3852"/>
            <a:chExt cx="317" cy="319"/>
          </a:xfrm>
        </p:grpSpPr>
        <p:sp>
          <p:nvSpPr>
            <p:cNvPr id="10858" name="Google Shape;10858;p24"/>
            <p:cNvSpPr/>
            <p:nvPr/>
          </p:nvSpPr>
          <p:spPr>
            <a:xfrm>
              <a:off x="4814" y="3923"/>
              <a:ext cx="107" cy="135"/>
            </a:xfrm>
            <a:custGeom>
              <a:rect b="b" l="l" r="r" t="t"/>
              <a:pathLst>
                <a:path extrusionOk="0" h="1501" w="1192">
                  <a:moveTo>
                    <a:pt x="298" y="0"/>
                  </a:moveTo>
                  <a:lnTo>
                    <a:pt x="1192" y="1501"/>
                  </a:lnTo>
                  <a:lnTo>
                    <a:pt x="78" y="1501"/>
                  </a:lnTo>
                  <a:lnTo>
                    <a:pt x="50" y="1401"/>
                  </a:lnTo>
                  <a:lnTo>
                    <a:pt x="28" y="1300"/>
                  </a:lnTo>
                  <a:lnTo>
                    <a:pt x="13" y="1196"/>
                  </a:lnTo>
                  <a:lnTo>
                    <a:pt x="3" y="1090"/>
                  </a:lnTo>
                  <a:lnTo>
                    <a:pt x="0" y="982"/>
                  </a:lnTo>
                  <a:lnTo>
                    <a:pt x="3" y="873"/>
                  </a:lnTo>
                  <a:lnTo>
                    <a:pt x="13" y="768"/>
                  </a:lnTo>
                  <a:lnTo>
                    <a:pt x="29" y="662"/>
                  </a:lnTo>
                  <a:lnTo>
                    <a:pt x="51" y="560"/>
                  </a:lnTo>
                  <a:lnTo>
                    <a:pt x="78" y="460"/>
                  </a:lnTo>
                  <a:lnTo>
                    <a:pt x="112" y="362"/>
                  </a:lnTo>
                  <a:lnTo>
                    <a:pt x="151" y="267"/>
                  </a:lnTo>
                  <a:lnTo>
                    <a:pt x="194" y="175"/>
                  </a:lnTo>
                  <a:lnTo>
                    <a:pt x="243" y="86"/>
                  </a:lnTo>
                  <a:lnTo>
                    <a:pt x="29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59" name="Google Shape;10859;p24"/>
            <p:cNvSpPr/>
            <p:nvPr/>
          </p:nvSpPr>
          <p:spPr>
            <a:xfrm>
              <a:off x="4956" y="3856"/>
              <a:ext cx="157" cy="87"/>
            </a:xfrm>
            <a:custGeom>
              <a:rect b="b" l="l" r="r" t="t"/>
              <a:pathLst>
                <a:path extrusionOk="0" h="967" w="1743">
                  <a:moveTo>
                    <a:pt x="562" y="0"/>
                  </a:moveTo>
                  <a:lnTo>
                    <a:pt x="658" y="26"/>
                  </a:lnTo>
                  <a:lnTo>
                    <a:pt x="754" y="58"/>
                  </a:lnTo>
                  <a:lnTo>
                    <a:pt x="846" y="94"/>
                  </a:lnTo>
                  <a:lnTo>
                    <a:pt x="936" y="136"/>
                  </a:lnTo>
                  <a:lnTo>
                    <a:pt x="1022" y="182"/>
                  </a:lnTo>
                  <a:lnTo>
                    <a:pt x="1106" y="233"/>
                  </a:lnTo>
                  <a:lnTo>
                    <a:pt x="1188" y="289"/>
                  </a:lnTo>
                  <a:lnTo>
                    <a:pt x="1265" y="349"/>
                  </a:lnTo>
                  <a:lnTo>
                    <a:pt x="1339" y="414"/>
                  </a:lnTo>
                  <a:lnTo>
                    <a:pt x="1409" y="482"/>
                  </a:lnTo>
                  <a:lnTo>
                    <a:pt x="1476" y="555"/>
                  </a:lnTo>
                  <a:lnTo>
                    <a:pt x="1538" y="631"/>
                  </a:lnTo>
                  <a:lnTo>
                    <a:pt x="1596" y="710"/>
                  </a:lnTo>
                  <a:lnTo>
                    <a:pt x="1649" y="792"/>
                  </a:lnTo>
                  <a:lnTo>
                    <a:pt x="1698" y="878"/>
                  </a:lnTo>
                  <a:lnTo>
                    <a:pt x="1743" y="967"/>
                  </a:lnTo>
                  <a:lnTo>
                    <a:pt x="0" y="967"/>
                  </a:lnTo>
                  <a:lnTo>
                    <a:pt x="5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0" name="Google Shape;10860;p24"/>
            <p:cNvSpPr/>
            <p:nvPr/>
          </p:nvSpPr>
          <p:spPr>
            <a:xfrm>
              <a:off x="4854" y="3852"/>
              <a:ext cx="132" cy="140"/>
            </a:xfrm>
            <a:custGeom>
              <a:rect b="b" l="l" r="r" t="t"/>
              <a:pathLst>
                <a:path extrusionOk="0" h="1558" w="1471">
                  <a:moveTo>
                    <a:pt x="1302" y="0"/>
                  </a:moveTo>
                  <a:lnTo>
                    <a:pt x="1386" y="2"/>
                  </a:lnTo>
                  <a:lnTo>
                    <a:pt x="1471" y="9"/>
                  </a:lnTo>
                  <a:lnTo>
                    <a:pt x="571" y="1558"/>
                  </a:lnTo>
                  <a:lnTo>
                    <a:pt x="0" y="596"/>
                  </a:lnTo>
                  <a:lnTo>
                    <a:pt x="70" y="521"/>
                  </a:lnTo>
                  <a:lnTo>
                    <a:pt x="144" y="449"/>
                  </a:lnTo>
                  <a:lnTo>
                    <a:pt x="224" y="382"/>
                  </a:lnTo>
                  <a:lnTo>
                    <a:pt x="306" y="319"/>
                  </a:lnTo>
                  <a:lnTo>
                    <a:pt x="393" y="261"/>
                  </a:lnTo>
                  <a:lnTo>
                    <a:pt x="482" y="209"/>
                  </a:lnTo>
                  <a:lnTo>
                    <a:pt x="576" y="162"/>
                  </a:lnTo>
                  <a:lnTo>
                    <a:pt x="671" y="120"/>
                  </a:lnTo>
                  <a:lnTo>
                    <a:pt x="770" y="85"/>
                  </a:lnTo>
                  <a:lnTo>
                    <a:pt x="872" y="55"/>
                  </a:lnTo>
                  <a:lnTo>
                    <a:pt x="977" y="31"/>
                  </a:lnTo>
                  <a:lnTo>
                    <a:pt x="1083" y="15"/>
                  </a:lnTo>
                  <a:lnTo>
                    <a:pt x="1191" y="5"/>
                  </a:lnTo>
                  <a:lnTo>
                    <a:pt x="130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1" name="Google Shape;10861;p24"/>
            <p:cNvSpPr/>
            <p:nvPr/>
          </p:nvSpPr>
          <p:spPr>
            <a:xfrm>
              <a:off x="4828" y="4079"/>
              <a:ext cx="158" cy="90"/>
            </a:xfrm>
            <a:custGeom>
              <a:rect b="b" l="l" r="r" t="t"/>
              <a:pathLst>
                <a:path extrusionOk="0" h="995" w="1761">
                  <a:moveTo>
                    <a:pt x="0" y="0"/>
                  </a:moveTo>
                  <a:lnTo>
                    <a:pt x="1761" y="0"/>
                  </a:lnTo>
                  <a:lnTo>
                    <a:pt x="1211" y="971"/>
                  </a:lnTo>
                  <a:lnTo>
                    <a:pt x="1251" y="995"/>
                  </a:lnTo>
                  <a:lnTo>
                    <a:pt x="1148" y="972"/>
                  </a:lnTo>
                  <a:lnTo>
                    <a:pt x="1047" y="942"/>
                  </a:lnTo>
                  <a:lnTo>
                    <a:pt x="949" y="907"/>
                  </a:lnTo>
                  <a:lnTo>
                    <a:pt x="854" y="865"/>
                  </a:lnTo>
                  <a:lnTo>
                    <a:pt x="761" y="819"/>
                  </a:lnTo>
                  <a:lnTo>
                    <a:pt x="671" y="767"/>
                  </a:lnTo>
                  <a:lnTo>
                    <a:pt x="585" y="710"/>
                  </a:lnTo>
                  <a:lnTo>
                    <a:pt x="504" y="648"/>
                  </a:lnTo>
                  <a:lnTo>
                    <a:pt x="424" y="582"/>
                  </a:lnTo>
                  <a:lnTo>
                    <a:pt x="351" y="510"/>
                  </a:lnTo>
                  <a:lnTo>
                    <a:pt x="280" y="434"/>
                  </a:lnTo>
                  <a:lnTo>
                    <a:pt x="215" y="355"/>
                  </a:lnTo>
                  <a:lnTo>
                    <a:pt x="153" y="271"/>
                  </a:lnTo>
                  <a:lnTo>
                    <a:pt x="96" y="184"/>
                  </a:lnTo>
                  <a:lnTo>
                    <a:pt x="45" y="94"/>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2" name="Google Shape;10862;p24"/>
            <p:cNvSpPr/>
            <p:nvPr/>
          </p:nvSpPr>
          <p:spPr>
            <a:xfrm>
              <a:off x="5021" y="3964"/>
              <a:ext cx="110" cy="139"/>
            </a:xfrm>
            <a:custGeom>
              <a:rect b="b" l="l" r="r" t="t"/>
              <a:pathLst>
                <a:path extrusionOk="0" h="1543" w="1193">
                  <a:moveTo>
                    <a:pt x="0" y="0"/>
                  </a:moveTo>
                  <a:lnTo>
                    <a:pt x="1112" y="0"/>
                  </a:lnTo>
                  <a:lnTo>
                    <a:pt x="1141" y="102"/>
                  </a:lnTo>
                  <a:lnTo>
                    <a:pt x="1164" y="206"/>
                  </a:lnTo>
                  <a:lnTo>
                    <a:pt x="1180" y="313"/>
                  </a:lnTo>
                  <a:lnTo>
                    <a:pt x="1190" y="422"/>
                  </a:lnTo>
                  <a:lnTo>
                    <a:pt x="1193" y="533"/>
                  </a:lnTo>
                  <a:lnTo>
                    <a:pt x="1190" y="645"/>
                  </a:lnTo>
                  <a:lnTo>
                    <a:pt x="1180" y="754"/>
                  </a:lnTo>
                  <a:lnTo>
                    <a:pt x="1163" y="863"/>
                  </a:lnTo>
                  <a:lnTo>
                    <a:pt x="1140" y="969"/>
                  </a:lnTo>
                  <a:lnTo>
                    <a:pt x="1110" y="1071"/>
                  </a:lnTo>
                  <a:lnTo>
                    <a:pt x="1075" y="1172"/>
                  </a:lnTo>
                  <a:lnTo>
                    <a:pt x="1033" y="1269"/>
                  </a:lnTo>
                  <a:lnTo>
                    <a:pt x="987" y="1364"/>
                  </a:lnTo>
                  <a:lnTo>
                    <a:pt x="934" y="1455"/>
                  </a:lnTo>
                  <a:lnTo>
                    <a:pt x="878" y="1543"/>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3" name="Google Shape;10863;p24"/>
            <p:cNvSpPr/>
            <p:nvPr/>
          </p:nvSpPr>
          <p:spPr>
            <a:xfrm>
              <a:off x="4958" y="4031"/>
              <a:ext cx="129" cy="140"/>
            </a:xfrm>
            <a:custGeom>
              <a:rect b="b" l="l" r="r" t="t"/>
              <a:pathLst>
                <a:path extrusionOk="0" h="1552" w="1434">
                  <a:moveTo>
                    <a:pt x="875" y="0"/>
                  </a:moveTo>
                  <a:lnTo>
                    <a:pt x="1434" y="980"/>
                  </a:lnTo>
                  <a:lnTo>
                    <a:pt x="1363" y="1054"/>
                  </a:lnTo>
                  <a:lnTo>
                    <a:pt x="1289" y="1122"/>
                  </a:lnTo>
                  <a:lnTo>
                    <a:pt x="1211" y="1187"/>
                  </a:lnTo>
                  <a:lnTo>
                    <a:pt x="1129" y="1247"/>
                  </a:lnTo>
                  <a:lnTo>
                    <a:pt x="1043" y="1302"/>
                  </a:lnTo>
                  <a:lnTo>
                    <a:pt x="955" y="1353"/>
                  </a:lnTo>
                  <a:lnTo>
                    <a:pt x="864" y="1398"/>
                  </a:lnTo>
                  <a:lnTo>
                    <a:pt x="770" y="1438"/>
                  </a:lnTo>
                  <a:lnTo>
                    <a:pt x="673" y="1472"/>
                  </a:lnTo>
                  <a:lnTo>
                    <a:pt x="573" y="1499"/>
                  </a:lnTo>
                  <a:lnTo>
                    <a:pt x="471" y="1522"/>
                  </a:lnTo>
                  <a:lnTo>
                    <a:pt x="366" y="1539"/>
                  </a:lnTo>
                  <a:lnTo>
                    <a:pt x="261" y="1549"/>
                  </a:lnTo>
                  <a:lnTo>
                    <a:pt x="154" y="1552"/>
                  </a:lnTo>
                  <a:lnTo>
                    <a:pt x="76" y="1550"/>
                  </a:lnTo>
                  <a:lnTo>
                    <a:pt x="0" y="1544"/>
                  </a:lnTo>
                  <a:lnTo>
                    <a:pt x="8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64" name="Google Shape;10864;p24"/>
          <p:cNvGrpSpPr/>
          <p:nvPr/>
        </p:nvGrpSpPr>
        <p:grpSpPr>
          <a:xfrm>
            <a:off x="20143275" y="14919960"/>
            <a:ext cx="518405" cy="393457"/>
            <a:chOff x="6908" y="2802"/>
            <a:chExt cx="207" cy="157"/>
          </a:xfrm>
        </p:grpSpPr>
        <p:sp>
          <p:nvSpPr>
            <p:cNvPr id="10865" name="Google Shape;10865;p24"/>
            <p:cNvSpPr/>
            <p:nvPr/>
          </p:nvSpPr>
          <p:spPr>
            <a:xfrm>
              <a:off x="6908" y="2802"/>
              <a:ext cx="132" cy="157"/>
            </a:xfrm>
            <a:custGeom>
              <a:rect b="b" l="l" r="r" t="t"/>
              <a:pathLst>
                <a:path extrusionOk="0" h="2516" w="2119">
                  <a:moveTo>
                    <a:pt x="1059" y="0"/>
                  </a:moveTo>
                  <a:lnTo>
                    <a:pt x="1059" y="0"/>
                  </a:lnTo>
                  <a:lnTo>
                    <a:pt x="1115" y="2"/>
                  </a:lnTo>
                  <a:lnTo>
                    <a:pt x="1168" y="7"/>
                  </a:lnTo>
                  <a:lnTo>
                    <a:pt x="1216" y="17"/>
                  </a:lnTo>
                  <a:lnTo>
                    <a:pt x="1262" y="29"/>
                  </a:lnTo>
                  <a:lnTo>
                    <a:pt x="1303" y="44"/>
                  </a:lnTo>
                  <a:lnTo>
                    <a:pt x="1342" y="61"/>
                  </a:lnTo>
                  <a:lnTo>
                    <a:pt x="1378" y="82"/>
                  </a:lnTo>
                  <a:lnTo>
                    <a:pt x="1410" y="105"/>
                  </a:lnTo>
                  <a:lnTo>
                    <a:pt x="1440" y="130"/>
                  </a:lnTo>
                  <a:lnTo>
                    <a:pt x="1466" y="158"/>
                  </a:lnTo>
                  <a:lnTo>
                    <a:pt x="1491" y="187"/>
                  </a:lnTo>
                  <a:lnTo>
                    <a:pt x="1512" y="218"/>
                  </a:lnTo>
                  <a:lnTo>
                    <a:pt x="1531" y="252"/>
                  </a:lnTo>
                  <a:lnTo>
                    <a:pt x="1549" y="286"/>
                  </a:lnTo>
                  <a:lnTo>
                    <a:pt x="1564" y="321"/>
                  </a:lnTo>
                  <a:lnTo>
                    <a:pt x="1577" y="357"/>
                  </a:lnTo>
                  <a:lnTo>
                    <a:pt x="1588" y="395"/>
                  </a:lnTo>
                  <a:lnTo>
                    <a:pt x="1599" y="433"/>
                  </a:lnTo>
                  <a:lnTo>
                    <a:pt x="1606" y="471"/>
                  </a:lnTo>
                  <a:lnTo>
                    <a:pt x="1613" y="511"/>
                  </a:lnTo>
                  <a:lnTo>
                    <a:pt x="1618" y="550"/>
                  </a:lnTo>
                  <a:lnTo>
                    <a:pt x="1622" y="589"/>
                  </a:lnTo>
                  <a:lnTo>
                    <a:pt x="1625" y="628"/>
                  </a:lnTo>
                  <a:lnTo>
                    <a:pt x="1626" y="666"/>
                  </a:lnTo>
                  <a:lnTo>
                    <a:pt x="1627" y="704"/>
                  </a:lnTo>
                  <a:lnTo>
                    <a:pt x="1642" y="701"/>
                  </a:lnTo>
                  <a:lnTo>
                    <a:pt x="1657" y="700"/>
                  </a:lnTo>
                  <a:lnTo>
                    <a:pt x="1676" y="702"/>
                  </a:lnTo>
                  <a:lnTo>
                    <a:pt x="1692" y="709"/>
                  </a:lnTo>
                  <a:lnTo>
                    <a:pt x="1705" y="720"/>
                  </a:lnTo>
                  <a:lnTo>
                    <a:pt x="1717" y="734"/>
                  </a:lnTo>
                  <a:lnTo>
                    <a:pt x="1726" y="752"/>
                  </a:lnTo>
                  <a:lnTo>
                    <a:pt x="1733" y="772"/>
                  </a:lnTo>
                  <a:lnTo>
                    <a:pt x="1738" y="795"/>
                  </a:lnTo>
                  <a:lnTo>
                    <a:pt x="1741" y="821"/>
                  </a:lnTo>
                  <a:lnTo>
                    <a:pt x="1743" y="849"/>
                  </a:lnTo>
                  <a:lnTo>
                    <a:pt x="1744" y="879"/>
                  </a:lnTo>
                  <a:lnTo>
                    <a:pt x="1744" y="909"/>
                  </a:lnTo>
                  <a:lnTo>
                    <a:pt x="1743" y="939"/>
                  </a:lnTo>
                  <a:lnTo>
                    <a:pt x="1737" y="971"/>
                  </a:lnTo>
                  <a:lnTo>
                    <a:pt x="1729" y="1003"/>
                  </a:lnTo>
                  <a:lnTo>
                    <a:pt x="1718" y="1035"/>
                  </a:lnTo>
                  <a:lnTo>
                    <a:pt x="1704" y="1065"/>
                  </a:lnTo>
                  <a:lnTo>
                    <a:pt x="1689" y="1096"/>
                  </a:lnTo>
                  <a:lnTo>
                    <a:pt x="1673" y="1122"/>
                  </a:lnTo>
                  <a:lnTo>
                    <a:pt x="1655" y="1146"/>
                  </a:lnTo>
                  <a:lnTo>
                    <a:pt x="1635" y="1166"/>
                  </a:lnTo>
                  <a:lnTo>
                    <a:pt x="1616" y="1181"/>
                  </a:lnTo>
                  <a:lnTo>
                    <a:pt x="1595" y="1192"/>
                  </a:lnTo>
                  <a:lnTo>
                    <a:pt x="1576" y="1195"/>
                  </a:lnTo>
                  <a:lnTo>
                    <a:pt x="1564" y="1193"/>
                  </a:lnTo>
                  <a:lnTo>
                    <a:pt x="1554" y="1189"/>
                  </a:lnTo>
                  <a:lnTo>
                    <a:pt x="1544" y="1181"/>
                  </a:lnTo>
                  <a:lnTo>
                    <a:pt x="1518" y="1237"/>
                  </a:lnTo>
                  <a:lnTo>
                    <a:pt x="1489" y="1290"/>
                  </a:lnTo>
                  <a:lnTo>
                    <a:pt x="1457" y="1341"/>
                  </a:lnTo>
                  <a:lnTo>
                    <a:pt x="1422" y="1389"/>
                  </a:lnTo>
                  <a:lnTo>
                    <a:pt x="1386" y="1435"/>
                  </a:lnTo>
                  <a:lnTo>
                    <a:pt x="1347" y="1475"/>
                  </a:lnTo>
                  <a:lnTo>
                    <a:pt x="1335" y="1490"/>
                  </a:lnTo>
                  <a:lnTo>
                    <a:pt x="1326" y="1507"/>
                  </a:lnTo>
                  <a:lnTo>
                    <a:pt x="1320" y="1525"/>
                  </a:lnTo>
                  <a:lnTo>
                    <a:pt x="1318" y="1545"/>
                  </a:lnTo>
                  <a:lnTo>
                    <a:pt x="1321" y="1571"/>
                  </a:lnTo>
                  <a:lnTo>
                    <a:pt x="1328" y="1595"/>
                  </a:lnTo>
                  <a:lnTo>
                    <a:pt x="1340" y="1616"/>
                  </a:lnTo>
                  <a:lnTo>
                    <a:pt x="1355" y="1635"/>
                  </a:lnTo>
                  <a:lnTo>
                    <a:pt x="1375" y="1652"/>
                  </a:lnTo>
                  <a:lnTo>
                    <a:pt x="1397" y="1663"/>
                  </a:lnTo>
                  <a:lnTo>
                    <a:pt x="1421" y="1671"/>
                  </a:lnTo>
                  <a:lnTo>
                    <a:pt x="1447" y="1673"/>
                  </a:lnTo>
                  <a:lnTo>
                    <a:pt x="1585" y="1673"/>
                  </a:lnTo>
                  <a:lnTo>
                    <a:pt x="1643" y="1676"/>
                  </a:lnTo>
                  <a:lnTo>
                    <a:pt x="1699" y="1685"/>
                  </a:lnTo>
                  <a:lnTo>
                    <a:pt x="1754" y="1700"/>
                  </a:lnTo>
                  <a:lnTo>
                    <a:pt x="1805" y="1720"/>
                  </a:lnTo>
                  <a:lnTo>
                    <a:pt x="1854" y="1745"/>
                  </a:lnTo>
                  <a:lnTo>
                    <a:pt x="1900" y="1776"/>
                  </a:lnTo>
                  <a:lnTo>
                    <a:pt x="1943" y="1810"/>
                  </a:lnTo>
                  <a:lnTo>
                    <a:pt x="1981" y="1848"/>
                  </a:lnTo>
                  <a:lnTo>
                    <a:pt x="2016" y="1890"/>
                  </a:lnTo>
                  <a:lnTo>
                    <a:pt x="2046" y="1935"/>
                  </a:lnTo>
                  <a:lnTo>
                    <a:pt x="2071" y="1983"/>
                  </a:lnTo>
                  <a:lnTo>
                    <a:pt x="2091" y="2035"/>
                  </a:lnTo>
                  <a:lnTo>
                    <a:pt x="2107" y="2088"/>
                  </a:lnTo>
                  <a:lnTo>
                    <a:pt x="2116" y="2145"/>
                  </a:lnTo>
                  <a:lnTo>
                    <a:pt x="2119" y="2202"/>
                  </a:lnTo>
                  <a:lnTo>
                    <a:pt x="2119" y="2348"/>
                  </a:lnTo>
                  <a:lnTo>
                    <a:pt x="2116" y="2379"/>
                  </a:lnTo>
                  <a:lnTo>
                    <a:pt x="2109" y="2407"/>
                  </a:lnTo>
                  <a:lnTo>
                    <a:pt x="2095" y="2433"/>
                  </a:lnTo>
                  <a:lnTo>
                    <a:pt x="2079" y="2456"/>
                  </a:lnTo>
                  <a:lnTo>
                    <a:pt x="2059" y="2477"/>
                  </a:lnTo>
                  <a:lnTo>
                    <a:pt x="2035" y="2493"/>
                  </a:lnTo>
                  <a:lnTo>
                    <a:pt x="2009" y="2505"/>
                  </a:lnTo>
                  <a:lnTo>
                    <a:pt x="1980" y="2513"/>
                  </a:lnTo>
                  <a:lnTo>
                    <a:pt x="1950" y="2516"/>
                  </a:lnTo>
                  <a:lnTo>
                    <a:pt x="169" y="2516"/>
                  </a:lnTo>
                  <a:lnTo>
                    <a:pt x="138" y="2513"/>
                  </a:lnTo>
                  <a:lnTo>
                    <a:pt x="110" y="2505"/>
                  </a:lnTo>
                  <a:lnTo>
                    <a:pt x="83" y="2493"/>
                  </a:lnTo>
                  <a:lnTo>
                    <a:pt x="60" y="2477"/>
                  </a:lnTo>
                  <a:lnTo>
                    <a:pt x="40" y="2456"/>
                  </a:lnTo>
                  <a:lnTo>
                    <a:pt x="23" y="2433"/>
                  </a:lnTo>
                  <a:lnTo>
                    <a:pt x="10" y="2407"/>
                  </a:lnTo>
                  <a:lnTo>
                    <a:pt x="3" y="2379"/>
                  </a:lnTo>
                  <a:lnTo>
                    <a:pt x="0" y="2348"/>
                  </a:lnTo>
                  <a:lnTo>
                    <a:pt x="0" y="2202"/>
                  </a:lnTo>
                  <a:lnTo>
                    <a:pt x="3" y="2145"/>
                  </a:lnTo>
                  <a:lnTo>
                    <a:pt x="12" y="2088"/>
                  </a:lnTo>
                  <a:lnTo>
                    <a:pt x="27" y="2035"/>
                  </a:lnTo>
                  <a:lnTo>
                    <a:pt x="48" y="1983"/>
                  </a:lnTo>
                  <a:lnTo>
                    <a:pt x="73" y="1935"/>
                  </a:lnTo>
                  <a:lnTo>
                    <a:pt x="103" y="1890"/>
                  </a:lnTo>
                  <a:lnTo>
                    <a:pt x="137" y="1848"/>
                  </a:lnTo>
                  <a:lnTo>
                    <a:pt x="176" y="1810"/>
                  </a:lnTo>
                  <a:lnTo>
                    <a:pt x="219" y="1776"/>
                  </a:lnTo>
                  <a:lnTo>
                    <a:pt x="265" y="1745"/>
                  </a:lnTo>
                  <a:lnTo>
                    <a:pt x="314" y="1720"/>
                  </a:lnTo>
                  <a:lnTo>
                    <a:pt x="366" y="1700"/>
                  </a:lnTo>
                  <a:lnTo>
                    <a:pt x="419" y="1686"/>
                  </a:lnTo>
                  <a:lnTo>
                    <a:pt x="475" y="1677"/>
                  </a:lnTo>
                  <a:lnTo>
                    <a:pt x="535" y="1674"/>
                  </a:lnTo>
                  <a:lnTo>
                    <a:pt x="671" y="1674"/>
                  </a:lnTo>
                  <a:lnTo>
                    <a:pt x="697" y="1671"/>
                  </a:lnTo>
                  <a:lnTo>
                    <a:pt x="722" y="1664"/>
                  </a:lnTo>
                  <a:lnTo>
                    <a:pt x="744" y="1652"/>
                  </a:lnTo>
                  <a:lnTo>
                    <a:pt x="763" y="1636"/>
                  </a:lnTo>
                  <a:lnTo>
                    <a:pt x="779" y="1617"/>
                  </a:lnTo>
                  <a:lnTo>
                    <a:pt x="791" y="1595"/>
                  </a:lnTo>
                  <a:lnTo>
                    <a:pt x="798" y="1571"/>
                  </a:lnTo>
                  <a:lnTo>
                    <a:pt x="801" y="1545"/>
                  </a:lnTo>
                  <a:lnTo>
                    <a:pt x="799" y="1525"/>
                  </a:lnTo>
                  <a:lnTo>
                    <a:pt x="793" y="1507"/>
                  </a:lnTo>
                  <a:lnTo>
                    <a:pt x="784" y="1490"/>
                  </a:lnTo>
                  <a:lnTo>
                    <a:pt x="772" y="1475"/>
                  </a:lnTo>
                  <a:lnTo>
                    <a:pt x="733" y="1435"/>
                  </a:lnTo>
                  <a:lnTo>
                    <a:pt x="696" y="1391"/>
                  </a:lnTo>
                  <a:lnTo>
                    <a:pt x="663" y="1344"/>
                  </a:lnTo>
                  <a:lnTo>
                    <a:pt x="631" y="1293"/>
                  </a:lnTo>
                  <a:lnTo>
                    <a:pt x="603" y="1241"/>
                  </a:lnTo>
                  <a:lnTo>
                    <a:pt x="577" y="1188"/>
                  </a:lnTo>
                  <a:lnTo>
                    <a:pt x="564" y="1193"/>
                  </a:lnTo>
                  <a:lnTo>
                    <a:pt x="551" y="1195"/>
                  </a:lnTo>
                  <a:lnTo>
                    <a:pt x="531" y="1192"/>
                  </a:lnTo>
                  <a:lnTo>
                    <a:pt x="511" y="1181"/>
                  </a:lnTo>
                  <a:lnTo>
                    <a:pt x="492" y="1166"/>
                  </a:lnTo>
                  <a:lnTo>
                    <a:pt x="472" y="1146"/>
                  </a:lnTo>
                  <a:lnTo>
                    <a:pt x="454" y="1122"/>
                  </a:lnTo>
                  <a:lnTo>
                    <a:pt x="437" y="1096"/>
                  </a:lnTo>
                  <a:lnTo>
                    <a:pt x="422" y="1065"/>
                  </a:lnTo>
                  <a:lnTo>
                    <a:pt x="408" y="1035"/>
                  </a:lnTo>
                  <a:lnTo>
                    <a:pt x="397" y="1003"/>
                  </a:lnTo>
                  <a:lnTo>
                    <a:pt x="389" y="971"/>
                  </a:lnTo>
                  <a:lnTo>
                    <a:pt x="384" y="939"/>
                  </a:lnTo>
                  <a:lnTo>
                    <a:pt x="382" y="909"/>
                  </a:lnTo>
                  <a:lnTo>
                    <a:pt x="383" y="879"/>
                  </a:lnTo>
                  <a:lnTo>
                    <a:pt x="384" y="849"/>
                  </a:lnTo>
                  <a:lnTo>
                    <a:pt x="386" y="821"/>
                  </a:lnTo>
                  <a:lnTo>
                    <a:pt x="389" y="795"/>
                  </a:lnTo>
                  <a:lnTo>
                    <a:pt x="394" y="772"/>
                  </a:lnTo>
                  <a:lnTo>
                    <a:pt x="401" y="752"/>
                  </a:lnTo>
                  <a:lnTo>
                    <a:pt x="409" y="734"/>
                  </a:lnTo>
                  <a:lnTo>
                    <a:pt x="421" y="720"/>
                  </a:lnTo>
                  <a:lnTo>
                    <a:pt x="435" y="709"/>
                  </a:lnTo>
                  <a:lnTo>
                    <a:pt x="451" y="702"/>
                  </a:lnTo>
                  <a:lnTo>
                    <a:pt x="470" y="700"/>
                  </a:lnTo>
                  <a:lnTo>
                    <a:pt x="481" y="701"/>
                  </a:lnTo>
                  <a:lnTo>
                    <a:pt x="491" y="703"/>
                  </a:lnTo>
                  <a:lnTo>
                    <a:pt x="492" y="665"/>
                  </a:lnTo>
                  <a:lnTo>
                    <a:pt x="494" y="627"/>
                  </a:lnTo>
                  <a:lnTo>
                    <a:pt x="496" y="588"/>
                  </a:lnTo>
                  <a:lnTo>
                    <a:pt x="500" y="549"/>
                  </a:lnTo>
                  <a:lnTo>
                    <a:pt x="504" y="510"/>
                  </a:lnTo>
                  <a:lnTo>
                    <a:pt x="510" y="471"/>
                  </a:lnTo>
                  <a:lnTo>
                    <a:pt x="517" y="433"/>
                  </a:lnTo>
                  <a:lnTo>
                    <a:pt x="525" y="395"/>
                  </a:lnTo>
                  <a:lnTo>
                    <a:pt x="537" y="357"/>
                  </a:lnTo>
                  <a:lnTo>
                    <a:pt x="549" y="321"/>
                  </a:lnTo>
                  <a:lnTo>
                    <a:pt x="563" y="285"/>
                  </a:lnTo>
                  <a:lnTo>
                    <a:pt x="579" y="252"/>
                  </a:lnTo>
                  <a:lnTo>
                    <a:pt x="599" y="218"/>
                  </a:lnTo>
                  <a:lnTo>
                    <a:pt x="619" y="187"/>
                  </a:lnTo>
                  <a:lnTo>
                    <a:pt x="643" y="158"/>
                  </a:lnTo>
                  <a:lnTo>
                    <a:pt x="670" y="130"/>
                  </a:lnTo>
                  <a:lnTo>
                    <a:pt x="699" y="105"/>
                  </a:lnTo>
                  <a:lnTo>
                    <a:pt x="732" y="82"/>
                  </a:lnTo>
                  <a:lnTo>
                    <a:pt x="768" y="61"/>
                  </a:lnTo>
                  <a:lnTo>
                    <a:pt x="807" y="44"/>
                  </a:lnTo>
                  <a:lnTo>
                    <a:pt x="850" y="29"/>
                  </a:lnTo>
                  <a:lnTo>
                    <a:pt x="896" y="17"/>
                  </a:lnTo>
                  <a:lnTo>
                    <a:pt x="947" y="7"/>
                  </a:lnTo>
                  <a:lnTo>
                    <a:pt x="1001" y="2"/>
                  </a:lnTo>
                  <a:lnTo>
                    <a:pt x="105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6" name="Google Shape;10866;p24"/>
            <p:cNvSpPr/>
            <p:nvPr/>
          </p:nvSpPr>
          <p:spPr>
            <a:xfrm>
              <a:off x="7014" y="2816"/>
              <a:ext cx="101" cy="27"/>
            </a:xfrm>
            <a:custGeom>
              <a:rect b="b" l="l" r="r" t="t"/>
              <a:pathLst>
                <a:path extrusionOk="0" h="444" w="1619">
                  <a:moveTo>
                    <a:pt x="0" y="0"/>
                  </a:moveTo>
                  <a:lnTo>
                    <a:pt x="1494" y="0"/>
                  </a:lnTo>
                  <a:lnTo>
                    <a:pt x="1519" y="3"/>
                  </a:lnTo>
                  <a:lnTo>
                    <a:pt x="1543" y="10"/>
                  </a:lnTo>
                  <a:lnTo>
                    <a:pt x="1564" y="21"/>
                  </a:lnTo>
                  <a:lnTo>
                    <a:pt x="1582" y="37"/>
                  </a:lnTo>
                  <a:lnTo>
                    <a:pt x="1598" y="55"/>
                  </a:lnTo>
                  <a:lnTo>
                    <a:pt x="1610" y="76"/>
                  </a:lnTo>
                  <a:lnTo>
                    <a:pt x="1617" y="99"/>
                  </a:lnTo>
                  <a:lnTo>
                    <a:pt x="1619" y="124"/>
                  </a:lnTo>
                  <a:lnTo>
                    <a:pt x="1619" y="320"/>
                  </a:lnTo>
                  <a:lnTo>
                    <a:pt x="1617" y="345"/>
                  </a:lnTo>
                  <a:lnTo>
                    <a:pt x="1610" y="368"/>
                  </a:lnTo>
                  <a:lnTo>
                    <a:pt x="1598" y="390"/>
                  </a:lnTo>
                  <a:lnTo>
                    <a:pt x="1582" y="408"/>
                  </a:lnTo>
                  <a:lnTo>
                    <a:pt x="1564" y="423"/>
                  </a:lnTo>
                  <a:lnTo>
                    <a:pt x="1543" y="434"/>
                  </a:lnTo>
                  <a:lnTo>
                    <a:pt x="1519" y="441"/>
                  </a:lnTo>
                  <a:lnTo>
                    <a:pt x="1494" y="444"/>
                  </a:lnTo>
                  <a:lnTo>
                    <a:pt x="163" y="444"/>
                  </a:lnTo>
                  <a:lnTo>
                    <a:pt x="147" y="417"/>
                  </a:lnTo>
                  <a:lnTo>
                    <a:pt x="129" y="393"/>
                  </a:lnTo>
                  <a:lnTo>
                    <a:pt x="109" y="371"/>
                  </a:lnTo>
                  <a:lnTo>
                    <a:pt x="87" y="355"/>
                  </a:lnTo>
                  <a:lnTo>
                    <a:pt x="80" y="286"/>
                  </a:lnTo>
                  <a:lnTo>
                    <a:pt x="68" y="220"/>
                  </a:lnTo>
                  <a:lnTo>
                    <a:pt x="55" y="159"/>
                  </a:lnTo>
                  <a:lnTo>
                    <a:pt x="39" y="102"/>
                  </a:lnTo>
                  <a:lnTo>
                    <a:pt x="21" y="5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7" name="Google Shape;10867;p24"/>
            <p:cNvSpPr/>
            <p:nvPr/>
          </p:nvSpPr>
          <p:spPr>
            <a:xfrm>
              <a:off x="7010" y="2866"/>
              <a:ext cx="105" cy="28"/>
            </a:xfrm>
            <a:custGeom>
              <a:rect b="b" l="l" r="r" t="t"/>
              <a:pathLst>
                <a:path extrusionOk="0" h="444" w="1680">
                  <a:moveTo>
                    <a:pt x="254" y="0"/>
                  </a:moveTo>
                  <a:lnTo>
                    <a:pt x="1555" y="0"/>
                  </a:lnTo>
                  <a:lnTo>
                    <a:pt x="1580" y="2"/>
                  </a:lnTo>
                  <a:lnTo>
                    <a:pt x="1604" y="9"/>
                  </a:lnTo>
                  <a:lnTo>
                    <a:pt x="1625" y="21"/>
                  </a:lnTo>
                  <a:lnTo>
                    <a:pt x="1643" y="37"/>
                  </a:lnTo>
                  <a:lnTo>
                    <a:pt x="1659" y="55"/>
                  </a:lnTo>
                  <a:lnTo>
                    <a:pt x="1671" y="75"/>
                  </a:lnTo>
                  <a:lnTo>
                    <a:pt x="1678" y="99"/>
                  </a:lnTo>
                  <a:lnTo>
                    <a:pt x="1680" y="123"/>
                  </a:lnTo>
                  <a:lnTo>
                    <a:pt x="1680" y="320"/>
                  </a:lnTo>
                  <a:lnTo>
                    <a:pt x="1678" y="345"/>
                  </a:lnTo>
                  <a:lnTo>
                    <a:pt x="1671" y="368"/>
                  </a:lnTo>
                  <a:lnTo>
                    <a:pt x="1659" y="390"/>
                  </a:lnTo>
                  <a:lnTo>
                    <a:pt x="1643" y="408"/>
                  </a:lnTo>
                  <a:lnTo>
                    <a:pt x="1625" y="423"/>
                  </a:lnTo>
                  <a:lnTo>
                    <a:pt x="1604" y="434"/>
                  </a:lnTo>
                  <a:lnTo>
                    <a:pt x="1580" y="441"/>
                  </a:lnTo>
                  <a:lnTo>
                    <a:pt x="1555" y="444"/>
                  </a:lnTo>
                  <a:lnTo>
                    <a:pt x="0" y="444"/>
                  </a:lnTo>
                  <a:lnTo>
                    <a:pt x="0" y="326"/>
                  </a:lnTo>
                  <a:lnTo>
                    <a:pt x="6" y="317"/>
                  </a:lnTo>
                  <a:lnTo>
                    <a:pt x="11" y="308"/>
                  </a:lnTo>
                  <a:lnTo>
                    <a:pt x="47" y="294"/>
                  </a:lnTo>
                  <a:lnTo>
                    <a:pt x="79" y="274"/>
                  </a:lnTo>
                  <a:lnTo>
                    <a:pt x="110" y="249"/>
                  </a:lnTo>
                  <a:lnTo>
                    <a:pt x="139" y="221"/>
                  </a:lnTo>
                  <a:lnTo>
                    <a:pt x="165" y="190"/>
                  </a:lnTo>
                  <a:lnTo>
                    <a:pt x="188" y="155"/>
                  </a:lnTo>
                  <a:lnTo>
                    <a:pt x="209" y="117"/>
                  </a:lnTo>
                  <a:lnTo>
                    <a:pt x="227" y="79"/>
                  </a:lnTo>
                  <a:lnTo>
                    <a:pt x="241" y="40"/>
                  </a:lnTo>
                  <a:lnTo>
                    <a:pt x="2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68" name="Google Shape;10868;p24"/>
            <p:cNvSpPr/>
            <p:nvPr/>
          </p:nvSpPr>
          <p:spPr>
            <a:xfrm>
              <a:off x="7043" y="2917"/>
              <a:ext cx="71" cy="27"/>
            </a:xfrm>
            <a:custGeom>
              <a:rect b="b" l="l" r="r" t="t"/>
              <a:pathLst>
                <a:path extrusionOk="0" h="444" w="1140">
                  <a:moveTo>
                    <a:pt x="0" y="0"/>
                  </a:moveTo>
                  <a:lnTo>
                    <a:pt x="1015" y="0"/>
                  </a:lnTo>
                  <a:lnTo>
                    <a:pt x="1040" y="3"/>
                  </a:lnTo>
                  <a:lnTo>
                    <a:pt x="1064" y="10"/>
                  </a:lnTo>
                  <a:lnTo>
                    <a:pt x="1085" y="21"/>
                  </a:lnTo>
                  <a:lnTo>
                    <a:pt x="1103" y="36"/>
                  </a:lnTo>
                  <a:lnTo>
                    <a:pt x="1119" y="56"/>
                  </a:lnTo>
                  <a:lnTo>
                    <a:pt x="1131" y="76"/>
                  </a:lnTo>
                  <a:lnTo>
                    <a:pt x="1138" y="99"/>
                  </a:lnTo>
                  <a:lnTo>
                    <a:pt x="1140" y="124"/>
                  </a:lnTo>
                  <a:lnTo>
                    <a:pt x="1140" y="321"/>
                  </a:lnTo>
                  <a:lnTo>
                    <a:pt x="1138" y="346"/>
                  </a:lnTo>
                  <a:lnTo>
                    <a:pt x="1131" y="369"/>
                  </a:lnTo>
                  <a:lnTo>
                    <a:pt x="1119" y="389"/>
                  </a:lnTo>
                  <a:lnTo>
                    <a:pt x="1103" y="409"/>
                  </a:lnTo>
                  <a:lnTo>
                    <a:pt x="1085" y="423"/>
                  </a:lnTo>
                  <a:lnTo>
                    <a:pt x="1064" y="435"/>
                  </a:lnTo>
                  <a:lnTo>
                    <a:pt x="1040" y="442"/>
                  </a:lnTo>
                  <a:lnTo>
                    <a:pt x="1015" y="444"/>
                  </a:lnTo>
                  <a:lnTo>
                    <a:pt x="106" y="444"/>
                  </a:lnTo>
                  <a:lnTo>
                    <a:pt x="106" y="363"/>
                  </a:lnTo>
                  <a:lnTo>
                    <a:pt x="103" y="298"/>
                  </a:lnTo>
                  <a:lnTo>
                    <a:pt x="93" y="233"/>
                  </a:lnTo>
                  <a:lnTo>
                    <a:pt x="78" y="172"/>
                  </a:lnTo>
                  <a:lnTo>
                    <a:pt x="57" y="112"/>
                  </a:lnTo>
                  <a:lnTo>
                    <a:pt x="31" y="55"/>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69" name="Google Shape;10869;p24"/>
          <p:cNvGrpSpPr/>
          <p:nvPr/>
        </p:nvGrpSpPr>
        <p:grpSpPr>
          <a:xfrm>
            <a:off x="931032" y="12850632"/>
            <a:ext cx="582493" cy="582496"/>
            <a:chOff x="4565" y="880"/>
            <a:chExt cx="3783" cy="3783"/>
          </a:xfrm>
        </p:grpSpPr>
        <p:sp>
          <p:nvSpPr>
            <p:cNvPr id="10870" name="Google Shape;10870;p24"/>
            <p:cNvSpPr/>
            <p:nvPr/>
          </p:nvSpPr>
          <p:spPr>
            <a:xfrm>
              <a:off x="4565" y="3638"/>
              <a:ext cx="3783" cy="1025"/>
            </a:xfrm>
            <a:custGeom>
              <a:rect b="b" l="l" r="r" t="t"/>
              <a:pathLst>
                <a:path extrusionOk="0" h="1025" w="3783">
                  <a:moveTo>
                    <a:pt x="0" y="0"/>
                  </a:moveTo>
                  <a:lnTo>
                    <a:pt x="3783" y="0"/>
                  </a:lnTo>
                  <a:lnTo>
                    <a:pt x="3783" y="394"/>
                  </a:lnTo>
                  <a:lnTo>
                    <a:pt x="2601" y="394"/>
                  </a:lnTo>
                  <a:lnTo>
                    <a:pt x="2601" y="868"/>
                  </a:lnTo>
                  <a:lnTo>
                    <a:pt x="2916" y="868"/>
                  </a:lnTo>
                  <a:lnTo>
                    <a:pt x="2916" y="1025"/>
                  </a:lnTo>
                  <a:lnTo>
                    <a:pt x="867" y="1025"/>
                  </a:lnTo>
                  <a:lnTo>
                    <a:pt x="867" y="868"/>
                  </a:lnTo>
                  <a:lnTo>
                    <a:pt x="1182" y="868"/>
                  </a:lnTo>
                  <a:lnTo>
                    <a:pt x="1182" y="394"/>
                  </a:lnTo>
                  <a:lnTo>
                    <a:pt x="0" y="394"/>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71" name="Google Shape;10871;p24"/>
            <p:cNvSpPr/>
            <p:nvPr/>
          </p:nvSpPr>
          <p:spPr>
            <a:xfrm>
              <a:off x="5399" y="1747"/>
              <a:ext cx="1500" cy="551"/>
            </a:xfrm>
            <a:custGeom>
              <a:rect b="b" l="l" r="r" t="t"/>
              <a:pathLst>
                <a:path extrusionOk="0" h="551" w="1500">
                  <a:moveTo>
                    <a:pt x="0" y="0"/>
                  </a:moveTo>
                  <a:lnTo>
                    <a:pt x="1500" y="0"/>
                  </a:lnTo>
                  <a:lnTo>
                    <a:pt x="1316" y="551"/>
                  </a:lnTo>
                  <a:lnTo>
                    <a:pt x="170" y="55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72" name="Google Shape;10872;p24"/>
            <p:cNvSpPr/>
            <p:nvPr/>
          </p:nvSpPr>
          <p:spPr>
            <a:xfrm>
              <a:off x="4565" y="880"/>
              <a:ext cx="3783" cy="2600"/>
            </a:xfrm>
            <a:custGeom>
              <a:rect b="b" l="l" r="r" t="t"/>
              <a:pathLst>
                <a:path extrusionOk="0" h="2600" w="3783">
                  <a:moveTo>
                    <a:pt x="2696" y="1436"/>
                  </a:moveTo>
                  <a:lnTo>
                    <a:pt x="2895" y="2160"/>
                  </a:lnTo>
                  <a:lnTo>
                    <a:pt x="3101" y="1952"/>
                  </a:lnTo>
                  <a:lnTo>
                    <a:pt x="3282" y="2133"/>
                  </a:lnTo>
                  <a:lnTo>
                    <a:pt x="3394" y="2022"/>
                  </a:lnTo>
                  <a:lnTo>
                    <a:pt x="3214" y="1841"/>
                  </a:lnTo>
                  <a:lnTo>
                    <a:pt x="3420" y="1633"/>
                  </a:lnTo>
                  <a:lnTo>
                    <a:pt x="2696" y="1436"/>
                  </a:lnTo>
                  <a:close/>
                  <a:moveTo>
                    <a:pt x="419" y="319"/>
                  </a:moveTo>
                  <a:lnTo>
                    <a:pt x="368" y="469"/>
                  </a:lnTo>
                  <a:lnTo>
                    <a:pt x="568" y="534"/>
                  </a:lnTo>
                  <a:lnTo>
                    <a:pt x="860" y="1491"/>
                  </a:lnTo>
                  <a:lnTo>
                    <a:pt x="661" y="1891"/>
                  </a:lnTo>
                  <a:lnTo>
                    <a:pt x="881" y="1891"/>
                  </a:lnTo>
                  <a:lnTo>
                    <a:pt x="873" y="1916"/>
                  </a:lnTo>
                  <a:lnTo>
                    <a:pt x="868" y="1943"/>
                  </a:lnTo>
                  <a:lnTo>
                    <a:pt x="867" y="1970"/>
                  </a:lnTo>
                  <a:lnTo>
                    <a:pt x="870" y="2008"/>
                  </a:lnTo>
                  <a:lnTo>
                    <a:pt x="879" y="2045"/>
                  </a:lnTo>
                  <a:lnTo>
                    <a:pt x="894" y="2079"/>
                  </a:lnTo>
                  <a:lnTo>
                    <a:pt x="913" y="2110"/>
                  </a:lnTo>
                  <a:lnTo>
                    <a:pt x="936" y="2138"/>
                  </a:lnTo>
                  <a:lnTo>
                    <a:pt x="964" y="2161"/>
                  </a:lnTo>
                  <a:lnTo>
                    <a:pt x="995" y="2180"/>
                  </a:lnTo>
                  <a:lnTo>
                    <a:pt x="1029" y="2195"/>
                  </a:lnTo>
                  <a:lnTo>
                    <a:pt x="1065" y="2203"/>
                  </a:lnTo>
                  <a:lnTo>
                    <a:pt x="1104" y="2207"/>
                  </a:lnTo>
                  <a:lnTo>
                    <a:pt x="1142" y="2203"/>
                  </a:lnTo>
                  <a:lnTo>
                    <a:pt x="1178" y="2195"/>
                  </a:lnTo>
                  <a:lnTo>
                    <a:pt x="1212" y="2180"/>
                  </a:lnTo>
                  <a:lnTo>
                    <a:pt x="1242" y="2161"/>
                  </a:lnTo>
                  <a:lnTo>
                    <a:pt x="1270" y="2138"/>
                  </a:lnTo>
                  <a:lnTo>
                    <a:pt x="1294" y="2110"/>
                  </a:lnTo>
                  <a:lnTo>
                    <a:pt x="1314" y="2079"/>
                  </a:lnTo>
                  <a:lnTo>
                    <a:pt x="1327" y="2045"/>
                  </a:lnTo>
                  <a:lnTo>
                    <a:pt x="1337" y="2008"/>
                  </a:lnTo>
                  <a:lnTo>
                    <a:pt x="1340" y="1970"/>
                  </a:lnTo>
                  <a:lnTo>
                    <a:pt x="1338" y="1943"/>
                  </a:lnTo>
                  <a:lnTo>
                    <a:pt x="1333" y="1916"/>
                  </a:lnTo>
                  <a:lnTo>
                    <a:pt x="1325" y="1891"/>
                  </a:lnTo>
                  <a:lnTo>
                    <a:pt x="1669" y="1891"/>
                  </a:lnTo>
                  <a:lnTo>
                    <a:pt x="1661" y="1916"/>
                  </a:lnTo>
                  <a:lnTo>
                    <a:pt x="1657" y="1943"/>
                  </a:lnTo>
                  <a:lnTo>
                    <a:pt x="1656" y="1970"/>
                  </a:lnTo>
                  <a:lnTo>
                    <a:pt x="1658" y="2008"/>
                  </a:lnTo>
                  <a:lnTo>
                    <a:pt x="1667" y="2045"/>
                  </a:lnTo>
                  <a:lnTo>
                    <a:pt x="1682" y="2079"/>
                  </a:lnTo>
                  <a:lnTo>
                    <a:pt x="1700" y="2110"/>
                  </a:lnTo>
                  <a:lnTo>
                    <a:pt x="1724" y="2138"/>
                  </a:lnTo>
                  <a:lnTo>
                    <a:pt x="1752" y="2161"/>
                  </a:lnTo>
                  <a:lnTo>
                    <a:pt x="1783" y="2180"/>
                  </a:lnTo>
                  <a:lnTo>
                    <a:pt x="1817" y="2195"/>
                  </a:lnTo>
                  <a:lnTo>
                    <a:pt x="1853" y="2203"/>
                  </a:lnTo>
                  <a:lnTo>
                    <a:pt x="1892" y="2207"/>
                  </a:lnTo>
                  <a:lnTo>
                    <a:pt x="1930" y="2203"/>
                  </a:lnTo>
                  <a:lnTo>
                    <a:pt x="1966" y="2195"/>
                  </a:lnTo>
                  <a:lnTo>
                    <a:pt x="2000" y="2180"/>
                  </a:lnTo>
                  <a:lnTo>
                    <a:pt x="2031" y="2161"/>
                  </a:lnTo>
                  <a:lnTo>
                    <a:pt x="2058" y="2138"/>
                  </a:lnTo>
                  <a:lnTo>
                    <a:pt x="2082" y="2110"/>
                  </a:lnTo>
                  <a:lnTo>
                    <a:pt x="2102" y="2079"/>
                  </a:lnTo>
                  <a:lnTo>
                    <a:pt x="2116" y="2045"/>
                  </a:lnTo>
                  <a:lnTo>
                    <a:pt x="2125" y="2008"/>
                  </a:lnTo>
                  <a:lnTo>
                    <a:pt x="2128" y="1970"/>
                  </a:lnTo>
                  <a:lnTo>
                    <a:pt x="2126" y="1943"/>
                  </a:lnTo>
                  <a:lnTo>
                    <a:pt x="2121" y="1916"/>
                  </a:lnTo>
                  <a:lnTo>
                    <a:pt x="2113" y="1891"/>
                  </a:lnTo>
                  <a:lnTo>
                    <a:pt x="2206" y="1891"/>
                  </a:lnTo>
                  <a:lnTo>
                    <a:pt x="2206" y="1734"/>
                  </a:lnTo>
                  <a:lnTo>
                    <a:pt x="916" y="1734"/>
                  </a:lnTo>
                  <a:lnTo>
                    <a:pt x="995" y="1577"/>
                  </a:lnTo>
                  <a:lnTo>
                    <a:pt x="2264" y="1577"/>
                  </a:lnTo>
                  <a:lnTo>
                    <a:pt x="2553" y="709"/>
                  </a:lnTo>
                  <a:lnTo>
                    <a:pt x="786" y="709"/>
                  </a:lnTo>
                  <a:lnTo>
                    <a:pt x="694" y="411"/>
                  </a:lnTo>
                  <a:lnTo>
                    <a:pt x="419" y="319"/>
                  </a:lnTo>
                  <a:close/>
                  <a:moveTo>
                    <a:pt x="0" y="0"/>
                  </a:moveTo>
                  <a:lnTo>
                    <a:pt x="3783" y="0"/>
                  </a:lnTo>
                  <a:lnTo>
                    <a:pt x="3783" y="2600"/>
                  </a:lnTo>
                  <a:lnTo>
                    <a:pt x="0" y="260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73" name="Google Shape;10873;p24"/>
          <p:cNvGrpSpPr/>
          <p:nvPr/>
        </p:nvGrpSpPr>
        <p:grpSpPr>
          <a:xfrm>
            <a:off x="2224284" y="12854483"/>
            <a:ext cx="440954" cy="574980"/>
            <a:chOff x="5841" y="549"/>
            <a:chExt cx="2405" cy="3136"/>
          </a:xfrm>
        </p:grpSpPr>
        <p:sp>
          <p:nvSpPr>
            <p:cNvPr id="10874" name="Google Shape;10874;p24"/>
            <p:cNvSpPr/>
            <p:nvPr/>
          </p:nvSpPr>
          <p:spPr>
            <a:xfrm>
              <a:off x="6781" y="1926"/>
              <a:ext cx="529" cy="1017"/>
            </a:xfrm>
            <a:custGeom>
              <a:rect b="b" l="l" r="r" t="t"/>
              <a:pathLst>
                <a:path extrusionOk="0" h="2034" w="1058">
                  <a:moveTo>
                    <a:pt x="470" y="0"/>
                  </a:moveTo>
                  <a:lnTo>
                    <a:pt x="523" y="0"/>
                  </a:lnTo>
                  <a:lnTo>
                    <a:pt x="567" y="0"/>
                  </a:lnTo>
                  <a:lnTo>
                    <a:pt x="600" y="2"/>
                  </a:lnTo>
                  <a:lnTo>
                    <a:pt x="622" y="8"/>
                  </a:lnTo>
                  <a:lnTo>
                    <a:pt x="638" y="17"/>
                  </a:lnTo>
                  <a:lnTo>
                    <a:pt x="647" y="32"/>
                  </a:lnTo>
                  <a:lnTo>
                    <a:pt x="653" y="55"/>
                  </a:lnTo>
                  <a:lnTo>
                    <a:pt x="655" y="88"/>
                  </a:lnTo>
                  <a:lnTo>
                    <a:pt x="655" y="132"/>
                  </a:lnTo>
                  <a:lnTo>
                    <a:pt x="655" y="164"/>
                  </a:lnTo>
                  <a:lnTo>
                    <a:pt x="657" y="189"/>
                  </a:lnTo>
                  <a:lnTo>
                    <a:pt x="663" y="204"/>
                  </a:lnTo>
                  <a:lnTo>
                    <a:pt x="672" y="216"/>
                  </a:lnTo>
                  <a:lnTo>
                    <a:pt x="687" y="223"/>
                  </a:lnTo>
                  <a:lnTo>
                    <a:pt x="710" y="229"/>
                  </a:lnTo>
                  <a:lnTo>
                    <a:pt x="745" y="235"/>
                  </a:lnTo>
                  <a:lnTo>
                    <a:pt x="813" y="250"/>
                  </a:lnTo>
                  <a:lnTo>
                    <a:pt x="880" y="271"/>
                  </a:lnTo>
                  <a:lnTo>
                    <a:pt x="943" y="296"/>
                  </a:lnTo>
                  <a:lnTo>
                    <a:pt x="966" y="309"/>
                  </a:lnTo>
                  <a:lnTo>
                    <a:pt x="979" y="327"/>
                  </a:lnTo>
                  <a:lnTo>
                    <a:pt x="985" y="348"/>
                  </a:lnTo>
                  <a:lnTo>
                    <a:pt x="985" y="372"/>
                  </a:lnTo>
                  <a:lnTo>
                    <a:pt x="960" y="455"/>
                  </a:lnTo>
                  <a:lnTo>
                    <a:pt x="936" y="537"/>
                  </a:lnTo>
                  <a:lnTo>
                    <a:pt x="928" y="563"/>
                  </a:lnTo>
                  <a:lnTo>
                    <a:pt x="916" y="581"/>
                  </a:lnTo>
                  <a:lnTo>
                    <a:pt x="901" y="586"/>
                  </a:lnTo>
                  <a:lnTo>
                    <a:pt x="880" y="582"/>
                  </a:lnTo>
                  <a:lnTo>
                    <a:pt x="853" y="571"/>
                  </a:lnTo>
                  <a:lnTo>
                    <a:pt x="777" y="540"/>
                  </a:lnTo>
                  <a:lnTo>
                    <a:pt x="699" y="521"/>
                  </a:lnTo>
                  <a:lnTo>
                    <a:pt x="619" y="510"/>
                  </a:lnTo>
                  <a:lnTo>
                    <a:pt x="538" y="510"/>
                  </a:lnTo>
                  <a:lnTo>
                    <a:pt x="497" y="514"/>
                  </a:lnTo>
                  <a:lnTo>
                    <a:pt x="456" y="523"/>
                  </a:lnTo>
                  <a:lnTo>
                    <a:pt x="424" y="542"/>
                  </a:lnTo>
                  <a:lnTo>
                    <a:pt x="401" y="565"/>
                  </a:lnTo>
                  <a:lnTo>
                    <a:pt x="384" y="592"/>
                  </a:lnTo>
                  <a:lnTo>
                    <a:pt x="376" y="621"/>
                  </a:lnTo>
                  <a:lnTo>
                    <a:pt x="376" y="651"/>
                  </a:lnTo>
                  <a:lnTo>
                    <a:pt x="386" y="682"/>
                  </a:lnTo>
                  <a:lnTo>
                    <a:pt x="403" y="710"/>
                  </a:lnTo>
                  <a:lnTo>
                    <a:pt x="430" y="737"/>
                  </a:lnTo>
                  <a:lnTo>
                    <a:pt x="472" y="768"/>
                  </a:lnTo>
                  <a:lnTo>
                    <a:pt x="518" y="793"/>
                  </a:lnTo>
                  <a:lnTo>
                    <a:pt x="567" y="814"/>
                  </a:lnTo>
                  <a:lnTo>
                    <a:pt x="651" y="848"/>
                  </a:lnTo>
                  <a:lnTo>
                    <a:pt x="737" y="884"/>
                  </a:lnTo>
                  <a:lnTo>
                    <a:pt x="821" y="922"/>
                  </a:lnTo>
                  <a:lnTo>
                    <a:pt x="878" y="962"/>
                  </a:lnTo>
                  <a:lnTo>
                    <a:pt x="930" y="1008"/>
                  </a:lnTo>
                  <a:lnTo>
                    <a:pt x="972" y="1060"/>
                  </a:lnTo>
                  <a:lnTo>
                    <a:pt x="1006" y="1117"/>
                  </a:lnTo>
                  <a:lnTo>
                    <a:pt x="1031" y="1176"/>
                  </a:lnTo>
                  <a:lnTo>
                    <a:pt x="1050" y="1239"/>
                  </a:lnTo>
                  <a:lnTo>
                    <a:pt x="1058" y="1302"/>
                  </a:lnTo>
                  <a:lnTo>
                    <a:pt x="1058" y="1365"/>
                  </a:lnTo>
                  <a:lnTo>
                    <a:pt x="1046" y="1430"/>
                  </a:lnTo>
                  <a:lnTo>
                    <a:pt x="1027" y="1491"/>
                  </a:lnTo>
                  <a:lnTo>
                    <a:pt x="999" y="1553"/>
                  </a:lnTo>
                  <a:lnTo>
                    <a:pt x="958" y="1608"/>
                  </a:lnTo>
                  <a:lnTo>
                    <a:pt x="916" y="1652"/>
                  </a:lnTo>
                  <a:lnTo>
                    <a:pt x="871" y="1688"/>
                  </a:lnTo>
                  <a:lnTo>
                    <a:pt x="821" y="1721"/>
                  </a:lnTo>
                  <a:lnTo>
                    <a:pt x="768" y="1747"/>
                  </a:lnTo>
                  <a:lnTo>
                    <a:pt x="712" y="1766"/>
                  </a:lnTo>
                  <a:lnTo>
                    <a:pt x="689" y="1776"/>
                  </a:lnTo>
                  <a:lnTo>
                    <a:pt x="672" y="1787"/>
                  </a:lnTo>
                  <a:lnTo>
                    <a:pt x="661" y="1801"/>
                  </a:lnTo>
                  <a:lnTo>
                    <a:pt x="653" y="1820"/>
                  </a:lnTo>
                  <a:lnTo>
                    <a:pt x="651" y="1843"/>
                  </a:lnTo>
                  <a:lnTo>
                    <a:pt x="651" y="1973"/>
                  </a:lnTo>
                  <a:lnTo>
                    <a:pt x="649" y="1994"/>
                  </a:lnTo>
                  <a:lnTo>
                    <a:pt x="642" y="2011"/>
                  </a:lnTo>
                  <a:lnTo>
                    <a:pt x="628" y="2024"/>
                  </a:lnTo>
                  <a:lnTo>
                    <a:pt x="611" y="2032"/>
                  </a:lnTo>
                  <a:lnTo>
                    <a:pt x="590" y="2034"/>
                  </a:lnTo>
                  <a:lnTo>
                    <a:pt x="445" y="2034"/>
                  </a:lnTo>
                  <a:lnTo>
                    <a:pt x="422" y="2030"/>
                  </a:lnTo>
                  <a:lnTo>
                    <a:pt x="405" y="2022"/>
                  </a:lnTo>
                  <a:lnTo>
                    <a:pt x="393" y="2009"/>
                  </a:lnTo>
                  <a:lnTo>
                    <a:pt x="386" y="1992"/>
                  </a:lnTo>
                  <a:lnTo>
                    <a:pt x="384" y="1973"/>
                  </a:lnTo>
                  <a:lnTo>
                    <a:pt x="384" y="1877"/>
                  </a:lnTo>
                  <a:lnTo>
                    <a:pt x="384" y="1847"/>
                  </a:lnTo>
                  <a:lnTo>
                    <a:pt x="380" y="1826"/>
                  </a:lnTo>
                  <a:lnTo>
                    <a:pt x="374" y="1812"/>
                  </a:lnTo>
                  <a:lnTo>
                    <a:pt x="363" y="1803"/>
                  </a:lnTo>
                  <a:lnTo>
                    <a:pt x="344" y="1799"/>
                  </a:lnTo>
                  <a:lnTo>
                    <a:pt x="315" y="1795"/>
                  </a:lnTo>
                  <a:lnTo>
                    <a:pt x="227" y="1778"/>
                  </a:lnTo>
                  <a:lnTo>
                    <a:pt x="141" y="1753"/>
                  </a:lnTo>
                  <a:lnTo>
                    <a:pt x="59" y="1719"/>
                  </a:lnTo>
                  <a:lnTo>
                    <a:pt x="33" y="1705"/>
                  </a:lnTo>
                  <a:lnTo>
                    <a:pt x="15" y="1692"/>
                  </a:lnTo>
                  <a:lnTo>
                    <a:pt x="4" y="1677"/>
                  </a:lnTo>
                  <a:lnTo>
                    <a:pt x="0" y="1660"/>
                  </a:lnTo>
                  <a:lnTo>
                    <a:pt x="4" y="1637"/>
                  </a:lnTo>
                  <a:lnTo>
                    <a:pt x="12" y="1610"/>
                  </a:lnTo>
                  <a:lnTo>
                    <a:pt x="33" y="1537"/>
                  </a:lnTo>
                  <a:lnTo>
                    <a:pt x="52" y="1465"/>
                  </a:lnTo>
                  <a:lnTo>
                    <a:pt x="61" y="1442"/>
                  </a:lnTo>
                  <a:lnTo>
                    <a:pt x="71" y="1425"/>
                  </a:lnTo>
                  <a:lnTo>
                    <a:pt x="82" y="1417"/>
                  </a:lnTo>
                  <a:lnTo>
                    <a:pt x="96" y="1415"/>
                  </a:lnTo>
                  <a:lnTo>
                    <a:pt x="113" y="1419"/>
                  </a:lnTo>
                  <a:lnTo>
                    <a:pt x="134" y="1430"/>
                  </a:lnTo>
                  <a:lnTo>
                    <a:pt x="203" y="1461"/>
                  </a:lnTo>
                  <a:lnTo>
                    <a:pt x="273" y="1484"/>
                  </a:lnTo>
                  <a:lnTo>
                    <a:pt x="344" y="1499"/>
                  </a:lnTo>
                  <a:lnTo>
                    <a:pt x="416" y="1512"/>
                  </a:lnTo>
                  <a:lnTo>
                    <a:pt x="477" y="1514"/>
                  </a:lnTo>
                  <a:lnTo>
                    <a:pt x="538" y="1505"/>
                  </a:lnTo>
                  <a:lnTo>
                    <a:pt x="601" y="1486"/>
                  </a:lnTo>
                  <a:lnTo>
                    <a:pt x="634" y="1467"/>
                  </a:lnTo>
                  <a:lnTo>
                    <a:pt x="661" y="1444"/>
                  </a:lnTo>
                  <a:lnTo>
                    <a:pt x="680" y="1417"/>
                  </a:lnTo>
                  <a:lnTo>
                    <a:pt x="693" y="1386"/>
                  </a:lnTo>
                  <a:lnTo>
                    <a:pt x="697" y="1356"/>
                  </a:lnTo>
                  <a:lnTo>
                    <a:pt x="693" y="1325"/>
                  </a:lnTo>
                  <a:lnTo>
                    <a:pt x="682" y="1295"/>
                  </a:lnTo>
                  <a:lnTo>
                    <a:pt x="663" y="1264"/>
                  </a:lnTo>
                  <a:lnTo>
                    <a:pt x="636" y="1237"/>
                  </a:lnTo>
                  <a:lnTo>
                    <a:pt x="584" y="1203"/>
                  </a:lnTo>
                  <a:lnTo>
                    <a:pt x="533" y="1176"/>
                  </a:lnTo>
                  <a:lnTo>
                    <a:pt x="458" y="1146"/>
                  </a:lnTo>
                  <a:lnTo>
                    <a:pt x="384" y="1117"/>
                  </a:lnTo>
                  <a:lnTo>
                    <a:pt x="311" y="1085"/>
                  </a:lnTo>
                  <a:lnTo>
                    <a:pt x="243" y="1047"/>
                  </a:lnTo>
                  <a:lnTo>
                    <a:pt x="189" y="1010"/>
                  </a:lnTo>
                  <a:lnTo>
                    <a:pt x="141" y="974"/>
                  </a:lnTo>
                  <a:lnTo>
                    <a:pt x="99" y="932"/>
                  </a:lnTo>
                  <a:lnTo>
                    <a:pt x="67" y="888"/>
                  </a:lnTo>
                  <a:lnTo>
                    <a:pt x="40" y="838"/>
                  </a:lnTo>
                  <a:lnTo>
                    <a:pt x="21" y="785"/>
                  </a:lnTo>
                  <a:lnTo>
                    <a:pt x="10" y="726"/>
                  </a:lnTo>
                  <a:lnTo>
                    <a:pt x="8" y="661"/>
                  </a:lnTo>
                  <a:lnTo>
                    <a:pt x="17" y="598"/>
                  </a:lnTo>
                  <a:lnTo>
                    <a:pt x="33" y="539"/>
                  </a:lnTo>
                  <a:lnTo>
                    <a:pt x="56" y="483"/>
                  </a:lnTo>
                  <a:lnTo>
                    <a:pt x="86" y="435"/>
                  </a:lnTo>
                  <a:lnTo>
                    <a:pt x="120" y="392"/>
                  </a:lnTo>
                  <a:lnTo>
                    <a:pt x="164" y="351"/>
                  </a:lnTo>
                  <a:lnTo>
                    <a:pt x="212" y="317"/>
                  </a:lnTo>
                  <a:lnTo>
                    <a:pt x="266" y="286"/>
                  </a:lnTo>
                  <a:lnTo>
                    <a:pt x="325" y="262"/>
                  </a:lnTo>
                  <a:lnTo>
                    <a:pt x="353" y="250"/>
                  </a:lnTo>
                  <a:lnTo>
                    <a:pt x="372" y="243"/>
                  </a:lnTo>
                  <a:lnTo>
                    <a:pt x="386" y="233"/>
                  </a:lnTo>
                  <a:lnTo>
                    <a:pt x="393" y="222"/>
                  </a:lnTo>
                  <a:lnTo>
                    <a:pt x="399" y="206"/>
                  </a:lnTo>
                  <a:lnTo>
                    <a:pt x="399" y="185"/>
                  </a:lnTo>
                  <a:lnTo>
                    <a:pt x="399" y="159"/>
                  </a:lnTo>
                  <a:lnTo>
                    <a:pt x="399" y="76"/>
                  </a:lnTo>
                  <a:lnTo>
                    <a:pt x="401" y="50"/>
                  </a:lnTo>
                  <a:lnTo>
                    <a:pt x="405" y="31"/>
                  </a:lnTo>
                  <a:lnTo>
                    <a:pt x="414" y="17"/>
                  </a:lnTo>
                  <a:lnTo>
                    <a:pt x="426" y="10"/>
                  </a:lnTo>
                  <a:lnTo>
                    <a:pt x="445" y="4"/>
                  </a:lnTo>
                  <a:lnTo>
                    <a:pt x="47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75" name="Google Shape;10875;p24"/>
            <p:cNvSpPr/>
            <p:nvPr/>
          </p:nvSpPr>
          <p:spPr>
            <a:xfrm>
              <a:off x="5841" y="549"/>
              <a:ext cx="2405" cy="3136"/>
            </a:xfrm>
            <a:custGeom>
              <a:rect b="b" l="l" r="r" t="t"/>
              <a:pathLst>
                <a:path extrusionOk="0" h="6272" w="4810">
                  <a:moveTo>
                    <a:pt x="2413" y="2177"/>
                  </a:moveTo>
                  <a:lnTo>
                    <a:pt x="2289" y="2183"/>
                  </a:lnTo>
                  <a:lnTo>
                    <a:pt x="2167" y="2196"/>
                  </a:lnTo>
                  <a:lnTo>
                    <a:pt x="2044" y="2219"/>
                  </a:lnTo>
                  <a:lnTo>
                    <a:pt x="1924" y="2254"/>
                  </a:lnTo>
                  <a:lnTo>
                    <a:pt x="1806" y="2296"/>
                  </a:lnTo>
                  <a:lnTo>
                    <a:pt x="1691" y="2347"/>
                  </a:lnTo>
                  <a:lnTo>
                    <a:pt x="1581" y="2408"/>
                  </a:lnTo>
                  <a:lnTo>
                    <a:pt x="1472" y="2479"/>
                  </a:lnTo>
                  <a:lnTo>
                    <a:pt x="1371" y="2557"/>
                  </a:lnTo>
                  <a:lnTo>
                    <a:pt x="1271" y="2647"/>
                  </a:lnTo>
                  <a:lnTo>
                    <a:pt x="1185" y="2741"/>
                  </a:lnTo>
                  <a:lnTo>
                    <a:pt x="1107" y="2838"/>
                  </a:lnTo>
                  <a:lnTo>
                    <a:pt x="1038" y="2941"/>
                  </a:lnTo>
                  <a:lnTo>
                    <a:pt x="979" y="3048"/>
                  </a:lnTo>
                  <a:lnTo>
                    <a:pt x="928" y="3157"/>
                  </a:lnTo>
                  <a:lnTo>
                    <a:pt x="884" y="3270"/>
                  </a:lnTo>
                  <a:lnTo>
                    <a:pt x="849" y="3384"/>
                  </a:lnTo>
                  <a:lnTo>
                    <a:pt x="825" y="3501"/>
                  </a:lnTo>
                  <a:lnTo>
                    <a:pt x="807" y="3617"/>
                  </a:lnTo>
                  <a:lnTo>
                    <a:pt x="800" y="3736"/>
                  </a:lnTo>
                  <a:lnTo>
                    <a:pt x="800" y="3854"/>
                  </a:lnTo>
                  <a:lnTo>
                    <a:pt x="809" y="3972"/>
                  </a:lnTo>
                  <a:lnTo>
                    <a:pt x="828" y="4089"/>
                  </a:lnTo>
                  <a:lnTo>
                    <a:pt x="855" y="4205"/>
                  </a:lnTo>
                  <a:lnTo>
                    <a:pt x="891" y="4318"/>
                  </a:lnTo>
                  <a:lnTo>
                    <a:pt x="935" y="4431"/>
                  </a:lnTo>
                  <a:lnTo>
                    <a:pt x="989" y="4538"/>
                  </a:lnTo>
                  <a:lnTo>
                    <a:pt x="1052" y="4643"/>
                  </a:lnTo>
                  <a:lnTo>
                    <a:pt x="1122" y="4744"/>
                  </a:lnTo>
                  <a:lnTo>
                    <a:pt x="1203" y="4841"/>
                  </a:lnTo>
                  <a:lnTo>
                    <a:pt x="1218" y="4855"/>
                  </a:lnTo>
                  <a:lnTo>
                    <a:pt x="1193" y="4904"/>
                  </a:lnTo>
                  <a:lnTo>
                    <a:pt x="1163" y="4956"/>
                  </a:lnTo>
                  <a:lnTo>
                    <a:pt x="1130" y="5007"/>
                  </a:lnTo>
                  <a:lnTo>
                    <a:pt x="1092" y="5059"/>
                  </a:lnTo>
                  <a:lnTo>
                    <a:pt x="1048" y="5107"/>
                  </a:lnTo>
                  <a:lnTo>
                    <a:pt x="1000" y="5151"/>
                  </a:lnTo>
                  <a:lnTo>
                    <a:pt x="947" y="5191"/>
                  </a:lnTo>
                  <a:lnTo>
                    <a:pt x="888" y="5225"/>
                  </a:lnTo>
                  <a:lnTo>
                    <a:pt x="870" y="5239"/>
                  </a:lnTo>
                  <a:lnTo>
                    <a:pt x="859" y="5254"/>
                  </a:lnTo>
                  <a:lnTo>
                    <a:pt x="853" y="5273"/>
                  </a:lnTo>
                  <a:lnTo>
                    <a:pt x="853" y="5292"/>
                  </a:lnTo>
                  <a:lnTo>
                    <a:pt x="859" y="5309"/>
                  </a:lnTo>
                  <a:lnTo>
                    <a:pt x="870" y="5324"/>
                  </a:lnTo>
                  <a:lnTo>
                    <a:pt x="888" y="5336"/>
                  </a:lnTo>
                  <a:lnTo>
                    <a:pt x="909" y="5342"/>
                  </a:lnTo>
                  <a:lnTo>
                    <a:pt x="977" y="5349"/>
                  </a:lnTo>
                  <a:lnTo>
                    <a:pt x="1056" y="5349"/>
                  </a:lnTo>
                  <a:lnTo>
                    <a:pt x="1138" y="5344"/>
                  </a:lnTo>
                  <a:lnTo>
                    <a:pt x="1226" y="5326"/>
                  </a:lnTo>
                  <a:lnTo>
                    <a:pt x="1315" y="5302"/>
                  </a:lnTo>
                  <a:lnTo>
                    <a:pt x="1409" y="5265"/>
                  </a:lnTo>
                  <a:lnTo>
                    <a:pt x="1502" y="5217"/>
                  </a:lnTo>
                  <a:lnTo>
                    <a:pt x="1594" y="5156"/>
                  </a:lnTo>
                  <a:lnTo>
                    <a:pt x="1707" y="5216"/>
                  </a:lnTo>
                  <a:lnTo>
                    <a:pt x="1821" y="5265"/>
                  </a:lnTo>
                  <a:lnTo>
                    <a:pt x="1937" y="5307"/>
                  </a:lnTo>
                  <a:lnTo>
                    <a:pt x="2058" y="5338"/>
                  </a:lnTo>
                  <a:lnTo>
                    <a:pt x="2178" y="5361"/>
                  </a:lnTo>
                  <a:lnTo>
                    <a:pt x="2300" y="5372"/>
                  </a:lnTo>
                  <a:lnTo>
                    <a:pt x="2424" y="5376"/>
                  </a:lnTo>
                  <a:lnTo>
                    <a:pt x="2546" y="5370"/>
                  </a:lnTo>
                  <a:lnTo>
                    <a:pt x="2669" y="5357"/>
                  </a:lnTo>
                  <a:lnTo>
                    <a:pt x="2789" y="5332"/>
                  </a:lnTo>
                  <a:lnTo>
                    <a:pt x="2909" y="5300"/>
                  </a:lnTo>
                  <a:lnTo>
                    <a:pt x="3025" y="5256"/>
                  </a:lnTo>
                  <a:lnTo>
                    <a:pt x="3140" y="5206"/>
                  </a:lnTo>
                  <a:lnTo>
                    <a:pt x="3249" y="5145"/>
                  </a:lnTo>
                  <a:lnTo>
                    <a:pt x="3356" y="5074"/>
                  </a:lnTo>
                  <a:lnTo>
                    <a:pt x="3457" y="4996"/>
                  </a:lnTo>
                  <a:lnTo>
                    <a:pt x="3552" y="4908"/>
                  </a:lnTo>
                  <a:lnTo>
                    <a:pt x="3642" y="4811"/>
                  </a:lnTo>
                  <a:lnTo>
                    <a:pt x="3722" y="4710"/>
                  </a:lnTo>
                  <a:lnTo>
                    <a:pt x="3793" y="4603"/>
                  </a:lnTo>
                  <a:lnTo>
                    <a:pt x="3852" y="4492"/>
                  </a:lnTo>
                  <a:lnTo>
                    <a:pt x="3905" y="4379"/>
                  </a:lnTo>
                  <a:lnTo>
                    <a:pt x="3947" y="4263"/>
                  </a:lnTo>
                  <a:lnTo>
                    <a:pt x="3980" y="4142"/>
                  </a:lnTo>
                  <a:lnTo>
                    <a:pt x="4003" y="4022"/>
                  </a:lnTo>
                  <a:lnTo>
                    <a:pt x="4018" y="3900"/>
                  </a:lnTo>
                  <a:lnTo>
                    <a:pt x="4022" y="3778"/>
                  </a:lnTo>
                  <a:lnTo>
                    <a:pt x="4018" y="3655"/>
                  </a:lnTo>
                  <a:lnTo>
                    <a:pt x="4003" y="3533"/>
                  </a:lnTo>
                  <a:lnTo>
                    <a:pt x="3980" y="3411"/>
                  </a:lnTo>
                  <a:lnTo>
                    <a:pt x="3947" y="3293"/>
                  </a:lnTo>
                  <a:lnTo>
                    <a:pt x="3905" y="3176"/>
                  </a:lnTo>
                  <a:lnTo>
                    <a:pt x="3854" y="3061"/>
                  </a:lnTo>
                  <a:lnTo>
                    <a:pt x="3793" y="2951"/>
                  </a:lnTo>
                  <a:lnTo>
                    <a:pt x="3722" y="2846"/>
                  </a:lnTo>
                  <a:lnTo>
                    <a:pt x="3642" y="2744"/>
                  </a:lnTo>
                  <a:lnTo>
                    <a:pt x="3554" y="2647"/>
                  </a:lnTo>
                  <a:lnTo>
                    <a:pt x="3457" y="2557"/>
                  </a:lnTo>
                  <a:lnTo>
                    <a:pt x="3354" y="2479"/>
                  </a:lnTo>
                  <a:lnTo>
                    <a:pt x="3245" y="2408"/>
                  </a:lnTo>
                  <a:lnTo>
                    <a:pt x="3134" y="2347"/>
                  </a:lnTo>
                  <a:lnTo>
                    <a:pt x="3020" y="2296"/>
                  </a:lnTo>
                  <a:lnTo>
                    <a:pt x="2901" y="2254"/>
                  </a:lnTo>
                  <a:lnTo>
                    <a:pt x="2781" y="2219"/>
                  </a:lnTo>
                  <a:lnTo>
                    <a:pt x="2659" y="2196"/>
                  </a:lnTo>
                  <a:lnTo>
                    <a:pt x="2537" y="2183"/>
                  </a:lnTo>
                  <a:lnTo>
                    <a:pt x="2413" y="2177"/>
                  </a:lnTo>
                  <a:close/>
                  <a:moveTo>
                    <a:pt x="2405" y="371"/>
                  </a:moveTo>
                  <a:lnTo>
                    <a:pt x="2300" y="376"/>
                  </a:lnTo>
                  <a:lnTo>
                    <a:pt x="2199" y="396"/>
                  </a:lnTo>
                  <a:lnTo>
                    <a:pt x="2104" y="424"/>
                  </a:lnTo>
                  <a:lnTo>
                    <a:pt x="2010" y="462"/>
                  </a:lnTo>
                  <a:lnTo>
                    <a:pt x="1922" y="510"/>
                  </a:lnTo>
                  <a:lnTo>
                    <a:pt x="1840" y="566"/>
                  </a:lnTo>
                  <a:lnTo>
                    <a:pt x="1764" y="630"/>
                  </a:lnTo>
                  <a:lnTo>
                    <a:pt x="1695" y="701"/>
                  </a:lnTo>
                  <a:lnTo>
                    <a:pt x="1634" y="778"/>
                  </a:lnTo>
                  <a:lnTo>
                    <a:pt x="1581" y="860"/>
                  </a:lnTo>
                  <a:lnTo>
                    <a:pt x="1535" y="946"/>
                  </a:lnTo>
                  <a:lnTo>
                    <a:pt x="1498" y="1035"/>
                  </a:lnTo>
                  <a:lnTo>
                    <a:pt x="1472" y="1129"/>
                  </a:lnTo>
                  <a:lnTo>
                    <a:pt x="1456" y="1222"/>
                  </a:lnTo>
                  <a:lnTo>
                    <a:pt x="1451" y="1320"/>
                  </a:lnTo>
                  <a:lnTo>
                    <a:pt x="3361" y="1320"/>
                  </a:lnTo>
                  <a:lnTo>
                    <a:pt x="3356" y="1222"/>
                  </a:lnTo>
                  <a:lnTo>
                    <a:pt x="3339" y="1129"/>
                  </a:lnTo>
                  <a:lnTo>
                    <a:pt x="3312" y="1035"/>
                  </a:lnTo>
                  <a:lnTo>
                    <a:pt x="3276" y="946"/>
                  </a:lnTo>
                  <a:lnTo>
                    <a:pt x="3232" y="860"/>
                  </a:lnTo>
                  <a:lnTo>
                    <a:pt x="3176" y="778"/>
                  </a:lnTo>
                  <a:lnTo>
                    <a:pt x="3115" y="701"/>
                  </a:lnTo>
                  <a:lnTo>
                    <a:pt x="3046" y="630"/>
                  </a:lnTo>
                  <a:lnTo>
                    <a:pt x="2970" y="566"/>
                  </a:lnTo>
                  <a:lnTo>
                    <a:pt x="2888" y="510"/>
                  </a:lnTo>
                  <a:lnTo>
                    <a:pt x="2800" y="462"/>
                  </a:lnTo>
                  <a:lnTo>
                    <a:pt x="2709" y="422"/>
                  </a:lnTo>
                  <a:lnTo>
                    <a:pt x="2611" y="394"/>
                  </a:lnTo>
                  <a:lnTo>
                    <a:pt x="2510" y="376"/>
                  </a:lnTo>
                  <a:lnTo>
                    <a:pt x="2405" y="371"/>
                  </a:lnTo>
                  <a:close/>
                  <a:moveTo>
                    <a:pt x="2405" y="0"/>
                  </a:moveTo>
                  <a:lnTo>
                    <a:pt x="2527" y="4"/>
                  </a:lnTo>
                  <a:lnTo>
                    <a:pt x="2646" y="19"/>
                  </a:lnTo>
                  <a:lnTo>
                    <a:pt x="2760" y="44"/>
                  </a:lnTo>
                  <a:lnTo>
                    <a:pt x="2871" y="79"/>
                  </a:lnTo>
                  <a:lnTo>
                    <a:pt x="2976" y="122"/>
                  </a:lnTo>
                  <a:lnTo>
                    <a:pt x="3077" y="174"/>
                  </a:lnTo>
                  <a:lnTo>
                    <a:pt x="3174" y="233"/>
                  </a:lnTo>
                  <a:lnTo>
                    <a:pt x="3264" y="302"/>
                  </a:lnTo>
                  <a:lnTo>
                    <a:pt x="3348" y="376"/>
                  </a:lnTo>
                  <a:lnTo>
                    <a:pt x="3424" y="459"/>
                  </a:lnTo>
                  <a:lnTo>
                    <a:pt x="3495" y="546"/>
                  </a:lnTo>
                  <a:lnTo>
                    <a:pt x="3556" y="642"/>
                  </a:lnTo>
                  <a:lnTo>
                    <a:pt x="3610" y="743"/>
                  </a:lnTo>
                  <a:lnTo>
                    <a:pt x="3655" y="848"/>
                  </a:lnTo>
                  <a:lnTo>
                    <a:pt x="3690" y="959"/>
                  </a:lnTo>
                  <a:lnTo>
                    <a:pt x="3716" y="1075"/>
                  </a:lnTo>
                  <a:lnTo>
                    <a:pt x="3734" y="1196"/>
                  </a:lnTo>
                  <a:lnTo>
                    <a:pt x="3737" y="1320"/>
                  </a:lnTo>
                  <a:lnTo>
                    <a:pt x="4810" y="1320"/>
                  </a:lnTo>
                  <a:lnTo>
                    <a:pt x="4810" y="5336"/>
                  </a:lnTo>
                  <a:lnTo>
                    <a:pt x="4804" y="5437"/>
                  </a:lnTo>
                  <a:lnTo>
                    <a:pt x="4787" y="5534"/>
                  </a:lnTo>
                  <a:lnTo>
                    <a:pt x="4761" y="5628"/>
                  </a:lnTo>
                  <a:lnTo>
                    <a:pt x="4724" y="5718"/>
                  </a:lnTo>
                  <a:lnTo>
                    <a:pt x="4678" y="5804"/>
                  </a:lnTo>
                  <a:lnTo>
                    <a:pt x="4625" y="5884"/>
                  </a:lnTo>
                  <a:lnTo>
                    <a:pt x="4562" y="5958"/>
                  </a:lnTo>
                  <a:lnTo>
                    <a:pt x="4493" y="6027"/>
                  </a:lnTo>
                  <a:lnTo>
                    <a:pt x="4419" y="6088"/>
                  </a:lnTo>
                  <a:lnTo>
                    <a:pt x="4337" y="6142"/>
                  </a:lnTo>
                  <a:lnTo>
                    <a:pt x="4251" y="6186"/>
                  </a:lnTo>
                  <a:lnTo>
                    <a:pt x="4159" y="6222"/>
                  </a:lnTo>
                  <a:lnTo>
                    <a:pt x="4064" y="6249"/>
                  </a:lnTo>
                  <a:lnTo>
                    <a:pt x="3965" y="6266"/>
                  </a:lnTo>
                  <a:lnTo>
                    <a:pt x="3862" y="6272"/>
                  </a:lnTo>
                  <a:lnTo>
                    <a:pt x="943" y="6272"/>
                  </a:lnTo>
                  <a:lnTo>
                    <a:pt x="840" y="6266"/>
                  </a:lnTo>
                  <a:lnTo>
                    <a:pt x="743" y="6249"/>
                  </a:lnTo>
                  <a:lnTo>
                    <a:pt x="647" y="6222"/>
                  </a:lnTo>
                  <a:lnTo>
                    <a:pt x="556" y="6186"/>
                  </a:lnTo>
                  <a:lnTo>
                    <a:pt x="470" y="6142"/>
                  </a:lnTo>
                  <a:lnTo>
                    <a:pt x="388" y="6088"/>
                  </a:lnTo>
                  <a:lnTo>
                    <a:pt x="313" y="6027"/>
                  </a:lnTo>
                  <a:lnTo>
                    <a:pt x="244" y="5958"/>
                  </a:lnTo>
                  <a:lnTo>
                    <a:pt x="183" y="5884"/>
                  </a:lnTo>
                  <a:lnTo>
                    <a:pt x="130" y="5804"/>
                  </a:lnTo>
                  <a:lnTo>
                    <a:pt x="86" y="5718"/>
                  </a:lnTo>
                  <a:lnTo>
                    <a:pt x="50" y="5628"/>
                  </a:lnTo>
                  <a:lnTo>
                    <a:pt x="23" y="5534"/>
                  </a:lnTo>
                  <a:lnTo>
                    <a:pt x="6" y="5437"/>
                  </a:lnTo>
                  <a:lnTo>
                    <a:pt x="0" y="5336"/>
                  </a:lnTo>
                  <a:lnTo>
                    <a:pt x="0" y="1320"/>
                  </a:lnTo>
                  <a:lnTo>
                    <a:pt x="1073" y="1320"/>
                  </a:lnTo>
                  <a:lnTo>
                    <a:pt x="1079" y="1196"/>
                  </a:lnTo>
                  <a:lnTo>
                    <a:pt x="1094" y="1075"/>
                  </a:lnTo>
                  <a:lnTo>
                    <a:pt x="1121" y="959"/>
                  </a:lnTo>
                  <a:lnTo>
                    <a:pt x="1157" y="848"/>
                  </a:lnTo>
                  <a:lnTo>
                    <a:pt x="1201" y="743"/>
                  </a:lnTo>
                  <a:lnTo>
                    <a:pt x="1254" y="642"/>
                  </a:lnTo>
                  <a:lnTo>
                    <a:pt x="1317" y="546"/>
                  </a:lnTo>
                  <a:lnTo>
                    <a:pt x="1386" y="459"/>
                  </a:lnTo>
                  <a:lnTo>
                    <a:pt x="1464" y="376"/>
                  </a:lnTo>
                  <a:lnTo>
                    <a:pt x="1546" y="302"/>
                  </a:lnTo>
                  <a:lnTo>
                    <a:pt x="1638" y="233"/>
                  </a:lnTo>
                  <a:lnTo>
                    <a:pt x="1733" y="174"/>
                  </a:lnTo>
                  <a:lnTo>
                    <a:pt x="1834" y="122"/>
                  </a:lnTo>
                  <a:lnTo>
                    <a:pt x="1941" y="79"/>
                  </a:lnTo>
                  <a:lnTo>
                    <a:pt x="2052" y="44"/>
                  </a:lnTo>
                  <a:lnTo>
                    <a:pt x="2167" y="19"/>
                  </a:lnTo>
                  <a:lnTo>
                    <a:pt x="2285" y="4"/>
                  </a:lnTo>
                  <a:lnTo>
                    <a:pt x="240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76" name="Google Shape;10876;p24"/>
          <p:cNvGrpSpPr/>
          <p:nvPr/>
        </p:nvGrpSpPr>
        <p:grpSpPr>
          <a:xfrm>
            <a:off x="3375996" y="12903593"/>
            <a:ext cx="308950" cy="476576"/>
            <a:chOff x="2564" y="196"/>
            <a:chExt cx="2549" cy="3932"/>
          </a:xfrm>
        </p:grpSpPr>
        <p:sp>
          <p:nvSpPr>
            <p:cNvPr id="10877" name="Google Shape;10877;p24"/>
            <p:cNvSpPr/>
            <p:nvPr/>
          </p:nvSpPr>
          <p:spPr>
            <a:xfrm>
              <a:off x="2564" y="196"/>
              <a:ext cx="2549" cy="3932"/>
            </a:xfrm>
            <a:custGeom>
              <a:rect b="b" l="l" r="r" t="t"/>
              <a:pathLst>
                <a:path extrusionOk="0" h="3932" w="2549">
                  <a:moveTo>
                    <a:pt x="1274" y="3385"/>
                  </a:moveTo>
                  <a:lnTo>
                    <a:pt x="1236" y="3388"/>
                  </a:lnTo>
                  <a:lnTo>
                    <a:pt x="1199" y="3399"/>
                  </a:lnTo>
                  <a:lnTo>
                    <a:pt x="1166" y="3414"/>
                  </a:lnTo>
                  <a:lnTo>
                    <a:pt x="1136" y="3436"/>
                  </a:lnTo>
                  <a:lnTo>
                    <a:pt x="1110" y="3462"/>
                  </a:lnTo>
                  <a:lnTo>
                    <a:pt x="1088" y="3492"/>
                  </a:lnTo>
                  <a:lnTo>
                    <a:pt x="1073" y="3525"/>
                  </a:lnTo>
                  <a:lnTo>
                    <a:pt x="1062" y="3561"/>
                  </a:lnTo>
                  <a:lnTo>
                    <a:pt x="1058" y="3600"/>
                  </a:lnTo>
                  <a:lnTo>
                    <a:pt x="1062" y="3639"/>
                  </a:lnTo>
                  <a:lnTo>
                    <a:pt x="1073" y="3676"/>
                  </a:lnTo>
                  <a:lnTo>
                    <a:pt x="1088" y="3709"/>
                  </a:lnTo>
                  <a:lnTo>
                    <a:pt x="1110" y="3739"/>
                  </a:lnTo>
                  <a:lnTo>
                    <a:pt x="1136" y="3765"/>
                  </a:lnTo>
                  <a:lnTo>
                    <a:pt x="1166" y="3786"/>
                  </a:lnTo>
                  <a:lnTo>
                    <a:pt x="1199" y="3802"/>
                  </a:lnTo>
                  <a:lnTo>
                    <a:pt x="1236" y="3813"/>
                  </a:lnTo>
                  <a:lnTo>
                    <a:pt x="1274" y="3815"/>
                  </a:lnTo>
                  <a:lnTo>
                    <a:pt x="1312" y="3813"/>
                  </a:lnTo>
                  <a:lnTo>
                    <a:pt x="1349" y="3802"/>
                  </a:lnTo>
                  <a:lnTo>
                    <a:pt x="1383" y="3786"/>
                  </a:lnTo>
                  <a:lnTo>
                    <a:pt x="1413" y="3765"/>
                  </a:lnTo>
                  <a:lnTo>
                    <a:pt x="1439" y="3739"/>
                  </a:lnTo>
                  <a:lnTo>
                    <a:pt x="1460" y="3709"/>
                  </a:lnTo>
                  <a:lnTo>
                    <a:pt x="1476" y="3676"/>
                  </a:lnTo>
                  <a:lnTo>
                    <a:pt x="1486" y="3639"/>
                  </a:lnTo>
                  <a:lnTo>
                    <a:pt x="1489" y="3600"/>
                  </a:lnTo>
                  <a:lnTo>
                    <a:pt x="1486" y="3561"/>
                  </a:lnTo>
                  <a:lnTo>
                    <a:pt x="1476" y="3525"/>
                  </a:lnTo>
                  <a:lnTo>
                    <a:pt x="1460" y="3492"/>
                  </a:lnTo>
                  <a:lnTo>
                    <a:pt x="1439" y="3462"/>
                  </a:lnTo>
                  <a:lnTo>
                    <a:pt x="1413" y="3436"/>
                  </a:lnTo>
                  <a:lnTo>
                    <a:pt x="1383" y="3414"/>
                  </a:lnTo>
                  <a:lnTo>
                    <a:pt x="1349" y="3399"/>
                  </a:lnTo>
                  <a:lnTo>
                    <a:pt x="1312" y="3388"/>
                  </a:lnTo>
                  <a:lnTo>
                    <a:pt x="1274" y="3385"/>
                  </a:lnTo>
                  <a:close/>
                  <a:moveTo>
                    <a:pt x="286" y="429"/>
                  </a:moveTo>
                  <a:lnTo>
                    <a:pt x="286" y="3235"/>
                  </a:lnTo>
                  <a:lnTo>
                    <a:pt x="2263" y="3235"/>
                  </a:lnTo>
                  <a:lnTo>
                    <a:pt x="2263" y="429"/>
                  </a:lnTo>
                  <a:lnTo>
                    <a:pt x="286" y="429"/>
                  </a:lnTo>
                  <a:close/>
                  <a:moveTo>
                    <a:pt x="1080" y="142"/>
                  </a:moveTo>
                  <a:lnTo>
                    <a:pt x="1061" y="145"/>
                  </a:lnTo>
                  <a:lnTo>
                    <a:pt x="1043" y="153"/>
                  </a:lnTo>
                  <a:lnTo>
                    <a:pt x="1029" y="168"/>
                  </a:lnTo>
                  <a:lnTo>
                    <a:pt x="1020" y="184"/>
                  </a:lnTo>
                  <a:lnTo>
                    <a:pt x="1017" y="205"/>
                  </a:lnTo>
                  <a:lnTo>
                    <a:pt x="1020" y="225"/>
                  </a:lnTo>
                  <a:lnTo>
                    <a:pt x="1029" y="242"/>
                  </a:lnTo>
                  <a:lnTo>
                    <a:pt x="1043" y="256"/>
                  </a:lnTo>
                  <a:lnTo>
                    <a:pt x="1061" y="264"/>
                  </a:lnTo>
                  <a:lnTo>
                    <a:pt x="1080" y="268"/>
                  </a:lnTo>
                  <a:lnTo>
                    <a:pt x="1467" y="268"/>
                  </a:lnTo>
                  <a:lnTo>
                    <a:pt x="1488" y="264"/>
                  </a:lnTo>
                  <a:lnTo>
                    <a:pt x="1505" y="256"/>
                  </a:lnTo>
                  <a:lnTo>
                    <a:pt x="1519" y="242"/>
                  </a:lnTo>
                  <a:lnTo>
                    <a:pt x="1528" y="225"/>
                  </a:lnTo>
                  <a:lnTo>
                    <a:pt x="1532" y="205"/>
                  </a:lnTo>
                  <a:lnTo>
                    <a:pt x="1528" y="184"/>
                  </a:lnTo>
                  <a:lnTo>
                    <a:pt x="1519" y="168"/>
                  </a:lnTo>
                  <a:lnTo>
                    <a:pt x="1505" y="153"/>
                  </a:lnTo>
                  <a:lnTo>
                    <a:pt x="1488" y="145"/>
                  </a:lnTo>
                  <a:lnTo>
                    <a:pt x="1467" y="142"/>
                  </a:lnTo>
                  <a:lnTo>
                    <a:pt x="1080" y="142"/>
                  </a:lnTo>
                  <a:close/>
                  <a:moveTo>
                    <a:pt x="892" y="142"/>
                  </a:moveTo>
                  <a:lnTo>
                    <a:pt x="871" y="144"/>
                  </a:lnTo>
                  <a:lnTo>
                    <a:pt x="853" y="153"/>
                  </a:lnTo>
                  <a:lnTo>
                    <a:pt x="840" y="168"/>
                  </a:lnTo>
                  <a:lnTo>
                    <a:pt x="831" y="184"/>
                  </a:lnTo>
                  <a:lnTo>
                    <a:pt x="828" y="205"/>
                  </a:lnTo>
                  <a:lnTo>
                    <a:pt x="831" y="225"/>
                  </a:lnTo>
                  <a:lnTo>
                    <a:pt x="840" y="242"/>
                  </a:lnTo>
                  <a:lnTo>
                    <a:pt x="853" y="256"/>
                  </a:lnTo>
                  <a:lnTo>
                    <a:pt x="871" y="264"/>
                  </a:lnTo>
                  <a:lnTo>
                    <a:pt x="892" y="268"/>
                  </a:lnTo>
                  <a:lnTo>
                    <a:pt x="912" y="264"/>
                  </a:lnTo>
                  <a:lnTo>
                    <a:pt x="928" y="256"/>
                  </a:lnTo>
                  <a:lnTo>
                    <a:pt x="943" y="242"/>
                  </a:lnTo>
                  <a:lnTo>
                    <a:pt x="951" y="225"/>
                  </a:lnTo>
                  <a:lnTo>
                    <a:pt x="955" y="205"/>
                  </a:lnTo>
                  <a:lnTo>
                    <a:pt x="951" y="184"/>
                  </a:lnTo>
                  <a:lnTo>
                    <a:pt x="943" y="168"/>
                  </a:lnTo>
                  <a:lnTo>
                    <a:pt x="928" y="153"/>
                  </a:lnTo>
                  <a:lnTo>
                    <a:pt x="912" y="144"/>
                  </a:lnTo>
                  <a:lnTo>
                    <a:pt x="892" y="142"/>
                  </a:lnTo>
                  <a:close/>
                  <a:moveTo>
                    <a:pt x="167" y="0"/>
                  </a:moveTo>
                  <a:lnTo>
                    <a:pt x="2381" y="0"/>
                  </a:lnTo>
                  <a:lnTo>
                    <a:pt x="2415" y="3"/>
                  </a:lnTo>
                  <a:lnTo>
                    <a:pt x="2446" y="13"/>
                  </a:lnTo>
                  <a:lnTo>
                    <a:pt x="2475" y="28"/>
                  </a:lnTo>
                  <a:lnTo>
                    <a:pt x="2500" y="48"/>
                  </a:lnTo>
                  <a:lnTo>
                    <a:pt x="2520" y="74"/>
                  </a:lnTo>
                  <a:lnTo>
                    <a:pt x="2536" y="102"/>
                  </a:lnTo>
                  <a:lnTo>
                    <a:pt x="2545" y="133"/>
                  </a:lnTo>
                  <a:lnTo>
                    <a:pt x="2549" y="168"/>
                  </a:lnTo>
                  <a:lnTo>
                    <a:pt x="2549" y="3765"/>
                  </a:lnTo>
                  <a:lnTo>
                    <a:pt x="2545" y="3798"/>
                  </a:lnTo>
                  <a:lnTo>
                    <a:pt x="2536" y="3829"/>
                  </a:lnTo>
                  <a:lnTo>
                    <a:pt x="2520" y="3858"/>
                  </a:lnTo>
                  <a:lnTo>
                    <a:pt x="2500" y="3883"/>
                  </a:lnTo>
                  <a:lnTo>
                    <a:pt x="2475" y="3903"/>
                  </a:lnTo>
                  <a:lnTo>
                    <a:pt x="2446" y="3919"/>
                  </a:lnTo>
                  <a:lnTo>
                    <a:pt x="2415" y="3928"/>
                  </a:lnTo>
                  <a:lnTo>
                    <a:pt x="2381" y="3932"/>
                  </a:lnTo>
                  <a:lnTo>
                    <a:pt x="167" y="3932"/>
                  </a:lnTo>
                  <a:lnTo>
                    <a:pt x="133" y="3928"/>
                  </a:lnTo>
                  <a:lnTo>
                    <a:pt x="102" y="3919"/>
                  </a:lnTo>
                  <a:lnTo>
                    <a:pt x="74" y="3903"/>
                  </a:lnTo>
                  <a:lnTo>
                    <a:pt x="49" y="3883"/>
                  </a:lnTo>
                  <a:lnTo>
                    <a:pt x="28" y="3858"/>
                  </a:lnTo>
                  <a:lnTo>
                    <a:pt x="13" y="3829"/>
                  </a:lnTo>
                  <a:lnTo>
                    <a:pt x="3" y="3798"/>
                  </a:lnTo>
                  <a:lnTo>
                    <a:pt x="0" y="3765"/>
                  </a:lnTo>
                  <a:lnTo>
                    <a:pt x="0" y="168"/>
                  </a:lnTo>
                  <a:lnTo>
                    <a:pt x="3" y="133"/>
                  </a:lnTo>
                  <a:lnTo>
                    <a:pt x="13" y="102"/>
                  </a:lnTo>
                  <a:lnTo>
                    <a:pt x="28" y="74"/>
                  </a:lnTo>
                  <a:lnTo>
                    <a:pt x="49" y="48"/>
                  </a:lnTo>
                  <a:lnTo>
                    <a:pt x="74" y="28"/>
                  </a:lnTo>
                  <a:lnTo>
                    <a:pt x="102" y="13"/>
                  </a:lnTo>
                  <a:lnTo>
                    <a:pt x="133" y="3"/>
                  </a:lnTo>
                  <a:lnTo>
                    <a:pt x="16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78" name="Google Shape;10878;p24"/>
            <p:cNvSpPr/>
            <p:nvPr/>
          </p:nvSpPr>
          <p:spPr>
            <a:xfrm>
              <a:off x="3750" y="3708"/>
              <a:ext cx="176" cy="177"/>
            </a:xfrm>
            <a:custGeom>
              <a:rect b="b" l="l" r="r" t="t"/>
              <a:pathLst>
                <a:path extrusionOk="0" h="177" w="176">
                  <a:moveTo>
                    <a:pt x="88" y="0"/>
                  </a:moveTo>
                  <a:lnTo>
                    <a:pt x="112" y="3"/>
                  </a:lnTo>
                  <a:lnTo>
                    <a:pt x="132" y="12"/>
                  </a:lnTo>
                  <a:lnTo>
                    <a:pt x="150" y="25"/>
                  </a:lnTo>
                  <a:lnTo>
                    <a:pt x="165" y="43"/>
                  </a:lnTo>
                  <a:lnTo>
                    <a:pt x="173" y="65"/>
                  </a:lnTo>
                  <a:lnTo>
                    <a:pt x="176" y="88"/>
                  </a:lnTo>
                  <a:lnTo>
                    <a:pt x="173" y="112"/>
                  </a:lnTo>
                  <a:lnTo>
                    <a:pt x="165" y="133"/>
                  </a:lnTo>
                  <a:lnTo>
                    <a:pt x="150" y="150"/>
                  </a:lnTo>
                  <a:lnTo>
                    <a:pt x="132" y="165"/>
                  </a:lnTo>
                  <a:lnTo>
                    <a:pt x="112" y="173"/>
                  </a:lnTo>
                  <a:lnTo>
                    <a:pt x="88" y="177"/>
                  </a:lnTo>
                  <a:lnTo>
                    <a:pt x="64" y="173"/>
                  </a:lnTo>
                  <a:lnTo>
                    <a:pt x="43" y="165"/>
                  </a:lnTo>
                  <a:lnTo>
                    <a:pt x="25" y="150"/>
                  </a:lnTo>
                  <a:lnTo>
                    <a:pt x="12" y="133"/>
                  </a:lnTo>
                  <a:lnTo>
                    <a:pt x="2" y="112"/>
                  </a:lnTo>
                  <a:lnTo>
                    <a:pt x="0" y="88"/>
                  </a:lnTo>
                  <a:lnTo>
                    <a:pt x="2" y="65"/>
                  </a:lnTo>
                  <a:lnTo>
                    <a:pt x="12" y="43"/>
                  </a:lnTo>
                  <a:lnTo>
                    <a:pt x="25" y="25"/>
                  </a:lnTo>
                  <a:lnTo>
                    <a:pt x="43" y="12"/>
                  </a:lnTo>
                  <a:lnTo>
                    <a:pt x="64" y="3"/>
                  </a:lnTo>
                  <a:lnTo>
                    <a:pt x="8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79" name="Google Shape;10879;p24"/>
            <p:cNvSpPr/>
            <p:nvPr/>
          </p:nvSpPr>
          <p:spPr>
            <a:xfrm>
              <a:off x="3202" y="1209"/>
              <a:ext cx="549" cy="1067"/>
            </a:xfrm>
            <a:custGeom>
              <a:rect b="b" l="l" r="r" t="t"/>
              <a:pathLst>
                <a:path extrusionOk="0" h="1067" w="549">
                  <a:moveTo>
                    <a:pt x="549" y="0"/>
                  </a:moveTo>
                  <a:lnTo>
                    <a:pt x="549" y="549"/>
                  </a:lnTo>
                  <a:lnTo>
                    <a:pt x="366" y="1067"/>
                  </a:lnTo>
                  <a:lnTo>
                    <a:pt x="310" y="1043"/>
                  </a:lnTo>
                  <a:lnTo>
                    <a:pt x="256" y="1013"/>
                  </a:lnTo>
                  <a:lnTo>
                    <a:pt x="207" y="978"/>
                  </a:lnTo>
                  <a:lnTo>
                    <a:pt x="162" y="938"/>
                  </a:lnTo>
                  <a:lnTo>
                    <a:pt x="121" y="894"/>
                  </a:lnTo>
                  <a:lnTo>
                    <a:pt x="87" y="844"/>
                  </a:lnTo>
                  <a:lnTo>
                    <a:pt x="57" y="791"/>
                  </a:lnTo>
                  <a:lnTo>
                    <a:pt x="32" y="735"/>
                  </a:lnTo>
                  <a:lnTo>
                    <a:pt x="15" y="675"/>
                  </a:lnTo>
                  <a:lnTo>
                    <a:pt x="4" y="613"/>
                  </a:lnTo>
                  <a:lnTo>
                    <a:pt x="0" y="549"/>
                  </a:lnTo>
                  <a:lnTo>
                    <a:pt x="4" y="486"/>
                  </a:lnTo>
                  <a:lnTo>
                    <a:pt x="15" y="424"/>
                  </a:lnTo>
                  <a:lnTo>
                    <a:pt x="32" y="364"/>
                  </a:lnTo>
                  <a:lnTo>
                    <a:pt x="56" y="308"/>
                  </a:lnTo>
                  <a:lnTo>
                    <a:pt x="85" y="256"/>
                  </a:lnTo>
                  <a:lnTo>
                    <a:pt x="121" y="207"/>
                  </a:lnTo>
                  <a:lnTo>
                    <a:pt x="161" y="161"/>
                  </a:lnTo>
                  <a:lnTo>
                    <a:pt x="206" y="121"/>
                  </a:lnTo>
                  <a:lnTo>
                    <a:pt x="255" y="86"/>
                  </a:lnTo>
                  <a:lnTo>
                    <a:pt x="307" y="56"/>
                  </a:lnTo>
                  <a:lnTo>
                    <a:pt x="363" y="33"/>
                  </a:lnTo>
                  <a:lnTo>
                    <a:pt x="423" y="15"/>
                  </a:lnTo>
                  <a:lnTo>
                    <a:pt x="485" y="4"/>
                  </a:lnTo>
                  <a:lnTo>
                    <a:pt x="5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0" name="Google Shape;10880;p24"/>
            <p:cNvSpPr/>
            <p:nvPr/>
          </p:nvSpPr>
          <p:spPr>
            <a:xfrm>
              <a:off x="3955" y="978"/>
              <a:ext cx="483" cy="550"/>
            </a:xfrm>
            <a:custGeom>
              <a:rect b="b" l="l" r="r" t="t"/>
              <a:pathLst>
                <a:path extrusionOk="0" h="550" w="483">
                  <a:moveTo>
                    <a:pt x="0" y="0"/>
                  </a:moveTo>
                  <a:lnTo>
                    <a:pt x="62" y="4"/>
                  </a:lnTo>
                  <a:lnTo>
                    <a:pt x="122" y="14"/>
                  </a:lnTo>
                  <a:lnTo>
                    <a:pt x="179" y="30"/>
                  </a:lnTo>
                  <a:lnTo>
                    <a:pt x="233" y="52"/>
                  </a:lnTo>
                  <a:lnTo>
                    <a:pt x="285" y="80"/>
                  </a:lnTo>
                  <a:lnTo>
                    <a:pt x="333" y="113"/>
                  </a:lnTo>
                  <a:lnTo>
                    <a:pt x="377" y="150"/>
                  </a:lnTo>
                  <a:lnTo>
                    <a:pt x="416" y="193"/>
                  </a:lnTo>
                  <a:lnTo>
                    <a:pt x="452" y="239"/>
                  </a:lnTo>
                  <a:lnTo>
                    <a:pt x="483" y="289"/>
                  </a:lnTo>
                  <a:lnTo>
                    <a:pt x="0" y="55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1" name="Google Shape;10881;p24"/>
            <p:cNvSpPr/>
            <p:nvPr/>
          </p:nvSpPr>
          <p:spPr>
            <a:xfrm>
              <a:off x="3690" y="2001"/>
              <a:ext cx="685" cy="549"/>
            </a:xfrm>
            <a:custGeom>
              <a:rect b="b" l="l" r="r" t="t"/>
              <a:pathLst>
                <a:path extrusionOk="0" h="549" w="685">
                  <a:moveTo>
                    <a:pt x="184" y="0"/>
                  </a:moveTo>
                  <a:lnTo>
                    <a:pt x="685" y="222"/>
                  </a:lnTo>
                  <a:lnTo>
                    <a:pt x="660" y="274"/>
                  </a:lnTo>
                  <a:lnTo>
                    <a:pt x="629" y="321"/>
                  </a:lnTo>
                  <a:lnTo>
                    <a:pt x="593" y="365"/>
                  </a:lnTo>
                  <a:lnTo>
                    <a:pt x="554" y="406"/>
                  </a:lnTo>
                  <a:lnTo>
                    <a:pt x="509" y="442"/>
                  </a:lnTo>
                  <a:lnTo>
                    <a:pt x="462" y="473"/>
                  </a:lnTo>
                  <a:lnTo>
                    <a:pt x="412" y="499"/>
                  </a:lnTo>
                  <a:lnTo>
                    <a:pt x="358" y="520"/>
                  </a:lnTo>
                  <a:lnTo>
                    <a:pt x="302" y="536"/>
                  </a:lnTo>
                  <a:lnTo>
                    <a:pt x="244" y="545"/>
                  </a:lnTo>
                  <a:lnTo>
                    <a:pt x="184" y="549"/>
                  </a:lnTo>
                  <a:lnTo>
                    <a:pt x="136" y="547"/>
                  </a:lnTo>
                  <a:lnTo>
                    <a:pt x="90" y="541"/>
                  </a:lnTo>
                  <a:lnTo>
                    <a:pt x="44" y="530"/>
                  </a:lnTo>
                  <a:lnTo>
                    <a:pt x="0" y="517"/>
                  </a:lnTo>
                  <a:lnTo>
                    <a:pt x="1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2" name="Google Shape;10882;p24"/>
            <p:cNvSpPr/>
            <p:nvPr/>
          </p:nvSpPr>
          <p:spPr>
            <a:xfrm>
              <a:off x="3955" y="1500"/>
              <a:ext cx="548" cy="485"/>
            </a:xfrm>
            <a:custGeom>
              <a:rect b="b" l="l" r="r" t="t"/>
              <a:pathLst>
                <a:path extrusionOk="0" h="485" w="548">
                  <a:moveTo>
                    <a:pt x="483" y="0"/>
                  </a:moveTo>
                  <a:lnTo>
                    <a:pt x="506" y="48"/>
                  </a:lnTo>
                  <a:lnTo>
                    <a:pt x="523" y="98"/>
                  </a:lnTo>
                  <a:lnTo>
                    <a:pt x="538" y="151"/>
                  </a:lnTo>
                  <a:lnTo>
                    <a:pt x="546" y="206"/>
                  </a:lnTo>
                  <a:lnTo>
                    <a:pt x="548" y="262"/>
                  </a:lnTo>
                  <a:lnTo>
                    <a:pt x="545" y="320"/>
                  </a:lnTo>
                  <a:lnTo>
                    <a:pt x="537" y="377"/>
                  </a:lnTo>
                  <a:lnTo>
                    <a:pt x="521" y="432"/>
                  </a:lnTo>
                  <a:lnTo>
                    <a:pt x="501" y="485"/>
                  </a:lnTo>
                  <a:lnTo>
                    <a:pt x="0" y="262"/>
                  </a:lnTo>
                  <a:lnTo>
                    <a:pt x="48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3" name="Google Shape;10883;p24"/>
            <p:cNvSpPr/>
            <p:nvPr/>
          </p:nvSpPr>
          <p:spPr>
            <a:xfrm>
              <a:off x="3079" y="3032"/>
              <a:ext cx="264" cy="126"/>
            </a:xfrm>
            <a:custGeom>
              <a:rect b="b" l="l" r="r" t="t"/>
              <a:pathLst>
                <a:path extrusionOk="0" h="126" w="264">
                  <a:moveTo>
                    <a:pt x="63" y="0"/>
                  </a:moveTo>
                  <a:lnTo>
                    <a:pt x="201" y="0"/>
                  </a:lnTo>
                  <a:lnTo>
                    <a:pt x="222" y="3"/>
                  </a:lnTo>
                  <a:lnTo>
                    <a:pt x="239" y="12"/>
                  </a:lnTo>
                  <a:lnTo>
                    <a:pt x="253" y="26"/>
                  </a:lnTo>
                  <a:lnTo>
                    <a:pt x="262" y="43"/>
                  </a:lnTo>
                  <a:lnTo>
                    <a:pt x="264" y="63"/>
                  </a:lnTo>
                  <a:lnTo>
                    <a:pt x="262" y="83"/>
                  </a:lnTo>
                  <a:lnTo>
                    <a:pt x="253" y="101"/>
                  </a:lnTo>
                  <a:lnTo>
                    <a:pt x="239" y="114"/>
                  </a:lnTo>
                  <a:lnTo>
                    <a:pt x="222" y="124"/>
                  </a:lnTo>
                  <a:lnTo>
                    <a:pt x="201" y="126"/>
                  </a:lnTo>
                  <a:lnTo>
                    <a:pt x="63" y="126"/>
                  </a:lnTo>
                  <a:lnTo>
                    <a:pt x="44" y="124"/>
                  </a:lnTo>
                  <a:lnTo>
                    <a:pt x="26" y="114"/>
                  </a:lnTo>
                  <a:lnTo>
                    <a:pt x="13" y="101"/>
                  </a:lnTo>
                  <a:lnTo>
                    <a:pt x="3" y="83"/>
                  </a:lnTo>
                  <a:lnTo>
                    <a:pt x="0" y="63"/>
                  </a:lnTo>
                  <a:lnTo>
                    <a:pt x="3" y="43"/>
                  </a:lnTo>
                  <a:lnTo>
                    <a:pt x="13" y="26"/>
                  </a:lnTo>
                  <a:lnTo>
                    <a:pt x="26" y="12"/>
                  </a:lnTo>
                  <a:lnTo>
                    <a:pt x="44" y="3"/>
                  </a:lnTo>
                  <a:lnTo>
                    <a:pt x="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4" name="Google Shape;10884;p24"/>
            <p:cNvSpPr/>
            <p:nvPr/>
          </p:nvSpPr>
          <p:spPr>
            <a:xfrm>
              <a:off x="3497" y="3032"/>
              <a:ext cx="265" cy="126"/>
            </a:xfrm>
            <a:custGeom>
              <a:rect b="b" l="l" r="r" t="t"/>
              <a:pathLst>
                <a:path extrusionOk="0" h="126" w="265">
                  <a:moveTo>
                    <a:pt x="63" y="0"/>
                  </a:moveTo>
                  <a:lnTo>
                    <a:pt x="202" y="0"/>
                  </a:lnTo>
                  <a:lnTo>
                    <a:pt x="221" y="3"/>
                  </a:lnTo>
                  <a:lnTo>
                    <a:pt x="239" y="12"/>
                  </a:lnTo>
                  <a:lnTo>
                    <a:pt x="253" y="26"/>
                  </a:lnTo>
                  <a:lnTo>
                    <a:pt x="261" y="43"/>
                  </a:lnTo>
                  <a:lnTo>
                    <a:pt x="265" y="63"/>
                  </a:lnTo>
                  <a:lnTo>
                    <a:pt x="261" y="83"/>
                  </a:lnTo>
                  <a:lnTo>
                    <a:pt x="253" y="101"/>
                  </a:lnTo>
                  <a:lnTo>
                    <a:pt x="239" y="114"/>
                  </a:lnTo>
                  <a:lnTo>
                    <a:pt x="221" y="124"/>
                  </a:lnTo>
                  <a:lnTo>
                    <a:pt x="202" y="126"/>
                  </a:lnTo>
                  <a:lnTo>
                    <a:pt x="63" y="126"/>
                  </a:lnTo>
                  <a:lnTo>
                    <a:pt x="43" y="124"/>
                  </a:lnTo>
                  <a:lnTo>
                    <a:pt x="25" y="114"/>
                  </a:lnTo>
                  <a:lnTo>
                    <a:pt x="12" y="101"/>
                  </a:lnTo>
                  <a:lnTo>
                    <a:pt x="3" y="83"/>
                  </a:lnTo>
                  <a:lnTo>
                    <a:pt x="0" y="63"/>
                  </a:lnTo>
                  <a:lnTo>
                    <a:pt x="3" y="43"/>
                  </a:lnTo>
                  <a:lnTo>
                    <a:pt x="12" y="26"/>
                  </a:lnTo>
                  <a:lnTo>
                    <a:pt x="25" y="12"/>
                  </a:lnTo>
                  <a:lnTo>
                    <a:pt x="43" y="3"/>
                  </a:lnTo>
                  <a:lnTo>
                    <a:pt x="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5" name="Google Shape;10885;p24"/>
            <p:cNvSpPr/>
            <p:nvPr/>
          </p:nvSpPr>
          <p:spPr>
            <a:xfrm>
              <a:off x="3915" y="3032"/>
              <a:ext cx="264" cy="126"/>
            </a:xfrm>
            <a:custGeom>
              <a:rect b="b" l="l" r="r" t="t"/>
              <a:pathLst>
                <a:path extrusionOk="0" h="126" w="264">
                  <a:moveTo>
                    <a:pt x="63" y="0"/>
                  </a:moveTo>
                  <a:lnTo>
                    <a:pt x="201" y="0"/>
                  </a:lnTo>
                  <a:lnTo>
                    <a:pt x="221" y="3"/>
                  </a:lnTo>
                  <a:lnTo>
                    <a:pt x="238" y="12"/>
                  </a:lnTo>
                  <a:lnTo>
                    <a:pt x="252" y="26"/>
                  </a:lnTo>
                  <a:lnTo>
                    <a:pt x="261" y="43"/>
                  </a:lnTo>
                  <a:lnTo>
                    <a:pt x="264" y="63"/>
                  </a:lnTo>
                  <a:lnTo>
                    <a:pt x="261" y="83"/>
                  </a:lnTo>
                  <a:lnTo>
                    <a:pt x="252" y="101"/>
                  </a:lnTo>
                  <a:lnTo>
                    <a:pt x="238" y="114"/>
                  </a:lnTo>
                  <a:lnTo>
                    <a:pt x="221" y="124"/>
                  </a:lnTo>
                  <a:lnTo>
                    <a:pt x="201" y="126"/>
                  </a:lnTo>
                  <a:lnTo>
                    <a:pt x="63" y="126"/>
                  </a:lnTo>
                  <a:lnTo>
                    <a:pt x="42" y="124"/>
                  </a:lnTo>
                  <a:lnTo>
                    <a:pt x="26" y="114"/>
                  </a:lnTo>
                  <a:lnTo>
                    <a:pt x="11" y="101"/>
                  </a:lnTo>
                  <a:lnTo>
                    <a:pt x="3" y="83"/>
                  </a:lnTo>
                  <a:lnTo>
                    <a:pt x="0" y="63"/>
                  </a:lnTo>
                  <a:lnTo>
                    <a:pt x="3" y="43"/>
                  </a:lnTo>
                  <a:lnTo>
                    <a:pt x="11" y="26"/>
                  </a:lnTo>
                  <a:lnTo>
                    <a:pt x="26" y="12"/>
                  </a:lnTo>
                  <a:lnTo>
                    <a:pt x="42" y="3"/>
                  </a:lnTo>
                  <a:lnTo>
                    <a:pt x="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6" name="Google Shape;10886;p24"/>
            <p:cNvSpPr/>
            <p:nvPr/>
          </p:nvSpPr>
          <p:spPr>
            <a:xfrm>
              <a:off x="4332" y="3032"/>
              <a:ext cx="266" cy="126"/>
            </a:xfrm>
            <a:custGeom>
              <a:rect b="b" l="l" r="r" t="t"/>
              <a:pathLst>
                <a:path extrusionOk="0" h="126" w="266">
                  <a:moveTo>
                    <a:pt x="64" y="0"/>
                  </a:moveTo>
                  <a:lnTo>
                    <a:pt x="201" y="0"/>
                  </a:lnTo>
                  <a:lnTo>
                    <a:pt x="221" y="3"/>
                  </a:lnTo>
                  <a:lnTo>
                    <a:pt x="239" y="12"/>
                  </a:lnTo>
                  <a:lnTo>
                    <a:pt x="252" y="26"/>
                  </a:lnTo>
                  <a:lnTo>
                    <a:pt x="262" y="43"/>
                  </a:lnTo>
                  <a:lnTo>
                    <a:pt x="266" y="63"/>
                  </a:lnTo>
                  <a:lnTo>
                    <a:pt x="262" y="83"/>
                  </a:lnTo>
                  <a:lnTo>
                    <a:pt x="252" y="101"/>
                  </a:lnTo>
                  <a:lnTo>
                    <a:pt x="239" y="114"/>
                  </a:lnTo>
                  <a:lnTo>
                    <a:pt x="221" y="124"/>
                  </a:lnTo>
                  <a:lnTo>
                    <a:pt x="201" y="126"/>
                  </a:lnTo>
                  <a:lnTo>
                    <a:pt x="64" y="126"/>
                  </a:lnTo>
                  <a:lnTo>
                    <a:pt x="44" y="124"/>
                  </a:lnTo>
                  <a:lnTo>
                    <a:pt x="26" y="114"/>
                  </a:lnTo>
                  <a:lnTo>
                    <a:pt x="13" y="101"/>
                  </a:lnTo>
                  <a:lnTo>
                    <a:pt x="3" y="83"/>
                  </a:lnTo>
                  <a:lnTo>
                    <a:pt x="0" y="63"/>
                  </a:lnTo>
                  <a:lnTo>
                    <a:pt x="3" y="43"/>
                  </a:lnTo>
                  <a:lnTo>
                    <a:pt x="13" y="26"/>
                  </a:lnTo>
                  <a:lnTo>
                    <a:pt x="26" y="12"/>
                  </a:lnTo>
                  <a:lnTo>
                    <a:pt x="44" y="3"/>
                  </a:lnTo>
                  <a:lnTo>
                    <a:pt x="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87" name="Google Shape;10887;p24"/>
          <p:cNvGrpSpPr/>
          <p:nvPr/>
        </p:nvGrpSpPr>
        <p:grpSpPr>
          <a:xfrm>
            <a:off x="4395704" y="12877464"/>
            <a:ext cx="621373" cy="528829"/>
            <a:chOff x="3912" y="2397"/>
            <a:chExt cx="3122" cy="2657"/>
          </a:xfrm>
        </p:grpSpPr>
        <p:sp>
          <p:nvSpPr>
            <p:cNvPr id="10888" name="Google Shape;10888;p24"/>
            <p:cNvSpPr/>
            <p:nvPr/>
          </p:nvSpPr>
          <p:spPr>
            <a:xfrm>
              <a:off x="5780" y="2397"/>
              <a:ext cx="552" cy="325"/>
            </a:xfrm>
            <a:custGeom>
              <a:rect b="b" l="l" r="r" t="t"/>
              <a:pathLst>
                <a:path extrusionOk="0" h="650" w="1105">
                  <a:moveTo>
                    <a:pt x="563" y="0"/>
                  </a:moveTo>
                  <a:lnTo>
                    <a:pt x="637" y="4"/>
                  </a:lnTo>
                  <a:lnTo>
                    <a:pt x="709" y="16"/>
                  </a:lnTo>
                  <a:lnTo>
                    <a:pt x="777" y="35"/>
                  </a:lnTo>
                  <a:lnTo>
                    <a:pt x="841" y="59"/>
                  </a:lnTo>
                  <a:lnTo>
                    <a:pt x="900" y="90"/>
                  </a:lnTo>
                  <a:lnTo>
                    <a:pt x="951" y="127"/>
                  </a:lnTo>
                  <a:lnTo>
                    <a:pt x="997" y="167"/>
                  </a:lnTo>
                  <a:lnTo>
                    <a:pt x="1033" y="213"/>
                  </a:lnTo>
                  <a:lnTo>
                    <a:pt x="1061" y="262"/>
                  </a:lnTo>
                  <a:lnTo>
                    <a:pt x="1080" y="315"/>
                  </a:lnTo>
                  <a:lnTo>
                    <a:pt x="1089" y="370"/>
                  </a:lnTo>
                  <a:lnTo>
                    <a:pt x="1105" y="493"/>
                  </a:lnTo>
                  <a:lnTo>
                    <a:pt x="1103" y="518"/>
                  </a:lnTo>
                  <a:lnTo>
                    <a:pt x="1093" y="539"/>
                  </a:lnTo>
                  <a:lnTo>
                    <a:pt x="1074" y="554"/>
                  </a:lnTo>
                  <a:lnTo>
                    <a:pt x="1053" y="563"/>
                  </a:lnTo>
                  <a:lnTo>
                    <a:pt x="1027" y="561"/>
                  </a:lnTo>
                  <a:lnTo>
                    <a:pt x="919" y="539"/>
                  </a:lnTo>
                  <a:lnTo>
                    <a:pt x="807" y="525"/>
                  </a:lnTo>
                  <a:lnTo>
                    <a:pt x="692" y="520"/>
                  </a:lnTo>
                  <a:lnTo>
                    <a:pt x="568" y="525"/>
                  </a:lnTo>
                  <a:lnTo>
                    <a:pt x="447" y="541"/>
                  </a:lnTo>
                  <a:lnTo>
                    <a:pt x="328" y="567"/>
                  </a:lnTo>
                  <a:lnTo>
                    <a:pt x="212" y="601"/>
                  </a:lnTo>
                  <a:lnTo>
                    <a:pt x="100" y="647"/>
                  </a:lnTo>
                  <a:lnTo>
                    <a:pt x="76" y="650"/>
                  </a:lnTo>
                  <a:lnTo>
                    <a:pt x="53" y="647"/>
                  </a:lnTo>
                  <a:lnTo>
                    <a:pt x="34" y="635"/>
                  </a:lnTo>
                  <a:lnTo>
                    <a:pt x="19" y="616"/>
                  </a:lnTo>
                  <a:lnTo>
                    <a:pt x="11" y="592"/>
                  </a:lnTo>
                  <a:lnTo>
                    <a:pt x="0" y="387"/>
                  </a:lnTo>
                  <a:lnTo>
                    <a:pt x="6" y="334"/>
                  </a:lnTo>
                  <a:lnTo>
                    <a:pt x="21" y="283"/>
                  </a:lnTo>
                  <a:lnTo>
                    <a:pt x="47" y="235"/>
                  </a:lnTo>
                  <a:lnTo>
                    <a:pt x="82" y="192"/>
                  </a:lnTo>
                  <a:lnTo>
                    <a:pt x="123" y="150"/>
                  </a:lnTo>
                  <a:lnTo>
                    <a:pt x="172" y="112"/>
                  </a:lnTo>
                  <a:lnTo>
                    <a:pt x="227" y="80"/>
                  </a:lnTo>
                  <a:lnTo>
                    <a:pt x="288" y="52"/>
                  </a:lnTo>
                  <a:lnTo>
                    <a:pt x="352" y="31"/>
                  </a:lnTo>
                  <a:lnTo>
                    <a:pt x="421" y="14"/>
                  </a:lnTo>
                  <a:lnTo>
                    <a:pt x="491" y="2"/>
                  </a:lnTo>
                  <a:lnTo>
                    <a:pt x="5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89" name="Google Shape;10889;p24"/>
            <p:cNvSpPr/>
            <p:nvPr/>
          </p:nvSpPr>
          <p:spPr>
            <a:xfrm>
              <a:off x="3912" y="2747"/>
              <a:ext cx="3122" cy="2307"/>
            </a:xfrm>
            <a:custGeom>
              <a:rect b="b" l="l" r="r" t="t"/>
              <a:pathLst>
                <a:path extrusionOk="0" h="4614" w="6244">
                  <a:moveTo>
                    <a:pt x="4909" y="2918"/>
                  </a:moveTo>
                  <a:lnTo>
                    <a:pt x="4806" y="2922"/>
                  </a:lnTo>
                  <a:lnTo>
                    <a:pt x="4706" y="2935"/>
                  </a:lnTo>
                  <a:lnTo>
                    <a:pt x="4609" y="2952"/>
                  </a:lnTo>
                  <a:lnTo>
                    <a:pt x="4517" y="2978"/>
                  </a:lnTo>
                  <a:lnTo>
                    <a:pt x="4429" y="3011"/>
                  </a:lnTo>
                  <a:lnTo>
                    <a:pt x="4346" y="3049"/>
                  </a:lnTo>
                  <a:lnTo>
                    <a:pt x="4270" y="3090"/>
                  </a:lnTo>
                  <a:lnTo>
                    <a:pt x="4200" y="3140"/>
                  </a:lnTo>
                  <a:lnTo>
                    <a:pt x="4138" y="3193"/>
                  </a:lnTo>
                  <a:lnTo>
                    <a:pt x="4083" y="3249"/>
                  </a:lnTo>
                  <a:lnTo>
                    <a:pt x="4035" y="3310"/>
                  </a:lnTo>
                  <a:lnTo>
                    <a:pt x="3999" y="3373"/>
                  </a:lnTo>
                  <a:lnTo>
                    <a:pt x="3971" y="3441"/>
                  </a:lnTo>
                  <a:lnTo>
                    <a:pt x="3954" y="3509"/>
                  </a:lnTo>
                  <a:lnTo>
                    <a:pt x="3948" y="3579"/>
                  </a:lnTo>
                  <a:lnTo>
                    <a:pt x="3956" y="3657"/>
                  </a:lnTo>
                  <a:lnTo>
                    <a:pt x="3975" y="3729"/>
                  </a:lnTo>
                  <a:lnTo>
                    <a:pt x="4005" y="3801"/>
                  </a:lnTo>
                  <a:lnTo>
                    <a:pt x="4049" y="3867"/>
                  </a:lnTo>
                  <a:lnTo>
                    <a:pt x="4102" y="3932"/>
                  </a:lnTo>
                  <a:lnTo>
                    <a:pt x="4162" y="3990"/>
                  </a:lnTo>
                  <a:lnTo>
                    <a:pt x="4234" y="4045"/>
                  </a:lnTo>
                  <a:lnTo>
                    <a:pt x="4312" y="4095"/>
                  </a:lnTo>
                  <a:lnTo>
                    <a:pt x="4399" y="4136"/>
                  </a:lnTo>
                  <a:lnTo>
                    <a:pt x="4492" y="4172"/>
                  </a:lnTo>
                  <a:lnTo>
                    <a:pt x="4589" y="4203"/>
                  </a:lnTo>
                  <a:lnTo>
                    <a:pt x="4693" y="4223"/>
                  </a:lnTo>
                  <a:lnTo>
                    <a:pt x="4799" y="4237"/>
                  </a:lnTo>
                  <a:lnTo>
                    <a:pt x="4909" y="4242"/>
                  </a:lnTo>
                  <a:lnTo>
                    <a:pt x="5021" y="4237"/>
                  </a:lnTo>
                  <a:lnTo>
                    <a:pt x="5127" y="4223"/>
                  </a:lnTo>
                  <a:lnTo>
                    <a:pt x="5229" y="4203"/>
                  </a:lnTo>
                  <a:lnTo>
                    <a:pt x="5327" y="4172"/>
                  </a:lnTo>
                  <a:lnTo>
                    <a:pt x="5420" y="4136"/>
                  </a:lnTo>
                  <a:lnTo>
                    <a:pt x="5506" y="4095"/>
                  </a:lnTo>
                  <a:lnTo>
                    <a:pt x="5585" y="4045"/>
                  </a:lnTo>
                  <a:lnTo>
                    <a:pt x="5655" y="3990"/>
                  </a:lnTo>
                  <a:lnTo>
                    <a:pt x="5718" y="3932"/>
                  </a:lnTo>
                  <a:lnTo>
                    <a:pt x="5771" y="3867"/>
                  </a:lnTo>
                  <a:lnTo>
                    <a:pt x="5812" y="3801"/>
                  </a:lnTo>
                  <a:lnTo>
                    <a:pt x="5845" y="3729"/>
                  </a:lnTo>
                  <a:lnTo>
                    <a:pt x="5864" y="3657"/>
                  </a:lnTo>
                  <a:lnTo>
                    <a:pt x="5869" y="3579"/>
                  </a:lnTo>
                  <a:lnTo>
                    <a:pt x="5864" y="3503"/>
                  </a:lnTo>
                  <a:lnTo>
                    <a:pt x="5845" y="3431"/>
                  </a:lnTo>
                  <a:lnTo>
                    <a:pt x="5812" y="3359"/>
                  </a:lnTo>
                  <a:lnTo>
                    <a:pt x="5771" y="3293"/>
                  </a:lnTo>
                  <a:lnTo>
                    <a:pt x="5718" y="3229"/>
                  </a:lnTo>
                  <a:lnTo>
                    <a:pt x="5655" y="3170"/>
                  </a:lnTo>
                  <a:lnTo>
                    <a:pt x="5585" y="3115"/>
                  </a:lnTo>
                  <a:lnTo>
                    <a:pt x="5506" y="3066"/>
                  </a:lnTo>
                  <a:lnTo>
                    <a:pt x="5420" y="3024"/>
                  </a:lnTo>
                  <a:lnTo>
                    <a:pt x="5327" y="2988"/>
                  </a:lnTo>
                  <a:lnTo>
                    <a:pt x="5229" y="2958"/>
                  </a:lnTo>
                  <a:lnTo>
                    <a:pt x="5127" y="2937"/>
                  </a:lnTo>
                  <a:lnTo>
                    <a:pt x="5021" y="2924"/>
                  </a:lnTo>
                  <a:lnTo>
                    <a:pt x="4909" y="2918"/>
                  </a:lnTo>
                  <a:close/>
                  <a:moveTo>
                    <a:pt x="1334" y="2918"/>
                  </a:moveTo>
                  <a:lnTo>
                    <a:pt x="1230" y="2922"/>
                  </a:lnTo>
                  <a:lnTo>
                    <a:pt x="1129" y="2935"/>
                  </a:lnTo>
                  <a:lnTo>
                    <a:pt x="1033" y="2952"/>
                  </a:lnTo>
                  <a:lnTo>
                    <a:pt x="940" y="2978"/>
                  </a:lnTo>
                  <a:lnTo>
                    <a:pt x="853" y="3011"/>
                  </a:lnTo>
                  <a:lnTo>
                    <a:pt x="769" y="3049"/>
                  </a:lnTo>
                  <a:lnTo>
                    <a:pt x="693" y="3090"/>
                  </a:lnTo>
                  <a:lnTo>
                    <a:pt x="623" y="3140"/>
                  </a:lnTo>
                  <a:lnTo>
                    <a:pt x="561" y="3193"/>
                  </a:lnTo>
                  <a:lnTo>
                    <a:pt x="506" y="3249"/>
                  </a:lnTo>
                  <a:lnTo>
                    <a:pt x="458" y="3310"/>
                  </a:lnTo>
                  <a:lnTo>
                    <a:pt x="422" y="3373"/>
                  </a:lnTo>
                  <a:lnTo>
                    <a:pt x="394" y="3441"/>
                  </a:lnTo>
                  <a:lnTo>
                    <a:pt x="379" y="3509"/>
                  </a:lnTo>
                  <a:lnTo>
                    <a:pt x="371" y="3579"/>
                  </a:lnTo>
                  <a:lnTo>
                    <a:pt x="379" y="3657"/>
                  </a:lnTo>
                  <a:lnTo>
                    <a:pt x="398" y="3729"/>
                  </a:lnTo>
                  <a:lnTo>
                    <a:pt x="430" y="3801"/>
                  </a:lnTo>
                  <a:lnTo>
                    <a:pt x="472" y="3867"/>
                  </a:lnTo>
                  <a:lnTo>
                    <a:pt x="525" y="3932"/>
                  </a:lnTo>
                  <a:lnTo>
                    <a:pt x="587" y="3990"/>
                  </a:lnTo>
                  <a:lnTo>
                    <a:pt x="657" y="4045"/>
                  </a:lnTo>
                  <a:lnTo>
                    <a:pt x="737" y="4095"/>
                  </a:lnTo>
                  <a:lnTo>
                    <a:pt x="822" y="4136"/>
                  </a:lnTo>
                  <a:lnTo>
                    <a:pt x="915" y="4172"/>
                  </a:lnTo>
                  <a:lnTo>
                    <a:pt x="1014" y="4203"/>
                  </a:lnTo>
                  <a:lnTo>
                    <a:pt x="1116" y="4223"/>
                  </a:lnTo>
                  <a:lnTo>
                    <a:pt x="1222" y="4237"/>
                  </a:lnTo>
                  <a:lnTo>
                    <a:pt x="1334" y="4242"/>
                  </a:lnTo>
                  <a:lnTo>
                    <a:pt x="1444" y="4237"/>
                  </a:lnTo>
                  <a:lnTo>
                    <a:pt x="1550" y="4223"/>
                  </a:lnTo>
                  <a:lnTo>
                    <a:pt x="1652" y="4203"/>
                  </a:lnTo>
                  <a:lnTo>
                    <a:pt x="1751" y="4172"/>
                  </a:lnTo>
                  <a:lnTo>
                    <a:pt x="1843" y="4136"/>
                  </a:lnTo>
                  <a:lnTo>
                    <a:pt x="1931" y="4095"/>
                  </a:lnTo>
                  <a:lnTo>
                    <a:pt x="2008" y="4045"/>
                  </a:lnTo>
                  <a:lnTo>
                    <a:pt x="2080" y="3990"/>
                  </a:lnTo>
                  <a:lnTo>
                    <a:pt x="2141" y="3932"/>
                  </a:lnTo>
                  <a:lnTo>
                    <a:pt x="2194" y="3867"/>
                  </a:lnTo>
                  <a:lnTo>
                    <a:pt x="2236" y="3801"/>
                  </a:lnTo>
                  <a:lnTo>
                    <a:pt x="2268" y="3729"/>
                  </a:lnTo>
                  <a:lnTo>
                    <a:pt x="2287" y="3657"/>
                  </a:lnTo>
                  <a:lnTo>
                    <a:pt x="2294" y="3579"/>
                  </a:lnTo>
                  <a:lnTo>
                    <a:pt x="2287" y="3503"/>
                  </a:lnTo>
                  <a:lnTo>
                    <a:pt x="2268" y="3431"/>
                  </a:lnTo>
                  <a:lnTo>
                    <a:pt x="2236" y="3359"/>
                  </a:lnTo>
                  <a:lnTo>
                    <a:pt x="2194" y="3293"/>
                  </a:lnTo>
                  <a:lnTo>
                    <a:pt x="2141" y="3229"/>
                  </a:lnTo>
                  <a:lnTo>
                    <a:pt x="2080" y="3170"/>
                  </a:lnTo>
                  <a:lnTo>
                    <a:pt x="2008" y="3115"/>
                  </a:lnTo>
                  <a:lnTo>
                    <a:pt x="1931" y="3066"/>
                  </a:lnTo>
                  <a:lnTo>
                    <a:pt x="1843" y="3024"/>
                  </a:lnTo>
                  <a:lnTo>
                    <a:pt x="1751" y="2988"/>
                  </a:lnTo>
                  <a:lnTo>
                    <a:pt x="1652" y="2958"/>
                  </a:lnTo>
                  <a:lnTo>
                    <a:pt x="1550" y="2937"/>
                  </a:lnTo>
                  <a:lnTo>
                    <a:pt x="1444" y="2924"/>
                  </a:lnTo>
                  <a:lnTo>
                    <a:pt x="1334" y="2918"/>
                  </a:lnTo>
                  <a:close/>
                  <a:moveTo>
                    <a:pt x="3122" y="2323"/>
                  </a:moveTo>
                  <a:lnTo>
                    <a:pt x="3058" y="2327"/>
                  </a:lnTo>
                  <a:lnTo>
                    <a:pt x="2997" y="2336"/>
                  </a:lnTo>
                  <a:lnTo>
                    <a:pt x="2940" y="2353"/>
                  </a:lnTo>
                  <a:lnTo>
                    <a:pt x="2889" y="2376"/>
                  </a:lnTo>
                  <a:lnTo>
                    <a:pt x="2842" y="2404"/>
                  </a:lnTo>
                  <a:lnTo>
                    <a:pt x="2802" y="2437"/>
                  </a:lnTo>
                  <a:lnTo>
                    <a:pt x="2770" y="2473"/>
                  </a:lnTo>
                  <a:lnTo>
                    <a:pt x="2747" y="2512"/>
                  </a:lnTo>
                  <a:lnTo>
                    <a:pt x="2732" y="2554"/>
                  </a:lnTo>
                  <a:lnTo>
                    <a:pt x="2726" y="2599"/>
                  </a:lnTo>
                  <a:lnTo>
                    <a:pt x="2732" y="2643"/>
                  </a:lnTo>
                  <a:lnTo>
                    <a:pt x="2747" y="2687"/>
                  </a:lnTo>
                  <a:lnTo>
                    <a:pt x="2770" y="2726"/>
                  </a:lnTo>
                  <a:lnTo>
                    <a:pt x="2802" y="2762"/>
                  </a:lnTo>
                  <a:lnTo>
                    <a:pt x="2842" y="2795"/>
                  </a:lnTo>
                  <a:lnTo>
                    <a:pt x="2889" y="2821"/>
                  </a:lnTo>
                  <a:lnTo>
                    <a:pt x="2940" y="2844"/>
                  </a:lnTo>
                  <a:lnTo>
                    <a:pt x="2997" y="2861"/>
                  </a:lnTo>
                  <a:lnTo>
                    <a:pt x="3058" y="2872"/>
                  </a:lnTo>
                  <a:lnTo>
                    <a:pt x="3122" y="2874"/>
                  </a:lnTo>
                  <a:lnTo>
                    <a:pt x="3187" y="2872"/>
                  </a:lnTo>
                  <a:lnTo>
                    <a:pt x="3247" y="2861"/>
                  </a:lnTo>
                  <a:lnTo>
                    <a:pt x="3304" y="2844"/>
                  </a:lnTo>
                  <a:lnTo>
                    <a:pt x="3357" y="2821"/>
                  </a:lnTo>
                  <a:lnTo>
                    <a:pt x="3403" y="2795"/>
                  </a:lnTo>
                  <a:lnTo>
                    <a:pt x="3442" y="2762"/>
                  </a:lnTo>
                  <a:lnTo>
                    <a:pt x="3475" y="2726"/>
                  </a:lnTo>
                  <a:lnTo>
                    <a:pt x="3499" y="2687"/>
                  </a:lnTo>
                  <a:lnTo>
                    <a:pt x="3514" y="2643"/>
                  </a:lnTo>
                  <a:lnTo>
                    <a:pt x="3518" y="2599"/>
                  </a:lnTo>
                  <a:lnTo>
                    <a:pt x="3514" y="2554"/>
                  </a:lnTo>
                  <a:lnTo>
                    <a:pt x="3499" y="2512"/>
                  </a:lnTo>
                  <a:lnTo>
                    <a:pt x="3475" y="2473"/>
                  </a:lnTo>
                  <a:lnTo>
                    <a:pt x="3442" y="2437"/>
                  </a:lnTo>
                  <a:lnTo>
                    <a:pt x="3403" y="2404"/>
                  </a:lnTo>
                  <a:lnTo>
                    <a:pt x="3357" y="2376"/>
                  </a:lnTo>
                  <a:lnTo>
                    <a:pt x="3304" y="2353"/>
                  </a:lnTo>
                  <a:lnTo>
                    <a:pt x="3247" y="2336"/>
                  </a:lnTo>
                  <a:lnTo>
                    <a:pt x="3187" y="2327"/>
                  </a:lnTo>
                  <a:lnTo>
                    <a:pt x="3122" y="2323"/>
                  </a:lnTo>
                  <a:close/>
                  <a:moveTo>
                    <a:pt x="1815" y="0"/>
                  </a:moveTo>
                  <a:lnTo>
                    <a:pt x="1915" y="3"/>
                  </a:lnTo>
                  <a:lnTo>
                    <a:pt x="2014" y="15"/>
                  </a:lnTo>
                  <a:lnTo>
                    <a:pt x="2111" y="34"/>
                  </a:lnTo>
                  <a:lnTo>
                    <a:pt x="2203" y="58"/>
                  </a:lnTo>
                  <a:lnTo>
                    <a:pt x="2292" y="91"/>
                  </a:lnTo>
                  <a:lnTo>
                    <a:pt x="2378" y="128"/>
                  </a:lnTo>
                  <a:lnTo>
                    <a:pt x="2457" y="172"/>
                  </a:lnTo>
                  <a:lnTo>
                    <a:pt x="2529" y="221"/>
                  </a:lnTo>
                  <a:lnTo>
                    <a:pt x="2596" y="274"/>
                  </a:lnTo>
                  <a:lnTo>
                    <a:pt x="2654" y="333"/>
                  </a:lnTo>
                  <a:lnTo>
                    <a:pt x="2704" y="394"/>
                  </a:lnTo>
                  <a:lnTo>
                    <a:pt x="2743" y="460"/>
                  </a:lnTo>
                  <a:lnTo>
                    <a:pt x="2772" y="528"/>
                  </a:lnTo>
                  <a:lnTo>
                    <a:pt x="2791" y="598"/>
                  </a:lnTo>
                  <a:lnTo>
                    <a:pt x="2796" y="672"/>
                  </a:lnTo>
                  <a:lnTo>
                    <a:pt x="2794" y="701"/>
                  </a:lnTo>
                  <a:lnTo>
                    <a:pt x="2793" y="727"/>
                  </a:lnTo>
                  <a:lnTo>
                    <a:pt x="2787" y="822"/>
                  </a:lnTo>
                  <a:lnTo>
                    <a:pt x="2865" y="797"/>
                  </a:lnTo>
                  <a:lnTo>
                    <a:pt x="2946" y="780"/>
                  </a:lnTo>
                  <a:lnTo>
                    <a:pt x="3033" y="769"/>
                  </a:lnTo>
                  <a:lnTo>
                    <a:pt x="3122" y="765"/>
                  </a:lnTo>
                  <a:lnTo>
                    <a:pt x="3211" y="769"/>
                  </a:lnTo>
                  <a:lnTo>
                    <a:pt x="3297" y="780"/>
                  </a:lnTo>
                  <a:lnTo>
                    <a:pt x="3380" y="797"/>
                  </a:lnTo>
                  <a:lnTo>
                    <a:pt x="3456" y="822"/>
                  </a:lnTo>
                  <a:lnTo>
                    <a:pt x="3450" y="727"/>
                  </a:lnTo>
                  <a:lnTo>
                    <a:pt x="3446" y="699"/>
                  </a:lnTo>
                  <a:lnTo>
                    <a:pt x="3446" y="672"/>
                  </a:lnTo>
                  <a:lnTo>
                    <a:pt x="3452" y="598"/>
                  </a:lnTo>
                  <a:lnTo>
                    <a:pt x="3471" y="526"/>
                  </a:lnTo>
                  <a:lnTo>
                    <a:pt x="3499" y="458"/>
                  </a:lnTo>
                  <a:lnTo>
                    <a:pt x="3539" y="394"/>
                  </a:lnTo>
                  <a:lnTo>
                    <a:pt x="3588" y="331"/>
                  </a:lnTo>
                  <a:lnTo>
                    <a:pt x="3647" y="274"/>
                  </a:lnTo>
                  <a:lnTo>
                    <a:pt x="3713" y="221"/>
                  </a:lnTo>
                  <a:lnTo>
                    <a:pt x="3785" y="172"/>
                  </a:lnTo>
                  <a:lnTo>
                    <a:pt x="3865" y="128"/>
                  </a:lnTo>
                  <a:lnTo>
                    <a:pt x="3950" y="91"/>
                  </a:lnTo>
                  <a:lnTo>
                    <a:pt x="4039" y="58"/>
                  </a:lnTo>
                  <a:lnTo>
                    <a:pt x="4132" y="34"/>
                  </a:lnTo>
                  <a:lnTo>
                    <a:pt x="4229" y="15"/>
                  </a:lnTo>
                  <a:lnTo>
                    <a:pt x="4327" y="3"/>
                  </a:lnTo>
                  <a:lnTo>
                    <a:pt x="4428" y="0"/>
                  </a:lnTo>
                  <a:lnTo>
                    <a:pt x="4534" y="3"/>
                  </a:lnTo>
                  <a:lnTo>
                    <a:pt x="4636" y="17"/>
                  </a:lnTo>
                  <a:lnTo>
                    <a:pt x="4736" y="38"/>
                  </a:lnTo>
                  <a:lnTo>
                    <a:pt x="4829" y="68"/>
                  </a:lnTo>
                  <a:lnTo>
                    <a:pt x="4918" y="104"/>
                  </a:lnTo>
                  <a:lnTo>
                    <a:pt x="5002" y="147"/>
                  </a:lnTo>
                  <a:lnTo>
                    <a:pt x="5077" y="197"/>
                  </a:lnTo>
                  <a:lnTo>
                    <a:pt x="5146" y="252"/>
                  </a:lnTo>
                  <a:lnTo>
                    <a:pt x="5204" y="312"/>
                  </a:lnTo>
                  <a:lnTo>
                    <a:pt x="5255" y="377"/>
                  </a:lnTo>
                  <a:lnTo>
                    <a:pt x="5295" y="447"/>
                  </a:lnTo>
                  <a:lnTo>
                    <a:pt x="5326" y="519"/>
                  </a:lnTo>
                  <a:lnTo>
                    <a:pt x="5343" y="595"/>
                  </a:lnTo>
                  <a:lnTo>
                    <a:pt x="5350" y="672"/>
                  </a:lnTo>
                  <a:lnTo>
                    <a:pt x="5462" y="1548"/>
                  </a:lnTo>
                  <a:lnTo>
                    <a:pt x="5547" y="1595"/>
                  </a:lnTo>
                  <a:lnTo>
                    <a:pt x="5627" y="1648"/>
                  </a:lnTo>
                  <a:lnTo>
                    <a:pt x="5701" y="1705"/>
                  </a:lnTo>
                  <a:lnTo>
                    <a:pt x="5765" y="1768"/>
                  </a:lnTo>
                  <a:lnTo>
                    <a:pt x="5824" y="1834"/>
                  </a:lnTo>
                  <a:lnTo>
                    <a:pt x="5875" y="1904"/>
                  </a:lnTo>
                  <a:lnTo>
                    <a:pt x="5917" y="1978"/>
                  </a:lnTo>
                  <a:lnTo>
                    <a:pt x="5951" y="2054"/>
                  </a:lnTo>
                  <a:lnTo>
                    <a:pt x="5975" y="2133"/>
                  </a:lnTo>
                  <a:lnTo>
                    <a:pt x="5989" y="2217"/>
                  </a:lnTo>
                  <a:lnTo>
                    <a:pt x="6225" y="3418"/>
                  </a:lnTo>
                  <a:lnTo>
                    <a:pt x="6225" y="3422"/>
                  </a:lnTo>
                  <a:lnTo>
                    <a:pt x="6227" y="3426"/>
                  </a:lnTo>
                  <a:lnTo>
                    <a:pt x="6233" y="3464"/>
                  </a:lnTo>
                  <a:lnTo>
                    <a:pt x="6241" y="3520"/>
                  </a:lnTo>
                  <a:lnTo>
                    <a:pt x="6244" y="3579"/>
                  </a:lnTo>
                  <a:lnTo>
                    <a:pt x="6237" y="3680"/>
                  </a:lnTo>
                  <a:lnTo>
                    <a:pt x="6220" y="3776"/>
                  </a:lnTo>
                  <a:lnTo>
                    <a:pt x="6189" y="3871"/>
                  </a:lnTo>
                  <a:lnTo>
                    <a:pt x="6150" y="3960"/>
                  </a:lnTo>
                  <a:lnTo>
                    <a:pt x="6100" y="4047"/>
                  </a:lnTo>
                  <a:lnTo>
                    <a:pt x="6040" y="4129"/>
                  </a:lnTo>
                  <a:lnTo>
                    <a:pt x="5972" y="4206"/>
                  </a:lnTo>
                  <a:lnTo>
                    <a:pt x="5894" y="4277"/>
                  </a:lnTo>
                  <a:lnTo>
                    <a:pt x="5809" y="4343"/>
                  </a:lnTo>
                  <a:lnTo>
                    <a:pt x="5716" y="4403"/>
                  </a:lnTo>
                  <a:lnTo>
                    <a:pt x="5617" y="4457"/>
                  </a:lnTo>
                  <a:lnTo>
                    <a:pt x="5511" y="4502"/>
                  </a:lnTo>
                  <a:lnTo>
                    <a:pt x="5401" y="4542"/>
                  </a:lnTo>
                  <a:lnTo>
                    <a:pt x="5284" y="4572"/>
                  </a:lnTo>
                  <a:lnTo>
                    <a:pt x="5163" y="4595"/>
                  </a:lnTo>
                  <a:lnTo>
                    <a:pt x="5039" y="4610"/>
                  </a:lnTo>
                  <a:lnTo>
                    <a:pt x="4911" y="4614"/>
                  </a:lnTo>
                  <a:lnTo>
                    <a:pt x="4782" y="4610"/>
                  </a:lnTo>
                  <a:lnTo>
                    <a:pt x="4657" y="4595"/>
                  </a:lnTo>
                  <a:lnTo>
                    <a:pt x="4537" y="4572"/>
                  </a:lnTo>
                  <a:lnTo>
                    <a:pt x="4420" y="4542"/>
                  </a:lnTo>
                  <a:lnTo>
                    <a:pt x="4310" y="4502"/>
                  </a:lnTo>
                  <a:lnTo>
                    <a:pt x="4204" y="4457"/>
                  </a:lnTo>
                  <a:lnTo>
                    <a:pt x="4105" y="4403"/>
                  </a:lnTo>
                  <a:lnTo>
                    <a:pt x="4013" y="4343"/>
                  </a:lnTo>
                  <a:lnTo>
                    <a:pt x="3927" y="4277"/>
                  </a:lnTo>
                  <a:lnTo>
                    <a:pt x="3850" y="4206"/>
                  </a:lnTo>
                  <a:lnTo>
                    <a:pt x="3782" y="4129"/>
                  </a:lnTo>
                  <a:lnTo>
                    <a:pt x="3721" y="4047"/>
                  </a:lnTo>
                  <a:lnTo>
                    <a:pt x="3672" y="3960"/>
                  </a:lnTo>
                  <a:lnTo>
                    <a:pt x="3632" y="3871"/>
                  </a:lnTo>
                  <a:lnTo>
                    <a:pt x="3602" y="3776"/>
                  </a:lnTo>
                  <a:lnTo>
                    <a:pt x="3584" y="3680"/>
                  </a:lnTo>
                  <a:lnTo>
                    <a:pt x="3579" y="3579"/>
                  </a:lnTo>
                  <a:lnTo>
                    <a:pt x="3579" y="3107"/>
                  </a:lnTo>
                  <a:lnTo>
                    <a:pt x="3495" y="3141"/>
                  </a:lnTo>
                  <a:lnTo>
                    <a:pt x="3408" y="3168"/>
                  </a:lnTo>
                  <a:lnTo>
                    <a:pt x="3317" y="3187"/>
                  </a:lnTo>
                  <a:lnTo>
                    <a:pt x="3221" y="3198"/>
                  </a:lnTo>
                  <a:lnTo>
                    <a:pt x="3122" y="3202"/>
                  </a:lnTo>
                  <a:lnTo>
                    <a:pt x="3024" y="3198"/>
                  </a:lnTo>
                  <a:lnTo>
                    <a:pt x="2927" y="3187"/>
                  </a:lnTo>
                  <a:lnTo>
                    <a:pt x="2836" y="3166"/>
                  </a:lnTo>
                  <a:lnTo>
                    <a:pt x="2747" y="3140"/>
                  </a:lnTo>
                  <a:lnTo>
                    <a:pt x="2666" y="3107"/>
                  </a:lnTo>
                  <a:lnTo>
                    <a:pt x="2666" y="3579"/>
                  </a:lnTo>
                  <a:lnTo>
                    <a:pt x="2660" y="3680"/>
                  </a:lnTo>
                  <a:lnTo>
                    <a:pt x="2641" y="3776"/>
                  </a:lnTo>
                  <a:lnTo>
                    <a:pt x="2613" y="3871"/>
                  </a:lnTo>
                  <a:lnTo>
                    <a:pt x="2573" y="3960"/>
                  </a:lnTo>
                  <a:lnTo>
                    <a:pt x="2522" y="4047"/>
                  </a:lnTo>
                  <a:lnTo>
                    <a:pt x="2463" y="4129"/>
                  </a:lnTo>
                  <a:lnTo>
                    <a:pt x="2395" y="4206"/>
                  </a:lnTo>
                  <a:lnTo>
                    <a:pt x="2317" y="4277"/>
                  </a:lnTo>
                  <a:lnTo>
                    <a:pt x="2232" y="4343"/>
                  </a:lnTo>
                  <a:lnTo>
                    <a:pt x="2139" y="4403"/>
                  </a:lnTo>
                  <a:lnTo>
                    <a:pt x="2040" y="4457"/>
                  </a:lnTo>
                  <a:lnTo>
                    <a:pt x="1934" y="4502"/>
                  </a:lnTo>
                  <a:lnTo>
                    <a:pt x="1823" y="4542"/>
                  </a:lnTo>
                  <a:lnTo>
                    <a:pt x="1707" y="4572"/>
                  </a:lnTo>
                  <a:lnTo>
                    <a:pt x="1586" y="4595"/>
                  </a:lnTo>
                  <a:lnTo>
                    <a:pt x="1461" y="4610"/>
                  </a:lnTo>
                  <a:lnTo>
                    <a:pt x="1334" y="4614"/>
                  </a:lnTo>
                  <a:lnTo>
                    <a:pt x="1205" y="4610"/>
                  </a:lnTo>
                  <a:lnTo>
                    <a:pt x="1080" y="4595"/>
                  </a:lnTo>
                  <a:lnTo>
                    <a:pt x="959" y="4572"/>
                  </a:lnTo>
                  <a:lnTo>
                    <a:pt x="843" y="4542"/>
                  </a:lnTo>
                  <a:lnTo>
                    <a:pt x="731" y="4502"/>
                  </a:lnTo>
                  <a:lnTo>
                    <a:pt x="625" y="4457"/>
                  </a:lnTo>
                  <a:lnTo>
                    <a:pt x="527" y="4403"/>
                  </a:lnTo>
                  <a:lnTo>
                    <a:pt x="434" y="4343"/>
                  </a:lnTo>
                  <a:lnTo>
                    <a:pt x="349" y="4277"/>
                  </a:lnTo>
                  <a:lnTo>
                    <a:pt x="271" y="4206"/>
                  </a:lnTo>
                  <a:lnTo>
                    <a:pt x="203" y="4129"/>
                  </a:lnTo>
                  <a:lnTo>
                    <a:pt x="144" y="4047"/>
                  </a:lnTo>
                  <a:lnTo>
                    <a:pt x="93" y="3960"/>
                  </a:lnTo>
                  <a:lnTo>
                    <a:pt x="53" y="3871"/>
                  </a:lnTo>
                  <a:lnTo>
                    <a:pt x="25" y="3776"/>
                  </a:lnTo>
                  <a:lnTo>
                    <a:pt x="6" y="3680"/>
                  </a:lnTo>
                  <a:lnTo>
                    <a:pt x="0" y="3579"/>
                  </a:lnTo>
                  <a:lnTo>
                    <a:pt x="2" y="3520"/>
                  </a:lnTo>
                  <a:lnTo>
                    <a:pt x="9" y="3464"/>
                  </a:lnTo>
                  <a:lnTo>
                    <a:pt x="15" y="3426"/>
                  </a:lnTo>
                  <a:lnTo>
                    <a:pt x="15" y="3422"/>
                  </a:lnTo>
                  <a:lnTo>
                    <a:pt x="17" y="3418"/>
                  </a:lnTo>
                  <a:lnTo>
                    <a:pt x="254" y="2217"/>
                  </a:lnTo>
                  <a:lnTo>
                    <a:pt x="267" y="2133"/>
                  </a:lnTo>
                  <a:lnTo>
                    <a:pt x="292" y="2054"/>
                  </a:lnTo>
                  <a:lnTo>
                    <a:pt x="326" y="1978"/>
                  </a:lnTo>
                  <a:lnTo>
                    <a:pt x="368" y="1904"/>
                  </a:lnTo>
                  <a:lnTo>
                    <a:pt x="419" y="1834"/>
                  </a:lnTo>
                  <a:lnTo>
                    <a:pt x="477" y="1768"/>
                  </a:lnTo>
                  <a:lnTo>
                    <a:pt x="542" y="1705"/>
                  </a:lnTo>
                  <a:lnTo>
                    <a:pt x="616" y="1646"/>
                  </a:lnTo>
                  <a:lnTo>
                    <a:pt x="695" y="1595"/>
                  </a:lnTo>
                  <a:lnTo>
                    <a:pt x="781" y="1548"/>
                  </a:lnTo>
                  <a:lnTo>
                    <a:pt x="892" y="672"/>
                  </a:lnTo>
                  <a:lnTo>
                    <a:pt x="900" y="595"/>
                  </a:lnTo>
                  <a:lnTo>
                    <a:pt x="917" y="519"/>
                  </a:lnTo>
                  <a:lnTo>
                    <a:pt x="947" y="447"/>
                  </a:lnTo>
                  <a:lnTo>
                    <a:pt x="987" y="377"/>
                  </a:lnTo>
                  <a:lnTo>
                    <a:pt x="1038" y="312"/>
                  </a:lnTo>
                  <a:lnTo>
                    <a:pt x="1097" y="252"/>
                  </a:lnTo>
                  <a:lnTo>
                    <a:pt x="1165" y="197"/>
                  </a:lnTo>
                  <a:lnTo>
                    <a:pt x="1241" y="147"/>
                  </a:lnTo>
                  <a:lnTo>
                    <a:pt x="1324" y="104"/>
                  </a:lnTo>
                  <a:lnTo>
                    <a:pt x="1413" y="68"/>
                  </a:lnTo>
                  <a:lnTo>
                    <a:pt x="1506" y="38"/>
                  </a:lnTo>
                  <a:lnTo>
                    <a:pt x="1607" y="17"/>
                  </a:lnTo>
                  <a:lnTo>
                    <a:pt x="1709" y="3"/>
                  </a:lnTo>
                  <a:lnTo>
                    <a:pt x="181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90" name="Google Shape;10890;p24"/>
            <p:cNvSpPr/>
            <p:nvPr/>
          </p:nvSpPr>
          <p:spPr>
            <a:xfrm>
              <a:off x="4612" y="2397"/>
              <a:ext cx="552" cy="325"/>
            </a:xfrm>
            <a:custGeom>
              <a:rect b="b" l="l" r="r" t="t"/>
              <a:pathLst>
                <a:path extrusionOk="0" h="650" w="1105">
                  <a:moveTo>
                    <a:pt x="542" y="0"/>
                  </a:moveTo>
                  <a:lnTo>
                    <a:pt x="614" y="4"/>
                  </a:lnTo>
                  <a:lnTo>
                    <a:pt x="684" y="16"/>
                  </a:lnTo>
                  <a:lnTo>
                    <a:pt x="750" y="31"/>
                  </a:lnTo>
                  <a:lnTo>
                    <a:pt x="815" y="54"/>
                  </a:lnTo>
                  <a:lnTo>
                    <a:pt x="875" y="82"/>
                  </a:lnTo>
                  <a:lnTo>
                    <a:pt x="930" y="114"/>
                  </a:lnTo>
                  <a:lnTo>
                    <a:pt x="980" y="152"/>
                  </a:lnTo>
                  <a:lnTo>
                    <a:pt x="1023" y="192"/>
                  </a:lnTo>
                  <a:lnTo>
                    <a:pt x="1057" y="237"/>
                  </a:lnTo>
                  <a:lnTo>
                    <a:pt x="1084" y="285"/>
                  </a:lnTo>
                  <a:lnTo>
                    <a:pt x="1099" y="334"/>
                  </a:lnTo>
                  <a:lnTo>
                    <a:pt x="1105" y="387"/>
                  </a:lnTo>
                  <a:lnTo>
                    <a:pt x="1091" y="592"/>
                  </a:lnTo>
                  <a:lnTo>
                    <a:pt x="1086" y="616"/>
                  </a:lnTo>
                  <a:lnTo>
                    <a:pt x="1072" y="635"/>
                  </a:lnTo>
                  <a:lnTo>
                    <a:pt x="1052" y="647"/>
                  </a:lnTo>
                  <a:lnTo>
                    <a:pt x="1029" y="650"/>
                  </a:lnTo>
                  <a:lnTo>
                    <a:pt x="1004" y="647"/>
                  </a:lnTo>
                  <a:lnTo>
                    <a:pt x="894" y="601"/>
                  </a:lnTo>
                  <a:lnTo>
                    <a:pt x="777" y="567"/>
                  </a:lnTo>
                  <a:lnTo>
                    <a:pt x="657" y="541"/>
                  </a:lnTo>
                  <a:lnTo>
                    <a:pt x="536" y="525"/>
                  </a:lnTo>
                  <a:lnTo>
                    <a:pt x="413" y="520"/>
                  </a:lnTo>
                  <a:lnTo>
                    <a:pt x="299" y="525"/>
                  </a:lnTo>
                  <a:lnTo>
                    <a:pt x="186" y="539"/>
                  </a:lnTo>
                  <a:lnTo>
                    <a:pt x="78" y="561"/>
                  </a:lnTo>
                  <a:lnTo>
                    <a:pt x="51" y="563"/>
                  </a:lnTo>
                  <a:lnTo>
                    <a:pt x="30" y="554"/>
                  </a:lnTo>
                  <a:lnTo>
                    <a:pt x="11" y="539"/>
                  </a:lnTo>
                  <a:lnTo>
                    <a:pt x="2" y="518"/>
                  </a:lnTo>
                  <a:lnTo>
                    <a:pt x="0" y="493"/>
                  </a:lnTo>
                  <a:lnTo>
                    <a:pt x="15" y="370"/>
                  </a:lnTo>
                  <a:lnTo>
                    <a:pt x="25" y="317"/>
                  </a:lnTo>
                  <a:lnTo>
                    <a:pt x="44" y="264"/>
                  </a:lnTo>
                  <a:lnTo>
                    <a:pt x="72" y="215"/>
                  </a:lnTo>
                  <a:lnTo>
                    <a:pt x="108" y="169"/>
                  </a:lnTo>
                  <a:lnTo>
                    <a:pt x="154" y="127"/>
                  </a:lnTo>
                  <a:lnTo>
                    <a:pt x="205" y="91"/>
                  </a:lnTo>
                  <a:lnTo>
                    <a:pt x="263" y="61"/>
                  </a:lnTo>
                  <a:lnTo>
                    <a:pt x="326" y="35"/>
                  </a:lnTo>
                  <a:lnTo>
                    <a:pt x="394" y="16"/>
                  </a:lnTo>
                  <a:lnTo>
                    <a:pt x="466" y="4"/>
                  </a:lnTo>
                  <a:lnTo>
                    <a:pt x="54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91" name="Google Shape;10891;p24"/>
          <p:cNvGrpSpPr/>
          <p:nvPr/>
        </p:nvGrpSpPr>
        <p:grpSpPr>
          <a:xfrm>
            <a:off x="9542906" y="12899129"/>
            <a:ext cx="483398" cy="480498"/>
            <a:chOff x="5624" y="3751"/>
            <a:chExt cx="300" cy="298"/>
          </a:xfrm>
        </p:grpSpPr>
        <p:sp>
          <p:nvSpPr>
            <p:cNvPr id="10892" name="Google Shape;10892;p24"/>
            <p:cNvSpPr/>
            <p:nvPr/>
          </p:nvSpPr>
          <p:spPr>
            <a:xfrm>
              <a:off x="5624" y="3751"/>
              <a:ext cx="300" cy="298"/>
            </a:xfrm>
            <a:custGeom>
              <a:rect b="b" l="l" r="r" t="t"/>
              <a:pathLst>
                <a:path extrusionOk="0" h="3310" w="3330">
                  <a:moveTo>
                    <a:pt x="1476" y="301"/>
                  </a:moveTo>
                  <a:lnTo>
                    <a:pt x="1398" y="303"/>
                  </a:lnTo>
                  <a:lnTo>
                    <a:pt x="1321" y="311"/>
                  </a:lnTo>
                  <a:lnTo>
                    <a:pt x="1245" y="324"/>
                  </a:lnTo>
                  <a:lnTo>
                    <a:pt x="1170" y="340"/>
                  </a:lnTo>
                  <a:lnTo>
                    <a:pt x="1098" y="362"/>
                  </a:lnTo>
                  <a:lnTo>
                    <a:pt x="1027" y="389"/>
                  </a:lnTo>
                  <a:lnTo>
                    <a:pt x="957" y="421"/>
                  </a:lnTo>
                  <a:lnTo>
                    <a:pt x="890" y="456"/>
                  </a:lnTo>
                  <a:lnTo>
                    <a:pt x="825" y="496"/>
                  </a:lnTo>
                  <a:lnTo>
                    <a:pt x="763" y="541"/>
                  </a:lnTo>
                  <a:lnTo>
                    <a:pt x="702" y="589"/>
                  </a:lnTo>
                  <a:lnTo>
                    <a:pt x="646" y="642"/>
                  </a:lnTo>
                  <a:lnTo>
                    <a:pt x="591" y="700"/>
                  </a:lnTo>
                  <a:lnTo>
                    <a:pt x="541" y="762"/>
                  </a:lnTo>
                  <a:lnTo>
                    <a:pt x="496" y="825"/>
                  </a:lnTo>
                  <a:lnTo>
                    <a:pt x="455" y="891"/>
                  </a:lnTo>
                  <a:lnTo>
                    <a:pt x="420" y="958"/>
                  </a:lnTo>
                  <a:lnTo>
                    <a:pt x="388" y="1028"/>
                  </a:lnTo>
                  <a:lnTo>
                    <a:pt x="362" y="1099"/>
                  </a:lnTo>
                  <a:lnTo>
                    <a:pt x="341" y="1170"/>
                  </a:lnTo>
                  <a:lnTo>
                    <a:pt x="325" y="1244"/>
                  </a:lnTo>
                  <a:lnTo>
                    <a:pt x="312" y="1318"/>
                  </a:lnTo>
                  <a:lnTo>
                    <a:pt x="306" y="1392"/>
                  </a:lnTo>
                  <a:lnTo>
                    <a:pt x="303" y="1467"/>
                  </a:lnTo>
                  <a:lnTo>
                    <a:pt x="306" y="1541"/>
                  </a:lnTo>
                  <a:lnTo>
                    <a:pt x="312" y="1615"/>
                  </a:lnTo>
                  <a:lnTo>
                    <a:pt x="325" y="1689"/>
                  </a:lnTo>
                  <a:lnTo>
                    <a:pt x="341" y="1762"/>
                  </a:lnTo>
                  <a:lnTo>
                    <a:pt x="362" y="1835"/>
                  </a:lnTo>
                  <a:lnTo>
                    <a:pt x="388" y="1906"/>
                  </a:lnTo>
                  <a:lnTo>
                    <a:pt x="420" y="1974"/>
                  </a:lnTo>
                  <a:lnTo>
                    <a:pt x="455" y="2043"/>
                  </a:lnTo>
                  <a:lnTo>
                    <a:pt x="496" y="2108"/>
                  </a:lnTo>
                  <a:lnTo>
                    <a:pt x="541" y="2172"/>
                  </a:lnTo>
                  <a:lnTo>
                    <a:pt x="591" y="2232"/>
                  </a:lnTo>
                  <a:lnTo>
                    <a:pt x="646" y="2290"/>
                  </a:lnTo>
                  <a:lnTo>
                    <a:pt x="702" y="2343"/>
                  </a:lnTo>
                  <a:lnTo>
                    <a:pt x="763" y="2392"/>
                  </a:lnTo>
                  <a:lnTo>
                    <a:pt x="825" y="2437"/>
                  </a:lnTo>
                  <a:lnTo>
                    <a:pt x="890" y="2478"/>
                  </a:lnTo>
                  <a:lnTo>
                    <a:pt x="957" y="2513"/>
                  </a:lnTo>
                  <a:lnTo>
                    <a:pt x="1027" y="2544"/>
                  </a:lnTo>
                  <a:lnTo>
                    <a:pt x="1098" y="2570"/>
                  </a:lnTo>
                  <a:lnTo>
                    <a:pt x="1170" y="2593"/>
                  </a:lnTo>
                  <a:lnTo>
                    <a:pt x="1245" y="2610"/>
                  </a:lnTo>
                  <a:lnTo>
                    <a:pt x="1321" y="2622"/>
                  </a:lnTo>
                  <a:lnTo>
                    <a:pt x="1398" y="2629"/>
                  </a:lnTo>
                  <a:lnTo>
                    <a:pt x="1476" y="2633"/>
                  </a:lnTo>
                  <a:lnTo>
                    <a:pt x="1554" y="2629"/>
                  </a:lnTo>
                  <a:lnTo>
                    <a:pt x="1631" y="2622"/>
                  </a:lnTo>
                  <a:lnTo>
                    <a:pt x="1707" y="2610"/>
                  </a:lnTo>
                  <a:lnTo>
                    <a:pt x="1781" y="2593"/>
                  </a:lnTo>
                  <a:lnTo>
                    <a:pt x="1854" y="2570"/>
                  </a:lnTo>
                  <a:lnTo>
                    <a:pt x="1925" y="2544"/>
                  </a:lnTo>
                  <a:lnTo>
                    <a:pt x="1994" y="2513"/>
                  </a:lnTo>
                  <a:lnTo>
                    <a:pt x="2061" y="2477"/>
                  </a:lnTo>
                  <a:lnTo>
                    <a:pt x="2126" y="2437"/>
                  </a:lnTo>
                  <a:lnTo>
                    <a:pt x="2189" y="2392"/>
                  </a:lnTo>
                  <a:lnTo>
                    <a:pt x="2249" y="2343"/>
                  </a:lnTo>
                  <a:lnTo>
                    <a:pt x="2305" y="2290"/>
                  </a:lnTo>
                  <a:lnTo>
                    <a:pt x="2359" y="2234"/>
                  </a:lnTo>
                  <a:lnTo>
                    <a:pt x="2408" y="2175"/>
                  </a:lnTo>
                  <a:lnTo>
                    <a:pt x="2453" y="2113"/>
                  </a:lnTo>
                  <a:lnTo>
                    <a:pt x="2493" y="2048"/>
                  </a:lnTo>
                  <a:lnTo>
                    <a:pt x="2529" y="1982"/>
                  </a:lnTo>
                  <a:lnTo>
                    <a:pt x="2561" y="1913"/>
                  </a:lnTo>
                  <a:lnTo>
                    <a:pt x="2587" y="1842"/>
                  </a:lnTo>
                  <a:lnTo>
                    <a:pt x="2609" y="1769"/>
                  </a:lnTo>
                  <a:lnTo>
                    <a:pt x="2627" y="1696"/>
                  </a:lnTo>
                  <a:lnTo>
                    <a:pt x="2639" y="1621"/>
                  </a:lnTo>
                  <a:lnTo>
                    <a:pt x="2647" y="1544"/>
                  </a:lnTo>
                  <a:lnTo>
                    <a:pt x="2649" y="1467"/>
                  </a:lnTo>
                  <a:lnTo>
                    <a:pt x="2647" y="1389"/>
                  </a:lnTo>
                  <a:lnTo>
                    <a:pt x="2639" y="1313"/>
                  </a:lnTo>
                  <a:lnTo>
                    <a:pt x="2627" y="1237"/>
                  </a:lnTo>
                  <a:lnTo>
                    <a:pt x="2609" y="1163"/>
                  </a:lnTo>
                  <a:lnTo>
                    <a:pt x="2587" y="1091"/>
                  </a:lnTo>
                  <a:lnTo>
                    <a:pt x="2561" y="1021"/>
                  </a:lnTo>
                  <a:lnTo>
                    <a:pt x="2529" y="952"/>
                  </a:lnTo>
                  <a:lnTo>
                    <a:pt x="2493" y="884"/>
                  </a:lnTo>
                  <a:lnTo>
                    <a:pt x="2453" y="820"/>
                  </a:lnTo>
                  <a:lnTo>
                    <a:pt x="2408" y="759"/>
                  </a:lnTo>
                  <a:lnTo>
                    <a:pt x="2359" y="699"/>
                  </a:lnTo>
                  <a:lnTo>
                    <a:pt x="2305" y="642"/>
                  </a:lnTo>
                  <a:lnTo>
                    <a:pt x="2249" y="589"/>
                  </a:lnTo>
                  <a:lnTo>
                    <a:pt x="2189" y="541"/>
                  </a:lnTo>
                  <a:lnTo>
                    <a:pt x="2126" y="496"/>
                  </a:lnTo>
                  <a:lnTo>
                    <a:pt x="2061" y="456"/>
                  </a:lnTo>
                  <a:lnTo>
                    <a:pt x="1994" y="421"/>
                  </a:lnTo>
                  <a:lnTo>
                    <a:pt x="1925" y="389"/>
                  </a:lnTo>
                  <a:lnTo>
                    <a:pt x="1854" y="362"/>
                  </a:lnTo>
                  <a:lnTo>
                    <a:pt x="1781" y="340"/>
                  </a:lnTo>
                  <a:lnTo>
                    <a:pt x="1707" y="324"/>
                  </a:lnTo>
                  <a:lnTo>
                    <a:pt x="1631" y="311"/>
                  </a:lnTo>
                  <a:lnTo>
                    <a:pt x="1554" y="303"/>
                  </a:lnTo>
                  <a:lnTo>
                    <a:pt x="1476" y="301"/>
                  </a:lnTo>
                  <a:close/>
                  <a:moveTo>
                    <a:pt x="1476" y="0"/>
                  </a:moveTo>
                  <a:lnTo>
                    <a:pt x="1476" y="0"/>
                  </a:lnTo>
                  <a:lnTo>
                    <a:pt x="1566" y="2"/>
                  </a:lnTo>
                  <a:lnTo>
                    <a:pt x="1656" y="11"/>
                  </a:lnTo>
                  <a:lnTo>
                    <a:pt x="1744" y="24"/>
                  </a:lnTo>
                  <a:lnTo>
                    <a:pt x="1831" y="43"/>
                  </a:lnTo>
                  <a:lnTo>
                    <a:pt x="1916" y="66"/>
                  </a:lnTo>
                  <a:lnTo>
                    <a:pt x="2000" y="95"/>
                  </a:lnTo>
                  <a:lnTo>
                    <a:pt x="2081" y="128"/>
                  </a:lnTo>
                  <a:lnTo>
                    <a:pt x="2161" y="167"/>
                  </a:lnTo>
                  <a:lnTo>
                    <a:pt x="2238" y="210"/>
                  </a:lnTo>
                  <a:lnTo>
                    <a:pt x="2313" y="258"/>
                  </a:lnTo>
                  <a:lnTo>
                    <a:pt x="2385" y="311"/>
                  </a:lnTo>
                  <a:lnTo>
                    <a:pt x="2454" y="369"/>
                  </a:lnTo>
                  <a:lnTo>
                    <a:pt x="2520" y="430"/>
                  </a:lnTo>
                  <a:lnTo>
                    <a:pt x="2582" y="495"/>
                  </a:lnTo>
                  <a:lnTo>
                    <a:pt x="2639" y="564"/>
                  </a:lnTo>
                  <a:lnTo>
                    <a:pt x="2693" y="636"/>
                  </a:lnTo>
                  <a:lnTo>
                    <a:pt x="2741" y="710"/>
                  </a:lnTo>
                  <a:lnTo>
                    <a:pt x="2784" y="787"/>
                  </a:lnTo>
                  <a:lnTo>
                    <a:pt x="2823" y="865"/>
                  </a:lnTo>
                  <a:lnTo>
                    <a:pt x="2857" y="946"/>
                  </a:lnTo>
                  <a:lnTo>
                    <a:pt x="2885" y="1029"/>
                  </a:lnTo>
                  <a:lnTo>
                    <a:pt x="2909" y="1114"/>
                  </a:lnTo>
                  <a:lnTo>
                    <a:pt x="2928" y="1201"/>
                  </a:lnTo>
                  <a:lnTo>
                    <a:pt x="2941" y="1288"/>
                  </a:lnTo>
                  <a:lnTo>
                    <a:pt x="2949" y="1376"/>
                  </a:lnTo>
                  <a:lnTo>
                    <a:pt x="2952" y="1467"/>
                  </a:lnTo>
                  <a:lnTo>
                    <a:pt x="2949" y="1556"/>
                  </a:lnTo>
                  <a:lnTo>
                    <a:pt x="2941" y="1645"/>
                  </a:lnTo>
                  <a:lnTo>
                    <a:pt x="2928" y="1732"/>
                  </a:lnTo>
                  <a:lnTo>
                    <a:pt x="2909" y="1818"/>
                  </a:lnTo>
                  <a:lnTo>
                    <a:pt x="2885" y="1903"/>
                  </a:lnTo>
                  <a:lnTo>
                    <a:pt x="2857" y="1985"/>
                  </a:lnTo>
                  <a:lnTo>
                    <a:pt x="2823" y="2066"/>
                  </a:lnTo>
                  <a:lnTo>
                    <a:pt x="2785" y="2144"/>
                  </a:lnTo>
                  <a:lnTo>
                    <a:pt x="2741" y="2220"/>
                  </a:lnTo>
                  <a:lnTo>
                    <a:pt x="2693" y="2294"/>
                  </a:lnTo>
                  <a:lnTo>
                    <a:pt x="2640" y="2365"/>
                  </a:lnTo>
                  <a:lnTo>
                    <a:pt x="2583" y="2434"/>
                  </a:lnTo>
                  <a:lnTo>
                    <a:pt x="2654" y="2505"/>
                  </a:lnTo>
                  <a:lnTo>
                    <a:pt x="2681" y="2504"/>
                  </a:lnTo>
                  <a:lnTo>
                    <a:pt x="2707" y="2508"/>
                  </a:lnTo>
                  <a:lnTo>
                    <a:pt x="2733" y="2516"/>
                  </a:lnTo>
                  <a:lnTo>
                    <a:pt x="2756" y="2530"/>
                  </a:lnTo>
                  <a:lnTo>
                    <a:pt x="2778" y="2547"/>
                  </a:lnTo>
                  <a:lnTo>
                    <a:pt x="3286" y="3053"/>
                  </a:lnTo>
                  <a:lnTo>
                    <a:pt x="3303" y="3074"/>
                  </a:lnTo>
                  <a:lnTo>
                    <a:pt x="3317" y="3096"/>
                  </a:lnTo>
                  <a:lnTo>
                    <a:pt x="3325" y="3120"/>
                  </a:lnTo>
                  <a:lnTo>
                    <a:pt x="3330" y="3145"/>
                  </a:lnTo>
                  <a:lnTo>
                    <a:pt x="3330" y="3171"/>
                  </a:lnTo>
                  <a:lnTo>
                    <a:pt x="3325" y="3196"/>
                  </a:lnTo>
                  <a:lnTo>
                    <a:pt x="3317" y="3221"/>
                  </a:lnTo>
                  <a:lnTo>
                    <a:pt x="3303" y="3244"/>
                  </a:lnTo>
                  <a:lnTo>
                    <a:pt x="3286" y="3265"/>
                  </a:lnTo>
                  <a:lnTo>
                    <a:pt x="3268" y="3281"/>
                  </a:lnTo>
                  <a:lnTo>
                    <a:pt x="3247" y="3293"/>
                  </a:lnTo>
                  <a:lnTo>
                    <a:pt x="3225" y="3302"/>
                  </a:lnTo>
                  <a:lnTo>
                    <a:pt x="3203" y="3308"/>
                  </a:lnTo>
                  <a:lnTo>
                    <a:pt x="3180" y="3310"/>
                  </a:lnTo>
                  <a:lnTo>
                    <a:pt x="3156" y="3308"/>
                  </a:lnTo>
                  <a:lnTo>
                    <a:pt x="3134" y="3302"/>
                  </a:lnTo>
                  <a:lnTo>
                    <a:pt x="3112" y="3293"/>
                  </a:lnTo>
                  <a:lnTo>
                    <a:pt x="3091" y="3281"/>
                  </a:lnTo>
                  <a:lnTo>
                    <a:pt x="3072" y="3265"/>
                  </a:lnTo>
                  <a:lnTo>
                    <a:pt x="2564" y="2759"/>
                  </a:lnTo>
                  <a:lnTo>
                    <a:pt x="2545" y="2739"/>
                  </a:lnTo>
                  <a:lnTo>
                    <a:pt x="2533" y="2715"/>
                  </a:lnTo>
                  <a:lnTo>
                    <a:pt x="2524" y="2690"/>
                  </a:lnTo>
                  <a:lnTo>
                    <a:pt x="2520" y="2664"/>
                  </a:lnTo>
                  <a:lnTo>
                    <a:pt x="2521" y="2638"/>
                  </a:lnTo>
                  <a:lnTo>
                    <a:pt x="2450" y="2567"/>
                  </a:lnTo>
                  <a:lnTo>
                    <a:pt x="2381" y="2623"/>
                  </a:lnTo>
                  <a:lnTo>
                    <a:pt x="2309" y="2676"/>
                  </a:lnTo>
                  <a:lnTo>
                    <a:pt x="2234" y="2723"/>
                  </a:lnTo>
                  <a:lnTo>
                    <a:pt x="2158" y="2767"/>
                  </a:lnTo>
                  <a:lnTo>
                    <a:pt x="2078" y="2805"/>
                  </a:lnTo>
                  <a:lnTo>
                    <a:pt x="1998" y="2839"/>
                  </a:lnTo>
                  <a:lnTo>
                    <a:pt x="1914" y="2867"/>
                  </a:lnTo>
                  <a:lnTo>
                    <a:pt x="1829" y="2891"/>
                  </a:lnTo>
                  <a:lnTo>
                    <a:pt x="1743" y="2909"/>
                  </a:lnTo>
                  <a:lnTo>
                    <a:pt x="1655" y="2923"/>
                  </a:lnTo>
                  <a:lnTo>
                    <a:pt x="1566" y="2930"/>
                  </a:lnTo>
                  <a:lnTo>
                    <a:pt x="1476" y="2933"/>
                  </a:lnTo>
                  <a:lnTo>
                    <a:pt x="1385" y="2930"/>
                  </a:lnTo>
                  <a:lnTo>
                    <a:pt x="1296" y="2923"/>
                  </a:lnTo>
                  <a:lnTo>
                    <a:pt x="1207" y="2909"/>
                  </a:lnTo>
                  <a:lnTo>
                    <a:pt x="1120" y="2891"/>
                  </a:lnTo>
                  <a:lnTo>
                    <a:pt x="1035" y="2867"/>
                  </a:lnTo>
                  <a:lnTo>
                    <a:pt x="952" y="2839"/>
                  </a:lnTo>
                  <a:lnTo>
                    <a:pt x="870" y="2804"/>
                  </a:lnTo>
                  <a:lnTo>
                    <a:pt x="790" y="2767"/>
                  </a:lnTo>
                  <a:lnTo>
                    <a:pt x="714" y="2723"/>
                  </a:lnTo>
                  <a:lnTo>
                    <a:pt x="639" y="2675"/>
                  </a:lnTo>
                  <a:lnTo>
                    <a:pt x="567" y="2622"/>
                  </a:lnTo>
                  <a:lnTo>
                    <a:pt x="498" y="2565"/>
                  </a:lnTo>
                  <a:lnTo>
                    <a:pt x="432" y="2504"/>
                  </a:lnTo>
                  <a:lnTo>
                    <a:pt x="368" y="2436"/>
                  </a:lnTo>
                  <a:lnTo>
                    <a:pt x="310" y="2365"/>
                  </a:lnTo>
                  <a:lnTo>
                    <a:pt x="255" y="2293"/>
                  </a:lnTo>
                  <a:lnTo>
                    <a:pt x="207" y="2217"/>
                  </a:lnTo>
                  <a:lnTo>
                    <a:pt x="164" y="2139"/>
                  </a:lnTo>
                  <a:lnTo>
                    <a:pt x="126" y="2060"/>
                  </a:lnTo>
                  <a:lnTo>
                    <a:pt x="92" y="1977"/>
                  </a:lnTo>
                  <a:lnTo>
                    <a:pt x="64" y="1895"/>
                  </a:lnTo>
                  <a:lnTo>
                    <a:pt x="41" y="1811"/>
                  </a:lnTo>
                  <a:lnTo>
                    <a:pt x="23" y="1726"/>
                  </a:lnTo>
                  <a:lnTo>
                    <a:pt x="10" y="1639"/>
                  </a:lnTo>
                  <a:lnTo>
                    <a:pt x="3" y="1553"/>
                  </a:lnTo>
                  <a:lnTo>
                    <a:pt x="0" y="1467"/>
                  </a:lnTo>
                  <a:lnTo>
                    <a:pt x="3" y="1380"/>
                  </a:lnTo>
                  <a:lnTo>
                    <a:pt x="10" y="1294"/>
                  </a:lnTo>
                  <a:lnTo>
                    <a:pt x="23" y="1208"/>
                  </a:lnTo>
                  <a:lnTo>
                    <a:pt x="41" y="1123"/>
                  </a:lnTo>
                  <a:lnTo>
                    <a:pt x="64" y="1038"/>
                  </a:lnTo>
                  <a:lnTo>
                    <a:pt x="92" y="955"/>
                  </a:lnTo>
                  <a:lnTo>
                    <a:pt x="126" y="874"/>
                  </a:lnTo>
                  <a:lnTo>
                    <a:pt x="164" y="794"/>
                  </a:lnTo>
                  <a:lnTo>
                    <a:pt x="207" y="717"/>
                  </a:lnTo>
                  <a:lnTo>
                    <a:pt x="255" y="641"/>
                  </a:lnTo>
                  <a:lnTo>
                    <a:pt x="310" y="568"/>
                  </a:lnTo>
                  <a:lnTo>
                    <a:pt x="368" y="497"/>
                  </a:lnTo>
                  <a:lnTo>
                    <a:pt x="432" y="430"/>
                  </a:lnTo>
                  <a:lnTo>
                    <a:pt x="498" y="369"/>
                  </a:lnTo>
                  <a:lnTo>
                    <a:pt x="567" y="311"/>
                  </a:lnTo>
                  <a:lnTo>
                    <a:pt x="639" y="258"/>
                  </a:lnTo>
                  <a:lnTo>
                    <a:pt x="714" y="210"/>
                  </a:lnTo>
                  <a:lnTo>
                    <a:pt x="790" y="167"/>
                  </a:lnTo>
                  <a:lnTo>
                    <a:pt x="870" y="128"/>
                  </a:lnTo>
                  <a:lnTo>
                    <a:pt x="952" y="95"/>
                  </a:lnTo>
                  <a:lnTo>
                    <a:pt x="1035" y="66"/>
                  </a:lnTo>
                  <a:lnTo>
                    <a:pt x="1120" y="43"/>
                  </a:lnTo>
                  <a:lnTo>
                    <a:pt x="1207" y="24"/>
                  </a:lnTo>
                  <a:lnTo>
                    <a:pt x="1296" y="11"/>
                  </a:lnTo>
                  <a:lnTo>
                    <a:pt x="1385" y="2"/>
                  </a:lnTo>
                  <a:lnTo>
                    <a:pt x="147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93" name="Google Shape;10893;p24"/>
            <p:cNvSpPr/>
            <p:nvPr/>
          </p:nvSpPr>
          <p:spPr>
            <a:xfrm>
              <a:off x="5744" y="3878"/>
              <a:ext cx="98" cy="81"/>
            </a:xfrm>
            <a:custGeom>
              <a:rect b="b" l="l" r="r" t="t"/>
              <a:pathLst>
                <a:path extrusionOk="0" h="902" w="1060">
                  <a:moveTo>
                    <a:pt x="531" y="0"/>
                  </a:moveTo>
                  <a:lnTo>
                    <a:pt x="548" y="2"/>
                  </a:lnTo>
                  <a:lnTo>
                    <a:pt x="565" y="7"/>
                  </a:lnTo>
                  <a:lnTo>
                    <a:pt x="579" y="17"/>
                  </a:lnTo>
                  <a:lnTo>
                    <a:pt x="1033" y="393"/>
                  </a:lnTo>
                  <a:lnTo>
                    <a:pt x="1044" y="404"/>
                  </a:lnTo>
                  <a:lnTo>
                    <a:pt x="1053" y="419"/>
                  </a:lnTo>
                  <a:lnTo>
                    <a:pt x="1059" y="435"/>
                  </a:lnTo>
                  <a:lnTo>
                    <a:pt x="1060" y="451"/>
                  </a:lnTo>
                  <a:lnTo>
                    <a:pt x="1059" y="467"/>
                  </a:lnTo>
                  <a:lnTo>
                    <a:pt x="1053" y="482"/>
                  </a:lnTo>
                  <a:lnTo>
                    <a:pt x="1044" y="497"/>
                  </a:lnTo>
                  <a:lnTo>
                    <a:pt x="1033" y="508"/>
                  </a:lnTo>
                  <a:lnTo>
                    <a:pt x="579" y="884"/>
                  </a:lnTo>
                  <a:lnTo>
                    <a:pt x="564" y="894"/>
                  </a:lnTo>
                  <a:lnTo>
                    <a:pt x="548" y="899"/>
                  </a:lnTo>
                  <a:lnTo>
                    <a:pt x="530" y="902"/>
                  </a:lnTo>
                  <a:lnTo>
                    <a:pt x="514" y="899"/>
                  </a:lnTo>
                  <a:lnTo>
                    <a:pt x="499" y="894"/>
                  </a:lnTo>
                  <a:lnTo>
                    <a:pt x="483" y="885"/>
                  </a:lnTo>
                  <a:lnTo>
                    <a:pt x="472" y="873"/>
                  </a:lnTo>
                  <a:lnTo>
                    <a:pt x="462" y="859"/>
                  </a:lnTo>
                  <a:lnTo>
                    <a:pt x="457" y="843"/>
                  </a:lnTo>
                  <a:lnTo>
                    <a:pt x="455" y="827"/>
                  </a:lnTo>
                  <a:lnTo>
                    <a:pt x="455" y="668"/>
                  </a:lnTo>
                  <a:lnTo>
                    <a:pt x="76" y="668"/>
                  </a:lnTo>
                  <a:lnTo>
                    <a:pt x="56" y="664"/>
                  </a:lnTo>
                  <a:lnTo>
                    <a:pt x="38" y="657"/>
                  </a:lnTo>
                  <a:lnTo>
                    <a:pt x="22" y="646"/>
                  </a:lnTo>
                  <a:lnTo>
                    <a:pt x="11" y="630"/>
                  </a:lnTo>
                  <a:lnTo>
                    <a:pt x="2" y="612"/>
                  </a:lnTo>
                  <a:lnTo>
                    <a:pt x="0" y="592"/>
                  </a:lnTo>
                  <a:lnTo>
                    <a:pt x="0" y="309"/>
                  </a:lnTo>
                  <a:lnTo>
                    <a:pt x="2" y="288"/>
                  </a:lnTo>
                  <a:lnTo>
                    <a:pt x="11" y="271"/>
                  </a:lnTo>
                  <a:lnTo>
                    <a:pt x="22" y="256"/>
                  </a:lnTo>
                  <a:lnTo>
                    <a:pt x="38" y="244"/>
                  </a:lnTo>
                  <a:lnTo>
                    <a:pt x="56" y="236"/>
                  </a:lnTo>
                  <a:lnTo>
                    <a:pt x="76" y="234"/>
                  </a:lnTo>
                  <a:lnTo>
                    <a:pt x="455" y="234"/>
                  </a:lnTo>
                  <a:lnTo>
                    <a:pt x="455" y="75"/>
                  </a:lnTo>
                  <a:lnTo>
                    <a:pt x="457" y="57"/>
                  </a:lnTo>
                  <a:lnTo>
                    <a:pt x="462" y="41"/>
                  </a:lnTo>
                  <a:lnTo>
                    <a:pt x="472" y="28"/>
                  </a:lnTo>
                  <a:lnTo>
                    <a:pt x="483" y="15"/>
                  </a:lnTo>
                  <a:lnTo>
                    <a:pt x="499" y="6"/>
                  </a:lnTo>
                  <a:lnTo>
                    <a:pt x="514" y="1"/>
                  </a:lnTo>
                  <a:lnTo>
                    <a:pt x="5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94" name="Google Shape;10894;p24"/>
            <p:cNvSpPr/>
            <p:nvPr/>
          </p:nvSpPr>
          <p:spPr>
            <a:xfrm>
              <a:off x="5675" y="3809"/>
              <a:ext cx="98" cy="81"/>
            </a:xfrm>
            <a:custGeom>
              <a:rect b="b" l="l" r="r" t="t"/>
              <a:pathLst>
                <a:path extrusionOk="0" h="902" w="1060">
                  <a:moveTo>
                    <a:pt x="529" y="0"/>
                  </a:moveTo>
                  <a:lnTo>
                    <a:pt x="546" y="1"/>
                  </a:lnTo>
                  <a:lnTo>
                    <a:pt x="563" y="6"/>
                  </a:lnTo>
                  <a:lnTo>
                    <a:pt x="577" y="16"/>
                  </a:lnTo>
                  <a:lnTo>
                    <a:pt x="589" y="28"/>
                  </a:lnTo>
                  <a:lnTo>
                    <a:pt x="598" y="42"/>
                  </a:lnTo>
                  <a:lnTo>
                    <a:pt x="605" y="58"/>
                  </a:lnTo>
                  <a:lnTo>
                    <a:pt x="606" y="75"/>
                  </a:lnTo>
                  <a:lnTo>
                    <a:pt x="606" y="234"/>
                  </a:lnTo>
                  <a:lnTo>
                    <a:pt x="985" y="234"/>
                  </a:lnTo>
                  <a:lnTo>
                    <a:pt x="1004" y="236"/>
                  </a:lnTo>
                  <a:lnTo>
                    <a:pt x="1022" y="244"/>
                  </a:lnTo>
                  <a:lnTo>
                    <a:pt x="1038" y="256"/>
                  </a:lnTo>
                  <a:lnTo>
                    <a:pt x="1049" y="271"/>
                  </a:lnTo>
                  <a:lnTo>
                    <a:pt x="1058" y="289"/>
                  </a:lnTo>
                  <a:lnTo>
                    <a:pt x="1060" y="309"/>
                  </a:lnTo>
                  <a:lnTo>
                    <a:pt x="1060" y="592"/>
                  </a:lnTo>
                  <a:lnTo>
                    <a:pt x="1058" y="613"/>
                  </a:lnTo>
                  <a:lnTo>
                    <a:pt x="1049" y="630"/>
                  </a:lnTo>
                  <a:lnTo>
                    <a:pt x="1038" y="646"/>
                  </a:lnTo>
                  <a:lnTo>
                    <a:pt x="1022" y="657"/>
                  </a:lnTo>
                  <a:lnTo>
                    <a:pt x="1004" y="665"/>
                  </a:lnTo>
                  <a:lnTo>
                    <a:pt x="985" y="668"/>
                  </a:lnTo>
                  <a:lnTo>
                    <a:pt x="606" y="668"/>
                  </a:lnTo>
                  <a:lnTo>
                    <a:pt x="606" y="827"/>
                  </a:lnTo>
                  <a:lnTo>
                    <a:pt x="605" y="843"/>
                  </a:lnTo>
                  <a:lnTo>
                    <a:pt x="598" y="860"/>
                  </a:lnTo>
                  <a:lnTo>
                    <a:pt x="589" y="874"/>
                  </a:lnTo>
                  <a:lnTo>
                    <a:pt x="577" y="886"/>
                  </a:lnTo>
                  <a:lnTo>
                    <a:pt x="563" y="894"/>
                  </a:lnTo>
                  <a:lnTo>
                    <a:pt x="547" y="901"/>
                  </a:lnTo>
                  <a:lnTo>
                    <a:pt x="530" y="902"/>
                  </a:lnTo>
                  <a:lnTo>
                    <a:pt x="513" y="900"/>
                  </a:lnTo>
                  <a:lnTo>
                    <a:pt x="497" y="894"/>
                  </a:lnTo>
                  <a:lnTo>
                    <a:pt x="482" y="884"/>
                  </a:lnTo>
                  <a:lnTo>
                    <a:pt x="28" y="509"/>
                  </a:lnTo>
                  <a:lnTo>
                    <a:pt x="16" y="496"/>
                  </a:lnTo>
                  <a:lnTo>
                    <a:pt x="8" y="483"/>
                  </a:lnTo>
                  <a:lnTo>
                    <a:pt x="3" y="467"/>
                  </a:lnTo>
                  <a:lnTo>
                    <a:pt x="0" y="450"/>
                  </a:lnTo>
                  <a:lnTo>
                    <a:pt x="3" y="435"/>
                  </a:lnTo>
                  <a:lnTo>
                    <a:pt x="8" y="419"/>
                  </a:lnTo>
                  <a:lnTo>
                    <a:pt x="16" y="405"/>
                  </a:lnTo>
                  <a:lnTo>
                    <a:pt x="28" y="393"/>
                  </a:lnTo>
                  <a:lnTo>
                    <a:pt x="482" y="17"/>
                  </a:lnTo>
                  <a:lnTo>
                    <a:pt x="497" y="7"/>
                  </a:lnTo>
                  <a:lnTo>
                    <a:pt x="512" y="2"/>
                  </a:lnTo>
                  <a:lnTo>
                    <a:pt x="52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95" name="Google Shape;10895;p24"/>
          <p:cNvGrpSpPr/>
          <p:nvPr/>
        </p:nvGrpSpPr>
        <p:grpSpPr>
          <a:xfrm>
            <a:off x="7076780" y="12857668"/>
            <a:ext cx="384534" cy="568419"/>
            <a:chOff x="3458" y="572"/>
            <a:chExt cx="2660" cy="3932"/>
          </a:xfrm>
        </p:grpSpPr>
        <p:sp>
          <p:nvSpPr>
            <p:cNvPr id="10896" name="Google Shape;10896;p24"/>
            <p:cNvSpPr/>
            <p:nvPr/>
          </p:nvSpPr>
          <p:spPr>
            <a:xfrm>
              <a:off x="3458" y="2435"/>
              <a:ext cx="2660" cy="2069"/>
            </a:xfrm>
            <a:custGeom>
              <a:rect b="b" l="l" r="r" t="t"/>
              <a:pathLst>
                <a:path extrusionOk="0" h="2069" w="2660">
                  <a:moveTo>
                    <a:pt x="0" y="0"/>
                  </a:moveTo>
                  <a:lnTo>
                    <a:pt x="331" y="0"/>
                  </a:lnTo>
                  <a:lnTo>
                    <a:pt x="335" y="85"/>
                  </a:lnTo>
                  <a:lnTo>
                    <a:pt x="346" y="170"/>
                  </a:lnTo>
                  <a:lnTo>
                    <a:pt x="364" y="251"/>
                  </a:lnTo>
                  <a:lnTo>
                    <a:pt x="388" y="331"/>
                  </a:lnTo>
                  <a:lnTo>
                    <a:pt x="419" y="406"/>
                  </a:lnTo>
                  <a:lnTo>
                    <a:pt x="454" y="480"/>
                  </a:lnTo>
                  <a:lnTo>
                    <a:pt x="496" y="549"/>
                  </a:lnTo>
                  <a:lnTo>
                    <a:pt x="544" y="615"/>
                  </a:lnTo>
                  <a:lnTo>
                    <a:pt x="596" y="676"/>
                  </a:lnTo>
                  <a:lnTo>
                    <a:pt x="654" y="733"/>
                  </a:lnTo>
                  <a:lnTo>
                    <a:pt x="714" y="786"/>
                  </a:lnTo>
                  <a:lnTo>
                    <a:pt x="781" y="833"/>
                  </a:lnTo>
                  <a:lnTo>
                    <a:pt x="850" y="875"/>
                  </a:lnTo>
                  <a:lnTo>
                    <a:pt x="923" y="912"/>
                  </a:lnTo>
                  <a:lnTo>
                    <a:pt x="1000" y="942"/>
                  </a:lnTo>
                  <a:lnTo>
                    <a:pt x="1078" y="966"/>
                  </a:lnTo>
                  <a:lnTo>
                    <a:pt x="1161" y="984"/>
                  </a:lnTo>
                  <a:lnTo>
                    <a:pt x="1244" y="994"/>
                  </a:lnTo>
                  <a:lnTo>
                    <a:pt x="1330" y="998"/>
                  </a:lnTo>
                  <a:lnTo>
                    <a:pt x="1416" y="994"/>
                  </a:lnTo>
                  <a:lnTo>
                    <a:pt x="1501" y="984"/>
                  </a:lnTo>
                  <a:lnTo>
                    <a:pt x="1582" y="966"/>
                  </a:lnTo>
                  <a:lnTo>
                    <a:pt x="1662" y="942"/>
                  </a:lnTo>
                  <a:lnTo>
                    <a:pt x="1738" y="912"/>
                  </a:lnTo>
                  <a:lnTo>
                    <a:pt x="1811" y="875"/>
                  </a:lnTo>
                  <a:lnTo>
                    <a:pt x="1880" y="833"/>
                  </a:lnTo>
                  <a:lnTo>
                    <a:pt x="1946" y="786"/>
                  </a:lnTo>
                  <a:lnTo>
                    <a:pt x="2008" y="733"/>
                  </a:lnTo>
                  <a:lnTo>
                    <a:pt x="2064" y="676"/>
                  </a:lnTo>
                  <a:lnTo>
                    <a:pt x="2116" y="615"/>
                  </a:lnTo>
                  <a:lnTo>
                    <a:pt x="2164" y="549"/>
                  </a:lnTo>
                  <a:lnTo>
                    <a:pt x="2206" y="480"/>
                  </a:lnTo>
                  <a:lnTo>
                    <a:pt x="2243" y="406"/>
                  </a:lnTo>
                  <a:lnTo>
                    <a:pt x="2272" y="331"/>
                  </a:lnTo>
                  <a:lnTo>
                    <a:pt x="2298" y="251"/>
                  </a:lnTo>
                  <a:lnTo>
                    <a:pt x="2314" y="170"/>
                  </a:lnTo>
                  <a:lnTo>
                    <a:pt x="2325" y="85"/>
                  </a:lnTo>
                  <a:lnTo>
                    <a:pt x="2330" y="0"/>
                  </a:lnTo>
                  <a:lnTo>
                    <a:pt x="2660" y="0"/>
                  </a:lnTo>
                  <a:lnTo>
                    <a:pt x="2657" y="100"/>
                  </a:lnTo>
                  <a:lnTo>
                    <a:pt x="2646" y="199"/>
                  </a:lnTo>
                  <a:lnTo>
                    <a:pt x="2628" y="295"/>
                  </a:lnTo>
                  <a:lnTo>
                    <a:pt x="2603" y="390"/>
                  </a:lnTo>
                  <a:lnTo>
                    <a:pt x="2571" y="480"/>
                  </a:lnTo>
                  <a:lnTo>
                    <a:pt x="2533" y="567"/>
                  </a:lnTo>
                  <a:lnTo>
                    <a:pt x="2490" y="652"/>
                  </a:lnTo>
                  <a:lnTo>
                    <a:pt x="2440" y="733"/>
                  </a:lnTo>
                  <a:lnTo>
                    <a:pt x="2385" y="809"/>
                  </a:lnTo>
                  <a:lnTo>
                    <a:pt x="2324" y="882"/>
                  </a:lnTo>
                  <a:lnTo>
                    <a:pt x="2259" y="951"/>
                  </a:lnTo>
                  <a:lnTo>
                    <a:pt x="2189" y="1015"/>
                  </a:lnTo>
                  <a:lnTo>
                    <a:pt x="2115" y="1073"/>
                  </a:lnTo>
                  <a:lnTo>
                    <a:pt x="2036" y="1126"/>
                  </a:lnTo>
                  <a:lnTo>
                    <a:pt x="1954" y="1173"/>
                  </a:lnTo>
                  <a:lnTo>
                    <a:pt x="1869" y="1215"/>
                  </a:lnTo>
                  <a:lnTo>
                    <a:pt x="1780" y="1251"/>
                  </a:lnTo>
                  <a:lnTo>
                    <a:pt x="1688" y="1281"/>
                  </a:lnTo>
                  <a:lnTo>
                    <a:pt x="1594" y="1303"/>
                  </a:lnTo>
                  <a:lnTo>
                    <a:pt x="1496" y="1319"/>
                  </a:lnTo>
                  <a:lnTo>
                    <a:pt x="1496" y="2069"/>
                  </a:lnTo>
                  <a:lnTo>
                    <a:pt x="1164" y="2069"/>
                  </a:lnTo>
                  <a:lnTo>
                    <a:pt x="1164" y="1319"/>
                  </a:lnTo>
                  <a:lnTo>
                    <a:pt x="1068" y="1303"/>
                  </a:lnTo>
                  <a:lnTo>
                    <a:pt x="973" y="1281"/>
                  </a:lnTo>
                  <a:lnTo>
                    <a:pt x="880" y="1251"/>
                  </a:lnTo>
                  <a:lnTo>
                    <a:pt x="792" y="1215"/>
                  </a:lnTo>
                  <a:lnTo>
                    <a:pt x="706" y="1173"/>
                  </a:lnTo>
                  <a:lnTo>
                    <a:pt x="624" y="1126"/>
                  </a:lnTo>
                  <a:lnTo>
                    <a:pt x="546" y="1073"/>
                  </a:lnTo>
                  <a:lnTo>
                    <a:pt x="471" y="1015"/>
                  </a:lnTo>
                  <a:lnTo>
                    <a:pt x="402" y="951"/>
                  </a:lnTo>
                  <a:lnTo>
                    <a:pt x="336" y="882"/>
                  </a:lnTo>
                  <a:lnTo>
                    <a:pt x="277" y="809"/>
                  </a:lnTo>
                  <a:lnTo>
                    <a:pt x="222" y="733"/>
                  </a:lnTo>
                  <a:lnTo>
                    <a:pt x="172" y="652"/>
                  </a:lnTo>
                  <a:lnTo>
                    <a:pt x="127" y="567"/>
                  </a:lnTo>
                  <a:lnTo>
                    <a:pt x="89" y="480"/>
                  </a:lnTo>
                  <a:lnTo>
                    <a:pt x="58" y="390"/>
                  </a:lnTo>
                  <a:lnTo>
                    <a:pt x="33" y="295"/>
                  </a:lnTo>
                  <a:lnTo>
                    <a:pt x="15" y="199"/>
                  </a:lnTo>
                  <a:lnTo>
                    <a:pt x="3" y="10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897" name="Google Shape;10897;p24"/>
            <p:cNvSpPr/>
            <p:nvPr/>
          </p:nvSpPr>
          <p:spPr>
            <a:xfrm>
              <a:off x="4162" y="572"/>
              <a:ext cx="1252" cy="2489"/>
            </a:xfrm>
            <a:custGeom>
              <a:rect b="b" l="l" r="r" t="t"/>
              <a:pathLst>
                <a:path extrusionOk="0" h="2489" w="1252">
                  <a:moveTo>
                    <a:pt x="626" y="0"/>
                  </a:moveTo>
                  <a:lnTo>
                    <a:pt x="626" y="0"/>
                  </a:lnTo>
                  <a:lnTo>
                    <a:pt x="694" y="3"/>
                  </a:lnTo>
                  <a:lnTo>
                    <a:pt x="761" y="14"/>
                  </a:lnTo>
                  <a:lnTo>
                    <a:pt x="824" y="32"/>
                  </a:lnTo>
                  <a:lnTo>
                    <a:pt x="885" y="56"/>
                  </a:lnTo>
                  <a:lnTo>
                    <a:pt x="942" y="85"/>
                  </a:lnTo>
                  <a:lnTo>
                    <a:pt x="996" y="121"/>
                  </a:lnTo>
                  <a:lnTo>
                    <a:pt x="1046" y="162"/>
                  </a:lnTo>
                  <a:lnTo>
                    <a:pt x="1091" y="207"/>
                  </a:lnTo>
                  <a:lnTo>
                    <a:pt x="1132" y="256"/>
                  </a:lnTo>
                  <a:lnTo>
                    <a:pt x="1166" y="310"/>
                  </a:lnTo>
                  <a:lnTo>
                    <a:pt x="1196" y="367"/>
                  </a:lnTo>
                  <a:lnTo>
                    <a:pt x="1220" y="428"/>
                  </a:lnTo>
                  <a:lnTo>
                    <a:pt x="1238" y="492"/>
                  </a:lnTo>
                  <a:lnTo>
                    <a:pt x="1249" y="558"/>
                  </a:lnTo>
                  <a:lnTo>
                    <a:pt x="1252" y="626"/>
                  </a:lnTo>
                  <a:lnTo>
                    <a:pt x="1252" y="1863"/>
                  </a:lnTo>
                  <a:lnTo>
                    <a:pt x="1249" y="1931"/>
                  </a:lnTo>
                  <a:lnTo>
                    <a:pt x="1238" y="1997"/>
                  </a:lnTo>
                  <a:lnTo>
                    <a:pt x="1220" y="2061"/>
                  </a:lnTo>
                  <a:lnTo>
                    <a:pt x="1196" y="2121"/>
                  </a:lnTo>
                  <a:lnTo>
                    <a:pt x="1166" y="2179"/>
                  </a:lnTo>
                  <a:lnTo>
                    <a:pt x="1132" y="2232"/>
                  </a:lnTo>
                  <a:lnTo>
                    <a:pt x="1091" y="2282"/>
                  </a:lnTo>
                  <a:lnTo>
                    <a:pt x="1046" y="2328"/>
                  </a:lnTo>
                  <a:lnTo>
                    <a:pt x="996" y="2368"/>
                  </a:lnTo>
                  <a:lnTo>
                    <a:pt x="942" y="2403"/>
                  </a:lnTo>
                  <a:lnTo>
                    <a:pt x="885" y="2433"/>
                  </a:lnTo>
                  <a:lnTo>
                    <a:pt x="824" y="2457"/>
                  </a:lnTo>
                  <a:lnTo>
                    <a:pt x="761" y="2474"/>
                  </a:lnTo>
                  <a:lnTo>
                    <a:pt x="694" y="2485"/>
                  </a:lnTo>
                  <a:lnTo>
                    <a:pt x="626" y="2489"/>
                  </a:lnTo>
                  <a:lnTo>
                    <a:pt x="626" y="2489"/>
                  </a:lnTo>
                  <a:lnTo>
                    <a:pt x="558" y="2485"/>
                  </a:lnTo>
                  <a:lnTo>
                    <a:pt x="492" y="2474"/>
                  </a:lnTo>
                  <a:lnTo>
                    <a:pt x="429" y="2457"/>
                  </a:lnTo>
                  <a:lnTo>
                    <a:pt x="368" y="2433"/>
                  </a:lnTo>
                  <a:lnTo>
                    <a:pt x="311" y="2403"/>
                  </a:lnTo>
                  <a:lnTo>
                    <a:pt x="257" y="2368"/>
                  </a:lnTo>
                  <a:lnTo>
                    <a:pt x="207" y="2328"/>
                  </a:lnTo>
                  <a:lnTo>
                    <a:pt x="162" y="2282"/>
                  </a:lnTo>
                  <a:lnTo>
                    <a:pt x="121" y="2232"/>
                  </a:lnTo>
                  <a:lnTo>
                    <a:pt x="86" y="2179"/>
                  </a:lnTo>
                  <a:lnTo>
                    <a:pt x="56" y="2121"/>
                  </a:lnTo>
                  <a:lnTo>
                    <a:pt x="32" y="2061"/>
                  </a:lnTo>
                  <a:lnTo>
                    <a:pt x="15" y="1997"/>
                  </a:lnTo>
                  <a:lnTo>
                    <a:pt x="4" y="1931"/>
                  </a:lnTo>
                  <a:lnTo>
                    <a:pt x="0" y="1863"/>
                  </a:lnTo>
                  <a:lnTo>
                    <a:pt x="0" y="626"/>
                  </a:lnTo>
                  <a:lnTo>
                    <a:pt x="4" y="558"/>
                  </a:lnTo>
                  <a:lnTo>
                    <a:pt x="15" y="492"/>
                  </a:lnTo>
                  <a:lnTo>
                    <a:pt x="32" y="428"/>
                  </a:lnTo>
                  <a:lnTo>
                    <a:pt x="56" y="367"/>
                  </a:lnTo>
                  <a:lnTo>
                    <a:pt x="86" y="310"/>
                  </a:lnTo>
                  <a:lnTo>
                    <a:pt x="121" y="256"/>
                  </a:lnTo>
                  <a:lnTo>
                    <a:pt x="162" y="207"/>
                  </a:lnTo>
                  <a:lnTo>
                    <a:pt x="207" y="162"/>
                  </a:lnTo>
                  <a:lnTo>
                    <a:pt x="257" y="121"/>
                  </a:lnTo>
                  <a:lnTo>
                    <a:pt x="311" y="85"/>
                  </a:lnTo>
                  <a:lnTo>
                    <a:pt x="368" y="56"/>
                  </a:lnTo>
                  <a:lnTo>
                    <a:pt x="429" y="32"/>
                  </a:lnTo>
                  <a:lnTo>
                    <a:pt x="492" y="14"/>
                  </a:lnTo>
                  <a:lnTo>
                    <a:pt x="558" y="3"/>
                  </a:lnTo>
                  <a:lnTo>
                    <a:pt x="62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898" name="Google Shape;10898;p24"/>
          <p:cNvGrpSpPr/>
          <p:nvPr/>
        </p:nvGrpSpPr>
        <p:grpSpPr>
          <a:xfrm>
            <a:off x="14881986" y="12757914"/>
            <a:ext cx="518836" cy="761361"/>
            <a:chOff x="6297" y="3404"/>
            <a:chExt cx="261" cy="384"/>
          </a:xfrm>
        </p:grpSpPr>
        <p:sp>
          <p:nvSpPr>
            <p:cNvPr id="10899" name="Google Shape;10899;p24"/>
            <p:cNvSpPr/>
            <p:nvPr/>
          </p:nvSpPr>
          <p:spPr>
            <a:xfrm>
              <a:off x="6320" y="3404"/>
              <a:ext cx="73" cy="75"/>
            </a:xfrm>
            <a:custGeom>
              <a:rect b="b" l="l" r="r" t="t"/>
              <a:pathLst>
                <a:path extrusionOk="0" h="670" w="661">
                  <a:moveTo>
                    <a:pt x="331" y="0"/>
                  </a:moveTo>
                  <a:lnTo>
                    <a:pt x="376" y="2"/>
                  </a:lnTo>
                  <a:lnTo>
                    <a:pt x="419" y="12"/>
                  </a:lnTo>
                  <a:lnTo>
                    <a:pt x="460" y="26"/>
                  </a:lnTo>
                  <a:lnTo>
                    <a:pt x="498" y="45"/>
                  </a:lnTo>
                  <a:lnTo>
                    <a:pt x="533" y="69"/>
                  </a:lnTo>
                  <a:lnTo>
                    <a:pt x="565" y="97"/>
                  </a:lnTo>
                  <a:lnTo>
                    <a:pt x="593" y="130"/>
                  </a:lnTo>
                  <a:lnTo>
                    <a:pt x="617" y="165"/>
                  </a:lnTo>
                  <a:lnTo>
                    <a:pt x="635" y="204"/>
                  </a:lnTo>
                  <a:lnTo>
                    <a:pt x="650" y="245"/>
                  </a:lnTo>
                  <a:lnTo>
                    <a:pt x="659" y="289"/>
                  </a:lnTo>
                  <a:lnTo>
                    <a:pt x="661" y="335"/>
                  </a:lnTo>
                  <a:lnTo>
                    <a:pt x="659" y="380"/>
                  </a:lnTo>
                  <a:lnTo>
                    <a:pt x="650" y="424"/>
                  </a:lnTo>
                  <a:lnTo>
                    <a:pt x="635" y="466"/>
                  </a:lnTo>
                  <a:lnTo>
                    <a:pt x="617" y="504"/>
                  </a:lnTo>
                  <a:lnTo>
                    <a:pt x="593" y="539"/>
                  </a:lnTo>
                  <a:lnTo>
                    <a:pt x="565" y="572"/>
                  </a:lnTo>
                  <a:lnTo>
                    <a:pt x="533" y="601"/>
                  </a:lnTo>
                  <a:lnTo>
                    <a:pt x="498" y="625"/>
                  </a:lnTo>
                  <a:lnTo>
                    <a:pt x="460" y="643"/>
                  </a:lnTo>
                  <a:lnTo>
                    <a:pt x="419" y="658"/>
                  </a:lnTo>
                  <a:lnTo>
                    <a:pt x="376" y="667"/>
                  </a:lnTo>
                  <a:lnTo>
                    <a:pt x="331" y="670"/>
                  </a:lnTo>
                  <a:lnTo>
                    <a:pt x="286" y="667"/>
                  </a:lnTo>
                  <a:lnTo>
                    <a:pt x="242" y="658"/>
                  </a:lnTo>
                  <a:lnTo>
                    <a:pt x="201" y="643"/>
                  </a:lnTo>
                  <a:lnTo>
                    <a:pt x="163" y="625"/>
                  </a:lnTo>
                  <a:lnTo>
                    <a:pt x="128" y="601"/>
                  </a:lnTo>
                  <a:lnTo>
                    <a:pt x="96" y="572"/>
                  </a:lnTo>
                  <a:lnTo>
                    <a:pt x="68" y="539"/>
                  </a:lnTo>
                  <a:lnTo>
                    <a:pt x="44" y="504"/>
                  </a:lnTo>
                  <a:lnTo>
                    <a:pt x="26" y="466"/>
                  </a:lnTo>
                  <a:lnTo>
                    <a:pt x="11" y="424"/>
                  </a:lnTo>
                  <a:lnTo>
                    <a:pt x="2" y="380"/>
                  </a:lnTo>
                  <a:lnTo>
                    <a:pt x="0" y="335"/>
                  </a:lnTo>
                  <a:lnTo>
                    <a:pt x="2" y="289"/>
                  </a:lnTo>
                  <a:lnTo>
                    <a:pt x="11" y="245"/>
                  </a:lnTo>
                  <a:lnTo>
                    <a:pt x="26" y="204"/>
                  </a:lnTo>
                  <a:lnTo>
                    <a:pt x="44" y="165"/>
                  </a:lnTo>
                  <a:lnTo>
                    <a:pt x="68" y="130"/>
                  </a:lnTo>
                  <a:lnTo>
                    <a:pt x="96" y="97"/>
                  </a:lnTo>
                  <a:lnTo>
                    <a:pt x="128" y="69"/>
                  </a:lnTo>
                  <a:lnTo>
                    <a:pt x="163" y="45"/>
                  </a:lnTo>
                  <a:lnTo>
                    <a:pt x="201" y="26"/>
                  </a:lnTo>
                  <a:lnTo>
                    <a:pt x="242" y="12"/>
                  </a:lnTo>
                  <a:lnTo>
                    <a:pt x="286" y="2"/>
                  </a:lnTo>
                  <a:lnTo>
                    <a:pt x="3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0" name="Google Shape;10900;p24"/>
            <p:cNvSpPr/>
            <p:nvPr/>
          </p:nvSpPr>
          <p:spPr>
            <a:xfrm>
              <a:off x="6297" y="3482"/>
              <a:ext cx="261" cy="306"/>
            </a:xfrm>
            <a:custGeom>
              <a:rect b="b" l="l" r="r" t="t"/>
              <a:pathLst>
                <a:path extrusionOk="0" h="2779" w="2377">
                  <a:moveTo>
                    <a:pt x="386" y="0"/>
                  </a:moveTo>
                  <a:lnTo>
                    <a:pt x="417" y="2"/>
                  </a:lnTo>
                  <a:lnTo>
                    <a:pt x="447" y="6"/>
                  </a:lnTo>
                  <a:lnTo>
                    <a:pt x="479" y="13"/>
                  </a:lnTo>
                  <a:lnTo>
                    <a:pt x="509" y="22"/>
                  </a:lnTo>
                  <a:lnTo>
                    <a:pt x="538" y="36"/>
                  </a:lnTo>
                  <a:lnTo>
                    <a:pt x="566" y="52"/>
                  </a:lnTo>
                  <a:lnTo>
                    <a:pt x="592" y="70"/>
                  </a:lnTo>
                  <a:lnTo>
                    <a:pt x="617" y="91"/>
                  </a:lnTo>
                  <a:lnTo>
                    <a:pt x="640" y="114"/>
                  </a:lnTo>
                  <a:lnTo>
                    <a:pt x="659" y="140"/>
                  </a:lnTo>
                  <a:lnTo>
                    <a:pt x="677" y="168"/>
                  </a:lnTo>
                  <a:lnTo>
                    <a:pt x="687" y="180"/>
                  </a:lnTo>
                  <a:lnTo>
                    <a:pt x="694" y="195"/>
                  </a:lnTo>
                  <a:lnTo>
                    <a:pt x="746" y="281"/>
                  </a:lnTo>
                  <a:lnTo>
                    <a:pt x="799" y="367"/>
                  </a:lnTo>
                  <a:lnTo>
                    <a:pt x="857" y="449"/>
                  </a:lnTo>
                  <a:lnTo>
                    <a:pt x="916" y="529"/>
                  </a:lnTo>
                  <a:lnTo>
                    <a:pt x="979" y="606"/>
                  </a:lnTo>
                  <a:lnTo>
                    <a:pt x="1046" y="679"/>
                  </a:lnTo>
                  <a:lnTo>
                    <a:pt x="1115" y="750"/>
                  </a:lnTo>
                  <a:lnTo>
                    <a:pt x="1189" y="818"/>
                  </a:lnTo>
                  <a:lnTo>
                    <a:pt x="1262" y="750"/>
                  </a:lnTo>
                  <a:lnTo>
                    <a:pt x="1332" y="679"/>
                  </a:lnTo>
                  <a:lnTo>
                    <a:pt x="1398" y="606"/>
                  </a:lnTo>
                  <a:lnTo>
                    <a:pt x="1461" y="529"/>
                  </a:lnTo>
                  <a:lnTo>
                    <a:pt x="1521" y="449"/>
                  </a:lnTo>
                  <a:lnTo>
                    <a:pt x="1578" y="367"/>
                  </a:lnTo>
                  <a:lnTo>
                    <a:pt x="1632" y="281"/>
                  </a:lnTo>
                  <a:lnTo>
                    <a:pt x="1683" y="195"/>
                  </a:lnTo>
                  <a:lnTo>
                    <a:pt x="1698" y="170"/>
                  </a:lnTo>
                  <a:lnTo>
                    <a:pt x="1715" y="143"/>
                  </a:lnTo>
                  <a:lnTo>
                    <a:pt x="1735" y="117"/>
                  </a:lnTo>
                  <a:lnTo>
                    <a:pt x="1758" y="93"/>
                  </a:lnTo>
                  <a:lnTo>
                    <a:pt x="1782" y="72"/>
                  </a:lnTo>
                  <a:lnTo>
                    <a:pt x="1808" y="53"/>
                  </a:lnTo>
                  <a:lnTo>
                    <a:pt x="1837" y="37"/>
                  </a:lnTo>
                  <a:lnTo>
                    <a:pt x="1866" y="23"/>
                  </a:lnTo>
                  <a:lnTo>
                    <a:pt x="1896" y="14"/>
                  </a:lnTo>
                  <a:lnTo>
                    <a:pt x="1928" y="6"/>
                  </a:lnTo>
                  <a:lnTo>
                    <a:pt x="1959" y="2"/>
                  </a:lnTo>
                  <a:lnTo>
                    <a:pt x="1990" y="0"/>
                  </a:lnTo>
                  <a:lnTo>
                    <a:pt x="2021" y="3"/>
                  </a:lnTo>
                  <a:lnTo>
                    <a:pt x="2051" y="7"/>
                  </a:lnTo>
                  <a:lnTo>
                    <a:pt x="2080" y="16"/>
                  </a:lnTo>
                  <a:lnTo>
                    <a:pt x="2108" y="28"/>
                  </a:lnTo>
                  <a:lnTo>
                    <a:pt x="2134" y="44"/>
                  </a:lnTo>
                  <a:lnTo>
                    <a:pt x="2158" y="63"/>
                  </a:lnTo>
                  <a:lnTo>
                    <a:pt x="2181" y="86"/>
                  </a:lnTo>
                  <a:lnTo>
                    <a:pt x="2200" y="113"/>
                  </a:lnTo>
                  <a:lnTo>
                    <a:pt x="2217" y="144"/>
                  </a:lnTo>
                  <a:lnTo>
                    <a:pt x="2230" y="178"/>
                  </a:lnTo>
                  <a:lnTo>
                    <a:pt x="2239" y="218"/>
                  </a:lnTo>
                  <a:lnTo>
                    <a:pt x="2275" y="408"/>
                  </a:lnTo>
                  <a:lnTo>
                    <a:pt x="2305" y="600"/>
                  </a:lnTo>
                  <a:lnTo>
                    <a:pt x="2330" y="792"/>
                  </a:lnTo>
                  <a:lnTo>
                    <a:pt x="2351" y="985"/>
                  </a:lnTo>
                  <a:lnTo>
                    <a:pt x="2367" y="1178"/>
                  </a:lnTo>
                  <a:lnTo>
                    <a:pt x="2377" y="1372"/>
                  </a:lnTo>
                  <a:lnTo>
                    <a:pt x="2376" y="1413"/>
                  </a:lnTo>
                  <a:lnTo>
                    <a:pt x="2372" y="1450"/>
                  </a:lnTo>
                  <a:lnTo>
                    <a:pt x="2362" y="1484"/>
                  </a:lnTo>
                  <a:lnTo>
                    <a:pt x="2349" y="1515"/>
                  </a:lnTo>
                  <a:lnTo>
                    <a:pt x="2333" y="1543"/>
                  </a:lnTo>
                  <a:lnTo>
                    <a:pt x="2336" y="1563"/>
                  </a:lnTo>
                  <a:lnTo>
                    <a:pt x="2337" y="1584"/>
                  </a:lnTo>
                  <a:lnTo>
                    <a:pt x="2337" y="2608"/>
                  </a:lnTo>
                  <a:lnTo>
                    <a:pt x="2334" y="2640"/>
                  </a:lnTo>
                  <a:lnTo>
                    <a:pt x="2327" y="2669"/>
                  </a:lnTo>
                  <a:lnTo>
                    <a:pt x="2315" y="2695"/>
                  </a:lnTo>
                  <a:lnTo>
                    <a:pt x="2300" y="2717"/>
                  </a:lnTo>
                  <a:lnTo>
                    <a:pt x="2282" y="2736"/>
                  </a:lnTo>
                  <a:lnTo>
                    <a:pt x="2261" y="2751"/>
                  </a:lnTo>
                  <a:lnTo>
                    <a:pt x="2238" y="2763"/>
                  </a:lnTo>
                  <a:lnTo>
                    <a:pt x="2213" y="2772"/>
                  </a:lnTo>
                  <a:lnTo>
                    <a:pt x="2189" y="2776"/>
                  </a:lnTo>
                  <a:lnTo>
                    <a:pt x="2163" y="2779"/>
                  </a:lnTo>
                  <a:lnTo>
                    <a:pt x="2137" y="2776"/>
                  </a:lnTo>
                  <a:lnTo>
                    <a:pt x="2111" y="2772"/>
                  </a:lnTo>
                  <a:lnTo>
                    <a:pt x="2086" y="2763"/>
                  </a:lnTo>
                  <a:lnTo>
                    <a:pt x="2063" y="2751"/>
                  </a:lnTo>
                  <a:lnTo>
                    <a:pt x="2042" y="2736"/>
                  </a:lnTo>
                  <a:lnTo>
                    <a:pt x="2024" y="2717"/>
                  </a:lnTo>
                  <a:lnTo>
                    <a:pt x="2009" y="2695"/>
                  </a:lnTo>
                  <a:lnTo>
                    <a:pt x="1998" y="2669"/>
                  </a:lnTo>
                  <a:lnTo>
                    <a:pt x="1990" y="2640"/>
                  </a:lnTo>
                  <a:lnTo>
                    <a:pt x="1988" y="2608"/>
                  </a:lnTo>
                  <a:lnTo>
                    <a:pt x="1988" y="1641"/>
                  </a:lnTo>
                  <a:lnTo>
                    <a:pt x="1957" y="1627"/>
                  </a:lnTo>
                  <a:lnTo>
                    <a:pt x="1926" y="1612"/>
                  </a:lnTo>
                  <a:lnTo>
                    <a:pt x="1898" y="1592"/>
                  </a:lnTo>
                  <a:lnTo>
                    <a:pt x="1873" y="1570"/>
                  </a:lnTo>
                  <a:lnTo>
                    <a:pt x="1850" y="1545"/>
                  </a:lnTo>
                  <a:lnTo>
                    <a:pt x="1830" y="1516"/>
                  </a:lnTo>
                  <a:lnTo>
                    <a:pt x="1814" y="1484"/>
                  </a:lnTo>
                  <a:lnTo>
                    <a:pt x="1801" y="1449"/>
                  </a:lnTo>
                  <a:lnTo>
                    <a:pt x="1792" y="1410"/>
                  </a:lnTo>
                  <a:lnTo>
                    <a:pt x="1788" y="1368"/>
                  </a:lnTo>
                  <a:lnTo>
                    <a:pt x="1776" y="1159"/>
                  </a:lnTo>
                  <a:lnTo>
                    <a:pt x="1758" y="952"/>
                  </a:lnTo>
                  <a:lnTo>
                    <a:pt x="1733" y="746"/>
                  </a:lnTo>
                  <a:lnTo>
                    <a:pt x="1663" y="829"/>
                  </a:lnTo>
                  <a:lnTo>
                    <a:pt x="1591" y="910"/>
                  </a:lnTo>
                  <a:lnTo>
                    <a:pt x="1515" y="988"/>
                  </a:lnTo>
                  <a:lnTo>
                    <a:pt x="1436" y="1063"/>
                  </a:lnTo>
                  <a:lnTo>
                    <a:pt x="1353" y="1136"/>
                  </a:lnTo>
                  <a:lnTo>
                    <a:pt x="1341" y="1162"/>
                  </a:lnTo>
                  <a:lnTo>
                    <a:pt x="1325" y="1185"/>
                  </a:lnTo>
                  <a:lnTo>
                    <a:pt x="1308" y="1205"/>
                  </a:lnTo>
                  <a:lnTo>
                    <a:pt x="1288" y="1222"/>
                  </a:lnTo>
                  <a:lnTo>
                    <a:pt x="1265" y="1235"/>
                  </a:lnTo>
                  <a:lnTo>
                    <a:pt x="1241" y="1244"/>
                  </a:lnTo>
                  <a:lnTo>
                    <a:pt x="1215" y="1247"/>
                  </a:lnTo>
                  <a:lnTo>
                    <a:pt x="1189" y="1245"/>
                  </a:lnTo>
                  <a:lnTo>
                    <a:pt x="1162" y="1247"/>
                  </a:lnTo>
                  <a:lnTo>
                    <a:pt x="1136" y="1244"/>
                  </a:lnTo>
                  <a:lnTo>
                    <a:pt x="1112" y="1235"/>
                  </a:lnTo>
                  <a:lnTo>
                    <a:pt x="1089" y="1222"/>
                  </a:lnTo>
                  <a:lnTo>
                    <a:pt x="1070" y="1205"/>
                  </a:lnTo>
                  <a:lnTo>
                    <a:pt x="1051" y="1185"/>
                  </a:lnTo>
                  <a:lnTo>
                    <a:pt x="1036" y="1162"/>
                  </a:lnTo>
                  <a:lnTo>
                    <a:pt x="1024" y="1136"/>
                  </a:lnTo>
                  <a:lnTo>
                    <a:pt x="942" y="1063"/>
                  </a:lnTo>
                  <a:lnTo>
                    <a:pt x="862" y="988"/>
                  </a:lnTo>
                  <a:lnTo>
                    <a:pt x="786" y="910"/>
                  </a:lnTo>
                  <a:lnTo>
                    <a:pt x="714" y="829"/>
                  </a:lnTo>
                  <a:lnTo>
                    <a:pt x="644" y="746"/>
                  </a:lnTo>
                  <a:lnTo>
                    <a:pt x="619" y="953"/>
                  </a:lnTo>
                  <a:lnTo>
                    <a:pt x="601" y="1163"/>
                  </a:lnTo>
                  <a:lnTo>
                    <a:pt x="589" y="1372"/>
                  </a:lnTo>
                  <a:lnTo>
                    <a:pt x="586" y="1414"/>
                  </a:lnTo>
                  <a:lnTo>
                    <a:pt x="577" y="1452"/>
                  </a:lnTo>
                  <a:lnTo>
                    <a:pt x="564" y="1488"/>
                  </a:lnTo>
                  <a:lnTo>
                    <a:pt x="547" y="1520"/>
                  </a:lnTo>
                  <a:lnTo>
                    <a:pt x="527" y="1549"/>
                  </a:lnTo>
                  <a:lnTo>
                    <a:pt x="505" y="1574"/>
                  </a:lnTo>
                  <a:lnTo>
                    <a:pt x="479" y="1596"/>
                  </a:lnTo>
                  <a:lnTo>
                    <a:pt x="450" y="1614"/>
                  </a:lnTo>
                  <a:lnTo>
                    <a:pt x="421" y="1630"/>
                  </a:lnTo>
                  <a:lnTo>
                    <a:pt x="390" y="1642"/>
                  </a:lnTo>
                  <a:lnTo>
                    <a:pt x="390" y="2608"/>
                  </a:lnTo>
                  <a:lnTo>
                    <a:pt x="387" y="2640"/>
                  </a:lnTo>
                  <a:lnTo>
                    <a:pt x="380" y="2669"/>
                  </a:lnTo>
                  <a:lnTo>
                    <a:pt x="368" y="2695"/>
                  </a:lnTo>
                  <a:lnTo>
                    <a:pt x="353" y="2717"/>
                  </a:lnTo>
                  <a:lnTo>
                    <a:pt x="335" y="2736"/>
                  </a:lnTo>
                  <a:lnTo>
                    <a:pt x="314" y="2751"/>
                  </a:lnTo>
                  <a:lnTo>
                    <a:pt x="291" y="2763"/>
                  </a:lnTo>
                  <a:lnTo>
                    <a:pt x="266" y="2772"/>
                  </a:lnTo>
                  <a:lnTo>
                    <a:pt x="241" y="2776"/>
                  </a:lnTo>
                  <a:lnTo>
                    <a:pt x="215" y="2779"/>
                  </a:lnTo>
                  <a:lnTo>
                    <a:pt x="190" y="2776"/>
                  </a:lnTo>
                  <a:lnTo>
                    <a:pt x="164" y="2772"/>
                  </a:lnTo>
                  <a:lnTo>
                    <a:pt x="139" y="2763"/>
                  </a:lnTo>
                  <a:lnTo>
                    <a:pt x="116" y="2751"/>
                  </a:lnTo>
                  <a:lnTo>
                    <a:pt x="95" y="2736"/>
                  </a:lnTo>
                  <a:lnTo>
                    <a:pt x="77" y="2717"/>
                  </a:lnTo>
                  <a:lnTo>
                    <a:pt x="62" y="2695"/>
                  </a:lnTo>
                  <a:lnTo>
                    <a:pt x="51" y="2669"/>
                  </a:lnTo>
                  <a:lnTo>
                    <a:pt x="43" y="2640"/>
                  </a:lnTo>
                  <a:lnTo>
                    <a:pt x="41" y="2608"/>
                  </a:lnTo>
                  <a:lnTo>
                    <a:pt x="41" y="1584"/>
                  </a:lnTo>
                  <a:lnTo>
                    <a:pt x="42" y="1562"/>
                  </a:lnTo>
                  <a:lnTo>
                    <a:pt x="45" y="1541"/>
                  </a:lnTo>
                  <a:lnTo>
                    <a:pt x="29" y="1512"/>
                  </a:lnTo>
                  <a:lnTo>
                    <a:pt x="16" y="1481"/>
                  </a:lnTo>
                  <a:lnTo>
                    <a:pt x="6" y="1447"/>
                  </a:lnTo>
                  <a:lnTo>
                    <a:pt x="1" y="1408"/>
                  </a:lnTo>
                  <a:lnTo>
                    <a:pt x="0" y="1368"/>
                  </a:lnTo>
                  <a:lnTo>
                    <a:pt x="11" y="1175"/>
                  </a:lnTo>
                  <a:lnTo>
                    <a:pt x="26" y="982"/>
                  </a:lnTo>
                  <a:lnTo>
                    <a:pt x="47" y="789"/>
                  </a:lnTo>
                  <a:lnTo>
                    <a:pt x="73" y="597"/>
                  </a:lnTo>
                  <a:lnTo>
                    <a:pt x="103" y="406"/>
                  </a:lnTo>
                  <a:lnTo>
                    <a:pt x="138" y="215"/>
                  </a:lnTo>
                  <a:lnTo>
                    <a:pt x="147" y="177"/>
                  </a:lnTo>
                  <a:lnTo>
                    <a:pt x="160" y="143"/>
                  </a:lnTo>
                  <a:lnTo>
                    <a:pt x="177" y="112"/>
                  </a:lnTo>
                  <a:lnTo>
                    <a:pt x="196" y="85"/>
                  </a:lnTo>
                  <a:lnTo>
                    <a:pt x="218" y="63"/>
                  </a:lnTo>
                  <a:lnTo>
                    <a:pt x="243" y="43"/>
                  </a:lnTo>
                  <a:lnTo>
                    <a:pt x="269" y="28"/>
                  </a:lnTo>
                  <a:lnTo>
                    <a:pt x="296" y="16"/>
                  </a:lnTo>
                  <a:lnTo>
                    <a:pt x="325" y="7"/>
                  </a:lnTo>
                  <a:lnTo>
                    <a:pt x="355" y="2"/>
                  </a:lnTo>
                  <a:lnTo>
                    <a:pt x="38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1" name="Google Shape;10901;p24"/>
            <p:cNvSpPr/>
            <p:nvPr/>
          </p:nvSpPr>
          <p:spPr>
            <a:xfrm>
              <a:off x="6465" y="3404"/>
              <a:ext cx="73" cy="75"/>
            </a:xfrm>
            <a:custGeom>
              <a:rect b="b" l="l" r="r" t="t"/>
              <a:pathLst>
                <a:path extrusionOk="0" h="670" w="663">
                  <a:moveTo>
                    <a:pt x="332" y="0"/>
                  </a:moveTo>
                  <a:lnTo>
                    <a:pt x="377" y="2"/>
                  </a:lnTo>
                  <a:lnTo>
                    <a:pt x="420" y="12"/>
                  </a:lnTo>
                  <a:lnTo>
                    <a:pt x="461" y="26"/>
                  </a:lnTo>
                  <a:lnTo>
                    <a:pt x="499" y="45"/>
                  </a:lnTo>
                  <a:lnTo>
                    <a:pt x="534" y="69"/>
                  </a:lnTo>
                  <a:lnTo>
                    <a:pt x="566" y="97"/>
                  </a:lnTo>
                  <a:lnTo>
                    <a:pt x="594" y="130"/>
                  </a:lnTo>
                  <a:lnTo>
                    <a:pt x="618" y="165"/>
                  </a:lnTo>
                  <a:lnTo>
                    <a:pt x="637" y="204"/>
                  </a:lnTo>
                  <a:lnTo>
                    <a:pt x="651" y="245"/>
                  </a:lnTo>
                  <a:lnTo>
                    <a:pt x="660" y="289"/>
                  </a:lnTo>
                  <a:lnTo>
                    <a:pt x="663" y="335"/>
                  </a:lnTo>
                  <a:lnTo>
                    <a:pt x="660" y="380"/>
                  </a:lnTo>
                  <a:lnTo>
                    <a:pt x="651" y="424"/>
                  </a:lnTo>
                  <a:lnTo>
                    <a:pt x="637" y="466"/>
                  </a:lnTo>
                  <a:lnTo>
                    <a:pt x="618" y="504"/>
                  </a:lnTo>
                  <a:lnTo>
                    <a:pt x="594" y="539"/>
                  </a:lnTo>
                  <a:lnTo>
                    <a:pt x="566" y="572"/>
                  </a:lnTo>
                  <a:lnTo>
                    <a:pt x="534" y="601"/>
                  </a:lnTo>
                  <a:lnTo>
                    <a:pt x="499" y="625"/>
                  </a:lnTo>
                  <a:lnTo>
                    <a:pt x="461" y="643"/>
                  </a:lnTo>
                  <a:lnTo>
                    <a:pt x="420" y="658"/>
                  </a:lnTo>
                  <a:lnTo>
                    <a:pt x="377" y="667"/>
                  </a:lnTo>
                  <a:lnTo>
                    <a:pt x="332" y="670"/>
                  </a:lnTo>
                  <a:lnTo>
                    <a:pt x="286" y="667"/>
                  </a:lnTo>
                  <a:lnTo>
                    <a:pt x="244" y="658"/>
                  </a:lnTo>
                  <a:lnTo>
                    <a:pt x="203" y="643"/>
                  </a:lnTo>
                  <a:lnTo>
                    <a:pt x="165" y="625"/>
                  </a:lnTo>
                  <a:lnTo>
                    <a:pt x="129" y="601"/>
                  </a:lnTo>
                  <a:lnTo>
                    <a:pt x="98" y="572"/>
                  </a:lnTo>
                  <a:lnTo>
                    <a:pt x="70" y="539"/>
                  </a:lnTo>
                  <a:lnTo>
                    <a:pt x="46" y="504"/>
                  </a:lnTo>
                  <a:lnTo>
                    <a:pt x="26" y="466"/>
                  </a:lnTo>
                  <a:lnTo>
                    <a:pt x="12" y="424"/>
                  </a:lnTo>
                  <a:lnTo>
                    <a:pt x="4" y="380"/>
                  </a:lnTo>
                  <a:lnTo>
                    <a:pt x="0" y="335"/>
                  </a:lnTo>
                  <a:lnTo>
                    <a:pt x="4" y="289"/>
                  </a:lnTo>
                  <a:lnTo>
                    <a:pt x="12" y="245"/>
                  </a:lnTo>
                  <a:lnTo>
                    <a:pt x="26" y="204"/>
                  </a:lnTo>
                  <a:lnTo>
                    <a:pt x="46" y="165"/>
                  </a:lnTo>
                  <a:lnTo>
                    <a:pt x="70" y="130"/>
                  </a:lnTo>
                  <a:lnTo>
                    <a:pt x="98" y="97"/>
                  </a:lnTo>
                  <a:lnTo>
                    <a:pt x="129" y="69"/>
                  </a:lnTo>
                  <a:lnTo>
                    <a:pt x="165" y="45"/>
                  </a:lnTo>
                  <a:lnTo>
                    <a:pt x="203" y="26"/>
                  </a:lnTo>
                  <a:lnTo>
                    <a:pt x="244" y="12"/>
                  </a:lnTo>
                  <a:lnTo>
                    <a:pt x="286" y="2"/>
                  </a:lnTo>
                  <a:lnTo>
                    <a:pt x="33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02" name="Google Shape;10902;p24"/>
          <p:cNvGrpSpPr/>
          <p:nvPr/>
        </p:nvGrpSpPr>
        <p:grpSpPr>
          <a:xfrm>
            <a:off x="12152942" y="12824440"/>
            <a:ext cx="631873" cy="635047"/>
            <a:chOff x="3294" y="1945"/>
            <a:chExt cx="1893" cy="1903"/>
          </a:xfrm>
        </p:grpSpPr>
        <p:sp>
          <p:nvSpPr>
            <p:cNvPr id="10903" name="Google Shape;10903;p24"/>
            <p:cNvSpPr/>
            <p:nvPr/>
          </p:nvSpPr>
          <p:spPr>
            <a:xfrm>
              <a:off x="4848" y="2412"/>
              <a:ext cx="339" cy="414"/>
            </a:xfrm>
            <a:custGeom>
              <a:rect b="b" l="l" r="r" t="t"/>
              <a:pathLst>
                <a:path extrusionOk="0" h="828" w="678">
                  <a:moveTo>
                    <a:pt x="261" y="0"/>
                  </a:moveTo>
                  <a:lnTo>
                    <a:pt x="567" y="0"/>
                  </a:lnTo>
                  <a:lnTo>
                    <a:pt x="591" y="3"/>
                  </a:lnTo>
                  <a:lnTo>
                    <a:pt x="614" y="10"/>
                  </a:lnTo>
                  <a:lnTo>
                    <a:pt x="634" y="23"/>
                  </a:lnTo>
                  <a:lnTo>
                    <a:pt x="651" y="39"/>
                  </a:lnTo>
                  <a:lnTo>
                    <a:pt x="665" y="59"/>
                  </a:lnTo>
                  <a:lnTo>
                    <a:pt x="675" y="82"/>
                  </a:lnTo>
                  <a:lnTo>
                    <a:pt x="678" y="105"/>
                  </a:lnTo>
                  <a:lnTo>
                    <a:pt x="677" y="129"/>
                  </a:lnTo>
                  <a:lnTo>
                    <a:pt x="671" y="152"/>
                  </a:lnTo>
                  <a:lnTo>
                    <a:pt x="660" y="174"/>
                  </a:lnTo>
                  <a:lnTo>
                    <a:pt x="500" y="414"/>
                  </a:lnTo>
                  <a:lnTo>
                    <a:pt x="660" y="655"/>
                  </a:lnTo>
                  <a:lnTo>
                    <a:pt x="671" y="676"/>
                  </a:lnTo>
                  <a:lnTo>
                    <a:pt x="677" y="699"/>
                  </a:lnTo>
                  <a:lnTo>
                    <a:pt x="678" y="724"/>
                  </a:lnTo>
                  <a:lnTo>
                    <a:pt x="675" y="747"/>
                  </a:lnTo>
                  <a:lnTo>
                    <a:pt x="665" y="769"/>
                  </a:lnTo>
                  <a:lnTo>
                    <a:pt x="651" y="790"/>
                  </a:lnTo>
                  <a:lnTo>
                    <a:pt x="634" y="806"/>
                  </a:lnTo>
                  <a:lnTo>
                    <a:pt x="614" y="818"/>
                  </a:lnTo>
                  <a:lnTo>
                    <a:pt x="591" y="826"/>
                  </a:lnTo>
                  <a:lnTo>
                    <a:pt x="567" y="828"/>
                  </a:lnTo>
                  <a:lnTo>
                    <a:pt x="0" y="828"/>
                  </a:lnTo>
                  <a:lnTo>
                    <a:pt x="2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4" name="Google Shape;10904;p24"/>
            <p:cNvSpPr/>
            <p:nvPr/>
          </p:nvSpPr>
          <p:spPr>
            <a:xfrm>
              <a:off x="4392" y="2312"/>
              <a:ext cx="515" cy="1258"/>
            </a:xfrm>
            <a:custGeom>
              <a:rect b="b" l="l" r="r" t="t"/>
              <a:pathLst>
                <a:path extrusionOk="0" h="2515" w="1029">
                  <a:moveTo>
                    <a:pt x="111" y="0"/>
                  </a:moveTo>
                  <a:lnTo>
                    <a:pt x="918" y="0"/>
                  </a:lnTo>
                  <a:lnTo>
                    <a:pt x="943" y="2"/>
                  </a:lnTo>
                  <a:lnTo>
                    <a:pt x="969" y="12"/>
                  </a:lnTo>
                  <a:lnTo>
                    <a:pt x="990" y="27"/>
                  </a:lnTo>
                  <a:lnTo>
                    <a:pt x="1008" y="46"/>
                  </a:lnTo>
                  <a:lnTo>
                    <a:pt x="1021" y="70"/>
                  </a:lnTo>
                  <a:lnTo>
                    <a:pt x="1028" y="94"/>
                  </a:lnTo>
                  <a:lnTo>
                    <a:pt x="1029" y="121"/>
                  </a:lnTo>
                  <a:lnTo>
                    <a:pt x="1023" y="146"/>
                  </a:lnTo>
                  <a:lnTo>
                    <a:pt x="822" y="752"/>
                  </a:lnTo>
                  <a:lnTo>
                    <a:pt x="812" y="773"/>
                  </a:lnTo>
                  <a:lnTo>
                    <a:pt x="799" y="791"/>
                  </a:lnTo>
                  <a:lnTo>
                    <a:pt x="781" y="806"/>
                  </a:lnTo>
                  <a:lnTo>
                    <a:pt x="761" y="818"/>
                  </a:lnTo>
                  <a:lnTo>
                    <a:pt x="739" y="825"/>
                  </a:lnTo>
                  <a:lnTo>
                    <a:pt x="716" y="828"/>
                  </a:lnTo>
                  <a:lnTo>
                    <a:pt x="224" y="828"/>
                  </a:lnTo>
                  <a:lnTo>
                    <a:pt x="224" y="2515"/>
                  </a:lnTo>
                  <a:lnTo>
                    <a:pt x="166" y="2514"/>
                  </a:lnTo>
                  <a:lnTo>
                    <a:pt x="111" y="2513"/>
                  </a:lnTo>
                  <a:lnTo>
                    <a:pt x="58" y="2514"/>
                  </a:lnTo>
                  <a:lnTo>
                    <a:pt x="0" y="2515"/>
                  </a:lnTo>
                  <a:lnTo>
                    <a:pt x="0" y="111"/>
                  </a:lnTo>
                  <a:lnTo>
                    <a:pt x="3" y="86"/>
                  </a:lnTo>
                  <a:lnTo>
                    <a:pt x="12" y="63"/>
                  </a:lnTo>
                  <a:lnTo>
                    <a:pt x="24" y="42"/>
                  </a:lnTo>
                  <a:lnTo>
                    <a:pt x="42" y="24"/>
                  </a:lnTo>
                  <a:lnTo>
                    <a:pt x="63" y="11"/>
                  </a:lnTo>
                  <a:lnTo>
                    <a:pt x="86" y="2"/>
                  </a:lnTo>
                  <a:lnTo>
                    <a:pt x="11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5" name="Google Shape;10905;p24"/>
            <p:cNvSpPr/>
            <p:nvPr/>
          </p:nvSpPr>
          <p:spPr>
            <a:xfrm>
              <a:off x="3519" y="1945"/>
              <a:ext cx="474" cy="475"/>
            </a:xfrm>
            <a:custGeom>
              <a:rect b="b" l="l" r="r" t="t"/>
              <a:pathLst>
                <a:path extrusionOk="0" h="950" w="949">
                  <a:moveTo>
                    <a:pt x="475" y="0"/>
                  </a:moveTo>
                  <a:lnTo>
                    <a:pt x="529" y="2"/>
                  </a:lnTo>
                  <a:lnTo>
                    <a:pt x="584" y="11"/>
                  </a:lnTo>
                  <a:lnTo>
                    <a:pt x="635" y="26"/>
                  </a:lnTo>
                  <a:lnTo>
                    <a:pt x="683" y="47"/>
                  </a:lnTo>
                  <a:lnTo>
                    <a:pt x="729" y="73"/>
                  </a:lnTo>
                  <a:lnTo>
                    <a:pt x="772" y="104"/>
                  </a:lnTo>
                  <a:lnTo>
                    <a:pt x="810" y="139"/>
                  </a:lnTo>
                  <a:lnTo>
                    <a:pt x="845" y="177"/>
                  </a:lnTo>
                  <a:lnTo>
                    <a:pt x="876" y="220"/>
                  </a:lnTo>
                  <a:lnTo>
                    <a:pt x="901" y="265"/>
                  </a:lnTo>
                  <a:lnTo>
                    <a:pt x="921" y="314"/>
                  </a:lnTo>
                  <a:lnTo>
                    <a:pt x="937" y="365"/>
                  </a:lnTo>
                  <a:lnTo>
                    <a:pt x="947" y="419"/>
                  </a:lnTo>
                  <a:lnTo>
                    <a:pt x="949" y="474"/>
                  </a:lnTo>
                  <a:lnTo>
                    <a:pt x="947" y="530"/>
                  </a:lnTo>
                  <a:lnTo>
                    <a:pt x="937" y="583"/>
                  </a:lnTo>
                  <a:lnTo>
                    <a:pt x="921" y="634"/>
                  </a:lnTo>
                  <a:lnTo>
                    <a:pt x="901" y="683"/>
                  </a:lnTo>
                  <a:lnTo>
                    <a:pt x="876" y="729"/>
                  </a:lnTo>
                  <a:lnTo>
                    <a:pt x="845" y="771"/>
                  </a:lnTo>
                  <a:lnTo>
                    <a:pt x="810" y="811"/>
                  </a:lnTo>
                  <a:lnTo>
                    <a:pt x="772" y="845"/>
                  </a:lnTo>
                  <a:lnTo>
                    <a:pt x="729" y="876"/>
                  </a:lnTo>
                  <a:lnTo>
                    <a:pt x="683" y="901"/>
                  </a:lnTo>
                  <a:lnTo>
                    <a:pt x="635" y="922"/>
                  </a:lnTo>
                  <a:lnTo>
                    <a:pt x="584" y="937"/>
                  </a:lnTo>
                  <a:lnTo>
                    <a:pt x="529" y="946"/>
                  </a:lnTo>
                  <a:lnTo>
                    <a:pt x="475" y="950"/>
                  </a:lnTo>
                  <a:lnTo>
                    <a:pt x="419" y="946"/>
                  </a:lnTo>
                  <a:lnTo>
                    <a:pt x="366" y="937"/>
                  </a:lnTo>
                  <a:lnTo>
                    <a:pt x="315" y="922"/>
                  </a:lnTo>
                  <a:lnTo>
                    <a:pt x="266" y="901"/>
                  </a:lnTo>
                  <a:lnTo>
                    <a:pt x="220" y="876"/>
                  </a:lnTo>
                  <a:lnTo>
                    <a:pt x="178" y="845"/>
                  </a:lnTo>
                  <a:lnTo>
                    <a:pt x="139" y="811"/>
                  </a:lnTo>
                  <a:lnTo>
                    <a:pt x="104" y="771"/>
                  </a:lnTo>
                  <a:lnTo>
                    <a:pt x="74" y="729"/>
                  </a:lnTo>
                  <a:lnTo>
                    <a:pt x="48" y="683"/>
                  </a:lnTo>
                  <a:lnTo>
                    <a:pt x="27" y="634"/>
                  </a:lnTo>
                  <a:lnTo>
                    <a:pt x="12" y="583"/>
                  </a:lnTo>
                  <a:lnTo>
                    <a:pt x="3" y="530"/>
                  </a:lnTo>
                  <a:lnTo>
                    <a:pt x="0" y="474"/>
                  </a:lnTo>
                  <a:lnTo>
                    <a:pt x="3" y="419"/>
                  </a:lnTo>
                  <a:lnTo>
                    <a:pt x="12" y="365"/>
                  </a:lnTo>
                  <a:lnTo>
                    <a:pt x="27" y="314"/>
                  </a:lnTo>
                  <a:lnTo>
                    <a:pt x="48" y="265"/>
                  </a:lnTo>
                  <a:lnTo>
                    <a:pt x="74" y="220"/>
                  </a:lnTo>
                  <a:lnTo>
                    <a:pt x="104" y="177"/>
                  </a:lnTo>
                  <a:lnTo>
                    <a:pt x="139" y="139"/>
                  </a:lnTo>
                  <a:lnTo>
                    <a:pt x="178" y="104"/>
                  </a:lnTo>
                  <a:lnTo>
                    <a:pt x="220" y="73"/>
                  </a:lnTo>
                  <a:lnTo>
                    <a:pt x="266" y="47"/>
                  </a:lnTo>
                  <a:lnTo>
                    <a:pt x="315" y="26"/>
                  </a:lnTo>
                  <a:lnTo>
                    <a:pt x="366" y="11"/>
                  </a:lnTo>
                  <a:lnTo>
                    <a:pt x="419" y="2"/>
                  </a:lnTo>
                  <a:lnTo>
                    <a:pt x="4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6" name="Google Shape;10906;p24"/>
            <p:cNvSpPr/>
            <p:nvPr/>
          </p:nvSpPr>
          <p:spPr>
            <a:xfrm>
              <a:off x="3294" y="2513"/>
              <a:ext cx="925" cy="636"/>
            </a:xfrm>
            <a:custGeom>
              <a:rect b="b" l="l" r="r" t="t"/>
              <a:pathLst>
                <a:path extrusionOk="0" h="1272" w="1850">
                  <a:moveTo>
                    <a:pt x="552" y="0"/>
                  </a:moveTo>
                  <a:lnTo>
                    <a:pt x="564" y="3"/>
                  </a:lnTo>
                  <a:lnTo>
                    <a:pt x="576" y="9"/>
                  </a:lnTo>
                  <a:lnTo>
                    <a:pt x="585" y="17"/>
                  </a:lnTo>
                  <a:lnTo>
                    <a:pt x="591" y="28"/>
                  </a:lnTo>
                  <a:lnTo>
                    <a:pt x="876" y="811"/>
                  </a:lnTo>
                  <a:lnTo>
                    <a:pt x="884" y="826"/>
                  </a:lnTo>
                  <a:lnTo>
                    <a:pt x="896" y="837"/>
                  </a:lnTo>
                  <a:lnTo>
                    <a:pt x="910" y="843"/>
                  </a:lnTo>
                  <a:lnTo>
                    <a:pt x="925" y="845"/>
                  </a:lnTo>
                  <a:lnTo>
                    <a:pt x="940" y="843"/>
                  </a:lnTo>
                  <a:lnTo>
                    <a:pt x="953" y="837"/>
                  </a:lnTo>
                  <a:lnTo>
                    <a:pt x="964" y="826"/>
                  </a:lnTo>
                  <a:lnTo>
                    <a:pt x="972" y="811"/>
                  </a:lnTo>
                  <a:lnTo>
                    <a:pt x="1257" y="28"/>
                  </a:lnTo>
                  <a:lnTo>
                    <a:pt x="1264" y="18"/>
                  </a:lnTo>
                  <a:lnTo>
                    <a:pt x="1274" y="9"/>
                  </a:lnTo>
                  <a:lnTo>
                    <a:pt x="1284" y="3"/>
                  </a:lnTo>
                  <a:lnTo>
                    <a:pt x="1297" y="0"/>
                  </a:lnTo>
                  <a:lnTo>
                    <a:pt x="1310" y="3"/>
                  </a:lnTo>
                  <a:lnTo>
                    <a:pt x="1561" y="45"/>
                  </a:lnTo>
                  <a:lnTo>
                    <a:pt x="1561" y="45"/>
                  </a:lnTo>
                  <a:lnTo>
                    <a:pt x="1607" y="63"/>
                  </a:lnTo>
                  <a:lnTo>
                    <a:pt x="1649" y="85"/>
                  </a:lnTo>
                  <a:lnTo>
                    <a:pt x="1689" y="112"/>
                  </a:lnTo>
                  <a:lnTo>
                    <a:pt x="1723" y="143"/>
                  </a:lnTo>
                  <a:lnTo>
                    <a:pt x="1756" y="178"/>
                  </a:lnTo>
                  <a:lnTo>
                    <a:pt x="1782" y="216"/>
                  </a:lnTo>
                  <a:lnTo>
                    <a:pt x="1806" y="257"/>
                  </a:lnTo>
                  <a:lnTo>
                    <a:pt x="1824" y="301"/>
                  </a:lnTo>
                  <a:lnTo>
                    <a:pt x="1838" y="346"/>
                  </a:lnTo>
                  <a:lnTo>
                    <a:pt x="1846" y="394"/>
                  </a:lnTo>
                  <a:lnTo>
                    <a:pt x="1850" y="442"/>
                  </a:lnTo>
                  <a:lnTo>
                    <a:pt x="1850" y="1095"/>
                  </a:lnTo>
                  <a:lnTo>
                    <a:pt x="1846" y="1131"/>
                  </a:lnTo>
                  <a:lnTo>
                    <a:pt x="1836" y="1164"/>
                  </a:lnTo>
                  <a:lnTo>
                    <a:pt x="1820" y="1194"/>
                  </a:lnTo>
                  <a:lnTo>
                    <a:pt x="1797" y="1220"/>
                  </a:lnTo>
                  <a:lnTo>
                    <a:pt x="1772" y="1242"/>
                  </a:lnTo>
                  <a:lnTo>
                    <a:pt x="1742" y="1258"/>
                  </a:lnTo>
                  <a:lnTo>
                    <a:pt x="1708" y="1268"/>
                  </a:lnTo>
                  <a:lnTo>
                    <a:pt x="1672" y="1272"/>
                  </a:lnTo>
                  <a:lnTo>
                    <a:pt x="176" y="1272"/>
                  </a:lnTo>
                  <a:lnTo>
                    <a:pt x="140" y="1268"/>
                  </a:lnTo>
                  <a:lnTo>
                    <a:pt x="108" y="1258"/>
                  </a:lnTo>
                  <a:lnTo>
                    <a:pt x="78" y="1242"/>
                  </a:lnTo>
                  <a:lnTo>
                    <a:pt x="51" y="1220"/>
                  </a:lnTo>
                  <a:lnTo>
                    <a:pt x="30" y="1194"/>
                  </a:lnTo>
                  <a:lnTo>
                    <a:pt x="14" y="1164"/>
                  </a:lnTo>
                  <a:lnTo>
                    <a:pt x="3" y="1131"/>
                  </a:lnTo>
                  <a:lnTo>
                    <a:pt x="0" y="1095"/>
                  </a:lnTo>
                  <a:lnTo>
                    <a:pt x="0" y="445"/>
                  </a:lnTo>
                  <a:lnTo>
                    <a:pt x="2" y="395"/>
                  </a:lnTo>
                  <a:lnTo>
                    <a:pt x="10" y="347"/>
                  </a:lnTo>
                  <a:lnTo>
                    <a:pt x="24" y="302"/>
                  </a:lnTo>
                  <a:lnTo>
                    <a:pt x="43" y="258"/>
                  </a:lnTo>
                  <a:lnTo>
                    <a:pt x="66" y="217"/>
                  </a:lnTo>
                  <a:lnTo>
                    <a:pt x="94" y="179"/>
                  </a:lnTo>
                  <a:lnTo>
                    <a:pt x="125" y="144"/>
                  </a:lnTo>
                  <a:lnTo>
                    <a:pt x="161" y="113"/>
                  </a:lnTo>
                  <a:lnTo>
                    <a:pt x="200" y="85"/>
                  </a:lnTo>
                  <a:lnTo>
                    <a:pt x="242" y="63"/>
                  </a:lnTo>
                  <a:lnTo>
                    <a:pt x="289" y="45"/>
                  </a:lnTo>
                  <a:lnTo>
                    <a:pt x="292" y="43"/>
                  </a:lnTo>
                  <a:lnTo>
                    <a:pt x="302" y="42"/>
                  </a:lnTo>
                  <a:lnTo>
                    <a:pt x="319" y="39"/>
                  </a:lnTo>
                  <a:lnTo>
                    <a:pt x="340" y="35"/>
                  </a:lnTo>
                  <a:lnTo>
                    <a:pt x="364" y="32"/>
                  </a:lnTo>
                  <a:lnTo>
                    <a:pt x="391" y="27"/>
                  </a:lnTo>
                  <a:lnTo>
                    <a:pt x="418" y="22"/>
                  </a:lnTo>
                  <a:lnTo>
                    <a:pt x="446" y="18"/>
                  </a:lnTo>
                  <a:lnTo>
                    <a:pt x="473" y="13"/>
                  </a:lnTo>
                  <a:lnTo>
                    <a:pt x="498" y="10"/>
                  </a:lnTo>
                  <a:lnTo>
                    <a:pt x="519" y="6"/>
                  </a:lnTo>
                  <a:lnTo>
                    <a:pt x="537" y="4"/>
                  </a:lnTo>
                  <a:lnTo>
                    <a:pt x="547" y="2"/>
                  </a:lnTo>
                  <a:lnTo>
                    <a:pt x="55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7" name="Google Shape;10907;p24"/>
            <p:cNvSpPr/>
            <p:nvPr/>
          </p:nvSpPr>
          <p:spPr>
            <a:xfrm>
              <a:off x="4095" y="3646"/>
              <a:ext cx="705" cy="202"/>
            </a:xfrm>
            <a:custGeom>
              <a:rect b="b" l="l" r="r" t="t"/>
              <a:pathLst>
                <a:path extrusionOk="0" h="403" w="1410">
                  <a:moveTo>
                    <a:pt x="704" y="0"/>
                  </a:moveTo>
                  <a:lnTo>
                    <a:pt x="782" y="1"/>
                  </a:lnTo>
                  <a:lnTo>
                    <a:pt x="856" y="5"/>
                  </a:lnTo>
                  <a:lnTo>
                    <a:pt x="928" y="9"/>
                  </a:lnTo>
                  <a:lnTo>
                    <a:pt x="996" y="17"/>
                  </a:lnTo>
                  <a:lnTo>
                    <a:pt x="1060" y="27"/>
                  </a:lnTo>
                  <a:lnTo>
                    <a:pt x="1121" y="38"/>
                  </a:lnTo>
                  <a:lnTo>
                    <a:pt x="1177" y="51"/>
                  </a:lnTo>
                  <a:lnTo>
                    <a:pt x="1228" y="66"/>
                  </a:lnTo>
                  <a:lnTo>
                    <a:pt x="1273" y="82"/>
                  </a:lnTo>
                  <a:lnTo>
                    <a:pt x="1314" y="100"/>
                  </a:lnTo>
                  <a:lnTo>
                    <a:pt x="1347" y="118"/>
                  </a:lnTo>
                  <a:lnTo>
                    <a:pt x="1374" y="137"/>
                  </a:lnTo>
                  <a:lnTo>
                    <a:pt x="1394" y="158"/>
                  </a:lnTo>
                  <a:lnTo>
                    <a:pt x="1405" y="179"/>
                  </a:lnTo>
                  <a:lnTo>
                    <a:pt x="1410" y="201"/>
                  </a:lnTo>
                  <a:lnTo>
                    <a:pt x="1405" y="223"/>
                  </a:lnTo>
                  <a:lnTo>
                    <a:pt x="1394" y="245"/>
                  </a:lnTo>
                  <a:lnTo>
                    <a:pt x="1374" y="265"/>
                  </a:lnTo>
                  <a:lnTo>
                    <a:pt x="1347" y="284"/>
                  </a:lnTo>
                  <a:lnTo>
                    <a:pt x="1314" y="303"/>
                  </a:lnTo>
                  <a:lnTo>
                    <a:pt x="1273" y="320"/>
                  </a:lnTo>
                  <a:lnTo>
                    <a:pt x="1228" y="336"/>
                  </a:lnTo>
                  <a:lnTo>
                    <a:pt x="1177" y="350"/>
                  </a:lnTo>
                  <a:lnTo>
                    <a:pt x="1121" y="364"/>
                  </a:lnTo>
                  <a:lnTo>
                    <a:pt x="1060" y="375"/>
                  </a:lnTo>
                  <a:lnTo>
                    <a:pt x="996" y="385"/>
                  </a:lnTo>
                  <a:lnTo>
                    <a:pt x="928" y="392"/>
                  </a:lnTo>
                  <a:lnTo>
                    <a:pt x="856" y="398"/>
                  </a:lnTo>
                  <a:lnTo>
                    <a:pt x="782" y="401"/>
                  </a:lnTo>
                  <a:lnTo>
                    <a:pt x="704" y="403"/>
                  </a:lnTo>
                  <a:lnTo>
                    <a:pt x="628" y="401"/>
                  </a:lnTo>
                  <a:lnTo>
                    <a:pt x="554" y="398"/>
                  </a:lnTo>
                  <a:lnTo>
                    <a:pt x="482" y="392"/>
                  </a:lnTo>
                  <a:lnTo>
                    <a:pt x="413" y="385"/>
                  </a:lnTo>
                  <a:lnTo>
                    <a:pt x="348" y="375"/>
                  </a:lnTo>
                  <a:lnTo>
                    <a:pt x="288" y="364"/>
                  </a:lnTo>
                  <a:lnTo>
                    <a:pt x="233" y="350"/>
                  </a:lnTo>
                  <a:lnTo>
                    <a:pt x="182" y="336"/>
                  </a:lnTo>
                  <a:lnTo>
                    <a:pt x="135" y="320"/>
                  </a:lnTo>
                  <a:lnTo>
                    <a:pt x="96" y="303"/>
                  </a:lnTo>
                  <a:lnTo>
                    <a:pt x="62" y="284"/>
                  </a:lnTo>
                  <a:lnTo>
                    <a:pt x="36" y="265"/>
                  </a:lnTo>
                  <a:lnTo>
                    <a:pt x="16" y="245"/>
                  </a:lnTo>
                  <a:lnTo>
                    <a:pt x="4" y="223"/>
                  </a:lnTo>
                  <a:lnTo>
                    <a:pt x="0" y="201"/>
                  </a:lnTo>
                  <a:lnTo>
                    <a:pt x="4" y="179"/>
                  </a:lnTo>
                  <a:lnTo>
                    <a:pt x="16" y="158"/>
                  </a:lnTo>
                  <a:lnTo>
                    <a:pt x="36" y="137"/>
                  </a:lnTo>
                  <a:lnTo>
                    <a:pt x="62" y="118"/>
                  </a:lnTo>
                  <a:lnTo>
                    <a:pt x="96" y="100"/>
                  </a:lnTo>
                  <a:lnTo>
                    <a:pt x="135" y="82"/>
                  </a:lnTo>
                  <a:lnTo>
                    <a:pt x="182" y="66"/>
                  </a:lnTo>
                  <a:lnTo>
                    <a:pt x="233" y="51"/>
                  </a:lnTo>
                  <a:lnTo>
                    <a:pt x="288" y="38"/>
                  </a:lnTo>
                  <a:lnTo>
                    <a:pt x="348" y="27"/>
                  </a:lnTo>
                  <a:lnTo>
                    <a:pt x="413" y="17"/>
                  </a:lnTo>
                  <a:lnTo>
                    <a:pt x="482" y="9"/>
                  </a:lnTo>
                  <a:lnTo>
                    <a:pt x="554" y="5"/>
                  </a:lnTo>
                  <a:lnTo>
                    <a:pt x="628" y="1"/>
                  </a:lnTo>
                  <a:lnTo>
                    <a:pt x="70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08" name="Google Shape;10908;p24"/>
            <p:cNvSpPr/>
            <p:nvPr/>
          </p:nvSpPr>
          <p:spPr>
            <a:xfrm>
              <a:off x="3693" y="2495"/>
              <a:ext cx="127" cy="329"/>
            </a:xfrm>
            <a:custGeom>
              <a:rect b="b" l="l" r="r" t="t"/>
              <a:pathLst>
                <a:path extrusionOk="0" h="657" w="255">
                  <a:moveTo>
                    <a:pt x="62" y="0"/>
                  </a:moveTo>
                  <a:lnTo>
                    <a:pt x="193" y="0"/>
                  </a:lnTo>
                  <a:lnTo>
                    <a:pt x="210" y="3"/>
                  </a:lnTo>
                  <a:lnTo>
                    <a:pt x="226" y="10"/>
                  </a:lnTo>
                  <a:lnTo>
                    <a:pt x="239" y="20"/>
                  </a:lnTo>
                  <a:lnTo>
                    <a:pt x="251" y="36"/>
                  </a:lnTo>
                  <a:lnTo>
                    <a:pt x="255" y="55"/>
                  </a:lnTo>
                  <a:lnTo>
                    <a:pt x="254" y="74"/>
                  </a:lnTo>
                  <a:lnTo>
                    <a:pt x="247" y="92"/>
                  </a:lnTo>
                  <a:lnTo>
                    <a:pt x="178" y="197"/>
                  </a:lnTo>
                  <a:lnTo>
                    <a:pt x="210" y="473"/>
                  </a:lnTo>
                  <a:lnTo>
                    <a:pt x="146" y="644"/>
                  </a:lnTo>
                  <a:lnTo>
                    <a:pt x="141" y="652"/>
                  </a:lnTo>
                  <a:lnTo>
                    <a:pt x="132" y="657"/>
                  </a:lnTo>
                  <a:lnTo>
                    <a:pt x="123" y="657"/>
                  </a:lnTo>
                  <a:lnTo>
                    <a:pt x="115" y="652"/>
                  </a:lnTo>
                  <a:lnTo>
                    <a:pt x="109" y="644"/>
                  </a:lnTo>
                  <a:lnTo>
                    <a:pt x="44" y="473"/>
                  </a:lnTo>
                  <a:lnTo>
                    <a:pt x="78" y="197"/>
                  </a:lnTo>
                  <a:lnTo>
                    <a:pt x="7" y="92"/>
                  </a:lnTo>
                  <a:lnTo>
                    <a:pt x="0" y="74"/>
                  </a:lnTo>
                  <a:lnTo>
                    <a:pt x="0" y="55"/>
                  </a:lnTo>
                  <a:lnTo>
                    <a:pt x="5" y="36"/>
                  </a:lnTo>
                  <a:lnTo>
                    <a:pt x="15" y="20"/>
                  </a:lnTo>
                  <a:lnTo>
                    <a:pt x="29" y="10"/>
                  </a:lnTo>
                  <a:lnTo>
                    <a:pt x="46" y="3"/>
                  </a:lnTo>
                  <a:lnTo>
                    <a:pt x="6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09" name="Google Shape;10909;p24"/>
          <p:cNvGrpSpPr/>
          <p:nvPr/>
        </p:nvGrpSpPr>
        <p:grpSpPr>
          <a:xfrm>
            <a:off x="13495573" y="12804050"/>
            <a:ext cx="675275" cy="675477"/>
            <a:chOff x="3584" y="2697"/>
            <a:chExt cx="491" cy="491"/>
          </a:xfrm>
        </p:grpSpPr>
        <p:sp>
          <p:nvSpPr>
            <p:cNvPr id="10910" name="Google Shape;10910;p24"/>
            <p:cNvSpPr/>
            <p:nvPr/>
          </p:nvSpPr>
          <p:spPr>
            <a:xfrm>
              <a:off x="3952" y="2789"/>
              <a:ext cx="36" cy="29"/>
            </a:xfrm>
            <a:custGeom>
              <a:rect b="b" l="l" r="r" t="t"/>
              <a:pathLst>
                <a:path extrusionOk="0" h="201" w="252">
                  <a:moveTo>
                    <a:pt x="131" y="0"/>
                  </a:moveTo>
                  <a:lnTo>
                    <a:pt x="146" y="2"/>
                  </a:lnTo>
                  <a:lnTo>
                    <a:pt x="160" y="5"/>
                  </a:lnTo>
                  <a:lnTo>
                    <a:pt x="173" y="9"/>
                  </a:lnTo>
                  <a:lnTo>
                    <a:pt x="181" y="10"/>
                  </a:lnTo>
                  <a:lnTo>
                    <a:pt x="199" y="22"/>
                  </a:lnTo>
                  <a:lnTo>
                    <a:pt x="217" y="35"/>
                  </a:lnTo>
                  <a:lnTo>
                    <a:pt x="232" y="48"/>
                  </a:lnTo>
                  <a:lnTo>
                    <a:pt x="244" y="63"/>
                  </a:lnTo>
                  <a:lnTo>
                    <a:pt x="252" y="80"/>
                  </a:lnTo>
                  <a:lnTo>
                    <a:pt x="252" y="101"/>
                  </a:lnTo>
                  <a:lnTo>
                    <a:pt x="251" y="120"/>
                  </a:lnTo>
                  <a:lnTo>
                    <a:pt x="247" y="137"/>
                  </a:lnTo>
                  <a:lnTo>
                    <a:pt x="240" y="153"/>
                  </a:lnTo>
                  <a:lnTo>
                    <a:pt x="231" y="167"/>
                  </a:lnTo>
                  <a:lnTo>
                    <a:pt x="217" y="179"/>
                  </a:lnTo>
                  <a:lnTo>
                    <a:pt x="199" y="188"/>
                  </a:lnTo>
                  <a:lnTo>
                    <a:pt x="178" y="195"/>
                  </a:lnTo>
                  <a:lnTo>
                    <a:pt x="152" y="199"/>
                  </a:lnTo>
                  <a:lnTo>
                    <a:pt x="121" y="201"/>
                  </a:lnTo>
                  <a:lnTo>
                    <a:pt x="95" y="199"/>
                  </a:lnTo>
                  <a:lnTo>
                    <a:pt x="73" y="192"/>
                  </a:lnTo>
                  <a:lnTo>
                    <a:pt x="51" y="182"/>
                  </a:lnTo>
                  <a:lnTo>
                    <a:pt x="34" y="169"/>
                  </a:lnTo>
                  <a:lnTo>
                    <a:pt x="19" y="154"/>
                  </a:lnTo>
                  <a:lnTo>
                    <a:pt x="9" y="137"/>
                  </a:lnTo>
                  <a:lnTo>
                    <a:pt x="2" y="119"/>
                  </a:lnTo>
                  <a:lnTo>
                    <a:pt x="0" y="101"/>
                  </a:lnTo>
                  <a:lnTo>
                    <a:pt x="3" y="79"/>
                  </a:lnTo>
                  <a:lnTo>
                    <a:pt x="11" y="60"/>
                  </a:lnTo>
                  <a:lnTo>
                    <a:pt x="22" y="43"/>
                  </a:lnTo>
                  <a:lnTo>
                    <a:pt x="40" y="28"/>
                  </a:lnTo>
                  <a:lnTo>
                    <a:pt x="59" y="16"/>
                  </a:lnTo>
                  <a:lnTo>
                    <a:pt x="80" y="7"/>
                  </a:lnTo>
                  <a:lnTo>
                    <a:pt x="105" y="2"/>
                  </a:lnTo>
                  <a:lnTo>
                    <a:pt x="1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1" name="Google Shape;10911;p24"/>
            <p:cNvSpPr/>
            <p:nvPr/>
          </p:nvSpPr>
          <p:spPr>
            <a:xfrm>
              <a:off x="3958" y="2741"/>
              <a:ext cx="25" cy="31"/>
            </a:xfrm>
            <a:custGeom>
              <a:rect b="b" l="l" r="r" t="t"/>
              <a:pathLst>
                <a:path extrusionOk="0" h="220" w="175">
                  <a:moveTo>
                    <a:pt x="73" y="0"/>
                  </a:moveTo>
                  <a:lnTo>
                    <a:pt x="94" y="3"/>
                  </a:lnTo>
                  <a:lnTo>
                    <a:pt x="113" y="11"/>
                  </a:lnTo>
                  <a:lnTo>
                    <a:pt x="130" y="25"/>
                  </a:lnTo>
                  <a:lnTo>
                    <a:pt x="145" y="42"/>
                  </a:lnTo>
                  <a:lnTo>
                    <a:pt x="158" y="62"/>
                  </a:lnTo>
                  <a:lnTo>
                    <a:pt x="168" y="85"/>
                  </a:lnTo>
                  <a:lnTo>
                    <a:pt x="173" y="110"/>
                  </a:lnTo>
                  <a:lnTo>
                    <a:pt x="175" y="136"/>
                  </a:lnTo>
                  <a:lnTo>
                    <a:pt x="171" y="158"/>
                  </a:lnTo>
                  <a:lnTo>
                    <a:pt x="163" y="179"/>
                  </a:lnTo>
                  <a:lnTo>
                    <a:pt x="151" y="196"/>
                  </a:lnTo>
                  <a:lnTo>
                    <a:pt x="137" y="210"/>
                  </a:lnTo>
                  <a:lnTo>
                    <a:pt x="121" y="218"/>
                  </a:lnTo>
                  <a:lnTo>
                    <a:pt x="104" y="220"/>
                  </a:lnTo>
                  <a:lnTo>
                    <a:pt x="82" y="218"/>
                  </a:lnTo>
                  <a:lnTo>
                    <a:pt x="63" y="210"/>
                  </a:lnTo>
                  <a:lnTo>
                    <a:pt x="46" y="196"/>
                  </a:lnTo>
                  <a:lnTo>
                    <a:pt x="31" y="179"/>
                  </a:lnTo>
                  <a:lnTo>
                    <a:pt x="18" y="158"/>
                  </a:lnTo>
                  <a:lnTo>
                    <a:pt x="9" y="136"/>
                  </a:lnTo>
                  <a:lnTo>
                    <a:pt x="3" y="110"/>
                  </a:lnTo>
                  <a:lnTo>
                    <a:pt x="0" y="89"/>
                  </a:lnTo>
                  <a:lnTo>
                    <a:pt x="2" y="67"/>
                  </a:lnTo>
                  <a:lnTo>
                    <a:pt x="7" y="49"/>
                  </a:lnTo>
                  <a:lnTo>
                    <a:pt x="14" y="32"/>
                  </a:lnTo>
                  <a:lnTo>
                    <a:pt x="26" y="19"/>
                  </a:lnTo>
                  <a:lnTo>
                    <a:pt x="39" y="9"/>
                  </a:lnTo>
                  <a:lnTo>
                    <a:pt x="55" y="2"/>
                  </a:lnTo>
                  <a:lnTo>
                    <a:pt x="7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2" name="Google Shape;10912;p24"/>
            <p:cNvSpPr/>
            <p:nvPr/>
          </p:nvSpPr>
          <p:spPr>
            <a:xfrm>
              <a:off x="3906" y="2697"/>
              <a:ext cx="167" cy="166"/>
            </a:xfrm>
            <a:custGeom>
              <a:rect b="b" l="l" r="r" t="t"/>
              <a:pathLst>
                <a:path extrusionOk="0" h="1165" w="1169">
                  <a:moveTo>
                    <a:pt x="453" y="282"/>
                  </a:moveTo>
                  <a:lnTo>
                    <a:pt x="423" y="285"/>
                  </a:lnTo>
                  <a:lnTo>
                    <a:pt x="394" y="292"/>
                  </a:lnTo>
                  <a:lnTo>
                    <a:pt x="367" y="304"/>
                  </a:lnTo>
                  <a:lnTo>
                    <a:pt x="342" y="320"/>
                  </a:lnTo>
                  <a:lnTo>
                    <a:pt x="322" y="340"/>
                  </a:lnTo>
                  <a:lnTo>
                    <a:pt x="306" y="362"/>
                  </a:lnTo>
                  <a:lnTo>
                    <a:pt x="296" y="386"/>
                  </a:lnTo>
                  <a:lnTo>
                    <a:pt x="292" y="412"/>
                  </a:lnTo>
                  <a:lnTo>
                    <a:pt x="295" y="438"/>
                  </a:lnTo>
                  <a:lnTo>
                    <a:pt x="302" y="462"/>
                  </a:lnTo>
                  <a:lnTo>
                    <a:pt x="315" y="485"/>
                  </a:lnTo>
                  <a:lnTo>
                    <a:pt x="333" y="504"/>
                  </a:lnTo>
                  <a:lnTo>
                    <a:pt x="353" y="520"/>
                  </a:lnTo>
                  <a:lnTo>
                    <a:pt x="377" y="532"/>
                  </a:lnTo>
                  <a:lnTo>
                    <a:pt x="403" y="540"/>
                  </a:lnTo>
                  <a:lnTo>
                    <a:pt x="433" y="543"/>
                  </a:lnTo>
                  <a:lnTo>
                    <a:pt x="453" y="543"/>
                  </a:lnTo>
                  <a:lnTo>
                    <a:pt x="446" y="553"/>
                  </a:lnTo>
                  <a:lnTo>
                    <a:pt x="443" y="563"/>
                  </a:lnTo>
                  <a:lnTo>
                    <a:pt x="443" y="572"/>
                  </a:lnTo>
                  <a:lnTo>
                    <a:pt x="444" y="588"/>
                  </a:lnTo>
                  <a:lnTo>
                    <a:pt x="448" y="605"/>
                  </a:lnTo>
                  <a:lnTo>
                    <a:pt x="452" y="623"/>
                  </a:lnTo>
                  <a:lnTo>
                    <a:pt x="453" y="643"/>
                  </a:lnTo>
                  <a:lnTo>
                    <a:pt x="423" y="643"/>
                  </a:lnTo>
                  <a:lnTo>
                    <a:pt x="386" y="646"/>
                  </a:lnTo>
                  <a:lnTo>
                    <a:pt x="352" y="654"/>
                  </a:lnTo>
                  <a:lnTo>
                    <a:pt x="321" y="665"/>
                  </a:lnTo>
                  <a:lnTo>
                    <a:pt x="294" y="681"/>
                  </a:lnTo>
                  <a:lnTo>
                    <a:pt x="272" y="702"/>
                  </a:lnTo>
                  <a:lnTo>
                    <a:pt x="255" y="723"/>
                  </a:lnTo>
                  <a:lnTo>
                    <a:pt x="245" y="748"/>
                  </a:lnTo>
                  <a:lnTo>
                    <a:pt x="241" y="773"/>
                  </a:lnTo>
                  <a:lnTo>
                    <a:pt x="245" y="794"/>
                  </a:lnTo>
                  <a:lnTo>
                    <a:pt x="252" y="812"/>
                  </a:lnTo>
                  <a:lnTo>
                    <a:pt x="264" y="828"/>
                  </a:lnTo>
                  <a:lnTo>
                    <a:pt x="280" y="843"/>
                  </a:lnTo>
                  <a:lnTo>
                    <a:pt x="299" y="855"/>
                  </a:lnTo>
                  <a:lnTo>
                    <a:pt x="322" y="865"/>
                  </a:lnTo>
                  <a:lnTo>
                    <a:pt x="348" y="873"/>
                  </a:lnTo>
                  <a:lnTo>
                    <a:pt x="374" y="879"/>
                  </a:lnTo>
                  <a:lnTo>
                    <a:pt x="403" y="882"/>
                  </a:lnTo>
                  <a:lnTo>
                    <a:pt x="433" y="884"/>
                  </a:lnTo>
                  <a:lnTo>
                    <a:pt x="468" y="882"/>
                  </a:lnTo>
                  <a:lnTo>
                    <a:pt x="498" y="877"/>
                  </a:lnTo>
                  <a:lnTo>
                    <a:pt x="526" y="869"/>
                  </a:lnTo>
                  <a:lnTo>
                    <a:pt x="549" y="858"/>
                  </a:lnTo>
                  <a:lnTo>
                    <a:pt x="569" y="845"/>
                  </a:lnTo>
                  <a:lnTo>
                    <a:pt x="585" y="830"/>
                  </a:lnTo>
                  <a:lnTo>
                    <a:pt x="598" y="813"/>
                  </a:lnTo>
                  <a:lnTo>
                    <a:pt x="607" y="794"/>
                  </a:lnTo>
                  <a:lnTo>
                    <a:pt x="613" y="775"/>
                  </a:lnTo>
                  <a:lnTo>
                    <a:pt x="614" y="753"/>
                  </a:lnTo>
                  <a:lnTo>
                    <a:pt x="613" y="730"/>
                  </a:lnTo>
                  <a:lnTo>
                    <a:pt x="610" y="706"/>
                  </a:lnTo>
                  <a:lnTo>
                    <a:pt x="603" y="686"/>
                  </a:lnTo>
                  <a:lnTo>
                    <a:pt x="591" y="667"/>
                  </a:lnTo>
                  <a:lnTo>
                    <a:pt x="575" y="649"/>
                  </a:lnTo>
                  <a:lnTo>
                    <a:pt x="554" y="633"/>
                  </a:lnTo>
                  <a:lnTo>
                    <a:pt x="543" y="626"/>
                  </a:lnTo>
                  <a:lnTo>
                    <a:pt x="532" y="617"/>
                  </a:lnTo>
                  <a:lnTo>
                    <a:pt x="521" y="607"/>
                  </a:lnTo>
                  <a:lnTo>
                    <a:pt x="512" y="595"/>
                  </a:lnTo>
                  <a:lnTo>
                    <a:pt x="505" y="583"/>
                  </a:lnTo>
                  <a:lnTo>
                    <a:pt x="503" y="572"/>
                  </a:lnTo>
                  <a:lnTo>
                    <a:pt x="504" y="562"/>
                  </a:lnTo>
                  <a:lnTo>
                    <a:pt x="509" y="552"/>
                  </a:lnTo>
                  <a:lnTo>
                    <a:pt x="516" y="544"/>
                  </a:lnTo>
                  <a:lnTo>
                    <a:pt x="528" y="534"/>
                  </a:lnTo>
                  <a:lnTo>
                    <a:pt x="544" y="522"/>
                  </a:lnTo>
                  <a:lnTo>
                    <a:pt x="560" y="504"/>
                  </a:lnTo>
                  <a:lnTo>
                    <a:pt x="574" y="486"/>
                  </a:lnTo>
                  <a:lnTo>
                    <a:pt x="585" y="467"/>
                  </a:lnTo>
                  <a:lnTo>
                    <a:pt x="592" y="445"/>
                  </a:lnTo>
                  <a:lnTo>
                    <a:pt x="594" y="423"/>
                  </a:lnTo>
                  <a:lnTo>
                    <a:pt x="593" y="401"/>
                  </a:lnTo>
                  <a:lnTo>
                    <a:pt x="589" y="380"/>
                  </a:lnTo>
                  <a:lnTo>
                    <a:pt x="583" y="361"/>
                  </a:lnTo>
                  <a:lnTo>
                    <a:pt x="574" y="344"/>
                  </a:lnTo>
                  <a:lnTo>
                    <a:pt x="563" y="330"/>
                  </a:lnTo>
                  <a:lnTo>
                    <a:pt x="549" y="318"/>
                  </a:lnTo>
                  <a:lnTo>
                    <a:pt x="533" y="312"/>
                  </a:lnTo>
                  <a:lnTo>
                    <a:pt x="594" y="312"/>
                  </a:lnTo>
                  <a:lnTo>
                    <a:pt x="634" y="282"/>
                  </a:lnTo>
                  <a:lnTo>
                    <a:pt x="453" y="282"/>
                  </a:lnTo>
                  <a:close/>
                  <a:moveTo>
                    <a:pt x="806" y="272"/>
                  </a:moveTo>
                  <a:lnTo>
                    <a:pt x="806" y="382"/>
                  </a:lnTo>
                  <a:lnTo>
                    <a:pt x="694" y="382"/>
                  </a:lnTo>
                  <a:lnTo>
                    <a:pt x="694" y="423"/>
                  </a:lnTo>
                  <a:lnTo>
                    <a:pt x="806" y="423"/>
                  </a:lnTo>
                  <a:lnTo>
                    <a:pt x="806" y="533"/>
                  </a:lnTo>
                  <a:lnTo>
                    <a:pt x="846" y="533"/>
                  </a:lnTo>
                  <a:lnTo>
                    <a:pt x="846" y="423"/>
                  </a:lnTo>
                  <a:lnTo>
                    <a:pt x="956" y="423"/>
                  </a:lnTo>
                  <a:lnTo>
                    <a:pt x="956" y="382"/>
                  </a:lnTo>
                  <a:lnTo>
                    <a:pt x="846" y="382"/>
                  </a:lnTo>
                  <a:lnTo>
                    <a:pt x="846" y="272"/>
                  </a:lnTo>
                  <a:lnTo>
                    <a:pt x="806" y="272"/>
                  </a:lnTo>
                  <a:close/>
                  <a:moveTo>
                    <a:pt x="604" y="0"/>
                  </a:moveTo>
                  <a:lnTo>
                    <a:pt x="666" y="4"/>
                  </a:lnTo>
                  <a:lnTo>
                    <a:pt x="725" y="13"/>
                  </a:lnTo>
                  <a:lnTo>
                    <a:pt x="783" y="29"/>
                  </a:lnTo>
                  <a:lnTo>
                    <a:pt x="837" y="51"/>
                  </a:lnTo>
                  <a:lnTo>
                    <a:pt x="890" y="77"/>
                  </a:lnTo>
                  <a:lnTo>
                    <a:pt x="938" y="110"/>
                  </a:lnTo>
                  <a:lnTo>
                    <a:pt x="983" y="145"/>
                  </a:lnTo>
                  <a:lnTo>
                    <a:pt x="1024" y="185"/>
                  </a:lnTo>
                  <a:lnTo>
                    <a:pt x="1060" y="230"/>
                  </a:lnTo>
                  <a:lnTo>
                    <a:pt x="1092" y="278"/>
                  </a:lnTo>
                  <a:lnTo>
                    <a:pt x="1118" y="331"/>
                  </a:lnTo>
                  <a:lnTo>
                    <a:pt x="1140" y="385"/>
                  </a:lnTo>
                  <a:lnTo>
                    <a:pt x="1156" y="442"/>
                  </a:lnTo>
                  <a:lnTo>
                    <a:pt x="1166" y="502"/>
                  </a:lnTo>
                  <a:lnTo>
                    <a:pt x="1169" y="563"/>
                  </a:lnTo>
                  <a:lnTo>
                    <a:pt x="1166" y="624"/>
                  </a:lnTo>
                  <a:lnTo>
                    <a:pt x="1156" y="684"/>
                  </a:lnTo>
                  <a:lnTo>
                    <a:pt x="1140" y="740"/>
                  </a:lnTo>
                  <a:lnTo>
                    <a:pt x="1118" y="795"/>
                  </a:lnTo>
                  <a:lnTo>
                    <a:pt x="1092" y="847"/>
                  </a:lnTo>
                  <a:lnTo>
                    <a:pt x="1060" y="895"/>
                  </a:lnTo>
                  <a:lnTo>
                    <a:pt x="1024" y="939"/>
                  </a:lnTo>
                  <a:lnTo>
                    <a:pt x="983" y="980"/>
                  </a:lnTo>
                  <a:lnTo>
                    <a:pt x="938" y="1016"/>
                  </a:lnTo>
                  <a:lnTo>
                    <a:pt x="890" y="1048"/>
                  </a:lnTo>
                  <a:lnTo>
                    <a:pt x="837" y="1075"/>
                  </a:lnTo>
                  <a:lnTo>
                    <a:pt x="783" y="1096"/>
                  </a:lnTo>
                  <a:lnTo>
                    <a:pt x="725" y="1111"/>
                  </a:lnTo>
                  <a:lnTo>
                    <a:pt x="666" y="1122"/>
                  </a:lnTo>
                  <a:lnTo>
                    <a:pt x="604" y="1125"/>
                  </a:lnTo>
                  <a:lnTo>
                    <a:pt x="548" y="1122"/>
                  </a:lnTo>
                  <a:lnTo>
                    <a:pt x="495" y="1113"/>
                  </a:lnTo>
                  <a:lnTo>
                    <a:pt x="442" y="1098"/>
                  </a:lnTo>
                  <a:lnTo>
                    <a:pt x="392" y="1079"/>
                  </a:lnTo>
                  <a:lnTo>
                    <a:pt x="342" y="1055"/>
                  </a:lnTo>
                  <a:lnTo>
                    <a:pt x="296" y="1027"/>
                  </a:lnTo>
                  <a:lnTo>
                    <a:pt x="251" y="994"/>
                  </a:lnTo>
                  <a:lnTo>
                    <a:pt x="80" y="1165"/>
                  </a:lnTo>
                  <a:lnTo>
                    <a:pt x="63" y="1148"/>
                  </a:lnTo>
                  <a:lnTo>
                    <a:pt x="44" y="1128"/>
                  </a:lnTo>
                  <a:lnTo>
                    <a:pt x="22" y="1107"/>
                  </a:lnTo>
                  <a:lnTo>
                    <a:pt x="0" y="1085"/>
                  </a:lnTo>
                  <a:lnTo>
                    <a:pt x="170" y="915"/>
                  </a:lnTo>
                  <a:lnTo>
                    <a:pt x="143" y="879"/>
                  </a:lnTo>
                  <a:lnTo>
                    <a:pt x="117" y="841"/>
                  </a:lnTo>
                  <a:lnTo>
                    <a:pt x="94" y="800"/>
                  </a:lnTo>
                  <a:lnTo>
                    <a:pt x="75" y="757"/>
                  </a:lnTo>
                  <a:lnTo>
                    <a:pt x="60" y="711"/>
                  </a:lnTo>
                  <a:lnTo>
                    <a:pt x="49" y="664"/>
                  </a:lnTo>
                  <a:lnTo>
                    <a:pt x="43" y="614"/>
                  </a:lnTo>
                  <a:lnTo>
                    <a:pt x="39" y="563"/>
                  </a:lnTo>
                  <a:lnTo>
                    <a:pt x="44" y="502"/>
                  </a:lnTo>
                  <a:lnTo>
                    <a:pt x="53" y="442"/>
                  </a:lnTo>
                  <a:lnTo>
                    <a:pt x="68" y="385"/>
                  </a:lnTo>
                  <a:lnTo>
                    <a:pt x="90" y="331"/>
                  </a:lnTo>
                  <a:lnTo>
                    <a:pt x="117" y="278"/>
                  </a:lnTo>
                  <a:lnTo>
                    <a:pt x="149" y="230"/>
                  </a:lnTo>
                  <a:lnTo>
                    <a:pt x="185" y="185"/>
                  </a:lnTo>
                  <a:lnTo>
                    <a:pt x="226" y="145"/>
                  </a:lnTo>
                  <a:lnTo>
                    <a:pt x="270" y="110"/>
                  </a:lnTo>
                  <a:lnTo>
                    <a:pt x="320" y="77"/>
                  </a:lnTo>
                  <a:lnTo>
                    <a:pt x="371" y="51"/>
                  </a:lnTo>
                  <a:lnTo>
                    <a:pt x="426" y="29"/>
                  </a:lnTo>
                  <a:lnTo>
                    <a:pt x="483" y="13"/>
                  </a:lnTo>
                  <a:lnTo>
                    <a:pt x="543" y="4"/>
                  </a:lnTo>
                  <a:lnTo>
                    <a:pt x="60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3" name="Google Shape;10913;p24"/>
            <p:cNvSpPr/>
            <p:nvPr/>
          </p:nvSpPr>
          <p:spPr>
            <a:xfrm>
              <a:off x="3908" y="3022"/>
              <a:ext cx="167" cy="164"/>
            </a:xfrm>
            <a:custGeom>
              <a:rect b="b" l="l" r="r" t="t"/>
              <a:pathLst>
                <a:path extrusionOk="0" h="1154" w="1170">
                  <a:moveTo>
                    <a:pt x="324" y="502"/>
                  </a:moveTo>
                  <a:lnTo>
                    <a:pt x="324" y="852"/>
                  </a:lnTo>
                  <a:lnTo>
                    <a:pt x="434" y="852"/>
                  </a:lnTo>
                  <a:lnTo>
                    <a:pt x="434" y="502"/>
                  </a:lnTo>
                  <a:lnTo>
                    <a:pt x="324" y="502"/>
                  </a:lnTo>
                  <a:close/>
                  <a:moveTo>
                    <a:pt x="747" y="492"/>
                  </a:moveTo>
                  <a:lnTo>
                    <a:pt x="722" y="494"/>
                  </a:lnTo>
                  <a:lnTo>
                    <a:pt x="699" y="500"/>
                  </a:lnTo>
                  <a:lnTo>
                    <a:pt x="680" y="509"/>
                  </a:lnTo>
                  <a:lnTo>
                    <a:pt x="664" y="520"/>
                  </a:lnTo>
                  <a:lnTo>
                    <a:pt x="651" y="531"/>
                  </a:lnTo>
                  <a:lnTo>
                    <a:pt x="641" y="542"/>
                  </a:lnTo>
                  <a:lnTo>
                    <a:pt x="636" y="552"/>
                  </a:lnTo>
                  <a:lnTo>
                    <a:pt x="636" y="502"/>
                  </a:lnTo>
                  <a:lnTo>
                    <a:pt x="515" y="502"/>
                  </a:lnTo>
                  <a:lnTo>
                    <a:pt x="515" y="853"/>
                  </a:lnTo>
                  <a:lnTo>
                    <a:pt x="636" y="853"/>
                  </a:lnTo>
                  <a:lnTo>
                    <a:pt x="636" y="632"/>
                  </a:lnTo>
                  <a:lnTo>
                    <a:pt x="642" y="620"/>
                  </a:lnTo>
                  <a:lnTo>
                    <a:pt x="652" y="609"/>
                  </a:lnTo>
                  <a:lnTo>
                    <a:pt x="665" y="600"/>
                  </a:lnTo>
                  <a:lnTo>
                    <a:pt x="679" y="595"/>
                  </a:lnTo>
                  <a:lnTo>
                    <a:pt x="696" y="592"/>
                  </a:lnTo>
                  <a:lnTo>
                    <a:pt x="714" y="595"/>
                  </a:lnTo>
                  <a:lnTo>
                    <a:pt x="729" y="602"/>
                  </a:lnTo>
                  <a:lnTo>
                    <a:pt x="741" y="613"/>
                  </a:lnTo>
                  <a:lnTo>
                    <a:pt x="750" y="629"/>
                  </a:lnTo>
                  <a:lnTo>
                    <a:pt x="755" y="649"/>
                  </a:lnTo>
                  <a:lnTo>
                    <a:pt x="756" y="673"/>
                  </a:lnTo>
                  <a:lnTo>
                    <a:pt x="756" y="852"/>
                  </a:lnTo>
                  <a:lnTo>
                    <a:pt x="887" y="852"/>
                  </a:lnTo>
                  <a:lnTo>
                    <a:pt x="887" y="652"/>
                  </a:lnTo>
                  <a:lnTo>
                    <a:pt x="886" y="621"/>
                  </a:lnTo>
                  <a:lnTo>
                    <a:pt x="881" y="593"/>
                  </a:lnTo>
                  <a:lnTo>
                    <a:pt x="872" y="569"/>
                  </a:lnTo>
                  <a:lnTo>
                    <a:pt x="861" y="547"/>
                  </a:lnTo>
                  <a:lnTo>
                    <a:pt x="847" y="530"/>
                  </a:lnTo>
                  <a:lnTo>
                    <a:pt x="830" y="516"/>
                  </a:lnTo>
                  <a:lnTo>
                    <a:pt x="812" y="506"/>
                  </a:lnTo>
                  <a:lnTo>
                    <a:pt x="792" y="497"/>
                  </a:lnTo>
                  <a:lnTo>
                    <a:pt x="770" y="493"/>
                  </a:lnTo>
                  <a:lnTo>
                    <a:pt x="747" y="492"/>
                  </a:lnTo>
                  <a:close/>
                  <a:moveTo>
                    <a:pt x="384" y="330"/>
                  </a:moveTo>
                  <a:lnTo>
                    <a:pt x="364" y="334"/>
                  </a:lnTo>
                  <a:lnTo>
                    <a:pt x="347" y="340"/>
                  </a:lnTo>
                  <a:lnTo>
                    <a:pt x="333" y="350"/>
                  </a:lnTo>
                  <a:lnTo>
                    <a:pt x="322" y="363"/>
                  </a:lnTo>
                  <a:lnTo>
                    <a:pt x="315" y="376"/>
                  </a:lnTo>
                  <a:lnTo>
                    <a:pt x="313" y="391"/>
                  </a:lnTo>
                  <a:lnTo>
                    <a:pt x="315" y="406"/>
                  </a:lnTo>
                  <a:lnTo>
                    <a:pt x="322" y="420"/>
                  </a:lnTo>
                  <a:lnTo>
                    <a:pt x="333" y="432"/>
                  </a:lnTo>
                  <a:lnTo>
                    <a:pt x="347" y="443"/>
                  </a:lnTo>
                  <a:lnTo>
                    <a:pt x="364" y="449"/>
                  </a:lnTo>
                  <a:lnTo>
                    <a:pt x="384" y="451"/>
                  </a:lnTo>
                  <a:lnTo>
                    <a:pt x="402" y="449"/>
                  </a:lnTo>
                  <a:lnTo>
                    <a:pt x="418" y="445"/>
                  </a:lnTo>
                  <a:lnTo>
                    <a:pt x="430" y="436"/>
                  </a:lnTo>
                  <a:lnTo>
                    <a:pt x="441" y="425"/>
                  </a:lnTo>
                  <a:lnTo>
                    <a:pt x="448" y="410"/>
                  </a:lnTo>
                  <a:lnTo>
                    <a:pt x="455" y="391"/>
                  </a:lnTo>
                  <a:lnTo>
                    <a:pt x="451" y="376"/>
                  </a:lnTo>
                  <a:lnTo>
                    <a:pt x="445" y="363"/>
                  </a:lnTo>
                  <a:lnTo>
                    <a:pt x="434" y="350"/>
                  </a:lnTo>
                  <a:lnTo>
                    <a:pt x="420" y="340"/>
                  </a:lnTo>
                  <a:lnTo>
                    <a:pt x="403" y="334"/>
                  </a:lnTo>
                  <a:lnTo>
                    <a:pt x="384" y="330"/>
                  </a:lnTo>
                  <a:close/>
                  <a:moveTo>
                    <a:pt x="71" y="0"/>
                  </a:moveTo>
                  <a:lnTo>
                    <a:pt x="242" y="170"/>
                  </a:lnTo>
                  <a:lnTo>
                    <a:pt x="278" y="141"/>
                  </a:lnTo>
                  <a:lnTo>
                    <a:pt x="317" y="116"/>
                  </a:lnTo>
                  <a:lnTo>
                    <a:pt x="359" y="94"/>
                  </a:lnTo>
                  <a:lnTo>
                    <a:pt x="404" y="75"/>
                  </a:lnTo>
                  <a:lnTo>
                    <a:pt x="450" y="60"/>
                  </a:lnTo>
                  <a:lnTo>
                    <a:pt x="497" y="49"/>
                  </a:lnTo>
                  <a:lnTo>
                    <a:pt x="546" y="42"/>
                  </a:lnTo>
                  <a:lnTo>
                    <a:pt x="595" y="40"/>
                  </a:lnTo>
                  <a:lnTo>
                    <a:pt x="657" y="43"/>
                  </a:lnTo>
                  <a:lnTo>
                    <a:pt x="716" y="52"/>
                  </a:lnTo>
                  <a:lnTo>
                    <a:pt x="774" y="67"/>
                  </a:lnTo>
                  <a:lnTo>
                    <a:pt x="829" y="88"/>
                  </a:lnTo>
                  <a:lnTo>
                    <a:pt x="881" y="113"/>
                  </a:lnTo>
                  <a:lnTo>
                    <a:pt x="929" y="144"/>
                  </a:lnTo>
                  <a:lnTo>
                    <a:pt x="975" y="180"/>
                  </a:lnTo>
                  <a:lnTo>
                    <a:pt x="1016" y="219"/>
                  </a:lnTo>
                  <a:lnTo>
                    <a:pt x="1054" y="263"/>
                  </a:lnTo>
                  <a:lnTo>
                    <a:pt x="1086" y="310"/>
                  </a:lnTo>
                  <a:lnTo>
                    <a:pt x="1114" y="361"/>
                  </a:lnTo>
                  <a:lnTo>
                    <a:pt x="1136" y="415"/>
                  </a:lnTo>
                  <a:lnTo>
                    <a:pt x="1153" y="472"/>
                  </a:lnTo>
                  <a:lnTo>
                    <a:pt x="1164" y="530"/>
                  </a:lnTo>
                  <a:lnTo>
                    <a:pt x="1170" y="591"/>
                  </a:lnTo>
                  <a:lnTo>
                    <a:pt x="1166" y="653"/>
                  </a:lnTo>
                  <a:lnTo>
                    <a:pt x="1157" y="712"/>
                  </a:lnTo>
                  <a:lnTo>
                    <a:pt x="1141" y="770"/>
                  </a:lnTo>
                  <a:lnTo>
                    <a:pt x="1119" y="824"/>
                  </a:lnTo>
                  <a:lnTo>
                    <a:pt x="1093" y="876"/>
                  </a:lnTo>
                  <a:lnTo>
                    <a:pt x="1061" y="924"/>
                  </a:lnTo>
                  <a:lnTo>
                    <a:pt x="1025" y="969"/>
                  </a:lnTo>
                  <a:lnTo>
                    <a:pt x="984" y="1009"/>
                  </a:lnTo>
                  <a:lnTo>
                    <a:pt x="939" y="1046"/>
                  </a:lnTo>
                  <a:lnTo>
                    <a:pt x="890" y="1077"/>
                  </a:lnTo>
                  <a:lnTo>
                    <a:pt x="839" y="1103"/>
                  </a:lnTo>
                  <a:lnTo>
                    <a:pt x="784" y="1125"/>
                  </a:lnTo>
                  <a:lnTo>
                    <a:pt x="726" y="1141"/>
                  </a:lnTo>
                  <a:lnTo>
                    <a:pt x="667" y="1150"/>
                  </a:lnTo>
                  <a:lnTo>
                    <a:pt x="605" y="1154"/>
                  </a:lnTo>
                  <a:lnTo>
                    <a:pt x="544" y="1150"/>
                  </a:lnTo>
                  <a:lnTo>
                    <a:pt x="485" y="1141"/>
                  </a:lnTo>
                  <a:lnTo>
                    <a:pt x="427" y="1125"/>
                  </a:lnTo>
                  <a:lnTo>
                    <a:pt x="372" y="1103"/>
                  </a:lnTo>
                  <a:lnTo>
                    <a:pt x="320" y="1077"/>
                  </a:lnTo>
                  <a:lnTo>
                    <a:pt x="272" y="1046"/>
                  </a:lnTo>
                  <a:lnTo>
                    <a:pt x="227" y="1009"/>
                  </a:lnTo>
                  <a:lnTo>
                    <a:pt x="186" y="969"/>
                  </a:lnTo>
                  <a:lnTo>
                    <a:pt x="150" y="924"/>
                  </a:lnTo>
                  <a:lnTo>
                    <a:pt x="117" y="876"/>
                  </a:lnTo>
                  <a:lnTo>
                    <a:pt x="92" y="824"/>
                  </a:lnTo>
                  <a:lnTo>
                    <a:pt x="70" y="770"/>
                  </a:lnTo>
                  <a:lnTo>
                    <a:pt x="54" y="712"/>
                  </a:lnTo>
                  <a:lnTo>
                    <a:pt x="44" y="653"/>
                  </a:lnTo>
                  <a:lnTo>
                    <a:pt x="41" y="591"/>
                  </a:lnTo>
                  <a:lnTo>
                    <a:pt x="44" y="537"/>
                  </a:lnTo>
                  <a:lnTo>
                    <a:pt x="53" y="482"/>
                  </a:lnTo>
                  <a:lnTo>
                    <a:pt x="67" y="430"/>
                  </a:lnTo>
                  <a:lnTo>
                    <a:pt x="86" y="380"/>
                  </a:lnTo>
                  <a:lnTo>
                    <a:pt x="111" y="332"/>
                  </a:lnTo>
                  <a:lnTo>
                    <a:pt x="139" y="284"/>
                  </a:lnTo>
                  <a:lnTo>
                    <a:pt x="172" y="241"/>
                  </a:lnTo>
                  <a:lnTo>
                    <a:pt x="0" y="70"/>
                  </a:lnTo>
                  <a:lnTo>
                    <a:pt x="18" y="55"/>
                  </a:lnTo>
                  <a:lnTo>
                    <a:pt x="36" y="39"/>
                  </a:lnTo>
                  <a:lnTo>
                    <a:pt x="54" y="20"/>
                  </a:lnTo>
                  <a:lnTo>
                    <a:pt x="7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4" name="Google Shape;10914;p24"/>
            <p:cNvSpPr/>
            <p:nvPr/>
          </p:nvSpPr>
          <p:spPr>
            <a:xfrm>
              <a:off x="3584" y="3022"/>
              <a:ext cx="167" cy="166"/>
            </a:xfrm>
            <a:custGeom>
              <a:rect b="b" l="l" r="r" t="t"/>
              <a:pathLst>
                <a:path extrusionOk="0" h="1164" w="1169">
                  <a:moveTo>
                    <a:pt x="686" y="381"/>
                  </a:moveTo>
                  <a:lnTo>
                    <a:pt x="659" y="384"/>
                  </a:lnTo>
                  <a:lnTo>
                    <a:pt x="636" y="391"/>
                  </a:lnTo>
                  <a:lnTo>
                    <a:pt x="613" y="404"/>
                  </a:lnTo>
                  <a:lnTo>
                    <a:pt x="594" y="420"/>
                  </a:lnTo>
                  <a:lnTo>
                    <a:pt x="578" y="439"/>
                  </a:lnTo>
                  <a:lnTo>
                    <a:pt x="565" y="462"/>
                  </a:lnTo>
                  <a:lnTo>
                    <a:pt x="557" y="485"/>
                  </a:lnTo>
                  <a:lnTo>
                    <a:pt x="554" y="511"/>
                  </a:lnTo>
                  <a:lnTo>
                    <a:pt x="554" y="541"/>
                  </a:lnTo>
                  <a:lnTo>
                    <a:pt x="514" y="539"/>
                  </a:lnTo>
                  <a:lnTo>
                    <a:pt x="476" y="533"/>
                  </a:lnTo>
                  <a:lnTo>
                    <a:pt x="439" y="522"/>
                  </a:lnTo>
                  <a:lnTo>
                    <a:pt x="405" y="507"/>
                  </a:lnTo>
                  <a:lnTo>
                    <a:pt x="372" y="488"/>
                  </a:lnTo>
                  <a:lnTo>
                    <a:pt x="343" y="465"/>
                  </a:lnTo>
                  <a:lnTo>
                    <a:pt x="317" y="439"/>
                  </a:lnTo>
                  <a:lnTo>
                    <a:pt x="293" y="411"/>
                  </a:lnTo>
                  <a:lnTo>
                    <a:pt x="282" y="431"/>
                  </a:lnTo>
                  <a:lnTo>
                    <a:pt x="276" y="451"/>
                  </a:lnTo>
                  <a:lnTo>
                    <a:pt x="273" y="472"/>
                  </a:lnTo>
                  <a:lnTo>
                    <a:pt x="276" y="495"/>
                  </a:lnTo>
                  <a:lnTo>
                    <a:pt x="284" y="519"/>
                  </a:lnTo>
                  <a:lnTo>
                    <a:pt x="298" y="539"/>
                  </a:lnTo>
                  <a:lnTo>
                    <a:pt x="314" y="557"/>
                  </a:lnTo>
                  <a:lnTo>
                    <a:pt x="333" y="572"/>
                  </a:lnTo>
                  <a:lnTo>
                    <a:pt x="312" y="569"/>
                  </a:lnTo>
                  <a:lnTo>
                    <a:pt x="292" y="561"/>
                  </a:lnTo>
                  <a:lnTo>
                    <a:pt x="273" y="552"/>
                  </a:lnTo>
                  <a:lnTo>
                    <a:pt x="275" y="576"/>
                  </a:lnTo>
                  <a:lnTo>
                    <a:pt x="281" y="600"/>
                  </a:lnTo>
                  <a:lnTo>
                    <a:pt x="293" y="621"/>
                  </a:lnTo>
                  <a:lnTo>
                    <a:pt x="308" y="639"/>
                  </a:lnTo>
                  <a:lnTo>
                    <a:pt x="326" y="654"/>
                  </a:lnTo>
                  <a:lnTo>
                    <a:pt x="349" y="665"/>
                  </a:lnTo>
                  <a:lnTo>
                    <a:pt x="374" y="673"/>
                  </a:lnTo>
                  <a:lnTo>
                    <a:pt x="323" y="673"/>
                  </a:lnTo>
                  <a:lnTo>
                    <a:pt x="335" y="696"/>
                  </a:lnTo>
                  <a:lnTo>
                    <a:pt x="352" y="717"/>
                  </a:lnTo>
                  <a:lnTo>
                    <a:pt x="371" y="736"/>
                  </a:lnTo>
                  <a:lnTo>
                    <a:pt x="394" y="750"/>
                  </a:lnTo>
                  <a:lnTo>
                    <a:pt x="419" y="759"/>
                  </a:lnTo>
                  <a:lnTo>
                    <a:pt x="443" y="762"/>
                  </a:lnTo>
                  <a:lnTo>
                    <a:pt x="413" y="779"/>
                  </a:lnTo>
                  <a:lnTo>
                    <a:pt x="382" y="793"/>
                  </a:lnTo>
                  <a:lnTo>
                    <a:pt x="351" y="804"/>
                  </a:lnTo>
                  <a:lnTo>
                    <a:pt x="318" y="810"/>
                  </a:lnTo>
                  <a:lnTo>
                    <a:pt x="282" y="813"/>
                  </a:lnTo>
                  <a:lnTo>
                    <a:pt x="252" y="813"/>
                  </a:lnTo>
                  <a:lnTo>
                    <a:pt x="279" y="831"/>
                  </a:lnTo>
                  <a:lnTo>
                    <a:pt x="308" y="846"/>
                  </a:lnTo>
                  <a:lnTo>
                    <a:pt x="340" y="858"/>
                  </a:lnTo>
                  <a:lnTo>
                    <a:pt x="374" y="866"/>
                  </a:lnTo>
                  <a:lnTo>
                    <a:pt x="409" y="871"/>
                  </a:lnTo>
                  <a:lnTo>
                    <a:pt x="443" y="872"/>
                  </a:lnTo>
                  <a:lnTo>
                    <a:pt x="488" y="870"/>
                  </a:lnTo>
                  <a:lnTo>
                    <a:pt x="531" y="863"/>
                  </a:lnTo>
                  <a:lnTo>
                    <a:pt x="570" y="852"/>
                  </a:lnTo>
                  <a:lnTo>
                    <a:pt x="607" y="836"/>
                  </a:lnTo>
                  <a:lnTo>
                    <a:pt x="641" y="817"/>
                  </a:lnTo>
                  <a:lnTo>
                    <a:pt x="671" y="794"/>
                  </a:lnTo>
                  <a:lnTo>
                    <a:pt x="699" y="770"/>
                  </a:lnTo>
                  <a:lnTo>
                    <a:pt x="724" y="742"/>
                  </a:lnTo>
                  <a:lnTo>
                    <a:pt x="745" y="712"/>
                  </a:lnTo>
                  <a:lnTo>
                    <a:pt x="764" y="681"/>
                  </a:lnTo>
                  <a:lnTo>
                    <a:pt x="779" y="648"/>
                  </a:lnTo>
                  <a:lnTo>
                    <a:pt x="791" y="615"/>
                  </a:lnTo>
                  <a:lnTo>
                    <a:pt x="800" y="581"/>
                  </a:lnTo>
                  <a:lnTo>
                    <a:pt x="805" y="545"/>
                  </a:lnTo>
                  <a:lnTo>
                    <a:pt x="806" y="511"/>
                  </a:lnTo>
                  <a:lnTo>
                    <a:pt x="806" y="503"/>
                  </a:lnTo>
                  <a:lnTo>
                    <a:pt x="806" y="502"/>
                  </a:lnTo>
                  <a:lnTo>
                    <a:pt x="806" y="502"/>
                  </a:lnTo>
                  <a:lnTo>
                    <a:pt x="806" y="502"/>
                  </a:lnTo>
                  <a:lnTo>
                    <a:pt x="827" y="488"/>
                  </a:lnTo>
                  <a:lnTo>
                    <a:pt x="847" y="468"/>
                  </a:lnTo>
                  <a:lnTo>
                    <a:pt x="866" y="441"/>
                  </a:lnTo>
                  <a:lnTo>
                    <a:pt x="851" y="448"/>
                  </a:lnTo>
                  <a:lnTo>
                    <a:pt x="835" y="454"/>
                  </a:lnTo>
                  <a:lnTo>
                    <a:pt x="817" y="460"/>
                  </a:lnTo>
                  <a:lnTo>
                    <a:pt x="797" y="461"/>
                  </a:lnTo>
                  <a:lnTo>
                    <a:pt x="817" y="446"/>
                  </a:lnTo>
                  <a:lnTo>
                    <a:pt x="834" y="430"/>
                  </a:lnTo>
                  <a:lnTo>
                    <a:pt x="847" y="412"/>
                  </a:lnTo>
                  <a:lnTo>
                    <a:pt x="857" y="391"/>
                  </a:lnTo>
                  <a:lnTo>
                    <a:pt x="834" y="401"/>
                  </a:lnTo>
                  <a:lnTo>
                    <a:pt x="806" y="411"/>
                  </a:lnTo>
                  <a:lnTo>
                    <a:pt x="776" y="421"/>
                  </a:lnTo>
                  <a:lnTo>
                    <a:pt x="763" y="410"/>
                  </a:lnTo>
                  <a:lnTo>
                    <a:pt x="747" y="398"/>
                  </a:lnTo>
                  <a:lnTo>
                    <a:pt x="729" y="389"/>
                  </a:lnTo>
                  <a:lnTo>
                    <a:pt x="709" y="383"/>
                  </a:lnTo>
                  <a:lnTo>
                    <a:pt x="686" y="381"/>
                  </a:lnTo>
                  <a:close/>
                  <a:moveTo>
                    <a:pt x="1089" y="0"/>
                  </a:moveTo>
                  <a:lnTo>
                    <a:pt x="1106" y="16"/>
                  </a:lnTo>
                  <a:lnTo>
                    <a:pt x="1125" y="36"/>
                  </a:lnTo>
                  <a:lnTo>
                    <a:pt x="1147" y="58"/>
                  </a:lnTo>
                  <a:lnTo>
                    <a:pt x="1169" y="80"/>
                  </a:lnTo>
                  <a:lnTo>
                    <a:pt x="998" y="250"/>
                  </a:lnTo>
                  <a:lnTo>
                    <a:pt x="1026" y="287"/>
                  </a:lnTo>
                  <a:lnTo>
                    <a:pt x="1052" y="325"/>
                  </a:lnTo>
                  <a:lnTo>
                    <a:pt x="1075" y="367"/>
                  </a:lnTo>
                  <a:lnTo>
                    <a:pt x="1094" y="412"/>
                  </a:lnTo>
                  <a:lnTo>
                    <a:pt x="1109" y="458"/>
                  </a:lnTo>
                  <a:lnTo>
                    <a:pt x="1120" y="505"/>
                  </a:lnTo>
                  <a:lnTo>
                    <a:pt x="1126" y="553"/>
                  </a:lnTo>
                  <a:lnTo>
                    <a:pt x="1128" y="602"/>
                  </a:lnTo>
                  <a:lnTo>
                    <a:pt x="1125" y="663"/>
                  </a:lnTo>
                  <a:lnTo>
                    <a:pt x="1115" y="723"/>
                  </a:lnTo>
                  <a:lnTo>
                    <a:pt x="1100" y="779"/>
                  </a:lnTo>
                  <a:lnTo>
                    <a:pt x="1079" y="834"/>
                  </a:lnTo>
                  <a:lnTo>
                    <a:pt x="1052" y="886"/>
                  </a:lnTo>
                  <a:lnTo>
                    <a:pt x="1020" y="934"/>
                  </a:lnTo>
                  <a:lnTo>
                    <a:pt x="983" y="978"/>
                  </a:lnTo>
                  <a:lnTo>
                    <a:pt x="943" y="1019"/>
                  </a:lnTo>
                  <a:lnTo>
                    <a:pt x="899" y="1055"/>
                  </a:lnTo>
                  <a:lnTo>
                    <a:pt x="849" y="1087"/>
                  </a:lnTo>
                  <a:lnTo>
                    <a:pt x="798" y="1114"/>
                  </a:lnTo>
                  <a:lnTo>
                    <a:pt x="743" y="1135"/>
                  </a:lnTo>
                  <a:lnTo>
                    <a:pt x="686" y="1152"/>
                  </a:lnTo>
                  <a:lnTo>
                    <a:pt x="626" y="1161"/>
                  </a:lnTo>
                  <a:lnTo>
                    <a:pt x="565" y="1164"/>
                  </a:lnTo>
                  <a:lnTo>
                    <a:pt x="502" y="1161"/>
                  </a:lnTo>
                  <a:lnTo>
                    <a:pt x="443" y="1152"/>
                  </a:lnTo>
                  <a:lnTo>
                    <a:pt x="385" y="1135"/>
                  </a:lnTo>
                  <a:lnTo>
                    <a:pt x="331" y="1114"/>
                  </a:lnTo>
                  <a:lnTo>
                    <a:pt x="279" y="1087"/>
                  </a:lnTo>
                  <a:lnTo>
                    <a:pt x="231" y="1055"/>
                  </a:lnTo>
                  <a:lnTo>
                    <a:pt x="186" y="1019"/>
                  </a:lnTo>
                  <a:lnTo>
                    <a:pt x="145" y="978"/>
                  </a:lnTo>
                  <a:lnTo>
                    <a:pt x="108" y="934"/>
                  </a:lnTo>
                  <a:lnTo>
                    <a:pt x="77" y="886"/>
                  </a:lnTo>
                  <a:lnTo>
                    <a:pt x="50" y="834"/>
                  </a:lnTo>
                  <a:lnTo>
                    <a:pt x="29" y="779"/>
                  </a:lnTo>
                  <a:lnTo>
                    <a:pt x="13" y="723"/>
                  </a:lnTo>
                  <a:lnTo>
                    <a:pt x="3" y="663"/>
                  </a:lnTo>
                  <a:lnTo>
                    <a:pt x="0" y="602"/>
                  </a:lnTo>
                  <a:lnTo>
                    <a:pt x="3" y="541"/>
                  </a:lnTo>
                  <a:lnTo>
                    <a:pt x="13" y="481"/>
                  </a:lnTo>
                  <a:lnTo>
                    <a:pt x="29" y="425"/>
                  </a:lnTo>
                  <a:lnTo>
                    <a:pt x="50" y="370"/>
                  </a:lnTo>
                  <a:lnTo>
                    <a:pt x="77" y="318"/>
                  </a:lnTo>
                  <a:lnTo>
                    <a:pt x="108" y="270"/>
                  </a:lnTo>
                  <a:lnTo>
                    <a:pt x="145" y="226"/>
                  </a:lnTo>
                  <a:lnTo>
                    <a:pt x="186" y="185"/>
                  </a:lnTo>
                  <a:lnTo>
                    <a:pt x="231" y="149"/>
                  </a:lnTo>
                  <a:lnTo>
                    <a:pt x="279" y="117"/>
                  </a:lnTo>
                  <a:lnTo>
                    <a:pt x="331" y="90"/>
                  </a:lnTo>
                  <a:lnTo>
                    <a:pt x="385" y="69"/>
                  </a:lnTo>
                  <a:lnTo>
                    <a:pt x="443" y="52"/>
                  </a:lnTo>
                  <a:lnTo>
                    <a:pt x="502" y="43"/>
                  </a:lnTo>
                  <a:lnTo>
                    <a:pt x="565" y="40"/>
                  </a:lnTo>
                  <a:lnTo>
                    <a:pt x="620" y="43"/>
                  </a:lnTo>
                  <a:lnTo>
                    <a:pt x="674" y="51"/>
                  </a:lnTo>
                  <a:lnTo>
                    <a:pt x="727" y="66"/>
                  </a:lnTo>
                  <a:lnTo>
                    <a:pt x="777" y="86"/>
                  </a:lnTo>
                  <a:lnTo>
                    <a:pt x="827" y="109"/>
                  </a:lnTo>
                  <a:lnTo>
                    <a:pt x="873" y="138"/>
                  </a:lnTo>
                  <a:lnTo>
                    <a:pt x="917" y="170"/>
                  </a:lnTo>
                  <a:lnTo>
                    <a:pt x="108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5" name="Google Shape;10915;p24"/>
            <p:cNvSpPr/>
            <p:nvPr/>
          </p:nvSpPr>
          <p:spPr>
            <a:xfrm>
              <a:off x="3584" y="2699"/>
              <a:ext cx="165" cy="164"/>
            </a:xfrm>
            <a:custGeom>
              <a:rect b="b" l="l" r="r" t="t"/>
              <a:pathLst>
                <a:path extrusionOk="0" h="1154" w="1159">
                  <a:moveTo>
                    <a:pt x="625" y="271"/>
                  </a:moveTo>
                  <a:lnTo>
                    <a:pt x="597" y="272"/>
                  </a:lnTo>
                  <a:lnTo>
                    <a:pt x="572" y="277"/>
                  </a:lnTo>
                  <a:lnTo>
                    <a:pt x="552" y="283"/>
                  </a:lnTo>
                  <a:lnTo>
                    <a:pt x="536" y="293"/>
                  </a:lnTo>
                  <a:lnTo>
                    <a:pt x="522" y="306"/>
                  </a:lnTo>
                  <a:lnTo>
                    <a:pt x="511" y="321"/>
                  </a:lnTo>
                  <a:lnTo>
                    <a:pt x="503" y="338"/>
                  </a:lnTo>
                  <a:lnTo>
                    <a:pt x="498" y="357"/>
                  </a:lnTo>
                  <a:lnTo>
                    <a:pt x="495" y="379"/>
                  </a:lnTo>
                  <a:lnTo>
                    <a:pt x="494" y="401"/>
                  </a:lnTo>
                  <a:lnTo>
                    <a:pt x="494" y="461"/>
                  </a:lnTo>
                  <a:lnTo>
                    <a:pt x="423" y="461"/>
                  </a:lnTo>
                  <a:lnTo>
                    <a:pt x="423" y="561"/>
                  </a:lnTo>
                  <a:lnTo>
                    <a:pt x="484" y="561"/>
                  </a:lnTo>
                  <a:lnTo>
                    <a:pt x="484" y="843"/>
                  </a:lnTo>
                  <a:lnTo>
                    <a:pt x="604" y="843"/>
                  </a:lnTo>
                  <a:lnTo>
                    <a:pt x="604" y="561"/>
                  </a:lnTo>
                  <a:lnTo>
                    <a:pt x="696" y="561"/>
                  </a:lnTo>
                  <a:lnTo>
                    <a:pt x="705" y="461"/>
                  </a:lnTo>
                  <a:lnTo>
                    <a:pt x="615" y="461"/>
                  </a:lnTo>
                  <a:lnTo>
                    <a:pt x="615" y="412"/>
                  </a:lnTo>
                  <a:lnTo>
                    <a:pt x="615" y="398"/>
                  </a:lnTo>
                  <a:lnTo>
                    <a:pt x="616" y="387"/>
                  </a:lnTo>
                  <a:lnTo>
                    <a:pt x="619" y="380"/>
                  </a:lnTo>
                  <a:lnTo>
                    <a:pt x="627" y="374"/>
                  </a:lnTo>
                  <a:lnTo>
                    <a:pt x="638" y="372"/>
                  </a:lnTo>
                  <a:lnTo>
                    <a:pt x="655" y="371"/>
                  </a:lnTo>
                  <a:lnTo>
                    <a:pt x="705" y="371"/>
                  </a:lnTo>
                  <a:lnTo>
                    <a:pt x="705" y="271"/>
                  </a:lnTo>
                  <a:lnTo>
                    <a:pt x="625" y="271"/>
                  </a:lnTo>
                  <a:close/>
                  <a:moveTo>
                    <a:pt x="554" y="0"/>
                  </a:moveTo>
                  <a:lnTo>
                    <a:pt x="616" y="3"/>
                  </a:lnTo>
                  <a:lnTo>
                    <a:pt x="675" y="13"/>
                  </a:lnTo>
                  <a:lnTo>
                    <a:pt x="733" y="28"/>
                  </a:lnTo>
                  <a:lnTo>
                    <a:pt x="788" y="49"/>
                  </a:lnTo>
                  <a:lnTo>
                    <a:pt x="839" y="76"/>
                  </a:lnTo>
                  <a:lnTo>
                    <a:pt x="888" y="108"/>
                  </a:lnTo>
                  <a:lnTo>
                    <a:pt x="933" y="145"/>
                  </a:lnTo>
                  <a:lnTo>
                    <a:pt x="974" y="185"/>
                  </a:lnTo>
                  <a:lnTo>
                    <a:pt x="1010" y="230"/>
                  </a:lnTo>
                  <a:lnTo>
                    <a:pt x="1041" y="278"/>
                  </a:lnTo>
                  <a:lnTo>
                    <a:pt x="1068" y="329"/>
                  </a:lnTo>
                  <a:lnTo>
                    <a:pt x="1090" y="384"/>
                  </a:lnTo>
                  <a:lnTo>
                    <a:pt x="1106" y="441"/>
                  </a:lnTo>
                  <a:lnTo>
                    <a:pt x="1115" y="501"/>
                  </a:lnTo>
                  <a:lnTo>
                    <a:pt x="1119" y="561"/>
                  </a:lnTo>
                  <a:lnTo>
                    <a:pt x="1115" y="617"/>
                  </a:lnTo>
                  <a:lnTo>
                    <a:pt x="1107" y="670"/>
                  </a:lnTo>
                  <a:lnTo>
                    <a:pt x="1093" y="723"/>
                  </a:lnTo>
                  <a:lnTo>
                    <a:pt x="1074" y="774"/>
                  </a:lnTo>
                  <a:lnTo>
                    <a:pt x="1049" y="822"/>
                  </a:lnTo>
                  <a:lnTo>
                    <a:pt x="1021" y="869"/>
                  </a:lnTo>
                  <a:lnTo>
                    <a:pt x="988" y="913"/>
                  </a:lnTo>
                  <a:lnTo>
                    <a:pt x="1159" y="1084"/>
                  </a:lnTo>
                  <a:lnTo>
                    <a:pt x="1142" y="1099"/>
                  </a:lnTo>
                  <a:lnTo>
                    <a:pt x="1124" y="1115"/>
                  </a:lnTo>
                  <a:lnTo>
                    <a:pt x="1106" y="1133"/>
                  </a:lnTo>
                  <a:lnTo>
                    <a:pt x="1089" y="1154"/>
                  </a:lnTo>
                  <a:lnTo>
                    <a:pt x="917" y="984"/>
                  </a:lnTo>
                  <a:lnTo>
                    <a:pt x="881" y="1012"/>
                  </a:lnTo>
                  <a:lnTo>
                    <a:pt x="843" y="1037"/>
                  </a:lnTo>
                  <a:lnTo>
                    <a:pt x="801" y="1060"/>
                  </a:lnTo>
                  <a:lnTo>
                    <a:pt x="756" y="1079"/>
                  </a:lnTo>
                  <a:lnTo>
                    <a:pt x="710" y="1094"/>
                  </a:lnTo>
                  <a:lnTo>
                    <a:pt x="662" y="1105"/>
                  </a:lnTo>
                  <a:lnTo>
                    <a:pt x="614" y="1111"/>
                  </a:lnTo>
                  <a:lnTo>
                    <a:pt x="565" y="1114"/>
                  </a:lnTo>
                  <a:lnTo>
                    <a:pt x="502" y="1111"/>
                  </a:lnTo>
                  <a:lnTo>
                    <a:pt x="443" y="1101"/>
                  </a:lnTo>
                  <a:lnTo>
                    <a:pt x="385" y="1085"/>
                  </a:lnTo>
                  <a:lnTo>
                    <a:pt x="331" y="1064"/>
                  </a:lnTo>
                  <a:lnTo>
                    <a:pt x="279" y="1037"/>
                  </a:lnTo>
                  <a:lnTo>
                    <a:pt x="231" y="1006"/>
                  </a:lnTo>
                  <a:lnTo>
                    <a:pt x="186" y="970"/>
                  </a:lnTo>
                  <a:lnTo>
                    <a:pt x="145" y="930"/>
                  </a:lnTo>
                  <a:lnTo>
                    <a:pt x="108" y="886"/>
                  </a:lnTo>
                  <a:lnTo>
                    <a:pt x="77" y="838"/>
                  </a:lnTo>
                  <a:lnTo>
                    <a:pt x="50" y="788"/>
                  </a:lnTo>
                  <a:lnTo>
                    <a:pt x="29" y="735"/>
                  </a:lnTo>
                  <a:lnTo>
                    <a:pt x="13" y="679"/>
                  </a:lnTo>
                  <a:lnTo>
                    <a:pt x="3" y="621"/>
                  </a:lnTo>
                  <a:lnTo>
                    <a:pt x="0" y="561"/>
                  </a:lnTo>
                  <a:lnTo>
                    <a:pt x="3" y="505"/>
                  </a:lnTo>
                  <a:lnTo>
                    <a:pt x="11" y="448"/>
                  </a:lnTo>
                  <a:lnTo>
                    <a:pt x="25" y="395"/>
                  </a:lnTo>
                  <a:lnTo>
                    <a:pt x="43" y="342"/>
                  </a:lnTo>
                  <a:lnTo>
                    <a:pt x="65" y="294"/>
                  </a:lnTo>
                  <a:lnTo>
                    <a:pt x="93" y="247"/>
                  </a:lnTo>
                  <a:lnTo>
                    <a:pt x="124" y="204"/>
                  </a:lnTo>
                  <a:lnTo>
                    <a:pt x="160" y="164"/>
                  </a:lnTo>
                  <a:lnTo>
                    <a:pt x="200" y="128"/>
                  </a:lnTo>
                  <a:lnTo>
                    <a:pt x="241" y="95"/>
                  </a:lnTo>
                  <a:lnTo>
                    <a:pt x="288" y="68"/>
                  </a:lnTo>
                  <a:lnTo>
                    <a:pt x="336" y="44"/>
                  </a:lnTo>
                  <a:lnTo>
                    <a:pt x="387" y="25"/>
                  </a:lnTo>
                  <a:lnTo>
                    <a:pt x="441" y="11"/>
                  </a:lnTo>
                  <a:lnTo>
                    <a:pt x="497" y="2"/>
                  </a:lnTo>
                  <a:lnTo>
                    <a:pt x="5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6" name="Google Shape;10916;p24"/>
            <p:cNvSpPr/>
            <p:nvPr/>
          </p:nvSpPr>
          <p:spPr>
            <a:xfrm>
              <a:off x="3749" y="2864"/>
              <a:ext cx="159" cy="159"/>
            </a:xfrm>
            <a:custGeom>
              <a:rect b="b" l="l" r="r" t="t"/>
              <a:pathLst>
                <a:path extrusionOk="0" h="1114" w="1119">
                  <a:moveTo>
                    <a:pt x="655" y="0"/>
                  </a:moveTo>
                  <a:lnTo>
                    <a:pt x="665" y="0"/>
                  </a:lnTo>
                  <a:lnTo>
                    <a:pt x="664" y="6"/>
                  </a:lnTo>
                  <a:lnTo>
                    <a:pt x="659" y="9"/>
                  </a:lnTo>
                  <a:lnTo>
                    <a:pt x="652" y="14"/>
                  </a:lnTo>
                  <a:lnTo>
                    <a:pt x="645" y="20"/>
                  </a:lnTo>
                  <a:lnTo>
                    <a:pt x="638" y="30"/>
                  </a:lnTo>
                  <a:lnTo>
                    <a:pt x="638" y="40"/>
                  </a:lnTo>
                  <a:lnTo>
                    <a:pt x="645" y="50"/>
                  </a:lnTo>
                  <a:lnTo>
                    <a:pt x="651" y="51"/>
                  </a:lnTo>
                  <a:lnTo>
                    <a:pt x="659" y="55"/>
                  </a:lnTo>
                  <a:lnTo>
                    <a:pt x="667" y="61"/>
                  </a:lnTo>
                  <a:lnTo>
                    <a:pt x="680" y="69"/>
                  </a:lnTo>
                  <a:lnTo>
                    <a:pt x="695" y="80"/>
                  </a:lnTo>
                  <a:lnTo>
                    <a:pt x="706" y="86"/>
                  </a:lnTo>
                  <a:lnTo>
                    <a:pt x="718" y="97"/>
                  </a:lnTo>
                  <a:lnTo>
                    <a:pt x="728" y="109"/>
                  </a:lnTo>
                  <a:lnTo>
                    <a:pt x="737" y="124"/>
                  </a:lnTo>
                  <a:lnTo>
                    <a:pt x="743" y="141"/>
                  </a:lnTo>
                  <a:lnTo>
                    <a:pt x="746" y="160"/>
                  </a:lnTo>
                  <a:lnTo>
                    <a:pt x="746" y="281"/>
                  </a:lnTo>
                  <a:lnTo>
                    <a:pt x="746" y="292"/>
                  </a:lnTo>
                  <a:lnTo>
                    <a:pt x="747" y="299"/>
                  </a:lnTo>
                  <a:lnTo>
                    <a:pt x="748" y="304"/>
                  </a:lnTo>
                  <a:lnTo>
                    <a:pt x="751" y="304"/>
                  </a:lnTo>
                  <a:lnTo>
                    <a:pt x="756" y="301"/>
                  </a:lnTo>
                  <a:lnTo>
                    <a:pt x="765" y="303"/>
                  </a:lnTo>
                  <a:lnTo>
                    <a:pt x="770" y="310"/>
                  </a:lnTo>
                  <a:lnTo>
                    <a:pt x="772" y="318"/>
                  </a:lnTo>
                  <a:lnTo>
                    <a:pt x="772" y="329"/>
                  </a:lnTo>
                  <a:lnTo>
                    <a:pt x="770" y="341"/>
                  </a:lnTo>
                  <a:lnTo>
                    <a:pt x="766" y="351"/>
                  </a:lnTo>
                  <a:lnTo>
                    <a:pt x="766" y="365"/>
                  </a:lnTo>
                  <a:lnTo>
                    <a:pt x="766" y="376"/>
                  </a:lnTo>
                  <a:lnTo>
                    <a:pt x="764" y="384"/>
                  </a:lnTo>
                  <a:lnTo>
                    <a:pt x="761" y="391"/>
                  </a:lnTo>
                  <a:lnTo>
                    <a:pt x="756" y="402"/>
                  </a:lnTo>
                  <a:lnTo>
                    <a:pt x="755" y="405"/>
                  </a:lnTo>
                  <a:lnTo>
                    <a:pt x="754" y="407"/>
                  </a:lnTo>
                  <a:lnTo>
                    <a:pt x="753" y="409"/>
                  </a:lnTo>
                  <a:lnTo>
                    <a:pt x="751" y="410"/>
                  </a:lnTo>
                  <a:lnTo>
                    <a:pt x="749" y="410"/>
                  </a:lnTo>
                  <a:lnTo>
                    <a:pt x="748" y="411"/>
                  </a:lnTo>
                  <a:lnTo>
                    <a:pt x="747" y="411"/>
                  </a:lnTo>
                  <a:lnTo>
                    <a:pt x="746" y="411"/>
                  </a:lnTo>
                  <a:lnTo>
                    <a:pt x="746" y="424"/>
                  </a:lnTo>
                  <a:lnTo>
                    <a:pt x="742" y="442"/>
                  </a:lnTo>
                  <a:lnTo>
                    <a:pt x="737" y="464"/>
                  </a:lnTo>
                  <a:lnTo>
                    <a:pt x="729" y="487"/>
                  </a:lnTo>
                  <a:lnTo>
                    <a:pt x="719" y="511"/>
                  </a:lnTo>
                  <a:lnTo>
                    <a:pt x="706" y="532"/>
                  </a:lnTo>
                  <a:lnTo>
                    <a:pt x="704" y="537"/>
                  </a:lnTo>
                  <a:lnTo>
                    <a:pt x="700" y="542"/>
                  </a:lnTo>
                  <a:lnTo>
                    <a:pt x="697" y="546"/>
                  </a:lnTo>
                  <a:lnTo>
                    <a:pt x="695" y="551"/>
                  </a:lnTo>
                  <a:lnTo>
                    <a:pt x="695" y="559"/>
                  </a:lnTo>
                  <a:lnTo>
                    <a:pt x="696" y="570"/>
                  </a:lnTo>
                  <a:lnTo>
                    <a:pt x="697" y="582"/>
                  </a:lnTo>
                  <a:lnTo>
                    <a:pt x="700" y="601"/>
                  </a:lnTo>
                  <a:lnTo>
                    <a:pt x="706" y="622"/>
                  </a:lnTo>
                  <a:lnTo>
                    <a:pt x="708" y="625"/>
                  </a:lnTo>
                  <a:lnTo>
                    <a:pt x="709" y="627"/>
                  </a:lnTo>
                  <a:lnTo>
                    <a:pt x="710" y="628"/>
                  </a:lnTo>
                  <a:lnTo>
                    <a:pt x="710" y="629"/>
                  </a:lnTo>
                  <a:lnTo>
                    <a:pt x="710" y="630"/>
                  </a:lnTo>
                  <a:lnTo>
                    <a:pt x="710" y="632"/>
                  </a:lnTo>
                  <a:lnTo>
                    <a:pt x="711" y="632"/>
                  </a:lnTo>
                  <a:lnTo>
                    <a:pt x="711" y="632"/>
                  </a:lnTo>
                  <a:lnTo>
                    <a:pt x="713" y="632"/>
                  </a:lnTo>
                  <a:lnTo>
                    <a:pt x="715" y="632"/>
                  </a:lnTo>
                  <a:lnTo>
                    <a:pt x="725" y="633"/>
                  </a:lnTo>
                  <a:lnTo>
                    <a:pt x="732" y="637"/>
                  </a:lnTo>
                  <a:lnTo>
                    <a:pt x="735" y="643"/>
                  </a:lnTo>
                  <a:lnTo>
                    <a:pt x="736" y="651"/>
                  </a:lnTo>
                  <a:lnTo>
                    <a:pt x="736" y="663"/>
                  </a:lnTo>
                  <a:lnTo>
                    <a:pt x="737" y="681"/>
                  </a:lnTo>
                  <a:lnTo>
                    <a:pt x="741" y="696"/>
                  </a:lnTo>
                  <a:lnTo>
                    <a:pt x="748" y="707"/>
                  </a:lnTo>
                  <a:lnTo>
                    <a:pt x="754" y="716"/>
                  </a:lnTo>
                  <a:lnTo>
                    <a:pt x="761" y="720"/>
                  </a:lnTo>
                  <a:lnTo>
                    <a:pt x="766" y="722"/>
                  </a:lnTo>
                  <a:lnTo>
                    <a:pt x="832" y="744"/>
                  </a:lnTo>
                  <a:lnTo>
                    <a:pt x="897" y="763"/>
                  </a:lnTo>
                  <a:lnTo>
                    <a:pt x="961" y="781"/>
                  </a:lnTo>
                  <a:lnTo>
                    <a:pt x="1028" y="803"/>
                  </a:lnTo>
                  <a:lnTo>
                    <a:pt x="1038" y="805"/>
                  </a:lnTo>
                  <a:lnTo>
                    <a:pt x="1048" y="810"/>
                  </a:lnTo>
                  <a:lnTo>
                    <a:pt x="1059" y="820"/>
                  </a:lnTo>
                  <a:lnTo>
                    <a:pt x="1069" y="833"/>
                  </a:lnTo>
                  <a:lnTo>
                    <a:pt x="1119" y="953"/>
                  </a:lnTo>
                  <a:lnTo>
                    <a:pt x="1079" y="957"/>
                  </a:lnTo>
                  <a:lnTo>
                    <a:pt x="1041" y="965"/>
                  </a:lnTo>
                  <a:lnTo>
                    <a:pt x="1000" y="978"/>
                  </a:lnTo>
                  <a:lnTo>
                    <a:pt x="958" y="994"/>
                  </a:lnTo>
                  <a:lnTo>
                    <a:pt x="915" y="1012"/>
                  </a:lnTo>
                  <a:lnTo>
                    <a:pt x="870" y="1032"/>
                  </a:lnTo>
                  <a:lnTo>
                    <a:pt x="824" y="1053"/>
                  </a:lnTo>
                  <a:lnTo>
                    <a:pt x="776" y="1072"/>
                  </a:lnTo>
                  <a:lnTo>
                    <a:pt x="724" y="1089"/>
                  </a:lnTo>
                  <a:lnTo>
                    <a:pt x="671" y="1103"/>
                  </a:lnTo>
                  <a:lnTo>
                    <a:pt x="615" y="1114"/>
                  </a:lnTo>
                  <a:lnTo>
                    <a:pt x="514" y="1114"/>
                  </a:lnTo>
                  <a:lnTo>
                    <a:pt x="467" y="1103"/>
                  </a:lnTo>
                  <a:lnTo>
                    <a:pt x="423" y="1090"/>
                  </a:lnTo>
                  <a:lnTo>
                    <a:pt x="383" y="1076"/>
                  </a:lnTo>
                  <a:lnTo>
                    <a:pt x="344" y="1060"/>
                  </a:lnTo>
                  <a:lnTo>
                    <a:pt x="307" y="1043"/>
                  </a:lnTo>
                  <a:lnTo>
                    <a:pt x="271" y="1027"/>
                  </a:lnTo>
                  <a:lnTo>
                    <a:pt x="236" y="1011"/>
                  </a:lnTo>
                  <a:lnTo>
                    <a:pt x="200" y="995"/>
                  </a:lnTo>
                  <a:lnTo>
                    <a:pt x="164" y="981"/>
                  </a:lnTo>
                  <a:lnTo>
                    <a:pt x="126" y="970"/>
                  </a:lnTo>
                  <a:lnTo>
                    <a:pt x="86" y="961"/>
                  </a:lnTo>
                  <a:lnTo>
                    <a:pt x="44" y="955"/>
                  </a:lnTo>
                  <a:lnTo>
                    <a:pt x="0" y="953"/>
                  </a:lnTo>
                  <a:lnTo>
                    <a:pt x="51" y="833"/>
                  </a:lnTo>
                  <a:lnTo>
                    <a:pt x="58" y="825"/>
                  </a:lnTo>
                  <a:lnTo>
                    <a:pt x="68" y="818"/>
                  </a:lnTo>
                  <a:lnTo>
                    <a:pt x="82" y="810"/>
                  </a:lnTo>
                  <a:lnTo>
                    <a:pt x="100" y="803"/>
                  </a:lnTo>
                  <a:lnTo>
                    <a:pt x="119" y="798"/>
                  </a:lnTo>
                  <a:lnTo>
                    <a:pt x="141" y="793"/>
                  </a:lnTo>
                  <a:lnTo>
                    <a:pt x="168" y="784"/>
                  </a:lnTo>
                  <a:lnTo>
                    <a:pt x="197" y="776"/>
                  </a:lnTo>
                  <a:lnTo>
                    <a:pt x="227" y="766"/>
                  </a:lnTo>
                  <a:lnTo>
                    <a:pt x="257" y="757"/>
                  </a:lnTo>
                  <a:lnTo>
                    <a:pt x="286" y="747"/>
                  </a:lnTo>
                  <a:lnTo>
                    <a:pt x="312" y="737"/>
                  </a:lnTo>
                  <a:lnTo>
                    <a:pt x="334" y="729"/>
                  </a:lnTo>
                  <a:lnTo>
                    <a:pt x="353" y="722"/>
                  </a:lnTo>
                  <a:lnTo>
                    <a:pt x="359" y="720"/>
                  </a:lnTo>
                  <a:lnTo>
                    <a:pt x="365" y="714"/>
                  </a:lnTo>
                  <a:lnTo>
                    <a:pt x="372" y="704"/>
                  </a:lnTo>
                  <a:lnTo>
                    <a:pt x="377" y="691"/>
                  </a:lnTo>
                  <a:lnTo>
                    <a:pt x="382" y="678"/>
                  </a:lnTo>
                  <a:lnTo>
                    <a:pt x="383" y="663"/>
                  </a:lnTo>
                  <a:lnTo>
                    <a:pt x="384" y="652"/>
                  </a:lnTo>
                  <a:lnTo>
                    <a:pt x="385" y="643"/>
                  </a:lnTo>
                  <a:lnTo>
                    <a:pt x="387" y="637"/>
                  </a:lnTo>
                  <a:lnTo>
                    <a:pt x="393" y="634"/>
                  </a:lnTo>
                  <a:lnTo>
                    <a:pt x="403" y="633"/>
                  </a:lnTo>
                  <a:lnTo>
                    <a:pt x="406" y="632"/>
                  </a:lnTo>
                  <a:lnTo>
                    <a:pt x="409" y="630"/>
                  </a:lnTo>
                  <a:lnTo>
                    <a:pt x="411" y="629"/>
                  </a:lnTo>
                  <a:lnTo>
                    <a:pt x="412" y="627"/>
                  </a:lnTo>
                  <a:lnTo>
                    <a:pt x="413" y="625"/>
                  </a:lnTo>
                  <a:lnTo>
                    <a:pt x="413" y="624"/>
                  </a:lnTo>
                  <a:lnTo>
                    <a:pt x="414" y="623"/>
                  </a:lnTo>
                  <a:lnTo>
                    <a:pt x="414" y="622"/>
                  </a:lnTo>
                  <a:lnTo>
                    <a:pt x="419" y="606"/>
                  </a:lnTo>
                  <a:lnTo>
                    <a:pt x="422" y="587"/>
                  </a:lnTo>
                  <a:lnTo>
                    <a:pt x="423" y="568"/>
                  </a:lnTo>
                  <a:lnTo>
                    <a:pt x="423" y="552"/>
                  </a:lnTo>
                  <a:lnTo>
                    <a:pt x="422" y="545"/>
                  </a:lnTo>
                  <a:lnTo>
                    <a:pt x="418" y="539"/>
                  </a:lnTo>
                  <a:lnTo>
                    <a:pt x="415" y="533"/>
                  </a:lnTo>
                  <a:lnTo>
                    <a:pt x="414" y="532"/>
                  </a:lnTo>
                  <a:lnTo>
                    <a:pt x="404" y="515"/>
                  </a:lnTo>
                  <a:lnTo>
                    <a:pt x="397" y="494"/>
                  </a:lnTo>
                  <a:lnTo>
                    <a:pt x="389" y="472"/>
                  </a:lnTo>
                  <a:lnTo>
                    <a:pt x="384" y="450"/>
                  </a:lnTo>
                  <a:lnTo>
                    <a:pt x="378" y="428"/>
                  </a:lnTo>
                  <a:lnTo>
                    <a:pt x="373" y="411"/>
                  </a:lnTo>
                  <a:lnTo>
                    <a:pt x="373" y="411"/>
                  </a:lnTo>
                  <a:lnTo>
                    <a:pt x="371" y="411"/>
                  </a:lnTo>
                  <a:lnTo>
                    <a:pt x="370" y="411"/>
                  </a:lnTo>
                  <a:lnTo>
                    <a:pt x="368" y="410"/>
                  </a:lnTo>
                  <a:lnTo>
                    <a:pt x="367" y="409"/>
                  </a:lnTo>
                  <a:lnTo>
                    <a:pt x="364" y="407"/>
                  </a:lnTo>
                  <a:lnTo>
                    <a:pt x="363" y="405"/>
                  </a:lnTo>
                  <a:lnTo>
                    <a:pt x="363" y="402"/>
                  </a:lnTo>
                  <a:lnTo>
                    <a:pt x="356" y="388"/>
                  </a:lnTo>
                  <a:lnTo>
                    <a:pt x="349" y="376"/>
                  </a:lnTo>
                  <a:lnTo>
                    <a:pt x="344" y="364"/>
                  </a:lnTo>
                  <a:lnTo>
                    <a:pt x="343" y="351"/>
                  </a:lnTo>
                  <a:lnTo>
                    <a:pt x="342" y="346"/>
                  </a:lnTo>
                  <a:lnTo>
                    <a:pt x="340" y="339"/>
                  </a:lnTo>
                  <a:lnTo>
                    <a:pt x="338" y="331"/>
                  </a:lnTo>
                  <a:lnTo>
                    <a:pt x="336" y="323"/>
                  </a:lnTo>
                  <a:lnTo>
                    <a:pt x="336" y="314"/>
                  </a:lnTo>
                  <a:lnTo>
                    <a:pt x="339" y="308"/>
                  </a:lnTo>
                  <a:lnTo>
                    <a:pt x="344" y="302"/>
                  </a:lnTo>
                  <a:lnTo>
                    <a:pt x="353" y="301"/>
                  </a:lnTo>
                  <a:lnTo>
                    <a:pt x="356" y="303"/>
                  </a:lnTo>
                  <a:lnTo>
                    <a:pt x="358" y="304"/>
                  </a:lnTo>
                  <a:lnTo>
                    <a:pt x="359" y="305"/>
                  </a:lnTo>
                  <a:lnTo>
                    <a:pt x="361" y="304"/>
                  </a:lnTo>
                  <a:lnTo>
                    <a:pt x="361" y="303"/>
                  </a:lnTo>
                  <a:lnTo>
                    <a:pt x="362" y="301"/>
                  </a:lnTo>
                  <a:lnTo>
                    <a:pt x="362" y="299"/>
                  </a:lnTo>
                  <a:lnTo>
                    <a:pt x="362" y="297"/>
                  </a:lnTo>
                  <a:lnTo>
                    <a:pt x="363" y="294"/>
                  </a:lnTo>
                  <a:lnTo>
                    <a:pt x="363" y="291"/>
                  </a:lnTo>
                  <a:lnTo>
                    <a:pt x="363" y="171"/>
                  </a:lnTo>
                  <a:lnTo>
                    <a:pt x="365" y="147"/>
                  </a:lnTo>
                  <a:lnTo>
                    <a:pt x="372" y="127"/>
                  </a:lnTo>
                  <a:lnTo>
                    <a:pt x="383" y="109"/>
                  </a:lnTo>
                  <a:lnTo>
                    <a:pt x="397" y="94"/>
                  </a:lnTo>
                  <a:lnTo>
                    <a:pt x="414" y="80"/>
                  </a:lnTo>
                  <a:lnTo>
                    <a:pt x="445" y="60"/>
                  </a:lnTo>
                  <a:lnTo>
                    <a:pt x="480" y="42"/>
                  </a:lnTo>
                  <a:lnTo>
                    <a:pt x="517" y="30"/>
                  </a:lnTo>
                  <a:lnTo>
                    <a:pt x="554" y="20"/>
                  </a:lnTo>
                  <a:lnTo>
                    <a:pt x="569" y="16"/>
                  </a:lnTo>
                  <a:lnTo>
                    <a:pt x="586" y="11"/>
                  </a:lnTo>
                  <a:lnTo>
                    <a:pt x="604" y="8"/>
                  </a:lnTo>
                  <a:lnTo>
                    <a:pt x="621" y="5"/>
                  </a:lnTo>
                  <a:lnTo>
                    <a:pt x="636" y="2"/>
                  </a:lnTo>
                  <a:lnTo>
                    <a:pt x="648" y="1"/>
                  </a:lnTo>
                  <a:lnTo>
                    <a:pt x="65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17" name="Google Shape;10917;p24"/>
          <p:cNvGrpSpPr/>
          <p:nvPr/>
        </p:nvGrpSpPr>
        <p:grpSpPr>
          <a:xfrm>
            <a:off x="16116601" y="12818607"/>
            <a:ext cx="752479" cy="646542"/>
            <a:chOff x="5155" y="720"/>
            <a:chExt cx="3108" cy="2670"/>
          </a:xfrm>
        </p:grpSpPr>
        <p:sp>
          <p:nvSpPr>
            <p:cNvPr id="10918" name="Google Shape;10918;p24"/>
            <p:cNvSpPr/>
            <p:nvPr/>
          </p:nvSpPr>
          <p:spPr>
            <a:xfrm>
              <a:off x="5155" y="1817"/>
              <a:ext cx="1631" cy="1573"/>
            </a:xfrm>
            <a:custGeom>
              <a:rect b="b" l="l" r="r" t="t"/>
              <a:pathLst>
                <a:path extrusionOk="0" h="3146" w="3263">
                  <a:moveTo>
                    <a:pt x="594" y="0"/>
                  </a:moveTo>
                  <a:lnTo>
                    <a:pt x="1189" y="595"/>
                  </a:lnTo>
                  <a:lnTo>
                    <a:pt x="966" y="818"/>
                  </a:lnTo>
                  <a:lnTo>
                    <a:pt x="755" y="608"/>
                  </a:lnTo>
                  <a:lnTo>
                    <a:pt x="772" y="776"/>
                  </a:lnTo>
                  <a:lnTo>
                    <a:pt x="798" y="939"/>
                  </a:lnTo>
                  <a:lnTo>
                    <a:pt x="836" y="1099"/>
                  </a:lnTo>
                  <a:lnTo>
                    <a:pt x="883" y="1254"/>
                  </a:lnTo>
                  <a:lnTo>
                    <a:pt x="944" y="1405"/>
                  </a:lnTo>
                  <a:lnTo>
                    <a:pt x="1012" y="1551"/>
                  </a:lnTo>
                  <a:lnTo>
                    <a:pt x="1089" y="1690"/>
                  </a:lnTo>
                  <a:lnTo>
                    <a:pt x="1176" y="1822"/>
                  </a:lnTo>
                  <a:lnTo>
                    <a:pt x="1272" y="1951"/>
                  </a:lnTo>
                  <a:lnTo>
                    <a:pt x="1376" y="2072"/>
                  </a:lnTo>
                  <a:lnTo>
                    <a:pt x="1487" y="2185"/>
                  </a:lnTo>
                  <a:lnTo>
                    <a:pt x="1606" y="2289"/>
                  </a:lnTo>
                  <a:lnTo>
                    <a:pt x="1731" y="2387"/>
                  </a:lnTo>
                  <a:lnTo>
                    <a:pt x="1863" y="2476"/>
                  </a:lnTo>
                  <a:lnTo>
                    <a:pt x="2002" y="2555"/>
                  </a:lnTo>
                  <a:lnTo>
                    <a:pt x="2146" y="2627"/>
                  </a:lnTo>
                  <a:lnTo>
                    <a:pt x="2295" y="2687"/>
                  </a:lnTo>
                  <a:lnTo>
                    <a:pt x="2450" y="2738"/>
                  </a:lnTo>
                  <a:lnTo>
                    <a:pt x="2608" y="2778"/>
                  </a:lnTo>
                  <a:lnTo>
                    <a:pt x="2771" y="2806"/>
                  </a:lnTo>
                  <a:lnTo>
                    <a:pt x="2937" y="2825"/>
                  </a:lnTo>
                  <a:lnTo>
                    <a:pt x="3106" y="2831"/>
                  </a:lnTo>
                  <a:lnTo>
                    <a:pt x="3263" y="2831"/>
                  </a:lnTo>
                  <a:lnTo>
                    <a:pt x="3263" y="3146"/>
                  </a:lnTo>
                  <a:lnTo>
                    <a:pt x="3106" y="3146"/>
                  </a:lnTo>
                  <a:lnTo>
                    <a:pt x="2938" y="3142"/>
                  </a:lnTo>
                  <a:lnTo>
                    <a:pt x="2772" y="3125"/>
                  </a:lnTo>
                  <a:lnTo>
                    <a:pt x="2608" y="3101"/>
                  </a:lnTo>
                  <a:lnTo>
                    <a:pt x="2450" y="3065"/>
                  </a:lnTo>
                  <a:lnTo>
                    <a:pt x="2295" y="3021"/>
                  </a:lnTo>
                  <a:lnTo>
                    <a:pt x="2142" y="2967"/>
                  </a:lnTo>
                  <a:lnTo>
                    <a:pt x="1995" y="2904"/>
                  </a:lnTo>
                  <a:lnTo>
                    <a:pt x="1851" y="2833"/>
                  </a:lnTo>
                  <a:lnTo>
                    <a:pt x="1714" y="2755"/>
                  </a:lnTo>
                  <a:lnTo>
                    <a:pt x="1582" y="2668"/>
                  </a:lnTo>
                  <a:lnTo>
                    <a:pt x="1455" y="2574"/>
                  </a:lnTo>
                  <a:lnTo>
                    <a:pt x="1334" y="2472"/>
                  </a:lnTo>
                  <a:lnTo>
                    <a:pt x="1219" y="2364"/>
                  </a:lnTo>
                  <a:lnTo>
                    <a:pt x="1110" y="2247"/>
                  </a:lnTo>
                  <a:lnTo>
                    <a:pt x="1006" y="2123"/>
                  </a:lnTo>
                  <a:lnTo>
                    <a:pt x="910" y="1992"/>
                  </a:lnTo>
                  <a:lnTo>
                    <a:pt x="821" y="1856"/>
                  </a:lnTo>
                  <a:lnTo>
                    <a:pt x="742" y="1715"/>
                  </a:lnTo>
                  <a:lnTo>
                    <a:pt x="670" y="1569"/>
                  </a:lnTo>
                  <a:lnTo>
                    <a:pt x="608" y="1418"/>
                  </a:lnTo>
                  <a:lnTo>
                    <a:pt x="555" y="1262"/>
                  </a:lnTo>
                  <a:lnTo>
                    <a:pt x="511" y="1101"/>
                  </a:lnTo>
                  <a:lnTo>
                    <a:pt x="477" y="939"/>
                  </a:lnTo>
                  <a:lnTo>
                    <a:pt x="453" y="771"/>
                  </a:lnTo>
                  <a:lnTo>
                    <a:pt x="440" y="601"/>
                  </a:lnTo>
                  <a:lnTo>
                    <a:pt x="223" y="818"/>
                  </a:lnTo>
                  <a:lnTo>
                    <a:pt x="0" y="595"/>
                  </a:lnTo>
                  <a:lnTo>
                    <a:pt x="444" y="152"/>
                  </a:lnTo>
                  <a:lnTo>
                    <a:pt x="59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19" name="Google Shape;10919;p24"/>
            <p:cNvSpPr/>
            <p:nvPr/>
          </p:nvSpPr>
          <p:spPr>
            <a:xfrm>
              <a:off x="6631" y="720"/>
              <a:ext cx="1631" cy="1574"/>
            </a:xfrm>
            <a:custGeom>
              <a:rect b="b" l="l" r="r" t="t"/>
              <a:pathLst>
                <a:path extrusionOk="0" h="3147" w="3263">
                  <a:moveTo>
                    <a:pt x="0" y="0"/>
                  </a:moveTo>
                  <a:lnTo>
                    <a:pt x="156" y="0"/>
                  </a:lnTo>
                  <a:lnTo>
                    <a:pt x="324" y="5"/>
                  </a:lnTo>
                  <a:lnTo>
                    <a:pt x="490" y="22"/>
                  </a:lnTo>
                  <a:lnTo>
                    <a:pt x="655" y="47"/>
                  </a:lnTo>
                  <a:lnTo>
                    <a:pt x="813" y="83"/>
                  </a:lnTo>
                  <a:lnTo>
                    <a:pt x="970" y="126"/>
                  </a:lnTo>
                  <a:lnTo>
                    <a:pt x="1121" y="181"/>
                  </a:lnTo>
                  <a:lnTo>
                    <a:pt x="1268" y="243"/>
                  </a:lnTo>
                  <a:lnTo>
                    <a:pt x="1411" y="315"/>
                  </a:lnTo>
                  <a:lnTo>
                    <a:pt x="1549" y="392"/>
                  </a:lnTo>
                  <a:lnTo>
                    <a:pt x="1681" y="479"/>
                  </a:lnTo>
                  <a:lnTo>
                    <a:pt x="1808" y="574"/>
                  </a:lnTo>
                  <a:lnTo>
                    <a:pt x="1928" y="675"/>
                  </a:lnTo>
                  <a:lnTo>
                    <a:pt x="2044" y="783"/>
                  </a:lnTo>
                  <a:lnTo>
                    <a:pt x="2153" y="900"/>
                  </a:lnTo>
                  <a:lnTo>
                    <a:pt x="2257" y="1025"/>
                  </a:lnTo>
                  <a:lnTo>
                    <a:pt x="2353" y="1155"/>
                  </a:lnTo>
                  <a:lnTo>
                    <a:pt x="2442" y="1291"/>
                  </a:lnTo>
                  <a:lnTo>
                    <a:pt x="2521" y="1433"/>
                  </a:lnTo>
                  <a:lnTo>
                    <a:pt x="2593" y="1578"/>
                  </a:lnTo>
                  <a:lnTo>
                    <a:pt x="2655" y="1729"/>
                  </a:lnTo>
                  <a:lnTo>
                    <a:pt x="2708" y="1886"/>
                  </a:lnTo>
                  <a:lnTo>
                    <a:pt x="2751" y="2046"/>
                  </a:lnTo>
                  <a:lnTo>
                    <a:pt x="2785" y="2209"/>
                  </a:lnTo>
                  <a:lnTo>
                    <a:pt x="2810" y="2377"/>
                  </a:lnTo>
                  <a:lnTo>
                    <a:pt x="2823" y="2547"/>
                  </a:lnTo>
                  <a:lnTo>
                    <a:pt x="3040" y="2329"/>
                  </a:lnTo>
                  <a:lnTo>
                    <a:pt x="3263" y="2552"/>
                  </a:lnTo>
                  <a:lnTo>
                    <a:pt x="2668" y="3147"/>
                  </a:lnTo>
                  <a:lnTo>
                    <a:pt x="2519" y="3000"/>
                  </a:lnTo>
                  <a:lnTo>
                    <a:pt x="2074" y="2552"/>
                  </a:lnTo>
                  <a:lnTo>
                    <a:pt x="2297" y="2329"/>
                  </a:lnTo>
                  <a:lnTo>
                    <a:pt x="2506" y="2541"/>
                  </a:lnTo>
                  <a:lnTo>
                    <a:pt x="2491" y="2373"/>
                  </a:lnTo>
                  <a:lnTo>
                    <a:pt x="2464" y="2209"/>
                  </a:lnTo>
                  <a:lnTo>
                    <a:pt x="2427" y="2050"/>
                  </a:lnTo>
                  <a:lnTo>
                    <a:pt x="2378" y="1895"/>
                  </a:lnTo>
                  <a:lnTo>
                    <a:pt x="2319" y="1744"/>
                  </a:lnTo>
                  <a:lnTo>
                    <a:pt x="2251" y="1599"/>
                  </a:lnTo>
                  <a:lnTo>
                    <a:pt x="2174" y="1459"/>
                  </a:lnTo>
                  <a:lnTo>
                    <a:pt x="2087" y="1325"/>
                  </a:lnTo>
                  <a:lnTo>
                    <a:pt x="1991" y="1198"/>
                  </a:lnTo>
                  <a:lnTo>
                    <a:pt x="1887" y="1078"/>
                  </a:lnTo>
                  <a:lnTo>
                    <a:pt x="1776" y="964"/>
                  </a:lnTo>
                  <a:lnTo>
                    <a:pt x="1657" y="859"/>
                  </a:lnTo>
                  <a:lnTo>
                    <a:pt x="1532" y="762"/>
                  </a:lnTo>
                  <a:lnTo>
                    <a:pt x="1400" y="672"/>
                  </a:lnTo>
                  <a:lnTo>
                    <a:pt x="1260" y="592"/>
                  </a:lnTo>
                  <a:lnTo>
                    <a:pt x="1117" y="523"/>
                  </a:lnTo>
                  <a:lnTo>
                    <a:pt x="968" y="460"/>
                  </a:lnTo>
                  <a:lnTo>
                    <a:pt x="813" y="411"/>
                  </a:lnTo>
                  <a:lnTo>
                    <a:pt x="655" y="370"/>
                  </a:lnTo>
                  <a:lnTo>
                    <a:pt x="492" y="341"/>
                  </a:lnTo>
                  <a:lnTo>
                    <a:pt x="326" y="322"/>
                  </a:lnTo>
                  <a:lnTo>
                    <a:pt x="156" y="317"/>
                  </a:lnTo>
                  <a:lnTo>
                    <a:pt x="0" y="317"/>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0" name="Google Shape;10920;p24"/>
            <p:cNvSpPr/>
            <p:nvPr/>
          </p:nvSpPr>
          <p:spPr>
            <a:xfrm>
              <a:off x="5941" y="1287"/>
              <a:ext cx="1536" cy="1537"/>
            </a:xfrm>
            <a:custGeom>
              <a:rect b="b" l="l" r="r" t="t"/>
              <a:pathLst>
                <a:path extrusionOk="0" h="3074" w="3071">
                  <a:moveTo>
                    <a:pt x="2233" y="2092"/>
                  </a:moveTo>
                  <a:lnTo>
                    <a:pt x="2201" y="2190"/>
                  </a:lnTo>
                  <a:lnTo>
                    <a:pt x="2163" y="2281"/>
                  </a:lnTo>
                  <a:lnTo>
                    <a:pt x="2123" y="2368"/>
                  </a:lnTo>
                  <a:lnTo>
                    <a:pt x="2080" y="2447"/>
                  </a:lnTo>
                  <a:lnTo>
                    <a:pt x="2035" y="2521"/>
                  </a:lnTo>
                  <a:lnTo>
                    <a:pt x="1987" y="2589"/>
                  </a:lnTo>
                  <a:lnTo>
                    <a:pt x="2086" y="2542"/>
                  </a:lnTo>
                  <a:lnTo>
                    <a:pt x="2176" y="2485"/>
                  </a:lnTo>
                  <a:lnTo>
                    <a:pt x="2263" y="2421"/>
                  </a:lnTo>
                  <a:lnTo>
                    <a:pt x="2342" y="2347"/>
                  </a:lnTo>
                  <a:lnTo>
                    <a:pt x="2414" y="2270"/>
                  </a:lnTo>
                  <a:lnTo>
                    <a:pt x="2480" y="2183"/>
                  </a:lnTo>
                  <a:lnTo>
                    <a:pt x="2535" y="2092"/>
                  </a:lnTo>
                  <a:lnTo>
                    <a:pt x="2233" y="2092"/>
                  </a:lnTo>
                  <a:close/>
                  <a:moveTo>
                    <a:pt x="1650" y="2092"/>
                  </a:moveTo>
                  <a:lnTo>
                    <a:pt x="1650" y="2634"/>
                  </a:lnTo>
                  <a:lnTo>
                    <a:pt x="1699" y="2581"/>
                  </a:lnTo>
                  <a:lnTo>
                    <a:pt x="1750" y="2521"/>
                  </a:lnTo>
                  <a:lnTo>
                    <a:pt x="1802" y="2453"/>
                  </a:lnTo>
                  <a:lnTo>
                    <a:pt x="1853" y="2375"/>
                  </a:lnTo>
                  <a:lnTo>
                    <a:pt x="1902" y="2291"/>
                  </a:lnTo>
                  <a:lnTo>
                    <a:pt x="1950" y="2196"/>
                  </a:lnTo>
                  <a:lnTo>
                    <a:pt x="1991" y="2092"/>
                  </a:lnTo>
                  <a:lnTo>
                    <a:pt x="1650" y="2092"/>
                  </a:lnTo>
                  <a:close/>
                  <a:moveTo>
                    <a:pt x="1080" y="2092"/>
                  </a:moveTo>
                  <a:lnTo>
                    <a:pt x="1121" y="2194"/>
                  </a:lnTo>
                  <a:lnTo>
                    <a:pt x="1166" y="2289"/>
                  </a:lnTo>
                  <a:lnTo>
                    <a:pt x="1217" y="2374"/>
                  </a:lnTo>
                  <a:lnTo>
                    <a:pt x="1268" y="2451"/>
                  </a:lnTo>
                  <a:lnTo>
                    <a:pt x="1319" y="2519"/>
                  </a:lnTo>
                  <a:lnTo>
                    <a:pt x="1370" y="2579"/>
                  </a:lnTo>
                  <a:lnTo>
                    <a:pt x="1419" y="2632"/>
                  </a:lnTo>
                  <a:lnTo>
                    <a:pt x="1419" y="2092"/>
                  </a:lnTo>
                  <a:lnTo>
                    <a:pt x="1080" y="2092"/>
                  </a:lnTo>
                  <a:close/>
                  <a:moveTo>
                    <a:pt x="534" y="2092"/>
                  </a:moveTo>
                  <a:lnTo>
                    <a:pt x="591" y="2183"/>
                  </a:lnTo>
                  <a:lnTo>
                    <a:pt x="655" y="2270"/>
                  </a:lnTo>
                  <a:lnTo>
                    <a:pt x="729" y="2347"/>
                  </a:lnTo>
                  <a:lnTo>
                    <a:pt x="808" y="2421"/>
                  </a:lnTo>
                  <a:lnTo>
                    <a:pt x="893" y="2485"/>
                  </a:lnTo>
                  <a:lnTo>
                    <a:pt x="985" y="2542"/>
                  </a:lnTo>
                  <a:lnTo>
                    <a:pt x="1082" y="2589"/>
                  </a:lnTo>
                  <a:lnTo>
                    <a:pt x="1036" y="2521"/>
                  </a:lnTo>
                  <a:lnTo>
                    <a:pt x="991" y="2447"/>
                  </a:lnTo>
                  <a:lnTo>
                    <a:pt x="948" y="2366"/>
                  </a:lnTo>
                  <a:lnTo>
                    <a:pt x="906" y="2281"/>
                  </a:lnTo>
                  <a:lnTo>
                    <a:pt x="868" y="2189"/>
                  </a:lnTo>
                  <a:lnTo>
                    <a:pt x="836" y="2092"/>
                  </a:lnTo>
                  <a:lnTo>
                    <a:pt x="534" y="2092"/>
                  </a:lnTo>
                  <a:close/>
                  <a:moveTo>
                    <a:pt x="1017" y="1214"/>
                  </a:moveTo>
                  <a:lnTo>
                    <a:pt x="1000" y="1316"/>
                  </a:lnTo>
                  <a:lnTo>
                    <a:pt x="989" y="1424"/>
                  </a:lnTo>
                  <a:lnTo>
                    <a:pt x="985" y="1537"/>
                  </a:lnTo>
                  <a:lnTo>
                    <a:pt x="989" y="1652"/>
                  </a:lnTo>
                  <a:lnTo>
                    <a:pt x="1000" y="1760"/>
                  </a:lnTo>
                  <a:lnTo>
                    <a:pt x="1017" y="1862"/>
                  </a:lnTo>
                  <a:lnTo>
                    <a:pt x="1419" y="1862"/>
                  </a:lnTo>
                  <a:lnTo>
                    <a:pt x="1419" y="1214"/>
                  </a:lnTo>
                  <a:lnTo>
                    <a:pt x="1017" y="1214"/>
                  </a:lnTo>
                  <a:close/>
                  <a:moveTo>
                    <a:pt x="438" y="1214"/>
                  </a:moveTo>
                  <a:lnTo>
                    <a:pt x="412" y="1318"/>
                  </a:lnTo>
                  <a:lnTo>
                    <a:pt x="396" y="1428"/>
                  </a:lnTo>
                  <a:lnTo>
                    <a:pt x="391" y="1537"/>
                  </a:lnTo>
                  <a:lnTo>
                    <a:pt x="396" y="1649"/>
                  </a:lnTo>
                  <a:lnTo>
                    <a:pt x="412" y="1758"/>
                  </a:lnTo>
                  <a:lnTo>
                    <a:pt x="438" y="1862"/>
                  </a:lnTo>
                  <a:lnTo>
                    <a:pt x="781" y="1862"/>
                  </a:lnTo>
                  <a:lnTo>
                    <a:pt x="768" y="1760"/>
                  </a:lnTo>
                  <a:lnTo>
                    <a:pt x="759" y="1650"/>
                  </a:lnTo>
                  <a:lnTo>
                    <a:pt x="755" y="1537"/>
                  </a:lnTo>
                  <a:lnTo>
                    <a:pt x="759" y="1426"/>
                  </a:lnTo>
                  <a:lnTo>
                    <a:pt x="768" y="1318"/>
                  </a:lnTo>
                  <a:lnTo>
                    <a:pt x="781" y="1214"/>
                  </a:lnTo>
                  <a:lnTo>
                    <a:pt x="438" y="1214"/>
                  </a:lnTo>
                  <a:close/>
                  <a:moveTo>
                    <a:pt x="2287" y="1212"/>
                  </a:moveTo>
                  <a:lnTo>
                    <a:pt x="2301" y="1316"/>
                  </a:lnTo>
                  <a:lnTo>
                    <a:pt x="2310" y="1424"/>
                  </a:lnTo>
                  <a:lnTo>
                    <a:pt x="2314" y="1537"/>
                  </a:lnTo>
                  <a:lnTo>
                    <a:pt x="2310" y="1650"/>
                  </a:lnTo>
                  <a:lnTo>
                    <a:pt x="2301" y="1758"/>
                  </a:lnTo>
                  <a:lnTo>
                    <a:pt x="2287" y="1862"/>
                  </a:lnTo>
                  <a:lnTo>
                    <a:pt x="2631" y="1862"/>
                  </a:lnTo>
                  <a:lnTo>
                    <a:pt x="2657" y="1756"/>
                  </a:lnTo>
                  <a:lnTo>
                    <a:pt x="2674" y="1649"/>
                  </a:lnTo>
                  <a:lnTo>
                    <a:pt x="2678" y="1537"/>
                  </a:lnTo>
                  <a:lnTo>
                    <a:pt x="2674" y="1426"/>
                  </a:lnTo>
                  <a:lnTo>
                    <a:pt x="2657" y="1316"/>
                  </a:lnTo>
                  <a:lnTo>
                    <a:pt x="2631" y="1212"/>
                  </a:lnTo>
                  <a:lnTo>
                    <a:pt x="2287" y="1212"/>
                  </a:lnTo>
                  <a:close/>
                  <a:moveTo>
                    <a:pt x="1648" y="1212"/>
                  </a:moveTo>
                  <a:lnTo>
                    <a:pt x="1648" y="1862"/>
                  </a:lnTo>
                  <a:lnTo>
                    <a:pt x="2053" y="1862"/>
                  </a:lnTo>
                  <a:lnTo>
                    <a:pt x="2069" y="1760"/>
                  </a:lnTo>
                  <a:lnTo>
                    <a:pt x="2080" y="1650"/>
                  </a:lnTo>
                  <a:lnTo>
                    <a:pt x="2084" y="1537"/>
                  </a:lnTo>
                  <a:lnTo>
                    <a:pt x="2080" y="1424"/>
                  </a:lnTo>
                  <a:lnTo>
                    <a:pt x="2069" y="1314"/>
                  </a:lnTo>
                  <a:lnTo>
                    <a:pt x="2053" y="1212"/>
                  </a:lnTo>
                  <a:lnTo>
                    <a:pt x="1648" y="1212"/>
                  </a:lnTo>
                  <a:close/>
                  <a:moveTo>
                    <a:pt x="1082" y="486"/>
                  </a:moveTo>
                  <a:lnTo>
                    <a:pt x="985" y="533"/>
                  </a:lnTo>
                  <a:lnTo>
                    <a:pt x="893" y="589"/>
                  </a:lnTo>
                  <a:lnTo>
                    <a:pt x="808" y="654"/>
                  </a:lnTo>
                  <a:lnTo>
                    <a:pt x="729" y="727"/>
                  </a:lnTo>
                  <a:lnTo>
                    <a:pt x="655" y="806"/>
                  </a:lnTo>
                  <a:lnTo>
                    <a:pt x="591" y="891"/>
                  </a:lnTo>
                  <a:lnTo>
                    <a:pt x="534" y="984"/>
                  </a:lnTo>
                  <a:lnTo>
                    <a:pt x="836" y="984"/>
                  </a:lnTo>
                  <a:lnTo>
                    <a:pt x="868" y="886"/>
                  </a:lnTo>
                  <a:lnTo>
                    <a:pt x="906" y="793"/>
                  </a:lnTo>
                  <a:lnTo>
                    <a:pt x="948" y="708"/>
                  </a:lnTo>
                  <a:lnTo>
                    <a:pt x="991" y="629"/>
                  </a:lnTo>
                  <a:lnTo>
                    <a:pt x="1036" y="553"/>
                  </a:lnTo>
                  <a:lnTo>
                    <a:pt x="1082" y="486"/>
                  </a:lnTo>
                  <a:close/>
                  <a:moveTo>
                    <a:pt x="1987" y="486"/>
                  </a:moveTo>
                  <a:lnTo>
                    <a:pt x="2035" y="553"/>
                  </a:lnTo>
                  <a:lnTo>
                    <a:pt x="2080" y="627"/>
                  </a:lnTo>
                  <a:lnTo>
                    <a:pt x="2123" y="706"/>
                  </a:lnTo>
                  <a:lnTo>
                    <a:pt x="2163" y="793"/>
                  </a:lnTo>
                  <a:lnTo>
                    <a:pt x="2201" y="884"/>
                  </a:lnTo>
                  <a:lnTo>
                    <a:pt x="2233" y="982"/>
                  </a:lnTo>
                  <a:lnTo>
                    <a:pt x="2535" y="982"/>
                  </a:lnTo>
                  <a:lnTo>
                    <a:pt x="2480" y="891"/>
                  </a:lnTo>
                  <a:lnTo>
                    <a:pt x="2414" y="805"/>
                  </a:lnTo>
                  <a:lnTo>
                    <a:pt x="2342" y="725"/>
                  </a:lnTo>
                  <a:lnTo>
                    <a:pt x="2263" y="654"/>
                  </a:lnTo>
                  <a:lnTo>
                    <a:pt x="2176" y="589"/>
                  </a:lnTo>
                  <a:lnTo>
                    <a:pt x="2086" y="533"/>
                  </a:lnTo>
                  <a:lnTo>
                    <a:pt x="1987" y="486"/>
                  </a:lnTo>
                  <a:close/>
                  <a:moveTo>
                    <a:pt x="1650" y="442"/>
                  </a:moveTo>
                  <a:lnTo>
                    <a:pt x="1650" y="984"/>
                  </a:lnTo>
                  <a:lnTo>
                    <a:pt x="1989" y="984"/>
                  </a:lnTo>
                  <a:lnTo>
                    <a:pt x="1948" y="880"/>
                  </a:lnTo>
                  <a:lnTo>
                    <a:pt x="1902" y="786"/>
                  </a:lnTo>
                  <a:lnTo>
                    <a:pt x="1853" y="701"/>
                  </a:lnTo>
                  <a:lnTo>
                    <a:pt x="1802" y="623"/>
                  </a:lnTo>
                  <a:lnTo>
                    <a:pt x="1750" y="555"/>
                  </a:lnTo>
                  <a:lnTo>
                    <a:pt x="1699" y="495"/>
                  </a:lnTo>
                  <a:lnTo>
                    <a:pt x="1650" y="442"/>
                  </a:lnTo>
                  <a:close/>
                  <a:moveTo>
                    <a:pt x="1419" y="440"/>
                  </a:moveTo>
                  <a:lnTo>
                    <a:pt x="1370" y="491"/>
                  </a:lnTo>
                  <a:lnTo>
                    <a:pt x="1319" y="552"/>
                  </a:lnTo>
                  <a:lnTo>
                    <a:pt x="1266" y="621"/>
                  </a:lnTo>
                  <a:lnTo>
                    <a:pt x="1216" y="697"/>
                  </a:lnTo>
                  <a:lnTo>
                    <a:pt x="1166" y="784"/>
                  </a:lnTo>
                  <a:lnTo>
                    <a:pt x="1119" y="878"/>
                  </a:lnTo>
                  <a:lnTo>
                    <a:pt x="1078" y="982"/>
                  </a:lnTo>
                  <a:lnTo>
                    <a:pt x="1419" y="982"/>
                  </a:lnTo>
                  <a:lnTo>
                    <a:pt x="1419" y="440"/>
                  </a:lnTo>
                  <a:close/>
                  <a:moveTo>
                    <a:pt x="1534" y="0"/>
                  </a:moveTo>
                  <a:lnTo>
                    <a:pt x="1668" y="6"/>
                  </a:lnTo>
                  <a:lnTo>
                    <a:pt x="1797" y="23"/>
                  </a:lnTo>
                  <a:lnTo>
                    <a:pt x="1923" y="49"/>
                  </a:lnTo>
                  <a:lnTo>
                    <a:pt x="2044" y="87"/>
                  </a:lnTo>
                  <a:lnTo>
                    <a:pt x="2161" y="134"/>
                  </a:lnTo>
                  <a:lnTo>
                    <a:pt x="2274" y="189"/>
                  </a:lnTo>
                  <a:lnTo>
                    <a:pt x="2380" y="255"/>
                  </a:lnTo>
                  <a:lnTo>
                    <a:pt x="2482" y="327"/>
                  </a:lnTo>
                  <a:lnTo>
                    <a:pt x="2576" y="408"/>
                  </a:lnTo>
                  <a:lnTo>
                    <a:pt x="2663" y="495"/>
                  </a:lnTo>
                  <a:lnTo>
                    <a:pt x="2744" y="591"/>
                  </a:lnTo>
                  <a:lnTo>
                    <a:pt x="2818" y="691"/>
                  </a:lnTo>
                  <a:lnTo>
                    <a:pt x="2882" y="799"/>
                  </a:lnTo>
                  <a:lnTo>
                    <a:pt x="2937" y="910"/>
                  </a:lnTo>
                  <a:lnTo>
                    <a:pt x="2984" y="1027"/>
                  </a:lnTo>
                  <a:lnTo>
                    <a:pt x="3022" y="1150"/>
                  </a:lnTo>
                  <a:lnTo>
                    <a:pt x="3048" y="1275"/>
                  </a:lnTo>
                  <a:lnTo>
                    <a:pt x="3065" y="1405"/>
                  </a:lnTo>
                  <a:lnTo>
                    <a:pt x="3071" y="1537"/>
                  </a:lnTo>
                  <a:lnTo>
                    <a:pt x="3065" y="1669"/>
                  </a:lnTo>
                  <a:lnTo>
                    <a:pt x="3048" y="1798"/>
                  </a:lnTo>
                  <a:lnTo>
                    <a:pt x="3022" y="1924"/>
                  </a:lnTo>
                  <a:lnTo>
                    <a:pt x="2984" y="2045"/>
                  </a:lnTo>
                  <a:lnTo>
                    <a:pt x="2937" y="2162"/>
                  </a:lnTo>
                  <a:lnTo>
                    <a:pt x="2882" y="2275"/>
                  </a:lnTo>
                  <a:lnTo>
                    <a:pt x="2818" y="2383"/>
                  </a:lnTo>
                  <a:lnTo>
                    <a:pt x="2744" y="2483"/>
                  </a:lnTo>
                  <a:lnTo>
                    <a:pt x="2663" y="2577"/>
                  </a:lnTo>
                  <a:lnTo>
                    <a:pt x="2576" y="2666"/>
                  </a:lnTo>
                  <a:lnTo>
                    <a:pt x="2482" y="2746"/>
                  </a:lnTo>
                  <a:lnTo>
                    <a:pt x="2380" y="2819"/>
                  </a:lnTo>
                  <a:lnTo>
                    <a:pt x="2274" y="2883"/>
                  </a:lnTo>
                  <a:lnTo>
                    <a:pt x="2161" y="2940"/>
                  </a:lnTo>
                  <a:lnTo>
                    <a:pt x="2044" y="2987"/>
                  </a:lnTo>
                  <a:lnTo>
                    <a:pt x="1923" y="3023"/>
                  </a:lnTo>
                  <a:lnTo>
                    <a:pt x="1797" y="3051"/>
                  </a:lnTo>
                  <a:lnTo>
                    <a:pt x="1668" y="3068"/>
                  </a:lnTo>
                  <a:lnTo>
                    <a:pt x="1534" y="3074"/>
                  </a:lnTo>
                  <a:lnTo>
                    <a:pt x="1402" y="3068"/>
                  </a:lnTo>
                  <a:lnTo>
                    <a:pt x="1274" y="3051"/>
                  </a:lnTo>
                  <a:lnTo>
                    <a:pt x="1148" y="3023"/>
                  </a:lnTo>
                  <a:lnTo>
                    <a:pt x="1027" y="2987"/>
                  </a:lnTo>
                  <a:lnTo>
                    <a:pt x="910" y="2940"/>
                  </a:lnTo>
                  <a:lnTo>
                    <a:pt x="797" y="2883"/>
                  </a:lnTo>
                  <a:lnTo>
                    <a:pt x="691" y="2819"/>
                  </a:lnTo>
                  <a:lnTo>
                    <a:pt x="589" y="2746"/>
                  </a:lnTo>
                  <a:lnTo>
                    <a:pt x="495" y="2666"/>
                  </a:lnTo>
                  <a:lnTo>
                    <a:pt x="408" y="2577"/>
                  </a:lnTo>
                  <a:lnTo>
                    <a:pt x="327" y="2483"/>
                  </a:lnTo>
                  <a:lnTo>
                    <a:pt x="253" y="2383"/>
                  </a:lnTo>
                  <a:lnTo>
                    <a:pt x="189" y="2275"/>
                  </a:lnTo>
                  <a:lnTo>
                    <a:pt x="132" y="2162"/>
                  </a:lnTo>
                  <a:lnTo>
                    <a:pt x="87" y="2045"/>
                  </a:lnTo>
                  <a:lnTo>
                    <a:pt x="49" y="1924"/>
                  </a:lnTo>
                  <a:lnTo>
                    <a:pt x="23" y="1798"/>
                  </a:lnTo>
                  <a:lnTo>
                    <a:pt x="6" y="1669"/>
                  </a:lnTo>
                  <a:lnTo>
                    <a:pt x="0" y="1537"/>
                  </a:lnTo>
                  <a:lnTo>
                    <a:pt x="6" y="1405"/>
                  </a:lnTo>
                  <a:lnTo>
                    <a:pt x="23" y="1275"/>
                  </a:lnTo>
                  <a:lnTo>
                    <a:pt x="49" y="1150"/>
                  </a:lnTo>
                  <a:lnTo>
                    <a:pt x="87" y="1027"/>
                  </a:lnTo>
                  <a:lnTo>
                    <a:pt x="132" y="910"/>
                  </a:lnTo>
                  <a:lnTo>
                    <a:pt x="189" y="799"/>
                  </a:lnTo>
                  <a:lnTo>
                    <a:pt x="253" y="691"/>
                  </a:lnTo>
                  <a:lnTo>
                    <a:pt x="327" y="591"/>
                  </a:lnTo>
                  <a:lnTo>
                    <a:pt x="408" y="495"/>
                  </a:lnTo>
                  <a:lnTo>
                    <a:pt x="495" y="408"/>
                  </a:lnTo>
                  <a:lnTo>
                    <a:pt x="589" y="327"/>
                  </a:lnTo>
                  <a:lnTo>
                    <a:pt x="691" y="255"/>
                  </a:lnTo>
                  <a:lnTo>
                    <a:pt x="797" y="189"/>
                  </a:lnTo>
                  <a:lnTo>
                    <a:pt x="910" y="134"/>
                  </a:lnTo>
                  <a:lnTo>
                    <a:pt x="1027" y="87"/>
                  </a:lnTo>
                  <a:lnTo>
                    <a:pt x="1148" y="49"/>
                  </a:lnTo>
                  <a:lnTo>
                    <a:pt x="1274" y="23"/>
                  </a:lnTo>
                  <a:lnTo>
                    <a:pt x="1402" y="6"/>
                  </a:lnTo>
                  <a:lnTo>
                    <a:pt x="153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21" name="Google Shape;10921;p24"/>
          <p:cNvGrpSpPr/>
          <p:nvPr/>
        </p:nvGrpSpPr>
        <p:grpSpPr>
          <a:xfrm>
            <a:off x="8172069" y="12789574"/>
            <a:ext cx="660078" cy="704611"/>
            <a:chOff x="3589" y="100"/>
            <a:chExt cx="3839" cy="4098"/>
          </a:xfrm>
        </p:grpSpPr>
        <p:sp>
          <p:nvSpPr>
            <p:cNvPr id="10922" name="Google Shape;10922;p24"/>
            <p:cNvSpPr/>
            <p:nvPr/>
          </p:nvSpPr>
          <p:spPr>
            <a:xfrm>
              <a:off x="3701" y="2798"/>
              <a:ext cx="3727" cy="1400"/>
            </a:xfrm>
            <a:custGeom>
              <a:rect b="b" l="l" r="r" t="t"/>
              <a:pathLst>
                <a:path extrusionOk="0" h="1400" w="3727">
                  <a:moveTo>
                    <a:pt x="944" y="188"/>
                  </a:moveTo>
                  <a:lnTo>
                    <a:pt x="867" y="210"/>
                  </a:lnTo>
                  <a:lnTo>
                    <a:pt x="794" y="238"/>
                  </a:lnTo>
                  <a:lnTo>
                    <a:pt x="723" y="271"/>
                  </a:lnTo>
                  <a:lnTo>
                    <a:pt x="656" y="310"/>
                  </a:lnTo>
                  <a:lnTo>
                    <a:pt x="593" y="354"/>
                  </a:lnTo>
                  <a:lnTo>
                    <a:pt x="533" y="403"/>
                  </a:lnTo>
                  <a:lnTo>
                    <a:pt x="477" y="457"/>
                  </a:lnTo>
                  <a:lnTo>
                    <a:pt x="426" y="516"/>
                  </a:lnTo>
                  <a:lnTo>
                    <a:pt x="381" y="578"/>
                  </a:lnTo>
                  <a:lnTo>
                    <a:pt x="340" y="644"/>
                  </a:lnTo>
                  <a:lnTo>
                    <a:pt x="304" y="713"/>
                  </a:lnTo>
                  <a:lnTo>
                    <a:pt x="274" y="785"/>
                  </a:lnTo>
                  <a:lnTo>
                    <a:pt x="250" y="860"/>
                  </a:lnTo>
                  <a:lnTo>
                    <a:pt x="233" y="938"/>
                  </a:lnTo>
                  <a:lnTo>
                    <a:pt x="178" y="1237"/>
                  </a:lnTo>
                  <a:lnTo>
                    <a:pt x="3547" y="1237"/>
                  </a:lnTo>
                  <a:lnTo>
                    <a:pt x="3493" y="938"/>
                  </a:lnTo>
                  <a:lnTo>
                    <a:pt x="3476" y="860"/>
                  </a:lnTo>
                  <a:lnTo>
                    <a:pt x="3451" y="785"/>
                  </a:lnTo>
                  <a:lnTo>
                    <a:pt x="3421" y="713"/>
                  </a:lnTo>
                  <a:lnTo>
                    <a:pt x="3387" y="644"/>
                  </a:lnTo>
                  <a:lnTo>
                    <a:pt x="3346" y="578"/>
                  </a:lnTo>
                  <a:lnTo>
                    <a:pt x="3299" y="516"/>
                  </a:lnTo>
                  <a:lnTo>
                    <a:pt x="3248" y="457"/>
                  </a:lnTo>
                  <a:lnTo>
                    <a:pt x="3193" y="403"/>
                  </a:lnTo>
                  <a:lnTo>
                    <a:pt x="3134" y="354"/>
                  </a:lnTo>
                  <a:lnTo>
                    <a:pt x="3070" y="310"/>
                  </a:lnTo>
                  <a:lnTo>
                    <a:pt x="3002" y="271"/>
                  </a:lnTo>
                  <a:lnTo>
                    <a:pt x="2933" y="238"/>
                  </a:lnTo>
                  <a:lnTo>
                    <a:pt x="2858" y="210"/>
                  </a:lnTo>
                  <a:lnTo>
                    <a:pt x="2782" y="188"/>
                  </a:lnTo>
                  <a:lnTo>
                    <a:pt x="1920" y="1051"/>
                  </a:lnTo>
                  <a:lnTo>
                    <a:pt x="1903" y="1065"/>
                  </a:lnTo>
                  <a:lnTo>
                    <a:pt x="1884" y="1072"/>
                  </a:lnTo>
                  <a:lnTo>
                    <a:pt x="1863" y="1075"/>
                  </a:lnTo>
                  <a:lnTo>
                    <a:pt x="1842" y="1072"/>
                  </a:lnTo>
                  <a:lnTo>
                    <a:pt x="1822" y="1065"/>
                  </a:lnTo>
                  <a:lnTo>
                    <a:pt x="1805" y="1051"/>
                  </a:lnTo>
                  <a:lnTo>
                    <a:pt x="944" y="188"/>
                  </a:lnTo>
                  <a:close/>
                  <a:moveTo>
                    <a:pt x="2384" y="163"/>
                  </a:moveTo>
                  <a:lnTo>
                    <a:pt x="1920" y="628"/>
                  </a:lnTo>
                  <a:lnTo>
                    <a:pt x="1920" y="628"/>
                  </a:lnTo>
                  <a:lnTo>
                    <a:pt x="1766" y="782"/>
                  </a:lnTo>
                  <a:lnTo>
                    <a:pt x="1863" y="878"/>
                  </a:lnTo>
                  <a:lnTo>
                    <a:pt x="2576" y="163"/>
                  </a:lnTo>
                  <a:lnTo>
                    <a:pt x="2567" y="163"/>
                  </a:lnTo>
                  <a:lnTo>
                    <a:pt x="2384" y="163"/>
                  </a:lnTo>
                  <a:close/>
                  <a:moveTo>
                    <a:pt x="1160" y="163"/>
                  </a:moveTo>
                  <a:lnTo>
                    <a:pt x="1148" y="163"/>
                  </a:lnTo>
                  <a:lnTo>
                    <a:pt x="1651" y="666"/>
                  </a:lnTo>
                  <a:lnTo>
                    <a:pt x="1748" y="570"/>
                  </a:lnTo>
                  <a:lnTo>
                    <a:pt x="1341" y="163"/>
                  </a:lnTo>
                  <a:lnTo>
                    <a:pt x="1160" y="163"/>
                  </a:lnTo>
                  <a:close/>
                  <a:moveTo>
                    <a:pt x="1160" y="0"/>
                  </a:moveTo>
                  <a:lnTo>
                    <a:pt x="1376" y="0"/>
                  </a:lnTo>
                  <a:lnTo>
                    <a:pt x="1397" y="3"/>
                  </a:lnTo>
                  <a:lnTo>
                    <a:pt x="1415" y="10"/>
                  </a:lnTo>
                  <a:lnTo>
                    <a:pt x="1433" y="24"/>
                  </a:lnTo>
                  <a:lnTo>
                    <a:pt x="1863" y="455"/>
                  </a:lnTo>
                  <a:lnTo>
                    <a:pt x="2294" y="24"/>
                  </a:lnTo>
                  <a:lnTo>
                    <a:pt x="2310" y="10"/>
                  </a:lnTo>
                  <a:lnTo>
                    <a:pt x="2330" y="3"/>
                  </a:lnTo>
                  <a:lnTo>
                    <a:pt x="2351" y="0"/>
                  </a:lnTo>
                  <a:lnTo>
                    <a:pt x="2567" y="0"/>
                  </a:lnTo>
                  <a:lnTo>
                    <a:pt x="2635" y="2"/>
                  </a:lnTo>
                  <a:lnTo>
                    <a:pt x="2703" y="8"/>
                  </a:lnTo>
                  <a:lnTo>
                    <a:pt x="2771" y="19"/>
                  </a:lnTo>
                  <a:lnTo>
                    <a:pt x="2771" y="19"/>
                  </a:lnTo>
                  <a:lnTo>
                    <a:pt x="2852" y="38"/>
                  </a:lnTo>
                  <a:lnTo>
                    <a:pt x="2931" y="61"/>
                  </a:lnTo>
                  <a:lnTo>
                    <a:pt x="3008" y="92"/>
                  </a:lnTo>
                  <a:lnTo>
                    <a:pt x="3083" y="127"/>
                  </a:lnTo>
                  <a:lnTo>
                    <a:pt x="3153" y="169"/>
                  </a:lnTo>
                  <a:lnTo>
                    <a:pt x="3222" y="215"/>
                  </a:lnTo>
                  <a:lnTo>
                    <a:pt x="3286" y="267"/>
                  </a:lnTo>
                  <a:lnTo>
                    <a:pt x="3347" y="323"/>
                  </a:lnTo>
                  <a:lnTo>
                    <a:pt x="3405" y="385"/>
                  </a:lnTo>
                  <a:lnTo>
                    <a:pt x="3457" y="451"/>
                  </a:lnTo>
                  <a:lnTo>
                    <a:pt x="3504" y="521"/>
                  </a:lnTo>
                  <a:lnTo>
                    <a:pt x="3545" y="593"/>
                  </a:lnTo>
                  <a:lnTo>
                    <a:pt x="3581" y="667"/>
                  </a:lnTo>
                  <a:lnTo>
                    <a:pt x="3611" y="746"/>
                  </a:lnTo>
                  <a:lnTo>
                    <a:pt x="3636" y="826"/>
                  </a:lnTo>
                  <a:lnTo>
                    <a:pt x="3653" y="908"/>
                  </a:lnTo>
                  <a:lnTo>
                    <a:pt x="3725" y="1304"/>
                  </a:lnTo>
                  <a:lnTo>
                    <a:pt x="3727" y="1322"/>
                  </a:lnTo>
                  <a:lnTo>
                    <a:pt x="3724" y="1339"/>
                  </a:lnTo>
                  <a:lnTo>
                    <a:pt x="3718" y="1355"/>
                  </a:lnTo>
                  <a:lnTo>
                    <a:pt x="3708" y="1370"/>
                  </a:lnTo>
                  <a:lnTo>
                    <a:pt x="3694" y="1383"/>
                  </a:lnTo>
                  <a:lnTo>
                    <a:pt x="3679" y="1393"/>
                  </a:lnTo>
                  <a:lnTo>
                    <a:pt x="3662" y="1398"/>
                  </a:lnTo>
                  <a:lnTo>
                    <a:pt x="3645" y="1400"/>
                  </a:lnTo>
                  <a:lnTo>
                    <a:pt x="82" y="1400"/>
                  </a:lnTo>
                  <a:lnTo>
                    <a:pt x="63" y="1398"/>
                  </a:lnTo>
                  <a:lnTo>
                    <a:pt x="47" y="1393"/>
                  </a:lnTo>
                  <a:lnTo>
                    <a:pt x="32" y="1383"/>
                  </a:lnTo>
                  <a:lnTo>
                    <a:pt x="18" y="1370"/>
                  </a:lnTo>
                  <a:lnTo>
                    <a:pt x="8" y="1355"/>
                  </a:lnTo>
                  <a:lnTo>
                    <a:pt x="2" y="1339"/>
                  </a:lnTo>
                  <a:lnTo>
                    <a:pt x="0" y="1322"/>
                  </a:lnTo>
                  <a:lnTo>
                    <a:pt x="1" y="1304"/>
                  </a:lnTo>
                  <a:lnTo>
                    <a:pt x="73" y="908"/>
                  </a:lnTo>
                  <a:lnTo>
                    <a:pt x="90" y="826"/>
                  </a:lnTo>
                  <a:lnTo>
                    <a:pt x="115" y="746"/>
                  </a:lnTo>
                  <a:lnTo>
                    <a:pt x="145" y="667"/>
                  </a:lnTo>
                  <a:lnTo>
                    <a:pt x="181" y="593"/>
                  </a:lnTo>
                  <a:lnTo>
                    <a:pt x="222" y="521"/>
                  </a:lnTo>
                  <a:lnTo>
                    <a:pt x="269" y="451"/>
                  </a:lnTo>
                  <a:lnTo>
                    <a:pt x="321" y="385"/>
                  </a:lnTo>
                  <a:lnTo>
                    <a:pt x="378" y="323"/>
                  </a:lnTo>
                  <a:lnTo>
                    <a:pt x="440" y="267"/>
                  </a:lnTo>
                  <a:lnTo>
                    <a:pt x="505" y="215"/>
                  </a:lnTo>
                  <a:lnTo>
                    <a:pt x="573" y="169"/>
                  </a:lnTo>
                  <a:lnTo>
                    <a:pt x="644" y="127"/>
                  </a:lnTo>
                  <a:lnTo>
                    <a:pt x="718" y="92"/>
                  </a:lnTo>
                  <a:lnTo>
                    <a:pt x="795" y="61"/>
                  </a:lnTo>
                  <a:lnTo>
                    <a:pt x="873" y="38"/>
                  </a:lnTo>
                  <a:lnTo>
                    <a:pt x="955" y="19"/>
                  </a:lnTo>
                  <a:lnTo>
                    <a:pt x="1023" y="8"/>
                  </a:lnTo>
                  <a:lnTo>
                    <a:pt x="1091" y="2"/>
                  </a:lnTo>
                  <a:lnTo>
                    <a:pt x="116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3" name="Google Shape;10923;p24"/>
            <p:cNvSpPr/>
            <p:nvPr/>
          </p:nvSpPr>
          <p:spPr>
            <a:xfrm>
              <a:off x="3589" y="100"/>
              <a:ext cx="2741" cy="2638"/>
            </a:xfrm>
            <a:custGeom>
              <a:rect b="b" l="l" r="r" t="t"/>
              <a:pathLst>
                <a:path extrusionOk="0" h="2638" w="2741">
                  <a:moveTo>
                    <a:pt x="2144" y="1065"/>
                  </a:moveTo>
                  <a:lnTo>
                    <a:pt x="2112" y="1095"/>
                  </a:lnTo>
                  <a:lnTo>
                    <a:pt x="2074" y="1125"/>
                  </a:lnTo>
                  <a:lnTo>
                    <a:pt x="2032" y="1156"/>
                  </a:lnTo>
                  <a:lnTo>
                    <a:pt x="1984" y="1186"/>
                  </a:lnTo>
                  <a:lnTo>
                    <a:pt x="1929" y="1217"/>
                  </a:lnTo>
                  <a:lnTo>
                    <a:pt x="1868" y="1246"/>
                  </a:lnTo>
                  <a:lnTo>
                    <a:pt x="1801" y="1273"/>
                  </a:lnTo>
                  <a:lnTo>
                    <a:pt x="1728" y="1298"/>
                  </a:lnTo>
                  <a:lnTo>
                    <a:pt x="1696" y="1360"/>
                  </a:lnTo>
                  <a:lnTo>
                    <a:pt x="1659" y="1418"/>
                  </a:lnTo>
                  <a:lnTo>
                    <a:pt x="1618" y="1474"/>
                  </a:lnTo>
                  <a:lnTo>
                    <a:pt x="1573" y="1526"/>
                  </a:lnTo>
                  <a:lnTo>
                    <a:pt x="1525" y="1575"/>
                  </a:lnTo>
                  <a:lnTo>
                    <a:pt x="1473" y="1621"/>
                  </a:lnTo>
                  <a:lnTo>
                    <a:pt x="1417" y="1662"/>
                  </a:lnTo>
                  <a:lnTo>
                    <a:pt x="1437" y="1970"/>
                  </a:lnTo>
                  <a:lnTo>
                    <a:pt x="1444" y="2030"/>
                  </a:lnTo>
                  <a:lnTo>
                    <a:pt x="1458" y="2089"/>
                  </a:lnTo>
                  <a:lnTo>
                    <a:pt x="1478" y="2145"/>
                  </a:lnTo>
                  <a:lnTo>
                    <a:pt x="1504" y="2198"/>
                  </a:lnTo>
                  <a:lnTo>
                    <a:pt x="1536" y="2249"/>
                  </a:lnTo>
                  <a:lnTo>
                    <a:pt x="1573" y="2295"/>
                  </a:lnTo>
                  <a:lnTo>
                    <a:pt x="1615" y="2337"/>
                  </a:lnTo>
                  <a:lnTo>
                    <a:pt x="1662" y="2374"/>
                  </a:lnTo>
                  <a:lnTo>
                    <a:pt x="1715" y="2407"/>
                  </a:lnTo>
                  <a:lnTo>
                    <a:pt x="1770" y="2434"/>
                  </a:lnTo>
                  <a:lnTo>
                    <a:pt x="1827" y="2454"/>
                  </a:lnTo>
                  <a:lnTo>
                    <a:pt x="1886" y="2466"/>
                  </a:lnTo>
                  <a:lnTo>
                    <a:pt x="1945" y="2474"/>
                  </a:lnTo>
                  <a:lnTo>
                    <a:pt x="2005" y="2474"/>
                  </a:lnTo>
                  <a:lnTo>
                    <a:pt x="2064" y="2466"/>
                  </a:lnTo>
                  <a:lnTo>
                    <a:pt x="2123" y="2454"/>
                  </a:lnTo>
                  <a:lnTo>
                    <a:pt x="2180" y="2434"/>
                  </a:lnTo>
                  <a:lnTo>
                    <a:pt x="2234" y="2407"/>
                  </a:lnTo>
                  <a:lnTo>
                    <a:pt x="2287" y="2374"/>
                  </a:lnTo>
                  <a:lnTo>
                    <a:pt x="2334" y="2337"/>
                  </a:lnTo>
                  <a:lnTo>
                    <a:pt x="2377" y="2295"/>
                  </a:lnTo>
                  <a:lnTo>
                    <a:pt x="2414" y="2249"/>
                  </a:lnTo>
                  <a:lnTo>
                    <a:pt x="2445" y="2198"/>
                  </a:lnTo>
                  <a:lnTo>
                    <a:pt x="2471" y="2145"/>
                  </a:lnTo>
                  <a:lnTo>
                    <a:pt x="2492" y="2089"/>
                  </a:lnTo>
                  <a:lnTo>
                    <a:pt x="2506" y="2030"/>
                  </a:lnTo>
                  <a:lnTo>
                    <a:pt x="2514" y="1970"/>
                  </a:lnTo>
                  <a:lnTo>
                    <a:pt x="2559" y="1252"/>
                  </a:lnTo>
                  <a:lnTo>
                    <a:pt x="2484" y="1232"/>
                  </a:lnTo>
                  <a:lnTo>
                    <a:pt x="2417" y="1213"/>
                  </a:lnTo>
                  <a:lnTo>
                    <a:pt x="2358" y="1195"/>
                  </a:lnTo>
                  <a:lnTo>
                    <a:pt x="2309" y="1175"/>
                  </a:lnTo>
                  <a:lnTo>
                    <a:pt x="2269" y="1156"/>
                  </a:lnTo>
                  <a:lnTo>
                    <a:pt x="2220" y="1128"/>
                  </a:lnTo>
                  <a:lnTo>
                    <a:pt x="2177" y="1098"/>
                  </a:lnTo>
                  <a:lnTo>
                    <a:pt x="2144" y="1065"/>
                  </a:lnTo>
                  <a:close/>
                  <a:moveTo>
                    <a:pt x="2367" y="616"/>
                  </a:moveTo>
                  <a:lnTo>
                    <a:pt x="2249" y="933"/>
                  </a:lnTo>
                  <a:lnTo>
                    <a:pt x="2252" y="939"/>
                  </a:lnTo>
                  <a:lnTo>
                    <a:pt x="2258" y="949"/>
                  </a:lnTo>
                  <a:lnTo>
                    <a:pt x="2270" y="961"/>
                  </a:lnTo>
                  <a:lnTo>
                    <a:pt x="2288" y="976"/>
                  </a:lnTo>
                  <a:lnTo>
                    <a:pt x="2311" y="993"/>
                  </a:lnTo>
                  <a:lnTo>
                    <a:pt x="2344" y="1011"/>
                  </a:lnTo>
                  <a:lnTo>
                    <a:pt x="2360" y="1020"/>
                  </a:lnTo>
                  <a:lnTo>
                    <a:pt x="2380" y="1028"/>
                  </a:lnTo>
                  <a:lnTo>
                    <a:pt x="2406" y="1037"/>
                  </a:lnTo>
                  <a:lnTo>
                    <a:pt x="2437" y="1048"/>
                  </a:lnTo>
                  <a:lnTo>
                    <a:pt x="2474" y="1061"/>
                  </a:lnTo>
                  <a:lnTo>
                    <a:pt x="2519" y="1073"/>
                  </a:lnTo>
                  <a:lnTo>
                    <a:pt x="2571" y="1087"/>
                  </a:lnTo>
                  <a:lnTo>
                    <a:pt x="2577" y="987"/>
                  </a:lnTo>
                  <a:lnTo>
                    <a:pt x="2578" y="941"/>
                  </a:lnTo>
                  <a:lnTo>
                    <a:pt x="2573" y="895"/>
                  </a:lnTo>
                  <a:lnTo>
                    <a:pt x="2563" y="852"/>
                  </a:lnTo>
                  <a:lnTo>
                    <a:pt x="2547" y="810"/>
                  </a:lnTo>
                  <a:lnTo>
                    <a:pt x="2527" y="770"/>
                  </a:lnTo>
                  <a:lnTo>
                    <a:pt x="2502" y="731"/>
                  </a:lnTo>
                  <a:lnTo>
                    <a:pt x="2474" y="697"/>
                  </a:lnTo>
                  <a:lnTo>
                    <a:pt x="2440" y="666"/>
                  </a:lnTo>
                  <a:lnTo>
                    <a:pt x="2406" y="638"/>
                  </a:lnTo>
                  <a:lnTo>
                    <a:pt x="2367" y="616"/>
                  </a:lnTo>
                  <a:close/>
                  <a:moveTo>
                    <a:pt x="1759" y="574"/>
                  </a:moveTo>
                  <a:lnTo>
                    <a:pt x="1752" y="574"/>
                  </a:lnTo>
                  <a:lnTo>
                    <a:pt x="1774" y="637"/>
                  </a:lnTo>
                  <a:lnTo>
                    <a:pt x="1793" y="703"/>
                  </a:lnTo>
                  <a:lnTo>
                    <a:pt x="1805" y="770"/>
                  </a:lnTo>
                  <a:lnTo>
                    <a:pt x="1813" y="838"/>
                  </a:lnTo>
                  <a:lnTo>
                    <a:pt x="1815" y="909"/>
                  </a:lnTo>
                  <a:lnTo>
                    <a:pt x="1814" y="974"/>
                  </a:lnTo>
                  <a:lnTo>
                    <a:pt x="1806" y="1037"/>
                  </a:lnTo>
                  <a:lnTo>
                    <a:pt x="1795" y="1099"/>
                  </a:lnTo>
                  <a:lnTo>
                    <a:pt x="1855" y="1072"/>
                  </a:lnTo>
                  <a:lnTo>
                    <a:pt x="1906" y="1043"/>
                  </a:lnTo>
                  <a:lnTo>
                    <a:pt x="1950" y="1015"/>
                  </a:lnTo>
                  <a:lnTo>
                    <a:pt x="1989" y="986"/>
                  </a:lnTo>
                  <a:lnTo>
                    <a:pt x="2020" y="959"/>
                  </a:lnTo>
                  <a:lnTo>
                    <a:pt x="2046" y="934"/>
                  </a:lnTo>
                  <a:lnTo>
                    <a:pt x="2066" y="913"/>
                  </a:lnTo>
                  <a:lnTo>
                    <a:pt x="2082" y="894"/>
                  </a:lnTo>
                  <a:lnTo>
                    <a:pt x="2092" y="879"/>
                  </a:lnTo>
                  <a:lnTo>
                    <a:pt x="2098" y="869"/>
                  </a:lnTo>
                  <a:lnTo>
                    <a:pt x="2208" y="575"/>
                  </a:lnTo>
                  <a:lnTo>
                    <a:pt x="2191" y="574"/>
                  </a:lnTo>
                  <a:lnTo>
                    <a:pt x="1759" y="574"/>
                  </a:lnTo>
                  <a:close/>
                  <a:moveTo>
                    <a:pt x="908" y="163"/>
                  </a:moveTo>
                  <a:lnTo>
                    <a:pt x="831" y="168"/>
                  </a:lnTo>
                  <a:lnTo>
                    <a:pt x="758" y="179"/>
                  </a:lnTo>
                  <a:lnTo>
                    <a:pt x="686" y="197"/>
                  </a:lnTo>
                  <a:lnTo>
                    <a:pt x="618" y="222"/>
                  </a:lnTo>
                  <a:lnTo>
                    <a:pt x="553" y="253"/>
                  </a:lnTo>
                  <a:lnTo>
                    <a:pt x="491" y="291"/>
                  </a:lnTo>
                  <a:lnTo>
                    <a:pt x="434" y="334"/>
                  </a:lnTo>
                  <a:lnTo>
                    <a:pt x="381" y="382"/>
                  </a:lnTo>
                  <a:lnTo>
                    <a:pt x="334" y="435"/>
                  </a:lnTo>
                  <a:lnTo>
                    <a:pt x="290" y="492"/>
                  </a:lnTo>
                  <a:lnTo>
                    <a:pt x="253" y="554"/>
                  </a:lnTo>
                  <a:lnTo>
                    <a:pt x="222" y="618"/>
                  </a:lnTo>
                  <a:lnTo>
                    <a:pt x="196" y="687"/>
                  </a:lnTo>
                  <a:lnTo>
                    <a:pt x="179" y="759"/>
                  </a:lnTo>
                  <a:lnTo>
                    <a:pt x="166" y="833"/>
                  </a:lnTo>
                  <a:lnTo>
                    <a:pt x="163" y="909"/>
                  </a:lnTo>
                  <a:lnTo>
                    <a:pt x="166" y="985"/>
                  </a:lnTo>
                  <a:lnTo>
                    <a:pt x="179" y="1059"/>
                  </a:lnTo>
                  <a:lnTo>
                    <a:pt x="196" y="1130"/>
                  </a:lnTo>
                  <a:lnTo>
                    <a:pt x="222" y="1198"/>
                  </a:lnTo>
                  <a:lnTo>
                    <a:pt x="253" y="1264"/>
                  </a:lnTo>
                  <a:lnTo>
                    <a:pt x="290" y="1325"/>
                  </a:lnTo>
                  <a:lnTo>
                    <a:pt x="334" y="1382"/>
                  </a:lnTo>
                  <a:lnTo>
                    <a:pt x="381" y="1436"/>
                  </a:lnTo>
                  <a:lnTo>
                    <a:pt x="434" y="1484"/>
                  </a:lnTo>
                  <a:lnTo>
                    <a:pt x="491" y="1526"/>
                  </a:lnTo>
                  <a:lnTo>
                    <a:pt x="553" y="1565"/>
                  </a:lnTo>
                  <a:lnTo>
                    <a:pt x="618" y="1596"/>
                  </a:lnTo>
                  <a:lnTo>
                    <a:pt x="686" y="1621"/>
                  </a:lnTo>
                  <a:lnTo>
                    <a:pt x="758" y="1639"/>
                  </a:lnTo>
                  <a:lnTo>
                    <a:pt x="831" y="1650"/>
                  </a:lnTo>
                  <a:lnTo>
                    <a:pt x="908" y="1654"/>
                  </a:lnTo>
                  <a:lnTo>
                    <a:pt x="984" y="1650"/>
                  </a:lnTo>
                  <a:lnTo>
                    <a:pt x="1058" y="1639"/>
                  </a:lnTo>
                  <a:lnTo>
                    <a:pt x="1129" y="1621"/>
                  </a:lnTo>
                  <a:lnTo>
                    <a:pt x="1197" y="1596"/>
                  </a:lnTo>
                  <a:lnTo>
                    <a:pt x="1263" y="1565"/>
                  </a:lnTo>
                  <a:lnTo>
                    <a:pt x="1324" y="1526"/>
                  </a:lnTo>
                  <a:lnTo>
                    <a:pt x="1381" y="1484"/>
                  </a:lnTo>
                  <a:lnTo>
                    <a:pt x="1434" y="1436"/>
                  </a:lnTo>
                  <a:lnTo>
                    <a:pt x="1483" y="1382"/>
                  </a:lnTo>
                  <a:lnTo>
                    <a:pt x="1525" y="1325"/>
                  </a:lnTo>
                  <a:lnTo>
                    <a:pt x="1562" y="1264"/>
                  </a:lnTo>
                  <a:lnTo>
                    <a:pt x="1594" y="1198"/>
                  </a:lnTo>
                  <a:lnTo>
                    <a:pt x="1619" y="1130"/>
                  </a:lnTo>
                  <a:lnTo>
                    <a:pt x="1638" y="1059"/>
                  </a:lnTo>
                  <a:lnTo>
                    <a:pt x="1649" y="985"/>
                  </a:lnTo>
                  <a:lnTo>
                    <a:pt x="1653" y="909"/>
                  </a:lnTo>
                  <a:lnTo>
                    <a:pt x="1649" y="833"/>
                  </a:lnTo>
                  <a:lnTo>
                    <a:pt x="1638" y="759"/>
                  </a:lnTo>
                  <a:lnTo>
                    <a:pt x="1619" y="687"/>
                  </a:lnTo>
                  <a:lnTo>
                    <a:pt x="1594" y="618"/>
                  </a:lnTo>
                  <a:lnTo>
                    <a:pt x="1562" y="554"/>
                  </a:lnTo>
                  <a:lnTo>
                    <a:pt x="1525" y="492"/>
                  </a:lnTo>
                  <a:lnTo>
                    <a:pt x="1483" y="435"/>
                  </a:lnTo>
                  <a:lnTo>
                    <a:pt x="1434" y="382"/>
                  </a:lnTo>
                  <a:lnTo>
                    <a:pt x="1381" y="334"/>
                  </a:lnTo>
                  <a:lnTo>
                    <a:pt x="1324" y="291"/>
                  </a:lnTo>
                  <a:lnTo>
                    <a:pt x="1263" y="253"/>
                  </a:lnTo>
                  <a:lnTo>
                    <a:pt x="1197" y="222"/>
                  </a:lnTo>
                  <a:lnTo>
                    <a:pt x="1129" y="197"/>
                  </a:lnTo>
                  <a:lnTo>
                    <a:pt x="1058" y="179"/>
                  </a:lnTo>
                  <a:lnTo>
                    <a:pt x="984" y="168"/>
                  </a:lnTo>
                  <a:lnTo>
                    <a:pt x="908" y="163"/>
                  </a:lnTo>
                  <a:close/>
                  <a:moveTo>
                    <a:pt x="908" y="0"/>
                  </a:moveTo>
                  <a:lnTo>
                    <a:pt x="988" y="4"/>
                  </a:lnTo>
                  <a:lnTo>
                    <a:pt x="1064" y="14"/>
                  </a:lnTo>
                  <a:lnTo>
                    <a:pt x="1139" y="30"/>
                  </a:lnTo>
                  <a:lnTo>
                    <a:pt x="1212" y="52"/>
                  </a:lnTo>
                  <a:lnTo>
                    <a:pt x="1282" y="81"/>
                  </a:lnTo>
                  <a:lnTo>
                    <a:pt x="1349" y="114"/>
                  </a:lnTo>
                  <a:lnTo>
                    <a:pt x="1413" y="154"/>
                  </a:lnTo>
                  <a:lnTo>
                    <a:pt x="1473" y="197"/>
                  </a:lnTo>
                  <a:lnTo>
                    <a:pt x="1528" y="247"/>
                  </a:lnTo>
                  <a:lnTo>
                    <a:pt x="1581" y="299"/>
                  </a:lnTo>
                  <a:lnTo>
                    <a:pt x="1629" y="356"/>
                  </a:lnTo>
                  <a:lnTo>
                    <a:pt x="1671" y="417"/>
                  </a:lnTo>
                  <a:lnTo>
                    <a:pt x="1715" y="412"/>
                  </a:lnTo>
                  <a:lnTo>
                    <a:pt x="1759" y="411"/>
                  </a:lnTo>
                  <a:lnTo>
                    <a:pt x="2191" y="411"/>
                  </a:lnTo>
                  <a:lnTo>
                    <a:pt x="2248" y="414"/>
                  </a:lnTo>
                  <a:lnTo>
                    <a:pt x="2304" y="422"/>
                  </a:lnTo>
                  <a:lnTo>
                    <a:pt x="2357" y="436"/>
                  </a:lnTo>
                  <a:lnTo>
                    <a:pt x="2409" y="456"/>
                  </a:lnTo>
                  <a:lnTo>
                    <a:pt x="2460" y="481"/>
                  </a:lnTo>
                  <a:lnTo>
                    <a:pt x="2507" y="510"/>
                  </a:lnTo>
                  <a:lnTo>
                    <a:pt x="2551" y="545"/>
                  </a:lnTo>
                  <a:lnTo>
                    <a:pt x="2593" y="585"/>
                  </a:lnTo>
                  <a:lnTo>
                    <a:pt x="2629" y="628"/>
                  </a:lnTo>
                  <a:lnTo>
                    <a:pt x="2661" y="676"/>
                  </a:lnTo>
                  <a:lnTo>
                    <a:pt x="2688" y="724"/>
                  </a:lnTo>
                  <a:lnTo>
                    <a:pt x="2710" y="776"/>
                  </a:lnTo>
                  <a:lnTo>
                    <a:pt x="2726" y="830"/>
                  </a:lnTo>
                  <a:lnTo>
                    <a:pt x="2736" y="884"/>
                  </a:lnTo>
                  <a:lnTo>
                    <a:pt x="2741" y="940"/>
                  </a:lnTo>
                  <a:lnTo>
                    <a:pt x="2741" y="997"/>
                  </a:lnTo>
                  <a:lnTo>
                    <a:pt x="2727" y="1193"/>
                  </a:lnTo>
                  <a:lnTo>
                    <a:pt x="2676" y="1979"/>
                  </a:lnTo>
                  <a:lnTo>
                    <a:pt x="2669" y="2044"/>
                  </a:lnTo>
                  <a:lnTo>
                    <a:pt x="2656" y="2107"/>
                  </a:lnTo>
                  <a:lnTo>
                    <a:pt x="2638" y="2169"/>
                  </a:lnTo>
                  <a:lnTo>
                    <a:pt x="2614" y="2228"/>
                  </a:lnTo>
                  <a:lnTo>
                    <a:pt x="2584" y="2285"/>
                  </a:lnTo>
                  <a:lnTo>
                    <a:pt x="2551" y="2338"/>
                  </a:lnTo>
                  <a:lnTo>
                    <a:pt x="2512" y="2388"/>
                  </a:lnTo>
                  <a:lnTo>
                    <a:pt x="2469" y="2435"/>
                  </a:lnTo>
                  <a:lnTo>
                    <a:pt x="2420" y="2477"/>
                  </a:lnTo>
                  <a:lnTo>
                    <a:pt x="2370" y="2516"/>
                  </a:lnTo>
                  <a:lnTo>
                    <a:pt x="2314" y="2551"/>
                  </a:lnTo>
                  <a:lnTo>
                    <a:pt x="2249" y="2582"/>
                  </a:lnTo>
                  <a:lnTo>
                    <a:pt x="2182" y="2607"/>
                  </a:lnTo>
                  <a:lnTo>
                    <a:pt x="2114" y="2624"/>
                  </a:lnTo>
                  <a:lnTo>
                    <a:pt x="2045" y="2634"/>
                  </a:lnTo>
                  <a:lnTo>
                    <a:pt x="1975" y="2638"/>
                  </a:lnTo>
                  <a:lnTo>
                    <a:pt x="1906" y="2634"/>
                  </a:lnTo>
                  <a:lnTo>
                    <a:pt x="1836" y="2624"/>
                  </a:lnTo>
                  <a:lnTo>
                    <a:pt x="1768" y="2607"/>
                  </a:lnTo>
                  <a:lnTo>
                    <a:pt x="1701" y="2582"/>
                  </a:lnTo>
                  <a:lnTo>
                    <a:pt x="1636" y="2551"/>
                  </a:lnTo>
                  <a:lnTo>
                    <a:pt x="1581" y="2516"/>
                  </a:lnTo>
                  <a:lnTo>
                    <a:pt x="1528" y="2477"/>
                  </a:lnTo>
                  <a:lnTo>
                    <a:pt x="1481" y="2435"/>
                  </a:lnTo>
                  <a:lnTo>
                    <a:pt x="1438" y="2388"/>
                  </a:lnTo>
                  <a:lnTo>
                    <a:pt x="1399" y="2338"/>
                  </a:lnTo>
                  <a:lnTo>
                    <a:pt x="1366" y="2285"/>
                  </a:lnTo>
                  <a:lnTo>
                    <a:pt x="1336" y="2228"/>
                  </a:lnTo>
                  <a:lnTo>
                    <a:pt x="1313" y="2169"/>
                  </a:lnTo>
                  <a:lnTo>
                    <a:pt x="1294" y="2107"/>
                  </a:lnTo>
                  <a:lnTo>
                    <a:pt x="1282" y="2044"/>
                  </a:lnTo>
                  <a:lnTo>
                    <a:pt x="1274" y="1979"/>
                  </a:lnTo>
                  <a:lnTo>
                    <a:pt x="1259" y="1747"/>
                  </a:lnTo>
                  <a:lnTo>
                    <a:pt x="1192" y="1772"/>
                  </a:lnTo>
                  <a:lnTo>
                    <a:pt x="1124" y="1792"/>
                  </a:lnTo>
                  <a:lnTo>
                    <a:pt x="1053" y="1806"/>
                  </a:lnTo>
                  <a:lnTo>
                    <a:pt x="981" y="1814"/>
                  </a:lnTo>
                  <a:lnTo>
                    <a:pt x="908" y="1818"/>
                  </a:lnTo>
                  <a:lnTo>
                    <a:pt x="825" y="1814"/>
                  </a:lnTo>
                  <a:lnTo>
                    <a:pt x="744" y="1803"/>
                  </a:lnTo>
                  <a:lnTo>
                    <a:pt x="666" y="1784"/>
                  </a:lnTo>
                  <a:lnTo>
                    <a:pt x="592" y="1761"/>
                  </a:lnTo>
                  <a:lnTo>
                    <a:pt x="519" y="1730"/>
                  </a:lnTo>
                  <a:lnTo>
                    <a:pt x="450" y="1694"/>
                  </a:lnTo>
                  <a:lnTo>
                    <a:pt x="385" y="1652"/>
                  </a:lnTo>
                  <a:lnTo>
                    <a:pt x="323" y="1603"/>
                  </a:lnTo>
                  <a:lnTo>
                    <a:pt x="265" y="1551"/>
                  </a:lnTo>
                  <a:lnTo>
                    <a:pt x="213" y="1494"/>
                  </a:lnTo>
                  <a:lnTo>
                    <a:pt x="166" y="1433"/>
                  </a:lnTo>
                  <a:lnTo>
                    <a:pt x="124" y="1367"/>
                  </a:lnTo>
                  <a:lnTo>
                    <a:pt x="87" y="1298"/>
                  </a:lnTo>
                  <a:lnTo>
                    <a:pt x="57" y="1226"/>
                  </a:lnTo>
                  <a:lnTo>
                    <a:pt x="32" y="1150"/>
                  </a:lnTo>
                  <a:lnTo>
                    <a:pt x="15" y="1072"/>
                  </a:lnTo>
                  <a:lnTo>
                    <a:pt x="4" y="991"/>
                  </a:lnTo>
                  <a:lnTo>
                    <a:pt x="0" y="909"/>
                  </a:lnTo>
                  <a:lnTo>
                    <a:pt x="4" y="826"/>
                  </a:lnTo>
                  <a:lnTo>
                    <a:pt x="15" y="745"/>
                  </a:lnTo>
                  <a:lnTo>
                    <a:pt x="32" y="667"/>
                  </a:lnTo>
                  <a:lnTo>
                    <a:pt x="57" y="592"/>
                  </a:lnTo>
                  <a:lnTo>
                    <a:pt x="87" y="519"/>
                  </a:lnTo>
                  <a:lnTo>
                    <a:pt x="124" y="451"/>
                  </a:lnTo>
                  <a:lnTo>
                    <a:pt x="166" y="385"/>
                  </a:lnTo>
                  <a:lnTo>
                    <a:pt x="213" y="324"/>
                  </a:lnTo>
                  <a:lnTo>
                    <a:pt x="265" y="267"/>
                  </a:lnTo>
                  <a:lnTo>
                    <a:pt x="323" y="214"/>
                  </a:lnTo>
                  <a:lnTo>
                    <a:pt x="385" y="166"/>
                  </a:lnTo>
                  <a:lnTo>
                    <a:pt x="450" y="124"/>
                  </a:lnTo>
                  <a:lnTo>
                    <a:pt x="519" y="88"/>
                  </a:lnTo>
                  <a:lnTo>
                    <a:pt x="592" y="57"/>
                  </a:lnTo>
                  <a:lnTo>
                    <a:pt x="666" y="32"/>
                  </a:lnTo>
                  <a:lnTo>
                    <a:pt x="744" y="15"/>
                  </a:lnTo>
                  <a:lnTo>
                    <a:pt x="825" y="4"/>
                  </a:lnTo>
                  <a:lnTo>
                    <a:pt x="90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4" name="Google Shape;10924;p24"/>
            <p:cNvSpPr/>
            <p:nvPr/>
          </p:nvSpPr>
          <p:spPr>
            <a:xfrm>
              <a:off x="3959" y="643"/>
              <a:ext cx="1059" cy="715"/>
            </a:xfrm>
            <a:custGeom>
              <a:rect b="b" l="l" r="r" t="t"/>
              <a:pathLst>
                <a:path extrusionOk="0" h="715" w="1059">
                  <a:moveTo>
                    <a:pt x="707" y="0"/>
                  </a:moveTo>
                  <a:lnTo>
                    <a:pt x="977" y="0"/>
                  </a:lnTo>
                  <a:lnTo>
                    <a:pt x="997" y="2"/>
                  </a:lnTo>
                  <a:lnTo>
                    <a:pt x="1015" y="10"/>
                  </a:lnTo>
                  <a:lnTo>
                    <a:pt x="1031" y="20"/>
                  </a:lnTo>
                  <a:lnTo>
                    <a:pt x="1043" y="33"/>
                  </a:lnTo>
                  <a:lnTo>
                    <a:pt x="1053" y="51"/>
                  </a:lnTo>
                  <a:lnTo>
                    <a:pt x="1058" y="65"/>
                  </a:lnTo>
                  <a:lnTo>
                    <a:pt x="1059" y="82"/>
                  </a:lnTo>
                  <a:lnTo>
                    <a:pt x="1059" y="82"/>
                  </a:lnTo>
                  <a:lnTo>
                    <a:pt x="1059" y="337"/>
                  </a:lnTo>
                  <a:lnTo>
                    <a:pt x="1057" y="359"/>
                  </a:lnTo>
                  <a:lnTo>
                    <a:pt x="1048" y="378"/>
                  </a:lnTo>
                  <a:lnTo>
                    <a:pt x="1036" y="395"/>
                  </a:lnTo>
                  <a:lnTo>
                    <a:pt x="1018" y="407"/>
                  </a:lnTo>
                  <a:lnTo>
                    <a:pt x="1000" y="416"/>
                  </a:lnTo>
                  <a:lnTo>
                    <a:pt x="977" y="418"/>
                  </a:lnTo>
                  <a:lnTo>
                    <a:pt x="956" y="416"/>
                  </a:lnTo>
                  <a:lnTo>
                    <a:pt x="936" y="407"/>
                  </a:lnTo>
                  <a:lnTo>
                    <a:pt x="920" y="395"/>
                  </a:lnTo>
                  <a:lnTo>
                    <a:pt x="908" y="378"/>
                  </a:lnTo>
                  <a:lnTo>
                    <a:pt x="899" y="359"/>
                  </a:lnTo>
                  <a:lnTo>
                    <a:pt x="897" y="337"/>
                  </a:lnTo>
                  <a:lnTo>
                    <a:pt x="897" y="279"/>
                  </a:lnTo>
                  <a:lnTo>
                    <a:pt x="567" y="608"/>
                  </a:lnTo>
                  <a:lnTo>
                    <a:pt x="549" y="622"/>
                  </a:lnTo>
                  <a:lnTo>
                    <a:pt x="529" y="631"/>
                  </a:lnTo>
                  <a:lnTo>
                    <a:pt x="510" y="633"/>
                  </a:lnTo>
                  <a:lnTo>
                    <a:pt x="489" y="631"/>
                  </a:lnTo>
                  <a:lnTo>
                    <a:pt x="469" y="622"/>
                  </a:lnTo>
                  <a:lnTo>
                    <a:pt x="451" y="608"/>
                  </a:lnTo>
                  <a:lnTo>
                    <a:pt x="336" y="494"/>
                  </a:lnTo>
                  <a:lnTo>
                    <a:pt x="139" y="691"/>
                  </a:lnTo>
                  <a:lnTo>
                    <a:pt x="121" y="704"/>
                  </a:lnTo>
                  <a:lnTo>
                    <a:pt x="103" y="712"/>
                  </a:lnTo>
                  <a:lnTo>
                    <a:pt x="82" y="715"/>
                  </a:lnTo>
                  <a:lnTo>
                    <a:pt x="61" y="712"/>
                  </a:lnTo>
                  <a:lnTo>
                    <a:pt x="41" y="704"/>
                  </a:lnTo>
                  <a:lnTo>
                    <a:pt x="23" y="691"/>
                  </a:lnTo>
                  <a:lnTo>
                    <a:pt x="11" y="674"/>
                  </a:lnTo>
                  <a:lnTo>
                    <a:pt x="2" y="654"/>
                  </a:lnTo>
                  <a:lnTo>
                    <a:pt x="0" y="633"/>
                  </a:lnTo>
                  <a:lnTo>
                    <a:pt x="2" y="613"/>
                  </a:lnTo>
                  <a:lnTo>
                    <a:pt x="11" y="593"/>
                  </a:lnTo>
                  <a:lnTo>
                    <a:pt x="23" y="576"/>
                  </a:lnTo>
                  <a:lnTo>
                    <a:pt x="279" y="320"/>
                  </a:lnTo>
                  <a:lnTo>
                    <a:pt x="296" y="308"/>
                  </a:lnTo>
                  <a:lnTo>
                    <a:pt x="316" y="299"/>
                  </a:lnTo>
                  <a:lnTo>
                    <a:pt x="336" y="296"/>
                  </a:lnTo>
                  <a:lnTo>
                    <a:pt x="357" y="299"/>
                  </a:lnTo>
                  <a:lnTo>
                    <a:pt x="377" y="308"/>
                  </a:lnTo>
                  <a:lnTo>
                    <a:pt x="394" y="320"/>
                  </a:lnTo>
                  <a:lnTo>
                    <a:pt x="510" y="436"/>
                  </a:lnTo>
                  <a:lnTo>
                    <a:pt x="781" y="164"/>
                  </a:lnTo>
                  <a:lnTo>
                    <a:pt x="707" y="164"/>
                  </a:lnTo>
                  <a:lnTo>
                    <a:pt x="685" y="161"/>
                  </a:lnTo>
                  <a:lnTo>
                    <a:pt x="665" y="152"/>
                  </a:lnTo>
                  <a:lnTo>
                    <a:pt x="649" y="140"/>
                  </a:lnTo>
                  <a:lnTo>
                    <a:pt x="636" y="123"/>
                  </a:lnTo>
                  <a:lnTo>
                    <a:pt x="627" y="104"/>
                  </a:lnTo>
                  <a:lnTo>
                    <a:pt x="625" y="82"/>
                  </a:lnTo>
                  <a:lnTo>
                    <a:pt x="627" y="61"/>
                  </a:lnTo>
                  <a:lnTo>
                    <a:pt x="636" y="41"/>
                  </a:lnTo>
                  <a:lnTo>
                    <a:pt x="649" y="25"/>
                  </a:lnTo>
                  <a:lnTo>
                    <a:pt x="665" y="11"/>
                  </a:lnTo>
                  <a:lnTo>
                    <a:pt x="685" y="3"/>
                  </a:lnTo>
                  <a:lnTo>
                    <a:pt x="70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5" name="Google Shape;10925;p24"/>
            <p:cNvSpPr/>
            <p:nvPr/>
          </p:nvSpPr>
          <p:spPr>
            <a:xfrm>
              <a:off x="6064" y="3787"/>
              <a:ext cx="706" cy="164"/>
            </a:xfrm>
            <a:custGeom>
              <a:rect b="b" l="l" r="r" t="t"/>
              <a:pathLst>
                <a:path extrusionOk="0" h="164" w="706">
                  <a:moveTo>
                    <a:pt x="81" y="0"/>
                  </a:moveTo>
                  <a:lnTo>
                    <a:pt x="624" y="0"/>
                  </a:lnTo>
                  <a:lnTo>
                    <a:pt x="645" y="2"/>
                  </a:lnTo>
                  <a:lnTo>
                    <a:pt x="665" y="11"/>
                  </a:lnTo>
                  <a:lnTo>
                    <a:pt x="681" y="24"/>
                  </a:lnTo>
                  <a:lnTo>
                    <a:pt x="695" y="41"/>
                  </a:lnTo>
                  <a:lnTo>
                    <a:pt x="702" y="60"/>
                  </a:lnTo>
                  <a:lnTo>
                    <a:pt x="706" y="82"/>
                  </a:lnTo>
                  <a:lnTo>
                    <a:pt x="702" y="103"/>
                  </a:lnTo>
                  <a:lnTo>
                    <a:pt x="695" y="123"/>
                  </a:lnTo>
                  <a:lnTo>
                    <a:pt x="681" y="139"/>
                  </a:lnTo>
                  <a:lnTo>
                    <a:pt x="665" y="153"/>
                  </a:lnTo>
                  <a:lnTo>
                    <a:pt x="645" y="160"/>
                  </a:lnTo>
                  <a:lnTo>
                    <a:pt x="624" y="164"/>
                  </a:lnTo>
                  <a:lnTo>
                    <a:pt x="81" y="164"/>
                  </a:lnTo>
                  <a:lnTo>
                    <a:pt x="60" y="160"/>
                  </a:lnTo>
                  <a:lnTo>
                    <a:pt x="40" y="153"/>
                  </a:lnTo>
                  <a:lnTo>
                    <a:pt x="24" y="139"/>
                  </a:lnTo>
                  <a:lnTo>
                    <a:pt x="11" y="123"/>
                  </a:lnTo>
                  <a:lnTo>
                    <a:pt x="3" y="103"/>
                  </a:lnTo>
                  <a:lnTo>
                    <a:pt x="0" y="82"/>
                  </a:lnTo>
                  <a:lnTo>
                    <a:pt x="3" y="60"/>
                  </a:lnTo>
                  <a:lnTo>
                    <a:pt x="11" y="41"/>
                  </a:lnTo>
                  <a:lnTo>
                    <a:pt x="24" y="24"/>
                  </a:lnTo>
                  <a:lnTo>
                    <a:pt x="40" y="11"/>
                  </a:lnTo>
                  <a:lnTo>
                    <a:pt x="60" y="2"/>
                  </a:lnTo>
                  <a:lnTo>
                    <a:pt x="8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6" name="Google Shape;10926;p24"/>
            <p:cNvSpPr/>
            <p:nvPr/>
          </p:nvSpPr>
          <p:spPr>
            <a:xfrm>
              <a:off x="6903" y="3787"/>
              <a:ext cx="203" cy="164"/>
            </a:xfrm>
            <a:custGeom>
              <a:rect b="b" l="l" r="r" t="t"/>
              <a:pathLst>
                <a:path extrusionOk="0" h="164" w="203">
                  <a:moveTo>
                    <a:pt x="80" y="0"/>
                  </a:moveTo>
                  <a:lnTo>
                    <a:pt x="123" y="0"/>
                  </a:lnTo>
                  <a:lnTo>
                    <a:pt x="144" y="2"/>
                  </a:lnTo>
                  <a:lnTo>
                    <a:pt x="164" y="11"/>
                  </a:lnTo>
                  <a:lnTo>
                    <a:pt x="180" y="24"/>
                  </a:lnTo>
                  <a:lnTo>
                    <a:pt x="192" y="41"/>
                  </a:lnTo>
                  <a:lnTo>
                    <a:pt x="201" y="60"/>
                  </a:lnTo>
                  <a:lnTo>
                    <a:pt x="203" y="82"/>
                  </a:lnTo>
                  <a:lnTo>
                    <a:pt x="201" y="103"/>
                  </a:lnTo>
                  <a:lnTo>
                    <a:pt x="192" y="123"/>
                  </a:lnTo>
                  <a:lnTo>
                    <a:pt x="180" y="139"/>
                  </a:lnTo>
                  <a:lnTo>
                    <a:pt x="164" y="153"/>
                  </a:lnTo>
                  <a:lnTo>
                    <a:pt x="144" y="160"/>
                  </a:lnTo>
                  <a:lnTo>
                    <a:pt x="123" y="164"/>
                  </a:lnTo>
                  <a:lnTo>
                    <a:pt x="80" y="164"/>
                  </a:lnTo>
                  <a:lnTo>
                    <a:pt x="59" y="160"/>
                  </a:lnTo>
                  <a:lnTo>
                    <a:pt x="39" y="153"/>
                  </a:lnTo>
                  <a:lnTo>
                    <a:pt x="23" y="139"/>
                  </a:lnTo>
                  <a:lnTo>
                    <a:pt x="11" y="123"/>
                  </a:lnTo>
                  <a:lnTo>
                    <a:pt x="2" y="103"/>
                  </a:lnTo>
                  <a:lnTo>
                    <a:pt x="0" y="82"/>
                  </a:lnTo>
                  <a:lnTo>
                    <a:pt x="2" y="60"/>
                  </a:lnTo>
                  <a:lnTo>
                    <a:pt x="11" y="41"/>
                  </a:lnTo>
                  <a:lnTo>
                    <a:pt x="23" y="24"/>
                  </a:lnTo>
                  <a:lnTo>
                    <a:pt x="39" y="11"/>
                  </a:lnTo>
                  <a:lnTo>
                    <a:pt x="59" y="2"/>
                  </a:lnTo>
                  <a:lnTo>
                    <a:pt x="8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27" name="Google Shape;10927;p24"/>
          <p:cNvGrpSpPr/>
          <p:nvPr/>
        </p:nvGrpSpPr>
        <p:grpSpPr>
          <a:xfrm>
            <a:off x="10742386" y="12936961"/>
            <a:ext cx="699800" cy="409839"/>
            <a:chOff x="1791" y="963"/>
            <a:chExt cx="4098" cy="2400"/>
          </a:xfrm>
        </p:grpSpPr>
        <p:sp>
          <p:nvSpPr>
            <p:cNvPr id="10928" name="Google Shape;10928;p24"/>
            <p:cNvSpPr/>
            <p:nvPr/>
          </p:nvSpPr>
          <p:spPr>
            <a:xfrm>
              <a:off x="4593" y="1183"/>
              <a:ext cx="791" cy="1110"/>
            </a:xfrm>
            <a:custGeom>
              <a:rect b="b" l="l" r="r" t="t"/>
              <a:pathLst>
                <a:path extrusionOk="0" h="1110" w="791">
                  <a:moveTo>
                    <a:pt x="473" y="403"/>
                  </a:moveTo>
                  <a:lnTo>
                    <a:pt x="445" y="423"/>
                  </a:lnTo>
                  <a:lnTo>
                    <a:pt x="414" y="442"/>
                  </a:lnTo>
                  <a:lnTo>
                    <a:pt x="377" y="461"/>
                  </a:lnTo>
                  <a:lnTo>
                    <a:pt x="335" y="480"/>
                  </a:lnTo>
                  <a:lnTo>
                    <a:pt x="288" y="496"/>
                  </a:lnTo>
                  <a:lnTo>
                    <a:pt x="234" y="508"/>
                  </a:lnTo>
                  <a:lnTo>
                    <a:pt x="176" y="519"/>
                  </a:lnTo>
                  <a:lnTo>
                    <a:pt x="191" y="756"/>
                  </a:lnTo>
                  <a:lnTo>
                    <a:pt x="197" y="790"/>
                  </a:lnTo>
                  <a:lnTo>
                    <a:pt x="207" y="822"/>
                  </a:lnTo>
                  <a:lnTo>
                    <a:pt x="223" y="852"/>
                  </a:lnTo>
                  <a:lnTo>
                    <a:pt x="243" y="879"/>
                  </a:lnTo>
                  <a:lnTo>
                    <a:pt x="268" y="903"/>
                  </a:lnTo>
                  <a:lnTo>
                    <a:pt x="296" y="921"/>
                  </a:lnTo>
                  <a:lnTo>
                    <a:pt x="329" y="935"/>
                  </a:lnTo>
                  <a:lnTo>
                    <a:pt x="361" y="944"/>
                  </a:lnTo>
                  <a:lnTo>
                    <a:pt x="394" y="947"/>
                  </a:lnTo>
                  <a:lnTo>
                    <a:pt x="428" y="944"/>
                  </a:lnTo>
                  <a:lnTo>
                    <a:pt x="461" y="935"/>
                  </a:lnTo>
                  <a:lnTo>
                    <a:pt x="494" y="921"/>
                  </a:lnTo>
                  <a:lnTo>
                    <a:pt x="522" y="903"/>
                  </a:lnTo>
                  <a:lnTo>
                    <a:pt x="547" y="879"/>
                  </a:lnTo>
                  <a:lnTo>
                    <a:pt x="567" y="852"/>
                  </a:lnTo>
                  <a:lnTo>
                    <a:pt x="583" y="822"/>
                  </a:lnTo>
                  <a:lnTo>
                    <a:pt x="593" y="790"/>
                  </a:lnTo>
                  <a:lnTo>
                    <a:pt x="598" y="756"/>
                  </a:lnTo>
                  <a:lnTo>
                    <a:pt x="618" y="464"/>
                  </a:lnTo>
                  <a:lnTo>
                    <a:pt x="575" y="451"/>
                  </a:lnTo>
                  <a:lnTo>
                    <a:pt x="538" y="438"/>
                  </a:lnTo>
                  <a:lnTo>
                    <a:pt x="510" y="425"/>
                  </a:lnTo>
                  <a:lnTo>
                    <a:pt x="490" y="414"/>
                  </a:lnTo>
                  <a:lnTo>
                    <a:pt x="473" y="403"/>
                  </a:lnTo>
                  <a:close/>
                  <a:moveTo>
                    <a:pt x="596" y="209"/>
                  </a:moveTo>
                  <a:lnTo>
                    <a:pt x="572" y="273"/>
                  </a:lnTo>
                  <a:lnTo>
                    <a:pt x="577" y="276"/>
                  </a:lnTo>
                  <a:lnTo>
                    <a:pt x="584" y="280"/>
                  </a:lnTo>
                  <a:lnTo>
                    <a:pt x="591" y="282"/>
                  </a:lnTo>
                  <a:lnTo>
                    <a:pt x="599" y="286"/>
                  </a:lnTo>
                  <a:lnTo>
                    <a:pt x="612" y="291"/>
                  </a:lnTo>
                  <a:lnTo>
                    <a:pt x="628" y="297"/>
                  </a:lnTo>
                  <a:lnTo>
                    <a:pt x="627" y="273"/>
                  </a:lnTo>
                  <a:lnTo>
                    <a:pt x="620" y="250"/>
                  </a:lnTo>
                  <a:lnTo>
                    <a:pt x="609" y="229"/>
                  </a:lnTo>
                  <a:lnTo>
                    <a:pt x="596" y="209"/>
                  </a:lnTo>
                  <a:close/>
                  <a:moveTo>
                    <a:pt x="295" y="163"/>
                  </a:moveTo>
                  <a:lnTo>
                    <a:pt x="268" y="166"/>
                  </a:lnTo>
                  <a:lnTo>
                    <a:pt x="243" y="173"/>
                  </a:lnTo>
                  <a:lnTo>
                    <a:pt x="218" y="187"/>
                  </a:lnTo>
                  <a:lnTo>
                    <a:pt x="198" y="206"/>
                  </a:lnTo>
                  <a:lnTo>
                    <a:pt x="181" y="227"/>
                  </a:lnTo>
                  <a:lnTo>
                    <a:pt x="170" y="251"/>
                  </a:lnTo>
                  <a:lnTo>
                    <a:pt x="163" y="278"/>
                  </a:lnTo>
                  <a:lnTo>
                    <a:pt x="162" y="305"/>
                  </a:lnTo>
                  <a:lnTo>
                    <a:pt x="165" y="356"/>
                  </a:lnTo>
                  <a:lnTo>
                    <a:pt x="213" y="346"/>
                  </a:lnTo>
                  <a:lnTo>
                    <a:pt x="255" y="335"/>
                  </a:lnTo>
                  <a:lnTo>
                    <a:pt x="293" y="321"/>
                  </a:lnTo>
                  <a:lnTo>
                    <a:pt x="322" y="306"/>
                  </a:lnTo>
                  <a:lnTo>
                    <a:pt x="348" y="291"/>
                  </a:lnTo>
                  <a:lnTo>
                    <a:pt x="370" y="276"/>
                  </a:lnTo>
                  <a:lnTo>
                    <a:pt x="386" y="263"/>
                  </a:lnTo>
                  <a:lnTo>
                    <a:pt x="398" y="251"/>
                  </a:lnTo>
                  <a:lnTo>
                    <a:pt x="407" y="242"/>
                  </a:lnTo>
                  <a:lnTo>
                    <a:pt x="412" y="234"/>
                  </a:lnTo>
                  <a:lnTo>
                    <a:pt x="439" y="163"/>
                  </a:lnTo>
                  <a:lnTo>
                    <a:pt x="295" y="163"/>
                  </a:lnTo>
                  <a:close/>
                  <a:moveTo>
                    <a:pt x="295" y="0"/>
                  </a:moveTo>
                  <a:lnTo>
                    <a:pt x="494" y="0"/>
                  </a:lnTo>
                  <a:lnTo>
                    <a:pt x="535" y="2"/>
                  </a:lnTo>
                  <a:lnTo>
                    <a:pt x="575" y="11"/>
                  </a:lnTo>
                  <a:lnTo>
                    <a:pt x="612" y="25"/>
                  </a:lnTo>
                  <a:lnTo>
                    <a:pt x="648" y="43"/>
                  </a:lnTo>
                  <a:lnTo>
                    <a:pt x="681" y="65"/>
                  </a:lnTo>
                  <a:lnTo>
                    <a:pt x="711" y="94"/>
                  </a:lnTo>
                  <a:lnTo>
                    <a:pt x="737" y="125"/>
                  </a:lnTo>
                  <a:lnTo>
                    <a:pt x="758" y="160"/>
                  </a:lnTo>
                  <a:lnTo>
                    <a:pt x="774" y="197"/>
                  </a:lnTo>
                  <a:lnTo>
                    <a:pt x="784" y="235"/>
                  </a:lnTo>
                  <a:lnTo>
                    <a:pt x="791" y="275"/>
                  </a:lnTo>
                  <a:lnTo>
                    <a:pt x="791" y="316"/>
                  </a:lnTo>
                  <a:lnTo>
                    <a:pt x="784" y="407"/>
                  </a:lnTo>
                  <a:lnTo>
                    <a:pt x="762" y="766"/>
                  </a:lnTo>
                  <a:lnTo>
                    <a:pt x="756" y="813"/>
                  </a:lnTo>
                  <a:lnTo>
                    <a:pt x="743" y="858"/>
                  </a:lnTo>
                  <a:lnTo>
                    <a:pt x="727" y="900"/>
                  </a:lnTo>
                  <a:lnTo>
                    <a:pt x="705" y="940"/>
                  </a:lnTo>
                  <a:lnTo>
                    <a:pt x="679" y="976"/>
                  </a:lnTo>
                  <a:lnTo>
                    <a:pt x="647" y="1009"/>
                  </a:lnTo>
                  <a:lnTo>
                    <a:pt x="612" y="1039"/>
                  </a:lnTo>
                  <a:lnTo>
                    <a:pt x="572" y="1064"/>
                  </a:lnTo>
                  <a:lnTo>
                    <a:pt x="530" y="1084"/>
                  </a:lnTo>
                  <a:lnTo>
                    <a:pt x="485" y="1099"/>
                  </a:lnTo>
                  <a:lnTo>
                    <a:pt x="440" y="1107"/>
                  </a:lnTo>
                  <a:lnTo>
                    <a:pt x="394" y="1110"/>
                  </a:lnTo>
                  <a:lnTo>
                    <a:pt x="350" y="1107"/>
                  </a:lnTo>
                  <a:lnTo>
                    <a:pt x="305" y="1099"/>
                  </a:lnTo>
                  <a:lnTo>
                    <a:pt x="260" y="1084"/>
                  </a:lnTo>
                  <a:lnTo>
                    <a:pt x="218" y="1064"/>
                  </a:lnTo>
                  <a:lnTo>
                    <a:pt x="178" y="1039"/>
                  </a:lnTo>
                  <a:lnTo>
                    <a:pt x="142" y="1009"/>
                  </a:lnTo>
                  <a:lnTo>
                    <a:pt x="111" y="976"/>
                  </a:lnTo>
                  <a:lnTo>
                    <a:pt x="85" y="940"/>
                  </a:lnTo>
                  <a:lnTo>
                    <a:pt x="63" y="900"/>
                  </a:lnTo>
                  <a:lnTo>
                    <a:pt x="45" y="858"/>
                  </a:lnTo>
                  <a:lnTo>
                    <a:pt x="34" y="813"/>
                  </a:lnTo>
                  <a:lnTo>
                    <a:pt x="28" y="766"/>
                  </a:lnTo>
                  <a:lnTo>
                    <a:pt x="8" y="451"/>
                  </a:lnTo>
                  <a:lnTo>
                    <a:pt x="0" y="316"/>
                  </a:lnTo>
                  <a:lnTo>
                    <a:pt x="0" y="275"/>
                  </a:lnTo>
                  <a:lnTo>
                    <a:pt x="5" y="235"/>
                  </a:lnTo>
                  <a:lnTo>
                    <a:pt x="16" y="197"/>
                  </a:lnTo>
                  <a:lnTo>
                    <a:pt x="32" y="160"/>
                  </a:lnTo>
                  <a:lnTo>
                    <a:pt x="53" y="125"/>
                  </a:lnTo>
                  <a:lnTo>
                    <a:pt x="79" y="94"/>
                  </a:lnTo>
                  <a:lnTo>
                    <a:pt x="109" y="65"/>
                  </a:lnTo>
                  <a:lnTo>
                    <a:pt x="141" y="43"/>
                  </a:lnTo>
                  <a:lnTo>
                    <a:pt x="177" y="25"/>
                  </a:lnTo>
                  <a:lnTo>
                    <a:pt x="216" y="11"/>
                  </a:lnTo>
                  <a:lnTo>
                    <a:pt x="255" y="2"/>
                  </a:lnTo>
                  <a:lnTo>
                    <a:pt x="29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29" name="Google Shape;10929;p24"/>
            <p:cNvSpPr/>
            <p:nvPr/>
          </p:nvSpPr>
          <p:spPr>
            <a:xfrm>
              <a:off x="1791" y="2351"/>
              <a:ext cx="4098" cy="1012"/>
            </a:xfrm>
            <a:custGeom>
              <a:rect b="b" l="l" r="r" t="t"/>
              <a:pathLst>
                <a:path extrusionOk="0" h="1012" w="4098">
                  <a:moveTo>
                    <a:pt x="1469" y="268"/>
                  </a:moveTo>
                  <a:lnTo>
                    <a:pt x="1411" y="288"/>
                  </a:lnTo>
                  <a:lnTo>
                    <a:pt x="1354" y="314"/>
                  </a:lnTo>
                  <a:lnTo>
                    <a:pt x="1301" y="346"/>
                  </a:lnTo>
                  <a:lnTo>
                    <a:pt x="1252" y="384"/>
                  </a:lnTo>
                  <a:lnTo>
                    <a:pt x="1208" y="427"/>
                  </a:lnTo>
                  <a:lnTo>
                    <a:pt x="1169" y="474"/>
                  </a:lnTo>
                  <a:lnTo>
                    <a:pt x="1135" y="526"/>
                  </a:lnTo>
                  <a:lnTo>
                    <a:pt x="1108" y="582"/>
                  </a:lnTo>
                  <a:lnTo>
                    <a:pt x="1085" y="640"/>
                  </a:lnTo>
                  <a:lnTo>
                    <a:pt x="1070" y="702"/>
                  </a:lnTo>
                  <a:lnTo>
                    <a:pt x="1044" y="850"/>
                  </a:lnTo>
                  <a:lnTo>
                    <a:pt x="3051" y="850"/>
                  </a:lnTo>
                  <a:lnTo>
                    <a:pt x="3025" y="702"/>
                  </a:lnTo>
                  <a:lnTo>
                    <a:pt x="3010" y="640"/>
                  </a:lnTo>
                  <a:lnTo>
                    <a:pt x="2988" y="582"/>
                  </a:lnTo>
                  <a:lnTo>
                    <a:pt x="2960" y="526"/>
                  </a:lnTo>
                  <a:lnTo>
                    <a:pt x="2926" y="474"/>
                  </a:lnTo>
                  <a:lnTo>
                    <a:pt x="2887" y="427"/>
                  </a:lnTo>
                  <a:lnTo>
                    <a:pt x="2843" y="384"/>
                  </a:lnTo>
                  <a:lnTo>
                    <a:pt x="2794" y="346"/>
                  </a:lnTo>
                  <a:lnTo>
                    <a:pt x="2742" y="314"/>
                  </a:lnTo>
                  <a:lnTo>
                    <a:pt x="2685" y="288"/>
                  </a:lnTo>
                  <a:lnTo>
                    <a:pt x="2625" y="268"/>
                  </a:lnTo>
                  <a:lnTo>
                    <a:pt x="2105" y="788"/>
                  </a:lnTo>
                  <a:lnTo>
                    <a:pt x="2087" y="801"/>
                  </a:lnTo>
                  <a:lnTo>
                    <a:pt x="2069" y="809"/>
                  </a:lnTo>
                  <a:lnTo>
                    <a:pt x="2048" y="811"/>
                  </a:lnTo>
                  <a:lnTo>
                    <a:pt x="2027" y="809"/>
                  </a:lnTo>
                  <a:lnTo>
                    <a:pt x="2007" y="801"/>
                  </a:lnTo>
                  <a:lnTo>
                    <a:pt x="1989" y="788"/>
                  </a:lnTo>
                  <a:lnTo>
                    <a:pt x="1469" y="268"/>
                  </a:lnTo>
                  <a:close/>
                  <a:moveTo>
                    <a:pt x="1681" y="249"/>
                  </a:moveTo>
                  <a:lnTo>
                    <a:pt x="2048" y="615"/>
                  </a:lnTo>
                  <a:lnTo>
                    <a:pt x="2414" y="249"/>
                  </a:lnTo>
                  <a:lnTo>
                    <a:pt x="2336" y="249"/>
                  </a:lnTo>
                  <a:lnTo>
                    <a:pt x="2105" y="480"/>
                  </a:lnTo>
                  <a:lnTo>
                    <a:pt x="2089" y="494"/>
                  </a:lnTo>
                  <a:lnTo>
                    <a:pt x="2069" y="501"/>
                  </a:lnTo>
                  <a:lnTo>
                    <a:pt x="2048" y="504"/>
                  </a:lnTo>
                  <a:lnTo>
                    <a:pt x="2028" y="501"/>
                  </a:lnTo>
                  <a:lnTo>
                    <a:pt x="2008" y="494"/>
                  </a:lnTo>
                  <a:lnTo>
                    <a:pt x="1991" y="481"/>
                  </a:lnTo>
                  <a:lnTo>
                    <a:pt x="1755" y="249"/>
                  </a:lnTo>
                  <a:lnTo>
                    <a:pt x="1681" y="249"/>
                  </a:lnTo>
                  <a:close/>
                  <a:moveTo>
                    <a:pt x="2874" y="164"/>
                  </a:moveTo>
                  <a:lnTo>
                    <a:pt x="2844" y="165"/>
                  </a:lnTo>
                  <a:lnTo>
                    <a:pt x="2814" y="167"/>
                  </a:lnTo>
                  <a:lnTo>
                    <a:pt x="2871" y="202"/>
                  </a:lnTo>
                  <a:lnTo>
                    <a:pt x="2926" y="242"/>
                  </a:lnTo>
                  <a:lnTo>
                    <a:pt x="2977" y="286"/>
                  </a:lnTo>
                  <a:lnTo>
                    <a:pt x="3023" y="335"/>
                  </a:lnTo>
                  <a:lnTo>
                    <a:pt x="3065" y="387"/>
                  </a:lnTo>
                  <a:lnTo>
                    <a:pt x="3101" y="444"/>
                  </a:lnTo>
                  <a:lnTo>
                    <a:pt x="3132" y="505"/>
                  </a:lnTo>
                  <a:lnTo>
                    <a:pt x="3158" y="568"/>
                  </a:lnTo>
                  <a:lnTo>
                    <a:pt x="3919" y="568"/>
                  </a:lnTo>
                  <a:lnTo>
                    <a:pt x="3903" y="482"/>
                  </a:lnTo>
                  <a:lnTo>
                    <a:pt x="3891" y="432"/>
                  </a:lnTo>
                  <a:lnTo>
                    <a:pt x="3871" y="383"/>
                  </a:lnTo>
                  <a:lnTo>
                    <a:pt x="3845" y="339"/>
                  </a:lnTo>
                  <a:lnTo>
                    <a:pt x="3814" y="298"/>
                  </a:lnTo>
                  <a:lnTo>
                    <a:pt x="3778" y="260"/>
                  </a:lnTo>
                  <a:lnTo>
                    <a:pt x="3737" y="229"/>
                  </a:lnTo>
                  <a:lnTo>
                    <a:pt x="3692" y="203"/>
                  </a:lnTo>
                  <a:lnTo>
                    <a:pt x="3643" y="184"/>
                  </a:lnTo>
                  <a:lnTo>
                    <a:pt x="3593" y="170"/>
                  </a:lnTo>
                  <a:lnTo>
                    <a:pt x="3557" y="165"/>
                  </a:lnTo>
                  <a:lnTo>
                    <a:pt x="3521" y="164"/>
                  </a:lnTo>
                  <a:lnTo>
                    <a:pt x="3455" y="164"/>
                  </a:lnTo>
                  <a:lnTo>
                    <a:pt x="3255" y="363"/>
                  </a:lnTo>
                  <a:lnTo>
                    <a:pt x="3237" y="376"/>
                  </a:lnTo>
                  <a:lnTo>
                    <a:pt x="3218" y="384"/>
                  </a:lnTo>
                  <a:lnTo>
                    <a:pt x="3196" y="387"/>
                  </a:lnTo>
                  <a:lnTo>
                    <a:pt x="3175" y="384"/>
                  </a:lnTo>
                  <a:lnTo>
                    <a:pt x="3157" y="376"/>
                  </a:lnTo>
                  <a:lnTo>
                    <a:pt x="3139" y="363"/>
                  </a:lnTo>
                  <a:lnTo>
                    <a:pt x="2938" y="164"/>
                  </a:lnTo>
                  <a:lnTo>
                    <a:pt x="2874" y="164"/>
                  </a:lnTo>
                  <a:close/>
                  <a:moveTo>
                    <a:pt x="577" y="164"/>
                  </a:moveTo>
                  <a:lnTo>
                    <a:pt x="541" y="165"/>
                  </a:lnTo>
                  <a:lnTo>
                    <a:pt x="505" y="170"/>
                  </a:lnTo>
                  <a:lnTo>
                    <a:pt x="455" y="184"/>
                  </a:lnTo>
                  <a:lnTo>
                    <a:pt x="406" y="203"/>
                  </a:lnTo>
                  <a:lnTo>
                    <a:pt x="361" y="229"/>
                  </a:lnTo>
                  <a:lnTo>
                    <a:pt x="320" y="260"/>
                  </a:lnTo>
                  <a:lnTo>
                    <a:pt x="284" y="298"/>
                  </a:lnTo>
                  <a:lnTo>
                    <a:pt x="253" y="339"/>
                  </a:lnTo>
                  <a:lnTo>
                    <a:pt x="227" y="383"/>
                  </a:lnTo>
                  <a:lnTo>
                    <a:pt x="207" y="432"/>
                  </a:lnTo>
                  <a:lnTo>
                    <a:pt x="195" y="482"/>
                  </a:lnTo>
                  <a:lnTo>
                    <a:pt x="179" y="568"/>
                  </a:lnTo>
                  <a:lnTo>
                    <a:pt x="938" y="568"/>
                  </a:lnTo>
                  <a:lnTo>
                    <a:pt x="962" y="505"/>
                  </a:lnTo>
                  <a:lnTo>
                    <a:pt x="995" y="444"/>
                  </a:lnTo>
                  <a:lnTo>
                    <a:pt x="1031" y="387"/>
                  </a:lnTo>
                  <a:lnTo>
                    <a:pt x="1073" y="335"/>
                  </a:lnTo>
                  <a:lnTo>
                    <a:pt x="1119" y="285"/>
                  </a:lnTo>
                  <a:lnTo>
                    <a:pt x="1170" y="242"/>
                  </a:lnTo>
                  <a:lnTo>
                    <a:pt x="1224" y="202"/>
                  </a:lnTo>
                  <a:lnTo>
                    <a:pt x="1283" y="167"/>
                  </a:lnTo>
                  <a:lnTo>
                    <a:pt x="1224" y="164"/>
                  </a:lnTo>
                  <a:lnTo>
                    <a:pt x="1160" y="164"/>
                  </a:lnTo>
                  <a:lnTo>
                    <a:pt x="959" y="363"/>
                  </a:lnTo>
                  <a:lnTo>
                    <a:pt x="941" y="377"/>
                  </a:lnTo>
                  <a:lnTo>
                    <a:pt x="921" y="384"/>
                  </a:lnTo>
                  <a:lnTo>
                    <a:pt x="902" y="387"/>
                  </a:lnTo>
                  <a:lnTo>
                    <a:pt x="880" y="384"/>
                  </a:lnTo>
                  <a:lnTo>
                    <a:pt x="861" y="377"/>
                  </a:lnTo>
                  <a:lnTo>
                    <a:pt x="843" y="363"/>
                  </a:lnTo>
                  <a:lnTo>
                    <a:pt x="643" y="164"/>
                  </a:lnTo>
                  <a:lnTo>
                    <a:pt x="577" y="164"/>
                  </a:lnTo>
                  <a:close/>
                  <a:moveTo>
                    <a:pt x="577" y="0"/>
                  </a:moveTo>
                  <a:lnTo>
                    <a:pt x="677" y="0"/>
                  </a:lnTo>
                  <a:lnTo>
                    <a:pt x="698" y="2"/>
                  </a:lnTo>
                  <a:lnTo>
                    <a:pt x="718" y="11"/>
                  </a:lnTo>
                  <a:lnTo>
                    <a:pt x="734" y="24"/>
                  </a:lnTo>
                  <a:lnTo>
                    <a:pt x="902" y="191"/>
                  </a:lnTo>
                  <a:lnTo>
                    <a:pt x="1068" y="24"/>
                  </a:lnTo>
                  <a:lnTo>
                    <a:pt x="1084" y="11"/>
                  </a:lnTo>
                  <a:lnTo>
                    <a:pt x="1104" y="2"/>
                  </a:lnTo>
                  <a:lnTo>
                    <a:pt x="1125" y="0"/>
                  </a:lnTo>
                  <a:lnTo>
                    <a:pt x="1224" y="0"/>
                  </a:lnTo>
                  <a:lnTo>
                    <a:pt x="1275" y="2"/>
                  </a:lnTo>
                  <a:lnTo>
                    <a:pt x="1328" y="10"/>
                  </a:lnTo>
                  <a:lnTo>
                    <a:pt x="1381" y="22"/>
                  </a:lnTo>
                  <a:lnTo>
                    <a:pt x="1432" y="41"/>
                  </a:lnTo>
                  <a:lnTo>
                    <a:pt x="1481" y="63"/>
                  </a:lnTo>
                  <a:lnTo>
                    <a:pt x="1529" y="92"/>
                  </a:lnTo>
                  <a:lnTo>
                    <a:pt x="1571" y="88"/>
                  </a:lnTo>
                  <a:lnTo>
                    <a:pt x="1613" y="86"/>
                  </a:lnTo>
                  <a:lnTo>
                    <a:pt x="1788" y="86"/>
                  </a:lnTo>
                  <a:lnTo>
                    <a:pt x="1809" y="89"/>
                  </a:lnTo>
                  <a:lnTo>
                    <a:pt x="1828" y="97"/>
                  </a:lnTo>
                  <a:lnTo>
                    <a:pt x="1845" y="109"/>
                  </a:lnTo>
                  <a:lnTo>
                    <a:pt x="2047" y="308"/>
                  </a:lnTo>
                  <a:lnTo>
                    <a:pt x="2244" y="110"/>
                  </a:lnTo>
                  <a:lnTo>
                    <a:pt x="2261" y="97"/>
                  </a:lnTo>
                  <a:lnTo>
                    <a:pt x="2281" y="89"/>
                  </a:lnTo>
                  <a:lnTo>
                    <a:pt x="2302" y="86"/>
                  </a:lnTo>
                  <a:lnTo>
                    <a:pt x="2482" y="86"/>
                  </a:lnTo>
                  <a:lnTo>
                    <a:pt x="2526" y="88"/>
                  </a:lnTo>
                  <a:lnTo>
                    <a:pt x="2569" y="92"/>
                  </a:lnTo>
                  <a:lnTo>
                    <a:pt x="2617" y="63"/>
                  </a:lnTo>
                  <a:lnTo>
                    <a:pt x="2666" y="41"/>
                  </a:lnTo>
                  <a:lnTo>
                    <a:pt x="2717" y="22"/>
                  </a:lnTo>
                  <a:lnTo>
                    <a:pt x="2770" y="10"/>
                  </a:lnTo>
                  <a:lnTo>
                    <a:pt x="2823" y="2"/>
                  </a:lnTo>
                  <a:lnTo>
                    <a:pt x="2874" y="0"/>
                  </a:lnTo>
                  <a:lnTo>
                    <a:pt x="2973" y="0"/>
                  </a:lnTo>
                  <a:lnTo>
                    <a:pt x="2994" y="2"/>
                  </a:lnTo>
                  <a:lnTo>
                    <a:pt x="3014" y="11"/>
                  </a:lnTo>
                  <a:lnTo>
                    <a:pt x="3030" y="24"/>
                  </a:lnTo>
                  <a:lnTo>
                    <a:pt x="3196" y="191"/>
                  </a:lnTo>
                  <a:lnTo>
                    <a:pt x="3364" y="24"/>
                  </a:lnTo>
                  <a:lnTo>
                    <a:pt x="3380" y="11"/>
                  </a:lnTo>
                  <a:lnTo>
                    <a:pt x="3400" y="2"/>
                  </a:lnTo>
                  <a:lnTo>
                    <a:pt x="3421" y="0"/>
                  </a:lnTo>
                  <a:lnTo>
                    <a:pt x="3521" y="0"/>
                  </a:lnTo>
                  <a:lnTo>
                    <a:pt x="3571" y="2"/>
                  </a:lnTo>
                  <a:lnTo>
                    <a:pt x="3622" y="10"/>
                  </a:lnTo>
                  <a:lnTo>
                    <a:pt x="3682" y="25"/>
                  </a:lnTo>
                  <a:lnTo>
                    <a:pt x="3739" y="46"/>
                  </a:lnTo>
                  <a:lnTo>
                    <a:pt x="3794" y="72"/>
                  </a:lnTo>
                  <a:lnTo>
                    <a:pt x="3843" y="105"/>
                  </a:lnTo>
                  <a:lnTo>
                    <a:pt x="3891" y="143"/>
                  </a:lnTo>
                  <a:lnTo>
                    <a:pt x="3933" y="185"/>
                  </a:lnTo>
                  <a:lnTo>
                    <a:pt x="3970" y="232"/>
                  </a:lnTo>
                  <a:lnTo>
                    <a:pt x="4002" y="283"/>
                  </a:lnTo>
                  <a:lnTo>
                    <a:pt x="4028" y="336"/>
                  </a:lnTo>
                  <a:lnTo>
                    <a:pt x="4050" y="393"/>
                  </a:lnTo>
                  <a:lnTo>
                    <a:pt x="4063" y="454"/>
                  </a:lnTo>
                  <a:lnTo>
                    <a:pt x="4097" y="635"/>
                  </a:lnTo>
                  <a:lnTo>
                    <a:pt x="4098" y="652"/>
                  </a:lnTo>
                  <a:lnTo>
                    <a:pt x="4096" y="670"/>
                  </a:lnTo>
                  <a:lnTo>
                    <a:pt x="4089" y="686"/>
                  </a:lnTo>
                  <a:lnTo>
                    <a:pt x="4079" y="702"/>
                  </a:lnTo>
                  <a:lnTo>
                    <a:pt x="4066" y="714"/>
                  </a:lnTo>
                  <a:lnTo>
                    <a:pt x="4051" y="723"/>
                  </a:lnTo>
                  <a:lnTo>
                    <a:pt x="4035" y="729"/>
                  </a:lnTo>
                  <a:lnTo>
                    <a:pt x="4016" y="730"/>
                  </a:lnTo>
                  <a:lnTo>
                    <a:pt x="3196" y="730"/>
                  </a:lnTo>
                  <a:lnTo>
                    <a:pt x="3230" y="917"/>
                  </a:lnTo>
                  <a:lnTo>
                    <a:pt x="3231" y="934"/>
                  </a:lnTo>
                  <a:lnTo>
                    <a:pt x="3227" y="951"/>
                  </a:lnTo>
                  <a:lnTo>
                    <a:pt x="3221" y="967"/>
                  </a:lnTo>
                  <a:lnTo>
                    <a:pt x="3211" y="982"/>
                  </a:lnTo>
                  <a:lnTo>
                    <a:pt x="3199" y="995"/>
                  </a:lnTo>
                  <a:lnTo>
                    <a:pt x="3184" y="1005"/>
                  </a:lnTo>
                  <a:lnTo>
                    <a:pt x="3167" y="1010"/>
                  </a:lnTo>
                  <a:lnTo>
                    <a:pt x="3149" y="1012"/>
                  </a:lnTo>
                  <a:lnTo>
                    <a:pt x="946" y="1012"/>
                  </a:lnTo>
                  <a:lnTo>
                    <a:pt x="929" y="1010"/>
                  </a:lnTo>
                  <a:lnTo>
                    <a:pt x="911" y="1005"/>
                  </a:lnTo>
                  <a:lnTo>
                    <a:pt x="897" y="995"/>
                  </a:lnTo>
                  <a:lnTo>
                    <a:pt x="883" y="982"/>
                  </a:lnTo>
                  <a:lnTo>
                    <a:pt x="874" y="967"/>
                  </a:lnTo>
                  <a:lnTo>
                    <a:pt x="867" y="951"/>
                  </a:lnTo>
                  <a:lnTo>
                    <a:pt x="864" y="934"/>
                  </a:lnTo>
                  <a:lnTo>
                    <a:pt x="866" y="917"/>
                  </a:lnTo>
                  <a:lnTo>
                    <a:pt x="899" y="730"/>
                  </a:lnTo>
                  <a:lnTo>
                    <a:pt x="82" y="730"/>
                  </a:lnTo>
                  <a:lnTo>
                    <a:pt x="63" y="729"/>
                  </a:lnTo>
                  <a:lnTo>
                    <a:pt x="47" y="723"/>
                  </a:lnTo>
                  <a:lnTo>
                    <a:pt x="32" y="714"/>
                  </a:lnTo>
                  <a:lnTo>
                    <a:pt x="19" y="702"/>
                  </a:lnTo>
                  <a:lnTo>
                    <a:pt x="9" y="686"/>
                  </a:lnTo>
                  <a:lnTo>
                    <a:pt x="2" y="670"/>
                  </a:lnTo>
                  <a:lnTo>
                    <a:pt x="0" y="652"/>
                  </a:lnTo>
                  <a:lnTo>
                    <a:pt x="1" y="635"/>
                  </a:lnTo>
                  <a:lnTo>
                    <a:pt x="35" y="454"/>
                  </a:lnTo>
                  <a:lnTo>
                    <a:pt x="48" y="393"/>
                  </a:lnTo>
                  <a:lnTo>
                    <a:pt x="70" y="336"/>
                  </a:lnTo>
                  <a:lnTo>
                    <a:pt x="96" y="283"/>
                  </a:lnTo>
                  <a:lnTo>
                    <a:pt x="128" y="232"/>
                  </a:lnTo>
                  <a:lnTo>
                    <a:pt x="165" y="185"/>
                  </a:lnTo>
                  <a:lnTo>
                    <a:pt x="207" y="143"/>
                  </a:lnTo>
                  <a:lnTo>
                    <a:pt x="255" y="105"/>
                  </a:lnTo>
                  <a:lnTo>
                    <a:pt x="304" y="72"/>
                  </a:lnTo>
                  <a:lnTo>
                    <a:pt x="359" y="46"/>
                  </a:lnTo>
                  <a:lnTo>
                    <a:pt x="416" y="25"/>
                  </a:lnTo>
                  <a:lnTo>
                    <a:pt x="476" y="10"/>
                  </a:lnTo>
                  <a:lnTo>
                    <a:pt x="527" y="2"/>
                  </a:lnTo>
                  <a:lnTo>
                    <a:pt x="57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0" name="Google Shape;10930;p24"/>
            <p:cNvSpPr/>
            <p:nvPr/>
          </p:nvSpPr>
          <p:spPr>
            <a:xfrm>
              <a:off x="2296" y="1183"/>
              <a:ext cx="791" cy="1110"/>
            </a:xfrm>
            <a:custGeom>
              <a:rect b="b" l="l" r="r" t="t"/>
              <a:pathLst>
                <a:path extrusionOk="0" h="1110" w="791">
                  <a:moveTo>
                    <a:pt x="475" y="403"/>
                  </a:moveTo>
                  <a:lnTo>
                    <a:pt x="447" y="423"/>
                  </a:lnTo>
                  <a:lnTo>
                    <a:pt x="415" y="442"/>
                  </a:lnTo>
                  <a:lnTo>
                    <a:pt x="378" y="461"/>
                  </a:lnTo>
                  <a:lnTo>
                    <a:pt x="336" y="480"/>
                  </a:lnTo>
                  <a:lnTo>
                    <a:pt x="289" y="496"/>
                  </a:lnTo>
                  <a:lnTo>
                    <a:pt x="236" y="508"/>
                  </a:lnTo>
                  <a:lnTo>
                    <a:pt x="177" y="519"/>
                  </a:lnTo>
                  <a:lnTo>
                    <a:pt x="193" y="756"/>
                  </a:lnTo>
                  <a:lnTo>
                    <a:pt x="198" y="790"/>
                  </a:lnTo>
                  <a:lnTo>
                    <a:pt x="208" y="822"/>
                  </a:lnTo>
                  <a:lnTo>
                    <a:pt x="224" y="852"/>
                  </a:lnTo>
                  <a:lnTo>
                    <a:pt x="244" y="879"/>
                  </a:lnTo>
                  <a:lnTo>
                    <a:pt x="269" y="903"/>
                  </a:lnTo>
                  <a:lnTo>
                    <a:pt x="297" y="921"/>
                  </a:lnTo>
                  <a:lnTo>
                    <a:pt x="330" y="935"/>
                  </a:lnTo>
                  <a:lnTo>
                    <a:pt x="362" y="944"/>
                  </a:lnTo>
                  <a:lnTo>
                    <a:pt x="397" y="947"/>
                  </a:lnTo>
                  <a:lnTo>
                    <a:pt x="430" y="944"/>
                  </a:lnTo>
                  <a:lnTo>
                    <a:pt x="462" y="935"/>
                  </a:lnTo>
                  <a:lnTo>
                    <a:pt x="495" y="921"/>
                  </a:lnTo>
                  <a:lnTo>
                    <a:pt x="523" y="903"/>
                  </a:lnTo>
                  <a:lnTo>
                    <a:pt x="548" y="879"/>
                  </a:lnTo>
                  <a:lnTo>
                    <a:pt x="568" y="852"/>
                  </a:lnTo>
                  <a:lnTo>
                    <a:pt x="584" y="822"/>
                  </a:lnTo>
                  <a:lnTo>
                    <a:pt x="594" y="790"/>
                  </a:lnTo>
                  <a:lnTo>
                    <a:pt x="600" y="756"/>
                  </a:lnTo>
                  <a:lnTo>
                    <a:pt x="619" y="464"/>
                  </a:lnTo>
                  <a:lnTo>
                    <a:pt x="575" y="451"/>
                  </a:lnTo>
                  <a:lnTo>
                    <a:pt x="539" y="438"/>
                  </a:lnTo>
                  <a:lnTo>
                    <a:pt x="511" y="425"/>
                  </a:lnTo>
                  <a:lnTo>
                    <a:pt x="492" y="414"/>
                  </a:lnTo>
                  <a:lnTo>
                    <a:pt x="475" y="403"/>
                  </a:lnTo>
                  <a:close/>
                  <a:moveTo>
                    <a:pt x="596" y="209"/>
                  </a:moveTo>
                  <a:lnTo>
                    <a:pt x="573" y="273"/>
                  </a:lnTo>
                  <a:lnTo>
                    <a:pt x="579" y="276"/>
                  </a:lnTo>
                  <a:lnTo>
                    <a:pt x="585" y="280"/>
                  </a:lnTo>
                  <a:lnTo>
                    <a:pt x="592" y="282"/>
                  </a:lnTo>
                  <a:lnTo>
                    <a:pt x="600" y="286"/>
                  </a:lnTo>
                  <a:lnTo>
                    <a:pt x="613" y="291"/>
                  </a:lnTo>
                  <a:lnTo>
                    <a:pt x="629" y="297"/>
                  </a:lnTo>
                  <a:lnTo>
                    <a:pt x="628" y="273"/>
                  </a:lnTo>
                  <a:lnTo>
                    <a:pt x="621" y="250"/>
                  </a:lnTo>
                  <a:lnTo>
                    <a:pt x="611" y="229"/>
                  </a:lnTo>
                  <a:lnTo>
                    <a:pt x="596" y="209"/>
                  </a:lnTo>
                  <a:close/>
                  <a:moveTo>
                    <a:pt x="297" y="163"/>
                  </a:moveTo>
                  <a:lnTo>
                    <a:pt x="270" y="166"/>
                  </a:lnTo>
                  <a:lnTo>
                    <a:pt x="244" y="173"/>
                  </a:lnTo>
                  <a:lnTo>
                    <a:pt x="220" y="187"/>
                  </a:lnTo>
                  <a:lnTo>
                    <a:pt x="199" y="206"/>
                  </a:lnTo>
                  <a:lnTo>
                    <a:pt x="182" y="227"/>
                  </a:lnTo>
                  <a:lnTo>
                    <a:pt x="171" y="251"/>
                  </a:lnTo>
                  <a:lnTo>
                    <a:pt x="164" y="278"/>
                  </a:lnTo>
                  <a:lnTo>
                    <a:pt x="163" y="305"/>
                  </a:lnTo>
                  <a:lnTo>
                    <a:pt x="167" y="356"/>
                  </a:lnTo>
                  <a:lnTo>
                    <a:pt x="215" y="346"/>
                  </a:lnTo>
                  <a:lnTo>
                    <a:pt x="257" y="335"/>
                  </a:lnTo>
                  <a:lnTo>
                    <a:pt x="293" y="320"/>
                  </a:lnTo>
                  <a:lnTo>
                    <a:pt x="325" y="305"/>
                  </a:lnTo>
                  <a:lnTo>
                    <a:pt x="351" y="290"/>
                  </a:lnTo>
                  <a:lnTo>
                    <a:pt x="372" y="276"/>
                  </a:lnTo>
                  <a:lnTo>
                    <a:pt x="388" y="263"/>
                  </a:lnTo>
                  <a:lnTo>
                    <a:pt x="400" y="250"/>
                  </a:lnTo>
                  <a:lnTo>
                    <a:pt x="408" y="242"/>
                  </a:lnTo>
                  <a:lnTo>
                    <a:pt x="413" y="235"/>
                  </a:lnTo>
                  <a:lnTo>
                    <a:pt x="440" y="163"/>
                  </a:lnTo>
                  <a:lnTo>
                    <a:pt x="297" y="163"/>
                  </a:lnTo>
                  <a:close/>
                  <a:moveTo>
                    <a:pt x="297" y="0"/>
                  </a:moveTo>
                  <a:lnTo>
                    <a:pt x="496" y="0"/>
                  </a:lnTo>
                  <a:lnTo>
                    <a:pt x="536" y="2"/>
                  </a:lnTo>
                  <a:lnTo>
                    <a:pt x="575" y="11"/>
                  </a:lnTo>
                  <a:lnTo>
                    <a:pt x="614" y="25"/>
                  </a:lnTo>
                  <a:lnTo>
                    <a:pt x="650" y="43"/>
                  </a:lnTo>
                  <a:lnTo>
                    <a:pt x="682" y="65"/>
                  </a:lnTo>
                  <a:lnTo>
                    <a:pt x="712" y="94"/>
                  </a:lnTo>
                  <a:lnTo>
                    <a:pt x="738" y="125"/>
                  </a:lnTo>
                  <a:lnTo>
                    <a:pt x="759" y="160"/>
                  </a:lnTo>
                  <a:lnTo>
                    <a:pt x="775" y="197"/>
                  </a:lnTo>
                  <a:lnTo>
                    <a:pt x="786" y="235"/>
                  </a:lnTo>
                  <a:lnTo>
                    <a:pt x="791" y="275"/>
                  </a:lnTo>
                  <a:lnTo>
                    <a:pt x="791" y="316"/>
                  </a:lnTo>
                  <a:lnTo>
                    <a:pt x="786" y="407"/>
                  </a:lnTo>
                  <a:lnTo>
                    <a:pt x="763" y="766"/>
                  </a:lnTo>
                  <a:lnTo>
                    <a:pt x="757" y="813"/>
                  </a:lnTo>
                  <a:lnTo>
                    <a:pt x="746" y="858"/>
                  </a:lnTo>
                  <a:lnTo>
                    <a:pt x="728" y="900"/>
                  </a:lnTo>
                  <a:lnTo>
                    <a:pt x="706" y="940"/>
                  </a:lnTo>
                  <a:lnTo>
                    <a:pt x="680" y="976"/>
                  </a:lnTo>
                  <a:lnTo>
                    <a:pt x="649" y="1009"/>
                  </a:lnTo>
                  <a:lnTo>
                    <a:pt x="613" y="1039"/>
                  </a:lnTo>
                  <a:lnTo>
                    <a:pt x="573" y="1064"/>
                  </a:lnTo>
                  <a:lnTo>
                    <a:pt x="531" y="1084"/>
                  </a:lnTo>
                  <a:lnTo>
                    <a:pt x="486" y="1099"/>
                  </a:lnTo>
                  <a:lnTo>
                    <a:pt x="441" y="1107"/>
                  </a:lnTo>
                  <a:lnTo>
                    <a:pt x="397" y="1110"/>
                  </a:lnTo>
                  <a:lnTo>
                    <a:pt x="351" y="1107"/>
                  </a:lnTo>
                  <a:lnTo>
                    <a:pt x="306" y="1099"/>
                  </a:lnTo>
                  <a:lnTo>
                    <a:pt x="261" y="1084"/>
                  </a:lnTo>
                  <a:lnTo>
                    <a:pt x="219" y="1064"/>
                  </a:lnTo>
                  <a:lnTo>
                    <a:pt x="179" y="1039"/>
                  </a:lnTo>
                  <a:lnTo>
                    <a:pt x="144" y="1009"/>
                  </a:lnTo>
                  <a:lnTo>
                    <a:pt x="112" y="976"/>
                  </a:lnTo>
                  <a:lnTo>
                    <a:pt x="86" y="940"/>
                  </a:lnTo>
                  <a:lnTo>
                    <a:pt x="64" y="900"/>
                  </a:lnTo>
                  <a:lnTo>
                    <a:pt x="48" y="858"/>
                  </a:lnTo>
                  <a:lnTo>
                    <a:pt x="35" y="813"/>
                  </a:lnTo>
                  <a:lnTo>
                    <a:pt x="29" y="766"/>
                  </a:lnTo>
                  <a:lnTo>
                    <a:pt x="9" y="451"/>
                  </a:lnTo>
                  <a:lnTo>
                    <a:pt x="0" y="316"/>
                  </a:lnTo>
                  <a:lnTo>
                    <a:pt x="0" y="275"/>
                  </a:lnTo>
                  <a:lnTo>
                    <a:pt x="7" y="235"/>
                  </a:lnTo>
                  <a:lnTo>
                    <a:pt x="17" y="197"/>
                  </a:lnTo>
                  <a:lnTo>
                    <a:pt x="33" y="160"/>
                  </a:lnTo>
                  <a:lnTo>
                    <a:pt x="54" y="125"/>
                  </a:lnTo>
                  <a:lnTo>
                    <a:pt x="80" y="94"/>
                  </a:lnTo>
                  <a:lnTo>
                    <a:pt x="110" y="65"/>
                  </a:lnTo>
                  <a:lnTo>
                    <a:pt x="143" y="43"/>
                  </a:lnTo>
                  <a:lnTo>
                    <a:pt x="179" y="25"/>
                  </a:lnTo>
                  <a:lnTo>
                    <a:pt x="216" y="11"/>
                  </a:lnTo>
                  <a:lnTo>
                    <a:pt x="256" y="2"/>
                  </a:lnTo>
                  <a:lnTo>
                    <a:pt x="29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1" name="Google Shape;10931;p24"/>
            <p:cNvSpPr/>
            <p:nvPr/>
          </p:nvSpPr>
          <p:spPr>
            <a:xfrm>
              <a:off x="3335" y="963"/>
              <a:ext cx="1008" cy="1436"/>
            </a:xfrm>
            <a:custGeom>
              <a:rect b="b" l="l" r="r" t="t"/>
              <a:pathLst>
                <a:path extrusionOk="0" h="1436" w="1008">
                  <a:moveTo>
                    <a:pt x="607" y="478"/>
                  </a:moveTo>
                  <a:lnTo>
                    <a:pt x="582" y="498"/>
                  </a:lnTo>
                  <a:lnTo>
                    <a:pt x="555" y="519"/>
                  </a:lnTo>
                  <a:lnTo>
                    <a:pt x="522" y="538"/>
                  </a:lnTo>
                  <a:lnTo>
                    <a:pt x="486" y="558"/>
                  </a:lnTo>
                  <a:lnTo>
                    <a:pt x="447" y="577"/>
                  </a:lnTo>
                  <a:lnTo>
                    <a:pt x="402" y="594"/>
                  </a:lnTo>
                  <a:lnTo>
                    <a:pt x="353" y="610"/>
                  </a:lnTo>
                  <a:lnTo>
                    <a:pt x="300" y="625"/>
                  </a:lnTo>
                  <a:lnTo>
                    <a:pt x="242" y="636"/>
                  </a:lnTo>
                  <a:lnTo>
                    <a:pt x="180" y="646"/>
                  </a:lnTo>
                  <a:lnTo>
                    <a:pt x="202" y="991"/>
                  </a:lnTo>
                  <a:lnTo>
                    <a:pt x="208" y="1035"/>
                  </a:lnTo>
                  <a:lnTo>
                    <a:pt x="219" y="1075"/>
                  </a:lnTo>
                  <a:lnTo>
                    <a:pt x="238" y="1115"/>
                  </a:lnTo>
                  <a:lnTo>
                    <a:pt x="260" y="1151"/>
                  </a:lnTo>
                  <a:lnTo>
                    <a:pt x="289" y="1183"/>
                  </a:lnTo>
                  <a:lnTo>
                    <a:pt x="321" y="1212"/>
                  </a:lnTo>
                  <a:lnTo>
                    <a:pt x="358" y="1235"/>
                  </a:lnTo>
                  <a:lnTo>
                    <a:pt x="398" y="1254"/>
                  </a:lnTo>
                  <a:lnTo>
                    <a:pt x="439" y="1266"/>
                  </a:lnTo>
                  <a:lnTo>
                    <a:pt x="483" y="1273"/>
                  </a:lnTo>
                  <a:lnTo>
                    <a:pt x="525" y="1273"/>
                  </a:lnTo>
                  <a:lnTo>
                    <a:pt x="567" y="1266"/>
                  </a:lnTo>
                  <a:lnTo>
                    <a:pt x="609" y="1254"/>
                  </a:lnTo>
                  <a:lnTo>
                    <a:pt x="649" y="1235"/>
                  </a:lnTo>
                  <a:lnTo>
                    <a:pt x="686" y="1212"/>
                  </a:lnTo>
                  <a:lnTo>
                    <a:pt x="719" y="1183"/>
                  </a:lnTo>
                  <a:lnTo>
                    <a:pt x="747" y="1151"/>
                  </a:lnTo>
                  <a:lnTo>
                    <a:pt x="770" y="1115"/>
                  </a:lnTo>
                  <a:lnTo>
                    <a:pt x="787" y="1075"/>
                  </a:lnTo>
                  <a:lnTo>
                    <a:pt x="799" y="1035"/>
                  </a:lnTo>
                  <a:lnTo>
                    <a:pt x="806" y="991"/>
                  </a:lnTo>
                  <a:lnTo>
                    <a:pt x="833" y="574"/>
                  </a:lnTo>
                  <a:lnTo>
                    <a:pt x="782" y="561"/>
                  </a:lnTo>
                  <a:lnTo>
                    <a:pt x="737" y="547"/>
                  </a:lnTo>
                  <a:lnTo>
                    <a:pt x="701" y="533"/>
                  </a:lnTo>
                  <a:lnTo>
                    <a:pt x="671" y="520"/>
                  </a:lnTo>
                  <a:lnTo>
                    <a:pt x="637" y="500"/>
                  </a:lnTo>
                  <a:lnTo>
                    <a:pt x="607" y="478"/>
                  </a:lnTo>
                  <a:close/>
                  <a:moveTo>
                    <a:pt x="762" y="205"/>
                  </a:moveTo>
                  <a:lnTo>
                    <a:pt x="707" y="349"/>
                  </a:lnTo>
                  <a:lnTo>
                    <a:pt x="716" y="356"/>
                  </a:lnTo>
                  <a:lnTo>
                    <a:pt x="729" y="365"/>
                  </a:lnTo>
                  <a:lnTo>
                    <a:pt x="746" y="375"/>
                  </a:lnTo>
                  <a:lnTo>
                    <a:pt x="756" y="380"/>
                  </a:lnTo>
                  <a:lnTo>
                    <a:pt x="770" y="385"/>
                  </a:lnTo>
                  <a:lnTo>
                    <a:pt x="788" y="392"/>
                  </a:lnTo>
                  <a:lnTo>
                    <a:pt x="813" y="400"/>
                  </a:lnTo>
                  <a:lnTo>
                    <a:pt x="843" y="408"/>
                  </a:lnTo>
                  <a:lnTo>
                    <a:pt x="845" y="385"/>
                  </a:lnTo>
                  <a:lnTo>
                    <a:pt x="844" y="351"/>
                  </a:lnTo>
                  <a:lnTo>
                    <a:pt x="838" y="318"/>
                  </a:lnTo>
                  <a:lnTo>
                    <a:pt x="827" y="285"/>
                  </a:lnTo>
                  <a:lnTo>
                    <a:pt x="810" y="257"/>
                  </a:lnTo>
                  <a:lnTo>
                    <a:pt x="789" y="230"/>
                  </a:lnTo>
                  <a:lnTo>
                    <a:pt x="762" y="205"/>
                  </a:lnTo>
                  <a:close/>
                  <a:moveTo>
                    <a:pt x="370" y="164"/>
                  </a:moveTo>
                  <a:lnTo>
                    <a:pt x="336" y="166"/>
                  </a:lnTo>
                  <a:lnTo>
                    <a:pt x="303" y="175"/>
                  </a:lnTo>
                  <a:lnTo>
                    <a:pt x="273" y="187"/>
                  </a:lnTo>
                  <a:lnTo>
                    <a:pt x="244" y="206"/>
                  </a:lnTo>
                  <a:lnTo>
                    <a:pt x="218" y="230"/>
                  </a:lnTo>
                  <a:lnTo>
                    <a:pt x="197" y="257"/>
                  </a:lnTo>
                  <a:lnTo>
                    <a:pt x="181" y="285"/>
                  </a:lnTo>
                  <a:lnTo>
                    <a:pt x="168" y="318"/>
                  </a:lnTo>
                  <a:lnTo>
                    <a:pt x="164" y="351"/>
                  </a:lnTo>
                  <a:lnTo>
                    <a:pt x="162" y="385"/>
                  </a:lnTo>
                  <a:lnTo>
                    <a:pt x="168" y="484"/>
                  </a:lnTo>
                  <a:lnTo>
                    <a:pt x="229" y="474"/>
                  </a:lnTo>
                  <a:lnTo>
                    <a:pt x="283" y="462"/>
                  </a:lnTo>
                  <a:lnTo>
                    <a:pt x="331" y="447"/>
                  </a:lnTo>
                  <a:lnTo>
                    <a:pt x="373" y="432"/>
                  </a:lnTo>
                  <a:lnTo>
                    <a:pt x="411" y="414"/>
                  </a:lnTo>
                  <a:lnTo>
                    <a:pt x="443" y="397"/>
                  </a:lnTo>
                  <a:lnTo>
                    <a:pt x="470" y="378"/>
                  </a:lnTo>
                  <a:lnTo>
                    <a:pt x="494" y="361"/>
                  </a:lnTo>
                  <a:lnTo>
                    <a:pt x="512" y="345"/>
                  </a:lnTo>
                  <a:lnTo>
                    <a:pt x="527" y="331"/>
                  </a:lnTo>
                  <a:lnTo>
                    <a:pt x="539" y="318"/>
                  </a:lnTo>
                  <a:lnTo>
                    <a:pt x="547" y="308"/>
                  </a:lnTo>
                  <a:lnTo>
                    <a:pt x="552" y="300"/>
                  </a:lnTo>
                  <a:lnTo>
                    <a:pt x="603" y="164"/>
                  </a:lnTo>
                  <a:lnTo>
                    <a:pt x="370" y="164"/>
                  </a:lnTo>
                  <a:close/>
                  <a:moveTo>
                    <a:pt x="370" y="0"/>
                  </a:moveTo>
                  <a:lnTo>
                    <a:pt x="637" y="0"/>
                  </a:lnTo>
                  <a:lnTo>
                    <a:pt x="680" y="3"/>
                  </a:lnTo>
                  <a:lnTo>
                    <a:pt x="724" y="11"/>
                  </a:lnTo>
                  <a:lnTo>
                    <a:pt x="765" y="24"/>
                  </a:lnTo>
                  <a:lnTo>
                    <a:pt x="804" y="41"/>
                  </a:lnTo>
                  <a:lnTo>
                    <a:pt x="842" y="62"/>
                  </a:lnTo>
                  <a:lnTo>
                    <a:pt x="876" y="88"/>
                  </a:lnTo>
                  <a:lnTo>
                    <a:pt x="909" y="118"/>
                  </a:lnTo>
                  <a:lnTo>
                    <a:pt x="936" y="152"/>
                  </a:lnTo>
                  <a:lnTo>
                    <a:pt x="960" y="187"/>
                  </a:lnTo>
                  <a:lnTo>
                    <a:pt x="979" y="227"/>
                  </a:lnTo>
                  <a:lnTo>
                    <a:pt x="993" y="267"/>
                  </a:lnTo>
                  <a:lnTo>
                    <a:pt x="1003" y="309"/>
                  </a:lnTo>
                  <a:lnTo>
                    <a:pt x="1008" y="352"/>
                  </a:lnTo>
                  <a:lnTo>
                    <a:pt x="1008" y="396"/>
                  </a:lnTo>
                  <a:lnTo>
                    <a:pt x="1000" y="517"/>
                  </a:lnTo>
                  <a:lnTo>
                    <a:pt x="1000" y="517"/>
                  </a:lnTo>
                  <a:lnTo>
                    <a:pt x="968" y="1001"/>
                  </a:lnTo>
                  <a:lnTo>
                    <a:pt x="962" y="1054"/>
                  </a:lnTo>
                  <a:lnTo>
                    <a:pt x="950" y="1104"/>
                  </a:lnTo>
                  <a:lnTo>
                    <a:pt x="932" y="1154"/>
                  </a:lnTo>
                  <a:lnTo>
                    <a:pt x="910" y="1199"/>
                  </a:lnTo>
                  <a:lnTo>
                    <a:pt x="883" y="1242"/>
                  </a:lnTo>
                  <a:lnTo>
                    <a:pt x="850" y="1283"/>
                  </a:lnTo>
                  <a:lnTo>
                    <a:pt x="814" y="1319"/>
                  </a:lnTo>
                  <a:lnTo>
                    <a:pt x="773" y="1351"/>
                  </a:lnTo>
                  <a:lnTo>
                    <a:pt x="729" y="1379"/>
                  </a:lnTo>
                  <a:lnTo>
                    <a:pt x="674" y="1404"/>
                  </a:lnTo>
                  <a:lnTo>
                    <a:pt x="618" y="1421"/>
                  </a:lnTo>
                  <a:lnTo>
                    <a:pt x="561" y="1433"/>
                  </a:lnTo>
                  <a:lnTo>
                    <a:pt x="504" y="1436"/>
                  </a:lnTo>
                  <a:lnTo>
                    <a:pt x="445" y="1433"/>
                  </a:lnTo>
                  <a:lnTo>
                    <a:pt x="390" y="1423"/>
                  </a:lnTo>
                  <a:lnTo>
                    <a:pt x="334" y="1404"/>
                  </a:lnTo>
                  <a:lnTo>
                    <a:pt x="279" y="1379"/>
                  </a:lnTo>
                  <a:lnTo>
                    <a:pt x="234" y="1351"/>
                  </a:lnTo>
                  <a:lnTo>
                    <a:pt x="193" y="1319"/>
                  </a:lnTo>
                  <a:lnTo>
                    <a:pt x="157" y="1283"/>
                  </a:lnTo>
                  <a:lnTo>
                    <a:pt x="125" y="1242"/>
                  </a:lnTo>
                  <a:lnTo>
                    <a:pt x="98" y="1199"/>
                  </a:lnTo>
                  <a:lnTo>
                    <a:pt x="75" y="1154"/>
                  </a:lnTo>
                  <a:lnTo>
                    <a:pt x="58" y="1104"/>
                  </a:lnTo>
                  <a:lnTo>
                    <a:pt x="46" y="1054"/>
                  </a:lnTo>
                  <a:lnTo>
                    <a:pt x="39" y="1001"/>
                  </a:lnTo>
                  <a:lnTo>
                    <a:pt x="12" y="577"/>
                  </a:lnTo>
                  <a:lnTo>
                    <a:pt x="0" y="396"/>
                  </a:lnTo>
                  <a:lnTo>
                    <a:pt x="0" y="352"/>
                  </a:lnTo>
                  <a:lnTo>
                    <a:pt x="5" y="309"/>
                  </a:lnTo>
                  <a:lnTo>
                    <a:pt x="14" y="267"/>
                  </a:lnTo>
                  <a:lnTo>
                    <a:pt x="28" y="227"/>
                  </a:lnTo>
                  <a:lnTo>
                    <a:pt x="48" y="187"/>
                  </a:lnTo>
                  <a:lnTo>
                    <a:pt x="72" y="152"/>
                  </a:lnTo>
                  <a:lnTo>
                    <a:pt x="99" y="118"/>
                  </a:lnTo>
                  <a:lnTo>
                    <a:pt x="131" y="88"/>
                  </a:lnTo>
                  <a:lnTo>
                    <a:pt x="166" y="62"/>
                  </a:lnTo>
                  <a:lnTo>
                    <a:pt x="203" y="41"/>
                  </a:lnTo>
                  <a:lnTo>
                    <a:pt x="243" y="24"/>
                  </a:lnTo>
                  <a:lnTo>
                    <a:pt x="284" y="11"/>
                  </a:lnTo>
                  <a:lnTo>
                    <a:pt x="326" y="3"/>
                  </a:lnTo>
                  <a:lnTo>
                    <a:pt x="37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2" name="Google Shape;10932;p24"/>
            <p:cNvSpPr/>
            <p:nvPr/>
          </p:nvSpPr>
          <p:spPr>
            <a:xfrm>
              <a:off x="2942" y="2977"/>
              <a:ext cx="375" cy="164"/>
            </a:xfrm>
            <a:custGeom>
              <a:rect b="b" l="l" r="r" t="t"/>
              <a:pathLst>
                <a:path extrusionOk="0" h="164" w="375">
                  <a:moveTo>
                    <a:pt x="82" y="0"/>
                  </a:moveTo>
                  <a:lnTo>
                    <a:pt x="294" y="0"/>
                  </a:lnTo>
                  <a:lnTo>
                    <a:pt x="316" y="3"/>
                  </a:lnTo>
                  <a:lnTo>
                    <a:pt x="335" y="11"/>
                  </a:lnTo>
                  <a:lnTo>
                    <a:pt x="352" y="24"/>
                  </a:lnTo>
                  <a:lnTo>
                    <a:pt x="364" y="41"/>
                  </a:lnTo>
                  <a:lnTo>
                    <a:pt x="373" y="60"/>
                  </a:lnTo>
                  <a:lnTo>
                    <a:pt x="375" y="82"/>
                  </a:lnTo>
                  <a:lnTo>
                    <a:pt x="373" y="103"/>
                  </a:lnTo>
                  <a:lnTo>
                    <a:pt x="364" y="123"/>
                  </a:lnTo>
                  <a:lnTo>
                    <a:pt x="352" y="139"/>
                  </a:lnTo>
                  <a:lnTo>
                    <a:pt x="335" y="153"/>
                  </a:lnTo>
                  <a:lnTo>
                    <a:pt x="316" y="160"/>
                  </a:lnTo>
                  <a:lnTo>
                    <a:pt x="294" y="164"/>
                  </a:lnTo>
                  <a:lnTo>
                    <a:pt x="82" y="164"/>
                  </a:lnTo>
                  <a:lnTo>
                    <a:pt x="60" y="160"/>
                  </a:lnTo>
                  <a:lnTo>
                    <a:pt x="40" y="153"/>
                  </a:lnTo>
                  <a:lnTo>
                    <a:pt x="24" y="139"/>
                  </a:lnTo>
                  <a:lnTo>
                    <a:pt x="11" y="123"/>
                  </a:lnTo>
                  <a:lnTo>
                    <a:pt x="3" y="103"/>
                  </a:lnTo>
                  <a:lnTo>
                    <a:pt x="0" y="82"/>
                  </a:lnTo>
                  <a:lnTo>
                    <a:pt x="3" y="60"/>
                  </a:lnTo>
                  <a:lnTo>
                    <a:pt x="11" y="41"/>
                  </a:lnTo>
                  <a:lnTo>
                    <a:pt x="24" y="24"/>
                  </a:lnTo>
                  <a:lnTo>
                    <a:pt x="40" y="11"/>
                  </a:lnTo>
                  <a:lnTo>
                    <a:pt x="60"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3" name="Google Shape;10933;p24"/>
            <p:cNvSpPr/>
            <p:nvPr/>
          </p:nvSpPr>
          <p:spPr>
            <a:xfrm>
              <a:off x="3383" y="2977"/>
              <a:ext cx="179" cy="164"/>
            </a:xfrm>
            <a:custGeom>
              <a:rect b="b" l="l" r="r" t="t"/>
              <a:pathLst>
                <a:path extrusionOk="0" h="164" w="179">
                  <a:moveTo>
                    <a:pt x="82" y="0"/>
                  </a:moveTo>
                  <a:lnTo>
                    <a:pt x="98" y="0"/>
                  </a:lnTo>
                  <a:lnTo>
                    <a:pt x="119" y="3"/>
                  </a:lnTo>
                  <a:lnTo>
                    <a:pt x="139" y="11"/>
                  </a:lnTo>
                  <a:lnTo>
                    <a:pt x="155" y="24"/>
                  </a:lnTo>
                  <a:lnTo>
                    <a:pt x="169" y="41"/>
                  </a:lnTo>
                  <a:lnTo>
                    <a:pt x="176" y="60"/>
                  </a:lnTo>
                  <a:lnTo>
                    <a:pt x="179" y="82"/>
                  </a:lnTo>
                  <a:lnTo>
                    <a:pt x="176" y="103"/>
                  </a:lnTo>
                  <a:lnTo>
                    <a:pt x="169" y="123"/>
                  </a:lnTo>
                  <a:lnTo>
                    <a:pt x="155" y="139"/>
                  </a:lnTo>
                  <a:lnTo>
                    <a:pt x="139" y="153"/>
                  </a:lnTo>
                  <a:lnTo>
                    <a:pt x="119" y="160"/>
                  </a:lnTo>
                  <a:lnTo>
                    <a:pt x="98" y="164"/>
                  </a:lnTo>
                  <a:lnTo>
                    <a:pt x="82" y="164"/>
                  </a:lnTo>
                  <a:lnTo>
                    <a:pt x="60" y="160"/>
                  </a:lnTo>
                  <a:lnTo>
                    <a:pt x="40" y="153"/>
                  </a:lnTo>
                  <a:lnTo>
                    <a:pt x="24" y="139"/>
                  </a:lnTo>
                  <a:lnTo>
                    <a:pt x="11" y="123"/>
                  </a:lnTo>
                  <a:lnTo>
                    <a:pt x="2" y="103"/>
                  </a:lnTo>
                  <a:lnTo>
                    <a:pt x="0" y="82"/>
                  </a:lnTo>
                  <a:lnTo>
                    <a:pt x="2" y="60"/>
                  </a:lnTo>
                  <a:lnTo>
                    <a:pt x="11" y="41"/>
                  </a:lnTo>
                  <a:lnTo>
                    <a:pt x="24" y="24"/>
                  </a:lnTo>
                  <a:lnTo>
                    <a:pt x="40" y="11"/>
                  </a:lnTo>
                  <a:lnTo>
                    <a:pt x="60"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34" name="Google Shape;10934;p24"/>
          <p:cNvGrpSpPr/>
          <p:nvPr/>
        </p:nvGrpSpPr>
        <p:grpSpPr>
          <a:xfrm>
            <a:off x="5727837" y="12886187"/>
            <a:ext cx="632177" cy="505145"/>
            <a:chOff x="4582" y="3430"/>
            <a:chExt cx="304" cy="243"/>
          </a:xfrm>
        </p:grpSpPr>
        <p:sp>
          <p:nvSpPr>
            <p:cNvPr id="10935" name="Google Shape;10935;p24"/>
            <p:cNvSpPr/>
            <p:nvPr/>
          </p:nvSpPr>
          <p:spPr>
            <a:xfrm>
              <a:off x="4582" y="3430"/>
              <a:ext cx="304" cy="243"/>
            </a:xfrm>
            <a:custGeom>
              <a:rect b="b" l="l" r="r" t="t"/>
              <a:pathLst>
                <a:path extrusionOk="0" h="2700" w="3379">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6" name="Google Shape;10936;p24"/>
            <p:cNvSpPr/>
            <p:nvPr/>
          </p:nvSpPr>
          <p:spPr>
            <a:xfrm>
              <a:off x="4673" y="3607"/>
              <a:ext cx="18" cy="18"/>
            </a:xfrm>
            <a:custGeom>
              <a:rect b="b" l="l" r="r" t="t"/>
              <a:pathLst>
                <a:path extrusionOk="0" h="198" w="197">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37" name="Google Shape;10937;p24"/>
          <p:cNvGrpSpPr/>
          <p:nvPr/>
        </p:nvGrpSpPr>
        <p:grpSpPr>
          <a:xfrm>
            <a:off x="18826805" y="12864286"/>
            <a:ext cx="602440" cy="555367"/>
            <a:chOff x="6533" y="3500"/>
            <a:chExt cx="335" cy="309"/>
          </a:xfrm>
        </p:grpSpPr>
        <p:sp>
          <p:nvSpPr>
            <p:cNvPr id="10938" name="Google Shape;10938;p24"/>
            <p:cNvSpPr/>
            <p:nvPr/>
          </p:nvSpPr>
          <p:spPr>
            <a:xfrm>
              <a:off x="6616" y="3500"/>
              <a:ext cx="252" cy="306"/>
            </a:xfrm>
            <a:custGeom>
              <a:rect b="b" l="l" r="r" t="t"/>
              <a:pathLst>
                <a:path extrusionOk="0" h="3058" w="2523">
                  <a:moveTo>
                    <a:pt x="1261" y="0"/>
                  </a:moveTo>
                  <a:lnTo>
                    <a:pt x="1351" y="3"/>
                  </a:lnTo>
                  <a:lnTo>
                    <a:pt x="1440" y="13"/>
                  </a:lnTo>
                  <a:lnTo>
                    <a:pt x="1526" y="28"/>
                  </a:lnTo>
                  <a:lnTo>
                    <a:pt x="1611" y="49"/>
                  </a:lnTo>
                  <a:lnTo>
                    <a:pt x="1692" y="76"/>
                  </a:lnTo>
                  <a:lnTo>
                    <a:pt x="1771" y="108"/>
                  </a:lnTo>
                  <a:lnTo>
                    <a:pt x="1848" y="145"/>
                  </a:lnTo>
                  <a:lnTo>
                    <a:pt x="1921" y="187"/>
                  </a:lnTo>
                  <a:lnTo>
                    <a:pt x="1992" y="233"/>
                  </a:lnTo>
                  <a:lnTo>
                    <a:pt x="2059" y="285"/>
                  </a:lnTo>
                  <a:lnTo>
                    <a:pt x="2122" y="340"/>
                  </a:lnTo>
                  <a:lnTo>
                    <a:pt x="2182" y="400"/>
                  </a:lnTo>
                  <a:lnTo>
                    <a:pt x="2238" y="463"/>
                  </a:lnTo>
                  <a:lnTo>
                    <a:pt x="2288" y="530"/>
                  </a:lnTo>
                  <a:lnTo>
                    <a:pt x="2335" y="600"/>
                  </a:lnTo>
                  <a:lnTo>
                    <a:pt x="2377" y="674"/>
                  </a:lnTo>
                  <a:lnTo>
                    <a:pt x="2415" y="750"/>
                  </a:lnTo>
                  <a:lnTo>
                    <a:pt x="2447" y="830"/>
                  </a:lnTo>
                  <a:lnTo>
                    <a:pt x="2473" y="912"/>
                  </a:lnTo>
                  <a:lnTo>
                    <a:pt x="2495" y="996"/>
                  </a:lnTo>
                  <a:lnTo>
                    <a:pt x="2509" y="1083"/>
                  </a:lnTo>
                  <a:lnTo>
                    <a:pt x="2519" y="1171"/>
                  </a:lnTo>
                  <a:lnTo>
                    <a:pt x="2523" y="1261"/>
                  </a:lnTo>
                  <a:lnTo>
                    <a:pt x="2518" y="1352"/>
                  </a:lnTo>
                  <a:lnTo>
                    <a:pt x="2509" y="1443"/>
                  </a:lnTo>
                  <a:lnTo>
                    <a:pt x="2494" y="1532"/>
                  </a:lnTo>
                  <a:lnTo>
                    <a:pt x="2471" y="1617"/>
                  </a:lnTo>
                  <a:lnTo>
                    <a:pt x="2444" y="1701"/>
                  </a:lnTo>
                  <a:lnTo>
                    <a:pt x="2410" y="1781"/>
                  </a:lnTo>
                  <a:lnTo>
                    <a:pt x="2371" y="1859"/>
                  </a:lnTo>
                  <a:lnTo>
                    <a:pt x="2328" y="1934"/>
                  </a:lnTo>
                  <a:lnTo>
                    <a:pt x="2279" y="2005"/>
                  </a:lnTo>
                  <a:lnTo>
                    <a:pt x="2226" y="2073"/>
                  </a:lnTo>
                  <a:lnTo>
                    <a:pt x="2168" y="2137"/>
                  </a:lnTo>
                  <a:lnTo>
                    <a:pt x="2107" y="2196"/>
                  </a:lnTo>
                  <a:lnTo>
                    <a:pt x="1245" y="3058"/>
                  </a:lnTo>
                  <a:lnTo>
                    <a:pt x="1245" y="2521"/>
                  </a:lnTo>
                  <a:lnTo>
                    <a:pt x="1156" y="2517"/>
                  </a:lnTo>
                  <a:lnTo>
                    <a:pt x="1069" y="2507"/>
                  </a:lnTo>
                  <a:lnTo>
                    <a:pt x="984" y="2490"/>
                  </a:lnTo>
                  <a:lnTo>
                    <a:pt x="900" y="2468"/>
                  </a:lnTo>
                  <a:lnTo>
                    <a:pt x="819" y="2441"/>
                  </a:lnTo>
                  <a:lnTo>
                    <a:pt x="741" y="2409"/>
                  </a:lnTo>
                  <a:lnTo>
                    <a:pt x="665" y="2372"/>
                  </a:lnTo>
                  <a:lnTo>
                    <a:pt x="592" y="2330"/>
                  </a:lnTo>
                  <a:lnTo>
                    <a:pt x="522" y="2283"/>
                  </a:lnTo>
                  <a:lnTo>
                    <a:pt x="457" y="2231"/>
                  </a:lnTo>
                  <a:lnTo>
                    <a:pt x="394" y="2176"/>
                  </a:lnTo>
                  <a:lnTo>
                    <a:pt x="336" y="2117"/>
                  </a:lnTo>
                  <a:lnTo>
                    <a:pt x="281" y="2054"/>
                  </a:lnTo>
                  <a:lnTo>
                    <a:pt x="230" y="1987"/>
                  </a:lnTo>
                  <a:lnTo>
                    <a:pt x="184" y="1917"/>
                  </a:lnTo>
                  <a:lnTo>
                    <a:pt x="143" y="1844"/>
                  </a:lnTo>
                  <a:lnTo>
                    <a:pt x="107" y="1768"/>
                  </a:lnTo>
                  <a:lnTo>
                    <a:pt x="75" y="1688"/>
                  </a:lnTo>
                  <a:lnTo>
                    <a:pt x="49" y="1607"/>
                  </a:lnTo>
                  <a:lnTo>
                    <a:pt x="28" y="1523"/>
                  </a:lnTo>
                  <a:lnTo>
                    <a:pt x="12" y="1437"/>
                  </a:lnTo>
                  <a:lnTo>
                    <a:pt x="3" y="1350"/>
                  </a:lnTo>
                  <a:lnTo>
                    <a:pt x="0" y="1261"/>
                  </a:lnTo>
                  <a:lnTo>
                    <a:pt x="3" y="1171"/>
                  </a:lnTo>
                  <a:lnTo>
                    <a:pt x="12" y="1083"/>
                  </a:lnTo>
                  <a:lnTo>
                    <a:pt x="28" y="996"/>
                  </a:lnTo>
                  <a:lnTo>
                    <a:pt x="50" y="912"/>
                  </a:lnTo>
                  <a:lnTo>
                    <a:pt x="76" y="830"/>
                  </a:lnTo>
                  <a:lnTo>
                    <a:pt x="108" y="750"/>
                  </a:lnTo>
                  <a:lnTo>
                    <a:pt x="145" y="674"/>
                  </a:lnTo>
                  <a:lnTo>
                    <a:pt x="187" y="600"/>
                  </a:lnTo>
                  <a:lnTo>
                    <a:pt x="233" y="530"/>
                  </a:lnTo>
                  <a:lnTo>
                    <a:pt x="285" y="463"/>
                  </a:lnTo>
                  <a:lnTo>
                    <a:pt x="340" y="400"/>
                  </a:lnTo>
                  <a:lnTo>
                    <a:pt x="400" y="340"/>
                  </a:lnTo>
                  <a:lnTo>
                    <a:pt x="463" y="285"/>
                  </a:lnTo>
                  <a:lnTo>
                    <a:pt x="531" y="233"/>
                  </a:lnTo>
                  <a:lnTo>
                    <a:pt x="601" y="187"/>
                  </a:lnTo>
                  <a:lnTo>
                    <a:pt x="675" y="145"/>
                  </a:lnTo>
                  <a:lnTo>
                    <a:pt x="750" y="108"/>
                  </a:lnTo>
                  <a:lnTo>
                    <a:pt x="830" y="76"/>
                  </a:lnTo>
                  <a:lnTo>
                    <a:pt x="912" y="49"/>
                  </a:lnTo>
                  <a:lnTo>
                    <a:pt x="996" y="28"/>
                  </a:lnTo>
                  <a:lnTo>
                    <a:pt x="1083" y="13"/>
                  </a:lnTo>
                  <a:lnTo>
                    <a:pt x="1171" y="3"/>
                  </a:lnTo>
                  <a:lnTo>
                    <a:pt x="12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39" name="Google Shape;10939;p24"/>
            <p:cNvSpPr/>
            <p:nvPr/>
          </p:nvSpPr>
          <p:spPr>
            <a:xfrm>
              <a:off x="6533" y="3576"/>
              <a:ext cx="140" cy="233"/>
            </a:xfrm>
            <a:custGeom>
              <a:rect b="b" l="l" r="r" t="t"/>
              <a:pathLst>
                <a:path extrusionOk="0" h="2331" w="1404">
                  <a:moveTo>
                    <a:pt x="794" y="0"/>
                  </a:moveTo>
                  <a:lnTo>
                    <a:pt x="770" y="66"/>
                  </a:lnTo>
                  <a:lnTo>
                    <a:pt x="749" y="135"/>
                  </a:lnTo>
                  <a:lnTo>
                    <a:pt x="732" y="204"/>
                  </a:lnTo>
                  <a:lnTo>
                    <a:pt x="718" y="274"/>
                  </a:lnTo>
                  <a:lnTo>
                    <a:pt x="662" y="295"/>
                  </a:lnTo>
                  <a:lnTo>
                    <a:pt x="608" y="320"/>
                  </a:lnTo>
                  <a:lnTo>
                    <a:pt x="558" y="350"/>
                  </a:lnTo>
                  <a:lnTo>
                    <a:pt x="509" y="384"/>
                  </a:lnTo>
                  <a:lnTo>
                    <a:pt x="464" y="423"/>
                  </a:lnTo>
                  <a:lnTo>
                    <a:pt x="423" y="464"/>
                  </a:lnTo>
                  <a:lnTo>
                    <a:pt x="386" y="510"/>
                  </a:lnTo>
                  <a:lnTo>
                    <a:pt x="352" y="558"/>
                  </a:lnTo>
                  <a:lnTo>
                    <a:pt x="323" y="610"/>
                  </a:lnTo>
                  <a:lnTo>
                    <a:pt x="300" y="665"/>
                  </a:lnTo>
                  <a:lnTo>
                    <a:pt x="280" y="721"/>
                  </a:lnTo>
                  <a:lnTo>
                    <a:pt x="266" y="780"/>
                  </a:lnTo>
                  <a:lnTo>
                    <a:pt x="257" y="841"/>
                  </a:lnTo>
                  <a:lnTo>
                    <a:pt x="255" y="904"/>
                  </a:lnTo>
                  <a:lnTo>
                    <a:pt x="257" y="967"/>
                  </a:lnTo>
                  <a:lnTo>
                    <a:pt x="266" y="1028"/>
                  </a:lnTo>
                  <a:lnTo>
                    <a:pt x="281" y="1087"/>
                  </a:lnTo>
                  <a:lnTo>
                    <a:pt x="300" y="1144"/>
                  </a:lnTo>
                  <a:lnTo>
                    <a:pt x="324" y="1199"/>
                  </a:lnTo>
                  <a:lnTo>
                    <a:pt x="353" y="1250"/>
                  </a:lnTo>
                  <a:lnTo>
                    <a:pt x="388" y="1299"/>
                  </a:lnTo>
                  <a:lnTo>
                    <a:pt x="425" y="1345"/>
                  </a:lnTo>
                  <a:lnTo>
                    <a:pt x="466" y="1386"/>
                  </a:lnTo>
                  <a:lnTo>
                    <a:pt x="512" y="1425"/>
                  </a:lnTo>
                  <a:lnTo>
                    <a:pt x="560" y="1459"/>
                  </a:lnTo>
                  <a:lnTo>
                    <a:pt x="611" y="1489"/>
                  </a:lnTo>
                  <a:lnTo>
                    <a:pt x="665" y="1514"/>
                  </a:lnTo>
                  <a:lnTo>
                    <a:pt x="722" y="1534"/>
                  </a:lnTo>
                  <a:lnTo>
                    <a:pt x="781" y="1549"/>
                  </a:lnTo>
                  <a:lnTo>
                    <a:pt x="843" y="1558"/>
                  </a:lnTo>
                  <a:lnTo>
                    <a:pt x="905" y="1562"/>
                  </a:lnTo>
                  <a:lnTo>
                    <a:pt x="1031" y="1564"/>
                  </a:lnTo>
                  <a:lnTo>
                    <a:pt x="1031" y="1717"/>
                  </a:lnTo>
                  <a:lnTo>
                    <a:pt x="1193" y="1555"/>
                  </a:lnTo>
                  <a:lnTo>
                    <a:pt x="1260" y="1609"/>
                  </a:lnTo>
                  <a:lnTo>
                    <a:pt x="1331" y="1658"/>
                  </a:lnTo>
                  <a:lnTo>
                    <a:pt x="1404" y="1703"/>
                  </a:lnTo>
                  <a:lnTo>
                    <a:pt x="776" y="2331"/>
                  </a:lnTo>
                  <a:lnTo>
                    <a:pt x="776" y="1807"/>
                  </a:lnTo>
                  <a:lnTo>
                    <a:pt x="704" y="1792"/>
                  </a:lnTo>
                  <a:lnTo>
                    <a:pt x="634" y="1773"/>
                  </a:lnTo>
                  <a:lnTo>
                    <a:pt x="567" y="1748"/>
                  </a:lnTo>
                  <a:lnTo>
                    <a:pt x="502" y="1718"/>
                  </a:lnTo>
                  <a:lnTo>
                    <a:pt x="439" y="1684"/>
                  </a:lnTo>
                  <a:lnTo>
                    <a:pt x="380" y="1644"/>
                  </a:lnTo>
                  <a:lnTo>
                    <a:pt x="324" y="1601"/>
                  </a:lnTo>
                  <a:lnTo>
                    <a:pt x="273" y="1552"/>
                  </a:lnTo>
                  <a:lnTo>
                    <a:pt x="224" y="1500"/>
                  </a:lnTo>
                  <a:lnTo>
                    <a:pt x="179" y="1445"/>
                  </a:lnTo>
                  <a:lnTo>
                    <a:pt x="140" y="1387"/>
                  </a:lnTo>
                  <a:lnTo>
                    <a:pt x="104" y="1325"/>
                  </a:lnTo>
                  <a:lnTo>
                    <a:pt x="74" y="1261"/>
                  </a:lnTo>
                  <a:lnTo>
                    <a:pt x="48" y="1194"/>
                  </a:lnTo>
                  <a:lnTo>
                    <a:pt x="27" y="1124"/>
                  </a:lnTo>
                  <a:lnTo>
                    <a:pt x="12" y="1053"/>
                  </a:lnTo>
                  <a:lnTo>
                    <a:pt x="3" y="979"/>
                  </a:lnTo>
                  <a:lnTo>
                    <a:pt x="0" y="904"/>
                  </a:lnTo>
                  <a:lnTo>
                    <a:pt x="3" y="828"/>
                  </a:lnTo>
                  <a:lnTo>
                    <a:pt x="12" y="753"/>
                  </a:lnTo>
                  <a:lnTo>
                    <a:pt x="28" y="681"/>
                  </a:lnTo>
                  <a:lnTo>
                    <a:pt x="49" y="610"/>
                  </a:lnTo>
                  <a:lnTo>
                    <a:pt x="75" y="542"/>
                  </a:lnTo>
                  <a:lnTo>
                    <a:pt x="107" y="476"/>
                  </a:lnTo>
                  <a:lnTo>
                    <a:pt x="143" y="414"/>
                  </a:lnTo>
                  <a:lnTo>
                    <a:pt x="183" y="355"/>
                  </a:lnTo>
                  <a:lnTo>
                    <a:pt x="229" y="300"/>
                  </a:lnTo>
                  <a:lnTo>
                    <a:pt x="279" y="249"/>
                  </a:lnTo>
                  <a:lnTo>
                    <a:pt x="332" y="201"/>
                  </a:lnTo>
                  <a:lnTo>
                    <a:pt x="389" y="157"/>
                  </a:lnTo>
                  <a:lnTo>
                    <a:pt x="450" y="118"/>
                  </a:lnTo>
                  <a:lnTo>
                    <a:pt x="513" y="84"/>
                  </a:lnTo>
                  <a:lnTo>
                    <a:pt x="579" y="55"/>
                  </a:lnTo>
                  <a:lnTo>
                    <a:pt x="649" y="31"/>
                  </a:lnTo>
                  <a:lnTo>
                    <a:pt x="720" y="12"/>
                  </a:lnTo>
                  <a:lnTo>
                    <a:pt x="79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40" name="Google Shape;10940;p24"/>
          <p:cNvGrpSpPr/>
          <p:nvPr/>
        </p:nvGrpSpPr>
        <p:grpSpPr>
          <a:xfrm>
            <a:off x="17579717" y="12790560"/>
            <a:ext cx="536329" cy="702223"/>
            <a:chOff x="5892" y="2444"/>
            <a:chExt cx="258" cy="338"/>
          </a:xfrm>
        </p:grpSpPr>
        <p:sp>
          <p:nvSpPr>
            <p:cNvPr id="10941" name="Google Shape;10941;p24"/>
            <p:cNvSpPr/>
            <p:nvPr/>
          </p:nvSpPr>
          <p:spPr>
            <a:xfrm>
              <a:off x="5960" y="2444"/>
              <a:ext cx="122" cy="56"/>
            </a:xfrm>
            <a:custGeom>
              <a:rect b="b" l="l" r="r" t="t"/>
              <a:pathLst>
                <a:path extrusionOk="0" h="561" w="1216">
                  <a:moveTo>
                    <a:pt x="415" y="0"/>
                  </a:moveTo>
                  <a:lnTo>
                    <a:pt x="802" y="0"/>
                  </a:lnTo>
                  <a:lnTo>
                    <a:pt x="827" y="2"/>
                  </a:lnTo>
                  <a:lnTo>
                    <a:pt x="852" y="10"/>
                  </a:lnTo>
                  <a:lnTo>
                    <a:pt x="874" y="22"/>
                  </a:lnTo>
                  <a:lnTo>
                    <a:pt x="893" y="38"/>
                  </a:lnTo>
                  <a:lnTo>
                    <a:pt x="908" y="57"/>
                  </a:lnTo>
                  <a:lnTo>
                    <a:pt x="921" y="79"/>
                  </a:lnTo>
                  <a:lnTo>
                    <a:pt x="928" y="103"/>
                  </a:lnTo>
                  <a:lnTo>
                    <a:pt x="931" y="129"/>
                  </a:lnTo>
                  <a:lnTo>
                    <a:pt x="931" y="294"/>
                  </a:lnTo>
                  <a:lnTo>
                    <a:pt x="1216" y="294"/>
                  </a:lnTo>
                  <a:lnTo>
                    <a:pt x="1216" y="497"/>
                  </a:lnTo>
                  <a:lnTo>
                    <a:pt x="1214" y="514"/>
                  </a:lnTo>
                  <a:lnTo>
                    <a:pt x="1208" y="529"/>
                  </a:lnTo>
                  <a:lnTo>
                    <a:pt x="1197" y="543"/>
                  </a:lnTo>
                  <a:lnTo>
                    <a:pt x="1184" y="553"/>
                  </a:lnTo>
                  <a:lnTo>
                    <a:pt x="1169" y="559"/>
                  </a:lnTo>
                  <a:lnTo>
                    <a:pt x="1152" y="561"/>
                  </a:lnTo>
                  <a:lnTo>
                    <a:pt x="64" y="561"/>
                  </a:lnTo>
                  <a:lnTo>
                    <a:pt x="47" y="559"/>
                  </a:lnTo>
                  <a:lnTo>
                    <a:pt x="32" y="553"/>
                  </a:lnTo>
                  <a:lnTo>
                    <a:pt x="19" y="543"/>
                  </a:lnTo>
                  <a:lnTo>
                    <a:pt x="8" y="529"/>
                  </a:lnTo>
                  <a:lnTo>
                    <a:pt x="2" y="514"/>
                  </a:lnTo>
                  <a:lnTo>
                    <a:pt x="0" y="497"/>
                  </a:lnTo>
                  <a:lnTo>
                    <a:pt x="0" y="294"/>
                  </a:lnTo>
                  <a:lnTo>
                    <a:pt x="286" y="294"/>
                  </a:lnTo>
                  <a:lnTo>
                    <a:pt x="286" y="129"/>
                  </a:lnTo>
                  <a:lnTo>
                    <a:pt x="288" y="103"/>
                  </a:lnTo>
                  <a:lnTo>
                    <a:pt x="295" y="79"/>
                  </a:lnTo>
                  <a:lnTo>
                    <a:pt x="307" y="57"/>
                  </a:lnTo>
                  <a:lnTo>
                    <a:pt x="323" y="38"/>
                  </a:lnTo>
                  <a:lnTo>
                    <a:pt x="342" y="22"/>
                  </a:lnTo>
                  <a:lnTo>
                    <a:pt x="364" y="10"/>
                  </a:lnTo>
                  <a:lnTo>
                    <a:pt x="389" y="2"/>
                  </a:lnTo>
                  <a:lnTo>
                    <a:pt x="41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2" name="Google Shape;10942;p24"/>
            <p:cNvSpPr/>
            <p:nvPr/>
          </p:nvSpPr>
          <p:spPr>
            <a:xfrm>
              <a:off x="5892" y="2473"/>
              <a:ext cx="258" cy="309"/>
            </a:xfrm>
            <a:custGeom>
              <a:rect b="b" l="l" r="r" t="t"/>
              <a:pathLst>
                <a:path extrusionOk="0" h="3088" w="2580">
                  <a:moveTo>
                    <a:pt x="323" y="685"/>
                  </a:moveTo>
                  <a:lnTo>
                    <a:pt x="323" y="2766"/>
                  </a:lnTo>
                  <a:lnTo>
                    <a:pt x="2258" y="2766"/>
                  </a:lnTo>
                  <a:lnTo>
                    <a:pt x="2258" y="685"/>
                  </a:lnTo>
                  <a:lnTo>
                    <a:pt x="323" y="685"/>
                  </a:lnTo>
                  <a:close/>
                  <a:moveTo>
                    <a:pt x="0" y="0"/>
                  </a:moveTo>
                  <a:lnTo>
                    <a:pt x="553" y="0"/>
                  </a:lnTo>
                  <a:lnTo>
                    <a:pt x="553" y="203"/>
                  </a:lnTo>
                  <a:lnTo>
                    <a:pt x="556" y="237"/>
                  </a:lnTo>
                  <a:lnTo>
                    <a:pt x="565" y="271"/>
                  </a:lnTo>
                  <a:lnTo>
                    <a:pt x="579" y="301"/>
                  </a:lnTo>
                  <a:lnTo>
                    <a:pt x="599" y="327"/>
                  </a:lnTo>
                  <a:lnTo>
                    <a:pt x="621" y="351"/>
                  </a:lnTo>
                  <a:lnTo>
                    <a:pt x="649" y="370"/>
                  </a:lnTo>
                  <a:lnTo>
                    <a:pt x="679" y="384"/>
                  </a:lnTo>
                  <a:lnTo>
                    <a:pt x="712" y="393"/>
                  </a:lnTo>
                  <a:lnTo>
                    <a:pt x="746" y="396"/>
                  </a:lnTo>
                  <a:lnTo>
                    <a:pt x="1834" y="396"/>
                  </a:lnTo>
                  <a:lnTo>
                    <a:pt x="1868" y="393"/>
                  </a:lnTo>
                  <a:lnTo>
                    <a:pt x="1901" y="384"/>
                  </a:lnTo>
                  <a:lnTo>
                    <a:pt x="1931" y="370"/>
                  </a:lnTo>
                  <a:lnTo>
                    <a:pt x="1959" y="351"/>
                  </a:lnTo>
                  <a:lnTo>
                    <a:pt x="1981" y="327"/>
                  </a:lnTo>
                  <a:lnTo>
                    <a:pt x="2001" y="301"/>
                  </a:lnTo>
                  <a:lnTo>
                    <a:pt x="2015" y="271"/>
                  </a:lnTo>
                  <a:lnTo>
                    <a:pt x="2024" y="237"/>
                  </a:lnTo>
                  <a:lnTo>
                    <a:pt x="2027" y="203"/>
                  </a:lnTo>
                  <a:lnTo>
                    <a:pt x="2027" y="0"/>
                  </a:lnTo>
                  <a:lnTo>
                    <a:pt x="2580" y="0"/>
                  </a:lnTo>
                  <a:lnTo>
                    <a:pt x="2580" y="2830"/>
                  </a:lnTo>
                  <a:lnTo>
                    <a:pt x="2577" y="2872"/>
                  </a:lnTo>
                  <a:lnTo>
                    <a:pt x="2567" y="2912"/>
                  </a:lnTo>
                  <a:lnTo>
                    <a:pt x="2551" y="2948"/>
                  </a:lnTo>
                  <a:lnTo>
                    <a:pt x="2531" y="2982"/>
                  </a:lnTo>
                  <a:lnTo>
                    <a:pt x="2505" y="3012"/>
                  </a:lnTo>
                  <a:lnTo>
                    <a:pt x="2475" y="3038"/>
                  </a:lnTo>
                  <a:lnTo>
                    <a:pt x="2440" y="3059"/>
                  </a:lnTo>
                  <a:lnTo>
                    <a:pt x="2404" y="3075"/>
                  </a:lnTo>
                  <a:lnTo>
                    <a:pt x="2364" y="3084"/>
                  </a:lnTo>
                  <a:lnTo>
                    <a:pt x="2322" y="3088"/>
                  </a:lnTo>
                  <a:lnTo>
                    <a:pt x="258" y="3088"/>
                  </a:lnTo>
                  <a:lnTo>
                    <a:pt x="216" y="3084"/>
                  </a:lnTo>
                  <a:lnTo>
                    <a:pt x="176" y="3075"/>
                  </a:lnTo>
                  <a:lnTo>
                    <a:pt x="140" y="3059"/>
                  </a:lnTo>
                  <a:lnTo>
                    <a:pt x="105" y="3038"/>
                  </a:lnTo>
                  <a:lnTo>
                    <a:pt x="75" y="3012"/>
                  </a:lnTo>
                  <a:lnTo>
                    <a:pt x="49" y="2982"/>
                  </a:lnTo>
                  <a:lnTo>
                    <a:pt x="29" y="2948"/>
                  </a:lnTo>
                  <a:lnTo>
                    <a:pt x="13" y="2912"/>
                  </a:lnTo>
                  <a:lnTo>
                    <a:pt x="3" y="2872"/>
                  </a:lnTo>
                  <a:lnTo>
                    <a:pt x="0" y="283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3" name="Google Shape;10943;p24"/>
            <p:cNvSpPr/>
            <p:nvPr/>
          </p:nvSpPr>
          <p:spPr>
            <a:xfrm>
              <a:off x="5959" y="2574"/>
              <a:ext cx="0" cy="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4" name="Google Shape;10944;p24"/>
            <p:cNvSpPr/>
            <p:nvPr/>
          </p:nvSpPr>
          <p:spPr>
            <a:xfrm>
              <a:off x="5960" y="2627"/>
              <a:ext cx="0" cy="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5" name="Google Shape;10945;p24"/>
            <p:cNvSpPr/>
            <p:nvPr/>
          </p:nvSpPr>
          <p:spPr>
            <a:xfrm>
              <a:off x="5960" y="2679"/>
              <a:ext cx="0" cy="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46" name="Google Shape;10946;p24"/>
          <p:cNvGrpSpPr/>
          <p:nvPr/>
        </p:nvGrpSpPr>
        <p:grpSpPr>
          <a:xfrm>
            <a:off x="20139475" y="12929202"/>
            <a:ext cx="518716" cy="426451"/>
            <a:chOff x="6909" y="2276"/>
            <a:chExt cx="207" cy="170"/>
          </a:xfrm>
        </p:grpSpPr>
        <p:sp>
          <p:nvSpPr>
            <p:cNvPr id="10947" name="Google Shape;10947;p24"/>
            <p:cNvSpPr/>
            <p:nvPr/>
          </p:nvSpPr>
          <p:spPr>
            <a:xfrm>
              <a:off x="6975" y="2334"/>
              <a:ext cx="67" cy="80"/>
            </a:xfrm>
            <a:custGeom>
              <a:rect b="b" l="l" r="r" t="t"/>
              <a:pathLst>
                <a:path extrusionOk="0" h="1281" w="1067">
                  <a:moveTo>
                    <a:pt x="533" y="0"/>
                  </a:moveTo>
                  <a:lnTo>
                    <a:pt x="572" y="2"/>
                  </a:lnTo>
                  <a:lnTo>
                    <a:pt x="607" y="7"/>
                  </a:lnTo>
                  <a:lnTo>
                    <a:pt x="638" y="15"/>
                  </a:lnTo>
                  <a:lnTo>
                    <a:pt x="667" y="27"/>
                  </a:lnTo>
                  <a:lnTo>
                    <a:pt x="692" y="41"/>
                  </a:lnTo>
                  <a:lnTo>
                    <a:pt x="715" y="57"/>
                  </a:lnTo>
                  <a:lnTo>
                    <a:pt x="735" y="77"/>
                  </a:lnTo>
                  <a:lnTo>
                    <a:pt x="751" y="97"/>
                  </a:lnTo>
                  <a:lnTo>
                    <a:pt x="766" y="119"/>
                  </a:lnTo>
                  <a:lnTo>
                    <a:pt x="779" y="144"/>
                  </a:lnTo>
                  <a:lnTo>
                    <a:pt x="789" y="168"/>
                  </a:lnTo>
                  <a:lnTo>
                    <a:pt x="798" y="195"/>
                  </a:lnTo>
                  <a:lnTo>
                    <a:pt x="805" y="221"/>
                  </a:lnTo>
                  <a:lnTo>
                    <a:pt x="810" y="249"/>
                  </a:lnTo>
                  <a:lnTo>
                    <a:pt x="814" y="276"/>
                  </a:lnTo>
                  <a:lnTo>
                    <a:pt x="816" y="304"/>
                  </a:lnTo>
                  <a:lnTo>
                    <a:pt x="818" y="331"/>
                  </a:lnTo>
                  <a:lnTo>
                    <a:pt x="819" y="358"/>
                  </a:lnTo>
                  <a:lnTo>
                    <a:pt x="824" y="357"/>
                  </a:lnTo>
                  <a:lnTo>
                    <a:pt x="829" y="357"/>
                  </a:lnTo>
                  <a:lnTo>
                    <a:pt x="834" y="356"/>
                  </a:lnTo>
                  <a:lnTo>
                    <a:pt x="847" y="359"/>
                  </a:lnTo>
                  <a:lnTo>
                    <a:pt x="857" y="365"/>
                  </a:lnTo>
                  <a:lnTo>
                    <a:pt x="865" y="374"/>
                  </a:lnTo>
                  <a:lnTo>
                    <a:pt x="870" y="388"/>
                  </a:lnTo>
                  <a:lnTo>
                    <a:pt x="874" y="403"/>
                  </a:lnTo>
                  <a:lnTo>
                    <a:pt x="876" y="421"/>
                  </a:lnTo>
                  <a:lnTo>
                    <a:pt x="877" y="442"/>
                  </a:lnTo>
                  <a:lnTo>
                    <a:pt x="877" y="463"/>
                  </a:lnTo>
                  <a:lnTo>
                    <a:pt x="876" y="483"/>
                  </a:lnTo>
                  <a:lnTo>
                    <a:pt x="871" y="505"/>
                  </a:lnTo>
                  <a:lnTo>
                    <a:pt x="864" y="526"/>
                  </a:lnTo>
                  <a:lnTo>
                    <a:pt x="855" y="548"/>
                  </a:lnTo>
                  <a:lnTo>
                    <a:pt x="845" y="567"/>
                  </a:lnTo>
                  <a:lnTo>
                    <a:pt x="833" y="583"/>
                  </a:lnTo>
                  <a:lnTo>
                    <a:pt x="819" y="597"/>
                  </a:lnTo>
                  <a:lnTo>
                    <a:pt x="806" y="605"/>
                  </a:lnTo>
                  <a:lnTo>
                    <a:pt x="793" y="608"/>
                  </a:lnTo>
                  <a:lnTo>
                    <a:pt x="789" y="607"/>
                  </a:lnTo>
                  <a:lnTo>
                    <a:pt x="785" y="606"/>
                  </a:lnTo>
                  <a:lnTo>
                    <a:pt x="781" y="604"/>
                  </a:lnTo>
                  <a:lnTo>
                    <a:pt x="777" y="602"/>
                  </a:lnTo>
                  <a:lnTo>
                    <a:pt x="756" y="643"/>
                  </a:lnTo>
                  <a:lnTo>
                    <a:pt x="733" y="683"/>
                  </a:lnTo>
                  <a:lnTo>
                    <a:pt x="707" y="719"/>
                  </a:lnTo>
                  <a:lnTo>
                    <a:pt x="678" y="751"/>
                  </a:lnTo>
                  <a:lnTo>
                    <a:pt x="670" y="761"/>
                  </a:lnTo>
                  <a:lnTo>
                    <a:pt x="665" y="773"/>
                  </a:lnTo>
                  <a:lnTo>
                    <a:pt x="663" y="786"/>
                  </a:lnTo>
                  <a:lnTo>
                    <a:pt x="666" y="804"/>
                  </a:lnTo>
                  <a:lnTo>
                    <a:pt x="672" y="819"/>
                  </a:lnTo>
                  <a:lnTo>
                    <a:pt x="682" y="832"/>
                  </a:lnTo>
                  <a:lnTo>
                    <a:pt x="695" y="843"/>
                  </a:lnTo>
                  <a:lnTo>
                    <a:pt x="711" y="849"/>
                  </a:lnTo>
                  <a:lnTo>
                    <a:pt x="729" y="851"/>
                  </a:lnTo>
                  <a:lnTo>
                    <a:pt x="798" y="851"/>
                  </a:lnTo>
                  <a:lnTo>
                    <a:pt x="838" y="854"/>
                  </a:lnTo>
                  <a:lnTo>
                    <a:pt x="875" y="863"/>
                  </a:lnTo>
                  <a:lnTo>
                    <a:pt x="911" y="877"/>
                  </a:lnTo>
                  <a:lnTo>
                    <a:pt x="944" y="895"/>
                  </a:lnTo>
                  <a:lnTo>
                    <a:pt x="974" y="918"/>
                  </a:lnTo>
                  <a:lnTo>
                    <a:pt x="1001" y="944"/>
                  </a:lnTo>
                  <a:lnTo>
                    <a:pt x="1023" y="974"/>
                  </a:lnTo>
                  <a:lnTo>
                    <a:pt x="1041" y="1007"/>
                  </a:lnTo>
                  <a:lnTo>
                    <a:pt x="1055" y="1043"/>
                  </a:lnTo>
                  <a:lnTo>
                    <a:pt x="1064" y="1081"/>
                  </a:lnTo>
                  <a:lnTo>
                    <a:pt x="1067" y="1121"/>
                  </a:lnTo>
                  <a:lnTo>
                    <a:pt x="1067" y="1195"/>
                  </a:lnTo>
                  <a:lnTo>
                    <a:pt x="1064" y="1217"/>
                  </a:lnTo>
                  <a:lnTo>
                    <a:pt x="1056" y="1238"/>
                  </a:lnTo>
                  <a:lnTo>
                    <a:pt x="1042" y="1255"/>
                  </a:lnTo>
                  <a:lnTo>
                    <a:pt x="1025" y="1268"/>
                  </a:lnTo>
                  <a:lnTo>
                    <a:pt x="1005" y="1278"/>
                  </a:lnTo>
                  <a:lnTo>
                    <a:pt x="982" y="1281"/>
                  </a:lnTo>
                  <a:lnTo>
                    <a:pt x="85" y="1281"/>
                  </a:lnTo>
                  <a:lnTo>
                    <a:pt x="62" y="1278"/>
                  </a:lnTo>
                  <a:lnTo>
                    <a:pt x="41" y="1268"/>
                  </a:lnTo>
                  <a:lnTo>
                    <a:pt x="25" y="1255"/>
                  </a:lnTo>
                  <a:lnTo>
                    <a:pt x="12" y="1238"/>
                  </a:lnTo>
                  <a:lnTo>
                    <a:pt x="3" y="1217"/>
                  </a:lnTo>
                  <a:lnTo>
                    <a:pt x="0" y="1195"/>
                  </a:lnTo>
                  <a:lnTo>
                    <a:pt x="0" y="1121"/>
                  </a:lnTo>
                  <a:lnTo>
                    <a:pt x="3" y="1081"/>
                  </a:lnTo>
                  <a:lnTo>
                    <a:pt x="11" y="1043"/>
                  </a:lnTo>
                  <a:lnTo>
                    <a:pt x="25" y="1007"/>
                  </a:lnTo>
                  <a:lnTo>
                    <a:pt x="44" y="974"/>
                  </a:lnTo>
                  <a:lnTo>
                    <a:pt x="66" y="944"/>
                  </a:lnTo>
                  <a:lnTo>
                    <a:pt x="92" y="918"/>
                  </a:lnTo>
                  <a:lnTo>
                    <a:pt x="122" y="895"/>
                  </a:lnTo>
                  <a:lnTo>
                    <a:pt x="156" y="877"/>
                  </a:lnTo>
                  <a:lnTo>
                    <a:pt x="191" y="863"/>
                  </a:lnTo>
                  <a:lnTo>
                    <a:pt x="229" y="854"/>
                  </a:lnTo>
                  <a:lnTo>
                    <a:pt x="269" y="851"/>
                  </a:lnTo>
                  <a:lnTo>
                    <a:pt x="338" y="851"/>
                  </a:lnTo>
                  <a:lnTo>
                    <a:pt x="355" y="849"/>
                  </a:lnTo>
                  <a:lnTo>
                    <a:pt x="371" y="843"/>
                  </a:lnTo>
                  <a:lnTo>
                    <a:pt x="385" y="832"/>
                  </a:lnTo>
                  <a:lnTo>
                    <a:pt x="395" y="819"/>
                  </a:lnTo>
                  <a:lnTo>
                    <a:pt x="401" y="804"/>
                  </a:lnTo>
                  <a:lnTo>
                    <a:pt x="403" y="786"/>
                  </a:lnTo>
                  <a:lnTo>
                    <a:pt x="402" y="773"/>
                  </a:lnTo>
                  <a:lnTo>
                    <a:pt x="397" y="761"/>
                  </a:lnTo>
                  <a:lnTo>
                    <a:pt x="389" y="751"/>
                  </a:lnTo>
                  <a:lnTo>
                    <a:pt x="359" y="719"/>
                  </a:lnTo>
                  <a:lnTo>
                    <a:pt x="334" y="684"/>
                  </a:lnTo>
                  <a:lnTo>
                    <a:pt x="310" y="645"/>
                  </a:lnTo>
                  <a:lnTo>
                    <a:pt x="290" y="604"/>
                  </a:lnTo>
                  <a:lnTo>
                    <a:pt x="286" y="606"/>
                  </a:lnTo>
                  <a:lnTo>
                    <a:pt x="282" y="607"/>
                  </a:lnTo>
                  <a:lnTo>
                    <a:pt x="278" y="608"/>
                  </a:lnTo>
                  <a:lnTo>
                    <a:pt x="264" y="605"/>
                  </a:lnTo>
                  <a:lnTo>
                    <a:pt x="251" y="597"/>
                  </a:lnTo>
                  <a:lnTo>
                    <a:pt x="238" y="583"/>
                  </a:lnTo>
                  <a:lnTo>
                    <a:pt x="226" y="567"/>
                  </a:lnTo>
                  <a:lnTo>
                    <a:pt x="215" y="548"/>
                  </a:lnTo>
                  <a:lnTo>
                    <a:pt x="205" y="526"/>
                  </a:lnTo>
                  <a:lnTo>
                    <a:pt x="198" y="505"/>
                  </a:lnTo>
                  <a:lnTo>
                    <a:pt x="194" y="483"/>
                  </a:lnTo>
                  <a:lnTo>
                    <a:pt x="192" y="463"/>
                  </a:lnTo>
                  <a:lnTo>
                    <a:pt x="192" y="442"/>
                  </a:lnTo>
                  <a:lnTo>
                    <a:pt x="194" y="421"/>
                  </a:lnTo>
                  <a:lnTo>
                    <a:pt x="196" y="403"/>
                  </a:lnTo>
                  <a:lnTo>
                    <a:pt x="200" y="388"/>
                  </a:lnTo>
                  <a:lnTo>
                    <a:pt x="205" y="374"/>
                  </a:lnTo>
                  <a:lnTo>
                    <a:pt x="214" y="365"/>
                  </a:lnTo>
                  <a:lnTo>
                    <a:pt x="224" y="359"/>
                  </a:lnTo>
                  <a:lnTo>
                    <a:pt x="237" y="356"/>
                  </a:lnTo>
                  <a:lnTo>
                    <a:pt x="242" y="357"/>
                  </a:lnTo>
                  <a:lnTo>
                    <a:pt x="247" y="358"/>
                  </a:lnTo>
                  <a:lnTo>
                    <a:pt x="247" y="331"/>
                  </a:lnTo>
                  <a:lnTo>
                    <a:pt x="249" y="304"/>
                  </a:lnTo>
                  <a:lnTo>
                    <a:pt x="251" y="276"/>
                  </a:lnTo>
                  <a:lnTo>
                    <a:pt x="255" y="249"/>
                  </a:lnTo>
                  <a:lnTo>
                    <a:pt x="259" y="221"/>
                  </a:lnTo>
                  <a:lnTo>
                    <a:pt x="267" y="194"/>
                  </a:lnTo>
                  <a:lnTo>
                    <a:pt x="274" y="168"/>
                  </a:lnTo>
                  <a:lnTo>
                    <a:pt x="284" y="143"/>
                  </a:lnTo>
                  <a:lnTo>
                    <a:pt x="296" y="119"/>
                  </a:lnTo>
                  <a:lnTo>
                    <a:pt x="310" y="97"/>
                  </a:lnTo>
                  <a:lnTo>
                    <a:pt x="328" y="77"/>
                  </a:lnTo>
                  <a:lnTo>
                    <a:pt x="347" y="57"/>
                  </a:lnTo>
                  <a:lnTo>
                    <a:pt x="369" y="41"/>
                  </a:lnTo>
                  <a:lnTo>
                    <a:pt x="395" y="27"/>
                  </a:lnTo>
                  <a:lnTo>
                    <a:pt x="424" y="15"/>
                  </a:lnTo>
                  <a:lnTo>
                    <a:pt x="457" y="7"/>
                  </a:lnTo>
                  <a:lnTo>
                    <a:pt x="493" y="2"/>
                  </a:lnTo>
                  <a:lnTo>
                    <a:pt x="5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8" name="Google Shape;10948;p24"/>
            <p:cNvSpPr/>
            <p:nvPr/>
          </p:nvSpPr>
          <p:spPr>
            <a:xfrm>
              <a:off x="7028" y="2341"/>
              <a:ext cx="51" cy="14"/>
            </a:xfrm>
            <a:custGeom>
              <a:rect b="b" l="l" r="r" t="t"/>
              <a:pathLst>
                <a:path extrusionOk="0" h="226" w="815">
                  <a:moveTo>
                    <a:pt x="0" y="0"/>
                  </a:moveTo>
                  <a:lnTo>
                    <a:pt x="752" y="0"/>
                  </a:lnTo>
                  <a:lnTo>
                    <a:pt x="769" y="2"/>
                  </a:lnTo>
                  <a:lnTo>
                    <a:pt x="784" y="8"/>
                  </a:lnTo>
                  <a:lnTo>
                    <a:pt x="797" y="19"/>
                  </a:lnTo>
                  <a:lnTo>
                    <a:pt x="806" y="31"/>
                  </a:lnTo>
                  <a:lnTo>
                    <a:pt x="813" y="46"/>
                  </a:lnTo>
                  <a:lnTo>
                    <a:pt x="815" y="62"/>
                  </a:lnTo>
                  <a:lnTo>
                    <a:pt x="815" y="163"/>
                  </a:lnTo>
                  <a:lnTo>
                    <a:pt x="813" y="180"/>
                  </a:lnTo>
                  <a:lnTo>
                    <a:pt x="806" y="195"/>
                  </a:lnTo>
                  <a:lnTo>
                    <a:pt x="797" y="207"/>
                  </a:lnTo>
                  <a:lnTo>
                    <a:pt x="784" y="217"/>
                  </a:lnTo>
                  <a:lnTo>
                    <a:pt x="769" y="224"/>
                  </a:lnTo>
                  <a:lnTo>
                    <a:pt x="752" y="226"/>
                  </a:lnTo>
                  <a:lnTo>
                    <a:pt x="81" y="226"/>
                  </a:lnTo>
                  <a:lnTo>
                    <a:pt x="71" y="207"/>
                  </a:lnTo>
                  <a:lnTo>
                    <a:pt x="59" y="193"/>
                  </a:lnTo>
                  <a:lnTo>
                    <a:pt x="44" y="181"/>
                  </a:lnTo>
                  <a:lnTo>
                    <a:pt x="39" y="138"/>
                  </a:lnTo>
                  <a:lnTo>
                    <a:pt x="31" y="99"/>
                  </a:lnTo>
                  <a:lnTo>
                    <a:pt x="23" y="64"/>
                  </a:lnTo>
                  <a:lnTo>
                    <a:pt x="12" y="3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49" name="Google Shape;10949;p24"/>
            <p:cNvSpPr/>
            <p:nvPr/>
          </p:nvSpPr>
          <p:spPr>
            <a:xfrm>
              <a:off x="7026" y="2367"/>
              <a:ext cx="53" cy="14"/>
            </a:xfrm>
            <a:custGeom>
              <a:rect b="b" l="l" r="r" t="t"/>
              <a:pathLst>
                <a:path extrusionOk="0" h="226" w="846">
                  <a:moveTo>
                    <a:pt x="128" y="0"/>
                  </a:moveTo>
                  <a:lnTo>
                    <a:pt x="783" y="0"/>
                  </a:lnTo>
                  <a:lnTo>
                    <a:pt x="800" y="2"/>
                  </a:lnTo>
                  <a:lnTo>
                    <a:pt x="815" y="8"/>
                  </a:lnTo>
                  <a:lnTo>
                    <a:pt x="828" y="19"/>
                  </a:lnTo>
                  <a:lnTo>
                    <a:pt x="837" y="31"/>
                  </a:lnTo>
                  <a:lnTo>
                    <a:pt x="844" y="46"/>
                  </a:lnTo>
                  <a:lnTo>
                    <a:pt x="846" y="62"/>
                  </a:lnTo>
                  <a:lnTo>
                    <a:pt x="846" y="162"/>
                  </a:lnTo>
                  <a:lnTo>
                    <a:pt x="844" y="180"/>
                  </a:lnTo>
                  <a:lnTo>
                    <a:pt x="837" y="194"/>
                  </a:lnTo>
                  <a:lnTo>
                    <a:pt x="828" y="207"/>
                  </a:lnTo>
                  <a:lnTo>
                    <a:pt x="815" y="217"/>
                  </a:lnTo>
                  <a:lnTo>
                    <a:pt x="800" y="223"/>
                  </a:lnTo>
                  <a:lnTo>
                    <a:pt x="783" y="226"/>
                  </a:lnTo>
                  <a:lnTo>
                    <a:pt x="0" y="226"/>
                  </a:lnTo>
                  <a:lnTo>
                    <a:pt x="0" y="165"/>
                  </a:lnTo>
                  <a:lnTo>
                    <a:pt x="2" y="162"/>
                  </a:lnTo>
                  <a:lnTo>
                    <a:pt x="4" y="159"/>
                  </a:lnTo>
                  <a:lnTo>
                    <a:pt x="5" y="156"/>
                  </a:lnTo>
                  <a:lnTo>
                    <a:pt x="28" y="147"/>
                  </a:lnTo>
                  <a:lnTo>
                    <a:pt x="48" y="133"/>
                  </a:lnTo>
                  <a:lnTo>
                    <a:pt x="67" y="116"/>
                  </a:lnTo>
                  <a:lnTo>
                    <a:pt x="83" y="96"/>
                  </a:lnTo>
                  <a:lnTo>
                    <a:pt x="97" y="74"/>
                  </a:lnTo>
                  <a:lnTo>
                    <a:pt x="110" y="50"/>
                  </a:lnTo>
                  <a:lnTo>
                    <a:pt x="121" y="25"/>
                  </a:lnTo>
                  <a:lnTo>
                    <a:pt x="12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50" name="Google Shape;10950;p24"/>
            <p:cNvSpPr/>
            <p:nvPr/>
          </p:nvSpPr>
          <p:spPr>
            <a:xfrm>
              <a:off x="7043" y="2392"/>
              <a:ext cx="36" cy="14"/>
            </a:xfrm>
            <a:custGeom>
              <a:rect b="b" l="l" r="r" t="t"/>
              <a:pathLst>
                <a:path extrusionOk="0" h="226" w="574">
                  <a:moveTo>
                    <a:pt x="0" y="0"/>
                  </a:moveTo>
                  <a:lnTo>
                    <a:pt x="511" y="0"/>
                  </a:lnTo>
                  <a:lnTo>
                    <a:pt x="528" y="2"/>
                  </a:lnTo>
                  <a:lnTo>
                    <a:pt x="543" y="9"/>
                  </a:lnTo>
                  <a:lnTo>
                    <a:pt x="556" y="18"/>
                  </a:lnTo>
                  <a:lnTo>
                    <a:pt x="565" y="32"/>
                  </a:lnTo>
                  <a:lnTo>
                    <a:pt x="572" y="47"/>
                  </a:lnTo>
                  <a:lnTo>
                    <a:pt x="574" y="63"/>
                  </a:lnTo>
                  <a:lnTo>
                    <a:pt x="574" y="163"/>
                  </a:lnTo>
                  <a:lnTo>
                    <a:pt x="572" y="179"/>
                  </a:lnTo>
                  <a:lnTo>
                    <a:pt x="565" y="195"/>
                  </a:lnTo>
                  <a:lnTo>
                    <a:pt x="556" y="208"/>
                  </a:lnTo>
                  <a:lnTo>
                    <a:pt x="543" y="217"/>
                  </a:lnTo>
                  <a:lnTo>
                    <a:pt x="528" y="223"/>
                  </a:lnTo>
                  <a:lnTo>
                    <a:pt x="511" y="226"/>
                  </a:lnTo>
                  <a:lnTo>
                    <a:pt x="53" y="226"/>
                  </a:lnTo>
                  <a:lnTo>
                    <a:pt x="53" y="185"/>
                  </a:lnTo>
                  <a:lnTo>
                    <a:pt x="51" y="145"/>
                  </a:lnTo>
                  <a:lnTo>
                    <a:pt x="44" y="106"/>
                  </a:lnTo>
                  <a:lnTo>
                    <a:pt x="33" y="68"/>
                  </a:lnTo>
                  <a:lnTo>
                    <a:pt x="19" y="34"/>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51" name="Google Shape;10951;p24"/>
            <p:cNvSpPr/>
            <p:nvPr/>
          </p:nvSpPr>
          <p:spPr>
            <a:xfrm>
              <a:off x="6938" y="2302"/>
              <a:ext cx="178" cy="144"/>
            </a:xfrm>
            <a:custGeom>
              <a:rect b="b" l="l" r="r" t="t"/>
              <a:pathLst>
                <a:path extrusionOk="0" h="2311" w="2853">
                  <a:moveTo>
                    <a:pt x="386" y="183"/>
                  </a:moveTo>
                  <a:lnTo>
                    <a:pt x="353" y="186"/>
                  </a:lnTo>
                  <a:lnTo>
                    <a:pt x="322" y="193"/>
                  </a:lnTo>
                  <a:lnTo>
                    <a:pt x="292" y="205"/>
                  </a:lnTo>
                  <a:lnTo>
                    <a:pt x="266" y="223"/>
                  </a:lnTo>
                  <a:lnTo>
                    <a:pt x="241" y="243"/>
                  </a:lnTo>
                  <a:lnTo>
                    <a:pt x="221" y="266"/>
                  </a:lnTo>
                  <a:lnTo>
                    <a:pt x="205" y="293"/>
                  </a:lnTo>
                  <a:lnTo>
                    <a:pt x="193" y="322"/>
                  </a:lnTo>
                  <a:lnTo>
                    <a:pt x="184" y="354"/>
                  </a:lnTo>
                  <a:lnTo>
                    <a:pt x="182" y="387"/>
                  </a:lnTo>
                  <a:lnTo>
                    <a:pt x="182" y="1923"/>
                  </a:lnTo>
                  <a:lnTo>
                    <a:pt x="184" y="1957"/>
                  </a:lnTo>
                  <a:lnTo>
                    <a:pt x="193" y="1987"/>
                  </a:lnTo>
                  <a:lnTo>
                    <a:pt x="205" y="2017"/>
                  </a:lnTo>
                  <a:lnTo>
                    <a:pt x="221" y="2043"/>
                  </a:lnTo>
                  <a:lnTo>
                    <a:pt x="241" y="2068"/>
                  </a:lnTo>
                  <a:lnTo>
                    <a:pt x="266" y="2088"/>
                  </a:lnTo>
                  <a:lnTo>
                    <a:pt x="292" y="2105"/>
                  </a:lnTo>
                  <a:lnTo>
                    <a:pt x="322" y="2117"/>
                  </a:lnTo>
                  <a:lnTo>
                    <a:pt x="353" y="2125"/>
                  </a:lnTo>
                  <a:lnTo>
                    <a:pt x="386" y="2127"/>
                  </a:lnTo>
                  <a:lnTo>
                    <a:pt x="2466" y="2127"/>
                  </a:lnTo>
                  <a:lnTo>
                    <a:pt x="2500" y="2125"/>
                  </a:lnTo>
                  <a:lnTo>
                    <a:pt x="2530" y="2117"/>
                  </a:lnTo>
                  <a:lnTo>
                    <a:pt x="2560" y="2105"/>
                  </a:lnTo>
                  <a:lnTo>
                    <a:pt x="2587" y="2088"/>
                  </a:lnTo>
                  <a:lnTo>
                    <a:pt x="2611" y="2068"/>
                  </a:lnTo>
                  <a:lnTo>
                    <a:pt x="2631" y="2043"/>
                  </a:lnTo>
                  <a:lnTo>
                    <a:pt x="2647" y="2017"/>
                  </a:lnTo>
                  <a:lnTo>
                    <a:pt x="2661" y="1987"/>
                  </a:lnTo>
                  <a:lnTo>
                    <a:pt x="2668" y="1957"/>
                  </a:lnTo>
                  <a:lnTo>
                    <a:pt x="2671" y="1923"/>
                  </a:lnTo>
                  <a:lnTo>
                    <a:pt x="2671" y="387"/>
                  </a:lnTo>
                  <a:lnTo>
                    <a:pt x="2668" y="354"/>
                  </a:lnTo>
                  <a:lnTo>
                    <a:pt x="2661" y="322"/>
                  </a:lnTo>
                  <a:lnTo>
                    <a:pt x="2647" y="293"/>
                  </a:lnTo>
                  <a:lnTo>
                    <a:pt x="2631" y="266"/>
                  </a:lnTo>
                  <a:lnTo>
                    <a:pt x="2611" y="243"/>
                  </a:lnTo>
                  <a:lnTo>
                    <a:pt x="2587" y="223"/>
                  </a:lnTo>
                  <a:lnTo>
                    <a:pt x="2560" y="205"/>
                  </a:lnTo>
                  <a:lnTo>
                    <a:pt x="2530" y="193"/>
                  </a:lnTo>
                  <a:lnTo>
                    <a:pt x="2500" y="186"/>
                  </a:lnTo>
                  <a:lnTo>
                    <a:pt x="2466" y="183"/>
                  </a:lnTo>
                  <a:lnTo>
                    <a:pt x="386" y="183"/>
                  </a:lnTo>
                  <a:close/>
                  <a:moveTo>
                    <a:pt x="386" y="0"/>
                  </a:moveTo>
                  <a:lnTo>
                    <a:pt x="2466" y="0"/>
                  </a:lnTo>
                  <a:lnTo>
                    <a:pt x="2515" y="3"/>
                  </a:lnTo>
                  <a:lnTo>
                    <a:pt x="2562" y="11"/>
                  </a:lnTo>
                  <a:lnTo>
                    <a:pt x="2606" y="26"/>
                  </a:lnTo>
                  <a:lnTo>
                    <a:pt x="2648" y="45"/>
                  </a:lnTo>
                  <a:lnTo>
                    <a:pt x="2687" y="70"/>
                  </a:lnTo>
                  <a:lnTo>
                    <a:pt x="2723" y="97"/>
                  </a:lnTo>
                  <a:lnTo>
                    <a:pt x="2755" y="130"/>
                  </a:lnTo>
                  <a:lnTo>
                    <a:pt x="2784" y="165"/>
                  </a:lnTo>
                  <a:lnTo>
                    <a:pt x="2807" y="205"/>
                  </a:lnTo>
                  <a:lnTo>
                    <a:pt x="2827" y="247"/>
                  </a:lnTo>
                  <a:lnTo>
                    <a:pt x="2841" y="292"/>
                  </a:lnTo>
                  <a:lnTo>
                    <a:pt x="2850" y="339"/>
                  </a:lnTo>
                  <a:lnTo>
                    <a:pt x="2853" y="387"/>
                  </a:lnTo>
                  <a:lnTo>
                    <a:pt x="2853" y="1923"/>
                  </a:lnTo>
                  <a:lnTo>
                    <a:pt x="2850" y="1972"/>
                  </a:lnTo>
                  <a:lnTo>
                    <a:pt x="2841" y="2019"/>
                  </a:lnTo>
                  <a:lnTo>
                    <a:pt x="2827" y="2063"/>
                  </a:lnTo>
                  <a:lnTo>
                    <a:pt x="2807" y="2106"/>
                  </a:lnTo>
                  <a:lnTo>
                    <a:pt x="2784" y="2144"/>
                  </a:lnTo>
                  <a:lnTo>
                    <a:pt x="2755" y="2180"/>
                  </a:lnTo>
                  <a:lnTo>
                    <a:pt x="2723" y="2213"/>
                  </a:lnTo>
                  <a:lnTo>
                    <a:pt x="2687" y="2241"/>
                  </a:lnTo>
                  <a:lnTo>
                    <a:pt x="2648" y="2265"/>
                  </a:lnTo>
                  <a:lnTo>
                    <a:pt x="2606" y="2284"/>
                  </a:lnTo>
                  <a:lnTo>
                    <a:pt x="2562" y="2298"/>
                  </a:lnTo>
                  <a:lnTo>
                    <a:pt x="2515" y="2307"/>
                  </a:lnTo>
                  <a:lnTo>
                    <a:pt x="2466" y="2311"/>
                  </a:lnTo>
                  <a:lnTo>
                    <a:pt x="386" y="2311"/>
                  </a:lnTo>
                  <a:lnTo>
                    <a:pt x="337" y="2307"/>
                  </a:lnTo>
                  <a:lnTo>
                    <a:pt x="291" y="2298"/>
                  </a:lnTo>
                  <a:lnTo>
                    <a:pt x="247" y="2284"/>
                  </a:lnTo>
                  <a:lnTo>
                    <a:pt x="205" y="2265"/>
                  </a:lnTo>
                  <a:lnTo>
                    <a:pt x="165" y="2241"/>
                  </a:lnTo>
                  <a:lnTo>
                    <a:pt x="129" y="2213"/>
                  </a:lnTo>
                  <a:lnTo>
                    <a:pt x="97" y="2180"/>
                  </a:lnTo>
                  <a:lnTo>
                    <a:pt x="69" y="2144"/>
                  </a:lnTo>
                  <a:lnTo>
                    <a:pt x="45" y="2106"/>
                  </a:lnTo>
                  <a:lnTo>
                    <a:pt x="26" y="2063"/>
                  </a:lnTo>
                  <a:lnTo>
                    <a:pt x="11" y="2019"/>
                  </a:lnTo>
                  <a:lnTo>
                    <a:pt x="3" y="1972"/>
                  </a:lnTo>
                  <a:lnTo>
                    <a:pt x="0" y="1923"/>
                  </a:lnTo>
                  <a:lnTo>
                    <a:pt x="0" y="387"/>
                  </a:lnTo>
                  <a:lnTo>
                    <a:pt x="3" y="339"/>
                  </a:lnTo>
                  <a:lnTo>
                    <a:pt x="11" y="292"/>
                  </a:lnTo>
                  <a:lnTo>
                    <a:pt x="26" y="247"/>
                  </a:lnTo>
                  <a:lnTo>
                    <a:pt x="45" y="205"/>
                  </a:lnTo>
                  <a:lnTo>
                    <a:pt x="69" y="165"/>
                  </a:lnTo>
                  <a:lnTo>
                    <a:pt x="97" y="130"/>
                  </a:lnTo>
                  <a:lnTo>
                    <a:pt x="129" y="97"/>
                  </a:lnTo>
                  <a:lnTo>
                    <a:pt x="165" y="70"/>
                  </a:lnTo>
                  <a:lnTo>
                    <a:pt x="205" y="45"/>
                  </a:lnTo>
                  <a:lnTo>
                    <a:pt x="247" y="26"/>
                  </a:lnTo>
                  <a:lnTo>
                    <a:pt x="291" y="11"/>
                  </a:lnTo>
                  <a:lnTo>
                    <a:pt x="337" y="3"/>
                  </a:lnTo>
                  <a:lnTo>
                    <a:pt x="38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52" name="Google Shape;10952;p24"/>
            <p:cNvSpPr/>
            <p:nvPr/>
          </p:nvSpPr>
          <p:spPr>
            <a:xfrm>
              <a:off x="6909" y="2276"/>
              <a:ext cx="178" cy="144"/>
            </a:xfrm>
            <a:custGeom>
              <a:rect b="b" l="l" r="r" t="t"/>
              <a:pathLst>
                <a:path extrusionOk="0" h="2307" w="2845">
                  <a:moveTo>
                    <a:pt x="386" y="0"/>
                  </a:moveTo>
                  <a:lnTo>
                    <a:pt x="2467" y="0"/>
                  </a:lnTo>
                  <a:lnTo>
                    <a:pt x="2517" y="3"/>
                  </a:lnTo>
                  <a:lnTo>
                    <a:pt x="2565" y="13"/>
                  </a:lnTo>
                  <a:lnTo>
                    <a:pt x="2611" y="28"/>
                  </a:lnTo>
                  <a:lnTo>
                    <a:pt x="2653" y="48"/>
                  </a:lnTo>
                  <a:lnTo>
                    <a:pt x="2694" y="74"/>
                  </a:lnTo>
                  <a:lnTo>
                    <a:pt x="2730" y="104"/>
                  </a:lnTo>
                  <a:lnTo>
                    <a:pt x="2762" y="138"/>
                  </a:lnTo>
                  <a:lnTo>
                    <a:pt x="2791" y="177"/>
                  </a:lnTo>
                  <a:lnTo>
                    <a:pt x="2814" y="218"/>
                  </a:lnTo>
                  <a:lnTo>
                    <a:pt x="2833" y="262"/>
                  </a:lnTo>
                  <a:lnTo>
                    <a:pt x="2845" y="309"/>
                  </a:lnTo>
                  <a:lnTo>
                    <a:pt x="2655" y="309"/>
                  </a:lnTo>
                  <a:lnTo>
                    <a:pt x="2640" y="279"/>
                  </a:lnTo>
                  <a:lnTo>
                    <a:pt x="2620" y="252"/>
                  </a:lnTo>
                  <a:lnTo>
                    <a:pt x="2595" y="228"/>
                  </a:lnTo>
                  <a:lnTo>
                    <a:pt x="2567" y="209"/>
                  </a:lnTo>
                  <a:lnTo>
                    <a:pt x="2536" y="194"/>
                  </a:lnTo>
                  <a:lnTo>
                    <a:pt x="2503" y="186"/>
                  </a:lnTo>
                  <a:lnTo>
                    <a:pt x="2467" y="183"/>
                  </a:lnTo>
                  <a:lnTo>
                    <a:pt x="386" y="183"/>
                  </a:lnTo>
                  <a:lnTo>
                    <a:pt x="353" y="185"/>
                  </a:lnTo>
                  <a:lnTo>
                    <a:pt x="322" y="193"/>
                  </a:lnTo>
                  <a:lnTo>
                    <a:pt x="292" y="205"/>
                  </a:lnTo>
                  <a:lnTo>
                    <a:pt x="266" y="222"/>
                  </a:lnTo>
                  <a:lnTo>
                    <a:pt x="242" y="242"/>
                  </a:lnTo>
                  <a:lnTo>
                    <a:pt x="222" y="266"/>
                  </a:lnTo>
                  <a:lnTo>
                    <a:pt x="205" y="293"/>
                  </a:lnTo>
                  <a:lnTo>
                    <a:pt x="192" y="323"/>
                  </a:lnTo>
                  <a:lnTo>
                    <a:pt x="185" y="353"/>
                  </a:lnTo>
                  <a:lnTo>
                    <a:pt x="182" y="387"/>
                  </a:lnTo>
                  <a:lnTo>
                    <a:pt x="182" y="1923"/>
                  </a:lnTo>
                  <a:lnTo>
                    <a:pt x="185" y="1956"/>
                  </a:lnTo>
                  <a:lnTo>
                    <a:pt x="192" y="1987"/>
                  </a:lnTo>
                  <a:lnTo>
                    <a:pt x="205" y="2016"/>
                  </a:lnTo>
                  <a:lnTo>
                    <a:pt x="221" y="2042"/>
                  </a:lnTo>
                  <a:lnTo>
                    <a:pt x="241" y="2066"/>
                  </a:lnTo>
                  <a:lnTo>
                    <a:pt x="265" y="2086"/>
                  </a:lnTo>
                  <a:lnTo>
                    <a:pt x="291" y="2104"/>
                  </a:lnTo>
                  <a:lnTo>
                    <a:pt x="320" y="2116"/>
                  </a:lnTo>
                  <a:lnTo>
                    <a:pt x="351" y="2124"/>
                  </a:lnTo>
                  <a:lnTo>
                    <a:pt x="351" y="2307"/>
                  </a:lnTo>
                  <a:lnTo>
                    <a:pt x="302" y="2298"/>
                  </a:lnTo>
                  <a:lnTo>
                    <a:pt x="257" y="2286"/>
                  </a:lnTo>
                  <a:lnTo>
                    <a:pt x="213" y="2267"/>
                  </a:lnTo>
                  <a:lnTo>
                    <a:pt x="173" y="2243"/>
                  </a:lnTo>
                  <a:lnTo>
                    <a:pt x="135" y="2216"/>
                  </a:lnTo>
                  <a:lnTo>
                    <a:pt x="102" y="2183"/>
                  </a:lnTo>
                  <a:lnTo>
                    <a:pt x="72" y="2147"/>
                  </a:lnTo>
                  <a:lnTo>
                    <a:pt x="47" y="2108"/>
                  </a:lnTo>
                  <a:lnTo>
                    <a:pt x="27" y="2066"/>
                  </a:lnTo>
                  <a:lnTo>
                    <a:pt x="12" y="2020"/>
                  </a:lnTo>
                  <a:lnTo>
                    <a:pt x="3" y="1973"/>
                  </a:lnTo>
                  <a:lnTo>
                    <a:pt x="0" y="1923"/>
                  </a:lnTo>
                  <a:lnTo>
                    <a:pt x="0" y="387"/>
                  </a:lnTo>
                  <a:lnTo>
                    <a:pt x="3" y="338"/>
                  </a:lnTo>
                  <a:lnTo>
                    <a:pt x="12" y="292"/>
                  </a:lnTo>
                  <a:lnTo>
                    <a:pt x="26" y="247"/>
                  </a:lnTo>
                  <a:lnTo>
                    <a:pt x="45" y="205"/>
                  </a:lnTo>
                  <a:lnTo>
                    <a:pt x="69" y="166"/>
                  </a:lnTo>
                  <a:lnTo>
                    <a:pt x="98" y="130"/>
                  </a:lnTo>
                  <a:lnTo>
                    <a:pt x="129" y="97"/>
                  </a:lnTo>
                  <a:lnTo>
                    <a:pt x="166" y="70"/>
                  </a:lnTo>
                  <a:lnTo>
                    <a:pt x="205" y="45"/>
                  </a:lnTo>
                  <a:lnTo>
                    <a:pt x="246" y="26"/>
                  </a:lnTo>
                  <a:lnTo>
                    <a:pt x="291" y="12"/>
                  </a:lnTo>
                  <a:lnTo>
                    <a:pt x="338" y="3"/>
                  </a:lnTo>
                  <a:lnTo>
                    <a:pt x="38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953" name="Google Shape;10953;p24"/>
          <p:cNvSpPr/>
          <p:nvPr/>
        </p:nvSpPr>
        <p:spPr>
          <a:xfrm>
            <a:off x="941276" y="11135898"/>
            <a:ext cx="551518" cy="552290"/>
          </a:xfrm>
          <a:custGeom>
            <a:rect b="b" l="l" r="r" t="t"/>
            <a:pathLst>
              <a:path extrusionOk="0" h="5828" w="5820">
                <a:moveTo>
                  <a:pt x="4428" y="882"/>
                </a:moveTo>
                <a:lnTo>
                  <a:pt x="4362" y="887"/>
                </a:lnTo>
                <a:lnTo>
                  <a:pt x="4299" y="900"/>
                </a:lnTo>
                <a:lnTo>
                  <a:pt x="4235" y="921"/>
                </a:lnTo>
                <a:lnTo>
                  <a:pt x="4175" y="949"/>
                </a:lnTo>
                <a:lnTo>
                  <a:pt x="4118" y="986"/>
                </a:lnTo>
                <a:lnTo>
                  <a:pt x="4067" y="1032"/>
                </a:lnTo>
                <a:lnTo>
                  <a:pt x="4021" y="1084"/>
                </a:lnTo>
                <a:lnTo>
                  <a:pt x="3984" y="1140"/>
                </a:lnTo>
                <a:lnTo>
                  <a:pt x="3954" y="1201"/>
                </a:lnTo>
                <a:lnTo>
                  <a:pt x="3934" y="1264"/>
                </a:lnTo>
                <a:lnTo>
                  <a:pt x="3922" y="1328"/>
                </a:lnTo>
                <a:lnTo>
                  <a:pt x="3917" y="1394"/>
                </a:lnTo>
                <a:lnTo>
                  <a:pt x="3922" y="1459"/>
                </a:lnTo>
                <a:lnTo>
                  <a:pt x="3934" y="1523"/>
                </a:lnTo>
                <a:lnTo>
                  <a:pt x="3954" y="1585"/>
                </a:lnTo>
                <a:lnTo>
                  <a:pt x="3984" y="1645"/>
                </a:lnTo>
                <a:lnTo>
                  <a:pt x="4021" y="1702"/>
                </a:lnTo>
                <a:lnTo>
                  <a:pt x="4067" y="1755"/>
                </a:lnTo>
                <a:lnTo>
                  <a:pt x="4118" y="1801"/>
                </a:lnTo>
                <a:lnTo>
                  <a:pt x="4175" y="1838"/>
                </a:lnTo>
                <a:lnTo>
                  <a:pt x="4235" y="1866"/>
                </a:lnTo>
                <a:lnTo>
                  <a:pt x="4299" y="1888"/>
                </a:lnTo>
                <a:lnTo>
                  <a:pt x="4362" y="1900"/>
                </a:lnTo>
                <a:lnTo>
                  <a:pt x="4428" y="1904"/>
                </a:lnTo>
                <a:lnTo>
                  <a:pt x="4493" y="1900"/>
                </a:lnTo>
                <a:lnTo>
                  <a:pt x="4557" y="1888"/>
                </a:lnTo>
                <a:lnTo>
                  <a:pt x="4619" y="1866"/>
                </a:lnTo>
                <a:lnTo>
                  <a:pt x="4679" y="1838"/>
                </a:lnTo>
                <a:lnTo>
                  <a:pt x="4736" y="1801"/>
                </a:lnTo>
                <a:lnTo>
                  <a:pt x="4789" y="1755"/>
                </a:lnTo>
                <a:lnTo>
                  <a:pt x="4835" y="1702"/>
                </a:lnTo>
                <a:lnTo>
                  <a:pt x="4872" y="1645"/>
                </a:lnTo>
                <a:lnTo>
                  <a:pt x="4900" y="1585"/>
                </a:lnTo>
                <a:lnTo>
                  <a:pt x="4921" y="1523"/>
                </a:lnTo>
                <a:lnTo>
                  <a:pt x="4934" y="1459"/>
                </a:lnTo>
                <a:lnTo>
                  <a:pt x="4937" y="1394"/>
                </a:lnTo>
                <a:lnTo>
                  <a:pt x="4934" y="1328"/>
                </a:lnTo>
                <a:lnTo>
                  <a:pt x="4921" y="1264"/>
                </a:lnTo>
                <a:lnTo>
                  <a:pt x="4900" y="1201"/>
                </a:lnTo>
                <a:lnTo>
                  <a:pt x="4872" y="1140"/>
                </a:lnTo>
                <a:lnTo>
                  <a:pt x="4835" y="1084"/>
                </a:lnTo>
                <a:lnTo>
                  <a:pt x="4789" y="1032"/>
                </a:lnTo>
                <a:lnTo>
                  <a:pt x="4736" y="986"/>
                </a:lnTo>
                <a:lnTo>
                  <a:pt x="4679" y="949"/>
                </a:lnTo>
                <a:lnTo>
                  <a:pt x="4619" y="921"/>
                </a:lnTo>
                <a:lnTo>
                  <a:pt x="4557" y="900"/>
                </a:lnTo>
                <a:lnTo>
                  <a:pt x="4493" y="887"/>
                </a:lnTo>
                <a:lnTo>
                  <a:pt x="4428" y="882"/>
                </a:lnTo>
                <a:close/>
                <a:moveTo>
                  <a:pt x="4131" y="0"/>
                </a:moveTo>
                <a:lnTo>
                  <a:pt x="4249" y="3"/>
                </a:lnTo>
                <a:lnTo>
                  <a:pt x="4366" y="16"/>
                </a:lnTo>
                <a:lnTo>
                  <a:pt x="4483" y="37"/>
                </a:lnTo>
                <a:lnTo>
                  <a:pt x="4598" y="65"/>
                </a:lnTo>
                <a:lnTo>
                  <a:pt x="4711" y="103"/>
                </a:lnTo>
                <a:lnTo>
                  <a:pt x="4822" y="147"/>
                </a:lnTo>
                <a:lnTo>
                  <a:pt x="4930" y="200"/>
                </a:lnTo>
                <a:lnTo>
                  <a:pt x="5035" y="262"/>
                </a:lnTo>
                <a:lnTo>
                  <a:pt x="5135" y="331"/>
                </a:lnTo>
                <a:lnTo>
                  <a:pt x="5233" y="409"/>
                </a:lnTo>
                <a:lnTo>
                  <a:pt x="5325" y="496"/>
                </a:lnTo>
                <a:lnTo>
                  <a:pt x="5411" y="588"/>
                </a:lnTo>
                <a:lnTo>
                  <a:pt x="5487" y="685"/>
                </a:lnTo>
                <a:lnTo>
                  <a:pt x="5558" y="786"/>
                </a:lnTo>
                <a:lnTo>
                  <a:pt x="5618" y="891"/>
                </a:lnTo>
                <a:lnTo>
                  <a:pt x="5671" y="999"/>
                </a:lnTo>
                <a:lnTo>
                  <a:pt x="5717" y="1110"/>
                </a:lnTo>
                <a:lnTo>
                  <a:pt x="5755" y="1224"/>
                </a:lnTo>
                <a:lnTo>
                  <a:pt x="5783" y="1339"/>
                </a:lnTo>
                <a:lnTo>
                  <a:pt x="5802" y="1454"/>
                </a:lnTo>
                <a:lnTo>
                  <a:pt x="5815" y="1573"/>
                </a:lnTo>
                <a:lnTo>
                  <a:pt x="5820" y="1689"/>
                </a:lnTo>
                <a:lnTo>
                  <a:pt x="5815" y="1808"/>
                </a:lnTo>
                <a:lnTo>
                  <a:pt x="5802" y="1925"/>
                </a:lnTo>
                <a:lnTo>
                  <a:pt x="5783" y="2042"/>
                </a:lnTo>
                <a:lnTo>
                  <a:pt x="5755" y="2157"/>
                </a:lnTo>
                <a:lnTo>
                  <a:pt x="5717" y="2270"/>
                </a:lnTo>
                <a:lnTo>
                  <a:pt x="5671" y="2382"/>
                </a:lnTo>
                <a:lnTo>
                  <a:pt x="5618" y="2490"/>
                </a:lnTo>
                <a:lnTo>
                  <a:pt x="5558" y="2594"/>
                </a:lnTo>
                <a:lnTo>
                  <a:pt x="5487" y="2695"/>
                </a:lnTo>
                <a:lnTo>
                  <a:pt x="5411" y="2793"/>
                </a:lnTo>
                <a:lnTo>
                  <a:pt x="5325" y="2885"/>
                </a:lnTo>
                <a:lnTo>
                  <a:pt x="5234" y="2970"/>
                </a:lnTo>
                <a:lnTo>
                  <a:pt x="5141" y="3046"/>
                </a:lnTo>
                <a:lnTo>
                  <a:pt x="5042" y="3113"/>
                </a:lnTo>
                <a:lnTo>
                  <a:pt x="4939" y="3173"/>
                </a:lnTo>
                <a:lnTo>
                  <a:pt x="4833" y="3227"/>
                </a:lnTo>
                <a:lnTo>
                  <a:pt x="4725" y="3273"/>
                </a:lnTo>
                <a:lnTo>
                  <a:pt x="4615" y="3310"/>
                </a:lnTo>
                <a:lnTo>
                  <a:pt x="4504" y="3338"/>
                </a:lnTo>
                <a:lnTo>
                  <a:pt x="4389" y="3359"/>
                </a:lnTo>
                <a:lnTo>
                  <a:pt x="4276" y="3374"/>
                </a:lnTo>
                <a:lnTo>
                  <a:pt x="4161" y="3379"/>
                </a:lnTo>
                <a:lnTo>
                  <a:pt x="4044" y="3377"/>
                </a:lnTo>
                <a:lnTo>
                  <a:pt x="3931" y="3368"/>
                </a:lnTo>
                <a:lnTo>
                  <a:pt x="3816" y="3350"/>
                </a:lnTo>
                <a:lnTo>
                  <a:pt x="3703" y="3324"/>
                </a:lnTo>
                <a:lnTo>
                  <a:pt x="3591" y="3292"/>
                </a:lnTo>
                <a:lnTo>
                  <a:pt x="3483" y="3250"/>
                </a:lnTo>
                <a:lnTo>
                  <a:pt x="3375" y="3202"/>
                </a:lnTo>
                <a:lnTo>
                  <a:pt x="2891" y="3687"/>
                </a:lnTo>
                <a:lnTo>
                  <a:pt x="2891" y="4401"/>
                </a:lnTo>
                <a:lnTo>
                  <a:pt x="2178" y="4401"/>
                </a:lnTo>
                <a:lnTo>
                  <a:pt x="2178" y="5114"/>
                </a:lnTo>
                <a:lnTo>
                  <a:pt x="1465" y="5114"/>
                </a:lnTo>
                <a:lnTo>
                  <a:pt x="1465" y="5828"/>
                </a:lnTo>
                <a:lnTo>
                  <a:pt x="0" y="5826"/>
                </a:lnTo>
                <a:lnTo>
                  <a:pt x="0" y="5070"/>
                </a:lnTo>
                <a:lnTo>
                  <a:pt x="2622" y="2446"/>
                </a:lnTo>
                <a:lnTo>
                  <a:pt x="2572" y="2339"/>
                </a:lnTo>
                <a:lnTo>
                  <a:pt x="2531" y="2230"/>
                </a:lnTo>
                <a:lnTo>
                  <a:pt x="2498" y="2118"/>
                </a:lnTo>
                <a:lnTo>
                  <a:pt x="2473" y="2006"/>
                </a:lnTo>
                <a:lnTo>
                  <a:pt x="2455" y="1891"/>
                </a:lnTo>
                <a:lnTo>
                  <a:pt x="2445" y="1776"/>
                </a:lnTo>
                <a:lnTo>
                  <a:pt x="2443" y="1661"/>
                </a:lnTo>
                <a:lnTo>
                  <a:pt x="2450" y="1546"/>
                </a:lnTo>
                <a:lnTo>
                  <a:pt x="2462" y="1431"/>
                </a:lnTo>
                <a:lnTo>
                  <a:pt x="2484" y="1317"/>
                </a:lnTo>
                <a:lnTo>
                  <a:pt x="2514" y="1206"/>
                </a:lnTo>
                <a:lnTo>
                  <a:pt x="2551" y="1094"/>
                </a:lnTo>
                <a:lnTo>
                  <a:pt x="2595" y="986"/>
                </a:lnTo>
                <a:lnTo>
                  <a:pt x="2648" y="882"/>
                </a:lnTo>
                <a:lnTo>
                  <a:pt x="2708" y="779"/>
                </a:lnTo>
                <a:lnTo>
                  <a:pt x="2777" y="680"/>
                </a:lnTo>
                <a:lnTo>
                  <a:pt x="2853" y="586"/>
                </a:lnTo>
                <a:lnTo>
                  <a:pt x="2938" y="496"/>
                </a:lnTo>
                <a:lnTo>
                  <a:pt x="3030" y="409"/>
                </a:lnTo>
                <a:lnTo>
                  <a:pt x="3128" y="331"/>
                </a:lnTo>
                <a:lnTo>
                  <a:pt x="3228" y="262"/>
                </a:lnTo>
                <a:lnTo>
                  <a:pt x="3333" y="200"/>
                </a:lnTo>
                <a:lnTo>
                  <a:pt x="3441" y="147"/>
                </a:lnTo>
                <a:lnTo>
                  <a:pt x="3552" y="103"/>
                </a:lnTo>
                <a:lnTo>
                  <a:pt x="3665" y="65"/>
                </a:lnTo>
                <a:lnTo>
                  <a:pt x="3780" y="37"/>
                </a:lnTo>
                <a:lnTo>
                  <a:pt x="3895" y="16"/>
                </a:lnTo>
                <a:lnTo>
                  <a:pt x="4014" y="3"/>
                </a:lnTo>
                <a:lnTo>
                  <a:pt x="41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954" name="Google Shape;10954;p24"/>
          <p:cNvGrpSpPr/>
          <p:nvPr/>
        </p:nvGrpSpPr>
        <p:grpSpPr>
          <a:xfrm>
            <a:off x="2259327" y="11096052"/>
            <a:ext cx="541063" cy="632169"/>
            <a:chOff x="6024" y="79"/>
            <a:chExt cx="2676" cy="3126"/>
          </a:xfrm>
        </p:grpSpPr>
        <p:sp>
          <p:nvSpPr>
            <p:cNvPr id="10955" name="Google Shape;10955;p24"/>
            <p:cNvSpPr/>
            <p:nvPr/>
          </p:nvSpPr>
          <p:spPr>
            <a:xfrm>
              <a:off x="6380" y="79"/>
              <a:ext cx="1955" cy="3052"/>
            </a:xfrm>
            <a:custGeom>
              <a:rect b="b" l="l" r="r" t="t"/>
              <a:pathLst>
                <a:path extrusionOk="0" h="6104" w="3909">
                  <a:moveTo>
                    <a:pt x="1847" y="0"/>
                  </a:moveTo>
                  <a:lnTo>
                    <a:pt x="1923" y="2"/>
                  </a:lnTo>
                  <a:lnTo>
                    <a:pt x="1994" y="11"/>
                  </a:lnTo>
                  <a:lnTo>
                    <a:pt x="2060" y="22"/>
                  </a:lnTo>
                  <a:lnTo>
                    <a:pt x="2121" y="38"/>
                  </a:lnTo>
                  <a:lnTo>
                    <a:pt x="2178" y="59"/>
                  </a:lnTo>
                  <a:lnTo>
                    <a:pt x="2230" y="79"/>
                  </a:lnTo>
                  <a:lnTo>
                    <a:pt x="2277" y="102"/>
                  </a:lnTo>
                  <a:lnTo>
                    <a:pt x="2319" y="125"/>
                  </a:lnTo>
                  <a:lnTo>
                    <a:pt x="2355" y="150"/>
                  </a:lnTo>
                  <a:lnTo>
                    <a:pt x="2388" y="173"/>
                  </a:lnTo>
                  <a:lnTo>
                    <a:pt x="2414" y="194"/>
                  </a:lnTo>
                  <a:lnTo>
                    <a:pt x="2437" y="213"/>
                  </a:lnTo>
                  <a:lnTo>
                    <a:pt x="2454" y="228"/>
                  </a:lnTo>
                  <a:lnTo>
                    <a:pt x="2466" y="241"/>
                  </a:lnTo>
                  <a:lnTo>
                    <a:pt x="2473" y="249"/>
                  </a:lnTo>
                  <a:lnTo>
                    <a:pt x="2477" y="253"/>
                  </a:lnTo>
                  <a:lnTo>
                    <a:pt x="2570" y="247"/>
                  </a:lnTo>
                  <a:lnTo>
                    <a:pt x="2660" y="251"/>
                  </a:lnTo>
                  <a:lnTo>
                    <a:pt x="2741" y="264"/>
                  </a:lnTo>
                  <a:lnTo>
                    <a:pt x="2819" y="283"/>
                  </a:lnTo>
                  <a:lnTo>
                    <a:pt x="2894" y="312"/>
                  </a:lnTo>
                  <a:lnTo>
                    <a:pt x="2962" y="346"/>
                  </a:lnTo>
                  <a:lnTo>
                    <a:pt x="3025" y="388"/>
                  </a:lnTo>
                  <a:lnTo>
                    <a:pt x="3084" y="437"/>
                  </a:lnTo>
                  <a:lnTo>
                    <a:pt x="3139" y="492"/>
                  </a:lnTo>
                  <a:lnTo>
                    <a:pt x="3188" y="553"/>
                  </a:lnTo>
                  <a:lnTo>
                    <a:pt x="3234" y="622"/>
                  </a:lnTo>
                  <a:lnTo>
                    <a:pt x="3274" y="694"/>
                  </a:lnTo>
                  <a:lnTo>
                    <a:pt x="3310" y="772"/>
                  </a:lnTo>
                  <a:lnTo>
                    <a:pt x="3342" y="854"/>
                  </a:lnTo>
                  <a:lnTo>
                    <a:pt x="3371" y="941"/>
                  </a:lnTo>
                  <a:lnTo>
                    <a:pt x="3396" y="1034"/>
                  </a:lnTo>
                  <a:lnTo>
                    <a:pt x="3417" y="1129"/>
                  </a:lnTo>
                  <a:lnTo>
                    <a:pt x="3434" y="1230"/>
                  </a:lnTo>
                  <a:lnTo>
                    <a:pt x="3445" y="1333"/>
                  </a:lnTo>
                  <a:lnTo>
                    <a:pt x="3455" y="1439"/>
                  </a:lnTo>
                  <a:lnTo>
                    <a:pt x="3460" y="1548"/>
                  </a:lnTo>
                  <a:lnTo>
                    <a:pt x="3464" y="1660"/>
                  </a:lnTo>
                  <a:lnTo>
                    <a:pt x="3462" y="1774"/>
                  </a:lnTo>
                  <a:lnTo>
                    <a:pt x="3458" y="1892"/>
                  </a:lnTo>
                  <a:lnTo>
                    <a:pt x="3451" y="2010"/>
                  </a:lnTo>
                  <a:lnTo>
                    <a:pt x="3441" y="2128"/>
                  </a:lnTo>
                  <a:lnTo>
                    <a:pt x="3432" y="2249"/>
                  </a:lnTo>
                  <a:lnTo>
                    <a:pt x="3428" y="2362"/>
                  </a:lnTo>
                  <a:lnTo>
                    <a:pt x="3432" y="2466"/>
                  </a:lnTo>
                  <a:lnTo>
                    <a:pt x="3438" y="2563"/>
                  </a:lnTo>
                  <a:lnTo>
                    <a:pt x="3451" y="2653"/>
                  </a:lnTo>
                  <a:lnTo>
                    <a:pt x="3466" y="2736"/>
                  </a:lnTo>
                  <a:lnTo>
                    <a:pt x="3485" y="2812"/>
                  </a:lnTo>
                  <a:lnTo>
                    <a:pt x="3508" y="2881"/>
                  </a:lnTo>
                  <a:lnTo>
                    <a:pt x="3535" y="2944"/>
                  </a:lnTo>
                  <a:lnTo>
                    <a:pt x="3561" y="3001"/>
                  </a:lnTo>
                  <a:lnTo>
                    <a:pt x="3592" y="3054"/>
                  </a:lnTo>
                  <a:lnTo>
                    <a:pt x="3622" y="3100"/>
                  </a:lnTo>
                  <a:lnTo>
                    <a:pt x="3652" y="3140"/>
                  </a:lnTo>
                  <a:lnTo>
                    <a:pt x="3685" y="3176"/>
                  </a:lnTo>
                  <a:lnTo>
                    <a:pt x="3715" y="3208"/>
                  </a:lnTo>
                  <a:lnTo>
                    <a:pt x="3746" y="3235"/>
                  </a:lnTo>
                  <a:lnTo>
                    <a:pt x="3774" y="3257"/>
                  </a:lnTo>
                  <a:lnTo>
                    <a:pt x="3803" y="3276"/>
                  </a:lnTo>
                  <a:lnTo>
                    <a:pt x="3827" y="3294"/>
                  </a:lnTo>
                  <a:lnTo>
                    <a:pt x="3850" y="3307"/>
                  </a:lnTo>
                  <a:lnTo>
                    <a:pt x="3871" y="3316"/>
                  </a:lnTo>
                  <a:lnTo>
                    <a:pt x="3886" y="3322"/>
                  </a:lnTo>
                  <a:lnTo>
                    <a:pt x="3900" y="3328"/>
                  </a:lnTo>
                  <a:lnTo>
                    <a:pt x="3907" y="3330"/>
                  </a:lnTo>
                  <a:lnTo>
                    <a:pt x="3909" y="3332"/>
                  </a:lnTo>
                  <a:lnTo>
                    <a:pt x="3845" y="3391"/>
                  </a:lnTo>
                  <a:lnTo>
                    <a:pt x="3772" y="3444"/>
                  </a:lnTo>
                  <a:lnTo>
                    <a:pt x="3696" y="3491"/>
                  </a:lnTo>
                  <a:lnTo>
                    <a:pt x="3614" y="3531"/>
                  </a:lnTo>
                  <a:lnTo>
                    <a:pt x="3533" y="3567"/>
                  </a:lnTo>
                  <a:lnTo>
                    <a:pt x="3447" y="3598"/>
                  </a:lnTo>
                  <a:lnTo>
                    <a:pt x="3361" y="3623"/>
                  </a:lnTo>
                  <a:lnTo>
                    <a:pt x="3276" y="3643"/>
                  </a:lnTo>
                  <a:lnTo>
                    <a:pt x="3192" y="3663"/>
                  </a:lnTo>
                  <a:lnTo>
                    <a:pt x="3112" y="3676"/>
                  </a:lnTo>
                  <a:lnTo>
                    <a:pt x="3034" y="3685"/>
                  </a:lnTo>
                  <a:lnTo>
                    <a:pt x="2962" y="3695"/>
                  </a:lnTo>
                  <a:lnTo>
                    <a:pt x="2897" y="3701"/>
                  </a:lnTo>
                  <a:lnTo>
                    <a:pt x="2838" y="3704"/>
                  </a:lnTo>
                  <a:lnTo>
                    <a:pt x="2787" y="3706"/>
                  </a:lnTo>
                  <a:lnTo>
                    <a:pt x="2745" y="3706"/>
                  </a:lnTo>
                  <a:lnTo>
                    <a:pt x="2715" y="3706"/>
                  </a:lnTo>
                  <a:lnTo>
                    <a:pt x="2696" y="3706"/>
                  </a:lnTo>
                  <a:lnTo>
                    <a:pt x="2688" y="3706"/>
                  </a:lnTo>
                  <a:lnTo>
                    <a:pt x="2688" y="3969"/>
                  </a:lnTo>
                  <a:lnTo>
                    <a:pt x="2690" y="3988"/>
                  </a:lnTo>
                  <a:lnTo>
                    <a:pt x="1965" y="6104"/>
                  </a:lnTo>
                  <a:lnTo>
                    <a:pt x="1239" y="3984"/>
                  </a:lnTo>
                  <a:lnTo>
                    <a:pt x="1239" y="3716"/>
                  </a:lnTo>
                  <a:lnTo>
                    <a:pt x="1107" y="3714"/>
                  </a:lnTo>
                  <a:lnTo>
                    <a:pt x="984" y="3708"/>
                  </a:lnTo>
                  <a:lnTo>
                    <a:pt x="870" y="3697"/>
                  </a:lnTo>
                  <a:lnTo>
                    <a:pt x="763" y="3682"/>
                  </a:lnTo>
                  <a:lnTo>
                    <a:pt x="666" y="3663"/>
                  </a:lnTo>
                  <a:lnTo>
                    <a:pt x="575" y="3640"/>
                  </a:lnTo>
                  <a:lnTo>
                    <a:pt x="493" y="3615"/>
                  </a:lnTo>
                  <a:lnTo>
                    <a:pt x="419" y="3588"/>
                  </a:lnTo>
                  <a:lnTo>
                    <a:pt x="350" y="3562"/>
                  </a:lnTo>
                  <a:lnTo>
                    <a:pt x="290" y="3533"/>
                  </a:lnTo>
                  <a:lnTo>
                    <a:pt x="236" y="3505"/>
                  </a:lnTo>
                  <a:lnTo>
                    <a:pt x="187" y="3474"/>
                  </a:lnTo>
                  <a:lnTo>
                    <a:pt x="145" y="3448"/>
                  </a:lnTo>
                  <a:lnTo>
                    <a:pt x="109" y="3421"/>
                  </a:lnTo>
                  <a:lnTo>
                    <a:pt x="80" y="3396"/>
                  </a:lnTo>
                  <a:lnTo>
                    <a:pt x="54" y="3373"/>
                  </a:lnTo>
                  <a:lnTo>
                    <a:pt x="35" y="3353"/>
                  </a:lnTo>
                  <a:lnTo>
                    <a:pt x="19" y="3337"/>
                  </a:lnTo>
                  <a:lnTo>
                    <a:pt x="10" y="3324"/>
                  </a:lnTo>
                  <a:lnTo>
                    <a:pt x="4" y="3316"/>
                  </a:lnTo>
                  <a:lnTo>
                    <a:pt x="0" y="3314"/>
                  </a:lnTo>
                  <a:lnTo>
                    <a:pt x="2" y="3314"/>
                  </a:lnTo>
                  <a:lnTo>
                    <a:pt x="8" y="3314"/>
                  </a:lnTo>
                  <a:lnTo>
                    <a:pt x="18" y="3313"/>
                  </a:lnTo>
                  <a:lnTo>
                    <a:pt x="29" y="3311"/>
                  </a:lnTo>
                  <a:lnTo>
                    <a:pt x="44" y="3307"/>
                  </a:lnTo>
                  <a:lnTo>
                    <a:pt x="61" y="3301"/>
                  </a:lnTo>
                  <a:lnTo>
                    <a:pt x="80" y="3294"/>
                  </a:lnTo>
                  <a:lnTo>
                    <a:pt x="103" y="3282"/>
                  </a:lnTo>
                  <a:lnTo>
                    <a:pt x="126" y="3269"/>
                  </a:lnTo>
                  <a:lnTo>
                    <a:pt x="151" y="3254"/>
                  </a:lnTo>
                  <a:lnTo>
                    <a:pt x="175" y="3233"/>
                  </a:lnTo>
                  <a:lnTo>
                    <a:pt x="202" y="3210"/>
                  </a:lnTo>
                  <a:lnTo>
                    <a:pt x="229" y="3181"/>
                  </a:lnTo>
                  <a:lnTo>
                    <a:pt x="257" y="3149"/>
                  </a:lnTo>
                  <a:lnTo>
                    <a:pt x="284" y="3111"/>
                  </a:lnTo>
                  <a:lnTo>
                    <a:pt x="310" y="3067"/>
                  </a:lnTo>
                  <a:lnTo>
                    <a:pt x="337" y="3018"/>
                  </a:lnTo>
                  <a:lnTo>
                    <a:pt x="364" y="2965"/>
                  </a:lnTo>
                  <a:lnTo>
                    <a:pt x="388" y="2902"/>
                  </a:lnTo>
                  <a:lnTo>
                    <a:pt x="411" y="2835"/>
                  </a:lnTo>
                  <a:lnTo>
                    <a:pt x="432" y="2759"/>
                  </a:lnTo>
                  <a:lnTo>
                    <a:pt x="453" y="2677"/>
                  </a:lnTo>
                  <a:lnTo>
                    <a:pt x="470" y="2588"/>
                  </a:lnTo>
                  <a:lnTo>
                    <a:pt x="485" y="2489"/>
                  </a:lnTo>
                  <a:lnTo>
                    <a:pt x="497" y="2383"/>
                  </a:lnTo>
                  <a:lnTo>
                    <a:pt x="506" y="2267"/>
                  </a:lnTo>
                  <a:lnTo>
                    <a:pt x="512" y="2143"/>
                  </a:lnTo>
                  <a:lnTo>
                    <a:pt x="516" y="2008"/>
                  </a:lnTo>
                  <a:lnTo>
                    <a:pt x="514" y="1865"/>
                  </a:lnTo>
                  <a:lnTo>
                    <a:pt x="512" y="1715"/>
                  </a:lnTo>
                  <a:lnTo>
                    <a:pt x="518" y="1574"/>
                  </a:lnTo>
                  <a:lnTo>
                    <a:pt x="525" y="1441"/>
                  </a:lnTo>
                  <a:lnTo>
                    <a:pt x="539" y="1318"/>
                  </a:lnTo>
                  <a:lnTo>
                    <a:pt x="556" y="1202"/>
                  </a:lnTo>
                  <a:lnTo>
                    <a:pt x="577" y="1093"/>
                  </a:lnTo>
                  <a:lnTo>
                    <a:pt x="601" y="992"/>
                  </a:lnTo>
                  <a:lnTo>
                    <a:pt x="630" y="899"/>
                  </a:lnTo>
                  <a:lnTo>
                    <a:pt x="660" y="812"/>
                  </a:lnTo>
                  <a:lnTo>
                    <a:pt x="695" y="732"/>
                  </a:lnTo>
                  <a:lnTo>
                    <a:pt x="731" y="658"/>
                  </a:lnTo>
                  <a:lnTo>
                    <a:pt x="767" y="591"/>
                  </a:lnTo>
                  <a:lnTo>
                    <a:pt x="807" y="528"/>
                  </a:lnTo>
                  <a:lnTo>
                    <a:pt x="849" y="473"/>
                  </a:lnTo>
                  <a:lnTo>
                    <a:pt x="891" y="422"/>
                  </a:lnTo>
                  <a:lnTo>
                    <a:pt x="932" y="374"/>
                  </a:lnTo>
                  <a:lnTo>
                    <a:pt x="976" y="332"/>
                  </a:lnTo>
                  <a:lnTo>
                    <a:pt x="1018" y="294"/>
                  </a:lnTo>
                  <a:lnTo>
                    <a:pt x="1062" y="262"/>
                  </a:lnTo>
                  <a:lnTo>
                    <a:pt x="1104" y="232"/>
                  </a:lnTo>
                  <a:lnTo>
                    <a:pt x="1145" y="205"/>
                  </a:lnTo>
                  <a:lnTo>
                    <a:pt x="1187" y="182"/>
                  </a:lnTo>
                  <a:lnTo>
                    <a:pt x="1227" y="161"/>
                  </a:lnTo>
                  <a:lnTo>
                    <a:pt x="1263" y="142"/>
                  </a:lnTo>
                  <a:lnTo>
                    <a:pt x="1300" y="127"/>
                  </a:lnTo>
                  <a:lnTo>
                    <a:pt x="1334" y="114"/>
                  </a:lnTo>
                  <a:lnTo>
                    <a:pt x="1364" y="102"/>
                  </a:lnTo>
                  <a:lnTo>
                    <a:pt x="1393" y="91"/>
                  </a:lnTo>
                  <a:lnTo>
                    <a:pt x="1494" y="57"/>
                  </a:lnTo>
                  <a:lnTo>
                    <a:pt x="1589" y="30"/>
                  </a:lnTo>
                  <a:lnTo>
                    <a:pt x="1680" y="13"/>
                  </a:lnTo>
                  <a:lnTo>
                    <a:pt x="1766" y="3"/>
                  </a:lnTo>
                  <a:lnTo>
                    <a:pt x="184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56" name="Google Shape;10956;p24"/>
            <p:cNvSpPr/>
            <p:nvPr/>
          </p:nvSpPr>
          <p:spPr>
            <a:xfrm>
              <a:off x="6024" y="2175"/>
              <a:ext cx="2676" cy="1030"/>
            </a:xfrm>
            <a:custGeom>
              <a:rect b="b" l="l" r="r" t="t"/>
              <a:pathLst>
                <a:path extrusionOk="0" h="2060" w="5351">
                  <a:moveTo>
                    <a:pt x="1678" y="0"/>
                  </a:moveTo>
                  <a:lnTo>
                    <a:pt x="1383" y="850"/>
                  </a:lnTo>
                  <a:lnTo>
                    <a:pt x="1788" y="820"/>
                  </a:lnTo>
                  <a:lnTo>
                    <a:pt x="2676" y="1913"/>
                  </a:lnTo>
                  <a:lnTo>
                    <a:pt x="3565" y="820"/>
                  </a:lnTo>
                  <a:lnTo>
                    <a:pt x="3968" y="850"/>
                  </a:lnTo>
                  <a:lnTo>
                    <a:pt x="3681" y="0"/>
                  </a:lnTo>
                  <a:lnTo>
                    <a:pt x="3757" y="44"/>
                  </a:lnTo>
                  <a:lnTo>
                    <a:pt x="3835" y="84"/>
                  </a:lnTo>
                  <a:lnTo>
                    <a:pt x="4750" y="535"/>
                  </a:lnTo>
                  <a:lnTo>
                    <a:pt x="4828" y="578"/>
                  </a:lnTo>
                  <a:lnTo>
                    <a:pt x="4898" y="628"/>
                  </a:lnTo>
                  <a:lnTo>
                    <a:pt x="4963" y="685"/>
                  </a:lnTo>
                  <a:lnTo>
                    <a:pt x="5022" y="750"/>
                  </a:lnTo>
                  <a:lnTo>
                    <a:pt x="5075" y="818"/>
                  </a:lnTo>
                  <a:lnTo>
                    <a:pt x="5119" y="892"/>
                  </a:lnTo>
                  <a:lnTo>
                    <a:pt x="5157" y="970"/>
                  </a:lnTo>
                  <a:lnTo>
                    <a:pt x="5185" y="1052"/>
                  </a:lnTo>
                  <a:lnTo>
                    <a:pt x="5204" y="1138"/>
                  </a:lnTo>
                  <a:lnTo>
                    <a:pt x="5351" y="1946"/>
                  </a:lnTo>
                  <a:lnTo>
                    <a:pt x="5351" y="1974"/>
                  </a:lnTo>
                  <a:lnTo>
                    <a:pt x="5345" y="2001"/>
                  </a:lnTo>
                  <a:lnTo>
                    <a:pt x="5330" y="2024"/>
                  </a:lnTo>
                  <a:lnTo>
                    <a:pt x="5309" y="2043"/>
                  </a:lnTo>
                  <a:lnTo>
                    <a:pt x="5284" y="2054"/>
                  </a:lnTo>
                  <a:lnTo>
                    <a:pt x="5254" y="2060"/>
                  </a:lnTo>
                  <a:lnTo>
                    <a:pt x="97" y="2060"/>
                  </a:lnTo>
                  <a:lnTo>
                    <a:pt x="67" y="2054"/>
                  </a:lnTo>
                  <a:lnTo>
                    <a:pt x="42" y="2043"/>
                  </a:lnTo>
                  <a:lnTo>
                    <a:pt x="23" y="2024"/>
                  </a:lnTo>
                  <a:lnTo>
                    <a:pt x="8" y="2001"/>
                  </a:lnTo>
                  <a:lnTo>
                    <a:pt x="0" y="1974"/>
                  </a:lnTo>
                  <a:lnTo>
                    <a:pt x="2" y="1946"/>
                  </a:lnTo>
                  <a:lnTo>
                    <a:pt x="146" y="1138"/>
                  </a:lnTo>
                  <a:lnTo>
                    <a:pt x="167" y="1052"/>
                  </a:lnTo>
                  <a:lnTo>
                    <a:pt x="196" y="970"/>
                  </a:lnTo>
                  <a:lnTo>
                    <a:pt x="234" y="892"/>
                  </a:lnTo>
                  <a:lnTo>
                    <a:pt x="278" y="818"/>
                  </a:lnTo>
                  <a:lnTo>
                    <a:pt x="331" y="750"/>
                  </a:lnTo>
                  <a:lnTo>
                    <a:pt x="388" y="685"/>
                  </a:lnTo>
                  <a:lnTo>
                    <a:pt x="455" y="628"/>
                  </a:lnTo>
                  <a:lnTo>
                    <a:pt x="525" y="578"/>
                  </a:lnTo>
                  <a:lnTo>
                    <a:pt x="603" y="535"/>
                  </a:lnTo>
                  <a:lnTo>
                    <a:pt x="1495" y="93"/>
                  </a:lnTo>
                  <a:lnTo>
                    <a:pt x="167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57" name="Google Shape;10957;p24"/>
          <p:cNvGrpSpPr/>
          <p:nvPr/>
        </p:nvGrpSpPr>
        <p:grpSpPr>
          <a:xfrm>
            <a:off x="3566824" y="11139725"/>
            <a:ext cx="544619" cy="544621"/>
            <a:chOff x="5052" y="-530"/>
            <a:chExt cx="3932" cy="3932"/>
          </a:xfrm>
        </p:grpSpPr>
        <p:sp>
          <p:nvSpPr>
            <p:cNvPr id="10958" name="Google Shape;10958;p24"/>
            <p:cNvSpPr/>
            <p:nvPr/>
          </p:nvSpPr>
          <p:spPr>
            <a:xfrm>
              <a:off x="8572" y="-329"/>
              <a:ext cx="412" cy="954"/>
            </a:xfrm>
            <a:custGeom>
              <a:rect b="b" l="l" r="r" t="t"/>
              <a:pathLst>
                <a:path extrusionOk="0" h="954" w="412">
                  <a:moveTo>
                    <a:pt x="0" y="0"/>
                  </a:moveTo>
                  <a:lnTo>
                    <a:pt x="280" y="0"/>
                  </a:lnTo>
                  <a:lnTo>
                    <a:pt x="310" y="4"/>
                  </a:lnTo>
                  <a:lnTo>
                    <a:pt x="337" y="13"/>
                  </a:lnTo>
                  <a:lnTo>
                    <a:pt x="362" y="29"/>
                  </a:lnTo>
                  <a:lnTo>
                    <a:pt x="383" y="49"/>
                  </a:lnTo>
                  <a:lnTo>
                    <a:pt x="398" y="74"/>
                  </a:lnTo>
                  <a:lnTo>
                    <a:pt x="409" y="102"/>
                  </a:lnTo>
                  <a:lnTo>
                    <a:pt x="412" y="133"/>
                  </a:lnTo>
                  <a:lnTo>
                    <a:pt x="412" y="822"/>
                  </a:lnTo>
                  <a:lnTo>
                    <a:pt x="409" y="852"/>
                  </a:lnTo>
                  <a:lnTo>
                    <a:pt x="398" y="880"/>
                  </a:lnTo>
                  <a:lnTo>
                    <a:pt x="383" y="904"/>
                  </a:lnTo>
                  <a:lnTo>
                    <a:pt x="362" y="926"/>
                  </a:lnTo>
                  <a:lnTo>
                    <a:pt x="337" y="941"/>
                  </a:lnTo>
                  <a:lnTo>
                    <a:pt x="310" y="951"/>
                  </a:lnTo>
                  <a:lnTo>
                    <a:pt x="280" y="954"/>
                  </a:lnTo>
                  <a:lnTo>
                    <a:pt x="0" y="954"/>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59" name="Google Shape;10959;p24"/>
            <p:cNvSpPr/>
            <p:nvPr/>
          </p:nvSpPr>
          <p:spPr>
            <a:xfrm>
              <a:off x="8572" y="752"/>
              <a:ext cx="412" cy="955"/>
            </a:xfrm>
            <a:custGeom>
              <a:rect b="b" l="l" r="r" t="t"/>
              <a:pathLst>
                <a:path extrusionOk="0" h="955" w="412">
                  <a:moveTo>
                    <a:pt x="0" y="0"/>
                  </a:moveTo>
                  <a:lnTo>
                    <a:pt x="280" y="0"/>
                  </a:lnTo>
                  <a:lnTo>
                    <a:pt x="310" y="3"/>
                  </a:lnTo>
                  <a:lnTo>
                    <a:pt x="337" y="14"/>
                  </a:lnTo>
                  <a:lnTo>
                    <a:pt x="362" y="30"/>
                  </a:lnTo>
                  <a:lnTo>
                    <a:pt x="383" y="50"/>
                  </a:lnTo>
                  <a:lnTo>
                    <a:pt x="398" y="75"/>
                  </a:lnTo>
                  <a:lnTo>
                    <a:pt x="409" y="102"/>
                  </a:lnTo>
                  <a:lnTo>
                    <a:pt x="412" y="133"/>
                  </a:lnTo>
                  <a:lnTo>
                    <a:pt x="412" y="823"/>
                  </a:lnTo>
                  <a:lnTo>
                    <a:pt x="409" y="853"/>
                  </a:lnTo>
                  <a:lnTo>
                    <a:pt x="398" y="881"/>
                  </a:lnTo>
                  <a:lnTo>
                    <a:pt x="383" y="905"/>
                  </a:lnTo>
                  <a:lnTo>
                    <a:pt x="362" y="925"/>
                  </a:lnTo>
                  <a:lnTo>
                    <a:pt x="337" y="942"/>
                  </a:lnTo>
                  <a:lnTo>
                    <a:pt x="310" y="952"/>
                  </a:lnTo>
                  <a:lnTo>
                    <a:pt x="280" y="955"/>
                  </a:lnTo>
                  <a:lnTo>
                    <a:pt x="0" y="955"/>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0" name="Google Shape;10960;p24"/>
            <p:cNvSpPr/>
            <p:nvPr/>
          </p:nvSpPr>
          <p:spPr>
            <a:xfrm>
              <a:off x="8572" y="1834"/>
              <a:ext cx="412" cy="955"/>
            </a:xfrm>
            <a:custGeom>
              <a:rect b="b" l="l" r="r" t="t"/>
              <a:pathLst>
                <a:path extrusionOk="0" h="955" w="412">
                  <a:moveTo>
                    <a:pt x="0" y="0"/>
                  </a:moveTo>
                  <a:lnTo>
                    <a:pt x="280" y="0"/>
                  </a:lnTo>
                  <a:lnTo>
                    <a:pt x="310" y="3"/>
                  </a:lnTo>
                  <a:lnTo>
                    <a:pt x="337" y="14"/>
                  </a:lnTo>
                  <a:lnTo>
                    <a:pt x="362" y="29"/>
                  </a:lnTo>
                  <a:lnTo>
                    <a:pt x="383" y="50"/>
                  </a:lnTo>
                  <a:lnTo>
                    <a:pt x="398" y="75"/>
                  </a:lnTo>
                  <a:lnTo>
                    <a:pt x="409" y="102"/>
                  </a:lnTo>
                  <a:lnTo>
                    <a:pt x="412" y="132"/>
                  </a:lnTo>
                  <a:lnTo>
                    <a:pt x="412" y="821"/>
                  </a:lnTo>
                  <a:lnTo>
                    <a:pt x="409" y="852"/>
                  </a:lnTo>
                  <a:lnTo>
                    <a:pt x="398" y="880"/>
                  </a:lnTo>
                  <a:lnTo>
                    <a:pt x="383" y="905"/>
                  </a:lnTo>
                  <a:lnTo>
                    <a:pt x="362" y="925"/>
                  </a:lnTo>
                  <a:lnTo>
                    <a:pt x="337" y="941"/>
                  </a:lnTo>
                  <a:lnTo>
                    <a:pt x="310" y="951"/>
                  </a:lnTo>
                  <a:lnTo>
                    <a:pt x="280" y="955"/>
                  </a:lnTo>
                  <a:lnTo>
                    <a:pt x="0" y="955"/>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1" name="Google Shape;10961;p24"/>
            <p:cNvSpPr/>
            <p:nvPr/>
          </p:nvSpPr>
          <p:spPr>
            <a:xfrm>
              <a:off x="5052" y="-530"/>
              <a:ext cx="686" cy="3932"/>
            </a:xfrm>
            <a:custGeom>
              <a:rect b="b" l="l" r="r" t="t"/>
              <a:pathLst>
                <a:path extrusionOk="0" h="3932" w="686">
                  <a:moveTo>
                    <a:pt x="168" y="0"/>
                  </a:moveTo>
                  <a:lnTo>
                    <a:pt x="686" y="0"/>
                  </a:lnTo>
                  <a:lnTo>
                    <a:pt x="686" y="3932"/>
                  </a:lnTo>
                  <a:lnTo>
                    <a:pt x="168" y="3932"/>
                  </a:lnTo>
                  <a:lnTo>
                    <a:pt x="135" y="3928"/>
                  </a:lnTo>
                  <a:lnTo>
                    <a:pt x="103" y="3919"/>
                  </a:lnTo>
                  <a:lnTo>
                    <a:pt x="74" y="3903"/>
                  </a:lnTo>
                  <a:lnTo>
                    <a:pt x="49" y="3883"/>
                  </a:lnTo>
                  <a:lnTo>
                    <a:pt x="29" y="3858"/>
                  </a:lnTo>
                  <a:lnTo>
                    <a:pt x="13" y="3828"/>
                  </a:lnTo>
                  <a:lnTo>
                    <a:pt x="4" y="3797"/>
                  </a:lnTo>
                  <a:lnTo>
                    <a:pt x="0" y="3763"/>
                  </a:lnTo>
                  <a:lnTo>
                    <a:pt x="0" y="169"/>
                  </a:lnTo>
                  <a:lnTo>
                    <a:pt x="4" y="134"/>
                  </a:lnTo>
                  <a:lnTo>
                    <a:pt x="13" y="103"/>
                  </a:lnTo>
                  <a:lnTo>
                    <a:pt x="29" y="75"/>
                  </a:lnTo>
                  <a:lnTo>
                    <a:pt x="49" y="50"/>
                  </a:lnTo>
                  <a:lnTo>
                    <a:pt x="74" y="28"/>
                  </a:lnTo>
                  <a:lnTo>
                    <a:pt x="103" y="13"/>
                  </a:lnTo>
                  <a:lnTo>
                    <a:pt x="135" y="3"/>
                  </a:lnTo>
                  <a:lnTo>
                    <a:pt x="16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2" name="Google Shape;10962;p24"/>
            <p:cNvSpPr/>
            <p:nvPr/>
          </p:nvSpPr>
          <p:spPr>
            <a:xfrm>
              <a:off x="5864" y="-530"/>
              <a:ext cx="2581" cy="3932"/>
            </a:xfrm>
            <a:custGeom>
              <a:rect b="b" l="l" r="r" t="t"/>
              <a:pathLst>
                <a:path extrusionOk="0" h="3932" w="2581">
                  <a:moveTo>
                    <a:pt x="1975" y="2280"/>
                  </a:moveTo>
                  <a:lnTo>
                    <a:pt x="1958" y="2282"/>
                  </a:lnTo>
                  <a:lnTo>
                    <a:pt x="1942" y="2291"/>
                  </a:lnTo>
                  <a:lnTo>
                    <a:pt x="1881" y="2335"/>
                  </a:lnTo>
                  <a:lnTo>
                    <a:pt x="1822" y="2375"/>
                  </a:lnTo>
                  <a:lnTo>
                    <a:pt x="1819" y="2378"/>
                  </a:lnTo>
                  <a:lnTo>
                    <a:pt x="1818" y="2379"/>
                  </a:lnTo>
                  <a:lnTo>
                    <a:pt x="2235" y="2995"/>
                  </a:lnTo>
                  <a:lnTo>
                    <a:pt x="2265" y="2969"/>
                  </a:lnTo>
                  <a:lnTo>
                    <a:pt x="2293" y="2947"/>
                  </a:lnTo>
                  <a:lnTo>
                    <a:pt x="2318" y="2925"/>
                  </a:lnTo>
                  <a:lnTo>
                    <a:pt x="2340" y="2905"/>
                  </a:lnTo>
                  <a:lnTo>
                    <a:pt x="2359" y="2888"/>
                  </a:lnTo>
                  <a:lnTo>
                    <a:pt x="2370" y="2876"/>
                  </a:lnTo>
                  <a:lnTo>
                    <a:pt x="2376" y="2861"/>
                  </a:lnTo>
                  <a:lnTo>
                    <a:pt x="2379" y="2845"/>
                  </a:lnTo>
                  <a:lnTo>
                    <a:pt x="2376" y="2830"/>
                  </a:lnTo>
                  <a:lnTo>
                    <a:pt x="2369" y="2814"/>
                  </a:lnTo>
                  <a:lnTo>
                    <a:pt x="2022" y="2304"/>
                  </a:lnTo>
                  <a:lnTo>
                    <a:pt x="2009" y="2291"/>
                  </a:lnTo>
                  <a:lnTo>
                    <a:pt x="1993" y="2282"/>
                  </a:lnTo>
                  <a:lnTo>
                    <a:pt x="1975" y="2280"/>
                  </a:lnTo>
                  <a:close/>
                  <a:moveTo>
                    <a:pt x="516" y="856"/>
                  </a:moveTo>
                  <a:lnTo>
                    <a:pt x="480" y="879"/>
                  </a:lnTo>
                  <a:lnTo>
                    <a:pt x="445" y="900"/>
                  </a:lnTo>
                  <a:lnTo>
                    <a:pt x="413" y="923"/>
                  </a:lnTo>
                  <a:lnTo>
                    <a:pt x="384" y="945"/>
                  </a:lnTo>
                  <a:lnTo>
                    <a:pt x="358" y="967"/>
                  </a:lnTo>
                  <a:lnTo>
                    <a:pt x="335" y="988"/>
                  </a:lnTo>
                  <a:lnTo>
                    <a:pt x="318" y="1010"/>
                  </a:lnTo>
                  <a:lnTo>
                    <a:pt x="306" y="1029"/>
                  </a:lnTo>
                  <a:lnTo>
                    <a:pt x="298" y="1047"/>
                  </a:lnTo>
                  <a:lnTo>
                    <a:pt x="291" y="1105"/>
                  </a:lnTo>
                  <a:lnTo>
                    <a:pt x="288" y="1167"/>
                  </a:lnTo>
                  <a:lnTo>
                    <a:pt x="290" y="1233"/>
                  </a:lnTo>
                  <a:lnTo>
                    <a:pt x="297" y="1301"/>
                  </a:lnTo>
                  <a:lnTo>
                    <a:pt x="308" y="1372"/>
                  </a:lnTo>
                  <a:lnTo>
                    <a:pt x="323" y="1446"/>
                  </a:lnTo>
                  <a:lnTo>
                    <a:pt x="344" y="1521"/>
                  </a:lnTo>
                  <a:lnTo>
                    <a:pt x="368" y="1600"/>
                  </a:lnTo>
                  <a:lnTo>
                    <a:pt x="395" y="1679"/>
                  </a:lnTo>
                  <a:lnTo>
                    <a:pt x="426" y="1760"/>
                  </a:lnTo>
                  <a:lnTo>
                    <a:pt x="459" y="1841"/>
                  </a:lnTo>
                  <a:lnTo>
                    <a:pt x="498" y="1923"/>
                  </a:lnTo>
                  <a:lnTo>
                    <a:pt x="538" y="2006"/>
                  </a:lnTo>
                  <a:lnTo>
                    <a:pt x="581" y="2089"/>
                  </a:lnTo>
                  <a:lnTo>
                    <a:pt x="628" y="2170"/>
                  </a:lnTo>
                  <a:lnTo>
                    <a:pt x="675" y="2253"/>
                  </a:lnTo>
                  <a:lnTo>
                    <a:pt x="727" y="2333"/>
                  </a:lnTo>
                  <a:lnTo>
                    <a:pt x="779" y="2412"/>
                  </a:lnTo>
                  <a:lnTo>
                    <a:pt x="834" y="2490"/>
                  </a:lnTo>
                  <a:lnTo>
                    <a:pt x="890" y="2565"/>
                  </a:lnTo>
                  <a:lnTo>
                    <a:pt x="947" y="2638"/>
                  </a:lnTo>
                  <a:lnTo>
                    <a:pt x="1006" y="2709"/>
                  </a:lnTo>
                  <a:lnTo>
                    <a:pt x="1065" y="2776"/>
                  </a:lnTo>
                  <a:lnTo>
                    <a:pt x="1126" y="2842"/>
                  </a:lnTo>
                  <a:lnTo>
                    <a:pt x="1188" y="2903"/>
                  </a:lnTo>
                  <a:lnTo>
                    <a:pt x="1250" y="2960"/>
                  </a:lnTo>
                  <a:lnTo>
                    <a:pt x="1312" y="3012"/>
                  </a:lnTo>
                  <a:lnTo>
                    <a:pt x="1374" y="3061"/>
                  </a:lnTo>
                  <a:lnTo>
                    <a:pt x="1436" y="3105"/>
                  </a:lnTo>
                  <a:lnTo>
                    <a:pt x="1498" y="3144"/>
                  </a:lnTo>
                  <a:lnTo>
                    <a:pt x="1560" y="3177"/>
                  </a:lnTo>
                  <a:lnTo>
                    <a:pt x="1621" y="3204"/>
                  </a:lnTo>
                  <a:lnTo>
                    <a:pt x="1681" y="3226"/>
                  </a:lnTo>
                  <a:lnTo>
                    <a:pt x="1739" y="3240"/>
                  </a:lnTo>
                  <a:lnTo>
                    <a:pt x="1796" y="3249"/>
                  </a:lnTo>
                  <a:lnTo>
                    <a:pt x="1817" y="3247"/>
                  </a:lnTo>
                  <a:lnTo>
                    <a:pt x="1839" y="3241"/>
                  </a:lnTo>
                  <a:lnTo>
                    <a:pt x="1864" y="3232"/>
                  </a:lnTo>
                  <a:lnTo>
                    <a:pt x="1892" y="3219"/>
                  </a:lnTo>
                  <a:lnTo>
                    <a:pt x="1922" y="3202"/>
                  </a:lnTo>
                  <a:lnTo>
                    <a:pt x="1953" y="3183"/>
                  </a:lnTo>
                  <a:lnTo>
                    <a:pt x="1986" y="3161"/>
                  </a:lnTo>
                  <a:lnTo>
                    <a:pt x="2018" y="3139"/>
                  </a:lnTo>
                  <a:lnTo>
                    <a:pt x="2052" y="3115"/>
                  </a:lnTo>
                  <a:lnTo>
                    <a:pt x="1621" y="2483"/>
                  </a:lnTo>
                  <a:lnTo>
                    <a:pt x="1571" y="2486"/>
                  </a:lnTo>
                  <a:lnTo>
                    <a:pt x="1519" y="2483"/>
                  </a:lnTo>
                  <a:lnTo>
                    <a:pt x="1466" y="2473"/>
                  </a:lnTo>
                  <a:lnTo>
                    <a:pt x="1414" y="2458"/>
                  </a:lnTo>
                  <a:lnTo>
                    <a:pt x="1362" y="2436"/>
                  </a:lnTo>
                  <a:lnTo>
                    <a:pt x="1311" y="2409"/>
                  </a:lnTo>
                  <a:lnTo>
                    <a:pt x="1260" y="2377"/>
                  </a:lnTo>
                  <a:lnTo>
                    <a:pt x="1211" y="2339"/>
                  </a:lnTo>
                  <a:lnTo>
                    <a:pt x="1164" y="2294"/>
                  </a:lnTo>
                  <a:lnTo>
                    <a:pt x="1120" y="2245"/>
                  </a:lnTo>
                  <a:lnTo>
                    <a:pt x="1078" y="2192"/>
                  </a:lnTo>
                  <a:lnTo>
                    <a:pt x="1040" y="2136"/>
                  </a:lnTo>
                  <a:lnTo>
                    <a:pt x="1008" y="2077"/>
                  </a:lnTo>
                  <a:lnTo>
                    <a:pt x="979" y="2018"/>
                  </a:lnTo>
                  <a:lnTo>
                    <a:pt x="956" y="1957"/>
                  </a:lnTo>
                  <a:lnTo>
                    <a:pt x="937" y="1895"/>
                  </a:lnTo>
                  <a:lnTo>
                    <a:pt x="923" y="1834"/>
                  </a:lnTo>
                  <a:lnTo>
                    <a:pt x="914" y="1773"/>
                  </a:lnTo>
                  <a:lnTo>
                    <a:pt x="910" y="1712"/>
                  </a:lnTo>
                  <a:lnTo>
                    <a:pt x="911" y="1654"/>
                  </a:lnTo>
                  <a:lnTo>
                    <a:pt x="919" y="1598"/>
                  </a:lnTo>
                  <a:lnTo>
                    <a:pt x="931" y="1544"/>
                  </a:lnTo>
                  <a:lnTo>
                    <a:pt x="948" y="1493"/>
                  </a:lnTo>
                  <a:lnTo>
                    <a:pt x="516" y="856"/>
                  </a:lnTo>
                  <a:close/>
                  <a:moveTo>
                    <a:pt x="886" y="670"/>
                  </a:moveTo>
                  <a:lnTo>
                    <a:pt x="870" y="670"/>
                  </a:lnTo>
                  <a:lnTo>
                    <a:pt x="854" y="676"/>
                  </a:lnTo>
                  <a:lnTo>
                    <a:pt x="832" y="687"/>
                  </a:lnTo>
                  <a:lnTo>
                    <a:pt x="805" y="700"/>
                  </a:lnTo>
                  <a:lnTo>
                    <a:pt x="776" y="715"/>
                  </a:lnTo>
                  <a:lnTo>
                    <a:pt x="743" y="732"/>
                  </a:lnTo>
                  <a:lnTo>
                    <a:pt x="710" y="751"/>
                  </a:lnTo>
                  <a:lnTo>
                    <a:pt x="1127" y="1364"/>
                  </a:lnTo>
                  <a:lnTo>
                    <a:pt x="1127" y="1364"/>
                  </a:lnTo>
                  <a:lnTo>
                    <a:pt x="1191" y="1322"/>
                  </a:lnTo>
                  <a:lnTo>
                    <a:pt x="1255" y="1282"/>
                  </a:lnTo>
                  <a:lnTo>
                    <a:pt x="1268" y="1270"/>
                  </a:lnTo>
                  <a:lnTo>
                    <a:pt x="1278" y="1254"/>
                  </a:lnTo>
                  <a:lnTo>
                    <a:pt x="1281" y="1236"/>
                  </a:lnTo>
                  <a:lnTo>
                    <a:pt x="1279" y="1219"/>
                  </a:lnTo>
                  <a:lnTo>
                    <a:pt x="1272" y="1202"/>
                  </a:lnTo>
                  <a:lnTo>
                    <a:pt x="926" y="695"/>
                  </a:lnTo>
                  <a:lnTo>
                    <a:pt x="915" y="682"/>
                  </a:lnTo>
                  <a:lnTo>
                    <a:pt x="901" y="675"/>
                  </a:lnTo>
                  <a:lnTo>
                    <a:pt x="886" y="670"/>
                  </a:lnTo>
                  <a:close/>
                  <a:moveTo>
                    <a:pt x="0" y="0"/>
                  </a:moveTo>
                  <a:lnTo>
                    <a:pt x="2412" y="0"/>
                  </a:lnTo>
                  <a:lnTo>
                    <a:pt x="2447" y="3"/>
                  </a:lnTo>
                  <a:lnTo>
                    <a:pt x="2478" y="13"/>
                  </a:lnTo>
                  <a:lnTo>
                    <a:pt x="2506" y="28"/>
                  </a:lnTo>
                  <a:lnTo>
                    <a:pt x="2531" y="50"/>
                  </a:lnTo>
                  <a:lnTo>
                    <a:pt x="2553" y="75"/>
                  </a:lnTo>
                  <a:lnTo>
                    <a:pt x="2568" y="103"/>
                  </a:lnTo>
                  <a:lnTo>
                    <a:pt x="2578" y="134"/>
                  </a:lnTo>
                  <a:lnTo>
                    <a:pt x="2581" y="169"/>
                  </a:lnTo>
                  <a:lnTo>
                    <a:pt x="2581" y="3763"/>
                  </a:lnTo>
                  <a:lnTo>
                    <a:pt x="2578" y="3797"/>
                  </a:lnTo>
                  <a:lnTo>
                    <a:pt x="2568" y="3828"/>
                  </a:lnTo>
                  <a:lnTo>
                    <a:pt x="2553" y="3858"/>
                  </a:lnTo>
                  <a:lnTo>
                    <a:pt x="2531" y="3883"/>
                  </a:lnTo>
                  <a:lnTo>
                    <a:pt x="2506" y="3903"/>
                  </a:lnTo>
                  <a:lnTo>
                    <a:pt x="2478" y="3919"/>
                  </a:lnTo>
                  <a:lnTo>
                    <a:pt x="2447" y="3928"/>
                  </a:lnTo>
                  <a:lnTo>
                    <a:pt x="2412" y="3932"/>
                  </a:lnTo>
                  <a:lnTo>
                    <a:pt x="0" y="3932"/>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63" name="Google Shape;10963;p24"/>
          <p:cNvGrpSpPr/>
          <p:nvPr/>
        </p:nvGrpSpPr>
        <p:grpSpPr>
          <a:xfrm>
            <a:off x="8603887" y="11071102"/>
            <a:ext cx="457692" cy="681977"/>
            <a:chOff x="5103" y="2075"/>
            <a:chExt cx="2133" cy="3178"/>
          </a:xfrm>
        </p:grpSpPr>
        <p:sp>
          <p:nvSpPr>
            <p:cNvPr id="10964" name="Google Shape;10964;p24"/>
            <p:cNvSpPr/>
            <p:nvPr/>
          </p:nvSpPr>
          <p:spPr>
            <a:xfrm>
              <a:off x="5103" y="2495"/>
              <a:ext cx="536" cy="704"/>
            </a:xfrm>
            <a:custGeom>
              <a:rect b="b" l="l" r="r" t="t"/>
              <a:pathLst>
                <a:path extrusionOk="0" h="1408" w="1071">
                  <a:moveTo>
                    <a:pt x="504" y="523"/>
                  </a:moveTo>
                  <a:lnTo>
                    <a:pt x="504" y="595"/>
                  </a:lnTo>
                  <a:lnTo>
                    <a:pt x="460" y="606"/>
                  </a:lnTo>
                  <a:lnTo>
                    <a:pt x="423" y="622"/>
                  </a:lnTo>
                  <a:lnTo>
                    <a:pt x="392" y="643"/>
                  </a:lnTo>
                  <a:lnTo>
                    <a:pt x="371" y="668"/>
                  </a:lnTo>
                  <a:lnTo>
                    <a:pt x="357" y="697"/>
                  </a:lnTo>
                  <a:lnTo>
                    <a:pt x="353" y="730"/>
                  </a:lnTo>
                  <a:lnTo>
                    <a:pt x="357" y="759"/>
                  </a:lnTo>
                  <a:lnTo>
                    <a:pt x="369" y="784"/>
                  </a:lnTo>
                  <a:lnTo>
                    <a:pt x="386" y="807"/>
                  </a:lnTo>
                  <a:lnTo>
                    <a:pt x="411" y="824"/>
                  </a:lnTo>
                  <a:lnTo>
                    <a:pt x="440" y="842"/>
                  </a:lnTo>
                  <a:lnTo>
                    <a:pt x="475" y="855"/>
                  </a:lnTo>
                  <a:lnTo>
                    <a:pt x="514" y="869"/>
                  </a:lnTo>
                  <a:lnTo>
                    <a:pt x="558" y="882"/>
                  </a:lnTo>
                  <a:lnTo>
                    <a:pt x="587" y="898"/>
                  </a:lnTo>
                  <a:lnTo>
                    <a:pt x="604" y="913"/>
                  </a:lnTo>
                  <a:lnTo>
                    <a:pt x="610" y="934"/>
                  </a:lnTo>
                  <a:lnTo>
                    <a:pt x="606" y="950"/>
                  </a:lnTo>
                  <a:lnTo>
                    <a:pt x="595" y="963"/>
                  </a:lnTo>
                  <a:lnTo>
                    <a:pt x="575" y="973"/>
                  </a:lnTo>
                  <a:lnTo>
                    <a:pt x="552" y="979"/>
                  </a:lnTo>
                  <a:lnTo>
                    <a:pt x="523" y="981"/>
                  </a:lnTo>
                  <a:lnTo>
                    <a:pt x="467" y="975"/>
                  </a:lnTo>
                  <a:lnTo>
                    <a:pt x="417" y="963"/>
                  </a:lnTo>
                  <a:lnTo>
                    <a:pt x="375" y="948"/>
                  </a:lnTo>
                  <a:lnTo>
                    <a:pt x="348" y="1037"/>
                  </a:lnTo>
                  <a:lnTo>
                    <a:pt x="376" y="1048"/>
                  </a:lnTo>
                  <a:lnTo>
                    <a:pt x="413" y="1058"/>
                  </a:lnTo>
                  <a:lnTo>
                    <a:pt x="456" y="1066"/>
                  </a:lnTo>
                  <a:lnTo>
                    <a:pt x="500" y="1068"/>
                  </a:lnTo>
                  <a:lnTo>
                    <a:pt x="500" y="1141"/>
                  </a:lnTo>
                  <a:lnTo>
                    <a:pt x="589" y="1141"/>
                  </a:lnTo>
                  <a:lnTo>
                    <a:pt x="589" y="1064"/>
                  </a:lnTo>
                  <a:lnTo>
                    <a:pt x="635" y="1052"/>
                  </a:lnTo>
                  <a:lnTo>
                    <a:pt x="676" y="1035"/>
                  </a:lnTo>
                  <a:lnTo>
                    <a:pt x="707" y="1014"/>
                  </a:lnTo>
                  <a:lnTo>
                    <a:pt x="730" y="987"/>
                  </a:lnTo>
                  <a:lnTo>
                    <a:pt x="743" y="956"/>
                  </a:lnTo>
                  <a:lnTo>
                    <a:pt x="747" y="923"/>
                  </a:lnTo>
                  <a:lnTo>
                    <a:pt x="745" y="892"/>
                  </a:lnTo>
                  <a:lnTo>
                    <a:pt x="734" y="863"/>
                  </a:lnTo>
                  <a:lnTo>
                    <a:pt x="712" y="838"/>
                  </a:lnTo>
                  <a:lnTo>
                    <a:pt x="683" y="817"/>
                  </a:lnTo>
                  <a:lnTo>
                    <a:pt x="647" y="797"/>
                  </a:lnTo>
                  <a:lnTo>
                    <a:pt x="598" y="782"/>
                  </a:lnTo>
                  <a:lnTo>
                    <a:pt x="558" y="768"/>
                  </a:lnTo>
                  <a:lnTo>
                    <a:pt x="527" y="755"/>
                  </a:lnTo>
                  <a:lnTo>
                    <a:pt x="506" y="743"/>
                  </a:lnTo>
                  <a:lnTo>
                    <a:pt x="494" y="730"/>
                  </a:lnTo>
                  <a:lnTo>
                    <a:pt x="490" y="716"/>
                  </a:lnTo>
                  <a:lnTo>
                    <a:pt x="492" y="705"/>
                  </a:lnTo>
                  <a:lnTo>
                    <a:pt x="500" y="693"/>
                  </a:lnTo>
                  <a:lnTo>
                    <a:pt x="515" y="683"/>
                  </a:lnTo>
                  <a:lnTo>
                    <a:pt x="537" y="676"/>
                  </a:lnTo>
                  <a:lnTo>
                    <a:pt x="568" y="674"/>
                  </a:lnTo>
                  <a:lnTo>
                    <a:pt x="612" y="678"/>
                  </a:lnTo>
                  <a:lnTo>
                    <a:pt x="649" y="683"/>
                  </a:lnTo>
                  <a:lnTo>
                    <a:pt x="676" y="693"/>
                  </a:lnTo>
                  <a:lnTo>
                    <a:pt x="697" y="699"/>
                  </a:lnTo>
                  <a:lnTo>
                    <a:pt x="722" y="614"/>
                  </a:lnTo>
                  <a:lnTo>
                    <a:pt x="699" y="606"/>
                  </a:lnTo>
                  <a:lnTo>
                    <a:pt x="670" y="598"/>
                  </a:lnTo>
                  <a:lnTo>
                    <a:pt x="635" y="593"/>
                  </a:lnTo>
                  <a:lnTo>
                    <a:pt x="593" y="589"/>
                  </a:lnTo>
                  <a:lnTo>
                    <a:pt x="593" y="523"/>
                  </a:lnTo>
                  <a:lnTo>
                    <a:pt x="504" y="523"/>
                  </a:lnTo>
                  <a:close/>
                  <a:moveTo>
                    <a:pt x="158" y="0"/>
                  </a:moveTo>
                  <a:lnTo>
                    <a:pt x="170" y="2"/>
                  </a:lnTo>
                  <a:lnTo>
                    <a:pt x="187" y="10"/>
                  </a:lnTo>
                  <a:lnTo>
                    <a:pt x="210" y="21"/>
                  </a:lnTo>
                  <a:lnTo>
                    <a:pt x="236" y="38"/>
                  </a:lnTo>
                  <a:lnTo>
                    <a:pt x="266" y="56"/>
                  </a:lnTo>
                  <a:lnTo>
                    <a:pt x="301" y="77"/>
                  </a:lnTo>
                  <a:lnTo>
                    <a:pt x="338" y="96"/>
                  </a:lnTo>
                  <a:lnTo>
                    <a:pt x="376" y="118"/>
                  </a:lnTo>
                  <a:lnTo>
                    <a:pt x="417" y="137"/>
                  </a:lnTo>
                  <a:lnTo>
                    <a:pt x="460" y="152"/>
                  </a:lnTo>
                  <a:lnTo>
                    <a:pt x="504" y="166"/>
                  </a:lnTo>
                  <a:lnTo>
                    <a:pt x="546" y="176"/>
                  </a:lnTo>
                  <a:lnTo>
                    <a:pt x="591" y="179"/>
                  </a:lnTo>
                  <a:lnTo>
                    <a:pt x="633" y="178"/>
                  </a:lnTo>
                  <a:lnTo>
                    <a:pt x="674" y="166"/>
                  </a:lnTo>
                  <a:lnTo>
                    <a:pt x="712" y="149"/>
                  </a:lnTo>
                  <a:lnTo>
                    <a:pt x="751" y="122"/>
                  </a:lnTo>
                  <a:lnTo>
                    <a:pt x="788" y="89"/>
                  </a:lnTo>
                  <a:lnTo>
                    <a:pt x="820" y="64"/>
                  </a:lnTo>
                  <a:lnTo>
                    <a:pt x="848" y="44"/>
                  </a:lnTo>
                  <a:lnTo>
                    <a:pt x="869" y="33"/>
                  </a:lnTo>
                  <a:lnTo>
                    <a:pt x="888" y="25"/>
                  </a:lnTo>
                  <a:lnTo>
                    <a:pt x="902" y="21"/>
                  </a:lnTo>
                  <a:lnTo>
                    <a:pt x="913" y="23"/>
                  </a:lnTo>
                  <a:lnTo>
                    <a:pt x="919" y="27"/>
                  </a:lnTo>
                  <a:lnTo>
                    <a:pt x="925" y="35"/>
                  </a:lnTo>
                  <a:lnTo>
                    <a:pt x="927" y="44"/>
                  </a:lnTo>
                  <a:lnTo>
                    <a:pt x="927" y="54"/>
                  </a:lnTo>
                  <a:lnTo>
                    <a:pt x="927" y="66"/>
                  </a:lnTo>
                  <a:lnTo>
                    <a:pt x="923" y="77"/>
                  </a:lnTo>
                  <a:lnTo>
                    <a:pt x="919" y="87"/>
                  </a:lnTo>
                  <a:lnTo>
                    <a:pt x="915" y="96"/>
                  </a:lnTo>
                  <a:lnTo>
                    <a:pt x="911" y="102"/>
                  </a:lnTo>
                  <a:lnTo>
                    <a:pt x="905" y="110"/>
                  </a:lnTo>
                  <a:lnTo>
                    <a:pt x="898" y="123"/>
                  </a:lnTo>
                  <a:lnTo>
                    <a:pt x="886" y="141"/>
                  </a:lnTo>
                  <a:lnTo>
                    <a:pt x="871" y="162"/>
                  </a:lnTo>
                  <a:lnTo>
                    <a:pt x="855" y="185"/>
                  </a:lnTo>
                  <a:lnTo>
                    <a:pt x="838" y="208"/>
                  </a:lnTo>
                  <a:lnTo>
                    <a:pt x="820" y="234"/>
                  </a:lnTo>
                  <a:lnTo>
                    <a:pt x="805" y="255"/>
                  </a:lnTo>
                  <a:lnTo>
                    <a:pt x="792" y="276"/>
                  </a:lnTo>
                  <a:lnTo>
                    <a:pt x="782" y="291"/>
                  </a:lnTo>
                  <a:lnTo>
                    <a:pt x="774" y="301"/>
                  </a:lnTo>
                  <a:lnTo>
                    <a:pt x="772" y="305"/>
                  </a:lnTo>
                  <a:lnTo>
                    <a:pt x="737" y="349"/>
                  </a:lnTo>
                  <a:lnTo>
                    <a:pt x="801" y="382"/>
                  </a:lnTo>
                  <a:lnTo>
                    <a:pt x="859" y="421"/>
                  </a:lnTo>
                  <a:lnTo>
                    <a:pt x="911" y="467"/>
                  </a:lnTo>
                  <a:lnTo>
                    <a:pt x="958" y="519"/>
                  </a:lnTo>
                  <a:lnTo>
                    <a:pt x="996" y="579"/>
                  </a:lnTo>
                  <a:lnTo>
                    <a:pt x="1029" y="643"/>
                  </a:lnTo>
                  <a:lnTo>
                    <a:pt x="1052" y="710"/>
                  </a:lnTo>
                  <a:lnTo>
                    <a:pt x="1068" y="784"/>
                  </a:lnTo>
                  <a:lnTo>
                    <a:pt x="1071" y="859"/>
                  </a:lnTo>
                  <a:lnTo>
                    <a:pt x="1066" y="940"/>
                  </a:lnTo>
                  <a:lnTo>
                    <a:pt x="1048" y="1017"/>
                  </a:lnTo>
                  <a:lnTo>
                    <a:pt x="1021" y="1089"/>
                  </a:lnTo>
                  <a:lnTo>
                    <a:pt x="985" y="1156"/>
                  </a:lnTo>
                  <a:lnTo>
                    <a:pt x="940" y="1218"/>
                  </a:lnTo>
                  <a:lnTo>
                    <a:pt x="888" y="1272"/>
                  </a:lnTo>
                  <a:lnTo>
                    <a:pt x="828" y="1319"/>
                  </a:lnTo>
                  <a:lnTo>
                    <a:pt x="763" y="1355"/>
                  </a:lnTo>
                  <a:lnTo>
                    <a:pt x="691" y="1384"/>
                  </a:lnTo>
                  <a:lnTo>
                    <a:pt x="616" y="1402"/>
                  </a:lnTo>
                  <a:lnTo>
                    <a:pt x="537" y="1408"/>
                  </a:lnTo>
                  <a:lnTo>
                    <a:pt x="458" y="1402"/>
                  </a:lnTo>
                  <a:lnTo>
                    <a:pt x="380" y="1384"/>
                  </a:lnTo>
                  <a:lnTo>
                    <a:pt x="311" y="1355"/>
                  </a:lnTo>
                  <a:lnTo>
                    <a:pt x="243" y="1319"/>
                  </a:lnTo>
                  <a:lnTo>
                    <a:pt x="185" y="1272"/>
                  </a:lnTo>
                  <a:lnTo>
                    <a:pt x="131" y="1218"/>
                  </a:lnTo>
                  <a:lnTo>
                    <a:pt x="87" y="1156"/>
                  </a:lnTo>
                  <a:lnTo>
                    <a:pt x="50" y="1089"/>
                  </a:lnTo>
                  <a:lnTo>
                    <a:pt x="23" y="1017"/>
                  </a:lnTo>
                  <a:lnTo>
                    <a:pt x="6" y="940"/>
                  </a:lnTo>
                  <a:lnTo>
                    <a:pt x="0" y="859"/>
                  </a:lnTo>
                  <a:lnTo>
                    <a:pt x="6" y="776"/>
                  </a:lnTo>
                  <a:lnTo>
                    <a:pt x="23" y="699"/>
                  </a:lnTo>
                  <a:lnTo>
                    <a:pt x="50" y="625"/>
                  </a:lnTo>
                  <a:lnTo>
                    <a:pt x="89" y="556"/>
                  </a:lnTo>
                  <a:lnTo>
                    <a:pt x="133" y="496"/>
                  </a:lnTo>
                  <a:lnTo>
                    <a:pt x="187" y="442"/>
                  </a:lnTo>
                  <a:lnTo>
                    <a:pt x="249" y="396"/>
                  </a:lnTo>
                  <a:lnTo>
                    <a:pt x="317" y="359"/>
                  </a:lnTo>
                  <a:lnTo>
                    <a:pt x="388" y="330"/>
                  </a:lnTo>
                  <a:lnTo>
                    <a:pt x="365" y="305"/>
                  </a:lnTo>
                  <a:lnTo>
                    <a:pt x="361" y="301"/>
                  </a:lnTo>
                  <a:lnTo>
                    <a:pt x="351" y="291"/>
                  </a:lnTo>
                  <a:lnTo>
                    <a:pt x="338" y="274"/>
                  </a:lnTo>
                  <a:lnTo>
                    <a:pt x="321" y="253"/>
                  </a:lnTo>
                  <a:lnTo>
                    <a:pt x="299" y="228"/>
                  </a:lnTo>
                  <a:lnTo>
                    <a:pt x="276" y="201"/>
                  </a:lnTo>
                  <a:lnTo>
                    <a:pt x="253" y="172"/>
                  </a:lnTo>
                  <a:lnTo>
                    <a:pt x="230" y="143"/>
                  </a:lnTo>
                  <a:lnTo>
                    <a:pt x="209" y="112"/>
                  </a:lnTo>
                  <a:lnTo>
                    <a:pt x="189" y="85"/>
                  </a:lnTo>
                  <a:lnTo>
                    <a:pt x="172" y="58"/>
                  </a:lnTo>
                  <a:lnTo>
                    <a:pt x="160" y="35"/>
                  </a:lnTo>
                  <a:lnTo>
                    <a:pt x="155" y="17"/>
                  </a:lnTo>
                  <a:lnTo>
                    <a:pt x="153" y="4"/>
                  </a:lnTo>
                  <a:lnTo>
                    <a:pt x="15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5" name="Google Shape;10965;p24"/>
            <p:cNvSpPr/>
            <p:nvPr/>
          </p:nvSpPr>
          <p:spPr>
            <a:xfrm>
              <a:off x="6648" y="2611"/>
              <a:ext cx="588" cy="588"/>
            </a:xfrm>
            <a:custGeom>
              <a:rect b="b" l="l" r="r" t="t"/>
              <a:pathLst>
                <a:path extrusionOk="0" h="1176" w="1175">
                  <a:moveTo>
                    <a:pt x="588" y="129"/>
                  </a:moveTo>
                  <a:lnTo>
                    <a:pt x="513" y="135"/>
                  </a:lnTo>
                  <a:lnTo>
                    <a:pt x="444" y="152"/>
                  </a:lnTo>
                  <a:lnTo>
                    <a:pt x="378" y="179"/>
                  </a:lnTo>
                  <a:lnTo>
                    <a:pt x="316" y="218"/>
                  </a:lnTo>
                  <a:lnTo>
                    <a:pt x="264" y="262"/>
                  </a:lnTo>
                  <a:lnTo>
                    <a:pt x="218" y="316"/>
                  </a:lnTo>
                  <a:lnTo>
                    <a:pt x="181" y="376"/>
                  </a:lnTo>
                  <a:lnTo>
                    <a:pt x="152" y="442"/>
                  </a:lnTo>
                  <a:lnTo>
                    <a:pt x="135" y="513"/>
                  </a:lnTo>
                  <a:lnTo>
                    <a:pt x="129" y="587"/>
                  </a:lnTo>
                  <a:lnTo>
                    <a:pt x="135" y="662"/>
                  </a:lnTo>
                  <a:lnTo>
                    <a:pt x="152" y="731"/>
                  </a:lnTo>
                  <a:lnTo>
                    <a:pt x="181" y="797"/>
                  </a:lnTo>
                  <a:lnTo>
                    <a:pt x="218" y="857"/>
                  </a:lnTo>
                  <a:lnTo>
                    <a:pt x="264" y="911"/>
                  </a:lnTo>
                  <a:lnTo>
                    <a:pt x="316" y="957"/>
                  </a:lnTo>
                  <a:lnTo>
                    <a:pt x="378" y="994"/>
                  </a:lnTo>
                  <a:lnTo>
                    <a:pt x="444" y="1023"/>
                  </a:lnTo>
                  <a:lnTo>
                    <a:pt x="513" y="1040"/>
                  </a:lnTo>
                  <a:lnTo>
                    <a:pt x="588" y="1046"/>
                  </a:lnTo>
                  <a:lnTo>
                    <a:pt x="662" y="1040"/>
                  </a:lnTo>
                  <a:lnTo>
                    <a:pt x="733" y="1023"/>
                  </a:lnTo>
                  <a:lnTo>
                    <a:pt x="799" y="994"/>
                  </a:lnTo>
                  <a:lnTo>
                    <a:pt x="859" y="957"/>
                  </a:lnTo>
                  <a:lnTo>
                    <a:pt x="913" y="911"/>
                  </a:lnTo>
                  <a:lnTo>
                    <a:pt x="957" y="857"/>
                  </a:lnTo>
                  <a:lnTo>
                    <a:pt x="996" y="797"/>
                  </a:lnTo>
                  <a:lnTo>
                    <a:pt x="1023" y="731"/>
                  </a:lnTo>
                  <a:lnTo>
                    <a:pt x="1040" y="662"/>
                  </a:lnTo>
                  <a:lnTo>
                    <a:pt x="1046" y="587"/>
                  </a:lnTo>
                  <a:lnTo>
                    <a:pt x="1040" y="513"/>
                  </a:lnTo>
                  <a:lnTo>
                    <a:pt x="1023" y="442"/>
                  </a:lnTo>
                  <a:lnTo>
                    <a:pt x="996" y="376"/>
                  </a:lnTo>
                  <a:lnTo>
                    <a:pt x="957" y="316"/>
                  </a:lnTo>
                  <a:lnTo>
                    <a:pt x="913" y="262"/>
                  </a:lnTo>
                  <a:lnTo>
                    <a:pt x="859" y="218"/>
                  </a:lnTo>
                  <a:lnTo>
                    <a:pt x="799" y="179"/>
                  </a:lnTo>
                  <a:lnTo>
                    <a:pt x="733" y="152"/>
                  </a:lnTo>
                  <a:lnTo>
                    <a:pt x="662" y="135"/>
                  </a:lnTo>
                  <a:lnTo>
                    <a:pt x="588" y="129"/>
                  </a:lnTo>
                  <a:close/>
                  <a:moveTo>
                    <a:pt x="588" y="0"/>
                  </a:moveTo>
                  <a:lnTo>
                    <a:pt x="668" y="5"/>
                  </a:lnTo>
                  <a:lnTo>
                    <a:pt x="745" y="21"/>
                  </a:lnTo>
                  <a:lnTo>
                    <a:pt x="816" y="46"/>
                  </a:lnTo>
                  <a:lnTo>
                    <a:pt x="884" y="79"/>
                  </a:lnTo>
                  <a:lnTo>
                    <a:pt x="947" y="121"/>
                  </a:lnTo>
                  <a:lnTo>
                    <a:pt x="1003" y="171"/>
                  </a:lnTo>
                  <a:lnTo>
                    <a:pt x="1054" y="227"/>
                  </a:lnTo>
                  <a:lnTo>
                    <a:pt x="1096" y="291"/>
                  </a:lnTo>
                  <a:lnTo>
                    <a:pt x="1129" y="359"/>
                  </a:lnTo>
                  <a:lnTo>
                    <a:pt x="1154" y="430"/>
                  </a:lnTo>
                  <a:lnTo>
                    <a:pt x="1169" y="507"/>
                  </a:lnTo>
                  <a:lnTo>
                    <a:pt x="1175" y="587"/>
                  </a:lnTo>
                  <a:lnTo>
                    <a:pt x="1169" y="668"/>
                  </a:lnTo>
                  <a:lnTo>
                    <a:pt x="1154" y="743"/>
                  </a:lnTo>
                  <a:lnTo>
                    <a:pt x="1129" y="816"/>
                  </a:lnTo>
                  <a:lnTo>
                    <a:pt x="1096" y="884"/>
                  </a:lnTo>
                  <a:lnTo>
                    <a:pt x="1054" y="946"/>
                  </a:lnTo>
                  <a:lnTo>
                    <a:pt x="1003" y="1004"/>
                  </a:lnTo>
                  <a:lnTo>
                    <a:pt x="947" y="1052"/>
                  </a:lnTo>
                  <a:lnTo>
                    <a:pt x="884" y="1094"/>
                  </a:lnTo>
                  <a:lnTo>
                    <a:pt x="816" y="1129"/>
                  </a:lnTo>
                  <a:lnTo>
                    <a:pt x="745" y="1154"/>
                  </a:lnTo>
                  <a:lnTo>
                    <a:pt x="668" y="1170"/>
                  </a:lnTo>
                  <a:lnTo>
                    <a:pt x="588" y="1176"/>
                  </a:lnTo>
                  <a:lnTo>
                    <a:pt x="507" y="1170"/>
                  </a:lnTo>
                  <a:lnTo>
                    <a:pt x="432" y="1154"/>
                  </a:lnTo>
                  <a:lnTo>
                    <a:pt x="359" y="1129"/>
                  </a:lnTo>
                  <a:lnTo>
                    <a:pt x="291" y="1094"/>
                  </a:lnTo>
                  <a:lnTo>
                    <a:pt x="229" y="1052"/>
                  </a:lnTo>
                  <a:lnTo>
                    <a:pt x="171" y="1004"/>
                  </a:lnTo>
                  <a:lnTo>
                    <a:pt x="123" y="946"/>
                  </a:lnTo>
                  <a:lnTo>
                    <a:pt x="81" y="884"/>
                  </a:lnTo>
                  <a:lnTo>
                    <a:pt x="46" y="816"/>
                  </a:lnTo>
                  <a:lnTo>
                    <a:pt x="21" y="743"/>
                  </a:lnTo>
                  <a:lnTo>
                    <a:pt x="5" y="668"/>
                  </a:lnTo>
                  <a:lnTo>
                    <a:pt x="0" y="587"/>
                  </a:lnTo>
                  <a:lnTo>
                    <a:pt x="5" y="507"/>
                  </a:lnTo>
                  <a:lnTo>
                    <a:pt x="21" y="430"/>
                  </a:lnTo>
                  <a:lnTo>
                    <a:pt x="46" y="359"/>
                  </a:lnTo>
                  <a:lnTo>
                    <a:pt x="81" y="291"/>
                  </a:lnTo>
                  <a:lnTo>
                    <a:pt x="123" y="227"/>
                  </a:lnTo>
                  <a:lnTo>
                    <a:pt x="171" y="171"/>
                  </a:lnTo>
                  <a:lnTo>
                    <a:pt x="229" y="121"/>
                  </a:lnTo>
                  <a:lnTo>
                    <a:pt x="291" y="79"/>
                  </a:lnTo>
                  <a:lnTo>
                    <a:pt x="359" y="46"/>
                  </a:lnTo>
                  <a:lnTo>
                    <a:pt x="432" y="21"/>
                  </a:lnTo>
                  <a:lnTo>
                    <a:pt x="507" y="5"/>
                  </a:lnTo>
                  <a:lnTo>
                    <a:pt x="58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6" name="Google Shape;10966;p24"/>
            <p:cNvSpPr/>
            <p:nvPr/>
          </p:nvSpPr>
          <p:spPr>
            <a:xfrm>
              <a:off x="6750" y="2806"/>
              <a:ext cx="384" cy="148"/>
            </a:xfrm>
            <a:custGeom>
              <a:rect b="b" l="l" r="r" t="t"/>
              <a:pathLst>
                <a:path extrusionOk="0" h="295" w="769">
                  <a:moveTo>
                    <a:pt x="713" y="0"/>
                  </a:moveTo>
                  <a:lnTo>
                    <a:pt x="732" y="5"/>
                  </a:lnTo>
                  <a:lnTo>
                    <a:pt x="749" y="17"/>
                  </a:lnTo>
                  <a:lnTo>
                    <a:pt x="761" y="34"/>
                  </a:lnTo>
                  <a:lnTo>
                    <a:pt x="769" y="54"/>
                  </a:lnTo>
                  <a:lnTo>
                    <a:pt x="769" y="73"/>
                  </a:lnTo>
                  <a:lnTo>
                    <a:pt x="763" y="92"/>
                  </a:lnTo>
                  <a:lnTo>
                    <a:pt x="751" y="110"/>
                  </a:lnTo>
                  <a:lnTo>
                    <a:pt x="736" y="123"/>
                  </a:lnTo>
                  <a:lnTo>
                    <a:pt x="433" y="287"/>
                  </a:lnTo>
                  <a:lnTo>
                    <a:pt x="417" y="293"/>
                  </a:lnTo>
                  <a:lnTo>
                    <a:pt x="402" y="295"/>
                  </a:lnTo>
                  <a:lnTo>
                    <a:pt x="392" y="295"/>
                  </a:lnTo>
                  <a:lnTo>
                    <a:pt x="383" y="293"/>
                  </a:lnTo>
                  <a:lnTo>
                    <a:pt x="373" y="289"/>
                  </a:lnTo>
                  <a:lnTo>
                    <a:pt x="37" y="123"/>
                  </a:lnTo>
                  <a:lnTo>
                    <a:pt x="20" y="112"/>
                  </a:lnTo>
                  <a:lnTo>
                    <a:pt x="8" y="96"/>
                  </a:lnTo>
                  <a:lnTo>
                    <a:pt x="0" y="77"/>
                  </a:lnTo>
                  <a:lnTo>
                    <a:pt x="0" y="56"/>
                  </a:lnTo>
                  <a:lnTo>
                    <a:pt x="6" y="36"/>
                  </a:lnTo>
                  <a:lnTo>
                    <a:pt x="18" y="19"/>
                  </a:lnTo>
                  <a:lnTo>
                    <a:pt x="35" y="7"/>
                  </a:lnTo>
                  <a:lnTo>
                    <a:pt x="54" y="2"/>
                  </a:lnTo>
                  <a:lnTo>
                    <a:pt x="74" y="0"/>
                  </a:lnTo>
                  <a:lnTo>
                    <a:pt x="95" y="5"/>
                  </a:lnTo>
                  <a:lnTo>
                    <a:pt x="400" y="156"/>
                  </a:lnTo>
                  <a:lnTo>
                    <a:pt x="672" y="7"/>
                  </a:lnTo>
                  <a:lnTo>
                    <a:pt x="693" y="2"/>
                  </a:lnTo>
                  <a:lnTo>
                    <a:pt x="71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7" name="Google Shape;10967;p24"/>
            <p:cNvSpPr/>
            <p:nvPr/>
          </p:nvSpPr>
          <p:spPr>
            <a:xfrm>
              <a:off x="5822" y="2075"/>
              <a:ext cx="645" cy="657"/>
            </a:xfrm>
            <a:custGeom>
              <a:rect b="b" l="l" r="r" t="t"/>
              <a:pathLst>
                <a:path extrusionOk="0" h="1315" w="1290">
                  <a:moveTo>
                    <a:pt x="645" y="0"/>
                  </a:moveTo>
                  <a:lnTo>
                    <a:pt x="732" y="8"/>
                  </a:lnTo>
                  <a:lnTo>
                    <a:pt x="817" y="25"/>
                  </a:lnTo>
                  <a:lnTo>
                    <a:pt x="896" y="54"/>
                  </a:lnTo>
                  <a:lnTo>
                    <a:pt x="971" y="93"/>
                  </a:lnTo>
                  <a:lnTo>
                    <a:pt x="1039" y="141"/>
                  </a:lnTo>
                  <a:lnTo>
                    <a:pt x="1101" y="197"/>
                  </a:lnTo>
                  <a:lnTo>
                    <a:pt x="1155" y="259"/>
                  </a:lnTo>
                  <a:lnTo>
                    <a:pt x="1201" y="328"/>
                  </a:lnTo>
                  <a:lnTo>
                    <a:pt x="1240" y="403"/>
                  </a:lnTo>
                  <a:lnTo>
                    <a:pt x="1267" y="485"/>
                  </a:lnTo>
                  <a:lnTo>
                    <a:pt x="1284" y="570"/>
                  </a:lnTo>
                  <a:lnTo>
                    <a:pt x="1290" y="656"/>
                  </a:lnTo>
                  <a:lnTo>
                    <a:pt x="1284" y="745"/>
                  </a:lnTo>
                  <a:lnTo>
                    <a:pt x="1267" y="830"/>
                  </a:lnTo>
                  <a:lnTo>
                    <a:pt x="1240" y="909"/>
                  </a:lnTo>
                  <a:lnTo>
                    <a:pt x="1201" y="985"/>
                  </a:lnTo>
                  <a:lnTo>
                    <a:pt x="1155" y="1054"/>
                  </a:lnTo>
                  <a:lnTo>
                    <a:pt x="1101" y="1118"/>
                  </a:lnTo>
                  <a:lnTo>
                    <a:pt x="1039" y="1174"/>
                  </a:lnTo>
                  <a:lnTo>
                    <a:pt x="971" y="1220"/>
                  </a:lnTo>
                  <a:lnTo>
                    <a:pt x="896" y="1259"/>
                  </a:lnTo>
                  <a:lnTo>
                    <a:pt x="817" y="1288"/>
                  </a:lnTo>
                  <a:lnTo>
                    <a:pt x="732" y="1307"/>
                  </a:lnTo>
                  <a:lnTo>
                    <a:pt x="645" y="1315"/>
                  </a:lnTo>
                  <a:lnTo>
                    <a:pt x="556" y="1307"/>
                  </a:lnTo>
                  <a:lnTo>
                    <a:pt x="473" y="1288"/>
                  </a:lnTo>
                  <a:lnTo>
                    <a:pt x="394" y="1259"/>
                  </a:lnTo>
                  <a:lnTo>
                    <a:pt x="319" y="1220"/>
                  </a:lnTo>
                  <a:lnTo>
                    <a:pt x="251" y="1174"/>
                  </a:lnTo>
                  <a:lnTo>
                    <a:pt x="189" y="1118"/>
                  </a:lnTo>
                  <a:lnTo>
                    <a:pt x="133" y="1054"/>
                  </a:lnTo>
                  <a:lnTo>
                    <a:pt x="87" y="985"/>
                  </a:lnTo>
                  <a:lnTo>
                    <a:pt x="50" y="909"/>
                  </a:lnTo>
                  <a:lnTo>
                    <a:pt x="23" y="830"/>
                  </a:lnTo>
                  <a:lnTo>
                    <a:pt x="6" y="745"/>
                  </a:lnTo>
                  <a:lnTo>
                    <a:pt x="0" y="656"/>
                  </a:lnTo>
                  <a:lnTo>
                    <a:pt x="6" y="570"/>
                  </a:lnTo>
                  <a:lnTo>
                    <a:pt x="23" y="485"/>
                  </a:lnTo>
                  <a:lnTo>
                    <a:pt x="50" y="403"/>
                  </a:lnTo>
                  <a:lnTo>
                    <a:pt x="87" y="328"/>
                  </a:lnTo>
                  <a:lnTo>
                    <a:pt x="133" y="259"/>
                  </a:lnTo>
                  <a:lnTo>
                    <a:pt x="189" y="197"/>
                  </a:lnTo>
                  <a:lnTo>
                    <a:pt x="251" y="141"/>
                  </a:lnTo>
                  <a:lnTo>
                    <a:pt x="319" y="93"/>
                  </a:lnTo>
                  <a:lnTo>
                    <a:pt x="394" y="54"/>
                  </a:lnTo>
                  <a:lnTo>
                    <a:pt x="473" y="25"/>
                  </a:lnTo>
                  <a:lnTo>
                    <a:pt x="556" y="8"/>
                  </a:lnTo>
                  <a:lnTo>
                    <a:pt x="64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68" name="Google Shape;10968;p24"/>
            <p:cNvSpPr/>
            <p:nvPr/>
          </p:nvSpPr>
          <p:spPr>
            <a:xfrm>
              <a:off x="5179" y="2751"/>
              <a:ext cx="1929" cy="2502"/>
            </a:xfrm>
            <a:custGeom>
              <a:rect b="b" l="l" r="r" t="t"/>
              <a:pathLst>
                <a:path extrusionOk="0" h="5003" w="3858">
                  <a:moveTo>
                    <a:pt x="1766" y="0"/>
                  </a:moveTo>
                  <a:lnTo>
                    <a:pt x="1924" y="166"/>
                  </a:lnTo>
                  <a:lnTo>
                    <a:pt x="1930" y="160"/>
                  </a:lnTo>
                  <a:lnTo>
                    <a:pt x="1764" y="1251"/>
                  </a:lnTo>
                  <a:lnTo>
                    <a:pt x="1922" y="1467"/>
                  </a:lnTo>
                  <a:lnTo>
                    <a:pt x="1926" y="1467"/>
                  </a:lnTo>
                  <a:lnTo>
                    <a:pt x="1930" y="1461"/>
                  </a:lnTo>
                  <a:lnTo>
                    <a:pt x="1934" y="1467"/>
                  </a:lnTo>
                  <a:lnTo>
                    <a:pt x="1938" y="1467"/>
                  </a:lnTo>
                  <a:lnTo>
                    <a:pt x="2096" y="1251"/>
                  </a:lnTo>
                  <a:lnTo>
                    <a:pt x="1930" y="160"/>
                  </a:lnTo>
                  <a:lnTo>
                    <a:pt x="1936" y="166"/>
                  </a:lnTo>
                  <a:lnTo>
                    <a:pt x="2094" y="0"/>
                  </a:lnTo>
                  <a:lnTo>
                    <a:pt x="2096" y="0"/>
                  </a:lnTo>
                  <a:lnTo>
                    <a:pt x="2169" y="23"/>
                  </a:lnTo>
                  <a:lnTo>
                    <a:pt x="2237" y="54"/>
                  </a:lnTo>
                  <a:lnTo>
                    <a:pt x="2303" y="92"/>
                  </a:lnTo>
                  <a:lnTo>
                    <a:pt x="2366" y="137"/>
                  </a:lnTo>
                  <a:lnTo>
                    <a:pt x="2430" y="189"/>
                  </a:lnTo>
                  <a:lnTo>
                    <a:pt x="2494" y="247"/>
                  </a:lnTo>
                  <a:lnTo>
                    <a:pt x="2579" y="336"/>
                  </a:lnTo>
                  <a:lnTo>
                    <a:pt x="2662" y="432"/>
                  </a:lnTo>
                  <a:lnTo>
                    <a:pt x="2741" y="536"/>
                  </a:lnTo>
                  <a:lnTo>
                    <a:pt x="2818" y="643"/>
                  </a:lnTo>
                  <a:lnTo>
                    <a:pt x="2889" y="749"/>
                  </a:lnTo>
                  <a:lnTo>
                    <a:pt x="2959" y="851"/>
                  </a:lnTo>
                  <a:lnTo>
                    <a:pt x="2982" y="888"/>
                  </a:lnTo>
                  <a:lnTo>
                    <a:pt x="3007" y="924"/>
                  </a:lnTo>
                  <a:lnTo>
                    <a:pt x="3032" y="961"/>
                  </a:lnTo>
                  <a:lnTo>
                    <a:pt x="3055" y="996"/>
                  </a:lnTo>
                  <a:lnTo>
                    <a:pt x="3077" y="1025"/>
                  </a:lnTo>
                  <a:lnTo>
                    <a:pt x="3121" y="1029"/>
                  </a:lnTo>
                  <a:lnTo>
                    <a:pt x="3177" y="1033"/>
                  </a:lnTo>
                  <a:lnTo>
                    <a:pt x="3239" y="1036"/>
                  </a:lnTo>
                  <a:lnTo>
                    <a:pt x="3308" y="1040"/>
                  </a:lnTo>
                  <a:lnTo>
                    <a:pt x="3382" y="1042"/>
                  </a:lnTo>
                  <a:lnTo>
                    <a:pt x="3457" y="1044"/>
                  </a:lnTo>
                  <a:lnTo>
                    <a:pt x="3532" y="1046"/>
                  </a:lnTo>
                  <a:lnTo>
                    <a:pt x="3604" y="1046"/>
                  </a:lnTo>
                  <a:lnTo>
                    <a:pt x="3656" y="1052"/>
                  </a:lnTo>
                  <a:lnTo>
                    <a:pt x="3704" y="1065"/>
                  </a:lnTo>
                  <a:lnTo>
                    <a:pt x="3747" y="1091"/>
                  </a:lnTo>
                  <a:lnTo>
                    <a:pt x="3785" y="1121"/>
                  </a:lnTo>
                  <a:lnTo>
                    <a:pt x="3816" y="1158"/>
                  </a:lnTo>
                  <a:lnTo>
                    <a:pt x="3839" y="1203"/>
                  </a:lnTo>
                  <a:lnTo>
                    <a:pt x="3855" y="1251"/>
                  </a:lnTo>
                  <a:lnTo>
                    <a:pt x="3858" y="1301"/>
                  </a:lnTo>
                  <a:lnTo>
                    <a:pt x="3855" y="1353"/>
                  </a:lnTo>
                  <a:lnTo>
                    <a:pt x="3839" y="1401"/>
                  </a:lnTo>
                  <a:lnTo>
                    <a:pt x="3816" y="1444"/>
                  </a:lnTo>
                  <a:lnTo>
                    <a:pt x="3785" y="1483"/>
                  </a:lnTo>
                  <a:lnTo>
                    <a:pt x="3747" y="1513"/>
                  </a:lnTo>
                  <a:lnTo>
                    <a:pt x="3704" y="1537"/>
                  </a:lnTo>
                  <a:lnTo>
                    <a:pt x="3656" y="1552"/>
                  </a:lnTo>
                  <a:lnTo>
                    <a:pt x="3604" y="1556"/>
                  </a:lnTo>
                  <a:lnTo>
                    <a:pt x="3604" y="1556"/>
                  </a:lnTo>
                  <a:lnTo>
                    <a:pt x="3486" y="1556"/>
                  </a:lnTo>
                  <a:lnTo>
                    <a:pt x="3382" y="1554"/>
                  </a:lnTo>
                  <a:lnTo>
                    <a:pt x="3289" y="1550"/>
                  </a:lnTo>
                  <a:lnTo>
                    <a:pt x="3210" y="1546"/>
                  </a:lnTo>
                  <a:lnTo>
                    <a:pt x="3138" y="1542"/>
                  </a:lnTo>
                  <a:lnTo>
                    <a:pt x="3079" y="1537"/>
                  </a:lnTo>
                  <a:lnTo>
                    <a:pt x="3026" y="1531"/>
                  </a:lnTo>
                  <a:lnTo>
                    <a:pt x="2982" y="1525"/>
                  </a:lnTo>
                  <a:lnTo>
                    <a:pt x="2945" y="1519"/>
                  </a:lnTo>
                  <a:lnTo>
                    <a:pt x="2916" y="1513"/>
                  </a:lnTo>
                  <a:lnTo>
                    <a:pt x="2891" y="1508"/>
                  </a:lnTo>
                  <a:lnTo>
                    <a:pt x="2872" y="1502"/>
                  </a:lnTo>
                  <a:lnTo>
                    <a:pt x="2859" y="1496"/>
                  </a:lnTo>
                  <a:lnTo>
                    <a:pt x="2847" y="1492"/>
                  </a:lnTo>
                  <a:lnTo>
                    <a:pt x="2837" y="1486"/>
                  </a:lnTo>
                  <a:lnTo>
                    <a:pt x="2804" y="1469"/>
                  </a:lnTo>
                  <a:lnTo>
                    <a:pt x="2772" y="1446"/>
                  </a:lnTo>
                  <a:lnTo>
                    <a:pt x="2741" y="1419"/>
                  </a:lnTo>
                  <a:lnTo>
                    <a:pt x="2712" y="1384"/>
                  </a:lnTo>
                  <a:lnTo>
                    <a:pt x="2679" y="1345"/>
                  </a:lnTo>
                  <a:lnTo>
                    <a:pt x="2646" y="1299"/>
                  </a:lnTo>
                  <a:lnTo>
                    <a:pt x="2608" y="1245"/>
                  </a:lnTo>
                  <a:lnTo>
                    <a:pt x="2608" y="2004"/>
                  </a:lnTo>
                  <a:lnTo>
                    <a:pt x="2606" y="2044"/>
                  </a:lnTo>
                  <a:lnTo>
                    <a:pt x="2600" y="2087"/>
                  </a:lnTo>
                  <a:lnTo>
                    <a:pt x="2592" y="2127"/>
                  </a:lnTo>
                  <a:lnTo>
                    <a:pt x="2582" y="2166"/>
                  </a:lnTo>
                  <a:lnTo>
                    <a:pt x="2573" y="2199"/>
                  </a:lnTo>
                  <a:lnTo>
                    <a:pt x="2563" y="2226"/>
                  </a:lnTo>
                  <a:lnTo>
                    <a:pt x="2555" y="2245"/>
                  </a:lnTo>
                  <a:lnTo>
                    <a:pt x="2550" y="2257"/>
                  </a:lnTo>
                  <a:lnTo>
                    <a:pt x="2550" y="2265"/>
                  </a:lnTo>
                  <a:lnTo>
                    <a:pt x="2550" y="2288"/>
                  </a:lnTo>
                  <a:lnTo>
                    <a:pt x="2550" y="2324"/>
                  </a:lnTo>
                  <a:lnTo>
                    <a:pt x="2550" y="2373"/>
                  </a:lnTo>
                  <a:lnTo>
                    <a:pt x="2550" y="2431"/>
                  </a:lnTo>
                  <a:lnTo>
                    <a:pt x="2550" y="2500"/>
                  </a:lnTo>
                  <a:lnTo>
                    <a:pt x="2550" y="2579"/>
                  </a:lnTo>
                  <a:lnTo>
                    <a:pt x="2550" y="2666"/>
                  </a:lnTo>
                  <a:lnTo>
                    <a:pt x="2550" y="2761"/>
                  </a:lnTo>
                  <a:lnTo>
                    <a:pt x="2550" y="2861"/>
                  </a:lnTo>
                  <a:lnTo>
                    <a:pt x="2550" y="2967"/>
                  </a:lnTo>
                  <a:lnTo>
                    <a:pt x="2550" y="3077"/>
                  </a:lnTo>
                  <a:lnTo>
                    <a:pt x="2550" y="3189"/>
                  </a:lnTo>
                  <a:lnTo>
                    <a:pt x="2550" y="3307"/>
                  </a:lnTo>
                  <a:lnTo>
                    <a:pt x="2550" y="3423"/>
                  </a:lnTo>
                  <a:lnTo>
                    <a:pt x="2550" y="3541"/>
                  </a:lnTo>
                  <a:lnTo>
                    <a:pt x="2550" y="3659"/>
                  </a:lnTo>
                  <a:lnTo>
                    <a:pt x="2550" y="3774"/>
                  </a:lnTo>
                  <a:lnTo>
                    <a:pt x="2550" y="3888"/>
                  </a:lnTo>
                  <a:lnTo>
                    <a:pt x="2550" y="3998"/>
                  </a:lnTo>
                  <a:lnTo>
                    <a:pt x="2550" y="4103"/>
                  </a:lnTo>
                  <a:lnTo>
                    <a:pt x="2552" y="4203"/>
                  </a:lnTo>
                  <a:lnTo>
                    <a:pt x="2552" y="4298"/>
                  </a:lnTo>
                  <a:lnTo>
                    <a:pt x="2552" y="4383"/>
                  </a:lnTo>
                  <a:lnTo>
                    <a:pt x="2552" y="4462"/>
                  </a:lnTo>
                  <a:lnTo>
                    <a:pt x="2552" y="4529"/>
                  </a:lnTo>
                  <a:lnTo>
                    <a:pt x="2552" y="4587"/>
                  </a:lnTo>
                  <a:lnTo>
                    <a:pt x="2552" y="4636"/>
                  </a:lnTo>
                  <a:lnTo>
                    <a:pt x="2552" y="4670"/>
                  </a:lnTo>
                  <a:lnTo>
                    <a:pt x="2552" y="4692"/>
                  </a:lnTo>
                  <a:lnTo>
                    <a:pt x="2552" y="4699"/>
                  </a:lnTo>
                  <a:lnTo>
                    <a:pt x="2546" y="4753"/>
                  </a:lnTo>
                  <a:lnTo>
                    <a:pt x="2534" y="4804"/>
                  </a:lnTo>
                  <a:lnTo>
                    <a:pt x="2513" y="4852"/>
                  </a:lnTo>
                  <a:lnTo>
                    <a:pt x="2486" y="4894"/>
                  </a:lnTo>
                  <a:lnTo>
                    <a:pt x="2453" y="4931"/>
                  </a:lnTo>
                  <a:lnTo>
                    <a:pt x="2415" y="4960"/>
                  </a:lnTo>
                  <a:lnTo>
                    <a:pt x="2368" y="4983"/>
                  </a:lnTo>
                  <a:lnTo>
                    <a:pt x="2320" y="4997"/>
                  </a:lnTo>
                  <a:lnTo>
                    <a:pt x="2266" y="5003"/>
                  </a:lnTo>
                  <a:lnTo>
                    <a:pt x="2212" y="4997"/>
                  </a:lnTo>
                  <a:lnTo>
                    <a:pt x="2160" y="4983"/>
                  </a:lnTo>
                  <a:lnTo>
                    <a:pt x="2113" y="4960"/>
                  </a:lnTo>
                  <a:lnTo>
                    <a:pt x="2071" y="4931"/>
                  </a:lnTo>
                  <a:lnTo>
                    <a:pt x="2034" y="4894"/>
                  </a:lnTo>
                  <a:lnTo>
                    <a:pt x="2005" y="4852"/>
                  </a:lnTo>
                  <a:lnTo>
                    <a:pt x="1982" y="4806"/>
                  </a:lnTo>
                  <a:lnTo>
                    <a:pt x="1969" y="4755"/>
                  </a:lnTo>
                  <a:lnTo>
                    <a:pt x="1965" y="4699"/>
                  </a:lnTo>
                  <a:lnTo>
                    <a:pt x="1965" y="2602"/>
                  </a:lnTo>
                  <a:lnTo>
                    <a:pt x="1930" y="2602"/>
                  </a:lnTo>
                  <a:lnTo>
                    <a:pt x="1895" y="2602"/>
                  </a:lnTo>
                  <a:lnTo>
                    <a:pt x="1895" y="4699"/>
                  </a:lnTo>
                  <a:lnTo>
                    <a:pt x="1891" y="4755"/>
                  </a:lnTo>
                  <a:lnTo>
                    <a:pt x="1876" y="4806"/>
                  </a:lnTo>
                  <a:lnTo>
                    <a:pt x="1855" y="4852"/>
                  </a:lnTo>
                  <a:lnTo>
                    <a:pt x="1824" y="4894"/>
                  </a:lnTo>
                  <a:lnTo>
                    <a:pt x="1787" y="4931"/>
                  </a:lnTo>
                  <a:lnTo>
                    <a:pt x="1747" y="4960"/>
                  </a:lnTo>
                  <a:lnTo>
                    <a:pt x="1698" y="4983"/>
                  </a:lnTo>
                  <a:lnTo>
                    <a:pt x="1648" y="4997"/>
                  </a:lnTo>
                  <a:lnTo>
                    <a:pt x="1594" y="5003"/>
                  </a:lnTo>
                  <a:lnTo>
                    <a:pt x="1540" y="4997"/>
                  </a:lnTo>
                  <a:lnTo>
                    <a:pt x="1490" y="4983"/>
                  </a:lnTo>
                  <a:lnTo>
                    <a:pt x="1445" y="4960"/>
                  </a:lnTo>
                  <a:lnTo>
                    <a:pt x="1407" y="4931"/>
                  </a:lnTo>
                  <a:lnTo>
                    <a:pt x="1372" y="4894"/>
                  </a:lnTo>
                  <a:lnTo>
                    <a:pt x="1345" y="4852"/>
                  </a:lnTo>
                  <a:lnTo>
                    <a:pt x="1326" y="4804"/>
                  </a:lnTo>
                  <a:lnTo>
                    <a:pt x="1312" y="4753"/>
                  </a:lnTo>
                  <a:lnTo>
                    <a:pt x="1308" y="4699"/>
                  </a:lnTo>
                  <a:lnTo>
                    <a:pt x="1308" y="4692"/>
                  </a:lnTo>
                  <a:lnTo>
                    <a:pt x="1308" y="4670"/>
                  </a:lnTo>
                  <a:lnTo>
                    <a:pt x="1308" y="4636"/>
                  </a:lnTo>
                  <a:lnTo>
                    <a:pt x="1308" y="4587"/>
                  </a:lnTo>
                  <a:lnTo>
                    <a:pt x="1308" y="4529"/>
                  </a:lnTo>
                  <a:lnTo>
                    <a:pt x="1308" y="4462"/>
                  </a:lnTo>
                  <a:lnTo>
                    <a:pt x="1308" y="4383"/>
                  </a:lnTo>
                  <a:lnTo>
                    <a:pt x="1308" y="4298"/>
                  </a:lnTo>
                  <a:lnTo>
                    <a:pt x="1308" y="4203"/>
                  </a:lnTo>
                  <a:lnTo>
                    <a:pt x="1308" y="4103"/>
                  </a:lnTo>
                  <a:lnTo>
                    <a:pt x="1308" y="3998"/>
                  </a:lnTo>
                  <a:lnTo>
                    <a:pt x="1308" y="3888"/>
                  </a:lnTo>
                  <a:lnTo>
                    <a:pt x="1308" y="3774"/>
                  </a:lnTo>
                  <a:lnTo>
                    <a:pt x="1308" y="3659"/>
                  </a:lnTo>
                  <a:lnTo>
                    <a:pt x="1308" y="3541"/>
                  </a:lnTo>
                  <a:lnTo>
                    <a:pt x="1308" y="3423"/>
                  </a:lnTo>
                  <a:lnTo>
                    <a:pt x="1308" y="3307"/>
                  </a:lnTo>
                  <a:lnTo>
                    <a:pt x="1308" y="3189"/>
                  </a:lnTo>
                  <a:lnTo>
                    <a:pt x="1308" y="3077"/>
                  </a:lnTo>
                  <a:lnTo>
                    <a:pt x="1308" y="2967"/>
                  </a:lnTo>
                  <a:lnTo>
                    <a:pt x="1310" y="2861"/>
                  </a:lnTo>
                  <a:lnTo>
                    <a:pt x="1310" y="2761"/>
                  </a:lnTo>
                  <a:lnTo>
                    <a:pt x="1310" y="2666"/>
                  </a:lnTo>
                  <a:lnTo>
                    <a:pt x="1310" y="2579"/>
                  </a:lnTo>
                  <a:lnTo>
                    <a:pt x="1310" y="2500"/>
                  </a:lnTo>
                  <a:lnTo>
                    <a:pt x="1310" y="2431"/>
                  </a:lnTo>
                  <a:lnTo>
                    <a:pt x="1310" y="2373"/>
                  </a:lnTo>
                  <a:lnTo>
                    <a:pt x="1310" y="2324"/>
                  </a:lnTo>
                  <a:lnTo>
                    <a:pt x="1310" y="2288"/>
                  </a:lnTo>
                  <a:lnTo>
                    <a:pt x="1310" y="2265"/>
                  </a:lnTo>
                  <a:lnTo>
                    <a:pt x="1310" y="2257"/>
                  </a:lnTo>
                  <a:lnTo>
                    <a:pt x="1305" y="2245"/>
                  </a:lnTo>
                  <a:lnTo>
                    <a:pt x="1297" y="2226"/>
                  </a:lnTo>
                  <a:lnTo>
                    <a:pt x="1287" y="2199"/>
                  </a:lnTo>
                  <a:lnTo>
                    <a:pt x="1278" y="2166"/>
                  </a:lnTo>
                  <a:lnTo>
                    <a:pt x="1268" y="2127"/>
                  </a:lnTo>
                  <a:lnTo>
                    <a:pt x="1258" y="2087"/>
                  </a:lnTo>
                  <a:lnTo>
                    <a:pt x="1252" y="2044"/>
                  </a:lnTo>
                  <a:lnTo>
                    <a:pt x="1250" y="2004"/>
                  </a:lnTo>
                  <a:lnTo>
                    <a:pt x="1250" y="1245"/>
                  </a:lnTo>
                  <a:lnTo>
                    <a:pt x="1214" y="1299"/>
                  </a:lnTo>
                  <a:lnTo>
                    <a:pt x="1181" y="1345"/>
                  </a:lnTo>
                  <a:lnTo>
                    <a:pt x="1148" y="1384"/>
                  </a:lnTo>
                  <a:lnTo>
                    <a:pt x="1117" y="1419"/>
                  </a:lnTo>
                  <a:lnTo>
                    <a:pt x="1088" y="1446"/>
                  </a:lnTo>
                  <a:lnTo>
                    <a:pt x="1056" y="1469"/>
                  </a:lnTo>
                  <a:lnTo>
                    <a:pt x="1023" y="1486"/>
                  </a:lnTo>
                  <a:lnTo>
                    <a:pt x="1013" y="1492"/>
                  </a:lnTo>
                  <a:lnTo>
                    <a:pt x="1001" y="1496"/>
                  </a:lnTo>
                  <a:lnTo>
                    <a:pt x="986" y="1502"/>
                  </a:lnTo>
                  <a:lnTo>
                    <a:pt x="969" y="1508"/>
                  </a:lnTo>
                  <a:lnTo>
                    <a:pt x="944" y="1513"/>
                  </a:lnTo>
                  <a:lnTo>
                    <a:pt x="915" y="1519"/>
                  </a:lnTo>
                  <a:lnTo>
                    <a:pt x="878" y="1525"/>
                  </a:lnTo>
                  <a:lnTo>
                    <a:pt x="834" y="1531"/>
                  </a:lnTo>
                  <a:lnTo>
                    <a:pt x="781" y="1537"/>
                  </a:lnTo>
                  <a:lnTo>
                    <a:pt x="722" y="1542"/>
                  </a:lnTo>
                  <a:lnTo>
                    <a:pt x="650" y="1546"/>
                  </a:lnTo>
                  <a:lnTo>
                    <a:pt x="569" y="1550"/>
                  </a:lnTo>
                  <a:lnTo>
                    <a:pt x="476" y="1554"/>
                  </a:lnTo>
                  <a:lnTo>
                    <a:pt x="372" y="1556"/>
                  </a:lnTo>
                  <a:lnTo>
                    <a:pt x="256" y="1556"/>
                  </a:lnTo>
                  <a:lnTo>
                    <a:pt x="254" y="1556"/>
                  </a:lnTo>
                  <a:lnTo>
                    <a:pt x="204" y="1552"/>
                  </a:lnTo>
                  <a:lnTo>
                    <a:pt x="156" y="1537"/>
                  </a:lnTo>
                  <a:lnTo>
                    <a:pt x="113" y="1513"/>
                  </a:lnTo>
                  <a:lnTo>
                    <a:pt x="75" y="1483"/>
                  </a:lnTo>
                  <a:lnTo>
                    <a:pt x="44" y="1444"/>
                  </a:lnTo>
                  <a:lnTo>
                    <a:pt x="21" y="1401"/>
                  </a:lnTo>
                  <a:lnTo>
                    <a:pt x="5" y="1353"/>
                  </a:lnTo>
                  <a:lnTo>
                    <a:pt x="0" y="1301"/>
                  </a:lnTo>
                  <a:lnTo>
                    <a:pt x="5" y="1251"/>
                  </a:lnTo>
                  <a:lnTo>
                    <a:pt x="21" y="1203"/>
                  </a:lnTo>
                  <a:lnTo>
                    <a:pt x="44" y="1158"/>
                  </a:lnTo>
                  <a:lnTo>
                    <a:pt x="75" y="1121"/>
                  </a:lnTo>
                  <a:lnTo>
                    <a:pt x="112" y="1091"/>
                  </a:lnTo>
                  <a:lnTo>
                    <a:pt x="156" y="1065"/>
                  </a:lnTo>
                  <a:lnTo>
                    <a:pt x="204" y="1052"/>
                  </a:lnTo>
                  <a:lnTo>
                    <a:pt x="254" y="1046"/>
                  </a:lnTo>
                  <a:lnTo>
                    <a:pt x="328" y="1046"/>
                  </a:lnTo>
                  <a:lnTo>
                    <a:pt x="403" y="1044"/>
                  </a:lnTo>
                  <a:lnTo>
                    <a:pt x="478" y="1042"/>
                  </a:lnTo>
                  <a:lnTo>
                    <a:pt x="552" y="1040"/>
                  </a:lnTo>
                  <a:lnTo>
                    <a:pt x="619" y="1036"/>
                  </a:lnTo>
                  <a:lnTo>
                    <a:pt x="683" y="1033"/>
                  </a:lnTo>
                  <a:lnTo>
                    <a:pt x="739" y="1029"/>
                  </a:lnTo>
                  <a:lnTo>
                    <a:pt x="783" y="1025"/>
                  </a:lnTo>
                  <a:lnTo>
                    <a:pt x="805" y="996"/>
                  </a:lnTo>
                  <a:lnTo>
                    <a:pt x="828" y="961"/>
                  </a:lnTo>
                  <a:lnTo>
                    <a:pt x="853" y="924"/>
                  </a:lnTo>
                  <a:lnTo>
                    <a:pt x="878" y="888"/>
                  </a:lnTo>
                  <a:lnTo>
                    <a:pt x="901" y="851"/>
                  </a:lnTo>
                  <a:lnTo>
                    <a:pt x="969" y="749"/>
                  </a:lnTo>
                  <a:lnTo>
                    <a:pt x="1042" y="643"/>
                  </a:lnTo>
                  <a:lnTo>
                    <a:pt x="1119" y="536"/>
                  </a:lnTo>
                  <a:lnTo>
                    <a:pt x="1198" y="432"/>
                  </a:lnTo>
                  <a:lnTo>
                    <a:pt x="1281" y="336"/>
                  </a:lnTo>
                  <a:lnTo>
                    <a:pt x="1366" y="247"/>
                  </a:lnTo>
                  <a:lnTo>
                    <a:pt x="1430" y="189"/>
                  </a:lnTo>
                  <a:lnTo>
                    <a:pt x="1494" y="137"/>
                  </a:lnTo>
                  <a:lnTo>
                    <a:pt x="1557" y="92"/>
                  </a:lnTo>
                  <a:lnTo>
                    <a:pt x="1621" y="54"/>
                  </a:lnTo>
                  <a:lnTo>
                    <a:pt x="1691" y="23"/>
                  </a:lnTo>
                  <a:lnTo>
                    <a:pt x="1764" y="0"/>
                  </a:lnTo>
                  <a:lnTo>
                    <a:pt x="176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69" name="Google Shape;10969;p24"/>
          <p:cNvGrpSpPr/>
          <p:nvPr/>
        </p:nvGrpSpPr>
        <p:grpSpPr>
          <a:xfrm>
            <a:off x="11089031" y="11163057"/>
            <a:ext cx="495949" cy="492377"/>
            <a:chOff x="5144" y="3228"/>
            <a:chExt cx="300" cy="298"/>
          </a:xfrm>
        </p:grpSpPr>
        <p:sp>
          <p:nvSpPr>
            <p:cNvPr id="10970" name="Google Shape;10970;p24"/>
            <p:cNvSpPr/>
            <p:nvPr/>
          </p:nvSpPr>
          <p:spPr>
            <a:xfrm>
              <a:off x="5144" y="3228"/>
              <a:ext cx="300" cy="298"/>
            </a:xfrm>
            <a:custGeom>
              <a:rect b="b" l="l" r="r" t="t"/>
              <a:pathLst>
                <a:path extrusionOk="0" h="3307" w="3331">
                  <a:moveTo>
                    <a:pt x="417" y="0"/>
                  </a:moveTo>
                  <a:lnTo>
                    <a:pt x="434" y="0"/>
                  </a:lnTo>
                  <a:lnTo>
                    <a:pt x="451" y="4"/>
                  </a:lnTo>
                  <a:lnTo>
                    <a:pt x="467" y="12"/>
                  </a:lnTo>
                  <a:lnTo>
                    <a:pt x="479" y="23"/>
                  </a:lnTo>
                  <a:lnTo>
                    <a:pt x="827" y="437"/>
                  </a:lnTo>
                  <a:lnTo>
                    <a:pt x="841" y="452"/>
                  </a:lnTo>
                  <a:lnTo>
                    <a:pt x="849" y="471"/>
                  </a:lnTo>
                  <a:lnTo>
                    <a:pt x="852" y="491"/>
                  </a:lnTo>
                  <a:lnTo>
                    <a:pt x="850" y="510"/>
                  </a:lnTo>
                  <a:lnTo>
                    <a:pt x="843" y="527"/>
                  </a:lnTo>
                  <a:lnTo>
                    <a:pt x="831" y="541"/>
                  </a:lnTo>
                  <a:lnTo>
                    <a:pt x="817" y="552"/>
                  </a:lnTo>
                  <a:lnTo>
                    <a:pt x="800" y="559"/>
                  </a:lnTo>
                  <a:lnTo>
                    <a:pt x="781" y="562"/>
                  </a:lnTo>
                  <a:lnTo>
                    <a:pt x="781" y="561"/>
                  </a:lnTo>
                  <a:lnTo>
                    <a:pt x="780" y="562"/>
                  </a:lnTo>
                  <a:lnTo>
                    <a:pt x="567" y="562"/>
                  </a:lnTo>
                  <a:lnTo>
                    <a:pt x="567" y="2744"/>
                  </a:lnTo>
                  <a:lnTo>
                    <a:pt x="2764" y="2744"/>
                  </a:lnTo>
                  <a:lnTo>
                    <a:pt x="2764" y="2533"/>
                  </a:lnTo>
                  <a:lnTo>
                    <a:pt x="2766" y="2516"/>
                  </a:lnTo>
                  <a:lnTo>
                    <a:pt x="2771" y="2502"/>
                  </a:lnTo>
                  <a:lnTo>
                    <a:pt x="2780" y="2488"/>
                  </a:lnTo>
                  <a:lnTo>
                    <a:pt x="2791" y="2478"/>
                  </a:lnTo>
                  <a:lnTo>
                    <a:pt x="2805" y="2469"/>
                  </a:lnTo>
                  <a:lnTo>
                    <a:pt x="2825" y="2463"/>
                  </a:lnTo>
                  <a:lnTo>
                    <a:pt x="2845" y="2463"/>
                  </a:lnTo>
                  <a:lnTo>
                    <a:pt x="2863" y="2468"/>
                  </a:lnTo>
                  <a:lnTo>
                    <a:pt x="2880" y="2479"/>
                  </a:lnTo>
                  <a:lnTo>
                    <a:pt x="3305" y="2830"/>
                  </a:lnTo>
                  <a:lnTo>
                    <a:pt x="3317" y="2842"/>
                  </a:lnTo>
                  <a:lnTo>
                    <a:pt x="3325" y="2855"/>
                  </a:lnTo>
                  <a:lnTo>
                    <a:pt x="3329" y="2869"/>
                  </a:lnTo>
                  <a:lnTo>
                    <a:pt x="3331" y="2884"/>
                  </a:lnTo>
                  <a:lnTo>
                    <a:pt x="3329" y="2900"/>
                  </a:lnTo>
                  <a:lnTo>
                    <a:pt x="3325" y="2915"/>
                  </a:lnTo>
                  <a:lnTo>
                    <a:pt x="3317" y="2928"/>
                  </a:lnTo>
                  <a:lnTo>
                    <a:pt x="3305" y="2938"/>
                  </a:lnTo>
                  <a:lnTo>
                    <a:pt x="2880" y="3291"/>
                  </a:lnTo>
                  <a:lnTo>
                    <a:pt x="2867" y="3299"/>
                  </a:lnTo>
                  <a:lnTo>
                    <a:pt x="2851" y="3306"/>
                  </a:lnTo>
                  <a:lnTo>
                    <a:pt x="2835" y="3307"/>
                  </a:lnTo>
                  <a:lnTo>
                    <a:pt x="2819" y="3306"/>
                  </a:lnTo>
                  <a:lnTo>
                    <a:pt x="2805" y="3300"/>
                  </a:lnTo>
                  <a:lnTo>
                    <a:pt x="2791" y="3292"/>
                  </a:lnTo>
                  <a:lnTo>
                    <a:pt x="2780" y="3281"/>
                  </a:lnTo>
                  <a:lnTo>
                    <a:pt x="2771" y="3268"/>
                  </a:lnTo>
                  <a:lnTo>
                    <a:pt x="2766" y="3253"/>
                  </a:lnTo>
                  <a:lnTo>
                    <a:pt x="2764" y="3237"/>
                  </a:lnTo>
                  <a:lnTo>
                    <a:pt x="2764" y="3026"/>
                  </a:lnTo>
                  <a:lnTo>
                    <a:pt x="426" y="3026"/>
                  </a:lnTo>
                  <a:lnTo>
                    <a:pt x="397" y="3023"/>
                  </a:lnTo>
                  <a:lnTo>
                    <a:pt x="371" y="3014"/>
                  </a:lnTo>
                  <a:lnTo>
                    <a:pt x="346" y="3002"/>
                  </a:lnTo>
                  <a:lnTo>
                    <a:pt x="326" y="2984"/>
                  </a:lnTo>
                  <a:lnTo>
                    <a:pt x="308" y="2963"/>
                  </a:lnTo>
                  <a:lnTo>
                    <a:pt x="295" y="2939"/>
                  </a:lnTo>
                  <a:lnTo>
                    <a:pt x="287" y="2913"/>
                  </a:lnTo>
                  <a:lnTo>
                    <a:pt x="284" y="2884"/>
                  </a:lnTo>
                  <a:lnTo>
                    <a:pt x="284" y="562"/>
                  </a:lnTo>
                  <a:lnTo>
                    <a:pt x="71" y="562"/>
                  </a:lnTo>
                  <a:lnTo>
                    <a:pt x="55" y="560"/>
                  </a:lnTo>
                  <a:lnTo>
                    <a:pt x="40" y="555"/>
                  </a:lnTo>
                  <a:lnTo>
                    <a:pt x="27" y="546"/>
                  </a:lnTo>
                  <a:lnTo>
                    <a:pt x="16" y="535"/>
                  </a:lnTo>
                  <a:lnTo>
                    <a:pt x="7" y="521"/>
                  </a:lnTo>
                  <a:lnTo>
                    <a:pt x="2" y="506"/>
                  </a:lnTo>
                  <a:lnTo>
                    <a:pt x="0" y="490"/>
                  </a:lnTo>
                  <a:lnTo>
                    <a:pt x="0" y="489"/>
                  </a:lnTo>
                  <a:lnTo>
                    <a:pt x="2" y="475"/>
                  </a:lnTo>
                  <a:lnTo>
                    <a:pt x="7" y="459"/>
                  </a:lnTo>
                  <a:lnTo>
                    <a:pt x="17" y="446"/>
                  </a:lnTo>
                  <a:lnTo>
                    <a:pt x="371" y="23"/>
                  </a:lnTo>
                  <a:lnTo>
                    <a:pt x="384" y="12"/>
                  </a:lnTo>
                  <a:lnTo>
                    <a:pt x="400" y="4"/>
                  </a:lnTo>
                  <a:lnTo>
                    <a:pt x="41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71" name="Google Shape;10971;p24"/>
            <p:cNvSpPr/>
            <p:nvPr/>
          </p:nvSpPr>
          <p:spPr>
            <a:xfrm>
              <a:off x="5215" y="3407"/>
              <a:ext cx="166" cy="39"/>
            </a:xfrm>
            <a:custGeom>
              <a:rect b="b" l="l" r="r" t="t"/>
              <a:pathLst>
                <a:path extrusionOk="0" h="422" w="1843">
                  <a:moveTo>
                    <a:pt x="212" y="0"/>
                  </a:moveTo>
                  <a:lnTo>
                    <a:pt x="1630" y="0"/>
                  </a:lnTo>
                  <a:lnTo>
                    <a:pt x="1665" y="3"/>
                  </a:lnTo>
                  <a:lnTo>
                    <a:pt x="1697" y="12"/>
                  </a:lnTo>
                  <a:lnTo>
                    <a:pt x="1727" y="24"/>
                  </a:lnTo>
                  <a:lnTo>
                    <a:pt x="1756" y="42"/>
                  </a:lnTo>
                  <a:lnTo>
                    <a:pt x="1781" y="63"/>
                  </a:lnTo>
                  <a:lnTo>
                    <a:pt x="1802" y="86"/>
                  </a:lnTo>
                  <a:lnTo>
                    <a:pt x="1819" y="115"/>
                  </a:lnTo>
                  <a:lnTo>
                    <a:pt x="1832" y="145"/>
                  </a:lnTo>
                  <a:lnTo>
                    <a:pt x="1839" y="177"/>
                  </a:lnTo>
                  <a:lnTo>
                    <a:pt x="1843" y="211"/>
                  </a:lnTo>
                  <a:lnTo>
                    <a:pt x="1839" y="246"/>
                  </a:lnTo>
                  <a:lnTo>
                    <a:pt x="1832" y="278"/>
                  </a:lnTo>
                  <a:lnTo>
                    <a:pt x="1819" y="309"/>
                  </a:lnTo>
                  <a:lnTo>
                    <a:pt x="1802" y="336"/>
                  </a:lnTo>
                  <a:lnTo>
                    <a:pt x="1781" y="361"/>
                  </a:lnTo>
                  <a:lnTo>
                    <a:pt x="1756" y="382"/>
                  </a:lnTo>
                  <a:lnTo>
                    <a:pt x="1727" y="400"/>
                  </a:lnTo>
                  <a:lnTo>
                    <a:pt x="1697" y="412"/>
                  </a:lnTo>
                  <a:lnTo>
                    <a:pt x="1665" y="420"/>
                  </a:lnTo>
                  <a:lnTo>
                    <a:pt x="1630" y="422"/>
                  </a:lnTo>
                  <a:lnTo>
                    <a:pt x="212" y="422"/>
                  </a:lnTo>
                  <a:lnTo>
                    <a:pt x="178" y="420"/>
                  </a:lnTo>
                  <a:lnTo>
                    <a:pt x="145" y="412"/>
                  </a:lnTo>
                  <a:lnTo>
                    <a:pt x="115" y="400"/>
                  </a:lnTo>
                  <a:lnTo>
                    <a:pt x="87" y="382"/>
                  </a:lnTo>
                  <a:lnTo>
                    <a:pt x="62" y="361"/>
                  </a:lnTo>
                  <a:lnTo>
                    <a:pt x="41" y="336"/>
                  </a:lnTo>
                  <a:lnTo>
                    <a:pt x="24" y="309"/>
                  </a:lnTo>
                  <a:lnTo>
                    <a:pt x="10" y="278"/>
                  </a:lnTo>
                  <a:lnTo>
                    <a:pt x="3" y="246"/>
                  </a:lnTo>
                  <a:lnTo>
                    <a:pt x="0" y="211"/>
                  </a:lnTo>
                  <a:lnTo>
                    <a:pt x="3" y="177"/>
                  </a:lnTo>
                  <a:lnTo>
                    <a:pt x="10" y="145"/>
                  </a:lnTo>
                  <a:lnTo>
                    <a:pt x="24" y="115"/>
                  </a:lnTo>
                  <a:lnTo>
                    <a:pt x="41" y="86"/>
                  </a:lnTo>
                  <a:lnTo>
                    <a:pt x="62" y="63"/>
                  </a:lnTo>
                  <a:lnTo>
                    <a:pt x="87" y="42"/>
                  </a:lnTo>
                  <a:lnTo>
                    <a:pt x="115" y="24"/>
                  </a:lnTo>
                  <a:lnTo>
                    <a:pt x="145" y="12"/>
                  </a:lnTo>
                  <a:lnTo>
                    <a:pt x="178" y="3"/>
                  </a:lnTo>
                  <a:lnTo>
                    <a:pt x="2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72" name="Google Shape;10972;p24"/>
            <p:cNvSpPr/>
            <p:nvPr/>
          </p:nvSpPr>
          <p:spPr>
            <a:xfrm>
              <a:off x="5215" y="3356"/>
              <a:ext cx="102" cy="39"/>
            </a:xfrm>
            <a:custGeom>
              <a:rect b="b" l="l" r="r" t="t"/>
              <a:pathLst>
                <a:path extrusionOk="0" h="422" w="1134">
                  <a:moveTo>
                    <a:pt x="212" y="0"/>
                  </a:moveTo>
                  <a:lnTo>
                    <a:pt x="921" y="0"/>
                  </a:lnTo>
                  <a:lnTo>
                    <a:pt x="956" y="2"/>
                  </a:lnTo>
                  <a:lnTo>
                    <a:pt x="988" y="10"/>
                  </a:lnTo>
                  <a:lnTo>
                    <a:pt x="1019" y="22"/>
                  </a:lnTo>
                  <a:lnTo>
                    <a:pt x="1047" y="40"/>
                  </a:lnTo>
                  <a:lnTo>
                    <a:pt x="1072" y="61"/>
                  </a:lnTo>
                  <a:lnTo>
                    <a:pt x="1093" y="86"/>
                  </a:lnTo>
                  <a:lnTo>
                    <a:pt x="1110" y="113"/>
                  </a:lnTo>
                  <a:lnTo>
                    <a:pt x="1123" y="144"/>
                  </a:lnTo>
                  <a:lnTo>
                    <a:pt x="1132" y="176"/>
                  </a:lnTo>
                  <a:lnTo>
                    <a:pt x="1134" y="211"/>
                  </a:lnTo>
                  <a:lnTo>
                    <a:pt x="1132" y="245"/>
                  </a:lnTo>
                  <a:lnTo>
                    <a:pt x="1123" y="277"/>
                  </a:lnTo>
                  <a:lnTo>
                    <a:pt x="1110" y="307"/>
                  </a:lnTo>
                  <a:lnTo>
                    <a:pt x="1093" y="335"/>
                  </a:lnTo>
                  <a:lnTo>
                    <a:pt x="1072" y="359"/>
                  </a:lnTo>
                  <a:lnTo>
                    <a:pt x="1047" y="381"/>
                  </a:lnTo>
                  <a:lnTo>
                    <a:pt x="1019" y="398"/>
                  </a:lnTo>
                  <a:lnTo>
                    <a:pt x="988" y="410"/>
                  </a:lnTo>
                  <a:lnTo>
                    <a:pt x="956" y="419"/>
                  </a:lnTo>
                  <a:lnTo>
                    <a:pt x="921" y="422"/>
                  </a:lnTo>
                  <a:lnTo>
                    <a:pt x="212" y="422"/>
                  </a:lnTo>
                  <a:lnTo>
                    <a:pt x="178" y="419"/>
                  </a:lnTo>
                  <a:lnTo>
                    <a:pt x="145" y="410"/>
                  </a:lnTo>
                  <a:lnTo>
                    <a:pt x="115" y="398"/>
                  </a:lnTo>
                  <a:lnTo>
                    <a:pt x="87" y="381"/>
                  </a:lnTo>
                  <a:lnTo>
                    <a:pt x="62" y="359"/>
                  </a:lnTo>
                  <a:lnTo>
                    <a:pt x="41" y="335"/>
                  </a:lnTo>
                  <a:lnTo>
                    <a:pt x="24" y="307"/>
                  </a:lnTo>
                  <a:lnTo>
                    <a:pt x="10" y="277"/>
                  </a:lnTo>
                  <a:lnTo>
                    <a:pt x="3" y="245"/>
                  </a:lnTo>
                  <a:lnTo>
                    <a:pt x="0" y="211"/>
                  </a:lnTo>
                  <a:lnTo>
                    <a:pt x="3" y="176"/>
                  </a:lnTo>
                  <a:lnTo>
                    <a:pt x="10" y="144"/>
                  </a:lnTo>
                  <a:lnTo>
                    <a:pt x="24" y="113"/>
                  </a:lnTo>
                  <a:lnTo>
                    <a:pt x="41" y="86"/>
                  </a:lnTo>
                  <a:lnTo>
                    <a:pt x="62" y="61"/>
                  </a:lnTo>
                  <a:lnTo>
                    <a:pt x="87" y="40"/>
                  </a:lnTo>
                  <a:lnTo>
                    <a:pt x="115" y="22"/>
                  </a:lnTo>
                  <a:lnTo>
                    <a:pt x="145" y="10"/>
                  </a:lnTo>
                  <a:lnTo>
                    <a:pt x="178" y="2"/>
                  </a:lnTo>
                  <a:lnTo>
                    <a:pt x="2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73" name="Google Shape;10973;p24"/>
            <p:cNvSpPr/>
            <p:nvPr/>
          </p:nvSpPr>
          <p:spPr>
            <a:xfrm>
              <a:off x="5215" y="3305"/>
              <a:ext cx="134" cy="38"/>
            </a:xfrm>
            <a:custGeom>
              <a:rect b="b" l="l" r="r" t="t"/>
              <a:pathLst>
                <a:path extrusionOk="0" h="422" w="1489">
                  <a:moveTo>
                    <a:pt x="212" y="0"/>
                  </a:moveTo>
                  <a:lnTo>
                    <a:pt x="1275" y="0"/>
                  </a:lnTo>
                  <a:lnTo>
                    <a:pt x="1310" y="3"/>
                  </a:lnTo>
                  <a:lnTo>
                    <a:pt x="1343" y="11"/>
                  </a:lnTo>
                  <a:lnTo>
                    <a:pt x="1374" y="24"/>
                  </a:lnTo>
                  <a:lnTo>
                    <a:pt x="1401" y="40"/>
                  </a:lnTo>
                  <a:lnTo>
                    <a:pt x="1426" y="62"/>
                  </a:lnTo>
                  <a:lnTo>
                    <a:pt x="1447" y="86"/>
                  </a:lnTo>
                  <a:lnTo>
                    <a:pt x="1465" y="114"/>
                  </a:lnTo>
                  <a:lnTo>
                    <a:pt x="1477" y="144"/>
                  </a:lnTo>
                  <a:lnTo>
                    <a:pt x="1486" y="177"/>
                  </a:lnTo>
                  <a:lnTo>
                    <a:pt x="1489" y="211"/>
                  </a:lnTo>
                  <a:lnTo>
                    <a:pt x="1486" y="245"/>
                  </a:lnTo>
                  <a:lnTo>
                    <a:pt x="1477" y="278"/>
                  </a:lnTo>
                  <a:lnTo>
                    <a:pt x="1465" y="309"/>
                  </a:lnTo>
                  <a:lnTo>
                    <a:pt x="1447" y="336"/>
                  </a:lnTo>
                  <a:lnTo>
                    <a:pt x="1426" y="361"/>
                  </a:lnTo>
                  <a:lnTo>
                    <a:pt x="1401" y="382"/>
                  </a:lnTo>
                  <a:lnTo>
                    <a:pt x="1374" y="399"/>
                  </a:lnTo>
                  <a:lnTo>
                    <a:pt x="1343" y="412"/>
                  </a:lnTo>
                  <a:lnTo>
                    <a:pt x="1310" y="420"/>
                  </a:lnTo>
                  <a:lnTo>
                    <a:pt x="1275" y="422"/>
                  </a:lnTo>
                  <a:lnTo>
                    <a:pt x="212" y="422"/>
                  </a:lnTo>
                  <a:lnTo>
                    <a:pt x="178" y="420"/>
                  </a:lnTo>
                  <a:lnTo>
                    <a:pt x="145" y="412"/>
                  </a:lnTo>
                  <a:lnTo>
                    <a:pt x="115" y="399"/>
                  </a:lnTo>
                  <a:lnTo>
                    <a:pt x="87" y="382"/>
                  </a:lnTo>
                  <a:lnTo>
                    <a:pt x="62" y="361"/>
                  </a:lnTo>
                  <a:lnTo>
                    <a:pt x="41" y="336"/>
                  </a:lnTo>
                  <a:lnTo>
                    <a:pt x="24" y="309"/>
                  </a:lnTo>
                  <a:lnTo>
                    <a:pt x="10" y="278"/>
                  </a:lnTo>
                  <a:lnTo>
                    <a:pt x="3" y="245"/>
                  </a:lnTo>
                  <a:lnTo>
                    <a:pt x="0" y="211"/>
                  </a:lnTo>
                  <a:lnTo>
                    <a:pt x="3" y="177"/>
                  </a:lnTo>
                  <a:lnTo>
                    <a:pt x="10" y="144"/>
                  </a:lnTo>
                  <a:lnTo>
                    <a:pt x="24" y="114"/>
                  </a:lnTo>
                  <a:lnTo>
                    <a:pt x="41" y="86"/>
                  </a:lnTo>
                  <a:lnTo>
                    <a:pt x="62" y="62"/>
                  </a:lnTo>
                  <a:lnTo>
                    <a:pt x="87" y="40"/>
                  </a:lnTo>
                  <a:lnTo>
                    <a:pt x="115" y="24"/>
                  </a:lnTo>
                  <a:lnTo>
                    <a:pt x="145" y="11"/>
                  </a:lnTo>
                  <a:lnTo>
                    <a:pt x="178" y="3"/>
                  </a:lnTo>
                  <a:lnTo>
                    <a:pt x="2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74" name="Google Shape;10974;p24"/>
          <p:cNvGrpSpPr/>
          <p:nvPr/>
        </p:nvGrpSpPr>
        <p:grpSpPr>
          <a:xfrm>
            <a:off x="6109279" y="11137290"/>
            <a:ext cx="473958" cy="549492"/>
            <a:chOff x="1848" y="1059"/>
            <a:chExt cx="3263" cy="3783"/>
          </a:xfrm>
        </p:grpSpPr>
        <p:sp>
          <p:nvSpPr>
            <p:cNvPr id="10975" name="Google Shape;10975;p24"/>
            <p:cNvSpPr/>
            <p:nvPr/>
          </p:nvSpPr>
          <p:spPr>
            <a:xfrm>
              <a:off x="4403" y="1137"/>
              <a:ext cx="630" cy="631"/>
            </a:xfrm>
            <a:custGeom>
              <a:rect b="b" l="l" r="r" t="t"/>
              <a:pathLst>
                <a:path extrusionOk="0" h="631" w="630">
                  <a:moveTo>
                    <a:pt x="0" y="0"/>
                  </a:moveTo>
                  <a:lnTo>
                    <a:pt x="630" y="631"/>
                  </a:lnTo>
                  <a:lnTo>
                    <a:pt x="0" y="63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76" name="Google Shape;10976;p24"/>
            <p:cNvSpPr/>
            <p:nvPr/>
          </p:nvSpPr>
          <p:spPr>
            <a:xfrm>
              <a:off x="1848" y="1059"/>
              <a:ext cx="3263" cy="3783"/>
            </a:xfrm>
            <a:custGeom>
              <a:rect b="b" l="l" r="r" t="t"/>
              <a:pathLst>
                <a:path extrusionOk="0" h="3783" w="3263">
                  <a:moveTo>
                    <a:pt x="2266" y="2656"/>
                  </a:moveTo>
                  <a:lnTo>
                    <a:pt x="2266" y="3379"/>
                  </a:lnTo>
                  <a:lnTo>
                    <a:pt x="2846" y="3379"/>
                  </a:lnTo>
                  <a:lnTo>
                    <a:pt x="2846" y="2656"/>
                  </a:lnTo>
                  <a:lnTo>
                    <a:pt x="2266" y="2656"/>
                  </a:lnTo>
                  <a:close/>
                  <a:moveTo>
                    <a:pt x="1341" y="2184"/>
                  </a:moveTo>
                  <a:lnTo>
                    <a:pt x="1341" y="3379"/>
                  </a:lnTo>
                  <a:lnTo>
                    <a:pt x="1922" y="3379"/>
                  </a:lnTo>
                  <a:lnTo>
                    <a:pt x="1922" y="2184"/>
                  </a:lnTo>
                  <a:lnTo>
                    <a:pt x="1341" y="2184"/>
                  </a:lnTo>
                  <a:close/>
                  <a:moveTo>
                    <a:pt x="417" y="1711"/>
                  </a:moveTo>
                  <a:lnTo>
                    <a:pt x="417" y="3379"/>
                  </a:lnTo>
                  <a:lnTo>
                    <a:pt x="998" y="3379"/>
                  </a:lnTo>
                  <a:lnTo>
                    <a:pt x="998" y="1711"/>
                  </a:lnTo>
                  <a:lnTo>
                    <a:pt x="417" y="1711"/>
                  </a:lnTo>
                  <a:close/>
                  <a:moveTo>
                    <a:pt x="0" y="0"/>
                  </a:moveTo>
                  <a:lnTo>
                    <a:pt x="2398" y="0"/>
                  </a:lnTo>
                  <a:lnTo>
                    <a:pt x="2398" y="867"/>
                  </a:lnTo>
                  <a:lnTo>
                    <a:pt x="3263" y="867"/>
                  </a:lnTo>
                  <a:lnTo>
                    <a:pt x="3263" y="3783"/>
                  </a:lnTo>
                  <a:lnTo>
                    <a:pt x="0" y="3783"/>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977" name="Google Shape;10977;p24"/>
          <p:cNvSpPr/>
          <p:nvPr/>
        </p:nvSpPr>
        <p:spPr>
          <a:xfrm>
            <a:off x="14846168" y="11160996"/>
            <a:ext cx="519453" cy="502080"/>
          </a:xfrm>
          <a:custGeom>
            <a:rect b="b" l="l" r="r" t="t"/>
            <a:pathLst>
              <a:path extrusionOk="0" h="4306" w="4455">
                <a:moveTo>
                  <a:pt x="2298" y="3856"/>
                </a:moveTo>
                <a:lnTo>
                  <a:pt x="2264" y="3860"/>
                </a:lnTo>
                <a:lnTo>
                  <a:pt x="2232" y="3871"/>
                </a:lnTo>
                <a:lnTo>
                  <a:pt x="2205" y="3889"/>
                </a:lnTo>
                <a:lnTo>
                  <a:pt x="2182" y="3913"/>
                </a:lnTo>
                <a:lnTo>
                  <a:pt x="2164" y="3940"/>
                </a:lnTo>
                <a:lnTo>
                  <a:pt x="2152" y="3972"/>
                </a:lnTo>
                <a:lnTo>
                  <a:pt x="2148" y="4006"/>
                </a:lnTo>
                <a:lnTo>
                  <a:pt x="2152" y="4041"/>
                </a:lnTo>
                <a:lnTo>
                  <a:pt x="2164" y="4072"/>
                </a:lnTo>
                <a:lnTo>
                  <a:pt x="2182" y="4101"/>
                </a:lnTo>
                <a:lnTo>
                  <a:pt x="2205" y="4124"/>
                </a:lnTo>
                <a:lnTo>
                  <a:pt x="2232" y="4141"/>
                </a:lnTo>
                <a:lnTo>
                  <a:pt x="2264" y="4152"/>
                </a:lnTo>
                <a:lnTo>
                  <a:pt x="2298" y="4156"/>
                </a:lnTo>
                <a:lnTo>
                  <a:pt x="2333" y="4152"/>
                </a:lnTo>
                <a:lnTo>
                  <a:pt x="2364" y="4141"/>
                </a:lnTo>
                <a:lnTo>
                  <a:pt x="2392" y="4124"/>
                </a:lnTo>
                <a:lnTo>
                  <a:pt x="2415" y="4101"/>
                </a:lnTo>
                <a:lnTo>
                  <a:pt x="2433" y="4072"/>
                </a:lnTo>
                <a:lnTo>
                  <a:pt x="2444" y="4041"/>
                </a:lnTo>
                <a:lnTo>
                  <a:pt x="2448" y="4006"/>
                </a:lnTo>
                <a:lnTo>
                  <a:pt x="2444" y="3972"/>
                </a:lnTo>
                <a:lnTo>
                  <a:pt x="2433" y="3940"/>
                </a:lnTo>
                <a:lnTo>
                  <a:pt x="2415" y="3913"/>
                </a:lnTo>
                <a:lnTo>
                  <a:pt x="2392" y="3889"/>
                </a:lnTo>
                <a:lnTo>
                  <a:pt x="2364" y="3871"/>
                </a:lnTo>
                <a:lnTo>
                  <a:pt x="2333" y="3860"/>
                </a:lnTo>
                <a:lnTo>
                  <a:pt x="2298" y="3856"/>
                </a:lnTo>
                <a:close/>
                <a:moveTo>
                  <a:pt x="730" y="3856"/>
                </a:moveTo>
                <a:lnTo>
                  <a:pt x="695" y="3860"/>
                </a:lnTo>
                <a:lnTo>
                  <a:pt x="664" y="3871"/>
                </a:lnTo>
                <a:lnTo>
                  <a:pt x="636" y="3889"/>
                </a:lnTo>
                <a:lnTo>
                  <a:pt x="613" y="3913"/>
                </a:lnTo>
                <a:lnTo>
                  <a:pt x="595" y="3940"/>
                </a:lnTo>
                <a:lnTo>
                  <a:pt x="585" y="3972"/>
                </a:lnTo>
                <a:lnTo>
                  <a:pt x="581" y="4006"/>
                </a:lnTo>
                <a:lnTo>
                  <a:pt x="585" y="4041"/>
                </a:lnTo>
                <a:lnTo>
                  <a:pt x="595" y="4072"/>
                </a:lnTo>
                <a:lnTo>
                  <a:pt x="613" y="4101"/>
                </a:lnTo>
                <a:lnTo>
                  <a:pt x="636" y="4124"/>
                </a:lnTo>
                <a:lnTo>
                  <a:pt x="664" y="4141"/>
                </a:lnTo>
                <a:lnTo>
                  <a:pt x="695" y="4152"/>
                </a:lnTo>
                <a:lnTo>
                  <a:pt x="730" y="4156"/>
                </a:lnTo>
                <a:lnTo>
                  <a:pt x="764" y="4152"/>
                </a:lnTo>
                <a:lnTo>
                  <a:pt x="797" y="4141"/>
                </a:lnTo>
                <a:lnTo>
                  <a:pt x="824" y="4124"/>
                </a:lnTo>
                <a:lnTo>
                  <a:pt x="846" y="4101"/>
                </a:lnTo>
                <a:lnTo>
                  <a:pt x="865" y="4072"/>
                </a:lnTo>
                <a:lnTo>
                  <a:pt x="876" y="4041"/>
                </a:lnTo>
                <a:lnTo>
                  <a:pt x="880" y="4006"/>
                </a:lnTo>
                <a:lnTo>
                  <a:pt x="876" y="3972"/>
                </a:lnTo>
                <a:lnTo>
                  <a:pt x="865" y="3940"/>
                </a:lnTo>
                <a:lnTo>
                  <a:pt x="846" y="3913"/>
                </a:lnTo>
                <a:lnTo>
                  <a:pt x="824" y="3889"/>
                </a:lnTo>
                <a:lnTo>
                  <a:pt x="797" y="3871"/>
                </a:lnTo>
                <a:lnTo>
                  <a:pt x="764" y="3860"/>
                </a:lnTo>
                <a:lnTo>
                  <a:pt x="730" y="3856"/>
                </a:lnTo>
                <a:close/>
                <a:moveTo>
                  <a:pt x="2298" y="3706"/>
                </a:moveTo>
                <a:lnTo>
                  <a:pt x="2346" y="3710"/>
                </a:lnTo>
                <a:lnTo>
                  <a:pt x="2392" y="3722"/>
                </a:lnTo>
                <a:lnTo>
                  <a:pt x="2435" y="3740"/>
                </a:lnTo>
                <a:lnTo>
                  <a:pt x="2475" y="3764"/>
                </a:lnTo>
                <a:lnTo>
                  <a:pt x="2510" y="3794"/>
                </a:lnTo>
                <a:lnTo>
                  <a:pt x="2539" y="3829"/>
                </a:lnTo>
                <a:lnTo>
                  <a:pt x="2564" y="3868"/>
                </a:lnTo>
                <a:lnTo>
                  <a:pt x="2583" y="3912"/>
                </a:lnTo>
                <a:lnTo>
                  <a:pt x="2593" y="3958"/>
                </a:lnTo>
                <a:lnTo>
                  <a:pt x="2597" y="4006"/>
                </a:lnTo>
                <a:lnTo>
                  <a:pt x="2593" y="4055"/>
                </a:lnTo>
                <a:lnTo>
                  <a:pt x="2583" y="4101"/>
                </a:lnTo>
                <a:lnTo>
                  <a:pt x="2564" y="4144"/>
                </a:lnTo>
                <a:lnTo>
                  <a:pt x="2539" y="4183"/>
                </a:lnTo>
                <a:lnTo>
                  <a:pt x="2510" y="4218"/>
                </a:lnTo>
                <a:lnTo>
                  <a:pt x="2475" y="4248"/>
                </a:lnTo>
                <a:lnTo>
                  <a:pt x="2435" y="4272"/>
                </a:lnTo>
                <a:lnTo>
                  <a:pt x="2392" y="4291"/>
                </a:lnTo>
                <a:lnTo>
                  <a:pt x="2346" y="4302"/>
                </a:lnTo>
                <a:lnTo>
                  <a:pt x="2298" y="4306"/>
                </a:lnTo>
                <a:lnTo>
                  <a:pt x="2249" y="4302"/>
                </a:lnTo>
                <a:lnTo>
                  <a:pt x="2203" y="4291"/>
                </a:lnTo>
                <a:lnTo>
                  <a:pt x="2160" y="4272"/>
                </a:lnTo>
                <a:lnTo>
                  <a:pt x="2121" y="4248"/>
                </a:lnTo>
                <a:lnTo>
                  <a:pt x="2086" y="4218"/>
                </a:lnTo>
                <a:lnTo>
                  <a:pt x="2056" y="4183"/>
                </a:lnTo>
                <a:lnTo>
                  <a:pt x="2032" y="4144"/>
                </a:lnTo>
                <a:lnTo>
                  <a:pt x="2013" y="4101"/>
                </a:lnTo>
                <a:lnTo>
                  <a:pt x="2002" y="4055"/>
                </a:lnTo>
                <a:lnTo>
                  <a:pt x="1998" y="4006"/>
                </a:lnTo>
                <a:lnTo>
                  <a:pt x="2002" y="3958"/>
                </a:lnTo>
                <a:lnTo>
                  <a:pt x="2013" y="3912"/>
                </a:lnTo>
                <a:lnTo>
                  <a:pt x="2032" y="3868"/>
                </a:lnTo>
                <a:lnTo>
                  <a:pt x="2056" y="3829"/>
                </a:lnTo>
                <a:lnTo>
                  <a:pt x="2086" y="3794"/>
                </a:lnTo>
                <a:lnTo>
                  <a:pt x="2121" y="3764"/>
                </a:lnTo>
                <a:lnTo>
                  <a:pt x="2160" y="3740"/>
                </a:lnTo>
                <a:lnTo>
                  <a:pt x="2203" y="3722"/>
                </a:lnTo>
                <a:lnTo>
                  <a:pt x="2249" y="3710"/>
                </a:lnTo>
                <a:lnTo>
                  <a:pt x="2298" y="3706"/>
                </a:lnTo>
                <a:close/>
                <a:moveTo>
                  <a:pt x="730" y="3706"/>
                </a:moveTo>
                <a:lnTo>
                  <a:pt x="779" y="3710"/>
                </a:lnTo>
                <a:lnTo>
                  <a:pt x="825" y="3722"/>
                </a:lnTo>
                <a:lnTo>
                  <a:pt x="868" y="3740"/>
                </a:lnTo>
                <a:lnTo>
                  <a:pt x="907" y="3764"/>
                </a:lnTo>
                <a:lnTo>
                  <a:pt x="942" y="3794"/>
                </a:lnTo>
                <a:lnTo>
                  <a:pt x="972" y="3829"/>
                </a:lnTo>
                <a:lnTo>
                  <a:pt x="996" y="3868"/>
                </a:lnTo>
                <a:lnTo>
                  <a:pt x="1014" y="3912"/>
                </a:lnTo>
                <a:lnTo>
                  <a:pt x="1026" y="3958"/>
                </a:lnTo>
                <a:lnTo>
                  <a:pt x="1030" y="4006"/>
                </a:lnTo>
                <a:lnTo>
                  <a:pt x="1026" y="4055"/>
                </a:lnTo>
                <a:lnTo>
                  <a:pt x="1014" y="4101"/>
                </a:lnTo>
                <a:lnTo>
                  <a:pt x="996" y="4144"/>
                </a:lnTo>
                <a:lnTo>
                  <a:pt x="972" y="4183"/>
                </a:lnTo>
                <a:lnTo>
                  <a:pt x="942" y="4218"/>
                </a:lnTo>
                <a:lnTo>
                  <a:pt x="907" y="4248"/>
                </a:lnTo>
                <a:lnTo>
                  <a:pt x="868" y="4272"/>
                </a:lnTo>
                <a:lnTo>
                  <a:pt x="825" y="4291"/>
                </a:lnTo>
                <a:lnTo>
                  <a:pt x="779" y="4302"/>
                </a:lnTo>
                <a:lnTo>
                  <a:pt x="730" y="4306"/>
                </a:lnTo>
                <a:lnTo>
                  <a:pt x="682" y="4302"/>
                </a:lnTo>
                <a:lnTo>
                  <a:pt x="636" y="4291"/>
                </a:lnTo>
                <a:lnTo>
                  <a:pt x="593" y="4272"/>
                </a:lnTo>
                <a:lnTo>
                  <a:pt x="554" y="4248"/>
                </a:lnTo>
                <a:lnTo>
                  <a:pt x="518" y="4218"/>
                </a:lnTo>
                <a:lnTo>
                  <a:pt x="489" y="4183"/>
                </a:lnTo>
                <a:lnTo>
                  <a:pt x="463" y="4144"/>
                </a:lnTo>
                <a:lnTo>
                  <a:pt x="446" y="4101"/>
                </a:lnTo>
                <a:lnTo>
                  <a:pt x="435" y="4055"/>
                </a:lnTo>
                <a:lnTo>
                  <a:pt x="431" y="4006"/>
                </a:lnTo>
                <a:lnTo>
                  <a:pt x="435" y="3958"/>
                </a:lnTo>
                <a:lnTo>
                  <a:pt x="446" y="3912"/>
                </a:lnTo>
                <a:lnTo>
                  <a:pt x="463" y="3868"/>
                </a:lnTo>
                <a:lnTo>
                  <a:pt x="489" y="3829"/>
                </a:lnTo>
                <a:lnTo>
                  <a:pt x="518" y="3794"/>
                </a:lnTo>
                <a:lnTo>
                  <a:pt x="554" y="3764"/>
                </a:lnTo>
                <a:lnTo>
                  <a:pt x="593" y="3740"/>
                </a:lnTo>
                <a:lnTo>
                  <a:pt x="636" y="3722"/>
                </a:lnTo>
                <a:lnTo>
                  <a:pt x="682" y="3710"/>
                </a:lnTo>
                <a:lnTo>
                  <a:pt x="730" y="3706"/>
                </a:lnTo>
                <a:close/>
                <a:moveTo>
                  <a:pt x="0" y="3484"/>
                </a:moveTo>
                <a:lnTo>
                  <a:pt x="2989" y="3484"/>
                </a:lnTo>
                <a:lnTo>
                  <a:pt x="2989" y="3805"/>
                </a:lnTo>
                <a:lnTo>
                  <a:pt x="2985" y="3837"/>
                </a:lnTo>
                <a:lnTo>
                  <a:pt x="2974" y="3868"/>
                </a:lnTo>
                <a:lnTo>
                  <a:pt x="2958" y="3895"/>
                </a:lnTo>
                <a:lnTo>
                  <a:pt x="2935" y="3917"/>
                </a:lnTo>
                <a:lnTo>
                  <a:pt x="2908" y="3935"/>
                </a:lnTo>
                <a:lnTo>
                  <a:pt x="2878" y="3945"/>
                </a:lnTo>
                <a:lnTo>
                  <a:pt x="2844" y="3949"/>
                </a:lnTo>
                <a:lnTo>
                  <a:pt x="2691" y="3949"/>
                </a:lnTo>
                <a:lnTo>
                  <a:pt x="2680" y="3898"/>
                </a:lnTo>
                <a:lnTo>
                  <a:pt x="2662" y="3849"/>
                </a:lnTo>
                <a:lnTo>
                  <a:pt x="2639" y="3805"/>
                </a:lnTo>
                <a:lnTo>
                  <a:pt x="2611" y="3763"/>
                </a:lnTo>
                <a:lnTo>
                  <a:pt x="2577" y="3725"/>
                </a:lnTo>
                <a:lnTo>
                  <a:pt x="2539" y="3691"/>
                </a:lnTo>
                <a:lnTo>
                  <a:pt x="2496" y="3663"/>
                </a:lnTo>
                <a:lnTo>
                  <a:pt x="2452" y="3641"/>
                </a:lnTo>
                <a:lnTo>
                  <a:pt x="2403" y="3624"/>
                </a:lnTo>
                <a:lnTo>
                  <a:pt x="2352" y="3613"/>
                </a:lnTo>
                <a:lnTo>
                  <a:pt x="2298" y="3610"/>
                </a:lnTo>
                <a:lnTo>
                  <a:pt x="2245" y="3613"/>
                </a:lnTo>
                <a:lnTo>
                  <a:pt x="2194" y="3624"/>
                </a:lnTo>
                <a:lnTo>
                  <a:pt x="2145" y="3641"/>
                </a:lnTo>
                <a:lnTo>
                  <a:pt x="2099" y="3663"/>
                </a:lnTo>
                <a:lnTo>
                  <a:pt x="2057" y="3691"/>
                </a:lnTo>
                <a:lnTo>
                  <a:pt x="2020" y="3725"/>
                </a:lnTo>
                <a:lnTo>
                  <a:pt x="1986" y="3763"/>
                </a:lnTo>
                <a:lnTo>
                  <a:pt x="1958" y="3805"/>
                </a:lnTo>
                <a:lnTo>
                  <a:pt x="1935" y="3849"/>
                </a:lnTo>
                <a:lnTo>
                  <a:pt x="1917" y="3898"/>
                </a:lnTo>
                <a:lnTo>
                  <a:pt x="1906" y="3949"/>
                </a:lnTo>
                <a:lnTo>
                  <a:pt x="1122" y="3949"/>
                </a:lnTo>
                <a:lnTo>
                  <a:pt x="1111" y="3898"/>
                </a:lnTo>
                <a:lnTo>
                  <a:pt x="1094" y="3849"/>
                </a:lnTo>
                <a:lnTo>
                  <a:pt x="1071" y="3805"/>
                </a:lnTo>
                <a:lnTo>
                  <a:pt x="1042" y="3763"/>
                </a:lnTo>
                <a:lnTo>
                  <a:pt x="1008" y="3725"/>
                </a:lnTo>
                <a:lnTo>
                  <a:pt x="971" y="3691"/>
                </a:lnTo>
                <a:lnTo>
                  <a:pt x="929" y="3663"/>
                </a:lnTo>
                <a:lnTo>
                  <a:pt x="883" y="3641"/>
                </a:lnTo>
                <a:lnTo>
                  <a:pt x="834" y="3624"/>
                </a:lnTo>
                <a:lnTo>
                  <a:pt x="783" y="3613"/>
                </a:lnTo>
                <a:lnTo>
                  <a:pt x="730" y="3610"/>
                </a:lnTo>
                <a:lnTo>
                  <a:pt x="676" y="3613"/>
                </a:lnTo>
                <a:lnTo>
                  <a:pt x="625" y="3624"/>
                </a:lnTo>
                <a:lnTo>
                  <a:pt x="576" y="3641"/>
                </a:lnTo>
                <a:lnTo>
                  <a:pt x="532" y="3663"/>
                </a:lnTo>
                <a:lnTo>
                  <a:pt x="490" y="3691"/>
                </a:lnTo>
                <a:lnTo>
                  <a:pt x="451" y="3725"/>
                </a:lnTo>
                <a:lnTo>
                  <a:pt x="419" y="3763"/>
                </a:lnTo>
                <a:lnTo>
                  <a:pt x="389" y="3805"/>
                </a:lnTo>
                <a:lnTo>
                  <a:pt x="366" y="3849"/>
                </a:lnTo>
                <a:lnTo>
                  <a:pt x="350" y="3898"/>
                </a:lnTo>
                <a:lnTo>
                  <a:pt x="338" y="3949"/>
                </a:lnTo>
                <a:lnTo>
                  <a:pt x="144" y="3949"/>
                </a:lnTo>
                <a:lnTo>
                  <a:pt x="111" y="3945"/>
                </a:lnTo>
                <a:lnTo>
                  <a:pt x="81" y="3935"/>
                </a:lnTo>
                <a:lnTo>
                  <a:pt x="54" y="3917"/>
                </a:lnTo>
                <a:lnTo>
                  <a:pt x="32" y="3895"/>
                </a:lnTo>
                <a:lnTo>
                  <a:pt x="15" y="3868"/>
                </a:lnTo>
                <a:lnTo>
                  <a:pt x="4" y="3837"/>
                </a:lnTo>
                <a:lnTo>
                  <a:pt x="0" y="3805"/>
                </a:lnTo>
                <a:lnTo>
                  <a:pt x="0" y="3484"/>
                </a:lnTo>
                <a:close/>
                <a:moveTo>
                  <a:pt x="2136" y="2710"/>
                </a:moveTo>
                <a:lnTo>
                  <a:pt x="2124" y="2714"/>
                </a:lnTo>
                <a:lnTo>
                  <a:pt x="2115" y="2722"/>
                </a:lnTo>
                <a:lnTo>
                  <a:pt x="2113" y="2733"/>
                </a:lnTo>
                <a:lnTo>
                  <a:pt x="2113" y="3157"/>
                </a:lnTo>
                <a:lnTo>
                  <a:pt x="2115" y="3169"/>
                </a:lnTo>
                <a:lnTo>
                  <a:pt x="2124" y="3178"/>
                </a:lnTo>
                <a:lnTo>
                  <a:pt x="2136" y="3180"/>
                </a:lnTo>
                <a:lnTo>
                  <a:pt x="2685" y="3180"/>
                </a:lnTo>
                <a:lnTo>
                  <a:pt x="2696" y="3178"/>
                </a:lnTo>
                <a:lnTo>
                  <a:pt x="2704" y="3171"/>
                </a:lnTo>
                <a:lnTo>
                  <a:pt x="2707" y="3161"/>
                </a:lnTo>
                <a:lnTo>
                  <a:pt x="2707" y="3151"/>
                </a:lnTo>
                <a:lnTo>
                  <a:pt x="2700" y="3142"/>
                </a:lnTo>
                <a:lnTo>
                  <a:pt x="2256" y="2717"/>
                </a:lnTo>
                <a:lnTo>
                  <a:pt x="2252" y="2714"/>
                </a:lnTo>
                <a:lnTo>
                  <a:pt x="2245" y="2711"/>
                </a:lnTo>
                <a:lnTo>
                  <a:pt x="2240" y="2710"/>
                </a:lnTo>
                <a:lnTo>
                  <a:pt x="2136" y="2710"/>
                </a:lnTo>
                <a:close/>
                <a:moveTo>
                  <a:pt x="144" y="2292"/>
                </a:moveTo>
                <a:lnTo>
                  <a:pt x="1798" y="2292"/>
                </a:lnTo>
                <a:lnTo>
                  <a:pt x="1831" y="2295"/>
                </a:lnTo>
                <a:lnTo>
                  <a:pt x="1862" y="2306"/>
                </a:lnTo>
                <a:lnTo>
                  <a:pt x="1889" y="2323"/>
                </a:lnTo>
                <a:lnTo>
                  <a:pt x="1912" y="2346"/>
                </a:lnTo>
                <a:lnTo>
                  <a:pt x="1928" y="2372"/>
                </a:lnTo>
                <a:lnTo>
                  <a:pt x="1939" y="2403"/>
                </a:lnTo>
                <a:lnTo>
                  <a:pt x="1943" y="2437"/>
                </a:lnTo>
                <a:lnTo>
                  <a:pt x="1943" y="2544"/>
                </a:lnTo>
                <a:lnTo>
                  <a:pt x="2229" y="2544"/>
                </a:lnTo>
                <a:lnTo>
                  <a:pt x="2260" y="2546"/>
                </a:lnTo>
                <a:lnTo>
                  <a:pt x="2288" y="2553"/>
                </a:lnTo>
                <a:lnTo>
                  <a:pt x="2315" y="2564"/>
                </a:lnTo>
                <a:lnTo>
                  <a:pt x="2341" y="2580"/>
                </a:lnTo>
                <a:lnTo>
                  <a:pt x="2364" y="2599"/>
                </a:lnTo>
                <a:lnTo>
                  <a:pt x="2932" y="3161"/>
                </a:lnTo>
                <a:lnTo>
                  <a:pt x="2952" y="3184"/>
                </a:lnTo>
                <a:lnTo>
                  <a:pt x="2969" y="3210"/>
                </a:lnTo>
                <a:lnTo>
                  <a:pt x="2979" y="3238"/>
                </a:lnTo>
                <a:lnTo>
                  <a:pt x="2986" y="3268"/>
                </a:lnTo>
                <a:lnTo>
                  <a:pt x="2989" y="3299"/>
                </a:lnTo>
                <a:lnTo>
                  <a:pt x="2989" y="3405"/>
                </a:lnTo>
                <a:lnTo>
                  <a:pt x="0" y="3405"/>
                </a:lnTo>
                <a:lnTo>
                  <a:pt x="0" y="2437"/>
                </a:lnTo>
                <a:lnTo>
                  <a:pt x="4" y="2403"/>
                </a:lnTo>
                <a:lnTo>
                  <a:pt x="15" y="2372"/>
                </a:lnTo>
                <a:lnTo>
                  <a:pt x="31" y="2346"/>
                </a:lnTo>
                <a:lnTo>
                  <a:pt x="54" y="2323"/>
                </a:lnTo>
                <a:lnTo>
                  <a:pt x="81" y="2306"/>
                </a:lnTo>
                <a:lnTo>
                  <a:pt x="111" y="2295"/>
                </a:lnTo>
                <a:lnTo>
                  <a:pt x="144" y="2292"/>
                </a:lnTo>
                <a:close/>
                <a:moveTo>
                  <a:pt x="2611" y="1725"/>
                </a:moveTo>
                <a:lnTo>
                  <a:pt x="2583" y="1729"/>
                </a:lnTo>
                <a:lnTo>
                  <a:pt x="2557" y="1737"/>
                </a:lnTo>
                <a:lnTo>
                  <a:pt x="2535" y="1752"/>
                </a:lnTo>
                <a:lnTo>
                  <a:pt x="2516" y="1770"/>
                </a:lnTo>
                <a:lnTo>
                  <a:pt x="2502" y="1792"/>
                </a:lnTo>
                <a:lnTo>
                  <a:pt x="2493" y="1818"/>
                </a:lnTo>
                <a:lnTo>
                  <a:pt x="2489" y="1846"/>
                </a:lnTo>
                <a:lnTo>
                  <a:pt x="2493" y="1873"/>
                </a:lnTo>
                <a:lnTo>
                  <a:pt x="2502" y="1899"/>
                </a:lnTo>
                <a:lnTo>
                  <a:pt x="2516" y="1922"/>
                </a:lnTo>
                <a:lnTo>
                  <a:pt x="2535" y="1941"/>
                </a:lnTo>
                <a:lnTo>
                  <a:pt x="2558" y="1954"/>
                </a:lnTo>
                <a:lnTo>
                  <a:pt x="2583" y="1964"/>
                </a:lnTo>
                <a:lnTo>
                  <a:pt x="2611" y="1966"/>
                </a:lnTo>
                <a:lnTo>
                  <a:pt x="2638" y="1964"/>
                </a:lnTo>
                <a:lnTo>
                  <a:pt x="2664" y="1954"/>
                </a:lnTo>
                <a:lnTo>
                  <a:pt x="2687" y="1941"/>
                </a:lnTo>
                <a:lnTo>
                  <a:pt x="2705" y="1922"/>
                </a:lnTo>
                <a:lnTo>
                  <a:pt x="2719" y="1899"/>
                </a:lnTo>
                <a:lnTo>
                  <a:pt x="2728" y="1873"/>
                </a:lnTo>
                <a:lnTo>
                  <a:pt x="2732" y="1846"/>
                </a:lnTo>
                <a:lnTo>
                  <a:pt x="2728" y="1818"/>
                </a:lnTo>
                <a:lnTo>
                  <a:pt x="2719" y="1792"/>
                </a:lnTo>
                <a:lnTo>
                  <a:pt x="2705" y="1770"/>
                </a:lnTo>
                <a:lnTo>
                  <a:pt x="2687" y="1752"/>
                </a:lnTo>
                <a:lnTo>
                  <a:pt x="2664" y="1737"/>
                </a:lnTo>
                <a:lnTo>
                  <a:pt x="2638" y="1729"/>
                </a:lnTo>
                <a:lnTo>
                  <a:pt x="2611" y="1725"/>
                </a:lnTo>
                <a:close/>
                <a:moveTo>
                  <a:pt x="2900" y="496"/>
                </a:moveTo>
                <a:lnTo>
                  <a:pt x="2920" y="497"/>
                </a:lnTo>
                <a:lnTo>
                  <a:pt x="2923" y="499"/>
                </a:lnTo>
                <a:lnTo>
                  <a:pt x="2946" y="507"/>
                </a:lnTo>
                <a:lnTo>
                  <a:pt x="2963" y="522"/>
                </a:lnTo>
                <a:lnTo>
                  <a:pt x="2977" y="542"/>
                </a:lnTo>
                <a:lnTo>
                  <a:pt x="2984" y="563"/>
                </a:lnTo>
                <a:lnTo>
                  <a:pt x="2984" y="588"/>
                </a:lnTo>
                <a:lnTo>
                  <a:pt x="2804" y="1697"/>
                </a:lnTo>
                <a:lnTo>
                  <a:pt x="2827" y="1734"/>
                </a:lnTo>
                <a:lnTo>
                  <a:pt x="2843" y="1773"/>
                </a:lnTo>
                <a:lnTo>
                  <a:pt x="2853" y="1816"/>
                </a:lnTo>
                <a:lnTo>
                  <a:pt x="3452" y="2295"/>
                </a:lnTo>
                <a:lnTo>
                  <a:pt x="3465" y="2308"/>
                </a:lnTo>
                <a:lnTo>
                  <a:pt x="3476" y="2326"/>
                </a:lnTo>
                <a:lnTo>
                  <a:pt x="3482" y="2345"/>
                </a:lnTo>
                <a:lnTo>
                  <a:pt x="3482" y="2365"/>
                </a:lnTo>
                <a:lnTo>
                  <a:pt x="3479" y="2384"/>
                </a:lnTo>
                <a:lnTo>
                  <a:pt x="3470" y="2403"/>
                </a:lnTo>
                <a:lnTo>
                  <a:pt x="3468" y="2404"/>
                </a:lnTo>
                <a:lnTo>
                  <a:pt x="3455" y="2421"/>
                </a:lnTo>
                <a:lnTo>
                  <a:pt x="3438" y="2431"/>
                </a:lnTo>
                <a:lnTo>
                  <a:pt x="3421" y="2440"/>
                </a:lnTo>
                <a:lnTo>
                  <a:pt x="3401" y="2442"/>
                </a:lnTo>
                <a:lnTo>
                  <a:pt x="3382" y="2440"/>
                </a:lnTo>
                <a:lnTo>
                  <a:pt x="3362" y="2433"/>
                </a:lnTo>
                <a:lnTo>
                  <a:pt x="2682" y="2079"/>
                </a:lnTo>
                <a:lnTo>
                  <a:pt x="2647" y="2088"/>
                </a:lnTo>
                <a:lnTo>
                  <a:pt x="2611" y="2091"/>
                </a:lnTo>
                <a:lnTo>
                  <a:pt x="2566" y="2087"/>
                </a:lnTo>
                <a:lnTo>
                  <a:pt x="2526" y="2076"/>
                </a:lnTo>
                <a:lnTo>
                  <a:pt x="2487" y="2057"/>
                </a:lnTo>
                <a:lnTo>
                  <a:pt x="2453" y="2034"/>
                </a:lnTo>
                <a:lnTo>
                  <a:pt x="2423" y="2004"/>
                </a:lnTo>
                <a:lnTo>
                  <a:pt x="2399" y="1969"/>
                </a:lnTo>
                <a:lnTo>
                  <a:pt x="2381" y="1931"/>
                </a:lnTo>
                <a:lnTo>
                  <a:pt x="2369" y="1889"/>
                </a:lnTo>
                <a:lnTo>
                  <a:pt x="2365" y="1846"/>
                </a:lnTo>
                <a:lnTo>
                  <a:pt x="2369" y="1806"/>
                </a:lnTo>
                <a:lnTo>
                  <a:pt x="2379" y="1768"/>
                </a:lnTo>
                <a:lnTo>
                  <a:pt x="2394" y="1733"/>
                </a:lnTo>
                <a:lnTo>
                  <a:pt x="2414" y="1700"/>
                </a:lnTo>
                <a:lnTo>
                  <a:pt x="2439" y="1672"/>
                </a:lnTo>
                <a:lnTo>
                  <a:pt x="2469" y="1647"/>
                </a:lnTo>
                <a:lnTo>
                  <a:pt x="2502" y="1627"/>
                </a:lnTo>
                <a:lnTo>
                  <a:pt x="2827" y="553"/>
                </a:lnTo>
                <a:lnTo>
                  <a:pt x="2835" y="534"/>
                </a:lnTo>
                <a:lnTo>
                  <a:pt x="2847" y="519"/>
                </a:lnTo>
                <a:lnTo>
                  <a:pt x="2863" y="507"/>
                </a:lnTo>
                <a:lnTo>
                  <a:pt x="2881" y="499"/>
                </a:lnTo>
                <a:lnTo>
                  <a:pt x="2900" y="496"/>
                </a:lnTo>
                <a:close/>
                <a:moveTo>
                  <a:pt x="2611" y="0"/>
                </a:moveTo>
                <a:lnTo>
                  <a:pt x="2736" y="4"/>
                </a:lnTo>
                <a:lnTo>
                  <a:pt x="2861" y="16"/>
                </a:lnTo>
                <a:lnTo>
                  <a:pt x="2982" y="36"/>
                </a:lnTo>
                <a:lnTo>
                  <a:pt x="3101" y="66"/>
                </a:lnTo>
                <a:lnTo>
                  <a:pt x="3216" y="101"/>
                </a:lnTo>
                <a:lnTo>
                  <a:pt x="3328" y="144"/>
                </a:lnTo>
                <a:lnTo>
                  <a:pt x="3436" y="194"/>
                </a:lnTo>
                <a:lnTo>
                  <a:pt x="3541" y="251"/>
                </a:lnTo>
                <a:lnTo>
                  <a:pt x="3641" y="315"/>
                </a:lnTo>
                <a:lnTo>
                  <a:pt x="3737" y="385"/>
                </a:lnTo>
                <a:lnTo>
                  <a:pt x="3829" y="459"/>
                </a:lnTo>
                <a:lnTo>
                  <a:pt x="3914" y="540"/>
                </a:lnTo>
                <a:lnTo>
                  <a:pt x="3995" y="627"/>
                </a:lnTo>
                <a:lnTo>
                  <a:pt x="4070" y="719"/>
                </a:lnTo>
                <a:lnTo>
                  <a:pt x="4139" y="815"/>
                </a:lnTo>
                <a:lnTo>
                  <a:pt x="4203" y="915"/>
                </a:lnTo>
                <a:lnTo>
                  <a:pt x="4259" y="1019"/>
                </a:lnTo>
                <a:lnTo>
                  <a:pt x="4309" y="1128"/>
                </a:lnTo>
                <a:lnTo>
                  <a:pt x="4352" y="1241"/>
                </a:lnTo>
                <a:lnTo>
                  <a:pt x="4389" y="1356"/>
                </a:lnTo>
                <a:lnTo>
                  <a:pt x="4417" y="1474"/>
                </a:lnTo>
                <a:lnTo>
                  <a:pt x="4439" y="1596"/>
                </a:lnTo>
                <a:lnTo>
                  <a:pt x="4451" y="1719"/>
                </a:lnTo>
                <a:lnTo>
                  <a:pt x="4455" y="1846"/>
                </a:lnTo>
                <a:lnTo>
                  <a:pt x="4451" y="1968"/>
                </a:lnTo>
                <a:lnTo>
                  <a:pt x="4439" y="2088"/>
                </a:lnTo>
                <a:lnTo>
                  <a:pt x="4420" y="2206"/>
                </a:lnTo>
                <a:lnTo>
                  <a:pt x="4393" y="2321"/>
                </a:lnTo>
                <a:lnTo>
                  <a:pt x="4359" y="2433"/>
                </a:lnTo>
                <a:lnTo>
                  <a:pt x="4319" y="2542"/>
                </a:lnTo>
                <a:lnTo>
                  <a:pt x="4271" y="2648"/>
                </a:lnTo>
                <a:lnTo>
                  <a:pt x="4219" y="2750"/>
                </a:lnTo>
                <a:lnTo>
                  <a:pt x="4158" y="2849"/>
                </a:lnTo>
                <a:lnTo>
                  <a:pt x="4093" y="2942"/>
                </a:lnTo>
                <a:lnTo>
                  <a:pt x="4022" y="3033"/>
                </a:lnTo>
                <a:lnTo>
                  <a:pt x="3946" y="3118"/>
                </a:lnTo>
                <a:lnTo>
                  <a:pt x="3865" y="3198"/>
                </a:lnTo>
                <a:lnTo>
                  <a:pt x="3779" y="3274"/>
                </a:lnTo>
                <a:lnTo>
                  <a:pt x="3688" y="3344"/>
                </a:lnTo>
                <a:lnTo>
                  <a:pt x="3594" y="3407"/>
                </a:lnTo>
                <a:lnTo>
                  <a:pt x="3494" y="3467"/>
                </a:lnTo>
                <a:lnTo>
                  <a:pt x="3391" y="3518"/>
                </a:lnTo>
                <a:lnTo>
                  <a:pt x="3285" y="3564"/>
                </a:lnTo>
                <a:lnTo>
                  <a:pt x="3175" y="3603"/>
                </a:lnTo>
                <a:lnTo>
                  <a:pt x="3175" y="3341"/>
                </a:lnTo>
                <a:lnTo>
                  <a:pt x="3274" y="3299"/>
                </a:lnTo>
                <a:lnTo>
                  <a:pt x="3370" y="3252"/>
                </a:lnTo>
                <a:lnTo>
                  <a:pt x="3461" y="3198"/>
                </a:lnTo>
                <a:lnTo>
                  <a:pt x="3548" y="3138"/>
                </a:lnTo>
                <a:lnTo>
                  <a:pt x="3632" y="3074"/>
                </a:lnTo>
                <a:lnTo>
                  <a:pt x="3710" y="3003"/>
                </a:lnTo>
                <a:lnTo>
                  <a:pt x="3784" y="2928"/>
                </a:lnTo>
                <a:lnTo>
                  <a:pt x="3853" y="2848"/>
                </a:lnTo>
                <a:lnTo>
                  <a:pt x="3918" y="2764"/>
                </a:lnTo>
                <a:lnTo>
                  <a:pt x="3976" y="2675"/>
                </a:lnTo>
                <a:lnTo>
                  <a:pt x="4027" y="2581"/>
                </a:lnTo>
                <a:lnTo>
                  <a:pt x="4073" y="2486"/>
                </a:lnTo>
                <a:lnTo>
                  <a:pt x="4113" y="2387"/>
                </a:lnTo>
                <a:lnTo>
                  <a:pt x="4146" y="2283"/>
                </a:lnTo>
                <a:lnTo>
                  <a:pt x="4173" y="2177"/>
                </a:lnTo>
                <a:lnTo>
                  <a:pt x="4192" y="2069"/>
                </a:lnTo>
                <a:lnTo>
                  <a:pt x="4203" y="1958"/>
                </a:lnTo>
                <a:lnTo>
                  <a:pt x="4207" y="1846"/>
                </a:lnTo>
                <a:lnTo>
                  <a:pt x="4203" y="1731"/>
                </a:lnTo>
                <a:lnTo>
                  <a:pt x="4192" y="1620"/>
                </a:lnTo>
                <a:lnTo>
                  <a:pt x="4172" y="1511"/>
                </a:lnTo>
                <a:lnTo>
                  <a:pt x="4145" y="1404"/>
                </a:lnTo>
                <a:lnTo>
                  <a:pt x="4111" y="1300"/>
                </a:lnTo>
                <a:lnTo>
                  <a:pt x="4070" y="1200"/>
                </a:lnTo>
                <a:lnTo>
                  <a:pt x="4023" y="1103"/>
                </a:lnTo>
                <a:lnTo>
                  <a:pt x="3970" y="1009"/>
                </a:lnTo>
                <a:lnTo>
                  <a:pt x="3911" y="920"/>
                </a:lnTo>
                <a:lnTo>
                  <a:pt x="3846" y="835"/>
                </a:lnTo>
                <a:lnTo>
                  <a:pt x="3776" y="754"/>
                </a:lnTo>
                <a:lnTo>
                  <a:pt x="3700" y="680"/>
                </a:lnTo>
                <a:lnTo>
                  <a:pt x="3621" y="609"/>
                </a:lnTo>
                <a:lnTo>
                  <a:pt x="3536" y="543"/>
                </a:lnTo>
                <a:lnTo>
                  <a:pt x="3447" y="485"/>
                </a:lnTo>
                <a:lnTo>
                  <a:pt x="3353" y="431"/>
                </a:lnTo>
                <a:lnTo>
                  <a:pt x="3256" y="384"/>
                </a:lnTo>
                <a:lnTo>
                  <a:pt x="3156" y="343"/>
                </a:lnTo>
                <a:lnTo>
                  <a:pt x="3052" y="309"/>
                </a:lnTo>
                <a:lnTo>
                  <a:pt x="2946" y="282"/>
                </a:lnTo>
                <a:lnTo>
                  <a:pt x="2836" y="263"/>
                </a:lnTo>
                <a:lnTo>
                  <a:pt x="2724" y="251"/>
                </a:lnTo>
                <a:lnTo>
                  <a:pt x="2611" y="247"/>
                </a:lnTo>
                <a:lnTo>
                  <a:pt x="2498" y="251"/>
                </a:lnTo>
                <a:lnTo>
                  <a:pt x="2385" y="263"/>
                </a:lnTo>
                <a:lnTo>
                  <a:pt x="2276" y="282"/>
                </a:lnTo>
                <a:lnTo>
                  <a:pt x="2169" y="309"/>
                </a:lnTo>
                <a:lnTo>
                  <a:pt x="2066" y="343"/>
                </a:lnTo>
                <a:lnTo>
                  <a:pt x="1966" y="384"/>
                </a:lnTo>
                <a:lnTo>
                  <a:pt x="1868" y="431"/>
                </a:lnTo>
                <a:lnTo>
                  <a:pt x="1775" y="485"/>
                </a:lnTo>
                <a:lnTo>
                  <a:pt x="1686" y="543"/>
                </a:lnTo>
                <a:lnTo>
                  <a:pt x="1601" y="609"/>
                </a:lnTo>
                <a:lnTo>
                  <a:pt x="1521" y="680"/>
                </a:lnTo>
                <a:lnTo>
                  <a:pt x="1446" y="754"/>
                </a:lnTo>
                <a:lnTo>
                  <a:pt x="1376" y="835"/>
                </a:lnTo>
                <a:lnTo>
                  <a:pt x="1311" y="920"/>
                </a:lnTo>
                <a:lnTo>
                  <a:pt x="1251" y="1009"/>
                </a:lnTo>
                <a:lnTo>
                  <a:pt x="1197" y="1103"/>
                </a:lnTo>
                <a:lnTo>
                  <a:pt x="1150" y="1200"/>
                </a:lnTo>
                <a:lnTo>
                  <a:pt x="1110" y="1300"/>
                </a:lnTo>
                <a:lnTo>
                  <a:pt x="1076" y="1404"/>
                </a:lnTo>
                <a:lnTo>
                  <a:pt x="1050" y="1511"/>
                </a:lnTo>
                <a:lnTo>
                  <a:pt x="1030" y="1620"/>
                </a:lnTo>
                <a:lnTo>
                  <a:pt x="1018" y="1731"/>
                </a:lnTo>
                <a:lnTo>
                  <a:pt x="1014" y="1846"/>
                </a:lnTo>
                <a:lnTo>
                  <a:pt x="1017" y="1934"/>
                </a:lnTo>
                <a:lnTo>
                  <a:pt x="1025" y="2021"/>
                </a:lnTo>
                <a:lnTo>
                  <a:pt x="1035" y="2106"/>
                </a:lnTo>
                <a:lnTo>
                  <a:pt x="786" y="2106"/>
                </a:lnTo>
                <a:lnTo>
                  <a:pt x="775" y="2021"/>
                </a:lnTo>
                <a:lnTo>
                  <a:pt x="768" y="1934"/>
                </a:lnTo>
                <a:lnTo>
                  <a:pt x="767" y="1846"/>
                </a:lnTo>
                <a:lnTo>
                  <a:pt x="771" y="1719"/>
                </a:lnTo>
                <a:lnTo>
                  <a:pt x="783" y="1596"/>
                </a:lnTo>
                <a:lnTo>
                  <a:pt x="805" y="1474"/>
                </a:lnTo>
                <a:lnTo>
                  <a:pt x="833" y="1356"/>
                </a:lnTo>
                <a:lnTo>
                  <a:pt x="868" y="1241"/>
                </a:lnTo>
                <a:lnTo>
                  <a:pt x="911" y="1128"/>
                </a:lnTo>
                <a:lnTo>
                  <a:pt x="961" y="1019"/>
                </a:lnTo>
                <a:lnTo>
                  <a:pt x="1019" y="915"/>
                </a:lnTo>
                <a:lnTo>
                  <a:pt x="1081" y="815"/>
                </a:lnTo>
                <a:lnTo>
                  <a:pt x="1152" y="719"/>
                </a:lnTo>
                <a:lnTo>
                  <a:pt x="1226" y="627"/>
                </a:lnTo>
                <a:lnTo>
                  <a:pt x="1307" y="540"/>
                </a:lnTo>
                <a:lnTo>
                  <a:pt x="1393" y="459"/>
                </a:lnTo>
                <a:lnTo>
                  <a:pt x="1485" y="385"/>
                </a:lnTo>
                <a:lnTo>
                  <a:pt x="1581" y="315"/>
                </a:lnTo>
                <a:lnTo>
                  <a:pt x="1681" y="251"/>
                </a:lnTo>
                <a:lnTo>
                  <a:pt x="1785" y="194"/>
                </a:lnTo>
                <a:lnTo>
                  <a:pt x="1894" y="144"/>
                </a:lnTo>
                <a:lnTo>
                  <a:pt x="2006" y="101"/>
                </a:lnTo>
                <a:lnTo>
                  <a:pt x="2121" y="66"/>
                </a:lnTo>
                <a:lnTo>
                  <a:pt x="2240" y="36"/>
                </a:lnTo>
                <a:lnTo>
                  <a:pt x="2361" y="16"/>
                </a:lnTo>
                <a:lnTo>
                  <a:pt x="2484" y="4"/>
                </a:lnTo>
                <a:lnTo>
                  <a:pt x="261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978" name="Google Shape;10978;p24"/>
          <p:cNvGrpSpPr/>
          <p:nvPr/>
        </p:nvGrpSpPr>
        <p:grpSpPr>
          <a:xfrm>
            <a:off x="13624614" y="11184376"/>
            <a:ext cx="454019" cy="455175"/>
            <a:chOff x="5157" y="2381"/>
            <a:chExt cx="1523" cy="1527"/>
          </a:xfrm>
        </p:grpSpPr>
        <p:sp>
          <p:nvSpPr>
            <p:cNvPr id="10979" name="Google Shape;10979;p24"/>
            <p:cNvSpPr/>
            <p:nvPr/>
          </p:nvSpPr>
          <p:spPr>
            <a:xfrm>
              <a:off x="5157" y="3585"/>
              <a:ext cx="990" cy="323"/>
            </a:xfrm>
            <a:custGeom>
              <a:rect b="b" l="l" r="r" t="t"/>
              <a:pathLst>
                <a:path extrusionOk="0" h="970" w="2977">
                  <a:moveTo>
                    <a:pt x="344" y="0"/>
                  </a:moveTo>
                  <a:lnTo>
                    <a:pt x="2632" y="0"/>
                  </a:lnTo>
                  <a:lnTo>
                    <a:pt x="2684" y="4"/>
                  </a:lnTo>
                  <a:lnTo>
                    <a:pt x="2732" y="15"/>
                  </a:lnTo>
                  <a:lnTo>
                    <a:pt x="2778" y="32"/>
                  </a:lnTo>
                  <a:lnTo>
                    <a:pt x="2820" y="55"/>
                  </a:lnTo>
                  <a:lnTo>
                    <a:pt x="2859" y="85"/>
                  </a:lnTo>
                  <a:lnTo>
                    <a:pt x="2892" y="118"/>
                  </a:lnTo>
                  <a:lnTo>
                    <a:pt x="2921" y="157"/>
                  </a:lnTo>
                  <a:lnTo>
                    <a:pt x="2945" y="199"/>
                  </a:lnTo>
                  <a:lnTo>
                    <a:pt x="2962" y="244"/>
                  </a:lnTo>
                  <a:lnTo>
                    <a:pt x="2973" y="293"/>
                  </a:lnTo>
                  <a:lnTo>
                    <a:pt x="2977" y="345"/>
                  </a:lnTo>
                  <a:lnTo>
                    <a:pt x="2977" y="970"/>
                  </a:lnTo>
                  <a:lnTo>
                    <a:pt x="0" y="970"/>
                  </a:lnTo>
                  <a:lnTo>
                    <a:pt x="0" y="345"/>
                  </a:lnTo>
                  <a:lnTo>
                    <a:pt x="4" y="293"/>
                  </a:lnTo>
                  <a:lnTo>
                    <a:pt x="14" y="244"/>
                  </a:lnTo>
                  <a:lnTo>
                    <a:pt x="32" y="199"/>
                  </a:lnTo>
                  <a:lnTo>
                    <a:pt x="56" y="157"/>
                  </a:lnTo>
                  <a:lnTo>
                    <a:pt x="85" y="118"/>
                  </a:lnTo>
                  <a:lnTo>
                    <a:pt x="118" y="85"/>
                  </a:lnTo>
                  <a:lnTo>
                    <a:pt x="157" y="55"/>
                  </a:lnTo>
                  <a:lnTo>
                    <a:pt x="199" y="32"/>
                  </a:lnTo>
                  <a:lnTo>
                    <a:pt x="244" y="15"/>
                  </a:lnTo>
                  <a:lnTo>
                    <a:pt x="293" y="4"/>
                  </a:lnTo>
                  <a:lnTo>
                    <a:pt x="34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0" name="Google Shape;10980;p24"/>
            <p:cNvSpPr/>
            <p:nvPr/>
          </p:nvSpPr>
          <p:spPr>
            <a:xfrm>
              <a:off x="5344" y="2381"/>
              <a:ext cx="1336" cy="1336"/>
            </a:xfrm>
            <a:custGeom>
              <a:rect b="b" l="l" r="r" t="t"/>
              <a:pathLst>
                <a:path extrusionOk="0" h="4018" w="4017">
                  <a:moveTo>
                    <a:pt x="1513" y="0"/>
                  </a:moveTo>
                  <a:lnTo>
                    <a:pt x="1513" y="0"/>
                  </a:lnTo>
                  <a:lnTo>
                    <a:pt x="1546" y="2"/>
                  </a:lnTo>
                  <a:lnTo>
                    <a:pt x="1577" y="11"/>
                  </a:lnTo>
                  <a:lnTo>
                    <a:pt x="1606" y="27"/>
                  </a:lnTo>
                  <a:lnTo>
                    <a:pt x="1632" y="48"/>
                  </a:lnTo>
                  <a:lnTo>
                    <a:pt x="2503" y="918"/>
                  </a:lnTo>
                  <a:lnTo>
                    <a:pt x="2524" y="946"/>
                  </a:lnTo>
                  <a:lnTo>
                    <a:pt x="2539" y="975"/>
                  </a:lnTo>
                  <a:lnTo>
                    <a:pt x="2549" y="1006"/>
                  </a:lnTo>
                  <a:lnTo>
                    <a:pt x="2552" y="1039"/>
                  </a:lnTo>
                  <a:lnTo>
                    <a:pt x="2549" y="1071"/>
                  </a:lnTo>
                  <a:lnTo>
                    <a:pt x="2539" y="1102"/>
                  </a:lnTo>
                  <a:lnTo>
                    <a:pt x="2524" y="1132"/>
                  </a:lnTo>
                  <a:lnTo>
                    <a:pt x="2503" y="1159"/>
                  </a:lnTo>
                  <a:lnTo>
                    <a:pt x="2478" y="1180"/>
                  </a:lnTo>
                  <a:lnTo>
                    <a:pt x="2449" y="1195"/>
                  </a:lnTo>
                  <a:lnTo>
                    <a:pt x="2420" y="1205"/>
                  </a:lnTo>
                  <a:lnTo>
                    <a:pt x="2388" y="1207"/>
                  </a:lnTo>
                  <a:lnTo>
                    <a:pt x="2357" y="1206"/>
                  </a:lnTo>
                  <a:lnTo>
                    <a:pt x="2327" y="1198"/>
                  </a:lnTo>
                  <a:lnTo>
                    <a:pt x="2298" y="1185"/>
                  </a:lnTo>
                  <a:lnTo>
                    <a:pt x="2271" y="1166"/>
                  </a:lnTo>
                  <a:lnTo>
                    <a:pt x="1867" y="1569"/>
                  </a:lnTo>
                  <a:lnTo>
                    <a:pt x="3956" y="3659"/>
                  </a:lnTo>
                  <a:lnTo>
                    <a:pt x="3981" y="3689"/>
                  </a:lnTo>
                  <a:lnTo>
                    <a:pt x="3999" y="3721"/>
                  </a:lnTo>
                  <a:lnTo>
                    <a:pt x="4012" y="3755"/>
                  </a:lnTo>
                  <a:lnTo>
                    <a:pt x="4017" y="3790"/>
                  </a:lnTo>
                  <a:lnTo>
                    <a:pt x="4017" y="3826"/>
                  </a:lnTo>
                  <a:lnTo>
                    <a:pt x="4012" y="3862"/>
                  </a:lnTo>
                  <a:lnTo>
                    <a:pt x="3999" y="3896"/>
                  </a:lnTo>
                  <a:lnTo>
                    <a:pt x="3981" y="3928"/>
                  </a:lnTo>
                  <a:lnTo>
                    <a:pt x="3956" y="3957"/>
                  </a:lnTo>
                  <a:lnTo>
                    <a:pt x="3927" y="3982"/>
                  </a:lnTo>
                  <a:lnTo>
                    <a:pt x="3895" y="4000"/>
                  </a:lnTo>
                  <a:lnTo>
                    <a:pt x="3862" y="4012"/>
                  </a:lnTo>
                  <a:lnTo>
                    <a:pt x="3826" y="4018"/>
                  </a:lnTo>
                  <a:lnTo>
                    <a:pt x="3790" y="4018"/>
                  </a:lnTo>
                  <a:lnTo>
                    <a:pt x="3755" y="4012"/>
                  </a:lnTo>
                  <a:lnTo>
                    <a:pt x="3720" y="4000"/>
                  </a:lnTo>
                  <a:lnTo>
                    <a:pt x="3688" y="3982"/>
                  </a:lnTo>
                  <a:lnTo>
                    <a:pt x="3659" y="3957"/>
                  </a:lnTo>
                  <a:lnTo>
                    <a:pt x="1570" y="1868"/>
                  </a:lnTo>
                  <a:lnTo>
                    <a:pt x="1167" y="2271"/>
                  </a:lnTo>
                  <a:lnTo>
                    <a:pt x="1159" y="2264"/>
                  </a:lnTo>
                  <a:lnTo>
                    <a:pt x="1181" y="2290"/>
                  </a:lnTo>
                  <a:lnTo>
                    <a:pt x="1196" y="2319"/>
                  </a:lnTo>
                  <a:lnTo>
                    <a:pt x="1206" y="2351"/>
                  </a:lnTo>
                  <a:lnTo>
                    <a:pt x="1209" y="2383"/>
                  </a:lnTo>
                  <a:lnTo>
                    <a:pt x="1206" y="2415"/>
                  </a:lnTo>
                  <a:lnTo>
                    <a:pt x="1196" y="2447"/>
                  </a:lnTo>
                  <a:lnTo>
                    <a:pt x="1181" y="2477"/>
                  </a:lnTo>
                  <a:lnTo>
                    <a:pt x="1159" y="2503"/>
                  </a:lnTo>
                  <a:lnTo>
                    <a:pt x="1132" y="2525"/>
                  </a:lnTo>
                  <a:lnTo>
                    <a:pt x="1103" y="2540"/>
                  </a:lnTo>
                  <a:lnTo>
                    <a:pt x="1073" y="2550"/>
                  </a:lnTo>
                  <a:lnTo>
                    <a:pt x="1039" y="2553"/>
                  </a:lnTo>
                  <a:lnTo>
                    <a:pt x="1007" y="2550"/>
                  </a:lnTo>
                  <a:lnTo>
                    <a:pt x="975" y="2540"/>
                  </a:lnTo>
                  <a:lnTo>
                    <a:pt x="946" y="2525"/>
                  </a:lnTo>
                  <a:lnTo>
                    <a:pt x="920" y="2503"/>
                  </a:lnTo>
                  <a:lnTo>
                    <a:pt x="50" y="1633"/>
                  </a:lnTo>
                  <a:lnTo>
                    <a:pt x="28" y="1606"/>
                  </a:lnTo>
                  <a:lnTo>
                    <a:pt x="13" y="1577"/>
                  </a:lnTo>
                  <a:lnTo>
                    <a:pt x="3" y="1545"/>
                  </a:lnTo>
                  <a:lnTo>
                    <a:pt x="0" y="1513"/>
                  </a:lnTo>
                  <a:lnTo>
                    <a:pt x="3" y="1481"/>
                  </a:lnTo>
                  <a:lnTo>
                    <a:pt x="13" y="1449"/>
                  </a:lnTo>
                  <a:lnTo>
                    <a:pt x="28" y="1420"/>
                  </a:lnTo>
                  <a:lnTo>
                    <a:pt x="50" y="1394"/>
                  </a:lnTo>
                  <a:lnTo>
                    <a:pt x="77" y="1371"/>
                  </a:lnTo>
                  <a:lnTo>
                    <a:pt x="106" y="1356"/>
                  </a:lnTo>
                  <a:lnTo>
                    <a:pt x="138" y="1346"/>
                  </a:lnTo>
                  <a:lnTo>
                    <a:pt x="170" y="1344"/>
                  </a:lnTo>
                  <a:lnTo>
                    <a:pt x="202" y="1346"/>
                  </a:lnTo>
                  <a:lnTo>
                    <a:pt x="234" y="1356"/>
                  </a:lnTo>
                  <a:lnTo>
                    <a:pt x="263" y="1371"/>
                  </a:lnTo>
                  <a:lnTo>
                    <a:pt x="289" y="1394"/>
                  </a:lnTo>
                  <a:lnTo>
                    <a:pt x="282" y="1385"/>
                  </a:lnTo>
                  <a:lnTo>
                    <a:pt x="1387" y="280"/>
                  </a:lnTo>
                  <a:lnTo>
                    <a:pt x="1393" y="287"/>
                  </a:lnTo>
                  <a:lnTo>
                    <a:pt x="1373" y="261"/>
                  </a:lnTo>
                  <a:lnTo>
                    <a:pt x="1356" y="232"/>
                  </a:lnTo>
                  <a:lnTo>
                    <a:pt x="1348" y="201"/>
                  </a:lnTo>
                  <a:lnTo>
                    <a:pt x="1343" y="168"/>
                  </a:lnTo>
                  <a:lnTo>
                    <a:pt x="1348" y="136"/>
                  </a:lnTo>
                  <a:lnTo>
                    <a:pt x="1356" y="105"/>
                  </a:lnTo>
                  <a:lnTo>
                    <a:pt x="1373" y="75"/>
                  </a:lnTo>
                  <a:lnTo>
                    <a:pt x="1393" y="48"/>
                  </a:lnTo>
                  <a:lnTo>
                    <a:pt x="1420" y="27"/>
                  </a:lnTo>
                  <a:lnTo>
                    <a:pt x="1450" y="11"/>
                  </a:lnTo>
                  <a:lnTo>
                    <a:pt x="1481" y="2"/>
                  </a:lnTo>
                  <a:lnTo>
                    <a:pt x="151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81" name="Google Shape;10981;p24"/>
          <p:cNvGrpSpPr/>
          <p:nvPr/>
        </p:nvGrpSpPr>
        <p:grpSpPr>
          <a:xfrm>
            <a:off x="12356824" y="11163058"/>
            <a:ext cx="497884" cy="494147"/>
            <a:chOff x="3699" y="2381"/>
            <a:chExt cx="301" cy="299"/>
          </a:xfrm>
        </p:grpSpPr>
        <p:sp>
          <p:nvSpPr>
            <p:cNvPr id="10982" name="Google Shape;10982;p24"/>
            <p:cNvSpPr/>
            <p:nvPr/>
          </p:nvSpPr>
          <p:spPr>
            <a:xfrm>
              <a:off x="3699" y="2381"/>
              <a:ext cx="197" cy="298"/>
            </a:xfrm>
            <a:custGeom>
              <a:rect b="b" l="l" r="r" t="t"/>
              <a:pathLst>
                <a:path extrusionOk="0" h="3308" w="2194">
                  <a:moveTo>
                    <a:pt x="1683" y="0"/>
                  </a:moveTo>
                  <a:lnTo>
                    <a:pt x="2044" y="0"/>
                  </a:lnTo>
                  <a:lnTo>
                    <a:pt x="2074" y="4"/>
                  </a:lnTo>
                  <a:lnTo>
                    <a:pt x="2102" y="12"/>
                  </a:lnTo>
                  <a:lnTo>
                    <a:pt x="2128" y="25"/>
                  </a:lnTo>
                  <a:lnTo>
                    <a:pt x="2150" y="44"/>
                  </a:lnTo>
                  <a:lnTo>
                    <a:pt x="2169" y="67"/>
                  </a:lnTo>
                  <a:lnTo>
                    <a:pt x="2183" y="92"/>
                  </a:lnTo>
                  <a:lnTo>
                    <a:pt x="2192" y="120"/>
                  </a:lnTo>
                  <a:lnTo>
                    <a:pt x="2194" y="150"/>
                  </a:lnTo>
                  <a:lnTo>
                    <a:pt x="2192" y="177"/>
                  </a:lnTo>
                  <a:lnTo>
                    <a:pt x="2185" y="203"/>
                  </a:lnTo>
                  <a:lnTo>
                    <a:pt x="2175" y="226"/>
                  </a:lnTo>
                  <a:lnTo>
                    <a:pt x="2159" y="247"/>
                  </a:lnTo>
                  <a:lnTo>
                    <a:pt x="2141" y="266"/>
                  </a:lnTo>
                  <a:lnTo>
                    <a:pt x="2119" y="280"/>
                  </a:lnTo>
                  <a:lnTo>
                    <a:pt x="2119" y="966"/>
                  </a:lnTo>
                  <a:lnTo>
                    <a:pt x="1968" y="933"/>
                  </a:lnTo>
                  <a:lnTo>
                    <a:pt x="1968" y="301"/>
                  </a:lnTo>
                  <a:lnTo>
                    <a:pt x="227" y="301"/>
                  </a:lnTo>
                  <a:lnTo>
                    <a:pt x="227" y="1955"/>
                  </a:lnTo>
                  <a:lnTo>
                    <a:pt x="1968" y="1955"/>
                  </a:lnTo>
                  <a:lnTo>
                    <a:pt x="1968" y="1548"/>
                  </a:lnTo>
                  <a:lnTo>
                    <a:pt x="2119" y="1580"/>
                  </a:lnTo>
                  <a:lnTo>
                    <a:pt x="2119" y="2030"/>
                  </a:lnTo>
                  <a:lnTo>
                    <a:pt x="2117" y="2050"/>
                  </a:lnTo>
                  <a:lnTo>
                    <a:pt x="2110" y="2068"/>
                  </a:lnTo>
                  <a:lnTo>
                    <a:pt x="2097" y="2084"/>
                  </a:lnTo>
                  <a:lnTo>
                    <a:pt x="2082" y="2095"/>
                  </a:lnTo>
                  <a:lnTo>
                    <a:pt x="2064" y="2102"/>
                  </a:lnTo>
                  <a:lnTo>
                    <a:pt x="2044" y="2105"/>
                  </a:lnTo>
                  <a:lnTo>
                    <a:pt x="1578" y="2105"/>
                  </a:lnTo>
                  <a:lnTo>
                    <a:pt x="1850" y="3118"/>
                  </a:lnTo>
                  <a:lnTo>
                    <a:pt x="1854" y="3145"/>
                  </a:lnTo>
                  <a:lnTo>
                    <a:pt x="1854" y="3172"/>
                  </a:lnTo>
                  <a:lnTo>
                    <a:pt x="1849" y="3197"/>
                  </a:lnTo>
                  <a:lnTo>
                    <a:pt x="1841" y="3221"/>
                  </a:lnTo>
                  <a:lnTo>
                    <a:pt x="1827" y="3244"/>
                  </a:lnTo>
                  <a:lnTo>
                    <a:pt x="1810" y="3264"/>
                  </a:lnTo>
                  <a:lnTo>
                    <a:pt x="1790" y="3281"/>
                  </a:lnTo>
                  <a:lnTo>
                    <a:pt x="1768" y="3294"/>
                  </a:lnTo>
                  <a:lnTo>
                    <a:pt x="1742" y="3302"/>
                  </a:lnTo>
                  <a:lnTo>
                    <a:pt x="1722" y="3307"/>
                  </a:lnTo>
                  <a:lnTo>
                    <a:pt x="1703" y="3308"/>
                  </a:lnTo>
                  <a:lnTo>
                    <a:pt x="1675" y="3306"/>
                  </a:lnTo>
                  <a:lnTo>
                    <a:pt x="1648" y="3298"/>
                  </a:lnTo>
                  <a:lnTo>
                    <a:pt x="1623" y="3286"/>
                  </a:lnTo>
                  <a:lnTo>
                    <a:pt x="1601" y="3269"/>
                  </a:lnTo>
                  <a:lnTo>
                    <a:pt x="1582" y="3248"/>
                  </a:lnTo>
                  <a:lnTo>
                    <a:pt x="1567" y="3223"/>
                  </a:lnTo>
                  <a:lnTo>
                    <a:pt x="1557" y="3196"/>
                  </a:lnTo>
                  <a:lnTo>
                    <a:pt x="1264" y="2105"/>
                  </a:lnTo>
                  <a:lnTo>
                    <a:pt x="932" y="2105"/>
                  </a:lnTo>
                  <a:lnTo>
                    <a:pt x="639" y="3196"/>
                  </a:lnTo>
                  <a:lnTo>
                    <a:pt x="628" y="3223"/>
                  </a:lnTo>
                  <a:lnTo>
                    <a:pt x="613" y="3248"/>
                  </a:lnTo>
                  <a:lnTo>
                    <a:pt x="595" y="3269"/>
                  </a:lnTo>
                  <a:lnTo>
                    <a:pt x="573" y="3286"/>
                  </a:lnTo>
                  <a:lnTo>
                    <a:pt x="548" y="3298"/>
                  </a:lnTo>
                  <a:lnTo>
                    <a:pt x="520" y="3306"/>
                  </a:lnTo>
                  <a:lnTo>
                    <a:pt x="492" y="3308"/>
                  </a:lnTo>
                  <a:lnTo>
                    <a:pt x="473" y="3307"/>
                  </a:lnTo>
                  <a:lnTo>
                    <a:pt x="453" y="3302"/>
                  </a:lnTo>
                  <a:lnTo>
                    <a:pt x="427" y="3294"/>
                  </a:lnTo>
                  <a:lnTo>
                    <a:pt x="404" y="3281"/>
                  </a:lnTo>
                  <a:lnTo>
                    <a:pt x="384" y="3264"/>
                  </a:lnTo>
                  <a:lnTo>
                    <a:pt x="368" y="3244"/>
                  </a:lnTo>
                  <a:lnTo>
                    <a:pt x="355" y="3221"/>
                  </a:lnTo>
                  <a:lnTo>
                    <a:pt x="346" y="3197"/>
                  </a:lnTo>
                  <a:lnTo>
                    <a:pt x="341" y="3172"/>
                  </a:lnTo>
                  <a:lnTo>
                    <a:pt x="341" y="3145"/>
                  </a:lnTo>
                  <a:lnTo>
                    <a:pt x="345" y="3118"/>
                  </a:lnTo>
                  <a:lnTo>
                    <a:pt x="618" y="2105"/>
                  </a:lnTo>
                  <a:lnTo>
                    <a:pt x="152" y="2105"/>
                  </a:lnTo>
                  <a:lnTo>
                    <a:pt x="132" y="2102"/>
                  </a:lnTo>
                  <a:lnTo>
                    <a:pt x="113" y="2095"/>
                  </a:lnTo>
                  <a:lnTo>
                    <a:pt x="98" y="2084"/>
                  </a:lnTo>
                  <a:lnTo>
                    <a:pt x="87" y="2068"/>
                  </a:lnTo>
                  <a:lnTo>
                    <a:pt x="78" y="2050"/>
                  </a:lnTo>
                  <a:lnTo>
                    <a:pt x="76" y="2030"/>
                  </a:lnTo>
                  <a:lnTo>
                    <a:pt x="76" y="280"/>
                  </a:lnTo>
                  <a:lnTo>
                    <a:pt x="54" y="266"/>
                  </a:lnTo>
                  <a:lnTo>
                    <a:pt x="37" y="247"/>
                  </a:lnTo>
                  <a:lnTo>
                    <a:pt x="21" y="226"/>
                  </a:lnTo>
                  <a:lnTo>
                    <a:pt x="9" y="203"/>
                  </a:lnTo>
                  <a:lnTo>
                    <a:pt x="3" y="177"/>
                  </a:lnTo>
                  <a:lnTo>
                    <a:pt x="0" y="150"/>
                  </a:lnTo>
                  <a:lnTo>
                    <a:pt x="3" y="120"/>
                  </a:lnTo>
                  <a:lnTo>
                    <a:pt x="13" y="92"/>
                  </a:lnTo>
                  <a:lnTo>
                    <a:pt x="26" y="67"/>
                  </a:lnTo>
                  <a:lnTo>
                    <a:pt x="45" y="44"/>
                  </a:lnTo>
                  <a:lnTo>
                    <a:pt x="67" y="25"/>
                  </a:lnTo>
                  <a:lnTo>
                    <a:pt x="93" y="12"/>
                  </a:lnTo>
                  <a:lnTo>
                    <a:pt x="121" y="4"/>
                  </a:lnTo>
                  <a:lnTo>
                    <a:pt x="152" y="0"/>
                  </a:lnTo>
                  <a:lnTo>
                    <a:pt x="168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3" name="Google Shape;10983;p24"/>
            <p:cNvSpPr/>
            <p:nvPr/>
          </p:nvSpPr>
          <p:spPr>
            <a:xfrm>
              <a:off x="3912" y="2432"/>
              <a:ext cx="48" cy="48"/>
            </a:xfrm>
            <a:custGeom>
              <a:rect b="b" l="l" r="r" t="t"/>
              <a:pathLst>
                <a:path extrusionOk="0" h="534" w="537">
                  <a:moveTo>
                    <a:pt x="269" y="0"/>
                  </a:moveTo>
                  <a:lnTo>
                    <a:pt x="308" y="3"/>
                  </a:lnTo>
                  <a:lnTo>
                    <a:pt x="347" y="11"/>
                  </a:lnTo>
                  <a:lnTo>
                    <a:pt x="382" y="25"/>
                  </a:lnTo>
                  <a:lnTo>
                    <a:pt x="415" y="43"/>
                  </a:lnTo>
                  <a:lnTo>
                    <a:pt x="445" y="65"/>
                  </a:lnTo>
                  <a:lnTo>
                    <a:pt x="471" y="92"/>
                  </a:lnTo>
                  <a:lnTo>
                    <a:pt x="494" y="121"/>
                  </a:lnTo>
                  <a:lnTo>
                    <a:pt x="512" y="155"/>
                  </a:lnTo>
                  <a:lnTo>
                    <a:pt x="526" y="190"/>
                  </a:lnTo>
                  <a:lnTo>
                    <a:pt x="535" y="228"/>
                  </a:lnTo>
                  <a:lnTo>
                    <a:pt x="537" y="267"/>
                  </a:lnTo>
                  <a:lnTo>
                    <a:pt x="535" y="307"/>
                  </a:lnTo>
                  <a:lnTo>
                    <a:pt x="526" y="344"/>
                  </a:lnTo>
                  <a:lnTo>
                    <a:pt x="512" y="379"/>
                  </a:lnTo>
                  <a:lnTo>
                    <a:pt x="494" y="413"/>
                  </a:lnTo>
                  <a:lnTo>
                    <a:pt x="471" y="442"/>
                  </a:lnTo>
                  <a:lnTo>
                    <a:pt x="445" y="469"/>
                  </a:lnTo>
                  <a:lnTo>
                    <a:pt x="415" y="491"/>
                  </a:lnTo>
                  <a:lnTo>
                    <a:pt x="382" y="509"/>
                  </a:lnTo>
                  <a:lnTo>
                    <a:pt x="347" y="523"/>
                  </a:lnTo>
                  <a:lnTo>
                    <a:pt x="308" y="531"/>
                  </a:lnTo>
                  <a:lnTo>
                    <a:pt x="269" y="534"/>
                  </a:lnTo>
                  <a:lnTo>
                    <a:pt x="229" y="531"/>
                  </a:lnTo>
                  <a:lnTo>
                    <a:pt x="191" y="523"/>
                  </a:lnTo>
                  <a:lnTo>
                    <a:pt x="155" y="509"/>
                  </a:lnTo>
                  <a:lnTo>
                    <a:pt x="123" y="491"/>
                  </a:lnTo>
                  <a:lnTo>
                    <a:pt x="92" y="469"/>
                  </a:lnTo>
                  <a:lnTo>
                    <a:pt x="66" y="442"/>
                  </a:lnTo>
                  <a:lnTo>
                    <a:pt x="43" y="413"/>
                  </a:lnTo>
                  <a:lnTo>
                    <a:pt x="25" y="379"/>
                  </a:lnTo>
                  <a:lnTo>
                    <a:pt x="12" y="344"/>
                  </a:lnTo>
                  <a:lnTo>
                    <a:pt x="3" y="307"/>
                  </a:lnTo>
                  <a:lnTo>
                    <a:pt x="0" y="267"/>
                  </a:lnTo>
                  <a:lnTo>
                    <a:pt x="3" y="228"/>
                  </a:lnTo>
                  <a:lnTo>
                    <a:pt x="12" y="190"/>
                  </a:lnTo>
                  <a:lnTo>
                    <a:pt x="25" y="155"/>
                  </a:lnTo>
                  <a:lnTo>
                    <a:pt x="43" y="121"/>
                  </a:lnTo>
                  <a:lnTo>
                    <a:pt x="66" y="91"/>
                  </a:lnTo>
                  <a:lnTo>
                    <a:pt x="92" y="65"/>
                  </a:lnTo>
                  <a:lnTo>
                    <a:pt x="123" y="43"/>
                  </a:lnTo>
                  <a:lnTo>
                    <a:pt x="155" y="25"/>
                  </a:lnTo>
                  <a:lnTo>
                    <a:pt x="191" y="11"/>
                  </a:lnTo>
                  <a:lnTo>
                    <a:pt x="229" y="3"/>
                  </a:lnTo>
                  <a:lnTo>
                    <a:pt x="26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4" name="Google Shape;10984;p24"/>
            <p:cNvSpPr/>
            <p:nvPr/>
          </p:nvSpPr>
          <p:spPr>
            <a:xfrm>
              <a:off x="3816" y="2470"/>
              <a:ext cx="184" cy="210"/>
            </a:xfrm>
            <a:custGeom>
              <a:rect b="b" l="l" r="r" t="t"/>
              <a:pathLst>
                <a:path extrusionOk="0" h="2330" w="2044">
                  <a:moveTo>
                    <a:pt x="156" y="0"/>
                  </a:moveTo>
                  <a:lnTo>
                    <a:pt x="183" y="3"/>
                  </a:lnTo>
                  <a:lnTo>
                    <a:pt x="1051" y="187"/>
                  </a:lnTo>
                  <a:lnTo>
                    <a:pt x="1182" y="187"/>
                  </a:lnTo>
                  <a:lnTo>
                    <a:pt x="1207" y="189"/>
                  </a:lnTo>
                  <a:lnTo>
                    <a:pt x="1229" y="196"/>
                  </a:lnTo>
                  <a:lnTo>
                    <a:pt x="1251" y="205"/>
                  </a:lnTo>
                  <a:lnTo>
                    <a:pt x="1270" y="217"/>
                  </a:lnTo>
                  <a:lnTo>
                    <a:pt x="1287" y="233"/>
                  </a:lnTo>
                  <a:lnTo>
                    <a:pt x="1216" y="747"/>
                  </a:lnTo>
                  <a:lnTo>
                    <a:pt x="1325" y="837"/>
                  </a:lnTo>
                  <a:lnTo>
                    <a:pt x="1433" y="747"/>
                  </a:lnTo>
                  <a:lnTo>
                    <a:pt x="1362" y="233"/>
                  </a:lnTo>
                  <a:lnTo>
                    <a:pt x="1380" y="217"/>
                  </a:lnTo>
                  <a:lnTo>
                    <a:pt x="1399" y="205"/>
                  </a:lnTo>
                  <a:lnTo>
                    <a:pt x="1420" y="196"/>
                  </a:lnTo>
                  <a:lnTo>
                    <a:pt x="1443" y="189"/>
                  </a:lnTo>
                  <a:lnTo>
                    <a:pt x="1468" y="187"/>
                  </a:lnTo>
                  <a:lnTo>
                    <a:pt x="1615" y="187"/>
                  </a:lnTo>
                  <a:lnTo>
                    <a:pt x="1641" y="189"/>
                  </a:lnTo>
                  <a:lnTo>
                    <a:pt x="1666" y="197"/>
                  </a:lnTo>
                  <a:lnTo>
                    <a:pt x="1689" y="207"/>
                  </a:lnTo>
                  <a:lnTo>
                    <a:pt x="1710" y="222"/>
                  </a:lnTo>
                  <a:lnTo>
                    <a:pt x="1729" y="239"/>
                  </a:lnTo>
                  <a:lnTo>
                    <a:pt x="1745" y="260"/>
                  </a:lnTo>
                  <a:lnTo>
                    <a:pt x="1756" y="283"/>
                  </a:lnTo>
                  <a:lnTo>
                    <a:pt x="2034" y="998"/>
                  </a:lnTo>
                  <a:lnTo>
                    <a:pt x="2041" y="1024"/>
                  </a:lnTo>
                  <a:lnTo>
                    <a:pt x="2044" y="1050"/>
                  </a:lnTo>
                  <a:lnTo>
                    <a:pt x="2042" y="1076"/>
                  </a:lnTo>
                  <a:lnTo>
                    <a:pt x="2036" y="1101"/>
                  </a:lnTo>
                  <a:lnTo>
                    <a:pt x="2026" y="1124"/>
                  </a:lnTo>
                  <a:lnTo>
                    <a:pt x="2011" y="1146"/>
                  </a:lnTo>
                  <a:lnTo>
                    <a:pt x="1993" y="1165"/>
                  </a:lnTo>
                  <a:lnTo>
                    <a:pt x="1972" y="1180"/>
                  </a:lnTo>
                  <a:lnTo>
                    <a:pt x="1948" y="1193"/>
                  </a:lnTo>
                  <a:lnTo>
                    <a:pt x="1922" y="1200"/>
                  </a:lnTo>
                  <a:lnTo>
                    <a:pt x="1895" y="1202"/>
                  </a:lnTo>
                  <a:lnTo>
                    <a:pt x="1870" y="1201"/>
                  </a:lnTo>
                  <a:lnTo>
                    <a:pt x="1844" y="1195"/>
                  </a:lnTo>
                  <a:lnTo>
                    <a:pt x="1820" y="1185"/>
                  </a:lnTo>
                  <a:lnTo>
                    <a:pt x="1798" y="1170"/>
                  </a:lnTo>
                  <a:lnTo>
                    <a:pt x="1780" y="1152"/>
                  </a:lnTo>
                  <a:lnTo>
                    <a:pt x="1764" y="1132"/>
                  </a:lnTo>
                  <a:lnTo>
                    <a:pt x="1752" y="1107"/>
                  </a:lnTo>
                  <a:lnTo>
                    <a:pt x="1619" y="764"/>
                  </a:lnTo>
                  <a:lnTo>
                    <a:pt x="1619" y="1184"/>
                  </a:lnTo>
                  <a:lnTo>
                    <a:pt x="1677" y="2170"/>
                  </a:lnTo>
                  <a:lnTo>
                    <a:pt x="1676" y="2201"/>
                  </a:lnTo>
                  <a:lnTo>
                    <a:pt x="1669" y="2230"/>
                  </a:lnTo>
                  <a:lnTo>
                    <a:pt x="1656" y="2256"/>
                  </a:lnTo>
                  <a:lnTo>
                    <a:pt x="1639" y="2280"/>
                  </a:lnTo>
                  <a:lnTo>
                    <a:pt x="1617" y="2299"/>
                  </a:lnTo>
                  <a:lnTo>
                    <a:pt x="1593" y="2314"/>
                  </a:lnTo>
                  <a:lnTo>
                    <a:pt x="1565" y="2324"/>
                  </a:lnTo>
                  <a:lnTo>
                    <a:pt x="1535" y="2330"/>
                  </a:lnTo>
                  <a:lnTo>
                    <a:pt x="1526" y="2330"/>
                  </a:lnTo>
                  <a:lnTo>
                    <a:pt x="1497" y="2326"/>
                  </a:lnTo>
                  <a:lnTo>
                    <a:pt x="1470" y="2319"/>
                  </a:lnTo>
                  <a:lnTo>
                    <a:pt x="1444" y="2306"/>
                  </a:lnTo>
                  <a:lnTo>
                    <a:pt x="1423" y="2289"/>
                  </a:lnTo>
                  <a:lnTo>
                    <a:pt x="1404" y="2268"/>
                  </a:lnTo>
                  <a:lnTo>
                    <a:pt x="1389" y="2244"/>
                  </a:lnTo>
                  <a:lnTo>
                    <a:pt x="1380" y="2217"/>
                  </a:lnTo>
                  <a:lnTo>
                    <a:pt x="1374" y="2188"/>
                  </a:lnTo>
                  <a:lnTo>
                    <a:pt x="1325" y="1342"/>
                  </a:lnTo>
                  <a:lnTo>
                    <a:pt x="1276" y="2188"/>
                  </a:lnTo>
                  <a:lnTo>
                    <a:pt x="1271" y="2217"/>
                  </a:lnTo>
                  <a:lnTo>
                    <a:pt x="1261" y="2244"/>
                  </a:lnTo>
                  <a:lnTo>
                    <a:pt x="1247" y="2268"/>
                  </a:lnTo>
                  <a:lnTo>
                    <a:pt x="1228" y="2289"/>
                  </a:lnTo>
                  <a:lnTo>
                    <a:pt x="1206" y="2306"/>
                  </a:lnTo>
                  <a:lnTo>
                    <a:pt x="1181" y="2319"/>
                  </a:lnTo>
                  <a:lnTo>
                    <a:pt x="1153" y="2326"/>
                  </a:lnTo>
                  <a:lnTo>
                    <a:pt x="1124" y="2330"/>
                  </a:lnTo>
                  <a:lnTo>
                    <a:pt x="1115" y="2330"/>
                  </a:lnTo>
                  <a:lnTo>
                    <a:pt x="1085" y="2324"/>
                  </a:lnTo>
                  <a:lnTo>
                    <a:pt x="1057" y="2314"/>
                  </a:lnTo>
                  <a:lnTo>
                    <a:pt x="1032" y="2299"/>
                  </a:lnTo>
                  <a:lnTo>
                    <a:pt x="1011" y="2280"/>
                  </a:lnTo>
                  <a:lnTo>
                    <a:pt x="994" y="2256"/>
                  </a:lnTo>
                  <a:lnTo>
                    <a:pt x="982" y="2230"/>
                  </a:lnTo>
                  <a:lnTo>
                    <a:pt x="974" y="2201"/>
                  </a:lnTo>
                  <a:lnTo>
                    <a:pt x="973" y="2170"/>
                  </a:lnTo>
                  <a:lnTo>
                    <a:pt x="1031" y="1184"/>
                  </a:lnTo>
                  <a:lnTo>
                    <a:pt x="1031" y="488"/>
                  </a:lnTo>
                  <a:lnTo>
                    <a:pt x="1003" y="485"/>
                  </a:lnTo>
                  <a:lnTo>
                    <a:pt x="120" y="297"/>
                  </a:lnTo>
                  <a:lnTo>
                    <a:pt x="94" y="289"/>
                  </a:lnTo>
                  <a:lnTo>
                    <a:pt x="70" y="277"/>
                  </a:lnTo>
                  <a:lnTo>
                    <a:pt x="49" y="261"/>
                  </a:lnTo>
                  <a:lnTo>
                    <a:pt x="32" y="242"/>
                  </a:lnTo>
                  <a:lnTo>
                    <a:pt x="17" y="222"/>
                  </a:lnTo>
                  <a:lnTo>
                    <a:pt x="7" y="198"/>
                  </a:lnTo>
                  <a:lnTo>
                    <a:pt x="2" y="173"/>
                  </a:lnTo>
                  <a:lnTo>
                    <a:pt x="0" y="146"/>
                  </a:lnTo>
                  <a:lnTo>
                    <a:pt x="3" y="119"/>
                  </a:lnTo>
                  <a:lnTo>
                    <a:pt x="11" y="93"/>
                  </a:lnTo>
                  <a:lnTo>
                    <a:pt x="24" y="70"/>
                  </a:lnTo>
                  <a:lnTo>
                    <a:pt x="39" y="49"/>
                  </a:lnTo>
                  <a:lnTo>
                    <a:pt x="58" y="31"/>
                  </a:lnTo>
                  <a:lnTo>
                    <a:pt x="80" y="18"/>
                  </a:lnTo>
                  <a:lnTo>
                    <a:pt x="104" y="7"/>
                  </a:lnTo>
                  <a:lnTo>
                    <a:pt x="129" y="1"/>
                  </a:lnTo>
                  <a:lnTo>
                    <a:pt x="15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5" name="Google Shape;10985;p24"/>
            <p:cNvSpPr/>
            <p:nvPr/>
          </p:nvSpPr>
          <p:spPr>
            <a:xfrm>
              <a:off x="3730" y="2472"/>
              <a:ext cx="14" cy="73"/>
            </a:xfrm>
            <a:custGeom>
              <a:rect b="b" l="l" r="r" t="t"/>
              <a:pathLst>
                <a:path extrusionOk="0" h="789" w="151">
                  <a:moveTo>
                    <a:pt x="76" y="0"/>
                  </a:moveTo>
                  <a:lnTo>
                    <a:pt x="96" y="2"/>
                  </a:lnTo>
                  <a:lnTo>
                    <a:pt x="113" y="10"/>
                  </a:lnTo>
                  <a:lnTo>
                    <a:pt x="129" y="22"/>
                  </a:lnTo>
                  <a:lnTo>
                    <a:pt x="141" y="37"/>
                  </a:lnTo>
                  <a:lnTo>
                    <a:pt x="149" y="55"/>
                  </a:lnTo>
                  <a:lnTo>
                    <a:pt x="151" y="75"/>
                  </a:lnTo>
                  <a:lnTo>
                    <a:pt x="151" y="714"/>
                  </a:lnTo>
                  <a:lnTo>
                    <a:pt x="149" y="734"/>
                  </a:lnTo>
                  <a:lnTo>
                    <a:pt x="141" y="752"/>
                  </a:lnTo>
                  <a:lnTo>
                    <a:pt x="129" y="766"/>
                  </a:lnTo>
                  <a:lnTo>
                    <a:pt x="113" y="779"/>
                  </a:lnTo>
                  <a:lnTo>
                    <a:pt x="96" y="786"/>
                  </a:lnTo>
                  <a:lnTo>
                    <a:pt x="76" y="789"/>
                  </a:lnTo>
                  <a:lnTo>
                    <a:pt x="56" y="786"/>
                  </a:lnTo>
                  <a:lnTo>
                    <a:pt x="37" y="779"/>
                  </a:lnTo>
                  <a:lnTo>
                    <a:pt x="22" y="766"/>
                  </a:lnTo>
                  <a:lnTo>
                    <a:pt x="10" y="752"/>
                  </a:lnTo>
                  <a:lnTo>
                    <a:pt x="2" y="734"/>
                  </a:lnTo>
                  <a:lnTo>
                    <a:pt x="0" y="714"/>
                  </a:lnTo>
                  <a:lnTo>
                    <a:pt x="0" y="75"/>
                  </a:lnTo>
                  <a:lnTo>
                    <a:pt x="2" y="55"/>
                  </a:lnTo>
                  <a:lnTo>
                    <a:pt x="10" y="37"/>
                  </a:lnTo>
                  <a:lnTo>
                    <a:pt x="22" y="22"/>
                  </a:lnTo>
                  <a:lnTo>
                    <a:pt x="37" y="10"/>
                  </a:lnTo>
                  <a:lnTo>
                    <a:pt x="56" y="2"/>
                  </a:lnTo>
                  <a:lnTo>
                    <a:pt x="7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6" name="Google Shape;10986;p24"/>
            <p:cNvSpPr/>
            <p:nvPr/>
          </p:nvSpPr>
          <p:spPr>
            <a:xfrm>
              <a:off x="3761" y="2424"/>
              <a:ext cx="14" cy="118"/>
            </a:xfrm>
            <a:custGeom>
              <a:rect b="b" l="l" r="r" t="t"/>
              <a:pathLst>
                <a:path extrusionOk="0" h="1316" w="150">
                  <a:moveTo>
                    <a:pt x="75" y="0"/>
                  </a:moveTo>
                  <a:lnTo>
                    <a:pt x="95" y="3"/>
                  </a:lnTo>
                  <a:lnTo>
                    <a:pt x="114" y="11"/>
                  </a:lnTo>
                  <a:lnTo>
                    <a:pt x="128" y="22"/>
                  </a:lnTo>
                  <a:lnTo>
                    <a:pt x="140" y="37"/>
                  </a:lnTo>
                  <a:lnTo>
                    <a:pt x="148" y="56"/>
                  </a:lnTo>
                  <a:lnTo>
                    <a:pt x="150" y="75"/>
                  </a:lnTo>
                  <a:lnTo>
                    <a:pt x="150" y="1240"/>
                  </a:lnTo>
                  <a:lnTo>
                    <a:pt x="148" y="1260"/>
                  </a:lnTo>
                  <a:lnTo>
                    <a:pt x="140" y="1279"/>
                  </a:lnTo>
                  <a:lnTo>
                    <a:pt x="128" y="1293"/>
                  </a:lnTo>
                  <a:lnTo>
                    <a:pt x="114" y="1306"/>
                  </a:lnTo>
                  <a:lnTo>
                    <a:pt x="95" y="1313"/>
                  </a:lnTo>
                  <a:lnTo>
                    <a:pt x="75" y="1316"/>
                  </a:lnTo>
                  <a:lnTo>
                    <a:pt x="55" y="1313"/>
                  </a:lnTo>
                  <a:lnTo>
                    <a:pt x="37" y="1306"/>
                  </a:lnTo>
                  <a:lnTo>
                    <a:pt x="22" y="1293"/>
                  </a:lnTo>
                  <a:lnTo>
                    <a:pt x="10" y="1279"/>
                  </a:lnTo>
                  <a:lnTo>
                    <a:pt x="2" y="1260"/>
                  </a:lnTo>
                  <a:lnTo>
                    <a:pt x="0" y="1240"/>
                  </a:lnTo>
                  <a:lnTo>
                    <a:pt x="0" y="75"/>
                  </a:lnTo>
                  <a:lnTo>
                    <a:pt x="2" y="56"/>
                  </a:lnTo>
                  <a:lnTo>
                    <a:pt x="10" y="37"/>
                  </a:lnTo>
                  <a:lnTo>
                    <a:pt x="22" y="22"/>
                  </a:lnTo>
                  <a:lnTo>
                    <a:pt x="37" y="11"/>
                  </a:lnTo>
                  <a:lnTo>
                    <a:pt x="55" y="3"/>
                  </a:lnTo>
                  <a:lnTo>
                    <a:pt x="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87" name="Google Shape;10987;p24"/>
            <p:cNvSpPr/>
            <p:nvPr/>
          </p:nvSpPr>
          <p:spPr>
            <a:xfrm>
              <a:off x="3792" y="2451"/>
              <a:ext cx="14" cy="94"/>
            </a:xfrm>
            <a:custGeom>
              <a:rect b="b" l="l" r="r" t="t"/>
              <a:pathLst>
                <a:path extrusionOk="0" h="1015" w="152">
                  <a:moveTo>
                    <a:pt x="75" y="0"/>
                  </a:moveTo>
                  <a:lnTo>
                    <a:pt x="96" y="2"/>
                  </a:lnTo>
                  <a:lnTo>
                    <a:pt x="114" y="9"/>
                  </a:lnTo>
                  <a:lnTo>
                    <a:pt x="130" y="22"/>
                  </a:lnTo>
                  <a:lnTo>
                    <a:pt x="141" y="36"/>
                  </a:lnTo>
                  <a:lnTo>
                    <a:pt x="148" y="55"/>
                  </a:lnTo>
                  <a:lnTo>
                    <a:pt x="152" y="75"/>
                  </a:lnTo>
                  <a:lnTo>
                    <a:pt x="152" y="939"/>
                  </a:lnTo>
                  <a:lnTo>
                    <a:pt x="148" y="959"/>
                  </a:lnTo>
                  <a:lnTo>
                    <a:pt x="141" y="978"/>
                  </a:lnTo>
                  <a:lnTo>
                    <a:pt x="130" y="992"/>
                  </a:lnTo>
                  <a:lnTo>
                    <a:pt x="114" y="1005"/>
                  </a:lnTo>
                  <a:lnTo>
                    <a:pt x="96" y="1012"/>
                  </a:lnTo>
                  <a:lnTo>
                    <a:pt x="75" y="1015"/>
                  </a:lnTo>
                  <a:lnTo>
                    <a:pt x="55" y="1012"/>
                  </a:lnTo>
                  <a:lnTo>
                    <a:pt x="37" y="1005"/>
                  </a:lnTo>
                  <a:lnTo>
                    <a:pt x="22" y="992"/>
                  </a:lnTo>
                  <a:lnTo>
                    <a:pt x="10" y="978"/>
                  </a:lnTo>
                  <a:lnTo>
                    <a:pt x="3" y="959"/>
                  </a:lnTo>
                  <a:lnTo>
                    <a:pt x="0" y="939"/>
                  </a:lnTo>
                  <a:lnTo>
                    <a:pt x="0" y="75"/>
                  </a:lnTo>
                  <a:lnTo>
                    <a:pt x="3" y="55"/>
                  </a:lnTo>
                  <a:lnTo>
                    <a:pt x="10" y="36"/>
                  </a:lnTo>
                  <a:lnTo>
                    <a:pt x="22" y="22"/>
                  </a:lnTo>
                  <a:lnTo>
                    <a:pt x="37" y="9"/>
                  </a:lnTo>
                  <a:lnTo>
                    <a:pt x="55" y="2"/>
                  </a:lnTo>
                  <a:lnTo>
                    <a:pt x="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0988" name="Google Shape;10988;p24"/>
          <p:cNvSpPr/>
          <p:nvPr/>
        </p:nvSpPr>
        <p:spPr>
          <a:xfrm>
            <a:off x="16132148" y="11084699"/>
            <a:ext cx="557652" cy="654676"/>
          </a:xfrm>
          <a:custGeom>
            <a:rect b="b" l="l" r="r" t="t"/>
            <a:pathLst>
              <a:path extrusionOk="0" h="6249" w="5322">
                <a:moveTo>
                  <a:pt x="3053" y="1065"/>
                </a:moveTo>
                <a:lnTo>
                  <a:pt x="3036" y="1067"/>
                </a:lnTo>
                <a:lnTo>
                  <a:pt x="3024" y="1074"/>
                </a:lnTo>
                <a:lnTo>
                  <a:pt x="3013" y="1086"/>
                </a:lnTo>
                <a:lnTo>
                  <a:pt x="3003" y="1099"/>
                </a:lnTo>
                <a:lnTo>
                  <a:pt x="2994" y="1114"/>
                </a:lnTo>
                <a:lnTo>
                  <a:pt x="2994" y="1116"/>
                </a:lnTo>
                <a:lnTo>
                  <a:pt x="2992" y="1118"/>
                </a:lnTo>
                <a:lnTo>
                  <a:pt x="2992" y="1120"/>
                </a:lnTo>
                <a:lnTo>
                  <a:pt x="2268" y="2371"/>
                </a:lnTo>
                <a:lnTo>
                  <a:pt x="2254" y="2400"/>
                </a:lnTo>
                <a:lnTo>
                  <a:pt x="2249" y="2423"/>
                </a:lnTo>
                <a:lnTo>
                  <a:pt x="2249" y="2442"/>
                </a:lnTo>
                <a:lnTo>
                  <a:pt x="2258" y="2457"/>
                </a:lnTo>
                <a:lnTo>
                  <a:pt x="2273" y="2466"/>
                </a:lnTo>
                <a:lnTo>
                  <a:pt x="2296" y="2474"/>
                </a:lnTo>
                <a:lnTo>
                  <a:pt x="2327" y="2476"/>
                </a:lnTo>
                <a:lnTo>
                  <a:pt x="2735" y="2474"/>
                </a:lnTo>
                <a:lnTo>
                  <a:pt x="2764" y="2474"/>
                </a:lnTo>
                <a:lnTo>
                  <a:pt x="2796" y="2476"/>
                </a:lnTo>
                <a:lnTo>
                  <a:pt x="2794" y="2506"/>
                </a:lnTo>
                <a:lnTo>
                  <a:pt x="2791" y="2531"/>
                </a:lnTo>
                <a:lnTo>
                  <a:pt x="2686" y="3084"/>
                </a:lnTo>
                <a:lnTo>
                  <a:pt x="2627" y="3398"/>
                </a:lnTo>
                <a:lnTo>
                  <a:pt x="2623" y="3415"/>
                </a:lnTo>
                <a:lnTo>
                  <a:pt x="2621" y="3432"/>
                </a:lnTo>
                <a:lnTo>
                  <a:pt x="2623" y="3448"/>
                </a:lnTo>
                <a:lnTo>
                  <a:pt x="2627" y="3461"/>
                </a:lnTo>
                <a:lnTo>
                  <a:pt x="2637" y="3474"/>
                </a:lnTo>
                <a:lnTo>
                  <a:pt x="2654" y="3484"/>
                </a:lnTo>
                <a:lnTo>
                  <a:pt x="2673" y="3488"/>
                </a:lnTo>
                <a:lnTo>
                  <a:pt x="2688" y="3486"/>
                </a:lnTo>
                <a:lnTo>
                  <a:pt x="2701" y="3478"/>
                </a:lnTo>
                <a:lnTo>
                  <a:pt x="2713" y="3467"/>
                </a:lnTo>
                <a:lnTo>
                  <a:pt x="2722" y="3453"/>
                </a:lnTo>
                <a:lnTo>
                  <a:pt x="2730" y="3438"/>
                </a:lnTo>
                <a:lnTo>
                  <a:pt x="2732" y="3436"/>
                </a:lnTo>
                <a:lnTo>
                  <a:pt x="2732" y="3434"/>
                </a:lnTo>
                <a:lnTo>
                  <a:pt x="2733" y="3432"/>
                </a:lnTo>
                <a:lnTo>
                  <a:pt x="3456" y="2181"/>
                </a:lnTo>
                <a:lnTo>
                  <a:pt x="3471" y="2152"/>
                </a:lnTo>
                <a:lnTo>
                  <a:pt x="3477" y="2130"/>
                </a:lnTo>
                <a:lnTo>
                  <a:pt x="3475" y="2111"/>
                </a:lnTo>
                <a:lnTo>
                  <a:pt x="3467" y="2095"/>
                </a:lnTo>
                <a:lnTo>
                  <a:pt x="3452" y="2086"/>
                </a:lnTo>
                <a:lnTo>
                  <a:pt x="3427" y="2078"/>
                </a:lnTo>
                <a:lnTo>
                  <a:pt x="3397" y="2076"/>
                </a:lnTo>
                <a:lnTo>
                  <a:pt x="2988" y="2078"/>
                </a:lnTo>
                <a:lnTo>
                  <a:pt x="2960" y="2078"/>
                </a:lnTo>
                <a:lnTo>
                  <a:pt x="2927" y="2076"/>
                </a:lnTo>
                <a:lnTo>
                  <a:pt x="2931" y="2046"/>
                </a:lnTo>
                <a:lnTo>
                  <a:pt x="2933" y="2021"/>
                </a:lnTo>
                <a:lnTo>
                  <a:pt x="3040" y="1468"/>
                </a:lnTo>
                <a:lnTo>
                  <a:pt x="3098" y="1154"/>
                </a:lnTo>
                <a:lnTo>
                  <a:pt x="3100" y="1137"/>
                </a:lnTo>
                <a:lnTo>
                  <a:pt x="3102" y="1120"/>
                </a:lnTo>
                <a:lnTo>
                  <a:pt x="3102" y="1105"/>
                </a:lnTo>
                <a:lnTo>
                  <a:pt x="3098" y="1091"/>
                </a:lnTo>
                <a:lnTo>
                  <a:pt x="3087" y="1078"/>
                </a:lnTo>
                <a:lnTo>
                  <a:pt x="3072" y="1068"/>
                </a:lnTo>
                <a:lnTo>
                  <a:pt x="3053" y="1065"/>
                </a:lnTo>
                <a:close/>
                <a:moveTo>
                  <a:pt x="2935" y="0"/>
                </a:moveTo>
                <a:lnTo>
                  <a:pt x="3106" y="5"/>
                </a:lnTo>
                <a:lnTo>
                  <a:pt x="3273" y="22"/>
                </a:lnTo>
                <a:lnTo>
                  <a:pt x="3437" y="53"/>
                </a:lnTo>
                <a:lnTo>
                  <a:pt x="3596" y="93"/>
                </a:lnTo>
                <a:lnTo>
                  <a:pt x="3750" y="142"/>
                </a:lnTo>
                <a:lnTo>
                  <a:pt x="3901" y="203"/>
                </a:lnTo>
                <a:lnTo>
                  <a:pt x="4045" y="273"/>
                </a:lnTo>
                <a:lnTo>
                  <a:pt x="4186" y="353"/>
                </a:lnTo>
                <a:lnTo>
                  <a:pt x="4319" y="441"/>
                </a:lnTo>
                <a:lnTo>
                  <a:pt x="4446" y="538"/>
                </a:lnTo>
                <a:lnTo>
                  <a:pt x="4566" y="642"/>
                </a:lnTo>
                <a:lnTo>
                  <a:pt x="4678" y="757"/>
                </a:lnTo>
                <a:lnTo>
                  <a:pt x="4783" y="876"/>
                </a:lnTo>
                <a:lnTo>
                  <a:pt x="4880" y="1002"/>
                </a:lnTo>
                <a:lnTo>
                  <a:pt x="4969" y="1135"/>
                </a:lnTo>
                <a:lnTo>
                  <a:pt x="5049" y="1276"/>
                </a:lnTo>
                <a:lnTo>
                  <a:pt x="5119" y="1420"/>
                </a:lnTo>
                <a:lnTo>
                  <a:pt x="5180" y="1571"/>
                </a:lnTo>
                <a:lnTo>
                  <a:pt x="5229" y="1726"/>
                </a:lnTo>
                <a:lnTo>
                  <a:pt x="5269" y="1886"/>
                </a:lnTo>
                <a:lnTo>
                  <a:pt x="5300" y="2050"/>
                </a:lnTo>
                <a:lnTo>
                  <a:pt x="5317" y="2217"/>
                </a:lnTo>
                <a:lnTo>
                  <a:pt x="5322" y="2386"/>
                </a:lnTo>
                <a:lnTo>
                  <a:pt x="5317" y="2546"/>
                </a:lnTo>
                <a:lnTo>
                  <a:pt x="5301" y="2704"/>
                </a:lnTo>
                <a:lnTo>
                  <a:pt x="5277" y="2856"/>
                </a:lnTo>
                <a:lnTo>
                  <a:pt x="5241" y="3006"/>
                </a:lnTo>
                <a:lnTo>
                  <a:pt x="5197" y="3153"/>
                </a:lnTo>
                <a:lnTo>
                  <a:pt x="5144" y="3295"/>
                </a:lnTo>
                <a:lnTo>
                  <a:pt x="5083" y="3432"/>
                </a:lnTo>
                <a:lnTo>
                  <a:pt x="5013" y="3566"/>
                </a:lnTo>
                <a:lnTo>
                  <a:pt x="4935" y="3693"/>
                </a:lnTo>
                <a:lnTo>
                  <a:pt x="4849" y="3815"/>
                </a:lnTo>
                <a:lnTo>
                  <a:pt x="4756" y="3933"/>
                </a:lnTo>
                <a:lnTo>
                  <a:pt x="4655" y="4043"/>
                </a:lnTo>
                <a:lnTo>
                  <a:pt x="4549" y="4147"/>
                </a:lnTo>
                <a:lnTo>
                  <a:pt x="4549" y="5606"/>
                </a:lnTo>
                <a:lnTo>
                  <a:pt x="4543" y="5652"/>
                </a:lnTo>
                <a:lnTo>
                  <a:pt x="4526" y="5696"/>
                </a:lnTo>
                <a:lnTo>
                  <a:pt x="4499" y="5735"/>
                </a:lnTo>
                <a:lnTo>
                  <a:pt x="4465" y="5770"/>
                </a:lnTo>
                <a:lnTo>
                  <a:pt x="4423" y="5794"/>
                </a:lnTo>
                <a:lnTo>
                  <a:pt x="4380" y="5808"/>
                </a:lnTo>
                <a:lnTo>
                  <a:pt x="1899" y="6247"/>
                </a:lnTo>
                <a:lnTo>
                  <a:pt x="1859" y="6249"/>
                </a:lnTo>
                <a:lnTo>
                  <a:pt x="1825" y="6243"/>
                </a:lnTo>
                <a:lnTo>
                  <a:pt x="1794" y="6230"/>
                </a:lnTo>
                <a:lnTo>
                  <a:pt x="1768" y="6211"/>
                </a:lnTo>
                <a:lnTo>
                  <a:pt x="1747" y="6184"/>
                </a:lnTo>
                <a:lnTo>
                  <a:pt x="1734" y="6152"/>
                </a:lnTo>
                <a:lnTo>
                  <a:pt x="1728" y="6116"/>
                </a:lnTo>
                <a:lnTo>
                  <a:pt x="1728" y="6112"/>
                </a:lnTo>
                <a:lnTo>
                  <a:pt x="1726" y="5422"/>
                </a:lnTo>
                <a:lnTo>
                  <a:pt x="1038" y="5524"/>
                </a:lnTo>
                <a:lnTo>
                  <a:pt x="964" y="5519"/>
                </a:lnTo>
                <a:lnTo>
                  <a:pt x="893" y="5503"/>
                </a:lnTo>
                <a:lnTo>
                  <a:pt x="827" y="5479"/>
                </a:lnTo>
                <a:lnTo>
                  <a:pt x="764" y="5443"/>
                </a:lnTo>
                <a:lnTo>
                  <a:pt x="709" y="5401"/>
                </a:lnTo>
                <a:lnTo>
                  <a:pt x="660" y="5351"/>
                </a:lnTo>
                <a:lnTo>
                  <a:pt x="618" y="5296"/>
                </a:lnTo>
                <a:lnTo>
                  <a:pt x="584" y="5233"/>
                </a:lnTo>
                <a:lnTo>
                  <a:pt x="557" y="5167"/>
                </a:lnTo>
                <a:lnTo>
                  <a:pt x="542" y="5096"/>
                </a:lnTo>
                <a:lnTo>
                  <a:pt x="536" y="5022"/>
                </a:lnTo>
                <a:lnTo>
                  <a:pt x="536" y="4140"/>
                </a:lnTo>
                <a:lnTo>
                  <a:pt x="306" y="4140"/>
                </a:lnTo>
                <a:lnTo>
                  <a:pt x="243" y="4136"/>
                </a:lnTo>
                <a:lnTo>
                  <a:pt x="188" y="4125"/>
                </a:lnTo>
                <a:lnTo>
                  <a:pt x="139" y="4108"/>
                </a:lnTo>
                <a:lnTo>
                  <a:pt x="95" y="4081"/>
                </a:lnTo>
                <a:lnTo>
                  <a:pt x="61" y="4050"/>
                </a:lnTo>
                <a:lnTo>
                  <a:pt x="34" y="4014"/>
                </a:lnTo>
                <a:lnTo>
                  <a:pt x="13" y="3974"/>
                </a:lnTo>
                <a:lnTo>
                  <a:pt x="4" y="3929"/>
                </a:lnTo>
                <a:lnTo>
                  <a:pt x="0" y="3879"/>
                </a:lnTo>
                <a:lnTo>
                  <a:pt x="8" y="3826"/>
                </a:lnTo>
                <a:lnTo>
                  <a:pt x="25" y="3771"/>
                </a:lnTo>
                <a:lnTo>
                  <a:pt x="50" y="3714"/>
                </a:lnTo>
                <a:lnTo>
                  <a:pt x="536" y="2786"/>
                </a:lnTo>
                <a:lnTo>
                  <a:pt x="536" y="2390"/>
                </a:lnTo>
                <a:lnTo>
                  <a:pt x="542" y="2221"/>
                </a:lnTo>
                <a:lnTo>
                  <a:pt x="559" y="2057"/>
                </a:lnTo>
                <a:lnTo>
                  <a:pt x="587" y="1896"/>
                </a:lnTo>
                <a:lnTo>
                  <a:pt x="625" y="1740"/>
                </a:lnTo>
                <a:lnTo>
                  <a:pt x="675" y="1586"/>
                </a:lnTo>
                <a:lnTo>
                  <a:pt x="734" y="1439"/>
                </a:lnTo>
                <a:lnTo>
                  <a:pt x="802" y="1295"/>
                </a:lnTo>
                <a:lnTo>
                  <a:pt x="878" y="1158"/>
                </a:lnTo>
                <a:lnTo>
                  <a:pt x="964" y="1027"/>
                </a:lnTo>
                <a:lnTo>
                  <a:pt x="1059" y="901"/>
                </a:lnTo>
                <a:lnTo>
                  <a:pt x="1160" y="781"/>
                </a:lnTo>
                <a:lnTo>
                  <a:pt x="1270" y="669"/>
                </a:lnTo>
                <a:lnTo>
                  <a:pt x="1386" y="564"/>
                </a:lnTo>
                <a:lnTo>
                  <a:pt x="1509" y="467"/>
                </a:lnTo>
                <a:lnTo>
                  <a:pt x="1639" y="380"/>
                </a:lnTo>
                <a:lnTo>
                  <a:pt x="1775" y="298"/>
                </a:lnTo>
                <a:lnTo>
                  <a:pt x="1916" y="228"/>
                </a:lnTo>
                <a:lnTo>
                  <a:pt x="2051" y="169"/>
                </a:lnTo>
                <a:lnTo>
                  <a:pt x="2190" y="118"/>
                </a:lnTo>
                <a:lnTo>
                  <a:pt x="2332" y="76"/>
                </a:lnTo>
                <a:lnTo>
                  <a:pt x="2479" y="43"/>
                </a:lnTo>
                <a:lnTo>
                  <a:pt x="2627" y="19"/>
                </a:lnTo>
                <a:lnTo>
                  <a:pt x="2781" y="5"/>
                </a:lnTo>
                <a:lnTo>
                  <a:pt x="293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0989" name="Google Shape;10989;p24"/>
          <p:cNvGrpSpPr/>
          <p:nvPr/>
        </p:nvGrpSpPr>
        <p:grpSpPr>
          <a:xfrm>
            <a:off x="17456329" y="11110479"/>
            <a:ext cx="603112" cy="603115"/>
            <a:chOff x="3708" y="554"/>
            <a:chExt cx="4098" cy="4098"/>
          </a:xfrm>
        </p:grpSpPr>
        <p:sp>
          <p:nvSpPr>
            <p:cNvPr id="10990" name="Google Shape;10990;p24"/>
            <p:cNvSpPr/>
            <p:nvPr/>
          </p:nvSpPr>
          <p:spPr>
            <a:xfrm>
              <a:off x="3708" y="554"/>
              <a:ext cx="4098" cy="4098"/>
            </a:xfrm>
            <a:custGeom>
              <a:rect b="b" l="l" r="r" t="t"/>
              <a:pathLst>
                <a:path extrusionOk="0" h="4098" w="4098">
                  <a:moveTo>
                    <a:pt x="2045" y="2710"/>
                  </a:moveTo>
                  <a:lnTo>
                    <a:pt x="2004" y="2713"/>
                  </a:lnTo>
                  <a:lnTo>
                    <a:pt x="1966" y="2723"/>
                  </a:lnTo>
                  <a:lnTo>
                    <a:pt x="1931" y="2738"/>
                  </a:lnTo>
                  <a:lnTo>
                    <a:pt x="1897" y="2758"/>
                  </a:lnTo>
                  <a:lnTo>
                    <a:pt x="1869" y="2783"/>
                  </a:lnTo>
                  <a:lnTo>
                    <a:pt x="1844" y="2813"/>
                  </a:lnTo>
                  <a:lnTo>
                    <a:pt x="1824" y="2845"/>
                  </a:lnTo>
                  <a:lnTo>
                    <a:pt x="1808" y="2881"/>
                  </a:lnTo>
                  <a:lnTo>
                    <a:pt x="1799" y="2918"/>
                  </a:lnTo>
                  <a:lnTo>
                    <a:pt x="1796" y="2959"/>
                  </a:lnTo>
                  <a:lnTo>
                    <a:pt x="1799" y="2999"/>
                  </a:lnTo>
                  <a:lnTo>
                    <a:pt x="1809" y="3040"/>
                  </a:lnTo>
                  <a:lnTo>
                    <a:pt x="1825" y="3081"/>
                  </a:lnTo>
                  <a:lnTo>
                    <a:pt x="1845" y="3122"/>
                  </a:lnTo>
                  <a:lnTo>
                    <a:pt x="1870" y="3163"/>
                  </a:lnTo>
                  <a:lnTo>
                    <a:pt x="1897" y="3201"/>
                  </a:lnTo>
                  <a:lnTo>
                    <a:pt x="1926" y="3240"/>
                  </a:lnTo>
                  <a:lnTo>
                    <a:pt x="1957" y="3276"/>
                  </a:lnTo>
                  <a:lnTo>
                    <a:pt x="1987" y="3311"/>
                  </a:lnTo>
                  <a:lnTo>
                    <a:pt x="2017" y="3340"/>
                  </a:lnTo>
                  <a:lnTo>
                    <a:pt x="2045" y="3368"/>
                  </a:lnTo>
                  <a:lnTo>
                    <a:pt x="2073" y="3340"/>
                  </a:lnTo>
                  <a:lnTo>
                    <a:pt x="2102" y="3311"/>
                  </a:lnTo>
                  <a:lnTo>
                    <a:pt x="2133" y="3276"/>
                  </a:lnTo>
                  <a:lnTo>
                    <a:pt x="2163" y="3240"/>
                  </a:lnTo>
                  <a:lnTo>
                    <a:pt x="2193" y="3201"/>
                  </a:lnTo>
                  <a:lnTo>
                    <a:pt x="2219" y="3162"/>
                  </a:lnTo>
                  <a:lnTo>
                    <a:pt x="2244" y="3122"/>
                  </a:lnTo>
                  <a:lnTo>
                    <a:pt x="2264" y="3080"/>
                  </a:lnTo>
                  <a:lnTo>
                    <a:pt x="2280" y="3039"/>
                  </a:lnTo>
                  <a:lnTo>
                    <a:pt x="2290" y="2999"/>
                  </a:lnTo>
                  <a:lnTo>
                    <a:pt x="2294" y="2959"/>
                  </a:lnTo>
                  <a:lnTo>
                    <a:pt x="2291" y="2918"/>
                  </a:lnTo>
                  <a:lnTo>
                    <a:pt x="2281" y="2881"/>
                  </a:lnTo>
                  <a:lnTo>
                    <a:pt x="2266" y="2845"/>
                  </a:lnTo>
                  <a:lnTo>
                    <a:pt x="2245" y="2813"/>
                  </a:lnTo>
                  <a:lnTo>
                    <a:pt x="2220" y="2783"/>
                  </a:lnTo>
                  <a:lnTo>
                    <a:pt x="2192" y="2758"/>
                  </a:lnTo>
                  <a:lnTo>
                    <a:pt x="2160" y="2738"/>
                  </a:lnTo>
                  <a:lnTo>
                    <a:pt x="2124" y="2723"/>
                  </a:lnTo>
                  <a:lnTo>
                    <a:pt x="2085" y="2713"/>
                  </a:lnTo>
                  <a:lnTo>
                    <a:pt x="2045" y="2710"/>
                  </a:lnTo>
                  <a:close/>
                  <a:moveTo>
                    <a:pt x="3231" y="2126"/>
                  </a:moveTo>
                  <a:lnTo>
                    <a:pt x="3226" y="2264"/>
                  </a:lnTo>
                  <a:lnTo>
                    <a:pt x="3215" y="2399"/>
                  </a:lnTo>
                  <a:lnTo>
                    <a:pt x="3200" y="2532"/>
                  </a:lnTo>
                  <a:lnTo>
                    <a:pt x="3179" y="2662"/>
                  </a:lnTo>
                  <a:lnTo>
                    <a:pt x="3153" y="2789"/>
                  </a:lnTo>
                  <a:lnTo>
                    <a:pt x="3122" y="2913"/>
                  </a:lnTo>
                  <a:lnTo>
                    <a:pt x="3087" y="3034"/>
                  </a:lnTo>
                  <a:lnTo>
                    <a:pt x="3046" y="3149"/>
                  </a:lnTo>
                  <a:lnTo>
                    <a:pt x="3003" y="3261"/>
                  </a:lnTo>
                  <a:lnTo>
                    <a:pt x="2953" y="3368"/>
                  </a:lnTo>
                  <a:lnTo>
                    <a:pt x="2900" y="3468"/>
                  </a:lnTo>
                  <a:lnTo>
                    <a:pt x="2845" y="3559"/>
                  </a:lnTo>
                  <a:lnTo>
                    <a:pt x="2788" y="3643"/>
                  </a:lnTo>
                  <a:lnTo>
                    <a:pt x="2727" y="3720"/>
                  </a:lnTo>
                  <a:lnTo>
                    <a:pt x="2665" y="3790"/>
                  </a:lnTo>
                  <a:lnTo>
                    <a:pt x="2600" y="3852"/>
                  </a:lnTo>
                  <a:lnTo>
                    <a:pt x="2711" y="3815"/>
                  </a:lnTo>
                  <a:lnTo>
                    <a:pt x="2819" y="3770"/>
                  </a:lnTo>
                  <a:lnTo>
                    <a:pt x="2922" y="3720"/>
                  </a:lnTo>
                  <a:lnTo>
                    <a:pt x="3023" y="3663"/>
                  </a:lnTo>
                  <a:lnTo>
                    <a:pt x="3119" y="3601"/>
                  </a:lnTo>
                  <a:lnTo>
                    <a:pt x="3211" y="3533"/>
                  </a:lnTo>
                  <a:lnTo>
                    <a:pt x="3300" y="3460"/>
                  </a:lnTo>
                  <a:lnTo>
                    <a:pt x="3383" y="3380"/>
                  </a:lnTo>
                  <a:lnTo>
                    <a:pt x="3461" y="3297"/>
                  </a:lnTo>
                  <a:lnTo>
                    <a:pt x="3534" y="3209"/>
                  </a:lnTo>
                  <a:lnTo>
                    <a:pt x="3603" y="3117"/>
                  </a:lnTo>
                  <a:lnTo>
                    <a:pt x="3665" y="3020"/>
                  </a:lnTo>
                  <a:lnTo>
                    <a:pt x="3722" y="2920"/>
                  </a:lnTo>
                  <a:lnTo>
                    <a:pt x="3771" y="2815"/>
                  </a:lnTo>
                  <a:lnTo>
                    <a:pt x="3816" y="2707"/>
                  </a:lnTo>
                  <a:lnTo>
                    <a:pt x="3853" y="2597"/>
                  </a:lnTo>
                  <a:lnTo>
                    <a:pt x="3884" y="2482"/>
                  </a:lnTo>
                  <a:lnTo>
                    <a:pt x="3908" y="2367"/>
                  </a:lnTo>
                  <a:lnTo>
                    <a:pt x="3924" y="2248"/>
                  </a:lnTo>
                  <a:lnTo>
                    <a:pt x="3933" y="2126"/>
                  </a:lnTo>
                  <a:lnTo>
                    <a:pt x="3231" y="2126"/>
                  </a:lnTo>
                  <a:close/>
                  <a:moveTo>
                    <a:pt x="1029" y="2126"/>
                  </a:moveTo>
                  <a:lnTo>
                    <a:pt x="1034" y="2256"/>
                  </a:lnTo>
                  <a:lnTo>
                    <a:pt x="1046" y="2383"/>
                  </a:lnTo>
                  <a:lnTo>
                    <a:pt x="1061" y="2508"/>
                  </a:lnTo>
                  <a:lnTo>
                    <a:pt x="1079" y="2631"/>
                  </a:lnTo>
                  <a:lnTo>
                    <a:pt x="1104" y="2752"/>
                  </a:lnTo>
                  <a:lnTo>
                    <a:pt x="1133" y="2867"/>
                  </a:lnTo>
                  <a:lnTo>
                    <a:pt x="1166" y="2980"/>
                  </a:lnTo>
                  <a:lnTo>
                    <a:pt x="1203" y="3090"/>
                  </a:lnTo>
                  <a:lnTo>
                    <a:pt x="1244" y="3194"/>
                  </a:lnTo>
                  <a:lnTo>
                    <a:pt x="1290" y="3293"/>
                  </a:lnTo>
                  <a:lnTo>
                    <a:pt x="1341" y="3389"/>
                  </a:lnTo>
                  <a:lnTo>
                    <a:pt x="1390" y="3468"/>
                  </a:lnTo>
                  <a:lnTo>
                    <a:pt x="1439" y="3543"/>
                  </a:lnTo>
                  <a:lnTo>
                    <a:pt x="1493" y="3611"/>
                  </a:lnTo>
                  <a:lnTo>
                    <a:pt x="1546" y="3672"/>
                  </a:lnTo>
                  <a:lnTo>
                    <a:pt x="1603" y="3727"/>
                  </a:lnTo>
                  <a:lnTo>
                    <a:pt x="1660" y="3775"/>
                  </a:lnTo>
                  <a:lnTo>
                    <a:pt x="1720" y="3817"/>
                  </a:lnTo>
                  <a:lnTo>
                    <a:pt x="1780" y="3851"/>
                  </a:lnTo>
                  <a:lnTo>
                    <a:pt x="1842" y="3878"/>
                  </a:lnTo>
                  <a:lnTo>
                    <a:pt x="1904" y="3899"/>
                  </a:lnTo>
                  <a:lnTo>
                    <a:pt x="1967" y="3912"/>
                  </a:lnTo>
                  <a:lnTo>
                    <a:pt x="1967" y="3519"/>
                  </a:lnTo>
                  <a:lnTo>
                    <a:pt x="1948" y="3502"/>
                  </a:lnTo>
                  <a:lnTo>
                    <a:pt x="1925" y="3480"/>
                  </a:lnTo>
                  <a:lnTo>
                    <a:pt x="1899" y="3455"/>
                  </a:lnTo>
                  <a:lnTo>
                    <a:pt x="1871" y="3426"/>
                  </a:lnTo>
                  <a:lnTo>
                    <a:pt x="1842" y="3394"/>
                  </a:lnTo>
                  <a:lnTo>
                    <a:pt x="1812" y="3359"/>
                  </a:lnTo>
                  <a:lnTo>
                    <a:pt x="1782" y="3322"/>
                  </a:lnTo>
                  <a:lnTo>
                    <a:pt x="1753" y="3282"/>
                  </a:lnTo>
                  <a:lnTo>
                    <a:pt x="1726" y="3240"/>
                  </a:lnTo>
                  <a:lnTo>
                    <a:pt x="1700" y="3195"/>
                  </a:lnTo>
                  <a:lnTo>
                    <a:pt x="1678" y="3150"/>
                  </a:lnTo>
                  <a:lnTo>
                    <a:pt x="1659" y="3103"/>
                  </a:lnTo>
                  <a:lnTo>
                    <a:pt x="1645" y="3056"/>
                  </a:lnTo>
                  <a:lnTo>
                    <a:pt x="1635" y="3008"/>
                  </a:lnTo>
                  <a:lnTo>
                    <a:pt x="1633" y="2959"/>
                  </a:lnTo>
                  <a:lnTo>
                    <a:pt x="1637" y="2906"/>
                  </a:lnTo>
                  <a:lnTo>
                    <a:pt x="1647" y="2854"/>
                  </a:lnTo>
                  <a:lnTo>
                    <a:pt x="1663" y="2804"/>
                  </a:lnTo>
                  <a:lnTo>
                    <a:pt x="1685" y="2758"/>
                  </a:lnTo>
                  <a:lnTo>
                    <a:pt x="1712" y="2715"/>
                  </a:lnTo>
                  <a:lnTo>
                    <a:pt x="1746" y="2676"/>
                  </a:lnTo>
                  <a:lnTo>
                    <a:pt x="1783" y="2641"/>
                  </a:lnTo>
                  <a:lnTo>
                    <a:pt x="1824" y="2612"/>
                  </a:lnTo>
                  <a:lnTo>
                    <a:pt x="1869" y="2587"/>
                  </a:lnTo>
                  <a:lnTo>
                    <a:pt x="1916" y="2568"/>
                  </a:lnTo>
                  <a:lnTo>
                    <a:pt x="1967" y="2554"/>
                  </a:lnTo>
                  <a:lnTo>
                    <a:pt x="1967" y="2126"/>
                  </a:lnTo>
                  <a:lnTo>
                    <a:pt x="1029" y="2126"/>
                  </a:lnTo>
                  <a:close/>
                  <a:moveTo>
                    <a:pt x="165" y="2126"/>
                  </a:moveTo>
                  <a:lnTo>
                    <a:pt x="174" y="2248"/>
                  </a:lnTo>
                  <a:lnTo>
                    <a:pt x="190" y="2367"/>
                  </a:lnTo>
                  <a:lnTo>
                    <a:pt x="214" y="2482"/>
                  </a:lnTo>
                  <a:lnTo>
                    <a:pt x="245" y="2597"/>
                  </a:lnTo>
                  <a:lnTo>
                    <a:pt x="282" y="2707"/>
                  </a:lnTo>
                  <a:lnTo>
                    <a:pt x="327" y="2815"/>
                  </a:lnTo>
                  <a:lnTo>
                    <a:pt x="376" y="2920"/>
                  </a:lnTo>
                  <a:lnTo>
                    <a:pt x="433" y="3020"/>
                  </a:lnTo>
                  <a:lnTo>
                    <a:pt x="495" y="3117"/>
                  </a:lnTo>
                  <a:lnTo>
                    <a:pt x="564" y="3209"/>
                  </a:lnTo>
                  <a:lnTo>
                    <a:pt x="637" y="3297"/>
                  </a:lnTo>
                  <a:lnTo>
                    <a:pt x="715" y="3380"/>
                  </a:lnTo>
                  <a:lnTo>
                    <a:pt x="798" y="3460"/>
                  </a:lnTo>
                  <a:lnTo>
                    <a:pt x="887" y="3533"/>
                  </a:lnTo>
                  <a:lnTo>
                    <a:pt x="979" y="3601"/>
                  </a:lnTo>
                  <a:lnTo>
                    <a:pt x="1075" y="3663"/>
                  </a:lnTo>
                  <a:lnTo>
                    <a:pt x="1176" y="3720"/>
                  </a:lnTo>
                  <a:lnTo>
                    <a:pt x="1279" y="3770"/>
                  </a:lnTo>
                  <a:lnTo>
                    <a:pt x="1387" y="3815"/>
                  </a:lnTo>
                  <a:lnTo>
                    <a:pt x="1498" y="3852"/>
                  </a:lnTo>
                  <a:lnTo>
                    <a:pt x="1433" y="3790"/>
                  </a:lnTo>
                  <a:lnTo>
                    <a:pt x="1371" y="3720"/>
                  </a:lnTo>
                  <a:lnTo>
                    <a:pt x="1310" y="3643"/>
                  </a:lnTo>
                  <a:lnTo>
                    <a:pt x="1253" y="3559"/>
                  </a:lnTo>
                  <a:lnTo>
                    <a:pt x="1198" y="3468"/>
                  </a:lnTo>
                  <a:lnTo>
                    <a:pt x="1145" y="3368"/>
                  </a:lnTo>
                  <a:lnTo>
                    <a:pt x="1095" y="3261"/>
                  </a:lnTo>
                  <a:lnTo>
                    <a:pt x="1052" y="3149"/>
                  </a:lnTo>
                  <a:lnTo>
                    <a:pt x="1011" y="3034"/>
                  </a:lnTo>
                  <a:lnTo>
                    <a:pt x="976" y="2913"/>
                  </a:lnTo>
                  <a:lnTo>
                    <a:pt x="945" y="2789"/>
                  </a:lnTo>
                  <a:lnTo>
                    <a:pt x="919" y="2662"/>
                  </a:lnTo>
                  <a:lnTo>
                    <a:pt x="898" y="2532"/>
                  </a:lnTo>
                  <a:lnTo>
                    <a:pt x="883" y="2399"/>
                  </a:lnTo>
                  <a:lnTo>
                    <a:pt x="872" y="2264"/>
                  </a:lnTo>
                  <a:lnTo>
                    <a:pt x="867" y="2126"/>
                  </a:lnTo>
                  <a:lnTo>
                    <a:pt x="165" y="2126"/>
                  </a:lnTo>
                  <a:close/>
                  <a:moveTo>
                    <a:pt x="3670" y="857"/>
                  </a:moveTo>
                  <a:lnTo>
                    <a:pt x="3629" y="861"/>
                  </a:lnTo>
                  <a:lnTo>
                    <a:pt x="3591" y="869"/>
                  </a:lnTo>
                  <a:lnTo>
                    <a:pt x="3555" y="885"/>
                  </a:lnTo>
                  <a:lnTo>
                    <a:pt x="3523" y="905"/>
                  </a:lnTo>
                  <a:lnTo>
                    <a:pt x="3493" y="930"/>
                  </a:lnTo>
                  <a:lnTo>
                    <a:pt x="3468" y="959"/>
                  </a:lnTo>
                  <a:lnTo>
                    <a:pt x="3449" y="992"/>
                  </a:lnTo>
                  <a:lnTo>
                    <a:pt x="3434" y="1027"/>
                  </a:lnTo>
                  <a:lnTo>
                    <a:pt x="3424" y="1065"/>
                  </a:lnTo>
                  <a:lnTo>
                    <a:pt x="3420" y="1106"/>
                  </a:lnTo>
                  <a:lnTo>
                    <a:pt x="3424" y="1146"/>
                  </a:lnTo>
                  <a:lnTo>
                    <a:pt x="3434" y="1186"/>
                  </a:lnTo>
                  <a:lnTo>
                    <a:pt x="3450" y="1227"/>
                  </a:lnTo>
                  <a:lnTo>
                    <a:pt x="3471" y="1269"/>
                  </a:lnTo>
                  <a:lnTo>
                    <a:pt x="3494" y="1309"/>
                  </a:lnTo>
                  <a:lnTo>
                    <a:pt x="3522" y="1349"/>
                  </a:lnTo>
                  <a:lnTo>
                    <a:pt x="3550" y="1387"/>
                  </a:lnTo>
                  <a:lnTo>
                    <a:pt x="3581" y="1423"/>
                  </a:lnTo>
                  <a:lnTo>
                    <a:pt x="3611" y="1457"/>
                  </a:lnTo>
                  <a:lnTo>
                    <a:pt x="3641" y="1488"/>
                  </a:lnTo>
                  <a:lnTo>
                    <a:pt x="3670" y="1515"/>
                  </a:lnTo>
                  <a:lnTo>
                    <a:pt x="3697" y="1488"/>
                  </a:lnTo>
                  <a:lnTo>
                    <a:pt x="3727" y="1457"/>
                  </a:lnTo>
                  <a:lnTo>
                    <a:pt x="3758" y="1423"/>
                  </a:lnTo>
                  <a:lnTo>
                    <a:pt x="3788" y="1387"/>
                  </a:lnTo>
                  <a:lnTo>
                    <a:pt x="3817" y="1349"/>
                  </a:lnTo>
                  <a:lnTo>
                    <a:pt x="3845" y="1309"/>
                  </a:lnTo>
                  <a:lnTo>
                    <a:pt x="3868" y="1268"/>
                  </a:lnTo>
                  <a:lnTo>
                    <a:pt x="3889" y="1227"/>
                  </a:lnTo>
                  <a:lnTo>
                    <a:pt x="3904" y="1186"/>
                  </a:lnTo>
                  <a:lnTo>
                    <a:pt x="3914" y="1146"/>
                  </a:lnTo>
                  <a:lnTo>
                    <a:pt x="3918" y="1106"/>
                  </a:lnTo>
                  <a:lnTo>
                    <a:pt x="3915" y="1065"/>
                  </a:lnTo>
                  <a:lnTo>
                    <a:pt x="3906" y="1027"/>
                  </a:lnTo>
                  <a:lnTo>
                    <a:pt x="3891" y="992"/>
                  </a:lnTo>
                  <a:lnTo>
                    <a:pt x="3871" y="959"/>
                  </a:lnTo>
                  <a:lnTo>
                    <a:pt x="3846" y="930"/>
                  </a:lnTo>
                  <a:lnTo>
                    <a:pt x="3816" y="905"/>
                  </a:lnTo>
                  <a:lnTo>
                    <a:pt x="3784" y="885"/>
                  </a:lnTo>
                  <a:lnTo>
                    <a:pt x="3748" y="869"/>
                  </a:lnTo>
                  <a:lnTo>
                    <a:pt x="3709" y="861"/>
                  </a:lnTo>
                  <a:lnTo>
                    <a:pt x="3670" y="857"/>
                  </a:lnTo>
                  <a:close/>
                  <a:moveTo>
                    <a:pt x="1481" y="776"/>
                  </a:moveTo>
                  <a:lnTo>
                    <a:pt x="1442" y="779"/>
                  </a:lnTo>
                  <a:lnTo>
                    <a:pt x="1403" y="789"/>
                  </a:lnTo>
                  <a:lnTo>
                    <a:pt x="1367" y="803"/>
                  </a:lnTo>
                  <a:lnTo>
                    <a:pt x="1335" y="823"/>
                  </a:lnTo>
                  <a:lnTo>
                    <a:pt x="1305" y="848"/>
                  </a:lnTo>
                  <a:lnTo>
                    <a:pt x="1280" y="878"/>
                  </a:lnTo>
                  <a:lnTo>
                    <a:pt x="1260" y="910"/>
                  </a:lnTo>
                  <a:lnTo>
                    <a:pt x="1246" y="946"/>
                  </a:lnTo>
                  <a:lnTo>
                    <a:pt x="1236" y="985"/>
                  </a:lnTo>
                  <a:lnTo>
                    <a:pt x="1233" y="1025"/>
                  </a:lnTo>
                  <a:lnTo>
                    <a:pt x="1237" y="1064"/>
                  </a:lnTo>
                  <a:lnTo>
                    <a:pt x="1247" y="1105"/>
                  </a:lnTo>
                  <a:lnTo>
                    <a:pt x="1262" y="1146"/>
                  </a:lnTo>
                  <a:lnTo>
                    <a:pt x="1283" y="1187"/>
                  </a:lnTo>
                  <a:lnTo>
                    <a:pt x="1306" y="1228"/>
                  </a:lnTo>
                  <a:lnTo>
                    <a:pt x="1334" y="1268"/>
                  </a:lnTo>
                  <a:lnTo>
                    <a:pt x="1364" y="1305"/>
                  </a:lnTo>
                  <a:lnTo>
                    <a:pt x="1393" y="1341"/>
                  </a:lnTo>
                  <a:lnTo>
                    <a:pt x="1424" y="1376"/>
                  </a:lnTo>
                  <a:lnTo>
                    <a:pt x="1454" y="1406"/>
                  </a:lnTo>
                  <a:lnTo>
                    <a:pt x="1481" y="1434"/>
                  </a:lnTo>
                  <a:lnTo>
                    <a:pt x="1510" y="1406"/>
                  </a:lnTo>
                  <a:lnTo>
                    <a:pt x="1540" y="1376"/>
                  </a:lnTo>
                  <a:lnTo>
                    <a:pt x="1570" y="1341"/>
                  </a:lnTo>
                  <a:lnTo>
                    <a:pt x="1599" y="1305"/>
                  </a:lnTo>
                  <a:lnTo>
                    <a:pt x="1629" y="1267"/>
                  </a:lnTo>
                  <a:lnTo>
                    <a:pt x="1657" y="1227"/>
                  </a:lnTo>
                  <a:lnTo>
                    <a:pt x="1680" y="1187"/>
                  </a:lnTo>
                  <a:lnTo>
                    <a:pt x="1701" y="1146"/>
                  </a:lnTo>
                  <a:lnTo>
                    <a:pt x="1717" y="1104"/>
                  </a:lnTo>
                  <a:lnTo>
                    <a:pt x="1727" y="1064"/>
                  </a:lnTo>
                  <a:lnTo>
                    <a:pt x="1731" y="1025"/>
                  </a:lnTo>
                  <a:lnTo>
                    <a:pt x="1727" y="985"/>
                  </a:lnTo>
                  <a:lnTo>
                    <a:pt x="1717" y="946"/>
                  </a:lnTo>
                  <a:lnTo>
                    <a:pt x="1703" y="910"/>
                  </a:lnTo>
                  <a:lnTo>
                    <a:pt x="1683" y="878"/>
                  </a:lnTo>
                  <a:lnTo>
                    <a:pt x="1658" y="848"/>
                  </a:lnTo>
                  <a:lnTo>
                    <a:pt x="1628" y="823"/>
                  </a:lnTo>
                  <a:lnTo>
                    <a:pt x="1596" y="803"/>
                  </a:lnTo>
                  <a:lnTo>
                    <a:pt x="1560" y="789"/>
                  </a:lnTo>
                  <a:lnTo>
                    <a:pt x="1522" y="779"/>
                  </a:lnTo>
                  <a:lnTo>
                    <a:pt x="1481" y="776"/>
                  </a:lnTo>
                  <a:close/>
                  <a:moveTo>
                    <a:pt x="1498" y="246"/>
                  </a:moveTo>
                  <a:lnTo>
                    <a:pt x="1387" y="283"/>
                  </a:lnTo>
                  <a:lnTo>
                    <a:pt x="1280" y="327"/>
                  </a:lnTo>
                  <a:lnTo>
                    <a:pt x="1176" y="378"/>
                  </a:lnTo>
                  <a:lnTo>
                    <a:pt x="1077" y="433"/>
                  </a:lnTo>
                  <a:lnTo>
                    <a:pt x="980" y="497"/>
                  </a:lnTo>
                  <a:lnTo>
                    <a:pt x="888" y="564"/>
                  </a:lnTo>
                  <a:lnTo>
                    <a:pt x="801" y="637"/>
                  </a:lnTo>
                  <a:lnTo>
                    <a:pt x="718" y="715"/>
                  </a:lnTo>
                  <a:lnTo>
                    <a:pt x="638" y="798"/>
                  </a:lnTo>
                  <a:lnTo>
                    <a:pt x="566" y="885"/>
                  </a:lnTo>
                  <a:lnTo>
                    <a:pt x="498" y="979"/>
                  </a:lnTo>
                  <a:lnTo>
                    <a:pt x="436" y="1074"/>
                  </a:lnTo>
                  <a:lnTo>
                    <a:pt x="379" y="1175"/>
                  </a:lnTo>
                  <a:lnTo>
                    <a:pt x="328" y="1278"/>
                  </a:lnTo>
                  <a:lnTo>
                    <a:pt x="284" y="1385"/>
                  </a:lnTo>
                  <a:lnTo>
                    <a:pt x="246" y="1495"/>
                  </a:lnTo>
                  <a:lnTo>
                    <a:pt x="215" y="1608"/>
                  </a:lnTo>
                  <a:lnTo>
                    <a:pt x="191" y="1725"/>
                  </a:lnTo>
                  <a:lnTo>
                    <a:pt x="175" y="1843"/>
                  </a:lnTo>
                  <a:lnTo>
                    <a:pt x="165" y="1963"/>
                  </a:lnTo>
                  <a:lnTo>
                    <a:pt x="867" y="1963"/>
                  </a:lnTo>
                  <a:lnTo>
                    <a:pt x="872" y="1827"/>
                  </a:lnTo>
                  <a:lnTo>
                    <a:pt x="883" y="1693"/>
                  </a:lnTo>
                  <a:lnTo>
                    <a:pt x="899" y="1561"/>
                  </a:lnTo>
                  <a:lnTo>
                    <a:pt x="920" y="1431"/>
                  </a:lnTo>
                  <a:lnTo>
                    <a:pt x="946" y="1305"/>
                  </a:lnTo>
                  <a:lnTo>
                    <a:pt x="976" y="1182"/>
                  </a:lnTo>
                  <a:lnTo>
                    <a:pt x="1012" y="1062"/>
                  </a:lnTo>
                  <a:lnTo>
                    <a:pt x="1052" y="948"/>
                  </a:lnTo>
                  <a:lnTo>
                    <a:pt x="1097" y="836"/>
                  </a:lnTo>
                  <a:lnTo>
                    <a:pt x="1145" y="730"/>
                  </a:lnTo>
                  <a:lnTo>
                    <a:pt x="1198" y="630"/>
                  </a:lnTo>
                  <a:lnTo>
                    <a:pt x="1253" y="539"/>
                  </a:lnTo>
                  <a:lnTo>
                    <a:pt x="1310" y="455"/>
                  </a:lnTo>
                  <a:lnTo>
                    <a:pt x="1371" y="378"/>
                  </a:lnTo>
                  <a:lnTo>
                    <a:pt x="1433" y="308"/>
                  </a:lnTo>
                  <a:lnTo>
                    <a:pt x="1498" y="246"/>
                  </a:lnTo>
                  <a:close/>
                  <a:moveTo>
                    <a:pt x="2600" y="246"/>
                  </a:moveTo>
                  <a:lnTo>
                    <a:pt x="2665" y="308"/>
                  </a:lnTo>
                  <a:lnTo>
                    <a:pt x="2727" y="378"/>
                  </a:lnTo>
                  <a:lnTo>
                    <a:pt x="2788" y="455"/>
                  </a:lnTo>
                  <a:lnTo>
                    <a:pt x="2845" y="539"/>
                  </a:lnTo>
                  <a:lnTo>
                    <a:pt x="2900" y="630"/>
                  </a:lnTo>
                  <a:lnTo>
                    <a:pt x="2953" y="730"/>
                  </a:lnTo>
                  <a:lnTo>
                    <a:pt x="3001" y="836"/>
                  </a:lnTo>
                  <a:lnTo>
                    <a:pt x="3046" y="948"/>
                  </a:lnTo>
                  <a:lnTo>
                    <a:pt x="3086" y="1062"/>
                  </a:lnTo>
                  <a:lnTo>
                    <a:pt x="3122" y="1182"/>
                  </a:lnTo>
                  <a:lnTo>
                    <a:pt x="3152" y="1305"/>
                  </a:lnTo>
                  <a:lnTo>
                    <a:pt x="3178" y="1431"/>
                  </a:lnTo>
                  <a:lnTo>
                    <a:pt x="3199" y="1561"/>
                  </a:lnTo>
                  <a:lnTo>
                    <a:pt x="3215" y="1693"/>
                  </a:lnTo>
                  <a:lnTo>
                    <a:pt x="3226" y="1827"/>
                  </a:lnTo>
                  <a:lnTo>
                    <a:pt x="3231" y="1963"/>
                  </a:lnTo>
                  <a:lnTo>
                    <a:pt x="3933" y="1963"/>
                  </a:lnTo>
                  <a:lnTo>
                    <a:pt x="3925" y="1858"/>
                  </a:lnTo>
                  <a:lnTo>
                    <a:pt x="3912" y="1752"/>
                  </a:lnTo>
                  <a:lnTo>
                    <a:pt x="3892" y="1649"/>
                  </a:lnTo>
                  <a:lnTo>
                    <a:pt x="3867" y="1547"/>
                  </a:lnTo>
                  <a:lnTo>
                    <a:pt x="3842" y="1575"/>
                  </a:lnTo>
                  <a:lnTo>
                    <a:pt x="3817" y="1599"/>
                  </a:lnTo>
                  <a:lnTo>
                    <a:pt x="3795" y="1622"/>
                  </a:lnTo>
                  <a:lnTo>
                    <a:pt x="3774" y="1642"/>
                  </a:lnTo>
                  <a:lnTo>
                    <a:pt x="3755" y="1658"/>
                  </a:lnTo>
                  <a:lnTo>
                    <a:pt x="3740" y="1671"/>
                  </a:lnTo>
                  <a:lnTo>
                    <a:pt x="3729" y="1681"/>
                  </a:lnTo>
                  <a:lnTo>
                    <a:pt x="3722" y="1688"/>
                  </a:lnTo>
                  <a:lnTo>
                    <a:pt x="3706" y="1698"/>
                  </a:lnTo>
                  <a:lnTo>
                    <a:pt x="3688" y="1704"/>
                  </a:lnTo>
                  <a:lnTo>
                    <a:pt x="3670" y="1706"/>
                  </a:lnTo>
                  <a:lnTo>
                    <a:pt x="3651" y="1704"/>
                  </a:lnTo>
                  <a:lnTo>
                    <a:pt x="3634" y="1698"/>
                  </a:lnTo>
                  <a:lnTo>
                    <a:pt x="3617" y="1688"/>
                  </a:lnTo>
                  <a:lnTo>
                    <a:pt x="3609" y="1680"/>
                  </a:lnTo>
                  <a:lnTo>
                    <a:pt x="3595" y="1669"/>
                  </a:lnTo>
                  <a:lnTo>
                    <a:pt x="3578" y="1653"/>
                  </a:lnTo>
                  <a:lnTo>
                    <a:pt x="3558" y="1634"/>
                  </a:lnTo>
                  <a:lnTo>
                    <a:pt x="3534" y="1612"/>
                  </a:lnTo>
                  <a:lnTo>
                    <a:pt x="3508" y="1586"/>
                  </a:lnTo>
                  <a:lnTo>
                    <a:pt x="3481" y="1556"/>
                  </a:lnTo>
                  <a:lnTo>
                    <a:pt x="3452" y="1525"/>
                  </a:lnTo>
                  <a:lnTo>
                    <a:pt x="3424" y="1490"/>
                  </a:lnTo>
                  <a:lnTo>
                    <a:pt x="3395" y="1453"/>
                  </a:lnTo>
                  <a:lnTo>
                    <a:pt x="3368" y="1414"/>
                  </a:lnTo>
                  <a:lnTo>
                    <a:pt x="3343" y="1373"/>
                  </a:lnTo>
                  <a:lnTo>
                    <a:pt x="3319" y="1332"/>
                  </a:lnTo>
                  <a:lnTo>
                    <a:pt x="3298" y="1288"/>
                  </a:lnTo>
                  <a:lnTo>
                    <a:pt x="3281" y="1244"/>
                  </a:lnTo>
                  <a:lnTo>
                    <a:pt x="3268" y="1198"/>
                  </a:lnTo>
                  <a:lnTo>
                    <a:pt x="3260" y="1152"/>
                  </a:lnTo>
                  <a:lnTo>
                    <a:pt x="3257" y="1106"/>
                  </a:lnTo>
                  <a:lnTo>
                    <a:pt x="3260" y="1054"/>
                  </a:lnTo>
                  <a:lnTo>
                    <a:pt x="3270" y="1005"/>
                  </a:lnTo>
                  <a:lnTo>
                    <a:pt x="3285" y="957"/>
                  </a:lnTo>
                  <a:lnTo>
                    <a:pt x="3306" y="913"/>
                  </a:lnTo>
                  <a:lnTo>
                    <a:pt x="3331" y="872"/>
                  </a:lnTo>
                  <a:lnTo>
                    <a:pt x="3360" y="833"/>
                  </a:lnTo>
                  <a:lnTo>
                    <a:pt x="3395" y="798"/>
                  </a:lnTo>
                  <a:lnTo>
                    <a:pt x="3434" y="769"/>
                  </a:lnTo>
                  <a:lnTo>
                    <a:pt x="3354" y="689"/>
                  </a:lnTo>
                  <a:lnTo>
                    <a:pt x="3272" y="613"/>
                  </a:lnTo>
                  <a:lnTo>
                    <a:pt x="3185" y="544"/>
                  </a:lnTo>
                  <a:lnTo>
                    <a:pt x="3096" y="481"/>
                  </a:lnTo>
                  <a:lnTo>
                    <a:pt x="3003" y="422"/>
                  </a:lnTo>
                  <a:lnTo>
                    <a:pt x="2906" y="369"/>
                  </a:lnTo>
                  <a:lnTo>
                    <a:pt x="2807" y="322"/>
                  </a:lnTo>
                  <a:lnTo>
                    <a:pt x="2705" y="281"/>
                  </a:lnTo>
                  <a:lnTo>
                    <a:pt x="2600" y="246"/>
                  </a:lnTo>
                  <a:close/>
                  <a:moveTo>
                    <a:pt x="2131" y="186"/>
                  </a:moveTo>
                  <a:lnTo>
                    <a:pt x="2131" y="2556"/>
                  </a:lnTo>
                  <a:lnTo>
                    <a:pt x="2181" y="2569"/>
                  </a:lnTo>
                  <a:lnTo>
                    <a:pt x="2227" y="2589"/>
                  </a:lnTo>
                  <a:lnTo>
                    <a:pt x="2271" y="2614"/>
                  </a:lnTo>
                  <a:lnTo>
                    <a:pt x="2311" y="2645"/>
                  </a:lnTo>
                  <a:lnTo>
                    <a:pt x="2347" y="2680"/>
                  </a:lnTo>
                  <a:lnTo>
                    <a:pt x="2379" y="2718"/>
                  </a:lnTo>
                  <a:lnTo>
                    <a:pt x="2407" y="2761"/>
                  </a:lnTo>
                  <a:lnTo>
                    <a:pt x="2428" y="2807"/>
                  </a:lnTo>
                  <a:lnTo>
                    <a:pt x="2444" y="2855"/>
                  </a:lnTo>
                  <a:lnTo>
                    <a:pt x="2454" y="2906"/>
                  </a:lnTo>
                  <a:lnTo>
                    <a:pt x="2458" y="2959"/>
                  </a:lnTo>
                  <a:lnTo>
                    <a:pt x="2454" y="3010"/>
                  </a:lnTo>
                  <a:lnTo>
                    <a:pt x="2444" y="3060"/>
                  </a:lnTo>
                  <a:lnTo>
                    <a:pt x="2429" y="3110"/>
                  </a:lnTo>
                  <a:lnTo>
                    <a:pt x="2409" y="3158"/>
                  </a:lnTo>
                  <a:lnTo>
                    <a:pt x="2384" y="3205"/>
                  </a:lnTo>
                  <a:lnTo>
                    <a:pt x="2358" y="3250"/>
                  </a:lnTo>
                  <a:lnTo>
                    <a:pt x="2328" y="3293"/>
                  </a:lnTo>
                  <a:lnTo>
                    <a:pt x="2299" y="3334"/>
                  </a:lnTo>
                  <a:lnTo>
                    <a:pt x="2268" y="3372"/>
                  </a:lnTo>
                  <a:lnTo>
                    <a:pt x="2237" y="3408"/>
                  </a:lnTo>
                  <a:lnTo>
                    <a:pt x="2205" y="3439"/>
                  </a:lnTo>
                  <a:lnTo>
                    <a:pt x="2178" y="3467"/>
                  </a:lnTo>
                  <a:lnTo>
                    <a:pt x="2152" y="3492"/>
                  </a:lnTo>
                  <a:lnTo>
                    <a:pt x="2131" y="3512"/>
                  </a:lnTo>
                  <a:lnTo>
                    <a:pt x="2131" y="3912"/>
                  </a:lnTo>
                  <a:lnTo>
                    <a:pt x="2194" y="3899"/>
                  </a:lnTo>
                  <a:lnTo>
                    <a:pt x="2256" y="3878"/>
                  </a:lnTo>
                  <a:lnTo>
                    <a:pt x="2318" y="3851"/>
                  </a:lnTo>
                  <a:lnTo>
                    <a:pt x="2378" y="3817"/>
                  </a:lnTo>
                  <a:lnTo>
                    <a:pt x="2438" y="3775"/>
                  </a:lnTo>
                  <a:lnTo>
                    <a:pt x="2495" y="3727"/>
                  </a:lnTo>
                  <a:lnTo>
                    <a:pt x="2552" y="3672"/>
                  </a:lnTo>
                  <a:lnTo>
                    <a:pt x="2605" y="3611"/>
                  </a:lnTo>
                  <a:lnTo>
                    <a:pt x="2659" y="3543"/>
                  </a:lnTo>
                  <a:lnTo>
                    <a:pt x="2708" y="3468"/>
                  </a:lnTo>
                  <a:lnTo>
                    <a:pt x="2757" y="3389"/>
                  </a:lnTo>
                  <a:lnTo>
                    <a:pt x="2808" y="3293"/>
                  </a:lnTo>
                  <a:lnTo>
                    <a:pt x="2854" y="3194"/>
                  </a:lnTo>
                  <a:lnTo>
                    <a:pt x="2895" y="3090"/>
                  </a:lnTo>
                  <a:lnTo>
                    <a:pt x="2932" y="2980"/>
                  </a:lnTo>
                  <a:lnTo>
                    <a:pt x="2965" y="2867"/>
                  </a:lnTo>
                  <a:lnTo>
                    <a:pt x="2994" y="2752"/>
                  </a:lnTo>
                  <a:lnTo>
                    <a:pt x="3019" y="2631"/>
                  </a:lnTo>
                  <a:lnTo>
                    <a:pt x="3037" y="2508"/>
                  </a:lnTo>
                  <a:lnTo>
                    <a:pt x="3052" y="2383"/>
                  </a:lnTo>
                  <a:lnTo>
                    <a:pt x="3064" y="2256"/>
                  </a:lnTo>
                  <a:lnTo>
                    <a:pt x="3069" y="2126"/>
                  </a:lnTo>
                  <a:lnTo>
                    <a:pt x="2686" y="2126"/>
                  </a:lnTo>
                  <a:lnTo>
                    <a:pt x="2664" y="2124"/>
                  </a:lnTo>
                  <a:lnTo>
                    <a:pt x="2645" y="2115"/>
                  </a:lnTo>
                  <a:lnTo>
                    <a:pt x="2628" y="2102"/>
                  </a:lnTo>
                  <a:lnTo>
                    <a:pt x="2615" y="2086"/>
                  </a:lnTo>
                  <a:lnTo>
                    <a:pt x="2607" y="2066"/>
                  </a:lnTo>
                  <a:lnTo>
                    <a:pt x="2604" y="2045"/>
                  </a:lnTo>
                  <a:lnTo>
                    <a:pt x="2607" y="2023"/>
                  </a:lnTo>
                  <a:lnTo>
                    <a:pt x="2615" y="2004"/>
                  </a:lnTo>
                  <a:lnTo>
                    <a:pt x="2628" y="1987"/>
                  </a:lnTo>
                  <a:lnTo>
                    <a:pt x="2645" y="1974"/>
                  </a:lnTo>
                  <a:lnTo>
                    <a:pt x="2664" y="1966"/>
                  </a:lnTo>
                  <a:lnTo>
                    <a:pt x="2686" y="1963"/>
                  </a:lnTo>
                  <a:lnTo>
                    <a:pt x="3069" y="1963"/>
                  </a:lnTo>
                  <a:lnTo>
                    <a:pt x="3062" y="1834"/>
                  </a:lnTo>
                  <a:lnTo>
                    <a:pt x="3052" y="1708"/>
                  </a:lnTo>
                  <a:lnTo>
                    <a:pt x="3037" y="1583"/>
                  </a:lnTo>
                  <a:lnTo>
                    <a:pt x="3018" y="1462"/>
                  </a:lnTo>
                  <a:lnTo>
                    <a:pt x="2993" y="1342"/>
                  </a:lnTo>
                  <a:lnTo>
                    <a:pt x="2964" y="1227"/>
                  </a:lnTo>
                  <a:lnTo>
                    <a:pt x="2932" y="1115"/>
                  </a:lnTo>
                  <a:lnTo>
                    <a:pt x="2895" y="1007"/>
                  </a:lnTo>
                  <a:lnTo>
                    <a:pt x="2852" y="903"/>
                  </a:lnTo>
                  <a:lnTo>
                    <a:pt x="2807" y="803"/>
                  </a:lnTo>
                  <a:lnTo>
                    <a:pt x="2757" y="709"/>
                  </a:lnTo>
                  <a:lnTo>
                    <a:pt x="2708" y="630"/>
                  </a:lnTo>
                  <a:lnTo>
                    <a:pt x="2659" y="555"/>
                  </a:lnTo>
                  <a:lnTo>
                    <a:pt x="2605" y="487"/>
                  </a:lnTo>
                  <a:lnTo>
                    <a:pt x="2552" y="426"/>
                  </a:lnTo>
                  <a:lnTo>
                    <a:pt x="2495" y="371"/>
                  </a:lnTo>
                  <a:lnTo>
                    <a:pt x="2438" y="323"/>
                  </a:lnTo>
                  <a:lnTo>
                    <a:pt x="2378" y="281"/>
                  </a:lnTo>
                  <a:lnTo>
                    <a:pt x="2318" y="247"/>
                  </a:lnTo>
                  <a:lnTo>
                    <a:pt x="2256" y="220"/>
                  </a:lnTo>
                  <a:lnTo>
                    <a:pt x="2194" y="199"/>
                  </a:lnTo>
                  <a:lnTo>
                    <a:pt x="2131" y="186"/>
                  </a:lnTo>
                  <a:close/>
                  <a:moveTo>
                    <a:pt x="1967" y="186"/>
                  </a:moveTo>
                  <a:lnTo>
                    <a:pt x="1905" y="199"/>
                  </a:lnTo>
                  <a:lnTo>
                    <a:pt x="1843" y="219"/>
                  </a:lnTo>
                  <a:lnTo>
                    <a:pt x="1782" y="246"/>
                  </a:lnTo>
                  <a:lnTo>
                    <a:pt x="1722" y="279"/>
                  </a:lnTo>
                  <a:lnTo>
                    <a:pt x="1663" y="320"/>
                  </a:lnTo>
                  <a:lnTo>
                    <a:pt x="1606" y="368"/>
                  </a:lnTo>
                  <a:lnTo>
                    <a:pt x="1550" y="422"/>
                  </a:lnTo>
                  <a:lnTo>
                    <a:pt x="1496" y="482"/>
                  </a:lnTo>
                  <a:lnTo>
                    <a:pt x="1444" y="549"/>
                  </a:lnTo>
                  <a:lnTo>
                    <a:pt x="1393" y="622"/>
                  </a:lnTo>
                  <a:lnTo>
                    <a:pt x="1437" y="615"/>
                  </a:lnTo>
                  <a:lnTo>
                    <a:pt x="1481" y="612"/>
                  </a:lnTo>
                  <a:lnTo>
                    <a:pt x="1537" y="616"/>
                  </a:lnTo>
                  <a:lnTo>
                    <a:pt x="1591" y="627"/>
                  </a:lnTo>
                  <a:lnTo>
                    <a:pt x="1642" y="645"/>
                  </a:lnTo>
                  <a:lnTo>
                    <a:pt x="1690" y="668"/>
                  </a:lnTo>
                  <a:lnTo>
                    <a:pt x="1734" y="698"/>
                  </a:lnTo>
                  <a:lnTo>
                    <a:pt x="1773" y="733"/>
                  </a:lnTo>
                  <a:lnTo>
                    <a:pt x="1808" y="772"/>
                  </a:lnTo>
                  <a:lnTo>
                    <a:pt x="1838" y="817"/>
                  </a:lnTo>
                  <a:lnTo>
                    <a:pt x="1861" y="864"/>
                  </a:lnTo>
                  <a:lnTo>
                    <a:pt x="1879" y="915"/>
                  </a:lnTo>
                  <a:lnTo>
                    <a:pt x="1890" y="969"/>
                  </a:lnTo>
                  <a:lnTo>
                    <a:pt x="1894" y="1025"/>
                  </a:lnTo>
                  <a:lnTo>
                    <a:pt x="1891" y="1070"/>
                  </a:lnTo>
                  <a:lnTo>
                    <a:pt x="1883" y="1116"/>
                  </a:lnTo>
                  <a:lnTo>
                    <a:pt x="1870" y="1162"/>
                  </a:lnTo>
                  <a:lnTo>
                    <a:pt x="1853" y="1207"/>
                  </a:lnTo>
                  <a:lnTo>
                    <a:pt x="1832" y="1251"/>
                  </a:lnTo>
                  <a:lnTo>
                    <a:pt x="1808" y="1293"/>
                  </a:lnTo>
                  <a:lnTo>
                    <a:pt x="1783" y="1332"/>
                  </a:lnTo>
                  <a:lnTo>
                    <a:pt x="1756" y="1372"/>
                  </a:lnTo>
                  <a:lnTo>
                    <a:pt x="1727" y="1408"/>
                  </a:lnTo>
                  <a:lnTo>
                    <a:pt x="1699" y="1443"/>
                  </a:lnTo>
                  <a:lnTo>
                    <a:pt x="1670" y="1475"/>
                  </a:lnTo>
                  <a:lnTo>
                    <a:pt x="1643" y="1504"/>
                  </a:lnTo>
                  <a:lnTo>
                    <a:pt x="1617" y="1530"/>
                  </a:lnTo>
                  <a:lnTo>
                    <a:pt x="1593" y="1552"/>
                  </a:lnTo>
                  <a:lnTo>
                    <a:pt x="1573" y="1572"/>
                  </a:lnTo>
                  <a:lnTo>
                    <a:pt x="1556" y="1587"/>
                  </a:lnTo>
                  <a:lnTo>
                    <a:pt x="1542" y="1598"/>
                  </a:lnTo>
                  <a:lnTo>
                    <a:pt x="1534" y="1606"/>
                  </a:lnTo>
                  <a:lnTo>
                    <a:pt x="1518" y="1617"/>
                  </a:lnTo>
                  <a:lnTo>
                    <a:pt x="1500" y="1623"/>
                  </a:lnTo>
                  <a:lnTo>
                    <a:pt x="1481" y="1624"/>
                  </a:lnTo>
                  <a:lnTo>
                    <a:pt x="1463" y="1623"/>
                  </a:lnTo>
                  <a:lnTo>
                    <a:pt x="1445" y="1617"/>
                  </a:lnTo>
                  <a:lnTo>
                    <a:pt x="1431" y="1606"/>
                  </a:lnTo>
                  <a:lnTo>
                    <a:pt x="1422" y="1599"/>
                  </a:lnTo>
                  <a:lnTo>
                    <a:pt x="1409" y="1590"/>
                  </a:lnTo>
                  <a:lnTo>
                    <a:pt x="1395" y="1575"/>
                  </a:lnTo>
                  <a:lnTo>
                    <a:pt x="1375" y="1557"/>
                  </a:lnTo>
                  <a:lnTo>
                    <a:pt x="1354" y="1537"/>
                  </a:lnTo>
                  <a:lnTo>
                    <a:pt x="1330" y="1514"/>
                  </a:lnTo>
                  <a:lnTo>
                    <a:pt x="1305" y="1488"/>
                  </a:lnTo>
                  <a:lnTo>
                    <a:pt x="1279" y="1459"/>
                  </a:lnTo>
                  <a:lnTo>
                    <a:pt x="1252" y="1428"/>
                  </a:lnTo>
                  <a:lnTo>
                    <a:pt x="1226" y="1395"/>
                  </a:lnTo>
                  <a:lnTo>
                    <a:pt x="1200" y="1360"/>
                  </a:lnTo>
                  <a:lnTo>
                    <a:pt x="1174" y="1323"/>
                  </a:lnTo>
                  <a:lnTo>
                    <a:pt x="1150" y="1284"/>
                  </a:lnTo>
                  <a:lnTo>
                    <a:pt x="1129" y="1244"/>
                  </a:lnTo>
                  <a:lnTo>
                    <a:pt x="1101" y="1359"/>
                  </a:lnTo>
                  <a:lnTo>
                    <a:pt x="1078" y="1474"/>
                  </a:lnTo>
                  <a:lnTo>
                    <a:pt x="1059" y="1593"/>
                  </a:lnTo>
                  <a:lnTo>
                    <a:pt x="1046" y="1715"/>
                  </a:lnTo>
                  <a:lnTo>
                    <a:pt x="1036" y="1838"/>
                  </a:lnTo>
                  <a:lnTo>
                    <a:pt x="1029" y="1963"/>
                  </a:lnTo>
                  <a:lnTo>
                    <a:pt x="1967" y="1963"/>
                  </a:lnTo>
                  <a:lnTo>
                    <a:pt x="1967" y="186"/>
                  </a:lnTo>
                  <a:close/>
                  <a:moveTo>
                    <a:pt x="2049" y="0"/>
                  </a:moveTo>
                  <a:lnTo>
                    <a:pt x="2167" y="4"/>
                  </a:lnTo>
                  <a:lnTo>
                    <a:pt x="2284" y="14"/>
                  </a:lnTo>
                  <a:lnTo>
                    <a:pt x="2400" y="30"/>
                  </a:lnTo>
                  <a:lnTo>
                    <a:pt x="2513" y="53"/>
                  </a:lnTo>
                  <a:lnTo>
                    <a:pt x="2626" y="83"/>
                  </a:lnTo>
                  <a:lnTo>
                    <a:pt x="2736" y="118"/>
                  </a:lnTo>
                  <a:lnTo>
                    <a:pt x="2844" y="160"/>
                  </a:lnTo>
                  <a:lnTo>
                    <a:pt x="2949" y="207"/>
                  </a:lnTo>
                  <a:lnTo>
                    <a:pt x="3051" y="262"/>
                  </a:lnTo>
                  <a:lnTo>
                    <a:pt x="3150" y="322"/>
                  </a:lnTo>
                  <a:lnTo>
                    <a:pt x="3246" y="386"/>
                  </a:lnTo>
                  <a:lnTo>
                    <a:pt x="3339" y="457"/>
                  </a:lnTo>
                  <a:lnTo>
                    <a:pt x="3427" y="533"/>
                  </a:lnTo>
                  <a:lnTo>
                    <a:pt x="3512" y="615"/>
                  </a:lnTo>
                  <a:lnTo>
                    <a:pt x="3593" y="702"/>
                  </a:lnTo>
                  <a:lnTo>
                    <a:pt x="3630" y="695"/>
                  </a:lnTo>
                  <a:lnTo>
                    <a:pt x="3670" y="694"/>
                  </a:lnTo>
                  <a:lnTo>
                    <a:pt x="3725" y="698"/>
                  </a:lnTo>
                  <a:lnTo>
                    <a:pt x="3779" y="709"/>
                  </a:lnTo>
                  <a:lnTo>
                    <a:pt x="3830" y="726"/>
                  </a:lnTo>
                  <a:lnTo>
                    <a:pt x="3877" y="750"/>
                  </a:lnTo>
                  <a:lnTo>
                    <a:pt x="3922" y="780"/>
                  </a:lnTo>
                  <a:lnTo>
                    <a:pt x="3961" y="815"/>
                  </a:lnTo>
                  <a:lnTo>
                    <a:pt x="3996" y="854"/>
                  </a:lnTo>
                  <a:lnTo>
                    <a:pt x="4025" y="898"/>
                  </a:lnTo>
                  <a:lnTo>
                    <a:pt x="4050" y="946"/>
                  </a:lnTo>
                  <a:lnTo>
                    <a:pt x="4067" y="997"/>
                  </a:lnTo>
                  <a:lnTo>
                    <a:pt x="4078" y="1051"/>
                  </a:lnTo>
                  <a:lnTo>
                    <a:pt x="4082" y="1106"/>
                  </a:lnTo>
                  <a:lnTo>
                    <a:pt x="4077" y="1165"/>
                  </a:lnTo>
                  <a:lnTo>
                    <a:pt x="4064" y="1222"/>
                  </a:lnTo>
                  <a:lnTo>
                    <a:pt x="4045" y="1279"/>
                  </a:lnTo>
                  <a:lnTo>
                    <a:pt x="4019" y="1334"/>
                  </a:lnTo>
                  <a:lnTo>
                    <a:pt x="3989" y="1387"/>
                  </a:lnTo>
                  <a:lnTo>
                    <a:pt x="4022" y="1494"/>
                  </a:lnTo>
                  <a:lnTo>
                    <a:pt x="4050" y="1603"/>
                  </a:lnTo>
                  <a:lnTo>
                    <a:pt x="4071" y="1712"/>
                  </a:lnTo>
                  <a:lnTo>
                    <a:pt x="4086" y="1824"/>
                  </a:lnTo>
                  <a:lnTo>
                    <a:pt x="4096" y="1936"/>
                  </a:lnTo>
                  <a:lnTo>
                    <a:pt x="4098" y="2049"/>
                  </a:lnTo>
                  <a:lnTo>
                    <a:pt x="4094" y="2166"/>
                  </a:lnTo>
                  <a:lnTo>
                    <a:pt x="4086" y="2281"/>
                  </a:lnTo>
                  <a:lnTo>
                    <a:pt x="4069" y="2395"/>
                  </a:lnTo>
                  <a:lnTo>
                    <a:pt x="4047" y="2508"/>
                  </a:lnTo>
                  <a:lnTo>
                    <a:pt x="4019" y="2619"/>
                  </a:lnTo>
                  <a:lnTo>
                    <a:pt x="3984" y="2727"/>
                  </a:lnTo>
                  <a:lnTo>
                    <a:pt x="3943" y="2834"/>
                  </a:lnTo>
                  <a:lnTo>
                    <a:pt x="3897" y="2937"/>
                  </a:lnTo>
                  <a:lnTo>
                    <a:pt x="3845" y="3039"/>
                  </a:lnTo>
                  <a:lnTo>
                    <a:pt x="3786" y="3137"/>
                  </a:lnTo>
                  <a:lnTo>
                    <a:pt x="3722" y="3232"/>
                  </a:lnTo>
                  <a:lnTo>
                    <a:pt x="3653" y="3324"/>
                  </a:lnTo>
                  <a:lnTo>
                    <a:pt x="3578" y="3413"/>
                  </a:lnTo>
                  <a:lnTo>
                    <a:pt x="3498" y="3498"/>
                  </a:lnTo>
                  <a:lnTo>
                    <a:pt x="3413" y="3578"/>
                  </a:lnTo>
                  <a:lnTo>
                    <a:pt x="3324" y="3653"/>
                  </a:lnTo>
                  <a:lnTo>
                    <a:pt x="3232" y="3722"/>
                  </a:lnTo>
                  <a:lnTo>
                    <a:pt x="3137" y="3786"/>
                  </a:lnTo>
                  <a:lnTo>
                    <a:pt x="3039" y="3845"/>
                  </a:lnTo>
                  <a:lnTo>
                    <a:pt x="2937" y="3897"/>
                  </a:lnTo>
                  <a:lnTo>
                    <a:pt x="2834" y="3943"/>
                  </a:lnTo>
                  <a:lnTo>
                    <a:pt x="2727" y="3984"/>
                  </a:lnTo>
                  <a:lnTo>
                    <a:pt x="2619" y="4019"/>
                  </a:lnTo>
                  <a:lnTo>
                    <a:pt x="2508" y="4047"/>
                  </a:lnTo>
                  <a:lnTo>
                    <a:pt x="2395" y="4069"/>
                  </a:lnTo>
                  <a:lnTo>
                    <a:pt x="2281" y="4086"/>
                  </a:lnTo>
                  <a:lnTo>
                    <a:pt x="2166" y="4094"/>
                  </a:lnTo>
                  <a:lnTo>
                    <a:pt x="2049" y="4098"/>
                  </a:lnTo>
                  <a:lnTo>
                    <a:pt x="1932" y="4094"/>
                  </a:lnTo>
                  <a:lnTo>
                    <a:pt x="1817" y="4086"/>
                  </a:lnTo>
                  <a:lnTo>
                    <a:pt x="1703" y="4069"/>
                  </a:lnTo>
                  <a:lnTo>
                    <a:pt x="1590" y="4047"/>
                  </a:lnTo>
                  <a:lnTo>
                    <a:pt x="1479" y="4019"/>
                  </a:lnTo>
                  <a:lnTo>
                    <a:pt x="1371" y="3984"/>
                  </a:lnTo>
                  <a:lnTo>
                    <a:pt x="1264" y="3943"/>
                  </a:lnTo>
                  <a:lnTo>
                    <a:pt x="1161" y="3897"/>
                  </a:lnTo>
                  <a:lnTo>
                    <a:pt x="1059" y="3845"/>
                  </a:lnTo>
                  <a:lnTo>
                    <a:pt x="961" y="3786"/>
                  </a:lnTo>
                  <a:lnTo>
                    <a:pt x="866" y="3722"/>
                  </a:lnTo>
                  <a:lnTo>
                    <a:pt x="774" y="3653"/>
                  </a:lnTo>
                  <a:lnTo>
                    <a:pt x="685" y="3578"/>
                  </a:lnTo>
                  <a:lnTo>
                    <a:pt x="600" y="3498"/>
                  </a:lnTo>
                  <a:lnTo>
                    <a:pt x="520" y="3413"/>
                  </a:lnTo>
                  <a:lnTo>
                    <a:pt x="445" y="3324"/>
                  </a:lnTo>
                  <a:lnTo>
                    <a:pt x="376" y="3232"/>
                  </a:lnTo>
                  <a:lnTo>
                    <a:pt x="312" y="3137"/>
                  </a:lnTo>
                  <a:lnTo>
                    <a:pt x="253" y="3039"/>
                  </a:lnTo>
                  <a:lnTo>
                    <a:pt x="201" y="2937"/>
                  </a:lnTo>
                  <a:lnTo>
                    <a:pt x="155" y="2834"/>
                  </a:lnTo>
                  <a:lnTo>
                    <a:pt x="114" y="2727"/>
                  </a:lnTo>
                  <a:lnTo>
                    <a:pt x="79" y="2619"/>
                  </a:lnTo>
                  <a:lnTo>
                    <a:pt x="51" y="2508"/>
                  </a:lnTo>
                  <a:lnTo>
                    <a:pt x="29" y="2395"/>
                  </a:lnTo>
                  <a:lnTo>
                    <a:pt x="12" y="2281"/>
                  </a:lnTo>
                  <a:lnTo>
                    <a:pt x="4" y="2166"/>
                  </a:lnTo>
                  <a:lnTo>
                    <a:pt x="0" y="2049"/>
                  </a:lnTo>
                  <a:lnTo>
                    <a:pt x="4" y="1932"/>
                  </a:lnTo>
                  <a:lnTo>
                    <a:pt x="12" y="1817"/>
                  </a:lnTo>
                  <a:lnTo>
                    <a:pt x="29" y="1703"/>
                  </a:lnTo>
                  <a:lnTo>
                    <a:pt x="51" y="1590"/>
                  </a:lnTo>
                  <a:lnTo>
                    <a:pt x="79" y="1479"/>
                  </a:lnTo>
                  <a:lnTo>
                    <a:pt x="114" y="1371"/>
                  </a:lnTo>
                  <a:lnTo>
                    <a:pt x="155" y="1264"/>
                  </a:lnTo>
                  <a:lnTo>
                    <a:pt x="201" y="1161"/>
                  </a:lnTo>
                  <a:lnTo>
                    <a:pt x="253" y="1059"/>
                  </a:lnTo>
                  <a:lnTo>
                    <a:pt x="312" y="961"/>
                  </a:lnTo>
                  <a:lnTo>
                    <a:pt x="376" y="866"/>
                  </a:lnTo>
                  <a:lnTo>
                    <a:pt x="445" y="774"/>
                  </a:lnTo>
                  <a:lnTo>
                    <a:pt x="520" y="685"/>
                  </a:lnTo>
                  <a:lnTo>
                    <a:pt x="600" y="600"/>
                  </a:lnTo>
                  <a:lnTo>
                    <a:pt x="685" y="520"/>
                  </a:lnTo>
                  <a:lnTo>
                    <a:pt x="774" y="445"/>
                  </a:lnTo>
                  <a:lnTo>
                    <a:pt x="866" y="376"/>
                  </a:lnTo>
                  <a:lnTo>
                    <a:pt x="961" y="312"/>
                  </a:lnTo>
                  <a:lnTo>
                    <a:pt x="1059" y="253"/>
                  </a:lnTo>
                  <a:lnTo>
                    <a:pt x="1161" y="201"/>
                  </a:lnTo>
                  <a:lnTo>
                    <a:pt x="1264" y="155"/>
                  </a:lnTo>
                  <a:lnTo>
                    <a:pt x="1371" y="114"/>
                  </a:lnTo>
                  <a:lnTo>
                    <a:pt x="1479" y="79"/>
                  </a:lnTo>
                  <a:lnTo>
                    <a:pt x="1590" y="51"/>
                  </a:lnTo>
                  <a:lnTo>
                    <a:pt x="1703" y="29"/>
                  </a:lnTo>
                  <a:lnTo>
                    <a:pt x="1817" y="12"/>
                  </a:lnTo>
                  <a:lnTo>
                    <a:pt x="1932" y="4"/>
                  </a:lnTo>
                  <a:lnTo>
                    <a:pt x="20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91" name="Google Shape;10991;p24"/>
            <p:cNvSpPr/>
            <p:nvPr/>
          </p:nvSpPr>
          <p:spPr>
            <a:xfrm>
              <a:off x="5969" y="2517"/>
              <a:ext cx="213" cy="163"/>
            </a:xfrm>
            <a:custGeom>
              <a:rect b="b" l="l" r="r" t="t"/>
              <a:pathLst>
                <a:path extrusionOk="0" h="163" w="213">
                  <a:moveTo>
                    <a:pt x="82" y="0"/>
                  </a:moveTo>
                  <a:lnTo>
                    <a:pt x="131" y="0"/>
                  </a:lnTo>
                  <a:lnTo>
                    <a:pt x="153" y="3"/>
                  </a:lnTo>
                  <a:lnTo>
                    <a:pt x="172" y="11"/>
                  </a:lnTo>
                  <a:lnTo>
                    <a:pt x="189" y="24"/>
                  </a:lnTo>
                  <a:lnTo>
                    <a:pt x="202" y="41"/>
                  </a:lnTo>
                  <a:lnTo>
                    <a:pt x="209" y="60"/>
                  </a:lnTo>
                  <a:lnTo>
                    <a:pt x="213" y="82"/>
                  </a:lnTo>
                  <a:lnTo>
                    <a:pt x="209" y="103"/>
                  </a:lnTo>
                  <a:lnTo>
                    <a:pt x="202" y="123"/>
                  </a:lnTo>
                  <a:lnTo>
                    <a:pt x="189" y="139"/>
                  </a:lnTo>
                  <a:lnTo>
                    <a:pt x="172" y="152"/>
                  </a:lnTo>
                  <a:lnTo>
                    <a:pt x="153" y="161"/>
                  </a:lnTo>
                  <a:lnTo>
                    <a:pt x="131" y="163"/>
                  </a:lnTo>
                  <a:lnTo>
                    <a:pt x="82" y="163"/>
                  </a:lnTo>
                  <a:lnTo>
                    <a:pt x="60" y="161"/>
                  </a:lnTo>
                  <a:lnTo>
                    <a:pt x="40" y="152"/>
                  </a:lnTo>
                  <a:lnTo>
                    <a:pt x="24" y="139"/>
                  </a:lnTo>
                  <a:lnTo>
                    <a:pt x="12" y="123"/>
                  </a:lnTo>
                  <a:lnTo>
                    <a:pt x="3" y="103"/>
                  </a:lnTo>
                  <a:lnTo>
                    <a:pt x="0" y="82"/>
                  </a:lnTo>
                  <a:lnTo>
                    <a:pt x="3" y="60"/>
                  </a:lnTo>
                  <a:lnTo>
                    <a:pt x="12" y="41"/>
                  </a:lnTo>
                  <a:lnTo>
                    <a:pt x="24" y="24"/>
                  </a:lnTo>
                  <a:lnTo>
                    <a:pt x="40" y="11"/>
                  </a:lnTo>
                  <a:lnTo>
                    <a:pt x="60"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92" name="Google Shape;10992;p24"/>
            <p:cNvSpPr/>
            <p:nvPr/>
          </p:nvSpPr>
          <p:spPr>
            <a:xfrm>
              <a:off x="7296" y="1559"/>
              <a:ext cx="164" cy="195"/>
            </a:xfrm>
            <a:custGeom>
              <a:rect b="b" l="l" r="r" t="t"/>
              <a:pathLst>
                <a:path extrusionOk="0" h="195" w="164">
                  <a:moveTo>
                    <a:pt x="82" y="0"/>
                  </a:moveTo>
                  <a:lnTo>
                    <a:pt x="103" y="2"/>
                  </a:lnTo>
                  <a:lnTo>
                    <a:pt x="123" y="11"/>
                  </a:lnTo>
                  <a:lnTo>
                    <a:pt x="139" y="23"/>
                  </a:lnTo>
                  <a:lnTo>
                    <a:pt x="152" y="39"/>
                  </a:lnTo>
                  <a:lnTo>
                    <a:pt x="160" y="59"/>
                  </a:lnTo>
                  <a:lnTo>
                    <a:pt x="164" y="80"/>
                  </a:lnTo>
                  <a:lnTo>
                    <a:pt x="164" y="114"/>
                  </a:lnTo>
                  <a:lnTo>
                    <a:pt x="160" y="135"/>
                  </a:lnTo>
                  <a:lnTo>
                    <a:pt x="152" y="155"/>
                  </a:lnTo>
                  <a:lnTo>
                    <a:pt x="139" y="171"/>
                  </a:lnTo>
                  <a:lnTo>
                    <a:pt x="123" y="183"/>
                  </a:lnTo>
                  <a:lnTo>
                    <a:pt x="103" y="192"/>
                  </a:lnTo>
                  <a:lnTo>
                    <a:pt x="82" y="195"/>
                  </a:lnTo>
                  <a:lnTo>
                    <a:pt x="59" y="192"/>
                  </a:lnTo>
                  <a:lnTo>
                    <a:pt x="41" y="183"/>
                  </a:lnTo>
                  <a:lnTo>
                    <a:pt x="23" y="171"/>
                  </a:lnTo>
                  <a:lnTo>
                    <a:pt x="11" y="155"/>
                  </a:lnTo>
                  <a:lnTo>
                    <a:pt x="2" y="135"/>
                  </a:lnTo>
                  <a:lnTo>
                    <a:pt x="0" y="114"/>
                  </a:lnTo>
                  <a:lnTo>
                    <a:pt x="0" y="80"/>
                  </a:lnTo>
                  <a:lnTo>
                    <a:pt x="2" y="59"/>
                  </a:lnTo>
                  <a:lnTo>
                    <a:pt x="11" y="39"/>
                  </a:lnTo>
                  <a:lnTo>
                    <a:pt x="23" y="23"/>
                  </a:lnTo>
                  <a:lnTo>
                    <a:pt x="41" y="11"/>
                  </a:lnTo>
                  <a:lnTo>
                    <a:pt x="59" y="2"/>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93" name="Google Shape;10993;p24"/>
            <p:cNvSpPr/>
            <p:nvPr/>
          </p:nvSpPr>
          <p:spPr>
            <a:xfrm>
              <a:off x="5108" y="1477"/>
              <a:ext cx="163" cy="196"/>
            </a:xfrm>
            <a:custGeom>
              <a:rect b="b" l="l" r="r" t="t"/>
              <a:pathLst>
                <a:path extrusionOk="0" h="196" w="163">
                  <a:moveTo>
                    <a:pt x="81" y="0"/>
                  </a:moveTo>
                  <a:lnTo>
                    <a:pt x="104" y="2"/>
                  </a:lnTo>
                  <a:lnTo>
                    <a:pt x="122" y="11"/>
                  </a:lnTo>
                  <a:lnTo>
                    <a:pt x="140" y="23"/>
                  </a:lnTo>
                  <a:lnTo>
                    <a:pt x="152" y="39"/>
                  </a:lnTo>
                  <a:lnTo>
                    <a:pt x="161" y="59"/>
                  </a:lnTo>
                  <a:lnTo>
                    <a:pt x="163" y="82"/>
                  </a:lnTo>
                  <a:lnTo>
                    <a:pt x="163" y="114"/>
                  </a:lnTo>
                  <a:lnTo>
                    <a:pt x="161" y="135"/>
                  </a:lnTo>
                  <a:lnTo>
                    <a:pt x="152" y="155"/>
                  </a:lnTo>
                  <a:lnTo>
                    <a:pt x="140" y="171"/>
                  </a:lnTo>
                  <a:lnTo>
                    <a:pt x="122" y="185"/>
                  </a:lnTo>
                  <a:lnTo>
                    <a:pt x="104" y="192"/>
                  </a:lnTo>
                  <a:lnTo>
                    <a:pt x="81" y="196"/>
                  </a:lnTo>
                  <a:lnTo>
                    <a:pt x="60" y="192"/>
                  </a:lnTo>
                  <a:lnTo>
                    <a:pt x="41" y="185"/>
                  </a:lnTo>
                  <a:lnTo>
                    <a:pt x="24" y="171"/>
                  </a:lnTo>
                  <a:lnTo>
                    <a:pt x="11" y="155"/>
                  </a:lnTo>
                  <a:lnTo>
                    <a:pt x="3" y="135"/>
                  </a:lnTo>
                  <a:lnTo>
                    <a:pt x="0" y="114"/>
                  </a:lnTo>
                  <a:lnTo>
                    <a:pt x="0" y="82"/>
                  </a:lnTo>
                  <a:lnTo>
                    <a:pt x="3" y="59"/>
                  </a:lnTo>
                  <a:lnTo>
                    <a:pt x="11" y="39"/>
                  </a:lnTo>
                  <a:lnTo>
                    <a:pt x="24" y="23"/>
                  </a:lnTo>
                  <a:lnTo>
                    <a:pt x="41" y="11"/>
                  </a:lnTo>
                  <a:lnTo>
                    <a:pt x="60" y="2"/>
                  </a:lnTo>
                  <a:lnTo>
                    <a:pt x="8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94" name="Google Shape;10994;p24"/>
            <p:cNvSpPr/>
            <p:nvPr/>
          </p:nvSpPr>
          <p:spPr>
            <a:xfrm>
              <a:off x="5671" y="3411"/>
              <a:ext cx="163" cy="197"/>
            </a:xfrm>
            <a:custGeom>
              <a:rect b="b" l="l" r="r" t="t"/>
              <a:pathLst>
                <a:path extrusionOk="0" h="197" w="163">
                  <a:moveTo>
                    <a:pt x="82" y="0"/>
                  </a:moveTo>
                  <a:lnTo>
                    <a:pt x="103" y="3"/>
                  </a:lnTo>
                  <a:lnTo>
                    <a:pt x="123" y="12"/>
                  </a:lnTo>
                  <a:lnTo>
                    <a:pt x="139" y="24"/>
                  </a:lnTo>
                  <a:lnTo>
                    <a:pt x="152" y="40"/>
                  </a:lnTo>
                  <a:lnTo>
                    <a:pt x="161" y="60"/>
                  </a:lnTo>
                  <a:lnTo>
                    <a:pt x="163" y="82"/>
                  </a:lnTo>
                  <a:lnTo>
                    <a:pt x="163" y="115"/>
                  </a:lnTo>
                  <a:lnTo>
                    <a:pt x="161" y="136"/>
                  </a:lnTo>
                  <a:lnTo>
                    <a:pt x="152" y="156"/>
                  </a:lnTo>
                  <a:lnTo>
                    <a:pt x="139" y="172"/>
                  </a:lnTo>
                  <a:lnTo>
                    <a:pt x="123" y="185"/>
                  </a:lnTo>
                  <a:lnTo>
                    <a:pt x="103" y="193"/>
                  </a:lnTo>
                  <a:lnTo>
                    <a:pt x="82" y="197"/>
                  </a:lnTo>
                  <a:lnTo>
                    <a:pt x="60" y="193"/>
                  </a:lnTo>
                  <a:lnTo>
                    <a:pt x="41" y="185"/>
                  </a:lnTo>
                  <a:lnTo>
                    <a:pt x="24" y="172"/>
                  </a:lnTo>
                  <a:lnTo>
                    <a:pt x="11" y="156"/>
                  </a:lnTo>
                  <a:lnTo>
                    <a:pt x="3" y="136"/>
                  </a:lnTo>
                  <a:lnTo>
                    <a:pt x="0" y="115"/>
                  </a:lnTo>
                  <a:lnTo>
                    <a:pt x="0" y="82"/>
                  </a:lnTo>
                  <a:lnTo>
                    <a:pt x="3" y="60"/>
                  </a:lnTo>
                  <a:lnTo>
                    <a:pt x="11" y="40"/>
                  </a:lnTo>
                  <a:lnTo>
                    <a:pt x="24" y="24"/>
                  </a:lnTo>
                  <a:lnTo>
                    <a:pt x="41" y="12"/>
                  </a:lnTo>
                  <a:lnTo>
                    <a:pt x="60" y="3"/>
                  </a:lnTo>
                  <a:lnTo>
                    <a:pt x="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95" name="Google Shape;10995;p24"/>
          <p:cNvGrpSpPr/>
          <p:nvPr/>
        </p:nvGrpSpPr>
        <p:grpSpPr>
          <a:xfrm>
            <a:off x="19020419" y="11043353"/>
            <a:ext cx="542581" cy="630142"/>
            <a:chOff x="6538" y="2913"/>
            <a:chExt cx="261" cy="303"/>
          </a:xfrm>
        </p:grpSpPr>
        <p:sp>
          <p:nvSpPr>
            <p:cNvPr id="10996" name="Google Shape;10996;p24"/>
            <p:cNvSpPr/>
            <p:nvPr/>
          </p:nvSpPr>
          <p:spPr>
            <a:xfrm>
              <a:off x="6538" y="2913"/>
              <a:ext cx="260" cy="135"/>
            </a:xfrm>
            <a:custGeom>
              <a:rect b="b" l="l" r="r" t="t"/>
              <a:pathLst>
                <a:path extrusionOk="0" h="1457" w="2889">
                  <a:moveTo>
                    <a:pt x="733" y="264"/>
                  </a:moveTo>
                  <a:lnTo>
                    <a:pt x="679" y="267"/>
                  </a:lnTo>
                  <a:lnTo>
                    <a:pt x="626" y="276"/>
                  </a:lnTo>
                  <a:lnTo>
                    <a:pt x="575" y="290"/>
                  </a:lnTo>
                  <a:lnTo>
                    <a:pt x="527" y="310"/>
                  </a:lnTo>
                  <a:lnTo>
                    <a:pt x="482" y="336"/>
                  </a:lnTo>
                  <a:lnTo>
                    <a:pt x="441" y="365"/>
                  </a:lnTo>
                  <a:lnTo>
                    <a:pt x="402" y="399"/>
                  </a:lnTo>
                  <a:lnTo>
                    <a:pt x="368" y="438"/>
                  </a:lnTo>
                  <a:lnTo>
                    <a:pt x="338" y="479"/>
                  </a:lnTo>
                  <a:lnTo>
                    <a:pt x="313" y="524"/>
                  </a:lnTo>
                  <a:lnTo>
                    <a:pt x="292" y="572"/>
                  </a:lnTo>
                  <a:lnTo>
                    <a:pt x="277" y="622"/>
                  </a:lnTo>
                  <a:lnTo>
                    <a:pt x="269" y="674"/>
                  </a:lnTo>
                  <a:lnTo>
                    <a:pt x="266" y="729"/>
                  </a:lnTo>
                  <a:lnTo>
                    <a:pt x="269" y="783"/>
                  </a:lnTo>
                  <a:lnTo>
                    <a:pt x="277" y="835"/>
                  </a:lnTo>
                  <a:lnTo>
                    <a:pt x="292" y="886"/>
                  </a:lnTo>
                  <a:lnTo>
                    <a:pt x="313" y="934"/>
                  </a:lnTo>
                  <a:lnTo>
                    <a:pt x="338" y="978"/>
                  </a:lnTo>
                  <a:lnTo>
                    <a:pt x="368" y="1020"/>
                  </a:lnTo>
                  <a:lnTo>
                    <a:pt x="402" y="1058"/>
                  </a:lnTo>
                  <a:lnTo>
                    <a:pt x="441" y="1092"/>
                  </a:lnTo>
                  <a:lnTo>
                    <a:pt x="482" y="1121"/>
                  </a:lnTo>
                  <a:lnTo>
                    <a:pt x="527" y="1147"/>
                  </a:lnTo>
                  <a:lnTo>
                    <a:pt x="575" y="1167"/>
                  </a:lnTo>
                  <a:lnTo>
                    <a:pt x="626" y="1182"/>
                  </a:lnTo>
                  <a:lnTo>
                    <a:pt x="679" y="1191"/>
                  </a:lnTo>
                  <a:lnTo>
                    <a:pt x="733" y="1193"/>
                  </a:lnTo>
                  <a:lnTo>
                    <a:pt x="787" y="1191"/>
                  </a:lnTo>
                  <a:lnTo>
                    <a:pt x="841" y="1182"/>
                  </a:lnTo>
                  <a:lnTo>
                    <a:pt x="891" y="1167"/>
                  </a:lnTo>
                  <a:lnTo>
                    <a:pt x="939" y="1147"/>
                  </a:lnTo>
                  <a:lnTo>
                    <a:pt x="984" y="1121"/>
                  </a:lnTo>
                  <a:lnTo>
                    <a:pt x="1026" y="1092"/>
                  </a:lnTo>
                  <a:lnTo>
                    <a:pt x="1064" y="1058"/>
                  </a:lnTo>
                  <a:lnTo>
                    <a:pt x="1099" y="1020"/>
                  </a:lnTo>
                  <a:lnTo>
                    <a:pt x="1129" y="978"/>
                  </a:lnTo>
                  <a:lnTo>
                    <a:pt x="1153" y="934"/>
                  </a:lnTo>
                  <a:lnTo>
                    <a:pt x="1174" y="886"/>
                  </a:lnTo>
                  <a:lnTo>
                    <a:pt x="1188" y="835"/>
                  </a:lnTo>
                  <a:lnTo>
                    <a:pt x="1198" y="783"/>
                  </a:lnTo>
                  <a:lnTo>
                    <a:pt x="1201" y="729"/>
                  </a:lnTo>
                  <a:lnTo>
                    <a:pt x="1198" y="674"/>
                  </a:lnTo>
                  <a:lnTo>
                    <a:pt x="1188" y="622"/>
                  </a:lnTo>
                  <a:lnTo>
                    <a:pt x="1174" y="572"/>
                  </a:lnTo>
                  <a:lnTo>
                    <a:pt x="1153" y="524"/>
                  </a:lnTo>
                  <a:lnTo>
                    <a:pt x="1129" y="479"/>
                  </a:lnTo>
                  <a:lnTo>
                    <a:pt x="1099" y="438"/>
                  </a:lnTo>
                  <a:lnTo>
                    <a:pt x="1064" y="399"/>
                  </a:lnTo>
                  <a:lnTo>
                    <a:pt x="1026" y="365"/>
                  </a:lnTo>
                  <a:lnTo>
                    <a:pt x="984" y="336"/>
                  </a:lnTo>
                  <a:lnTo>
                    <a:pt x="939" y="310"/>
                  </a:lnTo>
                  <a:lnTo>
                    <a:pt x="891" y="290"/>
                  </a:lnTo>
                  <a:lnTo>
                    <a:pt x="841" y="276"/>
                  </a:lnTo>
                  <a:lnTo>
                    <a:pt x="787" y="267"/>
                  </a:lnTo>
                  <a:lnTo>
                    <a:pt x="733" y="264"/>
                  </a:lnTo>
                  <a:close/>
                  <a:moveTo>
                    <a:pt x="733" y="0"/>
                  </a:moveTo>
                  <a:lnTo>
                    <a:pt x="2156" y="0"/>
                  </a:lnTo>
                  <a:lnTo>
                    <a:pt x="2227" y="3"/>
                  </a:lnTo>
                  <a:lnTo>
                    <a:pt x="2295" y="14"/>
                  </a:lnTo>
                  <a:lnTo>
                    <a:pt x="2362" y="29"/>
                  </a:lnTo>
                  <a:lnTo>
                    <a:pt x="2426" y="51"/>
                  </a:lnTo>
                  <a:lnTo>
                    <a:pt x="2487" y="78"/>
                  </a:lnTo>
                  <a:lnTo>
                    <a:pt x="2546" y="111"/>
                  </a:lnTo>
                  <a:lnTo>
                    <a:pt x="2600" y="148"/>
                  </a:lnTo>
                  <a:lnTo>
                    <a:pt x="2651" y="191"/>
                  </a:lnTo>
                  <a:lnTo>
                    <a:pt x="2697" y="237"/>
                  </a:lnTo>
                  <a:lnTo>
                    <a:pt x="2740" y="288"/>
                  </a:lnTo>
                  <a:lnTo>
                    <a:pt x="2778" y="342"/>
                  </a:lnTo>
                  <a:lnTo>
                    <a:pt x="2811" y="399"/>
                  </a:lnTo>
                  <a:lnTo>
                    <a:pt x="2838" y="461"/>
                  </a:lnTo>
                  <a:lnTo>
                    <a:pt x="2860" y="524"/>
                  </a:lnTo>
                  <a:lnTo>
                    <a:pt x="2876" y="590"/>
                  </a:lnTo>
                  <a:lnTo>
                    <a:pt x="2886" y="658"/>
                  </a:lnTo>
                  <a:lnTo>
                    <a:pt x="2889" y="729"/>
                  </a:lnTo>
                  <a:lnTo>
                    <a:pt x="2886" y="799"/>
                  </a:lnTo>
                  <a:lnTo>
                    <a:pt x="2876" y="867"/>
                  </a:lnTo>
                  <a:lnTo>
                    <a:pt x="2860" y="934"/>
                  </a:lnTo>
                  <a:lnTo>
                    <a:pt x="2838" y="997"/>
                  </a:lnTo>
                  <a:lnTo>
                    <a:pt x="2811" y="1058"/>
                  </a:lnTo>
                  <a:lnTo>
                    <a:pt x="2778" y="1115"/>
                  </a:lnTo>
                  <a:lnTo>
                    <a:pt x="2740" y="1169"/>
                  </a:lnTo>
                  <a:lnTo>
                    <a:pt x="2698" y="1220"/>
                  </a:lnTo>
                  <a:lnTo>
                    <a:pt x="2651" y="1266"/>
                  </a:lnTo>
                  <a:lnTo>
                    <a:pt x="2600" y="1309"/>
                  </a:lnTo>
                  <a:lnTo>
                    <a:pt x="2546" y="1346"/>
                  </a:lnTo>
                  <a:lnTo>
                    <a:pt x="2487" y="1379"/>
                  </a:lnTo>
                  <a:lnTo>
                    <a:pt x="2426" y="1406"/>
                  </a:lnTo>
                  <a:lnTo>
                    <a:pt x="2362" y="1429"/>
                  </a:lnTo>
                  <a:lnTo>
                    <a:pt x="2296" y="1445"/>
                  </a:lnTo>
                  <a:lnTo>
                    <a:pt x="2227" y="1454"/>
                  </a:lnTo>
                  <a:lnTo>
                    <a:pt x="2156" y="1457"/>
                  </a:lnTo>
                  <a:lnTo>
                    <a:pt x="733" y="1457"/>
                  </a:lnTo>
                  <a:lnTo>
                    <a:pt x="663" y="1454"/>
                  </a:lnTo>
                  <a:lnTo>
                    <a:pt x="594" y="1445"/>
                  </a:lnTo>
                  <a:lnTo>
                    <a:pt x="527" y="1429"/>
                  </a:lnTo>
                  <a:lnTo>
                    <a:pt x="463" y="1406"/>
                  </a:lnTo>
                  <a:lnTo>
                    <a:pt x="402" y="1379"/>
                  </a:lnTo>
                  <a:lnTo>
                    <a:pt x="344" y="1346"/>
                  </a:lnTo>
                  <a:lnTo>
                    <a:pt x="289" y="1309"/>
                  </a:lnTo>
                  <a:lnTo>
                    <a:pt x="239" y="1266"/>
                  </a:lnTo>
                  <a:lnTo>
                    <a:pt x="192" y="1220"/>
                  </a:lnTo>
                  <a:lnTo>
                    <a:pt x="149" y="1169"/>
                  </a:lnTo>
                  <a:lnTo>
                    <a:pt x="111" y="1115"/>
                  </a:lnTo>
                  <a:lnTo>
                    <a:pt x="79" y="1058"/>
                  </a:lnTo>
                  <a:lnTo>
                    <a:pt x="51" y="997"/>
                  </a:lnTo>
                  <a:lnTo>
                    <a:pt x="29" y="934"/>
                  </a:lnTo>
                  <a:lnTo>
                    <a:pt x="13" y="867"/>
                  </a:lnTo>
                  <a:lnTo>
                    <a:pt x="3" y="799"/>
                  </a:lnTo>
                  <a:lnTo>
                    <a:pt x="0" y="729"/>
                  </a:lnTo>
                  <a:lnTo>
                    <a:pt x="3" y="658"/>
                  </a:lnTo>
                  <a:lnTo>
                    <a:pt x="13" y="590"/>
                  </a:lnTo>
                  <a:lnTo>
                    <a:pt x="29" y="524"/>
                  </a:lnTo>
                  <a:lnTo>
                    <a:pt x="51" y="461"/>
                  </a:lnTo>
                  <a:lnTo>
                    <a:pt x="79" y="399"/>
                  </a:lnTo>
                  <a:lnTo>
                    <a:pt x="111" y="342"/>
                  </a:lnTo>
                  <a:lnTo>
                    <a:pt x="149" y="288"/>
                  </a:lnTo>
                  <a:lnTo>
                    <a:pt x="192" y="237"/>
                  </a:lnTo>
                  <a:lnTo>
                    <a:pt x="239" y="191"/>
                  </a:lnTo>
                  <a:lnTo>
                    <a:pt x="289" y="148"/>
                  </a:lnTo>
                  <a:lnTo>
                    <a:pt x="344" y="111"/>
                  </a:lnTo>
                  <a:lnTo>
                    <a:pt x="402" y="78"/>
                  </a:lnTo>
                  <a:lnTo>
                    <a:pt x="463" y="51"/>
                  </a:lnTo>
                  <a:lnTo>
                    <a:pt x="527" y="29"/>
                  </a:lnTo>
                  <a:lnTo>
                    <a:pt x="594" y="14"/>
                  </a:lnTo>
                  <a:lnTo>
                    <a:pt x="663" y="3"/>
                  </a:lnTo>
                  <a:lnTo>
                    <a:pt x="7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0997" name="Google Shape;10997;p24"/>
            <p:cNvSpPr/>
            <p:nvPr/>
          </p:nvSpPr>
          <p:spPr>
            <a:xfrm>
              <a:off x="6539" y="3085"/>
              <a:ext cx="260" cy="131"/>
            </a:xfrm>
            <a:custGeom>
              <a:rect b="b" l="l" r="r" t="t"/>
              <a:pathLst>
                <a:path extrusionOk="0" h="1457" w="2889">
                  <a:moveTo>
                    <a:pt x="2157" y="262"/>
                  </a:moveTo>
                  <a:lnTo>
                    <a:pt x="2102" y="266"/>
                  </a:lnTo>
                  <a:lnTo>
                    <a:pt x="2049" y="275"/>
                  </a:lnTo>
                  <a:lnTo>
                    <a:pt x="1999" y="290"/>
                  </a:lnTo>
                  <a:lnTo>
                    <a:pt x="1951" y="310"/>
                  </a:lnTo>
                  <a:lnTo>
                    <a:pt x="1906" y="336"/>
                  </a:lnTo>
                  <a:lnTo>
                    <a:pt x="1864" y="365"/>
                  </a:lnTo>
                  <a:lnTo>
                    <a:pt x="1826" y="399"/>
                  </a:lnTo>
                  <a:lnTo>
                    <a:pt x="1792" y="437"/>
                  </a:lnTo>
                  <a:lnTo>
                    <a:pt x="1762" y="479"/>
                  </a:lnTo>
                  <a:lnTo>
                    <a:pt x="1736" y="523"/>
                  </a:lnTo>
                  <a:lnTo>
                    <a:pt x="1716" y="571"/>
                  </a:lnTo>
                  <a:lnTo>
                    <a:pt x="1701" y="621"/>
                  </a:lnTo>
                  <a:lnTo>
                    <a:pt x="1691" y="674"/>
                  </a:lnTo>
                  <a:lnTo>
                    <a:pt x="1688" y="728"/>
                  </a:lnTo>
                  <a:lnTo>
                    <a:pt x="1691" y="782"/>
                  </a:lnTo>
                  <a:lnTo>
                    <a:pt x="1701" y="835"/>
                  </a:lnTo>
                  <a:lnTo>
                    <a:pt x="1716" y="885"/>
                  </a:lnTo>
                  <a:lnTo>
                    <a:pt x="1736" y="932"/>
                  </a:lnTo>
                  <a:lnTo>
                    <a:pt x="1762" y="977"/>
                  </a:lnTo>
                  <a:lnTo>
                    <a:pt x="1792" y="1018"/>
                  </a:lnTo>
                  <a:lnTo>
                    <a:pt x="1826" y="1056"/>
                  </a:lnTo>
                  <a:lnTo>
                    <a:pt x="1864" y="1090"/>
                  </a:lnTo>
                  <a:lnTo>
                    <a:pt x="1906" y="1120"/>
                  </a:lnTo>
                  <a:lnTo>
                    <a:pt x="1951" y="1145"/>
                  </a:lnTo>
                  <a:lnTo>
                    <a:pt x="1999" y="1166"/>
                  </a:lnTo>
                  <a:lnTo>
                    <a:pt x="2049" y="1180"/>
                  </a:lnTo>
                  <a:lnTo>
                    <a:pt x="2102" y="1190"/>
                  </a:lnTo>
                  <a:lnTo>
                    <a:pt x="2157" y="1193"/>
                  </a:lnTo>
                  <a:lnTo>
                    <a:pt x="2211" y="1190"/>
                  </a:lnTo>
                  <a:lnTo>
                    <a:pt x="2264" y="1180"/>
                  </a:lnTo>
                  <a:lnTo>
                    <a:pt x="2314" y="1166"/>
                  </a:lnTo>
                  <a:lnTo>
                    <a:pt x="2362" y="1145"/>
                  </a:lnTo>
                  <a:lnTo>
                    <a:pt x="2407" y="1120"/>
                  </a:lnTo>
                  <a:lnTo>
                    <a:pt x="2449" y="1090"/>
                  </a:lnTo>
                  <a:lnTo>
                    <a:pt x="2487" y="1056"/>
                  </a:lnTo>
                  <a:lnTo>
                    <a:pt x="2521" y="1018"/>
                  </a:lnTo>
                  <a:lnTo>
                    <a:pt x="2551" y="977"/>
                  </a:lnTo>
                  <a:lnTo>
                    <a:pt x="2577" y="932"/>
                  </a:lnTo>
                  <a:lnTo>
                    <a:pt x="2597" y="885"/>
                  </a:lnTo>
                  <a:lnTo>
                    <a:pt x="2612" y="835"/>
                  </a:lnTo>
                  <a:lnTo>
                    <a:pt x="2622" y="782"/>
                  </a:lnTo>
                  <a:lnTo>
                    <a:pt x="2625" y="728"/>
                  </a:lnTo>
                  <a:lnTo>
                    <a:pt x="2622" y="674"/>
                  </a:lnTo>
                  <a:lnTo>
                    <a:pt x="2612" y="621"/>
                  </a:lnTo>
                  <a:lnTo>
                    <a:pt x="2597" y="571"/>
                  </a:lnTo>
                  <a:lnTo>
                    <a:pt x="2577" y="523"/>
                  </a:lnTo>
                  <a:lnTo>
                    <a:pt x="2551" y="479"/>
                  </a:lnTo>
                  <a:lnTo>
                    <a:pt x="2521" y="437"/>
                  </a:lnTo>
                  <a:lnTo>
                    <a:pt x="2487" y="399"/>
                  </a:lnTo>
                  <a:lnTo>
                    <a:pt x="2449" y="365"/>
                  </a:lnTo>
                  <a:lnTo>
                    <a:pt x="2407" y="336"/>
                  </a:lnTo>
                  <a:lnTo>
                    <a:pt x="2362" y="310"/>
                  </a:lnTo>
                  <a:lnTo>
                    <a:pt x="2314" y="290"/>
                  </a:lnTo>
                  <a:lnTo>
                    <a:pt x="2264" y="275"/>
                  </a:lnTo>
                  <a:lnTo>
                    <a:pt x="2211" y="266"/>
                  </a:lnTo>
                  <a:lnTo>
                    <a:pt x="2157" y="262"/>
                  </a:lnTo>
                  <a:close/>
                  <a:moveTo>
                    <a:pt x="733" y="0"/>
                  </a:moveTo>
                  <a:lnTo>
                    <a:pt x="2157" y="0"/>
                  </a:lnTo>
                  <a:lnTo>
                    <a:pt x="2227" y="3"/>
                  </a:lnTo>
                  <a:lnTo>
                    <a:pt x="2296" y="12"/>
                  </a:lnTo>
                  <a:lnTo>
                    <a:pt x="2362" y="28"/>
                  </a:lnTo>
                  <a:lnTo>
                    <a:pt x="2426" y="50"/>
                  </a:lnTo>
                  <a:lnTo>
                    <a:pt x="2487" y="78"/>
                  </a:lnTo>
                  <a:lnTo>
                    <a:pt x="2546" y="110"/>
                  </a:lnTo>
                  <a:lnTo>
                    <a:pt x="2600" y="148"/>
                  </a:lnTo>
                  <a:lnTo>
                    <a:pt x="2652" y="190"/>
                  </a:lnTo>
                  <a:lnTo>
                    <a:pt x="2698" y="236"/>
                  </a:lnTo>
                  <a:lnTo>
                    <a:pt x="2740" y="287"/>
                  </a:lnTo>
                  <a:lnTo>
                    <a:pt x="2779" y="341"/>
                  </a:lnTo>
                  <a:lnTo>
                    <a:pt x="2812" y="399"/>
                  </a:lnTo>
                  <a:lnTo>
                    <a:pt x="2838" y="460"/>
                  </a:lnTo>
                  <a:lnTo>
                    <a:pt x="2861" y="523"/>
                  </a:lnTo>
                  <a:lnTo>
                    <a:pt x="2877" y="589"/>
                  </a:lnTo>
                  <a:lnTo>
                    <a:pt x="2886" y="658"/>
                  </a:lnTo>
                  <a:lnTo>
                    <a:pt x="2889" y="728"/>
                  </a:lnTo>
                  <a:lnTo>
                    <a:pt x="2886" y="798"/>
                  </a:lnTo>
                  <a:lnTo>
                    <a:pt x="2877" y="867"/>
                  </a:lnTo>
                  <a:lnTo>
                    <a:pt x="2861" y="932"/>
                  </a:lnTo>
                  <a:lnTo>
                    <a:pt x="2838" y="996"/>
                  </a:lnTo>
                  <a:lnTo>
                    <a:pt x="2812" y="1056"/>
                  </a:lnTo>
                  <a:lnTo>
                    <a:pt x="2779" y="1115"/>
                  </a:lnTo>
                  <a:lnTo>
                    <a:pt x="2740" y="1169"/>
                  </a:lnTo>
                  <a:lnTo>
                    <a:pt x="2698" y="1220"/>
                  </a:lnTo>
                  <a:lnTo>
                    <a:pt x="2652" y="1266"/>
                  </a:lnTo>
                  <a:lnTo>
                    <a:pt x="2600" y="1308"/>
                  </a:lnTo>
                  <a:lnTo>
                    <a:pt x="2546" y="1346"/>
                  </a:lnTo>
                  <a:lnTo>
                    <a:pt x="2487" y="1379"/>
                  </a:lnTo>
                  <a:lnTo>
                    <a:pt x="2426" y="1405"/>
                  </a:lnTo>
                  <a:lnTo>
                    <a:pt x="2362" y="1427"/>
                  </a:lnTo>
                  <a:lnTo>
                    <a:pt x="2296" y="1443"/>
                  </a:lnTo>
                  <a:lnTo>
                    <a:pt x="2227" y="1453"/>
                  </a:lnTo>
                  <a:lnTo>
                    <a:pt x="2157" y="1457"/>
                  </a:lnTo>
                  <a:lnTo>
                    <a:pt x="733" y="1457"/>
                  </a:lnTo>
                  <a:lnTo>
                    <a:pt x="663" y="1453"/>
                  </a:lnTo>
                  <a:lnTo>
                    <a:pt x="595" y="1443"/>
                  </a:lnTo>
                  <a:lnTo>
                    <a:pt x="527" y="1427"/>
                  </a:lnTo>
                  <a:lnTo>
                    <a:pt x="463" y="1405"/>
                  </a:lnTo>
                  <a:lnTo>
                    <a:pt x="403" y="1379"/>
                  </a:lnTo>
                  <a:lnTo>
                    <a:pt x="345" y="1346"/>
                  </a:lnTo>
                  <a:lnTo>
                    <a:pt x="290" y="1308"/>
                  </a:lnTo>
                  <a:lnTo>
                    <a:pt x="239" y="1266"/>
                  </a:lnTo>
                  <a:lnTo>
                    <a:pt x="192" y="1220"/>
                  </a:lnTo>
                  <a:lnTo>
                    <a:pt x="150" y="1169"/>
                  </a:lnTo>
                  <a:lnTo>
                    <a:pt x="112" y="1115"/>
                  </a:lnTo>
                  <a:lnTo>
                    <a:pt x="79" y="1056"/>
                  </a:lnTo>
                  <a:lnTo>
                    <a:pt x="52" y="996"/>
                  </a:lnTo>
                  <a:lnTo>
                    <a:pt x="29" y="932"/>
                  </a:lnTo>
                  <a:lnTo>
                    <a:pt x="13" y="867"/>
                  </a:lnTo>
                  <a:lnTo>
                    <a:pt x="4" y="798"/>
                  </a:lnTo>
                  <a:lnTo>
                    <a:pt x="0" y="728"/>
                  </a:lnTo>
                  <a:lnTo>
                    <a:pt x="4" y="658"/>
                  </a:lnTo>
                  <a:lnTo>
                    <a:pt x="13" y="589"/>
                  </a:lnTo>
                  <a:lnTo>
                    <a:pt x="29" y="523"/>
                  </a:lnTo>
                  <a:lnTo>
                    <a:pt x="52" y="460"/>
                  </a:lnTo>
                  <a:lnTo>
                    <a:pt x="79" y="399"/>
                  </a:lnTo>
                  <a:lnTo>
                    <a:pt x="112" y="341"/>
                  </a:lnTo>
                  <a:lnTo>
                    <a:pt x="150" y="287"/>
                  </a:lnTo>
                  <a:lnTo>
                    <a:pt x="192" y="236"/>
                  </a:lnTo>
                  <a:lnTo>
                    <a:pt x="239" y="190"/>
                  </a:lnTo>
                  <a:lnTo>
                    <a:pt x="290" y="148"/>
                  </a:lnTo>
                  <a:lnTo>
                    <a:pt x="345" y="110"/>
                  </a:lnTo>
                  <a:lnTo>
                    <a:pt x="403" y="78"/>
                  </a:lnTo>
                  <a:lnTo>
                    <a:pt x="463" y="50"/>
                  </a:lnTo>
                  <a:lnTo>
                    <a:pt x="527" y="28"/>
                  </a:lnTo>
                  <a:lnTo>
                    <a:pt x="595" y="12"/>
                  </a:lnTo>
                  <a:lnTo>
                    <a:pt x="663" y="3"/>
                  </a:lnTo>
                  <a:lnTo>
                    <a:pt x="7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0998" name="Google Shape;10998;p24"/>
          <p:cNvGrpSpPr/>
          <p:nvPr/>
        </p:nvGrpSpPr>
        <p:grpSpPr>
          <a:xfrm>
            <a:off x="4877976" y="11235250"/>
            <a:ext cx="460635" cy="353997"/>
            <a:chOff x="1858" y="3941"/>
            <a:chExt cx="323" cy="248"/>
          </a:xfrm>
        </p:grpSpPr>
        <p:sp>
          <p:nvSpPr>
            <p:cNvPr id="10999" name="Google Shape;10999;p24"/>
            <p:cNvSpPr/>
            <p:nvPr/>
          </p:nvSpPr>
          <p:spPr>
            <a:xfrm>
              <a:off x="1900" y="4125"/>
              <a:ext cx="64" cy="64"/>
            </a:xfrm>
            <a:custGeom>
              <a:rect b="b" l="l" r="r" t="t"/>
              <a:pathLst>
                <a:path extrusionOk="0" h="643" w="707">
                  <a:moveTo>
                    <a:pt x="354" y="214"/>
                  </a:moveTo>
                  <a:lnTo>
                    <a:pt x="327" y="217"/>
                  </a:lnTo>
                  <a:lnTo>
                    <a:pt x="302" y="225"/>
                  </a:lnTo>
                  <a:lnTo>
                    <a:pt x="280" y="238"/>
                  </a:lnTo>
                  <a:lnTo>
                    <a:pt x="262" y="254"/>
                  </a:lnTo>
                  <a:lnTo>
                    <a:pt x="249" y="274"/>
                  </a:lnTo>
                  <a:lnTo>
                    <a:pt x="240" y="297"/>
                  </a:lnTo>
                  <a:lnTo>
                    <a:pt x="236" y="321"/>
                  </a:lnTo>
                  <a:lnTo>
                    <a:pt x="240" y="346"/>
                  </a:lnTo>
                  <a:lnTo>
                    <a:pt x="249" y="368"/>
                  </a:lnTo>
                  <a:lnTo>
                    <a:pt x="262" y="388"/>
                  </a:lnTo>
                  <a:lnTo>
                    <a:pt x="280" y="405"/>
                  </a:lnTo>
                  <a:lnTo>
                    <a:pt x="302" y="417"/>
                  </a:lnTo>
                  <a:lnTo>
                    <a:pt x="327" y="425"/>
                  </a:lnTo>
                  <a:lnTo>
                    <a:pt x="354" y="428"/>
                  </a:lnTo>
                  <a:lnTo>
                    <a:pt x="381" y="425"/>
                  </a:lnTo>
                  <a:lnTo>
                    <a:pt x="406" y="417"/>
                  </a:lnTo>
                  <a:lnTo>
                    <a:pt x="428" y="405"/>
                  </a:lnTo>
                  <a:lnTo>
                    <a:pt x="445" y="388"/>
                  </a:lnTo>
                  <a:lnTo>
                    <a:pt x="460" y="368"/>
                  </a:lnTo>
                  <a:lnTo>
                    <a:pt x="469" y="346"/>
                  </a:lnTo>
                  <a:lnTo>
                    <a:pt x="472" y="321"/>
                  </a:lnTo>
                  <a:lnTo>
                    <a:pt x="469" y="297"/>
                  </a:lnTo>
                  <a:lnTo>
                    <a:pt x="460" y="274"/>
                  </a:lnTo>
                  <a:lnTo>
                    <a:pt x="445" y="254"/>
                  </a:lnTo>
                  <a:lnTo>
                    <a:pt x="428" y="238"/>
                  </a:lnTo>
                  <a:lnTo>
                    <a:pt x="406" y="225"/>
                  </a:lnTo>
                  <a:lnTo>
                    <a:pt x="381" y="217"/>
                  </a:lnTo>
                  <a:lnTo>
                    <a:pt x="354" y="214"/>
                  </a:lnTo>
                  <a:close/>
                  <a:moveTo>
                    <a:pt x="354" y="0"/>
                  </a:moveTo>
                  <a:lnTo>
                    <a:pt x="401" y="3"/>
                  </a:lnTo>
                  <a:lnTo>
                    <a:pt x="448" y="11"/>
                  </a:lnTo>
                  <a:lnTo>
                    <a:pt x="492" y="25"/>
                  </a:lnTo>
                  <a:lnTo>
                    <a:pt x="532" y="44"/>
                  </a:lnTo>
                  <a:lnTo>
                    <a:pt x="570" y="67"/>
                  </a:lnTo>
                  <a:lnTo>
                    <a:pt x="604" y="94"/>
                  </a:lnTo>
                  <a:lnTo>
                    <a:pt x="634" y="125"/>
                  </a:lnTo>
                  <a:lnTo>
                    <a:pt x="659" y="159"/>
                  </a:lnTo>
                  <a:lnTo>
                    <a:pt x="680" y="196"/>
                  </a:lnTo>
                  <a:lnTo>
                    <a:pt x="695" y="236"/>
                  </a:lnTo>
                  <a:lnTo>
                    <a:pt x="704" y="278"/>
                  </a:lnTo>
                  <a:lnTo>
                    <a:pt x="707" y="321"/>
                  </a:lnTo>
                  <a:lnTo>
                    <a:pt x="704" y="365"/>
                  </a:lnTo>
                  <a:lnTo>
                    <a:pt x="695" y="407"/>
                  </a:lnTo>
                  <a:lnTo>
                    <a:pt x="680" y="446"/>
                  </a:lnTo>
                  <a:lnTo>
                    <a:pt x="659" y="484"/>
                  </a:lnTo>
                  <a:lnTo>
                    <a:pt x="634" y="519"/>
                  </a:lnTo>
                  <a:lnTo>
                    <a:pt x="604" y="549"/>
                  </a:lnTo>
                  <a:lnTo>
                    <a:pt x="570" y="577"/>
                  </a:lnTo>
                  <a:lnTo>
                    <a:pt x="532" y="600"/>
                  </a:lnTo>
                  <a:lnTo>
                    <a:pt x="492" y="618"/>
                  </a:lnTo>
                  <a:lnTo>
                    <a:pt x="448" y="632"/>
                  </a:lnTo>
                  <a:lnTo>
                    <a:pt x="401" y="640"/>
                  </a:lnTo>
                  <a:lnTo>
                    <a:pt x="354" y="643"/>
                  </a:lnTo>
                  <a:lnTo>
                    <a:pt x="306" y="640"/>
                  </a:lnTo>
                  <a:lnTo>
                    <a:pt x="260" y="632"/>
                  </a:lnTo>
                  <a:lnTo>
                    <a:pt x="217" y="618"/>
                  </a:lnTo>
                  <a:lnTo>
                    <a:pt x="175" y="600"/>
                  </a:lnTo>
                  <a:lnTo>
                    <a:pt x="137" y="577"/>
                  </a:lnTo>
                  <a:lnTo>
                    <a:pt x="103" y="549"/>
                  </a:lnTo>
                  <a:lnTo>
                    <a:pt x="74" y="519"/>
                  </a:lnTo>
                  <a:lnTo>
                    <a:pt x="48" y="484"/>
                  </a:lnTo>
                  <a:lnTo>
                    <a:pt x="29" y="446"/>
                  </a:lnTo>
                  <a:lnTo>
                    <a:pt x="13" y="407"/>
                  </a:lnTo>
                  <a:lnTo>
                    <a:pt x="3" y="365"/>
                  </a:lnTo>
                  <a:lnTo>
                    <a:pt x="0" y="321"/>
                  </a:lnTo>
                  <a:lnTo>
                    <a:pt x="3" y="278"/>
                  </a:lnTo>
                  <a:lnTo>
                    <a:pt x="13" y="236"/>
                  </a:lnTo>
                  <a:lnTo>
                    <a:pt x="29" y="196"/>
                  </a:lnTo>
                  <a:lnTo>
                    <a:pt x="48" y="159"/>
                  </a:lnTo>
                  <a:lnTo>
                    <a:pt x="74" y="125"/>
                  </a:lnTo>
                  <a:lnTo>
                    <a:pt x="103" y="94"/>
                  </a:lnTo>
                  <a:lnTo>
                    <a:pt x="137" y="67"/>
                  </a:lnTo>
                  <a:lnTo>
                    <a:pt x="175" y="44"/>
                  </a:lnTo>
                  <a:lnTo>
                    <a:pt x="217" y="25"/>
                  </a:lnTo>
                  <a:lnTo>
                    <a:pt x="260" y="11"/>
                  </a:lnTo>
                  <a:lnTo>
                    <a:pt x="306" y="3"/>
                  </a:lnTo>
                  <a:lnTo>
                    <a:pt x="3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0" name="Google Shape;11000;p24"/>
            <p:cNvSpPr/>
            <p:nvPr/>
          </p:nvSpPr>
          <p:spPr>
            <a:xfrm>
              <a:off x="2080" y="4125"/>
              <a:ext cx="65" cy="64"/>
            </a:xfrm>
            <a:custGeom>
              <a:rect b="b" l="l" r="r" t="t"/>
              <a:pathLst>
                <a:path extrusionOk="0" h="643" w="707">
                  <a:moveTo>
                    <a:pt x="354" y="214"/>
                  </a:moveTo>
                  <a:lnTo>
                    <a:pt x="327" y="217"/>
                  </a:lnTo>
                  <a:lnTo>
                    <a:pt x="302" y="225"/>
                  </a:lnTo>
                  <a:lnTo>
                    <a:pt x="280" y="238"/>
                  </a:lnTo>
                  <a:lnTo>
                    <a:pt x="262" y="254"/>
                  </a:lnTo>
                  <a:lnTo>
                    <a:pt x="248" y="274"/>
                  </a:lnTo>
                  <a:lnTo>
                    <a:pt x="239" y="297"/>
                  </a:lnTo>
                  <a:lnTo>
                    <a:pt x="236" y="321"/>
                  </a:lnTo>
                  <a:lnTo>
                    <a:pt x="239" y="346"/>
                  </a:lnTo>
                  <a:lnTo>
                    <a:pt x="248" y="368"/>
                  </a:lnTo>
                  <a:lnTo>
                    <a:pt x="262" y="388"/>
                  </a:lnTo>
                  <a:lnTo>
                    <a:pt x="280" y="405"/>
                  </a:lnTo>
                  <a:lnTo>
                    <a:pt x="302" y="417"/>
                  </a:lnTo>
                  <a:lnTo>
                    <a:pt x="327" y="425"/>
                  </a:lnTo>
                  <a:lnTo>
                    <a:pt x="354" y="428"/>
                  </a:lnTo>
                  <a:lnTo>
                    <a:pt x="381" y="425"/>
                  </a:lnTo>
                  <a:lnTo>
                    <a:pt x="405" y="417"/>
                  </a:lnTo>
                  <a:lnTo>
                    <a:pt x="427" y="405"/>
                  </a:lnTo>
                  <a:lnTo>
                    <a:pt x="445" y="388"/>
                  </a:lnTo>
                  <a:lnTo>
                    <a:pt x="459" y="368"/>
                  </a:lnTo>
                  <a:lnTo>
                    <a:pt x="468" y="346"/>
                  </a:lnTo>
                  <a:lnTo>
                    <a:pt x="471" y="321"/>
                  </a:lnTo>
                  <a:lnTo>
                    <a:pt x="468" y="297"/>
                  </a:lnTo>
                  <a:lnTo>
                    <a:pt x="459" y="274"/>
                  </a:lnTo>
                  <a:lnTo>
                    <a:pt x="445" y="254"/>
                  </a:lnTo>
                  <a:lnTo>
                    <a:pt x="427" y="238"/>
                  </a:lnTo>
                  <a:lnTo>
                    <a:pt x="405" y="225"/>
                  </a:lnTo>
                  <a:lnTo>
                    <a:pt x="381" y="217"/>
                  </a:lnTo>
                  <a:lnTo>
                    <a:pt x="354" y="214"/>
                  </a:lnTo>
                  <a:close/>
                  <a:moveTo>
                    <a:pt x="354" y="0"/>
                  </a:moveTo>
                  <a:lnTo>
                    <a:pt x="402" y="3"/>
                  </a:lnTo>
                  <a:lnTo>
                    <a:pt x="447" y="11"/>
                  </a:lnTo>
                  <a:lnTo>
                    <a:pt x="491" y="25"/>
                  </a:lnTo>
                  <a:lnTo>
                    <a:pt x="532" y="44"/>
                  </a:lnTo>
                  <a:lnTo>
                    <a:pt x="569" y="67"/>
                  </a:lnTo>
                  <a:lnTo>
                    <a:pt x="603" y="94"/>
                  </a:lnTo>
                  <a:lnTo>
                    <a:pt x="633" y="125"/>
                  </a:lnTo>
                  <a:lnTo>
                    <a:pt x="658" y="159"/>
                  </a:lnTo>
                  <a:lnTo>
                    <a:pt x="679" y="196"/>
                  </a:lnTo>
                  <a:lnTo>
                    <a:pt x="695" y="236"/>
                  </a:lnTo>
                  <a:lnTo>
                    <a:pt x="703" y="278"/>
                  </a:lnTo>
                  <a:lnTo>
                    <a:pt x="707" y="321"/>
                  </a:lnTo>
                  <a:lnTo>
                    <a:pt x="703" y="365"/>
                  </a:lnTo>
                  <a:lnTo>
                    <a:pt x="695" y="407"/>
                  </a:lnTo>
                  <a:lnTo>
                    <a:pt x="679" y="446"/>
                  </a:lnTo>
                  <a:lnTo>
                    <a:pt x="658" y="484"/>
                  </a:lnTo>
                  <a:lnTo>
                    <a:pt x="633" y="519"/>
                  </a:lnTo>
                  <a:lnTo>
                    <a:pt x="603" y="549"/>
                  </a:lnTo>
                  <a:lnTo>
                    <a:pt x="569" y="577"/>
                  </a:lnTo>
                  <a:lnTo>
                    <a:pt x="532" y="600"/>
                  </a:lnTo>
                  <a:lnTo>
                    <a:pt x="491" y="618"/>
                  </a:lnTo>
                  <a:lnTo>
                    <a:pt x="447" y="632"/>
                  </a:lnTo>
                  <a:lnTo>
                    <a:pt x="402" y="640"/>
                  </a:lnTo>
                  <a:lnTo>
                    <a:pt x="354" y="643"/>
                  </a:lnTo>
                  <a:lnTo>
                    <a:pt x="305" y="640"/>
                  </a:lnTo>
                  <a:lnTo>
                    <a:pt x="260" y="632"/>
                  </a:lnTo>
                  <a:lnTo>
                    <a:pt x="216" y="618"/>
                  </a:lnTo>
                  <a:lnTo>
                    <a:pt x="175" y="600"/>
                  </a:lnTo>
                  <a:lnTo>
                    <a:pt x="138" y="577"/>
                  </a:lnTo>
                  <a:lnTo>
                    <a:pt x="104" y="549"/>
                  </a:lnTo>
                  <a:lnTo>
                    <a:pt x="74" y="519"/>
                  </a:lnTo>
                  <a:lnTo>
                    <a:pt x="49" y="484"/>
                  </a:lnTo>
                  <a:lnTo>
                    <a:pt x="28" y="446"/>
                  </a:lnTo>
                  <a:lnTo>
                    <a:pt x="13" y="407"/>
                  </a:lnTo>
                  <a:lnTo>
                    <a:pt x="4" y="365"/>
                  </a:lnTo>
                  <a:lnTo>
                    <a:pt x="0" y="321"/>
                  </a:lnTo>
                  <a:lnTo>
                    <a:pt x="4" y="278"/>
                  </a:lnTo>
                  <a:lnTo>
                    <a:pt x="13" y="236"/>
                  </a:lnTo>
                  <a:lnTo>
                    <a:pt x="28" y="196"/>
                  </a:lnTo>
                  <a:lnTo>
                    <a:pt x="49" y="159"/>
                  </a:lnTo>
                  <a:lnTo>
                    <a:pt x="74" y="125"/>
                  </a:lnTo>
                  <a:lnTo>
                    <a:pt x="104" y="94"/>
                  </a:lnTo>
                  <a:lnTo>
                    <a:pt x="138" y="67"/>
                  </a:lnTo>
                  <a:lnTo>
                    <a:pt x="175" y="44"/>
                  </a:lnTo>
                  <a:lnTo>
                    <a:pt x="216" y="25"/>
                  </a:lnTo>
                  <a:lnTo>
                    <a:pt x="260" y="11"/>
                  </a:lnTo>
                  <a:lnTo>
                    <a:pt x="305" y="3"/>
                  </a:lnTo>
                  <a:lnTo>
                    <a:pt x="3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1" name="Google Shape;11001;p24"/>
            <p:cNvSpPr/>
            <p:nvPr/>
          </p:nvSpPr>
          <p:spPr>
            <a:xfrm>
              <a:off x="1858" y="3941"/>
              <a:ext cx="323" cy="215"/>
            </a:xfrm>
            <a:custGeom>
              <a:rect b="b" l="l" r="r" t="t"/>
              <a:pathLst>
                <a:path extrusionOk="0" h="2153" w="3590">
                  <a:moveTo>
                    <a:pt x="2465" y="591"/>
                  </a:moveTo>
                  <a:lnTo>
                    <a:pt x="2465" y="976"/>
                  </a:lnTo>
                  <a:lnTo>
                    <a:pt x="3147" y="976"/>
                  </a:lnTo>
                  <a:lnTo>
                    <a:pt x="2878" y="641"/>
                  </a:lnTo>
                  <a:lnTo>
                    <a:pt x="2861" y="625"/>
                  </a:lnTo>
                  <a:lnTo>
                    <a:pt x="2840" y="611"/>
                  </a:lnTo>
                  <a:lnTo>
                    <a:pt x="2816" y="600"/>
                  </a:lnTo>
                  <a:lnTo>
                    <a:pt x="2791" y="593"/>
                  </a:lnTo>
                  <a:lnTo>
                    <a:pt x="2768" y="591"/>
                  </a:lnTo>
                  <a:lnTo>
                    <a:pt x="2465" y="591"/>
                  </a:lnTo>
                  <a:close/>
                  <a:moveTo>
                    <a:pt x="398" y="0"/>
                  </a:moveTo>
                  <a:lnTo>
                    <a:pt x="2209" y="0"/>
                  </a:lnTo>
                  <a:lnTo>
                    <a:pt x="2229" y="2"/>
                  </a:lnTo>
                  <a:lnTo>
                    <a:pt x="2246" y="9"/>
                  </a:lnTo>
                  <a:lnTo>
                    <a:pt x="2261" y="19"/>
                  </a:lnTo>
                  <a:lnTo>
                    <a:pt x="2272" y="32"/>
                  </a:lnTo>
                  <a:lnTo>
                    <a:pt x="2279" y="48"/>
                  </a:lnTo>
                  <a:lnTo>
                    <a:pt x="2281" y="66"/>
                  </a:lnTo>
                  <a:lnTo>
                    <a:pt x="2281" y="342"/>
                  </a:lnTo>
                  <a:lnTo>
                    <a:pt x="2934" y="342"/>
                  </a:lnTo>
                  <a:lnTo>
                    <a:pt x="2955" y="343"/>
                  </a:lnTo>
                  <a:lnTo>
                    <a:pt x="2977" y="349"/>
                  </a:lnTo>
                  <a:lnTo>
                    <a:pt x="2999" y="357"/>
                  </a:lnTo>
                  <a:lnTo>
                    <a:pt x="3018" y="367"/>
                  </a:lnTo>
                  <a:lnTo>
                    <a:pt x="3036" y="380"/>
                  </a:lnTo>
                  <a:lnTo>
                    <a:pt x="3050" y="394"/>
                  </a:lnTo>
                  <a:lnTo>
                    <a:pt x="3452" y="875"/>
                  </a:lnTo>
                  <a:lnTo>
                    <a:pt x="3464" y="891"/>
                  </a:lnTo>
                  <a:lnTo>
                    <a:pt x="3474" y="910"/>
                  </a:lnTo>
                  <a:lnTo>
                    <a:pt x="3483" y="931"/>
                  </a:lnTo>
                  <a:lnTo>
                    <a:pt x="3489" y="952"/>
                  </a:lnTo>
                  <a:lnTo>
                    <a:pt x="3494" y="973"/>
                  </a:lnTo>
                  <a:lnTo>
                    <a:pt x="3496" y="993"/>
                  </a:lnTo>
                  <a:lnTo>
                    <a:pt x="3496" y="1792"/>
                  </a:lnTo>
                  <a:lnTo>
                    <a:pt x="3520" y="1792"/>
                  </a:lnTo>
                  <a:lnTo>
                    <a:pt x="3539" y="1795"/>
                  </a:lnTo>
                  <a:lnTo>
                    <a:pt x="3555" y="1801"/>
                  </a:lnTo>
                  <a:lnTo>
                    <a:pt x="3570" y="1811"/>
                  </a:lnTo>
                  <a:lnTo>
                    <a:pt x="3581" y="1824"/>
                  </a:lnTo>
                  <a:lnTo>
                    <a:pt x="3588" y="1840"/>
                  </a:lnTo>
                  <a:lnTo>
                    <a:pt x="3590" y="1857"/>
                  </a:lnTo>
                  <a:lnTo>
                    <a:pt x="3590" y="2087"/>
                  </a:lnTo>
                  <a:lnTo>
                    <a:pt x="3588" y="2105"/>
                  </a:lnTo>
                  <a:lnTo>
                    <a:pt x="3581" y="2120"/>
                  </a:lnTo>
                  <a:lnTo>
                    <a:pt x="3570" y="2134"/>
                  </a:lnTo>
                  <a:lnTo>
                    <a:pt x="3554" y="2144"/>
                  </a:lnTo>
                  <a:lnTo>
                    <a:pt x="3538" y="2151"/>
                  </a:lnTo>
                  <a:lnTo>
                    <a:pt x="3518" y="2153"/>
                  </a:lnTo>
                  <a:lnTo>
                    <a:pt x="3295" y="2153"/>
                  </a:lnTo>
                  <a:lnTo>
                    <a:pt x="3291" y="2101"/>
                  </a:lnTo>
                  <a:lnTo>
                    <a:pt x="3281" y="2050"/>
                  </a:lnTo>
                  <a:lnTo>
                    <a:pt x="3266" y="2002"/>
                  </a:lnTo>
                  <a:lnTo>
                    <a:pt x="3244" y="1955"/>
                  </a:lnTo>
                  <a:lnTo>
                    <a:pt x="3218" y="1912"/>
                  </a:lnTo>
                  <a:lnTo>
                    <a:pt x="3186" y="1872"/>
                  </a:lnTo>
                  <a:lnTo>
                    <a:pt x="3149" y="1835"/>
                  </a:lnTo>
                  <a:lnTo>
                    <a:pt x="3109" y="1802"/>
                  </a:lnTo>
                  <a:lnTo>
                    <a:pt x="3065" y="1772"/>
                  </a:lnTo>
                  <a:lnTo>
                    <a:pt x="3017" y="1748"/>
                  </a:lnTo>
                  <a:lnTo>
                    <a:pt x="2967" y="1728"/>
                  </a:lnTo>
                  <a:lnTo>
                    <a:pt x="2913" y="1714"/>
                  </a:lnTo>
                  <a:lnTo>
                    <a:pt x="2857" y="1705"/>
                  </a:lnTo>
                  <a:lnTo>
                    <a:pt x="2800" y="1702"/>
                  </a:lnTo>
                  <a:lnTo>
                    <a:pt x="2741" y="1705"/>
                  </a:lnTo>
                  <a:lnTo>
                    <a:pt x="2686" y="1714"/>
                  </a:lnTo>
                  <a:lnTo>
                    <a:pt x="2632" y="1728"/>
                  </a:lnTo>
                  <a:lnTo>
                    <a:pt x="2582" y="1748"/>
                  </a:lnTo>
                  <a:lnTo>
                    <a:pt x="2534" y="1772"/>
                  </a:lnTo>
                  <a:lnTo>
                    <a:pt x="2490" y="1802"/>
                  </a:lnTo>
                  <a:lnTo>
                    <a:pt x="2450" y="1835"/>
                  </a:lnTo>
                  <a:lnTo>
                    <a:pt x="2413" y="1872"/>
                  </a:lnTo>
                  <a:lnTo>
                    <a:pt x="2382" y="1912"/>
                  </a:lnTo>
                  <a:lnTo>
                    <a:pt x="2355" y="1955"/>
                  </a:lnTo>
                  <a:lnTo>
                    <a:pt x="2333" y="2002"/>
                  </a:lnTo>
                  <a:lnTo>
                    <a:pt x="2318" y="2050"/>
                  </a:lnTo>
                  <a:lnTo>
                    <a:pt x="2308" y="2101"/>
                  </a:lnTo>
                  <a:lnTo>
                    <a:pt x="2305" y="2153"/>
                  </a:lnTo>
                  <a:lnTo>
                    <a:pt x="1310" y="2153"/>
                  </a:lnTo>
                  <a:lnTo>
                    <a:pt x="1307" y="2101"/>
                  </a:lnTo>
                  <a:lnTo>
                    <a:pt x="1297" y="2050"/>
                  </a:lnTo>
                  <a:lnTo>
                    <a:pt x="1280" y="2002"/>
                  </a:lnTo>
                  <a:lnTo>
                    <a:pt x="1260" y="1955"/>
                  </a:lnTo>
                  <a:lnTo>
                    <a:pt x="1233" y="1912"/>
                  </a:lnTo>
                  <a:lnTo>
                    <a:pt x="1201" y="1872"/>
                  </a:lnTo>
                  <a:lnTo>
                    <a:pt x="1165" y="1835"/>
                  </a:lnTo>
                  <a:lnTo>
                    <a:pt x="1124" y="1802"/>
                  </a:lnTo>
                  <a:lnTo>
                    <a:pt x="1080" y="1772"/>
                  </a:lnTo>
                  <a:lnTo>
                    <a:pt x="1032" y="1748"/>
                  </a:lnTo>
                  <a:lnTo>
                    <a:pt x="981" y="1728"/>
                  </a:lnTo>
                  <a:lnTo>
                    <a:pt x="928" y="1714"/>
                  </a:lnTo>
                  <a:lnTo>
                    <a:pt x="872" y="1705"/>
                  </a:lnTo>
                  <a:lnTo>
                    <a:pt x="815" y="1702"/>
                  </a:lnTo>
                  <a:lnTo>
                    <a:pt x="757" y="1705"/>
                  </a:lnTo>
                  <a:lnTo>
                    <a:pt x="702" y="1714"/>
                  </a:lnTo>
                  <a:lnTo>
                    <a:pt x="648" y="1728"/>
                  </a:lnTo>
                  <a:lnTo>
                    <a:pt x="597" y="1748"/>
                  </a:lnTo>
                  <a:lnTo>
                    <a:pt x="550" y="1772"/>
                  </a:lnTo>
                  <a:lnTo>
                    <a:pt x="505" y="1802"/>
                  </a:lnTo>
                  <a:lnTo>
                    <a:pt x="465" y="1835"/>
                  </a:lnTo>
                  <a:lnTo>
                    <a:pt x="429" y="1872"/>
                  </a:lnTo>
                  <a:lnTo>
                    <a:pt x="397" y="1912"/>
                  </a:lnTo>
                  <a:lnTo>
                    <a:pt x="370" y="1955"/>
                  </a:lnTo>
                  <a:lnTo>
                    <a:pt x="349" y="2002"/>
                  </a:lnTo>
                  <a:lnTo>
                    <a:pt x="332" y="2050"/>
                  </a:lnTo>
                  <a:lnTo>
                    <a:pt x="323" y="2101"/>
                  </a:lnTo>
                  <a:lnTo>
                    <a:pt x="319" y="2153"/>
                  </a:lnTo>
                  <a:lnTo>
                    <a:pt x="73" y="2153"/>
                  </a:lnTo>
                  <a:lnTo>
                    <a:pt x="53" y="2151"/>
                  </a:lnTo>
                  <a:lnTo>
                    <a:pt x="36" y="2144"/>
                  </a:lnTo>
                  <a:lnTo>
                    <a:pt x="21" y="2134"/>
                  </a:lnTo>
                  <a:lnTo>
                    <a:pt x="10" y="2120"/>
                  </a:lnTo>
                  <a:lnTo>
                    <a:pt x="2" y="2105"/>
                  </a:lnTo>
                  <a:lnTo>
                    <a:pt x="0" y="2087"/>
                  </a:lnTo>
                  <a:lnTo>
                    <a:pt x="0" y="1857"/>
                  </a:lnTo>
                  <a:lnTo>
                    <a:pt x="2" y="1840"/>
                  </a:lnTo>
                  <a:lnTo>
                    <a:pt x="10" y="1824"/>
                  </a:lnTo>
                  <a:lnTo>
                    <a:pt x="21" y="1811"/>
                  </a:lnTo>
                  <a:lnTo>
                    <a:pt x="35" y="1801"/>
                  </a:lnTo>
                  <a:lnTo>
                    <a:pt x="52" y="1795"/>
                  </a:lnTo>
                  <a:lnTo>
                    <a:pt x="70" y="1792"/>
                  </a:lnTo>
                  <a:lnTo>
                    <a:pt x="109" y="1792"/>
                  </a:lnTo>
                  <a:lnTo>
                    <a:pt x="109" y="264"/>
                  </a:lnTo>
                  <a:lnTo>
                    <a:pt x="112" y="224"/>
                  </a:lnTo>
                  <a:lnTo>
                    <a:pt x="121" y="187"/>
                  </a:lnTo>
                  <a:lnTo>
                    <a:pt x="135" y="152"/>
                  </a:lnTo>
                  <a:lnTo>
                    <a:pt x="155" y="119"/>
                  </a:lnTo>
                  <a:lnTo>
                    <a:pt x="179" y="90"/>
                  </a:lnTo>
                  <a:lnTo>
                    <a:pt x="208" y="64"/>
                  </a:lnTo>
                  <a:lnTo>
                    <a:pt x="241" y="42"/>
                  </a:lnTo>
                  <a:lnTo>
                    <a:pt x="276" y="24"/>
                  </a:lnTo>
                  <a:lnTo>
                    <a:pt x="315" y="11"/>
                  </a:lnTo>
                  <a:lnTo>
                    <a:pt x="355" y="2"/>
                  </a:lnTo>
                  <a:lnTo>
                    <a:pt x="39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02" name="Google Shape;11002;p24"/>
          <p:cNvGrpSpPr/>
          <p:nvPr/>
        </p:nvGrpSpPr>
        <p:grpSpPr>
          <a:xfrm>
            <a:off x="7349772" y="11197469"/>
            <a:ext cx="487154" cy="429274"/>
            <a:chOff x="2404" y="3893"/>
            <a:chExt cx="342" cy="301"/>
          </a:xfrm>
        </p:grpSpPr>
        <p:sp>
          <p:nvSpPr>
            <p:cNvPr id="11003" name="Google Shape;11003;p24"/>
            <p:cNvSpPr/>
            <p:nvPr/>
          </p:nvSpPr>
          <p:spPr>
            <a:xfrm>
              <a:off x="2422" y="3893"/>
              <a:ext cx="305" cy="237"/>
            </a:xfrm>
            <a:custGeom>
              <a:rect b="b" l="l" r="r" t="t"/>
              <a:pathLst>
                <a:path extrusionOk="0" h="2365" w="3050">
                  <a:moveTo>
                    <a:pt x="319" y="320"/>
                  </a:moveTo>
                  <a:lnTo>
                    <a:pt x="319" y="2045"/>
                  </a:lnTo>
                  <a:lnTo>
                    <a:pt x="2732" y="2045"/>
                  </a:lnTo>
                  <a:lnTo>
                    <a:pt x="2732" y="320"/>
                  </a:lnTo>
                  <a:lnTo>
                    <a:pt x="319" y="320"/>
                  </a:lnTo>
                  <a:close/>
                  <a:moveTo>
                    <a:pt x="254" y="0"/>
                  </a:moveTo>
                  <a:lnTo>
                    <a:pt x="2797" y="0"/>
                  </a:lnTo>
                  <a:lnTo>
                    <a:pt x="2834" y="3"/>
                  </a:lnTo>
                  <a:lnTo>
                    <a:pt x="2870" y="11"/>
                  </a:lnTo>
                  <a:lnTo>
                    <a:pt x="2903" y="24"/>
                  </a:lnTo>
                  <a:lnTo>
                    <a:pt x="2934" y="42"/>
                  </a:lnTo>
                  <a:lnTo>
                    <a:pt x="2963" y="63"/>
                  </a:lnTo>
                  <a:lnTo>
                    <a:pt x="2988" y="88"/>
                  </a:lnTo>
                  <a:lnTo>
                    <a:pt x="3010" y="117"/>
                  </a:lnTo>
                  <a:lnTo>
                    <a:pt x="3027" y="148"/>
                  </a:lnTo>
                  <a:lnTo>
                    <a:pt x="3040" y="181"/>
                  </a:lnTo>
                  <a:lnTo>
                    <a:pt x="3047" y="218"/>
                  </a:lnTo>
                  <a:lnTo>
                    <a:pt x="3050" y="255"/>
                  </a:lnTo>
                  <a:lnTo>
                    <a:pt x="3050" y="2174"/>
                  </a:lnTo>
                  <a:lnTo>
                    <a:pt x="3047" y="2208"/>
                  </a:lnTo>
                  <a:lnTo>
                    <a:pt x="3039" y="2240"/>
                  </a:lnTo>
                  <a:lnTo>
                    <a:pt x="3025" y="2271"/>
                  </a:lnTo>
                  <a:lnTo>
                    <a:pt x="3006" y="2297"/>
                  </a:lnTo>
                  <a:lnTo>
                    <a:pt x="2983" y="2320"/>
                  </a:lnTo>
                  <a:lnTo>
                    <a:pt x="2956" y="2338"/>
                  </a:lnTo>
                  <a:lnTo>
                    <a:pt x="2926" y="2353"/>
                  </a:lnTo>
                  <a:lnTo>
                    <a:pt x="2894" y="2362"/>
                  </a:lnTo>
                  <a:lnTo>
                    <a:pt x="2860" y="2365"/>
                  </a:lnTo>
                  <a:lnTo>
                    <a:pt x="191" y="2365"/>
                  </a:lnTo>
                  <a:lnTo>
                    <a:pt x="157" y="2362"/>
                  </a:lnTo>
                  <a:lnTo>
                    <a:pt x="125" y="2353"/>
                  </a:lnTo>
                  <a:lnTo>
                    <a:pt x="95" y="2338"/>
                  </a:lnTo>
                  <a:lnTo>
                    <a:pt x="69" y="2320"/>
                  </a:lnTo>
                  <a:lnTo>
                    <a:pt x="45" y="2297"/>
                  </a:lnTo>
                  <a:lnTo>
                    <a:pt x="26" y="2271"/>
                  </a:lnTo>
                  <a:lnTo>
                    <a:pt x="13" y="2240"/>
                  </a:lnTo>
                  <a:lnTo>
                    <a:pt x="4" y="2208"/>
                  </a:lnTo>
                  <a:lnTo>
                    <a:pt x="0" y="2174"/>
                  </a:lnTo>
                  <a:lnTo>
                    <a:pt x="0" y="255"/>
                  </a:lnTo>
                  <a:lnTo>
                    <a:pt x="4" y="218"/>
                  </a:lnTo>
                  <a:lnTo>
                    <a:pt x="12" y="181"/>
                  </a:lnTo>
                  <a:lnTo>
                    <a:pt x="24" y="148"/>
                  </a:lnTo>
                  <a:lnTo>
                    <a:pt x="42" y="117"/>
                  </a:lnTo>
                  <a:lnTo>
                    <a:pt x="63" y="88"/>
                  </a:lnTo>
                  <a:lnTo>
                    <a:pt x="87" y="63"/>
                  </a:lnTo>
                  <a:lnTo>
                    <a:pt x="117" y="42"/>
                  </a:lnTo>
                  <a:lnTo>
                    <a:pt x="148" y="24"/>
                  </a:lnTo>
                  <a:lnTo>
                    <a:pt x="182" y="11"/>
                  </a:lnTo>
                  <a:lnTo>
                    <a:pt x="217" y="3"/>
                  </a:lnTo>
                  <a:lnTo>
                    <a:pt x="2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4" name="Google Shape;11004;p24"/>
            <p:cNvSpPr/>
            <p:nvPr/>
          </p:nvSpPr>
          <p:spPr>
            <a:xfrm>
              <a:off x="2404" y="4141"/>
              <a:ext cx="342" cy="53"/>
            </a:xfrm>
            <a:custGeom>
              <a:rect b="b" l="l" r="r" t="t"/>
              <a:pathLst>
                <a:path extrusionOk="0" h="531" w="3417">
                  <a:moveTo>
                    <a:pt x="1312" y="201"/>
                  </a:moveTo>
                  <a:lnTo>
                    <a:pt x="1294" y="203"/>
                  </a:lnTo>
                  <a:lnTo>
                    <a:pt x="1280" y="211"/>
                  </a:lnTo>
                  <a:lnTo>
                    <a:pt x="1266" y="220"/>
                  </a:lnTo>
                  <a:lnTo>
                    <a:pt x="1257" y="234"/>
                  </a:lnTo>
                  <a:lnTo>
                    <a:pt x="1250" y="248"/>
                  </a:lnTo>
                  <a:lnTo>
                    <a:pt x="1248" y="265"/>
                  </a:lnTo>
                  <a:lnTo>
                    <a:pt x="1250" y="283"/>
                  </a:lnTo>
                  <a:lnTo>
                    <a:pt x="1257" y="298"/>
                  </a:lnTo>
                  <a:lnTo>
                    <a:pt x="1266" y="311"/>
                  </a:lnTo>
                  <a:lnTo>
                    <a:pt x="1280" y="321"/>
                  </a:lnTo>
                  <a:lnTo>
                    <a:pt x="1294" y="327"/>
                  </a:lnTo>
                  <a:lnTo>
                    <a:pt x="1312" y="330"/>
                  </a:lnTo>
                  <a:lnTo>
                    <a:pt x="2106" y="330"/>
                  </a:lnTo>
                  <a:lnTo>
                    <a:pt x="2122" y="327"/>
                  </a:lnTo>
                  <a:lnTo>
                    <a:pt x="2138" y="321"/>
                  </a:lnTo>
                  <a:lnTo>
                    <a:pt x="2150" y="311"/>
                  </a:lnTo>
                  <a:lnTo>
                    <a:pt x="2161" y="298"/>
                  </a:lnTo>
                  <a:lnTo>
                    <a:pt x="2167" y="283"/>
                  </a:lnTo>
                  <a:lnTo>
                    <a:pt x="2169" y="265"/>
                  </a:lnTo>
                  <a:lnTo>
                    <a:pt x="2167" y="248"/>
                  </a:lnTo>
                  <a:lnTo>
                    <a:pt x="2161" y="234"/>
                  </a:lnTo>
                  <a:lnTo>
                    <a:pt x="2150" y="220"/>
                  </a:lnTo>
                  <a:lnTo>
                    <a:pt x="2138" y="211"/>
                  </a:lnTo>
                  <a:lnTo>
                    <a:pt x="2122" y="203"/>
                  </a:lnTo>
                  <a:lnTo>
                    <a:pt x="2106" y="201"/>
                  </a:lnTo>
                  <a:lnTo>
                    <a:pt x="1312" y="201"/>
                  </a:lnTo>
                  <a:close/>
                  <a:moveTo>
                    <a:pt x="63" y="0"/>
                  </a:moveTo>
                  <a:lnTo>
                    <a:pt x="3354" y="0"/>
                  </a:lnTo>
                  <a:lnTo>
                    <a:pt x="3370" y="2"/>
                  </a:lnTo>
                  <a:lnTo>
                    <a:pt x="3386" y="10"/>
                  </a:lnTo>
                  <a:lnTo>
                    <a:pt x="3398" y="19"/>
                  </a:lnTo>
                  <a:lnTo>
                    <a:pt x="3409" y="32"/>
                  </a:lnTo>
                  <a:lnTo>
                    <a:pt x="3415" y="47"/>
                  </a:lnTo>
                  <a:lnTo>
                    <a:pt x="3417" y="65"/>
                  </a:lnTo>
                  <a:lnTo>
                    <a:pt x="3417" y="301"/>
                  </a:lnTo>
                  <a:lnTo>
                    <a:pt x="3414" y="335"/>
                  </a:lnTo>
                  <a:lnTo>
                    <a:pt x="3405" y="367"/>
                  </a:lnTo>
                  <a:lnTo>
                    <a:pt x="3391" y="398"/>
                  </a:lnTo>
                  <a:lnTo>
                    <a:pt x="3371" y="426"/>
                  </a:lnTo>
                  <a:lnTo>
                    <a:pt x="3347" y="452"/>
                  </a:lnTo>
                  <a:lnTo>
                    <a:pt x="3319" y="474"/>
                  </a:lnTo>
                  <a:lnTo>
                    <a:pt x="3287" y="493"/>
                  </a:lnTo>
                  <a:lnTo>
                    <a:pt x="3252" y="509"/>
                  </a:lnTo>
                  <a:lnTo>
                    <a:pt x="3214" y="520"/>
                  </a:lnTo>
                  <a:lnTo>
                    <a:pt x="3174" y="528"/>
                  </a:lnTo>
                  <a:lnTo>
                    <a:pt x="3132" y="531"/>
                  </a:lnTo>
                  <a:lnTo>
                    <a:pt x="286" y="531"/>
                  </a:lnTo>
                  <a:lnTo>
                    <a:pt x="244" y="528"/>
                  </a:lnTo>
                  <a:lnTo>
                    <a:pt x="203" y="520"/>
                  </a:lnTo>
                  <a:lnTo>
                    <a:pt x="165" y="509"/>
                  </a:lnTo>
                  <a:lnTo>
                    <a:pt x="130" y="493"/>
                  </a:lnTo>
                  <a:lnTo>
                    <a:pt x="98" y="474"/>
                  </a:lnTo>
                  <a:lnTo>
                    <a:pt x="70" y="452"/>
                  </a:lnTo>
                  <a:lnTo>
                    <a:pt x="46" y="426"/>
                  </a:lnTo>
                  <a:lnTo>
                    <a:pt x="27" y="398"/>
                  </a:lnTo>
                  <a:lnTo>
                    <a:pt x="12" y="367"/>
                  </a:lnTo>
                  <a:lnTo>
                    <a:pt x="3" y="335"/>
                  </a:lnTo>
                  <a:lnTo>
                    <a:pt x="0" y="301"/>
                  </a:lnTo>
                  <a:lnTo>
                    <a:pt x="0" y="65"/>
                  </a:lnTo>
                  <a:lnTo>
                    <a:pt x="2" y="47"/>
                  </a:lnTo>
                  <a:lnTo>
                    <a:pt x="8" y="32"/>
                  </a:lnTo>
                  <a:lnTo>
                    <a:pt x="19" y="19"/>
                  </a:lnTo>
                  <a:lnTo>
                    <a:pt x="31" y="10"/>
                  </a:lnTo>
                  <a:lnTo>
                    <a:pt x="47" y="2"/>
                  </a:lnTo>
                  <a:lnTo>
                    <a:pt x="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05" name="Google Shape;11005;p24"/>
          <p:cNvGrpSpPr/>
          <p:nvPr/>
        </p:nvGrpSpPr>
        <p:grpSpPr>
          <a:xfrm>
            <a:off x="9828221" y="11166102"/>
            <a:ext cx="494730" cy="492019"/>
            <a:chOff x="3028" y="3937"/>
            <a:chExt cx="205" cy="204"/>
          </a:xfrm>
        </p:grpSpPr>
        <p:sp>
          <p:nvSpPr>
            <p:cNvPr id="11006" name="Google Shape;11006;p24"/>
            <p:cNvSpPr/>
            <p:nvPr/>
          </p:nvSpPr>
          <p:spPr>
            <a:xfrm>
              <a:off x="3071" y="4013"/>
              <a:ext cx="77" cy="91"/>
            </a:xfrm>
            <a:custGeom>
              <a:rect b="b" l="l" r="r" t="t"/>
              <a:pathLst>
                <a:path extrusionOk="0" h="1457" w="1228">
                  <a:moveTo>
                    <a:pt x="614" y="0"/>
                  </a:moveTo>
                  <a:lnTo>
                    <a:pt x="656" y="2"/>
                  </a:lnTo>
                  <a:lnTo>
                    <a:pt x="695" y="7"/>
                  </a:lnTo>
                  <a:lnTo>
                    <a:pt x="730" y="16"/>
                  </a:lnTo>
                  <a:lnTo>
                    <a:pt x="762" y="28"/>
                  </a:lnTo>
                  <a:lnTo>
                    <a:pt x="789" y="42"/>
                  </a:lnTo>
                  <a:lnTo>
                    <a:pt x="815" y="60"/>
                  </a:lnTo>
                  <a:lnTo>
                    <a:pt x="838" y="79"/>
                  </a:lnTo>
                  <a:lnTo>
                    <a:pt x="857" y="101"/>
                  </a:lnTo>
                  <a:lnTo>
                    <a:pt x="875" y="124"/>
                  </a:lnTo>
                  <a:lnTo>
                    <a:pt x="890" y="149"/>
                  </a:lnTo>
                  <a:lnTo>
                    <a:pt x="902" y="175"/>
                  </a:lnTo>
                  <a:lnTo>
                    <a:pt x="913" y="203"/>
                  </a:lnTo>
                  <a:lnTo>
                    <a:pt x="921" y="231"/>
                  </a:lnTo>
                  <a:lnTo>
                    <a:pt x="928" y="261"/>
                  </a:lnTo>
                  <a:lnTo>
                    <a:pt x="933" y="290"/>
                  </a:lnTo>
                  <a:lnTo>
                    <a:pt x="937" y="320"/>
                  </a:lnTo>
                  <a:lnTo>
                    <a:pt x="940" y="350"/>
                  </a:lnTo>
                  <a:lnTo>
                    <a:pt x="942" y="379"/>
                  </a:lnTo>
                  <a:lnTo>
                    <a:pt x="942" y="408"/>
                  </a:lnTo>
                  <a:lnTo>
                    <a:pt x="949" y="407"/>
                  </a:lnTo>
                  <a:lnTo>
                    <a:pt x="954" y="406"/>
                  </a:lnTo>
                  <a:lnTo>
                    <a:pt x="959" y="405"/>
                  </a:lnTo>
                  <a:lnTo>
                    <a:pt x="973" y="407"/>
                  </a:lnTo>
                  <a:lnTo>
                    <a:pt x="984" y="414"/>
                  </a:lnTo>
                  <a:lnTo>
                    <a:pt x="993" y="422"/>
                  </a:lnTo>
                  <a:lnTo>
                    <a:pt x="1000" y="435"/>
                  </a:lnTo>
                  <a:lnTo>
                    <a:pt x="1004" y="448"/>
                  </a:lnTo>
                  <a:lnTo>
                    <a:pt x="1007" y="466"/>
                  </a:lnTo>
                  <a:lnTo>
                    <a:pt x="1009" y="485"/>
                  </a:lnTo>
                  <a:lnTo>
                    <a:pt x="1010" y="505"/>
                  </a:lnTo>
                  <a:lnTo>
                    <a:pt x="1010" y="527"/>
                  </a:lnTo>
                  <a:lnTo>
                    <a:pt x="1009" y="550"/>
                  </a:lnTo>
                  <a:lnTo>
                    <a:pt x="1004" y="575"/>
                  </a:lnTo>
                  <a:lnTo>
                    <a:pt x="995" y="599"/>
                  </a:lnTo>
                  <a:lnTo>
                    <a:pt x="985" y="623"/>
                  </a:lnTo>
                  <a:lnTo>
                    <a:pt x="972" y="645"/>
                  </a:lnTo>
                  <a:lnTo>
                    <a:pt x="958" y="664"/>
                  </a:lnTo>
                  <a:lnTo>
                    <a:pt x="944" y="679"/>
                  </a:lnTo>
                  <a:lnTo>
                    <a:pt x="929" y="688"/>
                  </a:lnTo>
                  <a:lnTo>
                    <a:pt x="913" y="692"/>
                  </a:lnTo>
                  <a:lnTo>
                    <a:pt x="903" y="690"/>
                  </a:lnTo>
                  <a:lnTo>
                    <a:pt x="895" y="685"/>
                  </a:lnTo>
                  <a:lnTo>
                    <a:pt x="876" y="723"/>
                  </a:lnTo>
                  <a:lnTo>
                    <a:pt x="856" y="759"/>
                  </a:lnTo>
                  <a:lnTo>
                    <a:pt x="832" y="794"/>
                  </a:lnTo>
                  <a:lnTo>
                    <a:pt x="808" y="825"/>
                  </a:lnTo>
                  <a:lnTo>
                    <a:pt x="781" y="855"/>
                  </a:lnTo>
                  <a:lnTo>
                    <a:pt x="771" y="866"/>
                  </a:lnTo>
                  <a:lnTo>
                    <a:pt x="766" y="880"/>
                  </a:lnTo>
                  <a:lnTo>
                    <a:pt x="764" y="894"/>
                  </a:lnTo>
                  <a:lnTo>
                    <a:pt x="766" y="914"/>
                  </a:lnTo>
                  <a:lnTo>
                    <a:pt x="774" y="932"/>
                  </a:lnTo>
                  <a:lnTo>
                    <a:pt x="786" y="948"/>
                  </a:lnTo>
                  <a:lnTo>
                    <a:pt x="801" y="959"/>
                  </a:lnTo>
                  <a:lnTo>
                    <a:pt x="819" y="967"/>
                  </a:lnTo>
                  <a:lnTo>
                    <a:pt x="839" y="970"/>
                  </a:lnTo>
                  <a:lnTo>
                    <a:pt x="919" y="970"/>
                  </a:lnTo>
                  <a:lnTo>
                    <a:pt x="960" y="972"/>
                  </a:lnTo>
                  <a:lnTo>
                    <a:pt x="1001" y="980"/>
                  </a:lnTo>
                  <a:lnTo>
                    <a:pt x="1039" y="994"/>
                  </a:lnTo>
                  <a:lnTo>
                    <a:pt x="1075" y="1011"/>
                  </a:lnTo>
                  <a:lnTo>
                    <a:pt x="1107" y="1033"/>
                  </a:lnTo>
                  <a:lnTo>
                    <a:pt x="1137" y="1059"/>
                  </a:lnTo>
                  <a:lnTo>
                    <a:pt x="1164" y="1088"/>
                  </a:lnTo>
                  <a:lnTo>
                    <a:pt x="1186" y="1121"/>
                  </a:lnTo>
                  <a:lnTo>
                    <a:pt x="1204" y="1156"/>
                  </a:lnTo>
                  <a:lnTo>
                    <a:pt x="1216" y="1194"/>
                  </a:lnTo>
                  <a:lnTo>
                    <a:pt x="1225" y="1234"/>
                  </a:lnTo>
                  <a:lnTo>
                    <a:pt x="1228" y="1276"/>
                  </a:lnTo>
                  <a:lnTo>
                    <a:pt x="1228" y="1360"/>
                  </a:lnTo>
                  <a:lnTo>
                    <a:pt x="1225" y="1382"/>
                  </a:lnTo>
                  <a:lnTo>
                    <a:pt x="1217" y="1403"/>
                  </a:lnTo>
                  <a:lnTo>
                    <a:pt x="1206" y="1421"/>
                  </a:lnTo>
                  <a:lnTo>
                    <a:pt x="1191" y="1436"/>
                  </a:lnTo>
                  <a:lnTo>
                    <a:pt x="1173" y="1447"/>
                  </a:lnTo>
                  <a:lnTo>
                    <a:pt x="1153" y="1455"/>
                  </a:lnTo>
                  <a:lnTo>
                    <a:pt x="1131" y="1457"/>
                  </a:lnTo>
                  <a:lnTo>
                    <a:pt x="97" y="1457"/>
                  </a:lnTo>
                  <a:lnTo>
                    <a:pt x="75" y="1455"/>
                  </a:lnTo>
                  <a:lnTo>
                    <a:pt x="55" y="1447"/>
                  </a:lnTo>
                  <a:lnTo>
                    <a:pt x="37" y="1436"/>
                  </a:lnTo>
                  <a:lnTo>
                    <a:pt x="21" y="1421"/>
                  </a:lnTo>
                  <a:lnTo>
                    <a:pt x="10" y="1403"/>
                  </a:lnTo>
                  <a:lnTo>
                    <a:pt x="3" y="1382"/>
                  </a:lnTo>
                  <a:lnTo>
                    <a:pt x="0" y="1360"/>
                  </a:lnTo>
                  <a:lnTo>
                    <a:pt x="0" y="1276"/>
                  </a:lnTo>
                  <a:lnTo>
                    <a:pt x="3" y="1234"/>
                  </a:lnTo>
                  <a:lnTo>
                    <a:pt x="11" y="1194"/>
                  </a:lnTo>
                  <a:lnTo>
                    <a:pt x="24" y="1156"/>
                  </a:lnTo>
                  <a:lnTo>
                    <a:pt x="42" y="1121"/>
                  </a:lnTo>
                  <a:lnTo>
                    <a:pt x="65" y="1088"/>
                  </a:lnTo>
                  <a:lnTo>
                    <a:pt x="91" y="1059"/>
                  </a:lnTo>
                  <a:lnTo>
                    <a:pt x="121" y="1033"/>
                  </a:lnTo>
                  <a:lnTo>
                    <a:pt x="154" y="1011"/>
                  </a:lnTo>
                  <a:lnTo>
                    <a:pt x="189" y="994"/>
                  </a:lnTo>
                  <a:lnTo>
                    <a:pt x="228" y="980"/>
                  </a:lnTo>
                  <a:lnTo>
                    <a:pt x="268" y="972"/>
                  </a:lnTo>
                  <a:lnTo>
                    <a:pt x="310" y="970"/>
                  </a:lnTo>
                  <a:lnTo>
                    <a:pt x="389" y="970"/>
                  </a:lnTo>
                  <a:lnTo>
                    <a:pt x="409" y="967"/>
                  </a:lnTo>
                  <a:lnTo>
                    <a:pt x="427" y="959"/>
                  </a:lnTo>
                  <a:lnTo>
                    <a:pt x="442" y="948"/>
                  </a:lnTo>
                  <a:lnTo>
                    <a:pt x="454" y="932"/>
                  </a:lnTo>
                  <a:lnTo>
                    <a:pt x="461" y="914"/>
                  </a:lnTo>
                  <a:lnTo>
                    <a:pt x="464" y="894"/>
                  </a:lnTo>
                  <a:lnTo>
                    <a:pt x="462" y="880"/>
                  </a:lnTo>
                  <a:lnTo>
                    <a:pt x="456" y="866"/>
                  </a:lnTo>
                  <a:lnTo>
                    <a:pt x="448" y="855"/>
                  </a:lnTo>
                  <a:lnTo>
                    <a:pt x="420" y="826"/>
                  </a:lnTo>
                  <a:lnTo>
                    <a:pt x="396" y="795"/>
                  </a:lnTo>
                  <a:lnTo>
                    <a:pt x="373" y="761"/>
                  </a:lnTo>
                  <a:lnTo>
                    <a:pt x="352" y="725"/>
                  </a:lnTo>
                  <a:lnTo>
                    <a:pt x="334" y="687"/>
                  </a:lnTo>
                  <a:lnTo>
                    <a:pt x="329" y="690"/>
                  </a:lnTo>
                  <a:lnTo>
                    <a:pt x="324" y="691"/>
                  </a:lnTo>
                  <a:lnTo>
                    <a:pt x="318" y="692"/>
                  </a:lnTo>
                  <a:lnTo>
                    <a:pt x="304" y="688"/>
                  </a:lnTo>
                  <a:lnTo>
                    <a:pt x="289" y="679"/>
                  </a:lnTo>
                  <a:lnTo>
                    <a:pt x="274" y="664"/>
                  </a:lnTo>
                  <a:lnTo>
                    <a:pt x="259" y="645"/>
                  </a:lnTo>
                  <a:lnTo>
                    <a:pt x="248" y="623"/>
                  </a:lnTo>
                  <a:lnTo>
                    <a:pt x="237" y="599"/>
                  </a:lnTo>
                  <a:lnTo>
                    <a:pt x="229" y="575"/>
                  </a:lnTo>
                  <a:lnTo>
                    <a:pt x="223" y="550"/>
                  </a:lnTo>
                  <a:lnTo>
                    <a:pt x="221" y="527"/>
                  </a:lnTo>
                  <a:lnTo>
                    <a:pt x="221" y="505"/>
                  </a:lnTo>
                  <a:lnTo>
                    <a:pt x="222" y="485"/>
                  </a:lnTo>
                  <a:lnTo>
                    <a:pt x="224" y="466"/>
                  </a:lnTo>
                  <a:lnTo>
                    <a:pt x="228" y="448"/>
                  </a:lnTo>
                  <a:lnTo>
                    <a:pt x="233" y="435"/>
                  </a:lnTo>
                  <a:lnTo>
                    <a:pt x="239" y="422"/>
                  </a:lnTo>
                  <a:lnTo>
                    <a:pt x="248" y="414"/>
                  </a:lnTo>
                  <a:lnTo>
                    <a:pt x="259" y="407"/>
                  </a:lnTo>
                  <a:lnTo>
                    <a:pt x="272" y="405"/>
                  </a:lnTo>
                  <a:lnTo>
                    <a:pt x="278" y="406"/>
                  </a:lnTo>
                  <a:lnTo>
                    <a:pt x="285" y="407"/>
                  </a:lnTo>
                  <a:lnTo>
                    <a:pt x="286" y="378"/>
                  </a:lnTo>
                  <a:lnTo>
                    <a:pt x="287" y="349"/>
                  </a:lnTo>
                  <a:lnTo>
                    <a:pt x="289" y="319"/>
                  </a:lnTo>
                  <a:lnTo>
                    <a:pt x="293" y="289"/>
                  </a:lnTo>
                  <a:lnTo>
                    <a:pt x="297" y="260"/>
                  </a:lnTo>
                  <a:lnTo>
                    <a:pt x="304" y="230"/>
                  </a:lnTo>
                  <a:lnTo>
                    <a:pt x="312" y="202"/>
                  </a:lnTo>
                  <a:lnTo>
                    <a:pt x="322" y="175"/>
                  </a:lnTo>
                  <a:lnTo>
                    <a:pt x="334" y="149"/>
                  </a:lnTo>
                  <a:lnTo>
                    <a:pt x="348" y="124"/>
                  </a:lnTo>
                  <a:lnTo>
                    <a:pt x="365" y="101"/>
                  </a:lnTo>
                  <a:lnTo>
                    <a:pt x="385" y="79"/>
                  </a:lnTo>
                  <a:lnTo>
                    <a:pt x="407" y="60"/>
                  </a:lnTo>
                  <a:lnTo>
                    <a:pt x="433" y="42"/>
                  </a:lnTo>
                  <a:lnTo>
                    <a:pt x="461" y="28"/>
                  </a:lnTo>
                  <a:lnTo>
                    <a:pt x="494" y="16"/>
                  </a:lnTo>
                  <a:lnTo>
                    <a:pt x="530" y="7"/>
                  </a:lnTo>
                  <a:lnTo>
                    <a:pt x="570" y="2"/>
                  </a:lnTo>
                  <a:lnTo>
                    <a:pt x="61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7" name="Google Shape;11007;p24"/>
            <p:cNvSpPr/>
            <p:nvPr/>
          </p:nvSpPr>
          <p:spPr>
            <a:xfrm>
              <a:off x="3132" y="4021"/>
              <a:ext cx="59" cy="16"/>
            </a:xfrm>
            <a:custGeom>
              <a:rect b="b" l="l" r="r" t="t"/>
              <a:pathLst>
                <a:path extrusionOk="0" h="256" w="939">
                  <a:moveTo>
                    <a:pt x="0" y="0"/>
                  </a:moveTo>
                  <a:lnTo>
                    <a:pt x="867" y="0"/>
                  </a:lnTo>
                  <a:lnTo>
                    <a:pt x="886" y="2"/>
                  </a:lnTo>
                  <a:lnTo>
                    <a:pt x="904" y="9"/>
                  </a:lnTo>
                  <a:lnTo>
                    <a:pt x="917" y="21"/>
                  </a:lnTo>
                  <a:lnTo>
                    <a:pt x="929" y="35"/>
                  </a:lnTo>
                  <a:lnTo>
                    <a:pt x="936" y="52"/>
                  </a:lnTo>
                  <a:lnTo>
                    <a:pt x="939" y="72"/>
                  </a:lnTo>
                  <a:lnTo>
                    <a:pt x="939" y="185"/>
                  </a:lnTo>
                  <a:lnTo>
                    <a:pt x="936" y="204"/>
                  </a:lnTo>
                  <a:lnTo>
                    <a:pt x="929" y="222"/>
                  </a:lnTo>
                  <a:lnTo>
                    <a:pt x="917" y="235"/>
                  </a:lnTo>
                  <a:lnTo>
                    <a:pt x="904" y="247"/>
                  </a:lnTo>
                  <a:lnTo>
                    <a:pt x="886" y="254"/>
                  </a:lnTo>
                  <a:lnTo>
                    <a:pt x="867" y="256"/>
                  </a:lnTo>
                  <a:lnTo>
                    <a:pt x="96" y="256"/>
                  </a:lnTo>
                  <a:lnTo>
                    <a:pt x="83" y="237"/>
                  </a:lnTo>
                  <a:lnTo>
                    <a:pt x="68" y="219"/>
                  </a:lnTo>
                  <a:lnTo>
                    <a:pt x="51" y="205"/>
                  </a:lnTo>
                  <a:lnTo>
                    <a:pt x="46" y="157"/>
                  </a:lnTo>
                  <a:lnTo>
                    <a:pt x="37" y="113"/>
                  </a:lnTo>
                  <a:lnTo>
                    <a:pt x="27" y="72"/>
                  </a:lnTo>
                  <a:lnTo>
                    <a:pt x="15" y="34"/>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8" name="Google Shape;11008;p24"/>
            <p:cNvSpPr/>
            <p:nvPr/>
          </p:nvSpPr>
          <p:spPr>
            <a:xfrm>
              <a:off x="3130" y="4051"/>
              <a:ext cx="61" cy="16"/>
            </a:xfrm>
            <a:custGeom>
              <a:rect b="b" l="l" r="r" t="t"/>
              <a:pathLst>
                <a:path extrusionOk="0" h="258" w="973">
                  <a:moveTo>
                    <a:pt x="147" y="0"/>
                  </a:moveTo>
                  <a:lnTo>
                    <a:pt x="901" y="0"/>
                  </a:lnTo>
                  <a:lnTo>
                    <a:pt x="920" y="3"/>
                  </a:lnTo>
                  <a:lnTo>
                    <a:pt x="938" y="10"/>
                  </a:lnTo>
                  <a:lnTo>
                    <a:pt x="951" y="21"/>
                  </a:lnTo>
                  <a:lnTo>
                    <a:pt x="963" y="36"/>
                  </a:lnTo>
                  <a:lnTo>
                    <a:pt x="970" y="52"/>
                  </a:lnTo>
                  <a:lnTo>
                    <a:pt x="973" y="72"/>
                  </a:lnTo>
                  <a:lnTo>
                    <a:pt x="973" y="185"/>
                  </a:lnTo>
                  <a:lnTo>
                    <a:pt x="970" y="205"/>
                  </a:lnTo>
                  <a:lnTo>
                    <a:pt x="963" y="222"/>
                  </a:lnTo>
                  <a:lnTo>
                    <a:pt x="951" y="237"/>
                  </a:lnTo>
                  <a:lnTo>
                    <a:pt x="937" y="247"/>
                  </a:lnTo>
                  <a:lnTo>
                    <a:pt x="920" y="254"/>
                  </a:lnTo>
                  <a:lnTo>
                    <a:pt x="901" y="258"/>
                  </a:lnTo>
                  <a:lnTo>
                    <a:pt x="0" y="258"/>
                  </a:lnTo>
                  <a:lnTo>
                    <a:pt x="0" y="190"/>
                  </a:lnTo>
                  <a:lnTo>
                    <a:pt x="3" y="184"/>
                  </a:lnTo>
                  <a:lnTo>
                    <a:pt x="6" y="178"/>
                  </a:lnTo>
                  <a:lnTo>
                    <a:pt x="31" y="168"/>
                  </a:lnTo>
                  <a:lnTo>
                    <a:pt x="55" y="152"/>
                  </a:lnTo>
                  <a:lnTo>
                    <a:pt x="76" y="133"/>
                  </a:lnTo>
                  <a:lnTo>
                    <a:pt x="95" y="110"/>
                  </a:lnTo>
                  <a:lnTo>
                    <a:pt x="112" y="85"/>
                  </a:lnTo>
                  <a:lnTo>
                    <a:pt x="126" y="58"/>
                  </a:lnTo>
                  <a:lnTo>
                    <a:pt x="138" y="29"/>
                  </a:lnTo>
                  <a:lnTo>
                    <a:pt x="14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09" name="Google Shape;11009;p24"/>
            <p:cNvSpPr/>
            <p:nvPr/>
          </p:nvSpPr>
          <p:spPr>
            <a:xfrm>
              <a:off x="3149" y="4080"/>
              <a:ext cx="41" cy="16"/>
            </a:xfrm>
            <a:custGeom>
              <a:rect b="b" l="l" r="r" t="t"/>
              <a:pathLst>
                <a:path extrusionOk="0" h="258" w="661">
                  <a:moveTo>
                    <a:pt x="0" y="0"/>
                  </a:moveTo>
                  <a:lnTo>
                    <a:pt x="589" y="0"/>
                  </a:lnTo>
                  <a:lnTo>
                    <a:pt x="608" y="3"/>
                  </a:lnTo>
                  <a:lnTo>
                    <a:pt x="626" y="11"/>
                  </a:lnTo>
                  <a:lnTo>
                    <a:pt x="639" y="21"/>
                  </a:lnTo>
                  <a:lnTo>
                    <a:pt x="651" y="36"/>
                  </a:lnTo>
                  <a:lnTo>
                    <a:pt x="658" y="53"/>
                  </a:lnTo>
                  <a:lnTo>
                    <a:pt x="661" y="72"/>
                  </a:lnTo>
                  <a:lnTo>
                    <a:pt x="661" y="185"/>
                  </a:lnTo>
                  <a:lnTo>
                    <a:pt x="658" y="204"/>
                  </a:lnTo>
                  <a:lnTo>
                    <a:pt x="651" y="222"/>
                  </a:lnTo>
                  <a:lnTo>
                    <a:pt x="639" y="237"/>
                  </a:lnTo>
                  <a:lnTo>
                    <a:pt x="625" y="247"/>
                  </a:lnTo>
                  <a:lnTo>
                    <a:pt x="608" y="255"/>
                  </a:lnTo>
                  <a:lnTo>
                    <a:pt x="589" y="258"/>
                  </a:lnTo>
                  <a:lnTo>
                    <a:pt x="62" y="258"/>
                  </a:lnTo>
                  <a:lnTo>
                    <a:pt x="62" y="211"/>
                  </a:lnTo>
                  <a:lnTo>
                    <a:pt x="59" y="165"/>
                  </a:lnTo>
                  <a:lnTo>
                    <a:pt x="51" y="121"/>
                  </a:lnTo>
                  <a:lnTo>
                    <a:pt x="39" y="79"/>
                  </a:lnTo>
                  <a:lnTo>
                    <a:pt x="22" y="3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0" name="Google Shape;11010;p24"/>
            <p:cNvSpPr/>
            <p:nvPr/>
          </p:nvSpPr>
          <p:spPr>
            <a:xfrm>
              <a:off x="3028" y="3937"/>
              <a:ext cx="205" cy="204"/>
            </a:xfrm>
            <a:custGeom>
              <a:rect b="b" l="l" r="r" t="t"/>
              <a:pathLst>
                <a:path extrusionOk="0" h="3265" w="3283">
                  <a:moveTo>
                    <a:pt x="444" y="844"/>
                  </a:moveTo>
                  <a:lnTo>
                    <a:pt x="406" y="847"/>
                  </a:lnTo>
                  <a:lnTo>
                    <a:pt x="370" y="857"/>
                  </a:lnTo>
                  <a:lnTo>
                    <a:pt x="337" y="870"/>
                  </a:lnTo>
                  <a:lnTo>
                    <a:pt x="307" y="889"/>
                  </a:lnTo>
                  <a:lnTo>
                    <a:pt x="279" y="912"/>
                  </a:lnTo>
                  <a:lnTo>
                    <a:pt x="256" y="939"/>
                  </a:lnTo>
                  <a:lnTo>
                    <a:pt x="236" y="970"/>
                  </a:lnTo>
                  <a:lnTo>
                    <a:pt x="222" y="1003"/>
                  </a:lnTo>
                  <a:lnTo>
                    <a:pt x="214" y="1039"/>
                  </a:lnTo>
                  <a:lnTo>
                    <a:pt x="210" y="1076"/>
                  </a:lnTo>
                  <a:lnTo>
                    <a:pt x="210" y="2824"/>
                  </a:lnTo>
                  <a:lnTo>
                    <a:pt x="214" y="2862"/>
                  </a:lnTo>
                  <a:lnTo>
                    <a:pt x="222" y="2898"/>
                  </a:lnTo>
                  <a:lnTo>
                    <a:pt x="236" y="2931"/>
                  </a:lnTo>
                  <a:lnTo>
                    <a:pt x="256" y="2962"/>
                  </a:lnTo>
                  <a:lnTo>
                    <a:pt x="279" y="2989"/>
                  </a:lnTo>
                  <a:lnTo>
                    <a:pt x="307" y="3012"/>
                  </a:lnTo>
                  <a:lnTo>
                    <a:pt x="337" y="3032"/>
                  </a:lnTo>
                  <a:lnTo>
                    <a:pt x="370" y="3045"/>
                  </a:lnTo>
                  <a:lnTo>
                    <a:pt x="406" y="3054"/>
                  </a:lnTo>
                  <a:lnTo>
                    <a:pt x="444" y="3057"/>
                  </a:lnTo>
                  <a:lnTo>
                    <a:pt x="2839" y="3057"/>
                  </a:lnTo>
                  <a:lnTo>
                    <a:pt x="2877" y="3054"/>
                  </a:lnTo>
                  <a:lnTo>
                    <a:pt x="2913" y="3045"/>
                  </a:lnTo>
                  <a:lnTo>
                    <a:pt x="2946" y="3032"/>
                  </a:lnTo>
                  <a:lnTo>
                    <a:pt x="2977" y="3012"/>
                  </a:lnTo>
                  <a:lnTo>
                    <a:pt x="3005" y="2989"/>
                  </a:lnTo>
                  <a:lnTo>
                    <a:pt x="3028" y="2962"/>
                  </a:lnTo>
                  <a:lnTo>
                    <a:pt x="3047" y="2931"/>
                  </a:lnTo>
                  <a:lnTo>
                    <a:pt x="3061" y="2898"/>
                  </a:lnTo>
                  <a:lnTo>
                    <a:pt x="3070" y="2862"/>
                  </a:lnTo>
                  <a:lnTo>
                    <a:pt x="3073" y="2824"/>
                  </a:lnTo>
                  <a:lnTo>
                    <a:pt x="3073" y="1076"/>
                  </a:lnTo>
                  <a:lnTo>
                    <a:pt x="3070" y="1039"/>
                  </a:lnTo>
                  <a:lnTo>
                    <a:pt x="3061" y="1003"/>
                  </a:lnTo>
                  <a:lnTo>
                    <a:pt x="3047" y="970"/>
                  </a:lnTo>
                  <a:lnTo>
                    <a:pt x="3028" y="939"/>
                  </a:lnTo>
                  <a:lnTo>
                    <a:pt x="3005" y="912"/>
                  </a:lnTo>
                  <a:lnTo>
                    <a:pt x="2977" y="889"/>
                  </a:lnTo>
                  <a:lnTo>
                    <a:pt x="2946" y="870"/>
                  </a:lnTo>
                  <a:lnTo>
                    <a:pt x="2913" y="857"/>
                  </a:lnTo>
                  <a:lnTo>
                    <a:pt x="2877" y="847"/>
                  </a:lnTo>
                  <a:lnTo>
                    <a:pt x="2839" y="844"/>
                  </a:lnTo>
                  <a:lnTo>
                    <a:pt x="2094" y="844"/>
                  </a:lnTo>
                  <a:lnTo>
                    <a:pt x="2094" y="1066"/>
                  </a:lnTo>
                  <a:lnTo>
                    <a:pt x="1245" y="1066"/>
                  </a:lnTo>
                  <a:lnTo>
                    <a:pt x="1245" y="844"/>
                  </a:lnTo>
                  <a:lnTo>
                    <a:pt x="444" y="844"/>
                  </a:lnTo>
                  <a:close/>
                  <a:moveTo>
                    <a:pt x="1455" y="208"/>
                  </a:moveTo>
                  <a:lnTo>
                    <a:pt x="1455" y="858"/>
                  </a:lnTo>
                  <a:lnTo>
                    <a:pt x="1884" y="858"/>
                  </a:lnTo>
                  <a:lnTo>
                    <a:pt x="1884" y="208"/>
                  </a:lnTo>
                  <a:lnTo>
                    <a:pt x="1455" y="208"/>
                  </a:lnTo>
                  <a:close/>
                  <a:moveTo>
                    <a:pt x="1246" y="0"/>
                  </a:moveTo>
                  <a:lnTo>
                    <a:pt x="2094" y="0"/>
                  </a:lnTo>
                  <a:lnTo>
                    <a:pt x="2094" y="637"/>
                  </a:lnTo>
                  <a:lnTo>
                    <a:pt x="2839" y="637"/>
                  </a:lnTo>
                  <a:lnTo>
                    <a:pt x="2890" y="640"/>
                  </a:lnTo>
                  <a:lnTo>
                    <a:pt x="2940" y="648"/>
                  </a:lnTo>
                  <a:lnTo>
                    <a:pt x="2989" y="662"/>
                  </a:lnTo>
                  <a:lnTo>
                    <a:pt x="3034" y="681"/>
                  </a:lnTo>
                  <a:lnTo>
                    <a:pt x="3077" y="705"/>
                  </a:lnTo>
                  <a:lnTo>
                    <a:pt x="3117" y="733"/>
                  </a:lnTo>
                  <a:lnTo>
                    <a:pt x="3153" y="765"/>
                  </a:lnTo>
                  <a:lnTo>
                    <a:pt x="3185" y="801"/>
                  </a:lnTo>
                  <a:lnTo>
                    <a:pt x="3214" y="841"/>
                  </a:lnTo>
                  <a:lnTo>
                    <a:pt x="3238" y="883"/>
                  </a:lnTo>
                  <a:lnTo>
                    <a:pt x="3257" y="928"/>
                  </a:lnTo>
                  <a:lnTo>
                    <a:pt x="3271" y="976"/>
                  </a:lnTo>
                  <a:lnTo>
                    <a:pt x="3280" y="1025"/>
                  </a:lnTo>
                  <a:lnTo>
                    <a:pt x="3283" y="1076"/>
                  </a:lnTo>
                  <a:lnTo>
                    <a:pt x="3283" y="2824"/>
                  </a:lnTo>
                  <a:lnTo>
                    <a:pt x="3280" y="2876"/>
                  </a:lnTo>
                  <a:lnTo>
                    <a:pt x="3271" y="2926"/>
                  </a:lnTo>
                  <a:lnTo>
                    <a:pt x="3257" y="2973"/>
                  </a:lnTo>
                  <a:lnTo>
                    <a:pt x="3238" y="3018"/>
                  </a:lnTo>
                  <a:lnTo>
                    <a:pt x="3214" y="3061"/>
                  </a:lnTo>
                  <a:lnTo>
                    <a:pt x="3185" y="3100"/>
                  </a:lnTo>
                  <a:lnTo>
                    <a:pt x="3153" y="3135"/>
                  </a:lnTo>
                  <a:lnTo>
                    <a:pt x="3117" y="3168"/>
                  </a:lnTo>
                  <a:lnTo>
                    <a:pt x="3077" y="3196"/>
                  </a:lnTo>
                  <a:lnTo>
                    <a:pt x="3034" y="3220"/>
                  </a:lnTo>
                  <a:lnTo>
                    <a:pt x="2989" y="3239"/>
                  </a:lnTo>
                  <a:lnTo>
                    <a:pt x="2940" y="3253"/>
                  </a:lnTo>
                  <a:lnTo>
                    <a:pt x="2890" y="3262"/>
                  </a:lnTo>
                  <a:lnTo>
                    <a:pt x="2839" y="3265"/>
                  </a:lnTo>
                  <a:lnTo>
                    <a:pt x="444" y="3265"/>
                  </a:lnTo>
                  <a:lnTo>
                    <a:pt x="392" y="3262"/>
                  </a:lnTo>
                  <a:lnTo>
                    <a:pt x="343" y="3253"/>
                  </a:lnTo>
                  <a:lnTo>
                    <a:pt x="295" y="3239"/>
                  </a:lnTo>
                  <a:lnTo>
                    <a:pt x="250" y="3220"/>
                  </a:lnTo>
                  <a:lnTo>
                    <a:pt x="206" y="3196"/>
                  </a:lnTo>
                  <a:lnTo>
                    <a:pt x="166" y="3168"/>
                  </a:lnTo>
                  <a:lnTo>
                    <a:pt x="130" y="3135"/>
                  </a:lnTo>
                  <a:lnTo>
                    <a:pt x="97" y="3100"/>
                  </a:lnTo>
                  <a:lnTo>
                    <a:pt x="70" y="3061"/>
                  </a:lnTo>
                  <a:lnTo>
                    <a:pt x="45" y="3018"/>
                  </a:lnTo>
                  <a:lnTo>
                    <a:pt x="26" y="2973"/>
                  </a:lnTo>
                  <a:lnTo>
                    <a:pt x="12" y="2926"/>
                  </a:lnTo>
                  <a:lnTo>
                    <a:pt x="3" y="2876"/>
                  </a:lnTo>
                  <a:lnTo>
                    <a:pt x="0" y="2824"/>
                  </a:lnTo>
                  <a:lnTo>
                    <a:pt x="0" y="1076"/>
                  </a:lnTo>
                  <a:lnTo>
                    <a:pt x="3" y="1025"/>
                  </a:lnTo>
                  <a:lnTo>
                    <a:pt x="12" y="976"/>
                  </a:lnTo>
                  <a:lnTo>
                    <a:pt x="26" y="928"/>
                  </a:lnTo>
                  <a:lnTo>
                    <a:pt x="45" y="883"/>
                  </a:lnTo>
                  <a:lnTo>
                    <a:pt x="70" y="841"/>
                  </a:lnTo>
                  <a:lnTo>
                    <a:pt x="97" y="801"/>
                  </a:lnTo>
                  <a:lnTo>
                    <a:pt x="130" y="765"/>
                  </a:lnTo>
                  <a:lnTo>
                    <a:pt x="166" y="733"/>
                  </a:lnTo>
                  <a:lnTo>
                    <a:pt x="206" y="705"/>
                  </a:lnTo>
                  <a:lnTo>
                    <a:pt x="250" y="681"/>
                  </a:lnTo>
                  <a:lnTo>
                    <a:pt x="295" y="662"/>
                  </a:lnTo>
                  <a:lnTo>
                    <a:pt x="343" y="648"/>
                  </a:lnTo>
                  <a:lnTo>
                    <a:pt x="392" y="640"/>
                  </a:lnTo>
                  <a:lnTo>
                    <a:pt x="444" y="637"/>
                  </a:lnTo>
                  <a:lnTo>
                    <a:pt x="1246" y="637"/>
                  </a:lnTo>
                  <a:lnTo>
                    <a:pt x="124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1" name="Google Shape;11011;p24"/>
            <p:cNvSpPr/>
            <p:nvPr/>
          </p:nvSpPr>
          <p:spPr>
            <a:xfrm>
              <a:off x="3127" y="3961"/>
              <a:ext cx="12" cy="12"/>
            </a:xfrm>
            <a:custGeom>
              <a:rect b="b" l="l" r="r" t="t"/>
              <a:pathLst>
                <a:path extrusionOk="0" h="183" w="184">
                  <a:moveTo>
                    <a:pt x="92" y="0"/>
                  </a:moveTo>
                  <a:lnTo>
                    <a:pt x="117" y="4"/>
                  </a:lnTo>
                  <a:lnTo>
                    <a:pt x="139" y="13"/>
                  </a:lnTo>
                  <a:lnTo>
                    <a:pt x="158" y="27"/>
                  </a:lnTo>
                  <a:lnTo>
                    <a:pt x="172" y="45"/>
                  </a:lnTo>
                  <a:lnTo>
                    <a:pt x="181" y="67"/>
                  </a:lnTo>
                  <a:lnTo>
                    <a:pt x="184" y="92"/>
                  </a:lnTo>
                  <a:lnTo>
                    <a:pt x="182" y="112"/>
                  </a:lnTo>
                  <a:lnTo>
                    <a:pt x="175" y="131"/>
                  </a:lnTo>
                  <a:lnTo>
                    <a:pt x="164" y="148"/>
                  </a:lnTo>
                  <a:lnTo>
                    <a:pt x="149" y="163"/>
                  </a:lnTo>
                  <a:lnTo>
                    <a:pt x="132" y="173"/>
                  </a:lnTo>
                  <a:lnTo>
                    <a:pt x="113" y="180"/>
                  </a:lnTo>
                  <a:lnTo>
                    <a:pt x="92" y="183"/>
                  </a:lnTo>
                  <a:lnTo>
                    <a:pt x="71" y="180"/>
                  </a:lnTo>
                  <a:lnTo>
                    <a:pt x="52" y="173"/>
                  </a:lnTo>
                  <a:lnTo>
                    <a:pt x="35" y="163"/>
                  </a:lnTo>
                  <a:lnTo>
                    <a:pt x="20" y="148"/>
                  </a:lnTo>
                  <a:lnTo>
                    <a:pt x="10" y="131"/>
                  </a:lnTo>
                  <a:lnTo>
                    <a:pt x="3" y="112"/>
                  </a:lnTo>
                  <a:lnTo>
                    <a:pt x="0" y="92"/>
                  </a:lnTo>
                  <a:lnTo>
                    <a:pt x="3" y="71"/>
                  </a:lnTo>
                  <a:lnTo>
                    <a:pt x="10" y="52"/>
                  </a:lnTo>
                  <a:lnTo>
                    <a:pt x="20" y="34"/>
                  </a:lnTo>
                  <a:lnTo>
                    <a:pt x="35" y="20"/>
                  </a:lnTo>
                  <a:lnTo>
                    <a:pt x="52" y="10"/>
                  </a:lnTo>
                  <a:lnTo>
                    <a:pt x="71" y="3"/>
                  </a:lnTo>
                  <a:lnTo>
                    <a:pt x="9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12" name="Google Shape;11012;p24"/>
          <p:cNvGrpSpPr/>
          <p:nvPr/>
        </p:nvGrpSpPr>
        <p:grpSpPr>
          <a:xfrm>
            <a:off x="20139238" y="11155568"/>
            <a:ext cx="508863" cy="512776"/>
            <a:chOff x="6983" y="1707"/>
            <a:chExt cx="203" cy="205"/>
          </a:xfrm>
        </p:grpSpPr>
        <p:sp>
          <p:nvSpPr>
            <p:cNvPr id="11013" name="Google Shape;11013;p24"/>
            <p:cNvSpPr/>
            <p:nvPr/>
          </p:nvSpPr>
          <p:spPr>
            <a:xfrm>
              <a:off x="7038" y="1788"/>
              <a:ext cx="50" cy="56"/>
            </a:xfrm>
            <a:custGeom>
              <a:rect b="b" l="l" r="r" t="t"/>
              <a:pathLst>
                <a:path extrusionOk="0" h="903" w="799">
                  <a:moveTo>
                    <a:pt x="363" y="0"/>
                  </a:moveTo>
                  <a:lnTo>
                    <a:pt x="408" y="2"/>
                  </a:lnTo>
                  <a:lnTo>
                    <a:pt x="449" y="7"/>
                  </a:lnTo>
                  <a:lnTo>
                    <a:pt x="486" y="17"/>
                  </a:lnTo>
                  <a:lnTo>
                    <a:pt x="520" y="29"/>
                  </a:lnTo>
                  <a:lnTo>
                    <a:pt x="551" y="45"/>
                  </a:lnTo>
                  <a:lnTo>
                    <a:pt x="578" y="63"/>
                  </a:lnTo>
                  <a:lnTo>
                    <a:pt x="603" y="84"/>
                  </a:lnTo>
                  <a:lnTo>
                    <a:pt x="625" y="107"/>
                  </a:lnTo>
                  <a:lnTo>
                    <a:pt x="645" y="132"/>
                  </a:lnTo>
                  <a:lnTo>
                    <a:pt x="662" y="159"/>
                  </a:lnTo>
                  <a:lnTo>
                    <a:pt x="675" y="187"/>
                  </a:lnTo>
                  <a:lnTo>
                    <a:pt x="688" y="217"/>
                  </a:lnTo>
                  <a:lnTo>
                    <a:pt x="699" y="248"/>
                  </a:lnTo>
                  <a:lnTo>
                    <a:pt x="707" y="279"/>
                  </a:lnTo>
                  <a:lnTo>
                    <a:pt x="715" y="311"/>
                  </a:lnTo>
                  <a:lnTo>
                    <a:pt x="720" y="342"/>
                  </a:lnTo>
                  <a:lnTo>
                    <a:pt x="724" y="375"/>
                  </a:lnTo>
                  <a:lnTo>
                    <a:pt x="727" y="406"/>
                  </a:lnTo>
                  <a:lnTo>
                    <a:pt x="728" y="438"/>
                  </a:lnTo>
                  <a:lnTo>
                    <a:pt x="729" y="468"/>
                  </a:lnTo>
                  <a:lnTo>
                    <a:pt x="739" y="467"/>
                  </a:lnTo>
                  <a:lnTo>
                    <a:pt x="747" y="466"/>
                  </a:lnTo>
                  <a:lnTo>
                    <a:pt x="761" y="468"/>
                  </a:lnTo>
                  <a:lnTo>
                    <a:pt x="773" y="474"/>
                  </a:lnTo>
                  <a:lnTo>
                    <a:pt x="781" y="484"/>
                  </a:lnTo>
                  <a:lnTo>
                    <a:pt x="787" y="496"/>
                  </a:lnTo>
                  <a:lnTo>
                    <a:pt x="793" y="511"/>
                  </a:lnTo>
                  <a:lnTo>
                    <a:pt x="796" y="529"/>
                  </a:lnTo>
                  <a:lnTo>
                    <a:pt x="798" y="549"/>
                  </a:lnTo>
                  <a:lnTo>
                    <a:pt x="799" y="570"/>
                  </a:lnTo>
                  <a:lnTo>
                    <a:pt x="799" y="593"/>
                  </a:lnTo>
                  <a:lnTo>
                    <a:pt x="797" y="616"/>
                  </a:lnTo>
                  <a:lnTo>
                    <a:pt x="792" y="641"/>
                  </a:lnTo>
                  <a:lnTo>
                    <a:pt x="783" y="665"/>
                  </a:lnTo>
                  <a:lnTo>
                    <a:pt x="773" y="689"/>
                  </a:lnTo>
                  <a:lnTo>
                    <a:pt x="760" y="711"/>
                  </a:lnTo>
                  <a:lnTo>
                    <a:pt x="746" y="729"/>
                  </a:lnTo>
                  <a:lnTo>
                    <a:pt x="731" y="743"/>
                  </a:lnTo>
                  <a:lnTo>
                    <a:pt x="717" y="754"/>
                  </a:lnTo>
                  <a:lnTo>
                    <a:pt x="702" y="757"/>
                  </a:lnTo>
                  <a:lnTo>
                    <a:pt x="692" y="755"/>
                  </a:lnTo>
                  <a:lnTo>
                    <a:pt x="684" y="750"/>
                  </a:lnTo>
                  <a:lnTo>
                    <a:pt x="663" y="793"/>
                  </a:lnTo>
                  <a:lnTo>
                    <a:pt x="639" y="834"/>
                  </a:lnTo>
                  <a:lnTo>
                    <a:pt x="613" y="870"/>
                  </a:lnTo>
                  <a:lnTo>
                    <a:pt x="583" y="903"/>
                  </a:lnTo>
                  <a:lnTo>
                    <a:pt x="251" y="903"/>
                  </a:lnTo>
                  <a:lnTo>
                    <a:pt x="219" y="870"/>
                  </a:lnTo>
                  <a:lnTo>
                    <a:pt x="188" y="835"/>
                  </a:lnTo>
                  <a:lnTo>
                    <a:pt x="160" y="795"/>
                  </a:lnTo>
                  <a:lnTo>
                    <a:pt x="135" y="753"/>
                  </a:lnTo>
                  <a:lnTo>
                    <a:pt x="130" y="755"/>
                  </a:lnTo>
                  <a:lnTo>
                    <a:pt x="125" y="756"/>
                  </a:lnTo>
                  <a:lnTo>
                    <a:pt x="120" y="757"/>
                  </a:lnTo>
                  <a:lnTo>
                    <a:pt x="106" y="754"/>
                  </a:lnTo>
                  <a:lnTo>
                    <a:pt x="92" y="747"/>
                  </a:lnTo>
                  <a:lnTo>
                    <a:pt x="77" y="734"/>
                  </a:lnTo>
                  <a:lnTo>
                    <a:pt x="62" y="718"/>
                  </a:lnTo>
                  <a:lnTo>
                    <a:pt x="48" y="701"/>
                  </a:lnTo>
                  <a:lnTo>
                    <a:pt x="36" y="680"/>
                  </a:lnTo>
                  <a:lnTo>
                    <a:pt x="24" y="658"/>
                  </a:lnTo>
                  <a:lnTo>
                    <a:pt x="15" y="636"/>
                  </a:lnTo>
                  <a:lnTo>
                    <a:pt x="8" y="614"/>
                  </a:lnTo>
                  <a:lnTo>
                    <a:pt x="4" y="593"/>
                  </a:lnTo>
                  <a:lnTo>
                    <a:pt x="2" y="570"/>
                  </a:lnTo>
                  <a:lnTo>
                    <a:pt x="0" y="549"/>
                  </a:lnTo>
                  <a:lnTo>
                    <a:pt x="0" y="529"/>
                  </a:lnTo>
                  <a:lnTo>
                    <a:pt x="1" y="511"/>
                  </a:lnTo>
                  <a:lnTo>
                    <a:pt x="4" y="496"/>
                  </a:lnTo>
                  <a:lnTo>
                    <a:pt x="9" y="484"/>
                  </a:lnTo>
                  <a:lnTo>
                    <a:pt x="17" y="474"/>
                  </a:lnTo>
                  <a:lnTo>
                    <a:pt x="27" y="468"/>
                  </a:lnTo>
                  <a:lnTo>
                    <a:pt x="41" y="466"/>
                  </a:lnTo>
                  <a:lnTo>
                    <a:pt x="45" y="466"/>
                  </a:lnTo>
                  <a:lnTo>
                    <a:pt x="49" y="467"/>
                  </a:lnTo>
                  <a:lnTo>
                    <a:pt x="54" y="467"/>
                  </a:lnTo>
                  <a:lnTo>
                    <a:pt x="50" y="437"/>
                  </a:lnTo>
                  <a:lnTo>
                    <a:pt x="49" y="406"/>
                  </a:lnTo>
                  <a:lnTo>
                    <a:pt x="49" y="374"/>
                  </a:lnTo>
                  <a:lnTo>
                    <a:pt x="50" y="342"/>
                  </a:lnTo>
                  <a:lnTo>
                    <a:pt x="54" y="310"/>
                  </a:lnTo>
                  <a:lnTo>
                    <a:pt x="58" y="279"/>
                  </a:lnTo>
                  <a:lnTo>
                    <a:pt x="63" y="247"/>
                  </a:lnTo>
                  <a:lnTo>
                    <a:pt x="71" y="217"/>
                  </a:lnTo>
                  <a:lnTo>
                    <a:pt x="81" y="187"/>
                  </a:lnTo>
                  <a:lnTo>
                    <a:pt x="93" y="159"/>
                  </a:lnTo>
                  <a:lnTo>
                    <a:pt x="107" y="132"/>
                  </a:lnTo>
                  <a:lnTo>
                    <a:pt x="124" y="107"/>
                  </a:lnTo>
                  <a:lnTo>
                    <a:pt x="143" y="84"/>
                  </a:lnTo>
                  <a:lnTo>
                    <a:pt x="166" y="63"/>
                  </a:lnTo>
                  <a:lnTo>
                    <a:pt x="191" y="45"/>
                  </a:lnTo>
                  <a:lnTo>
                    <a:pt x="219" y="29"/>
                  </a:lnTo>
                  <a:lnTo>
                    <a:pt x="250" y="17"/>
                  </a:lnTo>
                  <a:lnTo>
                    <a:pt x="284" y="7"/>
                  </a:lnTo>
                  <a:lnTo>
                    <a:pt x="322" y="2"/>
                  </a:lnTo>
                  <a:lnTo>
                    <a:pt x="3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4" name="Google Shape;11014;p24"/>
            <p:cNvSpPr/>
            <p:nvPr/>
          </p:nvSpPr>
          <p:spPr>
            <a:xfrm>
              <a:off x="7086" y="1798"/>
              <a:ext cx="63" cy="18"/>
            </a:xfrm>
            <a:custGeom>
              <a:rect b="b" l="l" r="r" t="t"/>
              <a:pathLst>
                <a:path extrusionOk="0" h="290" w="1001">
                  <a:moveTo>
                    <a:pt x="0" y="0"/>
                  </a:moveTo>
                  <a:lnTo>
                    <a:pt x="935" y="0"/>
                  </a:lnTo>
                  <a:lnTo>
                    <a:pt x="953" y="3"/>
                  </a:lnTo>
                  <a:lnTo>
                    <a:pt x="968" y="9"/>
                  </a:lnTo>
                  <a:lnTo>
                    <a:pt x="981" y="19"/>
                  </a:lnTo>
                  <a:lnTo>
                    <a:pt x="991" y="31"/>
                  </a:lnTo>
                  <a:lnTo>
                    <a:pt x="998" y="47"/>
                  </a:lnTo>
                  <a:lnTo>
                    <a:pt x="1001" y="65"/>
                  </a:lnTo>
                  <a:lnTo>
                    <a:pt x="1000" y="84"/>
                  </a:lnTo>
                  <a:lnTo>
                    <a:pt x="980" y="211"/>
                  </a:lnTo>
                  <a:lnTo>
                    <a:pt x="974" y="232"/>
                  </a:lnTo>
                  <a:lnTo>
                    <a:pt x="964" y="251"/>
                  </a:lnTo>
                  <a:lnTo>
                    <a:pt x="949" y="267"/>
                  </a:lnTo>
                  <a:lnTo>
                    <a:pt x="932" y="280"/>
                  </a:lnTo>
                  <a:lnTo>
                    <a:pt x="913" y="287"/>
                  </a:lnTo>
                  <a:lnTo>
                    <a:pt x="893" y="290"/>
                  </a:lnTo>
                  <a:lnTo>
                    <a:pt x="97" y="290"/>
                  </a:lnTo>
                  <a:lnTo>
                    <a:pt x="88" y="272"/>
                  </a:lnTo>
                  <a:lnTo>
                    <a:pt x="78" y="258"/>
                  </a:lnTo>
                  <a:lnTo>
                    <a:pt x="66" y="244"/>
                  </a:lnTo>
                  <a:lnTo>
                    <a:pt x="52" y="233"/>
                  </a:lnTo>
                  <a:lnTo>
                    <a:pt x="47" y="180"/>
                  </a:lnTo>
                  <a:lnTo>
                    <a:pt x="38" y="130"/>
                  </a:lnTo>
                  <a:lnTo>
                    <a:pt x="28" y="84"/>
                  </a:lnTo>
                  <a:lnTo>
                    <a:pt x="15" y="4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5" name="Google Shape;11015;p24"/>
            <p:cNvSpPr/>
            <p:nvPr/>
          </p:nvSpPr>
          <p:spPr>
            <a:xfrm>
              <a:off x="7083" y="1830"/>
              <a:ext cx="60" cy="15"/>
            </a:xfrm>
            <a:custGeom>
              <a:rect b="b" l="l" r="r" t="t"/>
              <a:pathLst>
                <a:path extrusionOk="0" h="246" w="959">
                  <a:moveTo>
                    <a:pt x="146" y="0"/>
                  </a:moveTo>
                  <a:lnTo>
                    <a:pt x="897" y="0"/>
                  </a:lnTo>
                  <a:lnTo>
                    <a:pt x="915" y="2"/>
                  </a:lnTo>
                  <a:lnTo>
                    <a:pt x="932" y="9"/>
                  </a:lnTo>
                  <a:lnTo>
                    <a:pt x="945" y="21"/>
                  </a:lnTo>
                  <a:lnTo>
                    <a:pt x="953" y="36"/>
                  </a:lnTo>
                  <a:lnTo>
                    <a:pt x="959" y="52"/>
                  </a:lnTo>
                  <a:lnTo>
                    <a:pt x="959" y="71"/>
                  </a:lnTo>
                  <a:lnTo>
                    <a:pt x="941" y="180"/>
                  </a:lnTo>
                  <a:lnTo>
                    <a:pt x="935" y="198"/>
                  </a:lnTo>
                  <a:lnTo>
                    <a:pt x="926" y="214"/>
                  </a:lnTo>
                  <a:lnTo>
                    <a:pt x="913" y="227"/>
                  </a:lnTo>
                  <a:lnTo>
                    <a:pt x="897" y="238"/>
                  </a:lnTo>
                  <a:lnTo>
                    <a:pt x="879" y="244"/>
                  </a:lnTo>
                  <a:lnTo>
                    <a:pt x="861" y="246"/>
                  </a:lnTo>
                  <a:lnTo>
                    <a:pt x="1" y="246"/>
                  </a:lnTo>
                  <a:lnTo>
                    <a:pt x="0" y="183"/>
                  </a:lnTo>
                  <a:lnTo>
                    <a:pt x="4" y="178"/>
                  </a:lnTo>
                  <a:lnTo>
                    <a:pt x="7" y="173"/>
                  </a:lnTo>
                  <a:lnTo>
                    <a:pt x="32" y="163"/>
                  </a:lnTo>
                  <a:lnTo>
                    <a:pt x="54" y="148"/>
                  </a:lnTo>
                  <a:lnTo>
                    <a:pt x="76" y="130"/>
                  </a:lnTo>
                  <a:lnTo>
                    <a:pt x="95" y="107"/>
                  </a:lnTo>
                  <a:lnTo>
                    <a:pt x="110" y="83"/>
                  </a:lnTo>
                  <a:lnTo>
                    <a:pt x="125" y="56"/>
                  </a:lnTo>
                  <a:lnTo>
                    <a:pt x="137" y="28"/>
                  </a:lnTo>
                  <a:lnTo>
                    <a:pt x="14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6" name="Google Shape;11016;p24"/>
            <p:cNvSpPr/>
            <p:nvPr/>
          </p:nvSpPr>
          <p:spPr>
            <a:xfrm>
              <a:off x="6985" y="1753"/>
              <a:ext cx="200" cy="90"/>
            </a:xfrm>
            <a:custGeom>
              <a:rect b="b" l="l" r="r" t="t"/>
              <a:pathLst>
                <a:path extrusionOk="0" h="1440" w="3192">
                  <a:moveTo>
                    <a:pt x="433" y="0"/>
                  </a:moveTo>
                  <a:lnTo>
                    <a:pt x="2760" y="0"/>
                  </a:lnTo>
                  <a:lnTo>
                    <a:pt x="2810" y="2"/>
                  </a:lnTo>
                  <a:lnTo>
                    <a:pt x="2859" y="11"/>
                  </a:lnTo>
                  <a:lnTo>
                    <a:pt x="2906" y="24"/>
                  </a:lnTo>
                  <a:lnTo>
                    <a:pt x="2950" y="43"/>
                  </a:lnTo>
                  <a:lnTo>
                    <a:pt x="2991" y="66"/>
                  </a:lnTo>
                  <a:lnTo>
                    <a:pt x="3030" y="93"/>
                  </a:lnTo>
                  <a:lnTo>
                    <a:pt x="3065" y="125"/>
                  </a:lnTo>
                  <a:lnTo>
                    <a:pt x="3097" y="160"/>
                  </a:lnTo>
                  <a:lnTo>
                    <a:pt x="3125" y="198"/>
                  </a:lnTo>
                  <a:lnTo>
                    <a:pt x="3148" y="239"/>
                  </a:lnTo>
                  <a:lnTo>
                    <a:pt x="3167" y="283"/>
                  </a:lnTo>
                  <a:lnTo>
                    <a:pt x="3181" y="329"/>
                  </a:lnTo>
                  <a:lnTo>
                    <a:pt x="3189" y="377"/>
                  </a:lnTo>
                  <a:lnTo>
                    <a:pt x="3192" y="428"/>
                  </a:lnTo>
                  <a:lnTo>
                    <a:pt x="3056" y="1429"/>
                  </a:lnTo>
                  <a:lnTo>
                    <a:pt x="2852" y="1429"/>
                  </a:lnTo>
                  <a:lnTo>
                    <a:pt x="2988" y="428"/>
                  </a:lnTo>
                  <a:lnTo>
                    <a:pt x="2985" y="391"/>
                  </a:lnTo>
                  <a:lnTo>
                    <a:pt x="2976" y="356"/>
                  </a:lnTo>
                  <a:lnTo>
                    <a:pt x="2963" y="324"/>
                  </a:lnTo>
                  <a:lnTo>
                    <a:pt x="2944" y="295"/>
                  </a:lnTo>
                  <a:lnTo>
                    <a:pt x="2921" y="268"/>
                  </a:lnTo>
                  <a:lnTo>
                    <a:pt x="2895" y="245"/>
                  </a:lnTo>
                  <a:lnTo>
                    <a:pt x="2864" y="228"/>
                  </a:lnTo>
                  <a:lnTo>
                    <a:pt x="2832" y="214"/>
                  </a:lnTo>
                  <a:lnTo>
                    <a:pt x="2797" y="204"/>
                  </a:lnTo>
                  <a:lnTo>
                    <a:pt x="2760" y="202"/>
                  </a:lnTo>
                  <a:lnTo>
                    <a:pt x="433" y="202"/>
                  </a:lnTo>
                  <a:lnTo>
                    <a:pt x="396" y="204"/>
                  </a:lnTo>
                  <a:lnTo>
                    <a:pt x="361" y="214"/>
                  </a:lnTo>
                  <a:lnTo>
                    <a:pt x="328" y="228"/>
                  </a:lnTo>
                  <a:lnTo>
                    <a:pt x="299" y="245"/>
                  </a:lnTo>
                  <a:lnTo>
                    <a:pt x="272" y="268"/>
                  </a:lnTo>
                  <a:lnTo>
                    <a:pt x="249" y="295"/>
                  </a:lnTo>
                  <a:lnTo>
                    <a:pt x="230" y="324"/>
                  </a:lnTo>
                  <a:lnTo>
                    <a:pt x="216" y="356"/>
                  </a:lnTo>
                  <a:lnTo>
                    <a:pt x="208" y="391"/>
                  </a:lnTo>
                  <a:lnTo>
                    <a:pt x="204" y="428"/>
                  </a:lnTo>
                  <a:lnTo>
                    <a:pt x="358" y="1440"/>
                  </a:lnTo>
                  <a:lnTo>
                    <a:pt x="155" y="1440"/>
                  </a:lnTo>
                  <a:lnTo>
                    <a:pt x="0" y="428"/>
                  </a:lnTo>
                  <a:lnTo>
                    <a:pt x="4" y="377"/>
                  </a:lnTo>
                  <a:lnTo>
                    <a:pt x="12" y="329"/>
                  </a:lnTo>
                  <a:lnTo>
                    <a:pt x="26" y="283"/>
                  </a:lnTo>
                  <a:lnTo>
                    <a:pt x="45" y="239"/>
                  </a:lnTo>
                  <a:lnTo>
                    <a:pt x="68" y="198"/>
                  </a:lnTo>
                  <a:lnTo>
                    <a:pt x="96" y="160"/>
                  </a:lnTo>
                  <a:lnTo>
                    <a:pt x="127" y="125"/>
                  </a:lnTo>
                  <a:lnTo>
                    <a:pt x="163" y="93"/>
                  </a:lnTo>
                  <a:lnTo>
                    <a:pt x="201" y="66"/>
                  </a:lnTo>
                  <a:lnTo>
                    <a:pt x="244" y="43"/>
                  </a:lnTo>
                  <a:lnTo>
                    <a:pt x="287" y="24"/>
                  </a:lnTo>
                  <a:lnTo>
                    <a:pt x="335" y="11"/>
                  </a:lnTo>
                  <a:lnTo>
                    <a:pt x="383" y="2"/>
                  </a:lnTo>
                  <a:lnTo>
                    <a:pt x="43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7" name="Google Shape;11017;p24"/>
            <p:cNvSpPr/>
            <p:nvPr/>
          </p:nvSpPr>
          <p:spPr>
            <a:xfrm>
              <a:off x="6983" y="1851"/>
              <a:ext cx="203" cy="61"/>
            </a:xfrm>
            <a:custGeom>
              <a:rect b="b" l="l" r="r" t="t"/>
              <a:pathLst>
                <a:path extrusionOk="0" h="975" w="3254">
                  <a:moveTo>
                    <a:pt x="146" y="0"/>
                  </a:moveTo>
                  <a:lnTo>
                    <a:pt x="3109" y="0"/>
                  </a:lnTo>
                  <a:lnTo>
                    <a:pt x="3134" y="2"/>
                  </a:lnTo>
                  <a:lnTo>
                    <a:pt x="3158" y="9"/>
                  </a:lnTo>
                  <a:lnTo>
                    <a:pt x="3180" y="19"/>
                  </a:lnTo>
                  <a:lnTo>
                    <a:pt x="3201" y="33"/>
                  </a:lnTo>
                  <a:lnTo>
                    <a:pt x="3219" y="50"/>
                  </a:lnTo>
                  <a:lnTo>
                    <a:pt x="3234" y="70"/>
                  </a:lnTo>
                  <a:lnTo>
                    <a:pt x="3245" y="92"/>
                  </a:lnTo>
                  <a:lnTo>
                    <a:pt x="3251" y="116"/>
                  </a:lnTo>
                  <a:lnTo>
                    <a:pt x="3254" y="141"/>
                  </a:lnTo>
                  <a:lnTo>
                    <a:pt x="3253" y="166"/>
                  </a:lnTo>
                  <a:lnTo>
                    <a:pt x="3135" y="975"/>
                  </a:lnTo>
                  <a:lnTo>
                    <a:pt x="121" y="975"/>
                  </a:lnTo>
                  <a:lnTo>
                    <a:pt x="2" y="166"/>
                  </a:lnTo>
                  <a:lnTo>
                    <a:pt x="0" y="141"/>
                  </a:lnTo>
                  <a:lnTo>
                    <a:pt x="3" y="116"/>
                  </a:lnTo>
                  <a:lnTo>
                    <a:pt x="9" y="92"/>
                  </a:lnTo>
                  <a:lnTo>
                    <a:pt x="21" y="70"/>
                  </a:lnTo>
                  <a:lnTo>
                    <a:pt x="35" y="50"/>
                  </a:lnTo>
                  <a:lnTo>
                    <a:pt x="54" y="33"/>
                  </a:lnTo>
                  <a:lnTo>
                    <a:pt x="74" y="19"/>
                  </a:lnTo>
                  <a:lnTo>
                    <a:pt x="96" y="9"/>
                  </a:lnTo>
                  <a:lnTo>
                    <a:pt x="121" y="2"/>
                  </a:lnTo>
                  <a:lnTo>
                    <a:pt x="14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8" name="Google Shape;11018;p24"/>
            <p:cNvSpPr/>
            <p:nvPr/>
          </p:nvSpPr>
          <p:spPr>
            <a:xfrm>
              <a:off x="7013" y="1729"/>
              <a:ext cx="138" cy="14"/>
            </a:xfrm>
            <a:custGeom>
              <a:rect b="b" l="l" r="r" t="t"/>
              <a:pathLst>
                <a:path extrusionOk="0" h="223" w="2200">
                  <a:moveTo>
                    <a:pt x="55" y="0"/>
                  </a:moveTo>
                  <a:lnTo>
                    <a:pt x="2146" y="0"/>
                  </a:lnTo>
                  <a:lnTo>
                    <a:pt x="2162" y="2"/>
                  </a:lnTo>
                  <a:lnTo>
                    <a:pt x="2177" y="8"/>
                  </a:lnTo>
                  <a:lnTo>
                    <a:pt x="2188" y="20"/>
                  </a:lnTo>
                  <a:lnTo>
                    <a:pt x="2197" y="33"/>
                  </a:lnTo>
                  <a:lnTo>
                    <a:pt x="2200" y="49"/>
                  </a:lnTo>
                  <a:lnTo>
                    <a:pt x="2199" y="66"/>
                  </a:lnTo>
                  <a:lnTo>
                    <a:pt x="2162" y="223"/>
                  </a:lnTo>
                  <a:lnTo>
                    <a:pt x="40" y="223"/>
                  </a:lnTo>
                  <a:lnTo>
                    <a:pt x="1" y="67"/>
                  </a:lnTo>
                  <a:lnTo>
                    <a:pt x="0" y="51"/>
                  </a:lnTo>
                  <a:lnTo>
                    <a:pt x="3" y="34"/>
                  </a:lnTo>
                  <a:lnTo>
                    <a:pt x="12" y="21"/>
                  </a:lnTo>
                  <a:lnTo>
                    <a:pt x="24" y="9"/>
                  </a:lnTo>
                  <a:lnTo>
                    <a:pt x="39" y="2"/>
                  </a:lnTo>
                  <a:lnTo>
                    <a:pt x="5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19" name="Google Shape;11019;p24"/>
            <p:cNvSpPr/>
            <p:nvPr/>
          </p:nvSpPr>
          <p:spPr>
            <a:xfrm>
              <a:off x="7027" y="1707"/>
              <a:ext cx="110" cy="14"/>
            </a:xfrm>
            <a:custGeom>
              <a:rect b="b" l="l" r="r" t="t"/>
              <a:pathLst>
                <a:path extrusionOk="0" h="224" w="1766">
                  <a:moveTo>
                    <a:pt x="54" y="0"/>
                  </a:moveTo>
                  <a:lnTo>
                    <a:pt x="1712" y="0"/>
                  </a:lnTo>
                  <a:lnTo>
                    <a:pt x="1728" y="2"/>
                  </a:lnTo>
                  <a:lnTo>
                    <a:pt x="1742" y="10"/>
                  </a:lnTo>
                  <a:lnTo>
                    <a:pt x="1755" y="20"/>
                  </a:lnTo>
                  <a:lnTo>
                    <a:pt x="1762" y="34"/>
                  </a:lnTo>
                  <a:lnTo>
                    <a:pt x="1766" y="48"/>
                  </a:lnTo>
                  <a:lnTo>
                    <a:pt x="1766" y="64"/>
                  </a:lnTo>
                  <a:lnTo>
                    <a:pt x="1735" y="224"/>
                  </a:lnTo>
                  <a:lnTo>
                    <a:pt x="32" y="224"/>
                  </a:lnTo>
                  <a:lnTo>
                    <a:pt x="0" y="65"/>
                  </a:lnTo>
                  <a:lnTo>
                    <a:pt x="0" y="49"/>
                  </a:lnTo>
                  <a:lnTo>
                    <a:pt x="3" y="34"/>
                  </a:lnTo>
                  <a:lnTo>
                    <a:pt x="12" y="20"/>
                  </a:lnTo>
                  <a:lnTo>
                    <a:pt x="23" y="10"/>
                  </a:lnTo>
                  <a:lnTo>
                    <a:pt x="38" y="3"/>
                  </a:lnTo>
                  <a:lnTo>
                    <a:pt x="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20" name="Google Shape;11020;p24"/>
          <p:cNvGrpSpPr/>
          <p:nvPr/>
        </p:nvGrpSpPr>
        <p:grpSpPr>
          <a:xfrm>
            <a:off x="10446688" y="7523885"/>
            <a:ext cx="451945" cy="619168"/>
            <a:chOff x="5388" y="2720"/>
            <a:chExt cx="2290" cy="3138"/>
          </a:xfrm>
        </p:grpSpPr>
        <p:sp>
          <p:nvSpPr>
            <p:cNvPr id="11021" name="Google Shape;11021;p24"/>
            <p:cNvSpPr/>
            <p:nvPr/>
          </p:nvSpPr>
          <p:spPr>
            <a:xfrm>
              <a:off x="5388" y="2720"/>
              <a:ext cx="2290" cy="2035"/>
            </a:xfrm>
            <a:custGeom>
              <a:rect b="b" l="l" r="r" t="t"/>
              <a:pathLst>
                <a:path extrusionOk="0" h="4070" w="4581">
                  <a:moveTo>
                    <a:pt x="2140" y="0"/>
                  </a:moveTo>
                  <a:lnTo>
                    <a:pt x="2439" y="0"/>
                  </a:lnTo>
                  <a:lnTo>
                    <a:pt x="2483" y="6"/>
                  </a:lnTo>
                  <a:lnTo>
                    <a:pt x="2522" y="19"/>
                  </a:lnTo>
                  <a:lnTo>
                    <a:pt x="2559" y="42"/>
                  </a:lnTo>
                  <a:lnTo>
                    <a:pt x="2589" y="72"/>
                  </a:lnTo>
                  <a:lnTo>
                    <a:pt x="2612" y="108"/>
                  </a:lnTo>
                  <a:lnTo>
                    <a:pt x="2627" y="148"/>
                  </a:lnTo>
                  <a:lnTo>
                    <a:pt x="2631" y="194"/>
                  </a:lnTo>
                  <a:lnTo>
                    <a:pt x="2631" y="475"/>
                  </a:lnTo>
                  <a:lnTo>
                    <a:pt x="2756" y="504"/>
                  </a:lnTo>
                  <a:lnTo>
                    <a:pt x="2880" y="540"/>
                  </a:lnTo>
                  <a:lnTo>
                    <a:pt x="2998" y="586"/>
                  </a:lnTo>
                  <a:lnTo>
                    <a:pt x="3112" y="637"/>
                  </a:lnTo>
                  <a:lnTo>
                    <a:pt x="3223" y="698"/>
                  </a:lnTo>
                  <a:lnTo>
                    <a:pt x="3327" y="765"/>
                  </a:lnTo>
                  <a:lnTo>
                    <a:pt x="3529" y="563"/>
                  </a:lnTo>
                  <a:lnTo>
                    <a:pt x="3563" y="536"/>
                  </a:lnTo>
                  <a:lnTo>
                    <a:pt x="3603" y="517"/>
                  </a:lnTo>
                  <a:lnTo>
                    <a:pt x="3645" y="508"/>
                  </a:lnTo>
                  <a:lnTo>
                    <a:pt x="3687" y="508"/>
                  </a:lnTo>
                  <a:lnTo>
                    <a:pt x="3729" y="517"/>
                  </a:lnTo>
                  <a:lnTo>
                    <a:pt x="3767" y="536"/>
                  </a:lnTo>
                  <a:lnTo>
                    <a:pt x="3803" y="563"/>
                  </a:lnTo>
                  <a:lnTo>
                    <a:pt x="4014" y="774"/>
                  </a:lnTo>
                  <a:lnTo>
                    <a:pt x="4042" y="810"/>
                  </a:lnTo>
                  <a:lnTo>
                    <a:pt x="4060" y="848"/>
                  </a:lnTo>
                  <a:lnTo>
                    <a:pt x="4069" y="890"/>
                  </a:lnTo>
                  <a:lnTo>
                    <a:pt x="4069" y="934"/>
                  </a:lnTo>
                  <a:lnTo>
                    <a:pt x="4060" y="976"/>
                  </a:lnTo>
                  <a:lnTo>
                    <a:pt x="4042" y="1014"/>
                  </a:lnTo>
                  <a:lnTo>
                    <a:pt x="4014" y="1050"/>
                  </a:lnTo>
                  <a:lnTo>
                    <a:pt x="3812" y="1251"/>
                  </a:lnTo>
                  <a:lnTo>
                    <a:pt x="3877" y="1356"/>
                  </a:lnTo>
                  <a:lnTo>
                    <a:pt x="3938" y="1466"/>
                  </a:lnTo>
                  <a:lnTo>
                    <a:pt x="3989" y="1580"/>
                  </a:lnTo>
                  <a:lnTo>
                    <a:pt x="4033" y="1698"/>
                  </a:lnTo>
                  <a:lnTo>
                    <a:pt x="4069" y="1820"/>
                  </a:lnTo>
                  <a:lnTo>
                    <a:pt x="4098" y="1946"/>
                  </a:lnTo>
                  <a:lnTo>
                    <a:pt x="4385" y="1946"/>
                  </a:lnTo>
                  <a:lnTo>
                    <a:pt x="4429" y="1951"/>
                  </a:lnTo>
                  <a:lnTo>
                    <a:pt x="4470" y="1965"/>
                  </a:lnTo>
                  <a:lnTo>
                    <a:pt x="4507" y="1987"/>
                  </a:lnTo>
                  <a:lnTo>
                    <a:pt x="4537" y="2018"/>
                  </a:lnTo>
                  <a:lnTo>
                    <a:pt x="4560" y="2054"/>
                  </a:lnTo>
                  <a:lnTo>
                    <a:pt x="4575" y="2094"/>
                  </a:lnTo>
                  <a:lnTo>
                    <a:pt x="4581" y="2140"/>
                  </a:lnTo>
                  <a:lnTo>
                    <a:pt x="4581" y="2438"/>
                  </a:lnTo>
                  <a:lnTo>
                    <a:pt x="4577" y="2484"/>
                  </a:lnTo>
                  <a:lnTo>
                    <a:pt x="4562" y="2524"/>
                  </a:lnTo>
                  <a:lnTo>
                    <a:pt x="4539" y="2560"/>
                  </a:lnTo>
                  <a:lnTo>
                    <a:pt x="4508" y="2590"/>
                  </a:lnTo>
                  <a:lnTo>
                    <a:pt x="4472" y="2613"/>
                  </a:lnTo>
                  <a:lnTo>
                    <a:pt x="4432" y="2626"/>
                  </a:lnTo>
                  <a:lnTo>
                    <a:pt x="4389" y="2632"/>
                  </a:lnTo>
                  <a:lnTo>
                    <a:pt x="4098" y="2632"/>
                  </a:lnTo>
                  <a:lnTo>
                    <a:pt x="4069" y="2756"/>
                  </a:lnTo>
                  <a:lnTo>
                    <a:pt x="4031" y="2877"/>
                  </a:lnTo>
                  <a:lnTo>
                    <a:pt x="3987" y="2995"/>
                  </a:lnTo>
                  <a:lnTo>
                    <a:pt x="3934" y="3108"/>
                  </a:lnTo>
                  <a:lnTo>
                    <a:pt x="3875" y="3218"/>
                  </a:lnTo>
                  <a:lnTo>
                    <a:pt x="3808" y="3321"/>
                  </a:lnTo>
                  <a:lnTo>
                    <a:pt x="4016" y="3528"/>
                  </a:lnTo>
                  <a:lnTo>
                    <a:pt x="4044" y="3564"/>
                  </a:lnTo>
                  <a:lnTo>
                    <a:pt x="4063" y="3602"/>
                  </a:lnTo>
                  <a:lnTo>
                    <a:pt x="4071" y="3644"/>
                  </a:lnTo>
                  <a:lnTo>
                    <a:pt x="4071" y="3688"/>
                  </a:lnTo>
                  <a:lnTo>
                    <a:pt x="4063" y="3729"/>
                  </a:lnTo>
                  <a:lnTo>
                    <a:pt x="4044" y="3768"/>
                  </a:lnTo>
                  <a:lnTo>
                    <a:pt x="4016" y="3804"/>
                  </a:lnTo>
                  <a:lnTo>
                    <a:pt x="3805" y="4015"/>
                  </a:lnTo>
                  <a:lnTo>
                    <a:pt x="3770" y="4041"/>
                  </a:lnTo>
                  <a:lnTo>
                    <a:pt x="3730" y="4060"/>
                  </a:lnTo>
                  <a:lnTo>
                    <a:pt x="3689" y="4070"/>
                  </a:lnTo>
                  <a:lnTo>
                    <a:pt x="3647" y="4070"/>
                  </a:lnTo>
                  <a:lnTo>
                    <a:pt x="3605" y="4060"/>
                  </a:lnTo>
                  <a:lnTo>
                    <a:pt x="3565" y="4041"/>
                  </a:lnTo>
                  <a:lnTo>
                    <a:pt x="3531" y="4015"/>
                  </a:lnTo>
                  <a:lnTo>
                    <a:pt x="3321" y="3806"/>
                  </a:lnTo>
                  <a:lnTo>
                    <a:pt x="3249" y="3853"/>
                  </a:lnTo>
                  <a:lnTo>
                    <a:pt x="3175" y="3895"/>
                  </a:lnTo>
                  <a:lnTo>
                    <a:pt x="3097" y="3937"/>
                  </a:lnTo>
                  <a:lnTo>
                    <a:pt x="3097" y="3250"/>
                  </a:lnTo>
                  <a:lnTo>
                    <a:pt x="3177" y="3176"/>
                  </a:lnTo>
                  <a:lnTo>
                    <a:pt x="3251" y="3098"/>
                  </a:lnTo>
                  <a:lnTo>
                    <a:pt x="3318" y="3012"/>
                  </a:lnTo>
                  <a:lnTo>
                    <a:pt x="3377" y="2921"/>
                  </a:lnTo>
                  <a:lnTo>
                    <a:pt x="3428" y="2824"/>
                  </a:lnTo>
                  <a:lnTo>
                    <a:pt x="3472" y="2723"/>
                  </a:lnTo>
                  <a:lnTo>
                    <a:pt x="3506" y="2619"/>
                  </a:lnTo>
                  <a:lnTo>
                    <a:pt x="3531" y="2508"/>
                  </a:lnTo>
                  <a:lnTo>
                    <a:pt x="3546" y="2396"/>
                  </a:lnTo>
                  <a:lnTo>
                    <a:pt x="3552" y="2280"/>
                  </a:lnTo>
                  <a:lnTo>
                    <a:pt x="3546" y="2160"/>
                  </a:lnTo>
                  <a:lnTo>
                    <a:pt x="3529" y="2041"/>
                  </a:lnTo>
                  <a:lnTo>
                    <a:pt x="3500" y="1927"/>
                  </a:lnTo>
                  <a:lnTo>
                    <a:pt x="3462" y="1816"/>
                  </a:lnTo>
                  <a:lnTo>
                    <a:pt x="3417" y="1712"/>
                  </a:lnTo>
                  <a:lnTo>
                    <a:pt x="3359" y="1613"/>
                  </a:lnTo>
                  <a:lnTo>
                    <a:pt x="3295" y="1518"/>
                  </a:lnTo>
                  <a:lnTo>
                    <a:pt x="3221" y="1430"/>
                  </a:lnTo>
                  <a:lnTo>
                    <a:pt x="3141" y="1350"/>
                  </a:lnTo>
                  <a:lnTo>
                    <a:pt x="3053" y="1278"/>
                  </a:lnTo>
                  <a:lnTo>
                    <a:pt x="2960" y="1213"/>
                  </a:lnTo>
                  <a:lnTo>
                    <a:pt x="2859" y="1156"/>
                  </a:lnTo>
                  <a:lnTo>
                    <a:pt x="2755" y="1109"/>
                  </a:lnTo>
                  <a:lnTo>
                    <a:pt x="2644" y="1071"/>
                  </a:lnTo>
                  <a:lnTo>
                    <a:pt x="2530" y="1044"/>
                  </a:lnTo>
                  <a:lnTo>
                    <a:pt x="2412" y="1027"/>
                  </a:lnTo>
                  <a:lnTo>
                    <a:pt x="2290" y="1021"/>
                  </a:lnTo>
                  <a:lnTo>
                    <a:pt x="2169" y="1027"/>
                  </a:lnTo>
                  <a:lnTo>
                    <a:pt x="2051" y="1044"/>
                  </a:lnTo>
                  <a:lnTo>
                    <a:pt x="1937" y="1071"/>
                  </a:lnTo>
                  <a:lnTo>
                    <a:pt x="1826" y="1109"/>
                  </a:lnTo>
                  <a:lnTo>
                    <a:pt x="1722" y="1156"/>
                  </a:lnTo>
                  <a:lnTo>
                    <a:pt x="1621" y="1213"/>
                  </a:lnTo>
                  <a:lnTo>
                    <a:pt x="1528" y="1278"/>
                  </a:lnTo>
                  <a:lnTo>
                    <a:pt x="1440" y="1350"/>
                  </a:lnTo>
                  <a:lnTo>
                    <a:pt x="1360" y="1432"/>
                  </a:lnTo>
                  <a:lnTo>
                    <a:pt x="1286" y="1520"/>
                  </a:lnTo>
                  <a:lnTo>
                    <a:pt x="1221" y="1613"/>
                  </a:lnTo>
                  <a:lnTo>
                    <a:pt x="1166" y="1712"/>
                  </a:lnTo>
                  <a:lnTo>
                    <a:pt x="1119" y="1818"/>
                  </a:lnTo>
                  <a:lnTo>
                    <a:pt x="1081" y="1928"/>
                  </a:lnTo>
                  <a:lnTo>
                    <a:pt x="1052" y="2043"/>
                  </a:lnTo>
                  <a:lnTo>
                    <a:pt x="1035" y="2160"/>
                  </a:lnTo>
                  <a:lnTo>
                    <a:pt x="1029" y="2280"/>
                  </a:lnTo>
                  <a:lnTo>
                    <a:pt x="1035" y="2396"/>
                  </a:lnTo>
                  <a:lnTo>
                    <a:pt x="1050" y="2508"/>
                  </a:lnTo>
                  <a:lnTo>
                    <a:pt x="1075" y="2619"/>
                  </a:lnTo>
                  <a:lnTo>
                    <a:pt x="1109" y="2723"/>
                  </a:lnTo>
                  <a:lnTo>
                    <a:pt x="1153" y="2824"/>
                  </a:lnTo>
                  <a:lnTo>
                    <a:pt x="1204" y="2921"/>
                  </a:lnTo>
                  <a:lnTo>
                    <a:pt x="1263" y="3012"/>
                  </a:lnTo>
                  <a:lnTo>
                    <a:pt x="1330" y="3098"/>
                  </a:lnTo>
                  <a:lnTo>
                    <a:pt x="1404" y="3176"/>
                  </a:lnTo>
                  <a:lnTo>
                    <a:pt x="1484" y="3250"/>
                  </a:lnTo>
                  <a:lnTo>
                    <a:pt x="1484" y="3937"/>
                  </a:lnTo>
                  <a:lnTo>
                    <a:pt x="1370" y="3874"/>
                  </a:lnTo>
                  <a:lnTo>
                    <a:pt x="1259" y="3806"/>
                  </a:lnTo>
                  <a:lnTo>
                    <a:pt x="1050" y="4015"/>
                  </a:lnTo>
                  <a:lnTo>
                    <a:pt x="1016" y="4041"/>
                  </a:lnTo>
                  <a:lnTo>
                    <a:pt x="976" y="4060"/>
                  </a:lnTo>
                  <a:lnTo>
                    <a:pt x="934" y="4070"/>
                  </a:lnTo>
                  <a:lnTo>
                    <a:pt x="892" y="4070"/>
                  </a:lnTo>
                  <a:lnTo>
                    <a:pt x="850" y="4060"/>
                  </a:lnTo>
                  <a:lnTo>
                    <a:pt x="810" y="4041"/>
                  </a:lnTo>
                  <a:lnTo>
                    <a:pt x="776" y="4015"/>
                  </a:lnTo>
                  <a:lnTo>
                    <a:pt x="565" y="3804"/>
                  </a:lnTo>
                  <a:lnTo>
                    <a:pt x="536" y="3768"/>
                  </a:lnTo>
                  <a:lnTo>
                    <a:pt x="519" y="3729"/>
                  </a:lnTo>
                  <a:lnTo>
                    <a:pt x="510" y="3688"/>
                  </a:lnTo>
                  <a:lnTo>
                    <a:pt x="510" y="3644"/>
                  </a:lnTo>
                  <a:lnTo>
                    <a:pt x="519" y="3602"/>
                  </a:lnTo>
                  <a:lnTo>
                    <a:pt x="536" y="3564"/>
                  </a:lnTo>
                  <a:lnTo>
                    <a:pt x="565" y="3528"/>
                  </a:lnTo>
                  <a:lnTo>
                    <a:pt x="772" y="3321"/>
                  </a:lnTo>
                  <a:lnTo>
                    <a:pt x="706" y="3218"/>
                  </a:lnTo>
                  <a:lnTo>
                    <a:pt x="647" y="3108"/>
                  </a:lnTo>
                  <a:lnTo>
                    <a:pt x="594" y="2995"/>
                  </a:lnTo>
                  <a:lnTo>
                    <a:pt x="550" y="2877"/>
                  </a:lnTo>
                  <a:lnTo>
                    <a:pt x="514" y="2756"/>
                  </a:lnTo>
                  <a:lnTo>
                    <a:pt x="485" y="2632"/>
                  </a:lnTo>
                  <a:lnTo>
                    <a:pt x="194" y="2632"/>
                  </a:lnTo>
                  <a:lnTo>
                    <a:pt x="148" y="2626"/>
                  </a:lnTo>
                  <a:lnTo>
                    <a:pt x="108" y="2613"/>
                  </a:lnTo>
                  <a:lnTo>
                    <a:pt x="72" y="2590"/>
                  </a:lnTo>
                  <a:lnTo>
                    <a:pt x="42" y="2560"/>
                  </a:lnTo>
                  <a:lnTo>
                    <a:pt x="19" y="2524"/>
                  </a:lnTo>
                  <a:lnTo>
                    <a:pt x="6" y="2484"/>
                  </a:lnTo>
                  <a:lnTo>
                    <a:pt x="0" y="2438"/>
                  </a:lnTo>
                  <a:lnTo>
                    <a:pt x="0" y="2140"/>
                  </a:lnTo>
                  <a:lnTo>
                    <a:pt x="6" y="2096"/>
                  </a:lnTo>
                  <a:lnTo>
                    <a:pt x="19" y="2056"/>
                  </a:lnTo>
                  <a:lnTo>
                    <a:pt x="42" y="2020"/>
                  </a:lnTo>
                  <a:lnTo>
                    <a:pt x="72" y="1989"/>
                  </a:lnTo>
                  <a:lnTo>
                    <a:pt x="108" y="1966"/>
                  </a:lnTo>
                  <a:lnTo>
                    <a:pt x="148" y="1951"/>
                  </a:lnTo>
                  <a:lnTo>
                    <a:pt x="194" y="1947"/>
                  </a:lnTo>
                  <a:lnTo>
                    <a:pt x="481" y="1947"/>
                  </a:lnTo>
                  <a:lnTo>
                    <a:pt x="508" y="1822"/>
                  </a:lnTo>
                  <a:lnTo>
                    <a:pt x="544" y="1700"/>
                  </a:lnTo>
                  <a:lnTo>
                    <a:pt x="588" y="1582"/>
                  </a:lnTo>
                  <a:lnTo>
                    <a:pt x="641" y="1468"/>
                  </a:lnTo>
                  <a:lnTo>
                    <a:pt x="700" y="1358"/>
                  </a:lnTo>
                  <a:lnTo>
                    <a:pt x="767" y="1253"/>
                  </a:lnTo>
                  <a:lnTo>
                    <a:pt x="563" y="1050"/>
                  </a:lnTo>
                  <a:lnTo>
                    <a:pt x="536" y="1016"/>
                  </a:lnTo>
                  <a:lnTo>
                    <a:pt x="517" y="976"/>
                  </a:lnTo>
                  <a:lnTo>
                    <a:pt x="508" y="934"/>
                  </a:lnTo>
                  <a:lnTo>
                    <a:pt x="508" y="892"/>
                  </a:lnTo>
                  <a:lnTo>
                    <a:pt x="517" y="850"/>
                  </a:lnTo>
                  <a:lnTo>
                    <a:pt x="536" y="812"/>
                  </a:lnTo>
                  <a:lnTo>
                    <a:pt x="563" y="776"/>
                  </a:lnTo>
                  <a:lnTo>
                    <a:pt x="774" y="565"/>
                  </a:lnTo>
                  <a:lnTo>
                    <a:pt x="810" y="536"/>
                  </a:lnTo>
                  <a:lnTo>
                    <a:pt x="848" y="519"/>
                  </a:lnTo>
                  <a:lnTo>
                    <a:pt x="890" y="510"/>
                  </a:lnTo>
                  <a:lnTo>
                    <a:pt x="934" y="510"/>
                  </a:lnTo>
                  <a:lnTo>
                    <a:pt x="976" y="519"/>
                  </a:lnTo>
                  <a:lnTo>
                    <a:pt x="1014" y="536"/>
                  </a:lnTo>
                  <a:lnTo>
                    <a:pt x="1050" y="565"/>
                  </a:lnTo>
                  <a:lnTo>
                    <a:pt x="1250" y="766"/>
                  </a:lnTo>
                  <a:lnTo>
                    <a:pt x="1356" y="700"/>
                  </a:lnTo>
                  <a:lnTo>
                    <a:pt x="1467" y="639"/>
                  </a:lnTo>
                  <a:lnTo>
                    <a:pt x="1581" y="586"/>
                  </a:lnTo>
                  <a:lnTo>
                    <a:pt x="1699" y="542"/>
                  </a:lnTo>
                  <a:lnTo>
                    <a:pt x="1821" y="506"/>
                  </a:lnTo>
                  <a:lnTo>
                    <a:pt x="1946" y="477"/>
                  </a:lnTo>
                  <a:lnTo>
                    <a:pt x="1946" y="194"/>
                  </a:lnTo>
                  <a:lnTo>
                    <a:pt x="1952" y="148"/>
                  </a:lnTo>
                  <a:lnTo>
                    <a:pt x="1965" y="108"/>
                  </a:lnTo>
                  <a:lnTo>
                    <a:pt x="1988" y="72"/>
                  </a:lnTo>
                  <a:lnTo>
                    <a:pt x="2018" y="42"/>
                  </a:lnTo>
                  <a:lnTo>
                    <a:pt x="2055" y="19"/>
                  </a:lnTo>
                  <a:lnTo>
                    <a:pt x="2094" y="6"/>
                  </a:lnTo>
                  <a:lnTo>
                    <a:pt x="214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22" name="Google Shape;11022;p24"/>
            <p:cNvSpPr/>
            <p:nvPr/>
          </p:nvSpPr>
          <p:spPr>
            <a:xfrm>
              <a:off x="6113" y="3514"/>
              <a:ext cx="840" cy="2344"/>
            </a:xfrm>
            <a:custGeom>
              <a:rect b="b" l="l" r="r" t="t"/>
              <a:pathLst>
                <a:path extrusionOk="0" h="4688" w="1679">
                  <a:moveTo>
                    <a:pt x="838" y="1424"/>
                  </a:moveTo>
                  <a:lnTo>
                    <a:pt x="806" y="1430"/>
                  </a:lnTo>
                  <a:lnTo>
                    <a:pt x="776" y="1445"/>
                  </a:lnTo>
                  <a:lnTo>
                    <a:pt x="753" y="1468"/>
                  </a:lnTo>
                  <a:lnTo>
                    <a:pt x="738" y="1499"/>
                  </a:lnTo>
                  <a:lnTo>
                    <a:pt x="732" y="1533"/>
                  </a:lnTo>
                  <a:lnTo>
                    <a:pt x="732" y="4272"/>
                  </a:lnTo>
                  <a:lnTo>
                    <a:pt x="738" y="4306"/>
                  </a:lnTo>
                  <a:lnTo>
                    <a:pt x="753" y="4334"/>
                  </a:lnTo>
                  <a:lnTo>
                    <a:pt x="776" y="4359"/>
                  </a:lnTo>
                  <a:lnTo>
                    <a:pt x="806" y="4374"/>
                  </a:lnTo>
                  <a:lnTo>
                    <a:pt x="838" y="4380"/>
                  </a:lnTo>
                  <a:lnTo>
                    <a:pt x="873" y="4374"/>
                  </a:lnTo>
                  <a:lnTo>
                    <a:pt x="903" y="4359"/>
                  </a:lnTo>
                  <a:lnTo>
                    <a:pt x="926" y="4334"/>
                  </a:lnTo>
                  <a:lnTo>
                    <a:pt x="941" y="4306"/>
                  </a:lnTo>
                  <a:lnTo>
                    <a:pt x="947" y="4272"/>
                  </a:lnTo>
                  <a:lnTo>
                    <a:pt x="947" y="1533"/>
                  </a:lnTo>
                  <a:lnTo>
                    <a:pt x="941" y="1499"/>
                  </a:lnTo>
                  <a:lnTo>
                    <a:pt x="926" y="1468"/>
                  </a:lnTo>
                  <a:lnTo>
                    <a:pt x="903" y="1445"/>
                  </a:lnTo>
                  <a:lnTo>
                    <a:pt x="873" y="1430"/>
                  </a:lnTo>
                  <a:lnTo>
                    <a:pt x="838" y="1424"/>
                  </a:lnTo>
                  <a:close/>
                  <a:moveTo>
                    <a:pt x="376" y="0"/>
                  </a:moveTo>
                  <a:lnTo>
                    <a:pt x="393" y="6"/>
                  </a:lnTo>
                  <a:lnTo>
                    <a:pt x="407" y="17"/>
                  </a:lnTo>
                  <a:lnTo>
                    <a:pt x="416" y="30"/>
                  </a:lnTo>
                  <a:lnTo>
                    <a:pt x="420" y="49"/>
                  </a:lnTo>
                  <a:lnTo>
                    <a:pt x="420" y="411"/>
                  </a:lnTo>
                  <a:lnTo>
                    <a:pt x="426" y="466"/>
                  </a:lnTo>
                  <a:lnTo>
                    <a:pt x="439" y="517"/>
                  </a:lnTo>
                  <a:lnTo>
                    <a:pt x="462" y="567"/>
                  </a:lnTo>
                  <a:lnTo>
                    <a:pt x="492" y="609"/>
                  </a:lnTo>
                  <a:lnTo>
                    <a:pt x="530" y="647"/>
                  </a:lnTo>
                  <a:lnTo>
                    <a:pt x="574" y="677"/>
                  </a:lnTo>
                  <a:lnTo>
                    <a:pt x="622" y="700"/>
                  </a:lnTo>
                  <a:lnTo>
                    <a:pt x="673" y="713"/>
                  </a:lnTo>
                  <a:lnTo>
                    <a:pt x="730" y="719"/>
                  </a:lnTo>
                  <a:lnTo>
                    <a:pt x="949" y="719"/>
                  </a:lnTo>
                  <a:lnTo>
                    <a:pt x="1006" y="713"/>
                  </a:lnTo>
                  <a:lnTo>
                    <a:pt x="1057" y="700"/>
                  </a:lnTo>
                  <a:lnTo>
                    <a:pt x="1105" y="677"/>
                  </a:lnTo>
                  <a:lnTo>
                    <a:pt x="1149" y="647"/>
                  </a:lnTo>
                  <a:lnTo>
                    <a:pt x="1185" y="609"/>
                  </a:lnTo>
                  <a:lnTo>
                    <a:pt x="1217" y="567"/>
                  </a:lnTo>
                  <a:lnTo>
                    <a:pt x="1240" y="517"/>
                  </a:lnTo>
                  <a:lnTo>
                    <a:pt x="1253" y="466"/>
                  </a:lnTo>
                  <a:lnTo>
                    <a:pt x="1259" y="411"/>
                  </a:lnTo>
                  <a:lnTo>
                    <a:pt x="1259" y="49"/>
                  </a:lnTo>
                  <a:lnTo>
                    <a:pt x="1263" y="30"/>
                  </a:lnTo>
                  <a:lnTo>
                    <a:pt x="1272" y="17"/>
                  </a:lnTo>
                  <a:lnTo>
                    <a:pt x="1286" y="6"/>
                  </a:lnTo>
                  <a:lnTo>
                    <a:pt x="1303" y="0"/>
                  </a:lnTo>
                  <a:lnTo>
                    <a:pt x="1320" y="2"/>
                  </a:lnTo>
                  <a:lnTo>
                    <a:pt x="1337" y="10"/>
                  </a:lnTo>
                  <a:lnTo>
                    <a:pt x="1403" y="65"/>
                  </a:lnTo>
                  <a:lnTo>
                    <a:pt x="1464" y="126"/>
                  </a:lnTo>
                  <a:lnTo>
                    <a:pt x="1518" y="192"/>
                  </a:lnTo>
                  <a:lnTo>
                    <a:pt x="1565" y="264"/>
                  </a:lnTo>
                  <a:lnTo>
                    <a:pt x="1605" y="340"/>
                  </a:lnTo>
                  <a:lnTo>
                    <a:pt x="1636" y="420"/>
                  </a:lnTo>
                  <a:lnTo>
                    <a:pt x="1660" y="506"/>
                  </a:lnTo>
                  <a:lnTo>
                    <a:pt x="1674" y="593"/>
                  </a:lnTo>
                  <a:lnTo>
                    <a:pt x="1679" y="685"/>
                  </a:lnTo>
                  <a:lnTo>
                    <a:pt x="1672" y="784"/>
                  </a:lnTo>
                  <a:lnTo>
                    <a:pt x="1655" y="881"/>
                  </a:lnTo>
                  <a:lnTo>
                    <a:pt x="1628" y="974"/>
                  </a:lnTo>
                  <a:lnTo>
                    <a:pt x="1588" y="1061"/>
                  </a:lnTo>
                  <a:lnTo>
                    <a:pt x="1540" y="1143"/>
                  </a:lnTo>
                  <a:lnTo>
                    <a:pt x="1485" y="1219"/>
                  </a:lnTo>
                  <a:lnTo>
                    <a:pt x="1421" y="1289"/>
                  </a:lnTo>
                  <a:lnTo>
                    <a:pt x="1350" y="1350"/>
                  </a:lnTo>
                  <a:lnTo>
                    <a:pt x="1308" y="1386"/>
                  </a:lnTo>
                  <a:lnTo>
                    <a:pt x="1274" y="1428"/>
                  </a:lnTo>
                  <a:lnTo>
                    <a:pt x="1246" y="1476"/>
                  </a:lnTo>
                  <a:lnTo>
                    <a:pt x="1227" y="1525"/>
                  </a:lnTo>
                  <a:lnTo>
                    <a:pt x="1213" y="1579"/>
                  </a:lnTo>
                  <a:lnTo>
                    <a:pt x="1209" y="1634"/>
                  </a:lnTo>
                  <a:lnTo>
                    <a:pt x="1209" y="4319"/>
                  </a:lnTo>
                  <a:lnTo>
                    <a:pt x="1204" y="4386"/>
                  </a:lnTo>
                  <a:lnTo>
                    <a:pt x="1187" y="4448"/>
                  </a:lnTo>
                  <a:lnTo>
                    <a:pt x="1160" y="4505"/>
                  </a:lnTo>
                  <a:lnTo>
                    <a:pt x="1122" y="4557"/>
                  </a:lnTo>
                  <a:lnTo>
                    <a:pt x="1078" y="4601"/>
                  </a:lnTo>
                  <a:lnTo>
                    <a:pt x="1027" y="4639"/>
                  </a:lnTo>
                  <a:lnTo>
                    <a:pt x="968" y="4665"/>
                  </a:lnTo>
                  <a:lnTo>
                    <a:pt x="907" y="4682"/>
                  </a:lnTo>
                  <a:lnTo>
                    <a:pt x="838" y="4688"/>
                  </a:lnTo>
                  <a:lnTo>
                    <a:pt x="774" y="4682"/>
                  </a:lnTo>
                  <a:lnTo>
                    <a:pt x="711" y="4665"/>
                  </a:lnTo>
                  <a:lnTo>
                    <a:pt x="652" y="4639"/>
                  </a:lnTo>
                  <a:lnTo>
                    <a:pt x="601" y="4601"/>
                  </a:lnTo>
                  <a:lnTo>
                    <a:pt x="557" y="4557"/>
                  </a:lnTo>
                  <a:lnTo>
                    <a:pt x="519" y="4505"/>
                  </a:lnTo>
                  <a:lnTo>
                    <a:pt x="492" y="4448"/>
                  </a:lnTo>
                  <a:lnTo>
                    <a:pt x="475" y="4386"/>
                  </a:lnTo>
                  <a:lnTo>
                    <a:pt x="469" y="4319"/>
                  </a:lnTo>
                  <a:lnTo>
                    <a:pt x="469" y="1634"/>
                  </a:lnTo>
                  <a:lnTo>
                    <a:pt x="466" y="1580"/>
                  </a:lnTo>
                  <a:lnTo>
                    <a:pt x="452" y="1527"/>
                  </a:lnTo>
                  <a:lnTo>
                    <a:pt x="433" y="1476"/>
                  </a:lnTo>
                  <a:lnTo>
                    <a:pt x="405" y="1430"/>
                  </a:lnTo>
                  <a:lnTo>
                    <a:pt x="371" y="1388"/>
                  </a:lnTo>
                  <a:lnTo>
                    <a:pt x="329" y="1352"/>
                  </a:lnTo>
                  <a:lnTo>
                    <a:pt x="258" y="1289"/>
                  </a:lnTo>
                  <a:lnTo>
                    <a:pt x="194" y="1221"/>
                  </a:lnTo>
                  <a:lnTo>
                    <a:pt x="137" y="1145"/>
                  </a:lnTo>
                  <a:lnTo>
                    <a:pt x="89" y="1063"/>
                  </a:lnTo>
                  <a:lnTo>
                    <a:pt x="51" y="976"/>
                  </a:lnTo>
                  <a:lnTo>
                    <a:pt x="24" y="882"/>
                  </a:lnTo>
                  <a:lnTo>
                    <a:pt x="5" y="785"/>
                  </a:lnTo>
                  <a:lnTo>
                    <a:pt x="0" y="685"/>
                  </a:lnTo>
                  <a:lnTo>
                    <a:pt x="5" y="595"/>
                  </a:lnTo>
                  <a:lnTo>
                    <a:pt x="19" y="506"/>
                  </a:lnTo>
                  <a:lnTo>
                    <a:pt x="43" y="422"/>
                  </a:lnTo>
                  <a:lnTo>
                    <a:pt x="74" y="340"/>
                  </a:lnTo>
                  <a:lnTo>
                    <a:pt x="114" y="264"/>
                  </a:lnTo>
                  <a:lnTo>
                    <a:pt x="161" y="192"/>
                  </a:lnTo>
                  <a:lnTo>
                    <a:pt x="215" y="126"/>
                  </a:lnTo>
                  <a:lnTo>
                    <a:pt x="275" y="65"/>
                  </a:lnTo>
                  <a:lnTo>
                    <a:pt x="340" y="10"/>
                  </a:lnTo>
                  <a:lnTo>
                    <a:pt x="359" y="2"/>
                  </a:lnTo>
                  <a:lnTo>
                    <a:pt x="37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23" name="Google Shape;11023;p24"/>
          <p:cNvGrpSpPr/>
          <p:nvPr/>
        </p:nvGrpSpPr>
        <p:grpSpPr>
          <a:xfrm>
            <a:off x="12743317" y="7400599"/>
            <a:ext cx="525830" cy="865875"/>
            <a:chOff x="1874" y="952"/>
            <a:chExt cx="1901" cy="3130"/>
          </a:xfrm>
        </p:grpSpPr>
        <p:sp>
          <p:nvSpPr>
            <p:cNvPr id="11024" name="Google Shape;11024;p24"/>
            <p:cNvSpPr/>
            <p:nvPr/>
          </p:nvSpPr>
          <p:spPr>
            <a:xfrm>
              <a:off x="2729" y="952"/>
              <a:ext cx="185" cy="228"/>
            </a:xfrm>
            <a:custGeom>
              <a:rect b="b" l="l" r="r" t="t"/>
              <a:pathLst>
                <a:path extrusionOk="0" h="456" w="371">
                  <a:moveTo>
                    <a:pt x="186" y="0"/>
                  </a:moveTo>
                  <a:lnTo>
                    <a:pt x="228" y="6"/>
                  </a:lnTo>
                  <a:lnTo>
                    <a:pt x="268" y="19"/>
                  </a:lnTo>
                  <a:lnTo>
                    <a:pt x="302" y="40"/>
                  </a:lnTo>
                  <a:lnTo>
                    <a:pt x="331" y="70"/>
                  </a:lnTo>
                  <a:lnTo>
                    <a:pt x="352" y="105"/>
                  </a:lnTo>
                  <a:lnTo>
                    <a:pt x="367" y="143"/>
                  </a:lnTo>
                  <a:lnTo>
                    <a:pt x="371" y="186"/>
                  </a:lnTo>
                  <a:lnTo>
                    <a:pt x="371" y="456"/>
                  </a:lnTo>
                  <a:lnTo>
                    <a:pt x="0" y="456"/>
                  </a:lnTo>
                  <a:lnTo>
                    <a:pt x="0" y="186"/>
                  </a:lnTo>
                  <a:lnTo>
                    <a:pt x="6" y="143"/>
                  </a:lnTo>
                  <a:lnTo>
                    <a:pt x="19" y="105"/>
                  </a:lnTo>
                  <a:lnTo>
                    <a:pt x="40" y="70"/>
                  </a:lnTo>
                  <a:lnTo>
                    <a:pt x="71" y="40"/>
                  </a:lnTo>
                  <a:lnTo>
                    <a:pt x="105" y="19"/>
                  </a:lnTo>
                  <a:lnTo>
                    <a:pt x="143" y="6"/>
                  </a:lnTo>
                  <a:lnTo>
                    <a:pt x="18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25" name="Google Shape;11025;p24"/>
            <p:cNvSpPr/>
            <p:nvPr/>
          </p:nvSpPr>
          <p:spPr>
            <a:xfrm>
              <a:off x="1875" y="1276"/>
              <a:ext cx="1899" cy="624"/>
            </a:xfrm>
            <a:custGeom>
              <a:rect b="b" l="l" r="r" t="t"/>
              <a:pathLst>
                <a:path extrusionOk="0" h="1247" w="3798">
                  <a:moveTo>
                    <a:pt x="42" y="0"/>
                  </a:moveTo>
                  <a:lnTo>
                    <a:pt x="3339" y="0"/>
                  </a:lnTo>
                  <a:lnTo>
                    <a:pt x="3377" y="3"/>
                  </a:lnTo>
                  <a:lnTo>
                    <a:pt x="3411" y="17"/>
                  </a:lnTo>
                  <a:lnTo>
                    <a:pt x="3441" y="39"/>
                  </a:lnTo>
                  <a:lnTo>
                    <a:pt x="3466" y="68"/>
                  </a:lnTo>
                  <a:lnTo>
                    <a:pt x="3779" y="559"/>
                  </a:lnTo>
                  <a:lnTo>
                    <a:pt x="3795" y="591"/>
                  </a:lnTo>
                  <a:lnTo>
                    <a:pt x="3798" y="623"/>
                  </a:lnTo>
                  <a:lnTo>
                    <a:pt x="3795" y="658"/>
                  </a:lnTo>
                  <a:lnTo>
                    <a:pt x="3779" y="688"/>
                  </a:lnTo>
                  <a:lnTo>
                    <a:pt x="3466" y="1179"/>
                  </a:lnTo>
                  <a:lnTo>
                    <a:pt x="3441" y="1207"/>
                  </a:lnTo>
                  <a:lnTo>
                    <a:pt x="3411" y="1230"/>
                  </a:lnTo>
                  <a:lnTo>
                    <a:pt x="3377" y="1243"/>
                  </a:lnTo>
                  <a:lnTo>
                    <a:pt x="3339" y="1247"/>
                  </a:lnTo>
                  <a:lnTo>
                    <a:pt x="42" y="1247"/>
                  </a:lnTo>
                  <a:lnTo>
                    <a:pt x="25" y="1243"/>
                  </a:lnTo>
                  <a:lnTo>
                    <a:pt x="9" y="1232"/>
                  </a:lnTo>
                  <a:lnTo>
                    <a:pt x="2" y="1217"/>
                  </a:lnTo>
                  <a:lnTo>
                    <a:pt x="0" y="1200"/>
                  </a:lnTo>
                  <a:lnTo>
                    <a:pt x="6" y="1181"/>
                  </a:lnTo>
                  <a:lnTo>
                    <a:pt x="348" y="648"/>
                  </a:lnTo>
                  <a:lnTo>
                    <a:pt x="353" y="633"/>
                  </a:lnTo>
                  <a:lnTo>
                    <a:pt x="353" y="616"/>
                  </a:lnTo>
                  <a:lnTo>
                    <a:pt x="348" y="600"/>
                  </a:lnTo>
                  <a:lnTo>
                    <a:pt x="6" y="66"/>
                  </a:lnTo>
                  <a:lnTo>
                    <a:pt x="0" y="47"/>
                  </a:lnTo>
                  <a:lnTo>
                    <a:pt x="0" y="30"/>
                  </a:lnTo>
                  <a:lnTo>
                    <a:pt x="9" y="15"/>
                  </a:lnTo>
                  <a:lnTo>
                    <a:pt x="23" y="3"/>
                  </a:lnTo>
                  <a:lnTo>
                    <a:pt x="4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26" name="Google Shape;11026;p24"/>
            <p:cNvSpPr/>
            <p:nvPr/>
          </p:nvSpPr>
          <p:spPr>
            <a:xfrm>
              <a:off x="3010" y="2215"/>
              <a:ext cx="765" cy="625"/>
            </a:xfrm>
            <a:custGeom>
              <a:rect b="b" l="l" r="r" t="t"/>
              <a:pathLst>
                <a:path extrusionOk="0" h="1249" w="1529">
                  <a:moveTo>
                    <a:pt x="0" y="0"/>
                  </a:moveTo>
                  <a:lnTo>
                    <a:pt x="1488" y="0"/>
                  </a:lnTo>
                  <a:lnTo>
                    <a:pt x="1505" y="3"/>
                  </a:lnTo>
                  <a:lnTo>
                    <a:pt x="1520" y="15"/>
                  </a:lnTo>
                  <a:lnTo>
                    <a:pt x="1527" y="30"/>
                  </a:lnTo>
                  <a:lnTo>
                    <a:pt x="1529" y="49"/>
                  </a:lnTo>
                  <a:lnTo>
                    <a:pt x="1524" y="66"/>
                  </a:lnTo>
                  <a:lnTo>
                    <a:pt x="1180" y="601"/>
                  </a:lnTo>
                  <a:lnTo>
                    <a:pt x="1174" y="616"/>
                  </a:lnTo>
                  <a:lnTo>
                    <a:pt x="1174" y="631"/>
                  </a:lnTo>
                  <a:lnTo>
                    <a:pt x="1180" y="646"/>
                  </a:lnTo>
                  <a:lnTo>
                    <a:pt x="1522" y="1183"/>
                  </a:lnTo>
                  <a:lnTo>
                    <a:pt x="1529" y="1200"/>
                  </a:lnTo>
                  <a:lnTo>
                    <a:pt x="1527" y="1219"/>
                  </a:lnTo>
                  <a:lnTo>
                    <a:pt x="1520" y="1234"/>
                  </a:lnTo>
                  <a:lnTo>
                    <a:pt x="1505" y="1245"/>
                  </a:lnTo>
                  <a:lnTo>
                    <a:pt x="1486" y="1249"/>
                  </a:lnTo>
                  <a:lnTo>
                    <a:pt x="0" y="1249"/>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27" name="Google Shape;11027;p24"/>
            <p:cNvSpPr/>
            <p:nvPr/>
          </p:nvSpPr>
          <p:spPr>
            <a:xfrm>
              <a:off x="1874" y="2215"/>
              <a:ext cx="759" cy="625"/>
            </a:xfrm>
            <a:custGeom>
              <a:rect b="b" l="l" r="r" t="t"/>
              <a:pathLst>
                <a:path extrusionOk="0" h="1249" w="1518">
                  <a:moveTo>
                    <a:pt x="460" y="0"/>
                  </a:moveTo>
                  <a:lnTo>
                    <a:pt x="1518" y="0"/>
                  </a:lnTo>
                  <a:lnTo>
                    <a:pt x="1518" y="1249"/>
                  </a:lnTo>
                  <a:lnTo>
                    <a:pt x="460" y="1249"/>
                  </a:lnTo>
                  <a:lnTo>
                    <a:pt x="422" y="1243"/>
                  </a:lnTo>
                  <a:lnTo>
                    <a:pt x="388" y="1230"/>
                  </a:lnTo>
                  <a:lnTo>
                    <a:pt x="357" y="1209"/>
                  </a:lnTo>
                  <a:lnTo>
                    <a:pt x="332" y="1179"/>
                  </a:lnTo>
                  <a:lnTo>
                    <a:pt x="19" y="688"/>
                  </a:lnTo>
                  <a:lnTo>
                    <a:pt x="6" y="658"/>
                  </a:lnTo>
                  <a:lnTo>
                    <a:pt x="0" y="623"/>
                  </a:lnTo>
                  <a:lnTo>
                    <a:pt x="6" y="591"/>
                  </a:lnTo>
                  <a:lnTo>
                    <a:pt x="19" y="559"/>
                  </a:lnTo>
                  <a:lnTo>
                    <a:pt x="332" y="68"/>
                  </a:lnTo>
                  <a:lnTo>
                    <a:pt x="357" y="40"/>
                  </a:lnTo>
                  <a:lnTo>
                    <a:pt x="388" y="19"/>
                  </a:lnTo>
                  <a:lnTo>
                    <a:pt x="422" y="5"/>
                  </a:lnTo>
                  <a:lnTo>
                    <a:pt x="46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28" name="Google Shape;11028;p24"/>
            <p:cNvSpPr/>
            <p:nvPr/>
          </p:nvSpPr>
          <p:spPr>
            <a:xfrm>
              <a:off x="2402" y="1996"/>
              <a:ext cx="839" cy="2085"/>
            </a:xfrm>
            <a:custGeom>
              <a:rect b="b" l="l" r="r" t="t"/>
              <a:pathLst>
                <a:path extrusionOk="0" h="4171" w="1677">
                  <a:moveTo>
                    <a:pt x="653" y="0"/>
                  </a:moveTo>
                  <a:lnTo>
                    <a:pt x="1024" y="0"/>
                  </a:lnTo>
                  <a:lnTo>
                    <a:pt x="1024" y="3522"/>
                  </a:lnTo>
                  <a:lnTo>
                    <a:pt x="1424" y="3522"/>
                  </a:lnTo>
                  <a:lnTo>
                    <a:pt x="1476" y="3526"/>
                  </a:lnTo>
                  <a:lnTo>
                    <a:pt x="1523" y="3541"/>
                  </a:lnTo>
                  <a:lnTo>
                    <a:pt x="1565" y="3564"/>
                  </a:lnTo>
                  <a:lnTo>
                    <a:pt x="1603" y="3597"/>
                  </a:lnTo>
                  <a:lnTo>
                    <a:pt x="1633" y="3633"/>
                  </a:lnTo>
                  <a:lnTo>
                    <a:pt x="1656" y="3676"/>
                  </a:lnTo>
                  <a:lnTo>
                    <a:pt x="1671" y="3724"/>
                  </a:lnTo>
                  <a:lnTo>
                    <a:pt x="1677" y="3773"/>
                  </a:lnTo>
                  <a:lnTo>
                    <a:pt x="1677" y="4171"/>
                  </a:lnTo>
                  <a:lnTo>
                    <a:pt x="0" y="4171"/>
                  </a:lnTo>
                  <a:lnTo>
                    <a:pt x="0" y="3773"/>
                  </a:lnTo>
                  <a:lnTo>
                    <a:pt x="6" y="3724"/>
                  </a:lnTo>
                  <a:lnTo>
                    <a:pt x="21" y="3676"/>
                  </a:lnTo>
                  <a:lnTo>
                    <a:pt x="44" y="3633"/>
                  </a:lnTo>
                  <a:lnTo>
                    <a:pt x="74" y="3597"/>
                  </a:lnTo>
                  <a:lnTo>
                    <a:pt x="112" y="3564"/>
                  </a:lnTo>
                  <a:lnTo>
                    <a:pt x="154" y="3541"/>
                  </a:lnTo>
                  <a:lnTo>
                    <a:pt x="201" y="3526"/>
                  </a:lnTo>
                  <a:lnTo>
                    <a:pt x="253" y="3522"/>
                  </a:lnTo>
                  <a:lnTo>
                    <a:pt x="653" y="3522"/>
                  </a:lnTo>
                  <a:lnTo>
                    <a:pt x="65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29" name="Google Shape;11029;p24"/>
          <p:cNvGrpSpPr/>
          <p:nvPr/>
        </p:nvGrpSpPr>
        <p:grpSpPr>
          <a:xfrm>
            <a:off x="15259247" y="7511572"/>
            <a:ext cx="549029" cy="643893"/>
            <a:chOff x="1471" y="992"/>
            <a:chExt cx="2657" cy="3116"/>
          </a:xfrm>
        </p:grpSpPr>
        <p:sp>
          <p:nvSpPr>
            <p:cNvPr id="11030" name="Google Shape;11030;p24"/>
            <p:cNvSpPr/>
            <p:nvPr/>
          </p:nvSpPr>
          <p:spPr>
            <a:xfrm>
              <a:off x="1471" y="992"/>
              <a:ext cx="2657" cy="3116"/>
            </a:xfrm>
            <a:custGeom>
              <a:rect b="b" l="l" r="r" t="t"/>
              <a:pathLst>
                <a:path extrusionOk="0" h="6231" w="5313">
                  <a:moveTo>
                    <a:pt x="2850" y="646"/>
                  </a:moveTo>
                  <a:lnTo>
                    <a:pt x="2723" y="655"/>
                  </a:lnTo>
                  <a:lnTo>
                    <a:pt x="2598" y="674"/>
                  </a:lnTo>
                  <a:lnTo>
                    <a:pt x="2472" y="703"/>
                  </a:lnTo>
                  <a:lnTo>
                    <a:pt x="2349" y="739"/>
                  </a:lnTo>
                  <a:lnTo>
                    <a:pt x="2230" y="786"/>
                  </a:lnTo>
                  <a:lnTo>
                    <a:pt x="2112" y="841"/>
                  </a:lnTo>
                  <a:lnTo>
                    <a:pt x="1998" y="905"/>
                  </a:lnTo>
                  <a:lnTo>
                    <a:pt x="1889" y="979"/>
                  </a:lnTo>
                  <a:lnTo>
                    <a:pt x="1784" y="1063"/>
                  </a:lnTo>
                  <a:lnTo>
                    <a:pt x="1684" y="1155"/>
                  </a:lnTo>
                  <a:lnTo>
                    <a:pt x="1595" y="1250"/>
                  </a:lnTo>
                  <a:lnTo>
                    <a:pt x="1513" y="1352"/>
                  </a:lnTo>
                  <a:lnTo>
                    <a:pt x="1441" y="1457"/>
                  </a:lnTo>
                  <a:lnTo>
                    <a:pt x="1378" y="1567"/>
                  </a:lnTo>
                  <a:lnTo>
                    <a:pt x="1323" y="1678"/>
                  </a:lnTo>
                  <a:lnTo>
                    <a:pt x="1276" y="1794"/>
                  </a:lnTo>
                  <a:lnTo>
                    <a:pt x="1240" y="1911"/>
                  </a:lnTo>
                  <a:lnTo>
                    <a:pt x="1210" y="2031"/>
                  </a:lnTo>
                  <a:lnTo>
                    <a:pt x="1189" y="2152"/>
                  </a:lnTo>
                  <a:lnTo>
                    <a:pt x="1177" y="2273"/>
                  </a:lnTo>
                  <a:lnTo>
                    <a:pt x="1174" y="2396"/>
                  </a:lnTo>
                  <a:lnTo>
                    <a:pt x="1179" y="2518"/>
                  </a:lnTo>
                  <a:lnTo>
                    <a:pt x="1193" y="2641"/>
                  </a:lnTo>
                  <a:lnTo>
                    <a:pt x="1215" y="2760"/>
                  </a:lnTo>
                  <a:lnTo>
                    <a:pt x="1246" y="2879"/>
                  </a:lnTo>
                  <a:lnTo>
                    <a:pt x="1286" y="2997"/>
                  </a:lnTo>
                  <a:lnTo>
                    <a:pt x="1333" y="3113"/>
                  </a:lnTo>
                  <a:lnTo>
                    <a:pt x="1390" y="3224"/>
                  </a:lnTo>
                  <a:lnTo>
                    <a:pt x="1454" y="3332"/>
                  </a:lnTo>
                  <a:lnTo>
                    <a:pt x="1528" y="3436"/>
                  </a:lnTo>
                  <a:lnTo>
                    <a:pt x="1610" y="3537"/>
                  </a:lnTo>
                  <a:lnTo>
                    <a:pt x="1629" y="3550"/>
                  </a:lnTo>
                  <a:lnTo>
                    <a:pt x="1602" y="3605"/>
                  </a:lnTo>
                  <a:lnTo>
                    <a:pt x="1570" y="3662"/>
                  </a:lnTo>
                  <a:lnTo>
                    <a:pt x="1534" y="3719"/>
                  </a:lnTo>
                  <a:lnTo>
                    <a:pt x="1492" y="3774"/>
                  </a:lnTo>
                  <a:lnTo>
                    <a:pt x="1445" y="3827"/>
                  </a:lnTo>
                  <a:lnTo>
                    <a:pt x="1392" y="3876"/>
                  </a:lnTo>
                  <a:lnTo>
                    <a:pt x="1335" y="3920"/>
                  </a:lnTo>
                  <a:lnTo>
                    <a:pt x="1270" y="3956"/>
                  </a:lnTo>
                  <a:lnTo>
                    <a:pt x="1251" y="3971"/>
                  </a:lnTo>
                  <a:lnTo>
                    <a:pt x="1238" y="3988"/>
                  </a:lnTo>
                  <a:lnTo>
                    <a:pt x="1232" y="4007"/>
                  </a:lnTo>
                  <a:lnTo>
                    <a:pt x="1232" y="4028"/>
                  </a:lnTo>
                  <a:lnTo>
                    <a:pt x="1238" y="4047"/>
                  </a:lnTo>
                  <a:lnTo>
                    <a:pt x="1250" y="4064"/>
                  </a:lnTo>
                  <a:lnTo>
                    <a:pt x="1267" y="4077"/>
                  </a:lnTo>
                  <a:lnTo>
                    <a:pt x="1289" y="4084"/>
                  </a:lnTo>
                  <a:lnTo>
                    <a:pt x="1358" y="4092"/>
                  </a:lnTo>
                  <a:lnTo>
                    <a:pt x="1432" y="4094"/>
                  </a:lnTo>
                  <a:lnTo>
                    <a:pt x="1509" y="4090"/>
                  </a:lnTo>
                  <a:lnTo>
                    <a:pt x="1593" y="4079"/>
                  </a:lnTo>
                  <a:lnTo>
                    <a:pt x="1676" y="4058"/>
                  </a:lnTo>
                  <a:lnTo>
                    <a:pt x="1763" y="4029"/>
                  </a:lnTo>
                  <a:lnTo>
                    <a:pt x="1852" y="3992"/>
                  </a:lnTo>
                  <a:lnTo>
                    <a:pt x="1942" y="3942"/>
                  </a:lnTo>
                  <a:lnTo>
                    <a:pt x="2029" y="3882"/>
                  </a:lnTo>
                  <a:lnTo>
                    <a:pt x="2033" y="3886"/>
                  </a:lnTo>
                  <a:lnTo>
                    <a:pt x="2146" y="3946"/>
                  </a:lnTo>
                  <a:lnTo>
                    <a:pt x="2262" y="3997"/>
                  </a:lnTo>
                  <a:lnTo>
                    <a:pt x="2381" y="4041"/>
                  </a:lnTo>
                  <a:lnTo>
                    <a:pt x="2503" y="4075"/>
                  </a:lnTo>
                  <a:lnTo>
                    <a:pt x="2626" y="4100"/>
                  </a:lnTo>
                  <a:lnTo>
                    <a:pt x="2749" y="4117"/>
                  </a:lnTo>
                  <a:lnTo>
                    <a:pt x="2874" y="4124"/>
                  </a:lnTo>
                  <a:lnTo>
                    <a:pt x="3000" y="4122"/>
                  </a:lnTo>
                  <a:lnTo>
                    <a:pt x="3125" y="4111"/>
                  </a:lnTo>
                  <a:lnTo>
                    <a:pt x="3248" y="4092"/>
                  </a:lnTo>
                  <a:lnTo>
                    <a:pt x="3371" y="4064"/>
                  </a:lnTo>
                  <a:lnTo>
                    <a:pt x="3491" y="4026"/>
                  </a:lnTo>
                  <a:lnTo>
                    <a:pt x="3610" y="3980"/>
                  </a:lnTo>
                  <a:lnTo>
                    <a:pt x="3724" y="3925"/>
                  </a:lnTo>
                  <a:lnTo>
                    <a:pt x="3836" y="3861"/>
                  </a:lnTo>
                  <a:lnTo>
                    <a:pt x="3944" y="3787"/>
                  </a:lnTo>
                  <a:lnTo>
                    <a:pt x="4046" y="3706"/>
                  </a:lnTo>
                  <a:lnTo>
                    <a:pt x="4145" y="3615"/>
                  </a:lnTo>
                  <a:lnTo>
                    <a:pt x="4238" y="3514"/>
                  </a:lnTo>
                  <a:lnTo>
                    <a:pt x="4321" y="3410"/>
                  </a:lnTo>
                  <a:lnTo>
                    <a:pt x="4395" y="3300"/>
                  </a:lnTo>
                  <a:lnTo>
                    <a:pt x="4460" y="3186"/>
                  </a:lnTo>
                  <a:lnTo>
                    <a:pt x="4515" y="3069"/>
                  </a:lnTo>
                  <a:lnTo>
                    <a:pt x="4562" y="2950"/>
                  </a:lnTo>
                  <a:lnTo>
                    <a:pt x="4598" y="2826"/>
                  </a:lnTo>
                  <a:lnTo>
                    <a:pt x="4626" y="2701"/>
                  </a:lnTo>
                  <a:lnTo>
                    <a:pt x="4645" y="2576"/>
                  </a:lnTo>
                  <a:lnTo>
                    <a:pt x="4655" y="2449"/>
                  </a:lnTo>
                  <a:lnTo>
                    <a:pt x="4655" y="2321"/>
                  </a:lnTo>
                  <a:lnTo>
                    <a:pt x="4645" y="2194"/>
                  </a:lnTo>
                  <a:lnTo>
                    <a:pt x="4626" y="2069"/>
                  </a:lnTo>
                  <a:lnTo>
                    <a:pt x="4598" y="1944"/>
                  </a:lnTo>
                  <a:lnTo>
                    <a:pt x="4562" y="1820"/>
                  </a:lnTo>
                  <a:lnTo>
                    <a:pt x="4515" y="1701"/>
                  </a:lnTo>
                  <a:lnTo>
                    <a:pt x="4460" y="1584"/>
                  </a:lnTo>
                  <a:lnTo>
                    <a:pt x="4395" y="1470"/>
                  </a:lnTo>
                  <a:lnTo>
                    <a:pt x="4321" y="1360"/>
                  </a:lnTo>
                  <a:lnTo>
                    <a:pt x="4238" y="1254"/>
                  </a:lnTo>
                  <a:lnTo>
                    <a:pt x="4145" y="1155"/>
                  </a:lnTo>
                  <a:lnTo>
                    <a:pt x="4046" y="1063"/>
                  </a:lnTo>
                  <a:lnTo>
                    <a:pt x="3940" y="979"/>
                  </a:lnTo>
                  <a:lnTo>
                    <a:pt x="3830" y="905"/>
                  </a:lnTo>
                  <a:lnTo>
                    <a:pt x="3716" y="841"/>
                  </a:lnTo>
                  <a:lnTo>
                    <a:pt x="3599" y="786"/>
                  </a:lnTo>
                  <a:lnTo>
                    <a:pt x="3479" y="739"/>
                  </a:lnTo>
                  <a:lnTo>
                    <a:pt x="3356" y="703"/>
                  </a:lnTo>
                  <a:lnTo>
                    <a:pt x="3231" y="674"/>
                  </a:lnTo>
                  <a:lnTo>
                    <a:pt x="3106" y="655"/>
                  </a:lnTo>
                  <a:lnTo>
                    <a:pt x="2979" y="646"/>
                  </a:lnTo>
                  <a:lnTo>
                    <a:pt x="2850" y="646"/>
                  </a:lnTo>
                  <a:close/>
                  <a:moveTo>
                    <a:pt x="2929" y="0"/>
                  </a:moveTo>
                  <a:lnTo>
                    <a:pt x="3100" y="5"/>
                  </a:lnTo>
                  <a:lnTo>
                    <a:pt x="3267" y="24"/>
                  </a:lnTo>
                  <a:lnTo>
                    <a:pt x="3430" y="53"/>
                  </a:lnTo>
                  <a:lnTo>
                    <a:pt x="3589" y="93"/>
                  </a:lnTo>
                  <a:lnTo>
                    <a:pt x="3743" y="142"/>
                  </a:lnTo>
                  <a:lnTo>
                    <a:pt x="3893" y="203"/>
                  </a:lnTo>
                  <a:lnTo>
                    <a:pt x="4039" y="273"/>
                  </a:lnTo>
                  <a:lnTo>
                    <a:pt x="4177" y="352"/>
                  </a:lnTo>
                  <a:lnTo>
                    <a:pt x="4310" y="441"/>
                  </a:lnTo>
                  <a:lnTo>
                    <a:pt x="4437" y="538"/>
                  </a:lnTo>
                  <a:lnTo>
                    <a:pt x="4556" y="642"/>
                  </a:lnTo>
                  <a:lnTo>
                    <a:pt x="4670" y="754"/>
                  </a:lnTo>
                  <a:lnTo>
                    <a:pt x="4774" y="873"/>
                  </a:lnTo>
                  <a:lnTo>
                    <a:pt x="4871" y="1000"/>
                  </a:lnTo>
                  <a:lnTo>
                    <a:pt x="4958" y="1133"/>
                  </a:lnTo>
                  <a:lnTo>
                    <a:pt x="5038" y="1273"/>
                  </a:lnTo>
                  <a:lnTo>
                    <a:pt x="5108" y="1417"/>
                  </a:lnTo>
                  <a:lnTo>
                    <a:pt x="5169" y="1567"/>
                  </a:lnTo>
                  <a:lnTo>
                    <a:pt x="5220" y="1722"/>
                  </a:lnTo>
                  <a:lnTo>
                    <a:pt x="5260" y="1881"/>
                  </a:lnTo>
                  <a:lnTo>
                    <a:pt x="5288" y="2044"/>
                  </a:lnTo>
                  <a:lnTo>
                    <a:pt x="5307" y="2211"/>
                  </a:lnTo>
                  <a:lnTo>
                    <a:pt x="5313" y="2381"/>
                  </a:lnTo>
                  <a:lnTo>
                    <a:pt x="5307" y="2538"/>
                  </a:lnTo>
                  <a:lnTo>
                    <a:pt x="5292" y="2696"/>
                  </a:lnTo>
                  <a:lnTo>
                    <a:pt x="5267" y="2847"/>
                  </a:lnTo>
                  <a:lnTo>
                    <a:pt x="5231" y="2997"/>
                  </a:lnTo>
                  <a:lnTo>
                    <a:pt x="5188" y="3143"/>
                  </a:lnTo>
                  <a:lnTo>
                    <a:pt x="5135" y="3285"/>
                  </a:lnTo>
                  <a:lnTo>
                    <a:pt x="5074" y="3423"/>
                  </a:lnTo>
                  <a:lnTo>
                    <a:pt x="5004" y="3554"/>
                  </a:lnTo>
                  <a:lnTo>
                    <a:pt x="4926" y="3683"/>
                  </a:lnTo>
                  <a:lnTo>
                    <a:pt x="4839" y="3804"/>
                  </a:lnTo>
                  <a:lnTo>
                    <a:pt x="4748" y="3920"/>
                  </a:lnTo>
                  <a:lnTo>
                    <a:pt x="4647" y="4031"/>
                  </a:lnTo>
                  <a:lnTo>
                    <a:pt x="4541" y="4134"/>
                  </a:lnTo>
                  <a:lnTo>
                    <a:pt x="4541" y="5591"/>
                  </a:lnTo>
                  <a:lnTo>
                    <a:pt x="4535" y="5636"/>
                  </a:lnTo>
                  <a:lnTo>
                    <a:pt x="4518" y="5682"/>
                  </a:lnTo>
                  <a:lnTo>
                    <a:pt x="4490" y="5719"/>
                  </a:lnTo>
                  <a:lnTo>
                    <a:pt x="4456" y="5754"/>
                  </a:lnTo>
                  <a:lnTo>
                    <a:pt x="4416" y="5778"/>
                  </a:lnTo>
                  <a:lnTo>
                    <a:pt x="4370" y="5791"/>
                  </a:lnTo>
                  <a:lnTo>
                    <a:pt x="1894" y="6229"/>
                  </a:lnTo>
                  <a:lnTo>
                    <a:pt x="1854" y="6231"/>
                  </a:lnTo>
                  <a:lnTo>
                    <a:pt x="1820" y="6225"/>
                  </a:lnTo>
                  <a:lnTo>
                    <a:pt x="1788" y="6212"/>
                  </a:lnTo>
                  <a:lnTo>
                    <a:pt x="1763" y="6193"/>
                  </a:lnTo>
                  <a:lnTo>
                    <a:pt x="1743" y="6167"/>
                  </a:lnTo>
                  <a:lnTo>
                    <a:pt x="1729" y="6134"/>
                  </a:lnTo>
                  <a:lnTo>
                    <a:pt x="1724" y="6098"/>
                  </a:lnTo>
                  <a:lnTo>
                    <a:pt x="1724" y="6095"/>
                  </a:lnTo>
                  <a:lnTo>
                    <a:pt x="1722" y="5407"/>
                  </a:lnTo>
                  <a:lnTo>
                    <a:pt x="1035" y="5509"/>
                  </a:lnTo>
                  <a:lnTo>
                    <a:pt x="961" y="5503"/>
                  </a:lnTo>
                  <a:lnTo>
                    <a:pt x="889" y="5488"/>
                  </a:lnTo>
                  <a:lnTo>
                    <a:pt x="823" y="5462"/>
                  </a:lnTo>
                  <a:lnTo>
                    <a:pt x="762" y="5428"/>
                  </a:lnTo>
                  <a:lnTo>
                    <a:pt x="707" y="5386"/>
                  </a:lnTo>
                  <a:lnTo>
                    <a:pt x="656" y="5337"/>
                  </a:lnTo>
                  <a:lnTo>
                    <a:pt x="614" y="5282"/>
                  </a:lnTo>
                  <a:lnTo>
                    <a:pt x="580" y="5219"/>
                  </a:lnTo>
                  <a:lnTo>
                    <a:pt x="556" y="5153"/>
                  </a:lnTo>
                  <a:lnTo>
                    <a:pt x="538" y="5083"/>
                  </a:lnTo>
                  <a:lnTo>
                    <a:pt x="535" y="5009"/>
                  </a:lnTo>
                  <a:lnTo>
                    <a:pt x="535" y="4130"/>
                  </a:lnTo>
                  <a:lnTo>
                    <a:pt x="305" y="4130"/>
                  </a:lnTo>
                  <a:lnTo>
                    <a:pt x="243" y="4126"/>
                  </a:lnTo>
                  <a:lnTo>
                    <a:pt x="186" y="4115"/>
                  </a:lnTo>
                  <a:lnTo>
                    <a:pt x="137" y="4096"/>
                  </a:lnTo>
                  <a:lnTo>
                    <a:pt x="95" y="4071"/>
                  </a:lnTo>
                  <a:lnTo>
                    <a:pt x="59" y="4041"/>
                  </a:lnTo>
                  <a:lnTo>
                    <a:pt x="32" y="4005"/>
                  </a:lnTo>
                  <a:lnTo>
                    <a:pt x="13" y="3963"/>
                  </a:lnTo>
                  <a:lnTo>
                    <a:pt x="2" y="3918"/>
                  </a:lnTo>
                  <a:lnTo>
                    <a:pt x="0" y="3870"/>
                  </a:lnTo>
                  <a:lnTo>
                    <a:pt x="6" y="3817"/>
                  </a:lnTo>
                  <a:lnTo>
                    <a:pt x="23" y="3762"/>
                  </a:lnTo>
                  <a:lnTo>
                    <a:pt x="49" y="3704"/>
                  </a:lnTo>
                  <a:lnTo>
                    <a:pt x="535" y="2779"/>
                  </a:lnTo>
                  <a:lnTo>
                    <a:pt x="535" y="2383"/>
                  </a:lnTo>
                  <a:lnTo>
                    <a:pt x="540" y="2216"/>
                  </a:lnTo>
                  <a:lnTo>
                    <a:pt x="557" y="2052"/>
                  </a:lnTo>
                  <a:lnTo>
                    <a:pt x="584" y="1891"/>
                  </a:lnTo>
                  <a:lnTo>
                    <a:pt x="624" y="1735"/>
                  </a:lnTo>
                  <a:lnTo>
                    <a:pt x="671" y="1582"/>
                  </a:lnTo>
                  <a:lnTo>
                    <a:pt x="730" y="1434"/>
                  </a:lnTo>
                  <a:lnTo>
                    <a:pt x="798" y="1292"/>
                  </a:lnTo>
                  <a:lnTo>
                    <a:pt x="876" y="1155"/>
                  </a:lnTo>
                  <a:lnTo>
                    <a:pt x="961" y="1023"/>
                  </a:lnTo>
                  <a:lnTo>
                    <a:pt x="1054" y="898"/>
                  </a:lnTo>
                  <a:lnTo>
                    <a:pt x="1157" y="780"/>
                  </a:lnTo>
                  <a:lnTo>
                    <a:pt x="1267" y="669"/>
                  </a:lnTo>
                  <a:lnTo>
                    <a:pt x="1382" y="564"/>
                  </a:lnTo>
                  <a:lnTo>
                    <a:pt x="1505" y="468"/>
                  </a:lnTo>
                  <a:lnTo>
                    <a:pt x="1634" y="379"/>
                  </a:lnTo>
                  <a:lnTo>
                    <a:pt x="1771" y="299"/>
                  </a:lnTo>
                  <a:lnTo>
                    <a:pt x="1911" y="227"/>
                  </a:lnTo>
                  <a:lnTo>
                    <a:pt x="2046" y="168"/>
                  </a:lnTo>
                  <a:lnTo>
                    <a:pt x="2184" y="119"/>
                  </a:lnTo>
                  <a:lnTo>
                    <a:pt x="2326" y="77"/>
                  </a:lnTo>
                  <a:lnTo>
                    <a:pt x="2472" y="43"/>
                  </a:lnTo>
                  <a:lnTo>
                    <a:pt x="2622" y="19"/>
                  </a:lnTo>
                  <a:lnTo>
                    <a:pt x="2774" y="5"/>
                  </a:lnTo>
                  <a:lnTo>
                    <a:pt x="292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31" name="Google Shape;11031;p24"/>
            <p:cNvSpPr/>
            <p:nvPr/>
          </p:nvSpPr>
          <p:spPr>
            <a:xfrm>
              <a:off x="2614" y="1584"/>
              <a:ext cx="623" cy="1203"/>
            </a:xfrm>
            <a:custGeom>
              <a:rect b="b" l="l" r="r" t="t"/>
              <a:pathLst>
                <a:path extrusionOk="0" h="2406" w="1247">
                  <a:moveTo>
                    <a:pt x="561" y="0"/>
                  </a:moveTo>
                  <a:lnTo>
                    <a:pt x="627" y="0"/>
                  </a:lnTo>
                  <a:lnTo>
                    <a:pt x="677" y="0"/>
                  </a:lnTo>
                  <a:lnTo>
                    <a:pt x="715" y="4"/>
                  </a:lnTo>
                  <a:lnTo>
                    <a:pt x="741" y="7"/>
                  </a:lnTo>
                  <a:lnTo>
                    <a:pt x="758" y="19"/>
                  </a:lnTo>
                  <a:lnTo>
                    <a:pt x="769" y="38"/>
                  </a:lnTo>
                  <a:lnTo>
                    <a:pt x="775" y="64"/>
                  </a:lnTo>
                  <a:lnTo>
                    <a:pt x="777" y="102"/>
                  </a:lnTo>
                  <a:lnTo>
                    <a:pt x="777" y="151"/>
                  </a:lnTo>
                  <a:lnTo>
                    <a:pt x="777" y="191"/>
                  </a:lnTo>
                  <a:lnTo>
                    <a:pt x="779" y="220"/>
                  </a:lnTo>
                  <a:lnTo>
                    <a:pt x="785" y="240"/>
                  </a:lnTo>
                  <a:lnTo>
                    <a:pt x="796" y="254"/>
                  </a:lnTo>
                  <a:lnTo>
                    <a:pt x="815" y="263"/>
                  </a:lnTo>
                  <a:lnTo>
                    <a:pt x="843" y="269"/>
                  </a:lnTo>
                  <a:lnTo>
                    <a:pt x="883" y="275"/>
                  </a:lnTo>
                  <a:lnTo>
                    <a:pt x="963" y="292"/>
                  </a:lnTo>
                  <a:lnTo>
                    <a:pt x="1041" y="316"/>
                  </a:lnTo>
                  <a:lnTo>
                    <a:pt x="1116" y="347"/>
                  </a:lnTo>
                  <a:lnTo>
                    <a:pt x="1139" y="358"/>
                  </a:lnTo>
                  <a:lnTo>
                    <a:pt x="1154" y="373"/>
                  </a:lnTo>
                  <a:lnTo>
                    <a:pt x="1164" y="390"/>
                  </a:lnTo>
                  <a:lnTo>
                    <a:pt x="1166" y="413"/>
                  </a:lnTo>
                  <a:lnTo>
                    <a:pt x="1162" y="438"/>
                  </a:lnTo>
                  <a:lnTo>
                    <a:pt x="1134" y="534"/>
                  </a:lnTo>
                  <a:lnTo>
                    <a:pt x="1105" y="633"/>
                  </a:lnTo>
                  <a:lnTo>
                    <a:pt x="1094" y="659"/>
                  </a:lnTo>
                  <a:lnTo>
                    <a:pt x="1084" y="676"/>
                  </a:lnTo>
                  <a:lnTo>
                    <a:pt x="1071" y="686"/>
                  </a:lnTo>
                  <a:lnTo>
                    <a:pt x="1054" y="689"/>
                  </a:lnTo>
                  <a:lnTo>
                    <a:pt x="1033" y="684"/>
                  </a:lnTo>
                  <a:lnTo>
                    <a:pt x="1007" y="672"/>
                  </a:lnTo>
                  <a:lnTo>
                    <a:pt x="917" y="636"/>
                  </a:lnTo>
                  <a:lnTo>
                    <a:pt x="826" y="612"/>
                  </a:lnTo>
                  <a:lnTo>
                    <a:pt x="732" y="599"/>
                  </a:lnTo>
                  <a:lnTo>
                    <a:pt x="635" y="599"/>
                  </a:lnTo>
                  <a:lnTo>
                    <a:pt x="603" y="602"/>
                  </a:lnTo>
                  <a:lnTo>
                    <a:pt x="570" y="608"/>
                  </a:lnTo>
                  <a:lnTo>
                    <a:pt x="536" y="619"/>
                  </a:lnTo>
                  <a:lnTo>
                    <a:pt x="502" y="638"/>
                  </a:lnTo>
                  <a:lnTo>
                    <a:pt x="476" y="661"/>
                  </a:lnTo>
                  <a:lnTo>
                    <a:pt x="457" y="689"/>
                  </a:lnTo>
                  <a:lnTo>
                    <a:pt x="445" y="718"/>
                  </a:lnTo>
                  <a:lnTo>
                    <a:pt x="440" y="750"/>
                  </a:lnTo>
                  <a:lnTo>
                    <a:pt x="443" y="780"/>
                  </a:lnTo>
                  <a:lnTo>
                    <a:pt x="455" y="813"/>
                  </a:lnTo>
                  <a:lnTo>
                    <a:pt x="476" y="841"/>
                  </a:lnTo>
                  <a:lnTo>
                    <a:pt x="502" y="869"/>
                  </a:lnTo>
                  <a:lnTo>
                    <a:pt x="553" y="904"/>
                  </a:lnTo>
                  <a:lnTo>
                    <a:pt x="606" y="934"/>
                  </a:lnTo>
                  <a:lnTo>
                    <a:pt x="663" y="960"/>
                  </a:lnTo>
                  <a:lnTo>
                    <a:pt x="764" y="1000"/>
                  </a:lnTo>
                  <a:lnTo>
                    <a:pt x="862" y="1044"/>
                  </a:lnTo>
                  <a:lnTo>
                    <a:pt x="959" y="1093"/>
                  </a:lnTo>
                  <a:lnTo>
                    <a:pt x="1020" y="1131"/>
                  </a:lnTo>
                  <a:lnTo>
                    <a:pt x="1075" y="1176"/>
                  </a:lnTo>
                  <a:lnTo>
                    <a:pt x="1122" y="1226"/>
                  </a:lnTo>
                  <a:lnTo>
                    <a:pt x="1162" y="1281"/>
                  </a:lnTo>
                  <a:lnTo>
                    <a:pt x="1194" y="1337"/>
                  </a:lnTo>
                  <a:lnTo>
                    <a:pt x="1219" y="1398"/>
                  </a:lnTo>
                  <a:lnTo>
                    <a:pt x="1236" y="1461"/>
                  </a:lnTo>
                  <a:lnTo>
                    <a:pt x="1245" y="1523"/>
                  </a:lnTo>
                  <a:lnTo>
                    <a:pt x="1247" y="1589"/>
                  </a:lnTo>
                  <a:lnTo>
                    <a:pt x="1242" y="1654"/>
                  </a:lnTo>
                  <a:lnTo>
                    <a:pt x="1226" y="1716"/>
                  </a:lnTo>
                  <a:lnTo>
                    <a:pt x="1202" y="1779"/>
                  </a:lnTo>
                  <a:lnTo>
                    <a:pt x="1171" y="1839"/>
                  </a:lnTo>
                  <a:lnTo>
                    <a:pt x="1130" y="1896"/>
                  </a:lnTo>
                  <a:lnTo>
                    <a:pt x="1080" y="1949"/>
                  </a:lnTo>
                  <a:lnTo>
                    <a:pt x="1027" y="1993"/>
                  </a:lnTo>
                  <a:lnTo>
                    <a:pt x="969" y="2031"/>
                  </a:lnTo>
                  <a:lnTo>
                    <a:pt x="904" y="2061"/>
                  </a:lnTo>
                  <a:lnTo>
                    <a:pt x="836" y="2084"/>
                  </a:lnTo>
                  <a:lnTo>
                    <a:pt x="809" y="2095"/>
                  </a:lnTo>
                  <a:lnTo>
                    <a:pt x="788" y="2109"/>
                  </a:lnTo>
                  <a:lnTo>
                    <a:pt x="775" y="2126"/>
                  </a:lnTo>
                  <a:lnTo>
                    <a:pt x="766" y="2148"/>
                  </a:lnTo>
                  <a:lnTo>
                    <a:pt x="766" y="2177"/>
                  </a:lnTo>
                  <a:lnTo>
                    <a:pt x="766" y="2256"/>
                  </a:lnTo>
                  <a:lnTo>
                    <a:pt x="766" y="2334"/>
                  </a:lnTo>
                  <a:lnTo>
                    <a:pt x="762" y="2359"/>
                  </a:lnTo>
                  <a:lnTo>
                    <a:pt x="754" y="2378"/>
                  </a:lnTo>
                  <a:lnTo>
                    <a:pt x="739" y="2393"/>
                  </a:lnTo>
                  <a:lnTo>
                    <a:pt x="720" y="2402"/>
                  </a:lnTo>
                  <a:lnTo>
                    <a:pt x="696" y="2406"/>
                  </a:lnTo>
                  <a:lnTo>
                    <a:pt x="529" y="2406"/>
                  </a:lnTo>
                  <a:lnTo>
                    <a:pt x="502" y="2402"/>
                  </a:lnTo>
                  <a:lnTo>
                    <a:pt x="481" y="2391"/>
                  </a:lnTo>
                  <a:lnTo>
                    <a:pt x="466" y="2376"/>
                  </a:lnTo>
                  <a:lnTo>
                    <a:pt x="459" y="2355"/>
                  </a:lnTo>
                  <a:lnTo>
                    <a:pt x="455" y="2328"/>
                  </a:lnTo>
                  <a:lnTo>
                    <a:pt x="455" y="2271"/>
                  </a:lnTo>
                  <a:lnTo>
                    <a:pt x="455" y="2215"/>
                  </a:lnTo>
                  <a:lnTo>
                    <a:pt x="453" y="2179"/>
                  </a:lnTo>
                  <a:lnTo>
                    <a:pt x="449" y="2154"/>
                  </a:lnTo>
                  <a:lnTo>
                    <a:pt x="441" y="2139"/>
                  </a:lnTo>
                  <a:lnTo>
                    <a:pt x="426" y="2127"/>
                  </a:lnTo>
                  <a:lnTo>
                    <a:pt x="404" y="2122"/>
                  </a:lnTo>
                  <a:lnTo>
                    <a:pt x="369" y="2114"/>
                  </a:lnTo>
                  <a:lnTo>
                    <a:pt x="294" y="2101"/>
                  </a:lnTo>
                  <a:lnTo>
                    <a:pt x="218" y="2084"/>
                  </a:lnTo>
                  <a:lnTo>
                    <a:pt x="144" y="2059"/>
                  </a:lnTo>
                  <a:lnTo>
                    <a:pt x="72" y="2029"/>
                  </a:lnTo>
                  <a:lnTo>
                    <a:pt x="39" y="2012"/>
                  </a:lnTo>
                  <a:lnTo>
                    <a:pt x="17" y="1997"/>
                  </a:lnTo>
                  <a:lnTo>
                    <a:pt x="5" y="1980"/>
                  </a:lnTo>
                  <a:lnTo>
                    <a:pt x="0" y="1959"/>
                  </a:lnTo>
                  <a:lnTo>
                    <a:pt x="3" y="1932"/>
                  </a:lnTo>
                  <a:lnTo>
                    <a:pt x="11" y="1898"/>
                  </a:lnTo>
                  <a:lnTo>
                    <a:pt x="36" y="1811"/>
                  </a:lnTo>
                  <a:lnTo>
                    <a:pt x="60" y="1724"/>
                  </a:lnTo>
                  <a:lnTo>
                    <a:pt x="72" y="1697"/>
                  </a:lnTo>
                  <a:lnTo>
                    <a:pt x="83" y="1678"/>
                  </a:lnTo>
                  <a:lnTo>
                    <a:pt x="94" y="1667"/>
                  </a:lnTo>
                  <a:lnTo>
                    <a:pt x="112" y="1665"/>
                  </a:lnTo>
                  <a:lnTo>
                    <a:pt x="134" y="1671"/>
                  </a:lnTo>
                  <a:lnTo>
                    <a:pt x="161" y="1682"/>
                  </a:lnTo>
                  <a:lnTo>
                    <a:pt x="240" y="1718"/>
                  </a:lnTo>
                  <a:lnTo>
                    <a:pt x="322" y="1747"/>
                  </a:lnTo>
                  <a:lnTo>
                    <a:pt x="405" y="1767"/>
                  </a:lnTo>
                  <a:lnTo>
                    <a:pt x="493" y="1781"/>
                  </a:lnTo>
                  <a:lnTo>
                    <a:pt x="548" y="1785"/>
                  </a:lnTo>
                  <a:lnTo>
                    <a:pt x="603" y="1783"/>
                  </a:lnTo>
                  <a:lnTo>
                    <a:pt x="658" y="1771"/>
                  </a:lnTo>
                  <a:lnTo>
                    <a:pt x="711" y="1752"/>
                  </a:lnTo>
                  <a:lnTo>
                    <a:pt x="749" y="1731"/>
                  </a:lnTo>
                  <a:lnTo>
                    <a:pt x="779" y="1703"/>
                  </a:lnTo>
                  <a:lnTo>
                    <a:pt x="802" y="1671"/>
                  </a:lnTo>
                  <a:lnTo>
                    <a:pt x="815" y="1637"/>
                  </a:lnTo>
                  <a:lnTo>
                    <a:pt x="821" y="1599"/>
                  </a:lnTo>
                  <a:lnTo>
                    <a:pt x="817" y="1561"/>
                  </a:lnTo>
                  <a:lnTo>
                    <a:pt x="804" y="1525"/>
                  </a:lnTo>
                  <a:lnTo>
                    <a:pt x="781" y="1489"/>
                  </a:lnTo>
                  <a:lnTo>
                    <a:pt x="749" y="1457"/>
                  </a:lnTo>
                  <a:lnTo>
                    <a:pt x="711" y="1428"/>
                  </a:lnTo>
                  <a:lnTo>
                    <a:pt x="671" y="1406"/>
                  </a:lnTo>
                  <a:lnTo>
                    <a:pt x="627" y="1385"/>
                  </a:lnTo>
                  <a:lnTo>
                    <a:pt x="542" y="1349"/>
                  </a:lnTo>
                  <a:lnTo>
                    <a:pt x="457" y="1313"/>
                  </a:lnTo>
                  <a:lnTo>
                    <a:pt x="371" y="1277"/>
                  </a:lnTo>
                  <a:lnTo>
                    <a:pt x="288" y="1233"/>
                  </a:lnTo>
                  <a:lnTo>
                    <a:pt x="233" y="1195"/>
                  </a:lnTo>
                  <a:lnTo>
                    <a:pt x="184" y="1157"/>
                  </a:lnTo>
                  <a:lnTo>
                    <a:pt x="138" y="1114"/>
                  </a:lnTo>
                  <a:lnTo>
                    <a:pt x="100" y="1068"/>
                  </a:lnTo>
                  <a:lnTo>
                    <a:pt x="68" y="1017"/>
                  </a:lnTo>
                  <a:lnTo>
                    <a:pt x="43" y="964"/>
                  </a:lnTo>
                  <a:lnTo>
                    <a:pt x="26" y="905"/>
                  </a:lnTo>
                  <a:lnTo>
                    <a:pt x="17" y="843"/>
                  </a:lnTo>
                  <a:lnTo>
                    <a:pt x="17" y="775"/>
                  </a:lnTo>
                  <a:lnTo>
                    <a:pt x="24" y="707"/>
                  </a:lnTo>
                  <a:lnTo>
                    <a:pt x="39" y="642"/>
                  </a:lnTo>
                  <a:lnTo>
                    <a:pt x="62" y="583"/>
                  </a:lnTo>
                  <a:lnTo>
                    <a:pt x="91" y="530"/>
                  </a:lnTo>
                  <a:lnTo>
                    <a:pt x="125" y="481"/>
                  </a:lnTo>
                  <a:lnTo>
                    <a:pt x="167" y="438"/>
                  </a:lnTo>
                  <a:lnTo>
                    <a:pt x="212" y="398"/>
                  </a:lnTo>
                  <a:lnTo>
                    <a:pt x="265" y="364"/>
                  </a:lnTo>
                  <a:lnTo>
                    <a:pt x="322" y="333"/>
                  </a:lnTo>
                  <a:lnTo>
                    <a:pt x="386" y="307"/>
                  </a:lnTo>
                  <a:lnTo>
                    <a:pt x="419" y="295"/>
                  </a:lnTo>
                  <a:lnTo>
                    <a:pt x="443" y="286"/>
                  </a:lnTo>
                  <a:lnTo>
                    <a:pt x="459" y="275"/>
                  </a:lnTo>
                  <a:lnTo>
                    <a:pt x="470" y="261"/>
                  </a:lnTo>
                  <a:lnTo>
                    <a:pt x="474" y="242"/>
                  </a:lnTo>
                  <a:lnTo>
                    <a:pt x="477" y="218"/>
                  </a:lnTo>
                  <a:lnTo>
                    <a:pt x="477" y="182"/>
                  </a:lnTo>
                  <a:lnTo>
                    <a:pt x="477" y="87"/>
                  </a:lnTo>
                  <a:lnTo>
                    <a:pt x="479" y="55"/>
                  </a:lnTo>
                  <a:lnTo>
                    <a:pt x="483" y="32"/>
                  </a:lnTo>
                  <a:lnTo>
                    <a:pt x="493" y="17"/>
                  </a:lnTo>
                  <a:lnTo>
                    <a:pt x="508" y="7"/>
                  </a:lnTo>
                  <a:lnTo>
                    <a:pt x="531" y="2"/>
                  </a:lnTo>
                  <a:lnTo>
                    <a:pt x="5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32" name="Google Shape;11032;p24"/>
          <p:cNvGrpSpPr/>
          <p:nvPr/>
        </p:nvGrpSpPr>
        <p:grpSpPr>
          <a:xfrm>
            <a:off x="941447" y="7562241"/>
            <a:ext cx="542306" cy="542450"/>
            <a:chOff x="1947" y="269"/>
            <a:chExt cx="3783" cy="3784"/>
          </a:xfrm>
        </p:grpSpPr>
        <p:sp>
          <p:nvSpPr>
            <p:cNvPr id="11033" name="Google Shape;11033;p24"/>
            <p:cNvSpPr/>
            <p:nvPr/>
          </p:nvSpPr>
          <p:spPr>
            <a:xfrm>
              <a:off x="1947" y="1420"/>
              <a:ext cx="3783" cy="1688"/>
            </a:xfrm>
            <a:custGeom>
              <a:rect b="b" l="l" r="r" t="t"/>
              <a:pathLst>
                <a:path extrusionOk="0" h="1688" w="3783">
                  <a:moveTo>
                    <a:pt x="0" y="0"/>
                  </a:moveTo>
                  <a:lnTo>
                    <a:pt x="1224" y="653"/>
                  </a:lnTo>
                  <a:lnTo>
                    <a:pt x="1241" y="662"/>
                  </a:lnTo>
                  <a:lnTo>
                    <a:pt x="1734" y="662"/>
                  </a:lnTo>
                  <a:lnTo>
                    <a:pt x="1734" y="820"/>
                  </a:lnTo>
                  <a:lnTo>
                    <a:pt x="2049" y="820"/>
                  </a:lnTo>
                  <a:lnTo>
                    <a:pt x="2049" y="662"/>
                  </a:lnTo>
                  <a:lnTo>
                    <a:pt x="2541" y="662"/>
                  </a:lnTo>
                  <a:lnTo>
                    <a:pt x="3783" y="0"/>
                  </a:lnTo>
                  <a:lnTo>
                    <a:pt x="3783" y="1688"/>
                  </a:lnTo>
                  <a:lnTo>
                    <a:pt x="0" y="168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34" name="Google Shape;11034;p24"/>
            <p:cNvSpPr/>
            <p:nvPr/>
          </p:nvSpPr>
          <p:spPr>
            <a:xfrm>
              <a:off x="1947" y="269"/>
              <a:ext cx="3783" cy="1656"/>
            </a:xfrm>
            <a:custGeom>
              <a:rect b="b" l="l" r="r" t="t"/>
              <a:pathLst>
                <a:path extrusionOk="0" h="1656" w="3783">
                  <a:moveTo>
                    <a:pt x="1418" y="159"/>
                  </a:moveTo>
                  <a:lnTo>
                    <a:pt x="1397" y="161"/>
                  </a:lnTo>
                  <a:lnTo>
                    <a:pt x="1379" y="169"/>
                  </a:lnTo>
                  <a:lnTo>
                    <a:pt x="1363" y="182"/>
                  </a:lnTo>
                  <a:lnTo>
                    <a:pt x="1350" y="198"/>
                  </a:lnTo>
                  <a:lnTo>
                    <a:pt x="1342" y="216"/>
                  </a:lnTo>
                  <a:lnTo>
                    <a:pt x="1340" y="238"/>
                  </a:lnTo>
                  <a:lnTo>
                    <a:pt x="1340" y="395"/>
                  </a:lnTo>
                  <a:lnTo>
                    <a:pt x="2444" y="395"/>
                  </a:lnTo>
                  <a:lnTo>
                    <a:pt x="2444" y="238"/>
                  </a:lnTo>
                  <a:lnTo>
                    <a:pt x="2440" y="216"/>
                  </a:lnTo>
                  <a:lnTo>
                    <a:pt x="2432" y="198"/>
                  </a:lnTo>
                  <a:lnTo>
                    <a:pt x="2420" y="182"/>
                  </a:lnTo>
                  <a:lnTo>
                    <a:pt x="2404" y="169"/>
                  </a:lnTo>
                  <a:lnTo>
                    <a:pt x="2385" y="161"/>
                  </a:lnTo>
                  <a:lnTo>
                    <a:pt x="2365" y="159"/>
                  </a:lnTo>
                  <a:lnTo>
                    <a:pt x="1418" y="159"/>
                  </a:lnTo>
                  <a:close/>
                  <a:moveTo>
                    <a:pt x="1418" y="0"/>
                  </a:moveTo>
                  <a:lnTo>
                    <a:pt x="2365" y="0"/>
                  </a:lnTo>
                  <a:lnTo>
                    <a:pt x="2402" y="4"/>
                  </a:lnTo>
                  <a:lnTo>
                    <a:pt x="2439" y="13"/>
                  </a:lnTo>
                  <a:lnTo>
                    <a:pt x="2472" y="27"/>
                  </a:lnTo>
                  <a:lnTo>
                    <a:pt x="2503" y="46"/>
                  </a:lnTo>
                  <a:lnTo>
                    <a:pt x="2531" y="70"/>
                  </a:lnTo>
                  <a:lnTo>
                    <a:pt x="2555" y="98"/>
                  </a:lnTo>
                  <a:lnTo>
                    <a:pt x="2574" y="129"/>
                  </a:lnTo>
                  <a:lnTo>
                    <a:pt x="2588" y="162"/>
                  </a:lnTo>
                  <a:lnTo>
                    <a:pt x="2597" y="199"/>
                  </a:lnTo>
                  <a:lnTo>
                    <a:pt x="2601" y="238"/>
                  </a:lnTo>
                  <a:lnTo>
                    <a:pt x="2601" y="395"/>
                  </a:lnTo>
                  <a:lnTo>
                    <a:pt x="3783" y="395"/>
                  </a:lnTo>
                  <a:lnTo>
                    <a:pt x="3783" y="973"/>
                  </a:lnTo>
                  <a:lnTo>
                    <a:pt x="2502" y="1656"/>
                  </a:lnTo>
                  <a:lnTo>
                    <a:pt x="2049" y="1656"/>
                  </a:lnTo>
                  <a:lnTo>
                    <a:pt x="2046" y="1624"/>
                  </a:lnTo>
                  <a:lnTo>
                    <a:pt x="2036" y="1595"/>
                  </a:lnTo>
                  <a:lnTo>
                    <a:pt x="2023" y="1567"/>
                  </a:lnTo>
                  <a:lnTo>
                    <a:pt x="2003" y="1545"/>
                  </a:lnTo>
                  <a:lnTo>
                    <a:pt x="1979" y="1525"/>
                  </a:lnTo>
                  <a:lnTo>
                    <a:pt x="1953" y="1510"/>
                  </a:lnTo>
                  <a:lnTo>
                    <a:pt x="1923" y="1501"/>
                  </a:lnTo>
                  <a:lnTo>
                    <a:pt x="1892" y="1499"/>
                  </a:lnTo>
                  <a:lnTo>
                    <a:pt x="1860" y="1501"/>
                  </a:lnTo>
                  <a:lnTo>
                    <a:pt x="1830" y="1510"/>
                  </a:lnTo>
                  <a:lnTo>
                    <a:pt x="1804" y="1525"/>
                  </a:lnTo>
                  <a:lnTo>
                    <a:pt x="1781" y="1545"/>
                  </a:lnTo>
                  <a:lnTo>
                    <a:pt x="1761" y="1567"/>
                  </a:lnTo>
                  <a:lnTo>
                    <a:pt x="1746" y="1595"/>
                  </a:lnTo>
                  <a:lnTo>
                    <a:pt x="1737" y="1624"/>
                  </a:lnTo>
                  <a:lnTo>
                    <a:pt x="1734" y="1656"/>
                  </a:lnTo>
                  <a:lnTo>
                    <a:pt x="1280" y="1656"/>
                  </a:lnTo>
                  <a:lnTo>
                    <a:pt x="0" y="973"/>
                  </a:lnTo>
                  <a:lnTo>
                    <a:pt x="0" y="395"/>
                  </a:lnTo>
                  <a:lnTo>
                    <a:pt x="1182" y="395"/>
                  </a:lnTo>
                  <a:lnTo>
                    <a:pt x="1182" y="238"/>
                  </a:lnTo>
                  <a:lnTo>
                    <a:pt x="1185" y="199"/>
                  </a:lnTo>
                  <a:lnTo>
                    <a:pt x="1194" y="162"/>
                  </a:lnTo>
                  <a:lnTo>
                    <a:pt x="1208" y="129"/>
                  </a:lnTo>
                  <a:lnTo>
                    <a:pt x="1228" y="98"/>
                  </a:lnTo>
                  <a:lnTo>
                    <a:pt x="1252" y="70"/>
                  </a:lnTo>
                  <a:lnTo>
                    <a:pt x="1279" y="46"/>
                  </a:lnTo>
                  <a:lnTo>
                    <a:pt x="1310" y="27"/>
                  </a:lnTo>
                  <a:lnTo>
                    <a:pt x="1343" y="13"/>
                  </a:lnTo>
                  <a:lnTo>
                    <a:pt x="1380" y="4"/>
                  </a:lnTo>
                  <a:lnTo>
                    <a:pt x="141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35" name="Google Shape;11035;p24"/>
            <p:cNvSpPr/>
            <p:nvPr/>
          </p:nvSpPr>
          <p:spPr>
            <a:xfrm>
              <a:off x="5019" y="3344"/>
              <a:ext cx="711" cy="709"/>
            </a:xfrm>
            <a:custGeom>
              <a:rect b="b" l="l" r="r" t="t"/>
              <a:pathLst>
                <a:path extrusionOk="0" h="709" w="711">
                  <a:moveTo>
                    <a:pt x="0" y="0"/>
                  </a:moveTo>
                  <a:lnTo>
                    <a:pt x="306" y="0"/>
                  </a:lnTo>
                  <a:lnTo>
                    <a:pt x="711" y="354"/>
                  </a:lnTo>
                  <a:lnTo>
                    <a:pt x="306" y="709"/>
                  </a:lnTo>
                  <a:lnTo>
                    <a:pt x="0" y="709"/>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36" name="Google Shape;11036;p24"/>
            <p:cNvSpPr/>
            <p:nvPr/>
          </p:nvSpPr>
          <p:spPr>
            <a:xfrm>
              <a:off x="2891" y="3344"/>
              <a:ext cx="2100" cy="6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37" name="Google Shape;11037;p24"/>
            <p:cNvSpPr/>
            <p:nvPr/>
          </p:nvSpPr>
          <p:spPr>
            <a:xfrm>
              <a:off x="1985" y="3344"/>
              <a:ext cx="749" cy="709"/>
            </a:xfrm>
            <a:custGeom>
              <a:rect b="b" l="l" r="r" t="t"/>
              <a:pathLst>
                <a:path extrusionOk="0" h="709" w="749">
                  <a:moveTo>
                    <a:pt x="354" y="0"/>
                  </a:moveTo>
                  <a:lnTo>
                    <a:pt x="749" y="0"/>
                  </a:lnTo>
                  <a:lnTo>
                    <a:pt x="749" y="709"/>
                  </a:lnTo>
                  <a:lnTo>
                    <a:pt x="354" y="709"/>
                  </a:lnTo>
                  <a:lnTo>
                    <a:pt x="306" y="706"/>
                  </a:lnTo>
                  <a:lnTo>
                    <a:pt x="260" y="696"/>
                  </a:lnTo>
                  <a:lnTo>
                    <a:pt x="217" y="681"/>
                  </a:lnTo>
                  <a:lnTo>
                    <a:pt x="175" y="661"/>
                  </a:lnTo>
                  <a:lnTo>
                    <a:pt x="138" y="634"/>
                  </a:lnTo>
                  <a:lnTo>
                    <a:pt x="104" y="605"/>
                  </a:lnTo>
                  <a:lnTo>
                    <a:pt x="73" y="571"/>
                  </a:lnTo>
                  <a:lnTo>
                    <a:pt x="48" y="533"/>
                  </a:lnTo>
                  <a:lnTo>
                    <a:pt x="27" y="492"/>
                  </a:lnTo>
                  <a:lnTo>
                    <a:pt x="12" y="449"/>
                  </a:lnTo>
                  <a:lnTo>
                    <a:pt x="3" y="403"/>
                  </a:lnTo>
                  <a:lnTo>
                    <a:pt x="0" y="354"/>
                  </a:lnTo>
                  <a:lnTo>
                    <a:pt x="3" y="306"/>
                  </a:lnTo>
                  <a:lnTo>
                    <a:pt x="12" y="260"/>
                  </a:lnTo>
                  <a:lnTo>
                    <a:pt x="27" y="217"/>
                  </a:lnTo>
                  <a:lnTo>
                    <a:pt x="48" y="176"/>
                  </a:lnTo>
                  <a:lnTo>
                    <a:pt x="73" y="138"/>
                  </a:lnTo>
                  <a:lnTo>
                    <a:pt x="104" y="103"/>
                  </a:lnTo>
                  <a:lnTo>
                    <a:pt x="138" y="73"/>
                  </a:lnTo>
                  <a:lnTo>
                    <a:pt x="175" y="48"/>
                  </a:lnTo>
                  <a:lnTo>
                    <a:pt x="217" y="28"/>
                  </a:lnTo>
                  <a:lnTo>
                    <a:pt x="260" y="13"/>
                  </a:lnTo>
                  <a:lnTo>
                    <a:pt x="306" y="3"/>
                  </a:lnTo>
                  <a:lnTo>
                    <a:pt x="35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38" name="Google Shape;11038;p24"/>
          <p:cNvGrpSpPr/>
          <p:nvPr/>
        </p:nvGrpSpPr>
        <p:grpSpPr>
          <a:xfrm>
            <a:off x="2197648" y="7525812"/>
            <a:ext cx="618256" cy="615315"/>
            <a:chOff x="285" y="355"/>
            <a:chExt cx="3783" cy="3765"/>
          </a:xfrm>
        </p:grpSpPr>
        <p:sp>
          <p:nvSpPr>
            <p:cNvPr id="11039" name="Google Shape;11039;p24"/>
            <p:cNvSpPr/>
            <p:nvPr/>
          </p:nvSpPr>
          <p:spPr>
            <a:xfrm>
              <a:off x="285" y="1957"/>
              <a:ext cx="1376" cy="2048"/>
            </a:xfrm>
            <a:custGeom>
              <a:rect b="b" l="l" r="r" t="t"/>
              <a:pathLst>
                <a:path extrusionOk="0" h="2048" w="1376">
                  <a:moveTo>
                    <a:pt x="0" y="0"/>
                  </a:moveTo>
                  <a:lnTo>
                    <a:pt x="1376" y="867"/>
                  </a:lnTo>
                  <a:lnTo>
                    <a:pt x="0" y="204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0" name="Google Shape;11040;p24"/>
            <p:cNvSpPr/>
            <p:nvPr/>
          </p:nvSpPr>
          <p:spPr>
            <a:xfrm>
              <a:off x="393" y="2913"/>
              <a:ext cx="3567" cy="1207"/>
            </a:xfrm>
            <a:custGeom>
              <a:rect b="b" l="l" r="r" t="t"/>
              <a:pathLst>
                <a:path extrusionOk="0" h="1207" w="3567">
                  <a:moveTo>
                    <a:pt x="1406" y="0"/>
                  </a:moveTo>
                  <a:lnTo>
                    <a:pt x="1784" y="237"/>
                  </a:lnTo>
                  <a:lnTo>
                    <a:pt x="2160" y="0"/>
                  </a:lnTo>
                  <a:lnTo>
                    <a:pt x="3567" y="1207"/>
                  </a:lnTo>
                  <a:lnTo>
                    <a:pt x="0" y="1207"/>
                  </a:lnTo>
                  <a:lnTo>
                    <a:pt x="140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1" name="Google Shape;11041;p24"/>
            <p:cNvSpPr/>
            <p:nvPr/>
          </p:nvSpPr>
          <p:spPr>
            <a:xfrm>
              <a:off x="2693" y="1957"/>
              <a:ext cx="1375" cy="2048"/>
            </a:xfrm>
            <a:custGeom>
              <a:rect b="b" l="l" r="r" t="t"/>
              <a:pathLst>
                <a:path extrusionOk="0" h="2048" w="1375">
                  <a:moveTo>
                    <a:pt x="1375" y="0"/>
                  </a:moveTo>
                  <a:lnTo>
                    <a:pt x="1375" y="2048"/>
                  </a:lnTo>
                  <a:lnTo>
                    <a:pt x="0" y="867"/>
                  </a:lnTo>
                  <a:lnTo>
                    <a:pt x="13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2" name="Google Shape;11042;p24"/>
            <p:cNvSpPr/>
            <p:nvPr/>
          </p:nvSpPr>
          <p:spPr>
            <a:xfrm>
              <a:off x="358" y="355"/>
              <a:ext cx="3634" cy="1864"/>
            </a:xfrm>
            <a:custGeom>
              <a:rect b="b" l="l" r="r" t="t"/>
              <a:pathLst>
                <a:path extrusionOk="0" h="1864" w="3634">
                  <a:moveTo>
                    <a:pt x="1819" y="0"/>
                  </a:moveTo>
                  <a:lnTo>
                    <a:pt x="2384" y="457"/>
                  </a:lnTo>
                  <a:lnTo>
                    <a:pt x="3158" y="457"/>
                  </a:lnTo>
                  <a:lnTo>
                    <a:pt x="3158" y="1081"/>
                  </a:lnTo>
                  <a:lnTo>
                    <a:pt x="3634" y="1464"/>
                  </a:lnTo>
                  <a:lnTo>
                    <a:pt x="3158" y="1764"/>
                  </a:lnTo>
                  <a:lnTo>
                    <a:pt x="3001" y="1864"/>
                  </a:lnTo>
                  <a:lnTo>
                    <a:pt x="3001" y="614"/>
                  </a:lnTo>
                  <a:lnTo>
                    <a:pt x="636" y="614"/>
                  </a:lnTo>
                  <a:lnTo>
                    <a:pt x="636" y="1864"/>
                  </a:lnTo>
                  <a:lnTo>
                    <a:pt x="479" y="1764"/>
                  </a:lnTo>
                  <a:lnTo>
                    <a:pt x="0" y="1462"/>
                  </a:lnTo>
                  <a:lnTo>
                    <a:pt x="479" y="1078"/>
                  </a:lnTo>
                  <a:lnTo>
                    <a:pt x="479" y="457"/>
                  </a:lnTo>
                  <a:lnTo>
                    <a:pt x="1252" y="457"/>
                  </a:lnTo>
                  <a:lnTo>
                    <a:pt x="181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3" name="Google Shape;11043;p24"/>
            <p:cNvSpPr/>
            <p:nvPr/>
          </p:nvSpPr>
          <p:spPr>
            <a:xfrm>
              <a:off x="2570" y="1127"/>
              <a:ext cx="600" cy="12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4" name="Google Shape;11044;p24"/>
            <p:cNvSpPr/>
            <p:nvPr/>
          </p:nvSpPr>
          <p:spPr>
            <a:xfrm>
              <a:off x="1941" y="1346"/>
              <a:ext cx="600" cy="9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5" name="Google Shape;11045;p24"/>
            <p:cNvSpPr/>
            <p:nvPr/>
          </p:nvSpPr>
          <p:spPr>
            <a:xfrm>
              <a:off x="1310" y="1639"/>
              <a:ext cx="600" cy="60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46" name="Google Shape;11046;p24"/>
          <p:cNvGrpSpPr/>
          <p:nvPr/>
        </p:nvGrpSpPr>
        <p:grpSpPr>
          <a:xfrm>
            <a:off x="3529799" y="7502962"/>
            <a:ext cx="612081" cy="661009"/>
            <a:chOff x="2085" y="270"/>
            <a:chExt cx="3503" cy="3783"/>
          </a:xfrm>
        </p:grpSpPr>
        <p:sp>
          <p:nvSpPr>
            <p:cNvPr id="11047" name="Google Shape;11047;p24"/>
            <p:cNvSpPr/>
            <p:nvPr/>
          </p:nvSpPr>
          <p:spPr>
            <a:xfrm>
              <a:off x="2085" y="1329"/>
              <a:ext cx="3503" cy="2724"/>
            </a:xfrm>
            <a:custGeom>
              <a:rect b="b" l="l" r="r" t="t"/>
              <a:pathLst>
                <a:path extrusionOk="0" h="2724" w="3503">
                  <a:moveTo>
                    <a:pt x="248" y="0"/>
                  </a:moveTo>
                  <a:lnTo>
                    <a:pt x="820" y="0"/>
                  </a:lnTo>
                  <a:lnTo>
                    <a:pt x="820" y="429"/>
                  </a:lnTo>
                  <a:lnTo>
                    <a:pt x="779" y="454"/>
                  </a:lnTo>
                  <a:lnTo>
                    <a:pt x="744" y="482"/>
                  </a:lnTo>
                  <a:lnTo>
                    <a:pt x="714" y="514"/>
                  </a:lnTo>
                  <a:lnTo>
                    <a:pt x="690" y="549"/>
                  </a:lnTo>
                  <a:lnTo>
                    <a:pt x="673" y="587"/>
                  </a:lnTo>
                  <a:lnTo>
                    <a:pt x="663" y="627"/>
                  </a:lnTo>
                  <a:lnTo>
                    <a:pt x="659" y="668"/>
                  </a:lnTo>
                  <a:lnTo>
                    <a:pt x="663" y="709"/>
                  </a:lnTo>
                  <a:lnTo>
                    <a:pt x="673" y="748"/>
                  </a:lnTo>
                  <a:lnTo>
                    <a:pt x="689" y="785"/>
                  </a:lnTo>
                  <a:lnTo>
                    <a:pt x="711" y="818"/>
                  </a:lnTo>
                  <a:lnTo>
                    <a:pt x="738" y="849"/>
                  </a:lnTo>
                  <a:lnTo>
                    <a:pt x="771" y="878"/>
                  </a:lnTo>
                  <a:lnTo>
                    <a:pt x="808" y="902"/>
                  </a:lnTo>
                  <a:lnTo>
                    <a:pt x="851" y="923"/>
                  </a:lnTo>
                  <a:lnTo>
                    <a:pt x="895" y="939"/>
                  </a:lnTo>
                  <a:lnTo>
                    <a:pt x="945" y="951"/>
                  </a:lnTo>
                  <a:lnTo>
                    <a:pt x="996" y="959"/>
                  </a:lnTo>
                  <a:lnTo>
                    <a:pt x="1051" y="962"/>
                  </a:lnTo>
                  <a:lnTo>
                    <a:pt x="1106" y="959"/>
                  </a:lnTo>
                  <a:lnTo>
                    <a:pt x="1158" y="951"/>
                  </a:lnTo>
                  <a:lnTo>
                    <a:pt x="1207" y="939"/>
                  </a:lnTo>
                  <a:lnTo>
                    <a:pt x="1253" y="923"/>
                  </a:lnTo>
                  <a:lnTo>
                    <a:pt x="1294" y="902"/>
                  </a:lnTo>
                  <a:lnTo>
                    <a:pt x="1332" y="878"/>
                  </a:lnTo>
                  <a:lnTo>
                    <a:pt x="1364" y="849"/>
                  </a:lnTo>
                  <a:lnTo>
                    <a:pt x="1392" y="818"/>
                  </a:lnTo>
                  <a:lnTo>
                    <a:pt x="1415" y="785"/>
                  </a:lnTo>
                  <a:lnTo>
                    <a:pt x="1431" y="748"/>
                  </a:lnTo>
                  <a:lnTo>
                    <a:pt x="1441" y="709"/>
                  </a:lnTo>
                  <a:lnTo>
                    <a:pt x="1444" y="668"/>
                  </a:lnTo>
                  <a:lnTo>
                    <a:pt x="1440" y="627"/>
                  </a:lnTo>
                  <a:lnTo>
                    <a:pt x="1429" y="587"/>
                  </a:lnTo>
                  <a:lnTo>
                    <a:pt x="1412" y="549"/>
                  </a:lnTo>
                  <a:lnTo>
                    <a:pt x="1388" y="514"/>
                  </a:lnTo>
                  <a:lnTo>
                    <a:pt x="1358" y="482"/>
                  </a:lnTo>
                  <a:lnTo>
                    <a:pt x="1323" y="454"/>
                  </a:lnTo>
                  <a:lnTo>
                    <a:pt x="1283" y="429"/>
                  </a:lnTo>
                  <a:lnTo>
                    <a:pt x="1283" y="0"/>
                  </a:lnTo>
                  <a:lnTo>
                    <a:pt x="2220" y="0"/>
                  </a:lnTo>
                  <a:lnTo>
                    <a:pt x="2220" y="429"/>
                  </a:lnTo>
                  <a:lnTo>
                    <a:pt x="2179" y="454"/>
                  </a:lnTo>
                  <a:lnTo>
                    <a:pt x="2144" y="482"/>
                  </a:lnTo>
                  <a:lnTo>
                    <a:pt x="2115" y="514"/>
                  </a:lnTo>
                  <a:lnTo>
                    <a:pt x="2091" y="549"/>
                  </a:lnTo>
                  <a:lnTo>
                    <a:pt x="2074" y="587"/>
                  </a:lnTo>
                  <a:lnTo>
                    <a:pt x="2062" y="627"/>
                  </a:lnTo>
                  <a:lnTo>
                    <a:pt x="2059" y="668"/>
                  </a:lnTo>
                  <a:lnTo>
                    <a:pt x="2062" y="709"/>
                  </a:lnTo>
                  <a:lnTo>
                    <a:pt x="2073" y="748"/>
                  </a:lnTo>
                  <a:lnTo>
                    <a:pt x="2089" y="785"/>
                  </a:lnTo>
                  <a:lnTo>
                    <a:pt x="2112" y="818"/>
                  </a:lnTo>
                  <a:lnTo>
                    <a:pt x="2139" y="849"/>
                  </a:lnTo>
                  <a:lnTo>
                    <a:pt x="2171" y="878"/>
                  </a:lnTo>
                  <a:lnTo>
                    <a:pt x="2209" y="902"/>
                  </a:lnTo>
                  <a:lnTo>
                    <a:pt x="2250" y="923"/>
                  </a:lnTo>
                  <a:lnTo>
                    <a:pt x="2296" y="939"/>
                  </a:lnTo>
                  <a:lnTo>
                    <a:pt x="2344" y="951"/>
                  </a:lnTo>
                  <a:lnTo>
                    <a:pt x="2397" y="959"/>
                  </a:lnTo>
                  <a:lnTo>
                    <a:pt x="2452" y="962"/>
                  </a:lnTo>
                  <a:lnTo>
                    <a:pt x="2506" y="959"/>
                  </a:lnTo>
                  <a:lnTo>
                    <a:pt x="2559" y="951"/>
                  </a:lnTo>
                  <a:lnTo>
                    <a:pt x="2607" y="939"/>
                  </a:lnTo>
                  <a:lnTo>
                    <a:pt x="2653" y="923"/>
                  </a:lnTo>
                  <a:lnTo>
                    <a:pt x="2694" y="902"/>
                  </a:lnTo>
                  <a:lnTo>
                    <a:pt x="2732" y="878"/>
                  </a:lnTo>
                  <a:lnTo>
                    <a:pt x="2765" y="849"/>
                  </a:lnTo>
                  <a:lnTo>
                    <a:pt x="2792" y="818"/>
                  </a:lnTo>
                  <a:lnTo>
                    <a:pt x="2814" y="785"/>
                  </a:lnTo>
                  <a:lnTo>
                    <a:pt x="2830" y="748"/>
                  </a:lnTo>
                  <a:lnTo>
                    <a:pt x="2841" y="709"/>
                  </a:lnTo>
                  <a:lnTo>
                    <a:pt x="2844" y="668"/>
                  </a:lnTo>
                  <a:lnTo>
                    <a:pt x="2841" y="627"/>
                  </a:lnTo>
                  <a:lnTo>
                    <a:pt x="2830" y="587"/>
                  </a:lnTo>
                  <a:lnTo>
                    <a:pt x="2812" y="549"/>
                  </a:lnTo>
                  <a:lnTo>
                    <a:pt x="2789" y="514"/>
                  </a:lnTo>
                  <a:lnTo>
                    <a:pt x="2759" y="482"/>
                  </a:lnTo>
                  <a:lnTo>
                    <a:pt x="2724" y="454"/>
                  </a:lnTo>
                  <a:lnTo>
                    <a:pt x="2682" y="429"/>
                  </a:lnTo>
                  <a:lnTo>
                    <a:pt x="2682" y="0"/>
                  </a:lnTo>
                  <a:lnTo>
                    <a:pt x="3256" y="0"/>
                  </a:lnTo>
                  <a:lnTo>
                    <a:pt x="3503" y="2724"/>
                  </a:lnTo>
                  <a:lnTo>
                    <a:pt x="0" y="2724"/>
                  </a:lnTo>
                  <a:lnTo>
                    <a:pt x="24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48" name="Google Shape;11048;p24"/>
            <p:cNvSpPr/>
            <p:nvPr/>
          </p:nvSpPr>
          <p:spPr>
            <a:xfrm>
              <a:off x="2898" y="270"/>
              <a:ext cx="1876" cy="1866"/>
            </a:xfrm>
            <a:custGeom>
              <a:rect b="b" l="l" r="r" t="t"/>
              <a:pathLst>
                <a:path extrusionOk="0" h="1866" w="1876">
                  <a:moveTo>
                    <a:pt x="939" y="0"/>
                  </a:moveTo>
                  <a:lnTo>
                    <a:pt x="1013" y="4"/>
                  </a:lnTo>
                  <a:lnTo>
                    <a:pt x="1086" y="14"/>
                  </a:lnTo>
                  <a:lnTo>
                    <a:pt x="1156" y="31"/>
                  </a:lnTo>
                  <a:lnTo>
                    <a:pt x="1224" y="54"/>
                  </a:lnTo>
                  <a:lnTo>
                    <a:pt x="1289" y="84"/>
                  </a:lnTo>
                  <a:lnTo>
                    <a:pt x="1350" y="119"/>
                  </a:lnTo>
                  <a:lnTo>
                    <a:pt x="1409" y="159"/>
                  </a:lnTo>
                  <a:lnTo>
                    <a:pt x="1462" y="204"/>
                  </a:lnTo>
                  <a:lnTo>
                    <a:pt x="1512" y="254"/>
                  </a:lnTo>
                  <a:lnTo>
                    <a:pt x="1558" y="308"/>
                  </a:lnTo>
                  <a:lnTo>
                    <a:pt x="1598" y="365"/>
                  </a:lnTo>
                  <a:lnTo>
                    <a:pt x="1632" y="427"/>
                  </a:lnTo>
                  <a:lnTo>
                    <a:pt x="1661" y="491"/>
                  </a:lnTo>
                  <a:lnTo>
                    <a:pt x="1685" y="560"/>
                  </a:lnTo>
                  <a:lnTo>
                    <a:pt x="1702" y="630"/>
                  </a:lnTo>
                  <a:lnTo>
                    <a:pt x="1712" y="704"/>
                  </a:lnTo>
                  <a:lnTo>
                    <a:pt x="1716" y="778"/>
                  </a:lnTo>
                  <a:lnTo>
                    <a:pt x="1716" y="1596"/>
                  </a:lnTo>
                  <a:lnTo>
                    <a:pt x="1749" y="1605"/>
                  </a:lnTo>
                  <a:lnTo>
                    <a:pt x="1780" y="1617"/>
                  </a:lnTo>
                  <a:lnTo>
                    <a:pt x="1807" y="1631"/>
                  </a:lnTo>
                  <a:lnTo>
                    <a:pt x="1832" y="1647"/>
                  </a:lnTo>
                  <a:lnTo>
                    <a:pt x="1850" y="1664"/>
                  </a:lnTo>
                  <a:lnTo>
                    <a:pt x="1865" y="1683"/>
                  </a:lnTo>
                  <a:lnTo>
                    <a:pt x="1874" y="1705"/>
                  </a:lnTo>
                  <a:lnTo>
                    <a:pt x="1876" y="1727"/>
                  </a:lnTo>
                  <a:lnTo>
                    <a:pt x="1873" y="1752"/>
                  </a:lnTo>
                  <a:lnTo>
                    <a:pt x="1861" y="1775"/>
                  </a:lnTo>
                  <a:lnTo>
                    <a:pt x="1844" y="1797"/>
                  </a:lnTo>
                  <a:lnTo>
                    <a:pt x="1821" y="1817"/>
                  </a:lnTo>
                  <a:lnTo>
                    <a:pt x="1793" y="1834"/>
                  </a:lnTo>
                  <a:lnTo>
                    <a:pt x="1758" y="1848"/>
                  </a:lnTo>
                  <a:lnTo>
                    <a:pt x="1721" y="1858"/>
                  </a:lnTo>
                  <a:lnTo>
                    <a:pt x="1681" y="1864"/>
                  </a:lnTo>
                  <a:lnTo>
                    <a:pt x="1639" y="1866"/>
                  </a:lnTo>
                  <a:lnTo>
                    <a:pt x="1595" y="1864"/>
                  </a:lnTo>
                  <a:lnTo>
                    <a:pt x="1555" y="1858"/>
                  </a:lnTo>
                  <a:lnTo>
                    <a:pt x="1519" y="1848"/>
                  </a:lnTo>
                  <a:lnTo>
                    <a:pt x="1485" y="1834"/>
                  </a:lnTo>
                  <a:lnTo>
                    <a:pt x="1457" y="1817"/>
                  </a:lnTo>
                  <a:lnTo>
                    <a:pt x="1433" y="1797"/>
                  </a:lnTo>
                  <a:lnTo>
                    <a:pt x="1415" y="1775"/>
                  </a:lnTo>
                  <a:lnTo>
                    <a:pt x="1404" y="1752"/>
                  </a:lnTo>
                  <a:lnTo>
                    <a:pt x="1401" y="1727"/>
                  </a:lnTo>
                  <a:lnTo>
                    <a:pt x="1403" y="1705"/>
                  </a:lnTo>
                  <a:lnTo>
                    <a:pt x="1412" y="1683"/>
                  </a:lnTo>
                  <a:lnTo>
                    <a:pt x="1427" y="1664"/>
                  </a:lnTo>
                  <a:lnTo>
                    <a:pt x="1445" y="1647"/>
                  </a:lnTo>
                  <a:lnTo>
                    <a:pt x="1469" y="1631"/>
                  </a:lnTo>
                  <a:lnTo>
                    <a:pt x="1497" y="1617"/>
                  </a:lnTo>
                  <a:lnTo>
                    <a:pt x="1528" y="1605"/>
                  </a:lnTo>
                  <a:lnTo>
                    <a:pt x="1561" y="1596"/>
                  </a:lnTo>
                  <a:lnTo>
                    <a:pt x="1561" y="778"/>
                  </a:lnTo>
                  <a:lnTo>
                    <a:pt x="1558" y="711"/>
                  </a:lnTo>
                  <a:lnTo>
                    <a:pt x="1547" y="644"/>
                  </a:lnTo>
                  <a:lnTo>
                    <a:pt x="1530" y="581"/>
                  </a:lnTo>
                  <a:lnTo>
                    <a:pt x="1506" y="520"/>
                  </a:lnTo>
                  <a:lnTo>
                    <a:pt x="1476" y="464"/>
                  </a:lnTo>
                  <a:lnTo>
                    <a:pt x="1441" y="410"/>
                  </a:lnTo>
                  <a:lnTo>
                    <a:pt x="1401" y="361"/>
                  </a:lnTo>
                  <a:lnTo>
                    <a:pt x="1356" y="315"/>
                  </a:lnTo>
                  <a:lnTo>
                    <a:pt x="1307" y="275"/>
                  </a:lnTo>
                  <a:lnTo>
                    <a:pt x="1253" y="240"/>
                  </a:lnTo>
                  <a:lnTo>
                    <a:pt x="1195" y="210"/>
                  </a:lnTo>
                  <a:lnTo>
                    <a:pt x="1135" y="186"/>
                  </a:lnTo>
                  <a:lnTo>
                    <a:pt x="1072" y="169"/>
                  </a:lnTo>
                  <a:lnTo>
                    <a:pt x="1006" y="158"/>
                  </a:lnTo>
                  <a:lnTo>
                    <a:pt x="939" y="154"/>
                  </a:lnTo>
                  <a:lnTo>
                    <a:pt x="871" y="158"/>
                  </a:lnTo>
                  <a:lnTo>
                    <a:pt x="804" y="169"/>
                  </a:lnTo>
                  <a:lnTo>
                    <a:pt x="741" y="186"/>
                  </a:lnTo>
                  <a:lnTo>
                    <a:pt x="682" y="210"/>
                  </a:lnTo>
                  <a:lnTo>
                    <a:pt x="624" y="240"/>
                  </a:lnTo>
                  <a:lnTo>
                    <a:pt x="571" y="275"/>
                  </a:lnTo>
                  <a:lnTo>
                    <a:pt x="521" y="315"/>
                  </a:lnTo>
                  <a:lnTo>
                    <a:pt x="477" y="361"/>
                  </a:lnTo>
                  <a:lnTo>
                    <a:pt x="435" y="410"/>
                  </a:lnTo>
                  <a:lnTo>
                    <a:pt x="401" y="464"/>
                  </a:lnTo>
                  <a:lnTo>
                    <a:pt x="371" y="520"/>
                  </a:lnTo>
                  <a:lnTo>
                    <a:pt x="347" y="581"/>
                  </a:lnTo>
                  <a:lnTo>
                    <a:pt x="330" y="644"/>
                  </a:lnTo>
                  <a:lnTo>
                    <a:pt x="320" y="711"/>
                  </a:lnTo>
                  <a:lnTo>
                    <a:pt x="315" y="778"/>
                  </a:lnTo>
                  <a:lnTo>
                    <a:pt x="315" y="1596"/>
                  </a:lnTo>
                  <a:lnTo>
                    <a:pt x="349" y="1605"/>
                  </a:lnTo>
                  <a:lnTo>
                    <a:pt x="380" y="1617"/>
                  </a:lnTo>
                  <a:lnTo>
                    <a:pt x="408" y="1631"/>
                  </a:lnTo>
                  <a:lnTo>
                    <a:pt x="431" y="1647"/>
                  </a:lnTo>
                  <a:lnTo>
                    <a:pt x="450" y="1664"/>
                  </a:lnTo>
                  <a:lnTo>
                    <a:pt x="465" y="1683"/>
                  </a:lnTo>
                  <a:lnTo>
                    <a:pt x="473" y="1705"/>
                  </a:lnTo>
                  <a:lnTo>
                    <a:pt x="477" y="1727"/>
                  </a:lnTo>
                  <a:lnTo>
                    <a:pt x="473" y="1752"/>
                  </a:lnTo>
                  <a:lnTo>
                    <a:pt x="462" y="1775"/>
                  </a:lnTo>
                  <a:lnTo>
                    <a:pt x="445" y="1797"/>
                  </a:lnTo>
                  <a:lnTo>
                    <a:pt x="420" y="1817"/>
                  </a:lnTo>
                  <a:lnTo>
                    <a:pt x="392" y="1834"/>
                  </a:lnTo>
                  <a:lnTo>
                    <a:pt x="359" y="1848"/>
                  </a:lnTo>
                  <a:lnTo>
                    <a:pt x="322" y="1858"/>
                  </a:lnTo>
                  <a:lnTo>
                    <a:pt x="282" y="1864"/>
                  </a:lnTo>
                  <a:lnTo>
                    <a:pt x="238" y="1866"/>
                  </a:lnTo>
                  <a:lnTo>
                    <a:pt x="196" y="1864"/>
                  </a:lnTo>
                  <a:lnTo>
                    <a:pt x="156" y="1858"/>
                  </a:lnTo>
                  <a:lnTo>
                    <a:pt x="118" y="1848"/>
                  </a:lnTo>
                  <a:lnTo>
                    <a:pt x="85" y="1834"/>
                  </a:lnTo>
                  <a:lnTo>
                    <a:pt x="56" y="1817"/>
                  </a:lnTo>
                  <a:lnTo>
                    <a:pt x="33" y="1797"/>
                  </a:lnTo>
                  <a:lnTo>
                    <a:pt x="15" y="1775"/>
                  </a:lnTo>
                  <a:lnTo>
                    <a:pt x="4" y="1752"/>
                  </a:lnTo>
                  <a:lnTo>
                    <a:pt x="0" y="1727"/>
                  </a:lnTo>
                  <a:lnTo>
                    <a:pt x="3" y="1705"/>
                  </a:lnTo>
                  <a:lnTo>
                    <a:pt x="12" y="1683"/>
                  </a:lnTo>
                  <a:lnTo>
                    <a:pt x="26" y="1664"/>
                  </a:lnTo>
                  <a:lnTo>
                    <a:pt x="46" y="1647"/>
                  </a:lnTo>
                  <a:lnTo>
                    <a:pt x="70" y="1631"/>
                  </a:lnTo>
                  <a:lnTo>
                    <a:pt x="97" y="1617"/>
                  </a:lnTo>
                  <a:lnTo>
                    <a:pt x="127" y="1605"/>
                  </a:lnTo>
                  <a:lnTo>
                    <a:pt x="161" y="1596"/>
                  </a:lnTo>
                  <a:lnTo>
                    <a:pt x="161" y="778"/>
                  </a:lnTo>
                  <a:lnTo>
                    <a:pt x="165" y="704"/>
                  </a:lnTo>
                  <a:lnTo>
                    <a:pt x="175" y="630"/>
                  </a:lnTo>
                  <a:lnTo>
                    <a:pt x="192" y="560"/>
                  </a:lnTo>
                  <a:lnTo>
                    <a:pt x="215" y="491"/>
                  </a:lnTo>
                  <a:lnTo>
                    <a:pt x="245" y="427"/>
                  </a:lnTo>
                  <a:lnTo>
                    <a:pt x="279" y="365"/>
                  </a:lnTo>
                  <a:lnTo>
                    <a:pt x="320" y="308"/>
                  </a:lnTo>
                  <a:lnTo>
                    <a:pt x="365" y="254"/>
                  </a:lnTo>
                  <a:lnTo>
                    <a:pt x="415" y="204"/>
                  </a:lnTo>
                  <a:lnTo>
                    <a:pt x="469" y="159"/>
                  </a:lnTo>
                  <a:lnTo>
                    <a:pt x="526" y="119"/>
                  </a:lnTo>
                  <a:lnTo>
                    <a:pt x="588" y="84"/>
                  </a:lnTo>
                  <a:lnTo>
                    <a:pt x="653" y="54"/>
                  </a:lnTo>
                  <a:lnTo>
                    <a:pt x="721" y="31"/>
                  </a:lnTo>
                  <a:lnTo>
                    <a:pt x="791" y="14"/>
                  </a:lnTo>
                  <a:lnTo>
                    <a:pt x="864" y="4"/>
                  </a:lnTo>
                  <a:lnTo>
                    <a:pt x="93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49" name="Google Shape;11049;p24"/>
          <p:cNvGrpSpPr/>
          <p:nvPr/>
        </p:nvGrpSpPr>
        <p:grpSpPr>
          <a:xfrm>
            <a:off x="4855777" y="7511816"/>
            <a:ext cx="643298" cy="643300"/>
            <a:chOff x="1872" y="196"/>
            <a:chExt cx="3932" cy="3932"/>
          </a:xfrm>
        </p:grpSpPr>
        <p:sp>
          <p:nvSpPr>
            <p:cNvPr id="11050" name="Google Shape;11050;p24"/>
            <p:cNvSpPr/>
            <p:nvPr/>
          </p:nvSpPr>
          <p:spPr>
            <a:xfrm>
              <a:off x="2586" y="2161"/>
              <a:ext cx="885" cy="1053"/>
            </a:xfrm>
            <a:custGeom>
              <a:rect b="b" l="l" r="r" t="t"/>
              <a:pathLst>
                <a:path extrusionOk="0" h="1053" w="885">
                  <a:moveTo>
                    <a:pt x="560" y="0"/>
                  </a:moveTo>
                  <a:lnTo>
                    <a:pt x="582" y="5"/>
                  </a:lnTo>
                  <a:lnTo>
                    <a:pt x="780" y="74"/>
                  </a:lnTo>
                  <a:lnTo>
                    <a:pt x="808" y="87"/>
                  </a:lnTo>
                  <a:lnTo>
                    <a:pt x="829" y="102"/>
                  </a:lnTo>
                  <a:lnTo>
                    <a:pt x="846" y="117"/>
                  </a:lnTo>
                  <a:lnTo>
                    <a:pt x="860" y="134"/>
                  </a:lnTo>
                  <a:lnTo>
                    <a:pt x="870" y="150"/>
                  </a:lnTo>
                  <a:lnTo>
                    <a:pt x="877" y="165"/>
                  </a:lnTo>
                  <a:lnTo>
                    <a:pt x="882" y="178"/>
                  </a:lnTo>
                  <a:lnTo>
                    <a:pt x="884" y="187"/>
                  </a:lnTo>
                  <a:lnTo>
                    <a:pt x="885" y="191"/>
                  </a:lnTo>
                  <a:lnTo>
                    <a:pt x="885" y="193"/>
                  </a:lnTo>
                  <a:lnTo>
                    <a:pt x="885" y="440"/>
                  </a:lnTo>
                  <a:lnTo>
                    <a:pt x="885" y="442"/>
                  </a:lnTo>
                  <a:lnTo>
                    <a:pt x="885" y="442"/>
                  </a:lnTo>
                  <a:lnTo>
                    <a:pt x="885" y="539"/>
                  </a:lnTo>
                  <a:lnTo>
                    <a:pt x="879" y="594"/>
                  </a:lnTo>
                  <a:lnTo>
                    <a:pt x="870" y="642"/>
                  </a:lnTo>
                  <a:lnTo>
                    <a:pt x="859" y="686"/>
                  </a:lnTo>
                  <a:lnTo>
                    <a:pt x="846" y="725"/>
                  </a:lnTo>
                  <a:lnTo>
                    <a:pt x="833" y="760"/>
                  </a:lnTo>
                  <a:lnTo>
                    <a:pt x="817" y="791"/>
                  </a:lnTo>
                  <a:lnTo>
                    <a:pt x="802" y="817"/>
                  </a:lnTo>
                  <a:lnTo>
                    <a:pt x="786" y="840"/>
                  </a:lnTo>
                  <a:lnTo>
                    <a:pt x="771" y="860"/>
                  </a:lnTo>
                  <a:lnTo>
                    <a:pt x="755" y="876"/>
                  </a:lnTo>
                  <a:lnTo>
                    <a:pt x="742" y="889"/>
                  </a:lnTo>
                  <a:lnTo>
                    <a:pt x="729" y="900"/>
                  </a:lnTo>
                  <a:lnTo>
                    <a:pt x="718" y="907"/>
                  </a:lnTo>
                  <a:lnTo>
                    <a:pt x="711" y="913"/>
                  </a:lnTo>
                  <a:lnTo>
                    <a:pt x="673" y="940"/>
                  </a:lnTo>
                  <a:lnTo>
                    <a:pt x="639" y="970"/>
                  </a:lnTo>
                  <a:lnTo>
                    <a:pt x="603" y="999"/>
                  </a:lnTo>
                  <a:lnTo>
                    <a:pt x="568" y="1020"/>
                  </a:lnTo>
                  <a:lnTo>
                    <a:pt x="536" y="1034"/>
                  </a:lnTo>
                  <a:lnTo>
                    <a:pt x="506" y="1045"/>
                  </a:lnTo>
                  <a:lnTo>
                    <a:pt x="481" y="1050"/>
                  </a:lnTo>
                  <a:lnTo>
                    <a:pt x="460" y="1053"/>
                  </a:lnTo>
                  <a:lnTo>
                    <a:pt x="443" y="1053"/>
                  </a:lnTo>
                  <a:lnTo>
                    <a:pt x="437" y="1053"/>
                  </a:lnTo>
                  <a:lnTo>
                    <a:pt x="432" y="1053"/>
                  </a:lnTo>
                  <a:lnTo>
                    <a:pt x="430" y="1053"/>
                  </a:lnTo>
                  <a:lnTo>
                    <a:pt x="427" y="1053"/>
                  </a:lnTo>
                  <a:lnTo>
                    <a:pt x="418" y="1052"/>
                  </a:lnTo>
                  <a:lnTo>
                    <a:pt x="414" y="1052"/>
                  </a:lnTo>
                  <a:lnTo>
                    <a:pt x="395" y="1050"/>
                  </a:lnTo>
                  <a:lnTo>
                    <a:pt x="371" y="1043"/>
                  </a:lnTo>
                  <a:lnTo>
                    <a:pt x="345" y="1032"/>
                  </a:lnTo>
                  <a:lnTo>
                    <a:pt x="315" y="1016"/>
                  </a:lnTo>
                  <a:lnTo>
                    <a:pt x="284" y="997"/>
                  </a:lnTo>
                  <a:lnTo>
                    <a:pt x="251" y="975"/>
                  </a:lnTo>
                  <a:lnTo>
                    <a:pt x="216" y="948"/>
                  </a:lnTo>
                  <a:lnTo>
                    <a:pt x="198" y="935"/>
                  </a:lnTo>
                  <a:lnTo>
                    <a:pt x="178" y="921"/>
                  </a:lnTo>
                  <a:lnTo>
                    <a:pt x="175" y="919"/>
                  </a:lnTo>
                  <a:lnTo>
                    <a:pt x="175" y="917"/>
                  </a:lnTo>
                  <a:lnTo>
                    <a:pt x="172" y="916"/>
                  </a:lnTo>
                  <a:lnTo>
                    <a:pt x="170" y="915"/>
                  </a:lnTo>
                  <a:lnTo>
                    <a:pt x="138" y="890"/>
                  </a:lnTo>
                  <a:lnTo>
                    <a:pt x="110" y="861"/>
                  </a:lnTo>
                  <a:lnTo>
                    <a:pt x="86" y="830"/>
                  </a:lnTo>
                  <a:lnTo>
                    <a:pt x="66" y="797"/>
                  </a:lnTo>
                  <a:lnTo>
                    <a:pt x="49" y="762"/>
                  </a:lnTo>
                  <a:lnTo>
                    <a:pt x="36" y="728"/>
                  </a:lnTo>
                  <a:lnTo>
                    <a:pt x="25" y="694"/>
                  </a:lnTo>
                  <a:lnTo>
                    <a:pt x="17" y="662"/>
                  </a:lnTo>
                  <a:lnTo>
                    <a:pt x="11" y="632"/>
                  </a:lnTo>
                  <a:lnTo>
                    <a:pt x="6" y="606"/>
                  </a:lnTo>
                  <a:lnTo>
                    <a:pt x="4" y="583"/>
                  </a:lnTo>
                  <a:lnTo>
                    <a:pt x="2" y="567"/>
                  </a:lnTo>
                  <a:lnTo>
                    <a:pt x="2" y="556"/>
                  </a:lnTo>
                  <a:lnTo>
                    <a:pt x="0" y="552"/>
                  </a:lnTo>
                  <a:lnTo>
                    <a:pt x="0" y="192"/>
                  </a:lnTo>
                  <a:lnTo>
                    <a:pt x="6" y="173"/>
                  </a:lnTo>
                  <a:lnTo>
                    <a:pt x="12" y="158"/>
                  </a:lnTo>
                  <a:lnTo>
                    <a:pt x="15" y="153"/>
                  </a:lnTo>
                  <a:lnTo>
                    <a:pt x="17" y="149"/>
                  </a:lnTo>
                  <a:lnTo>
                    <a:pt x="23" y="140"/>
                  </a:lnTo>
                  <a:lnTo>
                    <a:pt x="29" y="130"/>
                  </a:lnTo>
                  <a:lnTo>
                    <a:pt x="31" y="125"/>
                  </a:lnTo>
                  <a:lnTo>
                    <a:pt x="35" y="122"/>
                  </a:lnTo>
                  <a:lnTo>
                    <a:pt x="41" y="115"/>
                  </a:lnTo>
                  <a:lnTo>
                    <a:pt x="47" y="109"/>
                  </a:lnTo>
                  <a:lnTo>
                    <a:pt x="52" y="104"/>
                  </a:lnTo>
                  <a:lnTo>
                    <a:pt x="57" y="100"/>
                  </a:lnTo>
                  <a:lnTo>
                    <a:pt x="61" y="96"/>
                  </a:lnTo>
                  <a:lnTo>
                    <a:pt x="66" y="92"/>
                  </a:lnTo>
                  <a:lnTo>
                    <a:pt x="72" y="87"/>
                  </a:lnTo>
                  <a:lnTo>
                    <a:pt x="79" y="84"/>
                  </a:lnTo>
                  <a:lnTo>
                    <a:pt x="82" y="81"/>
                  </a:lnTo>
                  <a:lnTo>
                    <a:pt x="84" y="80"/>
                  </a:lnTo>
                  <a:lnTo>
                    <a:pt x="102" y="72"/>
                  </a:lnTo>
                  <a:lnTo>
                    <a:pt x="115" y="67"/>
                  </a:lnTo>
                  <a:lnTo>
                    <a:pt x="126" y="65"/>
                  </a:lnTo>
                  <a:lnTo>
                    <a:pt x="309" y="65"/>
                  </a:lnTo>
                  <a:lnTo>
                    <a:pt x="345" y="62"/>
                  </a:lnTo>
                  <a:lnTo>
                    <a:pt x="380" y="54"/>
                  </a:lnTo>
                  <a:lnTo>
                    <a:pt x="404" y="47"/>
                  </a:lnTo>
                  <a:lnTo>
                    <a:pt x="430" y="37"/>
                  </a:lnTo>
                  <a:lnTo>
                    <a:pt x="458" y="26"/>
                  </a:lnTo>
                  <a:lnTo>
                    <a:pt x="487" y="16"/>
                  </a:lnTo>
                  <a:lnTo>
                    <a:pt x="513" y="6"/>
                  </a:lnTo>
                  <a:lnTo>
                    <a:pt x="536" y="0"/>
                  </a:lnTo>
                  <a:lnTo>
                    <a:pt x="56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1" name="Google Shape;11051;p24"/>
            <p:cNvSpPr/>
            <p:nvPr/>
          </p:nvSpPr>
          <p:spPr>
            <a:xfrm>
              <a:off x="3122" y="3353"/>
              <a:ext cx="281" cy="312"/>
            </a:xfrm>
            <a:custGeom>
              <a:rect b="b" l="l" r="r" t="t"/>
              <a:pathLst>
                <a:path extrusionOk="0" h="312" w="281">
                  <a:moveTo>
                    <a:pt x="221" y="0"/>
                  </a:moveTo>
                  <a:lnTo>
                    <a:pt x="281" y="22"/>
                  </a:lnTo>
                  <a:lnTo>
                    <a:pt x="122" y="312"/>
                  </a:lnTo>
                  <a:lnTo>
                    <a:pt x="0" y="148"/>
                  </a:lnTo>
                  <a:lnTo>
                    <a:pt x="22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2" name="Google Shape;11052;p24"/>
            <p:cNvSpPr/>
            <p:nvPr/>
          </p:nvSpPr>
          <p:spPr>
            <a:xfrm>
              <a:off x="2911" y="3325"/>
              <a:ext cx="238" cy="80"/>
            </a:xfrm>
            <a:custGeom>
              <a:rect b="b" l="l" r="r" t="t"/>
              <a:pathLst>
                <a:path extrusionOk="0" h="80" w="238">
                  <a:moveTo>
                    <a:pt x="238" y="0"/>
                  </a:moveTo>
                  <a:lnTo>
                    <a:pt x="118" y="80"/>
                  </a:lnTo>
                  <a:lnTo>
                    <a:pt x="0" y="1"/>
                  </a:lnTo>
                  <a:lnTo>
                    <a:pt x="3" y="1"/>
                  </a:lnTo>
                  <a:lnTo>
                    <a:pt x="6" y="3"/>
                  </a:lnTo>
                  <a:lnTo>
                    <a:pt x="36" y="12"/>
                  </a:lnTo>
                  <a:lnTo>
                    <a:pt x="43" y="13"/>
                  </a:lnTo>
                  <a:lnTo>
                    <a:pt x="49" y="15"/>
                  </a:lnTo>
                  <a:lnTo>
                    <a:pt x="69" y="18"/>
                  </a:lnTo>
                  <a:lnTo>
                    <a:pt x="89" y="19"/>
                  </a:lnTo>
                  <a:lnTo>
                    <a:pt x="100" y="21"/>
                  </a:lnTo>
                  <a:lnTo>
                    <a:pt x="116" y="21"/>
                  </a:lnTo>
                  <a:lnTo>
                    <a:pt x="129" y="21"/>
                  </a:lnTo>
                  <a:lnTo>
                    <a:pt x="143" y="19"/>
                  </a:lnTo>
                  <a:lnTo>
                    <a:pt x="147" y="19"/>
                  </a:lnTo>
                  <a:lnTo>
                    <a:pt x="163" y="17"/>
                  </a:lnTo>
                  <a:lnTo>
                    <a:pt x="181" y="15"/>
                  </a:lnTo>
                  <a:lnTo>
                    <a:pt x="186" y="13"/>
                  </a:lnTo>
                  <a:lnTo>
                    <a:pt x="191" y="12"/>
                  </a:lnTo>
                  <a:lnTo>
                    <a:pt x="213" y="7"/>
                  </a:lnTo>
                  <a:lnTo>
                    <a:pt x="237" y="0"/>
                  </a:lnTo>
                  <a:lnTo>
                    <a:pt x="23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3" name="Google Shape;11053;p24"/>
            <p:cNvSpPr/>
            <p:nvPr/>
          </p:nvSpPr>
          <p:spPr>
            <a:xfrm>
              <a:off x="2487" y="1825"/>
              <a:ext cx="1086" cy="427"/>
            </a:xfrm>
            <a:custGeom>
              <a:rect b="b" l="l" r="r" t="t"/>
              <a:pathLst>
                <a:path extrusionOk="0" h="427" w="1086">
                  <a:moveTo>
                    <a:pt x="314" y="0"/>
                  </a:moveTo>
                  <a:lnTo>
                    <a:pt x="882" y="0"/>
                  </a:lnTo>
                  <a:lnTo>
                    <a:pt x="903" y="6"/>
                  </a:lnTo>
                  <a:lnTo>
                    <a:pt x="919" y="14"/>
                  </a:lnTo>
                  <a:lnTo>
                    <a:pt x="927" y="24"/>
                  </a:lnTo>
                  <a:lnTo>
                    <a:pt x="931" y="33"/>
                  </a:lnTo>
                  <a:lnTo>
                    <a:pt x="930" y="45"/>
                  </a:lnTo>
                  <a:lnTo>
                    <a:pt x="928" y="56"/>
                  </a:lnTo>
                  <a:lnTo>
                    <a:pt x="925" y="64"/>
                  </a:lnTo>
                  <a:lnTo>
                    <a:pt x="920" y="83"/>
                  </a:lnTo>
                  <a:lnTo>
                    <a:pt x="920" y="102"/>
                  </a:lnTo>
                  <a:lnTo>
                    <a:pt x="926" y="120"/>
                  </a:lnTo>
                  <a:lnTo>
                    <a:pt x="937" y="137"/>
                  </a:lnTo>
                  <a:lnTo>
                    <a:pt x="951" y="149"/>
                  </a:lnTo>
                  <a:lnTo>
                    <a:pt x="969" y="156"/>
                  </a:lnTo>
                  <a:lnTo>
                    <a:pt x="995" y="164"/>
                  </a:lnTo>
                  <a:lnTo>
                    <a:pt x="1017" y="176"/>
                  </a:lnTo>
                  <a:lnTo>
                    <a:pt x="1035" y="189"/>
                  </a:lnTo>
                  <a:lnTo>
                    <a:pt x="1049" y="205"/>
                  </a:lnTo>
                  <a:lnTo>
                    <a:pt x="1061" y="222"/>
                  </a:lnTo>
                  <a:lnTo>
                    <a:pt x="1070" y="237"/>
                  </a:lnTo>
                  <a:lnTo>
                    <a:pt x="1076" y="253"/>
                  </a:lnTo>
                  <a:lnTo>
                    <a:pt x="1081" y="266"/>
                  </a:lnTo>
                  <a:lnTo>
                    <a:pt x="1085" y="277"/>
                  </a:lnTo>
                  <a:lnTo>
                    <a:pt x="1086" y="284"/>
                  </a:lnTo>
                  <a:lnTo>
                    <a:pt x="1086" y="427"/>
                  </a:lnTo>
                  <a:lnTo>
                    <a:pt x="1085" y="424"/>
                  </a:lnTo>
                  <a:lnTo>
                    <a:pt x="1082" y="421"/>
                  </a:lnTo>
                  <a:lnTo>
                    <a:pt x="1061" y="386"/>
                  </a:lnTo>
                  <a:lnTo>
                    <a:pt x="1058" y="384"/>
                  </a:lnTo>
                  <a:lnTo>
                    <a:pt x="1044" y="367"/>
                  </a:lnTo>
                  <a:lnTo>
                    <a:pt x="1027" y="349"/>
                  </a:lnTo>
                  <a:lnTo>
                    <a:pt x="1025" y="348"/>
                  </a:lnTo>
                  <a:lnTo>
                    <a:pt x="1005" y="331"/>
                  </a:lnTo>
                  <a:lnTo>
                    <a:pt x="982" y="315"/>
                  </a:lnTo>
                  <a:lnTo>
                    <a:pt x="981" y="315"/>
                  </a:lnTo>
                  <a:lnTo>
                    <a:pt x="953" y="300"/>
                  </a:lnTo>
                  <a:lnTo>
                    <a:pt x="925" y="287"/>
                  </a:lnTo>
                  <a:lnTo>
                    <a:pt x="726" y="217"/>
                  </a:lnTo>
                  <a:lnTo>
                    <a:pt x="686" y="207"/>
                  </a:lnTo>
                  <a:lnTo>
                    <a:pt x="680" y="207"/>
                  </a:lnTo>
                  <a:lnTo>
                    <a:pt x="673" y="206"/>
                  </a:lnTo>
                  <a:lnTo>
                    <a:pt x="648" y="204"/>
                  </a:lnTo>
                  <a:lnTo>
                    <a:pt x="647" y="205"/>
                  </a:lnTo>
                  <a:lnTo>
                    <a:pt x="621" y="207"/>
                  </a:lnTo>
                  <a:lnTo>
                    <a:pt x="614" y="207"/>
                  </a:lnTo>
                  <a:lnTo>
                    <a:pt x="605" y="209"/>
                  </a:lnTo>
                  <a:lnTo>
                    <a:pt x="586" y="213"/>
                  </a:lnTo>
                  <a:lnTo>
                    <a:pt x="566" y="219"/>
                  </a:lnTo>
                  <a:lnTo>
                    <a:pt x="541" y="229"/>
                  </a:lnTo>
                  <a:lnTo>
                    <a:pt x="513" y="240"/>
                  </a:lnTo>
                  <a:lnTo>
                    <a:pt x="486" y="249"/>
                  </a:lnTo>
                  <a:lnTo>
                    <a:pt x="461" y="257"/>
                  </a:lnTo>
                  <a:lnTo>
                    <a:pt x="439" y="265"/>
                  </a:lnTo>
                  <a:lnTo>
                    <a:pt x="424" y="268"/>
                  </a:lnTo>
                  <a:lnTo>
                    <a:pt x="408" y="269"/>
                  </a:lnTo>
                  <a:lnTo>
                    <a:pt x="219" y="269"/>
                  </a:lnTo>
                  <a:lnTo>
                    <a:pt x="210" y="271"/>
                  </a:lnTo>
                  <a:lnTo>
                    <a:pt x="209" y="271"/>
                  </a:lnTo>
                  <a:lnTo>
                    <a:pt x="207" y="271"/>
                  </a:lnTo>
                  <a:lnTo>
                    <a:pt x="203" y="272"/>
                  </a:lnTo>
                  <a:lnTo>
                    <a:pt x="203" y="272"/>
                  </a:lnTo>
                  <a:lnTo>
                    <a:pt x="202" y="272"/>
                  </a:lnTo>
                  <a:lnTo>
                    <a:pt x="197" y="273"/>
                  </a:lnTo>
                  <a:lnTo>
                    <a:pt x="192" y="274"/>
                  </a:lnTo>
                  <a:lnTo>
                    <a:pt x="185" y="275"/>
                  </a:lnTo>
                  <a:lnTo>
                    <a:pt x="183" y="277"/>
                  </a:lnTo>
                  <a:lnTo>
                    <a:pt x="172" y="280"/>
                  </a:lnTo>
                  <a:lnTo>
                    <a:pt x="159" y="284"/>
                  </a:lnTo>
                  <a:lnTo>
                    <a:pt x="159" y="285"/>
                  </a:lnTo>
                  <a:lnTo>
                    <a:pt x="132" y="297"/>
                  </a:lnTo>
                  <a:lnTo>
                    <a:pt x="128" y="298"/>
                  </a:lnTo>
                  <a:lnTo>
                    <a:pt x="98" y="315"/>
                  </a:lnTo>
                  <a:lnTo>
                    <a:pt x="92" y="318"/>
                  </a:lnTo>
                  <a:lnTo>
                    <a:pt x="62" y="342"/>
                  </a:lnTo>
                  <a:lnTo>
                    <a:pt x="59" y="346"/>
                  </a:lnTo>
                  <a:lnTo>
                    <a:pt x="45" y="360"/>
                  </a:lnTo>
                  <a:lnTo>
                    <a:pt x="31" y="376"/>
                  </a:lnTo>
                  <a:lnTo>
                    <a:pt x="28" y="379"/>
                  </a:lnTo>
                  <a:lnTo>
                    <a:pt x="15" y="398"/>
                  </a:lnTo>
                  <a:lnTo>
                    <a:pt x="3" y="418"/>
                  </a:lnTo>
                  <a:lnTo>
                    <a:pt x="2" y="421"/>
                  </a:lnTo>
                  <a:lnTo>
                    <a:pt x="0" y="423"/>
                  </a:lnTo>
                  <a:lnTo>
                    <a:pt x="0" y="314"/>
                  </a:lnTo>
                  <a:lnTo>
                    <a:pt x="4" y="267"/>
                  </a:lnTo>
                  <a:lnTo>
                    <a:pt x="14" y="223"/>
                  </a:lnTo>
                  <a:lnTo>
                    <a:pt x="29" y="181"/>
                  </a:lnTo>
                  <a:lnTo>
                    <a:pt x="51" y="143"/>
                  </a:lnTo>
                  <a:lnTo>
                    <a:pt x="77" y="107"/>
                  </a:lnTo>
                  <a:lnTo>
                    <a:pt x="108" y="76"/>
                  </a:lnTo>
                  <a:lnTo>
                    <a:pt x="144" y="50"/>
                  </a:lnTo>
                  <a:lnTo>
                    <a:pt x="182" y="28"/>
                  </a:lnTo>
                  <a:lnTo>
                    <a:pt x="223" y="13"/>
                  </a:lnTo>
                  <a:lnTo>
                    <a:pt x="268" y="2"/>
                  </a:lnTo>
                  <a:lnTo>
                    <a:pt x="31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4" name="Google Shape;11054;p24"/>
            <p:cNvSpPr/>
            <p:nvPr/>
          </p:nvSpPr>
          <p:spPr>
            <a:xfrm>
              <a:off x="1872" y="3420"/>
              <a:ext cx="2314" cy="708"/>
            </a:xfrm>
            <a:custGeom>
              <a:rect b="b" l="l" r="r" t="t"/>
              <a:pathLst>
                <a:path extrusionOk="0" h="708" w="2314">
                  <a:moveTo>
                    <a:pt x="1657" y="0"/>
                  </a:moveTo>
                  <a:lnTo>
                    <a:pt x="2137" y="174"/>
                  </a:lnTo>
                  <a:lnTo>
                    <a:pt x="2168" y="188"/>
                  </a:lnTo>
                  <a:lnTo>
                    <a:pt x="2195" y="207"/>
                  </a:lnTo>
                  <a:lnTo>
                    <a:pt x="2217" y="230"/>
                  </a:lnTo>
                  <a:lnTo>
                    <a:pt x="2236" y="257"/>
                  </a:lnTo>
                  <a:lnTo>
                    <a:pt x="2249" y="287"/>
                  </a:lnTo>
                  <a:lnTo>
                    <a:pt x="2258" y="319"/>
                  </a:lnTo>
                  <a:lnTo>
                    <a:pt x="2314" y="652"/>
                  </a:lnTo>
                  <a:lnTo>
                    <a:pt x="2314" y="665"/>
                  </a:lnTo>
                  <a:lnTo>
                    <a:pt x="2312" y="676"/>
                  </a:lnTo>
                  <a:lnTo>
                    <a:pt x="2307" y="685"/>
                  </a:lnTo>
                  <a:lnTo>
                    <a:pt x="2303" y="691"/>
                  </a:lnTo>
                  <a:lnTo>
                    <a:pt x="2297" y="696"/>
                  </a:lnTo>
                  <a:lnTo>
                    <a:pt x="2290" y="702"/>
                  </a:lnTo>
                  <a:lnTo>
                    <a:pt x="2279" y="707"/>
                  </a:lnTo>
                  <a:lnTo>
                    <a:pt x="2266" y="708"/>
                  </a:lnTo>
                  <a:lnTo>
                    <a:pt x="48" y="708"/>
                  </a:lnTo>
                  <a:lnTo>
                    <a:pt x="35" y="707"/>
                  </a:lnTo>
                  <a:lnTo>
                    <a:pt x="25" y="702"/>
                  </a:lnTo>
                  <a:lnTo>
                    <a:pt x="17" y="696"/>
                  </a:lnTo>
                  <a:lnTo>
                    <a:pt x="12" y="691"/>
                  </a:lnTo>
                  <a:lnTo>
                    <a:pt x="7" y="685"/>
                  </a:lnTo>
                  <a:lnTo>
                    <a:pt x="2" y="676"/>
                  </a:lnTo>
                  <a:lnTo>
                    <a:pt x="0" y="665"/>
                  </a:lnTo>
                  <a:lnTo>
                    <a:pt x="1" y="652"/>
                  </a:lnTo>
                  <a:lnTo>
                    <a:pt x="56" y="319"/>
                  </a:lnTo>
                  <a:lnTo>
                    <a:pt x="64" y="287"/>
                  </a:lnTo>
                  <a:lnTo>
                    <a:pt x="78" y="257"/>
                  </a:lnTo>
                  <a:lnTo>
                    <a:pt x="97" y="230"/>
                  </a:lnTo>
                  <a:lnTo>
                    <a:pt x="119" y="207"/>
                  </a:lnTo>
                  <a:lnTo>
                    <a:pt x="147" y="188"/>
                  </a:lnTo>
                  <a:lnTo>
                    <a:pt x="177" y="174"/>
                  </a:lnTo>
                  <a:lnTo>
                    <a:pt x="657" y="0"/>
                  </a:lnTo>
                  <a:lnTo>
                    <a:pt x="877" y="399"/>
                  </a:lnTo>
                  <a:lnTo>
                    <a:pt x="886" y="412"/>
                  </a:lnTo>
                  <a:lnTo>
                    <a:pt x="899" y="423"/>
                  </a:lnTo>
                  <a:lnTo>
                    <a:pt x="914" y="429"/>
                  </a:lnTo>
                  <a:lnTo>
                    <a:pt x="930" y="432"/>
                  </a:lnTo>
                  <a:lnTo>
                    <a:pt x="935" y="432"/>
                  </a:lnTo>
                  <a:lnTo>
                    <a:pt x="949" y="431"/>
                  </a:lnTo>
                  <a:lnTo>
                    <a:pt x="964" y="425"/>
                  </a:lnTo>
                  <a:lnTo>
                    <a:pt x="977" y="417"/>
                  </a:lnTo>
                  <a:lnTo>
                    <a:pt x="988" y="406"/>
                  </a:lnTo>
                  <a:lnTo>
                    <a:pt x="1106" y="244"/>
                  </a:lnTo>
                  <a:lnTo>
                    <a:pt x="1106" y="244"/>
                  </a:lnTo>
                  <a:lnTo>
                    <a:pt x="1107" y="244"/>
                  </a:lnTo>
                  <a:lnTo>
                    <a:pt x="1107" y="243"/>
                  </a:lnTo>
                  <a:lnTo>
                    <a:pt x="1112" y="237"/>
                  </a:lnTo>
                  <a:lnTo>
                    <a:pt x="1112" y="237"/>
                  </a:lnTo>
                  <a:lnTo>
                    <a:pt x="1157" y="175"/>
                  </a:lnTo>
                  <a:lnTo>
                    <a:pt x="1326" y="406"/>
                  </a:lnTo>
                  <a:lnTo>
                    <a:pt x="1337" y="417"/>
                  </a:lnTo>
                  <a:lnTo>
                    <a:pt x="1350" y="425"/>
                  </a:lnTo>
                  <a:lnTo>
                    <a:pt x="1364" y="431"/>
                  </a:lnTo>
                  <a:lnTo>
                    <a:pt x="1380" y="432"/>
                  </a:lnTo>
                  <a:lnTo>
                    <a:pt x="1384" y="432"/>
                  </a:lnTo>
                  <a:lnTo>
                    <a:pt x="1400" y="429"/>
                  </a:lnTo>
                  <a:lnTo>
                    <a:pt x="1415" y="423"/>
                  </a:lnTo>
                  <a:lnTo>
                    <a:pt x="1428" y="412"/>
                  </a:lnTo>
                  <a:lnTo>
                    <a:pt x="1437" y="399"/>
                  </a:lnTo>
                  <a:lnTo>
                    <a:pt x="165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5" name="Google Shape;11055;p24"/>
            <p:cNvSpPr/>
            <p:nvPr/>
          </p:nvSpPr>
          <p:spPr>
            <a:xfrm>
              <a:off x="2654" y="3353"/>
              <a:ext cx="282" cy="312"/>
            </a:xfrm>
            <a:custGeom>
              <a:rect b="b" l="l" r="r" t="t"/>
              <a:pathLst>
                <a:path extrusionOk="0" h="312" w="282">
                  <a:moveTo>
                    <a:pt x="61" y="0"/>
                  </a:moveTo>
                  <a:lnTo>
                    <a:pt x="282" y="148"/>
                  </a:lnTo>
                  <a:lnTo>
                    <a:pt x="223" y="226"/>
                  </a:lnTo>
                  <a:lnTo>
                    <a:pt x="223" y="226"/>
                  </a:lnTo>
                  <a:lnTo>
                    <a:pt x="219" y="234"/>
                  </a:lnTo>
                  <a:lnTo>
                    <a:pt x="219" y="234"/>
                  </a:lnTo>
                  <a:lnTo>
                    <a:pt x="160" y="312"/>
                  </a:lnTo>
                  <a:lnTo>
                    <a:pt x="0" y="22"/>
                  </a:lnTo>
                  <a:lnTo>
                    <a:pt x="6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6" name="Google Shape;11056;p24"/>
            <p:cNvSpPr/>
            <p:nvPr/>
          </p:nvSpPr>
          <p:spPr>
            <a:xfrm>
              <a:off x="2815" y="196"/>
              <a:ext cx="2989" cy="2341"/>
            </a:xfrm>
            <a:custGeom>
              <a:rect b="b" l="l" r="r" t="t"/>
              <a:pathLst>
                <a:path extrusionOk="0" h="2341" w="2989">
                  <a:moveTo>
                    <a:pt x="0" y="0"/>
                  </a:moveTo>
                  <a:lnTo>
                    <a:pt x="2989" y="0"/>
                  </a:lnTo>
                  <a:lnTo>
                    <a:pt x="2989" y="2341"/>
                  </a:lnTo>
                  <a:lnTo>
                    <a:pt x="848" y="2341"/>
                  </a:lnTo>
                  <a:lnTo>
                    <a:pt x="852" y="2334"/>
                  </a:lnTo>
                  <a:lnTo>
                    <a:pt x="857" y="2328"/>
                  </a:lnTo>
                  <a:lnTo>
                    <a:pt x="870" y="2300"/>
                  </a:lnTo>
                  <a:lnTo>
                    <a:pt x="881" y="2273"/>
                  </a:lnTo>
                  <a:lnTo>
                    <a:pt x="887" y="2243"/>
                  </a:lnTo>
                  <a:lnTo>
                    <a:pt x="889" y="2213"/>
                  </a:lnTo>
                  <a:lnTo>
                    <a:pt x="889" y="2206"/>
                  </a:lnTo>
                  <a:lnTo>
                    <a:pt x="2784" y="2206"/>
                  </a:lnTo>
                  <a:lnTo>
                    <a:pt x="2806" y="2203"/>
                  </a:lnTo>
                  <a:lnTo>
                    <a:pt x="2824" y="2193"/>
                  </a:lnTo>
                  <a:lnTo>
                    <a:pt x="2838" y="2179"/>
                  </a:lnTo>
                  <a:lnTo>
                    <a:pt x="2846" y="2161"/>
                  </a:lnTo>
                  <a:lnTo>
                    <a:pt x="2850" y="2141"/>
                  </a:lnTo>
                  <a:lnTo>
                    <a:pt x="2850" y="200"/>
                  </a:lnTo>
                  <a:lnTo>
                    <a:pt x="2846" y="178"/>
                  </a:lnTo>
                  <a:lnTo>
                    <a:pt x="2838" y="161"/>
                  </a:lnTo>
                  <a:lnTo>
                    <a:pt x="2824" y="146"/>
                  </a:lnTo>
                  <a:lnTo>
                    <a:pt x="2806" y="138"/>
                  </a:lnTo>
                  <a:lnTo>
                    <a:pt x="2784" y="134"/>
                  </a:lnTo>
                  <a:lnTo>
                    <a:pt x="206" y="134"/>
                  </a:lnTo>
                  <a:lnTo>
                    <a:pt x="184" y="138"/>
                  </a:lnTo>
                  <a:lnTo>
                    <a:pt x="166" y="146"/>
                  </a:lnTo>
                  <a:lnTo>
                    <a:pt x="152" y="161"/>
                  </a:lnTo>
                  <a:lnTo>
                    <a:pt x="142" y="178"/>
                  </a:lnTo>
                  <a:lnTo>
                    <a:pt x="140" y="200"/>
                  </a:lnTo>
                  <a:lnTo>
                    <a:pt x="140" y="1498"/>
                  </a:lnTo>
                  <a:lnTo>
                    <a:pt x="0" y="1498"/>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57" name="Google Shape;11057;p24"/>
            <p:cNvSpPr/>
            <p:nvPr/>
          </p:nvSpPr>
          <p:spPr>
            <a:xfrm>
              <a:off x="3086" y="462"/>
              <a:ext cx="2448" cy="1809"/>
            </a:xfrm>
            <a:custGeom>
              <a:rect b="b" l="l" r="r" t="t"/>
              <a:pathLst>
                <a:path extrusionOk="0" h="1809" w="2448">
                  <a:moveTo>
                    <a:pt x="1348" y="793"/>
                  </a:moveTo>
                  <a:lnTo>
                    <a:pt x="1348" y="1623"/>
                  </a:lnTo>
                  <a:lnTo>
                    <a:pt x="1644" y="1623"/>
                  </a:lnTo>
                  <a:lnTo>
                    <a:pt x="1644" y="793"/>
                  </a:lnTo>
                  <a:lnTo>
                    <a:pt x="1348" y="793"/>
                  </a:lnTo>
                  <a:close/>
                  <a:moveTo>
                    <a:pt x="1893" y="442"/>
                  </a:moveTo>
                  <a:lnTo>
                    <a:pt x="1893" y="1623"/>
                  </a:lnTo>
                  <a:lnTo>
                    <a:pt x="2189" y="1623"/>
                  </a:lnTo>
                  <a:lnTo>
                    <a:pt x="2189" y="442"/>
                  </a:lnTo>
                  <a:lnTo>
                    <a:pt x="1893" y="442"/>
                  </a:lnTo>
                  <a:close/>
                  <a:moveTo>
                    <a:pt x="803" y="186"/>
                  </a:moveTo>
                  <a:lnTo>
                    <a:pt x="803" y="1623"/>
                  </a:lnTo>
                  <a:lnTo>
                    <a:pt x="1099" y="1623"/>
                  </a:lnTo>
                  <a:lnTo>
                    <a:pt x="1099" y="186"/>
                  </a:lnTo>
                  <a:lnTo>
                    <a:pt x="803" y="186"/>
                  </a:lnTo>
                  <a:close/>
                  <a:moveTo>
                    <a:pt x="0" y="0"/>
                  </a:moveTo>
                  <a:lnTo>
                    <a:pt x="2448" y="0"/>
                  </a:lnTo>
                  <a:lnTo>
                    <a:pt x="2448" y="1809"/>
                  </a:lnTo>
                  <a:lnTo>
                    <a:pt x="618" y="1809"/>
                  </a:lnTo>
                  <a:lnTo>
                    <a:pt x="618" y="1641"/>
                  </a:lnTo>
                  <a:lnTo>
                    <a:pt x="618" y="1632"/>
                  </a:lnTo>
                  <a:lnTo>
                    <a:pt x="617" y="1628"/>
                  </a:lnTo>
                  <a:lnTo>
                    <a:pt x="614" y="1618"/>
                  </a:lnTo>
                  <a:lnTo>
                    <a:pt x="611" y="1603"/>
                  </a:lnTo>
                  <a:lnTo>
                    <a:pt x="605" y="1583"/>
                  </a:lnTo>
                  <a:lnTo>
                    <a:pt x="597" y="1562"/>
                  </a:lnTo>
                  <a:lnTo>
                    <a:pt x="586" y="1538"/>
                  </a:lnTo>
                  <a:lnTo>
                    <a:pt x="572" y="1514"/>
                  </a:lnTo>
                  <a:lnTo>
                    <a:pt x="554" y="1489"/>
                  </a:lnTo>
                  <a:lnTo>
                    <a:pt x="554" y="590"/>
                  </a:lnTo>
                  <a:lnTo>
                    <a:pt x="258" y="590"/>
                  </a:lnTo>
                  <a:lnTo>
                    <a:pt x="258" y="1232"/>
                  </a:lnTo>
                  <a:lnTo>
                    <a:pt x="0" y="1232"/>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58" name="Google Shape;11058;p24"/>
          <p:cNvGrpSpPr/>
          <p:nvPr/>
        </p:nvGrpSpPr>
        <p:grpSpPr>
          <a:xfrm>
            <a:off x="9156577" y="7547261"/>
            <a:ext cx="570110" cy="566518"/>
            <a:chOff x="6376" y="2979"/>
            <a:chExt cx="300" cy="298"/>
          </a:xfrm>
        </p:grpSpPr>
        <p:sp>
          <p:nvSpPr>
            <p:cNvPr id="11059" name="Google Shape;11059;p24"/>
            <p:cNvSpPr/>
            <p:nvPr/>
          </p:nvSpPr>
          <p:spPr>
            <a:xfrm>
              <a:off x="6376" y="2979"/>
              <a:ext cx="300" cy="298"/>
            </a:xfrm>
            <a:custGeom>
              <a:rect b="b" l="l" r="r" t="t"/>
              <a:pathLst>
                <a:path extrusionOk="0" h="3310" w="3331">
                  <a:moveTo>
                    <a:pt x="2501" y="2313"/>
                  </a:moveTo>
                  <a:lnTo>
                    <a:pt x="2475" y="2414"/>
                  </a:lnTo>
                  <a:lnTo>
                    <a:pt x="2447" y="2511"/>
                  </a:lnTo>
                  <a:lnTo>
                    <a:pt x="2414" y="2603"/>
                  </a:lnTo>
                  <a:lnTo>
                    <a:pt x="2378" y="2692"/>
                  </a:lnTo>
                  <a:lnTo>
                    <a:pt x="2339" y="2775"/>
                  </a:lnTo>
                  <a:lnTo>
                    <a:pt x="2297" y="2853"/>
                  </a:lnTo>
                  <a:lnTo>
                    <a:pt x="2374" y="2809"/>
                  </a:lnTo>
                  <a:lnTo>
                    <a:pt x="2449" y="2761"/>
                  </a:lnTo>
                  <a:lnTo>
                    <a:pt x="2519" y="2707"/>
                  </a:lnTo>
                  <a:lnTo>
                    <a:pt x="2586" y="2650"/>
                  </a:lnTo>
                  <a:lnTo>
                    <a:pt x="2650" y="2588"/>
                  </a:lnTo>
                  <a:lnTo>
                    <a:pt x="2708" y="2522"/>
                  </a:lnTo>
                  <a:lnTo>
                    <a:pt x="2763" y="2454"/>
                  </a:lnTo>
                  <a:lnTo>
                    <a:pt x="2704" y="2415"/>
                  </a:lnTo>
                  <a:lnTo>
                    <a:pt x="2640" y="2379"/>
                  </a:lnTo>
                  <a:lnTo>
                    <a:pt x="2572" y="2345"/>
                  </a:lnTo>
                  <a:lnTo>
                    <a:pt x="2501" y="2313"/>
                  </a:lnTo>
                  <a:close/>
                  <a:moveTo>
                    <a:pt x="2916" y="1116"/>
                  </a:moveTo>
                  <a:lnTo>
                    <a:pt x="2850" y="1158"/>
                  </a:lnTo>
                  <a:lnTo>
                    <a:pt x="2781" y="1197"/>
                  </a:lnTo>
                  <a:lnTo>
                    <a:pt x="2708" y="1234"/>
                  </a:lnTo>
                  <a:lnTo>
                    <a:pt x="2632" y="1267"/>
                  </a:lnTo>
                  <a:lnTo>
                    <a:pt x="2554" y="1298"/>
                  </a:lnTo>
                  <a:lnTo>
                    <a:pt x="2565" y="1415"/>
                  </a:lnTo>
                  <a:lnTo>
                    <a:pt x="2571" y="1533"/>
                  </a:lnTo>
                  <a:lnTo>
                    <a:pt x="2574" y="1655"/>
                  </a:lnTo>
                  <a:lnTo>
                    <a:pt x="2571" y="1776"/>
                  </a:lnTo>
                  <a:lnTo>
                    <a:pt x="2565" y="1895"/>
                  </a:lnTo>
                  <a:lnTo>
                    <a:pt x="2554" y="2011"/>
                  </a:lnTo>
                  <a:lnTo>
                    <a:pt x="2632" y="2042"/>
                  </a:lnTo>
                  <a:lnTo>
                    <a:pt x="2708" y="2076"/>
                  </a:lnTo>
                  <a:lnTo>
                    <a:pt x="2781" y="2113"/>
                  </a:lnTo>
                  <a:lnTo>
                    <a:pt x="2850" y="2151"/>
                  </a:lnTo>
                  <a:lnTo>
                    <a:pt x="2916" y="2193"/>
                  </a:lnTo>
                  <a:lnTo>
                    <a:pt x="2949" y="2109"/>
                  </a:lnTo>
                  <a:lnTo>
                    <a:pt x="2976" y="2022"/>
                  </a:lnTo>
                  <a:lnTo>
                    <a:pt x="2998" y="1934"/>
                  </a:lnTo>
                  <a:lnTo>
                    <a:pt x="3015" y="1842"/>
                  </a:lnTo>
                  <a:lnTo>
                    <a:pt x="3025" y="1750"/>
                  </a:lnTo>
                  <a:lnTo>
                    <a:pt x="3028" y="1655"/>
                  </a:lnTo>
                  <a:lnTo>
                    <a:pt x="3025" y="1559"/>
                  </a:lnTo>
                  <a:lnTo>
                    <a:pt x="3015" y="1467"/>
                  </a:lnTo>
                  <a:lnTo>
                    <a:pt x="2998" y="1375"/>
                  </a:lnTo>
                  <a:lnTo>
                    <a:pt x="2976" y="1287"/>
                  </a:lnTo>
                  <a:lnTo>
                    <a:pt x="2949" y="1201"/>
                  </a:lnTo>
                  <a:lnTo>
                    <a:pt x="2916" y="1116"/>
                  </a:lnTo>
                  <a:close/>
                  <a:moveTo>
                    <a:pt x="417" y="1116"/>
                  </a:moveTo>
                  <a:lnTo>
                    <a:pt x="387" y="1188"/>
                  </a:lnTo>
                  <a:lnTo>
                    <a:pt x="362" y="1262"/>
                  </a:lnTo>
                  <a:lnTo>
                    <a:pt x="341" y="1337"/>
                  </a:lnTo>
                  <a:lnTo>
                    <a:pt x="325" y="1415"/>
                  </a:lnTo>
                  <a:lnTo>
                    <a:pt x="313" y="1493"/>
                  </a:lnTo>
                  <a:lnTo>
                    <a:pt x="306" y="1573"/>
                  </a:lnTo>
                  <a:lnTo>
                    <a:pt x="304" y="1655"/>
                  </a:lnTo>
                  <a:lnTo>
                    <a:pt x="306" y="1736"/>
                  </a:lnTo>
                  <a:lnTo>
                    <a:pt x="313" y="1816"/>
                  </a:lnTo>
                  <a:lnTo>
                    <a:pt x="325" y="1895"/>
                  </a:lnTo>
                  <a:lnTo>
                    <a:pt x="341" y="1972"/>
                  </a:lnTo>
                  <a:lnTo>
                    <a:pt x="362" y="2048"/>
                  </a:lnTo>
                  <a:lnTo>
                    <a:pt x="387" y="2122"/>
                  </a:lnTo>
                  <a:lnTo>
                    <a:pt x="417" y="2194"/>
                  </a:lnTo>
                  <a:lnTo>
                    <a:pt x="482" y="2152"/>
                  </a:lnTo>
                  <a:lnTo>
                    <a:pt x="551" y="2113"/>
                  </a:lnTo>
                  <a:lnTo>
                    <a:pt x="623" y="2076"/>
                  </a:lnTo>
                  <a:lnTo>
                    <a:pt x="699" y="2042"/>
                  </a:lnTo>
                  <a:lnTo>
                    <a:pt x="778" y="2011"/>
                  </a:lnTo>
                  <a:lnTo>
                    <a:pt x="767" y="1894"/>
                  </a:lnTo>
                  <a:lnTo>
                    <a:pt x="760" y="1776"/>
                  </a:lnTo>
                  <a:lnTo>
                    <a:pt x="758" y="1655"/>
                  </a:lnTo>
                  <a:lnTo>
                    <a:pt x="760" y="1533"/>
                  </a:lnTo>
                  <a:lnTo>
                    <a:pt x="766" y="1415"/>
                  </a:lnTo>
                  <a:lnTo>
                    <a:pt x="778" y="1298"/>
                  </a:lnTo>
                  <a:lnTo>
                    <a:pt x="699" y="1267"/>
                  </a:lnTo>
                  <a:lnTo>
                    <a:pt x="623" y="1234"/>
                  </a:lnTo>
                  <a:lnTo>
                    <a:pt x="551" y="1197"/>
                  </a:lnTo>
                  <a:lnTo>
                    <a:pt x="482" y="1158"/>
                  </a:lnTo>
                  <a:lnTo>
                    <a:pt x="417" y="1116"/>
                  </a:lnTo>
                  <a:close/>
                  <a:moveTo>
                    <a:pt x="1033" y="457"/>
                  </a:moveTo>
                  <a:lnTo>
                    <a:pt x="956" y="501"/>
                  </a:lnTo>
                  <a:lnTo>
                    <a:pt x="883" y="548"/>
                  </a:lnTo>
                  <a:lnTo>
                    <a:pt x="811" y="601"/>
                  </a:lnTo>
                  <a:lnTo>
                    <a:pt x="745" y="660"/>
                  </a:lnTo>
                  <a:lnTo>
                    <a:pt x="683" y="721"/>
                  </a:lnTo>
                  <a:lnTo>
                    <a:pt x="623" y="787"/>
                  </a:lnTo>
                  <a:lnTo>
                    <a:pt x="568" y="855"/>
                  </a:lnTo>
                  <a:lnTo>
                    <a:pt x="627" y="894"/>
                  </a:lnTo>
                  <a:lnTo>
                    <a:pt x="691" y="930"/>
                  </a:lnTo>
                  <a:lnTo>
                    <a:pt x="759" y="964"/>
                  </a:lnTo>
                  <a:lnTo>
                    <a:pt x="830" y="996"/>
                  </a:lnTo>
                  <a:lnTo>
                    <a:pt x="856" y="895"/>
                  </a:lnTo>
                  <a:lnTo>
                    <a:pt x="885" y="798"/>
                  </a:lnTo>
                  <a:lnTo>
                    <a:pt x="917" y="705"/>
                  </a:lnTo>
                  <a:lnTo>
                    <a:pt x="953" y="618"/>
                  </a:lnTo>
                  <a:lnTo>
                    <a:pt x="991" y="535"/>
                  </a:lnTo>
                  <a:lnTo>
                    <a:pt x="1033" y="457"/>
                  </a:lnTo>
                  <a:close/>
                  <a:moveTo>
                    <a:pt x="2297" y="456"/>
                  </a:moveTo>
                  <a:lnTo>
                    <a:pt x="2339" y="535"/>
                  </a:lnTo>
                  <a:lnTo>
                    <a:pt x="2378" y="618"/>
                  </a:lnTo>
                  <a:lnTo>
                    <a:pt x="2414" y="705"/>
                  </a:lnTo>
                  <a:lnTo>
                    <a:pt x="2447" y="798"/>
                  </a:lnTo>
                  <a:lnTo>
                    <a:pt x="2476" y="895"/>
                  </a:lnTo>
                  <a:lnTo>
                    <a:pt x="2501" y="996"/>
                  </a:lnTo>
                  <a:lnTo>
                    <a:pt x="2573" y="964"/>
                  </a:lnTo>
                  <a:lnTo>
                    <a:pt x="2640" y="930"/>
                  </a:lnTo>
                  <a:lnTo>
                    <a:pt x="2704" y="894"/>
                  </a:lnTo>
                  <a:lnTo>
                    <a:pt x="2763" y="855"/>
                  </a:lnTo>
                  <a:lnTo>
                    <a:pt x="2708" y="787"/>
                  </a:lnTo>
                  <a:lnTo>
                    <a:pt x="2650" y="721"/>
                  </a:lnTo>
                  <a:lnTo>
                    <a:pt x="2587" y="659"/>
                  </a:lnTo>
                  <a:lnTo>
                    <a:pt x="2520" y="601"/>
                  </a:lnTo>
                  <a:lnTo>
                    <a:pt x="2449" y="548"/>
                  </a:lnTo>
                  <a:lnTo>
                    <a:pt x="2374" y="501"/>
                  </a:lnTo>
                  <a:lnTo>
                    <a:pt x="2297" y="456"/>
                  </a:lnTo>
                  <a:close/>
                  <a:moveTo>
                    <a:pt x="1817" y="352"/>
                  </a:moveTo>
                  <a:lnTo>
                    <a:pt x="1817" y="1142"/>
                  </a:lnTo>
                  <a:lnTo>
                    <a:pt x="1919" y="1134"/>
                  </a:lnTo>
                  <a:lnTo>
                    <a:pt x="2020" y="1121"/>
                  </a:lnTo>
                  <a:lnTo>
                    <a:pt x="2117" y="1106"/>
                  </a:lnTo>
                  <a:lnTo>
                    <a:pt x="2212" y="1086"/>
                  </a:lnTo>
                  <a:lnTo>
                    <a:pt x="2190" y="997"/>
                  </a:lnTo>
                  <a:lnTo>
                    <a:pt x="2166" y="911"/>
                  </a:lnTo>
                  <a:lnTo>
                    <a:pt x="2139" y="831"/>
                  </a:lnTo>
                  <a:lnTo>
                    <a:pt x="2110" y="755"/>
                  </a:lnTo>
                  <a:lnTo>
                    <a:pt x="2078" y="686"/>
                  </a:lnTo>
                  <a:lnTo>
                    <a:pt x="2045" y="620"/>
                  </a:lnTo>
                  <a:lnTo>
                    <a:pt x="2010" y="561"/>
                  </a:lnTo>
                  <a:lnTo>
                    <a:pt x="1973" y="507"/>
                  </a:lnTo>
                  <a:lnTo>
                    <a:pt x="1936" y="459"/>
                  </a:lnTo>
                  <a:lnTo>
                    <a:pt x="1897" y="416"/>
                  </a:lnTo>
                  <a:lnTo>
                    <a:pt x="1857" y="381"/>
                  </a:lnTo>
                  <a:lnTo>
                    <a:pt x="1817" y="352"/>
                  </a:lnTo>
                  <a:close/>
                  <a:moveTo>
                    <a:pt x="1514" y="352"/>
                  </a:moveTo>
                  <a:lnTo>
                    <a:pt x="1474" y="381"/>
                  </a:lnTo>
                  <a:lnTo>
                    <a:pt x="1434" y="416"/>
                  </a:lnTo>
                  <a:lnTo>
                    <a:pt x="1396" y="459"/>
                  </a:lnTo>
                  <a:lnTo>
                    <a:pt x="1358" y="507"/>
                  </a:lnTo>
                  <a:lnTo>
                    <a:pt x="1321" y="561"/>
                  </a:lnTo>
                  <a:lnTo>
                    <a:pt x="1287" y="620"/>
                  </a:lnTo>
                  <a:lnTo>
                    <a:pt x="1253" y="686"/>
                  </a:lnTo>
                  <a:lnTo>
                    <a:pt x="1222" y="755"/>
                  </a:lnTo>
                  <a:lnTo>
                    <a:pt x="1192" y="831"/>
                  </a:lnTo>
                  <a:lnTo>
                    <a:pt x="1165" y="911"/>
                  </a:lnTo>
                  <a:lnTo>
                    <a:pt x="1141" y="997"/>
                  </a:lnTo>
                  <a:lnTo>
                    <a:pt x="1119" y="1086"/>
                  </a:lnTo>
                  <a:lnTo>
                    <a:pt x="1214" y="1106"/>
                  </a:lnTo>
                  <a:lnTo>
                    <a:pt x="1312" y="1121"/>
                  </a:lnTo>
                  <a:lnTo>
                    <a:pt x="1412" y="1134"/>
                  </a:lnTo>
                  <a:lnTo>
                    <a:pt x="1514" y="1142"/>
                  </a:lnTo>
                  <a:lnTo>
                    <a:pt x="1514" y="352"/>
                  </a:lnTo>
                  <a:close/>
                  <a:moveTo>
                    <a:pt x="1666" y="0"/>
                  </a:moveTo>
                  <a:lnTo>
                    <a:pt x="1666" y="0"/>
                  </a:lnTo>
                  <a:lnTo>
                    <a:pt x="1771" y="3"/>
                  </a:lnTo>
                  <a:lnTo>
                    <a:pt x="1874" y="13"/>
                  </a:lnTo>
                  <a:lnTo>
                    <a:pt x="1976" y="29"/>
                  </a:lnTo>
                  <a:lnTo>
                    <a:pt x="2075" y="51"/>
                  </a:lnTo>
                  <a:lnTo>
                    <a:pt x="2172" y="78"/>
                  </a:lnTo>
                  <a:lnTo>
                    <a:pt x="2268" y="112"/>
                  </a:lnTo>
                  <a:lnTo>
                    <a:pt x="2359" y="150"/>
                  </a:lnTo>
                  <a:lnTo>
                    <a:pt x="2448" y="195"/>
                  </a:lnTo>
                  <a:lnTo>
                    <a:pt x="2534" y="244"/>
                  </a:lnTo>
                  <a:lnTo>
                    <a:pt x="2616" y="297"/>
                  </a:lnTo>
                  <a:lnTo>
                    <a:pt x="2696" y="355"/>
                  </a:lnTo>
                  <a:lnTo>
                    <a:pt x="2771" y="418"/>
                  </a:lnTo>
                  <a:lnTo>
                    <a:pt x="2844" y="485"/>
                  </a:lnTo>
                  <a:lnTo>
                    <a:pt x="2911" y="557"/>
                  </a:lnTo>
                  <a:lnTo>
                    <a:pt x="2973" y="632"/>
                  </a:lnTo>
                  <a:lnTo>
                    <a:pt x="3033" y="710"/>
                  </a:lnTo>
                  <a:lnTo>
                    <a:pt x="3086" y="792"/>
                  </a:lnTo>
                  <a:lnTo>
                    <a:pt x="3136" y="877"/>
                  </a:lnTo>
                  <a:lnTo>
                    <a:pt x="3181" y="965"/>
                  </a:lnTo>
                  <a:lnTo>
                    <a:pt x="3219" y="1057"/>
                  </a:lnTo>
                  <a:lnTo>
                    <a:pt x="3253" y="1152"/>
                  </a:lnTo>
                  <a:lnTo>
                    <a:pt x="3280" y="1247"/>
                  </a:lnTo>
                  <a:lnTo>
                    <a:pt x="3302" y="1346"/>
                  </a:lnTo>
                  <a:lnTo>
                    <a:pt x="3319" y="1447"/>
                  </a:lnTo>
                  <a:lnTo>
                    <a:pt x="3328" y="1550"/>
                  </a:lnTo>
                  <a:lnTo>
                    <a:pt x="3331" y="1655"/>
                  </a:lnTo>
                  <a:lnTo>
                    <a:pt x="3328" y="1759"/>
                  </a:lnTo>
                  <a:lnTo>
                    <a:pt x="3319" y="1862"/>
                  </a:lnTo>
                  <a:lnTo>
                    <a:pt x="3302" y="1963"/>
                  </a:lnTo>
                  <a:lnTo>
                    <a:pt x="3280" y="2062"/>
                  </a:lnTo>
                  <a:lnTo>
                    <a:pt x="3253" y="2158"/>
                  </a:lnTo>
                  <a:lnTo>
                    <a:pt x="3219" y="2252"/>
                  </a:lnTo>
                  <a:lnTo>
                    <a:pt x="3181" y="2343"/>
                  </a:lnTo>
                  <a:lnTo>
                    <a:pt x="3136" y="2432"/>
                  </a:lnTo>
                  <a:lnTo>
                    <a:pt x="3086" y="2517"/>
                  </a:lnTo>
                  <a:lnTo>
                    <a:pt x="3033" y="2599"/>
                  </a:lnTo>
                  <a:lnTo>
                    <a:pt x="2973" y="2678"/>
                  </a:lnTo>
                  <a:lnTo>
                    <a:pt x="2911" y="2753"/>
                  </a:lnTo>
                  <a:lnTo>
                    <a:pt x="2844" y="2824"/>
                  </a:lnTo>
                  <a:lnTo>
                    <a:pt x="2771" y="2892"/>
                  </a:lnTo>
                  <a:lnTo>
                    <a:pt x="2696" y="2954"/>
                  </a:lnTo>
                  <a:lnTo>
                    <a:pt x="2616" y="3012"/>
                  </a:lnTo>
                  <a:lnTo>
                    <a:pt x="2534" y="3066"/>
                  </a:lnTo>
                  <a:lnTo>
                    <a:pt x="2448" y="3115"/>
                  </a:lnTo>
                  <a:lnTo>
                    <a:pt x="2359" y="3159"/>
                  </a:lnTo>
                  <a:lnTo>
                    <a:pt x="2268" y="3197"/>
                  </a:lnTo>
                  <a:lnTo>
                    <a:pt x="2172" y="3231"/>
                  </a:lnTo>
                  <a:lnTo>
                    <a:pt x="2075" y="3259"/>
                  </a:lnTo>
                  <a:lnTo>
                    <a:pt x="1976" y="3281"/>
                  </a:lnTo>
                  <a:lnTo>
                    <a:pt x="1874" y="3296"/>
                  </a:lnTo>
                  <a:lnTo>
                    <a:pt x="1771" y="3305"/>
                  </a:lnTo>
                  <a:lnTo>
                    <a:pt x="1666" y="3310"/>
                  </a:lnTo>
                  <a:lnTo>
                    <a:pt x="1576" y="3307"/>
                  </a:lnTo>
                  <a:lnTo>
                    <a:pt x="1488" y="3299"/>
                  </a:lnTo>
                  <a:lnTo>
                    <a:pt x="1400" y="3288"/>
                  </a:lnTo>
                  <a:lnTo>
                    <a:pt x="1314" y="3271"/>
                  </a:lnTo>
                  <a:lnTo>
                    <a:pt x="1230" y="3251"/>
                  </a:lnTo>
                  <a:lnTo>
                    <a:pt x="1313" y="3215"/>
                  </a:lnTo>
                  <a:lnTo>
                    <a:pt x="1392" y="3177"/>
                  </a:lnTo>
                  <a:lnTo>
                    <a:pt x="1469" y="3137"/>
                  </a:lnTo>
                  <a:lnTo>
                    <a:pt x="1540" y="3097"/>
                  </a:lnTo>
                  <a:lnTo>
                    <a:pt x="1608" y="3057"/>
                  </a:lnTo>
                  <a:lnTo>
                    <a:pt x="1670" y="3018"/>
                  </a:lnTo>
                  <a:lnTo>
                    <a:pt x="1678" y="3027"/>
                  </a:lnTo>
                  <a:lnTo>
                    <a:pt x="1709" y="3053"/>
                  </a:lnTo>
                  <a:lnTo>
                    <a:pt x="1741" y="3075"/>
                  </a:lnTo>
                  <a:lnTo>
                    <a:pt x="1777" y="3092"/>
                  </a:lnTo>
                  <a:lnTo>
                    <a:pt x="1814" y="3105"/>
                  </a:lnTo>
                  <a:lnTo>
                    <a:pt x="1853" y="3112"/>
                  </a:lnTo>
                  <a:lnTo>
                    <a:pt x="1893" y="3115"/>
                  </a:lnTo>
                  <a:lnTo>
                    <a:pt x="1924" y="3113"/>
                  </a:lnTo>
                  <a:lnTo>
                    <a:pt x="1956" y="3109"/>
                  </a:lnTo>
                  <a:lnTo>
                    <a:pt x="1986" y="3101"/>
                  </a:lnTo>
                  <a:lnTo>
                    <a:pt x="2025" y="3085"/>
                  </a:lnTo>
                  <a:lnTo>
                    <a:pt x="2061" y="3064"/>
                  </a:lnTo>
                  <a:lnTo>
                    <a:pt x="2094" y="3039"/>
                  </a:lnTo>
                  <a:lnTo>
                    <a:pt x="2122" y="3010"/>
                  </a:lnTo>
                  <a:lnTo>
                    <a:pt x="2147" y="2978"/>
                  </a:lnTo>
                  <a:lnTo>
                    <a:pt x="2167" y="2943"/>
                  </a:lnTo>
                  <a:lnTo>
                    <a:pt x="2182" y="2903"/>
                  </a:lnTo>
                  <a:lnTo>
                    <a:pt x="2192" y="2862"/>
                  </a:lnTo>
                  <a:lnTo>
                    <a:pt x="2348" y="1907"/>
                  </a:lnTo>
                  <a:lnTo>
                    <a:pt x="2351" y="1867"/>
                  </a:lnTo>
                  <a:lnTo>
                    <a:pt x="2350" y="1829"/>
                  </a:lnTo>
                  <a:lnTo>
                    <a:pt x="2344" y="1790"/>
                  </a:lnTo>
                  <a:lnTo>
                    <a:pt x="2333" y="1754"/>
                  </a:lnTo>
                  <a:lnTo>
                    <a:pt x="2317" y="1718"/>
                  </a:lnTo>
                  <a:lnTo>
                    <a:pt x="2296" y="1685"/>
                  </a:lnTo>
                  <a:lnTo>
                    <a:pt x="2272" y="1655"/>
                  </a:lnTo>
                  <a:lnTo>
                    <a:pt x="2272" y="1655"/>
                  </a:lnTo>
                  <a:lnTo>
                    <a:pt x="2270" y="1562"/>
                  </a:lnTo>
                  <a:lnTo>
                    <a:pt x="2266" y="1472"/>
                  </a:lnTo>
                  <a:lnTo>
                    <a:pt x="2258" y="1385"/>
                  </a:lnTo>
                  <a:lnTo>
                    <a:pt x="2151" y="1405"/>
                  </a:lnTo>
                  <a:lnTo>
                    <a:pt x="2043" y="1422"/>
                  </a:lnTo>
                  <a:lnTo>
                    <a:pt x="1931" y="1436"/>
                  </a:lnTo>
                  <a:lnTo>
                    <a:pt x="1817" y="1443"/>
                  </a:lnTo>
                  <a:lnTo>
                    <a:pt x="1817" y="1592"/>
                  </a:lnTo>
                  <a:lnTo>
                    <a:pt x="1514" y="1639"/>
                  </a:lnTo>
                  <a:lnTo>
                    <a:pt x="1514" y="1443"/>
                  </a:lnTo>
                  <a:lnTo>
                    <a:pt x="1401" y="1436"/>
                  </a:lnTo>
                  <a:lnTo>
                    <a:pt x="1289" y="1422"/>
                  </a:lnTo>
                  <a:lnTo>
                    <a:pt x="1180" y="1405"/>
                  </a:lnTo>
                  <a:lnTo>
                    <a:pt x="1073" y="1385"/>
                  </a:lnTo>
                  <a:lnTo>
                    <a:pt x="1066" y="1472"/>
                  </a:lnTo>
                  <a:lnTo>
                    <a:pt x="1062" y="1562"/>
                  </a:lnTo>
                  <a:lnTo>
                    <a:pt x="1061" y="1655"/>
                  </a:lnTo>
                  <a:lnTo>
                    <a:pt x="1061" y="1684"/>
                  </a:lnTo>
                  <a:lnTo>
                    <a:pt x="1062" y="1713"/>
                  </a:lnTo>
                  <a:lnTo>
                    <a:pt x="1039" y="1716"/>
                  </a:lnTo>
                  <a:lnTo>
                    <a:pt x="997" y="1727"/>
                  </a:lnTo>
                  <a:lnTo>
                    <a:pt x="958" y="1741"/>
                  </a:lnTo>
                  <a:lnTo>
                    <a:pt x="922" y="1761"/>
                  </a:lnTo>
                  <a:lnTo>
                    <a:pt x="890" y="1785"/>
                  </a:lnTo>
                  <a:lnTo>
                    <a:pt x="861" y="1814"/>
                  </a:lnTo>
                  <a:lnTo>
                    <a:pt x="835" y="1846"/>
                  </a:lnTo>
                  <a:lnTo>
                    <a:pt x="814" y="1882"/>
                  </a:lnTo>
                  <a:lnTo>
                    <a:pt x="799" y="1921"/>
                  </a:lnTo>
                  <a:lnTo>
                    <a:pt x="788" y="1962"/>
                  </a:lnTo>
                  <a:lnTo>
                    <a:pt x="784" y="2002"/>
                  </a:lnTo>
                  <a:lnTo>
                    <a:pt x="785" y="2044"/>
                  </a:lnTo>
                  <a:lnTo>
                    <a:pt x="793" y="2083"/>
                  </a:lnTo>
                  <a:lnTo>
                    <a:pt x="805" y="2122"/>
                  </a:lnTo>
                  <a:lnTo>
                    <a:pt x="822" y="2159"/>
                  </a:lnTo>
                  <a:lnTo>
                    <a:pt x="845" y="2194"/>
                  </a:lnTo>
                  <a:lnTo>
                    <a:pt x="872" y="2225"/>
                  </a:lnTo>
                  <a:lnTo>
                    <a:pt x="835" y="2267"/>
                  </a:lnTo>
                  <a:lnTo>
                    <a:pt x="801" y="2305"/>
                  </a:lnTo>
                  <a:lnTo>
                    <a:pt x="765" y="2341"/>
                  </a:lnTo>
                  <a:lnTo>
                    <a:pt x="695" y="2377"/>
                  </a:lnTo>
                  <a:lnTo>
                    <a:pt x="629" y="2414"/>
                  </a:lnTo>
                  <a:lnTo>
                    <a:pt x="568" y="2454"/>
                  </a:lnTo>
                  <a:lnTo>
                    <a:pt x="585" y="2475"/>
                  </a:lnTo>
                  <a:lnTo>
                    <a:pt x="603" y="2495"/>
                  </a:lnTo>
                  <a:lnTo>
                    <a:pt x="564" y="2527"/>
                  </a:lnTo>
                  <a:lnTo>
                    <a:pt x="529" y="2555"/>
                  </a:lnTo>
                  <a:lnTo>
                    <a:pt x="494" y="2579"/>
                  </a:lnTo>
                  <a:lnTo>
                    <a:pt x="463" y="2599"/>
                  </a:lnTo>
                  <a:lnTo>
                    <a:pt x="434" y="2616"/>
                  </a:lnTo>
                  <a:lnTo>
                    <a:pt x="408" y="2629"/>
                  </a:lnTo>
                  <a:lnTo>
                    <a:pt x="385" y="2639"/>
                  </a:lnTo>
                  <a:lnTo>
                    <a:pt x="365" y="2645"/>
                  </a:lnTo>
                  <a:lnTo>
                    <a:pt x="349" y="2648"/>
                  </a:lnTo>
                  <a:lnTo>
                    <a:pt x="339" y="2645"/>
                  </a:lnTo>
                  <a:lnTo>
                    <a:pt x="331" y="2642"/>
                  </a:lnTo>
                  <a:lnTo>
                    <a:pt x="276" y="2565"/>
                  </a:lnTo>
                  <a:lnTo>
                    <a:pt x="226" y="2486"/>
                  </a:lnTo>
                  <a:lnTo>
                    <a:pt x="180" y="2403"/>
                  </a:lnTo>
                  <a:lnTo>
                    <a:pt x="139" y="2317"/>
                  </a:lnTo>
                  <a:lnTo>
                    <a:pt x="104" y="2229"/>
                  </a:lnTo>
                  <a:lnTo>
                    <a:pt x="73" y="2139"/>
                  </a:lnTo>
                  <a:lnTo>
                    <a:pt x="47" y="2045"/>
                  </a:lnTo>
                  <a:lnTo>
                    <a:pt x="27" y="1950"/>
                  </a:lnTo>
                  <a:lnTo>
                    <a:pt x="13" y="1854"/>
                  </a:lnTo>
                  <a:lnTo>
                    <a:pt x="3" y="1755"/>
                  </a:lnTo>
                  <a:lnTo>
                    <a:pt x="0" y="1655"/>
                  </a:lnTo>
                  <a:lnTo>
                    <a:pt x="3" y="1550"/>
                  </a:lnTo>
                  <a:lnTo>
                    <a:pt x="14" y="1447"/>
                  </a:lnTo>
                  <a:lnTo>
                    <a:pt x="29" y="1346"/>
                  </a:lnTo>
                  <a:lnTo>
                    <a:pt x="51" y="1247"/>
                  </a:lnTo>
                  <a:lnTo>
                    <a:pt x="80" y="1152"/>
                  </a:lnTo>
                  <a:lnTo>
                    <a:pt x="113" y="1057"/>
                  </a:lnTo>
                  <a:lnTo>
                    <a:pt x="152" y="965"/>
                  </a:lnTo>
                  <a:lnTo>
                    <a:pt x="196" y="877"/>
                  </a:lnTo>
                  <a:lnTo>
                    <a:pt x="245" y="792"/>
                  </a:lnTo>
                  <a:lnTo>
                    <a:pt x="299" y="710"/>
                  </a:lnTo>
                  <a:lnTo>
                    <a:pt x="358" y="632"/>
                  </a:lnTo>
                  <a:lnTo>
                    <a:pt x="421" y="557"/>
                  </a:lnTo>
                  <a:lnTo>
                    <a:pt x="489" y="485"/>
                  </a:lnTo>
                  <a:lnTo>
                    <a:pt x="560" y="418"/>
                  </a:lnTo>
                  <a:lnTo>
                    <a:pt x="635" y="355"/>
                  </a:lnTo>
                  <a:lnTo>
                    <a:pt x="715" y="297"/>
                  </a:lnTo>
                  <a:lnTo>
                    <a:pt x="798" y="244"/>
                  </a:lnTo>
                  <a:lnTo>
                    <a:pt x="884" y="195"/>
                  </a:lnTo>
                  <a:lnTo>
                    <a:pt x="973" y="150"/>
                  </a:lnTo>
                  <a:lnTo>
                    <a:pt x="1065" y="112"/>
                  </a:lnTo>
                  <a:lnTo>
                    <a:pt x="1159" y="78"/>
                  </a:lnTo>
                  <a:lnTo>
                    <a:pt x="1256" y="51"/>
                  </a:lnTo>
                  <a:lnTo>
                    <a:pt x="1356" y="29"/>
                  </a:lnTo>
                  <a:lnTo>
                    <a:pt x="1457" y="13"/>
                  </a:lnTo>
                  <a:lnTo>
                    <a:pt x="1561" y="3"/>
                  </a:lnTo>
                  <a:lnTo>
                    <a:pt x="166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0" name="Google Shape;11060;p24"/>
            <p:cNvSpPr/>
            <p:nvPr/>
          </p:nvSpPr>
          <p:spPr>
            <a:xfrm>
              <a:off x="6383" y="3134"/>
              <a:ext cx="191" cy="137"/>
            </a:xfrm>
            <a:custGeom>
              <a:rect b="b" l="l" r="r" t="t"/>
              <a:pathLst>
                <a:path extrusionOk="0" h="1526" w="2125">
                  <a:moveTo>
                    <a:pt x="1973" y="151"/>
                  </a:moveTo>
                  <a:lnTo>
                    <a:pt x="1012" y="306"/>
                  </a:lnTo>
                  <a:lnTo>
                    <a:pt x="1200" y="494"/>
                  </a:lnTo>
                  <a:lnTo>
                    <a:pt x="1161" y="546"/>
                  </a:lnTo>
                  <a:lnTo>
                    <a:pt x="1149" y="563"/>
                  </a:lnTo>
                  <a:lnTo>
                    <a:pt x="1133" y="582"/>
                  </a:lnTo>
                  <a:lnTo>
                    <a:pt x="1114" y="606"/>
                  </a:lnTo>
                  <a:lnTo>
                    <a:pt x="1092" y="633"/>
                  </a:lnTo>
                  <a:lnTo>
                    <a:pt x="1068" y="663"/>
                  </a:lnTo>
                  <a:lnTo>
                    <a:pt x="1041" y="695"/>
                  </a:lnTo>
                  <a:lnTo>
                    <a:pt x="1011" y="729"/>
                  </a:lnTo>
                  <a:lnTo>
                    <a:pt x="979" y="765"/>
                  </a:lnTo>
                  <a:lnTo>
                    <a:pt x="945" y="803"/>
                  </a:lnTo>
                  <a:lnTo>
                    <a:pt x="909" y="840"/>
                  </a:lnTo>
                  <a:lnTo>
                    <a:pt x="871" y="879"/>
                  </a:lnTo>
                  <a:lnTo>
                    <a:pt x="833" y="917"/>
                  </a:lnTo>
                  <a:lnTo>
                    <a:pt x="792" y="956"/>
                  </a:lnTo>
                  <a:lnTo>
                    <a:pt x="751" y="993"/>
                  </a:lnTo>
                  <a:lnTo>
                    <a:pt x="708" y="1030"/>
                  </a:lnTo>
                  <a:lnTo>
                    <a:pt x="665" y="1064"/>
                  </a:lnTo>
                  <a:lnTo>
                    <a:pt x="621" y="1097"/>
                  </a:lnTo>
                  <a:lnTo>
                    <a:pt x="576" y="1127"/>
                  </a:lnTo>
                  <a:lnTo>
                    <a:pt x="531" y="1155"/>
                  </a:lnTo>
                  <a:lnTo>
                    <a:pt x="487" y="1179"/>
                  </a:lnTo>
                  <a:lnTo>
                    <a:pt x="442" y="1200"/>
                  </a:lnTo>
                  <a:lnTo>
                    <a:pt x="398" y="1218"/>
                  </a:lnTo>
                  <a:lnTo>
                    <a:pt x="354" y="1230"/>
                  </a:lnTo>
                  <a:lnTo>
                    <a:pt x="311" y="1239"/>
                  </a:lnTo>
                  <a:lnTo>
                    <a:pt x="269" y="1241"/>
                  </a:lnTo>
                  <a:lnTo>
                    <a:pt x="238" y="1240"/>
                  </a:lnTo>
                  <a:lnTo>
                    <a:pt x="208" y="1235"/>
                  </a:lnTo>
                  <a:lnTo>
                    <a:pt x="179" y="1227"/>
                  </a:lnTo>
                  <a:lnTo>
                    <a:pt x="151" y="1216"/>
                  </a:lnTo>
                  <a:lnTo>
                    <a:pt x="193" y="1253"/>
                  </a:lnTo>
                  <a:lnTo>
                    <a:pt x="237" y="1285"/>
                  </a:lnTo>
                  <a:lnTo>
                    <a:pt x="285" y="1313"/>
                  </a:lnTo>
                  <a:lnTo>
                    <a:pt x="335" y="1335"/>
                  </a:lnTo>
                  <a:lnTo>
                    <a:pt x="388" y="1353"/>
                  </a:lnTo>
                  <a:lnTo>
                    <a:pt x="444" y="1366"/>
                  </a:lnTo>
                  <a:lnTo>
                    <a:pt x="503" y="1373"/>
                  </a:lnTo>
                  <a:lnTo>
                    <a:pt x="564" y="1375"/>
                  </a:lnTo>
                  <a:lnTo>
                    <a:pt x="623" y="1373"/>
                  </a:lnTo>
                  <a:lnTo>
                    <a:pt x="682" y="1367"/>
                  </a:lnTo>
                  <a:lnTo>
                    <a:pt x="742" y="1357"/>
                  </a:lnTo>
                  <a:lnTo>
                    <a:pt x="801" y="1344"/>
                  </a:lnTo>
                  <a:lnTo>
                    <a:pt x="861" y="1328"/>
                  </a:lnTo>
                  <a:lnTo>
                    <a:pt x="921" y="1309"/>
                  </a:lnTo>
                  <a:lnTo>
                    <a:pt x="978" y="1289"/>
                  </a:lnTo>
                  <a:lnTo>
                    <a:pt x="1036" y="1266"/>
                  </a:lnTo>
                  <a:lnTo>
                    <a:pt x="1092" y="1242"/>
                  </a:lnTo>
                  <a:lnTo>
                    <a:pt x="1147" y="1216"/>
                  </a:lnTo>
                  <a:lnTo>
                    <a:pt x="1199" y="1190"/>
                  </a:lnTo>
                  <a:lnTo>
                    <a:pt x="1250" y="1163"/>
                  </a:lnTo>
                  <a:lnTo>
                    <a:pt x="1300" y="1136"/>
                  </a:lnTo>
                  <a:lnTo>
                    <a:pt x="1346" y="1110"/>
                  </a:lnTo>
                  <a:lnTo>
                    <a:pt x="1389" y="1084"/>
                  </a:lnTo>
                  <a:lnTo>
                    <a:pt x="1429" y="1058"/>
                  </a:lnTo>
                  <a:lnTo>
                    <a:pt x="1466" y="1034"/>
                  </a:lnTo>
                  <a:lnTo>
                    <a:pt x="1500" y="1012"/>
                  </a:lnTo>
                  <a:lnTo>
                    <a:pt x="1529" y="991"/>
                  </a:lnTo>
                  <a:lnTo>
                    <a:pt x="1555" y="973"/>
                  </a:lnTo>
                  <a:lnTo>
                    <a:pt x="1576" y="958"/>
                  </a:lnTo>
                  <a:lnTo>
                    <a:pt x="1628" y="919"/>
                  </a:lnTo>
                  <a:lnTo>
                    <a:pt x="1817" y="1107"/>
                  </a:lnTo>
                  <a:lnTo>
                    <a:pt x="1973" y="151"/>
                  </a:lnTo>
                  <a:close/>
                  <a:moveTo>
                    <a:pt x="1979" y="0"/>
                  </a:moveTo>
                  <a:lnTo>
                    <a:pt x="2007" y="4"/>
                  </a:lnTo>
                  <a:lnTo>
                    <a:pt x="2035" y="13"/>
                  </a:lnTo>
                  <a:lnTo>
                    <a:pt x="2059" y="26"/>
                  </a:lnTo>
                  <a:lnTo>
                    <a:pt x="2081" y="45"/>
                  </a:lnTo>
                  <a:lnTo>
                    <a:pt x="2099" y="67"/>
                  </a:lnTo>
                  <a:lnTo>
                    <a:pt x="2112" y="92"/>
                  </a:lnTo>
                  <a:lnTo>
                    <a:pt x="2120" y="119"/>
                  </a:lnTo>
                  <a:lnTo>
                    <a:pt x="2125" y="147"/>
                  </a:lnTo>
                  <a:lnTo>
                    <a:pt x="2123" y="175"/>
                  </a:lnTo>
                  <a:lnTo>
                    <a:pt x="1967" y="1131"/>
                  </a:lnTo>
                  <a:lnTo>
                    <a:pt x="1959" y="1158"/>
                  </a:lnTo>
                  <a:lnTo>
                    <a:pt x="1948" y="1183"/>
                  </a:lnTo>
                  <a:lnTo>
                    <a:pt x="1932" y="1204"/>
                  </a:lnTo>
                  <a:lnTo>
                    <a:pt x="1912" y="1223"/>
                  </a:lnTo>
                  <a:lnTo>
                    <a:pt x="1889" y="1239"/>
                  </a:lnTo>
                  <a:lnTo>
                    <a:pt x="1864" y="1249"/>
                  </a:lnTo>
                  <a:lnTo>
                    <a:pt x="1841" y="1255"/>
                  </a:lnTo>
                  <a:lnTo>
                    <a:pt x="1817" y="1256"/>
                  </a:lnTo>
                  <a:lnTo>
                    <a:pt x="1793" y="1255"/>
                  </a:lnTo>
                  <a:lnTo>
                    <a:pt x="1770" y="1249"/>
                  </a:lnTo>
                  <a:lnTo>
                    <a:pt x="1748" y="1241"/>
                  </a:lnTo>
                  <a:lnTo>
                    <a:pt x="1728" y="1228"/>
                  </a:lnTo>
                  <a:lnTo>
                    <a:pt x="1710" y="1213"/>
                  </a:lnTo>
                  <a:lnTo>
                    <a:pt x="1614" y="1116"/>
                  </a:lnTo>
                  <a:lnTo>
                    <a:pt x="1571" y="1145"/>
                  </a:lnTo>
                  <a:lnTo>
                    <a:pt x="1524" y="1176"/>
                  </a:lnTo>
                  <a:lnTo>
                    <a:pt x="1472" y="1209"/>
                  </a:lnTo>
                  <a:lnTo>
                    <a:pt x="1417" y="1243"/>
                  </a:lnTo>
                  <a:lnTo>
                    <a:pt x="1358" y="1277"/>
                  </a:lnTo>
                  <a:lnTo>
                    <a:pt x="1295" y="1310"/>
                  </a:lnTo>
                  <a:lnTo>
                    <a:pt x="1230" y="1344"/>
                  </a:lnTo>
                  <a:lnTo>
                    <a:pt x="1161" y="1376"/>
                  </a:lnTo>
                  <a:lnTo>
                    <a:pt x="1091" y="1407"/>
                  </a:lnTo>
                  <a:lnTo>
                    <a:pt x="1018" y="1435"/>
                  </a:lnTo>
                  <a:lnTo>
                    <a:pt x="945" y="1460"/>
                  </a:lnTo>
                  <a:lnTo>
                    <a:pt x="869" y="1483"/>
                  </a:lnTo>
                  <a:lnTo>
                    <a:pt x="793" y="1501"/>
                  </a:lnTo>
                  <a:lnTo>
                    <a:pt x="717" y="1514"/>
                  </a:lnTo>
                  <a:lnTo>
                    <a:pt x="640" y="1523"/>
                  </a:lnTo>
                  <a:lnTo>
                    <a:pt x="564" y="1526"/>
                  </a:lnTo>
                  <a:lnTo>
                    <a:pt x="496" y="1524"/>
                  </a:lnTo>
                  <a:lnTo>
                    <a:pt x="430" y="1515"/>
                  </a:lnTo>
                  <a:lnTo>
                    <a:pt x="367" y="1503"/>
                  </a:lnTo>
                  <a:lnTo>
                    <a:pt x="306" y="1485"/>
                  </a:lnTo>
                  <a:lnTo>
                    <a:pt x="249" y="1462"/>
                  </a:lnTo>
                  <a:lnTo>
                    <a:pt x="193" y="1435"/>
                  </a:lnTo>
                  <a:lnTo>
                    <a:pt x="141" y="1402"/>
                  </a:lnTo>
                  <a:lnTo>
                    <a:pt x="91" y="1365"/>
                  </a:lnTo>
                  <a:lnTo>
                    <a:pt x="44" y="1322"/>
                  </a:lnTo>
                  <a:lnTo>
                    <a:pt x="27" y="1301"/>
                  </a:lnTo>
                  <a:lnTo>
                    <a:pt x="14" y="1278"/>
                  </a:lnTo>
                  <a:lnTo>
                    <a:pt x="5" y="1254"/>
                  </a:lnTo>
                  <a:lnTo>
                    <a:pt x="0" y="1229"/>
                  </a:lnTo>
                  <a:lnTo>
                    <a:pt x="0" y="1203"/>
                  </a:lnTo>
                  <a:lnTo>
                    <a:pt x="5" y="1177"/>
                  </a:lnTo>
                  <a:lnTo>
                    <a:pt x="14" y="1152"/>
                  </a:lnTo>
                  <a:lnTo>
                    <a:pt x="28" y="1129"/>
                  </a:lnTo>
                  <a:lnTo>
                    <a:pt x="44" y="1110"/>
                  </a:lnTo>
                  <a:lnTo>
                    <a:pt x="65" y="1093"/>
                  </a:lnTo>
                  <a:lnTo>
                    <a:pt x="87" y="1081"/>
                  </a:lnTo>
                  <a:lnTo>
                    <a:pt x="112" y="1071"/>
                  </a:lnTo>
                  <a:lnTo>
                    <a:pt x="138" y="1067"/>
                  </a:lnTo>
                  <a:lnTo>
                    <a:pt x="165" y="1066"/>
                  </a:lnTo>
                  <a:lnTo>
                    <a:pt x="190" y="1070"/>
                  </a:lnTo>
                  <a:lnTo>
                    <a:pt x="215" y="1080"/>
                  </a:lnTo>
                  <a:lnTo>
                    <a:pt x="232" y="1086"/>
                  </a:lnTo>
                  <a:lnTo>
                    <a:pt x="250" y="1089"/>
                  </a:lnTo>
                  <a:lnTo>
                    <a:pt x="269" y="1090"/>
                  </a:lnTo>
                  <a:lnTo>
                    <a:pt x="302" y="1088"/>
                  </a:lnTo>
                  <a:lnTo>
                    <a:pt x="336" y="1080"/>
                  </a:lnTo>
                  <a:lnTo>
                    <a:pt x="372" y="1067"/>
                  </a:lnTo>
                  <a:lnTo>
                    <a:pt x="411" y="1050"/>
                  </a:lnTo>
                  <a:lnTo>
                    <a:pt x="451" y="1029"/>
                  </a:lnTo>
                  <a:lnTo>
                    <a:pt x="491" y="1004"/>
                  </a:lnTo>
                  <a:lnTo>
                    <a:pt x="533" y="975"/>
                  </a:lnTo>
                  <a:lnTo>
                    <a:pt x="576" y="942"/>
                  </a:lnTo>
                  <a:lnTo>
                    <a:pt x="619" y="908"/>
                  </a:lnTo>
                  <a:lnTo>
                    <a:pt x="663" y="869"/>
                  </a:lnTo>
                  <a:lnTo>
                    <a:pt x="707" y="830"/>
                  </a:lnTo>
                  <a:lnTo>
                    <a:pt x="750" y="787"/>
                  </a:lnTo>
                  <a:lnTo>
                    <a:pt x="794" y="744"/>
                  </a:lnTo>
                  <a:lnTo>
                    <a:pt x="837" y="698"/>
                  </a:lnTo>
                  <a:lnTo>
                    <a:pt x="879" y="651"/>
                  </a:lnTo>
                  <a:lnTo>
                    <a:pt x="921" y="603"/>
                  </a:lnTo>
                  <a:lnTo>
                    <a:pt x="960" y="555"/>
                  </a:lnTo>
                  <a:lnTo>
                    <a:pt x="1000" y="508"/>
                  </a:lnTo>
                  <a:lnTo>
                    <a:pt x="904" y="412"/>
                  </a:lnTo>
                  <a:lnTo>
                    <a:pt x="886" y="391"/>
                  </a:lnTo>
                  <a:lnTo>
                    <a:pt x="873" y="367"/>
                  </a:lnTo>
                  <a:lnTo>
                    <a:pt x="864" y="341"/>
                  </a:lnTo>
                  <a:lnTo>
                    <a:pt x="860" y="314"/>
                  </a:lnTo>
                  <a:lnTo>
                    <a:pt x="861" y="287"/>
                  </a:lnTo>
                  <a:lnTo>
                    <a:pt x="867" y="259"/>
                  </a:lnTo>
                  <a:lnTo>
                    <a:pt x="878" y="234"/>
                  </a:lnTo>
                  <a:lnTo>
                    <a:pt x="893" y="211"/>
                  </a:lnTo>
                  <a:lnTo>
                    <a:pt x="912" y="191"/>
                  </a:lnTo>
                  <a:lnTo>
                    <a:pt x="934" y="176"/>
                  </a:lnTo>
                  <a:lnTo>
                    <a:pt x="959" y="164"/>
                  </a:lnTo>
                  <a:lnTo>
                    <a:pt x="987" y="157"/>
                  </a:lnTo>
                  <a:lnTo>
                    <a:pt x="1949" y="2"/>
                  </a:lnTo>
                  <a:lnTo>
                    <a:pt x="197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61" name="Google Shape;11061;p24"/>
          <p:cNvGrpSpPr/>
          <p:nvPr/>
        </p:nvGrpSpPr>
        <p:grpSpPr>
          <a:xfrm>
            <a:off x="7674804" y="7557945"/>
            <a:ext cx="767879" cy="551164"/>
            <a:chOff x="4283" y="2577"/>
            <a:chExt cx="3134" cy="2250"/>
          </a:xfrm>
        </p:grpSpPr>
        <p:sp>
          <p:nvSpPr>
            <p:cNvPr id="11062" name="Google Shape;11062;p24"/>
            <p:cNvSpPr/>
            <p:nvPr/>
          </p:nvSpPr>
          <p:spPr>
            <a:xfrm>
              <a:off x="4718" y="2723"/>
              <a:ext cx="959" cy="1277"/>
            </a:xfrm>
            <a:custGeom>
              <a:rect b="b" l="l" r="r" t="t"/>
              <a:pathLst>
                <a:path extrusionOk="0" h="2554" w="1917">
                  <a:moveTo>
                    <a:pt x="983" y="0"/>
                  </a:moveTo>
                  <a:lnTo>
                    <a:pt x="1061" y="4"/>
                  </a:lnTo>
                  <a:lnTo>
                    <a:pt x="1134" y="13"/>
                  </a:lnTo>
                  <a:lnTo>
                    <a:pt x="1198" y="29"/>
                  </a:lnTo>
                  <a:lnTo>
                    <a:pt x="1259" y="49"/>
                  </a:lnTo>
                  <a:lnTo>
                    <a:pt x="1314" y="74"/>
                  </a:lnTo>
                  <a:lnTo>
                    <a:pt x="1364" y="101"/>
                  </a:lnTo>
                  <a:lnTo>
                    <a:pt x="1415" y="131"/>
                  </a:lnTo>
                  <a:lnTo>
                    <a:pt x="1459" y="164"/>
                  </a:lnTo>
                  <a:lnTo>
                    <a:pt x="1495" y="196"/>
                  </a:lnTo>
                  <a:lnTo>
                    <a:pt x="1525" y="224"/>
                  </a:lnTo>
                  <a:lnTo>
                    <a:pt x="1548" y="253"/>
                  </a:lnTo>
                  <a:lnTo>
                    <a:pt x="1567" y="276"/>
                  </a:lnTo>
                  <a:lnTo>
                    <a:pt x="1579" y="295"/>
                  </a:lnTo>
                  <a:lnTo>
                    <a:pt x="1586" y="306"/>
                  </a:lnTo>
                  <a:lnTo>
                    <a:pt x="1588" y="310"/>
                  </a:lnTo>
                  <a:lnTo>
                    <a:pt x="1590" y="310"/>
                  </a:lnTo>
                  <a:lnTo>
                    <a:pt x="1598" y="312"/>
                  </a:lnTo>
                  <a:lnTo>
                    <a:pt x="1605" y="314"/>
                  </a:lnTo>
                  <a:lnTo>
                    <a:pt x="1619" y="316"/>
                  </a:lnTo>
                  <a:lnTo>
                    <a:pt x="1634" y="321"/>
                  </a:lnTo>
                  <a:lnTo>
                    <a:pt x="1649" y="329"/>
                  </a:lnTo>
                  <a:lnTo>
                    <a:pt x="1668" y="338"/>
                  </a:lnTo>
                  <a:lnTo>
                    <a:pt x="1687" y="350"/>
                  </a:lnTo>
                  <a:lnTo>
                    <a:pt x="1708" y="365"/>
                  </a:lnTo>
                  <a:lnTo>
                    <a:pt x="1729" y="384"/>
                  </a:lnTo>
                  <a:lnTo>
                    <a:pt x="1750" y="407"/>
                  </a:lnTo>
                  <a:lnTo>
                    <a:pt x="1771" y="432"/>
                  </a:lnTo>
                  <a:lnTo>
                    <a:pt x="1790" y="464"/>
                  </a:lnTo>
                  <a:lnTo>
                    <a:pt x="1807" y="500"/>
                  </a:lnTo>
                  <a:lnTo>
                    <a:pt x="1824" y="540"/>
                  </a:lnTo>
                  <a:lnTo>
                    <a:pt x="1837" y="588"/>
                  </a:lnTo>
                  <a:lnTo>
                    <a:pt x="1849" y="639"/>
                  </a:lnTo>
                  <a:lnTo>
                    <a:pt x="1856" y="698"/>
                  </a:lnTo>
                  <a:lnTo>
                    <a:pt x="1862" y="762"/>
                  </a:lnTo>
                  <a:lnTo>
                    <a:pt x="1862" y="835"/>
                  </a:lnTo>
                  <a:lnTo>
                    <a:pt x="1858" y="915"/>
                  </a:lnTo>
                  <a:lnTo>
                    <a:pt x="1851" y="1002"/>
                  </a:lnTo>
                  <a:lnTo>
                    <a:pt x="1835" y="1097"/>
                  </a:lnTo>
                  <a:lnTo>
                    <a:pt x="1822" y="1156"/>
                  </a:lnTo>
                  <a:lnTo>
                    <a:pt x="1805" y="1217"/>
                  </a:lnTo>
                  <a:lnTo>
                    <a:pt x="1822" y="1217"/>
                  </a:lnTo>
                  <a:lnTo>
                    <a:pt x="1839" y="1217"/>
                  </a:lnTo>
                  <a:lnTo>
                    <a:pt x="1856" y="1223"/>
                  </a:lnTo>
                  <a:lnTo>
                    <a:pt x="1872" y="1230"/>
                  </a:lnTo>
                  <a:lnTo>
                    <a:pt x="1885" y="1242"/>
                  </a:lnTo>
                  <a:lnTo>
                    <a:pt x="1898" y="1259"/>
                  </a:lnTo>
                  <a:lnTo>
                    <a:pt x="1908" y="1280"/>
                  </a:lnTo>
                  <a:lnTo>
                    <a:pt x="1913" y="1306"/>
                  </a:lnTo>
                  <a:lnTo>
                    <a:pt x="1917" y="1340"/>
                  </a:lnTo>
                  <a:lnTo>
                    <a:pt x="1915" y="1380"/>
                  </a:lnTo>
                  <a:lnTo>
                    <a:pt x="1910" y="1428"/>
                  </a:lnTo>
                  <a:lnTo>
                    <a:pt x="1900" y="1483"/>
                  </a:lnTo>
                  <a:lnTo>
                    <a:pt x="1883" y="1546"/>
                  </a:lnTo>
                  <a:lnTo>
                    <a:pt x="1860" y="1620"/>
                  </a:lnTo>
                  <a:lnTo>
                    <a:pt x="1839" y="1679"/>
                  </a:lnTo>
                  <a:lnTo>
                    <a:pt x="1816" y="1726"/>
                  </a:lnTo>
                  <a:lnTo>
                    <a:pt x="1795" y="1765"/>
                  </a:lnTo>
                  <a:lnTo>
                    <a:pt x="1776" y="1791"/>
                  </a:lnTo>
                  <a:lnTo>
                    <a:pt x="1757" y="1808"/>
                  </a:lnTo>
                  <a:lnTo>
                    <a:pt x="1740" y="1820"/>
                  </a:lnTo>
                  <a:lnTo>
                    <a:pt x="1723" y="1823"/>
                  </a:lnTo>
                  <a:lnTo>
                    <a:pt x="1710" y="1888"/>
                  </a:lnTo>
                  <a:lnTo>
                    <a:pt x="1691" y="1957"/>
                  </a:lnTo>
                  <a:lnTo>
                    <a:pt x="1664" y="2023"/>
                  </a:lnTo>
                  <a:lnTo>
                    <a:pt x="1632" y="2092"/>
                  </a:lnTo>
                  <a:lnTo>
                    <a:pt x="1592" y="2158"/>
                  </a:lnTo>
                  <a:lnTo>
                    <a:pt x="1548" y="2223"/>
                  </a:lnTo>
                  <a:lnTo>
                    <a:pt x="1497" y="2284"/>
                  </a:lnTo>
                  <a:lnTo>
                    <a:pt x="1440" y="2343"/>
                  </a:lnTo>
                  <a:lnTo>
                    <a:pt x="1379" y="2396"/>
                  </a:lnTo>
                  <a:lnTo>
                    <a:pt x="1312" y="2443"/>
                  </a:lnTo>
                  <a:lnTo>
                    <a:pt x="1240" y="2483"/>
                  </a:lnTo>
                  <a:lnTo>
                    <a:pt x="1162" y="2517"/>
                  </a:lnTo>
                  <a:lnTo>
                    <a:pt x="1096" y="2536"/>
                  </a:lnTo>
                  <a:lnTo>
                    <a:pt x="1027" y="2550"/>
                  </a:lnTo>
                  <a:lnTo>
                    <a:pt x="957" y="2554"/>
                  </a:lnTo>
                  <a:lnTo>
                    <a:pt x="888" y="2550"/>
                  </a:lnTo>
                  <a:lnTo>
                    <a:pt x="820" y="2536"/>
                  </a:lnTo>
                  <a:lnTo>
                    <a:pt x="753" y="2517"/>
                  </a:lnTo>
                  <a:lnTo>
                    <a:pt x="673" y="2485"/>
                  </a:lnTo>
                  <a:lnTo>
                    <a:pt x="601" y="2445"/>
                  </a:lnTo>
                  <a:lnTo>
                    <a:pt x="535" y="2398"/>
                  </a:lnTo>
                  <a:lnTo>
                    <a:pt x="472" y="2344"/>
                  </a:lnTo>
                  <a:lnTo>
                    <a:pt x="417" y="2285"/>
                  </a:lnTo>
                  <a:lnTo>
                    <a:pt x="365" y="2225"/>
                  </a:lnTo>
                  <a:lnTo>
                    <a:pt x="322" y="2160"/>
                  </a:lnTo>
                  <a:lnTo>
                    <a:pt x="284" y="2093"/>
                  </a:lnTo>
                  <a:lnTo>
                    <a:pt x="251" y="2025"/>
                  </a:lnTo>
                  <a:lnTo>
                    <a:pt x="226" y="1957"/>
                  </a:lnTo>
                  <a:lnTo>
                    <a:pt x="206" y="1890"/>
                  </a:lnTo>
                  <a:lnTo>
                    <a:pt x="192" y="1825"/>
                  </a:lnTo>
                  <a:lnTo>
                    <a:pt x="177" y="1822"/>
                  </a:lnTo>
                  <a:lnTo>
                    <a:pt x="158" y="1810"/>
                  </a:lnTo>
                  <a:lnTo>
                    <a:pt x="139" y="1793"/>
                  </a:lnTo>
                  <a:lnTo>
                    <a:pt x="120" y="1766"/>
                  </a:lnTo>
                  <a:lnTo>
                    <a:pt x="99" y="1728"/>
                  </a:lnTo>
                  <a:lnTo>
                    <a:pt x="78" y="1681"/>
                  </a:lnTo>
                  <a:lnTo>
                    <a:pt x="57" y="1620"/>
                  </a:lnTo>
                  <a:lnTo>
                    <a:pt x="34" y="1546"/>
                  </a:lnTo>
                  <a:lnTo>
                    <a:pt x="17" y="1483"/>
                  </a:lnTo>
                  <a:lnTo>
                    <a:pt x="8" y="1428"/>
                  </a:lnTo>
                  <a:lnTo>
                    <a:pt x="2" y="1380"/>
                  </a:lnTo>
                  <a:lnTo>
                    <a:pt x="0" y="1340"/>
                  </a:lnTo>
                  <a:lnTo>
                    <a:pt x="4" y="1308"/>
                  </a:lnTo>
                  <a:lnTo>
                    <a:pt x="10" y="1280"/>
                  </a:lnTo>
                  <a:lnTo>
                    <a:pt x="19" y="1259"/>
                  </a:lnTo>
                  <a:lnTo>
                    <a:pt x="32" y="1244"/>
                  </a:lnTo>
                  <a:lnTo>
                    <a:pt x="46" y="1230"/>
                  </a:lnTo>
                  <a:lnTo>
                    <a:pt x="63" y="1223"/>
                  </a:lnTo>
                  <a:lnTo>
                    <a:pt x="78" y="1219"/>
                  </a:lnTo>
                  <a:lnTo>
                    <a:pt x="95" y="1217"/>
                  </a:lnTo>
                  <a:lnTo>
                    <a:pt x="114" y="1217"/>
                  </a:lnTo>
                  <a:lnTo>
                    <a:pt x="95" y="1156"/>
                  </a:lnTo>
                  <a:lnTo>
                    <a:pt x="82" y="1097"/>
                  </a:lnTo>
                  <a:lnTo>
                    <a:pt x="69" y="1015"/>
                  </a:lnTo>
                  <a:lnTo>
                    <a:pt x="61" y="935"/>
                  </a:lnTo>
                  <a:lnTo>
                    <a:pt x="59" y="859"/>
                  </a:lnTo>
                  <a:lnTo>
                    <a:pt x="65" y="783"/>
                  </a:lnTo>
                  <a:lnTo>
                    <a:pt x="80" y="709"/>
                  </a:lnTo>
                  <a:lnTo>
                    <a:pt x="103" y="631"/>
                  </a:lnTo>
                  <a:lnTo>
                    <a:pt x="133" y="557"/>
                  </a:lnTo>
                  <a:lnTo>
                    <a:pt x="169" y="489"/>
                  </a:lnTo>
                  <a:lnTo>
                    <a:pt x="211" y="426"/>
                  </a:lnTo>
                  <a:lnTo>
                    <a:pt x="257" y="367"/>
                  </a:lnTo>
                  <a:lnTo>
                    <a:pt x="306" y="314"/>
                  </a:lnTo>
                  <a:lnTo>
                    <a:pt x="371" y="251"/>
                  </a:lnTo>
                  <a:lnTo>
                    <a:pt x="441" y="192"/>
                  </a:lnTo>
                  <a:lnTo>
                    <a:pt x="514" y="141"/>
                  </a:lnTo>
                  <a:lnTo>
                    <a:pt x="576" y="101"/>
                  </a:lnTo>
                  <a:lnTo>
                    <a:pt x="645" y="67"/>
                  </a:lnTo>
                  <a:lnTo>
                    <a:pt x="717" y="38"/>
                  </a:lnTo>
                  <a:lnTo>
                    <a:pt x="776" y="21"/>
                  </a:lnTo>
                  <a:lnTo>
                    <a:pt x="837" y="10"/>
                  </a:lnTo>
                  <a:lnTo>
                    <a:pt x="902" y="4"/>
                  </a:lnTo>
                  <a:lnTo>
                    <a:pt x="98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3" name="Google Shape;11063;p24"/>
            <p:cNvSpPr/>
            <p:nvPr/>
          </p:nvSpPr>
          <p:spPr>
            <a:xfrm>
              <a:off x="4283" y="3981"/>
              <a:ext cx="1831" cy="845"/>
            </a:xfrm>
            <a:custGeom>
              <a:rect b="b" l="l" r="r" t="t"/>
              <a:pathLst>
                <a:path extrusionOk="0" h="1691" w="3661">
                  <a:moveTo>
                    <a:pt x="1189" y="0"/>
                  </a:moveTo>
                  <a:lnTo>
                    <a:pt x="1531" y="1090"/>
                  </a:lnTo>
                  <a:lnTo>
                    <a:pt x="1579" y="1240"/>
                  </a:lnTo>
                  <a:lnTo>
                    <a:pt x="1733" y="801"/>
                  </a:lnTo>
                  <a:lnTo>
                    <a:pt x="1689" y="736"/>
                  </a:lnTo>
                  <a:lnTo>
                    <a:pt x="1653" y="677"/>
                  </a:lnTo>
                  <a:lnTo>
                    <a:pt x="1626" y="624"/>
                  </a:lnTo>
                  <a:lnTo>
                    <a:pt x="1607" y="575"/>
                  </a:lnTo>
                  <a:lnTo>
                    <a:pt x="1594" y="531"/>
                  </a:lnTo>
                  <a:lnTo>
                    <a:pt x="1586" y="493"/>
                  </a:lnTo>
                  <a:lnTo>
                    <a:pt x="1584" y="459"/>
                  </a:lnTo>
                  <a:lnTo>
                    <a:pt x="1588" y="426"/>
                  </a:lnTo>
                  <a:lnTo>
                    <a:pt x="1596" y="400"/>
                  </a:lnTo>
                  <a:lnTo>
                    <a:pt x="1607" y="377"/>
                  </a:lnTo>
                  <a:lnTo>
                    <a:pt x="1622" y="356"/>
                  </a:lnTo>
                  <a:lnTo>
                    <a:pt x="1639" y="339"/>
                  </a:lnTo>
                  <a:lnTo>
                    <a:pt x="1658" y="326"/>
                  </a:lnTo>
                  <a:lnTo>
                    <a:pt x="1679" y="314"/>
                  </a:lnTo>
                  <a:lnTo>
                    <a:pt x="1700" y="305"/>
                  </a:lnTo>
                  <a:lnTo>
                    <a:pt x="1723" y="297"/>
                  </a:lnTo>
                  <a:lnTo>
                    <a:pt x="1744" y="291"/>
                  </a:lnTo>
                  <a:lnTo>
                    <a:pt x="1765" y="288"/>
                  </a:lnTo>
                  <a:lnTo>
                    <a:pt x="1784" y="286"/>
                  </a:lnTo>
                  <a:lnTo>
                    <a:pt x="1801" y="284"/>
                  </a:lnTo>
                  <a:lnTo>
                    <a:pt x="1816" y="284"/>
                  </a:lnTo>
                  <a:lnTo>
                    <a:pt x="1826" y="282"/>
                  </a:lnTo>
                  <a:lnTo>
                    <a:pt x="1831" y="282"/>
                  </a:lnTo>
                  <a:lnTo>
                    <a:pt x="1843" y="284"/>
                  </a:lnTo>
                  <a:lnTo>
                    <a:pt x="1856" y="284"/>
                  </a:lnTo>
                  <a:lnTo>
                    <a:pt x="1873" y="286"/>
                  </a:lnTo>
                  <a:lnTo>
                    <a:pt x="1892" y="288"/>
                  </a:lnTo>
                  <a:lnTo>
                    <a:pt x="1913" y="291"/>
                  </a:lnTo>
                  <a:lnTo>
                    <a:pt x="1934" y="297"/>
                  </a:lnTo>
                  <a:lnTo>
                    <a:pt x="1957" y="305"/>
                  </a:lnTo>
                  <a:lnTo>
                    <a:pt x="1978" y="314"/>
                  </a:lnTo>
                  <a:lnTo>
                    <a:pt x="1999" y="326"/>
                  </a:lnTo>
                  <a:lnTo>
                    <a:pt x="2020" y="339"/>
                  </a:lnTo>
                  <a:lnTo>
                    <a:pt x="2037" y="356"/>
                  </a:lnTo>
                  <a:lnTo>
                    <a:pt x="2050" y="377"/>
                  </a:lnTo>
                  <a:lnTo>
                    <a:pt x="2063" y="400"/>
                  </a:lnTo>
                  <a:lnTo>
                    <a:pt x="2071" y="426"/>
                  </a:lnTo>
                  <a:lnTo>
                    <a:pt x="2073" y="457"/>
                  </a:lnTo>
                  <a:lnTo>
                    <a:pt x="2073" y="493"/>
                  </a:lnTo>
                  <a:lnTo>
                    <a:pt x="2065" y="531"/>
                  </a:lnTo>
                  <a:lnTo>
                    <a:pt x="2052" y="575"/>
                  </a:lnTo>
                  <a:lnTo>
                    <a:pt x="2031" y="624"/>
                  </a:lnTo>
                  <a:lnTo>
                    <a:pt x="2005" y="677"/>
                  </a:lnTo>
                  <a:lnTo>
                    <a:pt x="1968" y="736"/>
                  </a:lnTo>
                  <a:lnTo>
                    <a:pt x="1925" y="801"/>
                  </a:lnTo>
                  <a:lnTo>
                    <a:pt x="2081" y="1240"/>
                  </a:lnTo>
                  <a:lnTo>
                    <a:pt x="2128" y="1090"/>
                  </a:lnTo>
                  <a:lnTo>
                    <a:pt x="2472" y="0"/>
                  </a:lnTo>
                  <a:lnTo>
                    <a:pt x="2476" y="2"/>
                  </a:lnTo>
                  <a:lnTo>
                    <a:pt x="2488" y="10"/>
                  </a:lnTo>
                  <a:lnTo>
                    <a:pt x="2508" y="21"/>
                  </a:lnTo>
                  <a:lnTo>
                    <a:pt x="2535" y="38"/>
                  </a:lnTo>
                  <a:lnTo>
                    <a:pt x="2571" y="59"/>
                  </a:lnTo>
                  <a:lnTo>
                    <a:pt x="2613" y="82"/>
                  </a:lnTo>
                  <a:lnTo>
                    <a:pt x="2663" y="109"/>
                  </a:lnTo>
                  <a:lnTo>
                    <a:pt x="2718" y="137"/>
                  </a:lnTo>
                  <a:lnTo>
                    <a:pt x="2780" y="170"/>
                  </a:lnTo>
                  <a:lnTo>
                    <a:pt x="2851" y="202"/>
                  </a:lnTo>
                  <a:lnTo>
                    <a:pt x="2927" y="236"/>
                  </a:lnTo>
                  <a:lnTo>
                    <a:pt x="3007" y="272"/>
                  </a:lnTo>
                  <a:lnTo>
                    <a:pt x="3094" y="308"/>
                  </a:lnTo>
                  <a:lnTo>
                    <a:pt x="3187" y="345"/>
                  </a:lnTo>
                  <a:lnTo>
                    <a:pt x="3265" y="377"/>
                  </a:lnTo>
                  <a:lnTo>
                    <a:pt x="3334" y="413"/>
                  </a:lnTo>
                  <a:lnTo>
                    <a:pt x="3393" y="455"/>
                  </a:lnTo>
                  <a:lnTo>
                    <a:pt x="3446" y="501"/>
                  </a:lnTo>
                  <a:lnTo>
                    <a:pt x="3490" y="550"/>
                  </a:lnTo>
                  <a:lnTo>
                    <a:pt x="3528" y="605"/>
                  </a:lnTo>
                  <a:lnTo>
                    <a:pt x="3558" y="664"/>
                  </a:lnTo>
                  <a:lnTo>
                    <a:pt x="3585" y="731"/>
                  </a:lnTo>
                  <a:lnTo>
                    <a:pt x="3606" y="801"/>
                  </a:lnTo>
                  <a:lnTo>
                    <a:pt x="3621" y="875"/>
                  </a:lnTo>
                  <a:lnTo>
                    <a:pt x="3634" y="957"/>
                  </a:lnTo>
                  <a:lnTo>
                    <a:pt x="3644" y="1044"/>
                  </a:lnTo>
                  <a:lnTo>
                    <a:pt x="3650" y="1136"/>
                  </a:lnTo>
                  <a:lnTo>
                    <a:pt x="3653" y="1234"/>
                  </a:lnTo>
                  <a:lnTo>
                    <a:pt x="3657" y="1339"/>
                  </a:lnTo>
                  <a:lnTo>
                    <a:pt x="3657" y="1449"/>
                  </a:lnTo>
                  <a:lnTo>
                    <a:pt x="3659" y="1567"/>
                  </a:lnTo>
                  <a:lnTo>
                    <a:pt x="3661" y="1691"/>
                  </a:lnTo>
                  <a:lnTo>
                    <a:pt x="0" y="1691"/>
                  </a:lnTo>
                  <a:lnTo>
                    <a:pt x="2" y="1567"/>
                  </a:lnTo>
                  <a:lnTo>
                    <a:pt x="2" y="1449"/>
                  </a:lnTo>
                  <a:lnTo>
                    <a:pt x="4" y="1339"/>
                  </a:lnTo>
                  <a:lnTo>
                    <a:pt x="8" y="1234"/>
                  </a:lnTo>
                  <a:lnTo>
                    <a:pt x="11" y="1136"/>
                  </a:lnTo>
                  <a:lnTo>
                    <a:pt x="17" y="1044"/>
                  </a:lnTo>
                  <a:lnTo>
                    <a:pt x="27" y="957"/>
                  </a:lnTo>
                  <a:lnTo>
                    <a:pt x="38" y="875"/>
                  </a:lnTo>
                  <a:lnTo>
                    <a:pt x="55" y="801"/>
                  </a:lnTo>
                  <a:lnTo>
                    <a:pt x="76" y="731"/>
                  </a:lnTo>
                  <a:lnTo>
                    <a:pt x="103" y="664"/>
                  </a:lnTo>
                  <a:lnTo>
                    <a:pt x="133" y="605"/>
                  </a:lnTo>
                  <a:lnTo>
                    <a:pt x="171" y="550"/>
                  </a:lnTo>
                  <a:lnTo>
                    <a:pt x="215" y="501"/>
                  </a:lnTo>
                  <a:lnTo>
                    <a:pt x="266" y="455"/>
                  </a:lnTo>
                  <a:lnTo>
                    <a:pt x="327" y="413"/>
                  </a:lnTo>
                  <a:lnTo>
                    <a:pt x="396" y="377"/>
                  </a:lnTo>
                  <a:lnTo>
                    <a:pt x="474" y="345"/>
                  </a:lnTo>
                  <a:lnTo>
                    <a:pt x="567" y="308"/>
                  </a:lnTo>
                  <a:lnTo>
                    <a:pt x="654" y="272"/>
                  </a:lnTo>
                  <a:lnTo>
                    <a:pt x="736" y="236"/>
                  </a:lnTo>
                  <a:lnTo>
                    <a:pt x="810" y="202"/>
                  </a:lnTo>
                  <a:lnTo>
                    <a:pt x="881" y="170"/>
                  </a:lnTo>
                  <a:lnTo>
                    <a:pt x="943" y="137"/>
                  </a:lnTo>
                  <a:lnTo>
                    <a:pt x="998" y="109"/>
                  </a:lnTo>
                  <a:lnTo>
                    <a:pt x="1048" y="82"/>
                  </a:lnTo>
                  <a:lnTo>
                    <a:pt x="1090" y="59"/>
                  </a:lnTo>
                  <a:lnTo>
                    <a:pt x="1126" y="38"/>
                  </a:lnTo>
                  <a:lnTo>
                    <a:pt x="1153" y="21"/>
                  </a:lnTo>
                  <a:lnTo>
                    <a:pt x="1172" y="10"/>
                  </a:lnTo>
                  <a:lnTo>
                    <a:pt x="1185" y="2"/>
                  </a:lnTo>
                  <a:lnTo>
                    <a:pt x="118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4" name="Google Shape;11064;p24"/>
            <p:cNvSpPr/>
            <p:nvPr/>
          </p:nvSpPr>
          <p:spPr>
            <a:xfrm>
              <a:off x="5653" y="3148"/>
              <a:ext cx="841" cy="828"/>
            </a:xfrm>
            <a:custGeom>
              <a:rect b="b" l="l" r="r" t="t"/>
              <a:pathLst>
                <a:path extrusionOk="0" h="1656" w="1681">
                  <a:moveTo>
                    <a:pt x="1150" y="0"/>
                  </a:moveTo>
                  <a:lnTo>
                    <a:pt x="1259" y="6"/>
                  </a:lnTo>
                  <a:lnTo>
                    <a:pt x="1367" y="19"/>
                  </a:lnTo>
                  <a:lnTo>
                    <a:pt x="1473" y="44"/>
                  </a:lnTo>
                  <a:lnTo>
                    <a:pt x="1578" y="78"/>
                  </a:lnTo>
                  <a:lnTo>
                    <a:pt x="1681" y="122"/>
                  </a:lnTo>
                  <a:lnTo>
                    <a:pt x="1356" y="447"/>
                  </a:lnTo>
                  <a:lnTo>
                    <a:pt x="1272" y="430"/>
                  </a:lnTo>
                  <a:lnTo>
                    <a:pt x="1186" y="420"/>
                  </a:lnTo>
                  <a:lnTo>
                    <a:pt x="1101" y="418"/>
                  </a:lnTo>
                  <a:lnTo>
                    <a:pt x="1015" y="428"/>
                  </a:lnTo>
                  <a:lnTo>
                    <a:pt x="931" y="445"/>
                  </a:lnTo>
                  <a:lnTo>
                    <a:pt x="850" y="469"/>
                  </a:lnTo>
                  <a:lnTo>
                    <a:pt x="770" y="504"/>
                  </a:lnTo>
                  <a:lnTo>
                    <a:pt x="692" y="547"/>
                  </a:lnTo>
                  <a:lnTo>
                    <a:pt x="620" y="601"/>
                  </a:lnTo>
                  <a:lnTo>
                    <a:pt x="551" y="662"/>
                  </a:lnTo>
                  <a:lnTo>
                    <a:pt x="488" y="732"/>
                  </a:lnTo>
                  <a:lnTo>
                    <a:pt x="435" y="806"/>
                  </a:lnTo>
                  <a:lnTo>
                    <a:pt x="391" y="886"/>
                  </a:lnTo>
                  <a:lnTo>
                    <a:pt x="357" y="968"/>
                  </a:lnTo>
                  <a:lnTo>
                    <a:pt x="332" y="1053"/>
                  </a:lnTo>
                  <a:lnTo>
                    <a:pt x="315" y="1141"/>
                  </a:lnTo>
                  <a:lnTo>
                    <a:pt x="310" y="1228"/>
                  </a:lnTo>
                  <a:lnTo>
                    <a:pt x="311" y="1317"/>
                  </a:lnTo>
                  <a:lnTo>
                    <a:pt x="323" y="1405"/>
                  </a:lnTo>
                  <a:lnTo>
                    <a:pt x="346" y="1491"/>
                  </a:lnTo>
                  <a:lnTo>
                    <a:pt x="376" y="1574"/>
                  </a:lnTo>
                  <a:lnTo>
                    <a:pt x="416" y="1656"/>
                  </a:lnTo>
                  <a:lnTo>
                    <a:pt x="327" y="1618"/>
                  </a:lnTo>
                  <a:lnTo>
                    <a:pt x="245" y="1580"/>
                  </a:lnTo>
                  <a:lnTo>
                    <a:pt x="171" y="1544"/>
                  </a:lnTo>
                  <a:lnTo>
                    <a:pt x="106" y="1511"/>
                  </a:lnTo>
                  <a:lnTo>
                    <a:pt x="49" y="1481"/>
                  </a:lnTo>
                  <a:lnTo>
                    <a:pt x="0" y="1456"/>
                  </a:lnTo>
                  <a:lnTo>
                    <a:pt x="34" y="1382"/>
                  </a:lnTo>
                  <a:lnTo>
                    <a:pt x="66" y="1306"/>
                  </a:lnTo>
                  <a:lnTo>
                    <a:pt x="93" y="1224"/>
                  </a:lnTo>
                  <a:lnTo>
                    <a:pt x="129" y="1192"/>
                  </a:lnTo>
                  <a:lnTo>
                    <a:pt x="163" y="1154"/>
                  </a:lnTo>
                  <a:lnTo>
                    <a:pt x="197" y="1108"/>
                  </a:lnTo>
                  <a:lnTo>
                    <a:pt x="233" y="1046"/>
                  </a:lnTo>
                  <a:lnTo>
                    <a:pt x="268" y="973"/>
                  </a:lnTo>
                  <a:lnTo>
                    <a:pt x="298" y="890"/>
                  </a:lnTo>
                  <a:lnTo>
                    <a:pt x="329" y="793"/>
                  </a:lnTo>
                  <a:lnTo>
                    <a:pt x="349" y="717"/>
                  </a:lnTo>
                  <a:lnTo>
                    <a:pt x="363" y="646"/>
                  </a:lnTo>
                  <a:lnTo>
                    <a:pt x="372" y="580"/>
                  </a:lnTo>
                  <a:lnTo>
                    <a:pt x="376" y="519"/>
                  </a:lnTo>
                  <a:lnTo>
                    <a:pt x="374" y="460"/>
                  </a:lnTo>
                  <a:lnTo>
                    <a:pt x="368" y="407"/>
                  </a:lnTo>
                  <a:lnTo>
                    <a:pt x="353" y="348"/>
                  </a:lnTo>
                  <a:lnTo>
                    <a:pt x="332" y="293"/>
                  </a:lnTo>
                  <a:lnTo>
                    <a:pt x="424" y="224"/>
                  </a:lnTo>
                  <a:lnTo>
                    <a:pt x="519" y="163"/>
                  </a:lnTo>
                  <a:lnTo>
                    <a:pt x="620" y="112"/>
                  </a:lnTo>
                  <a:lnTo>
                    <a:pt x="720" y="70"/>
                  </a:lnTo>
                  <a:lnTo>
                    <a:pt x="827" y="38"/>
                  </a:lnTo>
                  <a:lnTo>
                    <a:pt x="933" y="15"/>
                  </a:lnTo>
                  <a:lnTo>
                    <a:pt x="1042" y="4"/>
                  </a:lnTo>
                  <a:lnTo>
                    <a:pt x="115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5" name="Google Shape;11065;p24"/>
            <p:cNvSpPr/>
            <p:nvPr/>
          </p:nvSpPr>
          <p:spPr>
            <a:xfrm>
              <a:off x="6172" y="3502"/>
              <a:ext cx="676" cy="895"/>
            </a:xfrm>
            <a:custGeom>
              <a:rect b="b" l="l" r="r" t="t"/>
              <a:pathLst>
                <a:path extrusionOk="0" h="1789" w="1352">
                  <a:moveTo>
                    <a:pt x="1228" y="0"/>
                  </a:moveTo>
                  <a:lnTo>
                    <a:pt x="1272" y="101"/>
                  </a:lnTo>
                  <a:lnTo>
                    <a:pt x="1306" y="206"/>
                  </a:lnTo>
                  <a:lnTo>
                    <a:pt x="1331" y="310"/>
                  </a:lnTo>
                  <a:lnTo>
                    <a:pt x="1346" y="418"/>
                  </a:lnTo>
                  <a:lnTo>
                    <a:pt x="1352" y="527"/>
                  </a:lnTo>
                  <a:lnTo>
                    <a:pt x="1348" y="635"/>
                  </a:lnTo>
                  <a:lnTo>
                    <a:pt x="1335" y="742"/>
                  </a:lnTo>
                  <a:lnTo>
                    <a:pt x="1314" y="848"/>
                  </a:lnTo>
                  <a:lnTo>
                    <a:pt x="1282" y="953"/>
                  </a:lnTo>
                  <a:lnTo>
                    <a:pt x="1242" y="1055"/>
                  </a:lnTo>
                  <a:lnTo>
                    <a:pt x="1192" y="1154"/>
                  </a:lnTo>
                  <a:lnTo>
                    <a:pt x="1133" y="1249"/>
                  </a:lnTo>
                  <a:lnTo>
                    <a:pt x="1065" y="1339"/>
                  </a:lnTo>
                  <a:lnTo>
                    <a:pt x="987" y="1424"/>
                  </a:lnTo>
                  <a:lnTo>
                    <a:pt x="909" y="1498"/>
                  </a:lnTo>
                  <a:lnTo>
                    <a:pt x="825" y="1563"/>
                  </a:lnTo>
                  <a:lnTo>
                    <a:pt x="738" y="1618"/>
                  </a:lnTo>
                  <a:lnTo>
                    <a:pt x="647" y="1668"/>
                  </a:lnTo>
                  <a:lnTo>
                    <a:pt x="553" y="1708"/>
                  </a:lnTo>
                  <a:lnTo>
                    <a:pt x="456" y="1740"/>
                  </a:lnTo>
                  <a:lnTo>
                    <a:pt x="359" y="1765"/>
                  </a:lnTo>
                  <a:lnTo>
                    <a:pt x="260" y="1782"/>
                  </a:lnTo>
                  <a:lnTo>
                    <a:pt x="160" y="1789"/>
                  </a:lnTo>
                  <a:lnTo>
                    <a:pt x="143" y="1706"/>
                  </a:lnTo>
                  <a:lnTo>
                    <a:pt x="122" y="1624"/>
                  </a:lnTo>
                  <a:lnTo>
                    <a:pt x="87" y="1531"/>
                  </a:lnTo>
                  <a:lnTo>
                    <a:pt x="47" y="1445"/>
                  </a:lnTo>
                  <a:lnTo>
                    <a:pt x="0" y="1365"/>
                  </a:lnTo>
                  <a:lnTo>
                    <a:pt x="82" y="1371"/>
                  </a:lnTo>
                  <a:lnTo>
                    <a:pt x="165" y="1369"/>
                  </a:lnTo>
                  <a:lnTo>
                    <a:pt x="247" y="1358"/>
                  </a:lnTo>
                  <a:lnTo>
                    <a:pt x="327" y="1341"/>
                  </a:lnTo>
                  <a:lnTo>
                    <a:pt x="405" y="1314"/>
                  </a:lnTo>
                  <a:lnTo>
                    <a:pt x="481" y="1280"/>
                  </a:lnTo>
                  <a:lnTo>
                    <a:pt x="555" y="1238"/>
                  </a:lnTo>
                  <a:lnTo>
                    <a:pt x="624" y="1187"/>
                  </a:lnTo>
                  <a:lnTo>
                    <a:pt x="690" y="1128"/>
                  </a:lnTo>
                  <a:lnTo>
                    <a:pt x="751" y="1059"/>
                  </a:lnTo>
                  <a:lnTo>
                    <a:pt x="802" y="987"/>
                  </a:lnTo>
                  <a:lnTo>
                    <a:pt x="846" y="911"/>
                  </a:lnTo>
                  <a:lnTo>
                    <a:pt x="880" y="831"/>
                  </a:lnTo>
                  <a:lnTo>
                    <a:pt x="905" y="749"/>
                  </a:lnTo>
                  <a:lnTo>
                    <a:pt x="922" y="664"/>
                  </a:lnTo>
                  <a:lnTo>
                    <a:pt x="932" y="580"/>
                  </a:lnTo>
                  <a:lnTo>
                    <a:pt x="930" y="495"/>
                  </a:lnTo>
                  <a:lnTo>
                    <a:pt x="922" y="409"/>
                  </a:lnTo>
                  <a:lnTo>
                    <a:pt x="903" y="325"/>
                  </a:lnTo>
                  <a:lnTo>
                    <a:pt x="122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6" name="Google Shape;11066;p24"/>
            <p:cNvSpPr/>
            <p:nvPr/>
          </p:nvSpPr>
          <p:spPr>
            <a:xfrm>
              <a:off x="6268" y="3188"/>
              <a:ext cx="1008" cy="1637"/>
            </a:xfrm>
            <a:custGeom>
              <a:rect b="b" l="l" r="r" t="t"/>
              <a:pathLst>
                <a:path extrusionOk="0" h="3274" w="2016">
                  <a:moveTo>
                    <a:pt x="1664" y="0"/>
                  </a:moveTo>
                  <a:lnTo>
                    <a:pt x="1736" y="119"/>
                  </a:lnTo>
                  <a:lnTo>
                    <a:pt x="1803" y="241"/>
                  </a:lnTo>
                  <a:lnTo>
                    <a:pt x="1858" y="369"/>
                  </a:lnTo>
                  <a:lnTo>
                    <a:pt x="1908" y="496"/>
                  </a:lnTo>
                  <a:lnTo>
                    <a:pt x="1946" y="627"/>
                  </a:lnTo>
                  <a:lnTo>
                    <a:pt x="1976" y="758"/>
                  </a:lnTo>
                  <a:lnTo>
                    <a:pt x="1999" y="893"/>
                  </a:lnTo>
                  <a:lnTo>
                    <a:pt x="2012" y="1028"/>
                  </a:lnTo>
                  <a:lnTo>
                    <a:pt x="2016" y="1163"/>
                  </a:lnTo>
                  <a:lnTo>
                    <a:pt x="2012" y="1298"/>
                  </a:lnTo>
                  <a:lnTo>
                    <a:pt x="2001" y="1433"/>
                  </a:lnTo>
                  <a:lnTo>
                    <a:pt x="1978" y="1566"/>
                  </a:lnTo>
                  <a:lnTo>
                    <a:pt x="1949" y="1700"/>
                  </a:lnTo>
                  <a:lnTo>
                    <a:pt x="1911" y="1831"/>
                  </a:lnTo>
                  <a:lnTo>
                    <a:pt x="1864" y="1960"/>
                  </a:lnTo>
                  <a:lnTo>
                    <a:pt x="1807" y="2086"/>
                  </a:lnTo>
                  <a:lnTo>
                    <a:pt x="1744" y="2207"/>
                  </a:lnTo>
                  <a:lnTo>
                    <a:pt x="1670" y="2327"/>
                  </a:lnTo>
                  <a:lnTo>
                    <a:pt x="1588" y="2443"/>
                  </a:lnTo>
                  <a:lnTo>
                    <a:pt x="1499" y="2553"/>
                  </a:lnTo>
                  <a:lnTo>
                    <a:pt x="1400" y="2660"/>
                  </a:lnTo>
                  <a:lnTo>
                    <a:pt x="1291" y="2761"/>
                  </a:lnTo>
                  <a:lnTo>
                    <a:pt x="1177" y="2852"/>
                  </a:lnTo>
                  <a:lnTo>
                    <a:pt x="1059" y="2935"/>
                  </a:lnTo>
                  <a:lnTo>
                    <a:pt x="938" y="3010"/>
                  </a:lnTo>
                  <a:lnTo>
                    <a:pt x="812" y="3074"/>
                  </a:lnTo>
                  <a:lnTo>
                    <a:pt x="683" y="3129"/>
                  </a:lnTo>
                  <a:lnTo>
                    <a:pt x="552" y="3177"/>
                  </a:lnTo>
                  <a:lnTo>
                    <a:pt x="418" y="3215"/>
                  </a:lnTo>
                  <a:lnTo>
                    <a:pt x="281" y="3243"/>
                  </a:lnTo>
                  <a:lnTo>
                    <a:pt x="145" y="3262"/>
                  </a:lnTo>
                  <a:lnTo>
                    <a:pt x="8" y="3274"/>
                  </a:lnTo>
                  <a:lnTo>
                    <a:pt x="8" y="3272"/>
                  </a:lnTo>
                  <a:lnTo>
                    <a:pt x="6" y="3198"/>
                  </a:lnTo>
                  <a:lnTo>
                    <a:pt x="6" y="3127"/>
                  </a:lnTo>
                  <a:lnTo>
                    <a:pt x="4" y="2966"/>
                  </a:lnTo>
                  <a:lnTo>
                    <a:pt x="0" y="2814"/>
                  </a:lnTo>
                  <a:lnTo>
                    <a:pt x="118" y="2804"/>
                  </a:lnTo>
                  <a:lnTo>
                    <a:pt x="234" y="2785"/>
                  </a:lnTo>
                  <a:lnTo>
                    <a:pt x="348" y="2757"/>
                  </a:lnTo>
                  <a:lnTo>
                    <a:pt x="462" y="2721"/>
                  </a:lnTo>
                  <a:lnTo>
                    <a:pt x="572" y="2677"/>
                  </a:lnTo>
                  <a:lnTo>
                    <a:pt x="681" y="2626"/>
                  </a:lnTo>
                  <a:lnTo>
                    <a:pt x="785" y="2565"/>
                  </a:lnTo>
                  <a:lnTo>
                    <a:pt x="886" y="2496"/>
                  </a:lnTo>
                  <a:lnTo>
                    <a:pt x="983" y="2418"/>
                  </a:lnTo>
                  <a:lnTo>
                    <a:pt x="1075" y="2335"/>
                  </a:lnTo>
                  <a:lnTo>
                    <a:pt x="1162" y="2241"/>
                  </a:lnTo>
                  <a:lnTo>
                    <a:pt x="1240" y="2143"/>
                  </a:lnTo>
                  <a:lnTo>
                    <a:pt x="1308" y="2042"/>
                  </a:lnTo>
                  <a:lnTo>
                    <a:pt x="1369" y="1935"/>
                  </a:lnTo>
                  <a:lnTo>
                    <a:pt x="1423" y="1827"/>
                  </a:lnTo>
                  <a:lnTo>
                    <a:pt x="1466" y="1715"/>
                  </a:lnTo>
                  <a:lnTo>
                    <a:pt x="1501" y="1601"/>
                  </a:lnTo>
                  <a:lnTo>
                    <a:pt x="1529" y="1485"/>
                  </a:lnTo>
                  <a:lnTo>
                    <a:pt x="1546" y="1367"/>
                  </a:lnTo>
                  <a:lnTo>
                    <a:pt x="1558" y="1249"/>
                  </a:lnTo>
                  <a:lnTo>
                    <a:pt x="1558" y="1129"/>
                  </a:lnTo>
                  <a:lnTo>
                    <a:pt x="1552" y="1011"/>
                  </a:lnTo>
                  <a:lnTo>
                    <a:pt x="1537" y="893"/>
                  </a:lnTo>
                  <a:lnTo>
                    <a:pt x="1512" y="777"/>
                  </a:lnTo>
                  <a:lnTo>
                    <a:pt x="1480" y="663"/>
                  </a:lnTo>
                  <a:lnTo>
                    <a:pt x="1440" y="549"/>
                  </a:lnTo>
                  <a:lnTo>
                    <a:pt x="1390" y="439"/>
                  </a:lnTo>
                  <a:lnTo>
                    <a:pt x="1331" y="332"/>
                  </a:lnTo>
                  <a:lnTo>
                    <a:pt x="16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7" name="Google Shape;11067;p24"/>
            <p:cNvSpPr/>
            <p:nvPr/>
          </p:nvSpPr>
          <p:spPr>
            <a:xfrm>
              <a:off x="6008" y="2577"/>
              <a:ext cx="1409" cy="1410"/>
            </a:xfrm>
            <a:custGeom>
              <a:rect b="b" l="l" r="r" t="t"/>
              <a:pathLst>
                <a:path extrusionOk="0" h="2820" w="2818">
                  <a:moveTo>
                    <a:pt x="2351" y="0"/>
                  </a:moveTo>
                  <a:lnTo>
                    <a:pt x="2406" y="413"/>
                  </a:lnTo>
                  <a:lnTo>
                    <a:pt x="2818" y="468"/>
                  </a:lnTo>
                  <a:lnTo>
                    <a:pt x="2273" y="1014"/>
                  </a:lnTo>
                  <a:lnTo>
                    <a:pt x="2067" y="987"/>
                  </a:lnTo>
                  <a:lnTo>
                    <a:pt x="827" y="2225"/>
                  </a:lnTo>
                  <a:lnTo>
                    <a:pt x="848" y="2286"/>
                  </a:lnTo>
                  <a:lnTo>
                    <a:pt x="858" y="2346"/>
                  </a:lnTo>
                  <a:lnTo>
                    <a:pt x="860" y="2409"/>
                  </a:lnTo>
                  <a:lnTo>
                    <a:pt x="852" y="2472"/>
                  </a:lnTo>
                  <a:lnTo>
                    <a:pt x="837" y="2531"/>
                  </a:lnTo>
                  <a:lnTo>
                    <a:pt x="812" y="2590"/>
                  </a:lnTo>
                  <a:lnTo>
                    <a:pt x="778" y="2645"/>
                  </a:lnTo>
                  <a:lnTo>
                    <a:pt x="734" y="2694"/>
                  </a:lnTo>
                  <a:lnTo>
                    <a:pt x="686" y="2736"/>
                  </a:lnTo>
                  <a:lnTo>
                    <a:pt x="633" y="2770"/>
                  </a:lnTo>
                  <a:lnTo>
                    <a:pt x="578" y="2795"/>
                  </a:lnTo>
                  <a:lnTo>
                    <a:pt x="519" y="2812"/>
                  </a:lnTo>
                  <a:lnTo>
                    <a:pt x="460" y="2820"/>
                  </a:lnTo>
                  <a:lnTo>
                    <a:pt x="399" y="2820"/>
                  </a:lnTo>
                  <a:lnTo>
                    <a:pt x="340" y="2812"/>
                  </a:lnTo>
                  <a:lnTo>
                    <a:pt x="281" y="2795"/>
                  </a:lnTo>
                  <a:lnTo>
                    <a:pt x="226" y="2770"/>
                  </a:lnTo>
                  <a:lnTo>
                    <a:pt x="173" y="2736"/>
                  </a:lnTo>
                  <a:lnTo>
                    <a:pt x="125" y="2694"/>
                  </a:lnTo>
                  <a:lnTo>
                    <a:pt x="84" y="2647"/>
                  </a:lnTo>
                  <a:lnTo>
                    <a:pt x="49" y="2594"/>
                  </a:lnTo>
                  <a:lnTo>
                    <a:pt x="25" y="2538"/>
                  </a:lnTo>
                  <a:lnTo>
                    <a:pt x="8" y="2480"/>
                  </a:lnTo>
                  <a:lnTo>
                    <a:pt x="0" y="2421"/>
                  </a:lnTo>
                  <a:lnTo>
                    <a:pt x="0" y="2360"/>
                  </a:lnTo>
                  <a:lnTo>
                    <a:pt x="8" y="2301"/>
                  </a:lnTo>
                  <a:lnTo>
                    <a:pt x="25" y="2242"/>
                  </a:lnTo>
                  <a:lnTo>
                    <a:pt x="49" y="2187"/>
                  </a:lnTo>
                  <a:lnTo>
                    <a:pt x="84" y="2133"/>
                  </a:lnTo>
                  <a:lnTo>
                    <a:pt x="125" y="2086"/>
                  </a:lnTo>
                  <a:lnTo>
                    <a:pt x="175" y="2042"/>
                  </a:lnTo>
                  <a:lnTo>
                    <a:pt x="230" y="2008"/>
                  </a:lnTo>
                  <a:lnTo>
                    <a:pt x="287" y="1983"/>
                  </a:lnTo>
                  <a:lnTo>
                    <a:pt x="348" y="1968"/>
                  </a:lnTo>
                  <a:lnTo>
                    <a:pt x="411" y="1960"/>
                  </a:lnTo>
                  <a:lnTo>
                    <a:pt x="473" y="1962"/>
                  </a:lnTo>
                  <a:lnTo>
                    <a:pt x="534" y="1972"/>
                  </a:lnTo>
                  <a:lnTo>
                    <a:pt x="595" y="1993"/>
                  </a:lnTo>
                  <a:lnTo>
                    <a:pt x="1831" y="753"/>
                  </a:lnTo>
                  <a:lnTo>
                    <a:pt x="1805" y="548"/>
                  </a:lnTo>
                  <a:lnTo>
                    <a:pt x="235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68" name="Google Shape;11068;p24"/>
            <p:cNvSpPr/>
            <p:nvPr/>
          </p:nvSpPr>
          <p:spPr>
            <a:xfrm>
              <a:off x="5745" y="2720"/>
              <a:ext cx="1063" cy="343"/>
            </a:xfrm>
            <a:custGeom>
              <a:rect b="b" l="l" r="r" t="t"/>
              <a:pathLst>
                <a:path extrusionOk="0" h="685" w="2126">
                  <a:moveTo>
                    <a:pt x="1002" y="0"/>
                  </a:moveTo>
                  <a:lnTo>
                    <a:pt x="1151" y="8"/>
                  </a:lnTo>
                  <a:lnTo>
                    <a:pt x="1297" y="27"/>
                  </a:lnTo>
                  <a:lnTo>
                    <a:pt x="1442" y="55"/>
                  </a:lnTo>
                  <a:lnTo>
                    <a:pt x="1584" y="93"/>
                  </a:lnTo>
                  <a:lnTo>
                    <a:pt x="1725" y="143"/>
                  </a:lnTo>
                  <a:lnTo>
                    <a:pt x="1864" y="202"/>
                  </a:lnTo>
                  <a:lnTo>
                    <a:pt x="1997" y="272"/>
                  </a:lnTo>
                  <a:lnTo>
                    <a:pt x="2126" y="352"/>
                  </a:lnTo>
                  <a:lnTo>
                    <a:pt x="1794" y="685"/>
                  </a:lnTo>
                  <a:lnTo>
                    <a:pt x="1677" y="622"/>
                  </a:lnTo>
                  <a:lnTo>
                    <a:pt x="1556" y="569"/>
                  </a:lnTo>
                  <a:lnTo>
                    <a:pt x="1432" y="527"/>
                  </a:lnTo>
                  <a:lnTo>
                    <a:pt x="1305" y="495"/>
                  </a:lnTo>
                  <a:lnTo>
                    <a:pt x="1177" y="472"/>
                  </a:lnTo>
                  <a:lnTo>
                    <a:pt x="1048" y="460"/>
                  </a:lnTo>
                  <a:lnTo>
                    <a:pt x="919" y="459"/>
                  </a:lnTo>
                  <a:lnTo>
                    <a:pt x="789" y="466"/>
                  </a:lnTo>
                  <a:lnTo>
                    <a:pt x="660" y="485"/>
                  </a:lnTo>
                  <a:lnTo>
                    <a:pt x="533" y="514"/>
                  </a:lnTo>
                  <a:lnTo>
                    <a:pt x="407" y="552"/>
                  </a:lnTo>
                  <a:lnTo>
                    <a:pt x="285" y="601"/>
                  </a:lnTo>
                  <a:lnTo>
                    <a:pt x="166" y="660"/>
                  </a:lnTo>
                  <a:lnTo>
                    <a:pt x="150" y="561"/>
                  </a:lnTo>
                  <a:lnTo>
                    <a:pt x="126" y="472"/>
                  </a:lnTo>
                  <a:lnTo>
                    <a:pt x="93" y="388"/>
                  </a:lnTo>
                  <a:lnTo>
                    <a:pt x="55" y="310"/>
                  </a:lnTo>
                  <a:lnTo>
                    <a:pt x="10" y="240"/>
                  </a:lnTo>
                  <a:lnTo>
                    <a:pt x="0" y="228"/>
                  </a:lnTo>
                  <a:lnTo>
                    <a:pt x="137" y="166"/>
                  </a:lnTo>
                  <a:lnTo>
                    <a:pt x="276" y="112"/>
                  </a:lnTo>
                  <a:lnTo>
                    <a:pt x="418" y="69"/>
                  </a:lnTo>
                  <a:lnTo>
                    <a:pt x="563" y="36"/>
                  </a:lnTo>
                  <a:lnTo>
                    <a:pt x="708" y="14"/>
                  </a:lnTo>
                  <a:lnTo>
                    <a:pt x="856" y="2"/>
                  </a:lnTo>
                  <a:lnTo>
                    <a:pt x="100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69" name="Google Shape;11069;p24"/>
          <p:cNvGrpSpPr/>
          <p:nvPr/>
        </p:nvGrpSpPr>
        <p:grpSpPr>
          <a:xfrm>
            <a:off x="6212969" y="7460097"/>
            <a:ext cx="746721" cy="744923"/>
            <a:chOff x="4116" y="2102"/>
            <a:chExt cx="1240" cy="1237"/>
          </a:xfrm>
        </p:grpSpPr>
        <p:sp>
          <p:nvSpPr>
            <p:cNvPr id="11070" name="Google Shape;11070;p24"/>
            <p:cNvSpPr/>
            <p:nvPr/>
          </p:nvSpPr>
          <p:spPr>
            <a:xfrm>
              <a:off x="4417" y="2402"/>
              <a:ext cx="939" cy="937"/>
            </a:xfrm>
            <a:custGeom>
              <a:rect b="b" l="l" r="r" t="t"/>
              <a:pathLst>
                <a:path extrusionOk="0" h="2818" w="2824">
                  <a:moveTo>
                    <a:pt x="1412" y="903"/>
                  </a:moveTo>
                  <a:lnTo>
                    <a:pt x="1353" y="906"/>
                  </a:lnTo>
                  <a:lnTo>
                    <a:pt x="1296" y="916"/>
                  </a:lnTo>
                  <a:lnTo>
                    <a:pt x="1241" y="932"/>
                  </a:lnTo>
                  <a:lnTo>
                    <a:pt x="1189" y="955"/>
                  </a:lnTo>
                  <a:lnTo>
                    <a:pt x="1140" y="983"/>
                  </a:lnTo>
                  <a:lnTo>
                    <a:pt x="1096" y="1014"/>
                  </a:lnTo>
                  <a:lnTo>
                    <a:pt x="1053" y="1052"/>
                  </a:lnTo>
                  <a:lnTo>
                    <a:pt x="1017" y="1093"/>
                  </a:lnTo>
                  <a:lnTo>
                    <a:pt x="984" y="1138"/>
                  </a:lnTo>
                  <a:lnTo>
                    <a:pt x="956" y="1187"/>
                  </a:lnTo>
                  <a:lnTo>
                    <a:pt x="935" y="1239"/>
                  </a:lnTo>
                  <a:lnTo>
                    <a:pt x="919" y="1293"/>
                  </a:lnTo>
                  <a:lnTo>
                    <a:pt x="908" y="1350"/>
                  </a:lnTo>
                  <a:lnTo>
                    <a:pt x="905" y="1409"/>
                  </a:lnTo>
                  <a:lnTo>
                    <a:pt x="908" y="1468"/>
                  </a:lnTo>
                  <a:lnTo>
                    <a:pt x="919" y="1525"/>
                  </a:lnTo>
                  <a:lnTo>
                    <a:pt x="935" y="1579"/>
                  </a:lnTo>
                  <a:lnTo>
                    <a:pt x="956" y="1631"/>
                  </a:lnTo>
                  <a:lnTo>
                    <a:pt x="984" y="1680"/>
                  </a:lnTo>
                  <a:lnTo>
                    <a:pt x="1017" y="1725"/>
                  </a:lnTo>
                  <a:lnTo>
                    <a:pt x="1053" y="1766"/>
                  </a:lnTo>
                  <a:lnTo>
                    <a:pt x="1096" y="1803"/>
                  </a:lnTo>
                  <a:lnTo>
                    <a:pt x="1140" y="1835"/>
                  </a:lnTo>
                  <a:lnTo>
                    <a:pt x="1189" y="1863"/>
                  </a:lnTo>
                  <a:lnTo>
                    <a:pt x="1241" y="1885"/>
                  </a:lnTo>
                  <a:lnTo>
                    <a:pt x="1296" y="1901"/>
                  </a:lnTo>
                  <a:lnTo>
                    <a:pt x="1353" y="1912"/>
                  </a:lnTo>
                  <a:lnTo>
                    <a:pt x="1412" y="1915"/>
                  </a:lnTo>
                  <a:lnTo>
                    <a:pt x="1470" y="1912"/>
                  </a:lnTo>
                  <a:lnTo>
                    <a:pt x="1527" y="1901"/>
                  </a:lnTo>
                  <a:lnTo>
                    <a:pt x="1582" y="1885"/>
                  </a:lnTo>
                  <a:lnTo>
                    <a:pt x="1635" y="1863"/>
                  </a:lnTo>
                  <a:lnTo>
                    <a:pt x="1683" y="1835"/>
                  </a:lnTo>
                  <a:lnTo>
                    <a:pt x="1728" y="1803"/>
                  </a:lnTo>
                  <a:lnTo>
                    <a:pt x="1770" y="1766"/>
                  </a:lnTo>
                  <a:lnTo>
                    <a:pt x="1807" y="1725"/>
                  </a:lnTo>
                  <a:lnTo>
                    <a:pt x="1839" y="1680"/>
                  </a:lnTo>
                  <a:lnTo>
                    <a:pt x="1867" y="1631"/>
                  </a:lnTo>
                  <a:lnTo>
                    <a:pt x="1888" y="1579"/>
                  </a:lnTo>
                  <a:lnTo>
                    <a:pt x="1905" y="1525"/>
                  </a:lnTo>
                  <a:lnTo>
                    <a:pt x="1915" y="1468"/>
                  </a:lnTo>
                  <a:lnTo>
                    <a:pt x="1918" y="1409"/>
                  </a:lnTo>
                  <a:lnTo>
                    <a:pt x="1915" y="1350"/>
                  </a:lnTo>
                  <a:lnTo>
                    <a:pt x="1905" y="1293"/>
                  </a:lnTo>
                  <a:lnTo>
                    <a:pt x="1888" y="1239"/>
                  </a:lnTo>
                  <a:lnTo>
                    <a:pt x="1867" y="1187"/>
                  </a:lnTo>
                  <a:lnTo>
                    <a:pt x="1839" y="1138"/>
                  </a:lnTo>
                  <a:lnTo>
                    <a:pt x="1807" y="1093"/>
                  </a:lnTo>
                  <a:lnTo>
                    <a:pt x="1770" y="1052"/>
                  </a:lnTo>
                  <a:lnTo>
                    <a:pt x="1728" y="1014"/>
                  </a:lnTo>
                  <a:lnTo>
                    <a:pt x="1683" y="983"/>
                  </a:lnTo>
                  <a:lnTo>
                    <a:pt x="1635" y="955"/>
                  </a:lnTo>
                  <a:lnTo>
                    <a:pt x="1582" y="932"/>
                  </a:lnTo>
                  <a:lnTo>
                    <a:pt x="1527" y="916"/>
                  </a:lnTo>
                  <a:lnTo>
                    <a:pt x="1470" y="906"/>
                  </a:lnTo>
                  <a:lnTo>
                    <a:pt x="1412" y="903"/>
                  </a:lnTo>
                  <a:close/>
                  <a:moveTo>
                    <a:pt x="1301" y="0"/>
                  </a:moveTo>
                  <a:lnTo>
                    <a:pt x="1522" y="0"/>
                  </a:lnTo>
                  <a:lnTo>
                    <a:pt x="1557" y="3"/>
                  </a:lnTo>
                  <a:lnTo>
                    <a:pt x="1589" y="14"/>
                  </a:lnTo>
                  <a:lnTo>
                    <a:pt x="1619" y="29"/>
                  </a:lnTo>
                  <a:lnTo>
                    <a:pt x="1644" y="50"/>
                  </a:lnTo>
                  <a:lnTo>
                    <a:pt x="1666" y="76"/>
                  </a:lnTo>
                  <a:lnTo>
                    <a:pt x="1682" y="106"/>
                  </a:lnTo>
                  <a:lnTo>
                    <a:pt x="1692" y="138"/>
                  </a:lnTo>
                  <a:lnTo>
                    <a:pt x="1695" y="172"/>
                  </a:lnTo>
                  <a:lnTo>
                    <a:pt x="1695" y="308"/>
                  </a:lnTo>
                  <a:lnTo>
                    <a:pt x="1698" y="326"/>
                  </a:lnTo>
                  <a:lnTo>
                    <a:pt x="1706" y="344"/>
                  </a:lnTo>
                  <a:lnTo>
                    <a:pt x="1717" y="362"/>
                  </a:lnTo>
                  <a:lnTo>
                    <a:pt x="1731" y="378"/>
                  </a:lnTo>
                  <a:lnTo>
                    <a:pt x="1748" y="391"/>
                  </a:lnTo>
                  <a:lnTo>
                    <a:pt x="1767" y="400"/>
                  </a:lnTo>
                  <a:lnTo>
                    <a:pt x="1822" y="422"/>
                  </a:lnTo>
                  <a:lnTo>
                    <a:pt x="1875" y="446"/>
                  </a:lnTo>
                  <a:lnTo>
                    <a:pt x="1897" y="452"/>
                  </a:lnTo>
                  <a:lnTo>
                    <a:pt x="1923" y="456"/>
                  </a:lnTo>
                  <a:lnTo>
                    <a:pt x="1943" y="454"/>
                  </a:lnTo>
                  <a:lnTo>
                    <a:pt x="1961" y="449"/>
                  </a:lnTo>
                  <a:lnTo>
                    <a:pt x="1977" y="441"/>
                  </a:lnTo>
                  <a:lnTo>
                    <a:pt x="1991" y="431"/>
                  </a:lnTo>
                  <a:lnTo>
                    <a:pt x="2087" y="335"/>
                  </a:lnTo>
                  <a:lnTo>
                    <a:pt x="2109" y="317"/>
                  </a:lnTo>
                  <a:lnTo>
                    <a:pt x="2132" y="303"/>
                  </a:lnTo>
                  <a:lnTo>
                    <a:pt x="2156" y="293"/>
                  </a:lnTo>
                  <a:lnTo>
                    <a:pt x="2182" y="286"/>
                  </a:lnTo>
                  <a:lnTo>
                    <a:pt x="2209" y="285"/>
                  </a:lnTo>
                  <a:lnTo>
                    <a:pt x="2237" y="286"/>
                  </a:lnTo>
                  <a:lnTo>
                    <a:pt x="2263" y="293"/>
                  </a:lnTo>
                  <a:lnTo>
                    <a:pt x="2288" y="303"/>
                  </a:lnTo>
                  <a:lnTo>
                    <a:pt x="2311" y="317"/>
                  </a:lnTo>
                  <a:lnTo>
                    <a:pt x="2331" y="335"/>
                  </a:lnTo>
                  <a:lnTo>
                    <a:pt x="2488" y="490"/>
                  </a:lnTo>
                  <a:lnTo>
                    <a:pt x="2508" y="514"/>
                  </a:lnTo>
                  <a:lnTo>
                    <a:pt x="2523" y="541"/>
                  </a:lnTo>
                  <a:lnTo>
                    <a:pt x="2532" y="569"/>
                  </a:lnTo>
                  <a:lnTo>
                    <a:pt x="2538" y="598"/>
                  </a:lnTo>
                  <a:lnTo>
                    <a:pt x="2538" y="627"/>
                  </a:lnTo>
                  <a:lnTo>
                    <a:pt x="2532" y="656"/>
                  </a:lnTo>
                  <a:lnTo>
                    <a:pt x="2523" y="685"/>
                  </a:lnTo>
                  <a:lnTo>
                    <a:pt x="2508" y="711"/>
                  </a:lnTo>
                  <a:lnTo>
                    <a:pt x="2488" y="735"/>
                  </a:lnTo>
                  <a:lnTo>
                    <a:pt x="2392" y="831"/>
                  </a:lnTo>
                  <a:lnTo>
                    <a:pt x="2381" y="846"/>
                  </a:lnTo>
                  <a:lnTo>
                    <a:pt x="2373" y="864"/>
                  </a:lnTo>
                  <a:lnTo>
                    <a:pt x="2368" y="884"/>
                  </a:lnTo>
                  <a:lnTo>
                    <a:pt x="2367" y="906"/>
                  </a:lnTo>
                  <a:lnTo>
                    <a:pt x="2370" y="927"/>
                  </a:lnTo>
                  <a:lnTo>
                    <a:pt x="2377" y="947"/>
                  </a:lnTo>
                  <a:lnTo>
                    <a:pt x="2401" y="1000"/>
                  </a:lnTo>
                  <a:lnTo>
                    <a:pt x="2422" y="1054"/>
                  </a:lnTo>
                  <a:lnTo>
                    <a:pt x="2432" y="1073"/>
                  </a:lnTo>
                  <a:lnTo>
                    <a:pt x="2445" y="1090"/>
                  </a:lnTo>
                  <a:lnTo>
                    <a:pt x="2461" y="1105"/>
                  </a:lnTo>
                  <a:lnTo>
                    <a:pt x="2478" y="1116"/>
                  </a:lnTo>
                  <a:lnTo>
                    <a:pt x="2497" y="1124"/>
                  </a:lnTo>
                  <a:lnTo>
                    <a:pt x="2515" y="1126"/>
                  </a:lnTo>
                  <a:lnTo>
                    <a:pt x="2650" y="1126"/>
                  </a:lnTo>
                  <a:lnTo>
                    <a:pt x="2686" y="1130"/>
                  </a:lnTo>
                  <a:lnTo>
                    <a:pt x="2718" y="1140"/>
                  </a:lnTo>
                  <a:lnTo>
                    <a:pt x="2747" y="1156"/>
                  </a:lnTo>
                  <a:lnTo>
                    <a:pt x="2772" y="1176"/>
                  </a:lnTo>
                  <a:lnTo>
                    <a:pt x="2794" y="1203"/>
                  </a:lnTo>
                  <a:lnTo>
                    <a:pt x="2810" y="1232"/>
                  </a:lnTo>
                  <a:lnTo>
                    <a:pt x="2820" y="1264"/>
                  </a:lnTo>
                  <a:lnTo>
                    <a:pt x="2824" y="1298"/>
                  </a:lnTo>
                  <a:lnTo>
                    <a:pt x="2824" y="1519"/>
                  </a:lnTo>
                  <a:lnTo>
                    <a:pt x="2820" y="1554"/>
                  </a:lnTo>
                  <a:lnTo>
                    <a:pt x="2810" y="1587"/>
                  </a:lnTo>
                  <a:lnTo>
                    <a:pt x="2794" y="1615"/>
                  </a:lnTo>
                  <a:lnTo>
                    <a:pt x="2772" y="1641"/>
                  </a:lnTo>
                  <a:lnTo>
                    <a:pt x="2747" y="1662"/>
                  </a:lnTo>
                  <a:lnTo>
                    <a:pt x="2718" y="1678"/>
                  </a:lnTo>
                  <a:lnTo>
                    <a:pt x="2686" y="1688"/>
                  </a:lnTo>
                  <a:lnTo>
                    <a:pt x="2650" y="1692"/>
                  </a:lnTo>
                  <a:lnTo>
                    <a:pt x="2515" y="1692"/>
                  </a:lnTo>
                  <a:lnTo>
                    <a:pt x="2497" y="1694"/>
                  </a:lnTo>
                  <a:lnTo>
                    <a:pt x="2478" y="1702"/>
                  </a:lnTo>
                  <a:lnTo>
                    <a:pt x="2461" y="1713"/>
                  </a:lnTo>
                  <a:lnTo>
                    <a:pt x="2445" y="1728"/>
                  </a:lnTo>
                  <a:lnTo>
                    <a:pt x="2432" y="1745"/>
                  </a:lnTo>
                  <a:lnTo>
                    <a:pt x="2423" y="1763"/>
                  </a:lnTo>
                  <a:lnTo>
                    <a:pt x="2401" y="1818"/>
                  </a:lnTo>
                  <a:lnTo>
                    <a:pt x="2377" y="1871"/>
                  </a:lnTo>
                  <a:lnTo>
                    <a:pt x="2370" y="1891"/>
                  </a:lnTo>
                  <a:lnTo>
                    <a:pt x="2368" y="1912"/>
                  </a:lnTo>
                  <a:lnTo>
                    <a:pt x="2368" y="1933"/>
                  </a:lnTo>
                  <a:lnTo>
                    <a:pt x="2373" y="1954"/>
                  </a:lnTo>
                  <a:lnTo>
                    <a:pt x="2381" y="1972"/>
                  </a:lnTo>
                  <a:lnTo>
                    <a:pt x="2392" y="1987"/>
                  </a:lnTo>
                  <a:lnTo>
                    <a:pt x="2488" y="2084"/>
                  </a:lnTo>
                  <a:lnTo>
                    <a:pt x="2508" y="2107"/>
                  </a:lnTo>
                  <a:lnTo>
                    <a:pt x="2523" y="2134"/>
                  </a:lnTo>
                  <a:lnTo>
                    <a:pt x="2532" y="2161"/>
                  </a:lnTo>
                  <a:lnTo>
                    <a:pt x="2538" y="2191"/>
                  </a:lnTo>
                  <a:lnTo>
                    <a:pt x="2538" y="2219"/>
                  </a:lnTo>
                  <a:lnTo>
                    <a:pt x="2532" y="2249"/>
                  </a:lnTo>
                  <a:lnTo>
                    <a:pt x="2523" y="2278"/>
                  </a:lnTo>
                  <a:lnTo>
                    <a:pt x="2508" y="2304"/>
                  </a:lnTo>
                  <a:lnTo>
                    <a:pt x="2488" y="2328"/>
                  </a:lnTo>
                  <a:lnTo>
                    <a:pt x="2331" y="2483"/>
                  </a:lnTo>
                  <a:lnTo>
                    <a:pt x="2311" y="2501"/>
                  </a:lnTo>
                  <a:lnTo>
                    <a:pt x="2288" y="2515"/>
                  </a:lnTo>
                  <a:lnTo>
                    <a:pt x="2263" y="2525"/>
                  </a:lnTo>
                  <a:lnTo>
                    <a:pt x="2237" y="2532"/>
                  </a:lnTo>
                  <a:lnTo>
                    <a:pt x="2209" y="2534"/>
                  </a:lnTo>
                  <a:lnTo>
                    <a:pt x="2182" y="2532"/>
                  </a:lnTo>
                  <a:lnTo>
                    <a:pt x="2156" y="2525"/>
                  </a:lnTo>
                  <a:lnTo>
                    <a:pt x="2132" y="2515"/>
                  </a:lnTo>
                  <a:lnTo>
                    <a:pt x="2109" y="2501"/>
                  </a:lnTo>
                  <a:lnTo>
                    <a:pt x="2087" y="2483"/>
                  </a:lnTo>
                  <a:lnTo>
                    <a:pt x="1991" y="2387"/>
                  </a:lnTo>
                  <a:lnTo>
                    <a:pt x="1977" y="2377"/>
                  </a:lnTo>
                  <a:lnTo>
                    <a:pt x="1961" y="2369"/>
                  </a:lnTo>
                  <a:lnTo>
                    <a:pt x="1942" y="2364"/>
                  </a:lnTo>
                  <a:lnTo>
                    <a:pt x="1923" y="2363"/>
                  </a:lnTo>
                  <a:lnTo>
                    <a:pt x="1905" y="2364"/>
                  </a:lnTo>
                  <a:lnTo>
                    <a:pt x="1889" y="2368"/>
                  </a:lnTo>
                  <a:lnTo>
                    <a:pt x="1875" y="2372"/>
                  </a:lnTo>
                  <a:lnTo>
                    <a:pt x="1822" y="2396"/>
                  </a:lnTo>
                  <a:lnTo>
                    <a:pt x="1767" y="2418"/>
                  </a:lnTo>
                  <a:lnTo>
                    <a:pt x="1748" y="2427"/>
                  </a:lnTo>
                  <a:lnTo>
                    <a:pt x="1731" y="2439"/>
                  </a:lnTo>
                  <a:lnTo>
                    <a:pt x="1717" y="2455"/>
                  </a:lnTo>
                  <a:lnTo>
                    <a:pt x="1706" y="2474"/>
                  </a:lnTo>
                  <a:lnTo>
                    <a:pt x="1698" y="2492"/>
                  </a:lnTo>
                  <a:lnTo>
                    <a:pt x="1695" y="2510"/>
                  </a:lnTo>
                  <a:lnTo>
                    <a:pt x="1695" y="2646"/>
                  </a:lnTo>
                  <a:lnTo>
                    <a:pt x="1692" y="2680"/>
                  </a:lnTo>
                  <a:lnTo>
                    <a:pt x="1682" y="2712"/>
                  </a:lnTo>
                  <a:lnTo>
                    <a:pt x="1666" y="2742"/>
                  </a:lnTo>
                  <a:lnTo>
                    <a:pt x="1644" y="2768"/>
                  </a:lnTo>
                  <a:lnTo>
                    <a:pt x="1619" y="2788"/>
                  </a:lnTo>
                  <a:lnTo>
                    <a:pt x="1589" y="2804"/>
                  </a:lnTo>
                  <a:lnTo>
                    <a:pt x="1557" y="2815"/>
                  </a:lnTo>
                  <a:lnTo>
                    <a:pt x="1522" y="2818"/>
                  </a:lnTo>
                  <a:lnTo>
                    <a:pt x="1301" y="2818"/>
                  </a:lnTo>
                  <a:lnTo>
                    <a:pt x="1267" y="2815"/>
                  </a:lnTo>
                  <a:lnTo>
                    <a:pt x="1234" y="2804"/>
                  </a:lnTo>
                  <a:lnTo>
                    <a:pt x="1205" y="2788"/>
                  </a:lnTo>
                  <a:lnTo>
                    <a:pt x="1179" y="2768"/>
                  </a:lnTo>
                  <a:lnTo>
                    <a:pt x="1158" y="2742"/>
                  </a:lnTo>
                  <a:lnTo>
                    <a:pt x="1142" y="2712"/>
                  </a:lnTo>
                  <a:lnTo>
                    <a:pt x="1132" y="2680"/>
                  </a:lnTo>
                  <a:lnTo>
                    <a:pt x="1129" y="2646"/>
                  </a:lnTo>
                  <a:lnTo>
                    <a:pt x="1129" y="2510"/>
                  </a:lnTo>
                  <a:lnTo>
                    <a:pt x="1125" y="2492"/>
                  </a:lnTo>
                  <a:lnTo>
                    <a:pt x="1118" y="2474"/>
                  </a:lnTo>
                  <a:lnTo>
                    <a:pt x="1107" y="2455"/>
                  </a:lnTo>
                  <a:lnTo>
                    <a:pt x="1092" y="2439"/>
                  </a:lnTo>
                  <a:lnTo>
                    <a:pt x="1075" y="2427"/>
                  </a:lnTo>
                  <a:lnTo>
                    <a:pt x="1057" y="2418"/>
                  </a:lnTo>
                  <a:lnTo>
                    <a:pt x="1002" y="2396"/>
                  </a:lnTo>
                  <a:lnTo>
                    <a:pt x="948" y="2372"/>
                  </a:lnTo>
                  <a:lnTo>
                    <a:pt x="927" y="2365"/>
                  </a:lnTo>
                  <a:lnTo>
                    <a:pt x="901" y="2363"/>
                  </a:lnTo>
                  <a:lnTo>
                    <a:pt x="881" y="2364"/>
                  </a:lnTo>
                  <a:lnTo>
                    <a:pt x="863" y="2369"/>
                  </a:lnTo>
                  <a:lnTo>
                    <a:pt x="846" y="2377"/>
                  </a:lnTo>
                  <a:lnTo>
                    <a:pt x="833" y="2387"/>
                  </a:lnTo>
                  <a:lnTo>
                    <a:pt x="736" y="2483"/>
                  </a:lnTo>
                  <a:lnTo>
                    <a:pt x="715" y="2501"/>
                  </a:lnTo>
                  <a:lnTo>
                    <a:pt x="692" y="2515"/>
                  </a:lnTo>
                  <a:lnTo>
                    <a:pt x="667" y="2525"/>
                  </a:lnTo>
                  <a:lnTo>
                    <a:pt x="641" y="2532"/>
                  </a:lnTo>
                  <a:lnTo>
                    <a:pt x="614" y="2534"/>
                  </a:lnTo>
                  <a:lnTo>
                    <a:pt x="586" y="2532"/>
                  </a:lnTo>
                  <a:lnTo>
                    <a:pt x="560" y="2525"/>
                  </a:lnTo>
                  <a:lnTo>
                    <a:pt x="536" y="2515"/>
                  </a:lnTo>
                  <a:lnTo>
                    <a:pt x="513" y="2501"/>
                  </a:lnTo>
                  <a:lnTo>
                    <a:pt x="491" y="2483"/>
                  </a:lnTo>
                  <a:lnTo>
                    <a:pt x="335" y="2327"/>
                  </a:lnTo>
                  <a:lnTo>
                    <a:pt x="316" y="2304"/>
                  </a:lnTo>
                  <a:lnTo>
                    <a:pt x="301" y="2278"/>
                  </a:lnTo>
                  <a:lnTo>
                    <a:pt x="290" y="2249"/>
                  </a:lnTo>
                  <a:lnTo>
                    <a:pt x="286" y="2219"/>
                  </a:lnTo>
                  <a:lnTo>
                    <a:pt x="286" y="2191"/>
                  </a:lnTo>
                  <a:lnTo>
                    <a:pt x="290" y="2161"/>
                  </a:lnTo>
                  <a:lnTo>
                    <a:pt x="301" y="2134"/>
                  </a:lnTo>
                  <a:lnTo>
                    <a:pt x="316" y="2107"/>
                  </a:lnTo>
                  <a:lnTo>
                    <a:pt x="335" y="2084"/>
                  </a:lnTo>
                  <a:lnTo>
                    <a:pt x="432" y="1987"/>
                  </a:lnTo>
                  <a:lnTo>
                    <a:pt x="443" y="1972"/>
                  </a:lnTo>
                  <a:lnTo>
                    <a:pt x="451" y="1954"/>
                  </a:lnTo>
                  <a:lnTo>
                    <a:pt x="455" y="1933"/>
                  </a:lnTo>
                  <a:lnTo>
                    <a:pt x="456" y="1912"/>
                  </a:lnTo>
                  <a:lnTo>
                    <a:pt x="453" y="1891"/>
                  </a:lnTo>
                  <a:lnTo>
                    <a:pt x="446" y="1871"/>
                  </a:lnTo>
                  <a:lnTo>
                    <a:pt x="422" y="1818"/>
                  </a:lnTo>
                  <a:lnTo>
                    <a:pt x="401" y="1763"/>
                  </a:lnTo>
                  <a:lnTo>
                    <a:pt x="392" y="1745"/>
                  </a:lnTo>
                  <a:lnTo>
                    <a:pt x="380" y="1728"/>
                  </a:lnTo>
                  <a:lnTo>
                    <a:pt x="364" y="1713"/>
                  </a:lnTo>
                  <a:lnTo>
                    <a:pt x="345" y="1702"/>
                  </a:lnTo>
                  <a:lnTo>
                    <a:pt x="327" y="1694"/>
                  </a:lnTo>
                  <a:lnTo>
                    <a:pt x="309" y="1692"/>
                  </a:lnTo>
                  <a:lnTo>
                    <a:pt x="173" y="1692"/>
                  </a:lnTo>
                  <a:lnTo>
                    <a:pt x="139" y="1688"/>
                  </a:lnTo>
                  <a:lnTo>
                    <a:pt x="105" y="1678"/>
                  </a:lnTo>
                  <a:lnTo>
                    <a:pt x="77" y="1662"/>
                  </a:lnTo>
                  <a:lnTo>
                    <a:pt x="51" y="1641"/>
                  </a:lnTo>
                  <a:lnTo>
                    <a:pt x="30" y="1615"/>
                  </a:lnTo>
                  <a:lnTo>
                    <a:pt x="14" y="1587"/>
                  </a:lnTo>
                  <a:lnTo>
                    <a:pt x="4" y="1554"/>
                  </a:lnTo>
                  <a:lnTo>
                    <a:pt x="0" y="1519"/>
                  </a:lnTo>
                  <a:lnTo>
                    <a:pt x="0" y="1298"/>
                  </a:lnTo>
                  <a:lnTo>
                    <a:pt x="4" y="1264"/>
                  </a:lnTo>
                  <a:lnTo>
                    <a:pt x="14" y="1231"/>
                  </a:lnTo>
                  <a:lnTo>
                    <a:pt x="30" y="1203"/>
                  </a:lnTo>
                  <a:lnTo>
                    <a:pt x="51" y="1176"/>
                  </a:lnTo>
                  <a:lnTo>
                    <a:pt x="77" y="1156"/>
                  </a:lnTo>
                  <a:lnTo>
                    <a:pt x="105" y="1140"/>
                  </a:lnTo>
                  <a:lnTo>
                    <a:pt x="139" y="1130"/>
                  </a:lnTo>
                  <a:lnTo>
                    <a:pt x="173" y="1126"/>
                  </a:lnTo>
                  <a:lnTo>
                    <a:pt x="309" y="1126"/>
                  </a:lnTo>
                  <a:lnTo>
                    <a:pt x="327" y="1124"/>
                  </a:lnTo>
                  <a:lnTo>
                    <a:pt x="345" y="1116"/>
                  </a:lnTo>
                  <a:lnTo>
                    <a:pt x="364" y="1105"/>
                  </a:lnTo>
                  <a:lnTo>
                    <a:pt x="380" y="1090"/>
                  </a:lnTo>
                  <a:lnTo>
                    <a:pt x="392" y="1073"/>
                  </a:lnTo>
                  <a:lnTo>
                    <a:pt x="401" y="1054"/>
                  </a:lnTo>
                  <a:lnTo>
                    <a:pt x="422" y="1000"/>
                  </a:lnTo>
                  <a:lnTo>
                    <a:pt x="446" y="947"/>
                  </a:lnTo>
                  <a:lnTo>
                    <a:pt x="453" y="927"/>
                  </a:lnTo>
                  <a:lnTo>
                    <a:pt x="456" y="906"/>
                  </a:lnTo>
                  <a:lnTo>
                    <a:pt x="455" y="884"/>
                  </a:lnTo>
                  <a:lnTo>
                    <a:pt x="451" y="864"/>
                  </a:lnTo>
                  <a:lnTo>
                    <a:pt x="443" y="846"/>
                  </a:lnTo>
                  <a:lnTo>
                    <a:pt x="432" y="831"/>
                  </a:lnTo>
                  <a:lnTo>
                    <a:pt x="335" y="735"/>
                  </a:lnTo>
                  <a:lnTo>
                    <a:pt x="318" y="713"/>
                  </a:lnTo>
                  <a:lnTo>
                    <a:pt x="303" y="691"/>
                  </a:lnTo>
                  <a:lnTo>
                    <a:pt x="293" y="666"/>
                  </a:lnTo>
                  <a:lnTo>
                    <a:pt x="287" y="639"/>
                  </a:lnTo>
                  <a:lnTo>
                    <a:pt x="285" y="613"/>
                  </a:lnTo>
                  <a:lnTo>
                    <a:pt x="287" y="586"/>
                  </a:lnTo>
                  <a:lnTo>
                    <a:pt x="293" y="560"/>
                  </a:lnTo>
                  <a:lnTo>
                    <a:pt x="303" y="535"/>
                  </a:lnTo>
                  <a:lnTo>
                    <a:pt x="318" y="512"/>
                  </a:lnTo>
                  <a:lnTo>
                    <a:pt x="335" y="491"/>
                  </a:lnTo>
                  <a:lnTo>
                    <a:pt x="491" y="335"/>
                  </a:lnTo>
                  <a:lnTo>
                    <a:pt x="512" y="317"/>
                  </a:lnTo>
                  <a:lnTo>
                    <a:pt x="536" y="303"/>
                  </a:lnTo>
                  <a:lnTo>
                    <a:pt x="560" y="293"/>
                  </a:lnTo>
                  <a:lnTo>
                    <a:pt x="586" y="286"/>
                  </a:lnTo>
                  <a:lnTo>
                    <a:pt x="614" y="284"/>
                  </a:lnTo>
                  <a:lnTo>
                    <a:pt x="641" y="286"/>
                  </a:lnTo>
                  <a:lnTo>
                    <a:pt x="667" y="293"/>
                  </a:lnTo>
                  <a:lnTo>
                    <a:pt x="692" y="303"/>
                  </a:lnTo>
                  <a:lnTo>
                    <a:pt x="715" y="317"/>
                  </a:lnTo>
                  <a:lnTo>
                    <a:pt x="736" y="335"/>
                  </a:lnTo>
                  <a:lnTo>
                    <a:pt x="832" y="431"/>
                  </a:lnTo>
                  <a:lnTo>
                    <a:pt x="846" y="441"/>
                  </a:lnTo>
                  <a:lnTo>
                    <a:pt x="863" y="449"/>
                  </a:lnTo>
                  <a:lnTo>
                    <a:pt x="881" y="454"/>
                  </a:lnTo>
                  <a:lnTo>
                    <a:pt x="901" y="456"/>
                  </a:lnTo>
                  <a:lnTo>
                    <a:pt x="919" y="454"/>
                  </a:lnTo>
                  <a:lnTo>
                    <a:pt x="935" y="450"/>
                  </a:lnTo>
                  <a:lnTo>
                    <a:pt x="948" y="446"/>
                  </a:lnTo>
                  <a:lnTo>
                    <a:pt x="1002" y="422"/>
                  </a:lnTo>
                  <a:lnTo>
                    <a:pt x="1056" y="400"/>
                  </a:lnTo>
                  <a:lnTo>
                    <a:pt x="1075" y="391"/>
                  </a:lnTo>
                  <a:lnTo>
                    <a:pt x="1092" y="378"/>
                  </a:lnTo>
                  <a:lnTo>
                    <a:pt x="1107" y="362"/>
                  </a:lnTo>
                  <a:lnTo>
                    <a:pt x="1118" y="344"/>
                  </a:lnTo>
                  <a:lnTo>
                    <a:pt x="1125" y="326"/>
                  </a:lnTo>
                  <a:lnTo>
                    <a:pt x="1129" y="308"/>
                  </a:lnTo>
                  <a:lnTo>
                    <a:pt x="1129" y="172"/>
                  </a:lnTo>
                  <a:lnTo>
                    <a:pt x="1132" y="138"/>
                  </a:lnTo>
                  <a:lnTo>
                    <a:pt x="1142" y="106"/>
                  </a:lnTo>
                  <a:lnTo>
                    <a:pt x="1158" y="76"/>
                  </a:lnTo>
                  <a:lnTo>
                    <a:pt x="1179" y="50"/>
                  </a:lnTo>
                  <a:lnTo>
                    <a:pt x="1205" y="29"/>
                  </a:lnTo>
                  <a:lnTo>
                    <a:pt x="1234" y="14"/>
                  </a:lnTo>
                  <a:lnTo>
                    <a:pt x="1267" y="3"/>
                  </a:lnTo>
                  <a:lnTo>
                    <a:pt x="130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71" name="Google Shape;11071;p24"/>
            <p:cNvSpPr/>
            <p:nvPr/>
          </p:nvSpPr>
          <p:spPr>
            <a:xfrm>
              <a:off x="4116" y="2102"/>
              <a:ext cx="488" cy="487"/>
            </a:xfrm>
            <a:custGeom>
              <a:rect b="b" l="l" r="r" t="t"/>
              <a:pathLst>
                <a:path extrusionOk="0" h="1466" w="1469">
                  <a:moveTo>
                    <a:pt x="734" y="509"/>
                  </a:moveTo>
                  <a:lnTo>
                    <a:pt x="698" y="512"/>
                  </a:lnTo>
                  <a:lnTo>
                    <a:pt x="664" y="520"/>
                  </a:lnTo>
                  <a:lnTo>
                    <a:pt x="630" y="534"/>
                  </a:lnTo>
                  <a:lnTo>
                    <a:pt x="602" y="552"/>
                  </a:lnTo>
                  <a:lnTo>
                    <a:pt x="576" y="575"/>
                  </a:lnTo>
                  <a:lnTo>
                    <a:pt x="553" y="601"/>
                  </a:lnTo>
                  <a:lnTo>
                    <a:pt x="535" y="631"/>
                  </a:lnTo>
                  <a:lnTo>
                    <a:pt x="521" y="663"/>
                  </a:lnTo>
                  <a:lnTo>
                    <a:pt x="513" y="697"/>
                  </a:lnTo>
                  <a:lnTo>
                    <a:pt x="509" y="733"/>
                  </a:lnTo>
                  <a:lnTo>
                    <a:pt x="513" y="770"/>
                  </a:lnTo>
                  <a:lnTo>
                    <a:pt x="521" y="804"/>
                  </a:lnTo>
                  <a:lnTo>
                    <a:pt x="535" y="836"/>
                  </a:lnTo>
                  <a:lnTo>
                    <a:pt x="553" y="866"/>
                  </a:lnTo>
                  <a:lnTo>
                    <a:pt x="576" y="892"/>
                  </a:lnTo>
                  <a:lnTo>
                    <a:pt x="602" y="915"/>
                  </a:lnTo>
                  <a:lnTo>
                    <a:pt x="630" y="933"/>
                  </a:lnTo>
                  <a:lnTo>
                    <a:pt x="664" y="945"/>
                  </a:lnTo>
                  <a:lnTo>
                    <a:pt x="698" y="954"/>
                  </a:lnTo>
                  <a:lnTo>
                    <a:pt x="734" y="958"/>
                  </a:lnTo>
                  <a:lnTo>
                    <a:pt x="771" y="954"/>
                  </a:lnTo>
                  <a:lnTo>
                    <a:pt x="805" y="945"/>
                  </a:lnTo>
                  <a:lnTo>
                    <a:pt x="837" y="933"/>
                  </a:lnTo>
                  <a:lnTo>
                    <a:pt x="867" y="915"/>
                  </a:lnTo>
                  <a:lnTo>
                    <a:pt x="893" y="892"/>
                  </a:lnTo>
                  <a:lnTo>
                    <a:pt x="915" y="866"/>
                  </a:lnTo>
                  <a:lnTo>
                    <a:pt x="933" y="836"/>
                  </a:lnTo>
                  <a:lnTo>
                    <a:pt x="947" y="804"/>
                  </a:lnTo>
                  <a:lnTo>
                    <a:pt x="956" y="770"/>
                  </a:lnTo>
                  <a:lnTo>
                    <a:pt x="958" y="733"/>
                  </a:lnTo>
                  <a:lnTo>
                    <a:pt x="956" y="697"/>
                  </a:lnTo>
                  <a:lnTo>
                    <a:pt x="947" y="663"/>
                  </a:lnTo>
                  <a:lnTo>
                    <a:pt x="933" y="631"/>
                  </a:lnTo>
                  <a:lnTo>
                    <a:pt x="915" y="601"/>
                  </a:lnTo>
                  <a:lnTo>
                    <a:pt x="893" y="575"/>
                  </a:lnTo>
                  <a:lnTo>
                    <a:pt x="867" y="552"/>
                  </a:lnTo>
                  <a:lnTo>
                    <a:pt x="837" y="534"/>
                  </a:lnTo>
                  <a:lnTo>
                    <a:pt x="805" y="520"/>
                  </a:lnTo>
                  <a:lnTo>
                    <a:pt x="771" y="512"/>
                  </a:lnTo>
                  <a:lnTo>
                    <a:pt x="734" y="509"/>
                  </a:lnTo>
                  <a:close/>
                  <a:moveTo>
                    <a:pt x="678" y="0"/>
                  </a:moveTo>
                  <a:lnTo>
                    <a:pt x="789" y="0"/>
                  </a:lnTo>
                  <a:lnTo>
                    <a:pt x="816" y="3"/>
                  </a:lnTo>
                  <a:lnTo>
                    <a:pt x="839" y="12"/>
                  </a:lnTo>
                  <a:lnTo>
                    <a:pt x="861" y="25"/>
                  </a:lnTo>
                  <a:lnTo>
                    <a:pt x="879" y="44"/>
                  </a:lnTo>
                  <a:lnTo>
                    <a:pt x="893" y="64"/>
                  </a:lnTo>
                  <a:lnTo>
                    <a:pt x="901" y="89"/>
                  </a:lnTo>
                  <a:lnTo>
                    <a:pt x="905" y="115"/>
                  </a:lnTo>
                  <a:lnTo>
                    <a:pt x="905" y="183"/>
                  </a:lnTo>
                  <a:lnTo>
                    <a:pt x="907" y="189"/>
                  </a:lnTo>
                  <a:lnTo>
                    <a:pt x="913" y="196"/>
                  </a:lnTo>
                  <a:lnTo>
                    <a:pt x="922" y="202"/>
                  </a:lnTo>
                  <a:lnTo>
                    <a:pt x="950" y="213"/>
                  </a:lnTo>
                  <a:lnTo>
                    <a:pt x="978" y="226"/>
                  </a:lnTo>
                  <a:lnTo>
                    <a:pt x="981" y="227"/>
                  </a:lnTo>
                  <a:lnTo>
                    <a:pt x="986" y="227"/>
                  </a:lnTo>
                  <a:lnTo>
                    <a:pt x="989" y="228"/>
                  </a:lnTo>
                  <a:lnTo>
                    <a:pt x="995" y="227"/>
                  </a:lnTo>
                  <a:lnTo>
                    <a:pt x="998" y="226"/>
                  </a:lnTo>
                  <a:lnTo>
                    <a:pt x="1002" y="225"/>
                  </a:lnTo>
                  <a:lnTo>
                    <a:pt x="1004" y="224"/>
                  </a:lnTo>
                  <a:lnTo>
                    <a:pt x="1052" y="176"/>
                  </a:lnTo>
                  <a:lnTo>
                    <a:pt x="1069" y="161"/>
                  </a:lnTo>
                  <a:lnTo>
                    <a:pt x="1088" y="151"/>
                  </a:lnTo>
                  <a:lnTo>
                    <a:pt x="1110" y="144"/>
                  </a:lnTo>
                  <a:lnTo>
                    <a:pt x="1133" y="143"/>
                  </a:lnTo>
                  <a:lnTo>
                    <a:pt x="1156" y="144"/>
                  </a:lnTo>
                  <a:lnTo>
                    <a:pt x="1178" y="151"/>
                  </a:lnTo>
                  <a:lnTo>
                    <a:pt x="1197" y="161"/>
                  </a:lnTo>
                  <a:lnTo>
                    <a:pt x="1214" y="176"/>
                  </a:lnTo>
                  <a:lnTo>
                    <a:pt x="1293" y="253"/>
                  </a:lnTo>
                  <a:lnTo>
                    <a:pt x="1309" y="275"/>
                  </a:lnTo>
                  <a:lnTo>
                    <a:pt x="1320" y="298"/>
                  </a:lnTo>
                  <a:lnTo>
                    <a:pt x="1326" y="323"/>
                  </a:lnTo>
                  <a:lnTo>
                    <a:pt x="1326" y="348"/>
                  </a:lnTo>
                  <a:lnTo>
                    <a:pt x="1320" y="372"/>
                  </a:lnTo>
                  <a:lnTo>
                    <a:pt x="1309" y="396"/>
                  </a:lnTo>
                  <a:lnTo>
                    <a:pt x="1293" y="416"/>
                  </a:lnTo>
                  <a:lnTo>
                    <a:pt x="1245" y="464"/>
                  </a:lnTo>
                  <a:lnTo>
                    <a:pt x="1242" y="471"/>
                  </a:lnTo>
                  <a:lnTo>
                    <a:pt x="1240" y="480"/>
                  </a:lnTo>
                  <a:lnTo>
                    <a:pt x="1243" y="489"/>
                  </a:lnTo>
                  <a:lnTo>
                    <a:pt x="1255" y="518"/>
                  </a:lnTo>
                  <a:lnTo>
                    <a:pt x="1267" y="546"/>
                  </a:lnTo>
                  <a:lnTo>
                    <a:pt x="1271" y="554"/>
                  </a:lnTo>
                  <a:lnTo>
                    <a:pt x="1279" y="561"/>
                  </a:lnTo>
                  <a:lnTo>
                    <a:pt x="1286" y="563"/>
                  </a:lnTo>
                  <a:lnTo>
                    <a:pt x="1353" y="563"/>
                  </a:lnTo>
                  <a:lnTo>
                    <a:pt x="1380" y="566"/>
                  </a:lnTo>
                  <a:lnTo>
                    <a:pt x="1404" y="575"/>
                  </a:lnTo>
                  <a:lnTo>
                    <a:pt x="1425" y="588"/>
                  </a:lnTo>
                  <a:lnTo>
                    <a:pt x="1444" y="607"/>
                  </a:lnTo>
                  <a:lnTo>
                    <a:pt x="1457" y="627"/>
                  </a:lnTo>
                  <a:lnTo>
                    <a:pt x="1465" y="652"/>
                  </a:lnTo>
                  <a:lnTo>
                    <a:pt x="1469" y="679"/>
                  </a:lnTo>
                  <a:lnTo>
                    <a:pt x="1469" y="788"/>
                  </a:lnTo>
                  <a:lnTo>
                    <a:pt x="1465" y="814"/>
                  </a:lnTo>
                  <a:lnTo>
                    <a:pt x="1457" y="839"/>
                  </a:lnTo>
                  <a:lnTo>
                    <a:pt x="1444" y="860"/>
                  </a:lnTo>
                  <a:lnTo>
                    <a:pt x="1425" y="878"/>
                  </a:lnTo>
                  <a:lnTo>
                    <a:pt x="1404" y="892"/>
                  </a:lnTo>
                  <a:lnTo>
                    <a:pt x="1380" y="901"/>
                  </a:lnTo>
                  <a:lnTo>
                    <a:pt x="1353" y="903"/>
                  </a:lnTo>
                  <a:lnTo>
                    <a:pt x="1286" y="903"/>
                  </a:lnTo>
                  <a:lnTo>
                    <a:pt x="1279" y="905"/>
                  </a:lnTo>
                  <a:lnTo>
                    <a:pt x="1271" y="912"/>
                  </a:lnTo>
                  <a:lnTo>
                    <a:pt x="1267" y="920"/>
                  </a:lnTo>
                  <a:lnTo>
                    <a:pt x="1243" y="977"/>
                  </a:lnTo>
                  <a:lnTo>
                    <a:pt x="1240" y="986"/>
                  </a:lnTo>
                  <a:lnTo>
                    <a:pt x="1242" y="995"/>
                  </a:lnTo>
                  <a:lnTo>
                    <a:pt x="1245" y="1002"/>
                  </a:lnTo>
                  <a:lnTo>
                    <a:pt x="1293" y="1050"/>
                  </a:lnTo>
                  <a:lnTo>
                    <a:pt x="1309" y="1071"/>
                  </a:lnTo>
                  <a:lnTo>
                    <a:pt x="1320" y="1094"/>
                  </a:lnTo>
                  <a:lnTo>
                    <a:pt x="1326" y="1119"/>
                  </a:lnTo>
                  <a:lnTo>
                    <a:pt x="1326" y="1144"/>
                  </a:lnTo>
                  <a:lnTo>
                    <a:pt x="1320" y="1169"/>
                  </a:lnTo>
                  <a:lnTo>
                    <a:pt x="1309" y="1192"/>
                  </a:lnTo>
                  <a:lnTo>
                    <a:pt x="1293" y="1213"/>
                  </a:lnTo>
                  <a:lnTo>
                    <a:pt x="1214" y="1291"/>
                  </a:lnTo>
                  <a:lnTo>
                    <a:pt x="1197" y="1306"/>
                  </a:lnTo>
                  <a:lnTo>
                    <a:pt x="1178" y="1316"/>
                  </a:lnTo>
                  <a:lnTo>
                    <a:pt x="1156" y="1323"/>
                  </a:lnTo>
                  <a:lnTo>
                    <a:pt x="1133" y="1324"/>
                  </a:lnTo>
                  <a:lnTo>
                    <a:pt x="1110" y="1323"/>
                  </a:lnTo>
                  <a:lnTo>
                    <a:pt x="1088" y="1316"/>
                  </a:lnTo>
                  <a:lnTo>
                    <a:pt x="1069" y="1306"/>
                  </a:lnTo>
                  <a:lnTo>
                    <a:pt x="1052" y="1291"/>
                  </a:lnTo>
                  <a:lnTo>
                    <a:pt x="1004" y="1243"/>
                  </a:lnTo>
                  <a:lnTo>
                    <a:pt x="1002" y="1242"/>
                  </a:lnTo>
                  <a:lnTo>
                    <a:pt x="998" y="1241"/>
                  </a:lnTo>
                  <a:lnTo>
                    <a:pt x="995" y="1239"/>
                  </a:lnTo>
                  <a:lnTo>
                    <a:pt x="989" y="1238"/>
                  </a:lnTo>
                  <a:lnTo>
                    <a:pt x="986" y="1239"/>
                  </a:lnTo>
                  <a:lnTo>
                    <a:pt x="981" y="1239"/>
                  </a:lnTo>
                  <a:lnTo>
                    <a:pt x="978" y="1241"/>
                  </a:lnTo>
                  <a:lnTo>
                    <a:pt x="950" y="1253"/>
                  </a:lnTo>
                  <a:lnTo>
                    <a:pt x="922" y="1265"/>
                  </a:lnTo>
                  <a:lnTo>
                    <a:pt x="913" y="1270"/>
                  </a:lnTo>
                  <a:lnTo>
                    <a:pt x="907" y="1277"/>
                  </a:lnTo>
                  <a:lnTo>
                    <a:pt x="905" y="1284"/>
                  </a:lnTo>
                  <a:lnTo>
                    <a:pt x="905" y="1351"/>
                  </a:lnTo>
                  <a:lnTo>
                    <a:pt x="901" y="1377"/>
                  </a:lnTo>
                  <a:lnTo>
                    <a:pt x="893" y="1402"/>
                  </a:lnTo>
                  <a:lnTo>
                    <a:pt x="879" y="1423"/>
                  </a:lnTo>
                  <a:lnTo>
                    <a:pt x="861" y="1441"/>
                  </a:lnTo>
                  <a:lnTo>
                    <a:pt x="839" y="1455"/>
                  </a:lnTo>
                  <a:lnTo>
                    <a:pt x="816" y="1463"/>
                  </a:lnTo>
                  <a:lnTo>
                    <a:pt x="789" y="1466"/>
                  </a:lnTo>
                  <a:lnTo>
                    <a:pt x="678" y="1466"/>
                  </a:lnTo>
                  <a:lnTo>
                    <a:pt x="652" y="1463"/>
                  </a:lnTo>
                  <a:lnTo>
                    <a:pt x="628" y="1455"/>
                  </a:lnTo>
                  <a:lnTo>
                    <a:pt x="606" y="1441"/>
                  </a:lnTo>
                  <a:lnTo>
                    <a:pt x="589" y="1423"/>
                  </a:lnTo>
                  <a:lnTo>
                    <a:pt x="576" y="1402"/>
                  </a:lnTo>
                  <a:lnTo>
                    <a:pt x="567" y="1377"/>
                  </a:lnTo>
                  <a:lnTo>
                    <a:pt x="563" y="1351"/>
                  </a:lnTo>
                  <a:lnTo>
                    <a:pt x="563" y="1284"/>
                  </a:lnTo>
                  <a:lnTo>
                    <a:pt x="561" y="1277"/>
                  </a:lnTo>
                  <a:lnTo>
                    <a:pt x="555" y="1270"/>
                  </a:lnTo>
                  <a:lnTo>
                    <a:pt x="547" y="1265"/>
                  </a:lnTo>
                  <a:lnTo>
                    <a:pt x="490" y="1241"/>
                  </a:lnTo>
                  <a:lnTo>
                    <a:pt x="487" y="1239"/>
                  </a:lnTo>
                  <a:lnTo>
                    <a:pt x="483" y="1239"/>
                  </a:lnTo>
                  <a:lnTo>
                    <a:pt x="479" y="1238"/>
                  </a:lnTo>
                  <a:lnTo>
                    <a:pt x="474" y="1239"/>
                  </a:lnTo>
                  <a:lnTo>
                    <a:pt x="469" y="1241"/>
                  </a:lnTo>
                  <a:lnTo>
                    <a:pt x="466" y="1242"/>
                  </a:lnTo>
                  <a:lnTo>
                    <a:pt x="465" y="1243"/>
                  </a:lnTo>
                  <a:lnTo>
                    <a:pt x="417" y="1291"/>
                  </a:lnTo>
                  <a:lnTo>
                    <a:pt x="399" y="1306"/>
                  </a:lnTo>
                  <a:lnTo>
                    <a:pt x="379" y="1316"/>
                  </a:lnTo>
                  <a:lnTo>
                    <a:pt x="357" y="1323"/>
                  </a:lnTo>
                  <a:lnTo>
                    <a:pt x="335" y="1324"/>
                  </a:lnTo>
                  <a:lnTo>
                    <a:pt x="313" y="1323"/>
                  </a:lnTo>
                  <a:lnTo>
                    <a:pt x="291" y="1316"/>
                  </a:lnTo>
                  <a:lnTo>
                    <a:pt x="271" y="1306"/>
                  </a:lnTo>
                  <a:lnTo>
                    <a:pt x="254" y="1291"/>
                  </a:lnTo>
                  <a:lnTo>
                    <a:pt x="176" y="1213"/>
                  </a:lnTo>
                  <a:lnTo>
                    <a:pt x="161" y="1195"/>
                  </a:lnTo>
                  <a:lnTo>
                    <a:pt x="151" y="1176"/>
                  </a:lnTo>
                  <a:lnTo>
                    <a:pt x="144" y="1154"/>
                  </a:lnTo>
                  <a:lnTo>
                    <a:pt x="142" y="1131"/>
                  </a:lnTo>
                  <a:lnTo>
                    <a:pt x="144" y="1108"/>
                  </a:lnTo>
                  <a:lnTo>
                    <a:pt x="151" y="1088"/>
                  </a:lnTo>
                  <a:lnTo>
                    <a:pt x="161" y="1067"/>
                  </a:lnTo>
                  <a:lnTo>
                    <a:pt x="176" y="1050"/>
                  </a:lnTo>
                  <a:lnTo>
                    <a:pt x="224" y="1002"/>
                  </a:lnTo>
                  <a:lnTo>
                    <a:pt x="226" y="995"/>
                  </a:lnTo>
                  <a:lnTo>
                    <a:pt x="227" y="986"/>
                  </a:lnTo>
                  <a:lnTo>
                    <a:pt x="225" y="977"/>
                  </a:lnTo>
                  <a:lnTo>
                    <a:pt x="212" y="949"/>
                  </a:lnTo>
                  <a:lnTo>
                    <a:pt x="202" y="920"/>
                  </a:lnTo>
                  <a:lnTo>
                    <a:pt x="196" y="912"/>
                  </a:lnTo>
                  <a:lnTo>
                    <a:pt x="188" y="905"/>
                  </a:lnTo>
                  <a:lnTo>
                    <a:pt x="183" y="903"/>
                  </a:lnTo>
                  <a:lnTo>
                    <a:pt x="114" y="903"/>
                  </a:lnTo>
                  <a:lnTo>
                    <a:pt x="88" y="901"/>
                  </a:lnTo>
                  <a:lnTo>
                    <a:pt x="64" y="892"/>
                  </a:lnTo>
                  <a:lnTo>
                    <a:pt x="42" y="878"/>
                  </a:lnTo>
                  <a:lnTo>
                    <a:pt x="25" y="860"/>
                  </a:lnTo>
                  <a:lnTo>
                    <a:pt x="11" y="839"/>
                  </a:lnTo>
                  <a:lnTo>
                    <a:pt x="2" y="814"/>
                  </a:lnTo>
                  <a:lnTo>
                    <a:pt x="0" y="788"/>
                  </a:lnTo>
                  <a:lnTo>
                    <a:pt x="0" y="679"/>
                  </a:lnTo>
                  <a:lnTo>
                    <a:pt x="2" y="652"/>
                  </a:lnTo>
                  <a:lnTo>
                    <a:pt x="11" y="627"/>
                  </a:lnTo>
                  <a:lnTo>
                    <a:pt x="25" y="607"/>
                  </a:lnTo>
                  <a:lnTo>
                    <a:pt x="42" y="588"/>
                  </a:lnTo>
                  <a:lnTo>
                    <a:pt x="64" y="575"/>
                  </a:lnTo>
                  <a:lnTo>
                    <a:pt x="88" y="566"/>
                  </a:lnTo>
                  <a:lnTo>
                    <a:pt x="114" y="563"/>
                  </a:lnTo>
                  <a:lnTo>
                    <a:pt x="183" y="563"/>
                  </a:lnTo>
                  <a:lnTo>
                    <a:pt x="188" y="561"/>
                  </a:lnTo>
                  <a:lnTo>
                    <a:pt x="196" y="554"/>
                  </a:lnTo>
                  <a:lnTo>
                    <a:pt x="202" y="546"/>
                  </a:lnTo>
                  <a:lnTo>
                    <a:pt x="212" y="518"/>
                  </a:lnTo>
                  <a:lnTo>
                    <a:pt x="225" y="489"/>
                  </a:lnTo>
                  <a:lnTo>
                    <a:pt x="227" y="480"/>
                  </a:lnTo>
                  <a:lnTo>
                    <a:pt x="226" y="471"/>
                  </a:lnTo>
                  <a:lnTo>
                    <a:pt x="224" y="464"/>
                  </a:lnTo>
                  <a:lnTo>
                    <a:pt x="176" y="416"/>
                  </a:lnTo>
                  <a:lnTo>
                    <a:pt x="159" y="396"/>
                  </a:lnTo>
                  <a:lnTo>
                    <a:pt x="148" y="372"/>
                  </a:lnTo>
                  <a:lnTo>
                    <a:pt x="143" y="348"/>
                  </a:lnTo>
                  <a:lnTo>
                    <a:pt x="143" y="323"/>
                  </a:lnTo>
                  <a:lnTo>
                    <a:pt x="148" y="298"/>
                  </a:lnTo>
                  <a:lnTo>
                    <a:pt x="159" y="275"/>
                  </a:lnTo>
                  <a:lnTo>
                    <a:pt x="176" y="253"/>
                  </a:lnTo>
                  <a:lnTo>
                    <a:pt x="254" y="176"/>
                  </a:lnTo>
                  <a:lnTo>
                    <a:pt x="271" y="161"/>
                  </a:lnTo>
                  <a:lnTo>
                    <a:pt x="291" y="151"/>
                  </a:lnTo>
                  <a:lnTo>
                    <a:pt x="313" y="144"/>
                  </a:lnTo>
                  <a:lnTo>
                    <a:pt x="335" y="143"/>
                  </a:lnTo>
                  <a:lnTo>
                    <a:pt x="357" y="144"/>
                  </a:lnTo>
                  <a:lnTo>
                    <a:pt x="379" y="151"/>
                  </a:lnTo>
                  <a:lnTo>
                    <a:pt x="399" y="161"/>
                  </a:lnTo>
                  <a:lnTo>
                    <a:pt x="417" y="176"/>
                  </a:lnTo>
                  <a:lnTo>
                    <a:pt x="465" y="224"/>
                  </a:lnTo>
                  <a:lnTo>
                    <a:pt x="466" y="225"/>
                  </a:lnTo>
                  <a:lnTo>
                    <a:pt x="469" y="226"/>
                  </a:lnTo>
                  <a:lnTo>
                    <a:pt x="474" y="227"/>
                  </a:lnTo>
                  <a:lnTo>
                    <a:pt x="479" y="228"/>
                  </a:lnTo>
                  <a:lnTo>
                    <a:pt x="483" y="227"/>
                  </a:lnTo>
                  <a:lnTo>
                    <a:pt x="487" y="227"/>
                  </a:lnTo>
                  <a:lnTo>
                    <a:pt x="490" y="226"/>
                  </a:lnTo>
                  <a:lnTo>
                    <a:pt x="519" y="213"/>
                  </a:lnTo>
                  <a:lnTo>
                    <a:pt x="547" y="202"/>
                  </a:lnTo>
                  <a:lnTo>
                    <a:pt x="555" y="196"/>
                  </a:lnTo>
                  <a:lnTo>
                    <a:pt x="561" y="189"/>
                  </a:lnTo>
                  <a:lnTo>
                    <a:pt x="563" y="183"/>
                  </a:lnTo>
                  <a:lnTo>
                    <a:pt x="563" y="115"/>
                  </a:lnTo>
                  <a:lnTo>
                    <a:pt x="567" y="89"/>
                  </a:lnTo>
                  <a:lnTo>
                    <a:pt x="576" y="64"/>
                  </a:lnTo>
                  <a:lnTo>
                    <a:pt x="589" y="44"/>
                  </a:lnTo>
                  <a:lnTo>
                    <a:pt x="606" y="25"/>
                  </a:lnTo>
                  <a:lnTo>
                    <a:pt x="628" y="12"/>
                  </a:lnTo>
                  <a:lnTo>
                    <a:pt x="652" y="3"/>
                  </a:lnTo>
                  <a:lnTo>
                    <a:pt x="67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072" name="Google Shape;11072;p24"/>
          <p:cNvSpPr/>
          <p:nvPr/>
        </p:nvSpPr>
        <p:spPr>
          <a:xfrm>
            <a:off x="13982905" y="7552412"/>
            <a:ext cx="562454" cy="562111"/>
          </a:xfrm>
          <a:custGeom>
            <a:rect b="b" l="l" r="r" t="t"/>
            <a:pathLst>
              <a:path extrusionOk="0" h="6556" w="6560">
                <a:moveTo>
                  <a:pt x="501" y="4555"/>
                </a:moveTo>
                <a:lnTo>
                  <a:pt x="507" y="4563"/>
                </a:lnTo>
                <a:lnTo>
                  <a:pt x="511" y="4571"/>
                </a:lnTo>
                <a:lnTo>
                  <a:pt x="515" y="4579"/>
                </a:lnTo>
                <a:lnTo>
                  <a:pt x="521" y="4587"/>
                </a:lnTo>
                <a:lnTo>
                  <a:pt x="582" y="4638"/>
                </a:lnTo>
                <a:lnTo>
                  <a:pt x="648" y="4682"/>
                </a:lnTo>
                <a:lnTo>
                  <a:pt x="720" y="4718"/>
                </a:lnTo>
                <a:lnTo>
                  <a:pt x="794" y="4742"/>
                </a:lnTo>
                <a:lnTo>
                  <a:pt x="872" y="4758"/>
                </a:lnTo>
                <a:lnTo>
                  <a:pt x="864" y="4816"/>
                </a:lnTo>
                <a:lnTo>
                  <a:pt x="862" y="4876"/>
                </a:lnTo>
                <a:lnTo>
                  <a:pt x="866" y="4969"/>
                </a:lnTo>
                <a:lnTo>
                  <a:pt x="882" y="5059"/>
                </a:lnTo>
                <a:lnTo>
                  <a:pt x="908" y="5147"/>
                </a:lnTo>
                <a:lnTo>
                  <a:pt x="941" y="5230"/>
                </a:lnTo>
                <a:lnTo>
                  <a:pt x="985" y="5310"/>
                </a:lnTo>
                <a:lnTo>
                  <a:pt x="1039" y="5386"/>
                </a:lnTo>
                <a:lnTo>
                  <a:pt x="1101" y="5456"/>
                </a:lnTo>
                <a:lnTo>
                  <a:pt x="1171" y="5518"/>
                </a:lnTo>
                <a:lnTo>
                  <a:pt x="1245" y="5571"/>
                </a:lnTo>
                <a:lnTo>
                  <a:pt x="1324" y="5615"/>
                </a:lnTo>
                <a:lnTo>
                  <a:pt x="1410" y="5649"/>
                </a:lnTo>
                <a:lnTo>
                  <a:pt x="1498" y="5675"/>
                </a:lnTo>
                <a:lnTo>
                  <a:pt x="1588" y="5691"/>
                </a:lnTo>
                <a:lnTo>
                  <a:pt x="1681" y="5695"/>
                </a:lnTo>
                <a:lnTo>
                  <a:pt x="1745" y="5691"/>
                </a:lnTo>
                <a:lnTo>
                  <a:pt x="1807" y="5683"/>
                </a:lnTo>
                <a:lnTo>
                  <a:pt x="1819" y="5747"/>
                </a:lnTo>
                <a:lnTo>
                  <a:pt x="1835" y="5809"/>
                </a:lnTo>
                <a:lnTo>
                  <a:pt x="1859" y="5870"/>
                </a:lnTo>
                <a:lnTo>
                  <a:pt x="1889" y="5928"/>
                </a:lnTo>
                <a:lnTo>
                  <a:pt x="1925" y="5982"/>
                </a:lnTo>
                <a:lnTo>
                  <a:pt x="1971" y="6034"/>
                </a:lnTo>
                <a:lnTo>
                  <a:pt x="1979" y="6042"/>
                </a:lnTo>
                <a:lnTo>
                  <a:pt x="1989" y="6048"/>
                </a:lnTo>
                <a:lnTo>
                  <a:pt x="1997" y="6056"/>
                </a:lnTo>
                <a:lnTo>
                  <a:pt x="0" y="6556"/>
                </a:lnTo>
                <a:lnTo>
                  <a:pt x="501" y="4555"/>
                </a:lnTo>
                <a:close/>
                <a:moveTo>
                  <a:pt x="5449" y="2268"/>
                </a:moveTo>
                <a:lnTo>
                  <a:pt x="5740" y="2557"/>
                </a:lnTo>
                <a:lnTo>
                  <a:pt x="2551" y="5745"/>
                </a:lnTo>
                <a:lnTo>
                  <a:pt x="2513" y="5775"/>
                </a:lnTo>
                <a:lnTo>
                  <a:pt x="2473" y="5795"/>
                </a:lnTo>
                <a:lnTo>
                  <a:pt x="2427" y="5805"/>
                </a:lnTo>
                <a:lnTo>
                  <a:pt x="2383" y="5805"/>
                </a:lnTo>
                <a:lnTo>
                  <a:pt x="2340" y="5795"/>
                </a:lnTo>
                <a:lnTo>
                  <a:pt x="2298" y="5775"/>
                </a:lnTo>
                <a:lnTo>
                  <a:pt x="2262" y="5745"/>
                </a:lnTo>
                <a:lnTo>
                  <a:pt x="2232" y="5709"/>
                </a:lnTo>
                <a:lnTo>
                  <a:pt x="2212" y="5667"/>
                </a:lnTo>
                <a:lnTo>
                  <a:pt x="2202" y="5623"/>
                </a:lnTo>
                <a:lnTo>
                  <a:pt x="2202" y="5577"/>
                </a:lnTo>
                <a:lnTo>
                  <a:pt x="2212" y="5533"/>
                </a:lnTo>
                <a:lnTo>
                  <a:pt x="2232" y="5492"/>
                </a:lnTo>
                <a:lnTo>
                  <a:pt x="2262" y="5456"/>
                </a:lnTo>
                <a:lnTo>
                  <a:pt x="5449" y="2268"/>
                </a:lnTo>
                <a:close/>
                <a:moveTo>
                  <a:pt x="4579" y="1399"/>
                </a:moveTo>
                <a:lnTo>
                  <a:pt x="5160" y="1979"/>
                </a:lnTo>
                <a:lnTo>
                  <a:pt x="1971" y="5165"/>
                </a:lnTo>
                <a:lnTo>
                  <a:pt x="1921" y="5209"/>
                </a:lnTo>
                <a:lnTo>
                  <a:pt x="1865" y="5242"/>
                </a:lnTo>
                <a:lnTo>
                  <a:pt x="1805" y="5266"/>
                </a:lnTo>
                <a:lnTo>
                  <a:pt x="1743" y="5280"/>
                </a:lnTo>
                <a:lnTo>
                  <a:pt x="1681" y="5286"/>
                </a:lnTo>
                <a:lnTo>
                  <a:pt x="1618" y="5280"/>
                </a:lnTo>
                <a:lnTo>
                  <a:pt x="1556" y="5266"/>
                </a:lnTo>
                <a:lnTo>
                  <a:pt x="1498" y="5242"/>
                </a:lnTo>
                <a:lnTo>
                  <a:pt x="1442" y="5209"/>
                </a:lnTo>
                <a:lnTo>
                  <a:pt x="1390" y="5165"/>
                </a:lnTo>
                <a:lnTo>
                  <a:pt x="1348" y="5115"/>
                </a:lnTo>
                <a:lnTo>
                  <a:pt x="1314" y="5059"/>
                </a:lnTo>
                <a:lnTo>
                  <a:pt x="1290" y="4999"/>
                </a:lnTo>
                <a:lnTo>
                  <a:pt x="1277" y="4939"/>
                </a:lnTo>
                <a:lnTo>
                  <a:pt x="1271" y="4876"/>
                </a:lnTo>
                <a:lnTo>
                  <a:pt x="1277" y="4814"/>
                </a:lnTo>
                <a:lnTo>
                  <a:pt x="1290" y="4752"/>
                </a:lnTo>
                <a:lnTo>
                  <a:pt x="1314" y="4692"/>
                </a:lnTo>
                <a:lnTo>
                  <a:pt x="1348" y="4636"/>
                </a:lnTo>
                <a:lnTo>
                  <a:pt x="1390" y="4587"/>
                </a:lnTo>
                <a:lnTo>
                  <a:pt x="4579" y="1399"/>
                </a:lnTo>
                <a:close/>
                <a:moveTo>
                  <a:pt x="4001" y="819"/>
                </a:moveTo>
                <a:lnTo>
                  <a:pt x="4290" y="1110"/>
                </a:lnTo>
                <a:lnTo>
                  <a:pt x="1101" y="4296"/>
                </a:lnTo>
                <a:lnTo>
                  <a:pt x="1063" y="4326"/>
                </a:lnTo>
                <a:lnTo>
                  <a:pt x="1023" y="4345"/>
                </a:lnTo>
                <a:lnTo>
                  <a:pt x="979" y="4355"/>
                </a:lnTo>
                <a:lnTo>
                  <a:pt x="933" y="4355"/>
                </a:lnTo>
                <a:lnTo>
                  <a:pt x="890" y="4345"/>
                </a:lnTo>
                <a:lnTo>
                  <a:pt x="848" y="4326"/>
                </a:lnTo>
                <a:lnTo>
                  <a:pt x="812" y="4296"/>
                </a:lnTo>
                <a:lnTo>
                  <a:pt x="782" y="4260"/>
                </a:lnTo>
                <a:lnTo>
                  <a:pt x="762" y="4218"/>
                </a:lnTo>
                <a:lnTo>
                  <a:pt x="752" y="4174"/>
                </a:lnTo>
                <a:lnTo>
                  <a:pt x="752" y="4130"/>
                </a:lnTo>
                <a:lnTo>
                  <a:pt x="762" y="4084"/>
                </a:lnTo>
                <a:lnTo>
                  <a:pt x="782" y="4044"/>
                </a:lnTo>
                <a:lnTo>
                  <a:pt x="812" y="4007"/>
                </a:lnTo>
                <a:lnTo>
                  <a:pt x="4001" y="819"/>
                </a:lnTo>
                <a:close/>
                <a:moveTo>
                  <a:pt x="5160" y="0"/>
                </a:moveTo>
                <a:lnTo>
                  <a:pt x="5250" y="6"/>
                </a:lnTo>
                <a:lnTo>
                  <a:pt x="5339" y="20"/>
                </a:lnTo>
                <a:lnTo>
                  <a:pt x="5425" y="44"/>
                </a:lnTo>
                <a:lnTo>
                  <a:pt x="5511" y="80"/>
                </a:lnTo>
                <a:lnTo>
                  <a:pt x="5593" y="124"/>
                </a:lnTo>
                <a:lnTo>
                  <a:pt x="5668" y="177"/>
                </a:lnTo>
                <a:lnTo>
                  <a:pt x="5740" y="241"/>
                </a:lnTo>
                <a:lnTo>
                  <a:pt x="6321" y="819"/>
                </a:lnTo>
                <a:lnTo>
                  <a:pt x="6383" y="891"/>
                </a:lnTo>
                <a:lnTo>
                  <a:pt x="6436" y="969"/>
                </a:lnTo>
                <a:lnTo>
                  <a:pt x="6482" y="1048"/>
                </a:lnTo>
                <a:lnTo>
                  <a:pt x="6516" y="1134"/>
                </a:lnTo>
                <a:lnTo>
                  <a:pt x="6540" y="1220"/>
                </a:lnTo>
                <a:lnTo>
                  <a:pt x="6554" y="1310"/>
                </a:lnTo>
                <a:lnTo>
                  <a:pt x="6560" y="1399"/>
                </a:lnTo>
                <a:lnTo>
                  <a:pt x="6554" y="1489"/>
                </a:lnTo>
                <a:lnTo>
                  <a:pt x="6540" y="1579"/>
                </a:lnTo>
                <a:lnTo>
                  <a:pt x="6516" y="1664"/>
                </a:lnTo>
                <a:lnTo>
                  <a:pt x="6482" y="1750"/>
                </a:lnTo>
                <a:lnTo>
                  <a:pt x="6436" y="1830"/>
                </a:lnTo>
                <a:lnTo>
                  <a:pt x="6383" y="1908"/>
                </a:lnTo>
                <a:lnTo>
                  <a:pt x="6321" y="1979"/>
                </a:lnTo>
                <a:lnTo>
                  <a:pt x="6029" y="2268"/>
                </a:lnTo>
                <a:lnTo>
                  <a:pt x="4290" y="530"/>
                </a:lnTo>
                <a:lnTo>
                  <a:pt x="4579" y="241"/>
                </a:lnTo>
                <a:lnTo>
                  <a:pt x="4651" y="177"/>
                </a:lnTo>
                <a:lnTo>
                  <a:pt x="4729" y="124"/>
                </a:lnTo>
                <a:lnTo>
                  <a:pt x="4809" y="80"/>
                </a:lnTo>
                <a:lnTo>
                  <a:pt x="4895" y="44"/>
                </a:lnTo>
                <a:lnTo>
                  <a:pt x="4982" y="20"/>
                </a:lnTo>
                <a:lnTo>
                  <a:pt x="5070" y="6"/>
                </a:lnTo>
                <a:lnTo>
                  <a:pt x="516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1073" name="Google Shape;11073;p24"/>
          <p:cNvGrpSpPr/>
          <p:nvPr/>
        </p:nvGrpSpPr>
        <p:grpSpPr>
          <a:xfrm>
            <a:off x="16522069" y="7611939"/>
            <a:ext cx="433270" cy="443172"/>
            <a:chOff x="4124" y="1739"/>
            <a:chExt cx="1860" cy="1903"/>
          </a:xfrm>
        </p:grpSpPr>
        <p:sp>
          <p:nvSpPr>
            <p:cNvPr id="11074" name="Google Shape;11074;p24"/>
            <p:cNvSpPr/>
            <p:nvPr/>
          </p:nvSpPr>
          <p:spPr>
            <a:xfrm>
              <a:off x="4124" y="1739"/>
              <a:ext cx="1860" cy="1313"/>
            </a:xfrm>
            <a:custGeom>
              <a:rect b="b" l="l" r="r" t="t"/>
              <a:pathLst>
                <a:path extrusionOk="0" h="2626" w="3720">
                  <a:moveTo>
                    <a:pt x="1423" y="654"/>
                  </a:moveTo>
                  <a:lnTo>
                    <a:pt x="1398" y="658"/>
                  </a:lnTo>
                  <a:lnTo>
                    <a:pt x="1373" y="666"/>
                  </a:lnTo>
                  <a:lnTo>
                    <a:pt x="1353" y="680"/>
                  </a:lnTo>
                  <a:lnTo>
                    <a:pt x="1335" y="697"/>
                  </a:lnTo>
                  <a:lnTo>
                    <a:pt x="1322" y="718"/>
                  </a:lnTo>
                  <a:lnTo>
                    <a:pt x="1314" y="741"/>
                  </a:lnTo>
                  <a:lnTo>
                    <a:pt x="1311" y="767"/>
                  </a:lnTo>
                  <a:lnTo>
                    <a:pt x="1314" y="793"/>
                  </a:lnTo>
                  <a:lnTo>
                    <a:pt x="1322" y="816"/>
                  </a:lnTo>
                  <a:lnTo>
                    <a:pt x="1335" y="837"/>
                  </a:lnTo>
                  <a:lnTo>
                    <a:pt x="1353" y="855"/>
                  </a:lnTo>
                  <a:lnTo>
                    <a:pt x="1373" y="867"/>
                  </a:lnTo>
                  <a:lnTo>
                    <a:pt x="1398" y="877"/>
                  </a:lnTo>
                  <a:lnTo>
                    <a:pt x="1423" y="879"/>
                  </a:lnTo>
                  <a:lnTo>
                    <a:pt x="1588" y="879"/>
                  </a:lnTo>
                  <a:lnTo>
                    <a:pt x="1198" y="1270"/>
                  </a:lnTo>
                  <a:lnTo>
                    <a:pt x="1059" y="1131"/>
                  </a:lnTo>
                  <a:lnTo>
                    <a:pt x="1039" y="1115"/>
                  </a:lnTo>
                  <a:lnTo>
                    <a:pt x="1016" y="1104"/>
                  </a:lnTo>
                  <a:lnTo>
                    <a:pt x="992" y="1098"/>
                  </a:lnTo>
                  <a:lnTo>
                    <a:pt x="967" y="1098"/>
                  </a:lnTo>
                  <a:lnTo>
                    <a:pt x="943" y="1104"/>
                  </a:lnTo>
                  <a:lnTo>
                    <a:pt x="921" y="1115"/>
                  </a:lnTo>
                  <a:lnTo>
                    <a:pt x="900" y="1131"/>
                  </a:lnTo>
                  <a:lnTo>
                    <a:pt x="464" y="1567"/>
                  </a:lnTo>
                  <a:lnTo>
                    <a:pt x="448" y="1588"/>
                  </a:lnTo>
                  <a:lnTo>
                    <a:pt x="436" y="1611"/>
                  </a:lnTo>
                  <a:lnTo>
                    <a:pt x="431" y="1634"/>
                  </a:lnTo>
                  <a:lnTo>
                    <a:pt x="431" y="1660"/>
                  </a:lnTo>
                  <a:lnTo>
                    <a:pt x="436" y="1684"/>
                  </a:lnTo>
                  <a:lnTo>
                    <a:pt x="448" y="1706"/>
                  </a:lnTo>
                  <a:lnTo>
                    <a:pt x="464" y="1727"/>
                  </a:lnTo>
                  <a:lnTo>
                    <a:pt x="481" y="1741"/>
                  </a:lnTo>
                  <a:lnTo>
                    <a:pt x="501" y="1751"/>
                  </a:lnTo>
                  <a:lnTo>
                    <a:pt x="522" y="1757"/>
                  </a:lnTo>
                  <a:lnTo>
                    <a:pt x="543" y="1760"/>
                  </a:lnTo>
                  <a:lnTo>
                    <a:pt x="565" y="1757"/>
                  </a:lnTo>
                  <a:lnTo>
                    <a:pt x="586" y="1751"/>
                  </a:lnTo>
                  <a:lnTo>
                    <a:pt x="605" y="1741"/>
                  </a:lnTo>
                  <a:lnTo>
                    <a:pt x="623" y="1727"/>
                  </a:lnTo>
                  <a:lnTo>
                    <a:pt x="980" y="1370"/>
                  </a:lnTo>
                  <a:lnTo>
                    <a:pt x="1118" y="1508"/>
                  </a:lnTo>
                  <a:lnTo>
                    <a:pt x="1139" y="1524"/>
                  </a:lnTo>
                  <a:lnTo>
                    <a:pt x="1162" y="1536"/>
                  </a:lnTo>
                  <a:lnTo>
                    <a:pt x="1185" y="1540"/>
                  </a:lnTo>
                  <a:lnTo>
                    <a:pt x="1211" y="1540"/>
                  </a:lnTo>
                  <a:lnTo>
                    <a:pt x="1234" y="1536"/>
                  </a:lnTo>
                  <a:lnTo>
                    <a:pt x="1257" y="1524"/>
                  </a:lnTo>
                  <a:lnTo>
                    <a:pt x="1278" y="1508"/>
                  </a:lnTo>
                  <a:lnTo>
                    <a:pt x="1748" y="1038"/>
                  </a:lnTo>
                  <a:lnTo>
                    <a:pt x="1748" y="1204"/>
                  </a:lnTo>
                  <a:lnTo>
                    <a:pt x="1750" y="1229"/>
                  </a:lnTo>
                  <a:lnTo>
                    <a:pt x="1759" y="1253"/>
                  </a:lnTo>
                  <a:lnTo>
                    <a:pt x="1772" y="1273"/>
                  </a:lnTo>
                  <a:lnTo>
                    <a:pt x="1790" y="1291"/>
                  </a:lnTo>
                  <a:lnTo>
                    <a:pt x="1811" y="1305"/>
                  </a:lnTo>
                  <a:lnTo>
                    <a:pt x="1834" y="1313"/>
                  </a:lnTo>
                  <a:lnTo>
                    <a:pt x="1861" y="1316"/>
                  </a:lnTo>
                  <a:lnTo>
                    <a:pt x="1886" y="1313"/>
                  </a:lnTo>
                  <a:lnTo>
                    <a:pt x="1909" y="1305"/>
                  </a:lnTo>
                  <a:lnTo>
                    <a:pt x="1930" y="1291"/>
                  </a:lnTo>
                  <a:lnTo>
                    <a:pt x="1948" y="1273"/>
                  </a:lnTo>
                  <a:lnTo>
                    <a:pt x="1962" y="1253"/>
                  </a:lnTo>
                  <a:lnTo>
                    <a:pt x="1970" y="1229"/>
                  </a:lnTo>
                  <a:lnTo>
                    <a:pt x="1973" y="1204"/>
                  </a:lnTo>
                  <a:lnTo>
                    <a:pt x="1973" y="767"/>
                  </a:lnTo>
                  <a:lnTo>
                    <a:pt x="1970" y="741"/>
                  </a:lnTo>
                  <a:lnTo>
                    <a:pt x="1962" y="718"/>
                  </a:lnTo>
                  <a:lnTo>
                    <a:pt x="1948" y="697"/>
                  </a:lnTo>
                  <a:lnTo>
                    <a:pt x="1930" y="680"/>
                  </a:lnTo>
                  <a:lnTo>
                    <a:pt x="1909" y="666"/>
                  </a:lnTo>
                  <a:lnTo>
                    <a:pt x="1886" y="658"/>
                  </a:lnTo>
                  <a:lnTo>
                    <a:pt x="1861" y="654"/>
                  </a:lnTo>
                  <a:lnTo>
                    <a:pt x="1423" y="654"/>
                  </a:lnTo>
                  <a:close/>
                  <a:moveTo>
                    <a:pt x="112" y="0"/>
                  </a:moveTo>
                  <a:lnTo>
                    <a:pt x="3608" y="0"/>
                  </a:lnTo>
                  <a:lnTo>
                    <a:pt x="3633" y="2"/>
                  </a:lnTo>
                  <a:lnTo>
                    <a:pt x="3656" y="10"/>
                  </a:lnTo>
                  <a:lnTo>
                    <a:pt x="3677" y="24"/>
                  </a:lnTo>
                  <a:lnTo>
                    <a:pt x="3695" y="42"/>
                  </a:lnTo>
                  <a:lnTo>
                    <a:pt x="3709" y="62"/>
                  </a:lnTo>
                  <a:lnTo>
                    <a:pt x="3717" y="86"/>
                  </a:lnTo>
                  <a:lnTo>
                    <a:pt x="3720" y="111"/>
                  </a:lnTo>
                  <a:lnTo>
                    <a:pt x="3720" y="2514"/>
                  </a:lnTo>
                  <a:lnTo>
                    <a:pt x="3717" y="2540"/>
                  </a:lnTo>
                  <a:lnTo>
                    <a:pt x="3709" y="2563"/>
                  </a:lnTo>
                  <a:lnTo>
                    <a:pt x="3695" y="2584"/>
                  </a:lnTo>
                  <a:lnTo>
                    <a:pt x="3677" y="2602"/>
                  </a:lnTo>
                  <a:lnTo>
                    <a:pt x="3656" y="2616"/>
                  </a:lnTo>
                  <a:lnTo>
                    <a:pt x="3633" y="2624"/>
                  </a:lnTo>
                  <a:lnTo>
                    <a:pt x="3608" y="2626"/>
                  </a:lnTo>
                  <a:lnTo>
                    <a:pt x="3427" y="2626"/>
                  </a:lnTo>
                  <a:lnTo>
                    <a:pt x="3466" y="2567"/>
                  </a:lnTo>
                  <a:lnTo>
                    <a:pt x="3478" y="2544"/>
                  </a:lnTo>
                  <a:lnTo>
                    <a:pt x="3486" y="2519"/>
                  </a:lnTo>
                  <a:lnTo>
                    <a:pt x="3488" y="2494"/>
                  </a:lnTo>
                  <a:lnTo>
                    <a:pt x="3488" y="1823"/>
                  </a:lnTo>
                  <a:lnTo>
                    <a:pt x="3485" y="1772"/>
                  </a:lnTo>
                  <a:lnTo>
                    <a:pt x="3477" y="1722"/>
                  </a:lnTo>
                  <a:lnTo>
                    <a:pt x="3463" y="1675"/>
                  </a:lnTo>
                  <a:lnTo>
                    <a:pt x="3443" y="1630"/>
                  </a:lnTo>
                  <a:lnTo>
                    <a:pt x="3420" y="1588"/>
                  </a:lnTo>
                  <a:lnTo>
                    <a:pt x="3391" y="1547"/>
                  </a:lnTo>
                  <a:lnTo>
                    <a:pt x="3357" y="1511"/>
                  </a:lnTo>
                  <a:lnTo>
                    <a:pt x="3320" y="1479"/>
                  </a:lnTo>
                  <a:lnTo>
                    <a:pt x="3279" y="1451"/>
                  </a:lnTo>
                  <a:lnTo>
                    <a:pt x="3235" y="1427"/>
                  </a:lnTo>
                  <a:lnTo>
                    <a:pt x="3188" y="1408"/>
                  </a:lnTo>
                  <a:lnTo>
                    <a:pt x="3075" y="1373"/>
                  </a:lnTo>
                  <a:lnTo>
                    <a:pt x="3047" y="1369"/>
                  </a:lnTo>
                  <a:lnTo>
                    <a:pt x="3020" y="1369"/>
                  </a:lnTo>
                  <a:lnTo>
                    <a:pt x="2993" y="1374"/>
                  </a:lnTo>
                  <a:lnTo>
                    <a:pt x="2969" y="1386"/>
                  </a:lnTo>
                  <a:lnTo>
                    <a:pt x="2946" y="1402"/>
                  </a:lnTo>
                  <a:lnTo>
                    <a:pt x="2935" y="1389"/>
                  </a:lnTo>
                  <a:lnTo>
                    <a:pt x="2923" y="1377"/>
                  </a:lnTo>
                  <a:lnTo>
                    <a:pt x="2973" y="1352"/>
                  </a:lnTo>
                  <a:lnTo>
                    <a:pt x="3021" y="1322"/>
                  </a:lnTo>
                  <a:lnTo>
                    <a:pt x="3062" y="1286"/>
                  </a:lnTo>
                  <a:lnTo>
                    <a:pt x="3102" y="1247"/>
                  </a:lnTo>
                  <a:lnTo>
                    <a:pt x="3136" y="1202"/>
                  </a:lnTo>
                  <a:lnTo>
                    <a:pt x="3163" y="1154"/>
                  </a:lnTo>
                  <a:lnTo>
                    <a:pt x="3187" y="1103"/>
                  </a:lnTo>
                  <a:lnTo>
                    <a:pt x="3204" y="1048"/>
                  </a:lnTo>
                  <a:lnTo>
                    <a:pt x="3214" y="992"/>
                  </a:lnTo>
                  <a:lnTo>
                    <a:pt x="3218" y="932"/>
                  </a:lnTo>
                  <a:lnTo>
                    <a:pt x="3214" y="876"/>
                  </a:lnTo>
                  <a:lnTo>
                    <a:pt x="3205" y="822"/>
                  </a:lnTo>
                  <a:lnTo>
                    <a:pt x="3190" y="770"/>
                  </a:lnTo>
                  <a:lnTo>
                    <a:pt x="3168" y="720"/>
                  </a:lnTo>
                  <a:lnTo>
                    <a:pt x="3143" y="674"/>
                  </a:lnTo>
                  <a:lnTo>
                    <a:pt x="3111" y="631"/>
                  </a:lnTo>
                  <a:lnTo>
                    <a:pt x="3076" y="591"/>
                  </a:lnTo>
                  <a:lnTo>
                    <a:pt x="3037" y="555"/>
                  </a:lnTo>
                  <a:lnTo>
                    <a:pt x="2993" y="524"/>
                  </a:lnTo>
                  <a:lnTo>
                    <a:pt x="2946" y="499"/>
                  </a:lnTo>
                  <a:lnTo>
                    <a:pt x="2898" y="478"/>
                  </a:lnTo>
                  <a:lnTo>
                    <a:pt x="2846" y="461"/>
                  </a:lnTo>
                  <a:lnTo>
                    <a:pt x="2791" y="452"/>
                  </a:lnTo>
                  <a:lnTo>
                    <a:pt x="2734" y="449"/>
                  </a:lnTo>
                  <a:lnTo>
                    <a:pt x="2678" y="452"/>
                  </a:lnTo>
                  <a:lnTo>
                    <a:pt x="2624" y="461"/>
                  </a:lnTo>
                  <a:lnTo>
                    <a:pt x="2572" y="478"/>
                  </a:lnTo>
                  <a:lnTo>
                    <a:pt x="2522" y="499"/>
                  </a:lnTo>
                  <a:lnTo>
                    <a:pt x="2475" y="524"/>
                  </a:lnTo>
                  <a:lnTo>
                    <a:pt x="2433" y="555"/>
                  </a:lnTo>
                  <a:lnTo>
                    <a:pt x="2393" y="591"/>
                  </a:lnTo>
                  <a:lnTo>
                    <a:pt x="2357" y="631"/>
                  </a:lnTo>
                  <a:lnTo>
                    <a:pt x="2327" y="674"/>
                  </a:lnTo>
                  <a:lnTo>
                    <a:pt x="2300" y="720"/>
                  </a:lnTo>
                  <a:lnTo>
                    <a:pt x="2279" y="770"/>
                  </a:lnTo>
                  <a:lnTo>
                    <a:pt x="2264" y="822"/>
                  </a:lnTo>
                  <a:lnTo>
                    <a:pt x="2255" y="876"/>
                  </a:lnTo>
                  <a:lnTo>
                    <a:pt x="2252" y="932"/>
                  </a:lnTo>
                  <a:lnTo>
                    <a:pt x="2255" y="992"/>
                  </a:lnTo>
                  <a:lnTo>
                    <a:pt x="2265" y="1048"/>
                  </a:lnTo>
                  <a:lnTo>
                    <a:pt x="2282" y="1103"/>
                  </a:lnTo>
                  <a:lnTo>
                    <a:pt x="2305" y="1154"/>
                  </a:lnTo>
                  <a:lnTo>
                    <a:pt x="2334" y="1202"/>
                  </a:lnTo>
                  <a:lnTo>
                    <a:pt x="2368" y="1247"/>
                  </a:lnTo>
                  <a:lnTo>
                    <a:pt x="2406" y="1286"/>
                  </a:lnTo>
                  <a:lnTo>
                    <a:pt x="2449" y="1322"/>
                  </a:lnTo>
                  <a:lnTo>
                    <a:pt x="2496" y="1352"/>
                  </a:lnTo>
                  <a:lnTo>
                    <a:pt x="2546" y="1377"/>
                  </a:lnTo>
                  <a:lnTo>
                    <a:pt x="2523" y="1403"/>
                  </a:lnTo>
                  <a:lnTo>
                    <a:pt x="2503" y="1388"/>
                  </a:lnTo>
                  <a:lnTo>
                    <a:pt x="2482" y="1377"/>
                  </a:lnTo>
                  <a:lnTo>
                    <a:pt x="2458" y="1370"/>
                  </a:lnTo>
                  <a:lnTo>
                    <a:pt x="2433" y="1367"/>
                  </a:lnTo>
                  <a:lnTo>
                    <a:pt x="2413" y="1369"/>
                  </a:lnTo>
                  <a:lnTo>
                    <a:pt x="2394" y="1373"/>
                  </a:lnTo>
                  <a:lnTo>
                    <a:pt x="2284" y="1407"/>
                  </a:lnTo>
                  <a:lnTo>
                    <a:pt x="2283" y="1408"/>
                  </a:lnTo>
                  <a:lnTo>
                    <a:pt x="2234" y="1427"/>
                  </a:lnTo>
                  <a:lnTo>
                    <a:pt x="2190" y="1451"/>
                  </a:lnTo>
                  <a:lnTo>
                    <a:pt x="2149" y="1479"/>
                  </a:lnTo>
                  <a:lnTo>
                    <a:pt x="2112" y="1512"/>
                  </a:lnTo>
                  <a:lnTo>
                    <a:pt x="2079" y="1548"/>
                  </a:lnTo>
                  <a:lnTo>
                    <a:pt x="2050" y="1588"/>
                  </a:lnTo>
                  <a:lnTo>
                    <a:pt x="2027" y="1631"/>
                  </a:lnTo>
                  <a:lnTo>
                    <a:pt x="2007" y="1677"/>
                  </a:lnTo>
                  <a:lnTo>
                    <a:pt x="1993" y="1725"/>
                  </a:lnTo>
                  <a:lnTo>
                    <a:pt x="1984" y="1773"/>
                  </a:lnTo>
                  <a:lnTo>
                    <a:pt x="1981" y="1826"/>
                  </a:lnTo>
                  <a:lnTo>
                    <a:pt x="1981" y="2494"/>
                  </a:lnTo>
                  <a:lnTo>
                    <a:pt x="1984" y="2519"/>
                  </a:lnTo>
                  <a:lnTo>
                    <a:pt x="1991" y="2544"/>
                  </a:lnTo>
                  <a:lnTo>
                    <a:pt x="2003" y="2567"/>
                  </a:lnTo>
                  <a:lnTo>
                    <a:pt x="2042" y="2626"/>
                  </a:lnTo>
                  <a:lnTo>
                    <a:pt x="112" y="2626"/>
                  </a:lnTo>
                  <a:lnTo>
                    <a:pt x="87" y="2624"/>
                  </a:lnTo>
                  <a:lnTo>
                    <a:pt x="64" y="2616"/>
                  </a:lnTo>
                  <a:lnTo>
                    <a:pt x="43" y="2602"/>
                  </a:lnTo>
                  <a:lnTo>
                    <a:pt x="25" y="2584"/>
                  </a:lnTo>
                  <a:lnTo>
                    <a:pt x="11" y="2563"/>
                  </a:lnTo>
                  <a:lnTo>
                    <a:pt x="3" y="2540"/>
                  </a:lnTo>
                  <a:lnTo>
                    <a:pt x="0" y="2514"/>
                  </a:lnTo>
                  <a:lnTo>
                    <a:pt x="0" y="111"/>
                  </a:lnTo>
                  <a:lnTo>
                    <a:pt x="3" y="86"/>
                  </a:lnTo>
                  <a:lnTo>
                    <a:pt x="11" y="62"/>
                  </a:lnTo>
                  <a:lnTo>
                    <a:pt x="25" y="42"/>
                  </a:lnTo>
                  <a:lnTo>
                    <a:pt x="43" y="24"/>
                  </a:lnTo>
                  <a:lnTo>
                    <a:pt x="64" y="10"/>
                  </a:lnTo>
                  <a:lnTo>
                    <a:pt x="87" y="2"/>
                  </a:lnTo>
                  <a:lnTo>
                    <a:pt x="1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75" name="Google Shape;11075;p24"/>
            <p:cNvSpPr/>
            <p:nvPr/>
          </p:nvSpPr>
          <p:spPr>
            <a:xfrm>
              <a:off x="5316" y="2030"/>
              <a:ext cx="351" cy="350"/>
            </a:xfrm>
            <a:custGeom>
              <a:rect b="b" l="l" r="r" t="t"/>
              <a:pathLst>
                <a:path extrusionOk="0" h="701" w="702">
                  <a:moveTo>
                    <a:pt x="350" y="0"/>
                  </a:moveTo>
                  <a:lnTo>
                    <a:pt x="398" y="2"/>
                  </a:lnTo>
                  <a:lnTo>
                    <a:pt x="444" y="12"/>
                  </a:lnTo>
                  <a:lnTo>
                    <a:pt x="487" y="27"/>
                  </a:lnTo>
                  <a:lnTo>
                    <a:pt x="528" y="48"/>
                  </a:lnTo>
                  <a:lnTo>
                    <a:pt x="565" y="73"/>
                  </a:lnTo>
                  <a:lnTo>
                    <a:pt x="598" y="102"/>
                  </a:lnTo>
                  <a:lnTo>
                    <a:pt x="629" y="136"/>
                  </a:lnTo>
                  <a:lnTo>
                    <a:pt x="653" y="173"/>
                  </a:lnTo>
                  <a:lnTo>
                    <a:pt x="674" y="214"/>
                  </a:lnTo>
                  <a:lnTo>
                    <a:pt x="689" y="258"/>
                  </a:lnTo>
                  <a:lnTo>
                    <a:pt x="698" y="303"/>
                  </a:lnTo>
                  <a:lnTo>
                    <a:pt x="702" y="350"/>
                  </a:lnTo>
                  <a:lnTo>
                    <a:pt x="698" y="398"/>
                  </a:lnTo>
                  <a:lnTo>
                    <a:pt x="689" y="443"/>
                  </a:lnTo>
                  <a:lnTo>
                    <a:pt x="674" y="487"/>
                  </a:lnTo>
                  <a:lnTo>
                    <a:pt x="653" y="527"/>
                  </a:lnTo>
                  <a:lnTo>
                    <a:pt x="629" y="565"/>
                  </a:lnTo>
                  <a:lnTo>
                    <a:pt x="598" y="599"/>
                  </a:lnTo>
                  <a:lnTo>
                    <a:pt x="565" y="628"/>
                  </a:lnTo>
                  <a:lnTo>
                    <a:pt x="528" y="653"/>
                  </a:lnTo>
                  <a:lnTo>
                    <a:pt x="487" y="674"/>
                  </a:lnTo>
                  <a:lnTo>
                    <a:pt x="444" y="689"/>
                  </a:lnTo>
                  <a:lnTo>
                    <a:pt x="398" y="698"/>
                  </a:lnTo>
                  <a:lnTo>
                    <a:pt x="350" y="701"/>
                  </a:lnTo>
                  <a:lnTo>
                    <a:pt x="303" y="698"/>
                  </a:lnTo>
                  <a:lnTo>
                    <a:pt x="257" y="689"/>
                  </a:lnTo>
                  <a:lnTo>
                    <a:pt x="214" y="674"/>
                  </a:lnTo>
                  <a:lnTo>
                    <a:pt x="174" y="653"/>
                  </a:lnTo>
                  <a:lnTo>
                    <a:pt x="137" y="628"/>
                  </a:lnTo>
                  <a:lnTo>
                    <a:pt x="103" y="599"/>
                  </a:lnTo>
                  <a:lnTo>
                    <a:pt x="73" y="565"/>
                  </a:lnTo>
                  <a:lnTo>
                    <a:pt x="47" y="527"/>
                  </a:lnTo>
                  <a:lnTo>
                    <a:pt x="28" y="487"/>
                  </a:lnTo>
                  <a:lnTo>
                    <a:pt x="13" y="443"/>
                  </a:lnTo>
                  <a:lnTo>
                    <a:pt x="3" y="398"/>
                  </a:lnTo>
                  <a:lnTo>
                    <a:pt x="0" y="350"/>
                  </a:lnTo>
                  <a:lnTo>
                    <a:pt x="3" y="303"/>
                  </a:lnTo>
                  <a:lnTo>
                    <a:pt x="13" y="258"/>
                  </a:lnTo>
                  <a:lnTo>
                    <a:pt x="28" y="214"/>
                  </a:lnTo>
                  <a:lnTo>
                    <a:pt x="47" y="173"/>
                  </a:lnTo>
                  <a:lnTo>
                    <a:pt x="73" y="136"/>
                  </a:lnTo>
                  <a:lnTo>
                    <a:pt x="103" y="102"/>
                  </a:lnTo>
                  <a:lnTo>
                    <a:pt x="137" y="73"/>
                  </a:lnTo>
                  <a:lnTo>
                    <a:pt x="174" y="48"/>
                  </a:lnTo>
                  <a:lnTo>
                    <a:pt x="214" y="27"/>
                  </a:lnTo>
                  <a:lnTo>
                    <a:pt x="257" y="12"/>
                  </a:lnTo>
                  <a:lnTo>
                    <a:pt x="303" y="2"/>
                  </a:lnTo>
                  <a:lnTo>
                    <a:pt x="35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76" name="Google Shape;11076;p24"/>
            <p:cNvSpPr/>
            <p:nvPr/>
          </p:nvSpPr>
          <p:spPr>
            <a:xfrm>
              <a:off x="5181" y="2489"/>
              <a:ext cx="621" cy="1152"/>
            </a:xfrm>
            <a:custGeom>
              <a:rect b="b" l="l" r="r" t="t"/>
              <a:pathLst>
                <a:path extrusionOk="0" h="2305" w="1242">
                  <a:moveTo>
                    <a:pt x="922" y="0"/>
                  </a:moveTo>
                  <a:lnTo>
                    <a:pt x="1031" y="33"/>
                  </a:lnTo>
                  <a:lnTo>
                    <a:pt x="1032" y="33"/>
                  </a:lnTo>
                  <a:lnTo>
                    <a:pt x="1073" y="50"/>
                  </a:lnTo>
                  <a:lnTo>
                    <a:pt x="1109" y="72"/>
                  </a:lnTo>
                  <a:lnTo>
                    <a:pt x="1142" y="98"/>
                  </a:lnTo>
                  <a:lnTo>
                    <a:pt x="1171" y="128"/>
                  </a:lnTo>
                  <a:lnTo>
                    <a:pt x="1196" y="162"/>
                  </a:lnTo>
                  <a:lnTo>
                    <a:pt x="1215" y="199"/>
                  </a:lnTo>
                  <a:lnTo>
                    <a:pt x="1230" y="239"/>
                  </a:lnTo>
                  <a:lnTo>
                    <a:pt x="1238" y="280"/>
                  </a:lnTo>
                  <a:lnTo>
                    <a:pt x="1242" y="323"/>
                  </a:lnTo>
                  <a:lnTo>
                    <a:pt x="1242" y="994"/>
                  </a:lnTo>
                  <a:lnTo>
                    <a:pt x="996" y="1368"/>
                  </a:lnTo>
                  <a:lnTo>
                    <a:pt x="996" y="2274"/>
                  </a:lnTo>
                  <a:lnTo>
                    <a:pt x="994" y="2286"/>
                  </a:lnTo>
                  <a:lnTo>
                    <a:pt x="987" y="2296"/>
                  </a:lnTo>
                  <a:lnTo>
                    <a:pt x="977" y="2302"/>
                  </a:lnTo>
                  <a:lnTo>
                    <a:pt x="966" y="2305"/>
                  </a:lnTo>
                  <a:lnTo>
                    <a:pt x="276" y="2305"/>
                  </a:lnTo>
                  <a:lnTo>
                    <a:pt x="264" y="2302"/>
                  </a:lnTo>
                  <a:lnTo>
                    <a:pt x="254" y="2296"/>
                  </a:lnTo>
                  <a:lnTo>
                    <a:pt x="248" y="2286"/>
                  </a:lnTo>
                  <a:lnTo>
                    <a:pt x="245" y="2274"/>
                  </a:lnTo>
                  <a:lnTo>
                    <a:pt x="245" y="1368"/>
                  </a:lnTo>
                  <a:lnTo>
                    <a:pt x="0" y="994"/>
                  </a:lnTo>
                  <a:lnTo>
                    <a:pt x="0" y="326"/>
                  </a:lnTo>
                  <a:lnTo>
                    <a:pt x="2" y="282"/>
                  </a:lnTo>
                  <a:lnTo>
                    <a:pt x="11" y="240"/>
                  </a:lnTo>
                  <a:lnTo>
                    <a:pt x="26" y="200"/>
                  </a:lnTo>
                  <a:lnTo>
                    <a:pt x="46" y="163"/>
                  </a:lnTo>
                  <a:lnTo>
                    <a:pt x="70" y="128"/>
                  </a:lnTo>
                  <a:lnTo>
                    <a:pt x="99" y="98"/>
                  </a:lnTo>
                  <a:lnTo>
                    <a:pt x="132" y="72"/>
                  </a:lnTo>
                  <a:lnTo>
                    <a:pt x="169" y="51"/>
                  </a:lnTo>
                  <a:lnTo>
                    <a:pt x="209" y="33"/>
                  </a:lnTo>
                  <a:lnTo>
                    <a:pt x="320" y="1"/>
                  </a:lnTo>
                  <a:lnTo>
                    <a:pt x="549" y="630"/>
                  </a:lnTo>
                  <a:lnTo>
                    <a:pt x="558" y="647"/>
                  </a:lnTo>
                  <a:lnTo>
                    <a:pt x="570" y="662"/>
                  </a:lnTo>
                  <a:lnTo>
                    <a:pt x="585" y="672"/>
                  </a:lnTo>
                  <a:lnTo>
                    <a:pt x="604" y="679"/>
                  </a:lnTo>
                  <a:lnTo>
                    <a:pt x="622" y="682"/>
                  </a:lnTo>
                  <a:lnTo>
                    <a:pt x="641" y="679"/>
                  </a:lnTo>
                  <a:lnTo>
                    <a:pt x="657" y="672"/>
                  </a:lnTo>
                  <a:lnTo>
                    <a:pt x="671" y="662"/>
                  </a:lnTo>
                  <a:lnTo>
                    <a:pt x="683" y="649"/>
                  </a:lnTo>
                  <a:lnTo>
                    <a:pt x="691" y="633"/>
                  </a:lnTo>
                  <a:lnTo>
                    <a:pt x="92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77" name="Google Shape;11077;p24"/>
            <p:cNvSpPr/>
            <p:nvPr/>
          </p:nvSpPr>
          <p:spPr>
            <a:xfrm>
              <a:off x="5440" y="2486"/>
              <a:ext cx="103" cy="265"/>
            </a:xfrm>
            <a:custGeom>
              <a:rect b="b" l="l" r="r" t="t"/>
              <a:pathLst>
                <a:path extrusionOk="0" h="530" w="206">
                  <a:moveTo>
                    <a:pt x="51" y="0"/>
                  </a:moveTo>
                  <a:lnTo>
                    <a:pt x="157" y="0"/>
                  </a:lnTo>
                  <a:lnTo>
                    <a:pt x="170" y="2"/>
                  </a:lnTo>
                  <a:lnTo>
                    <a:pt x="183" y="7"/>
                  </a:lnTo>
                  <a:lnTo>
                    <a:pt x="194" y="16"/>
                  </a:lnTo>
                  <a:lnTo>
                    <a:pt x="203" y="29"/>
                  </a:lnTo>
                  <a:lnTo>
                    <a:pt x="206" y="44"/>
                  </a:lnTo>
                  <a:lnTo>
                    <a:pt x="206" y="59"/>
                  </a:lnTo>
                  <a:lnTo>
                    <a:pt x="201" y="74"/>
                  </a:lnTo>
                  <a:lnTo>
                    <a:pt x="144" y="159"/>
                  </a:lnTo>
                  <a:lnTo>
                    <a:pt x="170" y="382"/>
                  </a:lnTo>
                  <a:lnTo>
                    <a:pt x="118" y="521"/>
                  </a:lnTo>
                  <a:lnTo>
                    <a:pt x="114" y="527"/>
                  </a:lnTo>
                  <a:lnTo>
                    <a:pt x="108" y="530"/>
                  </a:lnTo>
                  <a:lnTo>
                    <a:pt x="100" y="530"/>
                  </a:lnTo>
                  <a:lnTo>
                    <a:pt x="93" y="527"/>
                  </a:lnTo>
                  <a:lnTo>
                    <a:pt x="88" y="521"/>
                  </a:lnTo>
                  <a:lnTo>
                    <a:pt x="37" y="382"/>
                  </a:lnTo>
                  <a:lnTo>
                    <a:pt x="63" y="159"/>
                  </a:lnTo>
                  <a:lnTo>
                    <a:pt x="7" y="74"/>
                  </a:lnTo>
                  <a:lnTo>
                    <a:pt x="1" y="59"/>
                  </a:lnTo>
                  <a:lnTo>
                    <a:pt x="0" y="44"/>
                  </a:lnTo>
                  <a:lnTo>
                    <a:pt x="5" y="29"/>
                  </a:lnTo>
                  <a:lnTo>
                    <a:pt x="13" y="16"/>
                  </a:lnTo>
                  <a:lnTo>
                    <a:pt x="24" y="7"/>
                  </a:lnTo>
                  <a:lnTo>
                    <a:pt x="37" y="2"/>
                  </a:lnTo>
                  <a:lnTo>
                    <a:pt x="5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78" name="Google Shape;11078;p24"/>
          <p:cNvGrpSpPr/>
          <p:nvPr/>
        </p:nvGrpSpPr>
        <p:grpSpPr>
          <a:xfrm>
            <a:off x="11611565" y="7555679"/>
            <a:ext cx="416730" cy="554669"/>
            <a:chOff x="7552622" y="2399639"/>
            <a:chExt cx="2268535" cy="3019429"/>
          </a:xfrm>
        </p:grpSpPr>
        <p:grpSp>
          <p:nvGrpSpPr>
            <p:cNvPr id="11079" name="Google Shape;11079;p24"/>
            <p:cNvGrpSpPr/>
            <p:nvPr/>
          </p:nvGrpSpPr>
          <p:grpSpPr>
            <a:xfrm>
              <a:off x="8011408" y="2856838"/>
              <a:ext cx="785019" cy="902093"/>
              <a:chOff x="3411" y="1494"/>
              <a:chExt cx="495" cy="568"/>
            </a:xfrm>
          </p:grpSpPr>
          <p:sp>
            <p:nvSpPr>
              <p:cNvPr id="11080" name="Google Shape;11080;p24"/>
              <p:cNvSpPr/>
              <p:nvPr/>
            </p:nvSpPr>
            <p:spPr>
              <a:xfrm>
                <a:off x="3411" y="1494"/>
                <a:ext cx="495" cy="471"/>
              </a:xfrm>
              <a:custGeom>
                <a:rect b="b" l="l" r="r" t="t"/>
                <a:pathLst>
                  <a:path extrusionOk="0" h="942" w="989">
                    <a:moveTo>
                      <a:pt x="494" y="107"/>
                    </a:moveTo>
                    <a:lnTo>
                      <a:pt x="456" y="111"/>
                    </a:lnTo>
                    <a:lnTo>
                      <a:pt x="419" y="120"/>
                    </a:lnTo>
                    <a:lnTo>
                      <a:pt x="385" y="134"/>
                    </a:lnTo>
                    <a:lnTo>
                      <a:pt x="354" y="153"/>
                    </a:lnTo>
                    <a:lnTo>
                      <a:pt x="326" y="177"/>
                    </a:lnTo>
                    <a:lnTo>
                      <a:pt x="301" y="204"/>
                    </a:lnTo>
                    <a:lnTo>
                      <a:pt x="283" y="236"/>
                    </a:lnTo>
                    <a:lnTo>
                      <a:pt x="268" y="269"/>
                    </a:lnTo>
                    <a:lnTo>
                      <a:pt x="260" y="307"/>
                    </a:lnTo>
                    <a:lnTo>
                      <a:pt x="256" y="345"/>
                    </a:lnTo>
                    <a:lnTo>
                      <a:pt x="260" y="383"/>
                    </a:lnTo>
                    <a:lnTo>
                      <a:pt x="268" y="420"/>
                    </a:lnTo>
                    <a:lnTo>
                      <a:pt x="283" y="454"/>
                    </a:lnTo>
                    <a:lnTo>
                      <a:pt x="301" y="485"/>
                    </a:lnTo>
                    <a:lnTo>
                      <a:pt x="326" y="513"/>
                    </a:lnTo>
                    <a:lnTo>
                      <a:pt x="354" y="537"/>
                    </a:lnTo>
                    <a:lnTo>
                      <a:pt x="385" y="556"/>
                    </a:lnTo>
                    <a:lnTo>
                      <a:pt x="419" y="571"/>
                    </a:lnTo>
                    <a:lnTo>
                      <a:pt x="456" y="579"/>
                    </a:lnTo>
                    <a:lnTo>
                      <a:pt x="494" y="583"/>
                    </a:lnTo>
                    <a:lnTo>
                      <a:pt x="532" y="579"/>
                    </a:lnTo>
                    <a:lnTo>
                      <a:pt x="570" y="571"/>
                    </a:lnTo>
                    <a:lnTo>
                      <a:pt x="603" y="556"/>
                    </a:lnTo>
                    <a:lnTo>
                      <a:pt x="635" y="536"/>
                    </a:lnTo>
                    <a:lnTo>
                      <a:pt x="662" y="513"/>
                    </a:lnTo>
                    <a:lnTo>
                      <a:pt x="686" y="485"/>
                    </a:lnTo>
                    <a:lnTo>
                      <a:pt x="705" y="454"/>
                    </a:lnTo>
                    <a:lnTo>
                      <a:pt x="719" y="420"/>
                    </a:lnTo>
                    <a:lnTo>
                      <a:pt x="729" y="383"/>
                    </a:lnTo>
                    <a:lnTo>
                      <a:pt x="732" y="345"/>
                    </a:lnTo>
                    <a:lnTo>
                      <a:pt x="729" y="307"/>
                    </a:lnTo>
                    <a:lnTo>
                      <a:pt x="719" y="269"/>
                    </a:lnTo>
                    <a:lnTo>
                      <a:pt x="705" y="236"/>
                    </a:lnTo>
                    <a:lnTo>
                      <a:pt x="686" y="204"/>
                    </a:lnTo>
                    <a:lnTo>
                      <a:pt x="662" y="177"/>
                    </a:lnTo>
                    <a:lnTo>
                      <a:pt x="635" y="153"/>
                    </a:lnTo>
                    <a:lnTo>
                      <a:pt x="603" y="134"/>
                    </a:lnTo>
                    <a:lnTo>
                      <a:pt x="570" y="120"/>
                    </a:lnTo>
                    <a:lnTo>
                      <a:pt x="532" y="111"/>
                    </a:lnTo>
                    <a:lnTo>
                      <a:pt x="494" y="107"/>
                    </a:lnTo>
                    <a:close/>
                    <a:moveTo>
                      <a:pt x="74" y="0"/>
                    </a:moveTo>
                    <a:lnTo>
                      <a:pt x="914" y="0"/>
                    </a:lnTo>
                    <a:lnTo>
                      <a:pt x="934" y="3"/>
                    </a:lnTo>
                    <a:lnTo>
                      <a:pt x="951" y="10"/>
                    </a:lnTo>
                    <a:lnTo>
                      <a:pt x="967" y="21"/>
                    </a:lnTo>
                    <a:lnTo>
                      <a:pt x="978" y="36"/>
                    </a:lnTo>
                    <a:lnTo>
                      <a:pt x="985" y="54"/>
                    </a:lnTo>
                    <a:lnTo>
                      <a:pt x="989" y="73"/>
                    </a:lnTo>
                    <a:lnTo>
                      <a:pt x="989" y="869"/>
                    </a:lnTo>
                    <a:lnTo>
                      <a:pt x="979" y="830"/>
                    </a:lnTo>
                    <a:lnTo>
                      <a:pt x="964" y="791"/>
                    </a:lnTo>
                    <a:lnTo>
                      <a:pt x="946" y="757"/>
                    </a:lnTo>
                    <a:lnTo>
                      <a:pt x="922" y="724"/>
                    </a:lnTo>
                    <a:lnTo>
                      <a:pt x="895" y="695"/>
                    </a:lnTo>
                    <a:lnTo>
                      <a:pt x="862" y="671"/>
                    </a:lnTo>
                    <a:lnTo>
                      <a:pt x="827" y="650"/>
                    </a:lnTo>
                    <a:lnTo>
                      <a:pt x="789" y="634"/>
                    </a:lnTo>
                    <a:lnTo>
                      <a:pt x="785" y="633"/>
                    </a:lnTo>
                    <a:lnTo>
                      <a:pt x="777" y="630"/>
                    </a:lnTo>
                    <a:lnTo>
                      <a:pt x="766" y="627"/>
                    </a:lnTo>
                    <a:lnTo>
                      <a:pt x="752" y="623"/>
                    </a:lnTo>
                    <a:lnTo>
                      <a:pt x="739" y="619"/>
                    </a:lnTo>
                    <a:lnTo>
                      <a:pt x="727" y="615"/>
                    </a:lnTo>
                    <a:lnTo>
                      <a:pt x="719" y="613"/>
                    </a:lnTo>
                    <a:lnTo>
                      <a:pt x="716" y="612"/>
                    </a:lnTo>
                    <a:lnTo>
                      <a:pt x="694" y="608"/>
                    </a:lnTo>
                    <a:lnTo>
                      <a:pt x="673" y="608"/>
                    </a:lnTo>
                    <a:lnTo>
                      <a:pt x="652" y="614"/>
                    </a:lnTo>
                    <a:lnTo>
                      <a:pt x="632" y="623"/>
                    </a:lnTo>
                    <a:lnTo>
                      <a:pt x="616" y="637"/>
                    </a:lnTo>
                    <a:lnTo>
                      <a:pt x="602" y="653"/>
                    </a:lnTo>
                    <a:lnTo>
                      <a:pt x="592" y="674"/>
                    </a:lnTo>
                    <a:lnTo>
                      <a:pt x="494" y="942"/>
                    </a:lnTo>
                    <a:lnTo>
                      <a:pt x="397" y="674"/>
                    </a:lnTo>
                    <a:lnTo>
                      <a:pt x="386" y="653"/>
                    </a:lnTo>
                    <a:lnTo>
                      <a:pt x="372" y="637"/>
                    </a:lnTo>
                    <a:lnTo>
                      <a:pt x="356" y="623"/>
                    </a:lnTo>
                    <a:lnTo>
                      <a:pt x="336" y="614"/>
                    </a:lnTo>
                    <a:lnTo>
                      <a:pt x="315" y="608"/>
                    </a:lnTo>
                    <a:lnTo>
                      <a:pt x="293" y="608"/>
                    </a:lnTo>
                    <a:lnTo>
                      <a:pt x="271" y="612"/>
                    </a:lnTo>
                    <a:lnTo>
                      <a:pt x="269" y="613"/>
                    </a:lnTo>
                    <a:lnTo>
                      <a:pt x="261" y="615"/>
                    </a:lnTo>
                    <a:lnTo>
                      <a:pt x="249" y="619"/>
                    </a:lnTo>
                    <a:lnTo>
                      <a:pt x="235" y="623"/>
                    </a:lnTo>
                    <a:lnTo>
                      <a:pt x="223" y="627"/>
                    </a:lnTo>
                    <a:lnTo>
                      <a:pt x="211" y="630"/>
                    </a:lnTo>
                    <a:lnTo>
                      <a:pt x="203" y="633"/>
                    </a:lnTo>
                    <a:lnTo>
                      <a:pt x="199" y="634"/>
                    </a:lnTo>
                    <a:lnTo>
                      <a:pt x="161" y="650"/>
                    </a:lnTo>
                    <a:lnTo>
                      <a:pt x="126" y="671"/>
                    </a:lnTo>
                    <a:lnTo>
                      <a:pt x="94" y="695"/>
                    </a:lnTo>
                    <a:lnTo>
                      <a:pt x="66" y="724"/>
                    </a:lnTo>
                    <a:lnTo>
                      <a:pt x="43" y="757"/>
                    </a:lnTo>
                    <a:lnTo>
                      <a:pt x="23" y="791"/>
                    </a:lnTo>
                    <a:lnTo>
                      <a:pt x="9" y="830"/>
                    </a:lnTo>
                    <a:lnTo>
                      <a:pt x="0" y="869"/>
                    </a:lnTo>
                    <a:lnTo>
                      <a:pt x="0" y="73"/>
                    </a:lnTo>
                    <a:lnTo>
                      <a:pt x="3" y="54"/>
                    </a:lnTo>
                    <a:lnTo>
                      <a:pt x="10" y="36"/>
                    </a:lnTo>
                    <a:lnTo>
                      <a:pt x="22" y="21"/>
                    </a:lnTo>
                    <a:lnTo>
                      <a:pt x="37" y="10"/>
                    </a:lnTo>
                    <a:lnTo>
                      <a:pt x="54" y="3"/>
                    </a:lnTo>
                    <a:lnTo>
                      <a:pt x="7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1" name="Google Shape;11081;p24"/>
              <p:cNvSpPr/>
              <p:nvPr/>
            </p:nvSpPr>
            <p:spPr>
              <a:xfrm>
                <a:off x="3730" y="1912"/>
                <a:ext cx="76" cy="150"/>
              </a:xfrm>
              <a:custGeom>
                <a:rect b="b" l="l" r="r" t="t"/>
                <a:pathLst>
                  <a:path extrusionOk="0" h="299" w="152">
                    <a:moveTo>
                      <a:pt x="109" y="0"/>
                    </a:moveTo>
                    <a:lnTo>
                      <a:pt x="127" y="15"/>
                    </a:lnTo>
                    <a:lnTo>
                      <a:pt x="140" y="33"/>
                    </a:lnTo>
                    <a:lnTo>
                      <a:pt x="149" y="55"/>
                    </a:lnTo>
                    <a:lnTo>
                      <a:pt x="152" y="79"/>
                    </a:lnTo>
                    <a:lnTo>
                      <a:pt x="152" y="299"/>
                    </a:lnTo>
                    <a:lnTo>
                      <a:pt x="0" y="299"/>
                    </a:lnTo>
                    <a:lnTo>
                      <a:pt x="10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2" name="Google Shape;11082;p24"/>
              <p:cNvSpPr/>
              <p:nvPr/>
            </p:nvSpPr>
            <p:spPr>
              <a:xfrm>
                <a:off x="3510" y="1912"/>
                <a:ext cx="76" cy="150"/>
              </a:xfrm>
              <a:custGeom>
                <a:rect b="b" l="l" r="r" t="t"/>
                <a:pathLst>
                  <a:path extrusionOk="0" h="299" w="152">
                    <a:moveTo>
                      <a:pt x="43" y="0"/>
                    </a:moveTo>
                    <a:lnTo>
                      <a:pt x="152" y="299"/>
                    </a:lnTo>
                    <a:lnTo>
                      <a:pt x="0" y="299"/>
                    </a:lnTo>
                    <a:lnTo>
                      <a:pt x="0" y="79"/>
                    </a:lnTo>
                    <a:lnTo>
                      <a:pt x="4" y="55"/>
                    </a:lnTo>
                    <a:lnTo>
                      <a:pt x="12" y="33"/>
                    </a:lnTo>
                    <a:lnTo>
                      <a:pt x="25" y="15"/>
                    </a:lnTo>
                    <a:lnTo>
                      <a:pt x="4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083" name="Google Shape;11083;p24"/>
            <p:cNvSpPr/>
            <p:nvPr/>
          </p:nvSpPr>
          <p:spPr>
            <a:xfrm>
              <a:off x="7552622" y="2399639"/>
              <a:ext cx="2268535" cy="3019429"/>
            </a:xfrm>
            <a:custGeom>
              <a:rect b="b" l="l" r="r" t="t"/>
              <a:pathLst>
                <a:path extrusionOk="0" h="3805" w="2856">
                  <a:moveTo>
                    <a:pt x="476" y="2990"/>
                  </a:moveTo>
                  <a:lnTo>
                    <a:pt x="452" y="2993"/>
                  </a:lnTo>
                  <a:lnTo>
                    <a:pt x="432" y="3001"/>
                  </a:lnTo>
                  <a:lnTo>
                    <a:pt x="413" y="3012"/>
                  </a:lnTo>
                  <a:lnTo>
                    <a:pt x="397" y="3029"/>
                  </a:lnTo>
                  <a:lnTo>
                    <a:pt x="385" y="3047"/>
                  </a:lnTo>
                  <a:lnTo>
                    <a:pt x="378" y="3068"/>
                  </a:lnTo>
                  <a:lnTo>
                    <a:pt x="375" y="3091"/>
                  </a:lnTo>
                  <a:lnTo>
                    <a:pt x="378" y="3114"/>
                  </a:lnTo>
                  <a:lnTo>
                    <a:pt x="385" y="3135"/>
                  </a:lnTo>
                  <a:lnTo>
                    <a:pt x="397" y="3154"/>
                  </a:lnTo>
                  <a:lnTo>
                    <a:pt x="413" y="3170"/>
                  </a:lnTo>
                  <a:lnTo>
                    <a:pt x="432" y="3182"/>
                  </a:lnTo>
                  <a:lnTo>
                    <a:pt x="452" y="3190"/>
                  </a:lnTo>
                  <a:lnTo>
                    <a:pt x="476" y="3192"/>
                  </a:lnTo>
                  <a:lnTo>
                    <a:pt x="2380" y="3192"/>
                  </a:lnTo>
                  <a:lnTo>
                    <a:pt x="2404" y="3190"/>
                  </a:lnTo>
                  <a:lnTo>
                    <a:pt x="2424" y="3182"/>
                  </a:lnTo>
                  <a:lnTo>
                    <a:pt x="2443" y="3170"/>
                  </a:lnTo>
                  <a:lnTo>
                    <a:pt x="2459" y="3154"/>
                  </a:lnTo>
                  <a:lnTo>
                    <a:pt x="2471" y="3135"/>
                  </a:lnTo>
                  <a:lnTo>
                    <a:pt x="2478" y="3114"/>
                  </a:lnTo>
                  <a:lnTo>
                    <a:pt x="2481" y="3091"/>
                  </a:lnTo>
                  <a:lnTo>
                    <a:pt x="2478" y="3068"/>
                  </a:lnTo>
                  <a:lnTo>
                    <a:pt x="2471" y="3047"/>
                  </a:lnTo>
                  <a:lnTo>
                    <a:pt x="2459" y="3029"/>
                  </a:lnTo>
                  <a:lnTo>
                    <a:pt x="2443" y="3012"/>
                  </a:lnTo>
                  <a:lnTo>
                    <a:pt x="2424" y="3001"/>
                  </a:lnTo>
                  <a:lnTo>
                    <a:pt x="2404" y="2993"/>
                  </a:lnTo>
                  <a:lnTo>
                    <a:pt x="2380" y="2990"/>
                  </a:lnTo>
                  <a:lnTo>
                    <a:pt x="476" y="2990"/>
                  </a:lnTo>
                  <a:close/>
                  <a:moveTo>
                    <a:pt x="476" y="2277"/>
                  </a:moveTo>
                  <a:lnTo>
                    <a:pt x="452" y="2279"/>
                  </a:lnTo>
                  <a:lnTo>
                    <a:pt x="432" y="2287"/>
                  </a:lnTo>
                  <a:lnTo>
                    <a:pt x="413" y="2299"/>
                  </a:lnTo>
                  <a:lnTo>
                    <a:pt x="397" y="2315"/>
                  </a:lnTo>
                  <a:lnTo>
                    <a:pt x="385" y="2334"/>
                  </a:lnTo>
                  <a:lnTo>
                    <a:pt x="378" y="2355"/>
                  </a:lnTo>
                  <a:lnTo>
                    <a:pt x="375" y="2378"/>
                  </a:lnTo>
                  <a:lnTo>
                    <a:pt x="378" y="2401"/>
                  </a:lnTo>
                  <a:lnTo>
                    <a:pt x="385" y="2422"/>
                  </a:lnTo>
                  <a:lnTo>
                    <a:pt x="397" y="2440"/>
                  </a:lnTo>
                  <a:lnTo>
                    <a:pt x="413" y="2457"/>
                  </a:lnTo>
                  <a:lnTo>
                    <a:pt x="432" y="2468"/>
                  </a:lnTo>
                  <a:lnTo>
                    <a:pt x="452" y="2476"/>
                  </a:lnTo>
                  <a:lnTo>
                    <a:pt x="476" y="2479"/>
                  </a:lnTo>
                  <a:lnTo>
                    <a:pt x="2380" y="2479"/>
                  </a:lnTo>
                  <a:lnTo>
                    <a:pt x="2404" y="2476"/>
                  </a:lnTo>
                  <a:lnTo>
                    <a:pt x="2424" y="2468"/>
                  </a:lnTo>
                  <a:lnTo>
                    <a:pt x="2443" y="2457"/>
                  </a:lnTo>
                  <a:lnTo>
                    <a:pt x="2459" y="2440"/>
                  </a:lnTo>
                  <a:lnTo>
                    <a:pt x="2471" y="2422"/>
                  </a:lnTo>
                  <a:lnTo>
                    <a:pt x="2478" y="2401"/>
                  </a:lnTo>
                  <a:lnTo>
                    <a:pt x="2481" y="2378"/>
                  </a:lnTo>
                  <a:lnTo>
                    <a:pt x="2478" y="2355"/>
                  </a:lnTo>
                  <a:lnTo>
                    <a:pt x="2471" y="2334"/>
                  </a:lnTo>
                  <a:lnTo>
                    <a:pt x="2459" y="2315"/>
                  </a:lnTo>
                  <a:lnTo>
                    <a:pt x="2443" y="2299"/>
                  </a:lnTo>
                  <a:lnTo>
                    <a:pt x="2424" y="2287"/>
                  </a:lnTo>
                  <a:lnTo>
                    <a:pt x="2404" y="2279"/>
                  </a:lnTo>
                  <a:lnTo>
                    <a:pt x="2380" y="2277"/>
                  </a:lnTo>
                  <a:lnTo>
                    <a:pt x="476" y="2277"/>
                  </a:lnTo>
                  <a:close/>
                  <a:moveTo>
                    <a:pt x="2142" y="1326"/>
                  </a:moveTo>
                  <a:lnTo>
                    <a:pt x="2119" y="1328"/>
                  </a:lnTo>
                  <a:lnTo>
                    <a:pt x="2097" y="1336"/>
                  </a:lnTo>
                  <a:lnTo>
                    <a:pt x="2079" y="1348"/>
                  </a:lnTo>
                  <a:lnTo>
                    <a:pt x="2063" y="1363"/>
                  </a:lnTo>
                  <a:lnTo>
                    <a:pt x="2051" y="1383"/>
                  </a:lnTo>
                  <a:lnTo>
                    <a:pt x="2044" y="1403"/>
                  </a:lnTo>
                  <a:lnTo>
                    <a:pt x="2041" y="1427"/>
                  </a:lnTo>
                  <a:lnTo>
                    <a:pt x="2044" y="1450"/>
                  </a:lnTo>
                  <a:lnTo>
                    <a:pt x="2051" y="1471"/>
                  </a:lnTo>
                  <a:lnTo>
                    <a:pt x="2063" y="1489"/>
                  </a:lnTo>
                  <a:lnTo>
                    <a:pt x="2079" y="1505"/>
                  </a:lnTo>
                  <a:lnTo>
                    <a:pt x="2097" y="1517"/>
                  </a:lnTo>
                  <a:lnTo>
                    <a:pt x="2119" y="1524"/>
                  </a:lnTo>
                  <a:lnTo>
                    <a:pt x="2142" y="1528"/>
                  </a:lnTo>
                  <a:lnTo>
                    <a:pt x="2380" y="1528"/>
                  </a:lnTo>
                  <a:lnTo>
                    <a:pt x="2404" y="1524"/>
                  </a:lnTo>
                  <a:lnTo>
                    <a:pt x="2424" y="1517"/>
                  </a:lnTo>
                  <a:lnTo>
                    <a:pt x="2443" y="1505"/>
                  </a:lnTo>
                  <a:lnTo>
                    <a:pt x="2459" y="1489"/>
                  </a:lnTo>
                  <a:lnTo>
                    <a:pt x="2471" y="1471"/>
                  </a:lnTo>
                  <a:lnTo>
                    <a:pt x="2478" y="1450"/>
                  </a:lnTo>
                  <a:lnTo>
                    <a:pt x="2481" y="1427"/>
                  </a:lnTo>
                  <a:lnTo>
                    <a:pt x="2478" y="1403"/>
                  </a:lnTo>
                  <a:lnTo>
                    <a:pt x="2471" y="1383"/>
                  </a:lnTo>
                  <a:lnTo>
                    <a:pt x="2459" y="1363"/>
                  </a:lnTo>
                  <a:lnTo>
                    <a:pt x="2443" y="1348"/>
                  </a:lnTo>
                  <a:lnTo>
                    <a:pt x="2424" y="1336"/>
                  </a:lnTo>
                  <a:lnTo>
                    <a:pt x="2404" y="1328"/>
                  </a:lnTo>
                  <a:lnTo>
                    <a:pt x="2380" y="1326"/>
                  </a:lnTo>
                  <a:lnTo>
                    <a:pt x="2142" y="1326"/>
                  </a:lnTo>
                  <a:close/>
                  <a:moveTo>
                    <a:pt x="2142" y="850"/>
                  </a:moveTo>
                  <a:lnTo>
                    <a:pt x="2119" y="852"/>
                  </a:lnTo>
                  <a:lnTo>
                    <a:pt x="2097" y="861"/>
                  </a:lnTo>
                  <a:lnTo>
                    <a:pt x="2079" y="872"/>
                  </a:lnTo>
                  <a:lnTo>
                    <a:pt x="2063" y="887"/>
                  </a:lnTo>
                  <a:lnTo>
                    <a:pt x="2051" y="906"/>
                  </a:lnTo>
                  <a:lnTo>
                    <a:pt x="2044" y="928"/>
                  </a:lnTo>
                  <a:lnTo>
                    <a:pt x="2041" y="951"/>
                  </a:lnTo>
                  <a:lnTo>
                    <a:pt x="2044" y="974"/>
                  </a:lnTo>
                  <a:lnTo>
                    <a:pt x="2051" y="995"/>
                  </a:lnTo>
                  <a:lnTo>
                    <a:pt x="2063" y="1014"/>
                  </a:lnTo>
                  <a:lnTo>
                    <a:pt x="2079" y="1030"/>
                  </a:lnTo>
                  <a:lnTo>
                    <a:pt x="2097" y="1041"/>
                  </a:lnTo>
                  <a:lnTo>
                    <a:pt x="2119" y="1048"/>
                  </a:lnTo>
                  <a:lnTo>
                    <a:pt x="2142" y="1052"/>
                  </a:lnTo>
                  <a:lnTo>
                    <a:pt x="2380" y="1052"/>
                  </a:lnTo>
                  <a:lnTo>
                    <a:pt x="2404" y="1048"/>
                  </a:lnTo>
                  <a:lnTo>
                    <a:pt x="2424" y="1041"/>
                  </a:lnTo>
                  <a:lnTo>
                    <a:pt x="2443" y="1030"/>
                  </a:lnTo>
                  <a:lnTo>
                    <a:pt x="2459" y="1014"/>
                  </a:lnTo>
                  <a:lnTo>
                    <a:pt x="2471" y="995"/>
                  </a:lnTo>
                  <a:lnTo>
                    <a:pt x="2478" y="974"/>
                  </a:lnTo>
                  <a:lnTo>
                    <a:pt x="2481" y="951"/>
                  </a:lnTo>
                  <a:lnTo>
                    <a:pt x="2478" y="928"/>
                  </a:lnTo>
                  <a:lnTo>
                    <a:pt x="2471" y="906"/>
                  </a:lnTo>
                  <a:lnTo>
                    <a:pt x="2459" y="887"/>
                  </a:lnTo>
                  <a:lnTo>
                    <a:pt x="2443" y="872"/>
                  </a:lnTo>
                  <a:lnTo>
                    <a:pt x="2424" y="861"/>
                  </a:lnTo>
                  <a:lnTo>
                    <a:pt x="2404" y="852"/>
                  </a:lnTo>
                  <a:lnTo>
                    <a:pt x="2380" y="850"/>
                  </a:lnTo>
                  <a:lnTo>
                    <a:pt x="2142" y="850"/>
                  </a:lnTo>
                  <a:close/>
                  <a:moveTo>
                    <a:pt x="476" y="374"/>
                  </a:moveTo>
                  <a:lnTo>
                    <a:pt x="449" y="378"/>
                  </a:lnTo>
                  <a:lnTo>
                    <a:pt x="425" y="387"/>
                  </a:lnTo>
                  <a:lnTo>
                    <a:pt x="405" y="403"/>
                  </a:lnTo>
                  <a:lnTo>
                    <a:pt x="389" y="424"/>
                  </a:lnTo>
                  <a:lnTo>
                    <a:pt x="378" y="448"/>
                  </a:lnTo>
                  <a:lnTo>
                    <a:pt x="375" y="475"/>
                  </a:lnTo>
                  <a:lnTo>
                    <a:pt x="375" y="1813"/>
                  </a:lnTo>
                  <a:lnTo>
                    <a:pt x="378" y="1836"/>
                  </a:lnTo>
                  <a:lnTo>
                    <a:pt x="385" y="1857"/>
                  </a:lnTo>
                  <a:lnTo>
                    <a:pt x="397" y="1876"/>
                  </a:lnTo>
                  <a:lnTo>
                    <a:pt x="413" y="1892"/>
                  </a:lnTo>
                  <a:lnTo>
                    <a:pt x="432" y="1903"/>
                  </a:lnTo>
                  <a:lnTo>
                    <a:pt x="452" y="1911"/>
                  </a:lnTo>
                  <a:lnTo>
                    <a:pt x="476" y="1914"/>
                  </a:lnTo>
                  <a:lnTo>
                    <a:pt x="1667" y="1914"/>
                  </a:lnTo>
                  <a:lnTo>
                    <a:pt x="1689" y="1911"/>
                  </a:lnTo>
                  <a:lnTo>
                    <a:pt x="1711" y="1903"/>
                  </a:lnTo>
                  <a:lnTo>
                    <a:pt x="1729" y="1892"/>
                  </a:lnTo>
                  <a:lnTo>
                    <a:pt x="1744" y="1876"/>
                  </a:lnTo>
                  <a:lnTo>
                    <a:pt x="1757" y="1857"/>
                  </a:lnTo>
                  <a:lnTo>
                    <a:pt x="1764" y="1836"/>
                  </a:lnTo>
                  <a:lnTo>
                    <a:pt x="1768" y="1813"/>
                  </a:lnTo>
                  <a:lnTo>
                    <a:pt x="1768" y="475"/>
                  </a:lnTo>
                  <a:lnTo>
                    <a:pt x="1764" y="452"/>
                  </a:lnTo>
                  <a:lnTo>
                    <a:pt x="1757" y="430"/>
                  </a:lnTo>
                  <a:lnTo>
                    <a:pt x="1744" y="412"/>
                  </a:lnTo>
                  <a:lnTo>
                    <a:pt x="1729" y="397"/>
                  </a:lnTo>
                  <a:lnTo>
                    <a:pt x="1711" y="384"/>
                  </a:lnTo>
                  <a:lnTo>
                    <a:pt x="1689" y="377"/>
                  </a:lnTo>
                  <a:lnTo>
                    <a:pt x="1667" y="374"/>
                  </a:lnTo>
                  <a:lnTo>
                    <a:pt x="476" y="374"/>
                  </a:lnTo>
                  <a:close/>
                  <a:moveTo>
                    <a:pt x="134" y="0"/>
                  </a:moveTo>
                  <a:lnTo>
                    <a:pt x="2722" y="0"/>
                  </a:lnTo>
                  <a:lnTo>
                    <a:pt x="2752" y="3"/>
                  </a:lnTo>
                  <a:lnTo>
                    <a:pt x="2781" y="13"/>
                  </a:lnTo>
                  <a:lnTo>
                    <a:pt x="2805" y="29"/>
                  </a:lnTo>
                  <a:lnTo>
                    <a:pt x="2826" y="50"/>
                  </a:lnTo>
                  <a:lnTo>
                    <a:pt x="2842" y="74"/>
                  </a:lnTo>
                  <a:lnTo>
                    <a:pt x="2853" y="103"/>
                  </a:lnTo>
                  <a:lnTo>
                    <a:pt x="2856" y="133"/>
                  </a:lnTo>
                  <a:lnTo>
                    <a:pt x="2856" y="3670"/>
                  </a:lnTo>
                  <a:lnTo>
                    <a:pt x="2853" y="3701"/>
                  </a:lnTo>
                  <a:lnTo>
                    <a:pt x="2842" y="3729"/>
                  </a:lnTo>
                  <a:lnTo>
                    <a:pt x="2826" y="3755"/>
                  </a:lnTo>
                  <a:lnTo>
                    <a:pt x="2805" y="3776"/>
                  </a:lnTo>
                  <a:lnTo>
                    <a:pt x="2781" y="3791"/>
                  </a:lnTo>
                  <a:lnTo>
                    <a:pt x="2752" y="3801"/>
                  </a:lnTo>
                  <a:lnTo>
                    <a:pt x="2722" y="3805"/>
                  </a:lnTo>
                  <a:lnTo>
                    <a:pt x="134" y="3805"/>
                  </a:lnTo>
                  <a:lnTo>
                    <a:pt x="104" y="3801"/>
                  </a:lnTo>
                  <a:lnTo>
                    <a:pt x="75" y="3791"/>
                  </a:lnTo>
                  <a:lnTo>
                    <a:pt x="51" y="3776"/>
                  </a:lnTo>
                  <a:lnTo>
                    <a:pt x="30" y="3755"/>
                  </a:lnTo>
                  <a:lnTo>
                    <a:pt x="14" y="3729"/>
                  </a:lnTo>
                  <a:lnTo>
                    <a:pt x="3" y="3701"/>
                  </a:lnTo>
                  <a:lnTo>
                    <a:pt x="0" y="3670"/>
                  </a:lnTo>
                  <a:lnTo>
                    <a:pt x="0" y="133"/>
                  </a:lnTo>
                  <a:lnTo>
                    <a:pt x="3" y="103"/>
                  </a:lnTo>
                  <a:lnTo>
                    <a:pt x="14" y="74"/>
                  </a:lnTo>
                  <a:lnTo>
                    <a:pt x="30" y="50"/>
                  </a:lnTo>
                  <a:lnTo>
                    <a:pt x="51" y="29"/>
                  </a:lnTo>
                  <a:lnTo>
                    <a:pt x="75" y="13"/>
                  </a:lnTo>
                  <a:lnTo>
                    <a:pt x="104" y="3"/>
                  </a:lnTo>
                  <a:lnTo>
                    <a:pt x="13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84" name="Google Shape;11084;p24"/>
          <p:cNvGrpSpPr/>
          <p:nvPr/>
        </p:nvGrpSpPr>
        <p:grpSpPr>
          <a:xfrm>
            <a:off x="17669468" y="7584657"/>
            <a:ext cx="497864" cy="497624"/>
            <a:chOff x="3019" y="693"/>
            <a:chExt cx="4099" cy="4097"/>
          </a:xfrm>
        </p:grpSpPr>
        <p:sp>
          <p:nvSpPr>
            <p:cNvPr id="11085" name="Google Shape;11085;p24"/>
            <p:cNvSpPr/>
            <p:nvPr/>
          </p:nvSpPr>
          <p:spPr>
            <a:xfrm>
              <a:off x="3019" y="693"/>
              <a:ext cx="4099" cy="4097"/>
            </a:xfrm>
            <a:custGeom>
              <a:rect b="b" l="l" r="r" t="t"/>
              <a:pathLst>
                <a:path extrusionOk="0" h="4097" w="4099">
                  <a:moveTo>
                    <a:pt x="1935" y="165"/>
                  </a:moveTo>
                  <a:lnTo>
                    <a:pt x="1891" y="168"/>
                  </a:lnTo>
                  <a:lnTo>
                    <a:pt x="1852" y="178"/>
                  </a:lnTo>
                  <a:lnTo>
                    <a:pt x="1813" y="196"/>
                  </a:lnTo>
                  <a:lnTo>
                    <a:pt x="1779" y="218"/>
                  </a:lnTo>
                  <a:lnTo>
                    <a:pt x="1748" y="247"/>
                  </a:lnTo>
                  <a:lnTo>
                    <a:pt x="1723" y="279"/>
                  </a:lnTo>
                  <a:lnTo>
                    <a:pt x="1703" y="315"/>
                  </a:lnTo>
                  <a:lnTo>
                    <a:pt x="1690" y="355"/>
                  </a:lnTo>
                  <a:lnTo>
                    <a:pt x="1682" y="397"/>
                  </a:lnTo>
                  <a:lnTo>
                    <a:pt x="1679" y="417"/>
                  </a:lnTo>
                  <a:lnTo>
                    <a:pt x="1670" y="434"/>
                  </a:lnTo>
                  <a:lnTo>
                    <a:pt x="1657" y="449"/>
                  </a:lnTo>
                  <a:lnTo>
                    <a:pt x="1641" y="462"/>
                  </a:lnTo>
                  <a:lnTo>
                    <a:pt x="1623" y="469"/>
                  </a:lnTo>
                  <a:lnTo>
                    <a:pt x="1522" y="500"/>
                  </a:lnTo>
                  <a:lnTo>
                    <a:pt x="1422" y="538"/>
                  </a:lnTo>
                  <a:lnTo>
                    <a:pt x="1326" y="581"/>
                  </a:lnTo>
                  <a:lnTo>
                    <a:pt x="1233" y="631"/>
                  </a:lnTo>
                  <a:lnTo>
                    <a:pt x="1214" y="638"/>
                  </a:lnTo>
                  <a:lnTo>
                    <a:pt x="1194" y="641"/>
                  </a:lnTo>
                  <a:lnTo>
                    <a:pt x="1176" y="640"/>
                  </a:lnTo>
                  <a:lnTo>
                    <a:pt x="1157" y="633"/>
                  </a:lnTo>
                  <a:lnTo>
                    <a:pt x="1140" y="622"/>
                  </a:lnTo>
                  <a:lnTo>
                    <a:pt x="1109" y="599"/>
                  </a:lnTo>
                  <a:lnTo>
                    <a:pt x="1075" y="581"/>
                  </a:lnTo>
                  <a:lnTo>
                    <a:pt x="1039" y="570"/>
                  </a:lnTo>
                  <a:lnTo>
                    <a:pt x="1003" y="563"/>
                  </a:lnTo>
                  <a:lnTo>
                    <a:pt x="965" y="561"/>
                  </a:lnTo>
                  <a:lnTo>
                    <a:pt x="929" y="566"/>
                  </a:lnTo>
                  <a:lnTo>
                    <a:pt x="893" y="575"/>
                  </a:lnTo>
                  <a:lnTo>
                    <a:pt x="858" y="590"/>
                  </a:lnTo>
                  <a:lnTo>
                    <a:pt x="826" y="610"/>
                  </a:lnTo>
                  <a:lnTo>
                    <a:pt x="797" y="635"/>
                  </a:lnTo>
                  <a:lnTo>
                    <a:pt x="634" y="798"/>
                  </a:lnTo>
                  <a:lnTo>
                    <a:pt x="610" y="826"/>
                  </a:lnTo>
                  <a:lnTo>
                    <a:pt x="590" y="859"/>
                  </a:lnTo>
                  <a:lnTo>
                    <a:pt x="575" y="893"/>
                  </a:lnTo>
                  <a:lnTo>
                    <a:pt x="565" y="929"/>
                  </a:lnTo>
                  <a:lnTo>
                    <a:pt x="561" y="966"/>
                  </a:lnTo>
                  <a:lnTo>
                    <a:pt x="562" y="1003"/>
                  </a:lnTo>
                  <a:lnTo>
                    <a:pt x="568" y="1039"/>
                  </a:lnTo>
                  <a:lnTo>
                    <a:pt x="581" y="1075"/>
                  </a:lnTo>
                  <a:lnTo>
                    <a:pt x="598" y="1109"/>
                  </a:lnTo>
                  <a:lnTo>
                    <a:pt x="621" y="1140"/>
                  </a:lnTo>
                  <a:lnTo>
                    <a:pt x="632" y="1157"/>
                  </a:lnTo>
                  <a:lnTo>
                    <a:pt x="639" y="1176"/>
                  </a:lnTo>
                  <a:lnTo>
                    <a:pt x="641" y="1196"/>
                  </a:lnTo>
                  <a:lnTo>
                    <a:pt x="638" y="1214"/>
                  </a:lnTo>
                  <a:lnTo>
                    <a:pt x="629" y="1234"/>
                  </a:lnTo>
                  <a:lnTo>
                    <a:pt x="580" y="1326"/>
                  </a:lnTo>
                  <a:lnTo>
                    <a:pt x="536" y="1423"/>
                  </a:lnTo>
                  <a:lnTo>
                    <a:pt x="500" y="1521"/>
                  </a:lnTo>
                  <a:lnTo>
                    <a:pt x="469" y="1622"/>
                  </a:lnTo>
                  <a:lnTo>
                    <a:pt x="461" y="1641"/>
                  </a:lnTo>
                  <a:lnTo>
                    <a:pt x="449" y="1657"/>
                  </a:lnTo>
                  <a:lnTo>
                    <a:pt x="434" y="1669"/>
                  </a:lnTo>
                  <a:lnTo>
                    <a:pt x="415" y="1678"/>
                  </a:lnTo>
                  <a:lnTo>
                    <a:pt x="395" y="1683"/>
                  </a:lnTo>
                  <a:lnTo>
                    <a:pt x="353" y="1689"/>
                  </a:lnTo>
                  <a:lnTo>
                    <a:pt x="315" y="1703"/>
                  </a:lnTo>
                  <a:lnTo>
                    <a:pt x="277" y="1723"/>
                  </a:lnTo>
                  <a:lnTo>
                    <a:pt x="245" y="1749"/>
                  </a:lnTo>
                  <a:lnTo>
                    <a:pt x="218" y="1779"/>
                  </a:lnTo>
                  <a:lnTo>
                    <a:pt x="195" y="1812"/>
                  </a:lnTo>
                  <a:lnTo>
                    <a:pt x="178" y="1851"/>
                  </a:lnTo>
                  <a:lnTo>
                    <a:pt x="167" y="1892"/>
                  </a:lnTo>
                  <a:lnTo>
                    <a:pt x="163" y="1934"/>
                  </a:lnTo>
                  <a:lnTo>
                    <a:pt x="163" y="2164"/>
                  </a:lnTo>
                  <a:lnTo>
                    <a:pt x="167" y="2207"/>
                  </a:lnTo>
                  <a:lnTo>
                    <a:pt x="178" y="2248"/>
                  </a:lnTo>
                  <a:lnTo>
                    <a:pt x="195" y="2285"/>
                  </a:lnTo>
                  <a:lnTo>
                    <a:pt x="218" y="2320"/>
                  </a:lnTo>
                  <a:lnTo>
                    <a:pt x="245" y="2350"/>
                  </a:lnTo>
                  <a:lnTo>
                    <a:pt x="277" y="2375"/>
                  </a:lnTo>
                  <a:lnTo>
                    <a:pt x="315" y="2394"/>
                  </a:lnTo>
                  <a:lnTo>
                    <a:pt x="353" y="2408"/>
                  </a:lnTo>
                  <a:lnTo>
                    <a:pt x="395" y="2416"/>
                  </a:lnTo>
                  <a:lnTo>
                    <a:pt x="415" y="2419"/>
                  </a:lnTo>
                  <a:lnTo>
                    <a:pt x="434" y="2428"/>
                  </a:lnTo>
                  <a:lnTo>
                    <a:pt x="449" y="2440"/>
                  </a:lnTo>
                  <a:lnTo>
                    <a:pt x="461" y="2457"/>
                  </a:lnTo>
                  <a:lnTo>
                    <a:pt x="469" y="2475"/>
                  </a:lnTo>
                  <a:lnTo>
                    <a:pt x="500" y="2576"/>
                  </a:lnTo>
                  <a:lnTo>
                    <a:pt x="536" y="2676"/>
                  </a:lnTo>
                  <a:lnTo>
                    <a:pt x="580" y="2771"/>
                  </a:lnTo>
                  <a:lnTo>
                    <a:pt x="629" y="2865"/>
                  </a:lnTo>
                  <a:lnTo>
                    <a:pt x="638" y="2883"/>
                  </a:lnTo>
                  <a:lnTo>
                    <a:pt x="641" y="2903"/>
                  </a:lnTo>
                  <a:lnTo>
                    <a:pt x="639" y="2923"/>
                  </a:lnTo>
                  <a:lnTo>
                    <a:pt x="632" y="2942"/>
                  </a:lnTo>
                  <a:lnTo>
                    <a:pt x="621" y="2958"/>
                  </a:lnTo>
                  <a:lnTo>
                    <a:pt x="598" y="2989"/>
                  </a:lnTo>
                  <a:lnTo>
                    <a:pt x="581" y="3022"/>
                  </a:lnTo>
                  <a:lnTo>
                    <a:pt x="568" y="3059"/>
                  </a:lnTo>
                  <a:lnTo>
                    <a:pt x="562" y="3095"/>
                  </a:lnTo>
                  <a:lnTo>
                    <a:pt x="561" y="3132"/>
                  </a:lnTo>
                  <a:lnTo>
                    <a:pt x="565" y="3169"/>
                  </a:lnTo>
                  <a:lnTo>
                    <a:pt x="575" y="3204"/>
                  </a:lnTo>
                  <a:lnTo>
                    <a:pt x="590" y="3239"/>
                  </a:lnTo>
                  <a:lnTo>
                    <a:pt x="610" y="3271"/>
                  </a:lnTo>
                  <a:lnTo>
                    <a:pt x="634" y="3301"/>
                  </a:lnTo>
                  <a:lnTo>
                    <a:pt x="797" y="3463"/>
                  </a:lnTo>
                  <a:lnTo>
                    <a:pt x="826" y="3488"/>
                  </a:lnTo>
                  <a:lnTo>
                    <a:pt x="858" y="3508"/>
                  </a:lnTo>
                  <a:lnTo>
                    <a:pt x="893" y="3522"/>
                  </a:lnTo>
                  <a:lnTo>
                    <a:pt x="929" y="3532"/>
                  </a:lnTo>
                  <a:lnTo>
                    <a:pt x="965" y="3536"/>
                  </a:lnTo>
                  <a:lnTo>
                    <a:pt x="1003" y="3535"/>
                  </a:lnTo>
                  <a:lnTo>
                    <a:pt x="1039" y="3529"/>
                  </a:lnTo>
                  <a:lnTo>
                    <a:pt x="1075" y="3516"/>
                  </a:lnTo>
                  <a:lnTo>
                    <a:pt x="1109" y="3499"/>
                  </a:lnTo>
                  <a:lnTo>
                    <a:pt x="1140" y="3476"/>
                  </a:lnTo>
                  <a:lnTo>
                    <a:pt x="1156" y="3465"/>
                  </a:lnTo>
                  <a:lnTo>
                    <a:pt x="1173" y="3459"/>
                  </a:lnTo>
                  <a:lnTo>
                    <a:pt x="1193" y="3457"/>
                  </a:lnTo>
                  <a:lnTo>
                    <a:pt x="1213" y="3459"/>
                  </a:lnTo>
                  <a:lnTo>
                    <a:pt x="1233" y="3468"/>
                  </a:lnTo>
                  <a:lnTo>
                    <a:pt x="1326" y="3517"/>
                  </a:lnTo>
                  <a:lnTo>
                    <a:pt x="1422" y="3561"/>
                  </a:lnTo>
                  <a:lnTo>
                    <a:pt x="1522" y="3598"/>
                  </a:lnTo>
                  <a:lnTo>
                    <a:pt x="1623" y="3628"/>
                  </a:lnTo>
                  <a:lnTo>
                    <a:pt x="1641" y="3637"/>
                  </a:lnTo>
                  <a:lnTo>
                    <a:pt x="1657" y="3648"/>
                  </a:lnTo>
                  <a:lnTo>
                    <a:pt x="1670" y="3663"/>
                  </a:lnTo>
                  <a:lnTo>
                    <a:pt x="1679" y="3682"/>
                  </a:lnTo>
                  <a:lnTo>
                    <a:pt x="1682" y="3702"/>
                  </a:lnTo>
                  <a:lnTo>
                    <a:pt x="1690" y="3744"/>
                  </a:lnTo>
                  <a:lnTo>
                    <a:pt x="1703" y="3784"/>
                  </a:lnTo>
                  <a:lnTo>
                    <a:pt x="1723" y="3820"/>
                  </a:lnTo>
                  <a:lnTo>
                    <a:pt x="1748" y="3852"/>
                  </a:lnTo>
                  <a:lnTo>
                    <a:pt x="1779" y="3879"/>
                  </a:lnTo>
                  <a:lnTo>
                    <a:pt x="1813" y="3903"/>
                  </a:lnTo>
                  <a:lnTo>
                    <a:pt x="1852" y="3919"/>
                  </a:lnTo>
                  <a:lnTo>
                    <a:pt x="1891" y="3930"/>
                  </a:lnTo>
                  <a:lnTo>
                    <a:pt x="1935" y="3934"/>
                  </a:lnTo>
                  <a:lnTo>
                    <a:pt x="2164" y="3934"/>
                  </a:lnTo>
                  <a:lnTo>
                    <a:pt x="2207" y="3930"/>
                  </a:lnTo>
                  <a:lnTo>
                    <a:pt x="2247" y="3919"/>
                  </a:lnTo>
                  <a:lnTo>
                    <a:pt x="2286" y="3903"/>
                  </a:lnTo>
                  <a:lnTo>
                    <a:pt x="2319" y="3879"/>
                  </a:lnTo>
                  <a:lnTo>
                    <a:pt x="2351" y="3852"/>
                  </a:lnTo>
                  <a:lnTo>
                    <a:pt x="2375" y="3820"/>
                  </a:lnTo>
                  <a:lnTo>
                    <a:pt x="2395" y="3784"/>
                  </a:lnTo>
                  <a:lnTo>
                    <a:pt x="2409" y="3744"/>
                  </a:lnTo>
                  <a:lnTo>
                    <a:pt x="2416" y="3702"/>
                  </a:lnTo>
                  <a:lnTo>
                    <a:pt x="2420" y="3682"/>
                  </a:lnTo>
                  <a:lnTo>
                    <a:pt x="2429" y="3663"/>
                  </a:lnTo>
                  <a:lnTo>
                    <a:pt x="2441" y="3648"/>
                  </a:lnTo>
                  <a:lnTo>
                    <a:pt x="2458" y="3637"/>
                  </a:lnTo>
                  <a:lnTo>
                    <a:pt x="2476" y="3628"/>
                  </a:lnTo>
                  <a:lnTo>
                    <a:pt x="2577" y="3598"/>
                  </a:lnTo>
                  <a:lnTo>
                    <a:pt x="2677" y="3561"/>
                  </a:lnTo>
                  <a:lnTo>
                    <a:pt x="2772" y="3517"/>
                  </a:lnTo>
                  <a:lnTo>
                    <a:pt x="2866" y="3468"/>
                  </a:lnTo>
                  <a:lnTo>
                    <a:pt x="2884" y="3460"/>
                  </a:lnTo>
                  <a:lnTo>
                    <a:pt x="2904" y="3457"/>
                  </a:lnTo>
                  <a:lnTo>
                    <a:pt x="2923" y="3459"/>
                  </a:lnTo>
                  <a:lnTo>
                    <a:pt x="2942" y="3465"/>
                  </a:lnTo>
                  <a:lnTo>
                    <a:pt x="2959" y="3476"/>
                  </a:lnTo>
                  <a:lnTo>
                    <a:pt x="2990" y="3499"/>
                  </a:lnTo>
                  <a:lnTo>
                    <a:pt x="3024" y="3516"/>
                  </a:lnTo>
                  <a:lnTo>
                    <a:pt x="3060" y="3529"/>
                  </a:lnTo>
                  <a:lnTo>
                    <a:pt x="3096" y="3535"/>
                  </a:lnTo>
                  <a:lnTo>
                    <a:pt x="3133" y="3536"/>
                  </a:lnTo>
                  <a:lnTo>
                    <a:pt x="3169" y="3532"/>
                  </a:lnTo>
                  <a:lnTo>
                    <a:pt x="3205" y="3522"/>
                  </a:lnTo>
                  <a:lnTo>
                    <a:pt x="3240" y="3508"/>
                  </a:lnTo>
                  <a:lnTo>
                    <a:pt x="3273" y="3488"/>
                  </a:lnTo>
                  <a:lnTo>
                    <a:pt x="3301" y="3463"/>
                  </a:lnTo>
                  <a:lnTo>
                    <a:pt x="3464" y="3301"/>
                  </a:lnTo>
                  <a:lnTo>
                    <a:pt x="3489" y="3271"/>
                  </a:lnTo>
                  <a:lnTo>
                    <a:pt x="3509" y="3239"/>
                  </a:lnTo>
                  <a:lnTo>
                    <a:pt x="3524" y="3204"/>
                  </a:lnTo>
                  <a:lnTo>
                    <a:pt x="3534" y="3169"/>
                  </a:lnTo>
                  <a:lnTo>
                    <a:pt x="3538" y="3132"/>
                  </a:lnTo>
                  <a:lnTo>
                    <a:pt x="3537" y="3095"/>
                  </a:lnTo>
                  <a:lnTo>
                    <a:pt x="3530" y="3059"/>
                  </a:lnTo>
                  <a:lnTo>
                    <a:pt x="3518" y="3024"/>
                  </a:lnTo>
                  <a:lnTo>
                    <a:pt x="3500" y="2989"/>
                  </a:lnTo>
                  <a:lnTo>
                    <a:pt x="3478" y="2958"/>
                  </a:lnTo>
                  <a:lnTo>
                    <a:pt x="3467" y="2942"/>
                  </a:lnTo>
                  <a:lnTo>
                    <a:pt x="3459" y="2923"/>
                  </a:lnTo>
                  <a:lnTo>
                    <a:pt x="3458" y="2903"/>
                  </a:lnTo>
                  <a:lnTo>
                    <a:pt x="3461" y="2883"/>
                  </a:lnTo>
                  <a:lnTo>
                    <a:pt x="3469" y="2865"/>
                  </a:lnTo>
                  <a:lnTo>
                    <a:pt x="3519" y="2771"/>
                  </a:lnTo>
                  <a:lnTo>
                    <a:pt x="3563" y="2676"/>
                  </a:lnTo>
                  <a:lnTo>
                    <a:pt x="3599" y="2576"/>
                  </a:lnTo>
                  <a:lnTo>
                    <a:pt x="3630" y="2475"/>
                  </a:lnTo>
                  <a:lnTo>
                    <a:pt x="3637" y="2457"/>
                  </a:lnTo>
                  <a:lnTo>
                    <a:pt x="3650" y="2440"/>
                  </a:lnTo>
                  <a:lnTo>
                    <a:pt x="3665" y="2428"/>
                  </a:lnTo>
                  <a:lnTo>
                    <a:pt x="3683" y="2419"/>
                  </a:lnTo>
                  <a:lnTo>
                    <a:pt x="3703" y="2416"/>
                  </a:lnTo>
                  <a:lnTo>
                    <a:pt x="3746" y="2408"/>
                  </a:lnTo>
                  <a:lnTo>
                    <a:pt x="3784" y="2394"/>
                  </a:lnTo>
                  <a:lnTo>
                    <a:pt x="3821" y="2375"/>
                  </a:lnTo>
                  <a:lnTo>
                    <a:pt x="3854" y="2350"/>
                  </a:lnTo>
                  <a:lnTo>
                    <a:pt x="3881" y="2320"/>
                  </a:lnTo>
                  <a:lnTo>
                    <a:pt x="3904" y="2285"/>
                  </a:lnTo>
                  <a:lnTo>
                    <a:pt x="3921" y="2248"/>
                  </a:lnTo>
                  <a:lnTo>
                    <a:pt x="3932" y="2207"/>
                  </a:lnTo>
                  <a:lnTo>
                    <a:pt x="3936" y="2164"/>
                  </a:lnTo>
                  <a:lnTo>
                    <a:pt x="3936" y="1934"/>
                  </a:lnTo>
                  <a:lnTo>
                    <a:pt x="3932" y="1892"/>
                  </a:lnTo>
                  <a:lnTo>
                    <a:pt x="3921" y="1851"/>
                  </a:lnTo>
                  <a:lnTo>
                    <a:pt x="3904" y="1812"/>
                  </a:lnTo>
                  <a:lnTo>
                    <a:pt x="3881" y="1779"/>
                  </a:lnTo>
                  <a:lnTo>
                    <a:pt x="3854" y="1749"/>
                  </a:lnTo>
                  <a:lnTo>
                    <a:pt x="3821" y="1723"/>
                  </a:lnTo>
                  <a:lnTo>
                    <a:pt x="3784" y="1703"/>
                  </a:lnTo>
                  <a:lnTo>
                    <a:pt x="3746" y="1689"/>
                  </a:lnTo>
                  <a:lnTo>
                    <a:pt x="3703" y="1683"/>
                  </a:lnTo>
                  <a:lnTo>
                    <a:pt x="3683" y="1678"/>
                  </a:lnTo>
                  <a:lnTo>
                    <a:pt x="3665" y="1669"/>
                  </a:lnTo>
                  <a:lnTo>
                    <a:pt x="3650" y="1657"/>
                  </a:lnTo>
                  <a:lnTo>
                    <a:pt x="3637" y="1641"/>
                  </a:lnTo>
                  <a:lnTo>
                    <a:pt x="3630" y="1622"/>
                  </a:lnTo>
                  <a:lnTo>
                    <a:pt x="3599" y="1521"/>
                  </a:lnTo>
                  <a:lnTo>
                    <a:pt x="3563" y="1423"/>
                  </a:lnTo>
                  <a:lnTo>
                    <a:pt x="3519" y="1326"/>
                  </a:lnTo>
                  <a:lnTo>
                    <a:pt x="3469" y="1234"/>
                  </a:lnTo>
                  <a:lnTo>
                    <a:pt x="3461" y="1214"/>
                  </a:lnTo>
                  <a:lnTo>
                    <a:pt x="3458" y="1196"/>
                  </a:lnTo>
                  <a:lnTo>
                    <a:pt x="3459" y="1176"/>
                  </a:lnTo>
                  <a:lnTo>
                    <a:pt x="3467" y="1157"/>
                  </a:lnTo>
                  <a:lnTo>
                    <a:pt x="3478" y="1140"/>
                  </a:lnTo>
                  <a:lnTo>
                    <a:pt x="3500" y="1109"/>
                  </a:lnTo>
                  <a:lnTo>
                    <a:pt x="3518" y="1075"/>
                  </a:lnTo>
                  <a:lnTo>
                    <a:pt x="3530" y="1039"/>
                  </a:lnTo>
                  <a:lnTo>
                    <a:pt x="3537" y="1003"/>
                  </a:lnTo>
                  <a:lnTo>
                    <a:pt x="3538" y="966"/>
                  </a:lnTo>
                  <a:lnTo>
                    <a:pt x="3534" y="929"/>
                  </a:lnTo>
                  <a:lnTo>
                    <a:pt x="3524" y="893"/>
                  </a:lnTo>
                  <a:lnTo>
                    <a:pt x="3509" y="859"/>
                  </a:lnTo>
                  <a:lnTo>
                    <a:pt x="3489" y="826"/>
                  </a:lnTo>
                  <a:lnTo>
                    <a:pt x="3464" y="798"/>
                  </a:lnTo>
                  <a:lnTo>
                    <a:pt x="3301" y="635"/>
                  </a:lnTo>
                  <a:lnTo>
                    <a:pt x="3273" y="610"/>
                  </a:lnTo>
                  <a:lnTo>
                    <a:pt x="3240" y="590"/>
                  </a:lnTo>
                  <a:lnTo>
                    <a:pt x="3205" y="575"/>
                  </a:lnTo>
                  <a:lnTo>
                    <a:pt x="3169" y="566"/>
                  </a:lnTo>
                  <a:lnTo>
                    <a:pt x="3133" y="561"/>
                  </a:lnTo>
                  <a:lnTo>
                    <a:pt x="3096" y="563"/>
                  </a:lnTo>
                  <a:lnTo>
                    <a:pt x="3060" y="570"/>
                  </a:lnTo>
                  <a:lnTo>
                    <a:pt x="3024" y="581"/>
                  </a:lnTo>
                  <a:lnTo>
                    <a:pt x="2990" y="599"/>
                  </a:lnTo>
                  <a:lnTo>
                    <a:pt x="2959" y="622"/>
                  </a:lnTo>
                  <a:lnTo>
                    <a:pt x="2942" y="633"/>
                  </a:lnTo>
                  <a:lnTo>
                    <a:pt x="2923" y="640"/>
                  </a:lnTo>
                  <a:lnTo>
                    <a:pt x="2904" y="641"/>
                  </a:lnTo>
                  <a:lnTo>
                    <a:pt x="2884" y="638"/>
                  </a:lnTo>
                  <a:lnTo>
                    <a:pt x="2866" y="631"/>
                  </a:lnTo>
                  <a:lnTo>
                    <a:pt x="2772" y="581"/>
                  </a:lnTo>
                  <a:lnTo>
                    <a:pt x="2677" y="538"/>
                  </a:lnTo>
                  <a:lnTo>
                    <a:pt x="2577" y="500"/>
                  </a:lnTo>
                  <a:lnTo>
                    <a:pt x="2476" y="469"/>
                  </a:lnTo>
                  <a:lnTo>
                    <a:pt x="2458" y="462"/>
                  </a:lnTo>
                  <a:lnTo>
                    <a:pt x="2441" y="449"/>
                  </a:lnTo>
                  <a:lnTo>
                    <a:pt x="2429" y="434"/>
                  </a:lnTo>
                  <a:lnTo>
                    <a:pt x="2420" y="417"/>
                  </a:lnTo>
                  <a:lnTo>
                    <a:pt x="2416" y="397"/>
                  </a:lnTo>
                  <a:lnTo>
                    <a:pt x="2409" y="355"/>
                  </a:lnTo>
                  <a:lnTo>
                    <a:pt x="2395" y="315"/>
                  </a:lnTo>
                  <a:lnTo>
                    <a:pt x="2375" y="279"/>
                  </a:lnTo>
                  <a:lnTo>
                    <a:pt x="2351" y="247"/>
                  </a:lnTo>
                  <a:lnTo>
                    <a:pt x="2319" y="218"/>
                  </a:lnTo>
                  <a:lnTo>
                    <a:pt x="2286" y="196"/>
                  </a:lnTo>
                  <a:lnTo>
                    <a:pt x="2247" y="178"/>
                  </a:lnTo>
                  <a:lnTo>
                    <a:pt x="2207" y="168"/>
                  </a:lnTo>
                  <a:lnTo>
                    <a:pt x="2164" y="165"/>
                  </a:lnTo>
                  <a:lnTo>
                    <a:pt x="1935" y="165"/>
                  </a:lnTo>
                  <a:close/>
                  <a:moveTo>
                    <a:pt x="1935" y="0"/>
                  </a:moveTo>
                  <a:lnTo>
                    <a:pt x="2164" y="0"/>
                  </a:lnTo>
                  <a:lnTo>
                    <a:pt x="2217" y="4"/>
                  </a:lnTo>
                  <a:lnTo>
                    <a:pt x="2268" y="14"/>
                  </a:lnTo>
                  <a:lnTo>
                    <a:pt x="2317" y="30"/>
                  </a:lnTo>
                  <a:lnTo>
                    <a:pt x="2362" y="51"/>
                  </a:lnTo>
                  <a:lnTo>
                    <a:pt x="2405" y="79"/>
                  </a:lnTo>
                  <a:lnTo>
                    <a:pt x="2444" y="110"/>
                  </a:lnTo>
                  <a:lnTo>
                    <a:pt x="2479" y="146"/>
                  </a:lnTo>
                  <a:lnTo>
                    <a:pt x="2510" y="186"/>
                  </a:lnTo>
                  <a:lnTo>
                    <a:pt x="2536" y="231"/>
                  </a:lnTo>
                  <a:lnTo>
                    <a:pt x="2556" y="277"/>
                  </a:lnTo>
                  <a:lnTo>
                    <a:pt x="2570" y="326"/>
                  </a:lnTo>
                  <a:lnTo>
                    <a:pt x="2655" y="355"/>
                  </a:lnTo>
                  <a:lnTo>
                    <a:pt x="2739" y="386"/>
                  </a:lnTo>
                  <a:lnTo>
                    <a:pt x="2820" y="423"/>
                  </a:lnTo>
                  <a:lnTo>
                    <a:pt x="2901" y="463"/>
                  </a:lnTo>
                  <a:lnTo>
                    <a:pt x="2945" y="438"/>
                  </a:lnTo>
                  <a:lnTo>
                    <a:pt x="2993" y="420"/>
                  </a:lnTo>
                  <a:lnTo>
                    <a:pt x="3041" y="407"/>
                  </a:lnTo>
                  <a:lnTo>
                    <a:pt x="3092" y="400"/>
                  </a:lnTo>
                  <a:lnTo>
                    <a:pt x="3142" y="400"/>
                  </a:lnTo>
                  <a:lnTo>
                    <a:pt x="3192" y="405"/>
                  </a:lnTo>
                  <a:lnTo>
                    <a:pt x="3242" y="416"/>
                  </a:lnTo>
                  <a:lnTo>
                    <a:pt x="3289" y="433"/>
                  </a:lnTo>
                  <a:lnTo>
                    <a:pt x="3335" y="456"/>
                  </a:lnTo>
                  <a:lnTo>
                    <a:pt x="3377" y="484"/>
                  </a:lnTo>
                  <a:lnTo>
                    <a:pt x="3417" y="520"/>
                  </a:lnTo>
                  <a:lnTo>
                    <a:pt x="3580" y="682"/>
                  </a:lnTo>
                  <a:lnTo>
                    <a:pt x="3615" y="722"/>
                  </a:lnTo>
                  <a:lnTo>
                    <a:pt x="3644" y="764"/>
                  </a:lnTo>
                  <a:lnTo>
                    <a:pt x="3667" y="810"/>
                  </a:lnTo>
                  <a:lnTo>
                    <a:pt x="3683" y="857"/>
                  </a:lnTo>
                  <a:lnTo>
                    <a:pt x="3695" y="907"/>
                  </a:lnTo>
                  <a:lnTo>
                    <a:pt x="3701" y="957"/>
                  </a:lnTo>
                  <a:lnTo>
                    <a:pt x="3700" y="1008"/>
                  </a:lnTo>
                  <a:lnTo>
                    <a:pt x="3693" y="1058"/>
                  </a:lnTo>
                  <a:lnTo>
                    <a:pt x="3680" y="1106"/>
                  </a:lnTo>
                  <a:lnTo>
                    <a:pt x="3661" y="1153"/>
                  </a:lnTo>
                  <a:lnTo>
                    <a:pt x="3636" y="1199"/>
                  </a:lnTo>
                  <a:lnTo>
                    <a:pt x="3677" y="1279"/>
                  </a:lnTo>
                  <a:lnTo>
                    <a:pt x="3713" y="1360"/>
                  </a:lnTo>
                  <a:lnTo>
                    <a:pt x="3746" y="1443"/>
                  </a:lnTo>
                  <a:lnTo>
                    <a:pt x="3773" y="1529"/>
                  </a:lnTo>
                  <a:lnTo>
                    <a:pt x="3823" y="1543"/>
                  </a:lnTo>
                  <a:lnTo>
                    <a:pt x="3870" y="1564"/>
                  </a:lnTo>
                  <a:lnTo>
                    <a:pt x="3914" y="1589"/>
                  </a:lnTo>
                  <a:lnTo>
                    <a:pt x="3953" y="1620"/>
                  </a:lnTo>
                  <a:lnTo>
                    <a:pt x="3989" y="1654"/>
                  </a:lnTo>
                  <a:lnTo>
                    <a:pt x="4021" y="1693"/>
                  </a:lnTo>
                  <a:lnTo>
                    <a:pt x="4048" y="1737"/>
                  </a:lnTo>
                  <a:lnTo>
                    <a:pt x="4069" y="1783"/>
                  </a:lnTo>
                  <a:lnTo>
                    <a:pt x="4085" y="1831"/>
                  </a:lnTo>
                  <a:lnTo>
                    <a:pt x="4095" y="1882"/>
                  </a:lnTo>
                  <a:lnTo>
                    <a:pt x="4099" y="1934"/>
                  </a:lnTo>
                  <a:lnTo>
                    <a:pt x="4099" y="2164"/>
                  </a:lnTo>
                  <a:lnTo>
                    <a:pt x="4095" y="2217"/>
                  </a:lnTo>
                  <a:lnTo>
                    <a:pt x="4085" y="2268"/>
                  </a:lnTo>
                  <a:lnTo>
                    <a:pt x="4069" y="2316"/>
                  </a:lnTo>
                  <a:lnTo>
                    <a:pt x="4048" y="2362"/>
                  </a:lnTo>
                  <a:lnTo>
                    <a:pt x="4021" y="2404"/>
                  </a:lnTo>
                  <a:lnTo>
                    <a:pt x="3989" y="2443"/>
                  </a:lnTo>
                  <a:lnTo>
                    <a:pt x="3953" y="2479"/>
                  </a:lnTo>
                  <a:lnTo>
                    <a:pt x="3914" y="2509"/>
                  </a:lnTo>
                  <a:lnTo>
                    <a:pt x="3870" y="2535"/>
                  </a:lnTo>
                  <a:lnTo>
                    <a:pt x="3823" y="2555"/>
                  </a:lnTo>
                  <a:lnTo>
                    <a:pt x="3773" y="2570"/>
                  </a:lnTo>
                  <a:lnTo>
                    <a:pt x="3746" y="2654"/>
                  </a:lnTo>
                  <a:lnTo>
                    <a:pt x="3713" y="2738"/>
                  </a:lnTo>
                  <a:lnTo>
                    <a:pt x="3677" y="2820"/>
                  </a:lnTo>
                  <a:lnTo>
                    <a:pt x="3636" y="2899"/>
                  </a:lnTo>
                  <a:lnTo>
                    <a:pt x="3661" y="2944"/>
                  </a:lnTo>
                  <a:lnTo>
                    <a:pt x="3680" y="2991"/>
                  </a:lnTo>
                  <a:lnTo>
                    <a:pt x="3693" y="3041"/>
                  </a:lnTo>
                  <a:lnTo>
                    <a:pt x="3700" y="3091"/>
                  </a:lnTo>
                  <a:lnTo>
                    <a:pt x="3701" y="3141"/>
                  </a:lnTo>
                  <a:lnTo>
                    <a:pt x="3695" y="3192"/>
                  </a:lnTo>
                  <a:lnTo>
                    <a:pt x="3683" y="3240"/>
                  </a:lnTo>
                  <a:lnTo>
                    <a:pt x="3667" y="3287"/>
                  </a:lnTo>
                  <a:lnTo>
                    <a:pt x="3644" y="3333"/>
                  </a:lnTo>
                  <a:lnTo>
                    <a:pt x="3615" y="3377"/>
                  </a:lnTo>
                  <a:lnTo>
                    <a:pt x="3580" y="3415"/>
                  </a:lnTo>
                  <a:lnTo>
                    <a:pt x="3417" y="3578"/>
                  </a:lnTo>
                  <a:lnTo>
                    <a:pt x="3377" y="3613"/>
                  </a:lnTo>
                  <a:lnTo>
                    <a:pt x="3335" y="3642"/>
                  </a:lnTo>
                  <a:lnTo>
                    <a:pt x="3289" y="3665"/>
                  </a:lnTo>
                  <a:lnTo>
                    <a:pt x="3242" y="3683"/>
                  </a:lnTo>
                  <a:lnTo>
                    <a:pt x="3192" y="3694"/>
                  </a:lnTo>
                  <a:lnTo>
                    <a:pt x="3142" y="3699"/>
                  </a:lnTo>
                  <a:lnTo>
                    <a:pt x="3092" y="3698"/>
                  </a:lnTo>
                  <a:lnTo>
                    <a:pt x="3041" y="3692"/>
                  </a:lnTo>
                  <a:lnTo>
                    <a:pt x="2993" y="3679"/>
                  </a:lnTo>
                  <a:lnTo>
                    <a:pt x="2945" y="3660"/>
                  </a:lnTo>
                  <a:lnTo>
                    <a:pt x="2901" y="3636"/>
                  </a:lnTo>
                  <a:lnTo>
                    <a:pt x="2820" y="3675"/>
                  </a:lnTo>
                  <a:lnTo>
                    <a:pt x="2739" y="3711"/>
                  </a:lnTo>
                  <a:lnTo>
                    <a:pt x="2655" y="3744"/>
                  </a:lnTo>
                  <a:lnTo>
                    <a:pt x="2570" y="3771"/>
                  </a:lnTo>
                  <a:lnTo>
                    <a:pt x="2556" y="3821"/>
                  </a:lnTo>
                  <a:lnTo>
                    <a:pt x="2536" y="3868"/>
                  </a:lnTo>
                  <a:lnTo>
                    <a:pt x="2510" y="3912"/>
                  </a:lnTo>
                  <a:lnTo>
                    <a:pt x="2479" y="3951"/>
                  </a:lnTo>
                  <a:lnTo>
                    <a:pt x="2444" y="3988"/>
                  </a:lnTo>
                  <a:lnTo>
                    <a:pt x="2405" y="4020"/>
                  </a:lnTo>
                  <a:lnTo>
                    <a:pt x="2362" y="4046"/>
                  </a:lnTo>
                  <a:lnTo>
                    <a:pt x="2317" y="4068"/>
                  </a:lnTo>
                  <a:lnTo>
                    <a:pt x="2268" y="4083"/>
                  </a:lnTo>
                  <a:lnTo>
                    <a:pt x="2217" y="4093"/>
                  </a:lnTo>
                  <a:lnTo>
                    <a:pt x="2164" y="4097"/>
                  </a:lnTo>
                  <a:lnTo>
                    <a:pt x="1935" y="4097"/>
                  </a:lnTo>
                  <a:lnTo>
                    <a:pt x="1881" y="4093"/>
                  </a:lnTo>
                  <a:lnTo>
                    <a:pt x="1830" y="4083"/>
                  </a:lnTo>
                  <a:lnTo>
                    <a:pt x="1782" y="4068"/>
                  </a:lnTo>
                  <a:lnTo>
                    <a:pt x="1737" y="4046"/>
                  </a:lnTo>
                  <a:lnTo>
                    <a:pt x="1693" y="4020"/>
                  </a:lnTo>
                  <a:lnTo>
                    <a:pt x="1655" y="3988"/>
                  </a:lnTo>
                  <a:lnTo>
                    <a:pt x="1620" y="3951"/>
                  </a:lnTo>
                  <a:lnTo>
                    <a:pt x="1589" y="3912"/>
                  </a:lnTo>
                  <a:lnTo>
                    <a:pt x="1563" y="3868"/>
                  </a:lnTo>
                  <a:lnTo>
                    <a:pt x="1543" y="3821"/>
                  </a:lnTo>
                  <a:lnTo>
                    <a:pt x="1529" y="3771"/>
                  </a:lnTo>
                  <a:lnTo>
                    <a:pt x="1443" y="3744"/>
                  </a:lnTo>
                  <a:lnTo>
                    <a:pt x="1360" y="3711"/>
                  </a:lnTo>
                  <a:lnTo>
                    <a:pt x="1279" y="3675"/>
                  </a:lnTo>
                  <a:lnTo>
                    <a:pt x="1198" y="3636"/>
                  </a:lnTo>
                  <a:lnTo>
                    <a:pt x="1153" y="3660"/>
                  </a:lnTo>
                  <a:lnTo>
                    <a:pt x="1106" y="3679"/>
                  </a:lnTo>
                  <a:lnTo>
                    <a:pt x="1058" y="3692"/>
                  </a:lnTo>
                  <a:lnTo>
                    <a:pt x="1007" y="3698"/>
                  </a:lnTo>
                  <a:lnTo>
                    <a:pt x="957" y="3699"/>
                  </a:lnTo>
                  <a:lnTo>
                    <a:pt x="907" y="3694"/>
                  </a:lnTo>
                  <a:lnTo>
                    <a:pt x="857" y="3683"/>
                  </a:lnTo>
                  <a:lnTo>
                    <a:pt x="810" y="3665"/>
                  </a:lnTo>
                  <a:lnTo>
                    <a:pt x="764" y="3642"/>
                  </a:lnTo>
                  <a:lnTo>
                    <a:pt x="722" y="3613"/>
                  </a:lnTo>
                  <a:lnTo>
                    <a:pt x="682" y="3578"/>
                  </a:lnTo>
                  <a:lnTo>
                    <a:pt x="519" y="3415"/>
                  </a:lnTo>
                  <a:lnTo>
                    <a:pt x="484" y="3377"/>
                  </a:lnTo>
                  <a:lnTo>
                    <a:pt x="455" y="3333"/>
                  </a:lnTo>
                  <a:lnTo>
                    <a:pt x="432" y="3287"/>
                  </a:lnTo>
                  <a:lnTo>
                    <a:pt x="415" y="3240"/>
                  </a:lnTo>
                  <a:lnTo>
                    <a:pt x="404" y="3192"/>
                  </a:lnTo>
                  <a:lnTo>
                    <a:pt x="398" y="3141"/>
                  </a:lnTo>
                  <a:lnTo>
                    <a:pt x="399" y="3091"/>
                  </a:lnTo>
                  <a:lnTo>
                    <a:pt x="405" y="3041"/>
                  </a:lnTo>
                  <a:lnTo>
                    <a:pt x="419" y="2991"/>
                  </a:lnTo>
                  <a:lnTo>
                    <a:pt x="438" y="2944"/>
                  </a:lnTo>
                  <a:lnTo>
                    <a:pt x="463" y="2899"/>
                  </a:lnTo>
                  <a:lnTo>
                    <a:pt x="422" y="2820"/>
                  </a:lnTo>
                  <a:lnTo>
                    <a:pt x="386" y="2738"/>
                  </a:lnTo>
                  <a:lnTo>
                    <a:pt x="353" y="2654"/>
                  </a:lnTo>
                  <a:lnTo>
                    <a:pt x="326" y="2570"/>
                  </a:lnTo>
                  <a:lnTo>
                    <a:pt x="276" y="2555"/>
                  </a:lnTo>
                  <a:lnTo>
                    <a:pt x="229" y="2535"/>
                  </a:lnTo>
                  <a:lnTo>
                    <a:pt x="185" y="2509"/>
                  </a:lnTo>
                  <a:lnTo>
                    <a:pt x="145" y="2479"/>
                  </a:lnTo>
                  <a:lnTo>
                    <a:pt x="109" y="2443"/>
                  </a:lnTo>
                  <a:lnTo>
                    <a:pt x="78" y="2404"/>
                  </a:lnTo>
                  <a:lnTo>
                    <a:pt x="51" y="2362"/>
                  </a:lnTo>
                  <a:lnTo>
                    <a:pt x="30" y="2316"/>
                  </a:lnTo>
                  <a:lnTo>
                    <a:pt x="13" y="2268"/>
                  </a:lnTo>
                  <a:lnTo>
                    <a:pt x="3" y="2217"/>
                  </a:lnTo>
                  <a:lnTo>
                    <a:pt x="0" y="2164"/>
                  </a:lnTo>
                  <a:lnTo>
                    <a:pt x="0" y="1934"/>
                  </a:lnTo>
                  <a:lnTo>
                    <a:pt x="3" y="1882"/>
                  </a:lnTo>
                  <a:lnTo>
                    <a:pt x="13" y="1831"/>
                  </a:lnTo>
                  <a:lnTo>
                    <a:pt x="30" y="1783"/>
                  </a:lnTo>
                  <a:lnTo>
                    <a:pt x="51" y="1737"/>
                  </a:lnTo>
                  <a:lnTo>
                    <a:pt x="78" y="1693"/>
                  </a:lnTo>
                  <a:lnTo>
                    <a:pt x="109" y="1654"/>
                  </a:lnTo>
                  <a:lnTo>
                    <a:pt x="145" y="1620"/>
                  </a:lnTo>
                  <a:lnTo>
                    <a:pt x="185" y="1589"/>
                  </a:lnTo>
                  <a:lnTo>
                    <a:pt x="229" y="1564"/>
                  </a:lnTo>
                  <a:lnTo>
                    <a:pt x="276" y="1543"/>
                  </a:lnTo>
                  <a:lnTo>
                    <a:pt x="326" y="1529"/>
                  </a:lnTo>
                  <a:lnTo>
                    <a:pt x="353" y="1443"/>
                  </a:lnTo>
                  <a:lnTo>
                    <a:pt x="386" y="1360"/>
                  </a:lnTo>
                  <a:lnTo>
                    <a:pt x="422" y="1279"/>
                  </a:lnTo>
                  <a:lnTo>
                    <a:pt x="463" y="1199"/>
                  </a:lnTo>
                  <a:lnTo>
                    <a:pt x="438" y="1153"/>
                  </a:lnTo>
                  <a:lnTo>
                    <a:pt x="419" y="1106"/>
                  </a:lnTo>
                  <a:lnTo>
                    <a:pt x="405" y="1058"/>
                  </a:lnTo>
                  <a:lnTo>
                    <a:pt x="399" y="1008"/>
                  </a:lnTo>
                  <a:lnTo>
                    <a:pt x="398" y="957"/>
                  </a:lnTo>
                  <a:lnTo>
                    <a:pt x="404" y="907"/>
                  </a:lnTo>
                  <a:lnTo>
                    <a:pt x="415" y="857"/>
                  </a:lnTo>
                  <a:lnTo>
                    <a:pt x="432" y="810"/>
                  </a:lnTo>
                  <a:lnTo>
                    <a:pt x="455" y="764"/>
                  </a:lnTo>
                  <a:lnTo>
                    <a:pt x="484" y="722"/>
                  </a:lnTo>
                  <a:lnTo>
                    <a:pt x="519" y="682"/>
                  </a:lnTo>
                  <a:lnTo>
                    <a:pt x="682" y="520"/>
                  </a:lnTo>
                  <a:lnTo>
                    <a:pt x="722" y="484"/>
                  </a:lnTo>
                  <a:lnTo>
                    <a:pt x="764" y="456"/>
                  </a:lnTo>
                  <a:lnTo>
                    <a:pt x="810" y="433"/>
                  </a:lnTo>
                  <a:lnTo>
                    <a:pt x="857" y="416"/>
                  </a:lnTo>
                  <a:lnTo>
                    <a:pt x="907" y="405"/>
                  </a:lnTo>
                  <a:lnTo>
                    <a:pt x="957" y="400"/>
                  </a:lnTo>
                  <a:lnTo>
                    <a:pt x="1007" y="400"/>
                  </a:lnTo>
                  <a:lnTo>
                    <a:pt x="1058" y="407"/>
                  </a:lnTo>
                  <a:lnTo>
                    <a:pt x="1106" y="420"/>
                  </a:lnTo>
                  <a:lnTo>
                    <a:pt x="1153" y="438"/>
                  </a:lnTo>
                  <a:lnTo>
                    <a:pt x="1198" y="463"/>
                  </a:lnTo>
                  <a:lnTo>
                    <a:pt x="1279" y="423"/>
                  </a:lnTo>
                  <a:lnTo>
                    <a:pt x="1360" y="386"/>
                  </a:lnTo>
                  <a:lnTo>
                    <a:pt x="1443" y="355"/>
                  </a:lnTo>
                  <a:lnTo>
                    <a:pt x="1529" y="326"/>
                  </a:lnTo>
                  <a:lnTo>
                    <a:pt x="1543" y="277"/>
                  </a:lnTo>
                  <a:lnTo>
                    <a:pt x="1563" y="231"/>
                  </a:lnTo>
                  <a:lnTo>
                    <a:pt x="1589" y="186"/>
                  </a:lnTo>
                  <a:lnTo>
                    <a:pt x="1620" y="146"/>
                  </a:lnTo>
                  <a:lnTo>
                    <a:pt x="1655" y="110"/>
                  </a:lnTo>
                  <a:lnTo>
                    <a:pt x="1693" y="79"/>
                  </a:lnTo>
                  <a:lnTo>
                    <a:pt x="1737" y="51"/>
                  </a:lnTo>
                  <a:lnTo>
                    <a:pt x="1782" y="30"/>
                  </a:lnTo>
                  <a:lnTo>
                    <a:pt x="1830" y="14"/>
                  </a:lnTo>
                  <a:lnTo>
                    <a:pt x="1881" y="4"/>
                  </a:lnTo>
                  <a:lnTo>
                    <a:pt x="193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6" name="Google Shape;11086;p24"/>
            <p:cNvSpPr/>
            <p:nvPr/>
          </p:nvSpPr>
          <p:spPr>
            <a:xfrm>
              <a:off x="3619" y="1294"/>
              <a:ext cx="2899" cy="2897"/>
            </a:xfrm>
            <a:custGeom>
              <a:rect b="b" l="l" r="r" t="t"/>
              <a:pathLst>
                <a:path extrusionOk="0" h="2897" w="2899">
                  <a:moveTo>
                    <a:pt x="1449" y="163"/>
                  </a:moveTo>
                  <a:lnTo>
                    <a:pt x="1349" y="167"/>
                  </a:lnTo>
                  <a:lnTo>
                    <a:pt x="1250" y="178"/>
                  </a:lnTo>
                  <a:lnTo>
                    <a:pt x="1154" y="197"/>
                  </a:lnTo>
                  <a:lnTo>
                    <a:pt x="1061" y="223"/>
                  </a:lnTo>
                  <a:lnTo>
                    <a:pt x="972" y="255"/>
                  </a:lnTo>
                  <a:lnTo>
                    <a:pt x="884" y="294"/>
                  </a:lnTo>
                  <a:lnTo>
                    <a:pt x="801" y="338"/>
                  </a:lnTo>
                  <a:lnTo>
                    <a:pt x="721" y="389"/>
                  </a:lnTo>
                  <a:lnTo>
                    <a:pt x="645" y="445"/>
                  </a:lnTo>
                  <a:lnTo>
                    <a:pt x="575" y="508"/>
                  </a:lnTo>
                  <a:lnTo>
                    <a:pt x="507" y="573"/>
                  </a:lnTo>
                  <a:lnTo>
                    <a:pt x="446" y="644"/>
                  </a:lnTo>
                  <a:lnTo>
                    <a:pt x="390" y="720"/>
                  </a:lnTo>
                  <a:lnTo>
                    <a:pt x="339" y="800"/>
                  </a:lnTo>
                  <a:lnTo>
                    <a:pt x="295" y="883"/>
                  </a:lnTo>
                  <a:lnTo>
                    <a:pt x="256" y="970"/>
                  </a:lnTo>
                  <a:lnTo>
                    <a:pt x="224" y="1061"/>
                  </a:lnTo>
                  <a:lnTo>
                    <a:pt x="197" y="1154"/>
                  </a:lnTo>
                  <a:lnTo>
                    <a:pt x="179" y="1250"/>
                  </a:lnTo>
                  <a:lnTo>
                    <a:pt x="168" y="1348"/>
                  </a:lnTo>
                  <a:lnTo>
                    <a:pt x="164" y="1448"/>
                  </a:lnTo>
                  <a:lnTo>
                    <a:pt x="168" y="1548"/>
                  </a:lnTo>
                  <a:lnTo>
                    <a:pt x="179" y="1647"/>
                  </a:lnTo>
                  <a:lnTo>
                    <a:pt x="197" y="1742"/>
                  </a:lnTo>
                  <a:lnTo>
                    <a:pt x="224" y="1836"/>
                  </a:lnTo>
                  <a:lnTo>
                    <a:pt x="256" y="1925"/>
                  </a:lnTo>
                  <a:lnTo>
                    <a:pt x="295" y="2012"/>
                  </a:lnTo>
                  <a:lnTo>
                    <a:pt x="339" y="2096"/>
                  </a:lnTo>
                  <a:lnTo>
                    <a:pt x="390" y="2175"/>
                  </a:lnTo>
                  <a:lnTo>
                    <a:pt x="446" y="2251"/>
                  </a:lnTo>
                  <a:lnTo>
                    <a:pt x="507" y="2322"/>
                  </a:lnTo>
                  <a:lnTo>
                    <a:pt x="575" y="2389"/>
                  </a:lnTo>
                  <a:lnTo>
                    <a:pt x="645" y="2450"/>
                  </a:lnTo>
                  <a:lnTo>
                    <a:pt x="721" y="2506"/>
                  </a:lnTo>
                  <a:lnTo>
                    <a:pt x="801" y="2557"/>
                  </a:lnTo>
                  <a:lnTo>
                    <a:pt x="884" y="2602"/>
                  </a:lnTo>
                  <a:lnTo>
                    <a:pt x="972" y="2642"/>
                  </a:lnTo>
                  <a:lnTo>
                    <a:pt x="1061" y="2674"/>
                  </a:lnTo>
                  <a:lnTo>
                    <a:pt x="1154" y="2699"/>
                  </a:lnTo>
                  <a:lnTo>
                    <a:pt x="1250" y="2717"/>
                  </a:lnTo>
                  <a:lnTo>
                    <a:pt x="1349" y="2729"/>
                  </a:lnTo>
                  <a:lnTo>
                    <a:pt x="1449" y="2734"/>
                  </a:lnTo>
                  <a:lnTo>
                    <a:pt x="1550" y="2729"/>
                  </a:lnTo>
                  <a:lnTo>
                    <a:pt x="1648" y="2717"/>
                  </a:lnTo>
                  <a:lnTo>
                    <a:pt x="1744" y="2699"/>
                  </a:lnTo>
                  <a:lnTo>
                    <a:pt x="1838" y="2674"/>
                  </a:lnTo>
                  <a:lnTo>
                    <a:pt x="1927" y="2642"/>
                  </a:lnTo>
                  <a:lnTo>
                    <a:pt x="2014" y="2602"/>
                  </a:lnTo>
                  <a:lnTo>
                    <a:pt x="2098" y="2557"/>
                  </a:lnTo>
                  <a:lnTo>
                    <a:pt x="2177" y="2506"/>
                  </a:lnTo>
                  <a:lnTo>
                    <a:pt x="2253" y="2450"/>
                  </a:lnTo>
                  <a:lnTo>
                    <a:pt x="2324" y="2389"/>
                  </a:lnTo>
                  <a:lnTo>
                    <a:pt x="2391" y="2322"/>
                  </a:lnTo>
                  <a:lnTo>
                    <a:pt x="2452" y="2251"/>
                  </a:lnTo>
                  <a:lnTo>
                    <a:pt x="2508" y="2175"/>
                  </a:lnTo>
                  <a:lnTo>
                    <a:pt x="2559" y="2096"/>
                  </a:lnTo>
                  <a:lnTo>
                    <a:pt x="2604" y="2012"/>
                  </a:lnTo>
                  <a:lnTo>
                    <a:pt x="2643" y="1925"/>
                  </a:lnTo>
                  <a:lnTo>
                    <a:pt x="2675" y="1836"/>
                  </a:lnTo>
                  <a:lnTo>
                    <a:pt x="2701" y="1742"/>
                  </a:lnTo>
                  <a:lnTo>
                    <a:pt x="2720" y="1647"/>
                  </a:lnTo>
                  <a:lnTo>
                    <a:pt x="2731" y="1548"/>
                  </a:lnTo>
                  <a:lnTo>
                    <a:pt x="2735" y="1448"/>
                  </a:lnTo>
                  <a:lnTo>
                    <a:pt x="2731" y="1348"/>
                  </a:lnTo>
                  <a:lnTo>
                    <a:pt x="2720" y="1250"/>
                  </a:lnTo>
                  <a:lnTo>
                    <a:pt x="2701" y="1154"/>
                  </a:lnTo>
                  <a:lnTo>
                    <a:pt x="2675" y="1061"/>
                  </a:lnTo>
                  <a:lnTo>
                    <a:pt x="2643" y="970"/>
                  </a:lnTo>
                  <a:lnTo>
                    <a:pt x="2604" y="883"/>
                  </a:lnTo>
                  <a:lnTo>
                    <a:pt x="2559" y="800"/>
                  </a:lnTo>
                  <a:lnTo>
                    <a:pt x="2508" y="720"/>
                  </a:lnTo>
                  <a:lnTo>
                    <a:pt x="2452" y="644"/>
                  </a:lnTo>
                  <a:lnTo>
                    <a:pt x="2391" y="573"/>
                  </a:lnTo>
                  <a:lnTo>
                    <a:pt x="2324" y="508"/>
                  </a:lnTo>
                  <a:lnTo>
                    <a:pt x="2253" y="445"/>
                  </a:lnTo>
                  <a:lnTo>
                    <a:pt x="2177" y="389"/>
                  </a:lnTo>
                  <a:lnTo>
                    <a:pt x="2098" y="338"/>
                  </a:lnTo>
                  <a:lnTo>
                    <a:pt x="2014" y="294"/>
                  </a:lnTo>
                  <a:lnTo>
                    <a:pt x="1927" y="255"/>
                  </a:lnTo>
                  <a:lnTo>
                    <a:pt x="1838" y="223"/>
                  </a:lnTo>
                  <a:lnTo>
                    <a:pt x="1744" y="197"/>
                  </a:lnTo>
                  <a:lnTo>
                    <a:pt x="1648" y="178"/>
                  </a:lnTo>
                  <a:lnTo>
                    <a:pt x="1550" y="167"/>
                  </a:lnTo>
                  <a:lnTo>
                    <a:pt x="1449" y="163"/>
                  </a:lnTo>
                  <a:close/>
                  <a:moveTo>
                    <a:pt x="1449" y="0"/>
                  </a:moveTo>
                  <a:lnTo>
                    <a:pt x="1558" y="4"/>
                  </a:lnTo>
                  <a:lnTo>
                    <a:pt x="1663" y="15"/>
                  </a:lnTo>
                  <a:lnTo>
                    <a:pt x="1767" y="35"/>
                  </a:lnTo>
                  <a:lnTo>
                    <a:pt x="1868" y="61"/>
                  </a:lnTo>
                  <a:lnTo>
                    <a:pt x="1966" y="95"/>
                  </a:lnTo>
                  <a:lnTo>
                    <a:pt x="2060" y="134"/>
                  </a:lnTo>
                  <a:lnTo>
                    <a:pt x="2151" y="180"/>
                  </a:lnTo>
                  <a:lnTo>
                    <a:pt x="2238" y="234"/>
                  </a:lnTo>
                  <a:lnTo>
                    <a:pt x="2320" y="291"/>
                  </a:lnTo>
                  <a:lnTo>
                    <a:pt x="2400" y="356"/>
                  </a:lnTo>
                  <a:lnTo>
                    <a:pt x="2474" y="424"/>
                  </a:lnTo>
                  <a:lnTo>
                    <a:pt x="2543" y="499"/>
                  </a:lnTo>
                  <a:lnTo>
                    <a:pt x="2607" y="577"/>
                  </a:lnTo>
                  <a:lnTo>
                    <a:pt x="2665" y="661"/>
                  </a:lnTo>
                  <a:lnTo>
                    <a:pt x="2717" y="748"/>
                  </a:lnTo>
                  <a:lnTo>
                    <a:pt x="2764" y="838"/>
                  </a:lnTo>
                  <a:lnTo>
                    <a:pt x="2803" y="933"/>
                  </a:lnTo>
                  <a:lnTo>
                    <a:pt x="2837" y="1030"/>
                  </a:lnTo>
                  <a:lnTo>
                    <a:pt x="2863" y="1131"/>
                  </a:lnTo>
                  <a:lnTo>
                    <a:pt x="2883" y="1234"/>
                  </a:lnTo>
                  <a:lnTo>
                    <a:pt x="2894" y="1340"/>
                  </a:lnTo>
                  <a:lnTo>
                    <a:pt x="2899" y="1448"/>
                  </a:lnTo>
                  <a:lnTo>
                    <a:pt x="2894" y="1556"/>
                  </a:lnTo>
                  <a:lnTo>
                    <a:pt x="2883" y="1662"/>
                  </a:lnTo>
                  <a:lnTo>
                    <a:pt x="2863" y="1765"/>
                  </a:lnTo>
                  <a:lnTo>
                    <a:pt x="2837" y="1866"/>
                  </a:lnTo>
                  <a:lnTo>
                    <a:pt x="2803" y="1964"/>
                  </a:lnTo>
                  <a:lnTo>
                    <a:pt x="2764" y="2058"/>
                  </a:lnTo>
                  <a:lnTo>
                    <a:pt x="2717" y="2149"/>
                  </a:lnTo>
                  <a:lnTo>
                    <a:pt x="2665" y="2236"/>
                  </a:lnTo>
                  <a:lnTo>
                    <a:pt x="2607" y="2320"/>
                  </a:lnTo>
                  <a:lnTo>
                    <a:pt x="2543" y="2398"/>
                  </a:lnTo>
                  <a:lnTo>
                    <a:pt x="2474" y="2471"/>
                  </a:lnTo>
                  <a:lnTo>
                    <a:pt x="2400" y="2541"/>
                  </a:lnTo>
                  <a:lnTo>
                    <a:pt x="2320" y="2604"/>
                  </a:lnTo>
                  <a:lnTo>
                    <a:pt x="2238" y="2663"/>
                  </a:lnTo>
                  <a:lnTo>
                    <a:pt x="2151" y="2715"/>
                  </a:lnTo>
                  <a:lnTo>
                    <a:pt x="2060" y="2761"/>
                  </a:lnTo>
                  <a:lnTo>
                    <a:pt x="1966" y="2802"/>
                  </a:lnTo>
                  <a:lnTo>
                    <a:pt x="1868" y="2834"/>
                  </a:lnTo>
                  <a:lnTo>
                    <a:pt x="1767" y="2862"/>
                  </a:lnTo>
                  <a:lnTo>
                    <a:pt x="1663" y="2880"/>
                  </a:lnTo>
                  <a:lnTo>
                    <a:pt x="1558" y="2893"/>
                  </a:lnTo>
                  <a:lnTo>
                    <a:pt x="1449" y="2897"/>
                  </a:lnTo>
                  <a:lnTo>
                    <a:pt x="1341" y="2893"/>
                  </a:lnTo>
                  <a:lnTo>
                    <a:pt x="1235" y="2880"/>
                  </a:lnTo>
                  <a:lnTo>
                    <a:pt x="1132" y="2862"/>
                  </a:lnTo>
                  <a:lnTo>
                    <a:pt x="1031" y="2834"/>
                  </a:lnTo>
                  <a:lnTo>
                    <a:pt x="933" y="2802"/>
                  </a:lnTo>
                  <a:lnTo>
                    <a:pt x="838" y="2761"/>
                  </a:lnTo>
                  <a:lnTo>
                    <a:pt x="748" y="2715"/>
                  </a:lnTo>
                  <a:lnTo>
                    <a:pt x="660" y="2663"/>
                  </a:lnTo>
                  <a:lnTo>
                    <a:pt x="578" y="2604"/>
                  </a:lnTo>
                  <a:lnTo>
                    <a:pt x="499" y="2541"/>
                  </a:lnTo>
                  <a:lnTo>
                    <a:pt x="425" y="2471"/>
                  </a:lnTo>
                  <a:lnTo>
                    <a:pt x="355" y="2398"/>
                  </a:lnTo>
                  <a:lnTo>
                    <a:pt x="292" y="2320"/>
                  </a:lnTo>
                  <a:lnTo>
                    <a:pt x="234" y="2236"/>
                  </a:lnTo>
                  <a:lnTo>
                    <a:pt x="181" y="2149"/>
                  </a:lnTo>
                  <a:lnTo>
                    <a:pt x="135" y="2058"/>
                  </a:lnTo>
                  <a:lnTo>
                    <a:pt x="95" y="1964"/>
                  </a:lnTo>
                  <a:lnTo>
                    <a:pt x="62" y="1866"/>
                  </a:lnTo>
                  <a:lnTo>
                    <a:pt x="36" y="1765"/>
                  </a:lnTo>
                  <a:lnTo>
                    <a:pt x="16" y="1662"/>
                  </a:lnTo>
                  <a:lnTo>
                    <a:pt x="5" y="1556"/>
                  </a:lnTo>
                  <a:lnTo>
                    <a:pt x="0" y="1448"/>
                  </a:lnTo>
                  <a:lnTo>
                    <a:pt x="5" y="1340"/>
                  </a:lnTo>
                  <a:lnTo>
                    <a:pt x="16" y="1234"/>
                  </a:lnTo>
                  <a:lnTo>
                    <a:pt x="36" y="1131"/>
                  </a:lnTo>
                  <a:lnTo>
                    <a:pt x="62" y="1030"/>
                  </a:lnTo>
                  <a:lnTo>
                    <a:pt x="95" y="933"/>
                  </a:lnTo>
                  <a:lnTo>
                    <a:pt x="135" y="838"/>
                  </a:lnTo>
                  <a:lnTo>
                    <a:pt x="181" y="748"/>
                  </a:lnTo>
                  <a:lnTo>
                    <a:pt x="234" y="661"/>
                  </a:lnTo>
                  <a:lnTo>
                    <a:pt x="292" y="577"/>
                  </a:lnTo>
                  <a:lnTo>
                    <a:pt x="355" y="499"/>
                  </a:lnTo>
                  <a:lnTo>
                    <a:pt x="425" y="424"/>
                  </a:lnTo>
                  <a:lnTo>
                    <a:pt x="499" y="356"/>
                  </a:lnTo>
                  <a:lnTo>
                    <a:pt x="578" y="291"/>
                  </a:lnTo>
                  <a:lnTo>
                    <a:pt x="660" y="234"/>
                  </a:lnTo>
                  <a:lnTo>
                    <a:pt x="748" y="180"/>
                  </a:lnTo>
                  <a:lnTo>
                    <a:pt x="838" y="134"/>
                  </a:lnTo>
                  <a:lnTo>
                    <a:pt x="933" y="95"/>
                  </a:lnTo>
                  <a:lnTo>
                    <a:pt x="1031" y="61"/>
                  </a:lnTo>
                  <a:lnTo>
                    <a:pt x="1132" y="35"/>
                  </a:lnTo>
                  <a:lnTo>
                    <a:pt x="1235" y="15"/>
                  </a:lnTo>
                  <a:lnTo>
                    <a:pt x="1341" y="4"/>
                  </a:lnTo>
                  <a:lnTo>
                    <a:pt x="14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7" name="Google Shape;11087;p24"/>
            <p:cNvSpPr/>
            <p:nvPr/>
          </p:nvSpPr>
          <p:spPr>
            <a:xfrm>
              <a:off x="4674" y="1722"/>
              <a:ext cx="789" cy="1106"/>
            </a:xfrm>
            <a:custGeom>
              <a:rect b="b" l="l" r="r" t="t"/>
              <a:pathLst>
                <a:path extrusionOk="0" h="1106" w="789">
                  <a:moveTo>
                    <a:pt x="472" y="403"/>
                  </a:moveTo>
                  <a:lnTo>
                    <a:pt x="445" y="422"/>
                  </a:lnTo>
                  <a:lnTo>
                    <a:pt x="413" y="441"/>
                  </a:lnTo>
                  <a:lnTo>
                    <a:pt x="377" y="460"/>
                  </a:lnTo>
                  <a:lnTo>
                    <a:pt x="335" y="479"/>
                  </a:lnTo>
                  <a:lnTo>
                    <a:pt x="289" y="494"/>
                  </a:lnTo>
                  <a:lnTo>
                    <a:pt x="235" y="507"/>
                  </a:lnTo>
                  <a:lnTo>
                    <a:pt x="177" y="517"/>
                  </a:lnTo>
                  <a:lnTo>
                    <a:pt x="193" y="754"/>
                  </a:lnTo>
                  <a:lnTo>
                    <a:pt x="198" y="787"/>
                  </a:lnTo>
                  <a:lnTo>
                    <a:pt x="208" y="820"/>
                  </a:lnTo>
                  <a:lnTo>
                    <a:pt x="224" y="848"/>
                  </a:lnTo>
                  <a:lnTo>
                    <a:pt x="244" y="875"/>
                  </a:lnTo>
                  <a:lnTo>
                    <a:pt x="269" y="898"/>
                  </a:lnTo>
                  <a:lnTo>
                    <a:pt x="297" y="918"/>
                  </a:lnTo>
                  <a:lnTo>
                    <a:pt x="328" y="931"/>
                  </a:lnTo>
                  <a:lnTo>
                    <a:pt x="361" y="940"/>
                  </a:lnTo>
                  <a:lnTo>
                    <a:pt x="394" y="943"/>
                  </a:lnTo>
                  <a:lnTo>
                    <a:pt x="428" y="940"/>
                  </a:lnTo>
                  <a:lnTo>
                    <a:pt x="460" y="931"/>
                  </a:lnTo>
                  <a:lnTo>
                    <a:pt x="491" y="918"/>
                  </a:lnTo>
                  <a:lnTo>
                    <a:pt x="520" y="898"/>
                  </a:lnTo>
                  <a:lnTo>
                    <a:pt x="545" y="875"/>
                  </a:lnTo>
                  <a:lnTo>
                    <a:pt x="565" y="848"/>
                  </a:lnTo>
                  <a:lnTo>
                    <a:pt x="581" y="820"/>
                  </a:lnTo>
                  <a:lnTo>
                    <a:pt x="591" y="787"/>
                  </a:lnTo>
                  <a:lnTo>
                    <a:pt x="596" y="754"/>
                  </a:lnTo>
                  <a:lnTo>
                    <a:pt x="616" y="463"/>
                  </a:lnTo>
                  <a:lnTo>
                    <a:pt x="572" y="450"/>
                  </a:lnTo>
                  <a:lnTo>
                    <a:pt x="536" y="436"/>
                  </a:lnTo>
                  <a:lnTo>
                    <a:pt x="509" y="424"/>
                  </a:lnTo>
                  <a:lnTo>
                    <a:pt x="472" y="403"/>
                  </a:lnTo>
                  <a:close/>
                  <a:moveTo>
                    <a:pt x="595" y="210"/>
                  </a:moveTo>
                  <a:lnTo>
                    <a:pt x="571" y="272"/>
                  </a:lnTo>
                  <a:lnTo>
                    <a:pt x="576" y="276"/>
                  </a:lnTo>
                  <a:lnTo>
                    <a:pt x="584" y="280"/>
                  </a:lnTo>
                  <a:lnTo>
                    <a:pt x="591" y="283"/>
                  </a:lnTo>
                  <a:lnTo>
                    <a:pt x="605" y="288"/>
                  </a:lnTo>
                  <a:lnTo>
                    <a:pt x="626" y="296"/>
                  </a:lnTo>
                  <a:lnTo>
                    <a:pt x="623" y="272"/>
                  </a:lnTo>
                  <a:lnTo>
                    <a:pt x="617" y="250"/>
                  </a:lnTo>
                  <a:lnTo>
                    <a:pt x="607" y="229"/>
                  </a:lnTo>
                  <a:lnTo>
                    <a:pt x="595" y="210"/>
                  </a:lnTo>
                  <a:close/>
                  <a:moveTo>
                    <a:pt x="296" y="163"/>
                  </a:moveTo>
                  <a:lnTo>
                    <a:pt x="269" y="167"/>
                  </a:lnTo>
                  <a:lnTo>
                    <a:pt x="243" y="174"/>
                  </a:lnTo>
                  <a:lnTo>
                    <a:pt x="219" y="188"/>
                  </a:lnTo>
                  <a:lnTo>
                    <a:pt x="199" y="205"/>
                  </a:lnTo>
                  <a:lnTo>
                    <a:pt x="182" y="228"/>
                  </a:lnTo>
                  <a:lnTo>
                    <a:pt x="170" y="251"/>
                  </a:lnTo>
                  <a:lnTo>
                    <a:pt x="164" y="277"/>
                  </a:lnTo>
                  <a:lnTo>
                    <a:pt x="163" y="305"/>
                  </a:lnTo>
                  <a:lnTo>
                    <a:pt x="167" y="354"/>
                  </a:lnTo>
                  <a:lnTo>
                    <a:pt x="214" y="344"/>
                  </a:lnTo>
                  <a:lnTo>
                    <a:pt x="256" y="333"/>
                  </a:lnTo>
                  <a:lnTo>
                    <a:pt x="292" y="320"/>
                  </a:lnTo>
                  <a:lnTo>
                    <a:pt x="322" y="305"/>
                  </a:lnTo>
                  <a:lnTo>
                    <a:pt x="348" y="291"/>
                  </a:lnTo>
                  <a:lnTo>
                    <a:pt x="368" y="276"/>
                  </a:lnTo>
                  <a:lnTo>
                    <a:pt x="384" y="262"/>
                  </a:lnTo>
                  <a:lnTo>
                    <a:pt x="397" y="250"/>
                  </a:lnTo>
                  <a:lnTo>
                    <a:pt x="406" y="241"/>
                  </a:lnTo>
                  <a:lnTo>
                    <a:pt x="411" y="234"/>
                  </a:lnTo>
                  <a:lnTo>
                    <a:pt x="437" y="163"/>
                  </a:lnTo>
                  <a:lnTo>
                    <a:pt x="296" y="163"/>
                  </a:lnTo>
                  <a:close/>
                  <a:moveTo>
                    <a:pt x="296" y="0"/>
                  </a:moveTo>
                  <a:lnTo>
                    <a:pt x="493" y="0"/>
                  </a:lnTo>
                  <a:lnTo>
                    <a:pt x="534" y="2"/>
                  </a:lnTo>
                  <a:lnTo>
                    <a:pt x="574" y="11"/>
                  </a:lnTo>
                  <a:lnTo>
                    <a:pt x="611" y="25"/>
                  </a:lnTo>
                  <a:lnTo>
                    <a:pt x="647" y="43"/>
                  </a:lnTo>
                  <a:lnTo>
                    <a:pt x="679" y="66"/>
                  </a:lnTo>
                  <a:lnTo>
                    <a:pt x="709" y="93"/>
                  </a:lnTo>
                  <a:lnTo>
                    <a:pt x="735" y="126"/>
                  </a:lnTo>
                  <a:lnTo>
                    <a:pt x="755" y="159"/>
                  </a:lnTo>
                  <a:lnTo>
                    <a:pt x="771" y="196"/>
                  </a:lnTo>
                  <a:lnTo>
                    <a:pt x="783" y="235"/>
                  </a:lnTo>
                  <a:lnTo>
                    <a:pt x="789" y="275"/>
                  </a:lnTo>
                  <a:lnTo>
                    <a:pt x="789" y="316"/>
                  </a:lnTo>
                  <a:lnTo>
                    <a:pt x="783" y="405"/>
                  </a:lnTo>
                  <a:lnTo>
                    <a:pt x="759" y="764"/>
                  </a:lnTo>
                  <a:lnTo>
                    <a:pt x="753" y="810"/>
                  </a:lnTo>
                  <a:lnTo>
                    <a:pt x="742" y="854"/>
                  </a:lnTo>
                  <a:lnTo>
                    <a:pt x="725" y="897"/>
                  </a:lnTo>
                  <a:lnTo>
                    <a:pt x="703" y="936"/>
                  </a:lnTo>
                  <a:lnTo>
                    <a:pt x="677" y="972"/>
                  </a:lnTo>
                  <a:lnTo>
                    <a:pt x="646" y="1006"/>
                  </a:lnTo>
                  <a:lnTo>
                    <a:pt x="610" y="1035"/>
                  </a:lnTo>
                  <a:lnTo>
                    <a:pt x="571" y="1061"/>
                  </a:lnTo>
                  <a:lnTo>
                    <a:pt x="529" y="1081"/>
                  </a:lnTo>
                  <a:lnTo>
                    <a:pt x="484" y="1094"/>
                  </a:lnTo>
                  <a:lnTo>
                    <a:pt x="439" y="1103"/>
                  </a:lnTo>
                  <a:lnTo>
                    <a:pt x="393" y="1106"/>
                  </a:lnTo>
                  <a:lnTo>
                    <a:pt x="350" y="1103"/>
                  </a:lnTo>
                  <a:lnTo>
                    <a:pt x="305" y="1094"/>
                  </a:lnTo>
                  <a:lnTo>
                    <a:pt x="260" y="1081"/>
                  </a:lnTo>
                  <a:lnTo>
                    <a:pt x="218" y="1061"/>
                  </a:lnTo>
                  <a:lnTo>
                    <a:pt x="179" y="1035"/>
                  </a:lnTo>
                  <a:lnTo>
                    <a:pt x="143" y="1006"/>
                  </a:lnTo>
                  <a:lnTo>
                    <a:pt x="112" y="972"/>
                  </a:lnTo>
                  <a:lnTo>
                    <a:pt x="86" y="936"/>
                  </a:lnTo>
                  <a:lnTo>
                    <a:pt x="63" y="897"/>
                  </a:lnTo>
                  <a:lnTo>
                    <a:pt x="47" y="854"/>
                  </a:lnTo>
                  <a:lnTo>
                    <a:pt x="36" y="810"/>
                  </a:lnTo>
                  <a:lnTo>
                    <a:pt x="30" y="764"/>
                  </a:lnTo>
                  <a:lnTo>
                    <a:pt x="9" y="450"/>
                  </a:lnTo>
                  <a:lnTo>
                    <a:pt x="0" y="316"/>
                  </a:lnTo>
                  <a:lnTo>
                    <a:pt x="0" y="275"/>
                  </a:lnTo>
                  <a:lnTo>
                    <a:pt x="6" y="235"/>
                  </a:lnTo>
                  <a:lnTo>
                    <a:pt x="17" y="196"/>
                  </a:lnTo>
                  <a:lnTo>
                    <a:pt x="33" y="159"/>
                  </a:lnTo>
                  <a:lnTo>
                    <a:pt x="53" y="126"/>
                  </a:lnTo>
                  <a:lnTo>
                    <a:pt x="80" y="93"/>
                  </a:lnTo>
                  <a:lnTo>
                    <a:pt x="109" y="66"/>
                  </a:lnTo>
                  <a:lnTo>
                    <a:pt x="142" y="43"/>
                  </a:lnTo>
                  <a:lnTo>
                    <a:pt x="178" y="25"/>
                  </a:lnTo>
                  <a:lnTo>
                    <a:pt x="215" y="11"/>
                  </a:lnTo>
                  <a:lnTo>
                    <a:pt x="255" y="2"/>
                  </a:lnTo>
                  <a:lnTo>
                    <a:pt x="29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8" name="Google Shape;11088;p24"/>
            <p:cNvSpPr/>
            <p:nvPr/>
          </p:nvSpPr>
          <p:spPr>
            <a:xfrm>
              <a:off x="4202" y="2885"/>
              <a:ext cx="1733" cy="727"/>
            </a:xfrm>
            <a:custGeom>
              <a:rect b="b" l="l" r="r" t="t"/>
              <a:pathLst>
                <a:path extrusionOk="0" h="727" w="1733">
                  <a:moveTo>
                    <a:pt x="545" y="163"/>
                  </a:moveTo>
                  <a:lnTo>
                    <a:pt x="509" y="165"/>
                  </a:lnTo>
                  <a:lnTo>
                    <a:pt x="473" y="170"/>
                  </a:lnTo>
                  <a:lnTo>
                    <a:pt x="422" y="183"/>
                  </a:lnTo>
                  <a:lnTo>
                    <a:pt x="375" y="202"/>
                  </a:lnTo>
                  <a:lnTo>
                    <a:pt x="330" y="229"/>
                  </a:lnTo>
                  <a:lnTo>
                    <a:pt x="289" y="260"/>
                  </a:lnTo>
                  <a:lnTo>
                    <a:pt x="253" y="296"/>
                  </a:lnTo>
                  <a:lnTo>
                    <a:pt x="222" y="337"/>
                  </a:lnTo>
                  <a:lnTo>
                    <a:pt x="197" y="382"/>
                  </a:lnTo>
                  <a:lnTo>
                    <a:pt x="177" y="429"/>
                  </a:lnTo>
                  <a:lnTo>
                    <a:pt x="165" y="480"/>
                  </a:lnTo>
                  <a:lnTo>
                    <a:pt x="163" y="500"/>
                  </a:lnTo>
                  <a:lnTo>
                    <a:pt x="167" y="517"/>
                  </a:lnTo>
                  <a:lnTo>
                    <a:pt x="173" y="530"/>
                  </a:lnTo>
                  <a:lnTo>
                    <a:pt x="179" y="538"/>
                  </a:lnTo>
                  <a:lnTo>
                    <a:pt x="186" y="546"/>
                  </a:lnTo>
                  <a:lnTo>
                    <a:pt x="194" y="552"/>
                  </a:lnTo>
                  <a:lnTo>
                    <a:pt x="206" y="558"/>
                  </a:lnTo>
                  <a:lnTo>
                    <a:pt x="219" y="563"/>
                  </a:lnTo>
                  <a:lnTo>
                    <a:pt x="235" y="564"/>
                  </a:lnTo>
                  <a:lnTo>
                    <a:pt x="1497" y="564"/>
                  </a:lnTo>
                  <a:lnTo>
                    <a:pt x="1513" y="563"/>
                  </a:lnTo>
                  <a:lnTo>
                    <a:pt x="1527" y="558"/>
                  </a:lnTo>
                  <a:lnTo>
                    <a:pt x="1538" y="552"/>
                  </a:lnTo>
                  <a:lnTo>
                    <a:pt x="1547" y="546"/>
                  </a:lnTo>
                  <a:lnTo>
                    <a:pt x="1553" y="538"/>
                  </a:lnTo>
                  <a:lnTo>
                    <a:pt x="1560" y="530"/>
                  </a:lnTo>
                  <a:lnTo>
                    <a:pt x="1566" y="517"/>
                  </a:lnTo>
                  <a:lnTo>
                    <a:pt x="1569" y="500"/>
                  </a:lnTo>
                  <a:lnTo>
                    <a:pt x="1568" y="480"/>
                  </a:lnTo>
                  <a:lnTo>
                    <a:pt x="1556" y="429"/>
                  </a:lnTo>
                  <a:lnTo>
                    <a:pt x="1536" y="382"/>
                  </a:lnTo>
                  <a:lnTo>
                    <a:pt x="1511" y="337"/>
                  </a:lnTo>
                  <a:lnTo>
                    <a:pt x="1480" y="296"/>
                  </a:lnTo>
                  <a:lnTo>
                    <a:pt x="1444" y="260"/>
                  </a:lnTo>
                  <a:lnTo>
                    <a:pt x="1403" y="229"/>
                  </a:lnTo>
                  <a:lnTo>
                    <a:pt x="1358" y="202"/>
                  </a:lnTo>
                  <a:lnTo>
                    <a:pt x="1311" y="183"/>
                  </a:lnTo>
                  <a:lnTo>
                    <a:pt x="1260" y="170"/>
                  </a:lnTo>
                  <a:lnTo>
                    <a:pt x="1224" y="165"/>
                  </a:lnTo>
                  <a:lnTo>
                    <a:pt x="1187" y="163"/>
                  </a:lnTo>
                  <a:lnTo>
                    <a:pt x="1124" y="163"/>
                  </a:lnTo>
                  <a:lnTo>
                    <a:pt x="924" y="362"/>
                  </a:lnTo>
                  <a:lnTo>
                    <a:pt x="907" y="375"/>
                  </a:lnTo>
                  <a:lnTo>
                    <a:pt x="888" y="383"/>
                  </a:lnTo>
                  <a:lnTo>
                    <a:pt x="866" y="387"/>
                  </a:lnTo>
                  <a:lnTo>
                    <a:pt x="845" y="383"/>
                  </a:lnTo>
                  <a:lnTo>
                    <a:pt x="825" y="375"/>
                  </a:lnTo>
                  <a:lnTo>
                    <a:pt x="809" y="362"/>
                  </a:lnTo>
                  <a:lnTo>
                    <a:pt x="609" y="163"/>
                  </a:lnTo>
                  <a:lnTo>
                    <a:pt x="545" y="163"/>
                  </a:lnTo>
                  <a:close/>
                  <a:moveTo>
                    <a:pt x="545" y="0"/>
                  </a:moveTo>
                  <a:lnTo>
                    <a:pt x="644" y="0"/>
                  </a:lnTo>
                  <a:lnTo>
                    <a:pt x="665" y="2"/>
                  </a:lnTo>
                  <a:lnTo>
                    <a:pt x="683" y="11"/>
                  </a:lnTo>
                  <a:lnTo>
                    <a:pt x="701" y="23"/>
                  </a:lnTo>
                  <a:lnTo>
                    <a:pt x="866" y="189"/>
                  </a:lnTo>
                  <a:lnTo>
                    <a:pt x="1032" y="23"/>
                  </a:lnTo>
                  <a:lnTo>
                    <a:pt x="1049" y="11"/>
                  </a:lnTo>
                  <a:lnTo>
                    <a:pt x="1068" y="2"/>
                  </a:lnTo>
                  <a:lnTo>
                    <a:pt x="1089" y="0"/>
                  </a:lnTo>
                  <a:lnTo>
                    <a:pt x="1187" y="0"/>
                  </a:lnTo>
                  <a:lnTo>
                    <a:pt x="1240" y="2"/>
                  </a:lnTo>
                  <a:lnTo>
                    <a:pt x="1289" y="10"/>
                  </a:lnTo>
                  <a:lnTo>
                    <a:pt x="1349" y="23"/>
                  </a:lnTo>
                  <a:lnTo>
                    <a:pt x="1406" y="45"/>
                  </a:lnTo>
                  <a:lnTo>
                    <a:pt x="1460" y="72"/>
                  </a:lnTo>
                  <a:lnTo>
                    <a:pt x="1510" y="104"/>
                  </a:lnTo>
                  <a:lnTo>
                    <a:pt x="1556" y="142"/>
                  </a:lnTo>
                  <a:lnTo>
                    <a:pt x="1598" y="184"/>
                  </a:lnTo>
                  <a:lnTo>
                    <a:pt x="1635" y="231"/>
                  </a:lnTo>
                  <a:lnTo>
                    <a:pt x="1668" y="281"/>
                  </a:lnTo>
                  <a:lnTo>
                    <a:pt x="1694" y="334"/>
                  </a:lnTo>
                  <a:lnTo>
                    <a:pt x="1715" y="391"/>
                  </a:lnTo>
                  <a:lnTo>
                    <a:pt x="1729" y="451"/>
                  </a:lnTo>
                  <a:lnTo>
                    <a:pt x="1733" y="486"/>
                  </a:lnTo>
                  <a:lnTo>
                    <a:pt x="1731" y="520"/>
                  </a:lnTo>
                  <a:lnTo>
                    <a:pt x="1725" y="553"/>
                  </a:lnTo>
                  <a:lnTo>
                    <a:pt x="1714" y="586"/>
                  </a:lnTo>
                  <a:lnTo>
                    <a:pt x="1699" y="615"/>
                  </a:lnTo>
                  <a:lnTo>
                    <a:pt x="1678" y="644"/>
                  </a:lnTo>
                  <a:lnTo>
                    <a:pt x="1654" y="669"/>
                  </a:lnTo>
                  <a:lnTo>
                    <a:pt x="1627" y="689"/>
                  </a:lnTo>
                  <a:lnTo>
                    <a:pt x="1597" y="706"/>
                  </a:lnTo>
                  <a:lnTo>
                    <a:pt x="1566" y="717"/>
                  </a:lnTo>
                  <a:lnTo>
                    <a:pt x="1532" y="725"/>
                  </a:lnTo>
                  <a:lnTo>
                    <a:pt x="1497" y="727"/>
                  </a:lnTo>
                  <a:lnTo>
                    <a:pt x="235" y="727"/>
                  </a:lnTo>
                  <a:lnTo>
                    <a:pt x="201" y="725"/>
                  </a:lnTo>
                  <a:lnTo>
                    <a:pt x="167" y="717"/>
                  </a:lnTo>
                  <a:lnTo>
                    <a:pt x="136" y="706"/>
                  </a:lnTo>
                  <a:lnTo>
                    <a:pt x="106" y="689"/>
                  </a:lnTo>
                  <a:lnTo>
                    <a:pt x="79" y="669"/>
                  </a:lnTo>
                  <a:lnTo>
                    <a:pt x="55" y="644"/>
                  </a:lnTo>
                  <a:lnTo>
                    <a:pt x="34" y="615"/>
                  </a:lnTo>
                  <a:lnTo>
                    <a:pt x="19" y="586"/>
                  </a:lnTo>
                  <a:lnTo>
                    <a:pt x="8" y="553"/>
                  </a:lnTo>
                  <a:lnTo>
                    <a:pt x="1" y="520"/>
                  </a:lnTo>
                  <a:lnTo>
                    <a:pt x="0" y="486"/>
                  </a:lnTo>
                  <a:lnTo>
                    <a:pt x="4" y="451"/>
                  </a:lnTo>
                  <a:lnTo>
                    <a:pt x="18" y="391"/>
                  </a:lnTo>
                  <a:lnTo>
                    <a:pt x="39" y="334"/>
                  </a:lnTo>
                  <a:lnTo>
                    <a:pt x="65" y="281"/>
                  </a:lnTo>
                  <a:lnTo>
                    <a:pt x="97" y="231"/>
                  </a:lnTo>
                  <a:lnTo>
                    <a:pt x="135" y="184"/>
                  </a:lnTo>
                  <a:lnTo>
                    <a:pt x="177" y="142"/>
                  </a:lnTo>
                  <a:lnTo>
                    <a:pt x="223" y="104"/>
                  </a:lnTo>
                  <a:lnTo>
                    <a:pt x="273" y="72"/>
                  </a:lnTo>
                  <a:lnTo>
                    <a:pt x="326" y="45"/>
                  </a:lnTo>
                  <a:lnTo>
                    <a:pt x="384" y="23"/>
                  </a:lnTo>
                  <a:lnTo>
                    <a:pt x="443" y="10"/>
                  </a:lnTo>
                  <a:lnTo>
                    <a:pt x="493" y="2"/>
                  </a:lnTo>
                  <a:lnTo>
                    <a:pt x="54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89" name="Google Shape;11089;p24"/>
            <p:cNvSpPr/>
            <p:nvPr/>
          </p:nvSpPr>
          <p:spPr>
            <a:xfrm>
              <a:off x="5890" y="2065"/>
              <a:ext cx="342" cy="759"/>
            </a:xfrm>
            <a:custGeom>
              <a:rect b="b" l="l" r="r" t="t"/>
              <a:pathLst>
                <a:path extrusionOk="0" h="759" w="342">
                  <a:moveTo>
                    <a:pt x="77" y="0"/>
                  </a:moveTo>
                  <a:lnTo>
                    <a:pt x="98" y="1"/>
                  </a:lnTo>
                  <a:lnTo>
                    <a:pt x="118" y="8"/>
                  </a:lnTo>
                  <a:lnTo>
                    <a:pt x="135" y="20"/>
                  </a:lnTo>
                  <a:lnTo>
                    <a:pt x="149" y="36"/>
                  </a:lnTo>
                  <a:lnTo>
                    <a:pt x="194" y="110"/>
                  </a:lnTo>
                  <a:lnTo>
                    <a:pt x="232" y="184"/>
                  </a:lnTo>
                  <a:lnTo>
                    <a:pt x="266" y="263"/>
                  </a:lnTo>
                  <a:lnTo>
                    <a:pt x="293" y="342"/>
                  </a:lnTo>
                  <a:lnTo>
                    <a:pt x="315" y="424"/>
                  </a:lnTo>
                  <a:lnTo>
                    <a:pt x="330" y="508"/>
                  </a:lnTo>
                  <a:lnTo>
                    <a:pt x="338" y="592"/>
                  </a:lnTo>
                  <a:lnTo>
                    <a:pt x="342" y="677"/>
                  </a:lnTo>
                  <a:lnTo>
                    <a:pt x="339" y="699"/>
                  </a:lnTo>
                  <a:lnTo>
                    <a:pt x="331" y="718"/>
                  </a:lnTo>
                  <a:lnTo>
                    <a:pt x="318" y="735"/>
                  </a:lnTo>
                  <a:lnTo>
                    <a:pt x="301" y="748"/>
                  </a:lnTo>
                  <a:lnTo>
                    <a:pt x="282" y="755"/>
                  </a:lnTo>
                  <a:lnTo>
                    <a:pt x="260" y="759"/>
                  </a:lnTo>
                  <a:lnTo>
                    <a:pt x="239" y="755"/>
                  </a:lnTo>
                  <a:lnTo>
                    <a:pt x="219" y="748"/>
                  </a:lnTo>
                  <a:lnTo>
                    <a:pt x="203" y="735"/>
                  </a:lnTo>
                  <a:lnTo>
                    <a:pt x="190" y="718"/>
                  </a:lnTo>
                  <a:lnTo>
                    <a:pt x="181" y="699"/>
                  </a:lnTo>
                  <a:lnTo>
                    <a:pt x="179" y="677"/>
                  </a:lnTo>
                  <a:lnTo>
                    <a:pt x="175" y="593"/>
                  </a:lnTo>
                  <a:lnTo>
                    <a:pt x="165" y="510"/>
                  </a:lnTo>
                  <a:lnTo>
                    <a:pt x="148" y="429"/>
                  </a:lnTo>
                  <a:lnTo>
                    <a:pt x="124" y="350"/>
                  </a:lnTo>
                  <a:lnTo>
                    <a:pt x="93" y="273"/>
                  </a:lnTo>
                  <a:lnTo>
                    <a:pt x="57" y="198"/>
                  </a:lnTo>
                  <a:lnTo>
                    <a:pt x="13" y="126"/>
                  </a:lnTo>
                  <a:lnTo>
                    <a:pt x="3" y="107"/>
                  </a:lnTo>
                  <a:lnTo>
                    <a:pt x="0" y="86"/>
                  </a:lnTo>
                  <a:lnTo>
                    <a:pt x="1" y="65"/>
                  </a:lnTo>
                  <a:lnTo>
                    <a:pt x="8" y="45"/>
                  </a:lnTo>
                  <a:lnTo>
                    <a:pt x="20" y="28"/>
                  </a:lnTo>
                  <a:lnTo>
                    <a:pt x="36" y="14"/>
                  </a:lnTo>
                  <a:lnTo>
                    <a:pt x="56" y="4"/>
                  </a:lnTo>
                  <a:lnTo>
                    <a:pt x="7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90" name="Google Shape;11090;p24"/>
            <p:cNvSpPr/>
            <p:nvPr/>
          </p:nvSpPr>
          <p:spPr>
            <a:xfrm>
              <a:off x="5687" y="1836"/>
              <a:ext cx="200" cy="196"/>
            </a:xfrm>
            <a:custGeom>
              <a:rect b="b" l="l" r="r" t="t"/>
              <a:pathLst>
                <a:path extrusionOk="0" h="196" w="200">
                  <a:moveTo>
                    <a:pt x="75" y="0"/>
                  </a:moveTo>
                  <a:lnTo>
                    <a:pt x="96" y="2"/>
                  </a:lnTo>
                  <a:lnTo>
                    <a:pt x="116" y="8"/>
                  </a:lnTo>
                  <a:lnTo>
                    <a:pt x="134" y="20"/>
                  </a:lnTo>
                  <a:lnTo>
                    <a:pt x="174" y="55"/>
                  </a:lnTo>
                  <a:lnTo>
                    <a:pt x="188" y="71"/>
                  </a:lnTo>
                  <a:lnTo>
                    <a:pt x="196" y="91"/>
                  </a:lnTo>
                  <a:lnTo>
                    <a:pt x="200" y="111"/>
                  </a:lnTo>
                  <a:lnTo>
                    <a:pt x="198" y="132"/>
                  </a:lnTo>
                  <a:lnTo>
                    <a:pt x="190" y="152"/>
                  </a:lnTo>
                  <a:lnTo>
                    <a:pt x="178" y="171"/>
                  </a:lnTo>
                  <a:lnTo>
                    <a:pt x="160" y="184"/>
                  </a:lnTo>
                  <a:lnTo>
                    <a:pt x="140" y="193"/>
                  </a:lnTo>
                  <a:lnTo>
                    <a:pt x="118" y="196"/>
                  </a:lnTo>
                  <a:lnTo>
                    <a:pt x="98" y="193"/>
                  </a:lnTo>
                  <a:lnTo>
                    <a:pt x="80" y="187"/>
                  </a:lnTo>
                  <a:lnTo>
                    <a:pt x="63" y="174"/>
                  </a:lnTo>
                  <a:lnTo>
                    <a:pt x="28" y="145"/>
                  </a:lnTo>
                  <a:lnTo>
                    <a:pt x="14" y="127"/>
                  </a:lnTo>
                  <a:lnTo>
                    <a:pt x="5" y="109"/>
                  </a:lnTo>
                  <a:lnTo>
                    <a:pt x="0" y="89"/>
                  </a:lnTo>
                  <a:lnTo>
                    <a:pt x="1" y="68"/>
                  </a:lnTo>
                  <a:lnTo>
                    <a:pt x="7" y="48"/>
                  </a:lnTo>
                  <a:lnTo>
                    <a:pt x="20" y="29"/>
                  </a:lnTo>
                  <a:lnTo>
                    <a:pt x="36" y="14"/>
                  </a:lnTo>
                  <a:lnTo>
                    <a:pt x="55" y="5"/>
                  </a:lnTo>
                  <a:lnTo>
                    <a:pt x="7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091" name="Google Shape;11091;p24"/>
          <p:cNvGrpSpPr/>
          <p:nvPr/>
        </p:nvGrpSpPr>
        <p:grpSpPr>
          <a:xfrm>
            <a:off x="18881228" y="7560366"/>
            <a:ext cx="530068" cy="541302"/>
            <a:chOff x="6340" y="2468"/>
            <a:chExt cx="295" cy="301"/>
          </a:xfrm>
        </p:grpSpPr>
        <p:sp>
          <p:nvSpPr>
            <p:cNvPr id="11092" name="Google Shape;11092;p24"/>
            <p:cNvSpPr/>
            <p:nvPr/>
          </p:nvSpPr>
          <p:spPr>
            <a:xfrm>
              <a:off x="6350" y="2544"/>
              <a:ext cx="275" cy="225"/>
            </a:xfrm>
            <a:custGeom>
              <a:rect b="b" l="l" r="r" t="t"/>
              <a:pathLst>
                <a:path extrusionOk="0" h="2503" w="3060">
                  <a:moveTo>
                    <a:pt x="1097" y="767"/>
                  </a:moveTo>
                  <a:lnTo>
                    <a:pt x="1097" y="767"/>
                  </a:lnTo>
                  <a:lnTo>
                    <a:pt x="1085" y="782"/>
                  </a:lnTo>
                  <a:lnTo>
                    <a:pt x="1072" y="792"/>
                  </a:lnTo>
                  <a:lnTo>
                    <a:pt x="355" y="1454"/>
                  </a:lnTo>
                  <a:lnTo>
                    <a:pt x="355" y="2153"/>
                  </a:lnTo>
                  <a:lnTo>
                    <a:pt x="2706" y="2153"/>
                  </a:lnTo>
                  <a:lnTo>
                    <a:pt x="2706" y="1454"/>
                  </a:lnTo>
                  <a:lnTo>
                    <a:pt x="1989" y="792"/>
                  </a:lnTo>
                  <a:lnTo>
                    <a:pt x="1975" y="779"/>
                  </a:lnTo>
                  <a:lnTo>
                    <a:pt x="1964" y="767"/>
                  </a:lnTo>
                  <a:lnTo>
                    <a:pt x="1097" y="767"/>
                  </a:lnTo>
                  <a:close/>
                  <a:moveTo>
                    <a:pt x="1208" y="0"/>
                  </a:moveTo>
                  <a:lnTo>
                    <a:pt x="1237" y="4"/>
                  </a:lnTo>
                  <a:lnTo>
                    <a:pt x="1264" y="12"/>
                  </a:lnTo>
                  <a:lnTo>
                    <a:pt x="1288" y="25"/>
                  </a:lnTo>
                  <a:lnTo>
                    <a:pt x="1309" y="42"/>
                  </a:lnTo>
                  <a:lnTo>
                    <a:pt x="1326" y="63"/>
                  </a:lnTo>
                  <a:lnTo>
                    <a:pt x="1339" y="86"/>
                  </a:lnTo>
                  <a:lnTo>
                    <a:pt x="1348" y="113"/>
                  </a:lnTo>
                  <a:lnTo>
                    <a:pt x="1350" y="141"/>
                  </a:lnTo>
                  <a:lnTo>
                    <a:pt x="1350" y="417"/>
                  </a:lnTo>
                  <a:lnTo>
                    <a:pt x="1711" y="417"/>
                  </a:lnTo>
                  <a:lnTo>
                    <a:pt x="1711" y="141"/>
                  </a:lnTo>
                  <a:lnTo>
                    <a:pt x="1713" y="113"/>
                  </a:lnTo>
                  <a:lnTo>
                    <a:pt x="1722" y="86"/>
                  </a:lnTo>
                  <a:lnTo>
                    <a:pt x="1734" y="63"/>
                  </a:lnTo>
                  <a:lnTo>
                    <a:pt x="1752" y="42"/>
                  </a:lnTo>
                  <a:lnTo>
                    <a:pt x="1773" y="25"/>
                  </a:lnTo>
                  <a:lnTo>
                    <a:pt x="1797" y="12"/>
                  </a:lnTo>
                  <a:lnTo>
                    <a:pt x="1824" y="4"/>
                  </a:lnTo>
                  <a:lnTo>
                    <a:pt x="1853" y="0"/>
                  </a:lnTo>
                  <a:lnTo>
                    <a:pt x="1880" y="4"/>
                  </a:lnTo>
                  <a:lnTo>
                    <a:pt x="1907" y="12"/>
                  </a:lnTo>
                  <a:lnTo>
                    <a:pt x="1932" y="25"/>
                  </a:lnTo>
                  <a:lnTo>
                    <a:pt x="1952" y="42"/>
                  </a:lnTo>
                  <a:lnTo>
                    <a:pt x="1970" y="63"/>
                  </a:lnTo>
                  <a:lnTo>
                    <a:pt x="1982" y="86"/>
                  </a:lnTo>
                  <a:lnTo>
                    <a:pt x="1991" y="113"/>
                  </a:lnTo>
                  <a:lnTo>
                    <a:pt x="1994" y="141"/>
                  </a:lnTo>
                  <a:lnTo>
                    <a:pt x="1994" y="417"/>
                  </a:lnTo>
                  <a:lnTo>
                    <a:pt x="2054" y="417"/>
                  </a:lnTo>
                  <a:lnTo>
                    <a:pt x="2072" y="419"/>
                  </a:lnTo>
                  <a:lnTo>
                    <a:pt x="2089" y="424"/>
                  </a:lnTo>
                  <a:lnTo>
                    <a:pt x="2107" y="433"/>
                  </a:lnTo>
                  <a:lnTo>
                    <a:pt x="2126" y="445"/>
                  </a:lnTo>
                  <a:lnTo>
                    <a:pt x="2144" y="456"/>
                  </a:lnTo>
                  <a:lnTo>
                    <a:pt x="2161" y="470"/>
                  </a:lnTo>
                  <a:lnTo>
                    <a:pt x="2178" y="484"/>
                  </a:lnTo>
                  <a:lnTo>
                    <a:pt x="2192" y="498"/>
                  </a:lnTo>
                  <a:lnTo>
                    <a:pt x="2205" y="510"/>
                  </a:lnTo>
                  <a:lnTo>
                    <a:pt x="2215" y="521"/>
                  </a:lnTo>
                  <a:lnTo>
                    <a:pt x="2224" y="529"/>
                  </a:lnTo>
                  <a:lnTo>
                    <a:pt x="2229" y="535"/>
                  </a:lnTo>
                  <a:lnTo>
                    <a:pt x="2230" y="537"/>
                  </a:lnTo>
                  <a:lnTo>
                    <a:pt x="3007" y="1252"/>
                  </a:lnTo>
                  <a:lnTo>
                    <a:pt x="3021" y="1267"/>
                  </a:lnTo>
                  <a:lnTo>
                    <a:pt x="3034" y="1285"/>
                  </a:lnTo>
                  <a:lnTo>
                    <a:pt x="3044" y="1305"/>
                  </a:lnTo>
                  <a:lnTo>
                    <a:pt x="3053" y="1325"/>
                  </a:lnTo>
                  <a:lnTo>
                    <a:pt x="3058" y="1346"/>
                  </a:lnTo>
                  <a:lnTo>
                    <a:pt x="3060" y="1364"/>
                  </a:lnTo>
                  <a:lnTo>
                    <a:pt x="3060" y="2247"/>
                  </a:lnTo>
                  <a:lnTo>
                    <a:pt x="3057" y="2285"/>
                  </a:lnTo>
                  <a:lnTo>
                    <a:pt x="3049" y="2321"/>
                  </a:lnTo>
                  <a:lnTo>
                    <a:pt x="3036" y="2355"/>
                  </a:lnTo>
                  <a:lnTo>
                    <a:pt x="3017" y="2386"/>
                  </a:lnTo>
                  <a:lnTo>
                    <a:pt x="2996" y="2415"/>
                  </a:lnTo>
                  <a:lnTo>
                    <a:pt x="2970" y="2440"/>
                  </a:lnTo>
                  <a:lnTo>
                    <a:pt x="2941" y="2462"/>
                  </a:lnTo>
                  <a:lnTo>
                    <a:pt x="2909" y="2480"/>
                  </a:lnTo>
                  <a:lnTo>
                    <a:pt x="2875" y="2492"/>
                  </a:lnTo>
                  <a:lnTo>
                    <a:pt x="2838" y="2501"/>
                  </a:lnTo>
                  <a:lnTo>
                    <a:pt x="2800" y="2503"/>
                  </a:lnTo>
                  <a:lnTo>
                    <a:pt x="261" y="2503"/>
                  </a:lnTo>
                  <a:lnTo>
                    <a:pt x="223" y="2501"/>
                  </a:lnTo>
                  <a:lnTo>
                    <a:pt x="186" y="2492"/>
                  </a:lnTo>
                  <a:lnTo>
                    <a:pt x="152" y="2480"/>
                  </a:lnTo>
                  <a:lnTo>
                    <a:pt x="120" y="2462"/>
                  </a:lnTo>
                  <a:lnTo>
                    <a:pt x="91" y="2440"/>
                  </a:lnTo>
                  <a:lnTo>
                    <a:pt x="65" y="2415"/>
                  </a:lnTo>
                  <a:lnTo>
                    <a:pt x="42" y="2386"/>
                  </a:lnTo>
                  <a:lnTo>
                    <a:pt x="25" y="2355"/>
                  </a:lnTo>
                  <a:lnTo>
                    <a:pt x="12" y="2321"/>
                  </a:lnTo>
                  <a:lnTo>
                    <a:pt x="4" y="2285"/>
                  </a:lnTo>
                  <a:lnTo>
                    <a:pt x="0" y="2247"/>
                  </a:lnTo>
                  <a:lnTo>
                    <a:pt x="0" y="1364"/>
                  </a:lnTo>
                  <a:lnTo>
                    <a:pt x="3" y="1346"/>
                  </a:lnTo>
                  <a:lnTo>
                    <a:pt x="8" y="1325"/>
                  </a:lnTo>
                  <a:lnTo>
                    <a:pt x="17" y="1305"/>
                  </a:lnTo>
                  <a:lnTo>
                    <a:pt x="27" y="1285"/>
                  </a:lnTo>
                  <a:lnTo>
                    <a:pt x="40" y="1267"/>
                  </a:lnTo>
                  <a:lnTo>
                    <a:pt x="55" y="1252"/>
                  </a:lnTo>
                  <a:lnTo>
                    <a:pt x="830" y="537"/>
                  </a:lnTo>
                  <a:lnTo>
                    <a:pt x="833" y="535"/>
                  </a:lnTo>
                  <a:lnTo>
                    <a:pt x="837" y="529"/>
                  </a:lnTo>
                  <a:lnTo>
                    <a:pt x="845" y="521"/>
                  </a:lnTo>
                  <a:lnTo>
                    <a:pt x="856" y="510"/>
                  </a:lnTo>
                  <a:lnTo>
                    <a:pt x="869" y="498"/>
                  </a:lnTo>
                  <a:lnTo>
                    <a:pt x="883" y="484"/>
                  </a:lnTo>
                  <a:lnTo>
                    <a:pt x="900" y="470"/>
                  </a:lnTo>
                  <a:lnTo>
                    <a:pt x="917" y="456"/>
                  </a:lnTo>
                  <a:lnTo>
                    <a:pt x="935" y="445"/>
                  </a:lnTo>
                  <a:lnTo>
                    <a:pt x="953" y="433"/>
                  </a:lnTo>
                  <a:lnTo>
                    <a:pt x="972" y="424"/>
                  </a:lnTo>
                  <a:lnTo>
                    <a:pt x="989" y="419"/>
                  </a:lnTo>
                  <a:lnTo>
                    <a:pt x="1006" y="417"/>
                  </a:lnTo>
                  <a:lnTo>
                    <a:pt x="1067" y="417"/>
                  </a:lnTo>
                  <a:lnTo>
                    <a:pt x="1067" y="141"/>
                  </a:lnTo>
                  <a:lnTo>
                    <a:pt x="1070" y="113"/>
                  </a:lnTo>
                  <a:lnTo>
                    <a:pt x="1078" y="86"/>
                  </a:lnTo>
                  <a:lnTo>
                    <a:pt x="1091" y="63"/>
                  </a:lnTo>
                  <a:lnTo>
                    <a:pt x="1108" y="42"/>
                  </a:lnTo>
                  <a:lnTo>
                    <a:pt x="1129" y="25"/>
                  </a:lnTo>
                  <a:lnTo>
                    <a:pt x="1154" y="12"/>
                  </a:lnTo>
                  <a:lnTo>
                    <a:pt x="1179" y="4"/>
                  </a:lnTo>
                  <a:lnTo>
                    <a:pt x="120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93" name="Google Shape;11093;p24"/>
            <p:cNvSpPr/>
            <p:nvPr/>
          </p:nvSpPr>
          <p:spPr>
            <a:xfrm>
              <a:off x="6340" y="2468"/>
              <a:ext cx="295" cy="113"/>
            </a:xfrm>
            <a:custGeom>
              <a:rect b="b" l="l" r="r" t="t"/>
              <a:pathLst>
                <a:path extrusionOk="0" h="1261" w="3278">
                  <a:moveTo>
                    <a:pt x="1064" y="0"/>
                  </a:moveTo>
                  <a:lnTo>
                    <a:pt x="2215" y="0"/>
                  </a:lnTo>
                  <a:lnTo>
                    <a:pt x="2299" y="3"/>
                  </a:lnTo>
                  <a:lnTo>
                    <a:pt x="2379" y="12"/>
                  </a:lnTo>
                  <a:lnTo>
                    <a:pt x="2459" y="27"/>
                  </a:lnTo>
                  <a:lnTo>
                    <a:pt x="2536" y="48"/>
                  </a:lnTo>
                  <a:lnTo>
                    <a:pt x="2611" y="75"/>
                  </a:lnTo>
                  <a:lnTo>
                    <a:pt x="2683" y="107"/>
                  </a:lnTo>
                  <a:lnTo>
                    <a:pt x="2752" y="143"/>
                  </a:lnTo>
                  <a:lnTo>
                    <a:pt x="2817" y="184"/>
                  </a:lnTo>
                  <a:lnTo>
                    <a:pt x="2881" y="231"/>
                  </a:lnTo>
                  <a:lnTo>
                    <a:pt x="2939" y="280"/>
                  </a:lnTo>
                  <a:lnTo>
                    <a:pt x="2994" y="335"/>
                  </a:lnTo>
                  <a:lnTo>
                    <a:pt x="3045" y="393"/>
                  </a:lnTo>
                  <a:lnTo>
                    <a:pt x="3091" y="454"/>
                  </a:lnTo>
                  <a:lnTo>
                    <a:pt x="3133" y="520"/>
                  </a:lnTo>
                  <a:lnTo>
                    <a:pt x="3171" y="588"/>
                  </a:lnTo>
                  <a:lnTo>
                    <a:pt x="3203" y="659"/>
                  </a:lnTo>
                  <a:lnTo>
                    <a:pt x="3228" y="733"/>
                  </a:lnTo>
                  <a:lnTo>
                    <a:pt x="3250" y="808"/>
                  </a:lnTo>
                  <a:lnTo>
                    <a:pt x="3266" y="887"/>
                  </a:lnTo>
                  <a:lnTo>
                    <a:pt x="3275" y="967"/>
                  </a:lnTo>
                  <a:lnTo>
                    <a:pt x="3278" y="1049"/>
                  </a:lnTo>
                  <a:lnTo>
                    <a:pt x="3278" y="1190"/>
                  </a:lnTo>
                  <a:lnTo>
                    <a:pt x="3276" y="1209"/>
                  </a:lnTo>
                  <a:lnTo>
                    <a:pt x="3268" y="1226"/>
                  </a:lnTo>
                  <a:lnTo>
                    <a:pt x="3257" y="1240"/>
                  </a:lnTo>
                  <a:lnTo>
                    <a:pt x="3242" y="1251"/>
                  </a:lnTo>
                  <a:lnTo>
                    <a:pt x="3225" y="1259"/>
                  </a:lnTo>
                  <a:lnTo>
                    <a:pt x="3206" y="1261"/>
                  </a:lnTo>
                  <a:lnTo>
                    <a:pt x="2553" y="1261"/>
                  </a:lnTo>
                  <a:lnTo>
                    <a:pt x="2521" y="1258"/>
                  </a:lnTo>
                  <a:lnTo>
                    <a:pt x="2491" y="1250"/>
                  </a:lnTo>
                  <a:lnTo>
                    <a:pt x="2464" y="1237"/>
                  </a:lnTo>
                  <a:lnTo>
                    <a:pt x="2438" y="1220"/>
                  </a:lnTo>
                  <a:lnTo>
                    <a:pt x="2418" y="1198"/>
                  </a:lnTo>
                  <a:lnTo>
                    <a:pt x="2400" y="1174"/>
                  </a:lnTo>
                  <a:lnTo>
                    <a:pt x="2387" y="1148"/>
                  </a:lnTo>
                  <a:lnTo>
                    <a:pt x="2378" y="1118"/>
                  </a:lnTo>
                  <a:lnTo>
                    <a:pt x="2376" y="1086"/>
                  </a:lnTo>
                  <a:lnTo>
                    <a:pt x="2376" y="726"/>
                  </a:lnTo>
                  <a:lnTo>
                    <a:pt x="2373" y="694"/>
                  </a:lnTo>
                  <a:lnTo>
                    <a:pt x="2365" y="664"/>
                  </a:lnTo>
                  <a:lnTo>
                    <a:pt x="2351" y="638"/>
                  </a:lnTo>
                  <a:lnTo>
                    <a:pt x="2334" y="613"/>
                  </a:lnTo>
                  <a:lnTo>
                    <a:pt x="2313" y="592"/>
                  </a:lnTo>
                  <a:lnTo>
                    <a:pt x="2288" y="574"/>
                  </a:lnTo>
                  <a:lnTo>
                    <a:pt x="2260" y="561"/>
                  </a:lnTo>
                  <a:lnTo>
                    <a:pt x="2231" y="554"/>
                  </a:lnTo>
                  <a:lnTo>
                    <a:pt x="2199" y="551"/>
                  </a:lnTo>
                  <a:lnTo>
                    <a:pt x="1080" y="551"/>
                  </a:lnTo>
                  <a:lnTo>
                    <a:pt x="1048" y="554"/>
                  </a:lnTo>
                  <a:lnTo>
                    <a:pt x="1019" y="561"/>
                  </a:lnTo>
                  <a:lnTo>
                    <a:pt x="991" y="574"/>
                  </a:lnTo>
                  <a:lnTo>
                    <a:pt x="966" y="592"/>
                  </a:lnTo>
                  <a:lnTo>
                    <a:pt x="945" y="613"/>
                  </a:lnTo>
                  <a:lnTo>
                    <a:pt x="928" y="638"/>
                  </a:lnTo>
                  <a:lnTo>
                    <a:pt x="914" y="664"/>
                  </a:lnTo>
                  <a:lnTo>
                    <a:pt x="906" y="694"/>
                  </a:lnTo>
                  <a:lnTo>
                    <a:pt x="903" y="726"/>
                  </a:lnTo>
                  <a:lnTo>
                    <a:pt x="903" y="1086"/>
                  </a:lnTo>
                  <a:lnTo>
                    <a:pt x="900" y="1118"/>
                  </a:lnTo>
                  <a:lnTo>
                    <a:pt x="892" y="1148"/>
                  </a:lnTo>
                  <a:lnTo>
                    <a:pt x="878" y="1174"/>
                  </a:lnTo>
                  <a:lnTo>
                    <a:pt x="861" y="1198"/>
                  </a:lnTo>
                  <a:lnTo>
                    <a:pt x="840" y="1220"/>
                  </a:lnTo>
                  <a:lnTo>
                    <a:pt x="815" y="1237"/>
                  </a:lnTo>
                  <a:lnTo>
                    <a:pt x="788" y="1250"/>
                  </a:lnTo>
                  <a:lnTo>
                    <a:pt x="758" y="1258"/>
                  </a:lnTo>
                  <a:lnTo>
                    <a:pt x="726" y="1261"/>
                  </a:lnTo>
                  <a:lnTo>
                    <a:pt x="73" y="1261"/>
                  </a:lnTo>
                  <a:lnTo>
                    <a:pt x="54" y="1259"/>
                  </a:lnTo>
                  <a:lnTo>
                    <a:pt x="36" y="1251"/>
                  </a:lnTo>
                  <a:lnTo>
                    <a:pt x="21" y="1240"/>
                  </a:lnTo>
                  <a:lnTo>
                    <a:pt x="11" y="1226"/>
                  </a:lnTo>
                  <a:lnTo>
                    <a:pt x="3" y="1209"/>
                  </a:lnTo>
                  <a:lnTo>
                    <a:pt x="0" y="1190"/>
                  </a:lnTo>
                  <a:lnTo>
                    <a:pt x="0" y="1049"/>
                  </a:lnTo>
                  <a:lnTo>
                    <a:pt x="3" y="967"/>
                  </a:lnTo>
                  <a:lnTo>
                    <a:pt x="13" y="887"/>
                  </a:lnTo>
                  <a:lnTo>
                    <a:pt x="29" y="808"/>
                  </a:lnTo>
                  <a:lnTo>
                    <a:pt x="49" y="733"/>
                  </a:lnTo>
                  <a:lnTo>
                    <a:pt x="76" y="659"/>
                  </a:lnTo>
                  <a:lnTo>
                    <a:pt x="108" y="588"/>
                  </a:lnTo>
                  <a:lnTo>
                    <a:pt x="146" y="520"/>
                  </a:lnTo>
                  <a:lnTo>
                    <a:pt x="188" y="454"/>
                  </a:lnTo>
                  <a:lnTo>
                    <a:pt x="234" y="393"/>
                  </a:lnTo>
                  <a:lnTo>
                    <a:pt x="284" y="335"/>
                  </a:lnTo>
                  <a:lnTo>
                    <a:pt x="340" y="280"/>
                  </a:lnTo>
                  <a:lnTo>
                    <a:pt x="398" y="231"/>
                  </a:lnTo>
                  <a:lnTo>
                    <a:pt x="462" y="184"/>
                  </a:lnTo>
                  <a:lnTo>
                    <a:pt x="527" y="143"/>
                  </a:lnTo>
                  <a:lnTo>
                    <a:pt x="596" y="107"/>
                  </a:lnTo>
                  <a:lnTo>
                    <a:pt x="668" y="75"/>
                  </a:lnTo>
                  <a:lnTo>
                    <a:pt x="743" y="48"/>
                  </a:lnTo>
                  <a:lnTo>
                    <a:pt x="820" y="27"/>
                  </a:lnTo>
                  <a:lnTo>
                    <a:pt x="899" y="12"/>
                  </a:lnTo>
                  <a:lnTo>
                    <a:pt x="980" y="3"/>
                  </a:lnTo>
                  <a:lnTo>
                    <a:pt x="10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94" name="Google Shape;11094;p24"/>
            <p:cNvSpPr/>
            <p:nvPr/>
          </p:nvSpPr>
          <p:spPr>
            <a:xfrm>
              <a:off x="6440" y="2630"/>
              <a:ext cx="97" cy="96"/>
            </a:xfrm>
            <a:custGeom>
              <a:rect b="b" l="l" r="r" t="t"/>
              <a:pathLst>
                <a:path extrusionOk="0" h="1067" w="1083">
                  <a:moveTo>
                    <a:pt x="541" y="403"/>
                  </a:moveTo>
                  <a:lnTo>
                    <a:pt x="515" y="406"/>
                  </a:lnTo>
                  <a:lnTo>
                    <a:pt x="490" y="413"/>
                  </a:lnTo>
                  <a:lnTo>
                    <a:pt x="467" y="425"/>
                  </a:lnTo>
                  <a:lnTo>
                    <a:pt x="448" y="441"/>
                  </a:lnTo>
                  <a:lnTo>
                    <a:pt x="432" y="460"/>
                  </a:lnTo>
                  <a:lnTo>
                    <a:pt x="420" y="482"/>
                  </a:lnTo>
                  <a:lnTo>
                    <a:pt x="412" y="507"/>
                  </a:lnTo>
                  <a:lnTo>
                    <a:pt x="409" y="533"/>
                  </a:lnTo>
                  <a:lnTo>
                    <a:pt x="412" y="560"/>
                  </a:lnTo>
                  <a:lnTo>
                    <a:pt x="420" y="584"/>
                  </a:lnTo>
                  <a:lnTo>
                    <a:pt x="432" y="606"/>
                  </a:lnTo>
                  <a:lnTo>
                    <a:pt x="448" y="625"/>
                  </a:lnTo>
                  <a:lnTo>
                    <a:pt x="467" y="641"/>
                  </a:lnTo>
                  <a:lnTo>
                    <a:pt x="490" y="653"/>
                  </a:lnTo>
                  <a:lnTo>
                    <a:pt x="515" y="661"/>
                  </a:lnTo>
                  <a:lnTo>
                    <a:pt x="541" y="663"/>
                  </a:lnTo>
                  <a:lnTo>
                    <a:pt x="568" y="661"/>
                  </a:lnTo>
                  <a:lnTo>
                    <a:pt x="593" y="653"/>
                  </a:lnTo>
                  <a:lnTo>
                    <a:pt x="616" y="641"/>
                  </a:lnTo>
                  <a:lnTo>
                    <a:pt x="635" y="625"/>
                  </a:lnTo>
                  <a:lnTo>
                    <a:pt x="651" y="606"/>
                  </a:lnTo>
                  <a:lnTo>
                    <a:pt x="663" y="584"/>
                  </a:lnTo>
                  <a:lnTo>
                    <a:pt x="670" y="560"/>
                  </a:lnTo>
                  <a:lnTo>
                    <a:pt x="674" y="533"/>
                  </a:lnTo>
                  <a:lnTo>
                    <a:pt x="670" y="507"/>
                  </a:lnTo>
                  <a:lnTo>
                    <a:pt x="663" y="482"/>
                  </a:lnTo>
                  <a:lnTo>
                    <a:pt x="651" y="460"/>
                  </a:lnTo>
                  <a:lnTo>
                    <a:pt x="635" y="441"/>
                  </a:lnTo>
                  <a:lnTo>
                    <a:pt x="616" y="425"/>
                  </a:lnTo>
                  <a:lnTo>
                    <a:pt x="593" y="413"/>
                  </a:lnTo>
                  <a:lnTo>
                    <a:pt x="568" y="406"/>
                  </a:lnTo>
                  <a:lnTo>
                    <a:pt x="541" y="403"/>
                  </a:lnTo>
                  <a:close/>
                  <a:moveTo>
                    <a:pt x="541" y="0"/>
                  </a:moveTo>
                  <a:lnTo>
                    <a:pt x="600" y="2"/>
                  </a:lnTo>
                  <a:lnTo>
                    <a:pt x="657" y="11"/>
                  </a:lnTo>
                  <a:lnTo>
                    <a:pt x="712" y="26"/>
                  </a:lnTo>
                  <a:lnTo>
                    <a:pt x="765" y="46"/>
                  </a:lnTo>
                  <a:lnTo>
                    <a:pt x="814" y="72"/>
                  </a:lnTo>
                  <a:lnTo>
                    <a:pt x="861" y="103"/>
                  </a:lnTo>
                  <a:lnTo>
                    <a:pt x="904" y="137"/>
                  </a:lnTo>
                  <a:lnTo>
                    <a:pt x="943" y="176"/>
                  </a:lnTo>
                  <a:lnTo>
                    <a:pt x="978" y="218"/>
                  </a:lnTo>
                  <a:lnTo>
                    <a:pt x="1008" y="264"/>
                  </a:lnTo>
                  <a:lnTo>
                    <a:pt x="1034" y="313"/>
                  </a:lnTo>
                  <a:lnTo>
                    <a:pt x="1055" y="364"/>
                  </a:lnTo>
                  <a:lnTo>
                    <a:pt x="1070" y="419"/>
                  </a:lnTo>
                  <a:lnTo>
                    <a:pt x="1079" y="475"/>
                  </a:lnTo>
                  <a:lnTo>
                    <a:pt x="1083" y="533"/>
                  </a:lnTo>
                  <a:lnTo>
                    <a:pt x="1079" y="591"/>
                  </a:lnTo>
                  <a:lnTo>
                    <a:pt x="1070" y="647"/>
                  </a:lnTo>
                  <a:lnTo>
                    <a:pt x="1055" y="702"/>
                  </a:lnTo>
                  <a:lnTo>
                    <a:pt x="1034" y="753"/>
                  </a:lnTo>
                  <a:lnTo>
                    <a:pt x="1008" y="802"/>
                  </a:lnTo>
                  <a:lnTo>
                    <a:pt x="978" y="849"/>
                  </a:lnTo>
                  <a:lnTo>
                    <a:pt x="943" y="891"/>
                  </a:lnTo>
                  <a:lnTo>
                    <a:pt x="904" y="929"/>
                  </a:lnTo>
                  <a:lnTo>
                    <a:pt x="861" y="964"/>
                  </a:lnTo>
                  <a:lnTo>
                    <a:pt x="814" y="994"/>
                  </a:lnTo>
                  <a:lnTo>
                    <a:pt x="765" y="1020"/>
                  </a:lnTo>
                  <a:lnTo>
                    <a:pt x="712" y="1040"/>
                  </a:lnTo>
                  <a:lnTo>
                    <a:pt x="657" y="1055"/>
                  </a:lnTo>
                  <a:lnTo>
                    <a:pt x="600" y="1064"/>
                  </a:lnTo>
                  <a:lnTo>
                    <a:pt x="541" y="1067"/>
                  </a:lnTo>
                  <a:lnTo>
                    <a:pt x="482" y="1064"/>
                  </a:lnTo>
                  <a:lnTo>
                    <a:pt x="425" y="1055"/>
                  </a:lnTo>
                  <a:lnTo>
                    <a:pt x="371" y="1040"/>
                  </a:lnTo>
                  <a:lnTo>
                    <a:pt x="318" y="1020"/>
                  </a:lnTo>
                  <a:lnTo>
                    <a:pt x="269" y="994"/>
                  </a:lnTo>
                  <a:lnTo>
                    <a:pt x="223" y="964"/>
                  </a:lnTo>
                  <a:lnTo>
                    <a:pt x="180" y="929"/>
                  </a:lnTo>
                  <a:lnTo>
                    <a:pt x="140" y="891"/>
                  </a:lnTo>
                  <a:lnTo>
                    <a:pt x="106" y="849"/>
                  </a:lnTo>
                  <a:lnTo>
                    <a:pt x="74" y="802"/>
                  </a:lnTo>
                  <a:lnTo>
                    <a:pt x="49" y="753"/>
                  </a:lnTo>
                  <a:lnTo>
                    <a:pt x="28" y="702"/>
                  </a:lnTo>
                  <a:lnTo>
                    <a:pt x="13" y="647"/>
                  </a:lnTo>
                  <a:lnTo>
                    <a:pt x="4" y="591"/>
                  </a:lnTo>
                  <a:lnTo>
                    <a:pt x="0" y="533"/>
                  </a:lnTo>
                  <a:lnTo>
                    <a:pt x="4" y="475"/>
                  </a:lnTo>
                  <a:lnTo>
                    <a:pt x="13" y="419"/>
                  </a:lnTo>
                  <a:lnTo>
                    <a:pt x="28" y="364"/>
                  </a:lnTo>
                  <a:lnTo>
                    <a:pt x="49" y="313"/>
                  </a:lnTo>
                  <a:lnTo>
                    <a:pt x="74" y="264"/>
                  </a:lnTo>
                  <a:lnTo>
                    <a:pt x="106" y="218"/>
                  </a:lnTo>
                  <a:lnTo>
                    <a:pt x="140" y="176"/>
                  </a:lnTo>
                  <a:lnTo>
                    <a:pt x="180" y="137"/>
                  </a:lnTo>
                  <a:lnTo>
                    <a:pt x="223" y="103"/>
                  </a:lnTo>
                  <a:lnTo>
                    <a:pt x="269" y="72"/>
                  </a:lnTo>
                  <a:lnTo>
                    <a:pt x="318" y="46"/>
                  </a:lnTo>
                  <a:lnTo>
                    <a:pt x="371" y="26"/>
                  </a:lnTo>
                  <a:lnTo>
                    <a:pt x="425" y="11"/>
                  </a:lnTo>
                  <a:lnTo>
                    <a:pt x="482" y="2"/>
                  </a:lnTo>
                  <a:lnTo>
                    <a:pt x="54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095" name="Google Shape;11095;p24"/>
          <p:cNvSpPr/>
          <p:nvPr/>
        </p:nvSpPr>
        <p:spPr>
          <a:xfrm>
            <a:off x="20130534" y="7478283"/>
            <a:ext cx="516459" cy="710364"/>
          </a:xfrm>
          <a:custGeom>
            <a:rect b="b" l="l" r="r" t="t"/>
            <a:pathLst>
              <a:path extrusionOk="0" h="3432" w="2495">
                <a:moveTo>
                  <a:pt x="349" y="3095"/>
                </a:moveTo>
                <a:lnTo>
                  <a:pt x="349" y="3217"/>
                </a:lnTo>
                <a:lnTo>
                  <a:pt x="464" y="3141"/>
                </a:lnTo>
                <a:lnTo>
                  <a:pt x="580" y="3217"/>
                </a:lnTo>
                <a:lnTo>
                  <a:pt x="580" y="3095"/>
                </a:lnTo>
                <a:lnTo>
                  <a:pt x="349" y="3095"/>
                </a:lnTo>
                <a:close/>
                <a:moveTo>
                  <a:pt x="2147" y="2121"/>
                </a:moveTo>
                <a:lnTo>
                  <a:pt x="2147" y="2981"/>
                </a:lnTo>
                <a:lnTo>
                  <a:pt x="2263" y="2981"/>
                </a:lnTo>
                <a:lnTo>
                  <a:pt x="2289" y="2978"/>
                </a:lnTo>
                <a:lnTo>
                  <a:pt x="2314" y="2969"/>
                </a:lnTo>
                <a:lnTo>
                  <a:pt x="2335" y="2955"/>
                </a:lnTo>
                <a:lnTo>
                  <a:pt x="2354" y="2937"/>
                </a:lnTo>
                <a:lnTo>
                  <a:pt x="2367" y="2916"/>
                </a:lnTo>
                <a:lnTo>
                  <a:pt x="2376" y="2892"/>
                </a:lnTo>
                <a:lnTo>
                  <a:pt x="2379" y="2866"/>
                </a:lnTo>
                <a:lnTo>
                  <a:pt x="2379" y="2121"/>
                </a:lnTo>
                <a:lnTo>
                  <a:pt x="2147" y="2121"/>
                </a:lnTo>
                <a:close/>
                <a:moveTo>
                  <a:pt x="116" y="2121"/>
                </a:moveTo>
                <a:lnTo>
                  <a:pt x="116" y="2981"/>
                </a:lnTo>
                <a:lnTo>
                  <a:pt x="1741" y="2981"/>
                </a:lnTo>
                <a:lnTo>
                  <a:pt x="1741" y="2121"/>
                </a:lnTo>
                <a:lnTo>
                  <a:pt x="116" y="2121"/>
                </a:lnTo>
                <a:close/>
                <a:moveTo>
                  <a:pt x="2147" y="1090"/>
                </a:moveTo>
                <a:lnTo>
                  <a:pt x="2147" y="2006"/>
                </a:lnTo>
                <a:lnTo>
                  <a:pt x="2379" y="2006"/>
                </a:lnTo>
                <a:lnTo>
                  <a:pt x="2379" y="1090"/>
                </a:lnTo>
                <a:lnTo>
                  <a:pt x="2147" y="1090"/>
                </a:lnTo>
                <a:close/>
                <a:moveTo>
                  <a:pt x="116" y="1090"/>
                </a:moveTo>
                <a:lnTo>
                  <a:pt x="116" y="2006"/>
                </a:lnTo>
                <a:lnTo>
                  <a:pt x="1741" y="2006"/>
                </a:lnTo>
                <a:lnTo>
                  <a:pt x="1741" y="1090"/>
                </a:lnTo>
                <a:lnTo>
                  <a:pt x="116" y="1090"/>
                </a:lnTo>
                <a:close/>
                <a:moveTo>
                  <a:pt x="2147" y="115"/>
                </a:moveTo>
                <a:lnTo>
                  <a:pt x="2147" y="976"/>
                </a:lnTo>
                <a:lnTo>
                  <a:pt x="2379" y="976"/>
                </a:lnTo>
                <a:lnTo>
                  <a:pt x="2379" y="230"/>
                </a:lnTo>
                <a:lnTo>
                  <a:pt x="2376" y="204"/>
                </a:lnTo>
                <a:lnTo>
                  <a:pt x="2368" y="179"/>
                </a:lnTo>
                <a:lnTo>
                  <a:pt x="2354" y="158"/>
                </a:lnTo>
                <a:lnTo>
                  <a:pt x="2335" y="141"/>
                </a:lnTo>
                <a:lnTo>
                  <a:pt x="2314" y="127"/>
                </a:lnTo>
                <a:lnTo>
                  <a:pt x="2290" y="119"/>
                </a:lnTo>
                <a:lnTo>
                  <a:pt x="2263" y="115"/>
                </a:lnTo>
                <a:lnTo>
                  <a:pt x="2147" y="115"/>
                </a:lnTo>
                <a:close/>
                <a:moveTo>
                  <a:pt x="1857" y="115"/>
                </a:moveTo>
                <a:lnTo>
                  <a:pt x="1857" y="2981"/>
                </a:lnTo>
                <a:lnTo>
                  <a:pt x="2031" y="2981"/>
                </a:lnTo>
                <a:lnTo>
                  <a:pt x="2031" y="115"/>
                </a:lnTo>
                <a:lnTo>
                  <a:pt x="1857" y="115"/>
                </a:lnTo>
                <a:close/>
                <a:moveTo>
                  <a:pt x="116" y="115"/>
                </a:moveTo>
                <a:lnTo>
                  <a:pt x="116" y="976"/>
                </a:lnTo>
                <a:lnTo>
                  <a:pt x="1741" y="976"/>
                </a:lnTo>
                <a:lnTo>
                  <a:pt x="1741" y="115"/>
                </a:lnTo>
                <a:lnTo>
                  <a:pt x="116" y="115"/>
                </a:lnTo>
                <a:close/>
                <a:moveTo>
                  <a:pt x="0" y="0"/>
                </a:moveTo>
                <a:lnTo>
                  <a:pt x="2263" y="0"/>
                </a:lnTo>
                <a:lnTo>
                  <a:pt x="2301" y="4"/>
                </a:lnTo>
                <a:lnTo>
                  <a:pt x="2337" y="12"/>
                </a:lnTo>
                <a:lnTo>
                  <a:pt x="2370" y="26"/>
                </a:lnTo>
                <a:lnTo>
                  <a:pt x="2400" y="45"/>
                </a:lnTo>
                <a:lnTo>
                  <a:pt x="2427" y="67"/>
                </a:lnTo>
                <a:lnTo>
                  <a:pt x="2450" y="95"/>
                </a:lnTo>
                <a:lnTo>
                  <a:pt x="2469" y="125"/>
                </a:lnTo>
                <a:lnTo>
                  <a:pt x="2483" y="158"/>
                </a:lnTo>
                <a:lnTo>
                  <a:pt x="2492" y="193"/>
                </a:lnTo>
                <a:lnTo>
                  <a:pt x="2495" y="230"/>
                </a:lnTo>
                <a:lnTo>
                  <a:pt x="2495" y="2866"/>
                </a:lnTo>
                <a:lnTo>
                  <a:pt x="2492" y="2903"/>
                </a:lnTo>
                <a:lnTo>
                  <a:pt x="2483" y="2938"/>
                </a:lnTo>
                <a:lnTo>
                  <a:pt x="2469" y="2971"/>
                </a:lnTo>
                <a:lnTo>
                  <a:pt x="2450" y="3001"/>
                </a:lnTo>
                <a:lnTo>
                  <a:pt x="2427" y="3028"/>
                </a:lnTo>
                <a:lnTo>
                  <a:pt x="2400" y="3051"/>
                </a:lnTo>
                <a:lnTo>
                  <a:pt x="2370" y="3069"/>
                </a:lnTo>
                <a:lnTo>
                  <a:pt x="2337" y="3083"/>
                </a:lnTo>
                <a:lnTo>
                  <a:pt x="2301" y="3092"/>
                </a:lnTo>
                <a:lnTo>
                  <a:pt x="2263" y="3095"/>
                </a:lnTo>
                <a:lnTo>
                  <a:pt x="697" y="3095"/>
                </a:lnTo>
                <a:lnTo>
                  <a:pt x="697" y="3432"/>
                </a:lnTo>
                <a:lnTo>
                  <a:pt x="464" y="3279"/>
                </a:lnTo>
                <a:lnTo>
                  <a:pt x="233" y="3432"/>
                </a:lnTo>
                <a:lnTo>
                  <a:pt x="233" y="3095"/>
                </a:lnTo>
                <a:lnTo>
                  <a:pt x="0" y="3095"/>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1096" name="Google Shape;11096;p24"/>
          <p:cNvGrpSpPr/>
          <p:nvPr/>
        </p:nvGrpSpPr>
        <p:grpSpPr>
          <a:xfrm>
            <a:off x="13587630" y="5833398"/>
            <a:ext cx="461977" cy="417585"/>
            <a:chOff x="259" y="3983"/>
            <a:chExt cx="324" cy="293"/>
          </a:xfrm>
        </p:grpSpPr>
        <p:sp>
          <p:nvSpPr>
            <p:cNvPr id="11097" name="Google Shape;11097;p24"/>
            <p:cNvSpPr/>
            <p:nvPr/>
          </p:nvSpPr>
          <p:spPr>
            <a:xfrm>
              <a:off x="380" y="4038"/>
              <a:ext cx="203" cy="107"/>
            </a:xfrm>
            <a:custGeom>
              <a:rect b="b" l="l" r="r" t="t"/>
              <a:pathLst>
                <a:path extrusionOk="0" h="1074" w="2256">
                  <a:moveTo>
                    <a:pt x="91" y="0"/>
                  </a:moveTo>
                  <a:lnTo>
                    <a:pt x="2182" y="0"/>
                  </a:lnTo>
                  <a:lnTo>
                    <a:pt x="2204" y="2"/>
                  </a:lnTo>
                  <a:lnTo>
                    <a:pt x="2223" y="8"/>
                  </a:lnTo>
                  <a:lnTo>
                    <a:pt x="2237" y="19"/>
                  </a:lnTo>
                  <a:lnTo>
                    <a:pt x="2248" y="32"/>
                  </a:lnTo>
                  <a:lnTo>
                    <a:pt x="2255" y="48"/>
                  </a:lnTo>
                  <a:lnTo>
                    <a:pt x="2256" y="66"/>
                  </a:lnTo>
                  <a:lnTo>
                    <a:pt x="2252" y="86"/>
                  </a:lnTo>
                  <a:lnTo>
                    <a:pt x="1963" y="988"/>
                  </a:lnTo>
                  <a:lnTo>
                    <a:pt x="1952" y="1011"/>
                  </a:lnTo>
                  <a:lnTo>
                    <a:pt x="1935" y="1032"/>
                  </a:lnTo>
                  <a:lnTo>
                    <a:pt x="1914" y="1049"/>
                  </a:lnTo>
                  <a:lnTo>
                    <a:pt x="1889" y="1063"/>
                  </a:lnTo>
                  <a:lnTo>
                    <a:pt x="1862" y="1071"/>
                  </a:lnTo>
                  <a:lnTo>
                    <a:pt x="1835" y="1074"/>
                  </a:lnTo>
                  <a:lnTo>
                    <a:pt x="464" y="1074"/>
                  </a:lnTo>
                  <a:lnTo>
                    <a:pt x="437" y="1071"/>
                  </a:lnTo>
                  <a:lnTo>
                    <a:pt x="410" y="1063"/>
                  </a:lnTo>
                  <a:lnTo>
                    <a:pt x="386" y="1049"/>
                  </a:lnTo>
                  <a:lnTo>
                    <a:pt x="364" y="1032"/>
                  </a:lnTo>
                  <a:lnTo>
                    <a:pt x="347" y="1011"/>
                  </a:lnTo>
                  <a:lnTo>
                    <a:pt x="335" y="988"/>
                  </a:lnTo>
                  <a:lnTo>
                    <a:pt x="5" y="107"/>
                  </a:lnTo>
                  <a:lnTo>
                    <a:pt x="0" y="85"/>
                  </a:lnTo>
                  <a:lnTo>
                    <a:pt x="0" y="65"/>
                  </a:lnTo>
                  <a:lnTo>
                    <a:pt x="5" y="47"/>
                  </a:lnTo>
                  <a:lnTo>
                    <a:pt x="15" y="31"/>
                  </a:lnTo>
                  <a:lnTo>
                    <a:pt x="28" y="18"/>
                  </a:lnTo>
                  <a:lnTo>
                    <a:pt x="46" y="8"/>
                  </a:lnTo>
                  <a:lnTo>
                    <a:pt x="67" y="2"/>
                  </a:lnTo>
                  <a:lnTo>
                    <a:pt x="9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98" name="Google Shape;11098;p24"/>
            <p:cNvSpPr/>
            <p:nvPr/>
          </p:nvSpPr>
          <p:spPr>
            <a:xfrm>
              <a:off x="377" y="4219"/>
              <a:ext cx="56" cy="57"/>
            </a:xfrm>
            <a:custGeom>
              <a:rect b="b" l="l" r="r" t="t"/>
              <a:pathLst>
                <a:path extrusionOk="0" h="568" w="625">
                  <a:moveTo>
                    <a:pt x="312" y="0"/>
                  </a:moveTo>
                  <a:lnTo>
                    <a:pt x="359" y="3"/>
                  </a:lnTo>
                  <a:lnTo>
                    <a:pt x="403" y="12"/>
                  </a:lnTo>
                  <a:lnTo>
                    <a:pt x="444" y="26"/>
                  </a:lnTo>
                  <a:lnTo>
                    <a:pt x="483" y="45"/>
                  </a:lnTo>
                  <a:lnTo>
                    <a:pt x="517" y="69"/>
                  </a:lnTo>
                  <a:lnTo>
                    <a:pt x="549" y="97"/>
                  </a:lnTo>
                  <a:lnTo>
                    <a:pt x="575" y="129"/>
                  </a:lnTo>
                  <a:lnTo>
                    <a:pt x="596" y="164"/>
                  </a:lnTo>
                  <a:lnTo>
                    <a:pt x="612" y="202"/>
                  </a:lnTo>
                  <a:lnTo>
                    <a:pt x="621" y="242"/>
                  </a:lnTo>
                  <a:lnTo>
                    <a:pt x="625" y="284"/>
                  </a:lnTo>
                  <a:lnTo>
                    <a:pt x="621" y="326"/>
                  </a:lnTo>
                  <a:lnTo>
                    <a:pt x="612" y="366"/>
                  </a:lnTo>
                  <a:lnTo>
                    <a:pt x="596" y="404"/>
                  </a:lnTo>
                  <a:lnTo>
                    <a:pt x="575" y="439"/>
                  </a:lnTo>
                  <a:lnTo>
                    <a:pt x="549" y="470"/>
                  </a:lnTo>
                  <a:lnTo>
                    <a:pt x="517" y="498"/>
                  </a:lnTo>
                  <a:lnTo>
                    <a:pt x="483" y="522"/>
                  </a:lnTo>
                  <a:lnTo>
                    <a:pt x="444" y="542"/>
                  </a:lnTo>
                  <a:lnTo>
                    <a:pt x="403" y="556"/>
                  </a:lnTo>
                  <a:lnTo>
                    <a:pt x="359" y="565"/>
                  </a:lnTo>
                  <a:lnTo>
                    <a:pt x="312" y="568"/>
                  </a:lnTo>
                  <a:lnTo>
                    <a:pt x="266" y="565"/>
                  </a:lnTo>
                  <a:lnTo>
                    <a:pt x="222" y="556"/>
                  </a:lnTo>
                  <a:lnTo>
                    <a:pt x="180" y="542"/>
                  </a:lnTo>
                  <a:lnTo>
                    <a:pt x="142" y="522"/>
                  </a:lnTo>
                  <a:lnTo>
                    <a:pt x="108" y="498"/>
                  </a:lnTo>
                  <a:lnTo>
                    <a:pt x="77" y="470"/>
                  </a:lnTo>
                  <a:lnTo>
                    <a:pt x="51" y="439"/>
                  </a:lnTo>
                  <a:lnTo>
                    <a:pt x="29" y="404"/>
                  </a:lnTo>
                  <a:lnTo>
                    <a:pt x="13" y="366"/>
                  </a:lnTo>
                  <a:lnTo>
                    <a:pt x="3" y="326"/>
                  </a:lnTo>
                  <a:lnTo>
                    <a:pt x="0" y="284"/>
                  </a:lnTo>
                  <a:lnTo>
                    <a:pt x="3" y="242"/>
                  </a:lnTo>
                  <a:lnTo>
                    <a:pt x="13" y="202"/>
                  </a:lnTo>
                  <a:lnTo>
                    <a:pt x="29" y="164"/>
                  </a:lnTo>
                  <a:lnTo>
                    <a:pt x="51" y="129"/>
                  </a:lnTo>
                  <a:lnTo>
                    <a:pt x="77" y="97"/>
                  </a:lnTo>
                  <a:lnTo>
                    <a:pt x="108" y="69"/>
                  </a:lnTo>
                  <a:lnTo>
                    <a:pt x="142" y="45"/>
                  </a:lnTo>
                  <a:lnTo>
                    <a:pt x="180" y="26"/>
                  </a:lnTo>
                  <a:lnTo>
                    <a:pt x="222" y="12"/>
                  </a:lnTo>
                  <a:lnTo>
                    <a:pt x="266" y="3"/>
                  </a:lnTo>
                  <a:lnTo>
                    <a:pt x="31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099" name="Google Shape;11099;p24"/>
            <p:cNvSpPr/>
            <p:nvPr/>
          </p:nvSpPr>
          <p:spPr>
            <a:xfrm>
              <a:off x="497" y="4219"/>
              <a:ext cx="56" cy="57"/>
            </a:xfrm>
            <a:custGeom>
              <a:rect b="b" l="l" r="r" t="t"/>
              <a:pathLst>
                <a:path extrusionOk="0" h="569" w="625">
                  <a:moveTo>
                    <a:pt x="313" y="0"/>
                  </a:moveTo>
                  <a:lnTo>
                    <a:pt x="359" y="3"/>
                  </a:lnTo>
                  <a:lnTo>
                    <a:pt x="403" y="12"/>
                  </a:lnTo>
                  <a:lnTo>
                    <a:pt x="445" y="27"/>
                  </a:lnTo>
                  <a:lnTo>
                    <a:pt x="483" y="46"/>
                  </a:lnTo>
                  <a:lnTo>
                    <a:pt x="518" y="70"/>
                  </a:lnTo>
                  <a:lnTo>
                    <a:pt x="549" y="98"/>
                  </a:lnTo>
                  <a:lnTo>
                    <a:pt x="576" y="130"/>
                  </a:lnTo>
                  <a:lnTo>
                    <a:pt x="596" y="165"/>
                  </a:lnTo>
                  <a:lnTo>
                    <a:pt x="612" y="202"/>
                  </a:lnTo>
                  <a:lnTo>
                    <a:pt x="622" y="242"/>
                  </a:lnTo>
                  <a:lnTo>
                    <a:pt x="625" y="284"/>
                  </a:lnTo>
                  <a:lnTo>
                    <a:pt x="622" y="326"/>
                  </a:lnTo>
                  <a:lnTo>
                    <a:pt x="612" y="367"/>
                  </a:lnTo>
                  <a:lnTo>
                    <a:pt x="596" y="404"/>
                  </a:lnTo>
                  <a:lnTo>
                    <a:pt x="576" y="439"/>
                  </a:lnTo>
                  <a:lnTo>
                    <a:pt x="549" y="471"/>
                  </a:lnTo>
                  <a:lnTo>
                    <a:pt x="518" y="499"/>
                  </a:lnTo>
                  <a:lnTo>
                    <a:pt x="483" y="523"/>
                  </a:lnTo>
                  <a:lnTo>
                    <a:pt x="445" y="542"/>
                  </a:lnTo>
                  <a:lnTo>
                    <a:pt x="403" y="557"/>
                  </a:lnTo>
                  <a:lnTo>
                    <a:pt x="359" y="566"/>
                  </a:lnTo>
                  <a:lnTo>
                    <a:pt x="313" y="569"/>
                  </a:lnTo>
                  <a:lnTo>
                    <a:pt x="266" y="566"/>
                  </a:lnTo>
                  <a:lnTo>
                    <a:pt x="222" y="557"/>
                  </a:lnTo>
                  <a:lnTo>
                    <a:pt x="181" y="542"/>
                  </a:lnTo>
                  <a:lnTo>
                    <a:pt x="142" y="523"/>
                  </a:lnTo>
                  <a:lnTo>
                    <a:pt x="108" y="499"/>
                  </a:lnTo>
                  <a:lnTo>
                    <a:pt x="77" y="471"/>
                  </a:lnTo>
                  <a:lnTo>
                    <a:pt x="51" y="439"/>
                  </a:lnTo>
                  <a:lnTo>
                    <a:pt x="29" y="404"/>
                  </a:lnTo>
                  <a:lnTo>
                    <a:pt x="13" y="367"/>
                  </a:lnTo>
                  <a:lnTo>
                    <a:pt x="4" y="326"/>
                  </a:lnTo>
                  <a:lnTo>
                    <a:pt x="0" y="284"/>
                  </a:lnTo>
                  <a:lnTo>
                    <a:pt x="4" y="242"/>
                  </a:lnTo>
                  <a:lnTo>
                    <a:pt x="13" y="202"/>
                  </a:lnTo>
                  <a:lnTo>
                    <a:pt x="29" y="165"/>
                  </a:lnTo>
                  <a:lnTo>
                    <a:pt x="51" y="130"/>
                  </a:lnTo>
                  <a:lnTo>
                    <a:pt x="77" y="98"/>
                  </a:lnTo>
                  <a:lnTo>
                    <a:pt x="108" y="70"/>
                  </a:lnTo>
                  <a:lnTo>
                    <a:pt x="142" y="46"/>
                  </a:lnTo>
                  <a:lnTo>
                    <a:pt x="181" y="27"/>
                  </a:lnTo>
                  <a:lnTo>
                    <a:pt x="222" y="12"/>
                  </a:lnTo>
                  <a:lnTo>
                    <a:pt x="266" y="3"/>
                  </a:lnTo>
                  <a:lnTo>
                    <a:pt x="31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0" name="Google Shape;11100;p24"/>
            <p:cNvSpPr/>
            <p:nvPr/>
          </p:nvSpPr>
          <p:spPr>
            <a:xfrm>
              <a:off x="259" y="3983"/>
              <a:ext cx="314" cy="224"/>
            </a:xfrm>
            <a:custGeom>
              <a:rect b="b" l="l" r="r" t="t"/>
              <a:pathLst>
                <a:path extrusionOk="0" h="2238" w="3486">
                  <a:moveTo>
                    <a:pt x="177" y="0"/>
                  </a:moveTo>
                  <a:lnTo>
                    <a:pt x="747" y="0"/>
                  </a:lnTo>
                  <a:lnTo>
                    <a:pt x="1480" y="1917"/>
                  </a:lnTo>
                  <a:lnTo>
                    <a:pt x="3309" y="1917"/>
                  </a:lnTo>
                  <a:lnTo>
                    <a:pt x="3340" y="1919"/>
                  </a:lnTo>
                  <a:lnTo>
                    <a:pt x="3370" y="1927"/>
                  </a:lnTo>
                  <a:lnTo>
                    <a:pt x="3398" y="1939"/>
                  </a:lnTo>
                  <a:lnTo>
                    <a:pt x="3422" y="1954"/>
                  </a:lnTo>
                  <a:lnTo>
                    <a:pt x="3444" y="1974"/>
                  </a:lnTo>
                  <a:lnTo>
                    <a:pt x="3462" y="1996"/>
                  </a:lnTo>
                  <a:lnTo>
                    <a:pt x="3474" y="2021"/>
                  </a:lnTo>
                  <a:lnTo>
                    <a:pt x="3483" y="2049"/>
                  </a:lnTo>
                  <a:lnTo>
                    <a:pt x="3486" y="2077"/>
                  </a:lnTo>
                  <a:lnTo>
                    <a:pt x="3483" y="2106"/>
                  </a:lnTo>
                  <a:lnTo>
                    <a:pt x="3474" y="2134"/>
                  </a:lnTo>
                  <a:lnTo>
                    <a:pt x="3462" y="2159"/>
                  </a:lnTo>
                  <a:lnTo>
                    <a:pt x="3444" y="2181"/>
                  </a:lnTo>
                  <a:lnTo>
                    <a:pt x="3422" y="2201"/>
                  </a:lnTo>
                  <a:lnTo>
                    <a:pt x="3398" y="2217"/>
                  </a:lnTo>
                  <a:lnTo>
                    <a:pt x="3370" y="2228"/>
                  </a:lnTo>
                  <a:lnTo>
                    <a:pt x="3340" y="2236"/>
                  </a:lnTo>
                  <a:lnTo>
                    <a:pt x="3309" y="2238"/>
                  </a:lnTo>
                  <a:lnTo>
                    <a:pt x="1228" y="2238"/>
                  </a:lnTo>
                  <a:lnTo>
                    <a:pt x="495" y="322"/>
                  </a:lnTo>
                  <a:lnTo>
                    <a:pt x="177" y="322"/>
                  </a:lnTo>
                  <a:lnTo>
                    <a:pt x="145" y="320"/>
                  </a:lnTo>
                  <a:lnTo>
                    <a:pt x="116" y="312"/>
                  </a:lnTo>
                  <a:lnTo>
                    <a:pt x="88" y="300"/>
                  </a:lnTo>
                  <a:lnTo>
                    <a:pt x="63" y="285"/>
                  </a:lnTo>
                  <a:lnTo>
                    <a:pt x="42" y="265"/>
                  </a:lnTo>
                  <a:lnTo>
                    <a:pt x="24" y="243"/>
                  </a:lnTo>
                  <a:lnTo>
                    <a:pt x="11" y="218"/>
                  </a:lnTo>
                  <a:lnTo>
                    <a:pt x="3" y="190"/>
                  </a:lnTo>
                  <a:lnTo>
                    <a:pt x="0" y="161"/>
                  </a:lnTo>
                  <a:lnTo>
                    <a:pt x="3" y="133"/>
                  </a:lnTo>
                  <a:lnTo>
                    <a:pt x="11" y="105"/>
                  </a:lnTo>
                  <a:lnTo>
                    <a:pt x="24" y="80"/>
                  </a:lnTo>
                  <a:lnTo>
                    <a:pt x="42" y="58"/>
                  </a:lnTo>
                  <a:lnTo>
                    <a:pt x="63" y="38"/>
                  </a:lnTo>
                  <a:lnTo>
                    <a:pt x="88" y="22"/>
                  </a:lnTo>
                  <a:lnTo>
                    <a:pt x="116" y="11"/>
                  </a:lnTo>
                  <a:lnTo>
                    <a:pt x="145" y="3"/>
                  </a:lnTo>
                  <a:lnTo>
                    <a:pt x="17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01" name="Google Shape;11101;p24"/>
          <p:cNvGrpSpPr/>
          <p:nvPr/>
        </p:nvGrpSpPr>
        <p:grpSpPr>
          <a:xfrm>
            <a:off x="18848642" y="5813442"/>
            <a:ext cx="431555" cy="453940"/>
            <a:chOff x="1205" y="3905"/>
            <a:chExt cx="303" cy="318"/>
          </a:xfrm>
        </p:grpSpPr>
        <p:sp>
          <p:nvSpPr>
            <p:cNvPr id="11102" name="Google Shape;11102;p24"/>
            <p:cNvSpPr/>
            <p:nvPr/>
          </p:nvSpPr>
          <p:spPr>
            <a:xfrm>
              <a:off x="1234" y="3975"/>
              <a:ext cx="244" cy="248"/>
            </a:xfrm>
            <a:custGeom>
              <a:rect b="b" l="l" r="r" t="t"/>
              <a:pathLst>
                <a:path extrusionOk="0" h="2760" w="2440">
                  <a:moveTo>
                    <a:pt x="428" y="1526"/>
                  </a:moveTo>
                  <a:lnTo>
                    <a:pt x="428" y="2101"/>
                  </a:lnTo>
                  <a:lnTo>
                    <a:pt x="992" y="2101"/>
                  </a:lnTo>
                  <a:lnTo>
                    <a:pt x="992" y="1526"/>
                  </a:lnTo>
                  <a:lnTo>
                    <a:pt x="428" y="1526"/>
                  </a:lnTo>
                  <a:close/>
                  <a:moveTo>
                    <a:pt x="1221" y="0"/>
                  </a:moveTo>
                  <a:lnTo>
                    <a:pt x="2440" y="1336"/>
                  </a:lnTo>
                  <a:lnTo>
                    <a:pt x="2440" y="2697"/>
                  </a:lnTo>
                  <a:lnTo>
                    <a:pt x="2437" y="2717"/>
                  </a:lnTo>
                  <a:lnTo>
                    <a:pt x="2429" y="2734"/>
                  </a:lnTo>
                  <a:lnTo>
                    <a:pt x="2417" y="2748"/>
                  </a:lnTo>
                  <a:lnTo>
                    <a:pt x="2401" y="2757"/>
                  </a:lnTo>
                  <a:lnTo>
                    <a:pt x="2383" y="2760"/>
                  </a:lnTo>
                  <a:lnTo>
                    <a:pt x="2012" y="2760"/>
                  </a:lnTo>
                  <a:lnTo>
                    <a:pt x="2012" y="1526"/>
                  </a:lnTo>
                  <a:lnTo>
                    <a:pt x="1387" y="1526"/>
                  </a:lnTo>
                  <a:lnTo>
                    <a:pt x="1387" y="2760"/>
                  </a:lnTo>
                  <a:lnTo>
                    <a:pt x="56" y="2760"/>
                  </a:lnTo>
                  <a:lnTo>
                    <a:pt x="38" y="2757"/>
                  </a:lnTo>
                  <a:lnTo>
                    <a:pt x="23" y="2748"/>
                  </a:lnTo>
                  <a:lnTo>
                    <a:pt x="11" y="2734"/>
                  </a:lnTo>
                  <a:lnTo>
                    <a:pt x="3" y="2717"/>
                  </a:lnTo>
                  <a:lnTo>
                    <a:pt x="0" y="2697"/>
                  </a:lnTo>
                  <a:lnTo>
                    <a:pt x="0" y="1336"/>
                  </a:lnTo>
                  <a:lnTo>
                    <a:pt x="122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3" name="Google Shape;11103;p24"/>
            <p:cNvSpPr/>
            <p:nvPr/>
          </p:nvSpPr>
          <p:spPr>
            <a:xfrm>
              <a:off x="1205" y="3905"/>
              <a:ext cx="303" cy="172"/>
            </a:xfrm>
            <a:custGeom>
              <a:rect b="b" l="l" r="r" t="t"/>
              <a:pathLst>
                <a:path extrusionOk="0" h="1915" w="3027">
                  <a:moveTo>
                    <a:pt x="1514" y="0"/>
                  </a:moveTo>
                  <a:lnTo>
                    <a:pt x="2981" y="1613"/>
                  </a:lnTo>
                  <a:lnTo>
                    <a:pt x="2999" y="1637"/>
                  </a:lnTo>
                  <a:lnTo>
                    <a:pt x="3013" y="1665"/>
                  </a:lnTo>
                  <a:lnTo>
                    <a:pt x="3023" y="1693"/>
                  </a:lnTo>
                  <a:lnTo>
                    <a:pt x="3027" y="1723"/>
                  </a:lnTo>
                  <a:lnTo>
                    <a:pt x="3027" y="1754"/>
                  </a:lnTo>
                  <a:lnTo>
                    <a:pt x="3023" y="1783"/>
                  </a:lnTo>
                  <a:lnTo>
                    <a:pt x="3013" y="1812"/>
                  </a:lnTo>
                  <a:lnTo>
                    <a:pt x="2999" y="1838"/>
                  </a:lnTo>
                  <a:lnTo>
                    <a:pt x="2981" y="1864"/>
                  </a:lnTo>
                  <a:lnTo>
                    <a:pt x="2958" y="1884"/>
                  </a:lnTo>
                  <a:lnTo>
                    <a:pt x="2934" y="1899"/>
                  </a:lnTo>
                  <a:lnTo>
                    <a:pt x="2908" y="1910"/>
                  </a:lnTo>
                  <a:lnTo>
                    <a:pt x="2881" y="1914"/>
                  </a:lnTo>
                  <a:lnTo>
                    <a:pt x="2853" y="1914"/>
                  </a:lnTo>
                  <a:lnTo>
                    <a:pt x="2826" y="1910"/>
                  </a:lnTo>
                  <a:lnTo>
                    <a:pt x="2800" y="1899"/>
                  </a:lnTo>
                  <a:lnTo>
                    <a:pt x="2775" y="1884"/>
                  </a:lnTo>
                  <a:lnTo>
                    <a:pt x="2753" y="1864"/>
                  </a:lnTo>
                  <a:lnTo>
                    <a:pt x="1514" y="502"/>
                  </a:lnTo>
                  <a:lnTo>
                    <a:pt x="275" y="1864"/>
                  </a:lnTo>
                  <a:lnTo>
                    <a:pt x="255" y="1882"/>
                  </a:lnTo>
                  <a:lnTo>
                    <a:pt x="233" y="1897"/>
                  </a:lnTo>
                  <a:lnTo>
                    <a:pt x="210" y="1907"/>
                  </a:lnTo>
                  <a:lnTo>
                    <a:pt x="185" y="1913"/>
                  </a:lnTo>
                  <a:lnTo>
                    <a:pt x="161" y="1915"/>
                  </a:lnTo>
                  <a:lnTo>
                    <a:pt x="136" y="1913"/>
                  </a:lnTo>
                  <a:lnTo>
                    <a:pt x="112" y="1907"/>
                  </a:lnTo>
                  <a:lnTo>
                    <a:pt x="89" y="1897"/>
                  </a:lnTo>
                  <a:lnTo>
                    <a:pt x="67" y="1882"/>
                  </a:lnTo>
                  <a:lnTo>
                    <a:pt x="47" y="1864"/>
                  </a:lnTo>
                  <a:lnTo>
                    <a:pt x="28" y="1838"/>
                  </a:lnTo>
                  <a:lnTo>
                    <a:pt x="14" y="1812"/>
                  </a:lnTo>
                  <a:lnTo>
                    <a:pt x="5" y="1783"/>
                  </a:lnTo>
                  <a:lnTo>
                    <a:pt x="0" y="1754"/>
                  </a:lnTo>
                  <a:lnTo>
                    <a:pt x="0" y="1723"/>
                  </a:lnTo>
                  <a:lnTo>
                    <a:pt x="5" y="1693"/>
                  </a:lnTo>
                  <a:lnTo>
                    <a:pt x="14" y="1665"/>
                  </a:lnTo>
                  <a:lnTo>
                    <a:pt x="28" y="1637"/>
                  </a:lnTo>
                  <a:lnTo>
                    <a:pt x="47" y="1613"/>
                  </a:lnTo>
                  <a:lnTo>
                    <a:pt x="564" y="1044"/>
                  </a:lnTo>
                  <a:lnTo>
                    <a:pt x="564" y="426"/>
                  </a:lnTo>
                  <a:lnTo>
                    <a:pt x="566" y="397"/>
                  </a:lnTo>
                  <a:lnTo>
                    <a:pt x="574" y="371"/>
                  </a:lnTo>
                  <a:lnTo>
                    <a:pt x="586" y="347"/>
                  </a:lnTo>
                  <a:lnTo>
                    <a:pt x="601" y="326"/>
                  </a:lnTo>
                  <a:lnTo>
                    <a:pt x="621" y="309"/>
                  </a:lnTo>
                  <a:lnTo>
                    <a:pt x="642" y="296"/>
                  </a:lnTo>
                  <a:lnTo>
                    <a:pt x="667" y="287"/>
                  </a:lnTo>
                  <a:lnTo>
                    <a:pt x="693" y="285"/>
                  </a:lnTo>
                  <a:lnTo>
                    <a:pt x="719" y="287"/>
                  </a:lnTo>
                  <a:lnTo>
                    <a:pt x="743" y="296"/>
                  </a:lnTo>
                  <a:lnTo>
                    <a:pt x="766" y="309"/>
                  </a:lnTo>
                  <a:lnTo>
                    <a:pt x="785" y="326"/>
                  </a:lnTo>
                  <a:lnTo>
                    <a:pt x="800" y="347"/>
                  </a:lnTo>
                  <a:lnTo>
                    <a:pt x="812" y="371"/>
                  </a:lnTo>
                  <a:lnTo>
                    <a:pt x="820" y="397"/>
                  </a:lnTo>
                  <a:lnTo>
                    <a:pt x="822" y="426"/>
                  </a:lnTo>
                  <a:lnTo>
                    <a:pt x="822" y="762"/>
                  </a:lnTo>
                  <a:lnTo>
                    <a:pt x="151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04" name="Google Shape;11104;p24"/>
          <p:cNvGrpSpPr/>
          <p:nvPr/>
        </p:nvGrpSpPr>
        <p:grpSpPr>
          <a:xfrm>
            <a:off x="6939158" y="5785773"/>
            <a:ext cx="510699" cy="513111"/>
            <a:chOff x="2803" y="828"/>
            <a:chExt cx="1369" cy="1375"/>
          </a:xfrm>
        </p:grpSpPr>
        <p:sp>
          <p:nvSpPr>
            <p:cNvPr id="11105" name="Google Shape;11105;p24"/>
            <p:cNvSpPr/>
            <p:nvPr/>
          </p:nvSpPr>
          <p:spPr>
            <a:xfrm>
              <a:off x="2826" y="828"/>
              <a:ext cx="1036" cy="561"/>
            </a:xfrm>
            <a:custGeom>
              <a:rect b="b" l="l" r="r" t="t"/>
              <a:pathLst>
                <a:path extrusionOk="0" h="1686" w="3115">
                  <a:moveTo>
                    <a:pt x="2023" y="0"/>
                  </a:moveTo>
                  <a:lnTo>
                    <a:pt x="3087" y="3"/>
                  </a:lnTo>
                  <a:lnTo>
                    <a:pt x="3098" y="4"/>
                  </a:lnTo>
                  <a:lnTo>
                    <a:pt x="3105" y="10"/>
                  </a:lnTo>
                  <a:lnTo>
                    <a:pt x="3112" y="18"/>
                  </a:lnTo>
                  <a:lnTo>
                    <a:pt x="3115" y="28"/>
                  </a:lnTo>
                  <a:lnTo>
                    <a:pt x="3114" y="38"/>
                  </a:lnTo>
                  <a:lnTo>
                    <a:pt x="3109" y="48"/>
                  </a:lnTo>
                  <a:lnTo>
                    <a:pt x="2462" y="891"/>
                  </a:lnTo>
                  <a:lnTo>
                    <a:pt x="2455" y="897"/>
                  </a:lnTo>
                  <a:lnTo>
                    <a:pt x="2445" y="901"/>
                  </a:lnTo>
                  <a:lnTo>
                    <a:pt x="2435" y="899"/>
                  </a:lnTo>
                  <a:lnTo>
                    <a:pt x="2426" y="894"/>
                  </a:lnTo>
                  <a:lnTo>
                    <a:pt x="2420" y="887"/>
                  </a:lnTo>
                  <a:lnTo>
                    <a:pt x="2417" y="877"/>
                  </a:lnTo>
                  <a:lnTo>
                    <a:pt x="2393" y="526"/>
                  </a:lnTo>
                  <a:lnTo>
                    <a:pt x="1620" y="906"/>
                  </a:lnTo>
                  <a:lnTo>
                    <a:pt x="1197" y="1619"/>
                  </a:lnTo>
                  <a:lnTo>
                    <a:pt x="1180" y="1641"/>
                  </a:lnTo>
                  <a:lnTo>
                    <a:pt x="1157" y="1661"/>
                  </a:lnTo>
                  <a:lnTo>
                    <a:pt x="1133" y="1675"/>
                  </a:lnTo>
                  <a:lnTo>
                    <a:pt x="1106" y="1682"/>
                  </a:lnTo>
                  <a:lnTo>
                    <a:pt x="1078" y="1686"/>
                  </a:lnTo>
                  <a:lnTo>
                    <a:pt x="1051" y="1684"/>
                  </a:lnTo>
                  <a:lnTo>
                    <a:pt x="1024" y="1675"/>
                  </a:lnTo>
                  <a:lnTo>
                    <a:pt x="85" y="1288"/>
                  </a:lnTo>
                  <a:lnTo>
                    <a:pt x="60" y="1275"/>
                  </a:lnTo>
                  <a:lnTo>
                    <a:pt x="40" y="1258"/>
                  </a:lnTo>
                  <a:lnTo>
                    <a:pt x="23" y="1236"/>
                  </a:lnTo>
                  <a:lnTo>
                    <a:pt x="10" y="1214"/>
                  </a:lnTo>
                  <a:lnTo>
                    <a:pt x="2" y="1188"/>
                  </a:lnTo>
                  <a:lnTo>
                    <a:pt x="0" y="1161"/>
                  </a:lnTo>
                  <a:lnTo>
                    <a:pt x="2" y="1134"/>
                  </a:lnTo>
                  <a:lnTo>
                    <a:pt x="10" y="1107"/>
                  </a:lnTo>
                  <a:lnTo>
                    <a:pt x="24" y="1082"/>
                  </a:lnTo>
                  <a:lnTo>
                    <a:pt x="40" y="1061"/>
                  </a:lnTo>
                  <a:lnTo>
                    <a:pt x="61" y="1045"/>
                  </a:lnTo>
                  <a:lnTo>
                    <a:pt x="85" y="1032"/>
                  </a:lnTo>
                  <a:lnTo>
                    <a:pt x="110" y="1025"/>
                  </a:lnTo>
                  <a:lnTo>
                    <a:pt x="137" y="1021"/>
                  </a:lnTo>
                  <a:lnTo>
                    <a:pt x="164" y="1023"/>
                  </a:lnTo>
                  <a:lnTo>
                    <a:pt x="192" y="1032"/>
                  </a:lnTo>
                  <a:lnTo>
                    <a:pt x="1019" y="1373"/>
                  </a:lnTo>
                  <a:lnTo>
                    <a:pt x="1403" y="729"/>
                  </a:lnTo>
                  <a:lnTo>
                    <a:pt x="1418" y="708"/>
                  </a:lnTo>
                  <a:lnTo>
                    <a:pt x="1438" y="690"/>
                  </a:lnTo>
                  <a:lnTo>
                    <a:pt x="1461" y="675"/>
                  </a:lnTo>
                  <a:lnTo>
                    <a:pt x="2270" y="277"/>
                  </a:lnTo>
                  <a:lnTo>
                    <a:pt x="2007" y="44"/>
                  </a:lnTo>
                  <a:lnTo>
                    <a:pt x="2001" y="36"/>
                  </a:lnTo>
                  <a:lnTo>
                    <a:pt x="1998" y="26"/>
                  </a:lnTo>
                  <a:lnTo>
                    <a:pt x="2000" y="16"/>
                  </a:lnTo>
                  <a:lnTo>
                    <a:pt x="2006" y="8"/>
                  </a:lnTo>
                  <a:lnTo>
                    <a:pt x="2013" y="3"/>
                  </a:lnTo>
                  <a:lnTo>
                    <a:pt x="202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6" name="Google Shape;11106;p24"/>
            <p:cNvSpPr/>
            <p:nvPr/>
          </p:nvSpPr>
          <p:spPr>
            <a:xfrm>
              <a:off x="2803" y="2064"/>
              <a:ext cx="1369" cy="139"/>
            </a:xfrm>
            <a:custGeom>
              <a:rect b="b" l="l" r="r" t="t"/>
              <a:pathLst>
                <a:path extrusionOk="0" h="416" w="4117">
                  <a:moveTo>
                    <a:pt x="208" y="0"/>
                  </a:moveTo>
                  <a:lnTo>
                    <a:pt x="3909" y="0"/>
                  </a:lnTo>
                  <a:lnTo>
                    <a:pt x="3945" y="3"/>
                  </a:lnTo>
                  <a:lnTo>
                    <a:pt x="3982" y="13"/>
                  </a:lnTo>
                  <a:lnTo>
                    <a:pt x="4013" y="28"/>
                  </a:lnTo>
                  <a:lnTo>
                    <a:pt x="4043" y="49"/>
                  </a:lnTo>
                  <a:lnTo>
                    <a:pt x="4068" y="74"/>
                  </a:lnTo>
                  <a:lnTo>
                    <a:pt x="4088" y="103"/>
                  </a:lnTo>
                  <a:lnTo>
                    <a:pt x="4103" y="135"/>
                  </a:lnTo>
                  <a:lnTo>
                    <a:pt x="4113" y="170"/>
                  </a:lnTo>
                  <a:lnTo>
                    <a:pt x="4117" y="208"/>
                  </a:lnTo>
                  <a:lnTo>
                    <a:pt x="4113" y="246"/>
                  </a:lnTo>
                  <a:lnTo>
                    <a:pt x="4103" y="281"/>
                  </a:lnTo>
                  <a:lnTo>
                    <a:pt x="4088" y="312"/>
                  </a:lnTo>
                  <a:lnTo>
                    <a:pt x="4068" y="342"/>
                  </a:lnTo>
                  <a:lnTo>
                    <a:pt x="4043" y="367"/>
                  </a:lnTo>
                  <a:lnTo>
                    <a:pt x="4013" y="387"/>
                  </a:lnTo>
                  <a:lnTo>
                    <a:pt x="3982" y="402"/>
                  </a:lnTo>
                  <a:lnTo>
                    <a:pt x="3945" y="412"/>
                  </a:lnTo>
                  <a:lnTo>
                    <a:pt x="3909" y="416"/>
                  </a:lnTo>
                  <a:lnTo>
                    <a:pt x="208" y="416"/>
                  </a:lnTo>
                  <a:lnTo>
                    <a:pt x="170" y="412"/>
                  </a:lnTo>
                  <a:lnTo>
                    <a:pt x="135" y="402"/>
                  </a:lnTo>
                  <a:lnTo>
                    <a:pt x="104" y="387"/>
                  </a:lnTo>
                  <a:lnTo>
                    <a:pt x="74" y="367"/>
                  </a:lnTo>
                  <a:lnTo>
                    <a:pt x="49" y="342"/>
                  </a:lnTo>
                  <a:lnTo>
                    <a:pt x="29" y="312"/>
                  </a:lnTo>
                  <a:lnTo>
                    <a:pt x="14" y="281"/>
                  </a:lnTo>
                  <a:lnTo>
                    <a:pt x="4" y="246"/>
                  </a:lnTo>
                  <a:lnTo>
                    <a:pt x="0" y="208"/>
                  </a:lnTo>
                  <a:lnTo>
                    <a:pt x="4" y="170"/>
                  </a:lnTo>
                  <a:lnTo>
                    <a:pt x="14" y="135"/>
                  </a:lnTo>
                  <a:lnTo>
                    <a:pt x="29" y="103"/>
                  </a:lnTo>
                  <a:lnTo>
                    <a:pt x="49" y="74"/>
                  </a:lnTo>
                  <a:lnTo>
                    <a:pt x="74" y="49"/>
                  </a:lnTo>
                  <a:lnTo>
                    <a:pt x="104" y="28"/>
                  </a:lnTo>
                  <a:lnTo>
                    <a:pt x="135" y="13"/>
                  </a:lnTo>
                  <a:lnTo>
                    <a:pt x="170" y="3"/>
                  </a:lnTo>
                  <a:lnTo>
                    <a:pt x="20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7" name="Google Shape;11107;p24"/>
            <p:cNvSpPr/>
            <p:nvPr/>
          </p:nvSpPr>
          <p:spPr>
            <a:xfrm>
              <a:off x="2912" y="1500"/>
              <a:ext cx="219" cy="470"/>
            </a:xfrm>
            <a:custGeom>
              <a:rect b="b" l="l" r="r" t="t"/>
              <a:pathLst>
                <a:path extrusionOk="0" h="1414" w="660">
                  <a:moveTo>
                    <a:pt x="84" y="0"/>
                  </a:moveTo>
                  <a:lnTo>
                    <a:pt x="576" y="0"/>
                  </a:lnTo>
                  <a:lnTo>
                    <a:pt x="599" y="2"/>
                  </a:lnTo>
                  <a:lnTo>
                    <a:pt x="619" y="11"/>
                  </a:lnTo>
                  <a:lnTo>
                    <a:pt x="635" y="23"/>
                  </a:lnTo>
                  <a:lnTo>
                    <a:pt x="649" y="41"/>
                  </a:lnTo>
                  <a:lnTo>
                    <a:pt x="657" y="61"/>
                  </a:lnTo>
                  <a:lnTo>
                    <a:pt x="660" y="84"/>
                  </a:lnTo>
                  <a:lnTo>
                    <a:pt x="660" y="1330"/>
                  </a:lnTo>
                  <a:lnTo>
                    <a:pt x="657" y="1353"/>
                  </a:lnTo>
                  <a:lnTo>
                    <a:pt x="649" y="1373"/>
                  </a:lnTo>
                  <a:lnTo>
                    <a:pt x="635" y="1390"/>
                  </a:lnTo>
                  <a:lnTo>
                    <a:pt x="619" y="1403"/>
                  </a:lnTo>
                  <a:lnTo>
                    <a:pt x="599" y="1411"/>
                  </a:lnTo>
                  <a:lnTo>
                    <a:pt x="576" y="1414"/>
                  </a:lnTo>
                  <a:lnTo>
                    <a:pt x="84" y="1414"/>
                  </a:lnTo>
                  <a:lnTo>
                    <a:pt x="62" y="1411"/>
                  </a:lnTo>
                  <a:lnTo>
                    <a:pt x="42" y="1403"/>
                  </a:lnTo>
                  <a:lnTo>
                    <a:pt x="26" y="1390"/>
                  </a:lnTo>
                  <a:lnTo>
                    <a:pt x="12" y="1373"/>
                  </a:lnTo>
                  <a:lnTo>
                    <a:pt x="4" y="1353"/>
                  </a:lnTo>
                  <a:lnTo>
                    <a:pt x="0" y="1330"/>
                  </a:lnTo>
                  <a:lnTo>
                    <a:pt x="0" y="84"/>
                  </a:lnTo>
                  <a:lnTo>
                    <a:pt x="4" y="61"/>
                  </a:lnTo>
                  <a:lnTo>
                    <a:pt x="12" y="41"/>
                  </a:lnTo>
                  <a:lnTo>
                    <a:pt x="26" y="23"/>
                  </a:lnTo>
                  <a:lnTo>
                    <a:pt x="42" y="11"/>
                  </a:lnTo>
                  <a:lnTo>
                    <a:pt x="62" y="2"/>
                  </a:lnTo>
                  <a:lnTo>
                    <a:pt x="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8" name="Google Shape;11108;p24"/>
            <p:cNvSpPr/>
            <p:nvPr/>
          </p:nvSpPr>
          <p:spPr>
            <a:xfrm>
              <a:off x="3845" y="1028"/>
              <a:ext cx="221" cy="941"/>
            </a:xfrm>
            <a:custGeom>
              <a:rect b="b" l="l" r="r" t="t"/>
              <a:pathLst>
                <a:path extrusionOk="0" h="2830" w="659">
                  <a:moveTo>
                    <a:pt x="84" y="0"/>
                  </a:moveTo>
                  <a:lnTo>
                    <a:pt x="575" y="0"/>
                  </a:lnTo>
                  <a:lnTo>
                    <a:pt x="598" y="3"/>
                  </a:lnTo>
                  <a:lnTo>
                    <a:pt x="618" y="11"/>
                  </a:lnTo>
                  <a:lnTo>
                    <a:pt x="634" y="24"/>
                  </a:lnTo>
                  <a:lnTo>
                    <a:pt x="648" y="41"/>
                  </a:lnTo>
                  <a:lnTo>
                    <a:pt x="656" y="61"/>
                  </a:lnTo>
                  <a:lnTo>
                    <a:pt x="659" y="84"/>
                  </a:lnTo>
                  <a:lnTo>
                    <a:pt x="659" y="2746"/>
                  </a:lnTo>
                  <a:lnTo>
                    <a:pt x="656" y="2769"/>
                  </a:lnTo>
                  <a:lnTo>
                    <a:pt x="648" y="2789"/>
                  </a:lnTo>
                  <a:lnTo>
                    <a:pt x="634" y="2806"/>
                  </a:lnTo>
                  <a:lnTo>
                    <a:pt x="618" y="2819"/>
                  </a:lnTo>
                  <a:lnTo>
                    <a:pt x="598" y="2827"/>
                  </a:lnTo>
                  <a:lnTo>
                    <a:pt x="575" y="2830"/>
                  </a:lnTo>
                  <a:lnTo>
                    <a:pt x="84" y="2830"/>
                  </a:lnTo>
                  <a:lnTo>
                    <a:pt x="61" y="2827"/>
                  </a:lnTo>
                  <a:lnTo>
                    <a:pt x="41" y="2819"/>
                  </a:lnTo>
                  <a:lnTo>
                    <a:pt x="25" y="2806"/>
                  </a:lnTo>
                  <a:lnTo>
                    <a:pt x="11" y="2789"/>
                  </a:lnTo>
                  <a:lnTo>
                    <a:pt x="2" y="2769"/>
                  </a:lnTo>
                  <a:lnTo>
                    <a:pt x="0" y="2746"/>
                  </a:lnTo>
                  <a:lnTo>
                    <a:pt x="0" y="84"/>
                  </a:lnTo>
                  <a:lnTo>
                    <a:pt x="2" y="61"/>
                  </a:lnTo>
                  <a:lnTo>
                    <a:pt x="11" y="41"/>
                  </a:lnTo>
                  <a:lnTo>
                    <a:pt x="25" y="24"/>
                  </a:lnTo>
                  <a:lnTo>
                    <a:pt x="41" y="11"/>
                  </a:lnTo>
                  <a:lnTo>
                    <a:pt x="61" y="3"/>
                  </a:lnTo>
                  <a:lnTo>
                    <a:pt x="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09" name="Google Shape;11109;p24"/>
            <p:cNvSpPr/>
            <p:nvPr/>
          </p:nvSpPr>
          <p:spPr>
            <a:xfrm>
              <a:off x="3534" y="1275"/>
              <a:ext cx="221" cy="694"/>
            </a:xfrm>
            <a:custGeom>
              <a:rect b="b" l="l" r="r" t="t"/>
              <a:pathLst>
                <a:path extrusionOk="0" h="2088" w="659">
                  <a:moveTo>
                    <a:pt x="84" y="0"/>
                  </a:moveTo>
                  <a:lnTo>
                    <a:pt x="575" y="0"/>
                  </a:lnTo>
                  <a:lnTo>
                    <a:pt x="598" y="3"/>
                  </a:lnTo>
                  <a:lnTo>
                    <a:pt x="618" y="12"/>
                  </a:lnTo>
                  <a:lnTo>
                    <a:pt x="634" y="25"/>
                  </a:lnTo>
                  <a:lnTo>
                    <a:pt x="648" y="42"/>
                  </a:lnTo>
                  <a:lnTo>
                    <a:pt x="656" y="62"/>
                  </a:lnTo>
                  <a:lnTo>
                    <a:pt x="659" y="84"/>
                  </a:lnTo>
                  <a:lnTo>
                    <a:pt x="659" y="2004"/>
                  </a:lnTo>
                  <a:lnTo>
                    <a:pt x="656" y="2027"/>
                  </a:lnTo>
                  <a:lnTo>
                    <a:pt x="648" y="2047"/>
                  </a:lnTo>
                  <a:lnTo>
                    <a:pt x="634" y="2064"/>
                  </a:lnTo>
                  <a:lnTo>
                    <a:pt x="618" y="2077"/>
                  </a:lnTo>
                  <a:lnTo>
                    <a:pt x="598" y="2085"/>
                  </a:lnTo>
                  <a:lnTo>
                    <a:pt x="575" y="2088"/>
                  </a:lnTo>
                  <a:lnTo>
                    <a:pt x="84" y="2088"/>
                  </a:lnTo>
                  <a:lnTo>
                    <a:pt x="61" y="2085"/>
                  </a:lnTo>
                  <a:lnTo>
                    <a:pt x="41" y="2077"/>
                  </a:lnTo>
                  <a:lnTo>
                    <a:pt x="25" y="2064"/>
                  </a:lnTo>
                  <a:lnTo>
                    <a:pt x="11" y="2047"/>
                  </a:lnTo>
                  <a:lnTo>
                    <a:pt x="3" y="2027"/>
                  </a:lnTo>
                  <a:lnTo>
                    <a:pt x="0" y="2004"/>
                  </a:lnTo>
                  <a:lnTo>
                    <a:pt x="0" y="84"/>
                  </a:lnTo>
                  <a:lnTo>
                    <a:pt x="3" y="62"/>
                  </a:lnTo>
                  <a:lnTo>
                    <a:pt x="11" y="42"/>
                  </a:lnTo>
                  <a:lnTo>
                    <a:pt x="25" y="25"/>
                  </a:lnTo>
                  <a:lnTo>
                    <a:pt x="41" y="12"/>
                  </a:lnTo>
                  <a:lnTo>
                    <a:pt x="61" y="3"/>
                  </a:lnTo>
                  <a:lnTo>
                    <a:pt x="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0" name="Google Shape;11110;p24"/>
            <p:cNvSpPr/>
            <p:nvPr/>
          </p:nvSpPr>
          <p:spPr>
            <a:xfrm>
              <a:off x="3223" y="1623"/>
              <a:ext cx="219" cy="347"/>
            </a:xfrm>
            <a:custGeom>
              <a:rect b="b" l="l" r="r" t="t"/>
              <a:pathLst>
                <a:path extrusionOk="0" h="1044" w="660">
                  <a:moveTo>
                    <a:pt x="84" y="0"/>
                  </a:moveTo>
                  <a:lnTo>
                    <a:pt x="576" y="0"/>
                  </a:lnTo>
                  <a:lnTo>
                    <a:pt x="598" y="3"/>
                  </a:lnTo>
                  <a:lnTo>
                    <a:pt x="618" y="12"/>
                  </a:lnTo>
                  <a:lnTo>
                    <a:pt x="635" y="24"/>
                  </a:lnTo>
                  <a:lnTo>
                    <a:pt x="648" y="42"/>
                  </a:lnTo>
                  <a:lnTo>
                    <a:pt x="656" y="62"/>
                  </a:lnTo>
                  <a:lnTo>
                    <a:pt x="660" y="84"/>
                  </a:lnTo>
                  <a:lnTo>
                    <a:pt x="660" y="960"/>
                  </a:lnTo>
                  <a:lnTo>
                    <a:pt x="656" y="983"/>
                  </a:lnTo>
                  <a:lnTo>
                    <a:pt x="648" y="1003"/>
                  </a:lnTo>
                  <a:lnTo>
                    <a:pt x="635" y="1020"/>
                  </a:lnTo>
                  <a:lnTo>
                    <a:pt x="618" y="1033"/>
                  </a:lnTo>
                  <a:lnTo>
                    <a:pt x="598" y="1041"/>
                  </a:lnTo>
                  <a:lnTo>
                    <a:pt x="576" y="1044"/>
                  </a:lnTo>
                  <a:lnTo>
                    <a:pt x="84" y="1044"/>
                  </a:lnTo>
                  <a:lnTo>
                    <a:pt x="62" y="1041"/>
                  </a:lnTo>
                  <a:lnTo>
                    <a:pt x="42" y="1033"/>
                  </a:lnTo>
                  <a:lnTo>
                    <a:pt x="25" y="1020"/>
                  </a:lnTo>
                  <a:lnTo>
                    <a:pt x="12" y="1003"/>
                  </a:lnTo>
                  <a:lnTo>
                    <a:pt x="4" y="983"/>
                  </a:lnTo>
                  <a:lnTo>
                    <a:pt x="0" y="960"/>
                  </a:lnTo>
                  <a:lnTo>
                    <a:pt x="0" y="84"/>
                  </a:lnTo>
                  <a:lnTo>
                    <a:pt x="4" y="62"/>
                  </a:lnTo>
                  <a:lnTo>
                    <a:pt x="12" y="42"/>
                  </a:lnTo>
                  <a:lnTo>
                    <a:pt x="25" y="24"/>
                  </a:lnTo>
                  <a:lnTo>
                    <a:pt x="42" y="12"/>
                  </a:lnTo>
                  <a:lnTo>
                    <a:pt x="62" y="3"/>
                  </a:lnTo>
                  <a:lnTo>
                    <a:pt x="8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11" name="Google Shape;11111;p24"/>
          <p:cNvGrpSpPr/>
          <p:nvPr/>
        </p:nvGrpSpPr>
        <p:grpSpPr>
          <a:xfrm>
            <a:off x="8203015" y="5688872"/>
            <a:ext cx="836482" cy="707628"/>
            <a:chOff x="3025" y="1978"/>
            <a:chExt cx="1359" cy="1149"/>
          </a:xfrm>
        </p:grpSpPr>
        <p:sp>
          <p:nvSpPr>
            <p:cNvPr id="11112" name="Google Shape;11112;p24"/>
            <p:cNvSpPr/>
            <p:nvPr/>
          </p:nvSpPr>
          <p:spPr>
            <a:xfrm>
              <a:off x="3953" y="1978"/>
              <a:ext cx="296" cy="394"/>
            </a:xfrm>
            <a:custGeom>
              <a:rect b="b" l="l" r="r" t="t"/>
              <a:pathLst>
                <a:path extrusionOk="0" h="1186" w="891">
                  <a:moveTo>
                    <a:pt x="463" y="0"/>
                  </a:moveTo>
                  <a:lnTo>
                    <a:pt x="505" y="4"/>
                  </a:lnTo>
                  <a:lnTo>
                    <a:pt x="542" y="10"/>
                  </a:lnTo>
                  <a:lnTo>
                    <a:pt x="575" y="20"/>
                  </a:lnTo>
                  <a:lnTo>
                    <a:pt x="606" y="32"/>
                  </a:lnTo>
                  <a:lnTo>
                    <a:pt x="634" y="47"/>
                  </a:lnTo>
                  <a:lnTo>
                    <a:pt x="660" y="63"/>
                  </a:lnTo>
                  <a:lnTo>
                    <a:pt x="682" y="81"/>
                  </a:lnTo>
                  <a:lnTo>
                    <a:pt x="700" y="97"/>
                  </a:lnTo>
                  <a:lnTo>
                    <a:pt x="714" y="112"/>
                  </a:lnTo>
                  <a:lnTo>
                    <a:pt x="725" y="125"/>
                  </a:lnTo>
                  <a:lnTo>
                    <a:pt x="733" y="135"/>
                  </a:lnTo>
                  <a:lnTo>
                    <a:pt x="738" y="143"/>
                  </a:lnTo>
                  <a:lnTo>
                    <a:pt x="739" y="145"/>
                  </a:lnTo>
                  <a:lnTo>
                    <a:pt x="740" y="145"/>
                  </a:lnTo>
                  <a:lnTo>
                    <a:pt x="744" y="145"/>
                  </a:lnTo>
                  <a:lnTo>
                    <a:pt x="750" y="148"/>
                  </a:lnTo>
                  <a:lnTo>
                    <a:pt x="757" y="150"/>
                  </a:lnTo>
                  <a:lnTo>
                    <a:pt x="767" y="154"/>
                  </a:lnTo>
                  <a:lnTo>
                    <a:pt x="777" y="159"/>
                  </a:lnTo>
                  <a:lnTo>
                    <a:pt x="788" y="166"/>
                  </a:lnTo>
                  <a:lnTo>
                    <a:pt x="801" y="176"/>
                  </a:lnTo>
                  <a:lnTo>
                    <a:pt x="812" y="188"/>
                  </a:lnTo>
                  <a:lnTo>
                    <a:pt x="824" y="203"/>
                  </a:lnTo>
                  <a:lnTo>
                    <a:pt x="834" y="221"/>
                  </a:lnTo>
                  <a:lnTo>
                    <a:pt x="844" y="243"/>
                  </a:lnTo>
                  <a:lnTo>
                    <a:pt x="853" y="268"/>
                  </a:lnTo>
                  <a:lnTo>
                    <a:pt x="859" y="296"/>
                  </a:lnTo>
                  <a:lnTo>
                    <a:pt x="864" y="330"/>
                  </a:lnTo>
                  <a:lnTo>
                    <a:pt x="865" y="367"/>
                  </a:lnTo>
                  <a:lnTo>
                    <a:pt x="865" y="410"/>
                  </a:lnTo>
                  <a:lnTo>
                    <a:pt x="861" y="457"/>
                  </a:lnTo>
                  <a:lnTo>
                    <a:pt x="854" y="510"/>
                  </a:lnTo>
                  <a:lnTo>
                    <a:pt x="848" y="537"/>
                  </a:lnTo>
                  <a:lnTo>
                    <a:pt x="839" y="566"/>
                  </a:lnTo>
                  <a:lnTo>
                    <a:pt x="848" y="566"/>
                  </a:lnTo>
                  <a:lnTo>
                    <a:pt x="858" y="567"/>
                  </a:lnTo>
                  <a:lnTo>
                    <a:pt x="866" y="570"/>
                  </a:lnTo>
                  <a:lnTo>
                    <a:pt x="875" y="576"/>
                  </a:lnTo>
                  <a:lnTo>
                    <a:pt x="881" y="585"/>
                  </a:lnTo>
                  <a:lnTo>
                    <a:pt x="886" y="597"/>
                  </a:lnTo>
                  <a:lnTo>
                    <a:pt x="890" y="612"/>
                  </a:lnTo>
                  <a:lnTo>
                    <a:pt x="891" y="632"/>
                  </a:lnTo>
                  <a:lnTo>
                    <a:pt x="888" y="655"/>
                  </a:lnTo>
                  <a:lnTo>
                    <a:pt x="884" y="685"/>
                  </a:lnTo>
                  <a:lnTo>
                    <a:pt x="875" y="719"/>
                  </a:lnTo>
                  <a:lnTo>
                    <a:pt x="864" y="758"/>
                  </a:lnTo>
                  <a:lnTo>
                    <a:pt x="851" y="789"/>
                  </a:lnTo>
                  <a:lnTo>
                    <a:pt x="840" y="811"/>
                  </a:lnTo>
                  <a:lnTo>
                    <a:pt x="829" y="828"/>
                  </a:lnTo>
                  <a:lnTo>
                    <a:pt x="819" y="840"/>
                  </a:lnTo>
                  <a:lnTo>
                    <a:pt x="811" y="846"/>
                  </a:lnTo>
                  <a:lnTo>
                    <a:pt x="801" y="848"/>
                  </a:lnTo>
                  <a:lnTo>
                    <a:pt x="793" y="885"/>
                  </a:lnTo>
                  <a:lnTo>
                    <a:pt x="781" y="923"/>
                  </a:lnTo>
                  <a:lnTo>
                    <a:pt x="765" y="960"/>
                  </a:lnTo>
                  <a:lnTo>
                    <a:pt x="744" y="998"/>
                  </a:lnTo>
                  <a:lnTo>
                    <a:pt x="719" y="1034"/>
                  </a:lnTo>
                  <a:lnTo>
                    <a:pt x="690" y="1069"/>
                  </a:lnTo>
                  <a:lnTo>
                    <a:pt x="658" y="1100"/>
                  </a:lnTo>
                  <a:lnTo>
                    <a:pt x="622" y="1128"/>
                  </a:lnTo>
                  <a:lnTo>
                    <a:pt x="583" y="1152"/>
                  </a:lnTo>
                  <a:lnTo>
                    <a:pt x="541" y="1170"/>
                  </a:lnTo>
                  <a:lnTo>
                    <a:pt x="502" y="1181"/>
                  </a:lnTo>
                  <a:lnTo>
                    <a:pt x="464" y="1186"/>
                  </a:lnTo>
                  <a:lnTo>
                    <a:pt x="426" y="1186"/>
                  </a:lnTo>
                  <a:lnTo>
                    <a:pt x="387" y="1181"/>
                  </a:lnTo>
                  <a:lnTo>
                    <a:pt x="349" y="1170"/>
                  </a:lnTo>
                  <a:lnTo>
                    <a:pt x="306" y="1152"/>
                  </a:lnTo>
                  <a:lnTo>
                    <a:pt x="266" y="1128"/>
                  </a:lnTo>
                  <a:lnTo>
                    <a:pt x="230" y="1100"/>
                  </a:lnTo>
                  <a:lnTo>
                    <a:pt x="198" y="1069"/>
                  </a:lnTo>
                  <a:lnTo>
                    <a:pt x="170" y="1034"/>
                  </a:lnTo>
                  <a:lnTo>
                    <a:pt x="145" y="998"/>
                  </a:lnTo>
                  <a:lnTo>
                    <a:pt x="125" y="960"/>
                  </a:lnTo>
                  <a:lnTo>
                    <a:pt x="109" y="923"/>
                  </a:lnTo>
                  <a:lnTo>
                    <a:pt x="97" y="885"/>
                  </a:lnTo>
                  <a:lnTo>
                    <a:pt x="89" y="848"/>
                  </a:lnTo>
                  <a:lnTo>
                    <a:pt x="81" y="846"/>
                  </a:lnTo>
                  <a:lnTo>
                    <a:pt x="71" y="840"/>
                  </a:lnTo>
                  <a:lnTo>
                    <a:pt x="61" y="828"/>
                  </a:lnTo>
                  <a:lnTo>
                    <a:pt x="50" y="811"/>
                  </a:lnTo>
                  <a:lnTo>
                    <a:pt x="40" y="788"/>
                  </a:lnTo>
                  <a:lnTo>
                    <a:pt x="27" y="758"/>
                  </a:lnTo>
                  <a:lnTo>
                    <a:pt x="16" y="719"/>
                  </a:lnTo>
                  <a:lnTo>
                    <a:pt x="8" y="685"/>
                  </a:lnTo>
                  <a:lnTo>
                    <a:pt x="3" y="655"/>
                  </a:lnTo>
                  <a:lnTo>
                    <a:pt x="0" y="632"/>
                  </a:lnTo>
                  <a:lnTo>
                    <a:pt x="1" y="612"/>
                  </a:lnTo>
                  <a:lnTo>
                    <a:pt x="4" y="597"/>
                  </a:lnTo>
                  <a:lnTo>
                    <a:pt x="10" y="585"/>
                  </a:lnTo>
                  <a:lnTo>
                    <a:pt x="16" y="576"/>
                  </a:lnTo>
                  <a:lnTo>
                    <a:pt x="25" y="570"/>
                  </a:lnTo>
                  <a:lnTo>
                    <a:pt x="34" y="567"/>
                  </a:lnTo>
                  <a:lnTo>
                    <a:pt x="43" y="566"/>
                  </a:lnTo>
                  <a:lnTo>
                    <a:pt x="53" y="566"/>
                  </a:lnTo>
                  <a:lnTo>
                    <a:pt x="43" y="537"/>
                  </a:lnTo>
                  <a:lnTo>
                    <a:pt x="37" y="510"/>
                  </a:lnTo>
                  <a:lnTo>
                    <a:pt x="30" y="463"/>
                  </a:lnTo>
                  <a:lnTo>
                    <a:pt x="27" y="417"/>
                  </a:lnTo>
                  <a:lnTo>
                    <a:pt x="29" y="374"/>
                  </a:lnTo>
                  <a:lnTo>
                    <a:pt x="37" y="331"/>
                  </a:lnTo>
                  <a:lnTo>
                    <a:pt x="51" y="287"/>
                  </a:lnTo>
                  <a:lnTo>
                    <a:pt x="68" y="247"/>
                  </a:lnTo>
                  <a:lnTo>
                    <a:pt x="90" y="211"/>
                  </a:lnTo>
                  <a:lnTo>
                    <a:pt x="115" y="177"/>
                  </a:lnTo>
                  <a:lnTo>
                    <a:pt x="142" y="148"/>
                  </a:lnTo>
                  <a:lnTo>
                    <a:pt x="172" y="118"/>
                  </a:lnTo>
                  <a:lnTo>
                    <a:pt x="204" y="91"/>
                  </a:lnTo>
                  <a:lnTo>
                    <a:pt x="239" y="67"/>
                  </a:lnTo>
                  <a:lnTo>
                    <a:pt x="267" y="48"/>
                  </a:lnTo>
                  <a:lnTo>
                    <a:pt x="300" y="32"/>
                  </a:lnTo>
                  <a:lnTo>
                    <a:pt x="333" y="19"/>
                  </a:lnTo>
                  <a:lnTo>
                    <a:pt x="374" y="8"/>
                  </a:lnTo>
                  <a:lnTo>
                    <a:pt x="418" y="3"/>
                  </a:lnTo>
                  <a:lnTo>
                    <a:pt x="46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3" name="Google Shape;11113;p24"/>
            <p:cNvSpPr/>
            <p:nvPr/>
          </p:nvSpPr>
          <p:spPr>
            <a:xfrm>
              <a:off x="3155" y="1978"/>
              <a:ext cx="296" cy="394"/>
            </a:xfrm>
            <a:custGeom>
              <a:rect b="b" l="l" r="r" t="t"/>
              <a:pathLst>
                <a:path extrusionOk="0" h="1186" w="891">
                  <a:moveTo>
                    <a:pt x="464" y="0"/>
                  </a:moveTo>
                  <a:lnTo>
                    <a:pt x="505" y="4"/>
                  </a:lnTo>
                  <a:lnTo>
                    <a:pt x="542" y="10"/>
                  </a:lnTo>
                  <a:lnTo>
                    <a:pt x="576" y="20"/>
                  </a:lnTo>
                  <a:lnTo>
                    <a:pt x="607" y="32"/>
                  </a:lnTo>
                  <a:lnTo>
                    <a:pt x="633" y="47"/>
                  </a:lnTo>
                  <a:lnTo>
                    <a:pt x="660" y="63"/>
                  </a:lnTo>
                  <a:lnTo>
                    <a:pt x="683" y="81"/>
                  </a:lnTo>
                  <a:lnTo>
                    <a:pt x="700" y="97"/>
                  </a:lnTo>
                  <a:lnTo>
                    <a:pt x="715" y="112"/>
                  </a:lnTo>
                  <a:lnTo>
                    <a:pt x="726" y="125"/>
                  </a:lnTo>
                  <a:lnTo>
                    <a:pt x="733" y="135"/>
                  </a:lnTo>
                  <a:lnTo>
                    <a:pt x="737" y="143"/>
                  </a:lnTo>
                  <a:lnTo>
                    <a:pt x="738" y="145"/>
                  </a:lnTo>
                  <a:lnTo>
                    <a:pt x="740" y="145"/>
                  </a:lnTo>
                  <a:lnTo>
                    <a:pt x="745" y="145"/>
                  </a:lnTo>
                  <a:lnTo>
                    <a:pt x="750" y="148"/>
                  </a:lnTo>
                  <a:lnTo>
                    <a:pt x="758" y="150"/>
                  </a:lnTo>
                  <a:lnTo>
                    <a:pt x="767" y="154"/>
                  </a:lnTo>
                  <a:lnTo>
                    <a:pt x="778" y="159"/>
                  </a:lnTo>
                  <a:lnTo>
                    <a:pt x="789" y="166"/>
                  </a:lnTo>
                  <a:lnTo>
                    <a:pt x="800" y="176"/>
                  </a:lnTo>
                  <a:lnTo>
                    <a:pt x="813" y="188"/>
                  </a:lnTo>
                  <a:lnTo>
                    <a:pt x="824" y="203"/>
                  </a:lnTo>
                  <a:lnTo>
                    <a:pt x="835" y="221"/>
                  </a:lnTo>
                  <a:lnTo>
                    <a:pt x="844" y="243"/>
                  </a:lnTo>
                  <a:lnTo>
                    <a:pt x="852" y="268"/>
                  </a:lnTo>
                  <a:lnTo>
                    <a:pt x="858" y="296"/>
                  </a:lnTo>
                  <a:lnTo>
                    <a:pt x="863" y="330"/>
                  </a:lnTo>
                  <a:lnTo>
                    <a:pt x="866" y="367"/>
                  </a:lnTo>
                  <a:lnTo>
                    <a:pt x="865" y="410"/>
                  </a:lnTo>
                  <a:lnTo>
                    <a:pt x="861" y="457"/>
                  </a:lnTo>
                  <a:lnTo>
                    <a:pt x="853" y="510"/>
                  </a:lnTo>
                  <a:lnTo>
                    <a:pt x="847" y="537"/>
                  </a:lnTo>
                  <a:lnTo>
                    <a:pt x="839" y="566"/>
                  </a:lnTo>
                  <a:lnTo>
                    <a:pt x="849" y="566"/>
                  </a:lnTo>
                  <a:lnTo>
                    <a:pt x="857" y="567"/>
                  </a:lnTo>
                  <a:lnTo>
                    <a:pt x="866" y="570"/>
                  </a:lnTo>
                  <a:lnTo>
                    <a:pt x="874" y="576"/>
                  </a:lnTo>
                  <a:lnTo>
                    <a:pt x="882" y="585"/>
                  </a:lnTo>
                  <a:lnTo>
                    <a:pt x="887" y="597"/>
                  </a:lnTo>
                  <a:lnTo>
                    <a:pt x="889" y="612"/>
                  </a:lnTo>
                  <a:lnTo>
                    <a:pt x="891" y="632"/>
                  </a:lnTo>
                  <a:lnTo>
                    <a:pt x="889" y="655"/>
                  </a:lnTo>
                  <a:lnTo>
                    <a:pt x="884" y="685"/>
                  </a:lnTo>
                  <a:lnTo>
                    <a:pt x="876" y="719"/>
                  </a:lnTo>
                  <a:lnTo>
                    <a:pt x="863" y="758"/>
                  </a:lnTo>
                  <a:lnTo>
                    <a:pt x="852" y="789"/>
                  </a:lnTo>
                  <a:lnTo>
                    <a:pt x="841" y="811"/>
                  </a:lnTo>
                  <a:lnTo>
                    <a:pt x="830" y="828"/>
                  </a:lnTo>
                  <a:lnTo>
                    <a:pt x="820" y="840"/>
                  </a:lnTo>
                  <a:lnTo>
                    <a:pt x="810" y="846"/>
                  </a:lnTo>
                  <a:lnTo>
                    <a:pt x="801" y="848"/>
                  </a:lnTo>
                  <a:lnTo>
                    <a:pt x="793" y="885"/>
                  </a:lnTo>
                  <a:lnTo>
                    <a:pt x="782" y="923"/>
                  </a:lnTo>
                  <a:lnTo>
                    <a:pt x="764" y="960"/>
                  </a:lnTo>
                  <a:lnTo>
                    <a:pt x="743" y="998"/>
                  </a:lnTo>
                  <a:lnTo>
                    <a:pt x="720" y="1034"/>
                  </a:lnTo>
                  <a:lnTo>
                    <a:pt x="690" y="1069"/>
                  </a:lnTo>
                  <a:lnTo>
                    <a:pt x="658" y="1100"/>
                  </a:lnTo>
                  <a:lnTo>
                    <a:pt x="622" y="1128"/>
                  </a:lnTo>
                  <a:lnTo>
                    <a:pt x="582" y="1152"/>
                  </a:lnTo>
                  <a:lnTo>
                    <a:pt x="540" y="1170"/>
                  </a:lnTo>
                  <a:lnTo>
                    <a:pt x="503" y="1181"/>
                  </a:lnTo>
                  <a:lnTo>
                    <a:pt x="465" y="1186"/>
                  </a:lnTo>
                  <a:lnTo>
                    <a:pt x="425" y="1186"/>
                  </a:lnTo>
                  <a:lnTo>
                    <a:pt x="387" y="1181"/>
                  </a:lnTo>
                  <a:lnTo>
                    <a:pt x="350" y="1170"/>
                  </a:lnTo>
                  <a:lnTo>
                    <a:pt x="307" y="1152"/>
                  </a:lnTo>
                  <a:lnTo>
                    <a:pt x="266" y="1128"/>
                  </a:lnTo>
                  <a:lnTo>
                    <a:pt x="230" y="1100"/>
                  </a:lnTo>
                  <a:lnTo>
                    <a:pt x="198" y="1069"/>
                  </a:lnTo>
                  <a:lnTo>
                    <a:pt x="170" y="1034"/>
                  </a:lnTo>
                  <a:lnTo>
                    <a:pt x="146" y="998"/>
                  </a:lnTo>
                  <a:lnTo>
                    <a:pt x="125" y="960"/>
                  </a:lnTo>
                  <a:lnTo>
                    <a:pt x="109" y="923"/>
                  </a:lnTo>
                  <a:lnTo>
                    <a:pt x="97" y="885"/>
                  </a:lnTo>
                  <a:lnTo>
                    <a:pt x="90" y="848"/>
                  </a:lnTo>
                  <a:lnTo>
                    <a:pt x="81" y="846"/>
                  </a:lnTo>
                  <a:lnTo>
                    <a:pt x="72" y="840"/>
                  </a:lnTo>
                  <a:lnTo>
                    <a:pt x="62" y="828"/>
                  </a:lnTo>
                  <a:lnTo>
                    <a:pt x="50" y="811"/>
                  </a:lnTo>
                  <a:lnTo>
                    <a:pt x="39" y="788"/>
                  </a:lnTo>
                  <a:lnTo>
                    <a:pt x="28" y="758"/>
                  </a:lnTo>
                  <a:lnTo>
                    <a:pt x="16" y="719"/>
                  </a:lnTo>
                  <a:lnTo>
                    <a:pt x="7" y="685"/>
                  </a:lnTo>
                  <a:lnTo>
                    <a:pt x="2" y="655"/>
                  </a:lnTo>
                  <a:lnTo>
                    <a:pt x="0" y="632"/>
                  </a:lnTo>
                  <a:lnTo>
                    <a:pt x="1" y="612"/>
                  </a:lnTo>
                  <a:lnTo>
                    <a:pt x="5" y="597"/>
                  </a:lnTo>
                  <a:lnTo>
                    <a:pt x="10" y="585"/>
                  </a:lnTo>
                  <a:lnTo>
                    <a:pt x="17" y="576"/>
                  </a:lnTo>
                  <a:lnTo>
                    <a:pt x="24" y="570"/>
                  </a:lnTo>
                  <a:lnTo>
                    <a:pt x="34" y="567"/>
                  </a:lnTo>
                  <a:lnTo>
                    <a:pt x="43" y="566"/>
                  </a:lnTo>
                  <a:lnTo>
                    <a:pt x="53" y="566"/>
                  </a:lnTo>
                  <a:lnTo>
                    <a:pt x="44" y="537"/>
                  </a:lnTo>
                  <a:lnTo>
                    <a:pt x="38" y="510"/>
                  </a:lnTo>
                  <a:lnTo>
                    <a:pt x="31" y="463"/>
                  </a:lnTo>
                  <a:lnTo>
                    <a:pt x="27" y="417"/>
                  </a:lnTo>
                  <a:lnTo>
                    <a:pt x="29" y="374"/>
                  </a:lnTo>
                  <a:lnTo>
                    <a:pt x="37" y="331"/>
                  </a:lnTo>
                  <a:lnTo>
                    <a:pt x="50" y="287"/>
                  </a:lnTo>
                  <a:lnTo>
                    <a:pt x="69" y="247"/>
                  </a:lnTo>
                  <a:lnTo>
                    <a:pt x="90" y="211"/>
                  </a:lnTo>
                  <a:lnTo>
                    <a:pt x="115" y="177"/>
                  </a:lnTo>
                  <a:lnTo>
                    <a:pt x="142" y="148"/>
                  </a:lnTo>
                  <a:lnTo>
                    <a:pt x="172" y="118"/>
                  </a:lnTo>
                  <a:lnTo>
                    <a:pt x="205" y="91"/>
                  </a:lnTo>
                  <a:lnTo>
                    <a:pt x="239" y="67"/>
                  </a:lnTo>
                  <a:lnTo>
                    <a:pt x="268" y="48"/>
                  </a:lnTo>
                  <a:lnTo>
                    <a:pt x="299" y="32"/>
                  </a:lnTo>
                  <a:lnTo>
                    <a:pt x="333" y="19"/>
                  </a:lnTo>
                  <a:lnTo>
                    <a:pt x="375" y="8"/>
                  </a:lnTo>
                  <a:lnTo>
                    <a:pt x="419" y="3"/>
                  </a:lnTo>
                  <a:lnTo>
                    <a:pt x="464"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4" name="Google Shape;11114;p24"/>
            <p:cNvSpPr/>
            <p:nvPr/>
          </p:nvSpPr>
          <p:spPr>
            <a:xfrm>
              <a:off x="3541" y="2035"/>
              <a:ext cx="325" cy="437"/>
            </a:xfrm>
            <a:custGeom>
              <a:rect b="b" l="l" r="r" t="t"/>
              <a:pathLst>
                <a:path extrusionOk="0" h="1303" w="978">
                  <a:moveTo>
                    <a:pt x="509" y="0"/>
                  </a:moveTo>
                  <a:lnTo>
                    <a:pt x="554" y="4"/>
                  </a:lnTo>
                  <a:lnTo>
                    <a:pt x="595" y="11"/>
                  </a:lnTo>
                  <a:lnTo>
                    <a:pt x="632" y="23"/>
                  </a:lnTo>
                  <a:lnTo>
                    <a:pt x="666" y="36"/>
                  </a:lnTo>
                  <a:lnTo>
                    <a:pt x="695" y="52"/>
                  </a:lnTo>
                  <a:lnTo>
                    <a:pt x="724" y="70"/>
                  </a:lnTo>
                  <a:lnTo>
                    <a:pt x="749" y="88"/>
                  </a:lnTo>
                  <a:lnTo>
                    <a:pt x="768" y="106"/>
                  </a:lnTo>
                  <a:lnTo>
                    <a:pt x="784" y="123"/>
                  </a:lnTo>
                  <a:lnTo>
                    <a:pt x="796" y="136"/>
                  </a:lnTo>
                  <a:lnTo>
                    <a:pt x="804" y="149"/>
                  </a:lnTo>
                  <a:lnTo>
                    <a:pt x="809" y="156"/>
                  </a:lnTo>
                  <a:lnTo>
                    <a:pt x="810" y="159"/>
                  </a:lnTo>
                  <a:lnTo>
                    <a:pt x="812" y="159"/>
                  </a:lnTo>
                  <a:lnTo>
                    <a:pt x="815" y="160"/>
                  </a:lnTo>
                  <a:lnTo>
                    <a:pt x="822" y="161"/>
                  </a:lnTo>
                  <a:lnTo>
                    <a:pt x="830" y="164"/>
                  </a:lnTo>
                  <a:lnTo>
                    <a:pt x="839" y="167"/>
                  </a:lnTo>
                  <a:lnTo>
                    <a:pt x="850" y="172"/>
                  </a:lnTo>
                  <a:lnTo>
                    <a:pt x="861" y="180"/>
                  </a:lnTo>
                  <a:lnTo>
                    <a:pt x="874" y="188"/>
                  </a:lnTo>
                  <a:lnTo>
                    <a:pt x="886" y="200"/>
                  </a:lnTo>
                  <a:lnTo>
                    <a:pt x="897" y="214"/>
                  </a:lnTo>
                  <a:lnTo>
                    <a:pt x="909" y="232"/>
                  </a:lnTo>
                  <a:lnTo>
                    <a:pt x="919" y="252"/>
                  </a:lnTo>
                  <a:lnTo>
                    <a:pt x="929" y="275"/>
                  </a:lnTo>
                  <a:lnTo>
                    <a:pt x="938" y="302"/>
                  </a:lnTo>
                  <a:lnTo>
                    <a:pt x="944" y="333"/>
                  </a:lnTo>
                  <a:lnTo>
                    <a:pt x="948" y="369"/>
                  </a:lnTo>
                  <a:lnTo>
                    <a:pt x="949" y="410"/>
                  </a:lnTo>
                  <a:lnTo>
                    <a:pt x="948" y="455"/>
                  </a:lnTo>
                  <a:lnTo>
                    <a:pt x="944" y="504"/>
                  </a:lnTo>
                  <a:lnTo>
                    <a:pt x="937" y="560"/>
                  </a:lnTo>
                  <a:lnTo>
                    <a:pt x="929" y="591"/>
                  </a:lnTo>
                  <a:lnTo>
                    <a:pt x="919" y="622"/>
                  </a:lnTo>
                  <a:lnTo>
                    <a:pt x="929" y="622"/>
                  </a:lnTo>
                  <a:lnTo>
                    <a:pt x="939" y="623"/>
                  </a:lnTo>
                  <a:lnTo>
                    <a:pt x="948" y="625"/>
                  </a:lnTo>
                  <a:lnTo>
                    <a:pt x="956" y="630"/>
                  </a:lnTo>
                  <a:lnTo>
                    <a:pt x="964" y="638"/>
                  </a:lnTo>
                  <a:lnTo>
                    <a:pt x="970" y="649"/>
                  </a:lnTo>
                  <a:lnTo>
                    <a:pt x="975" y="663"/>
                  </a:lnTo>
                  <a:lnTo>
                    <a:pt x="978" y="679"/>
                  </a:lnTo>
                  <a:lnTo>
                    <a:pt x="978" y="700"/>
                  </a:lnTo>
                  <a:lnTo>
                    <a:pt x="975" y="726"/>
                  </a:lnTo>
                  <a:lnTo>
                    <a:pt x="969" y="755"/>
                  </a:lnTo>
                  <a:lnTo>
                    <a:pt x="960" y="790"/>
                  </a:lnTo>
                  <a:lnTo>
                    <a:pt x="948" y="832"/>
                  </a:lnTo>
                  <a:lnTo>
                    <a:pt x="934" y="866"/>
                  </a:lnTo>
                  <a:lnTo>
                    <a:pt x="922" y="890"/>
                  </a:lnTo>
                  <a:lnTo>
                    <a:pt x="911" y="909"/>
                  </a:lnTo>
                  <a:lnTo>
                    <a:pt x="900" y="921"/>
                  </a:lnTo>
                  <a:lnTo>
                    <a:pt x="888" y="929"/>
                  </a:lnTo>
                  <a:lnTo>
                    <a:pt x="879" y="931"/>
                  </a:lnTo>
                  <a:lnTo>
                    <a:pt x="871" y="967"/>
                  </a:lnTo>
                  <a:lnTo>
                    <a:pt x="860" y="1004"/>
                  </a:lnTo>
                  <a:lnTo>
                    <a:pt x="844" y="1043"/>
                  </a:lnTo>
                  <a:lnTo>
                    <a:pt x="825" y="1080"/>
                  </a:lnTo>
                  <a:lnTo>
                    <a:pt x="802" y="1117"/>
                  </a:lnTo>
                  <a:lnTo>
                    <a:pt x="776" y="1152"/>
                  </a:lnTo>
                  <a:lnTo>
                    <a:pt x="746" y="1185"/>
                  </a:lnTo>
                  <a:lnTo>
                    <a:pt x="713" y="1216"/>
                  </a:lnTo>
                  <a:lnTo>
                    <a:pt x="676" y="1243"/>
                  </a:lnTo>
                  <a:lnTo>
                    <a:pt x="636" y="1266"/>
                  </a:lnTo>
                  <a:lnTo>
                    <a:pt x="593" y="1284"/>
                  </a:lnTo>
                  <a:lnTo>
                    <a:pt x="552" y="1296"/>
                  </a:lnTo>
                  <a:lnTo>
                    <a:pt x="510" y="1303"/>
                  </a:lnTo>
                  <a:lnTo>
                    <a:pt x="468" y="1303"/>
                  </a:lnTo>
                  <a:lnTo>
                    <a:pt x="424" y="1296"/>
                  </a:lnTo>
                  <a:lnTo>
                    <a:pt x="384" y="1285"/>
                  </a:lnTo>
                  <a:lnTo>
                    <a:pt x="340" y="1267"/>
                  </a:lnTo>
                  <a:lnTo>
                    <a:pt x="301" y="1243"/>
                  </a:lnTo>
                  <a:lnTo>
                    <a:pt x="264" y="1216"/>
                  </a:lnTo>
                  <a:lnTo>
                    <a:pt x="230" y="1186"/>
                  </a:lnTo>
                  <a:lnTo>
                    <a:pt x="201" y="1153"/>
                  </a:lnTo>
                  <a:lnTo>
                    <a:pt x="175" y="1117"/>
                  </a:lnTo>
                  <a:lnTo>
                    <a:pt x="152" y="1081"/>
                  </a:lnTo>
                  <a:lnTo>
                    <a:pt x="132" y="1043"/>
                  </a:lnTo>
                  <a:lnTo>
                    <a:pt x="118" y="1006"/>
                  </a:lnTo>
                  <a:lnTo>
                    <a:pt x="106" y="968"/>
                  </a:lnTo>
                  <a:lnTo>
                    <a:pt x="99" y="931"/>
                  </a:lnTo>
                  <a:lnTo>
                    <a:pt x="90" y="930"/>
                  </a:lnTo>
                  <a:lnTo>
                    <a:pt x="82" y="924"/>
                  </a:lnTo>
                  <a:lnTo>
                    <a:pt x="72" y="915"/>
                  </a:lnTo>
                  <a:lnTo>
                    <a:pt x="62" y="902"/>
                  </a:lnTo>
                  <a:lnTo>
                    <a:pt x="51" y="882"/>
                  </a:lnTo>
                  <a:lnTo>
                    <a:pt x="40" y="857"/>
                  </a:lnTo>
                  <a:lnTo>
                    <a:pt x="29" y="827"/>
                  </a:lnTo>
                  <a:lnTo>
                    <a:pt x="17" y="789"/>
                  </a:lnTo>
                  <a:lnTo>
                    <a:pt x="9" y="754"/>
                  </a:lnTo>
                  <a:lnTo>
                    <a:pt x="3" y="725"/>
                  </a:lnTo>
                  <a:lnTo>
                    <a:pt x="0" y="699"/>
                  </a:lnTo>
                  <a:lnTo>
                    <a:pt x="0" y="677"/>
                  </a:lnTo>
                  <a:lnTo>
                    <a:pt x="3" y="661"/>
                  </a:lnTo>
                  <a:lnTo>
                    <a:pt x="7" y="648"/>
                  </a:lnTo>
                  <a:lnTo>
                    <a:pt x="14" y="637"/>
                  </a:lnTo>
                  <a:lnTo>
                    <a:pt x="21" y="629"/>
                  </a:lnTo>
                  <a:lnTo>
                    <a:pt x="30" y="624"/>
                  </a:lnTo>
                  <a:lnTo>
                    <a:pt x="38" y="622"/>
                  </a:lnTo>
                  <a:lnTo>
                    <a:pt x="48" y="621"/>
                  </a:lnTo>
                  <a:lnTo>
                    <a:pt x="58" y="621"/>
                  </a:lnTo>
                  <a:lnTo>
                    <a:pt x="48" y="590"/>
                  </a:lnTo>
                  <a:lnTo>
                    <a:pt x="41" y="559"/>
                  </a:lnTo>
                  <a:lnTo>
                    <a:pt x="33" y="508"/>
                  </a:lnTo>
                  <a:lnTo>
                    <a:pt x="30" y="457"/>
                  </a:lnTo>
                  <a:lnTo>
                    <a:pt x="32" y="409"/>
                  </a:lnTo>
                  <a:lnTo>
                    <a:pt x="41" y="362"/>
                  </a:lnTo>
                  <a:lnTo>
                    <a:pt x="52" y="322"/>
                  </a:lnTo>
                  <a:lnTo>
                    <a:pt x="68" y="284"/>
                  </a:lnTo>
                  <a:lnTo>
                    <a:pt x="87" y="249"/>
                  </a:lnTo>
                  <a:lnTo>
                    <a:pt x="108" y="217"/>
                  </a:lnTo>
                  <a:lnTo>
                    <a:pt x="131" y="187"/>
                  </a:lnTo>
                  <a:lnTo>
                    <a:pt x="156" y="160"/>
                  </a:lnTo>
                  <a:lnTo>
                    <a:pt x="189" y="128"/>
                  </a:lnTo>
                  <a:lnTo>
                    <a:pt x="225" y="99"/>
                  </a:lnTo>
                  <a:lnTo>
                    <a:pt x="262" y="73"/>
                  </a:lnTo>
                  <a:lnTo>
                    <a:pt x="295" y="52"/>
                  </a:lnTo>
                  <a:lnTo>
                    <a:pt x="329" y="34"/>
                  </a:lnTo>
                  <a:lnTo>
                    <a:pt x="365" y="20"/>
                  </a:lnTo>
                  <a:lnTo>
                    <a:pt x="396" y="11"/>
                  </a:lnTo>
                  <a:lnTo>
                    <a:pt x="427" y="5"/>
                  </a:lnTo>
                  <a:lnTo>
                    <a:pt x="459" y="2"/>
                  </a:lnTo>
                  <a:lnTo>
                    <a:pt x="50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5" name="Google Shape;11115;p24"/>
            <p:cNvSpPr/>
            <p:nvPr/>
          </p:nvSpPr>
          <p:spPr>
            <a:xfrm>
              <a:off x="3851" y="2357"/>
              <a:ext cx="533" cy="287"/>
            </a:xfrm>
            <a:custGeom>
              <a:rect b="b" l="l" r="r" t="t"/>
              <a:pathLst>
                <a:path extrusionOk="0" h="863" w="1602">
                  <a:moveTo>
                    <a:pt x="460" y="0"/>
                  </a:moveTo>
                  <a:lnTo>
                    <a:pt x="595" y="424"/>
                  </a:lnTo>
                  <a:lnTo>
                    <a:pt x="620" y="505"/>
                  </a:lnTo>
                  <a:lnTo>
                    <a:pt x="620" y="504"/>
                  </a:lnTo>
                  <a:lnTo>
                    <a:pt x="642" y="572"/>
                  </a:lnTo>
                  <a:lnTo>
                    <a:pt x="713" y="370"/>
                  </a:lnTo>
                  <a:lnTo>
                    <a:pt x="689" y="335"/>
                  </a:lnTo>
                  <a:lnTo>
                    <a:pt x="671" y="304"/>
                  </a:lnTo>
                  <a:lnTo>
                    <a:pt x="658" y="277"/>
                  </a:lnTo>
                  <a:lnTo>
                    <a:pt x="650" y="252"/>
                  </a:lnTo>
                  <a:lnTo>
                    <a:pt x="645" y="230"/>
                  </a:lnTo>
                  <a:lnTo>
                    <a:pt x="643" y="211"/>
                  </a:lnTo>
                  <a:lnTo>
                    <a:pt x="646" y="195"/>
                  </a:lnTo>
                  <a:lnTo>
                    <a:pt x="650" y="180"/>
                  </a:lnTo>
                  <a:lnTo>
                    <a:pt x="657" y="169"/>
                  </a:lnTo>
                  <a:lnTo>
                    <a:pt x="666" y="159"/>
                  </a:lnTo>
                  <a:lnTo>
                    <a:pt x="677" y="151"/>
                  </a:lnTo>
                  <a:lnTo>
                    <a:pt x="688" y="145"/>
                  </a:lnTo>
                  <a:lnTo>
                    <a:pt x="699" y="140"/>
                  </a:lnTo>
                  <a:lnTo>
                    <a:pt x="711" y="136"/>
                  </a:lnTo>
                  <a:lnTo>
                    <a:pt x="723" y="133"/>
                  </a:lnTo>
                  <a:lnTo>
                    <a:pt x="732" y="132"/>
                  </a:lnTo>
                  <a:lnTo>
                    <a:pt x="742" y="131"/>
                  </a:lnTo>
                  <a:lnTo>
                    <a:pt x="750" y="130"/>
                  </a:lnTo>
                  <a:lnTo>
                    <a:pt x="756" y="130"/>
                  </a:lnTo>
                  <a:lnTo>
                    <a:pt x="758" y="130"/>
                  </a:lnTo>
                  <a:lnTo>
                    <a:pt x="762" y="130"/>
                  </a:lnTo>
                  <a:lnTo>
                    <a:pt x="768" y="130"/>
                  </a:lnTo>
                  <a:lnTo>
                    <a:pt x="776" y="131"/>
                  </a:lnTo>
                  <a:lnTo>
                    <a:pt x="786" y="132"/>
                  </a:lnTo>
                  <a:lnTo>
                    <a:pt x="796" y="133"/>
                  </a:lnTo>
                  <a:lnTo>
                    <a:pt x="807" y="136"/>
                  </a:lnTo>
                  <a:lnTo>
                    <a:pt x="819" y="140"/>
                  </a:lnTo>
                  <a:lnTo>
                    <a:pt x="830" y="145"/>
                  </a:lnTo>
                  <a:lnTo>
                    <a:pt x="841" y="151"/>
                  </a:lnTo>
                  <a:lnTo>
                    <a:pt x="853" y="159"/>
                  </a:lnTo>
                  <a:lnTo>
                    <a:pt x="861" y="169"/>
                  </a:lnTo>
                  <a:lnTo>
                    <a:pt x="867" y="180"/>
                  </a:lnTo>
                  <a:lnTo>
                    <a:pt x="872" y="195"/>
                  </a:lnTo>
                  <a:lnTo>
                    <a:pt x="875" y="211"/>
                  </a:lnTo>
                  <a:lnTo>
                    <a:pt x="874" y="230"/>
                  </a:lnTo>
                  <a:lnTo>
                    <a:pt x="869" y="252"/>
                  </a:lnTo>
                  <a:lnTo>
                    <a:pt x="860" y="277"/>
                  </a:lnTo>
                  <a:lnTo>
                    <a:pt x="848" y="304"/>
                  </a:lnTo>
                  <a:lnTo>
                    <a:pt x="829" y="335"/>
                  </a:lnTo>
                  <a:lnTo>
                    <a:pt x="805" y="370"/>
                  </a:lnTo>
                  <a:lnTo>
                    <a:pt x="876" y="572"/>
                  </a:lnTo>
                  <a:lnTo>
                    <a:pt x="898" y="504"/>
                  </a:lnTo>
                  <a:lnTo>
                    <a:pt x="898" y="505"/>
                  </a:lnTo>
                  <a:lnTo>
                    <a:pt x="923" y="424"/>
                  </a:lnTo>
                  <a:lnTo>
                    <a:pt x="1058" y="0"/>
                  </a:lnTo>
                  <a:lnTo>
                    <a:pt x="1060" y="2"/>
                  </a:lnTo>
                  <a:lnTo>
                    <a:pt x="1068" y="7"/>
                  </a:lnTo>
                  <a:lnTo>
                    <a:pt x="1080" y="15"/>
                  </a:lnTo>
                  <a:lnTo>
                    <a:pt x="1096" y="26"/>
                  </a:lnTo>
                  <a:lnTo>
                    <a:pt x="1117" y="38"/>
                  </a:lnTo>
                  <a:lnTo>
                    <a:pt x="1142" y="52"/>
                  </a:lnTo>
                  <a:lnTo>
                    <a:pt x="1169" y="68"/>
                  </a:lnTo>
                  <a:lnTo>
                    <a:pt x="1201" y="84"/>
                  </a:lnTo>
                  <a:lnTo>
                    <a:pt x="1235" y="100"/>
                  </a:lnTo>
                  <a:lnTo>
                    <a:pt x="1272" y="116"/>
                  </a:lnTo>
                  <a:lnTo>
                    <a:pt x="1312" y="133"/>
                  </a:lnTo>
                  <a:lnTo>
                    <a:pt x="1352" y="148"/>
                  </a:lnTo>
                  <a:lnTo>
                    <a:pt x="1396" y="162"/>
                  </a:lnTo>
                  <a:lnTo>
                    <a:pt x="1440" y="175"/>
                  </a:lnTo>
                  <a:lnTo>
                    <a:pt x="1472" y="185"/>
                  </a:lnTo>
                  <a:lnTo>
                    <a:pt x="1500" y="200"/>
                  </a:lnTo>
                  <a:lnTo>
                    <a:pt x="1523" y="218"/>
                  </a:lnTo>
                  <a:lnTo>
                    <a:pt x="1542" y="239"/>
                  </a:lnTo>
                  <a:lnTo>
                    <a:pt x="1558" y="262"/>
                  </a:lnTo>
                  <a:lnTo>
                    <a:pt x="1571" y="286"/>
                  </a:lnTo>
                  <a:lnTo>
                    <a:pt x="1581" y="312"/>
                  </a:lnTo>
                  <a:lnTo>
                    <a:pt x="1590" y="339"/>
                  </a:lnTo>
                  <a:lnTo>
                    <a:pt x="1595" y="366"/>
                  </a:lnTo>
                  <a:lnTo>
                    <a:pt x="1599" y="392"/>
                  </a:lnTo>
                  <a:lnTo>
                    <a:pt x="1601" y="418"/>
                  </a:lnTo>
                  <a:lnTo>
                    <a:pt x="1602" y="443"/>
                  </a:lnTo>
                  <a:lnTo>
                    <a:pt x="1602" y="466"/>
                  </a:lnTo>
                  <a:lnTo>
                    <a:pt x="1601" y="487"/>
                  </a:lnTo>
                  <a:lnTo>
                    <a:pt x="1601" y="491"/>
                  </a:lnTo>
                  <a:lnTo>
                    <a:pt x="1600" y="504"/>
                  </a:lnTo>
                  <a:lnTo>
                    <a:pt x="1599" y="521"/>
                  </a:lnTo>
                  <a:lnTo>
                    <a:pt x="1597" y="543"/>
                  </a:lnTo>
                  <a:lnTo>
                    <a:pt x="1595" y="568"/>
                  </a:lnTo>
                  <a:lnTo>
                    <a:pt x="1592" y="594"/>
                  </a:lnTo>
                  <a:lnTo>
                    <a:pt x="1589" y="619"/>
                  </a:lnTo>
                  <a:lnTo>
                    <a:pt x="1586" y="642"/>
                  </a:lnTo>
                  <a:lnTo>
                    <a:pt x="1584" y="663"/>
                  </a:lnTo>
                  <a:lnTo>
                    <a:pt x="1580" y="664"/>
                  </a:lnTo>
                  <a:lnTo>
                    <a:pt x="1571" y="669"/>
                  </a:lnTo>
                  <a:lnTo>
                    <a:pt x="1558" y="678"/>
                  </a:lnTo>
                  <a:lnTo>
                    <a:pt x="1539" y="688"/>
                  </a:lnTo>
                  <a:lnTo>
                    <a:pt x="1514" y="700"/>
                  </a:lnTo>
                  <a:lnTo>
                    <a:pt x="1485" y="715"/>
                  </a:lnTo>
                  <a:lnTo>
                    <a:pt x="1449" y="730"/>
                  </a:lnTo>
                  <a:lnTo>
                    <a:pt x="1409" y="746"/>
                  </a:lnTo>
                  <a:lnTo>
                    <a:pt x="1365" y="762"/>
                  </a:lnTo>
                  <a:lnTo>
                    <a:pt x="1315" y="780"/>
                  </a:lnTo>
                  <a:lnTo>
                    <a:pt x="1261" y="796"/>
                  </a:lnTo>
                  <a:lnTo>
                    <a:pt x="1203" y="811"/>
                  </a:lnTo>
                  <a:lnTo>
                    <a:pt x="1140" y="825"/>
                  </a:lnTo>
                  <a:lnTo>
                    <a:pt x="1071" y="838"/>
                  </a:lnTo>
                  <a:lnTo>
                    <a:pt x="1000" y="848"/>
                  </a:lnTo>
                  <a:lnTo>
                    <a:pt x="924" y="856"/>
                  </a:lnTo>
                  <a:lnTo>
                    <a:pt x="844" y="861"/>
                  </a:lnTo>
                  <a:lnTo>
                    <a:pt x="760" y="863"/>
                  </a:lnTo>
                  <a:lnTo>
                    <a:pt x="678" y="861"/>
                  </a:lnTo>
                  <a:lnTo>
                    <a:pt x="600" y="856"/>
                  </a:lnTo>
                  <a:lnTo>
                    <a:pt x="601" y="842"/>
                  </a:lnTo>
                  <a:lnTo>
                    <a:pt x="603" y="832"/>
                  </a:lnTo>
                  <a:lnTo>
                    <a:pt x="603" y="825"/>
                  </a:lnTo>
                  <a:lnTo>
                    <a:pt x="604" y="766"/>
                  </a:lnTo>
                  <a:lnTo>
                    <a:pt x="601" y="709"/>
                  </a:lnTo>
                  <a:lnTo>
                    <a:pt x="594" y="656"/>
                  </a:lnTo>
                  <a:lnTo>
                    <a:pt x="583" y="606"/>
                  </a:lnTo>
                  <a:lnTo>
                    <a:pt x="567" y="561"/>
                  </a:lnTo>
                  <a:lnTo>
                    <a:pt x="546" y="520"/>
                  </a:lnTo>
                  <a:lnTo>
                    <a:pt x="522" y="481"/>
                  </a:lnTo>
                  <a:lnTo>
                    <a:pt x="494" y="448"/>
                  </a:lnTo>
                  <a:lnTo>
                    <a:pt x="460" y="419"/>
                  </a:lnTo>
                  <a:lnTo>
                    <a:pt x="424" y="395"/>
                  </a:lnTo>
                  <a:lnTo>
                    <a:pt x="385" y="376"/>
                  </a:lnTo>
                  <a:lnTo>
                    <a:pt x="340" y="362"/>
                  </a:lnTo>
                  <a:lnTo>
                    <a:pt x="286" y="346"/>
                  </a:lnTo>
                  <a:lnTo>
                    <a:pt x="234" y="328"/>
                  </a:lnTo>
                  <a:lnTo>
                    <a:pt x="184" y="309"/>
                  </a:lnTo>
                  <a:lnTo>
                    <a:pt x="139" y="288"/>
                  </a:lnTo>
                  <a:lnTo>
                    <a:pt x="97" y="268"/>
                  </a:lnTo>
                  <a:lnTo>
                    <a:pt x="59" y="249"/>
                  </a:lnTo>
                  <a:lnTo>
                    <a:pt x="27" y="230"/>
                  </a:lnTo>
                  <a:lnTo>
                    <a:pt x="0" y="214"/>
                  </a:lnTo>
                  <a:lnTo>
                    <a:pt x="22" y="198"/>
                  </a:lnTo>
                  <a:lnTo>
                    <a:pt x="48" y="185"/>
                  </a:lnTo>
                  <a:lnTo>
                    <a:pt x="78" y="175"/>
                  </a:lnTo>
                  <a:lnTo>
                    <a:pt x="123" y="162"/>
                  </a:lnTo>
                  <a:lnTo>
                    <a:pt x="166" y="148"/>
                  </a:lnTo>
                  <a:lnTo>
                    <a:pt x="207" y="133"/>
                  </a:lnTo>
                  <a:lnTo>
                    <a:pt x="246" y="116"/>
                  </a:lnTo>
                  <a:lnTo>
                    <a:pt x="283" y="100"/>
                  </a:lnTo>
                  <a:lnTo>
                    <a:pt x="317" y="84"/>
                  </a:lnTo>
                  <a:lnTo>
                    <a:pt x="349" y="68"/>
                  </a:lnTo>
                  <a:lnTo>
                    <a:pt x="376" y="52"/>
                  </a:lnTo>
                  <a:lnTo>
                    <a:pt x="401" y="38"/>
                  </a:lnTo>
                  <a:lnTo>
                    <a:pt x="422" y="26"/>
                  </a:lnTo>
                  <a:lnTo>
                    <a:pt x="438" y="15"/>
                  </a:lnTo>
                  <a:lnTo>
                    <a:pt x="450" y="7"/>
                  </a:lnTo>
                  <a:lnTo>
                    <a:pt x="458" y="2"/>
                  </a:lnTo>
                  <a:lnTo>
                    <a:pt x="46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6" name="Google Shape;11116;p24"/>
            <p:cNvSpPr/>
            <p:nvPr/>
          </p:nvSpPr>
          <p:spPr>
            <a:xfrm>
              <a:off x="3501" y="2718"/>
              <a:ext cx="407" cy="409"/>
            </a:xfrm>
            <a:custGeom>
              <a:rect b="b" l="l" r="r" t="t"/>
              <a:pathLst>
                <a:path extrusionOk="0" h="1222" w="1223">
                  <a:moveTo>
                    <a:pt x="631" y="315"/>
                  </a:moveTo>
                  <a:lnTo>
                    <a:pt x="587" y="315"/>
                  </a:lnTo>
                  <a:lnTo>
                    <a:pt x="544" y="322"/>
                  </a:lnTo>
                  <a:lnTo>
                    <a:pt x="502" y="334"/>
                  </a:lnTo>
                  <a:lnTo>
                    <a:pt x="464" y="353"/>
                  </a:lnTo>
                  <a:lnTo>
                    <a:pt x="429" y="377"/>
                  </a:lnTo>
                  <a:lnTo>
                    <a:pt x="398" y="404"/>
                  </a:lnTo>
                  <a:lnTo>
                    <a:pt x="372" y="436"/>
                  </a:lnTo>
                  <a:lnTo>
                    <a:pt x="350" y="471"/>
                  </a:lnTo>
                  <a:lnTo>
                    <a:pt x="332" y="509"/>
                  </a:lnTo>
                  <a:lnTo>
                    <a:pt x="321" y="549"/>
                  </a:lnTo>
                  <a:lnTo>
                    <a:pt x="315" y="589"/>
                  </a:lnTo>
                  <a:lnTo>
                    <a:pt x="316" y="633"/>
                  </a:lnTo>
                  <a:lnTo>
                    <a:pt x="323" y="676"/>
                  </a:lnTo>
                  <a:lnTo>
                    <a:pt x="335" y="718"/>
                  </a:lnTo>
                  <a:lnTo>
                    <a:pt x="353" y="757"/>
                  </a:lnTo>
                  <a:lnTo>
                    <a:pt x="377" y="791"/>
                  </a:lnTo>
                  <a:lnTo>
                    <a:pt x="405" y="822"/>
                  </a:lnTo>
                  <a:lnTo>
                    <a:pt x="436" y="849"/>
                  </a:lnTo>
                  <a:lnTo>
                    <a:pt x="471" y="871"/>
                  </a:lnTo>
                  <a:lnTo>
                    <a:pt x="509" y="888"/>
                  </a:lnTo>
                  <a:lnTo>
                    <a:pt x="549" y="899"/>
                  </a:lnTo>
                  <a:lnTo>
                    <a:pt x="591" y="905"/>
                  </a:lnTo>
                  <a:lnTo>
                    <a:pt x="633" y="904"/>
                  </a:lnTo>
                  <a:lnTo>
                    <a:pt x="676" y="898"/>
                  </a:lnTo>
                  <a:lnTo>
                    <a:pt x="718" y="885"/>
                  </a:lnTo>
                  <a:lnTo>
                    <a:pt x="757" y="867"/>
                  </a:lnTo>
                  <a:lnTo>
                    <a:pt x="791" y="843"/>
                  </a:lnTo>
                  <a:lnTo>
                    <a:pt x="822" y="815"/>
                  </a:lnTo>
                  <a:lnTo>
                    <a:pt x="850" y="784"/>
                  </a:lnTo>
                  <a:lnTo>
                    <a:pt x="871" y="749"/>
                  </a:lnTo>
                  <a:lnTo>
                    <a:pt x="888" y="711"/>
                  </a:lnTo>
                  <a:lnTo>
                    <a:pt x="899" y="671"/>
                  </a:lnTo>
                  <a:lnTo>
                    <a:pt x="905" y="629"/>
                  </a:lnTo>
                  <a:lnTo>
                    <a:pt x="905" y="587"/>
                  </a:lnTo>
                  <a:lnTo>
                    <a:pt x="898" y="544"/>
                  </a:lnTo>
                  <a:lnTo>
                    <a:pt x="885" y="502"/>
                  </a:lnTo>
                  <a:lnTo>
                    <a:pt x="867" y="463"/>
                  </a:lnTo>
                  <a:lnTo>
                    <a:pt x="843" y="429"/>
                  </a:lnTo>
                  <a:lnTo>
                    <a:pt x="816" y="398"/>
                  </a:lnTo>
                  <a:lnTo>
                    <a:pt x="784" y="370"/>
                  </a:lnTo>
                  <a:lnTo>
                    <a:pt x="749" y="349"/>
                  </a:lnTo>
                  <a:lnTo>
                    <a:pt x="711" y="332"/>
                  </a:lnTo>
                  <a:lnTo>
                    <a:pt x="671" y="321"/>
                  </a:lnTo>
                  <a:lnTo>
                    <a:pt x="631" y="315"/>
                  </a:lnTo>
                  <a:close/>
                  <a:moveTo>
                    <a:pt x="553" y="0"/>
                  </a:moveTo>
                  <a:lnTo>
                    <a:pt x="668" y="0"/>
                  </a:lnTo>
                  <a:lnTo>
                    <a:pt x="683" y="3"/>
                  </a:lnTo>
                  <a:lnTo>
                    <a:pt x="696" y="10"/>
                  </a:lnTo>
                  <a:lnTo>
                    <a:pt x="706" y="22"/>
                  </a:lnTo>
                  <a:lnTo>
                    <a:pt x="711" y="36"/>
                  </a:lnTo>
                  <a:lnTo>
                    <a:pt x="730" y="149"/>
                  </a:lnTo>
                  <a:lnTo>
                    <a:pt x="773" y="162"/>
                  </a:lnTo>
                  <a:lnTo>
                    <a:pt x="815" y="180"/>
                  </a:lnTo>
                  <a:lnTo>
                    <a:pt x="855" y="201"/>
                  </a:lnTo>
                  <a:lnTo>
                    <a:pt x="949" y="134"/>
                  </a:lnTo>
                  <a:lnTo>
                    <a:pt x="963" y="128"/>
                  </a:lnTo>
                  <a:lnTo>
                    <a:pt x="978" y="126"/>
                  </a:lnTo>
                  <a:lnTo>
                    <a:pt x="992" y="130"/>
                  </a:lnTo>
                  <a:lnTo>
                    <a:pt x="1005" y="139"/>
                  </a:lnTo>
                  <a:lnTo>
                    <a:pt x="1085" y="219"/>
                  </a:lnTo>
                  <a:lnTo>
                    <a:pt x="1093" y="232"/>
                  </a:lnTo>
                  <a:lnTo>
                    <a:pt x="1097" y="247"/>
                  </a:lnTo>
                  <a:lnTo>
                    <a:pt x="1096" y="261"/>
                  </a:lnTo>
                  <a:lnTo>
                    <a:pt x="1090" y="275"/>
                  </a:lnTo>
                  <a:lnTo>
                    <a:pt x="1022" y="369"/>
                  </a:lnTo>
                  <a:lnTo>
                    <a:pt x="1043" y="409"/>
                  </a:lnTo>
                  <a:lnTo>
                    <a:pt x="1060" y="450"/>
                  </a:lnTo>
                  <a:lnTo>
                    <a:pt x="1072" y="493"/>
                  </a:lnTo>
                  <a:lnTo>
                    <a:pt x="1186" y="511"/>
                  </a:lnTo>
                  <a:lnTo>
                    <a:pt x="1200" y="518"/>
                  </a:lnTo>
                  <a:lnTo>
                    <a:pt x="1212" y="526"/>
                  </a:lnTo>
                  <a:lnTo>
                    <a:pt x="1220" y="540"/>
                  </a:lnTo>
                  <a:lnTo>
                    <a:pt x="1223" y="555"/>
                  </a:lnTo>
                  <a:lnTo>
                    <a:pt x="1223" y="670"/>
                  </a:lnTo>
                  <a:lnTo>
                    <a:pt x="1221" y="686"/>
                  </a:lnTo>
                  <a:lnTo>
                    <a:pt x="1213" y="698"/>
                  </a:lnTo>
                  <a:lnTo>
                    <a:pt x="1201" y="708"/>
                  </a:lnTo>
                  <a:lnTo>
                    <a:pt x="1186" y="713"/>
                  </a:lnTo>
                  <a:lnTo>
                    <a:pt x="1072" y="732"/>
                  </a:lnTo>
                  <a:lnTo>
                    <a:pt x="1059" y="774"/>
                  </a:lnTo>
                  <a:lnTo>
                    <a:pt x="1041" y="815"/>
                  </a:lnTo>
                  <a:lnTo>
                    <a:pt x="1020" y="854"/>
                  </a:lnTo>
                  <a:lnTo>
                    <a:pt x="1087" y="948"/>
                  </a:lnTo>
                  <a:lnTo>
                    <a:pt x="1095" y="962"/>
                  </a:lnTo>
                  <a:lnTo>
                    <a:pt x="1096" y="977"/>
                  </a:lnTo>
                  <a:lnTo>
                    <a:pt x="1091" y="992"/>
                  </a:lnTo>
                  <a:lnTo>
                    <a:pt x="1082" y="1004"/>
                  </a:lnTo>
                  <a:lnTo>
                    <a:pt x="1003" y="1085"/>
                  </a:lnTo>
                  <a:lnTo>
                    <a:pt x="989" y="1093"/>
                  </a:lnTo>
                  <a:lnTo>
                    <a:pt x="976" y="1097"/>
                  </a:lnTo>
                  <a:lnTo>
                    <a:pt x="961" y="1096"/>
                  </a:lnTo>
                  <a:lnTo>
                    <a:pt x="946" y="1088"/>
                  </a:lnTo>
                  <a:lnTo>
                    <a:pt x="852" y="1022"/>
                  </a:lnTo>
                  <a:lnTo>
                    <a:pt x="814" y="1043"/>
                  </a:lnTo>
                  <a:lnTo>
                    <a:pt x="772" y="1059"/>
                  </a:lnTo>
                  <a:lnTo>
                    <a:pt x="730" y="1072"/>
                  </a:lnTo>
                  <a:lnTo>
                    <a:pt x="710" y="1185"/>
                  </a:lnTo>
                  <a:lnTo>
                    <a:pt x="705" y="1200"/>
                  </a:lnTo>
                  <a:lnTo>
                    <a:pt x="695" y="1212"/>
                  </a:lnTo>
                  <a:lnTo>
                    <a:pt x="681" y="1220"/>
                  </a:lnTo>
                  <a:lnTo>
                    <a:pt x="666" y="1222"/>
                  </a:lnTo>
                  <a:lnTo>
                    <a:pt x="551" y="1222"/>
                  </a:lnTo>
                  <a:lnTo>
                    <a:pt x="537" y="1220"/>
                  </a:lnTo>
                  <a:lnTo>
                    <a:pt x="523" y="1212"/>
                  </a:lnTo>
                  <a:lnTo>
                    <a:pt x="513" y="1200"/>
                  </a:lnTo>
                  <a:lnTo>
                    <a:pt x="508" y="1185"/>
                  </a:lnTo>
                  <a:lnTo>
                    <a:pt x="490" y="1071"/>
                  </a:lnTo>
                  <a:lnTo>
                    <a:pt x="449" y="1059"/>
                  </a:lnTo>
                  <a:lnTo>
                    <a:pt x="408" y="1041"/>
                  </a:lnTo>
                  <a:lnTo>
                    <a:pt x="370" y="1022"/>
                  </a:lnTo>
                  <a:lnTo>
                    <a:pt x="275" y="1088"/>
                  </a:lnTo>
                  <a:lnTo>
                    <a:pt x="261" y="1095"/>
                  </a:lnTo>
                  <a:lnTo>
                    <a:pt x="246" y="1096"/>
                  </a:lnTo>
                  <a:lnTo>
                    <a:pt x="232" y="1092"/>
                  </a:lnTo>
                  <a:lnTo>
                    <a:pt x="219" y="1083"/>
                  </a:lnTo>
                  <a:lnTo>
                    <a:pt x="139" y="1003"/>
                  </a:lnTo>
                  <a:lnTo>
                    <a:pt x="131" y="991"/>
                  </a:lnTo>
                  <a:lnTo>
                    <a:pt x="127" y="976"/>
                  </a:lnTo>
                  <a:lnTo>
                    <a:pt x="128" y="961"/>
                  </a:lnTo>
                  <a:lnTo>
                    <a:pt x="134" y="947"/>
                  </a:lnTo>
                  <a:lnTo>
                    <a:pt x="201" y="853"/>
                  </a:lnTo>
                  <a:lnTo>
                    <a:pt x="181" y="815"/>
                  </a:lnTo>
                  <a:lnTo>
                    <a:pt x="164" y="774"/>
                  </a:lnTo>
                  <a:lnTo>
                    <a:pt x="151" y="731"/>
                  </a:lnTo>
                  <a:lnTo>
                    <a:pt x="35" y="711"/>
                  </a:lnTo>
                  <a:lnTo>
                    <a:pt x="21" y="706"/>
                  </a:lnTo>
                  <a:lnTo>
                    <a:pt x="9" y="696"/>
                  </a:lnTo>
                  <a:lnTo>
                    <a:pt x="2" y="682"/>
                  </a:lnTo>
                  <a:lnTo>
                    <a:pt x="0" y="667"/>
                  </a:lnTo>
                  <a:lnTo>
                    <a:pt x="0" y="552"/>
                  </a:lnTo>
                  <a:lnTo>
                    <a:pt x="2" y="537"/>
                  </a:lnTo>
                  <a:lnTo>
                    <a:pt x="9" y="524"/>
                  </a:lnTo>
                  <a:lnTo>
                    <a:pt x="22" y="514"/>
                  </a:lnTo>
                  <a:lnTo>
                    <a:pt x="35" y="509"/>
                  </a:lnTo>
                  <a:lnTo>
                    <a:pt x="149" y="493"/>
                  </a:lnTo>
                  <a:lnTo>
                    <a:pt x="163" y="450"/>
                  </a:lnTo>
                  <a:lnTo>
                    <a:pt x="179" y="409"/>
                  </a:lnTo>
                  <a:lnTo>
                    <a:pt x="200" y="370"/>
                  </a:lnTo>
                  <a:lnTo>
                    <a:pt x="133" y="275"/>
                  </a:lnTo>
                  <a:lnTo>
                    <a:pt x="127" y="261"/>
                  </a:lnTo>
                  <a:lnTo>
                    <a:pt x="126" y="247"/>
                  </a:lnTo>
                  <a:lnTo>
                    <a:pt x="129" y="232"/>
                  </a:lnTo>
                  <a:lnTo>
                    <a:pt x="138" y="219"/>
                  </a:lnTo>
                  <a:lnTo>
                    <a:pt x="219" y="139"/>
                  </a:lnTo>
                  <a:lnTo>
                    <a:pt x="231" y="130"/>
                  </a:lnTo>
                  <a:lnTo>
                    <a:pt x="246" y="126"/>
                  </a:lnTo>
                  <a:lnTo>
                    <a:pt x="261" y="128"/>
                  </a:lnTo>
                  <a:lnTo>
                    <a:pt x="274" y="135"/>
                  </a:lnTo>
                  <a:lnTo>
                    <a:pt x="367" y="202"/>
                  </a:lnTo>
                  <a:lnTo>
                    <a:pt x="405" y="182"/>
                  </a:lnTo>
                  <a:lnTo>
                    <a:pt x="446" y="165"/>
                  </a:lnTo>
                  <a:lnTo>
                    <a:pt x="490" y="151"/>
                  </a:lnTo>
                  <a:lnTo>
                    <a:pt x="509" y="36"/>
                  </a:lnTo>
                  <a:lnTo>
                    <a:pt x="514" y="21"/>
                  </a:lnTo>
                  <a:lnTo>
                    <a:pt x="524" y="10"/>
                  </a:lnTo>
                  <a:lnTo>
                    <a:pt x="538" y="3"/>
                  </a:lnTo>
                  <a:lnTo>
                    <a:pt x="55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7" name="Google Shape;11117;p24"/>
            <p:cNvSpPr/>
            <p:nvPr/>
          </p:nvSpPr>
          <p:spPr>
            <a:xfrm>
              <a:off x="3025" y="2357"/>
              <a:ext cx="532" cy="287"/>
            </a:xfrm>
            <a:custGeom>
              <a:rect b="b" l="l" r="r" t="t"/>
              <a:pathLst>
                <a:path extrusionOk="0" h="864" w="1601">
                  <a:moveTo>
                    <a:pt x="543" y="0"/>
                  </a:moveTo>
                  <a:lnTo>
                    <a:pt x="678" y="424"/>
                  </a:lnTo>
                  <a:lnTo>
                    <a:pt x="703" y="505"/>
                  </a:lnTo>
                  <a:lnTo>
                    <a:pt x="703" y="504"/>
                  </a:lnTo>
                  <a:lnTo>
                    <a:pt x="725" y="572"/>
                  </a:lnTo>
                  <a:lnTo>
                    <a:pt x="796" y="370"/>
                  </a:lnTo>
                  <a:lnTo>
                    <a:pt x="772" y="335"/>
                  </a:lnTo>
                  <a:lnTo>
                    <a:pt x="753" y="304"/>
                  </a:lnTo>
                  <a:lnTo>
                    <a:pt x="741" y="277"/>
                  </a:lnTo>
                  <a:lnTo>
                    <a:pt x="732" y="252"/>
                  </a:lnTo>
                  <a:lnTo>
                    <a:pt x="728" y="230"/>
                  </a:lnTo>
                  <a:lnTo>
                    <a:pt x="726" y="211"/>
                  </a:lnTo>
                  <a:lnTo>
                    <a:pt x="729" y="195"/>
                  </a:lnTo>
                  <a:lnTo>
                    <a:pt x="734" y="180"/>
                  </a:lnTo>
                  <a:lnTo>
                    <a:pt x="740" y="169"/>
                  </a:lnTo>
                  <a:lnTo>
                    <a:pt x="749" y="159"/>
                  </a:lnTo>
                  <a:lnTo>
                    <a:pt x="760" y="151"/>
                  </a:lnTo>
                  <a:lnTo>
                    <a:pt x="771" y="145"/>
                  </a:lnTo>
                  <a:lnTo>
                    <a:pt x="782" y="140"/>
                  </a:lnTo>
                  <a:lnTo>
                    <a:pt x="794" y="136"/>
                  </a:lnTo>
                  <a:lnTo>
                    <a:pt x="805" y="133"/>
                  </a:lnTo>
                  <a:lnTo>
                    <a:pt x="817" y="132"/>
                  </a:lnTo>
                  <a:lnTo>
                    <a:pt x="825" y="131"/>
                  </a:lnTo>
                  <a:lnTo>
                    <a:pt x="833" y="130"/>
                  </a:lnTo>
                  <a:lnTo>
                    <a:pt x="839" y="130"/>
                  </a:lnTo>
                  <a:lnTo>
                    <a:pt x="843" y="130"/>
                  </a:lnTo>
                  <a:lnTo>
                    <a:pt x="845" y="130"/>
                  </a:lnTo>
                  <a:lnTo>
                    <a:pt x="851" y="130"/>
                  </a:lnTo>
                  <a:lnTo>
                    <a:pt x="859" y="131"/>
                  </a:lnTo>
                  <a:lnTo>
                    <a:pt x="869" y="132"/>
                  </a:lnTo>
                  <a:lnTo>
                    <a:pt x="878" y="133"/>
                  </a:lnTo>
                  <a:lnTo>
                    <a:pt x="890" y="136"/>
                  </a:lnTo>
                  <a:lnTo>
                    <a:pt x="902" y="140"/>
                  </a:lnTo>
                  <a:lnTo>
                    <a:pt x="913" y="145"/>
                  </a:lnTo>
                  <a:lnTo>
                    <a:pt x="924" y="151"/>
                  </a:lnTo>
                  <a:lnTo>
                    <a:pt x="935" y="159"/>
                  </a:lnTo>
                  <a:lnTo>
                    <a:pt x="944" y="169"/>
                  </a:lnTo>
                  <a:lnTo>
                    <a:pt x="951" y="180"/>
                  </a:lnTo>
                  <a:lnTo>
                    <a:pt x="955" y="195"/>
                  </a:lnTo>
                  <a:lnTo>
                    <a:pt x="958" y="211"/>
                  </a:lnTo>
                  <a:lnTo>
                    <a:pt x="956" y="230"/>
                  </a:lnTo>
                  <a:lnTo>
                    <a:pt x="951" y="252"/>
                  </a:lnTo>
                  <a:lnTo>
                    <a:pt x="943" y="277"/>
                  </a:lnTo>
                  <a:lnTo>
                    <a:pt x="930" y="304"/>
                  </a:lnTo>
                  <a:lnTo>
                    <a:pt x="912" y="335"/>
                  </a:lnTo>
                  <a:lnTo>
                    <a:pt x="888" y="370"/>
                  </a:lnTo>
                  <a:lnTo>
                    <a:pt x="960" y="572"/>
                  </a:lnTo>
                  <a:lnTo>
                    <a:pt x="981" y="504"/>
                  </a:lnTo>
                  <a:lnTo>
                    <a:pt x="981" y="505"/>
                  </a:lnTo>
                  <a:lnTo>
                    <a:pt x="1006" y="424"/>
                  </a:lnTo>
                  <a:lnTo>
                    <a:pt x="1141" y="0"/>
                  </a:lnTo>
                  <a:lnTo>
                    <a:pt x="1143" y="2"/>
                  </a:lnTo>
                  <a:lnTo>
                    <a:pt x="1151" y="7"/>
                  </a:lnTo>
                  <a:lnTo>
                    <a:pt x="1163" y="15"/>
                  </a:lnTo>
                  <a:lnTo>
                    <a:pt x="1179" y="26"/>
                  </a:lnTo>
                  <a:lnTo>
                    <a:pt x="1200" y="38"/>
                  </a:lnTo>
                  <a:lnTo>
                    <a:pt x="1225" y="52"/>
                  </a:lnTo>
                  <a:lnTo>
                    <a:pt x="1252" y="68"/>
                  </a:lnTo>
                  <a:lnTo>
                    <a:pt x="1284" y="84"/>
                  </a:lnTo>
                  <a:lnTo>
                    <a:pt x="1318" y="100"/>
                  </a:lnTo>
                  <a:lnTo>
                    <a:pt x="1355" y="116"/>
                  </a:lnTo>
                  <a:lnTo>
                    <a:pt x="1394" y="133"/>
                  </a:lnTo>
                  <a:lnTo>
                    <a:pt x="1435" y="148"/>
                  </a:lnTo>
                  <a:lnTo>
                    <a:pt x="1479" y="162"/>
                  </a:lnTo>
                  <a:lnTo>
                    <a:pt x="1523" y="175"/>
                  </a:lnTo>
                  <a:lnTo>
                    <a:pt x="1553" y="184"/>
                  </a:lnTo>
                  <a:lnTo>
                    <a:pt x="1579" y="198"/>
                  </a:lnTo>
                  <a:lnTo>
                    <a:pt x="1601" y="214"/>
                  </a:lnTo>
                  <a:lnTo>
                    <a:pt x="1574" y="230"/>
                  </a:lnTo>
                  <a:lnTo>
                    <a:pt x="1542" y="249"/>
                  </a:lnTo>
                  <a:lnTo>
                    <a:pt x="1503" y="268"/>
                  </a:lnTo>
                  <a:lnTo>
                    <a:pt x="1461" y="288"/>
                  </a:lnTo>
                  <a:lnTo>
                    <a:pt x="1415" y="309"/>
                  </a:lnTo>
                  <a:lnTo>
                    <a:pt x="1366" y="328"/>
                  </a:lnTo>
                  <a:lnTo>
                    <a:pt x="1314" y="346"/>
                  </a:lnTo>
                  <a:lnTo>
                    <a:pt x="1261" y="362"/>
                  </a:lnTo>
                  <a:lnTo>
                    <a:pt x="1217" y="376"/>
                  </a:lnTo>
                  <a:lnTo>
                    <a:pt x="1177" y="395"/>
                  </a:lnTo>
                  <a:lnTo>
                    <a:pt x="1141" y="419"/>
                  </a:lnTo>
                  <a:lnTo>
                    <a:pt x="1109" y="448"/>
                  </a:lnTo>
                  <a:lnTo>
                    <a:pt x="1080" y="481"/>
                  </a:lnTo>
                  <a:lnTo>
                    <a:pt x="1055" y="520"/>
                  </a:lnTo>
                  <a:lnTo>
                    <a:pt x="1036" y="562"/>
                  </a:lnTo>
                  <a:lnTo>
                    <a:pt x="1020" y="608"/>
                  </a:lnTo>
                  <a:lnTo>
                    <a:pt x="1007" y="657"/>
                  </a:lnTo>
                  <a:lnTo>
                    <a:pt x="1001" y="710"/>
                  </a:lnTo>
                  <a:lnTo>
                    <a:pt x="998" y="766"/>
                  </a:lnTo>
                  <a:lnTo>
                    <a:pt x="1001" y="827"/>
                  </a:lnTo>
                  <a:lnTo>
                    <a:pt x="1001" y="833"/>
                  </a:lnTo>
                  <a:lnTo>
                    <a:pt x="1001" y="843"/>
                  </a:lnTo>
                  <a:lnTo>
                    <a:pt x="1003" y="858"/>
                  </a:lnTo>
                  <a:lnTo>
                    <a:pt x="924" y="863"/>
                  </a:lnTo>
                  <a:lnTo>
                    <a:pt x="843" y="864"/>
                  </a:lnTo>
                  <a:lnTo>
                    <a:pt x="758" y="863"/>
                  </a:lnTo>
                  <a:lnTo>
                    <a:pt x="679" y="856"/>
                  </a:lnTo>
                  <a:lnTo>
                    <a:pt x="603" y="849"/>
                  </a:lnTo>
                  <a:lnTo>
                    <a:pt x="531" y="839"/>
                  </a:lnTo>
                  <a:lnTo>
                    <a:pt x="464" y="825"/>
                  </a:lnTo>
                  <a:lnTo>
                    <a:pt x="400" y="812"/>
                  </a:lnTo>
                  <a:lnTo>
                    <a:pt x="341" y="797"/>
                  </a:lnTo>
                  <a:lnTo>
                    <a:pt x="287" y="781"/>
                  </a:lnTo>
                  <a:lnTo>
                    <a:pt x="238" y="764"/>
                  </a:lnTo>
                  <a:lnTo>
                    <a:pt x="193" y="747"/>
                  </a:lnTo>
                  <a:lnTo>
                    <a:pt x="153" y="731"/>
                  </a:lnTo>
                  <a:lnTo>
                    <a:pt x="119" y="715"/>
                  </a:lnTo>
                  <a:lnTo>
                    <a:pt x="89" y="702"/>
                  </a:lnTo>
                  <a:lnTo>
                    <a:pt x="64" y="689"/>
                  </a:lnTo>
                  <a:lnTo>
                    <a:pt x="45" y="678"/>
                  </a:lnTo>
                  <a:lnTo>
                    <a:pt x="31" y="671"/>
                  </a:lnTo>
                  <a:lnTo>
                    <a:pt x="22" y="666"/>
                  </a:lnTo>
                  <a:lnTo>
                    <a:pt x="20" y="663"/>
                  </a:lnTo>
                  <a:lnTo>
                    <a:pt x="16" y="643"/>
                  </a:lnTo>
                  <a:lnTo>
                    <a:pt x="14" y="620"/>
                  </a:lnTo>
                  <a:lnTo>
                    <a:pt x="11" y="594"/>
                  </a:lnTo>
                  <a:lnTo>
                    <a:pt x="9" y="568"/>
                  </a:lnTo>
                  <a:lnTo>
                    <a:pt x="6" y="543"/>
                  </a:lnTo>
                  <a:lnTo>
                    <a:pt x="4" y="521"/>
                  </a:lnTo>
                  <a:lnTo>
                    <a:pt x="2" y="504"/>
                  </a:lnTo>
                  <a:lnTo>
                    <a:pt x="1" y="492"/>
                  </a:lnTo>
                  <a:lnTo>
                    <a:pt x="1" y="487"/>
                  </a:lnTo>
                  <a:lnTo>
                    <a:pt x="0" y="466"/>
                  </a:lnTo>
                  <a:lnTo>
                    <a:pt x="0" y="444"/>
                  </a:lnTo>
                  <a:lnTo>
                    <a:pt x="1" y="419"/>
                  </a:lnTo>
                  <a:lnTo>
                    <a:pt x="2" y="393"/>
                  </a:lnTo>
                  <a:lnTo>
                    <a:pt x="6" y="366"/>
                  </a:lnTo>
                  <a:lnTo>
                    <a:pt x="12" y="339"/>
                  </a:lnTo>
                  <a:lnTo>
                    <a:pt x="20" y="313"/>
                  </a:lnTo>
                  <a:lnTo>
                    <a:pt x="30" y="287"/>
                  </a:lnTo>
                  <a:lnTo>
                    <a:pt x="43" y="262"/>
                  </a:lnTo>
                  <a:lnTo>
                    <a:pt x="59" y="239"/>
                  </a:lnTo>
                  <a:lnTo>
                    <a:pt x="78" y="218"/>
                  </a:lnTo>
                  <a:lnTo>
                    <a:pt x="101" y="200"/>
                  </a:lnTo>
                  <a:lnTo>
                    <a:pt x="129" y="185"/>
                  </a:lnTo>
                  <a:lnTo>
                    <a:pt x="161" y="175"/>
                  </a:lnTo>
                  <a:lnTo>
                    <a:pt x="205" y="162"/>
                  </a:lnTo>
                  <a:lnTo>
                    <a:pt x="249" y="148"/>
                  </a:lnTo>
                  <a:lnTo>
                    <a:pt x="290" y="133"/>
                  </a:lnTo>
                  <a:lnTo>
                    <a:pt x="329" y="116"/>
                  </a:lnTo>
                  <a:lnTo>
                    <a:pt x="366" y="100"/>
                  </a:lnTo>
                  <a:lnTo>
                    <a:pt x="400" y="84"/>
                  </a:lnTo>
                  <a:lnTo>
                    <a:pt x="432" y="68"/>
                  </a:lnTo>
                  <a:lnTo>
                    <a:pt x="459" y="52"/>
                  </a:lnTo>
                  <a:lnTo>
                    <a:pt x="484" y="38"/>
                  </a:lnTo>
                  <a:lnTo>
                    <a:pt x="505" y="26"/>
                  </a:lnTo>
                  <a:lnTo>
                    <a:pt x="521" y="15"/>
                  </a:lnTo>
                  <a:lnTo>
                    <a:pt x="533" y="7"/>
                  </a:lnTo>
                  <a:lnTo>
                    <a:pt x="541" y="2"/>
                  </a:lnTo>
                  <a:lnTo>
                    <a:pt x="54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18" name="Google Shape;11118;p24"/>
            <p:cNvSpPr/>
            <p:nvPr/>
          </p:nvSpPr>
          <p:spPr>
            <a:xfrm>
              <a:off x="3396" y="2451"/>
              <a:ext cx="615" cy="295"/>
            </a:xfrm>
            <a:custGeom>
              <a:rect b="b" l="l" r="r" t="t"/>
              <a:pathLst>
                <a:path extrusionOk="0" h="888" w="1850">
                  <a:moveTo>
                    <a:pt x="597" y="0"/>
                  </a:moveTo>
                  <a:lnTo>
                    <a:pt x="744" y="466"/>
                  </a:lnTo>
                  <a:lnTo>
                    <a:pt x="771" y="554"/>
                  </a:lnTo>
                  <a:lnTo>
                    <a:pt x="771" y="552"/>
                  </a:lnTo>
                  <a:lnTo>
                    <a:pt x="796" y="627"/>
                  </a:lnTo>
                  <a:lnTo>
                    <a:pt x="874" y="406"/>
                  </a:lnTo>
                  <a:lnTo>
                    <a:pt x="849" y="370"/>
                  </a:lnTo>
                  <a:lnTo>
                    <a:pt x="829" y="337"/>
                  </a:lnTo>
                  <a:lnTo>
                    <a:pt x="816" y="308"/>
                  </a:lnTo>
                  <a:lnTo>
                    <a:pt x="806" y="281"/>
                  </a:lnTo>
                  <a:lnTo>
                    <a:pt x="801" y="258"/>
                  </a:lnTo>
                  <a:lnTo>
                    <a:pt x="798" y="238"/>
                  </a:lnTo>
                  <a:lnTo>
                    <a:pt x="800" y="219"/>
                  </a:lnTo>
                  <a:lnTo>
                    <a:pt x="803" y="204"/>
                  </a:lnTo>
                  <a:lnTo>
                    <a:pt x="809" y="191"/>
                  </a:lnTo>
                  <a:lnTo>
                    <a:pt x="818" y="180"/>
                  </a:lnTo>
                  <a:lnTo>
                    <a:pt x="828" y="170"/>
                  </a:lnTo>
                  <a:lnTo>
                    <a:pt x="839" y="162"/>
                  </a:lnTo>
                  <a:lnTo>
                    <a:pt x="852" y="156"/>
                  </a:lnTo>
                  <a:lnTo>
                    <a:pt x="864" y="152"/>
                  </a:lnTo>
                  <a:lnTo>
                    <a:pt x="876" y="149"/>
                  </a:lnTo>
                  <a:lnTo>
                    <a:pt x="887" y="146"/>
                  </a:lnTo>
                  <a:lnTo>
                    <a:pt x="899" y="145"/>
                  </a:lnTo>
                  <a:lnTo>
                    <a:pt x="908" y="144"/>
                  </a:lnTo>
                  <a:lnTo>
                    <a:pt x="916" y="143"/>
                  </a:lnTo>
                  <a:lnTo>
                    <a:pt x="922" y="143"/>
                  </a:lnTo>
                  <a:lnTo>
                    <a:pt x="925" y="143"/>
                  </a:lnTo>
                  <a:lnTo>
                    <a:pt x="928" y="143"/>
                  </a:lnTo>
                  <a:lnTo>
                    <a:pt x="934" y="144"/>
                  </a:lnTo>
                  <a:lnTo>
                    <a:pt x="942" y="144"/>
                  </a:lnTo>
                  <a:lnTo>
                    <a:pt x="952" y="145"/>
                  </a:lnTo>
                  <a:lnTo>
                    <a:pt x="963" y="146"/>
                  </a:lnTo>
                  <a:lnTo>
                    <a:pt x="974" y="149"/>
                  </a:lnTo>
                  <a:lnTo>
                    <a:pt x="986" y="152"/>
                  </a:lnTo>
                  <a:lnTo>
                    <a:pt x="999" y="157"/>
                  </a:lnTo>
                  <a:lnTo>
                    <a:pt x="1011" y="162"/>
                  </a:lnTo>
                  <a:lnTo>
                    <a:pt x="1022" y="171"/>
                  </a:lnTo>
                  <a:lnTo>
                    <a:pt x="1032" y="180"/>
                  </a:lnTo>
                  <a:lnTo>
                    <a:pt x="1041" y="191"/>
                  </a:lnTo>
                  <a:lnTo>
                    <a:pt x="1047" y="204"/>
                  </a:lnTo>
                  <a:lnTo>
                    <a:pt x="1051" y="221"/>
                  </a:lnTo>
                  <a:lnTo>
                    <a:pt x="1052" y="238"/>
                  </a:lnTo>
                  <a:lnTo>
                    <a:pt x="1050" y="259"/>
                  </a:lnTo>
                  <a:lnTo>
                    <a:pt x="1045" y="281"/>
                  </a:lnTo>
                  <a:lnTo>
                    <a:pt x="1035" y="308"/>
                  </a:lnTo>
                  <a:lnTo>
                    <a:pt x="1020" y="337"/>
                  </a:lnTo>
                  <a:lnTo>
                    <a:pt x="1001" y="370"/>
                  </a:lnTo>
                  <a:lnTo>
                    <a:pt x="977" y="406"/>
                  </a:lnTo>
                  <a:lnTo>
                    <a:pt x="1054" y="627"/>
                  </a:lnTo>
                  <a:lnTo>
                    <a:pt x="1078" y="552"/>
                  </a:lnTo>
                  <a:lnTo>
                    <a:pt x="1079" y="554"/>
                  </a:lnTo>
                  <a:lnTo>
                    <a:pt x="1106" y="466"/>
                  </a:lnTo>
                  <a:lnTo>
                    <a:pt x="1254" y="0"/>
                  </a:lnTo>
                  <a:lnTo>
                    <a:pt x="1256" y="3"/>
                  </a:lnTo>
                  <a:lnTo>
                    <a:pt x="1265" y="8"/>
                  </a:lnTo>
                  <a:lnTo>
                    <a:pt x="1278" y="16"/>
                  </a:lnTo>
                  <a:lnTo>
                    <a:pt x="1296" y="29"/>
                  </a:lnTo>
                  <a:lnTo>
                    <a:pt x="1319" y="42"/>
                  </a:lnTo>
                  <a:lnTo>
                    <a:pt x="1346" y="57"/>
                  </a:lnTo>
                  <a:lnTo>
                    <a:pt x="1377" y="74"/>
                  </a:lnTo>
                  <a:lnTo>
                    <a:pt x="1411" y="92"/>
                  </a:lnTo>
                  <a:lnTo>
                    <a:pt x="1449" y="110"/>
                  </a:lnTo>
                  <a:lnTo>
                    <a:pt x="1489" y="128"/>
                  </a:lnTo>
                  <a:lnTo>
                    <a:pt x="1532" y="146"/>
                  </a:lnTo>
                  <a:lnTo>
                    <a:pt x="1578" y="162"/>
                  </a:lnTo>
                  <a:lnTo>
                    <a:pt x="1625" y="178"/>
                  </a:lnTo>
                  <a:lnTo>
                    <a:pt x="1674" y="192"/>
                  </a:lnTo>
                  <a:lnTo>
                    <a:pt x="1709" y="204"/>
                  </a:lnTo>
                  <a:lnTo>
                    <a:pt x="1739" y="219"/>
                  </a:lnTo>
                  <a:lnTo>
                    <a:pt x="1765" y="239"/>
                  </a:lnTo>
                  <a:lnTo>
                    <a:pt x="1786" y="263"/>
                  </a:lnTo>
                  <a:lnTo>
                    <a:pt x="1803" y="287"/>
                  </a:lnTo>
                  <a:lnTo>
                    <a:pt x="1818" y="315"/>
                  </a:lnTo>
                  <a:lnTo>
                    <a:pt x="1829" y="343"/>
                  </a:lnTo>
                  <a:lnTo>
                    <a:pt x="1838" y="373"/>
                  </a:lnTo>
                  <a:lnTo>
                    <a:pt x="1844" y="403"/>
                  </a:lnTo>
                  <a:lnTo>
                    <a:pt x="1848" y="432"/>
                  </a:lnTo>
                  <a:lnTo>
                    <a:pt x="1849" y="461"/>
                  </a:lnTo>
                  <a:lnTo>
                    <a:pt x="1850" y="488"/>
                  </a:lnTo>
                  <a:lnTo>
                    <a:pt x="1850" y="514"/>
                  </a:lnTo>
                  <a:lnTo>
                    <a:pt x="1849" y="536"/>
                  </a:lnTo>
                  <a:lnTo>
                    <a:pt x="1848" y="540"/>
                  </a:lnTo>
                  <a:lnTo>
                    <a:pt x="1848" y="551"/>
                  </a:lnTo>
                  <a:lnTo>
                    <a:pt x="1846" y="567"/>
                  </a:lnTo>
                  <a:lnTo>
                    <a:pt x="1844" y="587"/>
                  </a:lnTo>
                  <a:lnTo>
                    <a:pt x="1841" y="611"/>
                  </a:lnTo>
                  <a:lnTo>
                    <a:pt x="1840" y="637"/>
                  </a:lnTo>
                  <a:lnTo>
                    <a:pt x="1836" y="663"/>
                  </a:lnTo>
                  <a:lnTo>
                    <a:pt x="1834" y="687"/>
                  </a:lnTo>
                  <a:lnTo>
                    <a:pt x="1831" y="710"/>
                  </a:lnTo>
                  <a:lnTo>
                    <a:pt x="1828" y="729"/>
                  </a:lnTo>
                  <a:lnTo>
                    <a:pt x="1825" y="732"/>
                  </a:lnTo>
                  <a:lnTo>
                    <a:pt x="1817" y="737"/>
                  </a:lnTo>
                  <a:lnTo>
                    <a:pt x="1802" y="745"/>
                  </a:lnTo>
                  <a:lnTo>
                    <a:pt x="1782" y="757"/>
                  </a:lnTo>
                  <a:lnTo>
                    <a:pt x="1756" y="769"/>
                  </a:lnTo>
                  <a:lnTo>
                    <a:pt x="1725" y="784"/>
                  </a:lnTo>
                  <a:lnTo>
                    <a:pt x="1688" y="801"/>
                  </a:lnTo>
                  <a:lnTo>
                    <a:pt x="1647" y="817"/>
                  </a:lnTo>
                  <a:lnTo>
                    <a:pt x="1600" y="836"/>
                  </a:lnTo>
                  <a:lnTo>
                    <a:pt x="1548" y="853"/>
                  </a:lnTo>
                  <a:lnTo>
                    <a:pt x="1491" y="871"/>
                  </a:lnTo>
                  <a:lnTo>
                    <a:pt x="1429" y="888"/>
                  </a:lnTo>
                  <a:lnTo>
                    <a:pt x="1402" y="859"/>
                  </a:lnTo>
                  <a:lnTo>
                    <a:pt x="1377" y="838"/>
                  </a:lnTo>
                  <a:lnTo>
                    <a:pt x="1350" y="823"/>
                  </a:lnTo>
                  <a:lnTo>
                    <a:pt x="1320" y="815"/>
                  </a:lnTo>
                  <a:lnTo>
                    <a:pt x="1288" y="811"/>
                  </a:lnTo>
                  <a:lnTo>
                    <a:pt x="1256" y="815"/>
                  </a:lnTo>
                  <a:lnTo>
                    <a:pt x="1224" y="825"/>
                  </a:lnTo>
                  <a:lnTo>
                    <a:pt x="1196" y="841"/>
                  </a:lnTo>
                  <a:lnTo>
                    <a:pt x="1160" y="867"/>
                  </a:lnTo>
                  <a:lnTo>
                    <a:pt x="1146" y="862"/>
                  </a:lnTo>
                  <a:lnTo>
                    <a:pt x="1140" y="819"/>
                  </a:lnTo>
                  <a:lnTo>
                    <a:pt x="1131" y="786"/>
                  </a:lnTo>
                  <a:lnTo>
                    <a:pt x="1118" y="758"/>
                  </a:lnTo>
                  <a:lnTo>
                    <a:pt x="1098" y="733"/>
                  </a:lnTo>
                  <a:lnTo>
                    <a:pt x="1073" y="712"/>
                  </a:lnTo>
                  <a:lnTo>
                    <a:pt x="1046" y="697"/>
                  </a:lnTo>
                  <a:lnTo>
                    <a:pt x="1015" y="687"/>
                  </a:lnTo>
                  <a:lnTo>
                    <a:pt x="983" y="684"/>
                  </a:lnTo>
                  <a:lnTo>
                    <a:pt x="868" y="684"/>
                  </a:lnTo>
                  <a:lnTo>
                    <a:pt x="834" y="686"/>
                  </a:lnTo>
                  <a:lnTo>
                    <a:pt x="805" y="696"/>
                  </a:lnTo>
                  <a:lnTo>
                    <a:pt x="776" y="712"/>
                  </a:lnTo>
                  <a:lnTo>
                    <a:pt x="753" y="732"/>
                  </a:lnTo>
                  <a:lnTo>
                    <a:pt x="733" y="757"/>
                  </a:lnTo>
                  <a:lnTo>
                    <a:pt x="718" y="785"/>
                  </a:lnTo>
                  <a:lnTo>
                    <a:pt x="709" y="817"/>
                  </a:lnTo>
                  <a:lnTo>
                    <a:pt x="701" y="863"/>
                  </a:lnTo>
                  <a:lnTo>
                    <a:pt x="697" y="864"/>
                  </a:lnTo>
                  <a:lnTo>
                    <a:pt x="692" y="866"/>
                  </a:lnTo>
                  <a:lnTo>
                    <a:pt x="657" y="840"/>
                  </a:lnTo>
                  <a:lnTo>
                    <a:pt x="656" y="840"/>
                  </a:lnTo>
                  <a:lnTo>
                    <a:pt x="634" y="826"/>
                  </a:lnTo>
                  <a:lnTo>
                    <a:pt x="612" y="817"/>
                  </a:lnTo>
                  <a:lnTo>
                    <a:pt x="587" y="811"/>
                  </a:lnTo>
                  <a:lnTo>
                    <a:pt x="562" y="809"/>
                  </a:lnTo>
                  <a:lnTo>
                    <a:pt x="531" y="812"/>
                  </a:lnTo>
                  <a:lnTo>
                    <a:pt x="501" y="821"/>
                  </a:lnTo>
                  <a:lnTo>
                    <a:pt x="474" y="836"/>
                  </a:lnTo>
                  <a:lnTo>
                    <a:pt x="449" y="856"/>
                  </a:lnTo>
                  <a:lnTo>
                    <a:pt x="420" y="885"/>
                  </a:lnTo>
                  <a:lnTo>
                    <a:pt x="358" y="869"/>
                  </a:lnTo>
                  <a:lnTo>
                    <a:pt x="301" y="852"/>
                  </a:lnTo>
                  <a:lnTo>
                    <a:pt x="249" y="833"/>
                  </a:lnTo>
                  <a:lnTo>
                    <a:pt x="203" y="816"/>
                  </a:lnTo>
                  <a:lnTo>
                    <a:pt x="161" y="799"/>
                  </a:lnTo>
                  <a:lnTo>
                    <a:pt x="125" y="783"/>
                  </a:lnTo>
                  <a:lnTo>
                    <a:pt x="94" y="768"/>
                  </a:lnTo>
                  <a:lnTo>
                    <a:pt x="68" y="754"/>
                  </a:lnTo>
                  <a:lnTo>
                    <a:pt x="49" y="744"/>
                  </a:lnTo>
                  <a:lnTo>
                    <a:pt x="34" y="736"/>
                  </a:lnTo>
                  <a:lnTo>
                    <a:pt x="25" y="731"/>
                  </a:lnTo>
                  <a:lnTo>
                    <a:pt x="21" y="728"/>
                  </a:lnTo>
                  <a:lnTo>
                    <a:pt x="19" y="708"/>
                  </a:lnTo>
                  <a:lnTo>
                    <a:pt x="16" y="686"/>
                  </a:lnTo>
                  <a:lnTo>
                    <a:pt x="13" y="660"/>
                  </a:lnTo>
                  <a:lnTo>
                    <a:pt x="10" y="634"/>
                  </a:lnTo>
                  <a:lnTo>
                    <a:pt x="8" y="609"/>
                  </a:lnTo>
                  <a:lnTo>
                    <a:pt x="5" y="586"/>
                  </a:lnTo>
                  <a:lnTo>
                    <a:pt x="4" y="566"/>
                  </a:lnTo>
                  <a:lnTo>
                    <a:pt x="3" y="550"/>
                  </a:lnTo>
                  <a:lnTo>
                    <a:pt x="2" y="539"/>
                  </a:lnTo>
                  <a:lnTo>
                    <a:pt x="2" y="535"/>
                  </a:lnTo>
                  <a:lnTo>
                    <a:pt x="0" y="513"/>
                  </a:lnTo>
                  <a:lnTo>
                    <a:pt x="0" y="487"/>
                  </a:lnTo>
                  <a:lnTo>
                    <a:pt x="0" y="459"/>
                  </a:lnTo>
                  <a:lnTo>
                    <a:pt x="3" y="431"/>
                  </a:lnTo>
                  <a:lnTo>
                    <a:pt x="6" y="401"/>
                  </a:lnTo>
                  <a:lnTo>
                    <a:pt x="13" y="373"/>
                  </a:lnTo>
                  <a:lnTo>
                    <a:pt x="21" y="343"/>
                  </a:lnTo>
                  <a:lnTo>
                    <a:pt x="32" y="315"/>
                  </a:lnTo>
                  <a:lnTo>
                    <a:pt x="47" y="287"/>
                  </a:lnTo>
                  <a:lnTo>
                    <a:pt x="65" y="263"/>
                  </a:lnTo>
                  <a:lnTo>
                    <a:pt x="86" y="239"/>
                  </a:lnTo>
                  <a:lnTo>
                    <a:pt x="112" y="219"/>
                  </a:lnTo>
                  <a:lnTo>
                    <a:pt x="141" y="204"/>
                  </a:lnTo>
                  <a:lnTo>
                    <a:pt x="176" y="192"/>
                  </a:lnTo>
                  <a:lnTo>
                    <a:pt x="225" y="178"/>
                  </a:lnTo>
                  <a:lnTo>
                    <a:pt x="273" y="162"/>
                  </a:lnTo>
                  <a:lnTo>
                    <a:pt x="318" y="146"/>
                  </a:lnTo>
                  <a:lnTo>
                    <a:pt x="360" y="128"/>
                  </a:lnTo>
                  <a:lnTo>
                    <a:pt x="401" y="110"/>
                  </a:lnTo>
                  <a:lnTo>
                    <a:pt x="440" y="92"/>
                  </a:lnTo>
                  <a:lnTo>
                    <a:pt x="473" y="74"/>
                  </a:lnTo>
                  <a:lnTo>
                    <a:pt x="504" y="57"/>
                  </a:lnTo>
                  <a:lnTo>
                    <a:pt x="531" y="42"/>
                  </a:lnTo>
                  <a:lnTo>
                    <a:pt x="553" y="29"/>
                  </a:lnTo>
                  <a:lnTo>
                    <a:pt x="572" y="16"/>
                  </a:lnTo>
                  <a:lnTo>
                    <a:pt x="586" y="8"/>
                  </a:lnTo>
                  <a:lnTo>
                    <a:pt x="594" y="3"/>
                  </a:lnTo>
                  <a:lnTo>
                    <a:pt x="59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19" name="Google Shape;11119;p24"/>
          <p:cNvGrpSpPr/>
          <p:nvPr/>
        </p:nvGrpSpPr>
        <p:grpSpPr>
          <a:xfrm>
            <a:off x="9792322" y="5711767"/>
            <a:ext cx="556783" cy="660115"/>
            <a:chOff x="3256" y="1652"/>
            <a:chExt cx="1148" cy="1361"/>
          </a:xfrm>
        </p:grpSpPr>
        <p:sp>
          <p:nvSpPr>
            <p:cNvPr id="11120" name="Google Shape;11120;p24"/>
            <p:cNvSpPr/>
            <p:nvPr/>
          </p:nvSpPr>
          <p:spPr>
            <a:xfrm>
              <a:off x="3527" y="1652"/>
              <a:ext cx="606" cy="807"/>
            </a:xfrm>
            <a:custGeom>
              <a:rect b="b" l="l" r="r" t="t"/>
              <a:pathLst>
                <a:path extrusionOk="0" h="2426" w="1824">
                  <a:moveTo>
                    <a:pt x="918" y="0"/>
                  </a:moveTo>
                  <a:lnTo>
                    <a:pt x="977" y="2"/>
                  </a:lnTo>
                  <a:lnTo>
                    <a:pt x="1033" y="7"/>
                  </a:lnTo>
                  <a:lnTo>
                    <a:pt x="1085" y="15"/>
                  </a:lnTo>
                  <a:lnTo>
                    <a:pt x="1134" y="28"/>
                  </a:lnTo>
                  <a:lnTo>
                    <a:pt x="1180" y="42"/>
                  </a:lnTo>
                  <a:lnTo>
                    <a:pt x="1222" y="58"/>
                  </a:lnTo>
                  <a:lnTo>
                    <a:pt x="1261" y="76"/>
                  </a:lnTo>
                  <a:lnTo>
                    <a:pt x="1297" y="96"/>
                  </a:lnTo>
                  <a:lnTo>
                    <a:pt x="1337" y="121"/>
                  </a:lnTo>
                  <a:lnTo>
                    <a:pt x="1373" y="146"/>
                  </a:lnTo>
                  <a:lnTo>
                    <a:pt x="1404" y="171"/>
                  </a:lnTo>
                  <a:lnTo>
                    <a:pt x="1430" y="194"/>
                  </a:lnTo>
                  <a:lnTo>
                    <a:pt x="1452" y="218"/>
                  </a:lnTo>
                  <a:lnTo>
                    <a:pt x="1471" y="239"/>
                  </a:lnTo>
                  <a:lnTo>
                    <a:pt x="1486" y="258"/>
                  </a:lnTo>
                  <a:lnTo>
                    <a:pt x="1497" y="274"/>
                  </a:lnTo>
                  <a:lnTo>
                    <a:pt x="1506" y="285"/>
                  </a:lnTo>
                  <a:lnTo>
                    <a:pt x="1510" y="293"/>
                  </a:lnTo>
                  <a:lnTo>
                    <a:pt x="1512" y="296"/>
                  </a:lnTo>
                  <a:lnTo>
                    <a:pt x="1514" y="296"/>
                  </a:lnTo>
                  <a:lnTo>
                    <a:pt x="1517" y="296"/>
                  </a:lnTo>
                  <a:lnTo>
                    <a:pt x="1523" y="298"/>
                  </a:lnTo>
                  <a:lnTo>
                    <a:pt x="1532" y="300"/>
                  </a:lnTo>
                  <a:lnTo>
                    <a:pt x="1543" y="303"/>
                  </a:lnTo>
                  <a:lnTo>
                    <a:pt x="1556" y="306"/>
                  </a:lnTo>
                  <a:lnTo>
                    <a:pt x="1570" y="313"/>
                  </a:lnTo>
                  <a:lnTo>
                    <a:pt x="1583" y="320"/>
                  </a:lnTo>
                  <a:lnTo>
                    <a:pt x="1599" y="329"/>
                  </a:lnTo>
                  <a:lnTo>
                    <a:pt x="1616" y="340"/>
                  </a:lnTo>
                  <a:lnTo>
                    <a:pt x="1633" y="354"/>
                  </a:lnTo>
                  <a:lnTo>
                    <a:pt x="1649" y="370"/>
                  </a:lnTo>
                  <a:lnTo>
                    <a:pt x="1667" y="388"/>
                  </a:lnTo>
                  <a:lnTo>
                    <a:pt x="1683" y="409"/>
                  </a:lnTo>
                  <a:lnTo>
                    <a:pt x="1698" y="434"/>
                  </a:lnTo>
                  <a:lnTo>
                    <a:pt x="1713" y="462"/>
                  </a:lnTo>
                  <a:lnTo>
                    <a:pt x="1726" y="493"/>
                  </a:lnTo>
                  <a:lnTo>
                    <a:pt x="1739" y="528"/>
                  </a:lnTo>
                  <a:lnTo>
                    <a:pt x="1750" y="567"/>
                  </a:lnTo>
                  <a:lnTo>
                    <a:pt x="1759" y="610"/>
                  </a:lnTo>
                  <a:lnTo>
                    <a:pt x="1766" y="657"/>
                  </a:lnTo>
                  <a:lnTo>
                    <a:pt x="1770" y="709"/>
                  </a:lnTo>
                  <a:lnTo>
                    <a:pt x="1771" y="765"/>
                  </a:lnTo>
                  <a:lnTo>
                    <a:pt x="1770" y="826"/>
                  </a:lnTo>
                  <a:lnTo>
                    <a:pt x="1766" y="893"/>
                  </a:lnTo>
                  <a:lnTo>
                    <a:pt x="1759" y="965"/>
                  </a:lnTo>
                  <a:lnTo>
                    <a:pt x="1748" y="1042"/>
                  </a:lnTo>
                  <a:lnTo>
                    <a:pt x="1734" y="1099"/>
                  </a:lnTo>
                  <a:lnTo>
                    <a:pt x="1716" y="1157"/>
                  </a:lnTo>
                  <a:lnTo>
                    <a:pt x="1730" y="1157"/>
                  </a:lnTo>
                  <a:lnTo>
                    <a:pt x="1743" y="1157"/>
                  </a:lnTo>
                  <a:lnTo>
                    <a:pt x="1756" y="1159"/>
                  </a:lnTo>
                  <a:lnTo>
                    <a:pt x="1769" y="1164"/>
                  </a:lnTo>
                  <a:lnTo>
                    <a:pt x="1781" y="1170"/>
                  </a:lnTo>
                  <a:lnTo>
                    <a:pt x="1792" y="1180"/>
                  </a:lnTo>
                  <a:lnTo>
                    <a:pt x="1802" y="1191"/>
                  </a:lnTo>
                  <a:lnTo>
                    <a:pt x="1810" y="1206"/>
                  </a:lnTo>
                  <a:lnTo>
                    <a:pt x="1817" y="1225"/>
                  </a:lnTo>
                  <a:lnTo>
                    <a:pt x="1821" y="1247"/>
                  </a:lnTo>
                  <a:lnTo>
                    <a:pt x="1824" y="1272"/>
                  </a:lnTo>
                  <a:lnTo>
                    <a:pt x="1824" y="1302"/>
                  </a:lnTo>
                  <a:lnTo>
                    <a:pt x="1821" y="1337"/>
                  </a:lnTo>
                  <a:lnTo>
                    <a:pt x="1815" y="1377"/>
                  </a:lnTo>
                  <a:lnTo>
                    <a:pt x="1805" y="1420"/>
                  </a:lnTo>
                  <a:lnTo>
                    <a:pt x="1792" y="1470"/>
                  </a:lnTo>
                  <a:lnTo>
                    <a:pt x="1775" y="1527"/>
                  </a:lnTo>
                  <a:lnTo>
                    <a:pt x="1758" y="1575"/>
                  </a:lnTo>
                  <a:lnTo>
                    <a:pt x="1741" y="1617"/>
                  </a:lnTo>
                  <a:lnTo>
                    <a:pt x="1725" y="1650"/>
                  </a:lnTo>
                  <a:lnTo>
                    <a:pt x="1710" y="1677"/>
                  </a:lnTo>
                  <a:lnTo>
                    <a:pt x="1695" y="1699"/>
                  </a:lnTo>
                  <a:lnTo>
                    <a:pt x="1680" y="1715"/>
                  </a:lnTo>
                  <a:lnTo>
                    <a:pt x="1667" y="1725"/>
                  </a:lnTo>
                  <a:lnTo>
                    <a:pt x="1653" y="1732"/>
                  </a:lnTo>
                  <a:lnTo>
                    <a:pt x="1641" y="1735"/>
                  </a:lnTo>
                  <a:lnTo>
                    <a:pt x="1629" y="1787"/>
                  </a:lnTo>
                  <a:lnTo>
                    <a:pt x="1614" y="1842"/>
                  </a:lnTo>
                  <a:lnTo>
                    <a:pt x="1594" y="1896"/>
                  </a:lnTo>
                  <a:lnTo>
                    <a:pt x="1571" y="1951"/>
                  </a:lnTo>
                  <a:lnTo>
                    <a:pt x="1542" y="2006"/>
                  </a:lnTo>
                  <a:lnTo>
                    <a:pt x="1510" y="2060"/>
                  </a:lnTo>
                  <a:lnTo>
                    <a:pt x="1472" y="2113"/>
                  </a:lnTo>
                  <a:lnTo>
                    <a:pt x="1431" y="2163"/>
                  </a:lnTo>
                  <a:lnTo>
                    <a:pt x="1386" y="2212"/>
                  </a:lnTo>
                  <a:lnTo>
                    <a:pt x="1338" y="2257"/>
                  </a:lnTo>
                  <a:lnTo>
                    <a:pt x="1286" y="2298"/>
                  </a:lnTo>
                  <a:lnTo>
                    <a:pt x="1230" y="2334"/>
                  </a:lnTo>
                  <a:lnTo>
                    <a:pt x="1170" y="2366"/>
                  </a:lnTo>
                  <a:lnTo>
                    <a:pt x="1106" y="2392"/>
                  </a:lnTo>
                  <a:lnTo>
                    <a:pt x="1043" y="2411"/>
                  </a:lnTo>
                  <a:lnTo>
                    <a:pt x="977" y="2422"/>
                  </a:lnTo>
                  <a:lnTo>
                    <a:pt x="911" y="2426"/>
                  </a:lnTo>
                  <a:lnTo>
                    <a:pt x="845" y="2422"/>
                  </a:lnTo>
                  <a:lnTo>
                    <a:pt x="780" y="2412"/>
                  </a:lnTo>
                  <a:lnTo>
                    <a:pt x="715" y="2393"/>
                  </a:lnTo>
                  <a:lnTo>
                    <a:pt x="652" y="2367"/>
                  </a:lnTo>
                  <a:lnTo>
                    <a:pt x="591" y="2335"/>
                  </a:lnTo>
                  <a:lnTo>
                    <a:pt x="535" y="2299"/>
                  </a:lnTo>
                  <a:lnTo>
                    <a:pt x="482" y="2258"/>
                  </a:lnTo>
                  <a:lnTo>
                    <a:pt x="434" y="2213"/>
                  </a:lnTo>
                  <a:lnTo>
                    <a:pt x="389" y="2165"/>
                  </a:lnTo>
                  <a:lnTo>
                    <a:pt x="348" y="2114"/>
                  </a:lnTo>
                  <a:lnTo>
                    <a:pt x="312" y="2062"/>
                  </a:lnTo>
                  <a:lnTo>
                    <a:pt x="279" y="2007"/>
                  </a:lnTo>
                  <a:lnTo>
                    <a:pt x="252" y="1952"/>
                  </a:lnTo>
                  <a:lnTo>
                    <a:pt x="228" y="1896"/>
                  </a:lnTo>
                  <a:lnTo>
                    <a:pt x="208" y="1842"/>
                  </a:lnTo>
                  <a:lnTo>
                    <a:pt x="193" y="1787"/>
                  </a:lnTo>
                  <a:lnTo>
                    <a:pt x="184" y="1735"/>
                  </a:lnTo>
                  <a:lnTo>
                    <a:pt x="171" y="1732"/>
                  </a:lnTo>
                  <a:lnTo>
                    <a:pt x="157" y="1725"/>
                  </a:lnTo>
                  <a:lnTo>
                    <a:pt x="144" y="1715"/>
                  </a:lnTo>
                  <a:lnTo>
                    <a:pt x="129" y="1699"/>
                  </a:lnTo>
                  <a:lnTo>
                    <a:pt x="114" y="1677"/>
                  </a:lnTo>
                  <a:lnTo>
                    <a:pt x="98" y="1650"/>
                  </a:lnTo>
                  <a:lnTo>
                    <a:pt x="83" y="1617"/>
                  </a:lnTo>
                  <a:lnTo>
                    <a:pt x="66" y="1575"/>
                  </a:lnTo>
                  <a:lnTo>
                    <a:pt x="49" y="1527"/>
                  </a:lnTo>
                  <a:lnTo>
                    <a:pt x="33" y="1470"/>
                  </a:lnTo>
                  <a:lnTo>
                    <a:pt x="19" y="1420"/>
                  </a:lnTo>
                  <a:lnTo>
                    <a:pt x="10" y="1377"/>
                  </a:lnTo>
                  <a:lnTo>
                    <a:pt x="4" y="1337"/>
                  </a:lnTo>
                  <a:lnTo>
                    <a:pt x="0" y="1302"/>
                  </a:lnTo>
                  <a:lnTo>
                    <a:pt x="0" y="1272"/>
                  </a:lnTo>
                  <a:lnTo>
                    <a:pt x="3" y="1247"/>
                  </a:lnTo>
                  <a:lnTo>
                    <a:pt x="8" y="1225"/>
                  </a:lnTo>
                  <a:lnTo>
                    <a:pt x="14" y="1206"/>
                  </a:lnTo>
                  <a:lnTo>
                    <a:pt x="23" y="1191"/>
                  </a:lnTo>
                  <a:lnTo>
                    <a:pt x="32" y="1180"/>
                  </a:lnTo>
                  <a:lnTo>
                    <a:pt x="43" y="1170"/>
                  </a:lnTo>
                  <a:lnTo>
                    <a:pt x="55" y="1164"/>
                  </a:lnTo>
                  <a:lnTo>
                    <a:pt x="68" y="1159"/>
                  </a:lnTo>
                  <a:lnTo>
                    <a:pt x="81" y="1157"/>
                  </a:lnTo>
                  <a:lnTo>
                    <a:pt x="95" y="1157"/>
                  </a:lnTo>
                  <a:lnTo>
                    <a:pt x="109" y="1157"/>
                  </a:lnTo>
                  <a:lnTo>
                    <a:pt x="90" y="1099"/>
                  </a:lnTo>
                  <a:lnTo>
                    <a:pt x="78" y="1042"/>
                  </a:lnTo>
                  <a:lnTo>
                    <a:pt x="66" y="978"/>
                  </a:lnTo>
                  <a:lnTo>
                    <a:pt x="59" y="914"/>
                  </a:lnTo>
                  <a:lnTo>
                    <a:pt x="55" y="853"/>
                  </a:lnTo>
                  <a:lnTo>
                    <a:pt x="56" y="792"/>
                  </a:lnTo>
                  <a:lnTo>
                    <a:pt x="64" y="733"/>
                  </a:lnTo>
                  <a:lnTo>
                    <a:pt x="75" y="674"/>
                  </a:lnTo>
                  <a:lnTo>
                    <a:pt x="94" y="610"/>
                  </a:lnTo>
                  <a:lnTo>
                    <a:pt x="118" y="549"/>
                  </a:lnTo>
                  <a:lnTo>
                    <a:pt x="145" y="492"/>
                  </a:lnTo>
                  <a:lnTo>
                    <a:pt x="177" y="438"/>
                  </a:lnTo>
                  <a:lnTo>
                    <a:pt x="212" y="388"/>
                  </a:lnTo>
                  <a:lnTo>
                    <a:pt x="251" y="342"/>
                  </a:lnTo>
                  <a:lnTo>
                    <a:pt x="291" y="299"/>
                  </a:lnTo>
                  <a:lnTo>
                    <a:pt x="335" y="253"/>
                  </a:lnTo>
                  <a:lnTo>
                    <a:pt x="385" y="211"/>
                  </a:lnTo>
                  <a:lnTo>
                    <a:pt x="436" y="171"/>
                  </a:lnTo>
                  <a:lnTo>
                    <a:pt x="489" y="135"/>
                  </a:lnTo>
                  <a:lnTo>
                    <a:pt x="533" y="106"/>
                  </a:lnTo>
                  <a:lnTo>
                    <a:pt x="581" y="80"/>
                  </a:lnTo>
                  <a:lnTo>
                    <a:pt x="631" y="56"/>
                  </a:lnTo>
                  <a:lnTo>
                    <a:pt x="682" y="37"/>
                  </a:lnTo>
                  <a:lnTo>
                    <a:pt x="738" y="20"/>
                  </a:lnTo>
                  <a:lnTo>
                    <a:pt x="796" y="9"/>
                  </a:lnTo>
                  <a:lnTo>
                    <a:pt x="857" y="3"/>
                  </a:lnTo>
                  <a:lnTo>
                    <a:pt x="91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21" name="Google Shape;11121;p24"/>
            <p:cNvSpPr/>
            <p:nvPr/>
          </p:nvSpPr>
          <p:spPr>
            <a:xfrm>
              <a:off x="3256" y="2426"/>
              <a:ext cx="1148" cy="587"/>
            </a:xfrm>
            <a:custGeom>
              <a:rect b="b" l="l" r="r" t="t"/>
              <a:pathLst>
                <a:path extrusionOk="0" h="1766" w="3453">
                  <a:moveTo>
                    <a:pt x="1113" y="0"/>
                  </a:moveTo>
                  <a:lnTo>
                    <a:pt x="1387" y="868"/>
                  </a:lnTo>
                  <a:lnTo>
                    <a:pt x="1440" y="1030"/>
                  </a:lnTo>
                  <a:lnTo>
                    <a:pt x="1441" y="1028"/>
                  </a:lnTo>
                  <a:lnTo>
                    <a:pt x="1486" y="1166"/>
                  </a:lnTo>
                  <a:lnTo>
                    <a:pt x="1630" y="756"/>
                  </a:lnTo>
                  <a:lnTo>
                    <a:pt x="1595" y="705"/>
                  </a:lnTo>
                  <a:lnTo>
                    <a:pt x="1565" y="656"/>
                  </a:lnTo>
                  <a:lnTo>
                    <a:pt x="1542" y="613"/>
                  </a:lnTo>
                  <a:lnTo>
                    <a:pt x="1523" y="572"/>
                  </a:lnTo>
                  <a:lnTo>
                    <a:pt x="1508" y="534"/>
                  </a:lnTo>
                  <a:lnTo>
                    <a:pt x="1498" y="501"/>
                  </a:lnTo>
                  <a:lnTo>
                    <a:pt x="1492" y="470"/>
                  </a:lnTo>
                  <a:lnTo>
                    <a:pt x="1489" y="441"/>
                  </a:lnTo>
                  <a:lnTo>
                    <a:pt x="1491" y="415"/>
                  </a:lnTo>
                  <a:lnTo>
                    <a:pt x="1494" y="393"/>
                  </a:lnTo>
                  <a:lnTo>
                    <a:pt x="1502" y="372"/>
                  </a:lnTo>
                  <a:lnTo>
                    <a:pt x="1512" y="354"/>
                  </a:lnTo>
                  <a:lnTo>
                    <a:pt x="1523" y="338"/>
                  </a:lnTo>
                  <a:lnTo>
                    <a:pt x="1535" y="324"/>
                  </a:lnTo>
                  <a:lnTo>
                    <a:pt x="1550" y="312"/>
                  </a:lnTo>
                  <a:lnTo>
                    <a:pt x="1567" y="301"/>
                  </a:lnTo>
                  <a:lnTo>
                    <a:pt x="1583" y="293"/>
                  </a:lnTo>
                  <a:lnTo>
                    <a:pt x="1600" y="286"/>
                  </a:lnTo>
                  <a:lnTo>
                    <a:pt x="1618" y="280"/>
                  </a:lnTo>
                  <a:lnTo>
                    <a:pt x="1635" y="275"/>
                  </a:lnTo>
                  <a:lnTo>
                    <a:pt x="1651" y="271"/>
                  </a:lnTo>
                  <a:lnTo>
                    <a:pt x="1667" y="268"/>
                  </a:lnTo>
                  <a:lnTo>
                    <a:pt x="1681" y="267"/>
                  </a:lnTo>
                  <a:lnTo>
                    <a:pt x="1695" y="266"/>
                  </a:lnTo>
                  <a:lnTo>
                    <a:pt x="1706" y="265"/>
                  </a:lnTo>
                  <a:lnTo>
                    <a:pt x="1716" y="265"/>
                  </a:lnTo>
                  <a:lnTo>
                    <a:pt x="1722" y="265"/>
                  </a:lnTo>
                  <a:lnTo>
                    <a:pt x="1726" y="265"/>
                  </a:lnTo>
                  <a:lnTo>
                    <a:pt x="1730" y="265"/>
                  </a:lnTo>
                  <a:lnTo>
                    <a:pt x="1737" y="265"/>
                  </a:lnTo>
                  <a:lnTo>
                    <a:pt x="1747" y="265"/>
                  </a:lnTo>
                  <a:lnTo>
                    <a:pt x="1758" y="266"/>
                  </a:lnTo>
                  <a:lnTo>
                    <a:pt x="1771" y="267"/>
                  </a:lnTo>
                  <a:lnTo>
                    <a:pt x="1786" y="268"/>
                  </a:lnTo>
                  <a:lnTo>
                    <a:pt x="1802" y="271"/>
                  </a:lnTo>
                  <a:lnTo>
                    <a:pt x="1818" y="275"/>
                  </a:lnTo>
                  <a:lnTo>
                    <a:pt x="1836" y="280"/>
                  </a:lnTo>
                  <a:lnTo>
                    <a:pt x="1853" y="286"/>
                  </a:lnTo>
                  <a:lnTo>
                    <a:pt x="1870" y="293"/>
                  </a:lnTo>
                  <a:lnTo>
                    <a:pt x="1887" y="301"/>
                  </a:lnTo>
                  <a:lnTo>
                    <a:pt x="1903" y="312"/>
                  </a:lnTo>
                  <a:lnTo>
                    <a:pt x="1918" y="324"/>
                  </a:lnTo>
                  <a:lnTo>
                    <a:pt x="1930" y="338"/>
                  </a:lnTo>
                  <a:lnTo>
                    <a:pt x="1941" y="354"/>
                  </a:lnTo>
                  <a:lnTo>
                    <a:pt x="1951" y="372"/>
                  </a:lnTo>
                  <a:lnTo>
                    <a:pt x="1959" y="393"/>
                  </a:lnTo>
                  <a:lnTo>
                    <a:pt x="1963" y="415"/>
                  </a:lnTo>
                  <a:lnTo>
                    <a:pt x="1964" y="441"/>
                  </a:lnTo>
                  <a:lnTo>
                    <a:pt x="1961" y="470"/>
                  </a:lnTo>
                  <a:lnTo>
                    <a:pt x="1955" y="501"/>
                  </a:lnTo>
                  <a:lnTo>
                    <a:pt x="1945" y="534"/>
                  </a:lnTo>
                  <a:lnTo>
                    <a:pt x="1930" y="572"/>
                  </a:lnTo>
                  <a:lnTo>
                    <a:pt x="1912" y="613"/>
                  </a:lnTo>
                  <a:lnTo>
                    <a:pt x="1888" y="656"/>
                  </a:lnTo>
                  <a:lnTo>
                    <a:pt x="1858" y="705"/>
                  </a:lnTo>
                  <a:lnTo>
                    <a:pt x="1823" y="756"/>
                  </a:lnTo>
                  <a:lnTo>
                    <a:pt x="1968" y="1166"/>
                  </a:lnTo>
                  <a:lnTo>
                    <a:pt x="2012" y="1028"/>
                  </a:lnTo>
                  <a:lnTo>
                    <a:pt x="2014" y="1030"/>
                  </a:lnTo>
                  <a:lnTo>
                    <a:pt x="2066" y="868"/>
                  </a:lnTo>
                  <a:lnTo>
                    <a:pt x="2340" y="0"/>
                  </a:lnTo>
                  <a:lnTo>
                    <a:pt x="2342" y="2"/>
                  </a:lnTo>
                  <a:lnTo>
                    <a:pt x="2350" y="7"/>
                  </a:lnTo>
                  <a:lnTo>
                    <a:pt x="2362" y="16"/>
                  </a:lnTo>
                  <a:lnTo>
                    <a:pt x="2380" y="27"/>
                  </a:lnTo>
                  <a:lnTo>
                    <a:pt x="2402" y="41"/>
                  </a:lnTo>
                  <a:lnTo>
                    <a:pt x="2427" y="56"/>
                  </a:lnTo>
                  <a:lnTo>
                    <a:pt x="2458" y="74"/>
                  </a:lnTo>
                  <a:lnTo>
                    <a:pt x="2492" y="94"/>
                  </a:lnTo>
                  <a:lnTo>
                    <a:pt x="2529" y="115"/>
                  </a:lnTo>
                  <a:lnTo>
                    <a:pt x="2570" y="138"/>
                  </a:lnTo>
                  <a:lnTo>
                    <a:pt x="2614" y="160"/>
                  </a:lnTo>
                  <a:lnTo>
                    <a:pt x="2661" y="184"/>
                  </a:lnTo>
                  <a:lnTo>
                    <a:pt x="2712" y="207"/>
                  </a:lnTo>
                  <a:lnTo>
                    <a:pt x="2765" y="231"/>
                  </a:lnTo>
                  <a:lnTo>
                    <a:pt x="2819" y="255"/>
                  </a:lnTo>
                  <a:lnTo>
                    <a:pt x="2877" y="278"/>
                  </a:lnTo>
                  <a:lnTo>
                    <a:pt x="2936" y="299"/>
                  </a:lnTo>
                  <a:lnTo>
                    <a:pt x="2997" y="321"/>
                  </a:lnTo>
                  <a:lnTo>
                    <a:pt x="3061" y="340"/>
                  </a:lnTo>
                  <a:lnTo>
                    <a:pt x="3125" y="358"/>
                  </a:lnTo>
                  <a:lnTo>
                    <a:pt x="3173" y="373"/>
                  </a:lnTo>
                  <a:lnTo>
                    <a:pt x="3217" y="393"/>
                  </a:lnTo>
                  <a:lnTo>
                    <a:pt x="3257" y="416"/>
                  </a:lnTo>
                  <a:lnTo>
                    <a:pt x="3291" y="444"/>
                  </a:lnTo>
                  <a:lnTo>
                    <a:pt x="3321" y="473"/>
                  </a:lnTo>
                  <a:lnTo>
                    <a:pt x="3347" y="507"/>
                  </a:lnTo>
                  <a:lnTo>
                    <a:pt x="3371" y="543"/>
                  </a:lnTo>
                  <a:lnTo>
                    <a:pt x="3391" y="580"/>
                  </a:lnTo>
                  <a:lnTo>
                    <a:pt x="3407" y="619"/>
                  </a:lnTo>
                  <a:lnTo>
                    <a:pt x="3421" y="659"/>
                  </a:lnTo>
                  <a:lnTo>
                    <a:pt x="3431" y="700"/>
                  </a:lnTo>
                  <a:lnTo>
                    <a:pt x="3440" y="739"/>
                  </a:lnTo>
                  <a:lnTo>
                    <a:pt x="3446" y="781"/>
                  </a:lnTo>
                  <a:lnTo>
                    <a:pt x="3450" y="820"/>
                  </a:lnTo>
                  <a:lnTo>
                    <a:pt x="3452" y="859"/>
                  </a:lnTo>
                  <a:lnTo>
                    <a:pt x="3453" y="897"/>
                  </a:lnTo>
                  <a:lnTo>
                    <a:pt x="3453" y="932"/>
                  </a:lnTo>
                  <a:lnTo>
                    <a:pt x="3452" y="966"/>
                  </a:lnTo>
                  <a:lnTo>
                    <a:pt x="3451" y="997"/>
                  </a:lnTo>
                  <a:lnTo>
                    <a:pt x="3451" y="1001"/>
                  </a:lnTo>
                  <a:lnTo>
                    <a:pt x="3450" y="1013"/>
                  </a:lnTo>
                  <a:lnTo>
                    <a:pt x="3448" y="1032"/>
                  </a:lnTo>
                  <a:lnTo>
                    <a:pt x="3446" y="1055"/>
                  </a:lnTo>
                  <a:lnTo>
                    <a:pt x="3443" y="1085"/>
                  </a:lnTo>
                  <a:lnTo>
                    <a:pt x="3441" y="1117"/>
                  </a:lnTo>
                  <a:lnTo>
                    <a:pt x="3437" y="1152"/>
                  </a:lnTo>
                  <a:lnTo>
                    <a:pt x="3433" y="1189"/>
                  </a:lnTo>
                  <a:lnTo>
                    <a:pt x="3430" y="1226"/>
                  </a:lnTo>
                  <a:lnTo>
                    <a:pt x="3426" y="1263"/>
                  </a:lnTo>
                  <a:lnTo>
                    <a:pt x="3422" y="1296"/>
                  </a:lnTo>
                  <a:lnTo>
                    <a:pt x="3417" y="1329"/>
                  </a:lnTo>
                  <a:lnTo>
                    <a:pt x="3413" y="1356"/>
                  </a:lnTo>
                  <a:lnTo>
                    <a:pt x="3410" y="1357"/>
                  </a:lnTo>
                  <a:lnTo>
                    <a:pt x="3402" y="1364"/>
                  </a:lnTo>
                  <a:lnTo>
                    <a:pt x="3389" y="1371"/>
                  </a:lnTo>
                  <a:lnTo>
                    <a:pt x="3369" y="1382"/>
                  </a:lnTo>
                  <a:lnTo>
                    <a:pt x="3345" y="1396"/>
                  </a:lnTo>
                  <a:lnTo>
                    <a:pt x="3315" y="1412"/>
                  </a:lnTo>
                  <a:lnTo>
                    <a:pt x="3280" y="1429"/>
                  </a:lnTo>
                  <a:lnTo>
                    <a:pt x="3240" y="1448"/>
                  </a:lnTo>
                  <a:lnTo>
                    <a:pt x="3194" y="1469"/>
                  </a:lnTo>
                  <a:lnTo>
                    <a:pt x="3144" y="1492"/>
                  </a:lnTo>
                  <a:lnTo>
                    <a:pt x="3090" y="1514"/>
                  </a:lnTo>
                  <a:lnTo>
                    <a:pt x="3030" y="1538"/>
                  </a:lnTo>
                  <a:lnTo>
                    <a:pt x="2965" y="1561"/>
                  </a:lnTo>
                  <a:lnTo>
                    <a:pt x="2897" y="1585"/>
                  </a:lnTo>
                  <a:lnTo>
                    <a:pt x="2823" y="1608"/>
                  </a:lnTo>
                  <a:lnTo>
                    <a:pt x="2745" y="1631"/>
                  </a:lnTo>
                  <a:lnTo>
                    <a:pt x="2661" y="1652"/>
                  </a:lnTo>
                  <a:lnTo>
                    <a:pt x="2574" y="1673"/>
                  </a:lnTo>
                  <a:lnTo>
                    <a:pt x="2482" y="1693"/>
                  </a:lnTo>
                  <a:lnTo>
                    <a:pt x="2386" y="1710"/>
                  </a:lnTo>
                  <a:lnTo>
                    <a:pt x="2286" y="1727"/>
                  </a:lnTo>
                  <a:lnTo>
                    <a:pt x="2182" y="1740"/>
                  </a:lnTo>
                  <a:lnTo>
                    <a:pt x="2075" y="1750"/>
                  </a:lnTo>
                  <a:lnTo>
                    <a:pt x="1961" y="1759"/>
                  </a:lnTo>
                  <a:lnTo>
                    <a:pt x="1846" y="1764"/>
                  </a:lnTo>
                  <a:lnTo>
                    <a:pt x="1726" y="1766"/>
                  </a:lnTo>
                  <a:lnTo>
                    <a:pt x="1605" y="1764"/>
                  </a:lnTo>
                  <a:lnTo>
                    <a:pt x="1489" y="1759"/>
                  </a:lnTo>
                  <a:lnTo>
                    <a:pt x="1377" y="1750"/>
                  </a:lnTo>
                  <a:lnTo>
                    <a:pt x="1269" y="1739"/>
                  </a:lnTo>
                  <a:lnTo>
                    <a:pt x="1164" y="1725"/>
                  </a:lnTo>
                  <a:lnTo>
                    <a:pt x="1065" y="1710"/>
                  </a:lnTo>
                  <a:lnTo>
                    <a:pt x="969" y="1693"/>
                  </a:lnTo>
                  <a:lnTo>
                    <a:pt x="878" y="1673"/>
                  </a:lnTo>
                  <a:lnTo>
                    <a:pt x="791" y="1652"/>
                  </a:lnTo>
                  <a:lnTo>
                    <a:pt x="707" y="1631"/>
                  </a:lnTo>
                  <a:lnTo>
                    <a:pt x="629" y="1607"/>
                  </a:lnTo>
                  <a:lnTo>
                    <a:pt x="555" y="1584"/>
                  </a:lnTo>
                  <a:lnTo>
                    <a:pt x="486" y="1561"/>
                  </a:lnTo>
                  <a:lnTo>
                    <a:pt x="421" y="1538"/>
                  </a:lnTo>
                  <a:lnTo>
                    <a:pt x="361" y="1514"/>
                  </a:lnTo>
                  <a:lnTo>
                    <a:pt x="306" y="1492"/>
                  </a:lnTo>
                  <a:lnTo>
                    <a:pt x="257" y="1469"/>
                  </a:lnTo>
                  <a:lnTo>
                    <a:pt x="212" y="1448"/>
                  </a:lnTo>
                  <a:lnTo>
                    <a:pt x="172" y="1429"/>
                  </a:lnTo>
                  <a:lnTo>
                    <a:pt x="137" y="1411"/>
                  </a:lnTo>
                  <a:lnTo>
                    <a:pt x="107" y="1396"/>
                  </a:lnTo>
                  <a:lnTo>
                    <a:pt x="82" y="1382"/>
                  </a:lnTo>
                  <a:lnTo>
                    <a:pt x="64" y="1371"/>
                  </a:lnTo>
                  <a:lnTo>
                    <a:pt x="50" y="1362"/>
                  </a:lnTo>
                  <a:lnTo>
                    <a:pt x="41" y="1357"/>
                  </a:lnTo>
                  <a:lnTo>
                    <a:pt x="39" y="1356"/>
                  </a:lnTo>
                  <a:lnTo>
                    <a:pt x="35" y="1329"/>
                  </a:lnTo>
                  <a:lnTo>
                    <a:pt x="30" y="1296"/>
                  </a:lnTo>
                  <a:lnTo>
                    <a:pt x="26" y="1263"/>
                  </a:lnTo>
                  <a:lnTo>
                    <a:pt x="22" y="1226"/>
                  </a:lnTo>
                  <a:lnTo>
                    <a:pt x="19" y="1189"/>
                  </a:lnTo>
                  <a:lnTo>
                    <a:pt x="15" y="1152"/>
                  </a:lnTo>
                  <a:lnTo>
                    <a:pt x="11" y="1117"/>
                  </a:lnTo>
                  <a:lnTo>
                    <a:pt x="9" y="1085"/>
                  </a:lnTo>
                  <a:lnTo>
                    <a:pt x="6" y="1055"/>
                  </a:lnTo>
                  <a:lnTo>
                    <a:pt x="5" y="1032"/>
                  </a:lnTo>
                  <a:lnTo>
                    <a:pt x="4" y="1013"/>
                  </a:lnTo>
                  <a:lnTo>
                    <a:pt x="2" y="1001"/>
                  </a:lnTo>
                  <a:lnTo>
                    <a:pt x="2" y="997"/>
                  </a:lnTo>
                  <a:lnTo>
                    <a:pt x="1" y="966"/>
                  </a:lnTo>
                  <a:lnTo>
                    <a:pt x="0" y="932"/>
                  </a:lnTo>
                  <a:lnTo>
                    <a:pt x="0" y="896"/>
                  </a:lnTo>
                  <a:lnTo>
                    <a:pt x="1" y="859"/>
                  </a:lnTo>
                  <a:lnTo>
                    <a:pt x="4" y="820"/>
                  </a:lnTo>
                  <a:lnTo>
                    <a:pt x="7" y="781"/>
                  </a:lnTo>
                  <a:lnTo>
                    <a:pt x="14" y="739"/>
                  </a:lnTo>
                  <a:lnTo>
                    <a:pt x="22" y="698"/>
                  </a:lnTo>
                  <a:lnTo>
                    <a:pt x="32" y="659"/>
                  </a:lnTo>
                  <a:lnTo>
                    <a:pt x="46" y="618"/>
                  </a:lnTo>
                  <a:lnTo>
                    <a:pt x="62" y="579"/>
                  </a:lnTo>
                  <a:lnTo>
                    <a:pt x="82" y="542"/>
                  </a:lnTo>
                  <a:lnTo>
                    <a:pt x="106" y="507"/>
                  </a:lnTo>
                  <a:lnTo>
                    <a:pt x="132" y="473"/>
                  </a:lnTo>
                  <a:lnTo>
                    <a:pt x="162" y="444"/>
                  </a:lnTo>
                  <a:lnTo>
                    <a:pt x="197" y="416"/>
                  </a:lnTo>
                  <a:lnTo>
                    <a:pt x="237" y="393"/>
                  </a:lnTo>
                  <a:lnTo>
                    <a:pt x="280" y="373"/>
                  </a:lnTo>
                  <a:lnTo>
                    <a:pt x="328" y="358"/>
                  </a:lnTo>
                  <a:lnTo>
                    <a:pt x="392" y="340"/>
                  </a:lnTo>
                  <a:lnTo>
                    <a:pt x="456" y="321"/>
                  </a:lnTo>
                  <a:lnTo>
                    <a:pt x="517" y="299"/>
                  </a:lnTo>
                  <a:lnTo>
                    <a:pt x="577" y="278"/>
                  </a:lnTo>
                  <a:lnTo>
                    <a:pt x="634" y="255"/>
                  </a:lnTo>
                  <a:lnTo>
                    <a:pt x="689" y="231"/>
                  </a:lnTo>
                  <a:lnTo>
                    <a:pt x="741" y="207"/>
                  </a:lnTo>
                  <a:lnTo>
                    <a:pt x="792" y="184"/>
                  </a:lnTo>
                  <a:lnTo>
                    <a:pt x="839" y="160"/>
                  </a:lnTo>
                  <a:lnTo>
                    <a:pt x="883" y="138"/>
                  </a:lnTo>
                  <a:lnTo>
                    <a:pt x="924" y="115"/>
                  </a:lnTo>
                  <a:lnTo>
                    <a:pt x="961" y="94"/>
                  </a:lnTo>
                  <a:lnTo>
                    <a:pt x="995" y="74"/>
                  </a:lnTo>
                  <a:lnTo>
                    <a:pt x="1026" y="56"/>
                  </a:lnTo>
                  <a:lnTo>
                    <a:pt x="1051" y="41"/>
                  </a:lnTo>
                  <a:lnTo>
                    <a:pt x="1073" y="27"/>
                  </a:lnTo>
                  <a:lnTo>
                    <a:pt x="1091" y="16"/>
                  </a:lnTo>
                  <a:lnTo>
                    <a:pt x="1103" y="7"/>
                  </a:lnTo>
                  <a:lnTo>
                    <a:pt x="1111" y="2"/>
                  </a:lnTo>
                  <a:lnTo>
                    <a:pt x="111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122" name="Google Shape;11122;p24"/>
          <p:cNvSpPr/>
          <p:nvPr/>
        </p:nvSpPr>
        <p:spPr>
          <a:xfrm>
            <a:off x="11102501" y="5827837"/>
            <a:ext cx="422709" cy="428842"/>
          </a:xfrm>
          <a:custGeom>
            <a:rect b="b" l="l" r="r" t="t"/>
            <a:pathLst>
              <a:path extrusionOk="0" h="3188" w="3772">
                <a:moveTo>
                  <a:pt x="1886" y="744"/>
                </a:moveTo>
                <a:lnTo>
                  <a:pt x="1856" y="748"/>
                </a:lnTo>
                <a:lnTo>
                  <a:pt x="1829" y="756"/>
                </a:lnTo>
                <a:lnTo>
                  <a:pt x="1805" y="770"/>
                </a:lnTo>
                <a:lnTo>
                  <a:pt x="1783" y="788"/>
                </a:lnTo>
                <a:lnTo>
                  <a:pt x="1766" y="809"/>
                </a:lnTo>
                <a:lnTo>
                  <a:pt x="1752" y="833"/>
                </a:lnTo>
                <a:lnTo>
                  <a:pt x="1743" y="861"/>
                </a:lnTo>
                <a:lnTo>
                  <a:pt x="1741" y="891"/>
                </a:lnTo>
                <a:lnTo>
                  <a:pt x="1741" y="1004"/>
                </a:lnTo>
                <a:lnTo>
                  <a:pt x="1686" y="1016"/>
                </a:lnTo>
                <a:lnTo>
                  <a:pt x="1636" y="1033"/>
                </a:lnTo>
                <a:lnTo>
                  <a:pt x="1588" y="1054"/>
                </a:lnTo>
                <a:lnTo>
                  <a:pt x="1543" y="1078"/>
                </a:lnTo>
                <a:lnTo>
                  <a:pt x="1502" y="1106"/>
                </a:lnTo>
                <a:lnTo>
                  <a:pt x="1465" y="1138"/>
                </a:lnTo>
                <a:lnTo>
                  <a:pt x="1433" y="1174"/>
                </a:lnTo>
                <a:lnTo>
                  <a:pt x="1405" y="1213"/>
                </a:lnTo>
                <a:lnTo>
                  <a:pt x="1381" y="1254"/>
                </a:lnTo>
                <a:lnTo>
                  <a:pt x="1362" y="1299"/>
                </a:lnTo>
                <a:lnTo>
                  <a:pt x="1349" y="1347"/>
                </a:lnTo>
                <a:lnTo>
                  <a:pt x="1341" y="1398"/>
                </a:lnTo>
                <a:lnTo>
                  <a:pt x="1337" y="1450"/>
                </a:lnTo>
                <a:lnTo>
                  <a:pt x="1337" y="1455"/>
                </a:lnTo>
                <a:lnTo>
                  <a:pt x="1340" y="1506"/>
                </a:lnTo>
                <a:lnTo>
                  <a:pt x="1345" y="1553"/>
                </a:lnTo>
                <a:lnTo>
                  <a:pt x="1356" y="1596"/>
                </a:lnTo>
                <a:lnTo>
                  <a:pt x="1369" y="1635"/>
                </a:lnTo>
                <a:lnTo>
                  <a:pt x="1386" y="1672"/>
                </a:lnTo>
                <a:lnTo>
                  <a:pt x="1408" y="1704"/>
                </a:lnTo>
                <a:lnTo>
                  <a:pt x="1432" y="1733"/>
                </a:lnTo>
                <a:lnTo>
                  <a:pt x="1460" y="1760"/>
                </a:lnTo>
                <a:lnTo>
                  <a:pt x="1491" y="1785"/>
                </a:lnTo>
                <a:lnTo>
                  <a:pt x="1525" y="1806"/>
                </a:lnTo>
                <a:lnTo>
                  <a:pt x="1563" y="1827"/>
                </a:lnTo>
                <a:lnTo>
                  <a:pt x="1603" y="1845"/>
                </a:lnTo>
                <a:lnTo>
                  <a:pt x="1646" y="1862"/>
                </a:lnTo>
                <a:lnTo>
                  <a:pt x="1692" y="1878"/>
                </a:lnTo>
                <a:lnTo>
                  <a:pt x="1740" y="1893"/>
                </a:lnTo>
                <a:lnTo>
                  <a:pt x="1790" y="1907"/>
                </a:lnTo>
                <a:lnTo>
                  <a:pt x="1844" y="1922"/>
                </a:lnTo>
                <a:lnTo>
                  <a:pt x="1899" y="1937"/>
                </a:lnTo>
                <a:lnTo>
                  <a:pt x="1948" y="1950"/>
                </a:lnTo>
                <a:lnTo>
                  <a:pt x="1990" y="1964"/>
                </a:lnTo>
                <a:lnTo>
                  <a:pt x="2025" y="1978"/>
                </a:lnTo>
                <a:lnTo>
                  <a:pt x="2056" y="1991"/>
                </a:lnTo>
                <a:lnTo>
                  <a:pt x="2081" y="2004"/>
                </a:lnTo>
                <a:lnTo>
                  <a:pt x="2103" y="2018"/>
                </a:lnTo>
                <a:lnTo>
                  <a:pt x="2119" y="2033"/>
                </a:lnTo>
                <a:lnTo>
                  <a:pt x="2132" y="2047"/>
                </a:lnTo>
                <a:lnTo>
                  <a:pt x="2141" y="2062"/>
                </a:lnTo>
                <a:lnTo>
                  <a:pt x="2147" y="2079"/>
                </a:lnTo>
                <a:lnTo>
                  <a:pt x="2150" y="2096"/>
                </a:lnTo>
                <a:lnTo>
                  <a:pt x="2151" y="2115"/>
                </a:lnTo>
                <a:lnTo>
                  <a:pt x="2151" y="2119"/>
                </a:lnTo>
                <a:lnTo>
                  <a:pt x="2148" y="2148"/>
                </a:lnTo>
                <a:lnTo>
                  <a:pt x="2139" y="2174"/>
                </a:lnTo>
                <a:lnTo>
                  <a:pt x="2124" y="2197"/>
                </a:lnTo>
                <a:lnTo>
                  <a:pt x="2104" y="2216"/>
                </a:lnTo>
                <a:lnTo>
                  <a:pt x="2079" y="2233"/>
                </a:lnTo>
                <a:lnTo>
                  <a:pt x="2048" y="2246"/>
                </a:lnTo>
                <a:lnTo>
                  <a:pt x="2014" y="2255"/>
                </a:lnTo>
                <a:lnTo>
                  <a:pt x="1974" y="2262"/>
                </a:lnTo>
                <a:lnTo>
                  <a:pt x="1931" y="2263"/>
                </a:lnTo>
                <a:lnTo>
                  <a:pt x="1868" y="2260"/>
                </a:lnTo>
                <a:lnTo>
                  <a:pt x="1808" y="2251"/>
                </a:lnTo>
                <a:lnTo>
                  <a:pt x="1751" y="2236"/>
                </a:lnTo>
                <a:lnTo>
                  <a:pt x="1695" y="2216"/>
                </a:lnTo>
                <a:lnTo>
                  <a:pt x="1643" y="2190"/>
                </a:lnTo>
                <a:lnTo>
                  <a:pt x="1590" y="2160"/>
                </a:lnTo>
                <a:lnTo>
                  <a:pt x="1540" y="2126"/>
                </a:lnTo>
                <a:lnTo>
                  <a:pt x="1526" y="2117"/>
                </a:lnTo>
                <a:lnTo>
                  <a:pt x="1510" y="2109"/>
                </a:lnTo>
                <a:lnTo>
                  <a:pt x="1491" y="2102"/>
                </a:lnTo>
                <a:lnTo>
                  <a:pt x="1469" y="2098"/>
                </a:lnTo>
                <a:lnTo>
                  <a:pt x="1445" y="2096"/>
                </a:lnTo>
                <a:lnTo>
                  <a:pt x="1413" y="2099"/>
                </a:lnTo>
                <a:lnTo>
                  <a:pt x="1383" y="2108"/>
                </a:lnTo>
                <a:lnTo>
                  <a:pt x="1356" y="2122"/>
                </a:lnTo>
                <a:lnTo>
                  <a:pt x="1333" y="2141"/>
                </a:lnTo>
                <a:lnTo>
                  <a:pt x="1313" y="2163"/>
                </a:lnTo>
                <a:lnTo>
                  <a:pt x="1300" y="2190"/>
                </a:lnTo>
                <a:lnTo>
                  <a:pt x="1290" y="2219"/>
                </a:lnTo>
                <a:lnTo>
                  <a:pt x="1287" y="2251"/>
                </a:lnTo>
                <a:lnTo>
                  <a:pt x="1290" y="2281"/>
                </a:lnTo>
                <a:lnTo>
                  <a:pt x="1298" y="2310"/>
                </a:lnTo>
                <a:lnTo>
                  <a:pt x="1312" y="2336"/>
                </a:lnTo>
                <a:lnTo>
                  <a:pt x="1329" y="2359"/>
                </a:lnTo>
                <a:lnTo>
                  <a:pt x="1351" y="2377"/>
                </a:lnTo>
                <a:lnTo>
                  <a:pt x="1410" y="2416"/>
                </a:lnTo>
                <a:lnTo>
                  <a:pt x="1473" y="2452"/>
                </a:lnTo>
                <a:lnTo>
                  <a:pt x="1539" y="2481"/>
                </a:lnTo>
                <a:lnTo>
                  <a:pt x="1605" y="2505"/>
                </a:lnTo>
                <a:lnTo>
                  <a:pt x="1672" y="2526"/>
                </a:lnTo>
                <a:lnTo>
                  <a:pt x="1741" y="2541"/>
                </a:lnTo>
                <a:lnTo>
                  <a:pt x="1741" y="2661"/>
                </a:lnTo>
                <a:lnTo>
                  <a:pt x="1743" y="2690"/>
                </a:lnTo>
                <a:lnTo>
                  <a:pt x="1752" y="2718"/>
                </a:lnTo>
                <a:lnTo>
                  <a:pt x="1765" y="2742"/>
                </a:lnTo>
                <a:lnTo>
                  <a:pt x="1783" y="2763"/>
                </a:lnTo>
                <a:lnTo>
                  <a:pt x="1805" y="2782"/>
                </a:lnTo>
                <a:lnTo>
                  <a:pt x="1829" y="2794"/>
                </a:lnTo>
                <a:lnTo>
                  <a:pt x="1856" y="2803"/>
                </a:lnTo>
                <a:lnTo>
                  <a:pt x="1885" y="2806"/>
                </a:lnTo>
                <a:lnTo>
                  <a:pt x="1916" y="2803"/>
                </a:lnTo>
                <a:lnTo>
                  <a:pt x="1942" y="2794"/>
                </a:lnTo>
                <a:lnTo>
                  <a:pt x="1967" y="2782"/>
                </a:lnTo>
                <a:lnTo>
                  <a:pt x="1989" y="2763"/>
                </a:lnTo>
                <a:lnTo>
                  <a:pt x="2006" y="2742"/>
                </a:lnTo>
                <a:lnTo>
                  <a:pt x="2020" y="2718"/>
                </a:lnTo>
                <a:lnTo>
                  <a:pt x="2028" y="2690"/>
                </a:lnTo>
                <a:lnTo>
                  <a:pt x="2031" y="2661"/>
                </a:lnTo>
                <a:lnTo>
                  <a:pt x="2031" y="2553"/>
                </a:lnTo>
                <a:lnTo>
                  <a:pt x="2088" y="2544"/>
                </a:lnTo>
                <a:lnTo>
                  <a:pt x="2142" y="2530"/>
                </a:lnTo>
                <a:lnTo>
                  <a:pt x="2192" y="2513"/>
                </a:lnTo>
                <a:lnTo>
                  <a:pt x="2239" y="2493"/>
                </a:lnTo>
                <a:lnTo>
                  <a:pt x="2284" y="2469"/>
                </a:lnTo>
                <a:lnTo>
                  <a:pt x="2324" y="2440"/>
                </a:lnTo>
                <a:lnTo>
                  <a:pt x="2359" y="2408"/>
                </a:lnTo>
                <a:lnTo>
                  <a:pt x="2391" y="2373"/>
                </a:lnTo>
                <a:lnTo>
                  <a:pt x="2419" y="2334"/>
                </a:lnTo>
                <a:lnTo>
                  <a:pt x="2443" y="2291"/>
                </a:lnTo>
                <a:lnTo>
                  <a:pt x="2461" y="2245"/>
                </a:lnTo>
                <a:lnTo>
                  <a:pt x="2474" y="2196"/>
                </a:lnTo>
                <a:lnTo>
                  <a:pt x="2482" y="2143"/>
                </a:lnTo>
                <a:lnTo>
                  <a:pt x="2485" y="2087"/>
                </a:lnTo>
                <a:lnTo>
                  <a:pt x="2485" y="2087"/>
                </a:lnTo>
                <a:lnTo>
                  <a:pt x="2485" y="2083"/>
                </a:lnTo>
                <a:lnTo>
                  <a:pt x="2483" y="2031"/>
                </a:lnTo>
                <a:lnTo>
                  <a:pt x="2476" y="1985"/>
                </a:lnTo>
                <a:lnTo>
                  <a:pt x="2464" y="1941"/>
                </a:lnTo>
                <a:lnTo>
                  <a:pt x="2448" y="1900"/>
                </a:lnTo>
                <a:lnTo>
                  <a:pt x="2428" y="1863"/>
                </a:lnTo>
                <a:lnTo>
                  <a:pt x="2404" y="1830"/>
                </a:lnTo>
                <a:lnTo>
                  <a:pt x="2375" y="1798"/>
                </a:lnTo>
                <a:lnTo>
                  <a:pt x="2342" y="1770"/>
                </a:lnTo>
                <a:lnTo>
                  <a:pt x="2304" y="1745"/>
                </a:lnTo>
                <a:lnTo>
                  <a:pt x="2263" y="1721"/>
                </a:lnTo>
                <a:lnTo>
                  <a:pt x="2219" y="1698"/>
                </a:lnTo>
                <a:lnTo>
                  <a:pt x="2169" y="1679"/>
                </a:lnTo>
                <a:lnTo>
                  <a:pt x="2117" y="1659"/>
                </a:lnTo>
                <a:lnTo>
                  <a:pt x="2061" y="1642"/>
                </a:lnTo>
                <a:lnTo>
                  <a:pt x="2000" y="1625"/>
                </a:lnTo>
                <a:lnTo>
                  <a:pt x="1943" y="1610"/>
                </a:lnTo>
                <a:lnTo>
                  <a:pt x="1893" y="1596"/>
                </a:lnTo>
                <a:lnTo>
                  <a:pt x="1848" y="1583"/>
                </a:lnTo>
                <a:lnTo>
                  <a:pt x="1809" y="1570"/>
                </a:lnTo>
                <a:lnTo>
                  <a:pt x="1776" y="1556"/>
                </a:lnTo>
                <a:lnTo>
                  <a:pt x="1749" y="1544"/>
                </a:lnTo>
                <a:lnTo>
                  <a:pt x="1726" y="1530"/>
                </a:lnTo>
                <a:lnTo>
                  <a:pt x="1708" y="1516"/>
                </a:lnTo>
                <a:lnTo>
                  <a:pt x="1694" y="1500"/>
                </a:lnTo>
                <a:lnTo>
                  <a:pt x="1684" y="1484"/>
                </a:lnTo>
                <a:lnTo>
                  <a:pt x="1677" y="1466"/>
                </a:lnTo>
                <a:lnTo>
                  <a:pt x="1672" y="1447"/>
                </a:lnTo>
                <a:lnTo>
                  <a:pt x="1671" y="1425"/>
                </a:lnTo>
                <a:lnTo>
                  <a:pt x="1671" y="1420"/>
                </a:lnTo>
                <a:lnTo>
                  <a:pt x="1673" y="1396"/>
                </a:lnTo>
                <a:lnTo>
                  <a:pt x="1681" y="1374"/>
                </a:lnTo>
                <a:lnTo>
                  <a:pt x="1694" y="1353"/>
                </a:lnTo>
                <a:lnTo>
                  <a:pt x="1711" y="1334"/>
                </a:lnTo>
                <a:lnTo>
                  <a:pt x="1733" y="1318"/>
                </a:lnTo>
                <a:lnTo>
                  <a:pt x="1759" y="1305"/>
                </a:lnTo>
                <a:lnTo>
                  <a:pt x="1791" y="1295"/>
                </a:lnTo>
                <a:lnTo>
                  <a:pt x="1827" y="1289"/>
                </a:lnTo>
                <a:lnTo>
                  <a:pt x="1868" y="1287"/>
                </a:lnTo>
                <a:lnTo>
                  <a:pt x="1931" y="1291"/>
                </a:lnTo>
                <a:lnTo>
                  <a:pt x="1993" y="1304"/>
                </a:lnTo>
                <a:lnTo>
                  <a:pt x="2057" y="1326"/>
                </a:lnTo>
                <a:lnTo>
                  <a:pt x="2123" y="1354"/>
                </a:lnTo>
                <a:lnTo>
                  <a:pt x="2188" y="1390"/>
                </a:lnTo>
                <a:lnTo>
                  <a:pt x="2208" y="1400"/>
                </a:lnTo>
                <a:lnTo>
                  <a:pt x="2228" y="1408"/>
                </a:lnTo>
                <a:lnTo>
                  <a:pt x="2249" y="1412"/>
                </a:lnTo>
                <a:lnTo>
                  <a:pt x="2273" y="1414"/>
                </a:lnTo>
                <a:lnTo>
                  <a:pt x="2305" y="1410"/>
                </a:lnTo>
                <a:lnTo>
                  <a:pt x="2334" y="1402"/>
                </a:lnTo>
                <a:lnTo>
                  <a:pt x="2362" y="1387"/>
                </a:lnTo>
                <a:lnTo>
                  <a:pt x="2384" y="1369"/>
                </a:lnTo>
                <a:lnTo>
                  <a:pt x="2404" y="1346"/>
                </a:lnTo>
                <a:lnTo>
                  <a:pt x="2418" y="1320"/>
                </a:lnTo>
                <a:lnTo>
                  <a:pt x="2427" y="1290"/>
                </a:lnTo>
                <a:lnTo>
                  <a:pt x="2430" y="1259"/>
                </a:lnTo>
                <a:lnTo>
                  <a:pt x="2428" y="1232"/>
                </a:lnTo>
                <a:lnTo>
                  <a:pt x="2422" y="1208"/>
                </a:lnTo>
                <a:lnTo>
                  <a:pt x="2413" y="1186"/>
                </a:lnTo>
                <a:lnTo>
                  <a:pt x="2400" y="1167"/>
                </a:lnTo>
                <a:lnTo>
                  <a:pt x="2387" y="1151"/>
                </a:lnTo>
                <a:lnTo>
                  <a:pt x="2372" y="1137"/>
                </a:lnTo>
                <a:lnTo>
                  <a:pt x="2356" y="1126"/>
                </a:lnTo>
                <a:lnTo>
                  <a:pt x="2296" y="1092"/>
                </a:lnTo>
                <a:lnTo>
                  <a:pt x="2235" y="1063"/>
                </a:lnTo>
                <a:lnTo>
                  <a:pt x="2169" y="1038"/>
                </a:lnTo>
                <a:lnTo>
                  <a:pt x="2102" y="1020"/>
                </a:lnTo>
                <a:lnTo>
                  <a:pt x="2031" y="1005"/>
                </a:lnTo>
                <a:lnTo>
                  <a:pt x="2031" y="891"/>
                </a:lnTo>
                <a:lnTo>
                  <a:pt x="2028" y="861"/>
                </a:lnTo>
                <a:lnTo>
                  <a:pt x="2020" y="833"/>
                </a:lnTo>
                <a:lnTo>
                  <a:pt x="2006" y="808"/>
                </a:lnTo>
                <a:lnTo>
                  <a:pt x="1989" y="788"/>
                </a:lnTo>
                <a:lnTo>
                  <a:pt x="1967" y="770"/>
                </a:lnTo>
                <a:lnTo>
                  <a:pt x="1942" y="756"/>
                </a:lnTo>
                <a:lnTo>
                  <a:pt x="1916" y="748"/>
                </a:lnTo>
                <a:lnTo>
                  <a:pt x="1886" y="744"/>
                </a:lnTo>
                <a:close/>
                <a:moveTo>
                  <a:pt x="1885" y="0"/>
                </a:moveTo>
                <a:lnTo>
                  <a:pt x="1923" y="2"/>
                </a:lnTo>
                <a:lnTo>
                  <a:pt x="1959" y="11"/>
                </a:lnTo>
                <a:lnTo>
                  <a:pt x="1993" y="26"/>
                </a:lnTo>
                <a:lnTo>
                  <a:pt x="2027" y="47"/>
                </a:lnTo>
                <a:lnTo>
                  <a:pt x="3660" y="1267"/>
                </a:lnTo>
                <a:lnTo>
                  <a:pt x="3687" y="1287"/>
                </a:lnTo>
                <a:lnTo>
                  <a:pt x="3711" y="1311"/>
                </a:lnTo>
                <a:lnTo>
                  <a:pt x="3732" y="1337"/>
                </a:lnTo>
                <a:lnTo>
                  <a:pt x="3749" y="1367"/>
                </a:lnTo>
                <a:lnTo>
                  <a:pt x="3762" y="1399"/>
                </a:lnTo>
                <a:lnTo>
                  <a:pt x="3770" y="1433"/>
                </a:lnTo>
                <a:lnTo>
                  <a:pt x="3772" y="1468"/>
                </a:lnTo>
                <a:lnTo>
                  <a:pt x="3769" y="1506"/>
                </a:lnTo>
                <a:lnTo>
                  <a:pt x="3759" y="1543"/>
                </a:lnTo>
                <a:lnTo>
                  <a:pt x="3746" y="1577"/>
                </a:lnTo>
                <a:lnTo>
                  <a:pt x="3726" y="1608"/>
                </a:lnTo>
                <a:lnTo>
                  <a:pt x="3703" y="1635"/>
                </a:lnTo>
                <a:lnTo>
                  <a:pt x="3676" y="1658"/>
                </a:lnTo>
                <a:lnTo>
                  <a:pt x="3645" y="1677"/>
                </a:lnTo>
                <a:lnTo>
                  <a:pt x="3611" y="1692"/>
                </a:lnTo>
                <a:lnTo>
                  <a:pt x="3574" y="1700"/>
                </a:lnTo>
                <a:lnTo>
                  <a:pt x="3537" y="1704"/>
                </a:lnTo>
                <a:lnTo>
                  <a:pt x="3377" y="1704"/>
                </a:lnTo>
                <a:lnTo>
                  <a:pt x="3377" y="2952"/>
                </a:lnTo>
                <a:lnTo>
                  <a:pt x="3373" y="2991"/>
                </a:lnTo>
                <a:lnTo>
                  <a:pt x="3364" y="3027"/>
                </a:lnTo>
                <a:lnTo>
                  <a:pt x="3350" y="3060"/>
                </a:lnTo>
                <a:lnTo>
                  <a:pt x="3331" y="3091"/>
                </a:lnTo>
                <a:lnTo>
                  <a:pt x="3307" y="3118"/>
                </a:lnTo>
                <a:lnTo>
                  <a:pt x="3279" y="3142"/>
                </a:lnTo>
                <a:lnTo>
                  <a:pt x="3248" y="3162"/>
                </a:lnTo>
                <a:lnTo>
                  <a:pt x="3215" y="3176"/>
                </a:lnTo>
                <a:lnTo>
                  <a:pt x="3179" y="3185"/>
                </a:lnTo>
                <a:lnTo>
                  <a:pt x="3141" y="3188"/>
                </a:lnTo>
                <a:lnTo>
                  <a:pt x="630" y="3188"/>
                </a:lnTo>
                <a:lnTo>
                  <a:pt x="592" y="3185"/>
                </a:lnTo>
                <a:lnTo>
                  <a:pt x="556" y="3176"/>
                </a:lnTo>
                <a:lnTo>
                  <a:pt x="521" y="3162"/>
                </a:lnTo>
                <a:lnTo>
                  <a:pt x="490" y="3142"/>
                </a:lnTo>
                <a:lnTo>
                  <a:pt x="463" y="3118"/>
                </a:lnTo>
                <a:lnTo>
                  <a:pt x="440" y="3091"/>
                </a:lnTo>
                <a:lnTo>
                  <a:pt x="421" y="3060"/>
                </a:lnTo>
                <a:lnTo>
                  <a:pt x="406" y="3027"/>
                </a:lnTo>
                <a:lnTo>
                  <a:pt x="398" y="2991"/>
                </a:lnTo>
                <a:lnTo>
                  <a:pt x="394" y="2952"/>
                </a:lnTo>
                <a:lnTo>
                  <a:pt x="394" y="1704"/>
                </a:lnTo>
                <a:lnTo>
                  <a:pt x="235" y="1704"/>
                </a:lnTo>
                <a:lnTo>
                  <a:pt x="199" y="1700"/>
                </a:lnTo>
                <a:lnTo>
                  <a:pt x="162" y="1692"/>
                </a:lnTo>
                <a:lnTo>
                  <a:pt x="129" y="1679"/>
                </a:lnTo>
                <a:lnTo>
                  <a:pt x="98" y="1659"/>
                </a:lnTo>
                <a:lnTo>
                  <a:pt x="70" y="1636"/>
                </a:lnTo>
                <a:lnTo>
                  <a:pt x="47" y="1609"/>
                </a:lnTo>
                <a:lnTo>
                  <a:pt x="26" y="1577"/>
                </a:lnTo>
                <a:lnTo>
                  <a:pt x="13" y="1543"/>
                </a:lnTo>
                <a:lnTo>
                  <a:pt x="3" y="1506"/>
                </a:lnTo>
                <a:lnTo>
                  <a:pt x="0" y="1470"/>
                </a:lnTo>
                <a:lnTo>
                  <a:pt x="2" y="1433"/>
                </a:lnTo>
                <a:lnTo>
                  <a:pt x="10" y="1398"/>
                </a:lnTo>
                <a:lnTo>
                  <a:pt x="24" y="1364"/>
                </a:lnTo>
                <a:lnTo>
                  <a:pt x="42" y="1332"/>
                </a:lnTo>
                <a:lnTo>
                  <a:pt x="66" y="1304"/>
                </a:lnTo>
                <a:lnTo>
                  <a:pt x="95" y="1280"/>
                </a:lnTo>
                <a:lnTo>
                  <a:pt x="394" y="1055"/>
                </a:lnTo>
                <a:lnTo>
                  <a:pt x="394" y="421"/>
                </a:lnTo>
                <a:lnTo>
                  <a:pt x="398" y="382"/>
                </a:lnTo>
                <a:lnTo>
                  <a:pt x="406" y="347"/>
                </a:lnTo>
                <a:lnTo>
                  <a:pt x="421" y="313"/>
                </a:lnTo>
                <a:lnTo>
                  <a:pt x="440" y="282"/>
                </a:lnTo>
                <a:lnTo>
                  <a:pt x="463" y="254"/>
                </a:lnTo>
                <a:lnTo>
                  <a:pt x="490" y="231"/>
                </a:lnTo>
                <a:lnTo>
                  <a:pt x="521" y="212"/>
                </a:lnTo>
                <a:lnTo>
                  <a:pt x="556" y="197"/>
                </a:lnTo>
                <a:lnTo>
                  <a:pt x="592" y="188"/>
                </a:lnTo>
                <a:lnTo>
                  <a:pt x="630" y="186"/>
                </a:lnTo>
                <a:lnTo>
                  <a:pt x="848" y="186"/>
                </a:lnTo>
                <a:lnTo>
                  <a:pt x="886" y="188"/>
                </a:lnTo>
                <a:lnTo>
                  <a:pt x="922" y="197"/>
                </a:lnTo>
                <a:lnTo>
                  <a:pt x="956" y="212"/>
                </a:lnTo>
                <a:lnTo>
                  <a:pt x="986" y="231"/>
                </a:lnTo>
                <a:lnTo>
                  <a:pt x="1014" y="254"/>
                </a:lnTo>
                <a:lnTo>
                  <a:pt x="1038" y="282"/>
                </a:lnTo>
                <a:lnTo>
                  <a:pt x="1057" y="313"/>
                </a:lnTo>
                <a:lnTo>
                  <a:pt x="1071" y="347"/>
                </a:lnTo>
                <a:lnTo>
                  <a:pt x="1080" y="382"/>
                </a:lnTo>
                <a:lnTo>
                  <a:pt x="1084" y="421"/>
                </a:lnTo>
                <a:lnTo>
                  <a:pt x="1084" y="540"/>
                </a:lnTo>
                <a:lnTo>
                  <a:pt x="1744" y="47"/>
                </a:lnTo>
                <a:lnTo>
                  <a:pt x="1776" y="26"/>
                </a:lnTo>
                <a:lnTo>
                  <a:pt x="1812" y="11"/>
                </a:lnTo>
                <a:lnTo>
                  <a:pt x="1848" y="2"/>
                </a:lnTo>
                <a:lnTo>
                  <a:pt x="188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1123" name="Google Shape;11123;p24"/>
          <p:cNvGrpSpPr/>
          <p:nvPr/>
        </p:nvGrpSpPr>
        <p:grpSpPr>
          <a:xfrm>
            <a:off x="12277211" y="5769624"/>
            <a:ext cx="558579" cy="545769"/>
            <a:chOff x="4534" y="2331"/>
            <a:chExt cx="850" cy="831"/>
          </a:xfrm>
        </p:grpSpPr>
        <p:sp>
          <p:nvSpPr>
            <p:cNvPr id="11124" name="Google Shape;11124;p24"/>
            <p:cNvSpPr/>
            <p:nvPr/>
          </p:nvSpPr>
          <p:spPr>
            <a:xfrm>
              <a:off x="4636" y="2456"/>
              <a:ext cx="300" cy="0"/>
            </a:xfrm>
            <a:prstGeom prst="rect">
              <a:avLst/>
            </a:pr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25" name="Google Shape;11125;p24"/>
            <p:cNvSpPr/>
            <p:nvPr/>
          </p:nvSpPr>
          <p:spPr>
            <a:xfrm>
              <a:off x="4534" y="2331"/>
              <a:ext cx="850" cy="831"/>
            </a:xfrm>
            <a:custGeom>
              <a:rect b="b" l="l" r="r" t="t"/>
              <a:pathLst>
                <a:path extrusionOk="0" h="3323" w="3401">
                  <a:moveTo>
                    <a:pt x="2162" y="2979"/>
                  </a:moveTo>
                  <a:lnTo>
                    <a:pt x="2136" y="2982"/>
                  </a:lnTo>
                  <a:lnTo>
                    <a:pt x="2112" y="2991"/>
                  </a:lnTo>
                  <a:lnTo>
                    <a:pt x="2092" y="3005"/>
                  </a:lnTo>
                  <a:lnTo>
                    <a:pt x="2073" y="3022"/>
                  </a:lnTo>
                  <a:lnTo>
                    <a:pt x="2060" y="3043"/>
                  </a:lnTo>
                  <a:lnTo>
                    <a:pt x="2052" y="3067"/>
                  </a:lnTo>
                  <a:lnTo>
                    <a:pt x="2048" y="3093"/>
                  </a:lnTo>
                  <a:lnTo>
                    <a:pt x="2052" y="3120"/>
                  </a:lnTo>
                  <a:lnTo>
                    <a:pt x="2060" y="3144"/>
                  </a:lnTo>
                  <a:lnTo>
                    <a:pt x="2073" y="3164"/>
                  </a:lnTo>
                  <a:lnTo>
                    <a:pt x="2092" y="3181"/>
                  </a:lnTo>
                  <a:lnTo>
                    <a:pt x="2112" y="3195"/>
                  </a:lnTo>
                  <a:lnTo>
                    <a:pt x="2136" y="3204"/>
                  </a:lnTo>
                  <a:lnTo>
                    <a:pt x="2162" y="3206"/>
                  </a:lnTo>
                  <a:lnTo>
                    <a:pt x="2187" y="3204"/>
                  </a:lnTo>
                  <a:lnTo>
                    <a:pt x="2212" y="3195"/>
                  </a:lnTo>
                  <a:lnTo>
                    <a:pt x="2233" y="3181"/>
                  </a:lnTo>
                  <a:lnTo>
                    <a:pt x="2251" y="3164"/>
                  </a:lnTo>
                  <a:lnTo>
                    <a:pt x="2264" y="3144"/>
                  </a:lnTo>
                  <a:lnTo>
                    <a:pt x="2273" y="3120"/>
                  </a:lnTo>
                  <a:lnTo>
                    <a:pt x="2276" y="3093"/>
                  </a:lnTo>
                  <a:lnTo>
                    <a:pt x="2273" y="3067"/>
                  </a:lnTo>
                  <a:lnTo>
                    <a:pt x="2264" y="3043"/>
                  </a:lnTo>
                  <a:lnTo>
                    <a:pt x="2250" y="3022"/>
                  </a:lnTo>
                  <a:lnTo>
                    <a:pt x="2233" y="3005"/>
                  </a:lnTo>
                  <a:lnTo>
                    <a:pt x="2212" y="2991"/>
                  </a:lnTo>
                  <a:lnTo>
                    <a:pt x="2187" y="2982"/>
                  </a:lnTo>
                  <a:lnTo>
                    <a:pt x="2162" y="2979"/>
                  </a:lnTo>
                  <a:close/>
                  <a:moveTo>
                    <a:pt x="3171" y="1970"/>
                  </a:moveTo>
                  <a:lnTo>
                    <a:pt x="3145" y="1973"/>
                  </a:lnTo>
                  <a:lnTo>
                    <a:pt x="3121" y="1982"/>
                  </a:lnTo>
                  <a:lnTo>
                    <a:pt x="3100" y="1995"/>
                  </a:lnTo>
                  <a:lnTo>
                    <a:pt x="3083" y="2013"/>
                  </a:lnTo>
                  <a:lnTo>
                    <a:pt x="3070" y="2034"/>
                  </a:lnTo>
                  <a:lnTo>
                    <a:pt x="3061" y="2057"/>
                  </a:lnTo>
                  <a:lnTo>
                    <a:pt x="3058" y="2083"/>
                  </a:lnTo>
                  <a:lnTo>
                    <a:pt x="3061" y="2110"/>
                  </a:lnTo>
                  <a:lnTo>
                    <a:pt x="3070" y="2134"/>
                  </a:lnTo>
                  <a:lnTo>
                    <a:pt x="3083" y="2154"/>
                  </a:lnTo>
                  <a:lnTo>
                    <a:pt x="3100" y="2173"/>
                  </a:lnTo>
                  <a:lnTo>
                    <a:pt x="3121" y="2186"/>
                  </a:lnTo>
                  <a:lnTo>
                    <a:pt x="3145" y="2194"/>
                  </a:lnTo>
                  <a:lnTo>
                    <a:pt x="3171" y="2198"/>
                  </a:lnTo>
                  <a:lnTo>
                    <a:pt x="3197" y="2194"/>
                  </a:lnTo>
                  <a:lnTo>
                    <a:pt x="3221" y="2186"/>
                  </a:lnTo>
                  <a:lnTo>
                    <a:pt x="3242" y="2173"/>
                  </a:lnTo>
                  <a:lnTo>
                    <a:pt x="3260" y="2154"/>
                  </a:lnTo>
                  <a:lnTo>
                    <a:pt x="3274" y="2134"/>
                  </a:lnTo>
                  <a:lnTo>
                    <a:pt x="3282" y="2110"/>
                  </a:lnTo>
                  <a:lnTo>
                    <a:pt x="3284" y="2083"/>
                  </a:lnTo>
                  <a:lnTo>
                    <a:pt x="3282" y="2057"/>
                  </a:lnTo>
                  <a:lnTo>
                    <a:pt x="3274" y="2034"/>
                  </a:lnTo>
                  <a:lnTo>
                    <a:pt x="3260" y="2013"/>
                  </a:lnTo>
                  <a:lnTo>
                    <a:pt x="3242" y="1995"/>
                  </a:lnTo>
                  <a:lnTo>
                    <a:pt x="3221" y="1982"/>
                  </a:lnTo>
                  <a:lnTo>
                    <a:pt x="3197" y="1973"/>
                  </a:lnTo>
                  <a:lnTo>
                    <a:pt x="3171" y="1970"/>
                  </a:lnTo>
                  <a:close/>
                  <a:moveTo>
                    <a:pt x="1152" y="1970"/>
                  </a:moveTo>
                  <a:lnTo>
                    <a:pt x="1126" y="1973"/>
                  </a:lnTo>
                  <a:lnTo>
                    <a:pt x="1102" y="1982"/>
                  </a:lnTo>
                  <a:lnTo>
                    <a:pt x="1081" y="1995"/>
                  </a:lnTo>
                  <a:lnTo>
                    <a:pt x="1064" y="2013"/>
                  </a:lnTo>
                  <a:lnTo>
                    <a:pt x="1051" y="2034"/>
                  </a:lnTo>
                  <a:lnTo>
                    <a:pt x="1042" y="2057"/>
                  </a:lnTo>
                  <a:lnTo>
                    <a:pt x="1039" y="2083"/>
                  </a:lnTo>
                  <a:lnTo>
                    <a:pt x="1042" y="2110"/>
                  </a:lnTo>
                  <a:lnTo>
                    <a:pt x="1051" y="2134"/>
                  </a:lnTo>
                  <a:lnTo>
                    <a:pt x="1064" y="2154"/>
                  </a:lnTo>
                  <a:lnTo>
                    <a:pt x="1081" y="2173"/>
                  </a:lnTo>
                  <a:lnTo>
                    <a:pt x="1102" y="2186"/>
                  </a:lnTo>
                  <a:lnTo>
                    <a:pt x="1126" y="2194"/>
                  </a:lnTo>
                  <a:lnTo>
                    <a:pt x="1152" y="2198"/>
                  </a:lnTo>
                  <a:lnTo>
                    <a:pt x="1178" y="2194"/>
                  </a:lnTo>
                  <a:lnTo>
                    <a:pt x="1203" y="2186"/>
                  </a:lnTo>
                  <a:lnTo>
                    <a:pt x="1223" y="2173"/>
                  </a:lnTo>
                  <a:lnTo>
                    <a:pt x="1240" y="2154"/>
                  </a:lnTo>
                  <a:lnTo>
                    <a:pt x="1254" y="2134"/>
                  </a:lnTo>
                  <a:lnTo>
                    <a:pt x="1263" y="2110"/>
                  </a:lnTo>
                  <a:lnTo>
                    <a:pt x="1265" y="2083"/>
                  </a:lnTo>
                  <a:lnTo>
                    <a:pt x="1263" y="2057"/>
                  </a:lnTo>
                  <a:lnTo>
                    <a:pt x="1254" y="2034"/>
                  </a:lnTo>
                  <a:lnTo>
                    <a:pt x="1240" y="2013"/>
                  </a:lnTo>
                  <a:lnTo>
                    <a:pt x="1223" y="1995"/>
                  </a:lnTo>
                  <a:lnTo>
                    <a:pt x="1203" y="1982"/>
                  </a:lnTo>
                  <a:lnTo>
                    <a:pt x="1178" y="1973"/>
                  </a:lnTo>
                  <a:lnTo>
                    <a:pt x="1152" y="1970"/>
                  </a:lnTo>
                  <a:close/>
                  <a:moveTo>
                    <a:pt x="2802" y="1405"/>
                  </a:moveTo>
                  <a:lnTo>
                    <a:pt x="2780" y="1408"/>
                  </a:lnTo>
                  <a:lnTo>
                    <a:pt x="2758" y="1414"/>
                  </a:lnTo>
                  <a:lnTo>
                    <a:pt x="2737" y="1425"/>
                  </a:lnTo>
                  <a:lnTo>
                    <a:pt x="2718" y="1440"/>
                  </a:lnTo>
                  <a:lnTo>
                    <a:pt x="2261" y="1898"/>
                  </a:lnTo>
                  <a:lnTo>
                    <a:pt x="2255" y="1896"/>
                  </a:lnTo>
                  <a:lnTo>
                    <a:pt x="2250" y="1893"/>
                  </a:lnTo>
                  <a:lnTo>
                    <a:pt x="2246" y="1890"/>
                  </a:lnTo>
                  <a:lnTo>
                    <a:pt x="2246" y="1877"/>
                  </a:lnTo>
                  <a:lnTo>
                    <a:pt x="2219" y="1869"/>
                  </a:lnTo>
                  <a:lnTo>
                    <a:pt x="2191" y="1863"/>
                  </a:lnTo>
                  <a:lnTo>
                    <a:pt x="2162" y="1861"/>
                  </a:lnTo>
                  <a:lnTo>
                    <a:pt x="2127" y="1865"/>
                  </a:lnTo>
                  <a:lnTo>
                    <a:pt x="2095" y="1872"/>
                  </a:lnTo>
                  <a:lnTo>
                    <a:pt x="2065" y="1885"/>
                  </a:lnTo>
                  <a:lnTo>
                    <a:pt x="2044" y="1895"/>
                  </a:lnTo>
                  <a:lnTo>
                    <a:pt x="2026" y="1907"/>
                  </a:lnTo>
                  <a:lnTo>
                    <a:pt x="2008" y="1921"/>
                  </a:lnTo>
                  <a:lnTo>
                    <a:pt x="1547" y="1563"/>
                  </a:lnTo>
                  <a:lnTo>
                    <a:pt x="1528" y="1550"/>
                  </a:lnTo>
                  <a:lnTo>
                    <a:pt x="1508" y="1543"/>
                  </a:lnTo>
                  <a:lnTo>
                    <a:pt x="1486" y="1540"/>
                  </a:lnTo>
                  <a:lnTo>
                    <a:pt x="1464" y="1542"/>
                  </a:lnTo>
                  <a:lnTo>
                    <a:pt x="1445" y="1549"/>
                  </a:lnTo>
                  <a:lnTo>
                    <a:pt x="1427" y="1560"/>
                  </a:lnTo>
                  <a:lnTo>
                    <a:pt x="1412" y="1575"/>
                  </a:lnTo>
                  <a:lnTo>
                    <a:pt x="1401" y="1593"/>
                  </a:lnTo>
                  <a:lnTo>
                    <a:pt x="1394" y="1612"/>
                  </a:lnTo>
                  <a:lnTo>
                    <a:pt x="1393" y="1634"/>
                  </a:lnTo>
                  <a:lnTo>
                    <a:pt x="1398" y="1654"/>
                  </a:lnTo>
                  <a:lnTo>
                    <a:pt x="1405" y="1675"/>
                  </a:lnTo>
                  <a:lnTo>
                    <a:pt x="1418" y="1693"/>
                  </a:lnTo>
                  <a:lnTo>
                    <a:pt x="1434" y="1709"/>
                  </a:lnTo>
                  <a:lnTo>
                    <a:pt x="1927" y="2093"/>
                  </a:lnTo>
                  <a:lnTo>
                    <a:pt x="1930" y="2129"/>
                  </a:lnTo>
                  <a:lnTo>
                    <a:pt x="1939" y="2163"/>
                  </a:lnTo>
                  <a:lnTo>
                    <a:pt x="1953" y="2194"/>
                  </a:lnTo>
                  <a:lnTo>
                    <a:pt x="1971" y="2223"/>
                  </a:lnTo>
                  <a:lnTo>
                    <a:pt x="1992" y="2249"/>
                  </a:lnTo>
                  <a:lnTo>
                    <a:pt x="2018" y="2272"/>
                  </a:lnTo>
                  <a:lnTo>
                    <a:pt x="2047" y="2289"/>
                  </a:lnTo>
                  <a:lnTo>
                    <a:pt x="2080" y="2303"/>
                  </a:lnTo>
                  <a:lnTo>
                    <a:pt x="2114" y="2311"/>
                  </a:lnTo>
                  <a:lnTo>
                    <a:pt x="2150" y="2314"/>
                  </a:lnTo>
                  <a:lnTo>
                    <a:pt x="2186" y="2311"/>
                  </a:lnTo>
                  <a:lnTo>
                    <a:pt x="2221" y="2303"/>
                  </a:lnTo>
                  <a:lnTo>
                    <a:pt x="2252" y="2289"/>
                  </a:lnTo>
                  <a:lnTo>
                    <a:pt x="2281" y="2271"/>
                  </a:lnTo>
                  <a:lnTo>
                    <a:pt x="2308" y="2249"/>
                  </a:lnTo>
                  <a:lnTo>
                    <a:pt x="2330" y="2223"/>
                  </a:lnTo>
                  <a:lnTo>
                    <a:pt x="2348" y="2193"/>
                  </a:lnTo>
                  <a:lnTo>
                    <a:pt x="2362" y="2162"/>
                  </a:lnTo>
                  <a:lnTo>
                    <a:pt x="2371" y="2127"/>
                  </a:lnTo>
                  <a:lnTo>
                    <a:pt x="2373" y="2091"/>
                  </a:lnTo>
                  <a:lnTo>
                    <a:pt x="2372" y="2070"/>
                  </a:lnTo>
                  <a:lnTo>
                    <a:pt x="2370" y="2051"/>
                  </a:lnTo>
                  <a:lnTo>
                    <a:pt x="2849" y="1571"/>
                  </a:lnTo>
                  <a:lnTo>
                    <a:pt x="2864" y="1552"/>
                  </a:lnTo>
                  <a:lnTo>
                    <a:pt x="2876" y="1532"/>
                  </a:lnTo>
                  <a:lnTo>
                    <a:pt x="2881" y="1510"/>
                  </a:lnTo>
                  <a:lnTo>
                    <a:pt x="2884" y="1487"/>
                  </a:lnTo>
                  <a:lnTo>
                    <a:pt x="2880" y="1467"/>
                  </a:lnTo>
                  <a:lnTo>
                    <a:pt x="2872" y="1448"/>
                  </a:lnTo>
                  <a:lnTo>
                    <a:pt x="2859" y="1430"/>
                  </a:lnTo>
                  <a:lnTo>
                    <a:pt x="2842" y="1417"/>
                  </a:lnTo>
                  <a:lnTo>
                    <a:pt x="2822" y="1409"/>
                  </a:lnTo>
                  <a:lnTo>
                    <a:pt x="2802" y="1405"/>
                  </a:lnTo>
                  <a:close/>
                  <a:moveTo>
                    <a:pt x="2162" y="960"/>
                  </a:moveTo>
                  <a:lnTo>
                    <a:pt x="2136" y="964"/>
                  </a:lnTo>
                  <a:lnTo>
                    <a:pt x="2112" y="972"/>
                  </a:lnTo>
                  <a:lnTo>
                    <a:pt x="2092" y="986"/>
                  </a:lnTo>
                  <a:lnTo>
                    <a:pt x="2073" y="1004"/>
                  </a:lnTo>
                  <a:lnTo>
                    <a:pt x="2060" y="1024"/>
                  </a:lnTo>
                  <a:lnTo>
                    <a:pt x="2052" y="1049"/>
                  </a:lnTo>
                  <a:lnTo>
                    <a:pt x="2048" y="1075"/>
                  </a:lnTo>
                  <a:lnTo>
                    <a:pt x="2052" y="1101"/>
                  </a:lnTo>
                  <a:lnTo>
                    <a:pt x="2060" y="1124"/>
                  </a:lnTo>
                  <a:lnTo>
                    <a:pt x="2073" y="1146"/>
                  </a:lnTo>
                  <a:lnTo>
                    <a:pt x="2092" y="1163"/>
                  </a:lnTo>
                  <a:lnTo>
                    <a:pt x="2112" y="1177"/>
                  </a:lnTo>
                  <a:lnTo>
                    <a:pt x="2136" y="1185"/>
                  </a:lnTo>
                  <a:lnTo>
                    <a:pt x="2162" y="1188"/>
                  </a:lnTo>
                  <a:lnTo>
                    <a:pt x="2187" y="1185"/>
                  </a:lnTo>
                  <a:lnTo>
                    <a:pt x="2212" y="1177"/>
                  </a:lnTo>
                  <a:lnTo>
                    <a:pt x="2233" y="1163"/>
                  </a:lnTo>
                  <a:lnTo>
                    <a:pt x="2251" y="1146"/>
                  </a:lnTo>
                  <a:lnTo>
                    <a:pt x="2264" y="1124"/>
                  </a:lnTo>
                  <a:lnTo>
                    <a:pt x="2273" y="1101"/>
                  </a:lnTo>
                  <a:lnTo>
                    <a:pt x="2276" y="1075"/>
                  </a:lnTo>
                  <a:lnTo>
                    <a:pt x="2273" y="1049"/>
                  </a:lnTo>
                  <a:lnTo>
                    <a:pt x="2264" y="1024"/>
                  </a:lnTo>
                  <a:lnTo>
                    <a:pt x="2251" y="1004"/>
                  </a:lnTo>
                  <a:lnTo>
                    <a:pt x="2233" y="986"/>
                  </a:lnTo>
                  <a:lnTo>
                    <a:pt x="2212" y="972"/>
                  </a:lnTo>
                  <a:lnTo>
                    <a:pt x="2187" y="964"/>
                  </a:lnTo>
                  <a:lnTo>
                    <a:pt x="2162" y="960"/>
                  </a:lnTo>
                  <a:close/>
                  <a:moveTo>
                    <a:pt x="155" y="156"/>
                  </a:moveTo>
                  <a:lnTo>
                    <a:pt x="155" y="2518"/>
                  </a:lnTo>
                  <a:lnTo>
                    <a:pt x="1002" y="2518"/>
                  </a:lnTo>
                  <a:lnTo>
                    <a:pt x="974" y="2434"/>
                  </a:lnTo>
                  <a:lnTo>
                    <a:pt x="953" y="2347"/>
                  </a:lnTo>
                  <a:lnTo>
                    <a:pt x="937" y="2259"/>
                  </a:lnTo>
                  <a:lnTo>
                    <a:pt x="928" y="2169"/>
                  </a:lnTo>
                  <a:lnTo>
                    <a:pt x="406" y="2169"/>
                  </a:lnTo>
                  <a:lnTo>
                    <a:pt x="406" y="1956"/>
                  </a:lnTo>
                  <a:lnTo>
                    <a:pt x="930" y="1956"/>
                  </a:lnTo>
                  <a:lnTo>
                    <a:pt x="941" y="1876"/>
                  </a:lnTo>
                  <a:lnTo>
                    <a:pt x="956" y="1799"/>
                  </a:lnTo>
                  <a:lnTo>
                    <a:pt x="977" y="1723"/>
                  </a:lnTo>
                  <a:lnTo>
                    <a:pt x="1002" y="1650"/>
                  </a:lnTo>
                  <a:lnTo>
                    <a:pt x="1031" y="1579"/>
                  </a:lnTo>
                  <a:lnTo>
                    <a:pt x="1066" y="1509"/>
                  </a:lnTo>
                  <a:lnTo>
                    <a:pt x="1103" y="1442"/>
                  </a:lnTo>
                  <a:lnTo>
                    <a:pt x="406" y="1442"/>
                  </a:lnTo>
                  <a:lnTo>
                    <a:pt x="406" y="1230"/>
                  </a:lnTo>
                  <a:lnTo>
                    <a:pt x="1266" y="1230"/>
                  </a:lnTo>
                  <a:lnTo>
                    <a:pt x="1324" y="1173"/>
                  </a:lnTo>
                  <a:lnTo>
                    <a:pt x="1387" y="1119"/>
                  </a:lnTo>
                  <a:lnTo>
                    <a:pt x="1451" y="1070"/>
                  </a:lnTo>
                  <a:lnTo>
                    <a:pt x="1520" y="1025"/>
                  </a:lnTo>
                  <a:lnTo>
                    <a:pt x="1592" y="985"/>
                  </a:lnTo>
                  <a:lnTo>
                    <a:pt x="1666" y="949"/>
                  </a:lnTo>
                  <a:lnTo>
                    <a:pt x="1744" y="918"/>
                  </a:lnTo>
                  <a:lnTo>
                    <a:pt x="1823" y="893"/>
                  </a:lnTo>
                  <a:lnTo>
                    <a:pt x="1905" y="872"/>
                  </a:lnTo>
                  <a:lnTo>
                    <a:pt x="1989" y="857"/>
                  </a:lnTo>
                  <a:lnTo>
                    <a:pt x="2074" y="848"/>
                  </a:lnTo>
                  <a:lnTo>
                    <a:pt x="2162" y="845"/>
                  </a:lnTo>
                  <a:lnTo>
                    <a:pt x="2204" y="846"/>
                  </a:lnTo>
                  <a:lnTo>
                    <a:pt x="2246" y="849"/>
                  </a:lnTo>
                  <a:lnTo>
                    <a:pt x="2246" y="156"/>
                  </a:lnTo>
                  <a:lnTo>
                    <a:pt x="155" y="156"/>
                  </a:lnTo>
                  <a:close/>
                  <a:moveTo>
                    <a:pt x="0" y="0"/>
                  </a:moveTo>
                  <a:lnTo>
                    <a:pt x="2400" y="0"/>
                  </a:lnTo>
                  <a:lnTo>
                    <a:pt x="2400" y="869"/>
                  </a:lnTo>
                  <a:lnTo>
                    <a:pt x="2485" y="888"/>
                  </a:lnTo>
                  <a:lnTo>
                    <a:pt x="2567" y="913"/>
                  </a:lnTo>
                  <a:lnTo>
                    <a:pt x="2647" y="944"/>
                  </a:lnTo>
                  <a:lnTo>
                    <a:pt x="2723" y="980"/>
                  </a:lnTo>
                  <a:lnTo>
                    <a:pt x="2797" y="1021"/>
                  </a:lnTo>
                  <a:lnTo>
                    <a:pt x="2867" y="1066"/>
                  </a:lnTo>
                  <a:lnTo>
                    <a:pt x="2935" y="1117"/>
                  </a:lnTo>
                  <a:lnTo>
                    <a:pt x="2999" y="1171"/>
                  </a:lnTo>
                  <a:lnTo>
                    <a:pt x="3058" y="1230"/>
                  </a:lnTo>
                  <a:lnTo>
                    <a:pt x="3114" y="1292"/>
                  </a:lnTo>
                  <a:lnTo>
                    <a:pt x="3166" y="1358"/>
                  </a:lnTo>
                  <a:lnTo>
                    <a:pt x="3213" y="1428"/>
                  </a:lnTo>
                  <a:lnTo>
                    <a:pt x="3255" y="1501"/>
                  </a:lnTo>
                  <a:lnTo>
                    <a:pt x="3293" y="1577"/>
                  </a:lnTo>
                  <a:lnTo>
                    <a:pt x="3324" y="1655"/>
                  </a:lnTo>
                  <a:lnTo>
                    <a:pt x="3351" y="1737"/>
                  </a:lnTo>
                  <a:lnTo>
                    <a:pt x="3373" y="1820"/>
                  </a:lnTo>
                  <a:lnTo>
                    <a:pt x="3388" y="1907"/>
                  </a:lnTo>
                  <a:lnTo>
                    <a:pt x="3398" y="1995"/>
                  </a:lnTo>
                  <a:lnTo>
                    <a:pt x="3401" y="2084"/>
                  </a:lnTo>
                  <a:lnTo>
                    <a:pt x="3398" y="2177"/>
                  </a:lnTo>
                  <a:lnTo>
                    <a:pt x="3388" y="2268"/>
                  </a:lnTo>
                  <a:lnTo>
                    <a:pt x="3371" y="2356"/>
                  </a:lnTo>
                  <a:lnTo>
                    <a:pt x="3348" y="2442"/>
                  </a:lnTo>
                  <a:lnTo>
                    <a:pt x="3320" y="2525"/>
                  </a:lnTo>
                  <a:lnTo>
                    <a:pt x="3286" y="2606"/>
                  </a:lnTo>
                  <a:lnTo>
                    <a:pt x="3247" y="2685"/>
                  </a:lnTo>
                  <a:lnTo>
                    <a:pt x="3201" y="2759"/>
                  </a:lnTo>
                  <a:lnTo>
                    <a:pt x="3152" y="2830"/>
                  </a:lnTo>
                  <a:lnTo>
                    <a:pt x="3097" y="2897"/>
                  </a:lnTo>
                  <a:lnTo>
                    <a:pt x="3038" y="2960"/>
                  </a:lnTo>
                  <a:lnTo>
                    <a:pt x="2975" y="3019"/>
                  </a:lnTo>
                  <a:lnTo>
                    <a:pt x="2907" y="3074"/>
                  </a:lnTo>
                  <a:lnTo>
                    <a:pt x="2836" y="3123"/>
                  </a:lnTo>
                  <a:lnTo>
                    <a:pt x="2762" y="3168"/>
                  </a:lnTo>
                  <a:lnTo>
                    <a:pt x="2684" y="3207"/>
                  </a:lnTo>
                  <a:lnTo>
                    <a:pt x="2603" y="3242"/>
                  </a:lnTo>
                  <a:lnTo>
                    <a:pt x="2519" y="3271"/>
                  </a:lnTo>
                  <a:lnTo>
                    <a:pt x="2433" y="3293"/>
                  </a:lnTo>
                  <a:lnTo>
                    <a:pt x="2345" y="3310"/>
                  </a:lnTo>
                  <a:lnTo>
                    <a:pt x="2254" y="3319"/>
                  </a:lnTo>
                  <a:lnTo>
                    <a:pt x="2162" y="3323"/>
                  </a:lnTo>
                  <a:lnTo>
                    <a:pt x="2074" y="3319"/>
                  </a:lnTo>
                  <a:lnTo>
                    <a:pt x="1988" y="3311"/>
                  </a:lnTo>
                  <a:lnTo>
                    <a:pt x="1904" y="3296"/>
                  </a:lnTo>
                  <a:lnTo>
                    <a:pt x="1822" y="3276"/>
                  </a:lnTo>
                  <a:lnTo>
                    <a:pt x="1742" y="3250"/>
                  </a:lnTo>
                  <a:lnTo>
                    <a:pt x="1665" y="3219"/>
                  </a:lnTo>
                  <a:lnTo>
                    <a:pt x="1591" y="3183"/>
                  </a:lnTo>
                  <a:lnTo>
                    <a:pt x="1518" y="3143"/>
                  </a:lnTo>
                  <a:lnTo>
                    <a:pt x="1450" y="3097"/>
                  </a:lnTo>
                  <a:lnTo>
                    <a:pt x="1385" y="3049"/>
                  </a:lnTo>
                  <a:lnTo>
                    <a:pt x="1322" y="2995"/>
                  </a:lnTo>
                  <a:lnTo>
                    <a:pt x="1264" y="2938"/>
                  </a:lnTo>
                  <a:lnTo>
                    <a:pt x="1210" y="2876"/>
                  </a:lnTo>
                  <a:lnTo>
                    <a:pt x="1159" y="2812"/>
                  </a:lnTo>
                  <a:lnTo>
                    <a:pt x="1113" y="2744"/>
                  </a:lnTo>
                  <a:lnTo>
                    <a:pt x="1072" y="2673"/>
                  </a:lnTo>
                  <a:lnTo>
                    <a:pt x="0" y="2673"/>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26" name="Google Shape;11126;p24"/>
          <p:cNvGrpSpPr/>
          <p:nvPr/>
        </p:nvGrpSpPr>
        <p:grpSpPr>
          <a:xfrm>
            <a:off x="5639487" y="5722622"/>
            <a:ext cx="548648" cy="640055"/>
            <a:chOff x="2575" y="1899"/>
            <a:chExt cx="1096" cy="1279"/>
          </a:xfrm>
        </p:grpSpPr>
        <p:sp>
          <p:nvSpPr>
            <p:cNvPr id="11127" name="Google Shape;11127;p24"/>
            <p:cNvSpPr/>
            <p:nvPr/>
          </p:nvSpPr>
          <p:spPr>
            <a:xfrm>
              <a:off x="3296" y="1899"/>
              <a:ext cx="212" cy="210"/>
            </a:xfrm>
            <a:custGeom>
              <a:rect b="b" l="l" r="r" t="t"/>
              <a:pathLst>
                <a:path extrusionOk="0" h="631" w="632">
                  <a:moveTo>
                    <a:pt x="317" y="0"/>
                  </a:moveTo>
                  <a:lnTo>
                    <a:pt x="362" y="4"/>
                  </a:lnTo>
                  <a:lnTo>
                    <a:pt x="408" y="14"/>
                  </a:lnTo>
                  <a:lnTo>
                    <a:pt x="448" y="31"/>
                  </a:lnTo>
                  <a:lnTo>
                    <a:pt x="488" y="52"/>
                  </a:lnTo>
                  <a:lnTo>
                    <a:pt x="523" y="78"/>
                  </a:lnTo>
                  <a:lnTo>
                    <a:pt x="553" y="109"/>
                  </a:lnTo>
                  <a:lnTo>
                    <a:pt x="580" y="145"/>
                  </a:lnTo>
                  <a:lnTo>
                    <a:pt x="602" y="183"/>
                  </a:lnTo>
                  <a:lnTo>
                    <a:pt x="618" y="225"/>
                  </a:lnTo>
                  <a:lnTo>
                    <a:pt x="628" y="270"/>
                  </a:lnTo>
                  <a:lnTo>
                    <a:pt x="632" y="316"/>
                  </a:lnTo>
                  <a:lnTo>
                    <a:pt x="628" y="363"/>
                  </a:lnTo>
                  <a:lnTo>
                    <a:pt x="618" y="407"/>
                  </a:lnTo>
                  <a:lnTo>
                    <a:pt x="602" y="449"/>
                  </a:lnTo>
                  <a:lnTo>
                    <a:pt x="580" y="488"/>
                  </a:lnTo>
                  <a:lnTo>
                    <a:pt x="553" y="523"/>
                  </a:lnTo>
                  <a:lnTo>
                    <a:pt x="523" y="554"/>
                  </a:lnTo>
                  <a:lnTo>
                    <a:pt x="488" y="580"/>
                  </a:lnTo>
                  <a:lnTo>
                    <a:pt x="448" y="602"/>
                  </a:lnTo>
                  <a:lnTo>
                    <a:pt x="408" y="617"/>
                  </a:lnTo>
                  <a:lnTo>
                    <a:pt x="362" y="628"/>
                  </a:lnTo>
                  <a:lnTo>
                    <a:pt x="317" y="631"/>
                  </a:lnTo>
                  <a:lnTo>
                    <a:pt x="270" y="628"/>
                  </a:lnTo>
                  <a:lnTo>
                    <a:pt x="226" y="617"/>
                  </a:lnTo>
                  <a:lnTo>
                    <a:pt x="184" y="602"/>
                  </a:lnTo>
                  <a:lnTo>
                    <a:pt x="144" y="580"/>
                  </a:lnTo>
                  <a:lnTo>
                    <a:pt x="109" y="554"/>
                  </a:lnTo>
                  <a:lnTo>
                    <a:pt x="79" y="523"/>
                  </a:lnTo>
                  <a:lnTo>
                    <a:pt x="52" y="488"/>
                  </a:lnTo>
                  <a:lnTo>
                    <a:pt x="30" y="449"/>
                  </a:lnTo>
                  <a:lnTo>
                    <a:pt x="14" y="407"/>
                  </a:lnTo>
                  <a:lnTo>
                    <a:pt x="4" y="363"/>
                  </a:lnTo>
                  <a:lnTo>
                    <a:pt x="0" y="316"/>
                  </a:lnTo>
                  <a:lnTo>
                    <a:pt x="4" y="270"/>
                  </a:lnTo>
                  <a:lnTo>
                    <a:pt x="14" y="225"/>
                  </a:lnTo>
                  <a:lnTo>
                    <a:pt x="30" y="183"/>
                  </a:lnTo>
                  <a:lnTo>
                    <a:pt x="52" y="145"/>
                  </a:lnTo>
                  <a:lnTo>
                    <a:pt x="79" y="109"/>
                  </a:lnTo>
                  <a:lnTo>
                    <a:pt x="109" y="78"/>
                  </a:lnTo>
                  <a:lnTo>
                    <a:pt x="144" y="52"/>
                  </a:lnTo>
                  <a:lnTo>
                    <a:pt x="184" y="31"/>
                  </a:lnTo>
                  <a:lnTo>
                    <a:pt x="226" y="14"/>
                  </a:lnTo>
                  <a:lnTo>
                    <a:pt x="270" y="4"/>
                  </a:lnTo>
                  <a:lnTo>
                    <a:pt x="317"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28" name="Google Shape;11128;p24"/>
            <p:cNvSpPr/>
            <p:nvPr/>
          </p:nvSpPr>
          <p:spPr>
            <a:xfrm>
              <a:off x="3143" y="2143"/>
              <a:ext cx="528" cy="1030"/>
            </a:xfrm>
            <a:custGeom>
              <a:rect b="b" l="l" r="r" t="t"/>
              <a:pathLst>
                <a:path extrusionOk="0" h="3098" w="1576">
                  <a:moveTo>
                    <a:pt x="366" y="0"/>
                  </a:moveTo>
                  <a:lnTo>
                    <a:pt x="528" y="0"/>
                  </a:lnTo>
                  <a:lnTo>
                    <a:pt x="533" y="11"/>
                  </a:lnTo>
                  <a:lnTo>
                    <a:pt x="539" y="29"/>
                  </a:lnTo>
                  <a:lnTo>
                    <a:pt x="547" y="51"/>
                  </a:lnTo>
                  <a:lnTo>
                    <a:pt x="557" y="78"/>
                  </a:lnTo>
                  <a:lnTo>
                    <a:pt x="568" y="108"/>
                  </a:lnTo>
                  <a:lnTo>
                    <a:pt x="580" y="141"/>
                  </a:lnTo>
                  <a:lnTo>
                    <a:pt x="592" y="175"/>
                  </a:lnTo>
                  <a:lnTo>
                    <a:pt x="605" y="211"/>
                  </a:lnTo>
                  <a:lnTo>
                    <a:pt x="618" y="247"/>
                  </a:lnTo>
                  <a:lnTo>
                    <a:pt x="631" y="284"/>
                  </a:lnTo>
                  <a:lnTo>
                    <a:pt x="644" y="320"/>
                  </a:lnTo>
                  <a:lnTo>
                    <a:pt x="657" y="354"/>
                  </a:lnTo>
                  <a:lnTo>
                    <a:pt x="668" y="387"/>
                  </a:lnTo>
                  <a:lnTo>
                    <a:pt x="679" y="416"/>
                  </a:lnTo>
                  <a:lnTo>
                    <a:pt x="688" y="442"/>
                  </a:lnTo>
                  <a:lnTo>
                    <a:pt x="696" y="464"/>
                  </a:lnTo>
                  <a:lnTo>
                    <a:pt x="702" y="480"/>
                  </a:lnTo>
                  <a:lnTo>
                    <a:pt x="707" y="492"/>
                  </a:lnTo>
                  <a:lnTo>
                    <a:pt x="668" y="282"/>
                  </a:lnTo>
                  <a:lnTo>
                    <a:pt x="666" y="268"/>
                  </a:lnTo>
                  <a:lnTo>
                    <a:pt x="668" y="254"/>
                  </a:lnTo>
                  <a:lnTo>
                    <a:pt x="674" y="240"/>
                  </a:lnTo>
                  <a:lnTo>
                    <a:pt x="736" y="128"/>
                  </a:lnTo>
                  <a:lnTo>
                    <a:pt x="681" y="32"/>
                  </a:lnTo>
                  <a:lnTo>
                    <a:pt x="679" y="22"/>
                  </a:lnTo>
                  <a:lnTo>
                    <a:pt x="681" y="10"/>
                  </a:lnTo>
                  <a:lnTo>
                    <a:pt x="689" y="2"/>
                  </a:lnTo>
                  <a:lnTo>
                    <a:pt x="701" y="0"/>
                  </a:lnTo>
                  <a:lnTo>
                    <a:pt x="849" y="0"/>
                  </a:lnTo>
                  <a:lnTo>
                    <a:pt x="861" y="2"/>
                  </a:lnTo>
                  <a:lnTo>
                    <a:pt x="869" y="10"/>
                  </a:lnTo>
                  <a:lnTo>
                    <a:pt x="871" y="22"/>
                  </a:lnTo>
                  <a:lnTo>
                    <a:pt x="869" y="32"/>
                  </a:lnTo>
                  <a:lnTo>
                    <a:pt x="814" y="128"/>
                  </a:lnTo>
                  <a:lnTo>
                    <a:pt x="876" y="240"/>
                  </a:lnTo>
                  <a:lnTo>
                    <a:pt x="882" y="253"/>
                  </a:lnTo>
                  <a:lnTo>
                    <a:pt x="883" y="268"/>
                  </a:lnTo>
                  <a:lnTo>
                    <a:pt x="882" y="283"/>
                  </a:lnTo>
                  <a:lnTo>
                    <a:pt x="837" y="492"/>
                  </a:lnTo>
                  <a:lnTo>
                    <a:pt x="842" y="480"/>
                  </a:lnTo>
                  <a:lnTo>
                    <a:pt x="849" y="462"/>
                  </a:lnTo>
                  <a:lnTo>
                    <a:pt x="857" y="439"/>
                  </a:lnTo>
                  <a:lnTo>
                    <a:pt x="867" y="414"/>
                  </a:lnTo>
                  <a:lnTo>
                    <a:pt x="878" y="383"/>
                  </a:lnTo>
                  <a:lnTo>
                    <a:pt x="890" y="351"/>
                  </a:lnTo>
                  <a:lnTo>
                    <a:pt x="903" y="317"/>
                  </a:lnTo>
                  <a:lnTo>
                    <a:pt x="917" y="281"/>
                  </a:lnTo>
                  <a:lnTo>
                    <a:pt x="931" y="245"/>
                  </a:lnTo>
                  <a:lnTo>
                    <a:pt x="944" y="208"/>
                  </a:lnTo>
                  <a:lnTo>
                    <a:pt x="958" y="172"/>
                  </a:lnTo>
                  <a:lnTo>
                    <a:pt x="970" y="138"/>
                  </a:lnTo>
                  <a:lnTo>
                    <a:pt x="982" y="106"/>
                  </a:lnTo>
                  <a:lnTo>
                    <a:pt x="993" y="77"/>
                  </a:lnTo>
                  <a:lnTo>
                    <a:pt x="1003" y="50"/>
                  </a:lnTo>
                  <a:lnTo>
                    <a:pt x="1011" y="29"/>
                  </a:lnTo>
                  <a:lnTo>
                    <a:pt x="1017" y="11"/>
                  </a:lnTo>
                  <a:lnTo>
                    <a:pt x="1022" y="0"/>
                  </a:lnTo>
                  <a:lnTo>
                    <a:pt x="1182" y="0"/>
                  </a:lnTo>
                  <a:lnTo>
                    <a:pt x="1231" y="3"/>
                  </a:lnTo>
                  <a:lnTo>
                    <a:pt x="1277" y="12"/>
                  </a:lnTo>
                  <a:lnTo>
                    <a:pt x="1322" y="28"/>
                  </a:lnTo>
                  <a:lnTo>
                    <a:pt x="1362" y="49"/>
                  </a:lnTo>
                  <a:lnTo>
                    <a:pt x="1401" y="74"/>
                  </a:lnTo>
                  <a:lnTo>
                    <a:pt x="1436" y="105"/>
                  </a:lnTo>
                  <a:lnTo>
                    <a:pt x="1466" y="138"/>
                  </a:lnTo>
                  <a:lnTo>
                    <a:pt x="1492" y="177"/>
                  </a:lnTo>
                  <a:lnTo>
                    <a:pt x="1513" y="219"/>
                  </a:lnTo>
                  <a:lnTo>
                    <a:pt x="1528" y="262"/>
                  </a:lnTo>
                  <a:lnTo>
                    <a:pt x="1539" y="309"/>
                  </a:lnTo>
                  <a:lnTo>
                    <a:pt x="1542" y="358"/>
                  </a:lnTo>
                  <a:lnTo>
                    <a:pt x="1548" y="1475"/>
                  </a:lnTo>
                  <a:lnTo>
                    <a:pt x="1544" y="1503"/>
                  </a:lnTo>
                  <a:lnTo>
                    <a:pt x="1537" y="1530"/>
                  </a:lnTo>
                  <a:lnTo>
                    <a:pt x="1525" y="1556"/>
                  </a:lnTo>
                  <a:lnTo>
                    <a:pt x="1508" y="1578"/>
                  </a:lnTo>
                  <a:lnTo>
                    <a:pt x="1487" y="1596"/>
                  </a:lnTo>
                  <a:lnTo>
                    <a:pt x="1487" y="1734"/>
                  </a:lnTo>
                  <a:lnTo>
                    <a:pt x="1513" y="1734"/>
                  </a:lnTo>
                  <a:lnTo>
                    <a:pt x="1533" y="1738"/>
                  </a:lnTo>
                  <a:lnTo>
                    <a:pt x="1550" y="1746"/>
                  </a:lnTo>
                  <a:lnTo>
                    <a:pt x="1564" y="1760"/>
                  </a:lnTo>
                  <a:lnTo>
                    <a:pt x="1572" y="1777"/>
                  </a:lnTo>
                  <a:lnTo>
                    <a:pt x="1576" y="1797"/>
                  </a:lnTo>
                  <a:lnTo>
                    <a:pt x="1576" y="2401"/>
                  </a:lnTo>
                  <a:lnTo>
                    <a:pt x="1572" y="2421"/>
                  </a:lnTo>
                  <a:lnTo>
                    <a:pt x="1564" y="2439"/>
                  </a:lnTo>
                  <a:lnTo>
                    <a:pt x="1550" y="2453"/>
                  </a:lnTo>
                  <a:lnTo>
                    <a:pt x="1533" y="2461"/>
                  </a:lnTo>
                  <a:lnTo>
                    <a:pt x="1514" y="2464"/>
                  </a:lnTo>
                  <a:lnTo>
                    <a:pt x="1284" y="2464"/>
                  </a:lnTo>
                  <a:lnTo>
                    <a:pt x="1264" y="2461"/>
                  </a:lnTo>
                  <a:lnTo>
                    <a:pt x="1247" y="2453"/>
                  </a:lnTo>
                  <a:lnTo>
                    <a:pt x="1233" y="2439"/>
                  </a:lnTo>
                  <a:lnTo>
                    <a:pt x="1225" y="2421"/>
                  </a:lnTo>
                  <a:lnTo>
                    <a:pt x="1221" y="2401"/>
                  </a:lnTo>
                  <a:lnTo>
                    <a:pt x="1221" y="1797"/>
                  </a:lnTo>
                  <a:lnTo>
                    <a:pt x="1225" y="1777"/>
                  </a:lnTo>
                  <a:lnTo>
                    <a:pt x="1233" y="1760"/>
                  </a:lnTo>
                  <a:lnTo>
                    <a:pt x="1247" y="1746"/>
                  </a:lnTo>
                  <a:lnTo>
                    <a:pt x="1264" y="1738"/>
                  </a:lnTo>
                  <a:lnTo>
                    <a:pt x="1284" y="1734"/>
                  </a:lnTo>
                  <a:lnTo>
                    <a:pt x="1310" y="1734"/>
                  </a:lnTo>
                  <a:lnTo>
                    <a:pt x="1310" y="1601"/>
                  </a:lnTo>
                  <a:lnTo>
                    <a:pt x="1288" y="1582"/>
                  </a:lnTo>
                  <a:lnTo>
                    <a:pt x="1269" y="1560"/>
                  </a:lnTo>
                  <a:lnTo>
                    <a:pt x="1255" y="1535"/>
                  </a:lnTo>
                  <a:lnTo>
                    <a:pt x="1247" y="1507"/>
                  </a:lnTo>
                  <a:lnTo>
                    <a:pt x="1243" y="1476"/>
                  </a:lnTo>
                  <a:lnTo>
                    <a:pt x="1238" y="359"/>
                  </a:lnTo>
                  <a:lnTo>
                    <a:pt x="1235" y="347"/>
                  </a:lnTo>
                  <a:lnTo>
                    <a:pt x="1228" y="337"/>
                  </a:lnTo>
                  <a:lnTo>
                    <a:pt x="1218" y="330"/>
                  </a:lnTo>
                  <a:lnTo>
                    <a:pt x="1206" y="327"/>
                  </a:lnTo>
                  <a:lnTo>
                    <a:pt x="1193" y="331"/>
                  </a:lnTo>
                  <a:lnTo>
                    <a:pt x="1183" y="338"/>
                  </a:lnTo>
                  <a:lnTo>
                    <a:pt x="1177" y="347"/>
                  </a:lnTo>
                  <a:lnTo>
                    <a:pt x="1175" y="360"/>
                  </a:lnTo>
                  <a:lnTo>
                    <a:pt x="1175" y="472"/>
                  </a:lnTo>
                  <a:lnTo>
                    <a:pt x="1175" y="575"/>
                  </a:lnTo>
                  <a:lnTo>
                    <a:pt x="1175" y="670"/>
                  </a:lnTo>
                  <a:lnTo>
                    <a:pt x="1175" y="758"/>
                  </a:lnTo>
                  <a:lnTo>
                    <a:pt x="1175" y="837"/>
                  </a:lnTo>
                  <a:lnTo>
                    <a:pt x="1175" y="909"/>
                  </a:lnTo>
                  <a:lnTo>
                    <a:pt x="1175" y="976"/>
                  </a:lnTo>
                  <a:lnTo>
                    <a:pt x="1175" y="1035"/>
                  </a:lnTo>
                  <a:lnTo>
                    <a:pt x="1175" y="1090"/>
                  </a:lnTo>
                  <a:lnTo>
                    <a:pt x="1175" y="1138"/>
                  </a:lnTo>
                  <a:lnTo>
                    <a:pt x="1175" y="1181"/>
                  </a:lnTo>
                  <a:lnTo>
                    <a:pt x="1176" y="1220"/>
                  </a:lnTo>
                  <a:lnTo>
                    <a:pt x="1176" y="1255"/>
                  </a:lnTo>
                  <a:lnTo>
                    <a:pt x="1176" y="1285"/>
                  </a:lnTo>
                  <a:lnTo>
                    <a:pt x="1176" y="1312"/>
                  </a:lnTo>
                  <a:lnTo>
                    <a:pt x="1176" y="1335"/>
                  </a:lnTo>
                  <a:lnTo>
                    <a:pt x="1176" y="1356"/>
                  </a:lnTo>
                  <a:lnTo>
                    <a:pt x="1176" y="1374"/>
                  </a:lnTo>
                  <a:lnTo>
                    <a:pt x="1176" y="1390"/>
                  </a:lnTo>
                  <a:lnTo>
                    <a:pt x="1177" y="1405"/>
                  </a:lnTo>
                  <a:lnTo>
                    <a:pt x="1177" y="1419"/>
                  </a:lnTo>
                  <a:lnTo>
                    <a:pt x="1177" y="1431"/>
                  </a:lnTo>
                  <a:lnTo>
                    <a:pt x="1177" y="1444"/>
                  </a:lnTo>
                  <a:lnTo>
                    <a:pt x="1177" y="1455"/>
                  </a:lnTo>
                  <a:lnTo>
                    <a:pt x="1177" y="1467"/>
                  </a:lnTo>
                  <a:lnTo>
                    <a:pt x="1177" y="1481"/>
                  </a:lnTo>
                  <a:lnTo>
                    <a:pt x="1177" y="1495"/>
                  </a:lnTo>
                  <a:lnTo>
                    <a:pt x="1177" y="1510"/>
                  </a:lnTo>
                  <a:lnTo>
                    <a:pt x="1177" y="1528"/>
                  </a:lnTo>
                  <a:lnTo>
                    <a:pt x="1177" y="1546"/>
                  </a:lnTo>
                  <a:lnTo>
                    <a:pt x="1177" y="1568"/>
                  </a:lnTo>
                  <a:lnTo>
                    <a:pt x="1177" y="1594"/>
                  </a:lnTo>
                  <a:lnTo>
                    <a:pt x="1148" y="1613"/>
                  </a:lnTo>
                  <a:lnTo>
                    <a:pt x="1121" y="1636"/>
                  </a:lnTo>
                  <a:lnTo>
                    <a:pt x="1099" y="1662"/>
                  </a:lnTo>
                  <a:lnTo>
                    <a:pt x="1080" y="1692"/>
                  </a:lnTo>
                  <a:lnTo>
                    <a:pt x="1066" y="1725"/>
                  </a:lnTo>
                  <a:lnTo>
                    <a:pt x="1058" y="1760"/>
                  </a:lnTo>
                  <a:lnTo>
                    <a:pt x="1054" y="1797"/>
                  </a:lnTo>
                  <a:lnTo>
                    <a:pt x="1054" y="2401"/>
                  </a:lnTo>
                  <a:lnTo>
                    <a:pt x="1058" y="2439"/>
                  </a:lnTo>
                  <a:lnTo>
                    <a:pt x="1066" y="2473"/>
                  </a:lnTo>
                  <a:lnTo>
                    <a:pt x="1080" y="2506"/>
                  </a:lnTo>
                  <a:lnTo>
                    <a:pt x="1099" y="2536"/>
                  </a:lnTo>
                  <a:lnTo>
                    <a:pt x="1121" y="2562"/>
                  </a:lnTo>
                  <a:lnTo>
                    <a:pt x="1148" y="2585"/>
                  </a:lnTo>
                  <a:lnTo>
                    <a:pt x="1177" y="2604"/>
                  </a:lnTo>
                  <a:lnTo>
                    <a:pt x="1177" y="2916"/>
                  </a:lnTo>
                  <a:lnTo>
                    <a:pt x="1175" y="2948"/>
                  </a:lnTo>
                  <a:lnTo>
                    <a:pt x="1166" y="2979"/>
                  </a:lnTo>
                  <a:lnTo>
                    <a:pt x="1152" y="3008"/>
                  </a:lnTo>
                  <a:lnTo>
                    <a:pt x="1135" y="3032"/>
                  </a:lnTo>
                  <a:lnTo>
                    <a:pt x="1113" y="3054"/>
                  </a:lnTo>
                  <a:lnTo>
                    <a:pt x="1087" y="3073"/>
                  </a:lnTo>
                  <a:lnTo>
                    <a:pt x="1059" y="3086"/>
                  </a:lnTo>
                  <a:lnTo>
                    <a:pt x="1028" y="3095"/>
                  </a:lnTo>
                  <a:lnTo>
                    <a:pt x="995" y="3098"/>
                  </a:lnTo>
                  <a:lnTo>
                    <a:pt x="962" y="3095"/>
                  </a:lnTo>
                  <a:lnTo>
                    <a:pt x="931" y="3086"/>
                  </a:lnTo>
                  <a:lnTo>
                    <a:pt x="903" y="3073"/>
                  </a:lnTo>
                  <a:lnTo>
                    <a:pt x="877" y="3054"/>
                  </a:lnTo>
                  <a:lnTo>
                    <a:pt x="855" y="3032"/>
                  </a:lnTo>
                  <a:lnTo>
                    <a:pt x="837" y="3008"/>
                  </a:lnTo>
                  <a:lnTo>
                    <a:pt x="823" y="2979"/>
                  </a:lnTo>
                  <a:lnTo>
                    <a:pt x="815" y="2948"/>
                  </a:lnTo>
                  <a:lnTo>
                    <a:pt x="813" y="2916"/>
                  </a:lnTo>
                  <a:lnTo>
                    <a:pt x="813" y="1496"/>
                  </a:lnTo>
                  <a:lnTo>
                    <a:pt x="809" y="1481"/>
                  </a:lnTo>
                  <a:lnTo>
                    <a:pt x="801" y="1468"/>
                  </a:lnTo>
                  <a:lnTo>
                    <a:pt x="788" y="1460"/>
                  </a:lnTo>
                  <a:lnTo>
                    <a:pt x="773" y="1456"/>
                  </a:lnTo>
                  <a:lnTo>
                    <a:pt x="758" y="1460"/>
                  </a:lnTo>
                  <a:lnTo>
                    <a:pt x="745" y="1468"/>
                  </a:lnTo>
                  <a:lnTo>
                    <a:pt x="737" y="1481"/>
                  </a:lnTo>
                  <a:lnTo>
                    <a:pt x="734" y="1496"/>
                  </a:lnTo>
                  <a:lnTo>
                    <a:pt x="734" y="2916"/>
                  </a:lnTo>
                  <a:lnTo>
                    <a:pt x="731" y="2948"/>
                  </a:lnTo>
                  <a:lnTo>
                    <a:pt x="722" y="2979"/>
                  </a:lnTo>
                  <a:lnTo>
                    <a:pt x="709" y="3008"/>
                  </a:lnTo>
                  <a:lnTo>
                    <a:pt x="690" y="3032"/>
                  </a:lnTo>
                  <a:lnTo>
                    <a:pt x="668" y="3054"/>
                  </a:lnTo>
                  <a:lnTo>
                    <a:pt x="644" y="3073"/>
                  </a:lnTo>
                  <a:lnTo>
                    <a:pt x="615" y="3086"/>
                  </a:lnTo>
                  <a:lnTo>
                    <a:pt x="584" y="3095"/>
                  </a:lnTo>
                  <a:lnTo>
                    <a:pt x="552" y="3098"/>
                  </a:lnTo>
                  <a:lnTo>
                    <a:pt x="518" y="3095"/>
                  </a:lnTo>
                  <a:lnTo>
                    <a:pt x="487" y="3086"/>
                  </a:lnTo>
                  <a:lnTo>
                    <a:pt x="459" y="3073"/>
                  </a:lnTo>
                  <a:lnTo>
                    <a:pt x="434" y="3054"/>
                  </a:lnTo>
                  <a:lnTo>
                    <a:pt x="412" y="3032"/>
                  </a:lnTo>
                  <a:lnTo>
                    <a:pt x="394" y="3008"/>
                  </a:lnTo>
                  <a:lnTo>
                    <a:pt x="380" y="2979"/>
                  </a:lnTo>
                  <a:lnTo>
                    <a:pt x="372" y="2948"/>
                  </a:lnTo>
                  <a:lnTo>
                    <a:pt x="368" y="2916"/>
                  </a:lnTo>
                  <a:lnTo>
                    <a:pt x="368" y="359"/>
                  </a:lnTo>
                  <a:lnTo>
                    <a:pt x="366" y="348"/>
                  </a:lnTo>
                  <a:lnTo>
                    <a:pt x="360" y="339"/>
                  </a:lnTo>
                  <a:lnTo>
                    <a:pt x="351" y="332"/>
                  </a:lnTo>
                  <a:lnTo>
                    <a:pt x="339" y="330"/>
                  </a:lnTo>
                  <a:lnTo>
                    <a:pt x="328" y="332"/>
                  </a:lnTo>
                  <a:lnTo>
                    <a:pt x="318" y="338"/>
                  </a:lnTo>
                  <a:lnTo>
                    <a:pt x="312" y="347"/>
                  </a:lnTo>
                  <a:lnTo>
                    <a:pt x="310" y="359"/>
                  </a:lnTo>
                  <a:lnTo>
                    <a:pt x="304" y="1476"/>
                  </a:lnTo>
                  <a:lnTo>
                    <a:pt x="301" y="1507"/>
                  </a:lnTo>
                  <a:lnTo>
                    <a:pt x="293" y="1535"/>
                  </a:lnTo>
                  <a:lnTo>
                    <a:pt x="277" y="1561"/>
                  </a:lnTo>
                  <a:lnTo>
                    <a:pt x="260" y="1584"/>
                  </a:lnTo>
                  <a:lnTo>
                    <a:pt x="237" y="1602"/>
                  </a:lnTo>
                  <a:lnTo>
                    <a:pt x="211" y="1615"/>
                  </a:lnTo>
                  <a:lnTo>
                    <a:pt x="183" y="1624"/>
                  </a:lnTo>
                  <a:lnTo>
                    <a:pt x="153" y="1628"/>
                  </a:lnTo>
                  <a:lnTo>
                    <a:pt x="151" y="1628"/>
                  </a:lnTo>
                  <a:lnTo>
                    <a:pt x="121" y="1624"/>
                  </a:lnTo>
                  <a:lnTo>
                    <a:pt x="92" y="1615"/>
                  </a:lnTo>
                  <a:lnTo>
                    <a:pt x="66" y="1601"/>
                  </a:lnTo>
                  <a:lnTo>
                    <a:pt x="44" y="1582"/>
                  </a:lnTo>
                  <a:lnTo>
                    <a:pt x="25" y="1560"/>
                  </a:lnTo>
                  <a:lnTo>
                    <a:pt x="11" y="1533"/>
                  </a:lnTo>
                  <a:lnTo>
                    <a:pt x="3" y="1505"/>
                  </a:lnTo>
                  <a:lnTo>
                    <a:pt x="0" y="1475"/>
                  </a:lnTo>
                  <a:lnTo>
                    <a:pt x="6" y="358"/>
                  </a:lnTo>
                  <a:lnTo>
                    <a:pt x="9" y="309"/>
                  </a:lnTo>
                  <a:lnTo>
                    <a:pt x="18" y="262"/>
                  </a:lnTo>
                  <a:lnTo>
                    <a:pt x="35" y="219"/>
                  </a:lnTo>
                  <a:lnTo>
                    <a:pt x="56" y="177"/>
                  </a:lnTo>
                  <a:lnTo>
                    <a:pt x="81" y="138"/>
                  </a:lnTo>
                  <a:lnTo>
                    <a:pt x="112" y="105"/>
                  </a:lnTo>
                  <a:lnTo>
                    <a:pt x="147" y="74"/>
                  </a:lnTo>
                  <a:lnTo>
                    <a:pt x="185" y="49"/>
                  </a:lnTo>
                  <a:lnTo>
                    <a:pt x="226" y="28"/>
                  </a:lnTo>
                  <a:lnTo>
                    <a:pt x="270" y="12"/>
                  </a:lnTo>
                  <a:lnTo>
                    <a:pt x="317" y="3"/>
                  </a:lnTo>
                  <a:lnTo>
                    <a:pt x="36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29" name="Google Shape;11129;p24"/>
            <p:cNvSpPr/>
            <p:nvPr/>
          </p:nvSpPr>
          <p:spPr>
            <a:xfrm>
              <a:off x="2575" y="2142"/>
              <a:ext cx="516" cy="1031"/>
            </a:xfrm>
            <a:custGeom>
              <a:rect b="b" l="l" r="r" t="t"/>
              <a:pathLst>
                <a:path extrusionOk="0" h="3100" w="1551">
                  <a:moveTo>
                    <a:pt x="1141" y="0"/>
                  </a:moveTo>
                  <a:lnTo>
                    <a:pt x="1168" y="2"/>
                  </a:lnTo>
                  <a:lnTo>
                    <a:pt x="1190" y="2"/>
                  </a:lnTo>
                  <a:lnTo>
                    <a:pt x="1209" y="3"/>
                  </a:lnTo>
                  <a:lnTo>
                    <a:pt x="1226" y="4"/>
                  </a:lnTo>
                  <a:lnTo>
                    <a:pt x="1241" y="6"/>
                  </a:lnTo>
                  <a:lnTo>
                    <a:pt x="1257" y="9"/>
                  </a:lnTo>
                  <a:lnTo>
                    <a:pt x="1273" y="13"/>
                  </a:lnTo>
                  <a:lnTo>
                    <a:pt x="1317" y="27"/>
                  </a:lnTo>
                  <a:lnTo>
                    <a:pt x="1359" y="48"/>
                  </a:lnTo>
                  <a:lnTo>
                    <a:pt x="1399" y="74"/>
                  </a:lnTo>
                  <a:lnTo>
                    <a:pt x="1434" y="104"/>
                  </a:lnTo>
                  <a:lnTo>
                    <a:pt x="1465" y="138"/>
                  </a:lnTo>
                  <a:lnTo>
                    <a:pt x="1492" y="177"/>
                  </a:lnTo>
                  <a:lnTo>
                    <a:pt x="1513" y="219"/>
                  </a:lnTo>
                  <a:lnTo>
                    <a:pt x="1530" y="263"/>
                  </a:lnTo>
                  <a:lnTo>
                    <a:pt x="1539" y="311"/>
                  </a:lnTo>
                  <a:lnTo>
                    <a:pt x="1542" y="360"/>
                  </a:lnTo>
                  <a:lnTo>
                    <a:pt x="1546" y="882"/>
                  </a:lnTo>
                  <a:lnTo>
                    <a:pt x="1551" y="1476"/>
                  </a:lnTo>
                  <a:lnTo>
                    <a:pt x="1548" y="1506"/>
                  </a:lnTo>
                  <a:lnTo>
                    <a:pt x="1540" y="1535"/>
                  </a:lnTo>
                  <a:lnTo>
                    <a:pt x="1526" y="1561"/>
                  </a:lnTo>
                  <a:lnTo>
                    <a:pt x="1507" y="1583"/>
                  </a:lnTo>
                  <a:lnTo>
                    <a:pt x="1485" y="1602"/>
                  </a:lnTo>
                  <a:lnTo>
                    <a:pt x="1460" y="1617"/>
                  </a:lnTo>
                  <a:lnTo>
                    <a:pt x="1430" y="1625"/>
                  </a:lnTo>
                  <a:lnTo>
                    <a:pt x="1400" y="1629"/>
                  </a:lnTo>
                  <a:lnTo>
                    <a:pt x="1399" y="1629"/>
                  </a:lnTo>
                  <a:lnTo>
                    <a:pt x="1369" y="1626"/>
                  </a:lnTo>
                  <a:lnTo>
                    <a:pt x="1341" y="1617"/>
                  </a:lnTo>
                  <a:lnTo>
                    <a:pt x="1315" y="1603"/>
                  </a:lnTo>
                  <a:lnTo>
                    <a:pt x="1292" y="1586"/>
                  </a:lnTo>
                  <a:lnTo>
                    <a:pt x="1273" y="1562"/>
                  </a:lnTo>
                  <a:lnTo>
                    <a:pt x="1259" y="1537"/>
                  </a:lnTo>
                  <a:lnTo>
                    <a:pt x="1251" y="1509"/>
                  </a:lnTo>
                  <a:lnTo>
                    <a:pt x="1247" y="1478"/>
                  </a:lnTo>
                  <a:lnTo>
                    <a:pt x="1238" y="361"/>
                  </a:lnTo>
                  <a:lnTo>
                    <a:pt x="1234" y="348"/>
                  </a:lnTo>
                  <a:lnTo>
                    <a:pt x="1229" y="339"/>
                  </a:lnTo>
                  <a:lnTo>
                    <a:pt x="1218" y="332"/>
                  </a:lnTo>
                  <a:lnTo>
                    <a:pt x="1205" y="329"/>
                  </a:lnTo>
                  <a:lnTo>
                    <a:pt x="1194" y="332"/>
                  </a:lnTo>
                  <a:lnTo>
                    <a:pt x="1183" y="339"/>
                  </a:lnTo>
                  <a:lnTo>
                    <a:pt x="1176" y="349"/>
                  </a:lnTo>
                  <a:lnTo>
                    <a:pt x="1174" y="361"/>
                  </a:lnTo>
                  <a:lnTo>
                    <a:pt x="1174" y="486"/>
                  </a:lnTo>
                  <a:lnTo>
                    <a:pt x="1174" y="610"/>
                  </a:lnTo>
                  <a:lnTo>
                    <a:pt x="1174" y="734"/>
                  </a:lnTo>
                  <a:lnTo>
                    <a:pt x="1174" y="858"/>
                  </a:lnTo>
                  <a:lnTo>
                    <a:pt x="1174" y="981"/>
                  </a:lnTo>
                  <a:lnTo>
                    <a:pt x="1175" y="1104"/>
                  </a:lnTo>
                  <a:lnTo>
                    <a:pt x="1175" y="1224"/>
                  </a:lnTo>
                  <a:lnTo>
                    <a:pt x="1175" y="1343"/>
                  </a:lnTo>
                  <a:lnTo>
                    <a:pt x="1175" y="1461"/>
                  </a:lnTo>
                  <a:lnTo>
                    <a:pt x="1175" y="1575"/>
                  </a:lnTo>
                  <a:lnTo>
                    <a:pt x="1175" y="1687"/>
                  </a:lnTo>
                  <a:lnTo>
                    <a:pt x="1175" y="1797"/>
                  </a:lnTo>
                  <a:lnTo>
                    <a:pt x="1175" y="1903"/>
                  </a:lnTo>
                  <a:lnTo>
                    <a:pt x="1176" y="2005"/>
                  </a:lnTo>
                  <a:lnTo>
                    <a:pt x="1176" y="2105"/>
                  </a:lnTo>
                  <a:lnTo>
                    <a:pt x="1176" y="2199"/>
                  </a:lnTo>
                  <a:lnTo>
                    <a:pt x="1176" y="2289"/>
                  </a:lnTo>
                  <a:lnTo>
                    <a:pt x="1176" y="2374"/>
                  </a:lnTo>
                  <a:lnTo>
                    <a:pt x="1176" y="2455"/>
                  </a:lnTo>
                  <a:lnTo>
                    <a:pt x="1176" y="2530"/>
                  </a:lnTo>
                  <a:lnTo>
                    <a:pt x="1176" y="2599"/>
                  </a:lnTo>
                  <a:lnTo>
                    <a:pt x="1177" y="2662"/>
                  </a:lnTo>
                  <a:lnTo>
                    <a:pt x="1177" y="2719"/>
                  </a:lnTo>
                  <a:lnTo>
                    <a:pt x="1177" y="2771"/>
                  </a:lnTo>
                  <a:lnTo>
                    <a:pt x="1177" y="2814"/>
                  </a:lnTo>
                  <a:lnTo>
                    <a:pt x="1177" y="2850"/>
                  </a:lnTo>
                  <a:lnTo>
                    <a:pt x="1177" y="2879"/>
                  </a:lnTo>
                  <a:lnTo>
                    <a:pt x="1177" y="2900"/>
                  </a:lnTo>
                  <a:lnTo>
                    <a:pt x="1177" y="2913"/>
                  </a:lnTo>
                  <a:lnTo>
                    <a:pt x="1177" y="2916"/>
                  </a:lnTo>
                  <a:lnTo>
                    <a:pt x="1175" y="2950"/>
                  </a:lnTo>
                  <a:lnTo>
                    <a:pt x="1166" y="2981"/>
                  </a:lnTo>
                  <a:lnTo>
                    <a:pt x="1153" y="3009"/>
                  </a:lnTo>
                  <a:lnTo>
                    <a:pt x="1134" y="3034"/>
                  </a:lnTo>
                  <a:lnTo>
                    <a:pt x="1112" y="3056"/>
                  </a:lnTo>
                  <a:lnTo>
                    <a:pt x="1087" y="3074"/>
                  </a:lnTo>
                  <a:lnTo>
                    <a:pt x="1058" y="3088"/>
                  </a:lnTo>
                  <a:lnTo>
                    <a:pt x="1028" y="3096"/>
                  </a:lnTo>
                  <a:lnTo>
                    <a:pt x="995" y="3100"/>
                  </a:lnTo>
                  <a:lnTo>
                    <a:pt x="961" y="3096"/>
                  </a:lnTo>
                  <a:lnTo>
                    <a:pt x="931" y="3088"/>
                  </a:lnTo>
                  <a:lnTo>
                    <a:pt x="903" y="3074"/>
                  </a:lnTo>
                  <a:lnTo>
                    <a:pt x="877" y="3056"/>
                  </a:lnTo>
                  <a:lnTo>
                    <a:pt x="855" y="3034"/>
                  </a:lnTo>
                  <a:lnTo>
                    <a:pt x="838" y="3009"/>
                  </a:lnTo>
                  <a:lnTo>
                    <a:pt x="824" y="2981"/>
                  </a:lnTo>
                  <a:lnTo>
                    <a:pt x="816" y="2950"/>
                  </a:lnTo>
                  <a:lnTo>
                    <a:pt x="812" y="2916"/>
                  </a:lnTo>
                  <a:lnTo>
                    <a:pt x="812" y="1692"/>
                  </a:lnTo>
                  <a:lnTo>
                    <a:pt x="1092" y="1412"/>
                  </a:lnTo>
                  <a:lnTo>
                    <a:pt x="1118" y="1381"/>
                  </a:lnTo>
                  <a:lnTo>
                    <a:pt x="1138" y="1349"/>
                  </a:lnTo>
                  <a:lnTo>
                    <a:pt x="1152" y="1315"/>
                  </a:lnTo>
                  <a:lnTo>
                    <a:pt x="1160" y="1279"/>
                  </a:lnTo>
                  <a:lnTo>
                    <a:pt x="1163" y="1241"/>
                  </a:lnTo>
                  <a:lnTo>
                    <a:pt x="1160" y="1204"/>
                  </a:lnTo>
                  <a:lnTo>
                    <a:pt x="1152" y="1168"/>
                  </a:lnTo>
                  <a:lnTo>
                    <a:pt x="1138" y="1133"/>
                  </a:lnTo>
                  <a:lnTo>
                    <a:pt x="1118" y="1100"/>
                  </a:lnTo>
                  <a:lnTo>
                    <a:pt x="1092" y="1071"/>
                  </a:lnTo>
                  <a:lnTo>
                    <a:pt x="699" y="678"/>
                  </a:lnTo>
                  <a:lnTo>
                    <a:pt x="670" y="652"/>
                  </a:lnTo>
                  <a:lnTo>
                    <a:pt x="638" y="634"/>
                  </a:lnTo>
                  <a:lnTo>
                    <a:pt x="604" y="620"/>
                  </a:lnTo>
                  <a:lnTo>
                    <a:pt x="569" y="610"/>
                  </a:lnTo>
                  <a:lnTo>
                    <a:pt x="534" y="607"/>
                  </a:lnTo>
                  <a:lnTo>
                    <a:pt x="498" y="609"/>
                  </a:lnTo>
                  <a:lnTo>
                    <a:pt x="463" y="616"/>
                  </a:lnTo>
                  <a:lnTo>
                    <a:pt x="429" y="628"/>
                  </a:lnTo>
                  <a:lnTo>
                    <a:pt x="398" y="645"/>
                  </a:lnTo>
                  <a:lnTo>
                    <a:pt x="369" y="668"/>
                  </a:lnTo>
                  <a:lnTo>
                    <a:pt x="369" y="361"/>
                  </a:lnTo>
                  <a:lnTo>
                    <a:pt x="366" y="349"/>
                  </a:lnTo>
                  <a:lnTo>
                    <a:pt x="359" y="340"/>
                  </a:lnTo>
                  <a:lnTo>
                    <a:pt x="350" y="334"/>
                  </a:lnTo>
                  <a:lnTo>
                    <a:pt x="340" y="332"/>
                  </a:lnTo>
                  <a:lnTo>
                    <a:pt x="328" y="334"/>
                  </a:lnTo>
                  <a:lnTo>
                    <a:pt x="319" y="340"/>
                  </a:lnTo>
                  <a:lnTo>
                    <a:pt x="312" y="349"/>
                  </a:lnTo>
                  <a:lnTo>
                    <a:pt x="309" y="361"/>
                  </a:lnTo>
                  <a:lnTo>
                    <a:pt x="308" y="637"/>
                  </a:lnTo>
                  <a:lnTo>
                    <a:pt x="308" y="637"/>
                  </a:lnTo>
                  <a:lnTo>
                    <a:pt x="308" y="643"/>
                  </a:lnTo>
                  <a:lnTo>
                    <a:pt x="308" y="659"/>
                  </a:lnTo>
                  <a:lnTo>
                    <a:pt x="308" y="683"/>
                  </a:lnTo>
                  <a:lnTo>
                    <a:pt x="308" y="714"/>
                  </a:lnTo>
                  <a:lnTo>
                    <a:pt x="308" y="753"/>
                  </a:lnTo>
                  <a:lnTo>
                    <a:pt x="308" y="799"/>
                  </a:lnTo>
                  <a:lnTo>
                    <a:pt x="307" y="852"/>
                  </a:lnTo>
                  <a:lnTo>
                    <a:pt x="307" y="911"/>
                  </a:lnTo>
                  <a:lnTo>
                    <a:pt x="307" y="977"/>
                  </a:lnTo>
                  <a:lnTo>
                    <a:pt x="306" y="1048"/>
                  </a:lnTo>
                  <a:lnTo>
                    <a:pt x="306" y="1125"/>
                  </a:lnTo>
                  <a:lnTo>
                    <a:pt x="306" y="1205"/>
                  </a:lnTo>
                  <a:lnTo>
                    <a:pt x="305" y="1292"/>
                  </a:lnTo>
                  <a:lnTo>
                    <a:pt x="305" y="1381"/>
                  </a:lnTo>
                  <a:lnTo>
                    <a:pt x="303" y="1476"/>
                  </a:lnTo>
                  <a:lnTo>
                    <a:pt x="303" y="1478"/>
                  </a:lnTo>
                  <a:lnTo>
                    <a:pt x="301" y="1509"/>
                  </a:lnTo>
                  <a:lnTo>
                    <a:pt x="292" y="1537"/>
                  </a:lnTo>
                  <a:lnTo>
                    <a:pt x="278" y="1562"/>
                  </a:lnTo>
                  <a:lnTo>
                    <a:pt x="259" y="1584"/>
                  </a:lnTo>
                  <a:lnTo>
                    <a:pt x="237" y="1603"/>
                  </a:lnTo>
                  <a:lnTo>
                    <a:pt x="211" y="1617"/>
                  </a:lnTo>
                  <a:lnTo>
                    <a:pt x="182" y="1626"/>
                  </a:lnTo>
                  <a:lnTo>
                    <a:pt x="152" y="1629"/>
                  </a:lnTo>
                  <a:lnTo>
                    <a:pt x="151" y="1629"/>
                  </a:lnTo>
                  <a:lnTo>
                    <a:pt x="120" y="1626"/>
                  </a:lnTo>
                  <a:lnTo>
                    <a:pt x="92" y="1617"/>
                  </a:lnTo>
                  <a:lnTo>
                    <a:pt x="67" y="1603"/>
                  </a:lnTo>
                  <a:lnTo>
                    <a:pt x="44" y="1584"/>
                  </a:lnTo>
                  <a:lnTo>
                    <a:pt x="26" y="1561"/>
                  </a:lnTo>
                  <a:lnTo>
                    <a:pt x="12" y="1535"/>
                  </a:lnTo>
                  <a:lnTo>
                    <a:pt x="2" y="1507"/>
                  </a:lnTo>
                  <a:lnTo>
                    <a:pt x="0" y="1476"/>
                  </a:lnTo>
                  <a:lnTo>
                    <a:pt x="0" y="1357"/>
                  </a:lnTo>
                  <a:lnTo>
                    <a:pt x="1" y="1247"/>
                  </a:lnTo>
                  <a:lnTo>
                    <a:pt x="1" y="1145"/>
                  </a:lnTo>
                  <a:lnTo>
                    <a:pt x="2" y="1051"/>
                  </a:lnTo>
                  <a:lnTo>
                    <a:pt x="2" y="965"/>
                  </a:lnTo>
                  <a:lnTo>
                    <a:pt x="2" y="886"/>
                  </a:lnTo>
                  <a:lnTo>
                    <a:pt x="4" y="815"/>
                  </a:lnTo>
                  <a:lnTo>
                    <a:pt x="4" y="749"/>
                  </a:lnTo>
                  <a:lnTo>
                    <a:pt x="4" y="690"/>
                  </a:lnTo>
                  <a:lnTo>
                    <a:pt x="4" y="637"/>
                  </a:lnTo>
                  <a:lnTo>
                    <a:pt x="5" y="591"/>
                  </a:lnTo>
                  <a:lnTo>
                    <a:pt x="5" y="549"/>
                  </a:lnTo>
                  <a:lnTo>
                    <a:pt x="5" y="513"/>
                  </a:lnTo>
                  <a:lnTo>
                    <a:pt x="5" y="480"/>
                  </a:lnTo>
                  <a:lnTo>
                    <a:pt x="5" y="453"/>
                  </a:lnTo>
                  <a:lnTo>
                    <a:pt x="5" y="430"/>
                  </a:lnTo>
                  <a:lnTo>
                    <a:pt x="5" y="410"/>
                  </a:lnTo>
                  <a:lnTo>
                    <a:pt x="5" y="394"/>
                  </a:lnTo>
                  <a:lnTo>
                    <a:pt x="6" y="380"/>
                  </a:lnTo>
                  <a:lnTo>
                    <a:pt x="6" y="369"/>
                  </a:lnTo>
                  <a:lnTo>
                    <a:pt x="6" y="361"/>
                  </a:lnTo>
                  <a:lnTo>
                    <a:pt x="6" y="355"/>
                  </a:lnTo>
                  <a:lnTo>
                    <a:pt x="6" y="350"/>
                  </a:lnTo>
                  <a:lnTo>
                    <a:pt x="6" y="347"/>
                  </a:lnTo>
                  <a:lnTo>
                    <a:pt x="6" y="346"/>
                  </a:lnTo>
                  <a:lnTo>
                    <a:pt x="6" y="345"/>
                  </a:lnTo>
                  <a:lnTo>
                    <a:pt x="6" y="343"/>
                  </a:lnTo>
                  <a:lnTo>
                    <a:pt x="6" y="342"/>
                  </a:lnTo>
                  <a:lnTo>
                    <a:pt x="6" y="341"/>
                  </a:lnTo>
                  <a:lnTo>
                    <a:pt x="13" y="291"/>
                  </a:lnTo>
                  <a:lnTo>
                    <a:pt x="26" y="242"/>
                  </a:lnTo>
                  <a:lnTo>
                    <a:pt x="46" y="198"/>
                  </a:lnTo>
                  <a:lnTo>
                    <a:pt x="70" y="156"/>
                  </a:lnTo>
                  <a:lnTo>
                    <a:pt x="100" y="117"/>
                  </a:lnTo>
                  <a:lnTo>
                    <a:pt x="137" y="84"/>
                  </a:lnTo>
                  <a:lnTo>
                    <a:pt x="175" y="55"/>
                  </a:lnTo>
                  <a:lnTo>
                    <a:pt x="218" y="33"/>
                  </a:lnTo>
                  <a:lnTo>
                    <a:pt x="265" y="16"/>
                  </a:lnTo>
                  <a:lnTo>
                    <a:pt x="314" y="5"/>
                  </a:lnTo>
                  <a:lnTo>
                    <a:pt x="365" y="2"/>
                  </a:lnTo>
                  <a:lnTo>
                    <a:pt x="529" y="2"/>
                  </a:lnTo>
                  <a:lnTo>
                    <a:pt x="533" y="13"/>
                  </a:lnTo>
                  <a:lnTo>
                    <a:pt x="539" y="31"/>
                  </a:lnTo>
                  <a:lnTo>
                    <a:pt x="547" y="53"/>
                  </a:lnTo>
                  <a:lnTo>
                    <a:pt x="557" y="80"/>
                  </a:lnTo>
                  <a:lnTo>
                    <a:pt x="568" y="109"/>
                  </a:lnTo>
                  <a:lnTo>
                    <a:pt x="580" y="142"/>
                  </a:lnTo>
                  <a:lnTo>
                    <a:pt x="592" y="177"/>
                  </a:lnTo>
                  <a:lnTo>
                    <a:pt x="604" y="213"/>
                  </a:lnTo>
                  <a:lnTo>
                    <a:pt x="618" y="249"/>
                  </a:lnTo>
                  <a:lnTo>
                    <a:pt x="631" y="286"/>
                  </a:lnTo>
                  <a:lnTo>
                    <a:pt x="644" y="321"/>
                  </a:lnTo>
                  <a:lnTo>
                    <a:pt x="656" y="356"/>
                  </a:lnTo>
                  <a:lnTo>
                    <a:pt x="667" y="388"/>
                  </a:lnTo>
                  <a:lnTo>
                    <a:pt x="679" y="418"/>
                  </a:lnTo>
                  <a:lnTo>
                    <a:pt x="688" y="444"/>
                  </a:lnTo>
                  <a:lnTo>
                    <a:pt x="695" y="466"/>
                  </a:lnTo>
                  <a:lnTo>
                    <a:pt x="702" y="482"/>
                  </a:lnTo>
                  <a:lnTo>
                    <a:pt x="706" y="494"/>
                  </a:lnTo>
                  <a:lnTo>
                    <a:pt x="667" y="284"/>
                  </a:lnTo>
                  <a:lnTo>
                    <a:pt x="666" y="270"/>
                  </a:lnTo>
                  <a:lnTo>
                    <a:pt x="669" y="255"/>
                  </a:lnTo>
                  <a:lnTo>
                    <a:pt x="674" y="242"/>
                  </a:lnTo>
                  <a:lnTo>
                    <a:pt x="735" y="130"/>
                  </a:lnTo>
                  <a:lnTo>
                    <a:pt x="681" y="34"/>
                  </a:lnTo>
                  <a:lnTo>
                    <a:pt x="678" y="23"/>
                  </a:lnTo>
                  <a:lnTo>
                    <a:pt x="681" y="12"/>
                  </a:lnTo>
                  <a:lnTo>
                    <a:pt x="690" y="4"/>
                  </a:lnTo>
                  <a:lnTo>
                    <a:pt x="700" y="2"/>
                  </a:lnTo>
                  <a:lnTo>
                    <a:pt x="849" y="2"/>
                  </a:lnTo>
                  <a:lnTo>
                    <a:pt x="860" y="4"/>
                  </a:lnTo>
                  <a:lnTo>
                    <a:pt x="868" y="12"/>
                  </a:lnTo>
                  <a:lnTo>
                    <a:pt x="872" y="23"/>
                  </a:lnTo>
                  <a:lnTo>
                    <a:pt x="869" y="34"/>
                  </a:lnTo>
                  <a:lnTo>
                    <a:pt x="814" y="130"/>
                  </a:lnTo>
                  <a:lnTo>
                    <a:pt x="875" y="241"/>
                  </a:lnTo>
                  <a:lnTo>
                    <a:pt x="881" y="255"/>
                  </a:lnTo>
                  <a:lnTo>
                    <a:pt x="883" y="270"/>
                  </a:lnTo>
                  <a:lnTo>
                    <a:pt x="882" y="284"/>
                  </a:lnTo>
                  <a:lnTo>
                    <a:pt x="838" y="494"/>
                  </a:lnTo>
                  <a:lnTo>
                    <a:pt x="842" y="481"/>
                  </a:lnTo>
                  <a:lnTo>
                    <a:pt x="848" y="464"/>
                  </a:lnTo>
                  <a:lnTo>
                    <a:pt x="858" y="441"/>
                  </a:lnTo>
                  <a:lnTo>
                    <a:pt x="867" y="415"/>
                  </a:lnTo>
                  <a:lnTo>
                    <a:pt x="879" y="385"/>
                  </a:lnTo>
                  <a:lnTo>
                    <a:pt x="890" y="353"/>
                  </a:lnTo>
                  <a:lnTo>
                    <a:pt x="903" y="319"/>
                  </a:lnTo>
                  <a:lnTo>
                    <a:pt x="917" y="283"/>
                  </a:lnTo>
                  <a:lnTo>
                    <a:pt x="930" y="247"/>
                  </a:lnTo>
                  <a:lnTo>
                    <a:pt x="944" y="209"/>
                  </a:lnTo>
                  <a:lnTo>
                    <a:pt x="957" y="174"/>
                  </a:lnTo>
                  <a:lnTo>
                    <a:pt x="970" y="139"/>
                  </a:lnTo>
                  <a:lnTo>
                    <a:pt x="982" y="108"/>
                  </a:lnTo>
                  <a:lnTo>
                    <a:pt x="993" y="77"/>
                  </a:lnTo>
                  <a:lnTo>
                    <a:pt x="1002" y="52"/>
                  </a:lnTo>
                  <a:lnTo>
                    <a:pt x="1010" y="30"/>
                  </a:lnTo>
                  <a:lnTo>
                    <a:pt x="1017" y="13"/>
                  </a:lnTo>
                  <a:lnTo>
                    <a:pt x="1022" y="2"/>
                  </a:lnTo>
                  <a:lnTo>
                    <a:pt x="1069" y="2"/>
                  </a:lnTo>
                  <a:lnTo>
                    <a:pt x="1108" y="2"/>
                  </a:lnTo>
                  <a:lnTo>
                    <a:pt x="114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0" name="Google Shape;11130;p24"/>
            <p:cNvSpPr/>
            <p:nvPr/>
          </p:nvSpPr>
          <p:spPr>
            <a:xfrm>
              <a:off x="2728" y="1899"/>
              <a:ext cx="209" cy="210"/>
            </a:xfrm>
            <a:custGeom>
              <a:rect b="b" l="l" r="r" t="t"/>
              <a:pathLst>
                <a:path extrusionOk="0" h="631" w="630">
                  <a:moveTo>
                    <a:pt x="315" y="0"/>
                  </a:moveTo>
                  <a:lnTo>
                    <a:pt x="361" y="4"/>
                  </a:lnTo>
                  <a:lnTo>
                    <a:pt x="406" y="14"/>
                  </a:lnTo>
                  <a:lnTo>
                    <a:pt x="448" y="29"/>
                  </a:lnTo>
                  <a:lnTo>
                    <a:pt x="486" y="52"/>
                  </a:lnTo>
                  <a:lnTo>
                    <a:pt x="521" y="77"/>
                  </a:lnTo>
                  <a:lnTo>
                    <a:pt x="553" y="109"/>
                  </a:lnTo>
                  <a:lnTo>
                    <a:pt x="580" y="144"/>
                  </a:lnTo>
                  <a:lnTo>
                    <a:pt x="601" y="182"/>
                  </a:lnTo>
                  <a:lnTo>
                    <a:pt x="617" y="224"/>
                  </a:lnTo>
                  <a:lnTo>
                    <a:pt x="626" y="269"/>
                  </a:lnTo>
                  <a:lnTo>
                    <a:pt x="630" y="315"/>
                  </a:lnTo>
                  <a:lnTo>
                    <a:pt x="626" y="362"/>
                  </a:lnTo>
                  <a:lnTo>
                    <a:pt x="617" y="406"/>
                  </a:lnTo>
                  <a:lnTo>
                    <a:pt x="601" y="448"/>
                  </a:lnTo>
                  <a:lnTo>
                    <a:pt x="580" y="487"/>
                  </a:lnTo>
                  <a:lnTo>
                    <a:pt x="553" y="523"/>
                  </a:lnTo>
                  <a:lnTo>
                    <a:pt x="521" y="553"/>
                  </a:lnTo>
                  <a:lnTo>
                    <a:pt x="486" y="580"/>
                  </a:lnTo>
                  <a:lnTo>
                    <a:pt x="448" y="601"/>
                  </a:lnTo>
                  <a:lnTo>
                    <a:pt x="406" y="617"/>
                  </a:lnTo>
                  <a:lnTo>
                    <a:pt x="361" y="628"/>
                  </a:lnTo>
                  <a:lnTo>
                    <a:pt x="315" y="631"/>
                  </a:lnTo>
                  <a:lnTo>
                    <a:pt x="268" y="628"/>
                  </a:lnTo>
                  <a:lnTo>
                    <a:pt x="224" y="617"/>
                  </a:lnTo>
                  <a:lnTo>
                    <a:pt x="182" y="601"/>
                  </a:lnTo>
                  <a:lnTo>
                    <a:pt x="143" y="580"/>
                  </a:lnTo>
                  <a:lnTo>
                    <a:pt x="108" y="553"/>
                  </a:lnTo>
                  <a:lnTo>
                    <a:pt x="77" y="523"/>
                  </a:lnTo>
                  <a:lnTo>
                    <a:pt x="51" y="487"/>
                  </a:lnTo>
                  <a:lnTo>
                    <a:pt x="29" y="448"/>
                  </a:lnTo>
                  <a:lnTo>
                    <a:pt x="13" y="406"/>
                  </a:lnTo>
                  <a:lnTo>
                    <a:pt x="3" y="362"/>
                  </a:lnTo>
                  <a:lnTo>
                    <a:pt x="0" y="315"/>
                  </a:lnTo>
                  <a:lnTo>
                    <a:pt x="3" y="269"/>
                  </a:lnTo>
                  <a:lnTo>
                    <a:pt x="13" y="224"/>
                  </a:lnTo>
                  <a:lnTo>
                    <a:pt x="29" y="182"/>
                  </a:lnTo>
                  <a:lnTo>
                    <a:pt x="51" y="144"/>
                  </a:lnTo>
                  <a:lnTo>
                    <a:pt x="77" y="109"/>
                  </a:lnTo>
                  <a:lnTo>
                    <a:pt x="108" y="77"/>
                  </a:lnTo>
                  <a:lnTo>
                    <a:pt x="143" y="52"/>
                  </a:lnTo>
                  <a:lnTo>
                    <a:pt x="182" y="29"/>
                  </a:lnTo>
                  <a:lnTo>
                    <a:pt x="224" y="14"/>
                  </a:lnTo>
                  <a:lnTo>
                    <a:pt x="268" y="4"/>
                  </a:lnTo>
                  <a:lnTo>
                    <a:pt x="31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1" name="Google Shape;11131;p24"/>
            <p:cNvSpPr/>
            <p:nvPr/>
          </p:nvSpPr>
          <p:spPr>
            <a:xfrm>
              <a:off x="2698" y="2732"/>
              <a:ext cx="122" cy="446"/>
            </a:xfrm>
            <a:custGeom>
              <a:rect b="b" l="l" r="r" t="t"/>
              <a:pathLst>
                <a:path extrusionOk="0" h="1330" w="365">
                  <a:moveTo>
                    <a:pt x="365" y="0"/>
                  </a:moveTo>
                  <a:lnTo>
                    <a:pt x="365" y="1146"/>
                  </a:lnTo>
                  <a:lnTo>
                    <a:pt x="361" y="1180"/>
                  </a:lnTo>
                  <a:lnTo>
                    <a:pt x="353" y="1211"/>
                  </a:lnTo>
                  <a:lnTo>
                    <a:pt x="339" y="1239"/>
                  </a:lnTo>
                  <a:lnTo>
                    <a:pt x="322" y="1264"/>
                  </a:lnTo>
                  <a:lnTo>
                    <a:pt x="300" y="1286"/>
                  </a:lnTo>
                  <a:lnTo>
                    <a:pt x="274" y="1304"/>
                  </a:lnTo>
                  <a:lnTo>
                    <a:pt x="246" y="1318"/>
                  </a:lnTo>
                  <a:lnTo>
                    <a:pt x="214" y="1326"/>
                  </a:lnTo>
                  <a:lnTo>
                    <a:pt x="182" y="1330"/>
                  </a:lnTo>
                  <a:lnTo>
                    <a:pt x="149" y="1326"/>
                  </a:lnTo>
                  <a:lnTo>
                    <a:pt x="119" y="1318"/>
                  </a:lnTo>
                  <a:lnTo>
                    <a:pt x="90" y="1304"/>
                  </a:lnTo>
                  <a:lnTo>
                    <a:pt x="64" y="1286"/>
                  </a:lnTo>
                  <a:lnTo>
                    <a:pt x="43" y="1264"/>
                  </a:lnTo>
                  <a:lnTo>
                    <a:pt x="24" y="1239"/>
                  </a:lnTo>
                  <a:lnTo>
                    <a:pt x="11" y="1211"/>
                  </a:lnTo>
                  <a:lnTo>
                    <a:pt x="2" y="1180"/>
                  </a:lnTo>
                  <a:lnTo>
                    <a:pt x="0" y="1146"/>
                  </a:lnTo>
                  <a:lnTo>
                    <a:pt x="0" y="242"/>
                  </a:lnTo>
                  <a:lnTo>
                    <a:pt x="36" y="244"/>
                  </a:lnTo>
                  <a:lnTo>
                    <a:pt x="71" y="239"/>
                  </a:lnTo>
                  <a:lnTo>
                    <a:pt x="104" y="230"/>
                  </a:lnTo>
                  <a:lnTo>
                    <a:pt x="136" y="214"/>
                  </a:lnTo>
                  <a:lnTo>
                    <a:pt x="165" y="196"/>
                  </a:lnTo>
                  <a:lnTo>
                    <a:pt x="191" y="174"/>
                  </a:lnTo>
                  <a:lnTo>
                    <a:pt x="36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2" name="Google Shape;11132;p24"/>
            <p:cNvSpPr/>
            <p:nvPr/>
          </p:nvSpPr>
          <p:spPr>
            <a:xfrm>
              <a:off x="2668" y="2400"/>
              <a:ext cx="240" cy="357"/>
            </a:xfrm>
            <a:custGeom>
              <a:rect b="b" l="l" r="r" t="t"/>
              <a:pathLst>
                <a:path extrusionOk="0" h="1073" w="716">
                  <a:moveTo>
                    <a:pt x="249" y="0"/>
                  </a:moveTo>
                  <a:lnTo>
                    <a:pt x="267" y="2"/>
                  </a:lnTo>
                  <a:lnTo>
                    <a:pt x="285" y="9"/>
                  </a:lnTo>
                  <a:lnTo>
                    <a:pt x="301" y="22"/>
                  </a:lnTo>
                  <a:lnTo>
                    <a:pt x="694" y="415"/>
                  </a:lnTo>
                  <a:lnTo>
                    <a:pt x="706" y="430"/>
                  </a:lnTo>
                  <a:lnTo>
                    <a:pt x="714" y="449"/>
                  </a:lnTo>
                  <a:lnTo>
                    <a:pt x="716" y="467"/>
                  </a:lnTo>
                  <a:lnTo>
                    <a:pt x="714" y="486"/>
                  </a:lnTo>
                  <a:lnTo>
                    <a:pt x="706" y="505"/>
                  </a:lnTo>
                  <a:lnTo>
                    <a:pt x="694" y="520"/>
                  </a:lnTo>
                  <a:lnTo>
                    <a:pt x="163" y="1052"/>
                  </a:lnTo>
                  <a:lnTo>
                    <a:pt x="147" y="1063"/>
                  </a:lnTo>
                  <a:lnTo>
                    <a:pt x="130" y="1070"/>
                  </a:lnTo>
                  <a:lnTo>
                    <a:pt x="110" y="1073"/>
                  </a:lnTo>
                  <a:lnTo>
                    <a:pt x="91" y="1070"/>
                  </a:lnTo>
                  <a:lnTo>
                    <a:pt x="74" y="1063"/>
                  </a:lnTo>
                  <a:lnTo>
                    <a:pt x="57" y="1052"/>
                  </a:lnTo>
                  <a:lnTo>
                    <a:pt x="0" y="995"/>
                  </a:lnTo>
                  <a:lnTo>
                    <a:pt x="40" y="973"/>
                  </a:lnTo>
                  <a:lnTo>
                    <a:pt x="77" y="947"/>
                  </a:lnTo>
                  <a:lnTo>
                    <a:pt x="109" y="915"/>
                  </a:lnTo>
                  <a:lnTo>
                    <a:pt x="137" y="879"/>
                  </a:lnTo>
                  <a:lnTo>
                    <a:pt x="159" y="840"/>
                  </a:lnTo>
                  <a:lnTo>
                    <a:pt x="176" y="798"/>
                  </a:lnTo>
                  <a:lnTo>
                    <a:pt x="187" y="752"/>
                  </a:lnTo>
                  <a:lnTo>
                    <a:pt x="190" y="704"/>
                  </a:lnTo>
                  <a:lnTo>
                    <a:pt x="191" y="612"/>
                  </a:lnTo>
                  <a:lnTo>
                    <a:pt x="191" y="528"/>
                  </a:lnTo>
                  <a:lnTo>
                    <a:pt x="191" y="453"/>
                  </a:lnTo>
                  <a:lnTo>
                    <a:pt x="193" y="386"/>
                  </a:lnTo>
                  <a:lnTo>
                    <a:pt x="193" y="325"/>
                  </a:lnTo>
                  <a:lnTo>
                    <a:pt x="194" y="272"/>
                  </a:lnTo>
                  <a:lnTo>
                    <a:pt x="194" y="225"/>
                  </a:lnTo>
                  <a:lnTo>
                    <a:pt x="194" y="184"/>
                  </a:lnTo>
                  <a:lnTo>
                    <a:pt x="194" y="149"/>
                  </a:lnTo>
                  <a:lnTo>
                    <a:pt x="195" y="119"/>
                  </a:lnTo>
                  <a:lnTo>
                    <a:pt x="195" y="94"/>
                  </a:lnTo>
                  <a:lnTo>
                    <a:pt x="195" y="73"/>
                  </a:lnTo>
                  <a:lnTo>
                    <a:pt x="195" y="57"/>
                  </a:lnTo>
                  <a:lnTo>
                    <a:pt x="195" y="44"/>
                  </a:lnTo>
                  <a:lnTo>
                    <a:pt x="195" y="35"/>
                  </a:lnTo>
                  <a:lnTo>
                    <a:pt x="195" y="29"/>
                  </a:lnTo>
                  <a:lnTo>
                    <a:pt x="195" y="24"/>
                  </a:lnTo>
                  <a:lnTo>
                    <a:pt x="195" y="22"/>
                  </a:lnTo>
                  <a:lnTo>
                    <a:pt x="195" y="22"/>
                  </a:lnTo>
                  <a:lnTo>
                    <a:pt x="211" y="9"/>
                  </a:lnTo>
                  <a:lnTo>
                    <a:pt x="229" y="2"/>
                  </a:lnTo>
                  <a:lnTo>
                    <a:pt x="24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33" name="Google Shape;11133;p24"/>
          <p:cNvGrpSpPr/>
          <p:nvPr/>
        </p:nvGrpSpPr>
        <p:grpSpPr>
          <a:xfrm>
            <a:off x="4420317" y="5822116"/>
            <a:ext cx="466765" cy="439976"/>
            <a:chOff x="2290" y="1976"/>
            <a:chExt cx="1355" cy="1277"/>
          </a:xfrm>
        </p:grpSpPr>
        <p:sp>
          <p:nvSpPr>
            <p:cNvPr id="11134" name="Google Shape;11134;p24"/>
            <p:cNvSpPr/>
            <p:nvPr/>
          </p:nvSpPr>
          <p:spPr>
            <a:xfrm>
              <a:off x="2735" y="1976"/>
              <a:ext cx="466" cy="504"/>
            </a:xfrm>
            <a:custGeom>
              <a:rect b="b" l="l" r="r" t="t"/>
              <a:pathLst>
                <a:path extrusionOk="0" h="1516" w="1401">
                  <a:moveTo>
                    <a:pt x="670" y="0"/>
                  </a:moveTo>
                  <a:lnTo>
                    <a:pt x="730" y="0"/>
                  </a:lnTo>
                  <a:lnTo>
                    <a:pt x="773" y="3"/>
                  </a:lnTo>
                  <a:lnTo>
                    <a:pt x="813" y="13"/>
                  </a:lnTo>
                  <a:lnTo>
                    <a:pt x="850" y="29"/>
                  </a:lnTo>
                  <a:lnTo>
                    <a:pt x="884" y="50"/>
                  </a:lnTo>
                  <a:lnTo>
                    <a:pt x="914" y="76"/>
                  </a:lnTo>
                  <a:lnTo>
                    <a:pt x="940" y="106"/>
                  </a:lnTo>
                  <a:lnTo>
                    <a:pt x="962" y="141"/>
                  </a:lnTo>
                  <a:lnTo>
                    <a:pt x="977" y="178"/>
                  </a:lnTo>
                  <a:lnTo>
                    <a:pt x="987" y="218"/>
                  </a:lnTo>
                  <a:lnTo>
                    <a:pt x="990" y="260"/>
                  </a:lnTo>
                  <a:lnTo>
                    <a:pt x="990" y="548"/>
                  </a:lnTo>
                  <a:lnTo>
                    <a:pt x="988" y="574"/>
                  </a:lnTo>
                  <a:lnTo>
                    <a:pt x="981" y="599"/>
                  </a:lnTo>
                  <a:lnTo>
                    <a:pt x="968" y="621"/>
                  </a:lnTo>
                  <a:lnTo>
                    <a:pt x="952" y="641"/>
                  </a:lnTo>
                  <a:lnTo>
                    <a:pt x="932" y="655"/>
                  </a:lnTo>
                  <a:lnTo>
                    <a:pt x="932" y="934"/>
                  </a:lnTo>
                  <a:lnTo>
                    <a:pt x="932" y="938"/>
                  </a:lnTo>
                  <a:lnTo>
                    <a:pt x="935" y="941"/>
                  </a:lnTo>
                  <a:lnTo>
                    <a:pt x="937" y="944"/>
                  </a:lnTo>
                  <a:lnTo>
                    <a:pt x="940" y="946"/>
                  </a:lnTo>
                  <a:lnTo>
                    <a:pt x="953" y="953"/>
                  </a:lnTo>
                  <a:lnTo>
                    <a:pt x="972" y="962"/>
                  </a:lnTo>
                  <a:lnTo>
                    <a:pt x="995" y="975"/>
                  </a:lnTo>
                  <a:lnTo>
                    <a:pt x="1025" y="990"/>
                  </a:lnTo>
                  <a:lnTo>
                    <a:pt x="1057" y="1009"/>
                  </a:lnTo>
                  <a:lnTo>
                    <a:pt x="1093" y="1030"/>
                  </a:lnTo>
                  <a:lnTo>
                    <a:pt x="1132" y="1054"/>
                  </a:lnTo>
                  <a:lnTo>
                    <a:pt x="1174" y="1080"/>
                  </a:lnTo>
                  <a:lnTo>
                    <a:pt x="1216" y="1109"/>
                  </a:lnTo>
                  <a:lnTo>
                    <a:pt x="1261" y="1141"/>
                  </a:lnTo>
                  <a:lnTo>
                    <a:pt x="1306" y="1174"/>
                  </a:lnTo>
                  <a:lnTo>
                    <a:pt x="1351" y="1210"/>
                  </a:lnTo>
                  <a:lnTo>
                    <a:pt x="1368" y="1227"/>
                  </a:lnTo>
                  <a:lnTo>
                    <a:pt x="1383" y="1247"/>
                  </a:lnTo>
                  <a:lnTo>
                    <a:pt x="1393" y="1269"/>
                  </a:lnTo>
                  <a:lnTo>
                    <a:pt x="1399" y="1294"/>
                  </a:lnTo>
                  <a:lnTo>
                    <a:pt x="1401" y="1319"/>
                  </a:lnTo>
                  <a:lnTo>
                    <a:pt x="1401" y="1516"/>
                  </a:lnTo>
                  <a:lnTo>
                    <a:pt x="0" y="1516"/>
                  </a:lnTo>
                  <a:lnTo>
                    <a:pt x="0" y="1319"/>
                  </a:lnTo>
                  <a:lnTo>
                    <a:pt x="1" y="1294"/>
                  </a:lnTo>
                  <a:lnTo>
                    <a:pt x="8" y="1270"/>
                  </a:lnTo>
                  <a:lnTo>
                    <a:pt x="18" y="1248"/>
                  </a:lnTo>
                  <a:lnTo>
                    <a:pt x="32" y="1228"/>
                  </a:lnTo>
                  <a:lnTo>
                    <a:pt x="50" y="1210"/>
                  </a:lnTo>
                  <a:lnTo>
                    <a:pt x="95" y="1175"/>
                  </a:lnTo>
                  <a:lnTo>
                    <a:pt x="140" y="1141"/>
                  </a:lnTo>
                  <a:lnTo>
                    <a:pt x="185" y="1110"/>
                  </a:lnTo>
                  <a:lnTo>
                    <a:pt x="228" y="1081"/>
                  </a:lnTo>
                  <a:lnTo>
                    <a:pt x="269" y="1054"/>
                  </a:lnTo>
                  <a:lnTo>
                    <a:pt x="308" y="1031"/>
                  </a:lnTo>
                  <a:lnTo>
                    <a:pt x="344" y="1010"/>
                  </a:lnTo>
                  <a:lnTo>
                    <a:pt x="377" y="991"/>
                  </a:lnTo>
                  <a:lnTo>
                    <a:pt x="406" y="975"/>
                  </a:lnTo>
                  <a:lnTo>
                    <a:pt x="429" y="963"/>
                  </a:lnTo>
                  <a:lnTo>
                    <a:pt x="448" y="953"/>
                  </a:lnTo>
                  <a:lnTo>
                    <a:pt x="461" y="947"/>
                  </a:lnTo>
                  <a:lnTo>
                    <a:pt x="464" y="944"/>
                  </a:lnTo>
                  <a:lnTo>
                    <a:pt x="466" y="942"/>
                  </a:lnTo>
                  <a:lnTo>
                    <a:pt x="467" y="939"/>
                  </a:lnTo>
                  <a:lnTo>
                    <a:pt x="469" y="936"/>
                  </a:lnTo>
                  <a:lnTo>
                    <a:pt x="469" y="657"/>
                  </a:lnTo>
                  <a:lnTo>
                    <a:pt x="449" y="641"/>
                  </a:lnTo>
                  <a:lnTo>
                    <a:pt x="433" y="622"/>
                  </a:lnTo>
                  <a:lnTo>
                    <a:pt x="420" y="600"/>
                  </a:lnTo>
                  <a:lnTo>
                    <a:pt x="413" y="575"/>
                  </a:lnTo>
                  <a:lnTo>
                    <a:pt x="411" y="548"/>
                  </a:lnTo>
                  <a:lnTo>
                    <a:pt x="411" y="260"/>
                  </a:lnTo>
                  <a:lnTo>
                    <a:pt x="413" y="218"/>
                  </a:lnTo>
                  <a:lnTo>
                    <a:pt x="423" y="178"/>
                  </a:lnTo>
                  <a:lnTo>
                    <a:pt x="439" y="141"/>
                  </a:lnTo>
                  <a:lnTo>
                    <a:pt x="460" y="106"/>
                  </a:lnTo>
                  <a:lnTo>
                    <a:pt x="486" y="76"/>
                  </a:lnTo>
                  <a:lnTo>
                    <a:pt x="517" y="50"/>
                  </a:lnTo>
                  <a:lnTo>
                    <a:pt x="550" y="29"/>
                  </a:lnTo>
                  <a:lnTo>
                    <a:pt x="588" y="13"/>
                  </a:lnTo>
                  <a:lnTo>
                    <a:pt x="628" y="3"/>
                  </a:lnTo>
                  <a:lnTo>
                    <a:pt x="67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5" name="Google Shape;11135;p24"/>
            <p:cNvSpPr/>
            <p:nvPr/>
          </p:nvSpPr>
          <p:spPr>
            <a:xfrm>
              <a:off x="3179" y="2749"/>
              <a:ext cx="466" cy="504"/>
            </a:xfrm>
            <a:custGeom>
              <a:rect b="b" l="l" r="r" t="t"/>
              <a:pathLst>
                <a:path extrusionOk="0" h="1516" w="1401">
                  <a:moveTo>
                    <a:pt x="670" y="0"/>
                  </a:moveTo>
                  <a:lnTo>
                    <a:pt x="732" y="0"/>
                  </a:lnTo>
                  <a:lnTo>
                    <a:pt x="774" y="3"/>
                  </a:lnTo>
                  <a:lnTo>
                    <a:pt x="815" y="13"/>
                  </a:lnTo>
                  <a:lnTo>
                    <a:pt x="852" y="29"/>
                  </a:lnTo>
                  <a:lnTo>
                    <a:pt x="885" y="50"/>
                  </a:lnTo>
                  <a:lnTo>
                    <a:pt x="916" y="76"/>
                  </a:lnTo>
                  <a:lnTo>
                    <a:pt x="942" y="107"/>
                  </a:lnTo>
                  <a:lnTo>
                    <a:pt x="963" y="140"/>
                  </a:lnTo>
                  <a:lnTo>
                    <a:pt x="979" y="179"/>
                  </a:lnTo>
                  <a:lnTo>
                    <a:pt x="988" y="218"/>
                  </a:lnTo>
                  <a:lnTo>
                    <a:pt x="992" y="260"/>
                  </a:lnTo>
                  <a:lnTo>
                    <a:pt x="992" y="549"/>
                  </a:lnTo>
                  <a:lnTo>
                    <a:pt x="990" y="575"/>
                  </a:lnTo>
                  <a:lnTo>
                    <a:pt x="981" y="600"/>
                  </a:lnTo>
                  <a:lnTo>
                    <a:pt x="969" y="622"/>
                  </a:lnTo>
                  <a:lnTo>
                    <a:pt x="953" y="642"/>
                  </a:lnTo>
                  <a:lnTo>
                    <a:pt x="934" y="658"/>
                  </a:lnTo>
                  <a:lnTo>
                    <a:pt x="934" y="934"/>
                  </a:lnTo>
                  <a:lnTo>
                    <a:pt x="934" y="938"/>
                  </a:lnTo>
                  <a:lnTo>
                    <a:pt x="935" y="942"/>
                  </a:lnTo>
                  <a:lnTo>
                    <a:pt x="938" y="944"/>
                  </a:lnTo>
                  <a:lnTo>
                    <a:pt x="942" y="947"/>
                  </a:lnTo>
                  <a:lnTo>
                    <a:pt x="954" y="953"/>
                  </a:lnTo>
                  <a:lnTo>
                    <a:pt x="972" y="963"/>
                  </a:lnTo>
                  <a:lnTo>
                    <a:pt x="997" y="975"/>
                  </a:lnTo>
                  <a:lnTo>
                    <a:pt x="1026" y="991"/>
                  </a:lnTo>
                  <a:lnTo>
                    <a:pt x="1059" y="1010"/>
                  </a:lnTo>
                  <a:lnTo>
                    <a:pt x="1095" y="1031"/>
                  </a:lnTo>
                  <a:lnTo>
                    <a:pt x="1134" y="1054"/>
                  </a:lnTo>
                  <a:lnTo>
                    <a:pt x="1175" y="1080"/>
                  </a:lnTo>
                  <a:lnTo>
                    <a:pt x="1218" y="1110"/>
                  </a:lnTo>
                  <a:lnTo>
                    <a:pt x="1262" y="1141"/>
                  </a:lnTo>
                  <a:lnTo>
                    <a:pt x="1307" y="1174"/>
                  </a:lnTo>
                  <a:lnTo>
                    <a:pt x="1351" y="1210"/>
                  </a:lnTo>
                  <a:lnTo>
                    <a:pt x="1373" y="1232"/>
                  </a:lnTo>
                  <a:lnTo>
                    <a:pt x="1389" y="1258"/>
                  </a:lnTo>
                  <a:lnTo>
                    <a:pt x="1398" y="1288"/>
                  </a:lnTo>
                  <a:lnTo>
                    <a:pt x="1401" y="1318"/>
                  </a:lnTo>
                  <a:lnTo>
                    <a:pt x="1401" y="1516"/>
                  </a:lnTo>
                  <a:lnTo>
                    <a:pt x="0" y="1516"/>
                  </a:lnTo>
                  <a:lnTo>
                    <a:pt x="0" y="1320"/>
                  </a:lnTo>
                  <a:lnTo>
                    <a:pt x="2" y="1294"/>
                  </a:lnTo>
                  <a:lnTo>
                    <a:pt x="9" y="1270"/>
                  </a:lnTo>
                  <a:lnTo>
                    <a:pt x="19" y="1248"/>
                  </a:lnTo>
                  <a:lnTo>
                    <a:pt x="32" y="1228"/>
                  </a:lnTo>
                  <a:lnTo>
                    <a:pt x="51" y="1211"/>
                  </a:lnTo>
                  <a:lnTo>
                    <a:pt x="95" y="1175"/>
                  </a:lnTo>
                  <a:lnTo>
                    <a:pt x="141" y="1142"/>
                  </a:lnTo>
                  <a:lnTo>
                    <a:pt x="185" y="1111"/>
                  </a:lnTo>
                  <a:lnTo>
                    <a:pt x="229" y="1081"/>
                  </a:lnTo>
                  <a:lnTo>
                    <a:pt x="269" y="1055"/>
                  </a:lnTo>
                  <a:lnTo>
                    <a:pt x="309" y="1031"/>
                  </a:lnTo>
                  <a:lnTo>
                    <a:pt x="345" y="1010"/>
                  </a:lnTo>
                  <a:lnTo>
                    <a:pt x="378" y="991"/>
                  </a:lnTo>
                  <a:lnTo>
                    <a:pt x="406" y="976"/>
                  </a:lnTo>
                  <a:lnTo>
                    <a:pt x="430" y="963"/>
                  </a:lnTo>
                  <a:lnTo>
                    <a:pt x="448" y="954"/>
                  </a:lnTo>
                  <a:lnTo>
                    <a:pt x="462" y="947"/>
                  </a:lnTo>
                  <a:lnTo>
                    <a:pt x="464" y="946"/>
                  </a:lnTo>
                  <a:lnTo>
                    <a:pt x="467" y="942"/>
                  </a:lnTo>
                  <a:lnTo>
                    <a:pt x="468" y="939"/>
                  </a:lnTo>
                  <a:lnTo>
                    <a:pt x="469" y="936"/>
                  </a:lnTo>
                  <a:lnTo>
                    <a:pt x="469" y="658"/>
                  </a:lnTo>
                  <a:lnTo>
                    <a:pt x="449" y="642"/>
                  </a:lnTo>
                  <a:lnTo>
                    <a:pt x="433" y="622"/>
                  </a:lnTo>
                  <a:lnTo>
                    <a:pt x="421" y="600"/>
                  </a:lnTo>
                  <a:lnTo>
                    <a:pt x="414" y="575"/>
                  </a:lnTo>
                  <a:lnTo>
                    <a:pt x="411" y="549"/>
                  </a:lnTo>
                  <a:lnTo>
                    <a:pt x="411" y="260"/>
                  </a:lnTo>
                  <a:lnTo>
                    <a:pt x="414" y="218"/>
                  </a:lnTo>
                  <a:lnTo>
                    <a:pt x="423" y="179"/>
                  </a:lnTo>
                  <a:lnTo>
                    <a:pt x="440" y="140"/>
                  </a:lnTo>
                  <a:lnTo>
                    <a:pt x="461" y="107"/>
                  </a:lnTo>
                  <a:lnTo>
                    <a:pt x="486" y="76"/>
                  </a:lnTo>
                  <a:lnTo>
                    <a:pt x="517" y="50"/>
                  </a:lnTo>
                  <a:lnTo>
                    <a:pt x="551" y="29"/>
                  </a:lnTo>
                  <a:lnTo>
                    <a:pt x="589" y="13"/>
                  </a:lnTo>
                  <a:lnTo>
                    <a:pt x="628" y="3"/>
                  </a:lnTo>
                  <a:lnTo>
                    <a:pt x="67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6" name="Google Shape;11136;p24"/>
            <p:cNvSpPr/>
            <p:nvPr/>
          </p:nvSpPr>
          <p:spPr>
            <a:xfrm>
              <a:off x="2290" y="2749"/>
              <a:ext cx="466" cy="504"/>
            </a:xfrm>
            <a:custGeom>
              <a:rect b="b" l="l" r="r" t="t"/>
              <a:pathLst>
                <a:path extrusionOk="0" h="1516" w="1403">
                  <a:moveTo>
                    <a:pt x="671" y="0"/>
                  </a:moveTo>
                  <a:lnTo>
                    <a:pt x="732" y="0"/>
                  </a:lnTo>
                  <a:lnTo>
                    <a:pt x="775" y="3"/>
                  </a:lnTo>
                  <a:lnTo>
                    <a:pt x="814" y="13"/>
                  </a:lnTo>
                  <a:lnTo>
                    <a:pt x="851" y="29"/>
                  </a:lnTo>
                  <a:lnTo>
                    <a:pt x="886" y="50"/>
                  </a:lnTo>
                  <a:lnTo>
                    <a:pt x="915" y="76"/>
                  </a:lnTo>
                  <a:lnTo>
                    <a:pt x="941" y="107"/>
                  </a:lnTo>
                  <a:lnTo>
                    <a:pt x="963" y="140"/>
                  </a:lnTo>
                  <a:lnTo>
                    <a:pt x="978" y="179"/>
                  </a:lnTo>
                  <a:lnTo>
                    <a:pt x="988" y="218"/>
                  </a:lnTo>
                  <a:lnTo>
                    <a:pt x="992" y="260"/>
                  </a:lnTo>
                  <a:lnTo>
                    <a:pt x="992" y="549"/>
                  </a:lnTo>
                  <a:lnTo>
                    <a:pt x="989" y="575"/>
                  </a:lnTo>
                  <a:lnTo>
                    <a:pt x="982" y="600"/>
                  </a:lnTo>
                  <a:lnTo>
                    <a:pt x="970" y="622"/>
                  </a:lnTo>
                  <a:lnTo>
                    <a:pt x="954" y="642"/>
                  </a:lnTo>
                  <a:lnTo>
                    <a:pt x="934" y="658"/>
                  </a:lnTo>
                  <a:lnTo>
                    <a:pt x="934" y="934"/>
                  </a:lnTo>
                  <a:lnTo>
                    <a:pt x="934" y="938"/>
                  </a:lnTo>
                  <a:lnTo>
                    <a:pt x="936" y="942"/>
                  </a:lnTo>
                  <a:lnTo>
                    <a:pt x="939" y="944"/>
                  </a:lnTo>
                  <a:lnTo>
                    <a:pt x="941" y="947"/>
                  </a:lnTo>
                  <a:lnTo>
                    <a:pt x="955" y="953"/>
                  </a:lnTo>
                  <a:lnTo>
                    <a:pt x="973" y="963"/>
                  </a:lnTo>
                  <a:lnTo>
                    <a:pt x="997" y="975"/>
                  </a:lnTo>
                  <a:lnTo>
                    <a:pt x="1026" y="991"/>
                  </a:lnTo>
                  <a:lnTo>
                    <a:pt x="1058" y="1010"/>
                  </a:lnTo>
                  <a:lnTo>
                    <a:pt x="1094" y="1031"/>
                  </a:lnTo>
                  <a:lnTo>
                    <a:pt x="1134" y="1054"/>
                  </a:lnTo>
                  <a:lnTo>
                    <a:pt x="1176" y="1080"/>
                  </a:lnTo>
                  <a:lnTo>
                    <a:pt x="1218" y="1110"/>
                  </a:lnTo>
                  <a:lnTo>
                    <a:pt x="1262" y="1141"/>
                  </a:lnTo>
                  <a:lnTo>
                    <a:pt x="1308" y="1174"/>
                  </a:lnTo>
                  <a:lnTo>
                    <a:pt x="1352" y="1210"/>
                  </a:lnTo>
                  <a:lnTo>
                    <a:pt x="1369" y="1227"/>
                  </a:lnTo>
                  <a:lnTo>
                    <a:pt x="1384" y="1248"/>
                  </a:lnTo>
                  <a:lnTo>
                    <a:pt x="1394" y="1270"/>
                  </a:lnTo>
                  <a:lnTo>
                    <a:pt x="1400" y="1294"/>
                  </a:lnTo>
                  <a:lnTo>
                    <a:pt x="1403" y="1318"/>
                  </a:lnTo>
                  <a:lnTo>
                    <a:pt x="1403" y="1516"/>
                  </a:lnTo>
                  <a:lnTo>
                    <a:pt x="0" y="1516"/>
                  </a:lnTo>
                  <a:lnTo>
                    <a:pt x="0" y="1320"/>
                  </a:lnTo>
                  <a:lnTo>
                    <a:pt x="2" y="1294"/>
                  </a:lnTo>
                  <a:lnTo>
                    <a:pt x="9" y="1270"/>
                  </a:lnTo>
                  <a:lnTo>
                    <a:pt x="19" y="1248"/>
                  </a:lnTo>
                  <a:lnTo>
                    <a:pt x="33" y="1228"/>
                  </a:lnTo>
                  <a:lnTo>
                    <a:pt x="51" y="1211"/>
                  </a:lnTo>
                  <a:lnTo>
                    <a:pt x="96" y="1175"/>
                  </a:lnTo>
                  <a:lnTo>
                    <a:pt x="141" y="1142"/>
                  </a:lnTo>
                  <a:lnTo>
                    <a:pt x="185" y="1111"/>
                  </a:lnTo>
                  <a:lnTo>
                    <a:pt x="228" y="1081"/>
                  </a:lnTo>
                  <a:lnTo>
                    <a:pt x="269" y="1055"/>
                  </a:lnTo>
                  <a:lnTo>
                    <a:pt x="308" y="1031"/>
                  </a:lnTo>
                  <a:lnTo>
                    <a:pt x="344" y="1010"/>
                  </a:lnTo>
                  <a:lnTo>
                    <a:pt x="377" y="991"/>
                  </a:lnTo>
                  <a:lnTo>
                    <a:pt x="406" y="976"/>
                  </a:lnTo>
                  <a:lnTo>
                    <a:pt x="429" y="963"/>
                  </a:lnTo>
                  <a:lnTo>
                    <a:pt x="449" y="954"/>
                  </a:lnTo>
                  <a:lnTo>
                    <a:pt x="461" y="947"/>
                  </a:lnTo>
                  <a:lnTo>
                    <a:pt x="465" y="946"/>
                  </a:lnTo>
                  <a:lnTo>
                    <a:pt x="468" y="942"/>
                  </a:lnTo>
                  <a:lnTo>
                    <a:pt x="469" y="939"/>
                  </a:lnTo>
                  <a:lnTo>
                    <a:pt x="469" y="936"/>
                  </a:lnTo>
                  <a:lnTo>
                    <a:pt x="469" y="658"/>
                  </a:lnTo>
                  <a:lnTo>
                    <a:pt x="449" y="642"/>
                  </a:lnTo>
                  <a:lnTo>
                    <a:pt x="433" y="622"/>
                  </a:lnTo>
                  <a:lnTo>
                    <a:pt x="421" y="600"/>
                  </a:lnTo>
                  <a:lnTo>
                    <a:pt x="413" y="575"/>
                  </a:lnTo>
                  <a:lnTo>
                    <a:pt x="411" y="549"/>
                  </a:lnTo>
                  <a:lnTo>
                    <a:pt x="411" y="260"/>
                  </a:lnTo>
                  <a:lnTo>
                    <a:pt x="415" y="218"/>
                  </a:lnTo>
                  <a:lnTo>
                    <a:pt x="424" y="179"/>
                  </a:lnTo>
                  <a:lnTo>
                    <a:pt x="439" y="140"/>
                  </a:lnTo>
                  <a:lnTo>
                    <a:pt x="461" y="107"/>
                  </a:lnTo>
                  <a:lnTo>
                    <a:pt x="487" y="76"/>
                  </a:lnTo>
                  <a:lnTo>
                    <a:pt x="517" y="50"/>
                  </a:lnTo>
                  <a:lnTo>
                    <a:pt x="551" y="29"/>
                  </a:lnTo>
                  <a:lnTo>
                    <a:pt x="588" y="13"/>
                  </a:lnTo>
                  <a:lnTo>
                    <a:pt x="628" y="3"/>
                  </a:lnTo>
                  <a:lnTo>
                    <a:pt x="67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7" name="Google Shape;11137;p24"/>
            <p:cNvSpPr/>
            <p:nvPr/>
          </p:nvSpPr>
          <p:spPr>
            <a:xfrm>
              <a:off x="2723" y="2579"/>
              <a:ext cx="490" cy="491"/>
            </a:xfrm>
            <a:custGeom>
              <a:rect b="b" l="l" r="r" t="t"/>
              <a:pathLst>
                <a:path extrusionOk="0" h="1478" w="1475">
                  <a:moveTo>
                    <a:pt x="738" y="153"/>
                  </a:moveTo>
                  <a:lnTo>
                    <a:pt x="673" y="157"/>
                  </a:lnTo>
                  <a:lnTo>
                    <a:pt x="612" y="167"/>
                  </a:lnTo>
                  <a:lnTo>
                    <a:pt x="552" y="184"/>
                  </a:lnTo>
                  <a:lnTo>
                    <a:pt x="496" y="206"/>
                  </a:lnTo>
                  <a:lnTo>
                    <a:pt x="443" y="234"/>
                  </a:lnTo>
                  <a:lnTo>
                    <a:pt x="392" y="267"/>
                  </a:lnTo>
                  <a:lnTo>
                    <a:pt x="345" y="305"/>
                  </a:lnTo>
                  <a:lnTo>
                    <a:pt x="303" y="347"/>
                  </a:lnTo>
                  <a:lnTo>
                    <a:pt x="265" y="394"/>
                  </a:lnTo>
                  <a:lnTo>
                    <a:pt x="232" y="445"/>
                  </a:lnTo>
                  <a:lnTo>
                    <a:pt x="205" y="498"/>
                  </a:lnTo>
                  <a:lnTo>
                    <a:pt x="182" y="555"/>
                  </a:lnTo>
                  <a:lnTo>
                    <a:pt x="165" y="614"/>
                  </a:lnTo>
                  <a:lnTo>
                    <a:pt x="155" y="676"/>
                  </a:lnTo>
                  <a:lnTo>
                    <a:pt x="153" y="740"/>
                  </a:lnTo>
                  <a:lnTo>
                    <a:pt x="155" y="804"/>
                  </a:lnTo>
                  <a:lnTo>
                    <a:pt x="165" y="866"/>
                  </a:lnTo>
                  <a:lnTo>
                    <a:pt x="182" y="925"/>
                  </a:lnTo>
                  <a:lnTo>
                    <a:pt x="205" y="982"/>
                  </a:lnTo>
                  <a:lnTo>
                    <a:pt x="232" y="1036"/>
                  </a:lnTo>
                  <a:lnTo>
                    <a:pt x="265" y="1086"/>
                  </a:lnTo>
                  <a:lnTo>
                    <a:pt x="303" y="1132"/>
                  </a:lnTo>
                  <a:lnTo>
                    <a:pt x="345" y="1174"/>
                  </a:lnTo>
                  <a:lnTo>
                    <a:pt x="392" y="1213"/>
                  </a:lnTo>
                  <a:lnTo>
                    <a:pt x="443" y="1246"/>
                  </a:lnTo>
                  <a:lnTo>
                    <a:pt x="496" y="1274"/>
                  </a:lnTo>
                  <a:lnTo>
                    <a:pt x="552" y="1297"/>
                  </a:lnTo>
                  <a:lnTo>
                    <a:pt x="612" y="1313"/>
                  </a:lnTo>
                  <a:lnTo>
                    <a:pt x="673" y="1323"/>
                  </a:lnTo>
                  <a:lnTo>
                    <a:pt x="738" y="1326"/>
                  </a:lnTo>
                  <a:lnTo>
                    <a:pt x="802" y="1323"/>
                  </a:lnTo>
                  <a:lnTo>
                    <a:pt x="863" y="1313"/>
                  </a:lnTo>
                  <a:lnTo>
                    <a:pt x="923" y="1297"/>
                  </a:lnTo>
                  <a:lnTo>
                    <a:pt x="979" y="1273"/>
                  </a:lnTo>
                  <a:lnTo>
                    <a:pt x="1034" y="1246"/>
                  </a:lnTo>
                  <a:lnTo>
                    <a:pt x="1083" y="1213"/>
                  </a:lnTo>
                  <a:lnTo>
                    <a:pt x="1130" y="1174"/>
                  </a:lnTo>
                  <a:lnTo>
                    <a:pt x="1172" y="1132"/>
                  </a:lnTo>
                  <a:lnTo>
                    <a:pt x="1210" y="1086"/>
                  </a:lnTo>
                  <a:lnTo>
                    <a:pt x="1243" y="1035"/>
                  </a:lnTo>
                  <a:lnTo>
                    <a:pt x="1272" y="982"/>
                  </a:lnTo>
                  <a:lnTo>
                    <a:pt x="1294" y="925"/>
                  </a:lnTo>
                  <a:lnTo>
                    <a:pt x="1310" y="866"/>
                  </a:lnTo>
                  <a:lnTo>
                    <a:pt x="1320" y="804"/>
                  </a:lnTo>
                  <a:lnTo>
                    <a:pt x="1323" y="740"/>
                  </a:lnTo>
                  <a:lnTo>
                    <a:pt x="1320" y="676"/>
                  </a:lnTo>
                  <a:lnTo>
                    <a:pt x="1310" y="614"/>
                  </a:lnTo>
                  <a:lnTo>
                    <a:pt x="1294" y="555"/>
                  </a:lnTo>
                  <a:lnTo>
                    <a:pt x="1272" y="498"/>
                  </a:lnTo>
                  <a:lnTo>
                    <a:pt x="1243" y="445"/>
                  </a:lnTo>
                  <a:lnTo>
                    <a:pt x="1210" y="394"/>
                  </a:lnTo>
                  <a:lnTo>
                    <a:pt x="1172" y="347"/>
                  </a:lnTo>
                  <a:lnTo>
                    <a:pt x="1130" y="305"/>
                  </a:lnTo>
                  <a:lnTo>
                    <a:pt x="1083" y="267"/>
                  </a:lnTo>
                  <a:lnTo>
                    <a:pt x="1034" y="234"/>
                  </a:lnTo>
                  <a:lnTo>
                    <a:pt x="979" y="206"/>
                  </a:lnTo>
                  <a:lnTo>
                    <a:pt x="923" y="184"/>
                  </a:lnTo>
                  <a:lnTo>
                    <a:pt x="863" y="167"/>
                  </a:lnTo>
                  <a:lnTo>
                    <a:pt x="802" y="157"/>
                  </a:lnTo>
                  <a:lnTo>
                    <a:pt x="738" y="153"/>
                  </a:lnTo>
                  <a:close/>
                  <a:moveTo>
                    <a:pt x="738" y="0"/>
                  </a:moveTo>
                  <a:lnTo>
                    <a:pt x="813" y="4"/>
                  </a:lnTo>
                  <a:lnTo>
                    <a:pt x="887" y="15"/>
                  </a:lnTo>
                  <a:lnTo>
                    <a:pt x="957" y="34"/>
                  </a:lnTo>
                  <a:lnTo>
                    <a:pt x="1025" y="58"/>
                  </a:lnTo>
                  <a:lnTo>
                    <a:pt x="1089" y="90"/>
                  </a:lnTo>
                  <a:lnTo>
                    <a:pt x="1151" y="127"/>
                  </a:lnTo>
                  <a:lnTo>
                    <a:pt x="1208" y="169"/>
                  </a:lnTo>
                  <a:lnTo>
                    <a:pt x="1259" y="218"/>
                  </a:lnTo>
                  <a:lnTo>
                    <a:pt x="1307" y="269"/>
                  </a:lnTo>
                  <a:lnTo>
                    <a:pt x="1349" y="326"/>
                  </a:lnTo>
                  <a:lnTo>
                    <a:pt x="1386" y="388"/>
                  </a:lnTo>
                  <a:lnTo>
                    <a:pt x="1417" y="452"/>
                  </a:lnTo>
                  <a:lnTo>
                    <a:pt x="1442" y="520"/>
                  </a:lnTo>
                  <a:lnTo>
                    <a:pt x="1460" y="590"/>
                  </a:lnTo>
                  <a:lnTo>
                    <a:pt x="1472" y="663"/>
                  </a:lnTo>
                  <a:lnTo>
                    <a:pt x="1475" y="739"/>
                  </a:lnTo>
                  <a:lnTo>
                    <a:pt x="1472" y="814"/>
                  </a:lnTo>
                  <a:lnTo>
                    <a:pt x="1460" y="888"/>
                  </a:lnTo>
                  <a:lnTo>
                    <a:pt x="1442" y="958"/>
                  </a:lnTo>
                  <a:lnTo>
                    <a:pt x="1417" y="1026"/>
                  </a:lnTo>
                  <a:lnTo>
                    <a:pt x="1386" y="1091"/>
                  </a:lnTo>
                  <a:lnTo>
                    <a:pt x="1349" y="1152"/>
                  </a:lnTo>
                  <a:lnTo>
                    <a:pt x="1307" y="1209"/>
                  </a:lnTo>
                  <a:lnTo>
                    <a:pt x="1259" y="1261"/>
                  </a:lnTo>
                  <a:lnTo>
                    <a:pt x="1208" y="1309"/>
                  </a:lnTo>
                  <a:lnTo>
                    <a:pt x="1151" y="1351"/>
                  </a:lnTo>
                  <a:lnTo>
                    <a:pt x="1089" y="1388"/>
                  </a:lnTo>
                  <a:lnTo>
                    <a:pt x="1025" y="1420"/>
                  </a:lnTo>
                  <a:lnTo>
                    <a:pt x="957" y="1445"/>
                  </a:lnTo>
                  <a:lnTo>
                    <a:pt x="887" y="1463"/>
                  </a:lnTo>
                  <a:lnTo>
                    <a:pt x="813" y="1475"/>
                  </a:lnTo>
                  <a:lnTo>
                    <a:pt x="738" y="1478"/>
                  </a:lnTo>
                  <a:lnTo>
                    <a:pt x="662" y="1475"/>
                  </a:lnTo>
                  <a:lnTo>
                    <a:pt x="589" y="1463"/>
                  </a:lnTo>
                  <a:lnTo>
                    <a:pt x="519" y="1445"/>
                  </a:lnTo>
                  <a:lnTo>
                    <a:pt x="451" y="1420"/>
                  </a:lnTo>
                  <a:lnTo>
                    <a:pt x="386" y="1388"/>
                  </a:lnTo>
                  <a:lnTo>
                    <a:pt x="325" y="1351"/>
                  </a:lnTo>
                  <a:lnTo>
                    <a:pt x="269" y="1309"/>
                  </a:lnTo>
                  <a:lnTo>
                    <a:pt x="217" y="1261"/>
                  </a:lnTo>
                  <a:lnTo>
                    <a:pt x="169" y="1209"/>
                  </a:lnTo>
                  <a:lnTo>
                    <a:pt x="126" y="1152"/>
                  </a:lnTo>
                  <a:lnTo>
                    <a:pt x="89" y="1092"/>
                  </a:lnTo>
                  <a:lnTo>
                    <a:pt x="58" y="1026"/>
                  </a:lnTo>
                  <a:lnTo>
                    <a:pt x="33" y="958"/>
                  </a:lnTo>
                  <a:lnTo>
                    <a:pt x="15" y="888"/>
                  </a:lnTo>
                  <a:lnTo>
                    <a:pt x="3" y="815"/>
                  </a:lnTo>
                  <a:lnTo>
                    <a:pt x="0" y="739"/>
                  </a:lnTo>
                  <a:lnTo>
                    <a:pt x="3" y="663"/>
                  </a:lnTo>
                  <a:lnTo>
                    <a:pt x="15" y="590"/>
                  </a:lnTo>
                  <a:lnTo>
                    <a:pt x="33" y="520"/>
                  </a:lnTo>
                  <a:lnTo>
                    <a:pt x="58" y="452"/>
                  </a:lnTo>
                  <a:lnTo>
                    <a:pt x="89" y="388"/>
                  </a:lnTo>
                  <a:lnTo>
                    <a:pt x="126" y="326"/>
                  </a:lnTo>
                  <a:lnTo>
                    <a:pt x="169" y="269"/>
                  </a:lnTo>
                  <a:lnTo>
                    <a:pt x="216" y="218"/>
                  </a:lnTo>
                  <a:lnTo>
                    <a:pt x="269" y="169"/>
                  </a:lnTo>
                  <a:lnTo>
                    <a:pt x="325" y="127"/>
                  </a:lnTo>
                  <a:lnTo>
                    <a:pt x="386" y="90"/>
                  </a:lnTo>
                  <a:lnTo>
                    <a:pt x="450" y="58"/>
                  </a:lnTo>
                  <a:lnTo>
                    <a:pt x="518" y="34"/>
                  </a:lnTo>
                  <a:lnTo>
                    <a:pt x="589" y="15"/>
                  </a:lnTo>
                  <a:lnTo>
                    <a:pt x="662" y="4"/>
                  </a:lnTo>
                  <a:lnTo>
                    <a:pt x="73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38" name="Google Shape;11138;p24"/>
            <p:cNvSpPr/>
            <p:nvPr/>
          </p:nvSpPr>
          <p:spPr>
            <a:xfrm>
              <a:off x="2890" y="2675"/>
              <a:ext cx="157" cy="301"/>
            </a:xfrm>
            <a:custGeom>
              <a:rect b="b" l="l" r="r" t="t"/>
              <a:pathLst>
                <a:path extrusionOk="0" h="906" w="469">
                  <a:moveTo>
                    <a:pt x="211" y="0"/>
                  </a:moveTo>
                  <a:lnTo>
                    <a:pt x="236" y="0"/>
                  </a:lnTo>
                  <a:lnTo>
                    <a:pt x="259" y="0"/>
                  </a:lnTo>
                  <a:lnTo>
                    <a:pt x="276" y="2"/>
                  </a:lnTo>
                  <a:lnTo>
                    <a:pt x="286" y="7"/>
                  </a:lnTo>
                  <a:lnTo>
                    <a:pt x="291" y="16"/>
                  </a:lnTo>
                  <a:lnTo>
                    <a:pt x="292" y="32"/>
                  </a:lnTo>
                  <a:lnTo>
                    <a:pt x="292" y="56"/>
                  </a:lnTo>
                  <a:lnTo>
                    <a:pt x="294" y="73"/>
                  </a:lnTo>
                  <a:lnTo>
                    <a:pt x="295" y="85"/>
                  </a:lnTo>
                  <a:lnTo>
                    <a:pt x="297" y="92"/>
                  </a:lnTo>
                  <a:lnTo>
                    <a:pt x="305" y="97"/>
                  </a:lnTo>
                  <a:lnTo>
                    <a:pt x="316" y="100"/>
                  </a:lnTo>
                  <a:lnTo>
                    <a:pt x="333" y="103"/>
                  </a:lnTo>
                  <a:lnTo>
                    <a:pt x="378" y="113"/>
                  </a:lnTo>
                  <a:lnTo>
                    <a:pt x="421" y="129"/>
                  </a:lnTo>
                  <a:lnTo>
                    <a:pt x="432" y="135"/>
                  </a:lnTo>
                  <a:lnTo>
                    <a:pt x="437" y="143"/>
                  </a:lnTo>
                  <a:lnTo>
                    <a:pt x="439" y="153"/>
                  </a:lnTo>
                  <a:lnTo>
                    <a:pt x="438" y="164"/>
                  </a:lnTo>
                  <a:lnTo>
                    <a:pt x="427" y="201"/>
                  </a:lnTo>
                  <a:lnTo>
                    <a:pt x="416" y="237"/>
                  </a:lnTo>
                  <a:lnTo>
                    <a:pt x="412" y="249"/>
                  </a:lnTo>
                  <a:lnTo>
                    <a:pt x="407" y="255"/>
                  </a:lnTo>
                  <a:lnTo>
                    <a:pt x="400" y="259"/>
                  </a:lnTo>
                  <a:lnTo>
                    <a:pt x="391" y="258"/>
                  </a:lnTo>
                  <a:lnTo>
                    <a:pt x="380" y="253"/>
                  </a:lnTo>
                  <a:lnTo>
                    <a:pt x="334" y="236"/>
                  </a:lnTo>
                  <a:lnTo>
                    <a:pt x="288" y="227"/>
                  </a:lnTo>
                  <a:lnTo>
                    <a:pt x="239" y="226"/>
                  </a:lnTo>
                  <a:lnTo>
                    <a:pt x="221" y="228"/>
                  </a:lnTo>
                  <a:lnTo>
                    <a:pt x="202" y="233"/>
                  </a:lnTo>
                  <a:lnTo>
                    <a:pt x="186" y="243"/>
                  </a:lnTo>
                  <a:lnTo>
                    <a:pt x="175" y="254"/>
                  </a:lnTo>
                  <a:lnTo>
                    <a:pt x="168" y="269"/>
                  </a:lnTo>
                  <a:lnTo>
                    <a:pt x="165" y="284"/>
                  </a:lnTo>
                  <a:lnTo>
                    <a:pt x="168" y="298"/>
                  </a:lnTo>
                  <a:lnTo>
                    <a:pt x="177" y="313"/>
                  </a:lnTo>
                  <a:lnTo>
                    <a:pt x="189" y="327"/>
                  </a:lnTo>
                  <a:lnTo>
                    <a:pt x="209" y="340"/>
                  </a:lnTo>
                  <a:lnTo>
                    <a:pt x="228" y="352"/>
                  </a:lnTo>
                  <a:lnTo>
                    <a:pt x="249" y="361"/>
                  </a:lnTo>
                  <a:lnTo>
                    <a:pt x="288" y="376"/>
                  </a:lnTo>
                  <a:lnTo>
                    <a:pt x="325" y="392"/>
                  </a:lnTo>
                  <a:lnTo>
                    <a:pt x="360" y="411"/>
                  </a:lnTo>
                  <a:lnTo>
                    <a:pt x="392" y="433"/>
                  </a:lnTo>
                  <a:lnTo>
                    <a:pt x="418" y="458"/>
                  </a:lnTo>
                  <a:lnTo>
                    <a:pt x="439" y="486"/>
                  </a:lnTo>
                  <a:lnTo>
                    <a:pt x="455" y="517"/>
                  </a:lnTo>
                  <a:lnTo>
                    <a:pt x="465" y="550"/>
                  </a:lnTo>
                  <a:lnTo>
                    <a:pt x="469" y="584"/>
                  </a:lnTo>
                  <a:lnTo>
                    <a:pt x="468" y="618"/>
                  </a:lnTo>
                  <a:lnTo>
                    <a:pt x="459" y="652"/>
                  </a:lnTo>
                  <a:lnTo>
                    <a:pt x="445" y="684"/>
                  </a:lnTo>
                  <a:lnTo>
                    <a:pt x="424" y="715"/>
                  </a:lnTo>
                  <a:lnTo>
                    <a:pt x="401" y="739"/>
                  </a:lnTo>
                  <a:lnTo>
                    <a:pt x="375" y="759"/>
                  </a:lnTo>
                  <a:lnTo>
                    <a:pt x="346" y="775"/>
                  </a:lnTo>
                  <a:lnTo>
                    <a:pt x="313" y="786"/>
                  </a:lnTo>
                  <a:lnTo>
                    <a:pt x="301" y="790"/>
                  </a:lnTo>
                  <a:lnTo>
                    <a:pt x="292" y="797"/>
                  </a:lnTo>
                  <a:lnTo>
                    <a:pt x="289" y="807"/>
                  </a:lnTo>
                  <a:lnTo>
                    <a:pt x="288" y="821"/>
                  </a:lnTo>
                  <a:lnTo>
                    <a:pt x="288" y="850"/>
                  </a:lnTo>
                  <a:lnTo>
                    <a:pt x="288" y="879"/>
                  </a:lnTo>
                  <a:lnTo>
                    <a:pt x="285" y="891"/>
                  </a:lnTo>
                  <a:lnTo>
                    <a:pt x="281" y="899"/>
                  </a:lnTo>
                  <a:lnTo>
                    <a:pt x="273" y="905"/>
                  </a:lnTo>
                  <a:lnTo>
                    <a:pt x="262" y="906"/>
                  </a:lnTo>
                  <a:lnTo>
                    <a:pt x="197" y="906"/>
                  </a:lnTo>
                  <a:lnTo>
                    <a:pt x="186" y="905"/>
                  </a:lnTo>
                  <a:lnTo>
                    <a:pt x="178" y="899"/>
                  </a:lnTo>
                  <a:lnTo>
                    <a:pt x="173" y="890"/>
                  </a:lnTo>
                  <a:lnTo>
                    <a:pt x="170" y="878"/>
                  </a:lnTo>
                  <a:lnTo>
                    <a:pt x="170" y="834"/>
                  </a:lnTo>
                  <a:lnTo>
                    <a:pt x="170" y="820"/>
                  </a:lnTo>
                  <a:lnTo>
                    <a:pt x="168" y="810"/>
                  </a:lnTo>
                  <a:lnTo>
                    <a:pt x="163" y="804"/>
                  </a:lnTo>
                  <a:lnTo>
                    <a:pt x="154" y="800"/>
                  </a:lnTo>
                  <a:lnTo>
                    <a:pt x="140" y="797"/>
                  </a:lnTo>
                  <a:lnTo>
                    <a:pt x="100" y="790"/>
                  </a:lnTo>
                  <a:lnTo>
                    <a:pt x="63" y="780"/>
                  </a:lnTo>
                  <a:lnTo>
                    <a:pt x="26" y="765"/>
                  </a:lnTo>
                  <a:lnTo>
                    <a:pt x="12" y="757"/>
                  </a:lnTo>
                  <a:lnTo>
                    <a:pt x="4" y="749"/>
                  </a:lnTo>
                  <a:lnTo>
                    <a:pt x="0" y="741"/>
                  </a:lnTo>
                  <a:lnTo>
                    <a:pt x="0" y="729"/>
                  </a:lnTo>
                  <a:lnTo>
                    <a:pt x="4" y="715"/>
                  </a:lnTo>
                  <a:lnTo>
                    <a:pt x="22" y="649"/>
                  </a:lnTo>
                  <a:lnTo>
                    <a:pt x="27" y="637"/>
                  </a:lnTo>
                  <a:lnTo>
                    <a:pt x="32" y="631"/>
                  </a:lnTo>
                  <a:lnTo>
                    <a:pt x="38" y="627"/>
                  </a:lnTo>
                  <a:lnTo>
                    <a:pt x="48" y="628"/>
                  </a:lnTo>
                  <a:lnTo>
                    <a:pt x="59" y="634"/>
                  </a:lnTo>
                  <a:lnTo>
                    <a:pt x="100" y="652"/>
                  </a:lnTo>
                  <a:lnTo>
                    <a:pt x="142" y="664"/>
                  </a:lnTo>
                  <a:lnTo>
                    <a:pt x="185" y="671"/>
                  </a:lnTo>
                  <a:lnTo>
                    <a:pt x="212" y="673"/>
                  </a:lnTo>
                  <a:lnTo>
                    <a:pt x="239" y="669"/>
                  </a:lnTo>
                  <a:lnTo>
                    <a:pt x="267" y="660"/>
                  </a:lnTo>
                  <a:lnTo>
                    <a:pt x="285" y="649"/>
                  </a:lnTo>
                  <a:lnTo>
                    <a:pt x="297" y="634"/>
                  </a:lnTo>
                  <a:lnTo>
                    <a:pt x="305" y="618"/>
                  </a:lnTo>
                  <a:lnTo>
                    <a:pt x="307" y="601"/>
                  </a:lnTo>
                  <a:lnTo>
                    <a:pt x="305" y="582"/>
                  </a:lnTo>
                  <a:lnTo>
                    <a:pt x="296" y="565"/>
                  </a:lnTo>
                  <a:lnTo>
                    <a:pt x="281" y="549"/>
                  </a:lnTo>
                  <a:lnTo>
                    <a:pt x="259" y="533"/>
                  </a:lnTo>
                  <a:lnTo>
                    <a:pt x="235" y="522"/>
                  </a:lnTo>
                  <a:lnTo>
                    <a:pt x="202" y="507"/>
                  </a:lnTo>
                  <a:lnTo>
                    <a:pt x="170" y="495"/>
                  </a:lnTo>
                  <a:lnTo>
                    <a:pt x="138" y="480"/>
                  </a:lnTo>
                  <a:lnTo>
                    <a:pt x="107" y="464"/>
                  </a:lnTo>
                  <a:lnTo>
                    <a:pt x="82" y="447"/>
                  </a:lnTo>
                  <a:lnTo>
                    <a:pt x="58" y="427"/>
                  </a:lnTo>
                  <a:lnTo>
                    <a:pt x="38" y="405"/>
                  </a:lnTo>
                  <a:lnTo>
                    <a:pt x="24" y="380"/>
                  </a:lnTo>
                  <a:lnTo>
                    <a:pt x="12" y="354"/>
                  </a:lnTo>
                  <a:lnTo>
                    <a:pt x="6" y="324"/>
                  </a:lnTo>
                  <a:lnTo>
                    <a:pt x="5" y="291"/>
                  </a:lnTo>
                  <a:lnTo>
                    <a:pt x="11" y="255"/>
                  </a:lnTo>
                  <a:lnTo>
                    <a:pt x="21" y="222"/>
                  </a:lnTo>
                  <a:lnTo>
                    <a:pt x="37" y="194"/>
                  </a:lnTo>
                  <a:lnTo>
                    <a:pt x="57" y="169"/>
                  </a:lnTo>
                  <a:lnTo>
                    <a:pt x="82" y="148"/>
                  </a:lnTo>
                  <a:lnTo>
                    <a:pt x="111" y="129"/>
                  </a:lnTo>
                  <a:lnTo>
                    <a:pt x="144" y="116"/>
                  </a:lnTo>
                  <a:lnTo>
                    <a:pt x="159" y="110"/>
                  </a:lnTo>
                  <a:lnTo>
                    <a:pt x="169" y="106"/>
                  </a:lnTo>
                  <a:lnTo>
                    <a:pt x="174" y="101"/>
                  </a:lnTo>
                  <a:lnTo>
                    <a:pt x="178" y="94"/>
                  </a:lnTo>
                  <a:lnTo>
                    <a:pt x="179" y="82"/>
                  </a:lnTo>
                  <a:lnTo>
                    <a:pt x="179" y="68"/>
                  </a:lnTo>
                  <a:lnTo>
                    <a:pt x="179" y="32"/>
                  </a:lnTo>
                  <a:lnTo>
                    <a:pt x="180" y="18"/>
                  </a:lnTo>
                  <a:lnTo>
                    <a:pt x="183" y="8"/>
                  </a:lnTo>
                  <a:lnTo>
                    <a:pt x="188" y="3"/>
                  </a:lnTo>
                  <a:lnTo>
                    <a:pt x="197" y="1"/>
                  </a:lnTo>
                  <a:lnTo>
                    <a:pt x="21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139" name="Google Shape;11139;p24"/>
          <p:cNvSpPr/>
          <p:nvPr/>
        </p:nvSpPr>
        <p:spPr>
          <a:xfrm>
            <a:off x="3174908" y="5732583"/>
            <a:ext cx="493397" cy="619370"/>
          </a:xfrm>
          <a:custGeom>
            <a:rect b="b" l="l" r="r" t="t"/>
            <a:pathLst>
              <a:path extrusionOk="0" h="3744" w="3578">
                <a:moveTo>
                  <a:pt x="1496" y="2671"/>
                </a:moveTo>
                <a:lnTo>
                  <a:pt x="1639" y="2989"/>
                </a:lnTo>
                <a:lnTo>
                  <a:pt x="1353" y="2989"/>
                </a:lnTo>
                <a:lnTo>
                  <a:pt x="1496" y="2671"/>
                </a:lnTo>
                <a:close/>
                <a:moveTo>
                  <a:pt x="1496" y="1760"/>
                </a:moveTo>
                <a:lnTo>
                  <a:pt x="1471" y="1762"/>
                </a:lnTo>
                <a:lnTo>
                  <a:pt x="1448" y="1769"/>
                </a:lnTo>
                <a:lnTo>
                  <a:pt x="1426" y="1782"/>
                </a:lnTo>
                <a:lnTo>
                  <a:pt x="1405" y="1797"/>
                </a:lnTo>
                <a:lnTo>
                  <a:pt x="1389" y="1818"/>
                </a:lnTo>
                <a:lnTo>
                  <a:pt x="1378" y="1839"/>
                </a:lnTo>
                <a:lnTo>
                  <a:pt x="1370" y="1863"/>
                </a:lnTo>
                <a:lnTo>
                  <a:pt x="1368" y="1887"/>
                </a:lnTo>
                <a:lnTo>
                  <a:pt x="1370" y="1912"/>
                </a:lnTo>
                <a:lnTo>
                  <a:pt x="1378" y="1936"/>
                </a:lnTo>
                <a:lnTo>
                  <a:pt x="1389" y="1958"/>
                </a:lnTo>
                <a:lnTo>
                  <a:pt x="1405" y="1978"/>
                </a:lnTo>
                <a:lnTo>
                  <a:pt x="1426" y="1994"/>
                </a:lnTo>
                <a:lnTo>
                  <a:pt x="1448" y="2007"/>
                </a:lnTo>
                <a:lnTo>
                  <a:pt x="1471" y="2013"/>
                </a:lnTo>
                <a:lnTo>
                  <a:pt x="1496" y="2016"/>
                </a:lnTo>
                <a:lnTo>
                  <a:pt x="1520" y="2013"/>
                </a:lnTo>
                <a:lnTo>
                  <a:pt x="1544" y="2007"/>
                </a:lnTo>
                <a:lnTo>
                  <a:pt x="1566" y="1994"/>
                </a:lnTo>
                <a:lnTo>
                  <a:pt x="1586" y="1978"/>
                </a:lnTo>
                <a:lnTo>
                  <a:pt x="1603" y="1958"/>
                </a:lnTo>
                <a:lnTo>
                  <a:pt x="1614" y="1936"/>
                </a:lnTo>
                <a:lnTo>
                  <a:pt x="1621" y="1912"/>
                </a:lnTo>
                <a:lnTo>
                  <a:pt x="1623" y="1887"/>
                </a:lnTo>
                <a:lnTo>
                  <a:pt x="1621" y="1863"/>
                </a:lnTo>
                <a:lnTo>
                  <a:pt x="1614" y="1839"/>
                </a:lnTo>
                <a:lnTo>
                  <a:pt x="1603" y="1818"/>
                </a:lnTo>
                <a:lnTo>
                  <a:pt x="1586" y="1797"/>
                </a:lnTo>
                <a:lnTo>
                  <a:pt x="1566" y="1782"/>
                </a:lnTo>
                <a:lnTo>
                  <a:pt x="1544" y="1769"/>
                </a:lnTo>
                <a:lnTo>
                  <a:pt x="1520" y="1762"/>
                </a:lnTo>
                <a:lnTo>
                  <a:pt x="1496" y="1760"/>
                </a:lnTo>
                <a:close/>
                <a:moveTo>
                  <a:pt x="2598" y="1744"/>
                </a:moveTo>
                <a:lnTo>
                  <a:pt x="2598" y="2030"/>
                </a:lnTo>
                <a:lnTo>
                  <a:pt x="2280" y="1887"/>
                </a:lnTo>
                <a:lnTo>
                  <a:pt x="2598" y="1744"/>
                </a:lnTo>
                <a:close/>
                <a:moveTo>
                  <a:pt x="394" y="1744"/>
                </a:moveTo>
                <a:lnTo>
                  <a:pt x="712" y="1887"/>
                </a:lnTo>
                <a:lnTo>
                  <a:pt x="394" y="2030"/>
                </a:lnTo>
                <a:lnTo>
                  <a:pt x="394" y="1744"/>
                </a:lnTo>
                <a:close/>
                <a:moveTo>
                  <a:pt x="2124" y="1259"/>
                </a:moveTo>
                <a:lnTo>
                  <a:pt x="1871" y="1825"/>
                </a:lnTo>
                <a:lnTo>
                  <a:pt x="1875" y="1869"/>
                </a:lnTo>
                <a:lnTo>
                  <a:pt x="1875" y="1913"/>
                </a:lnTo>
                <a:lnTo>
                  <a:pt x="1870" y="1958"/>
                </a:lnTo>
                <a:lnTo>
                  <a:pt x="1858" y="2001"/>
                </a:lnTo>
                <a:lnTo>
                  <a:pt x="1842" y="2043"/>
                </a:lnTo>
                <a:lnTo>
                  <a:pt x="1822" y="2084"/>
                </a:lnTo>
                <a:lnTo>
                  <a:pt x="1796" y="2121"/>
                </a:lnTo>
                <a:lnTo>
                  <a:pt x="1765" y="2157"/>
                </a:lnTo>
                <a:lnTo>
                  <a:pt x="1730" y="2188"/>
                </a:lnTo>
                <a:lnTo>
                  <a:pt x="1691" y="2214"/>
                </a:lnTo>
                <a:lnTo>
                  <a:pt x="1652" y="2235"/>
                </a:lnTo>
                <a:lnTo>
                  <a:pt x="1610" y="2251"/>
                </a:lnTo>
                <a:lnTo>
                  <a:pt x="1565" y="2261"/>
                </a:lnTo>
                <a:lnTo>
                  <a:pt x="1522" y="2267"/>
                </a:lnTo>
                <a:lnTo>
                  <a:pt x="1478" y="2268"/>
                </a:lnTo>
                <a:lnTo>
                  <a:pt x="1433" y="2262"/>
                </a:lnTo>
                <a:lnTo>
                  <a:pt x="867" y="2517"/>
                </a:lnTo>
                <a:lnTo>
                  <a:pt x="1121" y="1951"/>
                </a:lnTo>
                <a:lnTo>
                  <a:pt x="1117" y="1907"/>
                </a:lnTo>
                <a:lnTo>
                  <a:pt x="1117" y="1862"/>
                </a:lnTo>
                <a:lnTo>
                  <a:pt x="1122" y="1818"/>
                </a:lnTo>
                <a:lnTo>
                  <a:pt x="1132" y="1775"/>
                </a:lnTo>
                <a:lnTo>
                  <a:pt x="1148" y="1733"/>
                </a:lnTo>
                <a:lnTo>
                  <a:pt x="1170" y="1692"/>
                </a:lnTo>
                <a:lnTo>
                  <a:pt x="1196" y="1654"/>
                </a:lnTo>
                <a:lnTo>
                  <a:pt x="1227" y="1619"/>
                </a:lnTo>
                <a:lnTo>
                  <a:pt x="1262" y="1587"/>
                </a:lnTo>
                <a:lnTo>
                  <a:pt x="1301" y="1561"/>
                </a:lnTo>
                <a:lnTo>
                  <a:pt x="1340" y="1541"/>
                </a:lnTo>
                <a:lnTo>
                  <a:pt x="1382" y="1525"/>
                </a:lnTo>
                <a:lnTo>
                  <a:pt x="1426" y="1514"/>
                </a:lnTo>
                <a:lnTo>
                  <a:pt x="1470" y="1509"/>
                </a:lnTo>
                <a:lnTo>
                  <a:pt x="1514" y="1508"/>
                </a:lnTo>
                <a:lnTo>
                  <a:pt x="1558" y="1513"/>
                </a:lnTo>
                <a:lnTo>
                  <a:pt x="2124" y="1259"/>
                </a:lnTo>
                <a:close/>
                <a:moveTo>
                  <a:pt x="1353" y="785"/>
                </a:moveTo>
                <a:lnTo>
                  <a:pt x="1639" y="785"/>
                </a:lnTo>
                <a:lnTo>
                  <a:pt x="1496" y="1103"/>
                </a:lnTo>
                <a:lnTo>
                  <a:pt x="1353" y="785"/>
                </a:lnTo>
                <a:close/>
                <a:moveTo>
                  <a:pt x="1496" y="683"/>
                </a:moveTo>
                <a:lnTo>
                  <a:pt x="1402" y="687"/>
                </a:lnTo>
                <a:lnTo>
                  <a:pt x="1310" y="697"/>
                </a:lnTo>
                <a:lnTo>
                  <a:pt x="1220" y="714"/>
                </a:lnTo>
                <a:lnTo>
                  <a:pt x="1132" y="739"/>
                </a:lnTo>
                <a:lnTo>
                  <a:pt x="1048" y="769"/>
                </a:lnTo>
                <a:lnTo>
                  <a:pt x="967" y="805"/>
                </a:lnTo>
                <a:lnTo>
                  <a:pt x="888" y="847"/>
                </a:lnTo>
                <a:lnTo>
                  <a:pt x="814" y="895"/>
                </a:lnTo>
                <a:lnTo>
                  <a:pt x="743" y="949"/>
                </a:lnTo>
                <a:lnTo>
                  <a:pt x="677" y="1005"/>
                </a:lnTo>
                <a:lnTo>
                  <a:pt x="615" y="1068"/>
                </a:lnTo>
                <a:lnTo>
                  <a:pt x="557" y="1135"/>
                </a:lnTo>
                <a:lnTo>
                  <a:pt x="504" y="1205"/>
                </a:lnTo>
                <a:lnTo>
                  <a:pt x="457" y="1280"/>
                </a:lnTo>
                <a:lnTo>
                  <a:pt x="415" y="1359"/>
                </a:lnTo>
                <a:lnTo>
                  <a:pt x="378" y="1439"/>
                </a:lnTo>
                <a:lnTo>
                  <a:pt x="348" y="1525"/>
                </a:lnTo>
                <a:lnTo>
                  <a:pt x="324" y="1612"/>
                </a:lnTo>
                <a:lnTo>
                  <a:pt x="306" y="1702"/>
                </a:lnTo>
                <a:lnTo>
                  <a:pt x="295" y="1794"/>
                </a:lnTo>
                <a:lnTo>
                  <a:pt x="292" y="1888"/>
                </a:lnTo>
                <a:lnTo>
                  <a:pt x="295" y="1982"/>
                </a:lnTo>
                <a:lnTo>
                  <a:pt x="306" y="2074"/>
                </a:lnTo>
                <a:lnTo>
                  <a:pt x="324" y="2163"/>
                </a:lnTo>
                <a:lnTo>
                  <a:pt x="348" y="2251"/>
                </a:lnTo>
                <a:lnTo>
                  <a:pt x="378" y="2336"/>
                </a:lnTo>
                <a:lnTo>
                  <a:pt x="415" y="2417"/>
                </a:lnTo>
                <a:lnTo>
                  <a:pt x="457" y="2495"/>
                </a:lnTo>
                <a:lnTo>
                  <a:pt x="504" y="2570"/>
                </a:lnTo>
                <a:lnTo>
                  <a:pt x="557" y="2641"/>
                </a:lnTo>
                <a:lnTo>
                  <a:pt x="615" y="2708"/>
                </a:lnTo>
                <a:lnTo>
                  <a:pt x="677" y="2770"/>
                </a:lnTo>
                <a:lnTo>
                  <a:pt x="743" y="2827"/>
                </a:lnTo>
                <a:lnTo>
                  <a:pt x="814" y="2880"/>
                </a:lnTo>
                <a:lnTo>
                  <a:pt x="888" y="2928"/>
                </a:lnTo>
                <a:lnTo>
                  <a:pt x="967" y="2970"/>
                </a:lnTo>
                <a:lnTo>
                  <a:pt x="1048" y="3007"/>
                </a:lnTo>
                <a:lnTo>
                  <a:pt x="1132" y="3036"/>
                </a:lnTo>
                <a:lnTo>
                  <a:pt x="1220" y="3061"/>
                </a:lnTo>
                <a:lnTo>
                  <a:pt x="1310" y="3078"/>
                </a:lnTo>
                <a:lnTo>
                  <a:pt x="1402" y="3088"/>
                </a:lnTo>
                <a:lnTo>
                  <a:pt x="1496" y="3093"/>
                </a:lnTo>
                <a:lnTo>
                  <a:pt x="1590" y="3088"/>
                </a:lnTo>
                <a:lnTo>
                  <a:pt x="1682" y="3078"/>
                </a:lnTo>
                <a:lnTo>
                  <a:pt x="1772" y="3061"/>
                </a:lnTo>
                <a:lnTo>
                  <a:pt x="1858" y="3036"/>
                </a:lnTo>
                <a:lnTo>
                  <a:pt x="1943" y="3007"/>
                </a:lnTo>
                <a:lnTo>
                  <a:pt x="2025" y="2970"/>
                </a:lnTo>
                <a:lnTo>
                  <a:pt x="2103" y="2928"/>
                </a:lnTo>
                <a:lnTo>
                  <a:pt x="2177" y="2880"/>
                </a:lnTo>
                <a:lnTo>
                  <a:pt x="2248" y="2827"/>
                </a:lnTo>
                <a:lnTo>
                  <a:pt x="2315" y="2770"/>
                </a:lnTo>
                <a:lnTo>
                  <a:pt x="2377" y="2708"/>
                </a:lnTo>
                <a:lnTo>
                  <a:pt x="2435" y="2641"/>
                </a:lnTo>
                <a:lnTo>
                  <a:pt x="2488" y="2570"/>
                </a:lnTo>
                <a:lnTo>
                  <a:pt x="2535" y="2495"/>
                </a:lnTo>
                <a:lnTo>
                  <a:pt x="2577" y="2417"/>
                </a:lnTo>
                <a:lnTo>
                  <a:pt x="2614" y="2336"/>
                </a:lnTo>
                <a:lnTo>
                  <a:pt x="2644" y="2251"/>
                </a:lnTo>
                <a:lnTo>
                  <a:pt x="2668" y="2163"/>
                </a:lnTo>
                <a:lnTo>
                  <a:pt x="2685" y="2074"/>
                </a:lnTo>
                <a:lnTo>
                  <a:pt x="2697" y="1982"/>
                </a:lnTo>
                <a:lnTo>
                  <a:pt x="2700" y="1888"/>
                </a:lnTo>
                <a:lnTo>
                  <a:pt x="2697" y="1794"/>
                </a:lnTo>
                <a:lnTo>
                  <a:pt x="2685" y="1702"/>
                </a:lnTo>
                <a:lnTo>
                  <a:pt x="2668" y="1612"/>
                </a:lnTo>
                <a:lnTo>
                  <a:pt x="2644" y="1525"/>
                </a:lnTo>
                <a:lnTo>
                  <a:pt x="2614" y="1439"/>
                </a:lnTo>
                <a:lnTo>
                  <a:pt x="2577" y="1359"/>
                </a:lnTo>
                <a:lnTo>
                  <a:pt x="2535" y="1280"/>
                </a:lnTo>
                <a:lnTo>
                  <a:pt x="2488" y="1205"/>
                </a:lnTo>
                <a:lnTo>
                  <a:pt x="2435" y="1135"/>
                </a:lnTo>
                <a:lnTo>
                  <a:pt x="2377" y="1068"/>
                </a:lnTo>
                <a:lnTo>
                  <a:pt x="2315" y="1005"/>
                </a:lnTo>
                <a:lnTo>
                  <a:pt x="2248" y="949"/>
                </a:lnTo>
                <a:lnTo>
                  <a:pt x="2177" y="895"/>
                </a:lnTo>
                <a:lnTo>
                  <a:pt x="2103" y="847"/>
                </a:lnTo>
                <a:lnTo>
                  <a:pt x="2025" y="805"/>
                </a:lnTo>
                <a:lnTo>
                  <a:pt x="1943" y="769"/>
                </a:lnTo>
                <a:lnTo>
                  <a:pt x="1858" y="739"/>
                </a:lnTo>
                <a:lnTo>
                  <a:pt x="1772" y="714"/>
                </a:lnTo>
                <a:lnTo>
                  <a:pt x="1682" y="697"/>
                </a:lnTo>
                <a:lnTo>
                  <a:pt x="1590" y="687"/>
                </a:lnTo>
                <a:lnTo>
                  <a:pt x="1496" y="683"/>
                </a:lnTo>
                <a:close/>
                <a:moveTo>
                  <a:pt x="3531" y="0"/>
                </a:moveTo>
                <a:lnTo>
                  <a:pt x="3548" y="5"/>
                </a:lnTo>
                <a:lnTo>
                  <a:pt x="3563" y="16"/>
                </a:lnTo>
                <a:lnTo>
                  <a:pt x="3573" y="30"/>
                </a:lnTo>
                <a:lnTo>
                  <a:pt x="3578" y="47"/>
                </a:lnTo>
                <a:lnTo>
                  <a:pt x="3576" y="67"/>
                </a:lnTo>
                <a:lnTo>
                  <a:pt x="3343" y="884"/>
                </a:lnTo>
                <a:lnTo>
                  <a:pt x="3336" y="899"/>
                </a:lnTo>
                <a:lnTo>
                  <a:pt x="3326" y="910"/>
                </a:lnTo>
                <a:lnTo>
                  <a:pt x="3313" y="918"/>
                </a:lnTo>
                <a:lnTo>
                  <a:pt x="3299" y="921"/>
                </a:lnTo>
                <a:lnTo>
                  <a:pt x="3283" y="920"/>
                </a:lnTo>
                <a:lnTo>
                  <a:pt x="3269" y="916"/>
                </a:lnTo>
                <a:lnTo>
                  <a:pt x="3255" y="905"/>
                </a:lnTo>
                <a:lnTo>
                  <a:pt x="3160" y="807"/>
                </a:lnTo>
                <a:lnTo>
                  <a:pt x="3146" y="796"/>
                </a:lnTo>
                <a:lnTo>
                  <a:pt x="3130" y="792"/>
                </a:lnTo>
                <a:lnTo>
                  <a:pt x="3115" y="792"/>
                </a:lnTo>
                <a:lnTo>
                  <a:pt x="3100" y="796"/>
                </a:lnTo>
                <a:lnTo>
                  <a:pt x="3086" y="805"/>
                </a:lnTo>
                <a:lnTo>
                  <a:pt x="2776" y="1105"/>
                </a:lnTo>
                <a:lnTo>
                  <a:pt x="2822" y="1187"/>
                </a:lnTo>
                <a:lnTo>
                  <a:pt x="2861" y="1271"/>
                </a:lnTo>
                <a:lnTo>
                  <a:pt x="2895" y="1357"/>
                </a:lnTo>
                <a:lnTo>
                  <a:pt x="2925" y="1444"/>
                </a:lnTo>
                <a:lnTo>
                  <a:pt x="2949" y="1533"/>
                </a:lnTo>
                <a:lnTo>
                  <a:pt x="2968" y="1621"/>
                </a:lnTo>
                <a:lnTo>
                  <a:pt x="2982" y="1710"/>
                </a:lnTo>
                <a:lnTo>
                  <a:pt x="2990" y="1800"/>
                </a:lnTo>
                <a:lnTo>
                  <a:pt x="2992" y="1887"/>
                </a:lnTo>
                <a:lnTo>
                  <a:pt x="2988" y="1991"/>
                </a:lnTo>
                <a:lnTo>
                  <a:pt x="2978" y="2092"/>
                </a:lnTo>
                <a:lnTo>
                  <a:pt x="2961" y="2191"/>
                </a:lnTo>
                <a:lnTo>
                  <a:pt x="2937" y="2287"/>
                </a:lnTo>
                <a:lnTo>
                  <a:pt x="2908" y="2382"/>
                </a:lnTo>
                <a:lnTo>
                  <a:pt x="2873" y="2472"/>
                </a:lnTo>
                <a:lnTo>
                  <a:pt x="2832" y="2561"/>
                </a:lnTo>
                <a:lnTo>
                  <a:pt x="2785" y="2646"/>
                </a:lnTo>
                <a:lnTo>
                  <a:pt x="3086" y="2938"/>
                </a:lnTo>
                <a:lnTo>
                  <a:pt x="3100" y="2947"/>
                </a:lnTo>
                <a:lnTo>
                  <a:pt x="3115" y="2953"/>
                </a:lnTo>
                <a:lnTo>
                  <a:pt x="3130" y="2952"/>
                </a:lnTo>
                <a:lnTo>
                  <a:pt x="3146" y="2947"/>
                </a:lnTo>
                <a:lnTo>
                  <a:pt x="3160" y="2937"/>
                </a:lnTo>
                <a:lnTo>
                  <a:pt x="3255" y="2838"/>
                </a:lnTo>
                <a:lnTo>
                  <a:pt x="3269" y="2828"/>
                </a:lnTo>
                <a:lnTo>
                  <a:pt x="3283" y="2824"/>
                </a:lnTo>
                <a:lnTo>
                  <a:pt x="3299" y="2822"/>
                </a:lnTo>
                <a:lnTo>
                  <a:pt x="3313" y="2826"/>
                </a:lnTo>
                <a:lnTo>
                  <a:pt x="3326" y="2834"/>
                </a:lnTo>
                <a:lnTo>
                  <a:pt x="3336" y="2845"/>
                </a:lnTo>
                <a:lnTo>
                  <a:pt x="3343" y="2860"/>
                </a:lnTo>
                <a:lnTo>
                  <a:pt x="3576" y="3677"/>
                </a:lnTo>
                <a:lnTo>
                  <a:pt x="3578" y="3696"/>
                </a:lnTo>
                <a:lnTo>
                  <a:pt x="3572" y="3713"/>
                </a:lnTo>
                <a:lnTo>
                  <a:pt x="3563" y="3728"/>
                </a:lnTo>
                <a:lnTo>
                  <a:pt x="3548" y="3738"/>
                </a:lnTo>
                <a:lnTo>
                  <a:pt x="3531" y="3744"/>
                </a:lnTo>
                <a:lnTo>
                  <a:pt x="3513" y="3743"/>
                </a:lnTo>
                <a:lnTo>
                  <a:pt x="2689" y="3535"/>
                </a:lnTo>
                <a:lnTo>
                  <a:pt x="2674" y="3529"/>
                </a:lnTo>
                <a:lnTo>
                  <a:pt x="2662" y="3519"/>
                </a:lnTo>
                <a:lnTo>
                  <a:pt x="2655" y="3507"/>
                </a:lnTo>
                <a:lnTo>
                  <a:pt x="2650" y="3492"/>
                </a:lnTo>
                <a:lnTo>
                  <a:pt x="2650" y="3477"/>
                </a:lnTo>
                <a:lnTo>
                  <a:pt x="2655" y="3462"/>
                </a:lnTo>
                <a:lnTo>
                  <a:pt x="2665" y="3449"/>
                </a:lnTo>
                <a:lnTo>
                  <a:pt x="2760" y="3350"/>
                </a:lnTo>
                <a:lnTo>
                  <a:pt x="2769" y="3336"/>
                </a:lnTo>
                <a:lnTo>
                  <a:pt x="2775" y="3320"/>
                </a:lnTo>
                <a:lnTo>
                  <a:pt x="2774" y="3304"/>
                </a:lnTo>
                <a:lnTo>
                  <a:pt x="2769" y="3289"/>
                </a:lnTo>
                <a:lnTo>
                  <a:pt x="2759" y="3276"/>
                </a:lnTo>
                <a:lnTo>
                  <a:pt x="2485" y="3010"/>
                </a:lnTo>
                <a:lnTo>
                  <a:pt x="2410" y="3071"/>
                </a:lnTo>
                <a:lnTo>
                  <a:pt x="2333" y="3127"/>
                </a:lnTo>
                <a:lnTo>
                  <a:pt x="2251" y="3179"/>
                </a:lnTo>
                <a:lnTo>
                  <a:pt x="2166" y="3225"/>
                </a:lnTo>
                <a:lnTo>
                  <a:pt x="2079" y="3266"/>
                </a:lnTo>
                <a:lnTo>
                  <a:pt x="1988" y="3301"/>
                </a:lnTo>
                <a:lnTo>
                  <a:pt x="1894" y="3330"/>
                </a:lnTo>
                <a:lnTo>
                  <a:pt x="1797" y="3354"/>
                </a:lnTo>
                <a:lnTo>
                  <a:pt x="1699" y="3371"/>
                </a:lnTo>
                <a:lnTo>
                  <a:pt x="1598" y="3382"/>
                </a:lnTo>
                <a:lnTo>
                  <a:pt x="1496" y="3385"/>
                </a:lnTo>
                <a:lnTo>
                  <a:pt x="1394" y="3382"/>
                </a:lnTo>
                <a:lnTo>
                  <a:pt x="1293" y="3371"/>
                </a:lnTo>
                <a:lnTo>
                  <a:pt x="1195" y="3354"/>
                </a:lnTo>
                <a:lnTo>
                  <a:pt x="1098" y="3332"/>
                </a:lnTo>
                <a:lnTo>
                  <a:pt x="1005" y="3302"/>
                </a:lnTo>
                <a:lnTo>
                  <a:pt x="914" y="3267"/>
                </a:lnTo>
                <a:lnTo>
                  <a:pt x="826" y="3226"/>
                </a:lnTo>
                <a:lnTo>
                  <a:pt x="742" y="3180"/>
                </a:lnTo>
                <a:lnTo>
                  <a:pt x="660" y="3128"/>
                </a:lnTo>
                <a:lnTo>
                  <a:pt x="582" y="3072"/>
                </a:lnTo>
                <a:lnTo>
                  <a:pt x="508" y="3011"/>
                </a:lnTo>
                <a:lnTo>
                  <a:pt x="438" y="2945"/>
                </a:lnTo>
                <a:lnTo>
                  <a:pt x="373" y="2876"/>
                </a:lnTo>
                <a:lnTo>
                  <a:pt x="311" y="2802"/>
                </a:lnTo>
                <a:lnTo>
                  <a:pt x="256" y="2724"/>
                </a:lnTo>
                <a:lnTo>
                  <a:pt x="204" y="2643"/>
                </a:lnTo>
                <a:lnTo>
                  <a:pt x="158" y="2558"/>
                </a:lnTo>
                <a:lnTo>
                  <a:pt x="117" y="2470"/>
                </a:lnTo>
                <a:lnTo>
                  <a:pt x="82" y="2379"/>
                </a:lnTo>
                <a:lnTo>
                  <a:pt x="53" y="2285"/>
                </a:lnTo>
                <a:lnTo>
                  <a:pt x="30" y="2189"/>
                </a:lnTo>
                <a:lnTo>
                  <a:pt x="14" y="2091"/>
                </a:lnTo>
                <a:lnTo>
                  <a:pt x="3" y="1991"/>
                </a:lnTo>
                <a:lnTo>
                  <a:pt x="0" y="1887"/>
                </a:lnTo>
                <a:lnTo>
                  <a:pt x="1" y="1814"/>
                </a:lnTo>
                <a:lnTo>
                  <a:pt x="7" y="1742"/>
                </a:lnTo>
                <a:lnTo>
                  <a:pt x="17" y="1668"/>
                </a:lnTo>
                <a:lnTo>
                  <a:pt x="30" y="1594"/>
                </a:lnTo>
                <a:lnTo>
                  <a:pt x="47" y="1520"/>
                </a:lnTo>
                <a:lnTo>
                  <a:pt x="67" y="1447"/>
                </a:lnTo>
                <a:lnTo>
                  <a:pt x="91" y="1376"/>
                </a:lnTo>
                <a:lnTo>
                  <a:pt x="118" y="1304"/>
                </a:lnTo>
                <a:lnTo>
                  <a:pt x="150" y="1235"/>
                </a:lnTo>
                <a:lnTo>
                  <a:pt x="184" y="1166"/>
                </a:lnTo>
                <a:lnTo>
                  <a:pt x="223" y="1099"/>
                </a:lnTo>
                <a:lnTo>
                  <a:pt x="265" y="1033"/>
                </a:lnTo>
                <a:lnTo>
                  <a:pt x="310" y="970"/>
                </a:lnTo>
                <a:lnTo>
                  <a:pt x="359" y="909"/>
                </a:lnTo>
                <a:lnTo>
                  <a:pt x="411" y="850"/>
                </a:lnTo>
                <a:lnTo>
                  <a:pt x="467" y="793"/>
                </a:lnTo>
                <a:lnTo>
                  <a:pt x="527" y="739"/>
                </a:lnTo>
                <a:lnTo>
                  <a:pt x="590" y="689"/>
                </a:lnTo>
                <a:lnTo>
                  <a:pt x="655" y="643"/>
                </a:lnTo>
                <a:lnTo>
                  <a:pt x="725" y="599"/>
                </a:lnTo>
                <a:lnTo>
                  <a:pt x="797" y="559"/>
                </a:lnTo>
                <a:lnTo>
                  <a:pt x="873" y="522"/>
                </a:lnTo>
                <a:lnTo>
                  <a:pt x="953" y="491"/>
                </a:lnTo>
                <a:lnTo>
                  <a:pt x="1035" y="463"/>
                </a:lnTo>
                <a:lnTo>
                  <a:pt x="1121" y="441"/>
                </a:lnTo>
                <a:lnTo>
                  <a:pt x="1210" y="422"/>
                </a:lnTo>
                <a:lnTo>
                  <a:pt x="1302" y="409"/>
                </a:lnTo>
                <a:lnTo>
                  <a:pt x="1397" y="401"/>
                </a:lnTo>
                <a:lnTo>
                  <a:pt x="1496" y="397"/>
                </a:lnTo>
                <a:lnTo>
                  <a:pt x="1596" y="401"/>
                </a:lnTo>
                <a:lnTo>
                  <a:pt x="1694" y="409"/>
                </a:lnTo>
                <a:lnTo>
                  <a:pt x="1787" y="422"/>
                </a:lnTo>
                <a:lnTo>
                  <a:pt x="1878" y="441"/>
                </a:lnTo>
                <a:lnTo>
                  <a:pt x="1964" y="464"/>
                </a:lnTo>
                <a:lnTo>
                  <a:pt x="2047" y="492"/>
                </a:lnTo>
                <a:lnTo>
                  <a:pt x="2127" y="525"/>
                </a:lnTo>
                <a:lnTo>
                  <a:pt x="2204" y="561"/>
                </a:lnTo>
                <a:lnTo>
                  <a:pt x="2276" y="601"/>
                </a:lnTo>
                <a:lnTo>
                  <a:pt x="2347" y="645"/>
                </a:lnTo>
                <a:lnTo>
                  <a:pt x="2413" y="693"/>
                </a:lnTo>
                <a:lnTo>
                  <a:pt x="2475" y="744"/>
                </a:lnTo>
                <a:lnTo>
                  <a:pt x="2759" y="468"/>
                </a:lnTo>
                <a:lnTo>
                  <a:pt x="2769" y="454"/>
                </a:lnTo>
                <a:lnTo>
                  <a:pt x="2774" y="439"/>
                </a:lnTo>
                <a:lnTo>
                  <a:pt x="2775" y="424"/>
                </a:lnTo>
                <a:lnTo>
                  <a:pt x="2769" y="408"/>
                </a:lnTo>
                <a:lnTo>
                  <a:pt x="2760" y="394"/>
                </a:lnTo>
                <a:lnTo>
                  <a:pt x="2665" y="295"/>
                </a:lnTo>
                <a:lnTo>
                  <a:pt x="2655" y="282"/>
                </a:lnTo>
                <a:lnTo>
                  <a:pt x="2650" y="268"/>
                </a:lnTo>
                <a:lnTo>
                  <a:pt x="2650" y="252"/>
                </a:lnTo>
                <a:lnTo>
                  <a:pt x="2655" y="238"/>
                </a:lnTo>
                <a:lnTo>
                  <a:pt x="2662" y="225"/>
                </a:lnTo>
                <a:lnTo>
                  <a:pt x="2674" y="214"/>
                </a:lnTo>
                <a:lnTo>
                  <a:pt x="2689" y="209"/>
                </a:lnTo>
                <a:lnTo>
                  <a:pt x="3513" y="2"/>
                </a:lnTo>
                <a:lnTo>
                  <a:pt x="3531"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40" name="Google Shape;11140;p24"/>
          <p:cNvSpPr/>
          <p:nvPr/>
        </p:nvSpPr>
        <p:spPr>
          <a:xfrm>
            <a:off x="2090396" y="5778729"/>
            <a:ext cx="332507" cy="527054"/>
          </a:xfrm>
          <a:custGeom>
            <a:rect b="b" l="l" r="r" t="t"/>
            <a:pathLst>
              <a:path extrusionOk="0" h="4083" w="3091">
                <a:moveTo>
                  <a:pt x="1224" y="1913"/>
                </a:moveTo>
                <a:lnTo>
                  <a:pt x="1175" y="1915"/>
                </a:lnTo>
                <a:lnTo>
                  <a:pt x="1128" y="1924"/>
                </a:lnTo>
                <a:lnTo>
                  <a:pt x="1084" y="1936"/>
                </a:lnTo>
                <a:lnTo>
                  <a:pt x="1040" y="1955"/>
                </a:lnTo>
                <a:lnTo>
                  <a:pt x="1000" y="1977"/>
                </a:lnTo>
                <a:lnTo>
                  <a:pt x="960" y="2004"/>
                </a:lnTo>
                <a:lnTo>
                  <a:pt x="924" y="2037"/>
                </a:lnTo>
                <a:lnTo>
                  <a:pt x="893" y="2072"/>
                </a:lnTo>
                <a:lnTo>
                  <a:pt x="865" y="2111"/>
                </a:lnTo>
                <a:lnTo>
                  <a:pt x="843" y="2152"/>
                </a:lnTo>
                <a:lnTo>
                  <a:pt x="825" y="2195"/>
                </a:lnTo>
                <a:lnTo>
                  <a:pt x="812" y="2241"/>
                </a:lnTo>
                <a:lnTo>
                  <a:pt x="803" y="2286"/>
                </a:lnTo>
                <a:lnTo>
                  <a:pt x="800" y="2335"/>
                </a:lnTo>
                <a:lnTo>
                  <a:pt x="803" y="2383"/>
                </a:lnTo>
                <a:lnTo>
                  <a:pt x="812" y="2429"/>
                </a:lnTo>
                <a:lnTo>
                  <a:pt x="824" y="2475"/>
                </a:lnTo>
                <a:lnTo>
                  <a:pt x="843" y="2518"/>
                </a:lnTo>
                <a:lnTo>
                  <a:pt x="865" y="2559"/>
                </a:lnTo>
                <a:lnTo>
                  <a:pt x="893" y="2597"/>
                </a:lnTo>
                <a:lnTo>
                  <a:pt x="924" y="2633"/>
                </a:lnTo>
                <a:lnTo>
                  <a:pt x="1499" y="3208"/>
                </a:lnTo>
                <a:lnTo>
                  <a:pt x="1513" y="3218"/>
                </a:lnTo>
                <a:lnTo>
                  <a:pt x="1529" y="3226"/>
                </a:lnTo>
                <a:lnTo>
                  <a:pt x="1545" y="3227"/>
                </a:lnTo>
                <a:lnTo>
                  <a:pt x="1563" y="3224"/>
                </a:lnTo>
                <a:lnTo>
                  <a:pt x="1579" y="3218"/>
                </a:lnTo>
                <a:lnTo>
                  <a:pt x="1591" y="3208"/>
                </a:lnTo>
                <a:lnTo>
                  <a:pt x="2165" y="2634"/>
                </a:lnTo>
                <a:lnTo>
                  <a:pt x="2197" y="2598"/>
                </a:lnTo>
                <a:lnTo>
                  <a:pt x="2224" y="2560"/>
                </a:lnTo>
                <a:lnTo>
                  <a:pt x="2248" y="2519"/>
                </a:lnTo>
                <a:lnTo>
                  <a:pt x="2265" y="2476"/>
                </a:lnTo>
                <a:lnTo>
                  <a:pt x="2279" y="2430"/>
                </a:lnTo>
                <a:lnTo>
                  <a:pt x="2286" y="2383"/>
                </a:lnTo>
                <a:lnTo>
                  <a:pt x="2290" y="2336"/>
                </a:lnTo>
                <a:lnTo>
                  <a:pt x="2286" y="2288"/>
                </a:lnTo>
                <a:lnTo>
                  <a:pt x="2279" y="2241"/>
                </a:lnTo>
                <a:lnTo>
                  <a:pt x="2267" y="2195"/>
                </a:lnTo>
                <a:lnTo>
                  <a:pt x="2248" y="2152"/>
                </a:lnTo>
                <a:lnTo>
                  <a:pt x="2226" y="2111"/>
                </a:lnTo>
                <a:lnTo>
                  <a:pt x="2199" y="2072"/>
                </a:lnTo>
                <a:lnTo>
                  <a:pt x="2166" y="2037"/>
                </a:lnTo>
                <a:lnTo>
                  <a:pt x="2130" y="2004"/>
                </a:lnTo>
                <a:lnTo>
                  <a:pt x="2092" y="1977"/>
                </a:lnTo>
                <a:lnTo>
                  <a:pt x="2050" y="1955"/>
                </a:lnTo>
                <a:lnTo>
                  <a:pt x="2007" y="1936"/>
                </a:lnTo>
                <a:lnTo>
                  <a:pt x="1962" y="1924"/>
                </a:lnTo>
                <a:lnTo>
                  <a:pt x="1915" y="1915"/>
                </a:lnTo>
                <a:lnTo>
                  <a:pt x="1868" y="1913"/>
                </a:lnTo>
                <a:lnTo>
                  <a:pt x="1820" y="1915"/>
                </a:lnTo>
                <a:lnTo>
                  <a:pt x="1773" y="1924"/>
                </a:lnTo>
                <a:lnTo>
                  <a:pt x="1728" y="1936"/>
                </a:lnTo>
                <a:lnTo>
                  <a:pt x="1684" y="1955"/>
                </a:lnTo>
                <a:lnTo>
                  <a:pt x="1643" y="1977"/>
                </a:lnTo>
                <a:lnTo>
                  <a:pt x="1605" y="2006"/>
                </a:lnTo>
                <a:lnTo>
                  <a:pt x="1569" y="2038"/>
                </a:lnTo>
                <a:lnTo>
                  <a:pt x="1545" y="2060"/>
                </a:lnTo>
                <a:lnTo>
                  <a:pt x="1522" y="2038"/>
                </a:lnTo>
                <a:lnTo>
                  <a:pt x="1486" y="2006"/>
                </a:lnTo>
                <a:lnTo>
                  <a:pt x="1448" y="1977"/>
                </a:lnTo>
                <a:lnTo>
                  <a:pt x="1407" y="1955"/>
                </a:lnTo>
                <a:lnTo>
                  <a:pt x="1362" y="1936"/>
                </a:lnTo>
                <a:lnTo>
                  <a:pt x="1318" y="1924"/>
                </a:lnTo>
                <a:lnTo>
                  <a:pt x="1271" y="1915"/>
                </a:lnTo>
                <a:lnTo>
                  <a:pt x="1224" y="1913"/>
                </a:lnTo>
                <a:close/>
                <a:moveTo>
                  <a:pt x="1545" y="345"/>
                </a:moveTo>
                <a:lnTo>
                  <a:pt x="1481" y="349"/>
                </a:lnTo>
                <a:lnTo>
                  <a:pt x="1419" y="359"/>
                </a:lnTo>
                <a:lnTo>
                  <a:pt x="1358" y="375"/>
                </a:lnTo>
                <a:lnTo>
                  <a:pt x="1302" y="397"/>
                </a:lnTo>
                <a:lnTo>
                  <a:pt x="1247" y="426"/>
                </a:lnTo>
                <a:lnTo>
                  <a:pt x="1196" y="459"/>
                </a:lnTo>
                <a:lnTo>
                  <a:pt x="1149" y="497"/>
                </a:lnTo>
                <a:lnTo>
                  <a:pt x="1106" y="541"/>
                </a:lnTo>
                <a:lnTo>
                  <a:pt x="1068" y="588"/>
                </a:lnTo>
                <a:lnTo>
                  <a:pt x="1034" y="638"/>
                </a:lnTo>
                <a:lnTo>
                  <a:pt x="1007" y="693"/>
                </a:lnTo>
                <a:lnTo>
                  <a:pt x="984" y="750"/>
                </a:lnTo>
                <a:lnTo>
                  <a:pt x="967" y="809"/>
                </a:lnTo>
                <a:lnTo>
                  <a:pt x="958" y="872"/>
                </a:lnTo>
                <a:lnTo>
                  <a:pt x="954" y="937"/>
                </a:lnTo>
                <a:lnTo>
                  <a:pt x="954" y="943"/>
                </a:lnTo>
                <a:lnTo>
                  <a:pt x="954" y="949"/>
                </a:lnTo>
                <a:lnTo>
                  <a:pt x="955" y="955"/>
                </a:lnTo>
                <a:lnTo>
                  <a:pt x="2137" y="955"/>
                </a:lnTo>
                <a:lnTo>
                  <a:pt x="2137" y="949"/>
                </a:lnTo>
                <a:lnTo>
                  <a:pt x="2137" y="943"/>
                </a:lnTo>
                <a:lnTo>
                  <a:pt x="2137" y="937"/>
                </a:lnTo>
                <a:lnTo>
                  <a:pt x="2133" y="872"/>
                </a:lnTo>
                <a:lnTo>
                  <a:pt x="2123" y="809"/>
                </a:lnTo>
                <a:lnTo>
                  <a:pt x="2107" y="750"/>
                </a:lnTo>
                <a:lnTo>
                  <a:pt x="2085" y="693"/>
                </a:lnTo>
                <a:lnTo>
                  <a:pt x="2056" y="638"/>
                </a:lnTo>
                <a:lnTo>
                  <a:pt x="2023" y="588"/>
                </a:lnTo>
                <a:lnTo>
                  <a:pt x="1984" y="541"/>
                </a:lnTo>
                <a:lnTo>
                  <a:pt x="1941" y="497"/>
                </a:lnTo>
                <a:lnTo>
                  <a:pt x="1894" y="459"/>
                </a:lnTo>
                <a:lnTo>
                  <a:pt x="1843" y="426"/>
                </a:lnTo>
                <a:lnTo>
                  <a:pt x="1789" y="397"/>
                </a:lnTo>
                <a:lnTo>
                  <a:pt x="1732" y="375"/>
                </a:lnTo>
                <a:lnTo>
                  <a:pt x="1671" y="359"/>
                </a:lnTo>
                <a:lnTo>
                  <a:pt x="1610" y="349"/>
                </a:lnTo>
                <a:lnTo>
                  <a:pt x="1545" y="345"/>
                </a:lnTo>
                <a:close/>
                <a:moveTo>
                  <a:pt x="1545" y="0"/>
                </a:moveTo>
                <a:lnTo>
                  <a:pt x="1631" y="4"/>
                </a:lnTo>
                <a:lnTo>
                  <a:pt x="1714" y="15"/>
                </a:lnTo>
                <a:lnTo>
                  <a:pt x="1794" y="33"/>
                </a:lnTo>
                <a:lnTo>
                  <a:pt x="1872" y="58"/>
                </a:lnTo>
                <a:lnTo>
                  <a:pt x="1946" y="90"/>
                </a:lnTo>
                <a:lnTo>
                  <a:pt x="2018" y="127"/>
                </a:lnTo>
                <a:lnTo>
                  <a:pt x="2085" y="172"/>
                </a:lnTo>
                <a:lnTo>
                  <a:pt x="2148" y="220"/>
                </a:lnTo>
                <a:lnTo>
                  <a:pt x="2207" y="275"/>
                </a:lnTo>
                <a:lnTo>
                  <a:pt x="2260" y="333"/>
                </a:lnTo>
                <a:lnTo>
                  <a:pt x="2310" y="396"/>
                </a:lnTo>
                <a:lnTo>
                  <a:pt x="2353" y="464"/>
                </a:lnTo>
                <a:lnTo>
                  <a:pt x="2390" y="535"/>
                </a:lnTo>
                <a:lnTo>
                  <a:pt x="2422" y="610"/>
                </a:lnTo>
                <a:lnTo>
                  <a:pt x="2447" y="688"/>
                </a:lnTo>
                <a:lnTo>
                  <a:pt x="2466" y="768"/>
                </a:lnTo>
                <a:lnTo>
                  <a:pt x="2477" y="851"/>
                </a:lnTo>
                <a:lnTo>
                  <a:pt x="2481" y="935"/>
                </a:lnTo>
                <a:lnTo>
                  <a:pt x="2481" y="942"/>
                </a:lnTo>
                <a:lnTo>
                  <a:pt x="2481" y="948"/>
                </a:lnTo>
                <a:lnTo>
                  <a:pt x="2481" y="954"/>
                </a:lnTo>
                <a:lnTo>
                  <a:pt x="3091" y="954"/>
                </a:lnTo>
                <a:lnTo>
                  <a:pt x="3091" y="3482"/>
                </a:lnTo>
                <a:lnTo>
                  <a:pt x="3087" y="3546"/>
                </a:lnTo>
                <a:lnTo>
                  <a:pt x="3076" y="3609"/>
                </a:lnTo>
                <a:lnTo>
                  <a:pt x="3057" y="3670"/>
                </a:lnTo>
                <a:lnTo>
                  <a:pt x="3031" y="3728"/>
                </a:lnTo>
                <a:lnTo>
                  <a:pt x="3000" y="3782"/>
                </a:lnTo>
                <a:lnTo>
                  <a:pt x="2963" y="3834"/>
                </a:lnTo>
                <a:lnTo>
                  <a:pt x="2921" y="3883"/>
                </a:lnTo>
                <a:lnTo>
                  <a:pt x="2874" y="3926"/>
                </a:lnTo>
                <a:lnTo>
                  <a:pt x="2823" y="3965"/>
                </a:lnTo>
                <a:lnTo>
                  <a:pt x="2769" y="3999"/>
                </a:lnTo>
                <a:lnTo>
                  <a:pt x="2712" y="4029"/>
                </a:lnTo>
                <a:lnTo>
                  <a:pt x="2651" y="4052"/>
                </a:lnTo>
                <a:lnTo>
                  <a:pt x="2589" y="4069"/>
                </a:lnTo>
                <a:lnTo>
                  <a:pt x="2526" y="4079"/>
                </a:lnTo>
                <a:lnTo>
                  <a:pt x="2462" y="4083"/>
                </a:lnTo>
                <a:lnTo>
                  <a:pt x="621" y="4083"/>
                </a:lnTo>
                <a:lnTo>
                  <a:pt x="557" y="4079"/>
                </a:lnTo>
                <a:lnTo>
                  <a:pt x="494" y="4069"/>
                </a:lnTo>
                <a:lnTo>
                  <a:pt x="432" y="4052"/>
                </a:lnTo>
                <a:lnTo>
                  <a:pt x="372" y="4029"/>
                </a:lnTo>
                <a:lnTo>
                  <a:pt x="317" y="3999"/>
                </a:lnTo>
                <a:lnTo>
                  <a:pt x="262" y="3965"/>
                </a:lnTo>
                <a:lnTo>
                  <a:pt x="213" y="3926"/>
                </a:lnTo>
                <a:lnTo>
                  <a:pt x="167" y="3881"/>
                </a:lnTo>
                <a:lnTo>
                  <a:pt x="125" y="3834"/>
                </a:lnTo>
                <a:lnTo>
                  <a:pt x="89" y="3782"/>
                </a:lnTo>
                <a:lnTo>
                  <a:pt x="58" y="3727"/>
                </a:lnTo>
                <a:lnTo>
                  <a:pt x="33" y="3670"/>
                </a:lnTo>
                <a:lnTo>
                  <a:pt x="15" y="3609"/>
                </a:lnTo>
                <a:lnTo>
                  <a:pt x="4" y="3546"/>
                </a:lnTo>
                <a:lnTo>
                  <a:pt x="0" y="3482"/>
                </a:lnTo>
                <a:lnTo>
                  <a:pt x="0" y="954"/>
                </a:lnTo>
                <a:lnTo>
                  <a:pt x="611" y="954"/>
                </a:lnTo>
                <a:lnTo>
                  <a:pt x="610" y="948"/>
                </a:lnTo>
                <a:lnTo>
                  <a:pt x="610" y="942"/>
                </a:lnTo>
                <a:lnTo>
                  <a:pt x="610" y="935"/>
                </a:lnTo>
                <a:lnTo>
                  <a:pt x="614" y="851"/>
                </a:lnTo>
                <a:lnTo>
                  <a:pt x="625" y="768"/>
                </a:lnTo>
                <a:lnTo>
                  <a:pt x="643" y="688"/>
                </a:lnTo>
                <a:lnTo>
                  <a:pt x="668" y="610"/>
                </a:lnTo>
                <a:lnTo>
                  <a:pt x="700" y="535"/>
                </a:lnTo>
                <a:lnTo>
                  <a:pt x="737" y="464"/>
                </a:lnTo>
                <a:lnTo>
                  <a:pt x="781" y="396"/>
                </a:lnTo>
                <a:lnTo>
                  <a:pt x="830" y="333"/>
                </a:lnTo>
                <a:lnTo>
                  <a:pt x="885" y="275"/>
                </a:lnTo>
                <a:lnTo>
                  <a:pt x="943" y="220"/>
                </a:lnTo>
                <a:lnTo>
                  <a:pt x="1006" y="172"/>
                </a:lnTo>
                <a:lnTo>
                  <a:pt x="1074" y="127"/>
                </a:lnTo>
                <a:lnTo>
                  <a:pt x="1144" y="90"/>
                </a:lnTo>
                <a:lnTo>
                  <a:pt x="1220" y="58"/>
                </a:lnTo>
                <a:lnTo>
                  <a:pt x="1297" y="33"/>
                </a:lnTo>
                <a:lnTo>
                  <a:pt x="1377" y="15"/>
                </a:lnTo>
                <a:lnTo>
                  <a:pt x="1460" y="4"/>
                </a:lnTo>
                <a:lnTo>
                  <a:pt x="154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41" name="Google Shape;11141;p24"/>
          <p:cNvSpPr/>
          <p:nvPr/>
        </p:nvSpPr>
        <p:spPr>
          <a:xfrm>
            <a:off x="965171" y="5775422"/>
            <a:ext cx="373218" cy="533681"/>
          </a:xfrm>
          <a:custGeom>
            <a:rect b="b" l="l" r="r" t="t"/>
            <a:pathLst>
              <a:path extrusionOk="0" h="3750" w="3146">
                <a:moveTo>
                  <a:pt x="2316" y="2726"/>
                </a:moveTo>
                <a:lnTo>
                  <a:pt x="2020" y="3077"/>
                </a:lnTo>
                <a:lnTo>
                  <a:pt x="2192" y="3077"/>
                </a:lnTo>
                <a:lnTo>
                  <a:pt x="2192" y="3483"/>
                </a:lnTo>
                <a:lnTo>
                  <a:pt x="2438" y="3483"/>
                </a:lnTo>
                <a:lnTo>
                  <a:pt x="2438" y="3077"/>
                </a:lnTo>
                <a:lnTo>
                  <a:pt x="2481" y="3077"/>
                </a:lnTo>
                <a:lnTo>
                  <a:pt x="2516" y="3077"/>
                </a:lnTo>
                <a:lnTo>
                  <a:pt x="2545" y="3077"/>
                </a:lnTo>
                <a:lnTo>
                  <a:pt x="2566" y="3077"/>
                </a:lnTo>
                <a:lnTo>
                  <a:pt x="2583" y="3077"/>
                </a:lnTo>
                <a:lnTo>
                  <a:pt x="2595" y="3078"/>
                </a:lnTo>
                <a:lnTo>
                  <a:pt x="2604" y="3078"/>
                </a:lnTo>
                <a:lnTo>
                  <a:pt x="2608" y="3078"/>
                </a:lnTo>
                <a:lnTo>
                  <a:pt x="2611" y="3078"/>
                </a:lnTo>
                <a:lnTo>
                  <a:pt x="2612" y="3078"/>
                </a:lnTo>
                <a:lnTo>
                  <a:pt x="2612" y="3078"/>
                </a:lnTo>
                <a:lnTo>
                  <a:pt x="2316" y="2726"/>
                </a:lnTo>
                <a:close/>
                <a:moveTo>
                  <a:pt x="1831" y="2276"/>
                </a:moveTo>
                <a:lnTo>
                  <a:pt x="2254" y="2276"/>
                </a:lnTo>
                <a:lnTo>
                  <a:pt x="2254" y="2484"/>
                </a:lnTo>
                <a:lnTo>
                  <a:pt x="2449" y="2484"/>
                </a:lnTo>
                <a:lnTo>
                  <a:pt x="2449" y="2276"/>
                </a:lnTo>
                <a:lnTo>
                  <a:pt x="2870" y="2276"/>
                </a:lnTo>
                <a:lnTo>
                  <a:pt x="2911" y="2280"/>
                </a:lnTo>
                <a:lnTo>
                  <a:pt x="2949" y="2288"/>
                </a:lnTo>
                <a:lnTo>
                  <a:pt x="2986" y="2302"/>
                </a:lnTo>
                <a:lnTo>
                  <a:pt x="3020" y="2320"/>
                </a:lnTo>
                <a:lnTo>
                  <a:pt x="3051" y="2344"/>
                </a:lnTo>
                <a:lnTo>
                  <a:pt x="3078" y="2372"/>
                </a:lnTo>
                <a:lnTo>
                  <a:pt x="3102" y="2402"/>
                </a:lnTo>
                <a:lnTo>
                  <a:pt x="3120" y="2436"/>
                </a:lnTo>
                <a:lnTo>
                  <a:pt x="3135" y="2473"/>
                </a:lnTo>
                <a:lnTo>
                  <a:pt x="3143" y="2511"/>
                </a:lnTo>
                <a:lnTo>
                  <a:pt x="3146" y="2552"/>
                </a:lnTo>
                <a:lnTo>
                  <a:pt x="3146" y="3474"/>
                </a:lnTo>
                <a:lnTo>
                  <a:pt x="3143" y="3515"/>
                </a:lnTo>
                <a:lnTo>
                  <a:pt x="3135" y="3553"/>
                </a:lnTo>
                <a:lnTo>
                  <a:pt x="3120" y="3590"/>
                </a:lnTo>
                <a:lnTo>
                  <a:pt x="3102" y="3624"/>
                </a:lnTo>
                <a:lnTo>
                  <a:pt x="3078" y="3655"/>
                </a:lnTo>
                <a:lnTo>
                  <a:pt x="3051" y="3682"/>
                </a:lnTo>
                <a:lnTo>
                  <a:pt x="3020" y="3706"/>
                </a:lnTo>
                <a:lnTo>
                  <a:pt x="2986" y="3724"/>
                </a:lnTo>
                <a:lnTo>
                  <a:pt x="2949" y="3739"/>
                </a:lnTo>
                <a:lnTo>
                  <a:pt x="2911" y="3747"/>
                </a:lnTo>
                <a:lnTo>
                  <a:pt x="2870" y="3750"/>
                </a:lnTo>
                <a:lnTo>
                  <a:pt x="1831" y="3750"/>
                </a:lnTo>
                <a:lnTo>
                  <a:pt x="1790" y="3747"/>
                </a:lnTo>
                <a:lnTo>
                  <a:pt x="1751" y="3739"/>
                </a:lnTo>
                <a:lnTo>
                  <a:pt x="1715" y="3724"/>
                </a:lnTo>
                <a:lnTo>
                  <a:pt x="1681" y="3706"/>
                </a:lnTo>
                <a:lnTo>
                  <a:pt x="1650" y="3682"/>
                </a:lnTo>
                <a:lnTo>
                  <a:pt x="1623" y="3655"/>
                </a:lnTo>
                <a:lnTo>
                  <a:pt x="1599" y="3624"/>
                </a:lnTo>
                <a:lnTo>
                  <a:pt x="1581" y="3590"/>
                </a:lnTo>
                <a:lnTo>
                  <a:pt x="1566" y="3553"/>
                </a:lnTo>
                <a:lnTo>
                  <a:pt x="1558" y="3515"/>
                </a:lnTo>
                <a:lnTo>
                  <a:pt x="1555" y="3474"/>
                </a:lnTo>
                <a:lnTo>
                  <a:pt x="1555" y="2552"/>
                </a:lnTo>
                <a:lnTo>
                  <a:pt x="1558" y="2511"/>
                </a:lnTo>
                <a:lnTo>
                  <a:pt x="1566" y="2473"/>
                </a:lnTo>
                <a:lnTo>
                  <a:pt x="1581" y="2436"/>
                </a:lnTo>
                <a:lnTo>
                  <a:pt x="1599" y="2402"/>
                </a:lnTo>
                <a:lnTo>
                  <a:pt x="1623" y="2372"/>
                </a:lnTo>
                <a:lnTo>
                  <a:pt x="1650" y="2344"/>
                </a:lnTo>
                <a:lnTo>
                  <a:pt x="1681" y="2320"/>
                </a:lnTo>
                <a:lnTo>
                  <a:pt x="1715" y="2302"/>
                </a:lnTo>
                <a:lnTo>
                  <a:pt x="1751" y="2288"/>
                </a:lnTo>
                <a:lnTo>
                  <a:pt x="1790" y="2280"/>
                </a:lnTo>
                <a:lnTo>
                  <a:pt x="1831" y="2276"/>
                </a:lnTo>
                <a:close/>
                <a:moveTo>
                  <a:pt x="718" y="883"/>
                </a:moveTo>
                <a:lnTo>
                  <a:pt x="738" y="883"/>
                </a:lnTo>
                <a:lnTo>
                  <a:pt x="757" y="883"/>
                </a:lnTo>
                <a:lnTo>
                  <a:pt x="779" y="884"/>
                </a:lnTo>
                <a:lnTo>
                  <a:pt x="799" y="888"/>
                </a:lnTo>
                <a:lnTo>
                  <a:pt x="818" y="893"/>
                </a:lnTo>
                <a:lnTo>
                  <a:pt x="834" y="901"/>
                </a:lnTo>
                <a:lnTo>
                  <a:pt x="851" y="916"/>
                </a:lnTo>
                <a:lnTo>
                  <a:pt x="863" y="932"/>
                </a:lnTo>
                <a:lnTo>
                  <a:pt x="869" y="948"/>
                </a:lnTo>
                <a:lnTo>
                  <a:pt x="872" y="964"/>
                </a:lnTo>
                <a:lnTo>
                  <a:pt x="872" y="980"/>
                </a:lnTo>
                <a:lnTo>
                  <a:pt x="868" y="995"/>
                </a:lnTo>
                <a:lnTo>
                  <a:pt x="863" y="1008"/>
                </a:lnTo>
                <a:lnTo>
                  <a:pt x="857" y="1019"/>
                </a:lnTo>
                <a:lnTo>
                  <a:pt x="850" y="1027"/>
                </a:lnTo>
                <a:lnTo>
                  <a:pt x="838" y="1038"/>
                </a:lnTo>
                <a:lnTo>
                  <a:pt x="822" y="1049"/>
                </a:lnTo>
                <a:lnTo>
                  <a:pt x="804" y="1059"/>
                </a:lnTo>
                <a:lnTo>
                  <a:pt x="865" y="1177"/>
                </a:lnTo>
                <a:lnTo>
                  <a:pt x="1037" y="952"/>
                </a:lnTo>
                <a:lnTo>
                  <a:pt x="2270" y="952"/>
                </a:lnTo>
                <a:lnTo>
                  <a:pt x="2306" y="956"/>
                </a:lnTo>
                <a:lnTo>
                  <a:pt x="2340" y="966"/>
                </a:lnTo>
                <a:lnTo>
                  <a:pt x="2372" y="981"/>
                </a:lnTo>
                <a:lnTo>
                  <a:pt x="2399" y="1001"/>
                </a:lnTo>
                <a:lnTo>
                  <a:pt x="2424" y="1025"/>
                </a:lnTo>
                <a:lnTo>
                  <a:pt x="2444" y="1053"/>
                </a:lnTo>
                <a:lnTo>
                  <a:pt x="2458" y="1085"/>
                </a:lnTo>
                <a:lnTo>
                  <a:pt x="2466" y="1120"/>
                </a:lnTo>
                <a:lnTo>
                  <a:pt x="2470" y="1157"/>
                </a:lnTo>
                <a:lnTo>
                  <a:pt x="2465" y="1194"/>
                </a:lnTo>
                <a:lnTo>
                  <a:pt x="2455" y="1228"/>
                </a:lnTo>
                <a:lnTo>
                  <a:pt x="2439" y="1259"/>
                </a:lnTo>
                <a:lnTo>
                  <a:pt x="2419" y="1285"/>
                </a:lnTo>
                <a:lnTo>
                  <a:pt x="2394" y="1309"/>
                </a:lnTo>
                <a:lnTo>
                  <a:pt x="2365" y="1327"/>
                </a:lnTo>
                <a:lnTo>
                  <a:pt x="2333" y="1341"/>
                </a:lnTo>
                <a:lnTo>
                  <a:pt x="2299" y="1350"/>
                </a:lnTo>
                <a:lnTo>
                  <a:pt x="2264" y="1353"/>
                </a:lnTo>
                <a:lnTo>
                  <a:pt x="1334" y="1353"/>
                </a:lnTo>
                <a:lnTo>
                  <a:pt x="1317" y="1356"/>
                </a:lnTo>
                <a:lnTo>
                  <a:pt x="1301" y="1364"/>
                </a:lnTo>
                <a:lnTo>
                  <a:pt x="1289" y="1376"/>
                </a:lnTo>
                <a:lnTo>
                  <a:pt x="1282" y="1391"/>
                </a:lnTo>
                <a:lnTo>
                  <a:pt x="1279" y="1409"/>
                </a:lnTo>
                <a:lnTo>
                  <a:pt x="1279" y="3527"/>
                </a:lnTo>
                <a:lnTo>
                  <a:pt x="1275" y="3564"/>
                </a:lnTo>
                <a:lnTo>
                  <a:pt x="1267" y="3598"/>
                </a:lnTo>
                <a:lnTo>
                  <a:pt x="1254" y="3630"/>
                </a:lnTo>
                <a:lnTo>
                  <a:pt x="1235" y="3659"/>
                </a:lnTo>
                <a:lnTo>
                  <a:pt x="1214" y="3685"/>
                </a:lnTo>
                <a:lnTo>
                  <a:pt x="1188" y="3707"/>
                </a:lnTo>
                <a:lnTo>
                  <a:pt x="1158" y="3725"/>
                </a:lnTo>
                <a:lnTo>
                  <a:pt x="1126" y="3739"/>
                </a:lnTo>
                <a:lnTo>
                  <a:pt x="1092" y="3747"/>
                </a:lnTo>
                <a:lnTo>
                  <a:pt x="1056" y="3750"/>
                </a:lnTo>
                <a:lnTo>
                  <a:pt x="567" y="3750"/>
                </a:lnTo>
                <a:lnTo>
                  <a:pt x="531" y="3747"/>
                </a:lnTo>
                <a:lnTo>
                  <a:pt x="497" y="3739"/>
                </a:lnTo>
                <a:lnTo>
                  <a:pt x="465" y="3725"/>
                </a:lnTo>
                <a:lnTo>
                  <a:pt x="435" y="3707"/>
                </a:lnTo>
                <a:lnTo>
                  <a:pt x="409" y="3685"/>
                </a:lnTo>
                <a:lnTo>
                  <a:pt x="388" y="3659"/>
                </a:lnTo>
                <a:lnTo>
                  <a:pt x="369" y="3630"/>
                </a:lnTo>
                <a:lnTo>
                  <a:pt x="356" y="3598"/>
                </a:lnTo>
                <a:lnTo>
                  <a:pt x="348" y="3564"/>
                </a:lnTo>
                <a:lnTo>
                  <a:pt x="344" y="3527"/>
                </a:lnTo>
                <a:lnTo>
                  <a:pt x="344" y="2350"/>
                </a:lnTo>
                <a:lnTo>
                  <a:pt x="319" y="2373"/>
                </a:lnTo>
                <a:lnTo>
                  <a:pt x="290" y="2391"/>
                </a:lnTo>
                <a:lnTo>
                  <a:pt x="258" y="2403"/>
                </a:lnTo>
                <a:lnTo>
                  <a:pt x="224" y="2411"/>
                </a:lnTo>
                <a:lnTo>
                  <a:pt x="188" y="2413"/>
                </a:lnTo>
                <a:lnTo>
                  <a:pt x="153" y="2407"/>
                </a:lnTo>
                <a:lnTo>
                  <a:pt x="120" y="2395"/>
                </a:lnTo>
                <a:lnTo>
                  <a:pt x="91" y="2378"/>
                </a:lnTo>
                <a:lnTo>
                  <a:pt x="65" y="2358"/>
                </a:lnTo>
                <a:lnTo>
                  <a:pt x="43" y="2332"/>
                </a:lnTo>
                <a:lnTo>
                  <a:pt x="25" y="2303"/>
                </a:lnTo>
                <a:lnTo>
                  <a:pt x="11" y="2272"/>
                </a:lnTo>
                <a:lnTo>
                  <a:pt x="2" y="2238"/>
                </a:lnTo>
                <a:lnTo>
                  <a:pt x="0" y="2202"/>
                </a:lnTo>
                <a:lnTo>
                  <a:pt x="0" y="1153"/>
                </a:lnTo>
                <a:lnTo>
                  <a:pt x="2" y="1117"/>
                </a:lnTo>
                <a:lnTo>
                  <a:pt x="13" y="1083"/>
                </a:lnTo>
                <a:lnTo>
                  <a:pt x="27" y="1052"/>
                </a:lnTo>
                <a:lnTo>
                  <a:pt x="47" y="1024"/>
                </a:lnTo>
                <a:lnTo>
                  <a:pt x="70" y="1000"/>
                </a:lnTo>
                <a:lnTo>
                  <a:pt x="99" y="981"/>
                </a:lnTo>
                <a:lnTo>
                  <a:pt x="130" y="965"/>
                </a:lnTo>
                <a:lnTo>
                  <a:pt x="164" y="956"/>
                </a:lnTo>
                <a:lnTo>
                  <a:pt x="200" y="952"/>
                </a:lnTo>
                <a:lnTo>
                  <a:pt x="426" y="952"/>
                </a:lnTo>
                <a:lnTo>
                  <a:pt x="609" y="1182"/>
                </a:lnTo>
                <a:lnTo>
                  <a:pt x="672" y="1059"/>
                </a:lnTo>
                <a:lnTo>
                  <a:pt x="654" y="1049"/>
                </a:lnTo>
                <a:lnTo>
                  <a:pt x="638" y="1038"/>
                </a:lnTo>
                <a:lnTo>
                  <a:pt x="625" y="1027"/>
                </a:lnTo>
                <a:lnTo>
                  <a:pt x="619" y="1019"/>
                </a:lnTo>
                <a:lnTo>
                  <a:pt x="613" y="1008"/>
                </a:lnTo>
                <a:lnTo>
                  <a:pt x="608" y="995"/>
                </a:lnTo>
                <a:lnTo>
                  <a:pt x="605" y="980"/>
                </a:lnTo>
                <a:lnTo>
                  <a:pt x="604" y="964"/>
                </a:lnTo>
                <a:lnTo>
                  <a:pt x="607" y="948"/>
                </a:lnTo>
                <a:lnTo>
                  <a:pt x="614" y="932"/>
                </a:lnTo>
                <a:lnTo>
                  <a:pt x="625" y="916"/>
                </a:lnTo>
                <a:lnTo>
                  <a:pt x="642" y="901"/>
                </a:lnTo>
                <a:lnTo>
                  <a:pt x="658" y="893"/>
                </a:lnTo>
                <a:lnTo>
                  <a:pt x="677" y="888"/>
                </a:lnTo>
                <a:lnTo>
                  <a:pt x="698" y="884"/>
                </a:lnTo>
                <a:lnTo>
                  <a:pt x="718" y="883"/>
                </a:lnTo>
                <a:close/>
                <a:moveTo>
                  <a:pt x="738" y="0"/>
                </a:moveTo>
                <a:lnTo>
                  <a:pt x="789" y="3"/>
                </a:lnTo>
                <a:lnTo>
                  <a:pt x="838" y="13"/>
                </a:lnTo>
                <a:lnTo>
                  <a:pt x="884" y="27"/>
                </a:lnTo>
                <a:lnTo>
                  <a:pt x="927" y="48"/>
                </a:lnTo>
                <a:lnTo>
                  <a:pt x="968" y="73"/>
                </a:lnTo>
                <a:lnTo>
                  <a:pt x="1006" y="102"/>
                </a:lnTo>
                <a:lnTo>
                  <a:pt x="1040" y="135"/>
                </a:lnTo>
                <a:lnTo>
                  <a:pt x="1070" y="174"/>
                </a:lnTo>
                <a:lnTo>
                  <a:pt x="1095" y="215"/>
                </a:lnTo>
                <a:lnTo>
                  <a:pt x="1115" y="258"/>
                </a:lnTo>
                <a:lnTo>
                  <a:pt x="1130" y="305"/>
                </a:lnTo>
                <a:lnTo>
                  <a:pt x="1139" y="353"/>
                </a:lnTo>
                <a:lnTo>
                  <a:pt x="1142" y="405"/>
                </a:lnTo>
                <a:lnTo>
                  <a:pt x="1139" y="455"/>
                </a:lnTo>
                <a:lnTo>
                  <a:pt x="1130" y="503"/>
                </a:lnTo>
                <a:lnTo>
                  <a:pt x="1115" y="550"/>
                </a:lnTo>
                <a:lnTo>
                  <a:pt x="1095" y="594"/>
                </a:lnTo>
                <a:lnTo>
                  <a:pt x="1070" y="635"/>
                </a:lnTo>
                <a:lnTo>
                  <a:pt x="1040" y="673"/>
                </a:lnTo>
                <a:lnTo>
                  <a:pt x="1006" y="707"/>
                </a:lnTo>
                <a:lnTo>
                  <a:pt x="968" y="736"/>
                </a:lnTo>
                <a:lnTo>
                  <a:pt x="927" y="761"/>
                </a:lnTo>
                <a:lnTo>
                  <a:pt x="884" y="782"/>
                </a:lnTo>
                <a:lnTo>
                  <a:pt x="838" y="797"/>
                </a:lnTo>
                <a:lnTo>
                  <a:pt x="789" y="806"/>
                </a:lnTo>
                <a:lnTo>
                  <a:pt x="738" y="809"/>
                </a:lnTo>
                <a:lnTo>
                  <a:pt x="688" y="806"/>
                </a:lnTo>
                <a:lnTo>
                  <a:pt x="639" y="797"/>
                </a:lnTo>
                <a:lnTo>
                  <a:pt x="592" y="782"/>
                </a:lnTo>
                <a:lnTo>
                  <a:pt x="548" y="761"/>
                </a:lnTo>
                <a:lnTo>
                  <a:pt x="507" y="736"/>
                </a:lnTo>
                <a:lnTo>
                  <a:pt x="469" y="707"/>
                </a:lnTo>
                <a:lnTo>
                  <a:pt x="435" y="673"/>
                </a:lnTo>
                <a:lnTo>
                  <a:pt x="406" y="635"/>
                </a:lnTo>
                <a:lnTo>
                  <a:pt x="381" y="594"/>
                </a:lnTo>
                <a:lnTo>
                  <a:pt x="360" y="550"/>
                </a:lnTo>
                <a:lnTo>
                  <a:pt x="346" y="503"/>
                </a:lnTo>
                <a:lnTo>
                  <a:pt x="336" y="455"/>
                </a:lnTo>
                <a:lnTo>
                  <a:pt x="333" y="405"/>
                </a:lnTo>
                <a:lnTo>
                  <a:pt x="336" y="353"/>
                </a:lnTo>
                <a:lnTo>
                  <a:pt x="346" y="305"/>
                </a:lnTo>
                <a:lnTo>
                  <a:pt x="360" y="258"/>
                </a:lnTo>
                <a:lnTo>
                  <a:pt x="381" y="215"/>
                </a:lnTo>
                <a:lnTo>
                  <a:pt x="406" y="174"/>
                </a:lnTo>
                <a:lnTo>
                  <a:pt x="435" y="135"/>
                </a:lnTo>
                <a:lnTo>
                  <a:pt x="469" y="102"/>
                </a:lnTo>
                <a:lnTo>
                  <a:pt x="507" y="73"/>
                </a:lnTo>
                <a:lnTo>
                  <a:pt x="548" y="48"/>
                </a:lnTo>
                <a:lnTo>
                  <a:pt x="592" y="27"/>
                </a:lnTo>
                <a:lnTo>
                  <a:pt x="639" y="13"/>
                </a:lnTo>
                <a:lnTo>
                  <a:pt x="688" y="3"/>
                </a:lnTo>
                <a:lnTo>
                  <a:pt x="73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1142" name="Google Shape;11142;p24"/>
          <p:cNvGrpSpPr/>
          <p:nvPr/>
        </p:nvGrpSpPr>
        <p:grpSpPr>
          <a:xfrm>
            <a:off x="14804405" y="5754786"/>
            <a:ext cx="625639" cy="574954"/>
            <a:chOff x="4505" y="566"/>
            <a:chExt cx="4098" cy="3766"/>
          </a:xfrm>
        </p:grpSpPr>
        <p:sp>
          <p:nvSpPr>
            <p:cNvPr id="11143" name="Google Shape;11143;p24"/>
            <p:cNvSpPr/>
            <p:nvPr/>
          </p:nvSpPr>
          <p:spPr>
            <a:xfrm>
              <a:off x="7191" y="566"/>
              <a:ext cx="1412" cy="2131"/>
            </a:xfrm>
            <a:custGeom>
              <a:rect b="b" l="l" r="r" t="t"/>
              <a:pathLst>
                <a:path extrusionOk="0" h="2131" w="1412">
                  <a:moveTo>
                    <a:pt x="169" y="1506"/>
                  </a:moveTo>
                  <a:lnTo>
                    <a:pt x="181" y="1565"/>
                  </a:lnTo>
                  <a:lnTo>
                    <a:pt x="200" y="1622"/>
                  </a:lnTo>
                  <a:lnTo>
                    <a:pt x="225" y="1675"/>
                  </a:lnTo>
                  <a:lnTo>
                    <a:pt x="255" y="1725"/>
                  </a:lnTo>
                  <a:lnTo>
                    <a:pt x="289" y="1772"/>
                  </a:lnTo>
                  <a:lnTo>
                    <a:pt x="329" y="1814"/>
                  </a:lnTo>
                  <a:lnTo>
                    <a:pt x="373" y="1853"/>
                  </a:lnTo>
                  <a:lnTo>
                    <a:pt x="421" y="1886"/>
                  </a:lnTo>
                  <a:lnTo>
                    <a:pt x="472" y="1914"/>
                  </a:lnTo>
                  <a:lnTo>
                    <a:pt x="527" y="1937"/>
                  </a:lnTo>
                  <a:lnTo>
                    <a:pt x="584" y="1953"/>
                  </a:lnTo>
                  <a:lnTo>
                    <a:pt x="643" y="1963"/>
                  </a:lnTo>
                  <a:lnTo>
                    <a:pt x="705" y="1967"/>
                  </a:lnTo>
                  <a:lnTo>
                    <a:pt x="767" y="1963"/>
                  </a:lnTo>
                  <a:lnTo>
                    <a:pt x="827" y="1953"/>
                  </a:lnTo>
                  <a:lnTo>
                    <a:pt x="884" y="1937"/>
                  </a:lnTo>
                  <a:lnTo>
                    <a:pt x="939" y="1914"/>
                  </a:lnTo>
                  <a:lnTo>
                    <a:pt x="991" y="1886"/>
                  </a:lnTo>
                  <a:lnTo>
                    <a:pt x="1038" y="1853"/>
                  </a:lnTo>
                  <a:lnTo>
                    <a:pt x="1083" y="1814"/>
                  </a:lnTo>
                  <a:lnTo>
                    <a:pt x="1123" y="1772"/>
                  </a:lnTo>
                  <a:lnTo>
                    <a:pt x="1157" y="1725"/>
                  </a:lnTo>
                  <a:lnTo>
                    <a:pt x="1187" y="1675"/>
                  </a:lnTo>
                  <a:lnTo>
                    <a:pt x="1212" y="1622"/>
                  </a:lnTo>
                  <a:lnTo>
                    <a:pt x="1231" y="1565"/>
                  </a:lnTo>
                  <a:lnTo>
                    <a:pt x="1243" y="1506"/>
                  </a:lnTo>
                  <a:lnTo>
                    <a:pt x="169" y="1506"/>
                  </a:lnTo>
                  <a:close/>
                  <a:moveTo>
                    <a:pt x="705" y="508"/>
                  </a:moveTo>
                  <a:lnTo>
                    <a:pt x="671" y="568"/>
                  </a:lnTo>
                  <a:lnTo>
                    <a:pt x="635" y="630"/>
                  </a:lnTo>
                  <a:lnTo>
                    <a:pt x="599" y="693"/>
                  </a:lnTo>
                  <a:lnTo>
                    <a:pt x="564" y="758"/>
                  </a:lnTo>
                  <a:lnTo>
                    <a:pt x="529" y="824"/>
                  </a:lnTo>
                  <a:lnTo>
                    <a:pt x="494" y="888"/>
                  </a:lnTo>
                  <a:lnTo>
                    <a:pt x="462" y="953"/>
                  </a:lnTo>
                  <a:lnTo>
                    <a:pt x="431" y="1016"/>
                  </a:lnTo>
                  <a:lnTo>
                    <a:pt x="402" y="1078"/>
                  </a:lnTo>
                  <a:lnTo>
                    <a:pt x="375" y="1138"/>
                  </a:lnTo>
                  <a:lnTo>
                    <a:pt x="351" y="1195"/>
                  </a:lnTo>
                  <a:lnTo>
                    <a:pt x="332" y="1248"/>
                  </a:lnTo>
                  <a:lnTo>
                    <a:pt x="315" y="1298"/>
                  </a:lnTo>
                  <a:lnTo>
                    <a:pt x="302" y="1343"/>
                  </a:lnTo>
                  <a:lnTo>
                    <a:pt x="1109" y="1343"/>
                  </a:lnTo>
                  <a:lnTo>
                    <a:pt x="1097" y="1298"/>
                  </a:lnTo>
                  <a:lnTo>
                    <a:pt x="1080" y="1249"/>
                  </a:lnTo>
                  <a:lnTo>
                    <a:pt x="1061" y="1196"/>
                  </a:lnTo>
                  <a:lnTo>
                    <a:pt x="1038" y="1141"/>
                  </a:lnTo>
                  <a:lnTo>
                    <a:pt x="1012" y="1083"/>
                  </a:lnTo>
                  <a:lnTo>
                    <a:pt x="985" y="1023"/>
                  </a:lnTo>
                  <a:lnTo>
                    <a:pt x="955" y="964"/>
                  </a:lnTo>
                  <a:lnTo>
                    <a:pt x="924" y="903"/>
                  </a:lnTo>
                  <a:lnTo>
                    <a:pt x="893" y="841"/>
                  </a:lnTo>
                  <a:lnTo>
                    <a:pt x="861" y="781"/>
                  </a:lnTo>
                  <a:lnTo>
                    <a:pt x="827" y="722"/>
                  </a:lnTo>
                  <a:lnTo>
                    <a:pt x="796" y="665"/>
                  </a:lnTo>
                  <a:lnTo>
                    <a:pt x="764" y="609"/>
                  </a:lnTo>
                  <a:lnTo>
                    <a:pt x="734" y="557"/>
                  </a:lnTo>
                  <a:lnTo>
                    <a:pt x="705" y="508"/>
                  </a:lnTo>
                  <a:close/>
                  <a:moveTo>
                    <a:pt x="705" y="163"/>
                  </a:moveTo>
                  <a:lnTo>
                    <a:pt x="689" y="166"/>
                  </a:lnTo>
                  <a:lnTo>
                    <a:pt x="674" y="173"/>
                  </a:lnTo>
                  <a:lnTo>
                    <a:pt x="663" y="185"/>
                  </a:lnTo>
                  <a:lnTo>
                    <a:pt x="656" y="199"/>
                  </a:lnTo>
                  <a:lnTo>
                    <a:pt x="653" y="217"/>
                  </a:lnTo>
                  <a:lnTo>
                    <a:pt x="656" y="233"/>
                  </a:lnTo>
                  <a:lnTo>
                    <a:pt x="663" y="248"/>
                  </a:lnTo>
                  <a:lnTo>
                    <a:pt x="674" y="259"/>
                  </a:lnTo>
                  <a:lnTo>
                    <a:pt x="689" y="266"/>
                  </a:lnTo>
                  <a:lnTo>
                    <a:pt x="705" y="270"/>
                  </a:lnTo>
                  <a:lnTo>
                    <a:pt x="723" y="266"/>
                  </a:lnTo>
                  <a:lnTo>
                    <a:pt x="736" y="259"/>
                  </a:lnTo>
                  <a:lnTo>
                    <a:pt x="749" y="248"/>
                  </a:lnTo>
                  <a:lnTo>
                    <a:pt x="756" y="233"/>
                  </a:lnTo>
                  <a:lnTo>
                    <a:pt x="759" y="217"/>
                  </a:lnTo>
                  <a:lnTo>
                    <a:pt x="756" y="199"/>
                  </a:lnTo>
                  <a:lnTo>
                    <a:pt x="749" y="185"/>
                  </a:lnTo>
                  <a:lnTo>
                    <a:pt x="736" y="173"/>
                  </a:lnTo>
                  <a:lnTo>
                    <a:pt x="723" y="166"/>
                  </a:lnTo>
                  <a:lnTo>
                    <a:pt x="705" y="163"/>
                  </a:lnTo>
                  <a:close/>
                  <a:moveTo>
                    <a:pt x="705" y="0"/>
                  </a:moveTo>
                  <a:lnTo>
                    <a:pt x="745" y="4"/>
                  </a:lnTo>
                  <a:lnTo>
                    <a:pt x="781" y="14"/>
                  </a:lnTo>
                  <a:lnTo>
                    <a:pt x="815" y="30"/>
                  </a:lnTo>
                  <a:lnTo>
                    <a:pt x="844" y="51"/>
                  </a:lnTo>
                  <a:lnTo>
                    <a:pt x="871" y="77"/>
                  </a:lnTo>
                  <a:lnTo>
                    <a:pt x="893" y="107"/>
                  </a:lnTo>
                  <a:lnTo>
                    <a:pt x="909" y="141"/>
                  </a:lnTo>
                  <a:lnTo>
                    <a:pt x="919" y="178"/>
                  </a:lnTo>
                  <a:lnTo>
                    <a:pt x="921" y="217"/>
                  </a:lnTo>
                  <a:lnTo>
                    <a:pt x="919" y="253"/>
                  </a:lnTo>
                  <a:lnTo>
                    <a:pt x="910" y="287"/>
                  </a:lnTo>
                  <a:lnTo>
                    <a:pt x="897" y="318"/>
                  </a:lnTo>
                  <a:lnTo>
                    <a:pt x="878" y="348"/>
                  </a:lnTo>
                  <a:lnTo>
                    <a:pt x="854" y="373"/>
                  </a:lnTo>
                  <a:lnTo>
                    <a:pt x="828" y="395"/>
                  </a:lnTo>
                  <a:lnTo>
                    <a:pt x="851" y="433"/>
                  </a:lnTo>
                  <a:lnTo>
                    <a:pt x="877" y="476"/>
                  </a:lnTo>
                  <a:lnTo>
                    <a:pt x="904" y="524"/>
                  </a:lnTo>
                  <a:lnTo>
                    <a:pt x="934" y="577"/>
                  </a:lnTo>
                  <a:lnTo>
                    <a:pt x="965" y="631"/>
                  </a:lnTo>
                  <a:lnTo>
                    <a:pt x="997" y="690"/>
                  </a:lnTo>
                  <a:lnTo>
                    <a:pt x="1030" y="750"/>
                  </a:lnTo>
                  <a:lnTo>
                    <a:pt x="1062" y="811"/>
                  </a:lnTo>
                  <a:lnTo>
                    <a:pt x="1093" y="875"/>
                  </a:lnTo>
                  <a:lnTo>
                    <a:pt x="1124" y="938"/>
                  </a:lnTo>
                  <a:lnTo>
                    <a:pt x="1154" y="1001"/>
                  </a:lnTo>
                  <a:lnTo>
                    <a:pt x="1181" y="1063"/>
                  </a:lnTo>
                  <a:lnTo>
                    <a:pt x="1206" y="1124"/>
                  </a:lnTo>
                  <a:lnTo>
                    <a:pt x="1229" y="1182"/>
                  </a:lnTo>
                  <a:lnTo>
                    <a:pt x="1248" y="1240"/>
                  </a:lnTo>
                  <a:lnTo>
                    <a:pt x="1264" y="1293"/>
                  </a:lnTo>
                  <a:lnTo>
                    <a:pt x="1275" y="1343"/>
                  </a:lnTo>
                  <a:lnTo>
                    <a:pt x="1330" y="1343"/>
                  </a:lnTo>
                  <a:lnTo>
                    <a:pt x="1352" y="1345"/>
                  </a:lnTo>
                  <a:lnTo>
                    <a:pt x="1371" y="1354"/>
                  </a:lnTo>
                  <a:lnTo>
                    <a:pt x="1388" y="1366"/>
                  </a:lnTo>
                  <a:lnTo>
                    <a:pt x="1401" y="1384"/>
                  </a:lnTo>
                  <a:lnTo>
                    <a:pt x="1410" y="1402"/>
                  </a:lnTo>
                  <a:lnTo>
                    <a:pt x="1412" y="1425"/>
                  </a:lnTo>
                  <a:lnTo>
                    <a:pt x="1408" y="1497"/>
                  </a:lnTo>
                  <a:lnTo>
                    <a:pt x="1397" y="1566"/>
                  </a:lnTo>
                  <a:lnTo>
                    <a:pt x="1380" y="1634"/>
                  </a:lnTo>
                  <a:lnTo>
                    <a:pt x="1356" y="1699"/>
                  </a:lnTo>
                  <a:lnTo>
                    <a:pt x="1326" y="1761"/>
                  </a:lnTo>
                  <a:lnTo>
                    <a:pt x="1292" y="1819"/>
                  </a:lnTo>
                  <a:lnTo>
                    <a:pt x="1251" y="1873"/>
                  </a:lnTo>
                  <a:lnTo>
                    <a:pt x="1205" y="1924"/>
                  </a:lnTo>
                  <a:lnTo>
                    <a:pt x="1155" y="1968"/>
                  </a:lnTo>
                  <a:lnTo>
                    <a:pt x="1100" y="2009"/>
                  </a:lnTo>
                  <a:lnTo>
                    <a:pt x="1042" y="2045"/>
                  </a:lnTo>
                  <a:lnTo>
                    <a:pt x="980" y="2075"/>
                  </a:lnTo>
                  <a:lnTo>
                    <a:pt x="915" y="2099"/>
                  </a:lnTo>
                  <a:lnTo>
                    <a:pt x="848" y="2116"/>
                  </a:lnTo>
                  <a:lnTo>
                    <a:pt x="777" y="2127"/>
                  </a:lnTo>
                  <a:lnTo>
                    <a:pt x="705" y="2131"/>
                  </a:lnTo>
                  <a:lnTo>
                    <a:pt x="633" y="2127"/>
                  </a:lnTo>
                  <a:lnTo>
                    <a:pt x="564" y="2116"/>
                  </a:lnTo>
                  <a:lnTo>
                    <a:pt x="496" y="2099"/>
                  </a:lnTo>
                  <a:lnTo>
                    <a:pt x="431" y="2075"/>
                  </a:lnTo>
                  <a:lnTo>
                    <a:pt x="369" y="2045"/>
                  </a:lnTo>
                  <a:lnTo>
                    <a:pt x="312" y="2009"/>
                  </a:lnTo>
                  <a:lnTo>
                    <a:pt x="257" y="1968"/>
                  </a:lnTo>
                  <a:lnTo>
                    <a:pt x="206" y="1924"/>
                  </a:lnTo>
                  <a:lnTo>
                    <a:pt x="161" y="1873"/>
                  </a:lnTo>
                  <a:lnTo>
                    <a:pt x="121" y="1819"/>
                  </a:lnTo>
                  <a:lnTo>
                    <a:pt x="84" y="1761"/>
                  </a:lnTo>
                  <a:lnTo>
                    <a:pt x="55" y="1699"/>
                  </a:lnTo>
                  <a:lnTo>
                    <a:pt x="31" y="1634"/>
                  </a:lnTo>
                  <a:lnTo>
                    <a:pt x="14" y="1566"/>
                  </a:lnTo>
                  <a:lnTo>
                    <a:pt x="3" y="1497"/>
                  </a:lnTo>
                  <a:lnTo>
                    <a:pt x="0" y="1425"/>
                  </a:lnTo>
                  <a:lnTo>
                    <a:pt x="3" y="1402"/>
                  </a:lnTo>
                  <a:lnTo>
                    <a:pt x="11" y="1384"/>
                  </a:lnTo>
                  <a:lnTo>
                    <a:pt x="24" y="1366"/>
                  </a:lnTo>
                  <a:lnTo>
                    <a:pt x="40" y="1354"/>
                  </a:lnTo>
                  <a:lnTo>
                    <a:pt x="60" y="1345"/>
                  </a:lnTo>
                  <a:lnTo>
                    <a:pt x="81" y="1343"/>
                  </a:lnTo>
                  <a:lnTo>
                    <a:pt x="135" y="1343"/>
                  </a:lnTo>
                  <a:lnTo>
                    <a:pt x="148" y="1293"/>
                  </a:lnTo>
                  <a:lnTo>
                    <a:pt x="163" y="1240"/>
                  </a:lnTo>
                  <a:lnTo>
                    <a:pt x="183" y="1182"/>
                  </a:lnTo>
                  <a:lnTo>
                    <a:pt x="205" y="1124"/>
                  </a:lnTo>
                  <a:lnTo>
                    <a:pt x="231" y="1063"/>
                  </a:lnTo>
                  <a:lnTo>
                    <a:pt x="258" y="1001"/>
                  </a:lnTo>
                  <a:lnTo>
                    <a:pt x="288" y="938"/>
                  </a:lnTo>
                  <a:lnTo>
                    <a:pt x="318" y="875"/>
                  </a:lnTo>
                  <a:lnTo>
                    <a:pt x="350" y="811"/>
                  </a:lnTo>
                  <a:lnTo>
                    <a:pt x="383" y="750"/>
                  </a:lnTo>
                  <a:lnTo>
                    <a:pt x="415" y="690"/>
                  </a:lnTo>
                  <a:lnTo>
                    <a:pt x="447" y="631"/>
                  </a:lnTo>
                  <a:lnTo>
                    <a:pt x="478" y="577"/>
                  </a:lnTo>
                  <a:lnTo>
                    <a:pt x="507" y="524"/>
                  </a:lnTo>
                  <a:lnTo>
                    <a:pt x="535" y="476"/>
                  </a:lnTo>
                  <a:lnTo>
                    <a:pt x="560" y="433"/>
                  </a:lnTo>
                  <a:lnTo>
                    <a:pt x="584" y="395"/>
                  </a:lnTo>
                  <a:lnTo>
                    <a:pt x="556" y="373"/>
                  </a:lnTo>
                  <a:lnTo>
                    <a:pt x="534" y="348"/>
                  </a:lnTo>
                  <a:lnTo>
                    <a:pt x="515" y="318"/>
                  </a:lnTo>
                  <a:lnTo>
                    <a:pt x="502" y="287"/>
                  </a:lnTo>
                  <a:lnTo>
                    <a:pt x="493" y="253"/>
                  </a:lnTo>
                  <a:lnTo>
                    <a:pt x="489" y="217"/>
                  </a:lnTo>
                  <a:lnTo>
                    <a:pt x="493" y="178"/>
                  </a:lnTo>
                  <a:lnTo>
                    <a:pt x="503" y="141"/>
                  </a:lnTo>
                  <a:lnTo>
                    <a:pt x="519" y="107"/>
                  </a:lnTo>
                  <a:lnTo>
                    <a:pt x="540" y="77"/>
                  </a:lnTo>
                  <a:lnTo>
                    <a:pt x="566" y="51"/>
                  </a:lnTo>
                  <a:lnTo>
                    <a:pt x="596" y="30"/>
                  </a:lnTo>
                  <a:lnTo>
                    <a:pt x="631" y="14"/>
                  </a:lnTo>
                  <a:lnTo>
                    <a:pt x="667" y="4"/>
                  </a:lnTo>
                  <a:lnTo>
                    <a:pt x="705"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44" name="Google Shape;11144;p24"/>
            <p:cNvSpPr/>
            <p:nvPr/>
          </p:nvSpPr>
          <p:spPr>
            <a:xfrm>
              <a:off x="4505" y="764"/>
              <a:ext cx="2857" cy="3568"/>
            </a:xfrm>
            <a:custGeom>
              <a:rect b="b" l="l" r="r" t="t"/>
              <a:pathLst>
                <a:path extrusionOk="0" h="3568" w="2857">
                  <a:moveTo>
                    <a:pt x="1412" y="3263"/>
                  </a:moveTo>
                  <a:lnTo>
                    <a:pt x="1412" y="3404"/>
                  </a:lnTo>
                  <a:lnTo>
                    <a:pt x="2694" y="3404"/>
                  </a:lnTo>
                  <a:lnTo>
                    <a:pt x="2694" y="3263"/>
                  </a:lnTo>
                  <a:lnTo>
                    <a:pt x="1412" y="3263"/>
                  </a:lnTo>
                  <a:close/>
                  <a:moveTo>
                    <a:pt x="1710" y="2973"/>
                  </a:moveTo>
                  <a:lnTo>
                    <a:pt x="1710" y="3099"/>
                  </a:lnTo>
                  <a:lnTo>
                    <a:pt x="2397" y="3099"/>
                  </a:lnTo>
                  <a:lnTo>
                    <a:pt x="2397" y="2973"/>
                  </a:lnTo>
                  <a:lnTo>
                    <a:pt x="1710" y="2973"/>
                  </a:lnTo>
                  <a:close/>
                  <a:moveTo>
                    <a:pt x="169" y="1894"/>
                  </a:moveTo>
                  <a:lnTo>
                    <a:pt x="181" y="1953"/>
                  </a:lnTo>
                  <a:lnTo>
                    <a:pt x="200" y="2010"/>
                  </a:lnTo>
                  <a:lnTo>
                    <a:pt x="225" y="2063"/>
                  </a:lnTo>
                  <a:lnTo>
                    <a:pt x="255" y="2114"/>
                  </a:lnTo>
                  <a:lnTo>
                    <a:pt x="289" y="2160"/>
                  </a:lnTo>
                  <a:lnTo>
                    <a:pt x="329" y="2202"/>
                  </a:lnTo>
                  <a:lnTo>
                    <a:pt x="374" y="2241"/>
                  </a:lnTo>
                  <a:lnTo>
                    <a:pt x="421" y="2274"/>
                  </a:lnTo>
                  <a:lnTo>
                    <a:pt x="473" y="2303"/>
                  </a:lnTo>
                  <a:lnTo>
                    <a:pt x="528" y="2325"/>
                  </a:lnTo>
                  <a:lnTo>
                    <a:pt x="585" y="2341"/>
                  </a:lnTo>
                  <a:lnTo>
                    <a:pt x="645" y="2351"/>
                  </a:lnTo>
                  <a:lnTo>
                    <a:pt x="707" y="2355"/>
                  </a:lnTo>
                  <a:lnTo>
                    <a:pt x="769" y="2351"/>
                  </a:lnTo>
                  <a:lnTo>
                    <a:pt x="828" y="2341"/>
                  </a:lnTo>
                  <a:lnTo>
                    <a:pt x="885" y="2325"/>
                  </a:lnTo>
                  <a:lnTo>
                    <a:pt x="940" y="2303"/>
                  </a:lnTo>
                  <a:lnTo>
                    <a:pt x="991" y="2274"/>
                  </a:lnTo>
                  <a:lnTo>
                    <a:pt x="1039" y="2241"/>
                  </a:lnTo>
                  <a:lnTo>
                    <a:pt x="1083" y="2202"/>
                  </a:lnTo>
                  <a:lnTo>
                    <a:pt x="1123" y="2160"/>
                  </a:lnTo>
                  <a:lnTo>
                    <a:pt x="1157" y="2114"/>
                  </a:lnTo>
                  <a:lnTo>
                    <a:pt x="1187" y="2063"/>
                  </a:lnTo>
                  <a:lnTo>
                    <a:pt x="1212" y="2010"/>
                  </a:lnTo>
                  <a:lnTo>
                    <a:pt x="1231" y="1953"/>
                  </a:lnTo>
                  <a:lnTo>
                    <a:pt x="1243" y="1894"/>
                  </a:lnTo>
                  <a:lnTo>
                    <a:pt x="169" y="1894"/>
                  </a:lnTo>
                  <a:close/>
                  <a:moveTo>
                    <a:pt x="707" y="896"/>
                  </a:moveTo>
                  <a:lnTo>
                    <a:pt x="671" y="956"/>
                  </a:lnTo>
                  <a:lnTo>
                    <a:pt x="636" y="1018"/>
                  </a:lnTo>
                  <a:lnTo>
                    <a:pt x="600" y="1081"/>
                  </a:lnTo>
                  <a:lnTo>
                    <a:pt x="564" y="1146"/>
                  </a:lnTo>
                  <a:lnTo>
                    <a:pt x="529" y="1212"/>
                  </a:lnTo>
                  <a:lnTo>
                    <a:pt x="495" y="1276"/>
                  </a:lnTo>
                  <a:lnTo>
                    <a:pt x="462" y="1341"/>
                  </a:lnTo>
                  <a:lnTo>
                    <a:pt x="431" y="1404"/>
                  </a:lnTo>
                  <a:lnTo>
                    <a:pt x="402" y="1466"/>
                  </a:lnTo>
                  <a:lnTo>
                    <a:pt x="376" y="1526"/>
                  </a:lnTo>
                  <a:lnTo>
                    <a:pt x="353" y="1583"/>
                  </a:lnTo>
                  <a:lnTo>
                    <a:pt x="332" y="1636"/>
                  </a:lnTo>
                  <a:lnTo>
                    <a:pt x="315" y="1686"/>
                  </a:lnTo>
                  <a:lnTo>
                    <a:pt x="303" y="1731"/>
                  </a:lnTo>
                  <a:lnTo>
                    <a:pt x="1110" y="1731"/>
                  </a:lnTo>
                  <a:lnTo>
                    <a:pt x="1098" y="1686"/>
                  </a:lnTo>
                  <a:lnTo>
                    <a:pt x="1082" y="1637"/>
                  </a:lnTo>
                  <a:lnTo>
                    <a:pt x="1062" y="1585"/>
                  </a:lnTo>
                  <a:lnTo>
                    <a:pt x="1038" y="1529"/>
                  </a:lnTo>
                  <a:lnTo>
                    <a:pt x="1013" y="1472"/>
                  </a:lnTo>
                  <a:lnTo>
                    <a:pt x="985" y="1413"/>
                  </a:lnTo>
                  <a:lnTo>
                    <a:pt x="955" y="1352"/>
                  </a:lnTo>
                  <a:lnTo>
                    <a:pt x="925" y="1291"/>
                  </a:lnTo>
                  <a:lnTo>
                    <a:pt x="893" y="1230"/>
                  </a:lnTo>
                  <a:lnTo>
                    <a:pt x="861" y="1169"/>
                  </a:lnTo>
                  <a:lnTo>
                    <a:pt x="828" y="1110"/>
                  </a:lnTo>
                  <a:lnTo>
                    <a:pt x="796" y="1053"/>
                  </a:lnTo>
                  <a:lnTo>
                    <a:pt x="765" y="997"/>
                  </a:lnTo>
                  <a:lnTo>
                    <a:pt x="735" y="945"/>
                  </a:lnTo>
                  <a:lnTo>
                    <a:pt x="707" y="896"/>
                  </a:lnTo>
                  <a:close/>
                  <a:moveTo>
                    <a:pt x="1999" y="614"/>
                  </a:moveTo>
                  <a:lnTo>
                    <a:pt x="1999" y="2809"/>
                  </a:lnTo>
                  <a:lnTo>
                    <a:pt x="2107" y="2809"/>
                  </a:lnTo>
                  <a:lnTo>
                    <a:pt x="2107" y="614"/>
                  </a:lnTo>
                  <a:lnTo>
                    <a:pt x="2081" y="618"/>
                  </a:lnTo>
                  <a:lnTo>
                    <a:pt x="2053" y="619"/>
                  </a:lnTo>
                  <a:lnTo>
                    <a:pt x="2025" y="618"/>
                  </a:lnTo>
                  <a:lnTo>
                    <a:pt x="1999" y="614"/>
                  </a:lnTo>
                  <a:close/>
                  <a:moveTo>
                    <a:pt x="707" y="551"/>
                  </a:moveTo>
                  <a:lnTo>
                    <a:pt x="689" y="555"/>
                  </a:lnTo>
                  <a:lnTo>
                    <a:pt x="676" y="562"/>
                  </a:lnTo>
                  <a:lnTo>
                    <a:pt x="663" y="573"/>
                  </a:lnTo>
                  <a:lnTo>
                    <a:pt x="656" y="588"/>
                  </a:lnTo>
                  <a:lnTo>
                    <a:pt x="653" y="605"/>
                  </a:lnTo>
                  <a:lnTo>
                    <a:pt x="656" y="622"/>
                  </a:lnTo>
                  <a:lnTo>
                    <a:pt x="663" y="636"/>
                  </a:lnTo>
                  <a:lnTo>
                    <a:pt x="676" y="648"/>
                  </a:lnTo>
                  <a:lnTo>
                    <a:pt x="689" y="655"/>
                  </a:lnTo>
                  <a:lnTo>
                    <a:pt x="707" y="658"/>
                  </a:lnTo>
                  <a:lnTo>
                    <a:pt x="723" y="655"/>
                  </a:lnTo>
                  <a:lnTo>
                    <a:pt x="738" y="648"/>
                  </a:lnTo>
                  <a:lnTo>
                    <a:pt x="749" y="636"/>
                  </a:lnTo>
                  <a:lnTo>
                    <a:pt x="756" y="622"/>
                  </a:lnTo>
                  <a:lnTo>
                    <a:pt x="759" y="605"/>
                  </a:lnTo>
                  <a:lnTo>
                    <a:pt x="756" y="588"/>
                  </a:lnTo>
                  <a:lnTo>
                    <a:pt x="749" y="573"/>
                  </a:lnTo>
                  <a:lnTo>
                    <a:pt x="738" y="562"/>
                  </a:lnTo>
                  <a:lnTo>
                    <a:pt x="723" y="555"/>
                  </a:lnTo>
                  <a:lnTo>
                    <a:pt x="707" y="551"/>
                  </a:lnTo>
                  <a:close/>
                  <a:moveTo>
                    <a:pt x="2053" y="164"/>
                  </a:moveTo>
                  <a:lnTo>
                    <a:pt x="2019" y="167"/>
                  </a:lnTo>
                  <a:lnTo>
                    <a:pt x="1989" y="179"/>
                  </a:lnTo>
                  <a:lnTo>
                    <a:pt x="1962" y="196"/>
                  </a:lnTo>
                  <a:lnTo>
                    <a:pt x="1938" y="218"/>
                  </a:lnTo>
                  <a:lnTo>
                    <a:pt x="1921" y="246"/>
                  </a:lnTo>
                  <a:lnTo>
                    <a:pt x="1911" y="277"/>
                  </a:lnTo>
                  <a:lnTo>
                    <a:pt x="1906" y="310"/>
                  </a:lnTo>
                  <a:lnTo>
                    <a:pt x="1911" y="344"/>
                  </a:lnTo>
                  <a:lnTo>
                    <a:pt x="1921" y="375"/>
                  </a:lnTo>
                  <a:lnTo>
                    <a:pt x="1938" y="401"/>
                  </a:lnTo>
                  <a:lnTo>
                    <a:pt x="1962" y="424"/>
                  </a:lnTo>
                  <a:lnTo>
                    <a:pt x="1989" y="442"/>
                  </a:lnTo>
                  <a:lnTo>
                    <a:pt x="2019" y="453"/>
                  </a:lnTo>
                  <a:lnTo>
                    <a:pt x="2053" y="457"/>
                  </a:lnTo>
                  <a:lnTo>
                    <a:pt x="2086" y="453"/>
                  </a:lnTo>
                  <a:lnTo>
                    <a:pt x="2117" y="442"/>
                  </a:lnTo>
                  <a:lnTo>
                    <a:pt x="2145" y="424"/>
                  </a:lnTo>
                  <a:lnTo>
                    <a:pt x="2167" y="401"/>
                  </a:lnTo>
                  <a:lnTo>
                    <a:pt x="2184" y="375"/>
                  </a:lnTo>
                  <a:lnTo>
                    <a:pt x="2196" y="344"/>
                  </a:lnTo>
                  <a:lnTo>
                    <a:pt x="2199" y="310"/>
                  </a:lnTo>
                  <a:lnTo>
                    <a:pt x="2196" y="277"/>
                  </a:lnTo>
                  <a:lnTo>
                    <a:pt x="2184" y="246"/>
                  </a:lnTo>
                  <a:lnTo>
                    <a:pt x="2167" y="218"/>
                  </a:lnTo>
                  <a:lnTo>
                    <a:pt x="2145" y="196"/>
                  </a:lnTo>
                  <a:lnTo>
                    <a:pt x="2117" y="179"/>
                  </a:lnTo>
                  <a:lnTo>
                    <a:pt x="2086" y="167"/>
                  </a:lnTo>
                  <a:lnTo>
                    <a:pt x="2053" y="164"/>
                  </a:lnTo>
                  <a:close/>
                  <a:moveTo>
                    <a:pt x="2053" y="0"/>
                  </a:moveTo>
                  <a:lnTo>
                    <a:pt x="2097" y="4"/>
                  </a:lnTo>
                  <a:lnTo>
                    <a:pt x="2138" y="12"/>
                  </a:lnTo>
                  <a:lnTo>
                    <a:pt x="2178" y="27"/>
                  </a:lnTo>
                  <a:lnTo>
                    <a:pt x="2215" y="46"/>
                  </a:lnTo>
                  <a:lnTo>
                    <a:pt x="2249" y="71"/>
                  </a:lnTo>
                  <a:lnTo>
                    <a:pt x="2280" y="99"/>
                  </a:lnTo>
                  <a:lnTo>
                    <a:pt x="2306" y="130"/>
                  </a:lnTo>
                  <a:lnTo>
                    <a:pt x="2327" y="166"/>
                  </a:lnTo>
                  <a:lnTo>
                    <a:pt x="2674" y="92"/>
                  </a:lnTo>
                  <a:lnTo>
                    <a:pt x="2695" y="91"/>
                  </a:lnTo>
                  <a:lnTo>
                    <a:pt x="2716" y="94"/>
                  </a:lnTo>
                  <a:lnTo>
                    <a:pt x="2734" y="103"/>
                  </a:lnTo>
                  <a:lnTo>
                    <a:pt x="2751" y="117"/>
                  </a:lnTo>
                  <a:lnTo>
                    <a:pt x="2763" y="134"/>
                  </a:lnTo>
                  <a:lnTo>
                    <a:pt x="2770" y="154"/>
                  </a:lnTo>
                  <a:lnTo>
                    <a:pt x="2772" y="176"/>
                  </a:lnTo>
                  <a:lnTo>
                    <a:pt x="2768" y="197"/>
                  </a:lnTo>
                  <a:lnTo>
                    <a:pt x="2759" y="216"/>
                  </a:lnTo>
                  <a:lnTo>
                    <a:pt x="2746" y="232"/>
                  </a:lnTo>
                  <a:lnTo>
                    <a:pt x="2728" y="244"/>
                  </a:lnTo>
                  <a:lnTo>
                    <a:pt x="2708" y="251"/>
                  </a:lnTo>
                  <a:lnTo>
                    <a:pt x="2363" y="325"/>
                  </a:lnTo>
                  <a:lnTo>
                    <a:pt x="2357" y="372"/>
                  </a:lnTo>
                  <a:lnTo>
                    <a:pt x="2345" y="417"/>
                  </a:lnTo>
                  <a:lnTo>
                    <a:pt x="2325" y="458"/>
                  </a:lnTo>
                  <a:lnTo>
                    <a:pt x="2301" y="496"/>
                  </a:lnTo>
                  <a:lnTo>
                    <a:pt x="2271" y="530"/>
                  </a:lnTo>
                  <a:lnTo>
                    <a:pt x="2271" y="2809"/>
                  </a:lnTo>
                  <a:lnTo>
                    <a:pt x="2479" y="2809"/>
                  </a:lnTo>
                  <a:lnTo>
                    <a:pt x="2500" y="2813"/>
                  </a:lnTo>
                  <a:lnTo>
                    <a:pt x="2520" y="2821"/>
                  </a:lnTo>
                  <a:lnTo>
                    <a:pt x="2536" y="2834"/>
                  </a:lnTo>
                  <a:lnTo>
                    <a:pt x="2548" y="2850"/>
                  </a:lnTo>
                  <a:lnTo>
                    <a:pt x="2557" y="2870"/>
                  </a:lnTo>
                  <a:lnTo>
                    <a:pt x="2559" y="2891"/>
                  </a:lnTo>
                  <a:lnTo>
                    <a:pt x="2559" y="3099"/>
                  </a:lnTo>
                  <a:lnTo>
                    <a:pt x="2775" y="3099"/>
                  </a:lnTo>
                  <a:lnTo>
                    <a:pt x="2798" y="3101"/>
                  </a:lnTo>
                  <a:lnTo>
                    <a:pt x="2816" y="3110"/>
                  </a:lnTo>
                  <a:lnTo>
                    <a:pt x="2834" y="3122"/>
                  </a:lnTo>
                  <a:lnTo>
                    <a:pt x="2846" y="3140"/>
                  </a:lnTo>
                  <a:lnTo>
                    <a:pt x="2855" y="3158"/>
                  </a:lnTo>
                  <a:lnTo>
                    <a:pt x="2857" y="3181"/>
                  </a:lnTo>
                  <a:lnTo>
                    <a:pt x="2857" y="3486"/>
                  </a:lnTo>
                  <a:lnTo>
                    <a:pt x="2855" y="3508"/>
                  </a:lnTo>
                  <a:lnTo>
                    <a:pt x="2846" y="3527"/>
                  </a:lnTo>
                  <a:lnTo>
                    <a:pt x="2834" y="3544"/>
                  </a:lnTo>
                  <a:lnTo>
                    <a:pt x="2816" y="3557"/>
                  </a:lnTo>
                  <a:lnTo>
                    <a:pt x="2798" y="3566"/>
                  </a:lnTo>
                  <a:lnTo>
                    <a:pt x="2775" y="3568"/>
                  </a:lnTo>
                  <a:lnTo>
                    <a:pt x="1331" y="3568"/>
                  </a:lnTo>
                  <a:lnTo>
                    <a:pt x="1309" y="3566"/>
                  </a:lnTo>
                  <a:lnTo>
                    <a:pt x="1290" y="3557"/>
                  </a:lnTo>
                  <a:lnTo>
                    <a:pt x="1273" y="3544"/>
                  </a:lnTo>
                  <a:lnTo>
                    <a:pt x="1260" y="3527"/>
                  </a:lnTo>
                  <a:lnTo>
                    <a:pt x="1252" y="3508"/>
                  </a:lnTo>
                  <a:lnTo>
                    <a:pt x="1249" y="3486"/>
                  </a:lnTo>
                  <a:lnTo>
                    <a:pt x="1249" y="3181"/>
                  </a:lnTo>
                  <a:lnTo>
                    <a:pt x="1252" y="3158"/>
                  </a:lnTo>
                  <a:lnTo>
                    <a:pt x="1260" y="3140"/>
                  </a:lnTo>
                  <a:lnTo>
                    <a:pt x="1273" y="3122"/>
                  </a:lnTo>
                  <a:lnTo>
                    <a:pt x="1290" y="3110"/>
                  </a:lnTo>
                  <a:lnTo>
                    <a:pt x="1309" y="3101"/>
                  </a:lnTo>
                  <a:lnTo>
                    <a:pt x="1331" y="3099"/>
                  </a:lnTo>
                  <a:lnTo>
                    <a:pt x="1547" y="3099"/>
                  </a:lnTo>
                  <a:lnTo>
                    <a:pt x="1547" y="2891"/>
                  </a:lnTo>
                  <a:lnTo>
                    <a:pt x="1550" y="2870"/>
                  </a:lnTo>
                  <a:lnTo>
                    <a:pt x="1557" y="2850"/>
                  </a:lnTo>
                  <a:lnTo>
                    <a:pt x="1571" y="2834"/>
                  </a:lnTo>
                  <a:lnTo>
                    <a:pt x="1587" y="2821"/>
                  </a:lnTo>
                  <a:lnTo>
                    <a:pt x="1607" y="2813"/>
                  </a:lnTo>
                  <a:lnTo>
                    <a:pt x="1628" y="2809"/>
                  </a:lnTo>
                  <a:lnTo>
                    <a:pt x="1835" y="2809"/>
                  </a:lnTo>
                  <a:lnTo>
                    <a:pt x="1835" y="530"/>
                  </a:lnTo>
                  <a:lnTo>
                    <a:pt x="1814" y="506"/>
                  </a:lnTo>
                  <a:lnTo>
                    <a:pt x="1794" y="479"/>
                  </a:lnTo>
                  <a:lnTo>
                    <a:pt x="1778" y="452"/>
                  </a:lnTo>
                  <a:lnTo>
                    <a:pt x="920" y="636"/>
                  </a:lnTo>
                  <a:lnTo>
                    <a:pt x="911" y="672"/>
                  </a:lnTo>
                  <a:lnTo>
                    <a:pt x="898" y="704"/>
                  </a:lnTo>
                  <a:lnTo>
                    <a:pt x="879" y="735"/>
                  </a:lnTo>
                  <a:lnTo>
                    <a:pt x="856" y="761"/>
                  </a:lnTo>
                  <a:lnTo>
                    <a:pt x="828" y="783"/>
                  </a:lnTo>
                  <a:lnTo>
                    <a:pt x="852" y="822"/>
                  </a:lnTo>
                  <a:lnTo>
                    <a:pt x="877" y="865"/>
                  </a:lnTo>
                  <a:lnTo>
                    <a:pt x="905" y="912"/>
                  </a:lnTo>
                  <a:lnTo>
                    <a:pt x="934" y="965"/>
                  </a:lnTo>
                  <a:lnTo>
                    <a:pt x="965" y="1020"/>
                  </a:lnTo>
                  <a:lnTo>
                    <a:pt x="997" y="1078"/>
                  </a:lnTo>
                  <a:lnTo>
                    <a:pt x="1029" y="1138"/>
                  </a:lnTo>
                  <a:lnTo>
                    <a:pt x="1062" y="1200"/>
                  </a:lnTo>
                  <a:lnTo>
                    <a:pt x="1094" y="1263"/>
                  </a:lnTo>
                  <a:lnTo>
                    <a:pt x="1124" y="1326"/>
                  </a:lnTo>
                  <a:lnTo>
                    <a:pt x="1154" y="1389"/>
                  </a:lnTo>
                  <a:lnTo>
                    <a:pt x="1181" y="1451"/>
                  </a:lnTo>
                  <a:lnTo>
                    <a:pt x="1207" y="1512"/>
                  </a:lnTo>
                  <a:lnTo>
                    <a:pt x="1229" y="1572"/>
                  </a:lnTo>
                  <a:lnTo>
                    <a:pt x="1249" y="1628"/>
                  </a:lnTo>
                  <a:lnTo>
                    <a:pt x="1264" y="1681"/>
                  </a:lnTo>
                  <a:lnTo>
                    <a:pt x="1277" y="1731"/>
                  </a:lnTo>
                  <a:lnTo>
                    <a:pt x="1331" y="1731"/>
                  </a:lnTo>
                  <a:lnTo>
                    <a:pt x="1352" y="1734"/>
                  </a:lnTo>
                  <a:lnTo>
                    <a:pt x="1372" y="1742"/>
                  </a:lnTo>
                  <a:lnTo>
                    <a:pt x="1388" y="1755"/>
                  </a:lnTo>
                  <a:lnTo>
                    <a:pt x="1401" y="1772"/>
                  </a:lnTo>
                  <a:lnTo>
                    <a:pt x="1409" y="1791"/>
                  </a:lnTo>
                  <a:lnTo>
                    <a:pt x="1412" y="1812"/>
                  </a:lnTo>
                  <a:lnTo>
                    <a:pt x="1409" y="1885"/>
                  </a:lnTo>
                  <a:lnTo>
                    <a:pt x="1398" y="1954"/>
                  </a:lnTo>
                  <a:lnTo>
                    <a:pt x="1381" y="2022"/>
                  </a:lnTo>
                  <a:lnTo>
                    <a:pt x="1357" y="2087"/>
                  </a:lnTo>
                  <a:lnTo>
                    <a:pt x="1328" y="2149"/>
                  </a:lnTo>
                  <a:lnTo>
                    <a:pt x="1291" y="2207"/>
                  </a:lnTo>
                  <a:lnTo>
                    <a:pt x="1251" y="2262"/>
                  </a:lnTo>
                  <a:lnTo>
                    <a:pt x="1206" y="2312"/>
                  </a:lnTo>
                  <a:lnTo>
                    <a:pt x="1155" y="2358"/>
                  </a:lnTo>
                  <a:lnTo>
                    <a:pt x="1100" y="2397"/>
                  </a:lnTo>
                  <a:lnTo>
                    <a:pt x="1043" y="2433"/>
                  </a:lnTo>
                  <a:lnTo>
                    <a:pt x="981" y="2463"/>
                  </a:lnTo>
                  <a:lnTo>
                    <a:pt x="916" y="2487"/>
                  </a:lnTo>
                  <a:lnTo>
                    <a:pt x="848" y="2504"/>
                  </a:lnTo>
                  <a:lnTo>
                    <a:pt x="779" y="2515"/>
                  </a:lnTo>
                  <a:lnTo>
                    <a:pt x="707" y="2519"/>
                  </a:lnTo>
                  <a:lnTo>
                    <a:pt x="635" y="2515"/>
                  </a:lnTo>
                  <a:lnTo>
                    <a:pt x="564" y="2504"/>
                  </a:lnTo>
                  <a:lnTo>
                    <a:pt x="497" y="2487"/>
                  </a:lnTo>
                  <a:lnTo>
                    <a:pt x="432" y="2463"/>
                  </a:lnTo>
                  <a:lnTo>
                    <a:pt x="370" y="2433"/>
                  </a:lnTo>
                  <a:lnTo>
                    <a:pt x="312" y="2397"/>
                  </a:lnTo>
                  <a:lnTo>
                    <a:pt x="257" y="2358"/>
                  </a:lnTo>
                  <a:lnTo>
                    <a:pt x="207" y="2312"/>
                  </a:lnTo>
                  <a:lnTo>
                    <a:pt x="161" y="2262"/>
                  </a:lnTo>
                  <a:lnTo>
                    <a:pt x="120" y="2207"/>
                  </a:lnTo>
                  <a:lnTo>
                    <a:pt x="86" y="2149"/>
                  </a:lnTo>
                  <a:lnTo>
                    <a:pt x="56" y="2087"/>
                  </a:lnTo>
                  <a:lnTo>
                    <a:pt x="32" y="2022"/>
                  </a:lnTo>
                  <a:lnTo>
                    <a:pt x="15" y="1954"/>
                  </a:lnTo>
                  <a:lnTo>
                    <a:pt x="4" y="1885"/>
                  </a:lnTo>
                  <a:lnTo>
                    <a:pt x="0" y="1812"/>
                  </a:lnTo>
                  <a:lnTo>
                    <a:pt x="2" y="1791"/>
                  </a:lnTo>
                  <a:lnTo>
                    <a:pt x="11" y="1772"/>
                  </a:lnTo>
                  <a:lnTo>
                    <a:pt x="24" y="1755"/>
                  </a:lnTo>
                  <a:lnTo>
                    <a:pt x="41" y="1742"/>
                  </a:lnTo>
                  <a:lnTo>
                    <a:pt x="60" y="1734"/>
                  </a:lnTo>
                  <a:lnTo>
                    <a:pt x="82" y="1731"/>
                  </a:lnTo>
                  <a:lnTo>
                    <a:pt x="137" y="1731"/>
                  </a:lnTo>
                  <a:lnTo>
                    <a:pt x="148" y="1681"/>
                  </a:lnTo>
                  <a:lnTo>
                    <a:pt x="164" y="1628"/>
                  </a:lnTo>
                  <a:lnTo>
                    <a:pt x="183" y="1572"/>
                  </a:lnTo>
                  <a:lnTo>
                    <a:pt x="206" y="1512"/>
                  </a:lnTo>
                  <a:lnTo>
                    <a:pt x="231" y="1451"/>
                  </a:lnTo>
                  <a:lnTo>
                    <a:pt x="258" y="1389"/>
                  </a:lnTo>
                  <a:lnTo>
                    <a:pt x="288" y="1326"/>
                  </a:lnTo>
                  <a:lnTo>
                    <a:pt x="319" y="1263"/>
                  </a:lnTo>
                  <a:lnTo>
                    <a:pt x="350" y="1200"/>
                  </a:lnTo>
                  <a:lnTo>
                    <a:pt x="382" y="1138"/>
                  </a:lnTo>
                  <a:lnTo>
                    <a:pt x="415" y="1078"/>
                  </a:lnTo>
                  <a:lnTo>
                    <a:pt x="447" y="1020"/>
                  </a:lnTo>
                  <a:lnTo>
                    <a:pt x="478" y="965"/>
                  </a:lnTo>
                  <a:lnTo>
                    <a:pt x="508" y="912"/>
                  </a:lnTo>
                  <a:lnTo>
                    <a:pt x="535" y="865"/>
                  </a:lnTo>
                  <a:lnTo>
                    <a:pt x="561" y="822"/>
                  </a:lnTo>
                  <a:lnTo>
                    <a:pt x="584" y="783"/>
                  </a:lnTo>
                  <a:lnTo>
                    <a:pt x="558" y="761"/>
                  </a:lnTo>
                  <a:lnTo>
                    <a:pt x="534" y="736"/>
                  </a:lnTo>
                  <a:lnTo>
                    <a:pt x="515" y="706"/>
                  </a:lnTo>
                  <a:lnTo>
                    <a:pt x="502" y="675"/>
                  </a:lnTo>
                  <a:lnTo>
                    <a:pt x="493" y="641"/>
                  </a:lnTo>
                  <a:lnTo>
                    <a:pt x="491" y="605"/>
                  </a:lnTo>
                  <a:lnTo>
                    <a:pt x="493" y="566"/>
                  </a:lnTo>
                  <a:lnTo>
                    <a:pt x="503" y="529"/>
                  </a:lnTo>
                  <a:lnTo>
                    <a:pt x="519" y="495"/>
                  </a:lnTo>
                  <a:lnTo>
                    <a:pt x="541" y="465"/>
                  </a:lnTo>
                  <a:lnTo>
                    <a:pt x="568" y="439"/>
                  </a:lnTo>
                  <a:lnTo>
                    <a:pt x="597" y="418"/>
                  </a:lnTo>
                  <a:lnTo>
                    <a:pt x="631" y="402"/>
                  </a:lnTo>
                  <a:lnTo>
                    <a:pt x="667" y="392"/>
                  </a:lnTo>
                  <a:lnTo>
                    <a:pt x="707" y="388"/>
                  </a:lnTo>
                  <a:lnTo>
                    <a:pt x="741" y="391"/>
                  </a:lnTo>
                  <a:lnTo>
                    <a:pt x="775" y="400"/>
                  </a:lnTo>
                  <a:lnTo>
                    <a:pt x="806" y="413"/>
                  </a:lnTo>
                  <a:lnTo>
                    <a:pt x="835" y="431"/>
                  </a:lnTo>
                  <a:lnTo>
                    <a:pt x="859" y="452"/>
                  </a:lnTo>
                  <a:lnTo>
                    <a:pt x="880" y="478"/>
                  </a:lnTo>
                  <a:lnTo>
                    <a:pt x="1744" y="292"/>
                  </a:lnTo>
                  <a:lnTo>
                    <a:pt x="1751" y="244"/>
                  </a:lnTo>
                  <a:lnTo>
                    <a:pt x="1765" y="199"/>
                  </a:lnTo>
                  <a:lnTo>
                    <a:pt x="1784" y="158"/>
                  </a:lnTo>
                  <a:lnTo>
                    <a:pt x="1809" y="119"/>
                  </a:lnTo>
                  <a:lnTo>
                    <a:pt x="1840" y="86"/>
                  </a:lnTo>
                  <a:lnTo>
                    <a:pt x="1876" y="56"/>
                  </a:lnTo>
                  <a:lnTo>
                    <a:pt x="1916" y="32"/>
                  </a:lnTo>
                  <a:lnTo>
                    <a:pt x="1958" y="15"/>
                  </a:lnTo>
                  <a:lnTo>
                    <a:pt x="2004" y="4"/>
                  </a:lnTo>
                  <a:lnTo>
                    <a:pt x="2053"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45" name="Google Shape;11145;p24"/>
            <p:cNvSpPr/>
            <p:nvPr/>
          </p:nvSpPr>
          <p:spPr>
            <a:xfrm>
              <a:off x="7369" y="791"/>
              <a:ext cx="223" cy="176"/>
            </a:xfrm>
            <a:custGeom>
              <a:rect b="b" l="l" r="r" t="t"/>
              <a:pathLst>
                <a:path extrusionOk="0" h="176" w="223">
                  <a:moveTo>
                    <a:pt x="146" y="0"/>
                  </a:moveTo>
                  <a:lnTo>
                    <a:pt x="166" y="4"/>
                  </a:lnTo>
                  <a:lnTo>
                    <a:pt x="186" y="14"/>
                  </a:lnTo>
                  <a:lnTo>
                    <a:pt x="201" y="26"/>
                  </a:lnTo>
                  <a:lnTo>
                    <a:pt x="213" y="44"/>
                  </a:lnTo>
                  <a:lnTo>
                    <a:pt x="221" y="65"/>
                  </a:lnTo>
                  <a:lnTo>
                    <a:pt x="223" y="87"/>
                  </a:lnTo>
                  <a:lnTo>
                    <a:pt x="218" y="107"/>
                  </a:lnTo>
                  <a:lnTo>
                    <a:pt x="210" y="126"/>
                  </a:lnTo>
                  <a:lnTo>
                    <a:pt x="196" y="142"/>
                  </a:lnTo>
                  <a:lnTo>
                    <a:pt x="178" y="154"/>
                  </a:lnTo>
                  <a:lnTo>
                    <a:pt x="159" y="162"/>
                  </a:lnTo>
                  <a:lnTo>
                    <a:pt x="99" y="174"/>
                  </a:lnTo>
                  <a:lnTo>
                    <a:pt x="90" y="176"/>
                  </a:lnTo>
                  <a:lnTo>
                    <a:pt x="82" y="176"/>
                  </a:lnTo>
                  <a:lnTo>
                    <a:pt x="59" y="173"/>
                  </a:lnTo>
                  <a:lnTo>
                    <a:pt x="39" y="164"/>
                  </a:lnTo>
                  <a:lnTo>
                    <a:pt x="22" y="152"/>
                  </a:lnTo>
                  <a:lnTo>
                    <a:pt x="10" y="133"/>
                  </a:lnTo>
                  <a:lnTo>
                    <a:pt x="2" y="112"/>
                  </a:lnTo>
                  <a:lnTo>
                    <a:pt x="0" y="90"/>
                  </a:lnTo>
                  <a:lnTo>
                    <a:pt x="5" y="70"/>
                  </a:lnTo>
                  <a:lnTo>
                    <a:pt x="13" y="50"/>
                  </a:lnTo>
                  <a:lnTo>
                    <a:pt x="27" y="35"/>
                  </a:lnTo>
                  <a:lnTo>
                    <a:pt x="44" y="23"/>
                  </a:lnTo>
                  <a:lnTo>
                    <a:pt x="64" y="15"/>
                  </a:lnTo>
                  <a:lnTo>
                    <a:pt x="124" y="3"/>
                  </a:lnTo>
                  <a:lnTo>
                    <a:pt x="146"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grpSp>
        <p:nvGrpSpPr>
          <p:cNvPr id="11146" name="Google Shape;11146;p24"/>
          <p:cNvGrpSpPr/>
          <p:nvPr/>
        </p:nvGrpSpPr>
        <p:grpSpPr>
          <a:xfrm>
            <a:off x="17545045" y="5821265"/>
            <a:ext cx="546400" cy="436603"/>
            <a:chOff x="6514" y="1521"/>
            <a:chExt cx="304" cy="243"/>
          </a:xfrm>
        </p:grpSpPr>
        <p:sp>
          <p:nvSpPr>
            <p:cNvPr id="11147" name="Google Shape;11147;p24"/>
            <p:cNvSpPr/>
            <p:nvPr/>
          </p:nvSpPr>
          <p:spPr>
            <a:xfrm>
              <a:off x="6514" y="1521"/>
              <a:ext cx="304" cy="243"/>
            </a:xfrm>
            <a:custGeom>
              <a:rect b="b" l="l" r="r" t="t"/>
              <a:pathLst>
                <a:path extrusionOk="0" h="2700" w="3379">
                  <a:moveTo>
                    <a:pt x="1098" y="1784"/>
                  </a:moveTo>
                  <a:lnTo>
                    <a:pt x="1061" y="1787"/>
                  </a:lnTo>
                  <a:lnTo>
                    <a:pt x="1025" y="1795"/>
                  </a:lnTo>
                  <a:lnTo>
                    <a:pt x="991" y="1808"/>
                  </a:lnTo>
                  <a:lnTo>
                    <a:pt x="960" y="1826"/>
                  </a:lnTo>
                  <a:lnTo>
                    <a:pt x="932" y="1848"/>
                  </a:lnTo>
                  <a:lnTo>
                    <a:pt x="907" y="1873"/>
                  </a:lnTo>
                  <a:lnTo>
                    <a:pt x="885" y="1902"/>
                  </a:lnTo>
                  <a:lnTo>
                    <a:pt x="868" y="1934"/>
                  </a:lnTo>
                  <a:lnTo>
                    <a:pt x="563" y="1934"/>
                  </a:lnTo>
                  <a:lnTo>
                    <a:pt x="539" y="1936"/>
                  </a:lnTo>
                  <a:lnTo>
                    <a:pt x="517" y="1944"/>
                  </a:lnTo>
                  <a:lnTo>
                    <a:pt x="497" y="1957"/>
                  </a:lnTo>
                  <a:lnTo>
                    <a:pt x="480" y="1973"/>
                  </a:lnTo>
                  <a:lnTo>
                    <a:pt x="468" y="1993"/>
                  </a:lnTo>
                  <a:lnTo>
                    <a:pt x="461" y="2015"/>
                  </a:lnTo>
                  <a:lnTo>
                    <a:pt x="458" y="2039"/>
                  </a:lnTo>
                  <a:lnTo>
                    <a:pt x="461" y="2065"/>
                  </a:lnTo>
                  <a:lnTo>
                    <a:pt x="468" y="2087"/>
                  </a:lnTo>
                  <a:lnTo>
                    <a:pt x="480" y="2106"/>
                  </a:lnTo>
                  <a:lnTo>
                    <a:pt x="497" y="2122"/>
                  </a:lnTo>
                  <a:lnTo>
                    <a:pt x="517" y="2135"/>
                  </a:lnTo>
                  <a:lnTo>
                    <a:pt x="539" y="2143"/>
                  </a:lnTo>
                  <a:lnTo>
                    <a:pt x="563" y="2146"/>
                  </a:lnTo>
                  <a:lnTo>
                    <a:pt x="868" y="2146"/>
                  </a:lnTo>
                  <a:lnTo>
                    <a:pt x="885" y="2178"/>
                  </a:lnTo>
                  <a:lnTo>
                    <a:pt x="907" y="2206"/>
                  </a:lnTo>
                  <a:lnTo>
                    <a:pt x="932" y="2232"/>
                  </a:lnTo>
                  <a:lnTo>
                    <a:pt x="960" y="2253"/>
                  </a:lnTo>
                  <a:lnTo>
                    <a:pt x="991" y="2271"/>
                  </a:lnTo>
                  <a:lnTo>
                    <a:pt x="1025" y="2285"/>
                  </a:lnTo>
                  <a:lnTo>
                    <a:pt x="1061" y="2293"/>
                  </a:lnTo>
                  <a:lnTo>
                    <a:pt x="1098" y="2295"/>
                  </a:lnTo>
                  <a:lnTo>
                    <a:pt x="1137" y="2293"/>
                  </a:lnTo>
                  <a:lnTo>
                    <a:pt x="1172" y="2285"/>
                  </a:lnTo>
                  <a:lnTo>
                    <a:pt x="1206" y="2271"/>
                  </a:lnTo>
                  <a:lnTo>
                    <a:pt x="1238" y="2253"/>
                  </a:lnTo>
                  <a:lnTo>
                    <a:pt x="1266" y="2232"/>
                  </a:lnTo>
                  <a:lnTo>
                    <a:pt x="1291" y="2206"/>
                  </a:lnTo>
                  <a:lnTo>
                    <a:pt x="1311" y="2178"/>
                  </a:lnTo>
                  <a:lnTo>
                    <a:pt x="1329" y="2146"/>
                  </a:lnTo>
                  <a:lnTo>
                    <a:pt x="2816" y="2146"/>
                  </a:lnTo>
                  <a:lnTo>
                    <a:pt x="2840" y="2143"/>
                  </a:lnTo>
                  <a:lnTo>
                    <a:pt x="2862" y="2135"/>
                  </a:lnTo>
                  <a:lnTo>
                    <a:pt x="2882" y="2122"/>
                  </a:lnTo>
                  <a:lnTo>
                    <a:pt x="2898" y="2106"/>
                  </a:lnTo>
                  <a:lnTo>
                    <a:pt x="2911" y="2087"/>
                  </a:lnTo>
                  <a:lnTo>
                    <a:pt x="2919" y="2065"/>
                  </a:lnTo>
                  <a:lnTo>
                    <a:pt x="2921" y="2039"/>
                  </a:lnTo>
                  <a:lnTo>
                    <a:pt x="2919" y="2015"/>
                  </a:lnTo>
                  <a:lnTo>
                    <a:pt x="2911" y="1993"/>
                  </a:lnTo>
                  <a:lnTo>
                    <a:pt x="2898" y="1973"/>
                  </a:lnTo>
                  <a:lnTo>
                    <a:pt x="2882" y="1957"/>
                  </a:lnTo>
                  <a:lnTo>
                    <a:pt x="2862" y="1944"/>
                  </a:lnTo>
                  <a:lnTo>
                    <a:pt x="2840" y="1936"/>
                  </a:lnTo>
                  <a:lnTo>
                    <a:pt x="2816" y="1934"/>
                  </a:lnTo>
                  <a:lnTo>
                    <a:pt x="1329" y="1934"/>
                  </a:lnTo>
                  <a:lnTo>
                    <a:pt x="1311" y="1902"/>
                  </a:lnTo>
                  <a:lnTo>
                    <a:pt x="1291" y="1873"/>
                  </a:lnTo>
                  <a:lnTo>
                    <a:pt x="1266" y="1848"/>
                  </a:lnTo>
                  <a:lnTo>
                    <a:pt x="1238" y="1826"/>
                  </a:lnTo>
                  <a:lnTo>
                    <a:pt x="1206" y="1808"/>
                  </a:lnTo>
                  <a:lnTo>
                    <a:pt x="1172" y="1795"/>
                  </a:lnTo>
                  <a:lnTo>
                    <a:pt x="1137" y="1787"/>
                  </a:lnTo>
                  <a:lnTo>
                    <a:pt x="1098" y="1784"/>
                  </a:lnTo>
                  <a:close/>
                  <a:moveTo>
                    <a:pt x="1423" y="555"/>
                  </a:moveTo>
                  <a:lnTo>
                    <a:pt x="1423" y="1485"/>
                  </a:lnTo>
                  <a:lnTo>
                    <a:pt x="2098" y="1019"/>
                  </a:lnTo>
                  <a:lnTo>
                    <a:pt x="1423" y="555"/>
                  </a:lnTo>
                  <a:close/>
                  <a:moveTo>
                    <a:pt x="282" y="0"/>
                  </a:moveTo>
                  <a:lnTo>
                    <a:pt x="3097" y="0"/>
                  </a:lnTo>
                  <a:lnTo>
                    <a:pt x="3139" y="3"/>
                  </a:lnTo>
                  <a:lnTo>
                    <a:pt x="3178" y="13"/>
                  </a:lnTo>
                  <a:lnTo>
                    <a:pt x="3216" y="28"/>
                  </a:lnTo>
                  <a:lnTo>
                    <a:pt x="3251" y="46"/>
                  </a:lnTo>
                  <a:lnTo>
                    <a:pt x="3282" y="71"/>
                  </a:lnTo>
                  <a:lnTo>
                    <a:pt x="3310" y="99"/>
                  </a:lnTo>
                  <a:lnTo>
                    <a:pt x="3333" y="130"/>
                  </a:lnTo>
                  <a:lnTo>
                    <a:pt x="3353" y="165"/>
                  </a:lnTo>
                  <a:lnTo>
                    <a:pt x="3368" y="203"/>
                  </a:lnTo>
                  <a:lnTo>
                    <a:pt x="3376" y="242"/>
                  </a:lnTo>
                  <a:lnTo>
                    <a:pt x="3379" y="284"/>
                  </a:lnTo>
                  <a:lnTo>
                    <a:pt x="3379" y="2417"/>
                  </a:lnTo>
                  <a:lnTo>
                    <a:pt x="3376" y="2458"/>
                  </a:lnTo>
                  <a:lnTo>
                    <a:pt x="3368" y="2499"/>
                  </a:lnTo>
                  <a:lnTo>
                    <a:pt x="3353" y="2535"/>
                  </a:lnTo>
                  <a:lnTo>
                    <a:pt x="3333" y="2571"/>
                  </a:lnTo>
                  <a:lnTo>
                    <a:pt x="3310" y="2602"/>
                  </a:lnTo>
                  <a:lnTo>
                    <a:pt x="3282" y="2631"/>
                  </a:lnTo>
                  <a:lnTo>
                    <a:pt x="3251" y="2654"/>
                  </a:lnTo>
                  <a:lnTo>
                    <a:pt x="3216" y="2674"/>
                  </a:lnTo>
                  <a:lnTo>
                    <a:pt x="3178" y="2688"/>
                  </a:lnTo>
                  <a:lnTo>
                    <a:pt x="3139" y="2697"/>
                  </a:lnTo>
                  <a:lnTo>
                    <a:pt x="3097" y="2700"/>
                  </a:lnTo>
                  <a:lnTo>
                    <a:pt x="282" y="2700"/>
                  </a:lnTo>
                  <a:lnTo>
                    <a:pt x="240" y="2697"/>
                  </a:lnTo>
                  <a:lnTo>
                    <a:pt x="201" y="2688"/>
                  </a:lnTo>
                  <a:lnTo>
                    <a:pt x="163" y="2674"/>
                  </a:lnTo>
                  <a:lnTo>
                    <a:pt x="129" y="2654"/>
                  </a:lnTo>
                  <a:lnTo>
                    <a:pt x="97" y="2631"/>
                  </a:lnTo>
                  <a:lnTo>
                    <a:pt x="70" y="2602"/>
                  </a:lnTo>
                  <a:lnTo>
                    <a:pt x="46" y="2571"/>
                  </a:lnTo>
                  <a:lnTo>
                    <a:pt x="26" y="2535"/>
                  </a:lnTo>
                  <a:lnTo>
                    <a:pt x="12" y="2499"/>
                  </a:lnTo>
                  <a:lnTo>
                    <a:pt x="3" y="2458"/>
                  </a:lnTo>
                  <a:lnTo>
                    <a:pt x="0" y="2417"/>
                  </a:lnTo>
                  <a:lnTo>
                    <a:pt x="0" y="284"/>
                  </a:lnTo>
                  <a:lnTo>
                    <a:pt x="3" y="242"/>
                  </a:lnTo>
                  <a:lnTo>
                    <a:pt x="12" y="203"/>
                  </a:lnTo>
                  <a:lnTo>
                    <a:pt x="26" y="165"/>
                  </a:lnTo>
                  <a:lnTo>
                    <a:pt x="46" y="130"/>
                  </a:lnTo>
                  <a:lnTo>
                    <a:pt x="70" y="99"/>
                  </a:lnTo>
                  <a:lnTo>
                    <a:pt x="97" y="71"/>
                  </a:lnTo>
                  <a:lnTo>
                    <a:pt x="129" y="46"/>
                  </a:lnTo>
                  <a:lnTo>
                    <a:pt x="163" y="28"/>
                  </a:lnTo>
                  <a:lnTo>
                    <a:pt x="201" y="13"/>
                  </a:lnTo>
                  <a:lnTo>
                    <a:pt x="240" y="3"/>
                  </a:lnTo>
                  <a:lnTo>
                    <a:pt x="282"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48" name="Google Shape;11148;p24"/>
            <p:cNvSpPr/>
            <p:nvPr/>
          </p:nvSpPr>
          <p:spPr>
            <a:xfrm>
              <a:off x="6605" y="1698"/>
              <a:ext cx="18" cy="18"/>
            </a:xfrm>
            <a:custGeom>
              <a:rect b="b" l="l" r="r" t="t"/>
              <a:pathLst>
                <a:path extrusionOk="0" h="198" w="197">
                  <a:moveTo>
                    <a:pt x="98" y="0"/>
                  </a:moveTo>
                  <a:lnTo>
                    <a:pt x="121" y="2"/>
                  </a:lnTo>
                  <a:lnTo>
                    <a:pt x="142" y="9"/>
                  </a:lnTo>
                  <a:lnTo>
                    <a:pt x="161" y="22"/>
                  </a:lnTo>
                  <a:lnTo>
                    <a:pt x="175" y="37"/>
                  </a:lnTo>
                  <a:lnTo>
                    <a:pt x="187" y="55"/>
                  </a:lnTo>
                  <a:lnTo>
                    <a:pt x="194" y="76"/>
                  </a:lnTo>
                  <a:lnTo>
                    <a:pt x="197" y="98"/>
                  </a:lnTo>
                  <a:lnTo>
                    <a:pt x="194" y="121"/>
                  </a:lnTo>
                  <a:lnTo>
                    <a:pt x="187" y="142"/>
                  </a:lnTo>
                  <a:lnTo>
                    <a:pt x="175" y="160"/>
                  </a:lnTo>
                  <a:lnTo>
                    <a:pt x="161" y="176"/>
                  </a:lnTo>
                  <a:lnTo>
                    <a:pt x="142" y="188"/>
                  </a:lnTo>
                  <a:lnTo>
                    <a:pt x="121" y="195"/>
                  </a:lnTo>
                  <a:lnTo>
                    <a:pt x="98" y="198"/>
                  </a:lnTo>
                  <a:lnTo>
                    <a:pt x="76" y="195"/>
                  </a:lnTo>
                  <a:lnTo>
                    <a:pt x="56" y="188"/>
                  </a:lnTo>
                  <a:lnTo>
                    <a:pt x="37" y="176"/>
                  </a:lnTo>
                  <a:lnTo>
                    <a:pt x="22" y="160"/>
                  </a:lnTo>
                  <a:lnTo>
                    <a:pt x="10" y="142"/>
                  </a:lnTo>
                  <a:lnTo>
                    <a:pt x="3" y="121"/>
                  </a:lnTo>
                  <a:lnTo>
                    <a:pt x="0" y="98"/>
                  </a:lnTo>
                  <a:lnTo>
                    <a:pt x="3" y="76"/>
                  </a:lnTo>
                  <a:lnTo>
                    <a:pt x="10" y="55"/>
                  </a:lnTo>
                  <a:lnTo>
                    <a:pt x="22" y="37"/>
                  </a:lnTo>
                  <a:lnTo>
                    <a:pt x="37" y="22"/>
                  </a:lnTo>
                  <a:lnTo>
                    <a:pt x="56" y="9"/>
                  </a:lnTo>
                  <a:lnTo>
                    <a:pt x="76" y="2"/>
                  </a:lnTo>
                  <a:lnTo>
                    <a:pt x="98"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149" name="Google Shape;11149;p24"/>
          <p:cNvSpPr/>
          <p:nvPr/>
        </p:nvSpPr>
        <p:spPr>
          <a:xfrm>
            <a:off x="20032626" y="5788389"/>
            <a:ext cx="590653" cy="507754"/>
          </a:xfrm>
          <a:custGeom>
            <a:rect b="b" l="l" r="r" t="t"/>
            <a:pathLst>
              <a:path extrusionOk="0" h="5292" w="6156">
                <a:moveTo>
                  <a:pt x="989" y="346"/>
                </a:moveTo>
                <a:lnTo>
                  <a:pt x="901" y="352"/>
                </a:lnTo>
                <a:lnTo>
                  <a:pt x="817" y="369"/>
                </a:lnTo>
                <a:lnTo>
                  <a:pt x="739" y="397"/>
                </a:lnTo>
                <a:lnTo>
                  <a:pt x="664" y="434"/>
                </a:lnTo>
                <a:lnTo>
                  <a:pt x="595" y="481"/>
                </a:lnTo>
                <a:lnTo>
                  <a:pt x="534" y="535"/>
                </a:lnTo>
                <a:lnTo>
                  <a:pt x="479" y="597"/>
                </a:lnTo>
                <a:lnTo>
                  <a:pt x="433" y="666"/>
                </a:lnTo>
                <a:lnTo>
                  <a:pt x="395" y="740"/>
                </a:lnTo>
                <a:lnTo>
                  <a:pt x="367" y="819"/>
                </a:lnTo>
                <a:lnTo>
                  <a:pt x="351" y="903"/>
                </a:lnTo>
                <a:lnTo>
                  <a:pt x="345" y="991"/>
                </a:lnTo>
                <a:lnTo>
                  <a:pt x="345" y="4302"/>
                </a:lnTo>
                <a:lnTo>
                  <a:pt x="351" y="4388"/>
                </a:lnTo>
                <a:lnTo>
                  <a:pt x="369" y="4472"/>
                </a:lnTo>
                <a:lnTo>
                  <a:pt x="395" y="4552"/>
                </a:lnTo>
                <a:lnTo>
                  <a:pt x="433" y="4627"/>
                </a:lnTo>
                <a:lnTo>
                  <a:pt x="479" y="4694"/>
                </a:lnTo>
                <a:lnTo>
                  <a:pt x="534" y="4756"/>
                </a:lnTo>
                <a:lnTo>
                  <a:pt x="597" y="4812"/>
                </a:lnTo>
                <a:lnTo>
                  <a:pt x="664" y="4857"/>
                </a:lnTo>
                <a:lnTo>
                  <a:pt x="739" y="4894"/>
                </a:lnTo>
                <a:lnTo>
                  <a:pt x="819" y="4922"/>
                </a:lnTo>
                <a:lnTo>
                  <a:pt x="901" y="4939"/>
                </a:lnTo>
                <a:lnTo>
                  <a:pt x="989" y="4945"/>
                </a:lnTo>
                <a:lnTo>
                  <a:pt x="5167" y="4945"/>
                </a:lnTo>
                <a:lnTo>
                  <a:pt x="5253" y="4939"/>
                </a:lnTo>
                <a:lnTo>
                  <a:pt x="5337" y="4922"/>
                </a:lnTo>
                <a:lnTo>
                  <a:pt x="5417" y="4894"/>
                </a:lnTo>
                <a:lnTo>
                  <a:pt x="5492" y="4857"/>
                </a:lnTo>
                <a:lnTo>
                  <a:pt x="5559" y="4810"/>
                </a:lnTo>
                <a:lnTo>
                  <a:pt x="5622" y="4756"/>
                </a:lnTo>
                <a:lnTo>
                  <a:pt x="5677" y="4694"/>
                </a:lnTo>
                <a:lnTo>
                  <a:pt x="5721" y="4625"/>
                </a:lnTo>
                <a:lnTo>
                  <a:pt x="5759" y="4552"/>
                </a:lnTo>
                <a:lnTo>
                  <a:pt x="5787" y="4472"/>
                </a:lnTo>
                <a:lnTo>
                  <a:pt x="5803" y="4388"/>
                </a:lnTo>
                <a:lnTo>
                  <a:pt x="5811" y="4302"/>
                </a:lnTo>
                <a:lnTo>
                  <a:pt x="5811" y="1807"/>
                </a:lnTo>
                <a:lnTo>
                  <a:pt x="5803" y="1720"/>
                </a:lnTo>
                <a:lnTo>
                  <a:pt x="5787" y="1635"/>
                </a:lnTo>
                <a:lnTo>
                  <a:pt x="5759" y="1557"/>
                </a:lnTo>
                <a:lnTo>
                  <a:pt x="5721" y="1482"/>
                </a:lnTo>
                <a:lnTo>
                  <a:pt x="5675" y="1413"/>
                </a:lnTo>
                <a:lnTo>
                  <a:pt x="5621" y="1351"/>
                </a:lnTo>
                <a:lnTo>
                  <a:pt x="5559" y="1297"/>
                </a:lnTo>
                <a:lnTo>
                  <a:pt x="5490" y="1251"/>
                </a:lnTo>
                <a:lnTo>
                  <a:pt x="5417" y="1213"/>
                </a:lnTo>
                <a:lnTo>
                  <a:pt x="5337" y="1187"/>
                </a:lnTo>
                <a:lnTo>
                  <a:pt x="5253" y="1168"/>
                </a:lnTo>
                <a:lnTo>
                  <a:pt x="5167" y="1163"/>
                </a:lnTo>
                <a:lnTo>
                  <a:pt x="3709" y="1163"/>
                </a:lnTo>
                <a:lnTo>
                  <a:pt x="3606" y="1157"/>
                </a:lnTo>
                <a:lnTo>
                  <a:pt x="3505" y="1142"/>
                </a:lnTo>
                <a:lnTo>
                  <a:pt x="3410" y="1116"/>
                </a:lnTo>
                <a:lnTo>
                  <a:pt x="3317" y="1082"/>
                </a:lnTo>
                <a:lnTo>
                  <a:pt x="3229" y="1039"/>
                </a:lnTo>
                <a:lnTo>
                  <a:pt x="3147" y="987"/>
                </a:lnTo>
                <a:lnTo>
                  <a:pt x="3071" y="929"/>
                </a:lnTo>
                <a:lnTo>
                  <a:pt x="3000" y="862"/>
                </a:lnTo>
                <a:lnTo>
                  <a:pt x="2936" y="789"/>
                </a:lnTo>
                <a:lnTo>
                  <a:pt x="2878" y="711"/>
                </a:lnTo>
                <a:lnTo>
                  <a:pt x="2830" y="626"/>
                </a:lnTo>
                <a:lnTo>
                  <a:pt x="2789" y="537"/>
                </a:lnTo>
                <a:lnTo>
                  <a:pt x="2757" y="443"/>
                </a:lnTo>
                <a:lnTo>
                  <a:pt x="2735" y="346"/>
                </a:lnTo>
                <a:lnTo>
                  <a:pt x="989" y="346"/>
                </a:lnTo>
                <a:close/>
                <a:moveTo>
                  <a:pt x="989" y="0"/>
                </a:moveTo>
                <a:lnTo>
                  <a:pt x="2891" y="0"/>
                </a:lnTo>
                <a:lnTo>
                  <a:pt x="2932" y="4"/>
                </a:lnTo>
                <a:lnTo>
                  <a:pt x="2968" y="17"/>
                </a:lnTo>
                <a:lnTo>
                  <a:pt x="3000" y="38"/>
                </a:lnTo>
                <a:lnTo>
                  <a:pt x="3028" y="64"/>
                </a:lnTo>
                <a:lnTo>
                  <a:pt x="3048" y="96"/>
                </a:lnTo>
                <a:lnTo>
                  <a:pt x="3061" y="133"/>
                </a:lnTo>
                <a:lnTo>
                  <a:pt x="3065" y="172"/>
                </a:lnTo>
                <a:lnTo>
                  <a:pt x="3071" y="260"/>
                </a:lnTo>
                <a:lnTo>
                  <a:pt x="3087" y="344"/>
                </a:lnTo>
                <a:lnTo>
                  <a:pt x="3115" y="423"/>
                </a:lnTo>
                <a:lnTo>
                  <a:pt x="3153" y="498"/>
                </a:lnTo>
                <a:lnTo>
                  <a:pt x="3199" y="567"/>
                </a:lnTo>
                <a:lnTo>
                  <a:pt x="3253" y="628"/>
                </a:lnTo>
                <a:lnTo>
                  <a:pt x="3315" y="682"/>
                </a:lnTo>
                <a:lnTo>
                  <a:pt x="3384" y="729"/>
                </a:lnTo>
                <a:lnTo>
                  <a:pt x="3459" y="767"/>
                </a:lnTo>
                <a:lnTo>
                  <a:pt x="3537" y="795"/>
                </a:lnTo>
                <a:lnTo>
                  <a:pt x="3621" y="811"/>
                </a:lnTo>
                <a:lnTo>
                  <a:pt x="3709" y="817"/>
                </a:lnTo>
                <a:lnTo>
                  <a:pt x="5167" y="817"/>
                </a:lnTo>
                <a:lnTo>
                  <a:pt x="5274" y="823"/>
                </a:lnTo>
                <a:lnTo>
                  <a:pt x="5378" y="839"/>
                </a:lnTo>
                <a:lnTo>
                  <a:pt x="5479" y="867"/>
                </a:lnTo>
                <a:lnTo>
                  <a:pt x="5574" y="905"/>
                </a:lnTo>
                <a:lnTo>
                  <a:pt x="5665" y="952"/>
                </a:lnTo>
                <a:lnTo>
                  <a:pt x="5749" y="1008"/>
                </a:lnTo>
                <a:lnTo>
                  <a:pt x="5828" y="1073"/>
                </a:lnTo>
                <a:lnTo>
                  <a:pt x="5900" y="1144"/>
                </a:lnTo>
                <a:lnTo>
                  <a:pt x="5964" y="1223"/>
                </a:lnTo>
                <a:lnTo>
                  <a:pt x="6020" y="1307"/>
                </a:lnTo>
                <a:lnTo>
                  <a:pt x="6066" y="1398"/>
                </a:lnTo>
                <a:lnTo>
                  <a:pt x="6106" y="1493"/>
                </a:lnTo>
                <a:lnTo>
                  <a:pt x="6132" y="1594"/>
                </a:lnTo>
                <a:lnTo>
                  <a:pt x="6150" y="1699"/>
                </a:lnTo>
                <a:lnTo>
                  <a:pt x="6156" y="1805"/>
                </a:lnTo>
                <a:lnTo>
                  <a:pt x="6156" y="4302"/>
                </a:lnTo>
                <a:lnTo>
                  <a:pt x="6150" y="4410"/>
                </a:lnTo>
                <a:lnTo>
                  <a:pt x="6132" y="4515"/>
                </a:lnTo>
                <a:lnTo>
                  <a:pt x="6106" y="4616"/>
                </a:lnTo>
                <a:lnTo>
                  <a:pt x="6066" y="4711"/>
                </a:lnTo>
                <a:lnTo>
                  <a:pt x="6020" y="4801"/>
                </a:lnTo>
                <a:lnTo>
                  <a:pt x="5964" y="4887"/>
                </a:lnTo>
                <a:lnTo>
                  <a:pt x="5900" y="4965"/>
                </a:lnTo>
                <a:lnTo>
                  <a:pt x="5828" y="5038"/>
                </a:lnTo>
                <a:lnTo>
                  <a:pt x="5749" y="5102"/>
                </a:lnTo>
                <a:lnTo>
                  <a:pt x="5665" y="5158"/>
                </a:lnTo>
                <a:lnTo>
                  <a:pt x="5574" y="5204"/>
                </a:lnTo>
                <a:lnTo>
                  <a:pt x="5479" y="5242"/>
                </a:lnTo>
                <a:lnTo>
                  <a:pt x="5378" y="5270"/>
                </a:lnTo>
                <a:lnTo>
                  <a:pt x="5274" y="5287"/>
                </a:lnTo>
                <a:lnTo>
                  <a:pt x="5167" y="5292"/>
                </a:lnTo>
                <a:lnTo>
                  <a:pt x="989" y="5292"/>
                </a:lnTo>
                <a:lnTo>
                  <a:pt x="880" y="5287"/>
                </a:lnTo>
                <a:lnTo>
                  <a:pt x="778" y="5270"/>
                </a:lnTo>
                <a:lnTo>
                  <a:pt x="677" y="5242"/>
                </a:lnTo>
                <a:lnTo>
                  <a:pt x="580" y="5204"/>
                </a:lnTo>
                <a:lnTo>
                  <a:pt x="491" y="5158"/>
                </a:lnTo>
                <a:lnTo>
                  <a:pt x="405" y="5102"/>
                </a:lnTo>
                <a:lnTo>
                  <a:pt x="326" y="5038"/>
                </a:lnTo>
                <a:lnTo>
                  <a:pt x="256" y="4965"/>
                </a:lnTo>
                <a:lnTo>
                  <a:pt x="190" y="4887"/>
                </a:lnTo>
                <a:lnTo>
                  <a:pt x="136" y="4801"/>
                </a:lnTo>
                <a:lnTo>
                  <a:pt x="88" y="4711"/>
                </a:lnTo>
                <a:lnTo>
                  <a:pt x="50" y="4616"/>
                </a:lnTo>
                <a:lnTo>
                  <a:pt x="22" y="4515"/>
                </a:lnTo>
                <a:lnTo>
                  <a:pt x="6" y="4410"/>
                </a:lnTo>
                <a:lnTo>
                  <a:pt x="0" y="4302"/>
                </a:lnTo>
                <a:lnTo>
                  <a:pt x="0" y="991"/>
                </a:lnTo>
                <a:lnTo>
                  <a:pt x="6" y="882"/>
                </a:lnTo>
                <a:lnTo>
                  <a:pt x="22" y="778"/>
                </a:lnTo>
                <a:lnTo>
                  <a:pt x="50" y="677"/>
                </a:lnTo>
                <a:lnTo>
                  <a:pt x="88" y="582"/>
                </a:lnTo>
                <a:lnTo>
                  <a:pt x="136" y="490"/>
                </a:lnTo>
                <a:lnTo>
                  <a:pt x="190" y="406"/>
                </a:lnTo>
                <a:lnTo>
                  <a:pt x="256" y="327"/>
                </a:lnTo>
                <a:lnTo>
                  <a:pt x="326" y="255"/>
                </a:lnTo>
                <a:lnTo>
                  <a:pt x="405" y="191"/>
                </a:lnTo>
                <a:lnTo>
                  <a:pt x="491" y="135"/>
                </a:lnTo>
                <a:lnTo>
                  <a:pt x="580" y="88"/>
                </a:lnTo>
                <a:lnTo>
                  <a:pt x="677" y="51"/>
                </a:lnTo>
                <a:lnTo>
                  <a:pt x="778" y="23"/>
                </a:lnTo>
                <a:lnTo>
                  <a:pt x="880" y="6"/>
                </a:lnTo>
                <a:lnTo>
                  <a:pt x="98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nvGrpSpPr>
          <p:cNvPr id="11150" name="Google Shape;11150;p24"/>
          <p:cNvGrpSpPr/>
          <p:nvPr/>
        </p:nvGrpSpPr>
        <p:grpSpPr>
          <a:xfrm>
            <a:off x="16182046" y="5736764"/>
            <a:ext cx="611464" cy="610998"/>
            <a:chOff x="969" y="2889"/>
            <a:chExt cx="785" cy="784"/>
          </a:xfrm>
        </p:grpSpPr>
        <p:sp>
          <p:nvSpPr>
            <p:cNvPr id="11151" name="Google Shape;11151;p24"/>
            <p:cNvSpPr/>
            <p:nvPr/>
          </p:nvSpPr>
          <p:spPr>
            <a:xfrm>
              <a:off x="969" y="2889"/>
              <a:ext cx="785" cy="784"/>
            </a:xfrm>
            <a:custGeom>
              <a:rect b="b" l="l" r="r" t="t"/>
              <a:pathLst>
                <a:path extrusionOk="0" h="3920" w="3923">
                  <a:moveTo>
                    <a:pt x="2024" y="2846"/>
                  </a:moveTo>
                  <a:lnTo>
                    <a:pt x="2024" y="3794"/>
                  </a:lnTo>
                  <a:lnTo>
                    <a:pt x="2341" y="3794"/>
                  </a:lnTo>
                  <a:lnTo>
                    <a:pt x="2341" y="2846"/>
                  </a:lnTo>
                  <a:lnTo>
                    <a:pt x="2024" y="2846"/>
                  </a:lnTo>
                  <a:close/>
                  <a:moveTo>
                    <a:pt x="1581" y="2846"/>
                  </a:moveTo>
                  <a:lnTo>
                    <a:pt x="1581" y="3794"/>
                  </a:lnTo>
                  <a:lnTo>
                    <a:pt x="1898" y="3794"/>
                  </a:lnTo>
                  <a:lnTo>
                    <a:pt x="1898" y="2846"/>
                  </a:lnTo>
                  <a:lnTo>
                    <a:pt x="1581" y="2846"/>
                  </a:lnTo>
                  <a:close/>
                  <a:moveTo>
                    <a:pt x="2784" y="1392"/>
                  </a:moveTo>
                  <a:lnTo>
                    <a:pt x="2784" y="3794"/>
                  </a:lnTo>
                  <a:lnTo>
                    <a:pt x="3669" y="3794"/>
                  </a:lnTo>
                  <a:lnTo>
                    <a:pt x="3669" y="1392"/>
                  </a:lnTo>
                  <a:lnTo>
                    <a:pt x="2784" y="1392"/>
                  </a:lnTo>
                  <a:close/>
                  <a:moveTo>
                    <a:pt x="253" y="1392"/>
                  </a:moveTo>
                  <a:lnTo>
                    <a:pt x="253" y="3794"/>
                  </a:lnTo>
                  <a:lnTo>
                    <a:pt x="1139" y="3794"/>
                  </a:lnTo>
                  <a:lnTo>
                    <a:pt x="1139" y="1392"/>
                  </a:lnTo>
                  <a:lnTo>
                    <a:pt x="253" y="1392"/>
                  </a:lnTo>
                  <a:close/>
                  <a:moveTo>
                    <a:pt x="1266" y="127"/>
                  </a:moveTo>
                  <a:lnTo>
                    <a:pt x="1266" y="3794"/>
                  </a:lnTo>
                  <a:lnTo>
                    <a:pt x="1455" y="3794"/>
                  </a:lnTo>
                  <a:lnTo>
                    <a:pt x="1455" y="2846"/>
                  </a:lnTo>
                  <a:lnTo>
                    <a:pt x="1392" y="2846"/>
                  </a:lnTo>
                  <a:lnTo>
                    <a:pt x="1392" y="2719"/>
                  </a:lnTo>
                  <a:lnTo>
                    <a:pt x="2530" y="2719"/>
                  </a:lnTo>
                  <a:lnTo>
                    <a:pt x="2530" y="2846"/>
                  </a:lnTo>
                  <a:lnTo>
                    <a:pt x="2468" y="2846"/>
                  </a:lnTo>
                  <a:lnTo>
                    <a:pt x="2468" y="3794"/>
                  </a:lnTo>
                  <a:lnTo>
                    <a:pt x="2657" y="3794"/>
                  </a:lnTo>
                  <a:lnTo>
                    <a:pt x="2657" y="127"/>
                  </a:lnTo>
                  <a:lnTo>
                    <a:pt x="1266" y="127"/>
                  </a:lnTo>
                  <a:close/>
                  <a:moveTo>
                    <a:pt x="1139" y="0"/>
                  </a:moveTo>
                  <a:lnTo>
                    <a:pt x="2784" y="0"/>
                  </a:lnTo>
                  <a:lnTo>
                    <a:pt x="2784" y="1265"/>
                  </a:lnTo>
                  <a:lnTo>
                    <a:pt x="3796" y="1265"/>
                  </a:lnTo>
                  <a:lnTo>
                    <a:pt x="3796" y="3794"/>
                  </a:lnTo>
                  <a:lnTo>
                    <a:pt x="3923" y="3794"/>
                  </a:lnTo>
                  <a:lnTo>
                    <a:pt x="3923" y="3920"/>
                  </a:lnTo>
                  <a:lnTo>
                    <a:pt x="0" y="3920"/>
                  </a:lnTo>
                  <a:lnTo>
                    <a:pt x="0" y="3794"/>
                  </a:lnTo>
                  <a:lnTo>
                    <a:pt x="127" y="3794"/>
                  </a:lnTo>
                  <a:lnTo>
                    <a:pt x="127" y="1265"/>
                  </a:lnTo>
                  <a:lnTo>
                    <a:pt x="1139" y="1265"/>
                  </a:lnTo>
                  <a:lnTo>
                    <a:pt x="1139"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2" name="Google Shape;11152;p24"/>
            <p:cNvSpPr/>
            <p:nvPr/>
          </p:nvSpPr>
          <p:spPr>
            <a:xfrm>
              <a:off x="1247" y="2939"/>
              <a:ext cx="228" cy="228"/>
            </a:xfrm>
            <a:custGeom>
              <a:rect b="b" l="l" r="r" t="t"/>
              <a:pathLst>
                <a:path extrusionOk="0" h="1138" w="1138">
                  <a:moveTo>
                    <a:pt x="506" y="125"/>
                  </a:moveTo>
                  <a:lnTo>
                    <a:pt x="506" y="505"/>
                  </a:lnTo>
                  <a:lnTo>
                    <a:pt x="126" y="505"/>
                  </a:lnTo>
                  <a:lnTo>
                    <a:pt x="126" y="631"/>
                  </a:lnTo>
                  <a:lnTo>
                    <a:pt x="506" y="631"/>
                  </a:lnTo>
                  <a:lnTo>
                    <a:pt x="506" y="1011"/>
                  </a:lnTo>
                  <a:lnTo>
                    <a:pt x="632" y="1011"/>
                  </a:lnTo>
                  <a:lnTo>
                    <a:pt x="632" y="631"/>
                  </a:lnTo>
                  <a:lnTo>
                    <a:pt x="1012" y="631"/>
                  </a:lnTo>
                  <a:lnTo>
                    <a:pt x="1012" y="505"/>
                  </a:lnTo>
                  <a:lnTo>
                    <a:pt x="632" y="505"/>
                  </a:lnTo>
                  <a:lnTo>
                    <a:pt x="632" y="125"/>
                  </a:lnTo>
                  <a:lnTo>
                    <a:pt x="506" y="125"/>
                  </a:lnTo>
                  <a:close/>
                  <a:moveTo>
                    <a:pt x="380" y="0"/>
                  </a:moveTo>
                  <a:lnTo>
                    <a:pt x="759" y="0"/>
                  </a:lnTo>
                  <a:lnTo>
                    <a:pt x="759" y="379"/>
                  </a:lnTo>
                  <a:lnTo>
                    <a:pt x="1138" y="379"/>
                  </a:lnTo>
                  <a:lnTo>
                    <a:pt x="1138" y="758"/>
                  </a:lnTo>
                  <a:lnTo>
                    <a:pt x="759" y="758"/>
                  </a:lnTo>
                  <a:lnTo>
                    <a:pt x="759" y="1138"/>
                  </a:lnTo>
                  <a:lnTo>
                    <a:pt x="380" y="1138"/>
                  </a:lnTo>
                  <a:lnTo>
                    <a:pt x="380" y="758"/>
                  </a:lnTo>
                  <a:lnTo>
                    <a:pt x="0" y="758"/>
                  </a:lnTo>
                  <a:lnTo>
                    <a:pt x="0" y="379"/>
                  </a:lnTo>
                  <a:lnTo>
                    <a:pt x="380" y="379"/>
                  </a:lnTo>
                  <a:lnTo>
                    <a:pt x="38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3" name="Google Shape;11153;p24"/>
            <p:cNvSpPr/>
            <p:nvPr/>
          </p:nvSpPr>
          <p:spPr>
            <a:xfrm>
              <a:off x="1247" y="3192"/>
              <a:ext cx="101" cy="76"/>
            </a:xfrm>
            <a:custGeom>
              <a:rect b="b" l="l" r="r" t="t"/>
              <a:pathLst>
                <a:path extrusionOk="0" h="381" w="506">
                  <a:moveTo>
                    <a:pt x="126" y="127"/>
                  </a:moveTo>
                  <a:lnTo>
                    <a:pt x="126" y="254"/>
                  </a:lnTo>
                  <a:lnTo>
                    <a:pt x="380" y="254"/>
                  </a:lnTo>
                  <a:lnTo>
                    <a:pt x="380" y="127"/>
                  </a:lnTo>
                  <a:lnTo>
                    <a:pt x="126" y="127"/>
                  </a:lnTo>
                  <a:close/>
                  <a:moveTo>
                    <a:pt x="0" y="0"/>
                  </a:moveTo>
                  <a:lnTo>
                    <a:pt x="506" y="0"/>
                  </a:lnTo>
                  <a:lnTo>
                    <a:pt x="506" y="381"/>
                  </a:lnTo>
                  <a:lnTo>
                    <a:pt x="0" y="38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4" name="Google Shape;11154;p24"/>
            <p:cNvSpPr/>
            <p:nvPr/>
          </p:nvSpPr>
          <p:spPr>
            <a:xfrm>
              <a:off x="1374" y="3192"/>
              <a:ext cx="101" cy="76"/>
            </a:xfrm>
            <a:custGeom>
              <a:rect b="b" l="l" r="r" t="t"/>
              <a:pathLst>
                <a:path extrusionOk="0" h="381" w="506">
                  <a:moveTo>
                    <a:pt x="127" y="127"/>
                  </a:moveTo>
                  <a:lnTo>
                    <a:pt x="127" y="254"/>
                  </a:lnTo>
                  <a:lnTo>
                    <a:pt x="380" y="254"/>
                  </a:lnTo>
                  <a:lnTo>
                    <a:pt x="380" y="127"/>
                  </a:lnTo>
                  <a:lnTo>
                    <a:pt x="127" y="127"/>
                  </a:lnTo>
                  <a:close/>
                  <a:moveTo>
                    <a:pt x="0" y="0"/>
                  </a:moveTo>
                  <a:lnTo>
                    <a:pt x="506" y="0"/>
                  </a:lnTo>
                  <a:lnTo>
                    <a:pt x="506" y="381"/>
                  </a:lnTo>
                  <a:lnTo>
                    <a:pt x="0" y="38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5" name="Google Shape;11155;p24"/>
            <p:cNvSpPr/>
            <p:nvPr/>
          </p:nvSpPr>
          <p:spPr>
            <a:xfrm>
              <a:off x="1247" y="3293"/>
              <a:ext cx="101" cy="76"/>
            </a:xfrm>
            <a:custGeom>
              <a:rect b="b" l="l" r="r" t="t"/>
              <a:pathLst>
                <a:path extrusionOk="0" h="380" w="506">
                  <a:moveTo>
                    <a:pt x="126" y="127"/>
                  </a:moveTo>
                  <a:lnTo>
                    <a:pt x="126" y="254"/>
                  </a:lnTo>
                  <a:lnTo>
                    <a:pt x="380" y="254"/>
                  </a:lnTo>
                  <a:lnTo>
                    <a:pt x="380" y="127"/>
                  </a:lnTo>
                  <a:lnTo>
                    <a:pt x="126" y="127"/>
                  </a:lnTo>
                  <a:close/>
                  <a:moveTo>
                    <a:pt x="0" y="0"/>
                  </a:moveTo>
                  <a:lnTo>
                    <a:pt x="506" y="0"/>
                  </a:lnTo>
                  <a:lnTo>
                    <a:pt x="506"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6" name="Google Shape;11156;p24"/>
            <p:cNvSpPr/>
            <p:nvPr/>
          </p:nvSpPr>
          <p:spPr>
            <a:xfrm>
              <a:off x="1374" y="3293"/>
              <a:ext cx="101" cy="76"/>
            </a:xfrm>
            <a:custGeom>
              <a:rect b="b" l="l" r="r" t="t"/>
              <a:pathLst>
                <a:path extrusionOk="0" h="380" w="506">
                  <a:moveTo>
                    <a:pt x="127" y="127"/>
                  </a:moveTo>
                  <a:lnTo>
                    <a:pt x="127" y="254"/>
                  </a:lnTo>
                  <a:lnTo>
                    <a:pt x="380" y="254"/>
                  </a:lnTo>
                  <a:lnTo>
                    <a:pt x="380" y="127"/>
                  </a:lnTo>
                  <a:lnTo>
                    <a:pt x="127" y="127"/>
                  </a:lnTo>
                  <a:close/>
                  <a:moveTo>
                    <a:pt x="0" y="0"/>
                  </a:moveTo>
                  <a:lnTo>
                    <a:pt x="506" y="0"/>
                  </a:lnTo>
                  <a:lnTo>
                    <a:pt x="506"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7" name="Google Shape;11157;p24"/>
            <p:cNvSpPr/>
            <p:nvPr/>
          </p:nvSpPr>
          <p:spPr>
            <a:xfrm>
              <a:off x="1564" y="3192"/>
              <a:ext cx="101" cy="76"/>
            </a:xfrm>
            <a:custGeom>
              <a:rect b="b" l="l" r="r" t="t"/>
              <a:pathLst>
                <a:path extrusionOk="0" h="381" w="506">
                  <a:moveTo>
                    <a:pt x="126" y="127"/>
                  </a:moveTo>
                  <a:lnTo>
                    <a:pt x="126" y="254"/>
                  </a:lnTo>
                  <a:lnTo>
                    <a:pt x="379" y="254"/>
                  </a:lnTo>
                  <a:lnTo>
                    <a:pt x="379" y="127"/>
                  </a:lnTo>
                  <a:lnTo>
                    <a:pt x="126" y="127"/>
                  </a:lnTo>
                  <a:close/>
                  <a:moveTo>
                    <a:pt x="0" y="0"/>
                  </a:moveTo>
                  <a:lnTo>
                    <a:pt x="506" y="0"/>
                  </a:lnTo>
                  <a:lnTo>
                    <a:pt x="506" y="381"/>
                  </a:lnTo>
                  <a:lnTo>
                    <a:pt x="0" y="38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8" name="Google Shape;11158;p24"/>
            <p:cNvSpPr/>
            <p:nvPr/>
          </p:nvSpPr>
          <p:spPr>
            <a:xfrm>
              <a:off x="1564" y="3293"/>
              <a:ext cx="101" cy="76"/>
            </a:xfrm>
            <a:custGeom>
              <a:rect b="b" l="l" r="r" t="t"/>
              <a:pathLst>
                <a:path extrusionOk="0" h="380" w="506">
                  <a:moveTo>
                    <a:pt x="126" y="127"/>
                  </a:moveTo>
                  <a:lnTo>
                    <a:pt x="126" y="254"/>
                  </a:lnTo>
                  <a:lnTo>
                    <a:pt x="379" y="254"/>
                  </a:lnTo>
                  <a:lnTo>
                    <a:pt x="379" y="127"/>
                  </a:lnTo>
                  <a:lnTo>
                    <a:pt x="126" y="127"/>
                  </a:lnTo>
                  <a:close/>
                  <a:moveTo>
                    <a:pt x="0" y="0"/>
                  </a:moveTo>
                  <a:lnTo>
                    <a:pt x="506" y="0"/>
                  </a:lnTo>
                  <a:lnTo>
                    <a:pt x="506"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59" name="Google Shape;11159;p24"/>
            <p:cNvSpPr/>
            <p:nvPr/>
          </p:nvSpPr>
          <p:spPr>
            <a:xfrm>
              <a:off x="1564" y="3394"/>
              <a:ext cx="101" cy="76"/>
            </a:xfrm>
            <a:custGeom>
              <a:rect b="b" l="l" r="r" t="t"/>
              <a:pathLst>
                <a:path extrusionOk="0" h="380" w="506">
                  <a:moveTo>
                    <a:pt x="126" y="126"/>
                  </a:moveTo>
                  <a:lnTo>
                    <a:pt x="126" y="253"/>
                  </a:lnTo>
                  <a:lnTo>
                    <a:pt x="379" y="253"/>
                  </a:lnTo>
                  <a:lnTo>
                    <a:pt x="379" y="126"/>
                  </a:lnTo>
                  <a:lnTo>
                    <a:pt x="126" y="126"/>
                  </a:lnTo>
                  <a:close/>
                  <a:moveTo>
                    <a:pt x="0" y="0"/>
                  </a:moveTo>
                  <a:lnTo>
                    <a:pt x="506" y="0"/>
                  </a:lnTo>
                  <a:lnTo>
                    <a:pt x="506"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60" name="Google Shape;11160;p24"/>
            <p:cNvSpPr/>
            <p:nvPr/>
          </p:nvSpPr>
          <p:spPr>
            <a:xfrm>
              <a:off x="1564" y="3496"/>
              <a:ext cx="101" cy="76"/>
            </a:xfrm>
            <a:custGeom>
              <a:rect b="b" l="l" r="r" t="t"/>
              <a:pathLst>
                <a:path extrusionOk="0" h="379" w="506">
                  <a:moveTo>
                    <a:pt x="126" y="125"/>
                  </a:moveTo>
                  <a:lnTo>
                    <a:pt x="126" y="252"/>
                  </a:lnTo>
                  <a:lnTo>
                    <a:pt x="379" y="252"/>
                  </a:lnTo>
                  <a:lnTo>
                    <a:pt x="379" y="125"/>
                  </a:lnTo>
                  <a:lnTo>
                    <a:pt x="126" y="125"/>
                  </a:lnTo>
                  <a:close/>
                  <a:moveTo>
                    <a:pt x="0" y="0"/>
                  </a:moveTo>
                  <a:lnTo>
                    <a:pt x="506" y="0"/>
                  </a:lnTo>
                  <a:lnTo>
                    <a:pt x="506" y="379"/>
                  </a:lnTo>
                  <a:lnTo>
                    <a:pt x="0" y="379"/>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61" name="Google Shape;11161;p24"/>
            <p:cNvSpPr/>
            <p:nvPr/>
          </p:nvSpPr>
          <p:spPr>
            <a:xfrm>
              <a:off x="1057" y="3192"/>
              <a:ext cx="101" cy="76"/>
            </a:xfrm>
            <a:custGeom>
              <a:rect b="b" l="l" r="r" t="t"/>
              <a:pathLst>
                <a:path extrusionOk="0" h="381" w="507">
                  <a:moveTo>
                    <a:pt x="127" y="127"/>
                  </a:moveTo>
                  <a:lnTo>
                    <a:pt x="127" y="254"/>
                  </a:lnTo>
                  <a:lnTo>
                    <a:pt x="381" y="254"/>
                  </a:lnTo>
                  <a:lnTo>
                    <a:pt x="381" y="127"/>
                  </a:lnTo>
                  <a:lnTo>
                    <a:pt x="127" y="127"/>
                  </a:lnTo>
                  <a:close/>
                  <a:moveTo>
                    <a:pt x="0" y="0"/>
                  </a:moveTo>
                  <a:lnTo>
                    <a:pt x="507" y="0"/>
                  </a:lnTo>
                  <a:lnTo>
                    <a:pt x="507" y="381"/>
                  </a:lnTo>
                  <a:lnTo>
                    <a:pt x="0" y="381"/>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62" name="Google Shape;11162;p24"/>
            <p:cNvSpPr/>
            <p:nvPr/>
          </p:nvSpPr>
          <p:spPr>
            <a:xfrm>
              <a:off x="1057" y="3293"/>
              <a:ext cx="101" cy="76"/>
            </a:xfrm>
            <a:custGeom>
              <a:rect b="b" l="l" r="r" t="t"/>
              <a:pathLst>
                <a:path extrusionOk="0" h="380" w="507">
                  <a:moveTo>
                    <a:pt x="127" y="127"/>
                  </a:moveTo>
                  <a:lnTo>
                    <a:pt x="127" y="254"/>
                  </a:lnTo>
                  <a:lnTo>
                    <a:pt x="381" y="254"/>
                  </a:lnTo>
                  <a:lnTo>
                    <a:pt x="381" y="127"/>
                  </a:lnTo>
                  <a:lnTo>
                    <a:pt x="127" y="127"/>
                  </a:lnTo>
                  <a:close/>
                  <a:moveTo>
                    <a:pt x="0" y="0"/>
                  </a:moveTo>
                  <a:lnTo>
                    <a:pt x="507" y="0"/>
                  </a:lnTo>
                  <a:lnTo>
                    <a:pt x="507"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63" name="Google Shape;11163;p24"/>
            <p:cNvSpPr/>
            <p:nvPr/>
          </p:nvSpPr>
          <p:spPr>
            <a:xfrm>
              <a:off x="1057" y="3394"/>
              <a:ext cx="101" cy="76"/>
            </a:xfrm>
            <a:custGeom>
              <a:rect b="b" l="l" r="r" t="t"/>
              <a:pathLst>
                <a:path extrusionOk="0" h="380" w="507">
                  <a:moveTo>
                    <a:pt x="127" y="126"/>
                  </a:moveTo>
                  <a:lnTo>
                    <a:pt x="127" y="253"/>
                  </a:lnTo>
                  <a:lnTo>
                    <a:pt x="381" y="253"/>
                  </a:lnTo>
                  <a:lnTo>
                    <a:pt x="381" y="126"/>
                  </a:lnTo>
                  <a:lnTo>
                    <a:pt x="127" y="126"/>
                  </a:lnTo>
                  <a:close/>
                  <a:moveTo>
                    <a:pt x="0" y="0"/>
                  </a:moveTo>
                  <a:lnTo>
                    <a:pt x="507" y="0"/>
                  </a:lnTo>
                  <a:lnTo>
                    <a:pt x="507" y="380"/>
                  </a:lnTo>
                  <a:lnTo>
                    <a:pt x="0" y="380"/>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sp>
          <p:nvSpPr>
            <p:cNvPr id="11164" name="Google Shape;11164;p24"/>
            <p:cNvSpPr/>
            <p:nvPr/>
          </p:nvSpPr>
          <p:spPr>
            <a:xfrm>
              <a:off x="1057" y="3496"/>
              <a:ext cx="101" cy="76"/>
            </a:xfrm>
            <a:custGeom>
              <a:rect b="b" l="l" r="r" t="t"/>
              <a:pathLst>
                <a:path extrusionOk="0" h="379" w="507">
                  <a:moveTo>
                    <a:pt x="127" y="125"/>
                  </a:moveTo>
                  <a:lnTo>
                    <a:pt x="127" y="252"/>
                  </a:lnTo>
                  <a:lnTo>
                    <a:pt x="381" y="252"/>
                  </a:lnTo>
                  <a:lnTo>
                    <a:pt x="381" y="125"/>
                  </a:lnTo>
                  <a:lnTo>
                    <a:pt x="127" y="125"/>
                  </a:lnTo>
                  <a:close/>
                  <a:moveTo>
                    <a:pt x="0" y="0"/>
                  </a:moveTo>
                  <a:lnTo>
                    <a:pt x="507" y="0"/>
                  </a:lnTo>
                  <a:lnTo>
                    <a:pt x="507" y="379"/>
                  </a:lnTo>
                  <a:lnTo>
                    <a:pt x="0" y="379"/>
                  </a:lnTo>
                  <a:lnTo>
                    <a:pt x="0" y="0"/>
                  </a:lnTo>
                  <a:close/>
                </a:path>
              </a:pathLst>
            </a:custGeom>
            <a:solidFill>
              <a:schemeClr val="dk2"/>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chemeClr val="dk1"/>
                </a:solidFill>
                <a:latin typeface="Calibri"/>
                <a:ea typeface="Calibri"/>
                <a:cs typeface="Calibri"/>
                <a:sym typeface="Calibri"/>
              </a:endParaRPr>
            </a:p>
          </p:txBody>
        </p:sp>
      </p:grpSp>
      <p:sp>
        <p:nvSpPr>
          <p:cNvPr id="11165" name="Google Shape;11165;p24"/>
          <p:cNvSpPr/>
          <p:nvPr/>
        </p:nvSpPr>
        <p:spPr>
          <a:xfrm>
            <a:off x="20138512" y="16597491"/>
            <a:ext cx="484136" cy="308084"/>
          </a:xfrm>
          <a:custGeom>
            <a:rect b="b" l="l" r="r" t="t"/>
            <a:pathLst>
              <a:path extrusionOk="0" h="2157" w="3389">
                <a:moveTo>
                  <a:pt x="504" y="1207"/>
                </a:moveTo>
                <a:lnTo>
                  <a:pt x="504" y="1783"/>
                </a:lnTo>
                <a:lnTo>
                  <a:pt x="965" y="1783"/>
                </a:lnTo>
                <a:lnTo>
                  <a:pt x="1019" y="1781"/>
                </a:lnTo>
                <a:lnTo>
                  <a:pt x="1068" y="1776"/>
                </a:lnTo>
                <a:lnTo>
                  <a:pt x="1113" y="1769"/>
                </a:lnTo>
                <a:lnTo>
                  <a:pt x="1152" y="1759"/>
                </a:lnTo>
                <a:lnTo>
                  <a:pt x="1186" y="1745"/>
                </a:lnTo>
                <a:lnTo>
                  <a:pt x="1217" y="1727"/>
                </a:lnTo>
                <a:lnTo>
                  <a:pt x="1243" y="1707"/>
                </a:lnTo>
                <a:lnTo>
                  <a:pt x="1265" y="1683"/>
                </a:lnTo>
                <a:lnTo>
                  <a:pt x="1285" y="1657"/>
                </a:lnTo>
                <a:lnTo>
                  <a:pt x="1301" y="1627"/>
                </a:lnTo>
                <a:lnTo>
                  <a:pt x="1313" y="1594"/>
                </a:lnTo>
                <a:lnTo>
                  <a:pt x="1323" y="1557"/>
                </a:lnTo>
                <a:lnTo>
                  <a:pt x="1328" y="1519"/>
                </a:lnTo>
                <a:lnTo>
                  <a:pt x="1329" y="1476"/>
                </a:lnTo>
                <a:lnTo>
                  <a:pt x="1327" y="1435"/>
                </a:lnTo>
                <a:lnTo>
                  <a:pt x="1320" y="1398"/>
                </a:lnTo>
                <a:lnTo>
                  <a:pt x="1310" y="1363"/>
                </a:lnTo>
                <a:lnTo>
                  <a:pt x="1295" y="1333"/>
                </a:lnTo>
                <a:lnTo>
                  <a:pt x="1275" y="1306"/>
                </a:lnTo>
                <a:lnTo>
                  <a:pt x="1252" y="1282"/>
                </a:lnTo>
                <a:lnTo>
                  <a:pt x="1223" y="1262"/>
                </a:lnTo>
                <a:lnTo>
                  <a:pt x="1191" y="1244"/>
                </a:lnTo>
                <a:lnTo>
                  <a:pt x="1157" y="1231"/>
                </a:lnTo>
                <a:lnTo>
                  <a:pt x="1118" y="1221"/>
                </a:lnTo>
                <a:lnTo>
                  <a:pt x="1074" y="1214"/>
                </a:lnTo>
                <a:lnTo>
                  <a:pt x="1026" y="1209"/>
                </a:lnTo>
                <a:lnTo>
                  <a:pt x="973" y="1207"/>
                </a:lnTo>
                <a:lnTo>
                  <a:pt x="504" y="1207"/>
                </a:lnTo>
                <a:close/>
                <a:moveTo>
                  <a:pt x="2612" y="836"/>
                </a:moveTo>
                <a:lnTo>
                  <a:pt x="2569" y="838"/>
                </a:lnTo>
                <a:lnTo>
                  <a:pt x="2528" y="844"/>
                </a:lnTo>
                <a:lnTo>
                  <a:pt x="2490" y="853"/>
                </a:lnTo>
                <a:lnTo>
                  <a:pt x="2455" y="866"/>
                </a:lnTo>
                <a:lnTo>
                  <a:pt x="2423" y="882"/>
                </a:lnTo>
                <a:lnTo>
                  <a:pt x="2395" y="901"/>
                </a:lnTo>
                <a:lnTo>
                  <a:pt x="2368" y="925"/>
                </a:lnTo>
                <a:lnTo>
                  <a:pt x="2341" y="956"/>
                </a:lnTo>
                <a:lnTo>
                  <a:pt x="2317" y="990"/>
                </a:lnTo>
                <a:lnTo>
                  <a:pt x="2298" y="1029"/>
                </a:lnTo>
                <a:lnTo>
                  <a:pt x="2281" y="1070"/>
                </a:lnTo>
                <a:lnTo>
                  <a:pt x="2269" y="1116"/>
                </a:lnTo>
                <a:lnTo>
                  <a:pt x="2259" y="1164"/>
                </a:lnTo>
                <a:lnTo>
                  <a:pt x="2964" y="1164"/>
                </a:lnTo>
                <a:lnTo>
                  <a:pt x="2959" y="1120"/>
                </a:lnTo>
                <a:lnTo>
                  <a:pt x="2951" y="1078"/>
                </a:lnTo>
                <a:lnTo>
                  <a:pt x="2939" y="1041"/>
                </a:lnTo>
                <a:lnTo>
                  <a:pt x="2923" y="1006"/>
                </a:lnTo>
                <a:lnTo>
                  <a:pt x="2904" y="975"/>
                </a:lnTo>
                <a:lnTo>
                  <a:pt x="2881" y="945"/>
                </a:lnTo>
                <a:lnTo>
                  <a:pt x="2855" y="920"/>
                </a:lnTo>
                <a:lnTo>
                  <a:pt x="2821" y="895"/>
                </a:lnTo>
                <a:lnTo>
                  <a:pt x="2785" y="874"/>
                </a:lnTo>
                <a:lnTo>
                  <a:pt x="2746" y="857"/>
                </a:lnTo>
                <a:lnTo>
                  <a:pt x="2703" y="846"/>
                </a:lnTo>
                <a:lnTo>
                  <a:pt x="2659" y="839"/>
                </a:lnTo>
                <a:lnTo>
                  <a:pt x="2612" y="836"/>
                </a:lnTo>
                <a:close/>
                <a:moveTo>
                  <a:pt x="2612" y="504"/>
                </a:moveTo>
                <a:lnTo>
                  <a:pt x="2679" y="506"/>
                </a:lnTo>
                <a:lnTo>
                  <a:pt x="2744" y="511"/>
                </a:lnTo>
                <a:lnTo>
                  <a:pt x="2806" y="522"/>
                </a:lnTo>
                <a:lnTo>
                  <a:pt x="2867" y="535"/>
                </a:lnTo>
                <a:lnTo>
                  <a:pt x="2925" y="553"/>
                </a:lnTo>
                <a:lnTo>
                  <a:pt x="2980" y="575"/>
                </a:lnTo>
                <a:lnTo>
                  <a:pt x="3033" y="601"/>
                </a:lnTo>
                <a:lnTo>
                  <a:pt x="3083" y="633"/>
                </a:lnTo>
                <a:lnTo>
                  <a:pt x="3130" y="668"/>
                </a:lnTo>
                <a:lnTo>
                  <a:pt x="3173" y="709"/>
                </a:lnTo>
                <a:lnTo>
                  <a:pt x="3214" y="754"/>
                </a:lnTo>
                <a:lnTo>
                  <a:pt x="3251" y="805"/>
                </a:lnTo>
                <a:lnTo>
                  <a:pt x="3280" y="852"/>
                </a:lnTo>
                <a:lnTo>
                  <a:pt x="3307" y="901"/>
                </a:lnTo>
                <a:lnTo>
                  <a:pt x="3329" y="954"/>
                </a:lnTo>
                <a:lnTo>
                  <a:pt x="3348" y="1008"/>
                </a:lnTo>
                <a:lnTo>
                  <a:pt x="3363" y="1065"/>
                </a:lnTo>
                <a:lnTo>
                  <a:pt x="3375" y="1124"/>
                </a:lnTo>
                <a:lnTo>
                  <a:pt x="3380" y="1162"/>
                </a:lnTo>
                <a:lnTo>
                  <a:pt x="3383" y="1205"/>
                </a:lnTo>
                <a:lnTo>
                  <a:pt x="3387" y="1253"/>
                </a:lnTo>
                <a:lnTo>
                  <a:pt x="3389" y="1308"/>
                </a:lnTo>
                <a:lnTo>
                  <a:pt x="3389" y="1367"/>
                </a:lnTo>
                <a:lnTo>
                  <a:pt x="3389" y="1432"/>
                </a:lnTo>
                <a:lnTo>
                  <a:pt x="2250" y="1432"/>
                </a:lnTo>
                <a:lnTo>
                  <a:pt x="2254" y="1481"/>
                </a:lnTo>
                <a:lnTo>
                  <a:pt x="2261" y="1528"/>
                </a:lnTo>
                <a:lnTo>
                  <a:pt x="2272" y="1571"/>
                </a:lnTo>
                <a:lnTo>
                  <a:pt x="2287" y="1611"/>
                </a:lnTo>
                <a:lnTo>
                  <a:pt x="2305" y="1646"/>
                </a:lnTo>
                <a:lnTo>
                  <a:pt x="2326" y="1680"/>
                </a:lnTo>
                <a:lnTo>
                  <a:pt x="2351" y="1709"/>
                </a:lnTo>
                <a:lnTo>
                  <a:pt x="2381" y="1734"/>
                </a:lnTo>
                <a:lnTo>
                  <a:pt x="2413" y="1756"/>
                </a:lnTo>
                <a:lnTo>
                  <a:pt x="2452" y="1778"/>
                </a:lnTo>
                <a:lnTo>
                  <a:pt x="2493" y="1794"/>
                </a:lnTo>
                <a:lnTo>
                  <a:pt x="2539" y="1806"/>
                </a:lnTo>
                <a:lnTo>
                  <a:pt x="2587" y="1813"/>
                </a:lnTo>
                <a:lnTo>
                  <a:pt x="2639" y="1815"/>
                </a:lnTo>
                <a:lnTo>
                  <a:pt x="2683" y="1813"/>
                </a:lnTo>
                <a:lnTo>
                  <a:pt x="2726" y="1807"/>
                </a:lnTo>
                <a:lnTo>
                  <a:pt x="2765" y="1797"/>
                </a:lnTo>
                <a:lnTo>
                  <a:pt x="2802" y="1784"/>
                </a:lnTo>
                <a:lnTo>
                  <a:pt x="2835" y="1766"/>
                </a:lnTo>
                <a:lnTo>
                  <a:pt x="2866" y="1744"/>
                </a:lnTo>
                <a:lnTo>
                  <a:pt x="2889" y="1723"/>
                </a:lnTo>
                <a:lnTo>
                  <a:pt x="2910" y="1699"/>
                </a:lnTo>
                <a:lnTo>
                  <a:pt x="2930" y="1671"/>
                </a:lnTo>
                <a:lnTo>
                  <a:pt x="2950" y="1638"/>
                </a:lnTo>
                <a:lnTo>
                  <a:pt x="3367" y="1638"/>
                </a:lnTo>
                <a:lnTo>
                  <a:pt x="3358" y="1684"/>
                </a:lnTo>
                <a:lnTo>
                  <a:pt x="3343" y="1730"/>
                </a:lnTo>
                <a:lnTo>
                  <a:pt x="3321" y="1776"/>
                </a:lnTo>
                <a:lnTo>
                  <a:pt x="3292" y="1824"/>
                </a:lnTo>
                <a:lnTo>
                  <a:pt x="3257" y="1871"/>
                </a:lnTo>
                <a:lnTo>
                  <a:pt x="3216" y="1918"/>
                </a:lnTo>
                <a:lnTo>
                  <a:pt x="3172" y="1961"/>
                </a:lnTo>
                <a:lnTo>
                  <a:pt x="3125" y="1999"/>
                </a:lnTo>
                <a:lnTo>
                  <a:pt x="3075" y="2032"/>
                </a:lnTo>
                <a:lnTo>
                  <a:pt x="3021" y="2062"/>
                </a:lnTo>
                <a:lnTo>
                  <a:pt x="2963" y="2087"/>
                </a:lnTo>
                <a:lnTo>
                  <a:pt x="2903" y="2107"/>
                </a:lnTo>
                <a:lnTo>
                  <a:pt x="2839" y="2122"/>
                </a:lnTo>
                <a:lnTo>
                  <a:pt x="2771" y="2134"/>
                </a:lnTo>
                <a:lnTo>
                  <a:pt x="2701" y="2141"/>
                </a:lnTo>
                <a:lnTo>
                  <a:pt x="2627" y="2143"/>
                </a:lnTo>
                <a:lnTo>
                  <a:pt x="2550" y="2140"/>
                </a:lnTo>
                <a:lnTo>
                  <a:pt x="2475" y="2131"/>
                </a:lnTo>
                <a:lnTo>
                  <a:pt x="2403" y="2116"/>
                </a:lnTo>
                <a:lnTo>
                  <a:pt x="2333" y="2095"/>
                </a:lnTo>
                <a:lnTo>
                  <a:pt x="2265" y="2069"/>
                </a:lnTo>
                <a:lnTo>
                  <a:pt x="2201" y="2036"/>
                </a:lnTo>
                <a:lnTo>
                  <a:pt x="2137" y="1998"/>
                </a:lnTo>
                <a:lnTo>
                  <a:pt x="2077" y="1952"/>
                </a:lnTo>
                <a:lnTo>
                  <a:pt x="2035" y="1917"/>
                </a:lnTo>
                <a:lnTo>
                  <a:pt x="1997" y="1876"/>
                </a:lnTo>
                <a:lnTo>
                  <a:pt x="1964" y="1831"/>
                </a:lnTo>
                <a:lnTo>
                  <a:pt x="1935" y="1783"/>
                </a:lnTo>
                <a:lnTo>
                  <a:pt x="1909" y="1730"/>
                </a:lnTo>
                <a:lnTo>
                  <a:pt x="1887" y="1675"/>
                </a:lnTo>
                <a:lnTo>
                  <a:pt x="1869" y="1614"/>
                </a:lnTo>
                <a:lnTo>
                  <a:pt x="1855" y="1550"/>
                </a:lnTo>
                <a:lnTo>
                  <a:pt x="1845" y="1482"/>
                </a:lnTo>
                <a:lnTo>
                  <a:pt x="1840" y="1410"/>
                </a:lnTo>
                <a:lnTo>
                  <a:pt x="1838" y="1334"/>
                </a:lnTo>
                <a:lnTo>
                  <a:pt x="1840" y="1255"/>
                </a:lnTo>
                <a:lnTo>
                  <a:pt x="1847" y="1181"/>
                </a:lnTo>
                <a:lnTo>
                  <a:pt x="1857" y="1110"/>
                </a:lnTo>
                <a:lnTo>
                  <a:pt x="1872" y="1043"/>
                </a:lnTo>
                <a:lnTo>
                  <a:pt x="1891" y="979"/>
                </a:lnTo>
                <a:lnTo>
                  <a:pt x="1915" y="919"/>
                </a:lnTo>
                <a:lnTo>
                  <a:pt x="1943" y="863"/>
                </a:lnTo>
                <a:lnTo>
                  <a:pt x="1976" y="811"/>
                </a:lnTo>
                <a:lnTo>
                  <a:pt x="2012" y="763"/>
                </a:lnTo>
                <a:lnTo>
                  <a:pt x="2053" y="718"/>
                </a:lnTo>
                <a:lnTo>
                  <a:pt x="2098" y="677"/>
                </a:lnTo>
                <a:lnTo>
                  <a:pt x="2145" y="640"/>
                </a:lnTo>
                <a:lnTo>
                  <a:pt x="2194" y="609"/>
                </a:lnTo>
                <a:lnTo>
                  <a:pt x="2246" y="580"/>
                </a:lnTo>
                <a:lnTo>
                  <a:pt x="2300" y="557"/>
                </a:lnTo>
                <a:lnTo>
                  <a:pt x="2358" y="537"/>
                </a:lnTo>
                <a:lnTo>
                  <a:pt x="2418" y="523"/>
                </a:lnTo>
                <a:lnTo>
                  <a:pt x="2480" y="512"/>
                </a:lnTo>
                <a:lnTo>
                  <a:pt x="2544" y="506"/>
                </a:lnTo>
                <a:lnTo>
                  <a:pt x="2612" y="504"/>
                </a:lnTo>
                <a:close/>
                <a:moveTo>
                  <a:pt x="504" y="374"/>
                </a:moveTo>
                <a:lnTo>
                  <a:pt x="504" y="850"/>
                </a:lnTo>
                <a:lnTo>
                  <a:pt x="965" y="850"/>
                </a:lnTo>
                <a:lnTo>
                  <a:pt x="1012" y="849"/>
                </a:lnTo>
                <a:lnTo>
                  <a:pt x="1054" y="845"/>
                </a:lnTo>
                <a:lnTo>
                  <a:pt x="1095" y="837"/>
                </a:lnTo>
                <a:lnTo>
                  <a:pt x="1132" y="827"/>
                </a:lnTo>
                <a:lnTo>
                  <a:pt x="1166" y="813"/>
                </a:lnTo>
                <a:lnTo>
                  <a:pt x="1196" y="796"/>
                </a:lnTo>
                <a:lnTo>
                  <a:pt x="1220" y="780"/>
                </a:lnTo>
                <a:lnTo>
                  <a:pt x="1240" y="760"/>
                </a:lnTo>
                <a:lnTo>
                  <a:pt x="1256" y="736"/>
                </a:lnTo>
                <a:lnTo>
                  <a:pt x="1268" y="708"/>
                </a:lnTo>
                <a:lnTo>
                  <a:pt x="1278" y="678"/>
                </a:lnTo>
                <a:lnTo>
                  <a:pt x="1283" y="644"/>
                </a:lnTo>
                <a:lnTo>
                  <a:pt x="1285" y="607"/>
                </a:lnTo>
                <a:lnTo>
                  <a:pt x="1283" y="571"/>
                </a:lnTo>
                <a:lnTo>
                  <a:pt x="1278" y="539"/>
                </a:lnTo>
                <a:lnTo>
                  <a:pt x="1268" y="508"/>
                </a:lnTo>
                <a:lnTo>
                  <a:pt x="1256" y="482"/>
                </a:lnTo>
                <a:lnTo>
                  <a:pt x="1240" y="459"/>
                </a:lnTo>
                <a:lnTo>
                  <a:pt x="1220" y="439"/>
                </a:lnTo>
                <a:lnTo>
                  <a:pt x="1195" y="421"/>
                </a:lnTo>
                <a:lnTo>
                  <a:pt x="1168" y="408"/>
                </a:lnTo>
                <a:lnTo>
                  <a:pt x="1125" y="396"/>
                </a:lnTo>
                <a:lnTo>
                  <a:pt x="1079" y="387"/>
                </a:lnTo>
                <a:lnTo>
                  <a:pt x="1027" y="379"/>
                </a:lnTo>
                <a:lnTo>
                  <a:pt x="970" y="375"/>
                </a:lnTo>
                <a:lnTo>
                  <a:pt x="910" y="374"/>
                </a:lnTo>
                <a:lnTo>
                  <a:pt x="504" y="374"/>
                </a:lnTo>
                <a:close/>
                <a:moveTo>
                  <a:pt x="2170" y="89"/>
                </a:moveTo>
                <a:lnTo>
                  <a:pt x="3049" y="89"/>
                </a:lnTo>
                <a:lnTo>
                  <a:pt x="3049" y="305"/>
                </a:lnTo>
                <a:lnTo>
                  <a:pt x="2170" y="305"/>
                </a:lnTo>
                <a:lnTo>
                  <a:pt x="2170" y="89"/>
                </a:lnTo>
                <a:close/>
                <a:moveTo>
                  <a:pt x="0" y="0"/>
                </a:moveTo>
                <a:lnTo>
                  <a:pt x="1054" y="0"/>
                </a:lnTo>
                <a:lnTo>
                  <a:pt x="1125" y="2"/>
                </a:lnTo>
                <a:lnTo>
                  <a:pt x="1192" y="9"/>
                </a:lnTo>
                <a:lnTo>
                  <a:pt x="1255" y="19"/>
                </a:lnTo>
                <a:lnTo>
                  <a:pt x="1314" y="32"/>
                </a:lnTo>
                <a:lnTo>
                  <a:pt x="1369" y="50"/>
                </a:lnTo>
                <a:lnTo>
                  <a:pt x="1420" y="71"/>
                </a:lnTo>
                <a:lnTo>
                  <a:pt x="1468" y="95"/>
                </a:lnTo>
                <a:lnTo>
                  <a:pt x="1511" y="123"/>
                </a:lnTo>
                <a:lnTo>
                  <a:pt x="1552" y="155"/>
                </a:lnTo>
                <a:lnTo>
                  <a:pt x="1588" y="191"/>
                </a:lnTo>
                <a:lnTo>
                  <a:pt x="1621" y="229"/>
                </a:lnTo>
                <a:lnTo>
                  <a:pt x="1647" y="270"/>
                </a:lnTo>
                <a:lnTo>
                  <a:pt x="1669" y="312"/>
                </a:lnTo>
                <a:lnTo>
                  <a:pt x="1687" y="357"/>
                </a:lnTo>
                <a:lnTo>
                  <a:pt x="1701" y="404"/>
                </a:lnTo>
                <a:lnTo>
                  <a:pt x="1712" y="454"/>
                </a:lnTo>
                <a:lnTo>
                  <a:pt x="1718" y="505"/>
                </a:lnTo>
                <a:lnTo>
                  <a:pt x="1720" y="558"/>
                </a:lnTo>
                <a:lnTo>
                  <a:pt x="1718" y="614"/>
                </a:lnTo>
                <a:lnTo>
                  <a:pt x="1712" y="665"/>
                </a:lnTo>
                <a:lnTo>
                  <a:pt x="1701" y="714"/>
                </a:lnTo>
                <a:lnTo>
                  <a:pt x="1687" y="760"/>
                </a:lnTo>
                <a:lnTo>
                  <a:pt x="1668" y="802"/>
                </a:lnTo>
                <a:lnTo>
                  <a:pt x="1646" y="840"/>
                </a:lnTo>
                <a:lnTo>
                  <a:pt x="1620" y="877"/>
                </a:lnTo>
                <a:lnTo>
                  <a:pt x="1588" y="910"/>
                </a:lnTo>
                <a:lnTo>
                  <a:pt x="1550" y="941"/>
                </a:lnTo>
                <a:lnTo>
                  <a:pt x="1504" y="970"/>
                </a:lnTo>
                <a:lnTo>
                  <a:pt x="1453" y="1000"/>
                </a:lnTo>
                <a:lnTo>
                  <a:pt x="1499" y="1018"/>
                </a:lnTo>
                <a:lnTo>
                  <a:pt x="1541" y="1040"/>
                </a:lnTo>
                <a:lnTo>
                  <a:pt x="1580" y="1064"/>
                </a:lnTo>
                <a:lnTo>
                  <a:pt x="1616" y="1091"/>
                </a:lnTo>
                <a:lnTo>
                  <a:pt x="1649" y="1121"/>
                </a:lnTo>
                <a:lnTo>
                  <a:pt x="1679" y="1154"/>
                </a:lnTo>
                <a:lnTo>
                  <a:pt x="1704" y="1189"/>
                </a:lnTo>
                <a:lnTo>
                  <a:pt x="1731" y="1235"/>
                </a:lnTo>
                <a:lnTo>
                  <a:pt x="1752" y="1283"/>
                </a:lnTo>
                <a:lnTo>
                  <a:pt x="1769" y="1334"/>
                </a:lnTo>
                <a:lnTo>
                  <a:pt x="1781" y="1389"/>
                </a:lnTo>
                <a:lnTo>
                  <a:pt x="1787" y="1445"/>
                </a:lnTo>
                <a:lnTo>
                  <a:pt x="1790" y="1506"/>
                </a:lnTo>
                <a:lnTo>
                  <a:pt x="1787" y="1569"/>
                </a:lnTo>
                <a:lnTo>
                  <a:pt x="1780" y="1630"/>
                </a:lnTo>
                <a:lnTo>
                  <a:pt x="1766" y="1688"/>
                </a:lnTo>
                <a:lnTo>
                  <a:pt x="1747" y="1744"/>
                </a:lnTo>
                <a:lnTo>
                  <a:pt x="1722" y="1798"/>
                </a:lnTo>
                <a:lnTo>
                  <a:pt x="1693" y="1850"/>
                </a:lnTo>
                <a:lnTo>
                  <a:pt x="1660" y="1899"/>
                </a:lnTo>
                <a:lnTo>
                  <a:pt x="1623" y="1943"/>
                </a:lnTo>
                <a:lnTo>
                  <a:pt x="1582" y="1984"/>
                </a:lnTo>
                <a:lnTo>
                  <a:pt x="1538" y="2020"/>
                </a:lnTo>
                <a:lnTo>
                  <a:pt x="1494" y="2050"/>
                </a:lnTo>
                <a:lnTo>
                  <a:pt x="1449" y="2075"/>
                </a:lnTo>
                <a:lnTo>
                  <a:pt x="1399" y="2097"/>
                </a:lnTo>
                <a:lnTo>
                  <a:pt x="1347" y="2115"/>
                </a:lnTo>
                <a:lnTo>
                  <a:pt x="1292" y="2129"/>
                </a:lnTo>
                <a:lnTo>
                  <a:pt x="1220" y="2141"/>
                </a:lnTo>
                <a:lnTo>
                  <a:pt x="1143" y="2150"/>
                </a:lnTo>
                <a:lnTo>
                  <a:pt x="1065" y="2156"/>
                </a:lnTo>
                <a:lnTo>
                  <a:pt x="983" y="2157"/>
                </a:lnTo>
                <a:lnTo>
                  <a:pt x="0" y="215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166" name="Google Shape;11166;p24"/>
          <p:cNvGrpSpPr/>
          <p:nvPr/>
        </p:nvGrpSpPr>
        <p:grpSpPr>
          <a:xfrm>
            <a:off x="17596019" y="16511967"/>
            <a:ext cx="386571" cy="477938"/>
            <a:chOff x="1596" y="75"/>
            <a:chExt cx="386" cy="478"/>
          </a:xfrm>
        </p:grpSpPr>
        <p:sp>
          <p:nvSpPr>
            <p:cNvPr id="11167" name="Google Shape;11167;p24"/>
            <p:cNvSpPr/>
            <p:nvPr/>
          </p:nvSpPr>
          <p:spPr>
            <a:xfrm>
              <a:off x="1596" y="75"/>
              <a:ext cx="386" cy="478"/>
            </a:xfrm>
            <a:custGeom>
              <a:rect b="b" l="l" r="r" t="t"/>
              <a:pathLst>
                <a:path extrusionOk="0" h="3353" w="2712">
                  <a:moveTo>
                    <a:pt x="792" y="386"/>
                  </a:moveTo>
                  <a:lnTo>
                    <a:pt x="407" y="792"/>
                  </a:lnTo>
                  <a:lnTo>
                    <a:pt x="792" y="792"/>
                  </a:lnTo>
                  <a:lnTo>
                    <a:pt x="792" y="386"/>
                  </a:lnTo>
                  <a:close/>
                  <a:moveTo>
                    <a:pt x="1002" y="210"/>
                  </a:moveTo>
                  <a:lnTo>
                    <a:pt x="1002" y="1001"/>
                  </a:lnTo>
                  <a:lnTo>
                    <a:pt x="210" y="1001"/>
                  </a:lnTo>
                  <a:lnTo>
                    <a:pt x="210" y="3144"/>
                  </a:lnTo>
                  <a:lnTo>
                    <a:pt x="2502" y="3144"/>
                  </a:lnTo>
                  <a:lnTo>
                    <a:pt x="2502" y="210"/>
                  </a:lnTo>
                  <a:lnTo>
                    <a:pt x="1002" y="210"/>
                  </a:lnTo>
                  <a:close/>
                  <a:moveTo>
                    <a:pt x="869" y="0"/>
                  </a:moveTo>
                  <a:lnTo>
                    <a:pt x="2712" y="0"/>
                  </a:lnTo>
                  <a:lnTo>
                    <a:pt x="2712" y="3353"/>
                  </a:lnTo>
                  <a:lnTo>
                    <a:pt x="0" y="3353"/>
                  </a:lnTo>
                  <a:lnTo>
                    <a:pt x="0" y="917"/>
                  </a:lnTo>
                  <a:lnTo>
                    <a:pt x="8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68" name="Google Shape;11168;p24"/>
            <p:cNvSpPr/>
            <p:nvPr/>
          </p:nvSpPr>
          <p:spPr>
            <a:xfrm>
              <a:off x="1716" y="283"/>
              <a:ext cx="163" cy="211"/>
            </a:xfrm>
            <a:custGeom>
              <a:rect b="b" l="l" r="r" t="t"/>
              <a:pathLst>
                <a:path extrusionOk="0" h="1479" w="1147">
                  <a:moveTo>
                    <a:pt x="590" y="162"/>
                  </a:moveTo>
                  <a:lnTo>
                    <a:pt x="557" y="162"/>
                  </a:lnTo>
                  <a:lnTo>
                    <a:pt x="518" y="166"/>
                  </a:lnTo>
                  <a:lnTo>
                    <a:pt x="499" y="170"/>
                  </a:lnTo>
                  <a:lnTo>
                    <a:pt x="478" y="174"/>
                  </a:lnTo>
                  <a:lnTo>
                    <a:pt x="478" y="692"/>
                  </a:lnTo>
                  <a:lnTo>
                    <a:pt x="511" y="698"/>
                  </a:lnTo>
                  <a:lnTo>
                    <a:pt x="541" y="702"/>
                  </a:lnTo>
                  <a:lnTo>
                    <a:pt x="573" y="705"/>
                  </a:lnTo>
                  <a:lnTo>
                    <a:pt x="601" y="706"/>
                  </a:lnTo>
                  <a:lnTo>
                    <a:pt x="626" y="705"/>
                  </a:lnTo>
                  <a:lnTo>
                    <a:pt x="649" y="702"/>
                  </a:lnTo>
                  <a:lnTo>
                    <a:pt x="672" y="697"/>
                  </a:lnTo>
                  <a:lnTo>
                    <a:pt x="694" y="688"/>
                  </a:lnTo>
                  <a:lnTo>
                    <a:pt x="720" y="674"/>
                  </a:lnTo>
                  <a:lnTo>
                    <a:pt x="743" y="656"/>
                  </a:lnTo>
                  <a:lnTo>
                    <a:pt x="765" y="636"/>
                  </a:lnTo>
                  <a:lnTo>
                    <a:pt x="784" y="612"/>
                  </a:lnTo>
                  <a:lnTo>
                    <a:pt x="800" y="583"/>
                  </a:lnTo>
                  <a:lnTo>
                    <a:pt x="814" y="553"/>
                  </a:lnTo>
                  <a:lnTo>
                    <a:pt x="825" y="520"/>
                  </a:lnTo>
                  <a:lnTo>
                    <a:pt x="830" y="485"/>
                  </a:lnTo>
                  <a:lnTo>
                    <a:pt x="833" y="448"/>
                  </a:lnTo>
                  <a:lnTo>
                    <a:pt x="830" y="403"/>
                  </a:lnTo>
                  <a:lnTo>
                    <a:pt x="824" y="362"/>
                  </a:lnTo>
                  <a:lnTo>
                    <a:pt x="813" y="325"/>
                  </a:lnTo>
                  <a:lnTo>
                    <a:pt x="798" y="291"/>
                  </a:lnTo>
                  <a:lnTo>
                    <a:pt x="779" y="262"/>
                  </a:lnTo>
                  <a:lnTo>
                    <a:pt x="758" y="235"/>
                  </a:lnTo>
                  <a:lnTo>
                    <a:pt x="733" y="214"/>
                  </a:lnTo>
                  <a:lnTo>
                    <a:pt x="706" y="195"/>
                  </a:lnTo>
                  <a:lnTo>
                    <a:pt x="677" y="181"/>
                  </a:lnTo>
                  <a:lnTo>
                    <a:pt x="649" y="172"/>
                  </a:lnTo>
                  <a:lnTo>
                    <a:pt x="621" y="166"/>
                  </a:lnTo>
                  <a:lnTo>
                    <a:pt x="590" y="162"/>
                  </a:lnTo>
                  <a:close/>
                  <a:moveTo>
                    <a:pt x="0" y="0"/>
                  </a:moveTo>
                  <a:lnTo>
                    <a:pt x="553" y="0"/>
                  </a:lnTo>
                  <a:lnTo>
                    <a:pt x="615" y="1"/>
                  </a:lnTo>
                  <a:lnTo>
                    <a:pt x="674" y="4"/>
                  </a:lnTo>
                  <a:lnTo>
                    <a:pt x="728" y="10"/>
                  </a:lnTo>
                  <a:lnTo>
                    <a:pt x="778" y="18"/>
                  </a:lnTo>
                  <a:lnTo>
                    <a:pt x="823" y="28"/>
                  </a:lnTo>
                  <a:lnTo>
                    <a:pt x="863" y="41"/>
                  </a:lnTo>
                  <a:lnTo>
                    <a:pt x="902" y="58"/>
                  </a:lnTo>
                  <a:lnTo>
                    <a:pt x="938" y="76"/>
                  </a:lnTo>
                  <a:lnTo>
                    <a:pt x="973" y="99"/>
                  </a:lnTo>
                  <a:lnTo>
                    <a:pt x="1006" y="125"/>
                  </a:lnTo>
                  <a:lnTo>
                    <a:pt x="1037" y="154"/>
                  </a:lnTo>
                  <a:lnTo>
                    <a:pt x="1064" y="185"/>
                  </a:lnTo>
                  <a:lnTo>
                    <a:pt x="1088" y="219"/>
                  </a:lnTo>
                  <a:lnTo>
                    <a:pt x="1108" y="256"/>
                  </a:lnTo>
                  <a:lnTo>
                    <a:pt x="1125" y="295"/>
                  </a:lnTo>
                  <a:lnTo>
                    <a:pt x="1137" y="337"/>
                  </a:lnTo>
                  <a:lnTo>
                    <a:pt x="1145" y="380"/>
                  </a:lnTo>
                  <a:lnTo>
                    <a:pt x="1147" y="427"/>
                  </a:lnTo>
                  <a:lnTo>
                    <a:pt x="1145" y="472"/>
                  </a:lnTo>
                  <a:lnTo>
                    <a:pt x="1139" y="517"/>
                  </a:lnTo>
                  <a:lnTo>
                    <a:pt x="1129" y="558"/>
                  </a:lnTo>
                  <a:lnTo>
                    <a:pt x="1115" y="599"/>
                  </a:lnTo>
                  <a:lnTo>
                    <a:pt x="1098" y="636"/>
                  </a:lnTo>
                  <a:lnTo>
                    <a:pt x="1076" y="672"/>
                  </a:lnTo>
                  <a:lnTo>
                    <a:pt x="1051" y="704"/>
                  </a:lnTo>
                  <a:lnTo>
                    <a:pt x="1021" y="734"/>
                  </a:lnTo>
                  <a:lnTo>
                    <a:pt x="989" y="761"/>
                  </a:lnTo>
                  <a:lnTo>
                    <a:pt x="954" y="784"/>
                  </a:lnTo>
                  <a:lnTo>
                    <a:pt x="914" y="805"/>
                  </a:lnTo>
                  <a:lnTo>
                    <a:pt x="872" y="822"/>
                  </a:lnTo>
                  <a:lnTo>
                    <a:pt x="826" y="835"/>
                  </a:lnTo>
                  <a:lnTo>
                    <a:pt x="777" y="845"/>
                  </a:lnTo>
                  <a:lnTo>
                    <a:pt x="723" y="850"/>
                  </a:lnTo>
                  <a:lnTo>
                    <a:pt x="668" y="853"/>
                  </a:lnTo>
                  <a:lnTo>
                    <a:pt x="609" y="850"/>
                  </a:lnTo>
                  <a:lnTo>
                    <a:pt x="545" y="843"/>
                  </a:lnTo>
                  <a:lnTo>
                    <a:pt x="478" y="833"/>
                  </a:lnTo>
                  <a:lnTo>
                    <a:pt x="478" y="1193"/>
                  </a:lnTo>
                  <a:lnTo>
                    <a:pt x="478" y="1228"/>
                  </a:lnTo>
                  <a:lnTo>
                    <a:pt x="480" y="1256"/>
                  </a:lnTo>
                  <a:lnTo>
                    <a:pt x="482" y="1279"/>
                  </a:lnTo>
                  <a:lnTo>
                    <a:pt x="485" y="1296"/>
                  </a:lnTo>
                  <a:lnTo>
                    <a:pt x="488" y="1309"/>
                  </a:lnTo>
                  <a:lnTo>
                    <a:pt x="491" y="1319"/>
                  </a:lnTo>
                  <a:lnTo>
                    <a:pt x="493" y="1326"/>
                  </a:lnTo>
                  <a:lnTo>
                    <a:pt x="495" y="1329"/>
                  </a:lnTo>
                  <a:lnTo>
                    <a:pt x="497" y="1330"/>
                  </a:lnTo>
                  <a:lnTo>
                    <a:pt x="510" y="1342"/>
                  </a:lnTo>
                  <a:lnTo>
                    <a:pt x="525" y="1352"/>
                  </a:lnTo>
                  <a:lnTo>
                    <a:pt x="542" y="1358"/>
                  </a:lnTo>
                  <a:lnTo>
                    <a:pt x="563" y="1362"/>
                  </a:lnTo>
                  <a:lnTo>
                    <a:pt x="586" y="1364"/>
                  </a:lnTo>
                  <a:lnTo>
                    <a:pt x="680" y="1364"/>
                  </a:lnTo>
                  <a:lnTo>
                    <a:pt x="680" y="1479"/>
                  </a:lnTo>
                  <a:lnTo>
                    <a:pt x="0" y="1479"/>
                  </a:lnTo>
                  <a:lnTo>
                    <a:pt x="0" y="1364"/>
                  </a:lnTo>
                  <a:lnTo>
                    <a:pt x="92" y="1364"/>
                  </a:lnTo>
                  <a:lnTo>
                    <a:pt x="115" y="1362"/>
                  </a:lnTo>
                  <a:lnTo>
                    <a:pt x="134" y="1358"/>
                  </a:lnTo>
                  <a:lnTo>
                    <a:pt x="152" y="1352"/>
                  </a:lnTo>
                  <a:lnTo>
                    <a:pt x="166" y="1344"/>
                  </a:lnTo>
                  <a:lnTo>
                    <a:pt x="177" y="1336"/>
                  </a:lnTo>
                  <a:lnTo>
                    <a:pt x="186" y="1324"/>
                  </a:lnTo>
                  <a:lnTo>
                    <a:pt x="188" y="1320"/>
                  </a:lnTo>
                  <a:lnTo>
                    <a:pt x="190" y="1315"/>
                  </a:lnTo>
                  <a:lnTo>
                    <a:pt x="192" y="1306"/>
                  </a:lnTo>
                  <a:lnTo>
                    <a:pt x="194" y="1294"/>
                  </a:lnTo>
                  <a:lnTo>
                    <a:pt x="196" y="1277"/>
                  </a:lnTo>
                  <a:lnTo>
                    <a:pt x="199" y="1255"/>
                  </a:lnTo>
                  <a:lnTo>
                    <a:pt x="200" y="1227"/>
                  </a:lnTo>
                  <a:lnTo>
                    <a:pt x="201" y="1193"/>
                  </a:lnTo>
                  <a:lnTo>
                    <a:pt x="201" y="288"/>
                  </a:lnTo>
                  <a:lnTo>
                    <a:pt x="200" y="253"/>
                  </a:lnTo>
                  <a:lnTo>
                    <a:pt x="199" y="225"/>
                  </a:lnTo>
                  <a:lnTo>
                    <a:pt x="196" y="202"/>
                  </a:lnTo>
                  <a:lnTo>
                    <a:pt x="193" y="183"/>
                  </a:lnTo>
                  <a:lnTo>
                    <a:pt x="190" y="170"/>
                  </a:lnTo>
                  <a:lnTo>
                    <a:pt x="188" y="160"/>
                  </a:lnTo>
                  <a:lnTo>
                    <a:pt x="184" y="154"/>
                  </a:lnTo>
                  <a:lnTo>
                    <a:pt x="183" y="150"/>
                  </a:lnTo>
                  <a:lnTo>
                    <a:pt x="181" y="148"/>
                  </a:lnTo>
                  <a:lnTo>
                    <a:pt x="166" y="134"/>
                  </a:lnTo>
                  <a:lnTo>
                    <a:pt x="145" y="124"/>
                  </a:lnTo>
                  <a:lnTo>
                    <a:pt x="121" y="119"/>
                  </a:lnTo>
                  <a:lnTo>
                    <a:pt x="92" y="117"/>
                  </a:lnTo>
                  <a:lnTo>
                    <a:pt x="0" y="11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69" name="Google Shape;11169;p24"/>
          <p:cNvGrpSpPr/>
          <p:nvPr/>
        </p:nvGrpSpPr>
        <p:grpSpPr>
          <a:xfrm>
            <a:off x="18818254" y="16562478"/>
            <a:ext cx="483501" cy="377304"/>
            <a:chOff x="2129" y="83"/>
            <a:chExt cx="483" cy="377"/>
          </a:xfrm>
        </p:grpSpPr>
        <p:sp>
          <p:nvSpPr>
            <p:cNvPr id="11170" name="Google Shape;11170;p24"/>
            <p:cNvSpPr/>
            <p:nvPr/>
          </p:nvSpPr>
          <p:spPr>
            <a:xfrm>
              <a:off x="2129" y="83"/>
              <a:ext cx="483" cy="377"/>
            </a:xfrm>
            <a:custGeom>
              <a:rect b="b" l="l" r="r" t="t"/>
              <a:pathLst>
                <a:path extrusionOk="0" h="2647" w="3392">
                  <a:moveTo>
                    <a:pt x="244" y="2122"/>
                  </a:moveTo>
                  <a:lnTo>
                    <a:pt x="244" y="2342"/>
                  </a:lnTo>
                  <a:lnTo>
                    <a:pt x="3148" y="2342"/>
                  </a:lnTo>
                  <a:lnTo>
                    <a:pt x="3148" y="2122"/>
                  </a:lnTo>
                  <a:lnTo>
                    <a:pt x="244" y="2122"/>
                  </a:lnTo>
                  <a:close/>
                  <a:moveTo>
                    <a:pt x="244" y="239"/>
                  </a:moveTo>
                  <a:lnTo>
                    <a:pt x="244" y="1779"/>
                  </a:lnTo>
                  <a:lnTo>
                    <a:pt x="3148" y="1779"/>
                  </a:lnTo>
                  <a:lnTo>
                    <a:pt x="3148" y="239"/>
                  </a:lnTo>
                  <a:lnTo>
                    <a:pt x="244" y="239"/>
                  </a:lnTo>
                  <a:close/>
                  <a:moveTo>
                    <a:pt x="0" y="0"/>
                  </a:moveTo>
                  <a:lnTo>
                    <a:pt x="3392" y="0"/>
                  </a:lnTo>
                  <a:lnTo>
                    <a:pt x="3392" y="2647"/>
                  </a:lnTo>
                  <a:lnTo>
                    <a:pt x="0" y="264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1" name="Google Shape;11171;p24"/>
            <p:cNvSpPr/>
            <p:nvPr/>
          </p:nvSpPr>
          <p:spPr>
            <a:xfrm>
              <a:off x="2302" y="156"/>
              <a:ext cx="148" cy="143"/>
            </a:xfrm>
            <a:custGeom>
              <a:rect b="b" l="l" r="r" t="t"/>
              <a:pathLst>
                <a:path extrusionOk="0" h="1001" w="1038">
                  <a:moveTo>
                    <a:pt x="0" y="0"/>
                  </a:moveTo>
                  <a:lnTo>
                    <a:pt x="1038" y="500"/>
                  </a:lnTo>
                  <a:lnTo>
                    <a:pt x="0" y="100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72" name="Google Shape;11172;p24"/>
          <p:cNvGrpSpPr/>
          <p:nvPr/>
        </p:nvGrpSpPr>
        <p:grpSpPr>
          <a:xfrm>
            <a:off x="2169296" y="16511967"/>
            <a:ext cx="464751" cy="478889"/>
            <a:chOff x="1552" y="24"/>
            <a:chExt cx="465" cy="479"/>
          </a:xfrm>
        </p:grpSpPr>
        <p:sp>
          <p:nvSpPr>
            <p:cNvPr id="11173" name="Google Shape;11173;p24"/>
            <p:cNvSpPr/>
            <p:nvPr/>
          </p:nvSpPr>
          <p:spPr>
            <a:xfrm>
              <a:off x="1552" y="24"/>
              <a:ext cx="364" cy="454"/>
            </a:xfrm>
            <a:custGeom>
              <a:rect b="b" l="l" r="r" t="t"/>
              <a:pathLst>
                <a:path extrusionOk="0" h="3186" w="2554">
                  <a:moveTo>
                    <a:pt x="746" y="367"/>
                  </a:moveTo>
                  <a:lnTo>
                    <a:pt x="384" y="753"/>
                  </a:lnTo>
                  <a:lnTo>
                    <a:pt x="746" y="753"/>
                  </a:lnTo>
                  <a:lnTo>
                    <a:pt x="746" y="367"/>
                  </a:lnTo>
                  <a:close/>
                  <a:moveTo>
                    <a:pt x="819" y="0"/>
                  </a:moveTo>
                  <a:lnTo>
                    <a:pt x="2554" y="0"/>
                  </a:lnTo>
                  <a:lnTo>
                    <a:pt x="2554" y="1318"/>
                  </a:lnTo>
                  <a:lnTo>
                    <a:pt x="2490" y="1302"/>
                  </a:lnTo>
                  <a:lnTo>
                    <a:pt x="2424" y="1291"/>
                  </a:lnTo>
                  <a:lnTo>
                    <a:pt x="2357" y="1285"/>
                  </a:lnTo>
                  <a:lnTo>
                    <a:pt x="2357" y="199"/>
                  </a:lnTo>
                  <a:lnTo>
                    <a:pt x="944" y="199"/>
                  </a:lnTo>
                  <a:lnTo>
                    <a:pt x="944" y="952"/>
                  </a:lnTo>
                  <a:lnTo>
                    <a:pt x="198" y="952"/>
                  </a:lnTo>
                  <a:lnTo>
                    <a:pt x="198" y="2987"/>
                  </a:lnTo>
                  <a:lnTo>
                    <a:pt x="1396" y="2987"/>
                  </a:lnTo>
                  <a:lnTo>
                    <a:pt x="1435" y="3041"/>
                  </a:lnTo>
                  <a:lnTo>
                    <a:pt x="1478" y="3093"/>
                  </a:lnTo>
                  <a:lnTo>
                    <a:pt x="1524" y="3141"/>
                  </a:lnTo>
                  <a:lnTo>
                    <a:pt x="1572" y="3186"/>
                  </a:lnTo>
                  <a:lnTo>
                    <a:pt x="0" y="3186"/>
                  </a:lnTo>
                  <a:lnTo>
                    <a:pt x="0" y="872"/>
                  </a:lnTo>
                  <a:lnTo>
                    <a:pt x="8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4" name="Google Shape;11174;p24"/>
            <p:cNvSpPr/>
            <p:nvPr/>
          </p:nvSpPr>
          <p:spPr>
            <a:xfrm>
              <a:off x="1614" y="240"/>
              <a:ext cx="169" cy="32"/>
            </a:xfrm>
            <a:custGeom>
              <a:rect b="b" l="l" r="r" t="t"/>
              <a:pathLst>
                <a:path extrusionOk="0" h="224" w="1186">
                  <a:moveTo>
                    <a:pt x="0" y="0"/>
                  </a:moveTo>
                  <a:lnTo>
                    <a:pt x="1186" y="0"/>
                  </a:lnTo>
                  <a:lnTo>
                    <a:pt x="1127" y="50"/>
                  </a:lnTo>
                  <a:lnTo>
                    <a:pt x="1071" y="104"/>
                  </a:lnTo>
                  <a:lnTo>
                    <a:pt x="1020" y="162"/>
                  </a:lnTo>
                  <a:lnTo>
                    <a:pt x="972" y="224"/>
                  </a:lnTo>
                  <a:lnTo>
                    <a:pt x="0" y="22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5" name="Google Shape;11175;p24"/>
            <p:cNvSpPr/>
            <p:nvPr/>
          </p:nvSpPr>
          <p:spPr>
            <a:xfrm>
              <a:off x="1614" y="303"/>
              <a:ext cx="121" cy="33"/>
            </a:xfrm>
            <a:custGeom>
              <a:rect b="b" l="l" r="r" t="t"/>
              <a:pathLst>
                <a:path extrusionOk="0" h="225" w="851">
                  <a:moveTo>
                    <a:pt x="0" y="0"/>
                  </a:moveTo>
                  <a:lnTo>
                    <a:pt x="851" y="0"/>
                  </a:lnTo>
                  <a:lnTo>
                    <a:pt x="824" y="73"/>
                  </a:lnTo>
                  <a:lnTo>
                    <a:pt x="802" y="149"/>
                  </a:lnTo>
                  <a:lnTo>
                    <a:pt x="786" y="225"/>
                  </a:lnTo>
                  <a:lnTo>
                    <a:pt x="0" y="22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6" name="Google Shape;11176;p24"/>
            <p:cNvSpPr/>
            <p:nvPr/>
          </p:nvSpPr>
          <p:spPr>
            <a:xfrm>
              <a:off x="1614" y="370"/>
              <a:ext cx="115" cy="32"/>
            </a:xfrm>
            <a:custGeom>
              <a:rect b="b" l="l" r="r" t="t"/>
              <a:pathLst>
                <a:path extrusionOk="0" h="224" w="804">
                  <a:moveTo>
                    <a:pt x="0" y="0"/>
                  </a:moveTo>
                  <a:lnTo>
                    <a:pt x="772" y="0"/>
                  </a:lnTo>
                  <a:lnTo>
                    <a:pt x="777" y="76"/>
                  </a:lnTo>
                  <a:lnTo>
                    <a:pt x="788" y="151"/>
                  </a:lnTo>
                  <a:lnTo>
                    <a:pt x="804" y="224"/>
                  </a:lnTo>
                  <a:lnTo>
                    <a:pt x="0" y="22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7" name="Google Shape;11177;p24"/>
            <p:cNvSpPr/>
            <p:nvPr/>
          </p:nvSpPr>
          <p:spPr>
            <a:xfrm>
              <a:off x="1864" y="251"/>
              <a:ext cx="153" cy="248"/>
            </a:xfrm>
            <a:custGeom>
              <a:rect b="b" l="l" r="r" t="t"/>
              <a:pathLst>
                <a:path extrusionOk="0" h="1737" w="1071">
                  <a:moveTo>
                    <a:pt x="312" y="0"/>
                  </a:moveTo>
                  <a:lnTo>
                    <a:pt x="404" y="17"/>
                  </a:lnTo>
                  <a:lnTo>
                    <a:pt x="482" y="88"/>
                  </a:lnTo>
                  <a:lnTo>
                    <a:pt x="506" y="150"/>
                  </a:lnTo>
                  <a:lnTo>
                    <a:pt x="523" y="208"/>
                  </a:lnTo>
                  <a:lnTo>
                    <a:pt x="646" y="320"/>
                  </a:lnTo>
                  <a:lnTo>
                    <a:pt x="679" y="331"/>
                  </a:lnTo>
                  <a:lnTo>
                    <a:pt x="722" y="260"/>
                  </a:lnTo>
                  <a:lnTo>
                    <a:pt x="878" y="246"/>
                  </a:lnTo>
                  <a:lnTo>
                    <a:pt x="907" y="236"/>
                  </a:lnTo>
                  <a:lnTo>
                    <a:pt x="944" y="296"/>
                  </a:lnTo>
                  <a:lnTo>
                    <a:pt x="976" y="360"/>
                  </a:lnTo>
                  <a:lnTo>
                    <a:pt x="1004" y="425"/>
                  </a:lnTo>
                  <a:lnTo>
                    <a:pt x="1028" y="493"/>
                  </a:lnTo>
                  <a:lnTo>
                    <a:pt x="1046" y="562"/>
                  </a:lnTo>
                  <a:lnTo>
                    <a:pt x="1061" y="634"/>
                  </a:lnTo>
                  <a:lnTo>
                    <a:pt x="1069" y="708"/>
                  </a:lnTo>
                  <a:lnTo>
                    <a:pt x="1071" y="784"/>
                  </a:lnTo>
                  <a:lnTo>
                    <a:pt x="1068" y="864"/>
                  </a:lnTo>
                  <a:lnTo>
                    <a:pt x="1059" y="943"/>
                  </a:lnTo>
                  <a:lnTo>
                    <a:pt x="1043" y="1020"/>
                  </a:lnTo>
                  <a:lnTo>
                    <a:pt x="1022" y="1094"/>
                  </a:lnTo>
                  <a:lnTo>
                    <a:pt x="995" y="1166"/>
                  </a:lnTo>
                  <a:lnTo>
                    <a:pt x="962" y="1235"/>
                  </a:lnTo>
                  <a:lnTo>
                    <a:pt x="924" y="1302"/>
                  </a:lnTo>
                  <a:lnTo>
                    <a:pt x="882" y="1364"/>
                  </a:lnTo>
                  <a:lnTo>
                    <a:pt x="836" y="1424"/>
                  </a:lnTo>
                  <a:lnTo>
                    <a:pt x="784" y="1478"/>
                  </a:lnTo>
                  <a:lnTo>
                    <a:pt x="728" y="1529"/>
                  </a:lnTo>
                  <a:lnTo>
                    <a:pt x="670" y="1576"/>
                  </a:lnTo>
                  <a:lnTo>
                    <a:pt x="607" y="1619"/>
                  </a:lnTo>
                  <a:lnTo>
                    <a:pt x="541" y="1656"/>
                  </a:lnTo>
                  <a:lnTo>
                    <a:pt x="472" y="1689"/>
                  </a:lnTo>
                  <a:lnTo>
                    <a:pt x="401" y="1715"/>
                  </a:lnTo>
                  <a:lnTo>
                    <a:pt x="326" y="1737"/>
                  </a:lnTo>
                  <a:lnTo>
                    <a:pt x="345" y="1671"/>
                  </a:lnTo>
                  <a:lnTo>
                    <a:pt x="511" y="1559"/>
                  </a:lnTo>
                  <a:lnTo>
                    <a:pt x="555" y="1439"/>
                  </a:lnTo>
                  <a:lnTo>
                    <a:pt x="671" y="1384"/>
                  </a:lnTo>
                  <a:lnTo>
                    <a:pt x="780" y="1174"/>
                  </a:lnTo>
                  <a:lnTo>
                    <a:pt x="611" y="1074"/>
                  </a:lnTo>
                  <a:lnTo>
                    <a:pt x="523" y="973"/>
                  </a:lnTo>
                  <a:lnTo>
                    <a:pt x="472" y="967"/>
                  </a:lnTo>
                  <a:lnTo>
                    <a:pt x="368" y="939"/>
                  </a:lnTo>
                  <a:lnTo>
                    <a:pt x="280" y="925"/>
                  </a:lnTo>
                  <a:lnTo>
                    <a:pt x="201" y="947"/>
                  </a:lnTo>
                  <a:lnTo>
                    <a:pt x="153" y="893"/>
                  </a:lnTo>
                  <a:lnTo>
                    <a:pt x="106" y="879"/>
                  </a:lnTo>
                  <a:lnTo>
                    <a:pt x="109" y="807"/>
                  </a:lnTo>
                  <a:lnTo>
                    <a:pt x="51" y="809"/>
                  </a:lnTo>
                  <a:lnTo>
                    <a:pt x="19" y="846"/>
                  </a:lnTo>
                  <a:lnTo>
                    <a:pt x="0" y="766"/>
                  </a:lnTo>
                  <a:lnTo>
                    <a:pt x="75" y="730"/>
                  </a:lnTo>
                  <a:lnTo>
                    <a:pt x="153" y="766"/>
                  </a:lnTo>
                  <a:lnTo>
                    <a:pt x="195" y="766"/>
                  </a:lnTo>
                  <a:lnTo>
                    <a:pt x="210" y="704"/>
                  </a:lnTo>
                  <a:lnTo>
                    <a:pt x="326" y="563"/>
                  </a:lnTo>
                  <a:lnTo>
                    <a:pt x="487" y="482"/>
                  </a:lnTo>
                  <a:lnTo>
                    <a:pt x="581" y="494"/>
                  </a:lnTo>
                  <a:lnTo>
                    <a:pt x="589" y="447"/>
                  </a:lnTo>
                  <a:lnTo>
                    <a:pt x="473" y="329"/>
                  </a:lnTo>
                  <a:lnTo>
                    <a:pt x="430" y="241"/>
                  </a:lnTo>
                  <a:lnTo>
                    <a:pt x="366" y="241"/>
                  </a:lnTo>
                  <a:lnTo>
                    <a:pt x="326" y="217"/>
                  </a:lnTo>
                  <a:lnTo>
                    <a:pt x="241" y="205"/>
                  </a:lnTo>
                  <a:lnTo>
                    <a:pt x="223" y="306"/>
                  </a:lnTo>
                  <a:lnTo>
                    <a:pt x="120" y="287"/>
                  </a:lnTo>
                  <a:lnTo>
                    <a:pt x="111" y="223"/>
                  </a:lnTo>
                  <a:lnTo>
                    <a:pt x="191" y="205"/>
                  </a:lnTo>
                  <a:lnTo>
                    <a:pt x="217" y="89"/>
                  </a:lnTo>
                  <a:lnTo>
                    <a:pt x="296" y="122"/>
                  </a:lnTo>
                  <a:lnTo>
                    <a:pt x="294" y="171"/>
                  </a:lnTo>
                  <a:lnTo>
                    <a:pt x="354" y="196"/>
                  </a:lnTo>
                  <a:lnTo>
                    <a:pt x="394" y="208"/>
                  </a:lnTo>
                  <a:lnTo>
                    <a:pt x="444" y="182"/>
                  </a:lnTo>
                  <a:lnTo>
                    <a:pt x="400" y="130"/>
                  </a:lnTo>
                  <a:lnTo>
                    <a:pt x="310" y="41"/>
                  </a:lnTo>
                  <a:lnTo>
                    <a:pt x="31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8" name="Google Shape;11178;p24"/>
            <p:cNvSpPr/>
            <p:nvPr/>
          </p:nvSpPr>
          <p:spPr>
            <a:xfrm>
              <a:off x="1739" y="290"/>
              <a:ext cx="161" cy="213"/>
            </a:xfrm>
            <a:custGeom>
              <a:rect b="b" l="l" r="r" t="t"/>
              <a:pathLst>
                <a:path extrusionOk="0" h="1493" w="1130">
                  <a:moveTo>
                    <a:pt x="203" y="0"/>
                  </a:moveTo>
                  <a:lnTo>
                    <a:pt x="133" y="56"/>
                  </a:lnTo>
                  <a:lnTo>
                    <a:pt x="188" y="93"/>
                  </a:lnTo>
                  <a:lnTo>
                    <a:pt x="297" y="93"/>
                  </a:lnTo>
                  <a:lnTo>
                    <a:pt x="459" y="64"/>
                  </a:lnTo>
                  <a:lnTo>
                    <a:pt x="562" y="232"/>
                  </a:lnTo>
                  <a:lnTo>
                    <a:pt x="562" y="389"/>
                  </a:lnTo>
                  <a:lnTo>
                    <a:pt x="702" y="578"/>
                  </a:lnTo>
                  <a:lnTo>
                    <a:pt x="725" y="578"/>
                  </a:lnTo>
                  <a:lnTo>
                    <a:pt x="725" y="512"/>
                  </a:lnTo>
                  <a:lnTo>
                    <a:pt x="779" y="625"/>
                  </a:lnTo>
                  <a:lnTo>
                    <a:pt x="941" y="661"/>
                  </a:lnTo>
                  <a:lnTo>
                    <a:pt x="1014" y="735"/>
                  </a:lnTo>
                  <a:lnTo>
                    <a:pt x="1079" y="755"/>
                  </a:lnTo>
                  <a:lnTo>
                    <a:pt x="1014" y="891"/>
                  </a:lnTo>
                  <a:lnTo>
                    <a:pt x="1085" y="1024"/>
                  </a:lnTo>
                  <a:lnTo>
                    <a:pt x="1085" y="1027"/>
                  </a:lnTo>
                  <a:lnTo>
                    <a:pt x="1089" y="1035"/>
                  </a:lnTo>
                  <a:lnTo>
                    <a:pt x="1092" y="1048"/>
                  </a:lnTo>
                  <a:lnTo>
                    <a:pt x="1096" y="1063"/>
                  </a:lnTo>
                  <a:lnTo>
                    <a:pt x="1102" y="1082"/>
                  </a:lnTo>
                  <a:lnTo>
                    <a:pt x="1107" y="1102"/>
                  </a:lnTo>
                  <a:lnTo>
                    <a:pt x="1112" y="1120"/>
                  </a:lnTo>
                  <a:lnTo>
                    <a:pt x="1118" y="1139"/>
                  </a:lnTo>
                  <a:lnTo>
                    <a:pt x="1123" y="1155"/>
                  </a:lnTo>
                  <a:lnTo>
                    <a:pt x="1127" y="1169"/>
                  </a:lnTo>
                  <a:lnTo>
                    <a:pt x="1129" y="1179"/>
                  </a:lnTo>
                  <a:lnTo>
                    <a:pt x="1130" y="1183"/>
                  </a:lnTo>
                  <a:lnTo>
                    <a:pt x="1129" y="1187"/>
                  </a:lnTo>
                  <a:lnTo>
                    <a:pt x="1127" y="1196"/>
                  </a:lnTo>
                  <a:lnTo>
                    <a:pt x="1123" y="1210"/>
                  </a:lnTo>
                  <a:lnTo>
                    <a:pt x="1120" y="1227"/>
                  </a:lnTo>
                  <a:lnTo>
                    <a:pt x="1115" y="1245"/>
                  </a:lnTo>
                  <a:lnTo>
                    <a:pt x="1110" y="1266"/>
                  </a:lnTo>
                  <a:lnTo>
                    <a:pt x="1105" y="1287"/>
                  </a:lnTo>
                  <a:lnTo>
                    <a:pt x="1100" y="1307"/>
                  </a:lnTo>
                  <a:lnTo>
                    <a:pt x="1095" y="1325"/>
                  </a:lnTo>
                  <a:lnTo>
                    <a:pt x="1091" y="1341"/>
                  </a:lnTo>
                  <a:lnTo>
                    <a:pt x="1088" y="1355"/>
                  </a:lnTo>
                  <a:lnTo>
                    <a:pt x="1085" y="1362"/>
                  </a:lnTo>
                  <a:lnTo>
                    <a:pt x="1085" y="1365"/>
                  </a:lnTo>
                  <a:lnTo>
                    <a:pt x="1095" y="1484"/>
                  </a:lnTo>
                  <a:lnTo>
                    <a:pt x="1035" y="1491"/>
                  </a:lnTo>
                  <a:lnTo>
                    <a:pt x="973" y="1493"/>
                  </a:lnTo>
                  <a:lnTo>
                    <a:pt x="893" y="1490"/>
                  </a:lnTo>
                  <a:lnTo>
                    <a:pt x="815" y="1480"/>
                  </a:lnTo>
                  <a:lnTo>
                    <a:pt x="739" y="1464"/>
                  </a:lnTo>
                  <a:lnTo>
                    <a:pt x="666" y="1443"/>
                  </a:lnTo>
                  <a:lnTo>
                    <a:pt x="594" y="1416"/>
                  </a:lnTo>
                  <a:lnTo>
                    <a:pt x="525" y="1383"/>
                  </a:lnTo>
                  <a:lnTo>
                    <a:pt x="460" y="1346"/>
                  </a:lnTo>
                  <a:lnTo>
                    <a:pt x="398" y="1303"/>
                  </a:lnTo>
                  <a:lnTo>
                    <a:pt x="339" y="1256"/>
                  </a:lnTo>
                  <a:lnTo>
                    <a:pt x="285" y="1205"/>
                  </a:lnTo>
                  <a:lnTo>
                    <a:pt x="234" y="1150"/>
                  </a:lnTo>
                  <a:lnTo>
                    <a:pt x="188" y="1091"/>
                  </a:lnTo>
                  <a:lnTo>
                    <a:pt x="146" y="1029"/>
                  </a:lnTo>
                  <a:lnTo>
                    <a:pt x="108" y="962"/>
                  </a:lnTo>
                  <a:lnTo>
                    <a:pt x="76" y="893"/>
                  </a:lnTo>
                  <a:lnTo>
                    <a:pt x="49" y="821"/>
                  </a:lnTo>
                  <a:lnTo>
                    <a:pt x="28" y="747"/>
                  </a:lnTo>
                  <a:lnTo>
                    <a:pt x="13" y="671"/>
                  </a:lnTo>
                  <a:lnTo>
                    <a:pt x="3" y="592"/>
                  </a:lnTo>
                  <a:lnTo>
                    <a:pt x="0" y="512"/>
                  </a:lnTo>
                  <a:lnTo>
                    <a:pt x="3" y="434"/>
                  </a:lnTo>
                  <a:lnTo>
                    <a:pt x="12" y="360"/>
                  </a:lnTo>
                  <a:lnTo>
                    <a:pt x="26" y="287"/>
                  </a:lnTo>
                  <a:lnTo>
                    <a:pt x="45" y="215"/>
                  </a:lnTo>
                  <a:lnTo>
                    <a:pt x="70" y="146"/>
                  </a:lnTo>
                  <a:lnTo>
                    <a:pt x="99" y="81"/>
                  </a:lnTo>
                  <a:lnTo>
                    <a:pt x="134" y="17"/>
                  </a:lnTo>
                  <a:lnTo>
                    <a:pt x="2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79" name="Google Shape;11179;p24"/>
            <p:cNvSpPr/>
            <p:nvPr/>
          </p:nvSpPr>
          <p:spPr>
            <a:xfrm>
              <a:off x="1771" y="222"/>
              <a:ext cx="166" cy="52"/>
            </a:xfrm>
            <a:custGeom>
              <a:rect b="b" l="l" r="r" t="t"/>
              <a:pathLst>
                <a:path extrusionOk="0" h="358" w="1165">
                  <a:moveTo>
                    <a:pt x="498" y="106"/>
                  </a:moveTo>
                  <a:lnTo>
                    <a:pt x="496" y="112"/>
                  </a:lnTo>
                  <a:lnTo>
                    <a:pt x="489" y="118"/>
                  </a:lnTo>
                  <a:lnTo>
                    <a:pt x="481" y="125"/>
                  </a:lnTo>
                  <a:lnTo>
                    <a:pt x="471" y="133"/>
                  </a:lnTo>
                  <a:lnTo>
                    <a:pt x="460" y="141"/>
                  </a:lnTo>
                  <a:lnTo>
                    <a:pt x="450" y="148"/>
                  </a:lnTo>
                  <a:lnTo>
                    <a:pt x="442" y="153"/>
                  </a:lnTo>
                  <a:lnTo>
                    <a:pt x="436" y="157"/>
                  </a:lnTo>
                  <a:lnTo>
                    <a:pt x="434" y="158"/>
                  </a:lnTo>
                  <a:lnTo>
                    <a:pt x="498" y="196"/>
                  </a:lnTo>
                  <a:lnTo>
                    <a:pt x="630" y="161"/>
                  </a:lnTo>
                  <a:lnTo>
                    <a:pt x="600" y="106"/>
                  </a:lnTo>
                  <a:lnTo>
                    <a:pt x="541" y="125"/>
                  </a:lnTo>
                  <a:lnTo>
                    <a:pt x="498" y="106"/>
                  </a:lnTo>
                  <a:close/>
                  <a:moveTo>
                    <a:pt x="892" y="43"/>
                  </a:moveTo>
                  <a:lnTo>
                    <a:pt x="792" y="98"/>
                  </a:lnTo>
                  <a:lnTo>
                    <a:pt x="735" y="134"/>
                  </a:lnTo>
                  <a:lnTo>
                    <a:pt x="775" y="160"/>
                  </a:lnTo>
                  <a:lnTo>
                    <a:pt x="863" y="151"/>
                  </a:lnTo>
                  <a:lnTo>
                    <a:pt x="955" y="80"/>
                  </a:lnTo>
                  <a:lnTo>
                    <a:pt x="892" y="43"/>
                  </a:lnTo>
                  <a:close/>
                  <a:moveTo>
                    <a:pt x="751" y="0"/>
                  </a:moveTo>
                  <a:lnTo>
                    <a:pt x="825" y="4"/>
                  </a:lnTo>
                  <a:lnTo>
                    <a:pt x="897" y="12"/>
                  </a:lnTo>
                  <a:lnTo>
                    <a:pt x="967" y="25"/>
                  </a:lnTo>
                  <a:lnTo>
                    <a:pt x="1035" y="44"/>
                  </a:lnTo>
                  <a:lnTo>
                    <a:pt x="1101" y="68"/>
                  </a:lnTo>
                  <a:lnTo>
                    <a:pt x="1165" y="95"/>
                  </a:lnTo>
                  <a:lnTo>
                    <a:pt x="1131" y="101"/>
                  </a:lnTo>
                  <a:lnTo>
                    <a:pt x="1035" y="86"/>
                  </a:lnTo>
                  <a:lnTo>
                    <a:pt x="967" y="131"/>
                  </a:lnTo>
                  <a:lnTo>
                    <a:pt x="920" y="185"/>
                  </a:lnTo>
                  <a:lnTo>
                    <a:pt x="746" y="201"/>
                  </a:lnTo>
                  <a:lnTo>
                    <a:pt x="674" y="189"/>
                  </a:lnTo>
                  <a:lnTo>
                    <a:pt x="624" y="266"/>
                  </a:lnTo>
                  <a:lnTo>
                    <a:pt x="482" y="275"/>
                  </a:lnTo>
                  <a:lnTo>
                    <a:pt x="392" y="249"/>
                  </a:lnTo>
                  <a:lnTo>
                    <a:pt x="313" y="294"/>
                  </a:lnTo>
                  <a:lnTo>
                    <a:pt x="139" y="318"/>
                  </a:lnTo>
                  <a:lnTo>
                    <a:pt x="0" y="358"/>
                  </a:lnTo>
                  <a:lnTo>
                    <a:pt x="0" y="358"/>
                  </a:lnTo>
                  <a:lnTo>
                    <a:pt x="51" y="300"/>
                  </a:lnTo>
                  <a:lnTo>
                    <a:pt x="106" y="247"/>
                  </a:lnTo>
                  <a:lnTo>
                    <a:pt x="166" y="198"/>
                  </a:lnTo>
                  <a:lnTo>
                    <a:pt x="229" y="154"/>
                  </a:lnTo>
                  <a:lnTo>
                    <a:pt x="295" y="115"/>
                  </a:lnTo>
                  <a:lnTo>
                    <a:pt x="365" y="81"/>
                  </a:lnTo>
                  <a:lnTo>
                    <a:pt x="437" y="53"/>
                  </a:lnTo>
                  <a:lnTo>
                    <a:pt x="512" y="31"/>
                  </a:lnTo>
                  <a:lnTo>
                    <a:pt x="590" y="15"/>
                  </a:lnTo>
                  <a:lnTo>
                    <a:pt x="670" y="4"/>
                  </a:lnTo>
                  <a:lnTo>
                    <a:pt x="7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80" name="Google Shape;11180;p24"/>
          <p:cNvGrpSpPr/>
          <p:nvPr/>
        </p:nvGrpSpPr>
        <p:grpSpPr>
          <a:xfrm>
            <a:off x="3469553" y="16512965"/>
            <a:ext cx="287933" cy="476350"/>
            <a:chOff x="2311" y="54"/>
            <a:chExt cx="288" cy="476"/>
          </a:xfrm>
        </p:grpSpPr>
        <p:sp>
          <p:nvSpPr>
            <p:cNvPr id="11181" name="Google Shape;11181;p24"/>
            <p:cNvSpPr/>
            <p:nvPr/>
          </p:nvSpPr>
          <p:spPr>
            <a:xfrm>
              <a:off x="2512" y="442"/>
              <a:ext cx="78" cy="85"/>
            </a:xfrm>
            <a:custGeom>
              <a:rect b="b" l="l" r="r" t="t"/>
              <a:pathLst>
                <a:path extrusionOk="0" h="584" w="545">
                  <a:moveTo>
                    <a:pt x="0" y="0"/>
                  </a:moveTo>
                  <a:lnTo>
                    <a:pt x="545" y="0"/>
                  </a:lnTo>
                  <a:lnTo>
                    <a:pt x="0" y="58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82" name="Google Shape;11182;p24"/>
            <p:cNvSpPr/>
            <p:nvPr/>
          </p:nvSpPr>
          <p:spPr>
            <a:xfrm>
              <a:off x="2311" y="102"/>
              <a:ext cx="288" cy="428"/>
            </a:xfrm>
            <a:custGeom>
              <a:rect b="b" l="l" r="r" t="t"/>
              <a:pathLst>
                <a:path extrusionOk="0" h="3005" w="2020">
                  <a:moveTo>
                    <a:pt x="452" y="1658"/>
                  </a:moveTo>
                  <a:lnTo>
                    <a:pt x="452" y="1872"/>
                  </a:lnTo>
                  <a:lnTo>
                    <a:pt x="1568" y="1872"/>
                  </a:lnTo>
                  <a:lnTo>
                    <a:pt x="1568" y="1658"/>
                  </a:lnTo>
                  <a:lnTo>
                    <a:pt x="452" y="1658"/>
                  </a:lnTo>
                  <a:close/>
                  <a:moveTo>
                    <a:pt x="452" y="1202"/>
                  </a:moveTo>
                  <a:lnTo>
                    <a:pt x="452" y="1415"/>
                  </a:lnTo>
                  <a:lnTo>
                    <a:pt x="1568" y="1415"/>
                  </a:lnTo>
                  <a:lnTo>
                    <a:pt x="1568" y="1202"/>
                  </a:lnTo>
                  <a:lnTo>
                    <a:pt x="452" y="1202"/>
                  </a:lnTo>
                  <a:close/>
                  <a:moveTo>
                    <a:pt x="452" y="750"/>
                  </a:moveTo>
                  <a:lnTo>
                    <a:pt x="452" y="964"/>
                  </a:lnTo>
                  <a:lnTo>
                    <a:pt x="1568" y="964"/>
                  </a:lnTo>
                  <a:lnTo>
                    <a:pt x="1568" y="750"/>
                  </a:lnTo>
                  <a:lnTo>
                    <a:pt x="452" y="750"/>
                  </a:lnTo>
                  <a:close/>
                  <a:moveTo>
                    <a:pt x="0" y="0"/>
                  </a:moveTo>
                  <a:lnTo>
                    <a:pt x="189" y="0"/>
                  </a:lnTo>
                  <a:lnTo>
                    <a:pt x="189" y="159"/>
                  </a:lnTo>
                  <a:lnTo>
                    <a:pt x="192" y="200"/>
                  </a:lnTo>
                  <a:lnTo>
                    <a:pt x="201" y="237"/>
                  </a:lnTo>
                  <a:lnTo>
                    <a:pt x="214" y="273"/>
                  </a:lnTo>
                  <a:lnTo>
                    <a:pt x="232" y="305"/>
                  </a:lnTo>
                  <a:lnTo>
                    <a:pt x="253" y="335"/>
                  </a:lnTo>
                  <a:lnTo>
                    <a:pt x="280" y="361"/>
                  </a:lnTo>
                  <a:lnTo>
                    <a:pt x="309" y="384"/>
                  </a:lnTo>
                  <a:lnTo>
                    <a:pt x="342" y="401"/>
                  </a:lnTo>
                  <a:lnTo>
                    <a:pt x="376" y="416"/>
                  </a:lnTo>
                  <a:lnTo>
                    <a:pt x="413" y="423"/>
                  </a:lnTo>
                  <a:lnTo>
                    <a:pt x="452" y="426"/>
                  </a:lnTo>
                  <a:lnTo>
                    <a:pt x="491" y="423"/>
                  </a:lnTo>
                  <a:lnTo>
                    <a:pt x="527" y="416"/>
                  </a:lnTo>
                  <a:lnTo>
                    <a:pt x="563" y="401"/>
                  </a:lnTo>
                  <a:lnTo>
                    <a:pt x="595" y="384"/>
                  </a:lnTo>
                  <a:lnTo>
                    <a:pt x="624" y="361"/>
                  </a:lnTo>
                  <a:lnTo>
                    <a:pt x="650" y="335"/>
                  </a:lnTo>
                  <a:lnTo>
                    <a:pt x="672" y="305"/>
                  </a:lnTo>
                  <a:lnTo>
                    <a:pt x="691" y="273"/>
                  </a:lnTo>
                  <a:lnTo>
                    <a:pt x="704" y="237"/>
                  </a:lnTo>
                  <a:lnTo>
                    <a:pt x="712" y="200"/>
                  </a:lnTo>
                  <a:lnTo>
                    <a:pt x="714" y="159"/>
                  </a:lnTo>
                  <a:lnTo>
                    <a:pt x="714" y="0"/>
                  </a:lnTo>
                  <a:lnTo>
                    <a:pt x="748" y="0"/>
                  </a:lnTo>
                  <a:lnTo>
                    <a:pt x="748" y="159"/>
                  </a:lnTo>
                  <a:lnTo>
                    <a:pt x="751" y="200"/>
                  </a:lnTo>
                  <a:lnTo>
                    <a:pt x="759" y="237"/>
                  </a:lnTo>
                  <a:lnTo>
                    <a:pt x="772" y="273"/>
                  </a:lnTo>
                  <a:lnTo>
                    <a:pt x="791" y="305"/>
                  </a:lnTo>
                  <a:lnTo>
                    <a:pt x="812" y="335"/>
                  </a:lnTo>
                  <a:lnTo>
                    <a:pt x="838" y="361"/>
                  </a:lnTo>
                  <a:lnTo>
                    <a:pt x="868" y="384"/>
                  </a:lnTo>
                  <a:lnTo>
                    <a:pt x="900" y="401"/>
                  </a:lnTo>
                  <a:lnTo>
                    <a:pt x="934" y="416"/>
                  </a:lnTo>
                  <a:lnTo>
                    <a:pt x="972" y="423"/>
                  </a:lnTo>
                  <a:lnTo>
                    <a:pt x="1011" y="426"/>
                  </a:lnTo>
                  <a:lnTo>
                    <a:pt x="1049" y="423"/>
                  </a:lnTo>
                  <a:lnTo>
                    <a:pt x="1086" y="416"/>
                  </a:lnTo>
                  <a:lnTo>
                    <a:pt x="1121" y="401"/>
                  </a:lnTo>
                  <a:lnTo>
                    <a:pt x="1154" y="384"/>
                  </a:lnTo>
                  <a:lnTo>
                    <a:pt x="1183" y="361"/>
                  </a:lnTo>
                  <a:lnTo>
                    <a:pt x="1208" y="335"/>
                  </a:lnTo>
                  <a:lnTo>
                    <a:pt x="1231" y="305"/>
                  </a:lnTo>
                  <a:lnTo>
                    <a:pt x="1248" y="273"/>
                  </a:lnTo>
                  <a:lnTo>
                    <a:pt x="1262" y="237"/>
                  </a:lnTo>
                  <a:lnTo>
                    <a:pt x="1271" y="200"/>
                  </a:lnTo>
                  <a:lnTo>
                    <a:pt x="1273" y="159"/>
                  </a:lnTo>
                  <a:lnTo>
                    <a:pt x="1273" y="0"/>
                  </a:lnTo>
                  <a:lnTo>
                    <a:pt x="1306" y="0"/>
                  </a:lnTo>
                  <a:lnTo>
                    <a:pt x="1306" y="159"/>
                  </a:lnTo>
                  <a:lnTo>
                    <a:pt x="1308" y="200"/>
                  </a:lnTo>
                  <a:lnTo>
                    <a:pt x="1317" y="237"/>
                  </a:lnTo>
                  <a:lnTo>
                    <a:pt x="1330" y="273"/>
                  </a:lnTo>
                  <a:lnTo>
                    <a:pt x="1348" y="305"/>
                  </a:lnTo>
                  <a:lnTo>
                    <a:pt x="1371" y="335"/>
                  </a:lnTo>
                  <a:lnTo>
                    <a:pt x="1396" y="361"/>
                  </a:lnTo>
                  <a:lnTo>
                    <a:pt x="1425" y="384"/>
                  </a:lnTo>
                  <a:lnTo>
                    <a:pt x="1458" y="401"/>
                  </a:lnTo>
                  <a:lnTo>
                    <a:pt x="1493" y="416"/>
                  </a:lnTo>
                  <a:lnTo>
                    <a:pt x="1530" y="423"/>
                  </a:lnTo>
                  <a:lnTo>
                    <a:pt x="1568" y="426"/>
                  </a:lnTo>
                  <a:lnTo>
                    <a:pt x="1607" y="423"/>
                  </a:lnTo>
                  <a:lnTo>
                    <a:pt x="1644" y="416"/>
                  </a:lnTo>
                  <a:lnTo>
                    <a:pt x="1679" y="401"/>
                  </a:lnTo>
                  <a:lnTo>
                    <a:pt x="1711" y="384"/>
                  </a:lnTo>
                  <a:lnTo>
                    <a:pt x="1740" y="361"/>
                  </a:lnTo>
                  <a:lnTo>
                    <a:pt x="1767" y="335"/>
                  </a:lnTo>
                  <a:lnTo>
                    <a:pt x="1788" y="305"/>
                  </a:lnTo>
                  <a:lnTo>
                    <a:pt x="1807" y="273"/>
                  </a:lnTo>
                  <a:lnTo>
                    <a:pt x="1820" y="237"/>
                  </a:lnTo>
                  <a:lnTo>
                    <a:pt x="1828" y="200"/>
                  </a:lnTo>
                  <a:lnTo>
                    <a:pt x="1831" y="159"/>
                  </a:lnTo>
                  <a:lnTo>
                    <a:pt x="1831" y="0"/>
                  </a:lnTo>
                  <a:lnTo>
                    <a:pt x="2018" y="0"/>
                  </a:lnTo>
                  <a:lnTo>
                    <a:pt x="2020" y="2239"/>
                  </a:lnTo>
                  <a:lnTo>
                    <a:pt x="1264" y="2239"/>
                  </a:lnTo>
                  <a:lnTo>
                    <a:pt x="1264" y="3005"/>
                  </a:lnTo>
                  <a:lnTo>
                    <a:pt x="0" y="300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83" name="Google Shape;11183;p24"/>
            <p:cNvSpPr/>
            <p:nvPr/>
          </p:nvSpPr>
          <p:spPr>
            <a:xfrm>
              <a:off x="2353" y="54"/>
              <a:ext cx="45" cy="93"/>
            </a:xfrm>
            <a:custGeom>
              <a:rect b="b" l="l" r="r" t="t"/>
              <a:pathLst>
                <a:path extrusionOk="0" h="655" w="316">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7" y="13"/>
                  </a:lnTo>
                  <a:lnTo>
                    <a:pt x="127" y="4"/>
                  </a:lnTo>
                  <a:lnTo>
                    <a:pt x="1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84" name="Google Shape;11184;p24"/>
            <p:cNvSpPr/>
            <p:nvPr/>
          </p:nvSpPr>
          <p:spPr>
            <a:xfrm>
              <a:off x="2433" y="54"/>
              <a:ext cx="45" cy="93"/>
            </a:xfrm>
            <a:custGeom>
              <a:rect b="b" l="l" r="r" t="t"/>
              <a:pathLst>
                <a:path extrusionOk="0" h="655" w="315">
                  <a:moveTo>
                    <a:pt x="158" y="0"/>
                  </a:moveTo>
                  <a:lnTo>
                    <a:pt x="189" y="4"/>
                  </a:lnTo>
                  <a:lnTo>
                    <a:pt x="219" y="13"/>
                  </a:lnTo>
                  <a:lnTo>
                    <a:pt x="246" y="28"/>
                  </a:lnTo>
                  <a:lnTo>
                    <a:pt x="268" y="47"/>
                  </a:lnTo>
                  <a:lnTo>
                    <a:pt x="288" y="71"/>
                  </a:lnTo>
                  <a:lnTo>
                    <a:pt x="303" y="99"/>
                  </a:lnTo>
                  <a:lnTo>
                    <a:pt x="311" y="128"/>
                  </a:lnTo>
                  <a:lnTo>
                    <a:pt x="315" y="161"/>
                  </a:lnTo>
                  <a:lnTo>
                    <a:pt x="315" y="494"/>
                  </a:lnTo>
                  <a:lnTo>
                    <a:pt x="311" y="527"/>
                  </a:lnTo>
                  <a:lnTo>
                    <a:pt x="303" y="558"/>
                  </a:lnTo>
                  <a:lnTo>
                    <a:pt x="288" y="585"/>
                  </a:lnTo>
                  <a:lnTo>
                    <a:pt x="268" y="608"/>
                  </a:lnTo>
                  <a:lnTo>
                    <a:pt x="246" y="627"/>
                  </a:lnTo>
                  <a:lnTo>
                    <a:pt x="219" y="643"/>
                  </a:lnTo>
                  <a:lnTo>
                    <a:pt x="189" y="651"/>
                  </a:lnTo>
                  <a:lnTo>
                    <a:pt x="158" y="655"/>
                  </a:lnTo>
                  <a:lnTo>
                    <a:pt x="125" y="651"/>
                  </a:lnTo>
                  <a:lnTo>
                    <a:pt x="96" y="643"/>
                  </a:lnTo>
                  <a:lnTo>
                    <a:pt x="70" y="627"/>
                  </a:lnTo>
                  <a:lnTo>
                    <a:pt x="46" y="608"/>
                  </a:lnTo>
                  <a:lnTo>
                    <a:pt x="27" y="585"/>
                  </a:lnTo>
                  <a:lnTo>
                    <a:pt x="13" y="558"/>
                  </a:lnTo>
                  <a:lnTo>
                    <a:pt x="3" y="527"/>
                  </a:lnTo>
                  <a:lnTo>
                    <a:pt x="0" y="494"/>
                  </a:lnTo>
                  <a:lnTo>
                    <a:pt x="0" y="161"/>
                  </a:lnTo>
                  <a:lnTo>
                    <a:pt x="3" y="128"/>
                  </a:lnTo>
                  <a:lnTo>
                    <a:pt x="13" y="99"/>
                  </a:lnTo>
                  <a:lnTo>
                    <a:pt x="27" y="71"/>
                  </a:lnTo>
                  <a:lnTo>
                    <a:pt x="46" y="47"/>
                  </a:lnTo>
                  <a:lnTo>
                    <a:pt x="70" y="28"/>
                  </a:lnTo>
                  <a:lnTo>
                    <a:pt x="96" y="13"/>
                  </a:lnTo>
                  <a:lnTo>
                    <a:pt x="125" y="4"/>
                  </a:lnTo>
                  <a:lnTo>
                    <a:pt x="1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85" name="Google Shape;11185;p24"/>
            <p:cNvSpPr/>
            <p:nvPr/>
          </p:nvSpPr>
          <p:spPr>
            <a:xfrm>
              <a:off x="2512" y="54"/>
              <a:ext cx="45" cy="93"/>
            </a:xfrm>
            <a:custGeom>
              <a:rect b="b" l="l" r="r" t="t"/>
              <a:pathLst>
                <a:path extrusionOk="0" h="655" w="316">
                  <a:moveTo>
                    <a:pt x="158" y="0"/>
                  </a:moveTo>
                  <a:lnTo>
                    <a:pt x="190" y="4"/>
                  </a:lnTo>
                  <a:lnTo>
                    <a:pt x="219" y="13"/>
                  </a:lnTo>
                  <a:lnTo>
                    <a:pt x="246" y="28"/>
                  </a:lnTo>
                  <a:lnTo>
                    <a:pt x="270" y="47"/>
                  </a:lnTo>
                  <a:lnTo>
                    <a:pt x="289" y="71"/>
                  </a:lnTo>
                  <a:lnTo>
                    <a:pt x="303" y="99"/>
                  </a:lnTo>
                  <a:lnTo>
                    <a:pt x="313" y="128"/>
                  </a:lnTo>
                  <a:lnTo>
                    <a:pt x="316" y="161"/>
                  </a:lnTo>
                  <a:lnTo>
                    <a:pt x="316" y="494"/>
                  </a:lnTo>
                  <a:lnTo>
                    <a:pt x="313" y="527"/>
                  </a:lnTo>
                  <a:lnTo>
                    <a:pt x="303" y="558"/>
                  </a:lnTo>
                  <a:lnTo>
                    <a:pt x="289" y="585"/>
                  </a:lnTo>
                  <a:lnTo>
                    <a:pt x="270" y="608"/>
                  </a:lnTo>
                  <a:lnTo>
                    <a:pt x="246" y="627"/>
                  </a:lnTo>
                  <a:lnTo>
                    <a:pt x="219" y="643"/>
                  </a:lnTo>
                  <a:lnTo>
                    <a:pt x="190" y="651"/>
                  </a:lnTo>
                  <a:lnTo>
                    <a:pt x="158" y="655"/>
                  </a:lnTo>
                  <a:lnTo>
                    <a:pt x="127" y="651"/>
                  </a:lnTo>
                  <a:lnTo>
                    <a:pt x="97" y="643"/>
                  </a:lnTo>
                  <a:lnTo>
                    <a:pt x="70" y="627"/>
                  </a:lnTo>
                  <a:lnTo>
                    <a:pt x="46" y="608"/>
                  </a:lnTo>
                  <a:lnTo>
                    <a:pt x="27" y="585"/>
                  </a:lnTo>
                  <a:lnTo>
                    <a:pt x="13" y="558"/>
                  </a:lnTo>
                  <a:lnTo>
                    <a:pt x="4" y="527"/>
                  </a:lnTo>
                  <a:lnTo>
                    <a:pt x="0" y="494"/>
                  </a:lnTo>
                  <a:lnTo>
                    <a:pt x="0" y="161"/>
                  </a:lnTo>
                  <a:lnTo>
                    <a:pt x="4" y="128"/>
                  </a:lnTo>
                  <a:lnTo>
                    <a:pt x="13" y="99"/>
                  </a:lnTo>
                  <a:lnTo>
                    <a:pt x="27" y="71"/>
                  </a:lnTo>
                  <a:lnTo>
                    <a:pt x="46" y="47"/>
                  </a:lnTo>
                  <a:lnTo>
                    <a:pt x="70" y="28"/>
                  </a:lnTo>
                  <a:lnTo>
                    <a:pt x="97" y="13"/>
                  </a:lnTo>
                  <a:lnTo>
                    <a:pt x="127" y="4"/>
                  </a:lnTo>
                  <a:lnTo>
                    <a:pt x="1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86" name="Google Shape;11186;p24"/>
          <p:cNvGrpSpPr/>
          <p:nvPr/>
        </p:nvGrpSpPr>
        <p:grpSpPr>
          <a:xfrm>
            <a:off x="5943046" y="16511967"/>
            <a:ext cx="454564" cy="478081"/>
            <a:chOff x="2805" y="23"/>
            <a:chExt cx="454" cy="478"/>
          </a:xfrm>
        </p:grpSpPr>
        <p:sp>
          <p:nvSpPr>
            <p:cNvPr id="11187" name="Google Shape;11187;p24"/>
            <p:cNvSpPr/>
            <p:nvPr/>
          </p:nvSpPr>
          <p:spPr>
            <a:xfrm>
              <a:off x="2805" y="23"/>
              <a:ext cx="454" cy="478"/>
            </a:xfrm>
            <a:custGeom>
              <a:rect b="b" l="l" r="r" t="t"/>
              <a:pathLst>
                <a:path extrusionOk="0" h="3354" w="3189">
                  <a:moveTo>
                    <a:pt x="213" y="2048"/>
                  </a:moveTo>
                  <a:lnTo>
                    <a:pt x="213" y="3137"/>
                  </a:lnTo>
                  <a:lnTo>
                    <a:pt x="2542" y="3137"/>
                  </a:lnTo>
                  <a:lnTo>
                    <a:pt x="2542" y="2048"/>
                  </a:lnTo>
                  <a:lnTo>
                    <a:pt x="1378" y="3110"/>
                  </a:lnTo>
                  <a:lnTo>
                    <a:pt x="213" y="2048"/>
                  </a:lnTo>
                  <a:close/>
                  <a:moveTo>
                    <a:pt x="222" y="1762"/>
                  </a:moveTo>
                  <a:lnTo>
                    <a:pt x="1378" y="2818"/>
                  </a:lnTo>
                  <a:lnTo>
                    <a:pt x="2533" y="1762"/>
                  </a:lnTo>
                  <a:lnTo>
                    <a:pt x="222" y="1762"/>
                  </a:lnTo>
                  <a:close/>
                  <a:moveTo>
                    <a:pt x="2019" y="1046"/>
                  </a:moveTo>
                  <a:lnTo>
                    <a:pt x="2019" y="1263"/>
                  </a:lnTo>
                  <a:lnTo>
                    <a:pt x="2764" y="1263"/>
                  </a:lnTo>
                  <a:lnTo>
                    <a:pt x="2764" y="1046"/>
                  </a:lnTo>
                  <a:lnTo>
                    <a:pt x="2019" y="1046"/>
                  </a:lnTo>
                  <a:close/>
                  <a:moveTo>
                    <a:pt x="2019" y="554"/>
                  </a:moveTo>
                  <a:lnTo>
                    <a:pt x="2019" y="772"/>
                  </a:lnTo>
                  <a:lnTo>
                    <a:pt x="2764" y="772"/>
                  </a:lnTo>
                  <a:lnTo>
                    <a:pt x="2764" y="554"/>
                  </a:lnTo>
                  <a:lnTo>
                    <a:pt x="2019" y="554"/>
                  </a:lnTo>
                  <a:close/>
                  <a:moveTo>
                    <a:pt x="1784" y="0"/>
                  </a:moveTo>
                  <a:lnTo>
                    <a:pt x="3189" y="0"/>
                  </a:lnTo>
                  <a:lnTo>
                    <a:pt x="3189" y="3354"/>
                  </a:lnTo>
                  <a:lnTo>
                    <a:pt x="0" y="3354"/>
                  </a:lnTo>
                  <a:lnTo>
                    <a:pt x="0" y="1546"/>
                  </a:lnTo>
                  <a:lnTo>
                    <a:pt x="941" y="1546"/>
                  </a:lnTo>
                  <a:lnTo>
                    <a:pt x="941" y="856"/>
                  </a:lnTo>
                  <a:lnTo>
                    <a:pt x="1784" y="856"/>
                  </a:lnTo>
                  <a:lnTo>
                    <a:pt x="17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88" name="Google Shape;11188;p24"/>
            <p:cNvSpPr/>
            <p:nvPr/>
          </p:nvSpPr>
          <p:spPr>
            <a:xfrm>
              <a:off x="2950" y="28"/>
              <a:ext cx="86" cy="93"/>
            </a:xfrm>
            <a:custGeom>
              <a:rect b="b" l="l" r="r" t="t"/>
              <a:pathLst>
                <a:path extrusionOk="0" h="651" w="606">
                  <a:moveTo>
                    <a:pt x="606" y="0"/>
                  </a:moveTo>
                  <a:lnTo>
                    <a:pt x="606" y="651"/>
                  </a:lnTo>
                  <a:lnTo>
                    <a:pt x="0" y="651"/>
                  </a:lnTo>
                  <a:lnTo>
                    <a:pt x="6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89" name="Google Shape;11189;p24"/>
          <p:cNvGrpSpPr/>
          <p:nvPr/>
        </p:nvGrpSpPr>
        <p:grpSpPr>
          <a:xfrm>
            <a:off x="8585874" y="16516967"/>
            <a:ext cx="483583" cy="467777"/>
            <a:chOff x="3587" y="-44"/>
            <a:chExt cx="483" cy="468"/>
          </a:xfrm>
        </p:grpSpPr>
        <p:sp>
          <p:nvSpPr>
            <p:cNvPr id="11190" name="Google Shape;11190;p24"/>
            <p:cNvSpPr/>
            <p:nvPr/>
          </p:nvSpPr>
          <p:spPr>
            <a:xfrm>
              <a:off x="3587" y="-3"/>
              <a:ext cx="296" cy="427"/>
            </a:xfrm>
            <a:custGeom>
              <a:rect b="b" l="l" r="r" t="t"/>
              <a:pathLst>
                <a:path extrusionOk="0" h="2994" w="2076">
                  <a:moveTo>
                    <a:pt x="1040" y="238"/>
                  </a:moveTo>
                  <a:lnTo>
                    <a:pt x="985" y="241"/>
                  </a:lnTo>
                  <a:lnTo>
                    <a:pt x="933" y="249"/>
                  </a:lnTo>
                  <a:lnTo>
                    <a:pt x="883" y="264"/>
                  </a:lnTo>
                  <a:lnTo>
                    <a:pt x="836" y="284"/>
                  </a:lnTo>
                  <a:lnTo>
                    <a:pt x="791" y="309"/>
                  </a:lnTo>
                  <a:lnTo>
                    <a:pt x="750" y="339"/>
                  </a:lnTo>
                  <a:lnTo>
                    <a:pt x="712" y="372"/>
                  </a:lnTo>
                  <a:lnTo>
                    <a:pt x="678" y="410"/>
                  </a:lnTo>
                  <a:lnTo>
                    <a:pt x="649" y="451"/>
                  </a:lnTo>
                  <a:lnTo>
                    <a:pt x="624" y="496"/>
                  </a:lnTo>
                  <a:lnTo>
                    <a:pt x="605" y="543"/>
                  </a:lnTo>
                  <a:lnTo>
                    <a:pt x="590" y="593"/>
                  </a:lnTo>
                  <a:lnTo>
                    <a:pt x="580" y="646"/>
                  </a:lnTo>
                  <a:lnTo>
                    <a:pt x="577" y="700"/>
                  </a:lnTo>
                  <a:lnTo>
                    <a:pt x="580" y="755"/>
                  </a:lnTo>
                  <a:lnTo>
                    <a:pt x="590" y="807"/>
                  </a:lnTo>
                  <a:lnTo>
                    <a:pt x="605" y="858"/>
                  </a:lnTo>
                  <a:lnTo>
                    <a:pt x="624" y="905"/>
                  </a:lnTo>
                  <a:lnTo>
                    <a:pt x="649" y="951"/>
                  </a:lnTo>
                  <a:lnTo>
                    <a:pt x="678" y="992"/>
                  </a:lnTo>
                  <a:lnTo>
                    <a:pt x="712" y="1029"/>
                  </a:lnTo>
                  <a:lnTo>
                    <a:pt x="750" y="1063"/>
                  </a:lnTo>
                  <a:lnTo>
                    <a:pt x="791" y="1093"/>
                  </a:lnTo>
                  <a:lnTo>
                    <a:pt x="836" y="1117"/>
                  </a:lnTo>
                  <a:lnTo>
                    <a:pt x="883" y="1137"/>
                  </a:lnTo>
                  <a:lnTo>
                    <a:pt x="933" y="1152"/>
                  </a:lnTo>
                  <a:lnTo>
                    <a:pt x="985" y="1161"/>
                  </a:lnTo>
                  <a:lnTo>
                    <a:pt x="1040" y="1164"/>
                  </a:lnTo>
                  <a:lnTo>
                    <a:pt x="1095" y="1161"/>
                  </a:lnTo>
                  <a:lnTo>
                    <a:pt x="1148" y="1152"/>
                  </a:lnTo>
                  <a:lnTo>
                    <a:pt x="1197" y="1137"/>
                  </a:lnTo>
                  <a:lnTo>
                    <a:pt x="1245" y="1117"/>
                  </a:lnTo>
                  <a:lnTo>
                    <a:pt x="1290" y="1093"/>
                  </a:lnTo>
                  <a:lnTo>
                    <a:pt x="1331" y="1063"/>
                  </a:lnTo>
                  <a:lnTo>
                    <a:pt x="1369" y="1029"/>
                  </a:lnTo>
                  <a:lnTo>
                    <a:pt x="1402" y="992"/>
                  </a:lnTo>
                  <a:lnTo>
                    <a:pt x="1432" y="951"/>
                  </a:lnTo>
                  <a:lnTo>
                    <a:pt x="1457" y="905"/>
                  </a:lnTo>
                  <a:lnTo>
                    <a:pt x="1476" y="858"/>
                  </a:lnTo>
                  <a:lnTo>
                    <a:pt x="1491" y="807"/>
                  </a:lnTo>
                  <a:lnTo>
                    <a:pt x="1501" y="755"/>
                  </a:lnTo>
                  <a:lnTo>
                    <a:pt x="1503" y="700"/>
                  </a:lnTo>
                  <a:lnTo>
                    <a:pt x="1501" y="646"/>
                  </a:lnTo>
                  <a:lnTo>
                    <a:pt x="1491" y="593"/>
                  </a:lnTo>
                  <a:lnTo>
                    <a:pt x="1476" y="543"/>
                  </a:lnTo>
                  <a:lnTo>
                    <a:pt x="1457" y="496"/>
                  </a:lnTo>
                  <a:lnTo>
                    <a:pt x="1432" y="451"/>
                  </a:lnTo>
                  <a:lnTo>
                    <a:pt x="1402" y="410"/>
                  </a:lnTo>
                  <a:lnTo>
                    <a:pt x="1369" y="372"/>
                  </a:lnTo>
                  <a:lnTo>
                    <a:pt x="1331" y="339"/>
                  </a:lnTo>
                  <a:lnTo>
                    <a:pt x="1290" y="309"/>
                  </a:lnTo>
                  <a:lnTo>
                    <a:pt x="1245" y="284"/>
                  </a:lnTo>
                  <a:lnTo>
                    <a:pt x="1197" y="264"/>
                  </a:lnTo>
                  <a:lnTo>
                    <a:pt x="1148" y="249"/>
                  </a:lnTo>
                  <a:lnTo>
                    <a:pt x="1095" y="241"/>
                  </a:lnTo>
                  <a:lnTo>
                    <a:pt x="1040" y="238"/>
                  </a:lnTo>
                  <a:close/>
                  <a:moveTo>
                    <a:pt x="1040" y="0"/>
                  </a:moveTo>
                  <a:lnTo>
                    <a:pt x="1106" y="3"/>
                  </a:lnTo>
                  <a:lnTo>
                    <a:pt x="1170" y="12"/>
                  </a:lnTo>
                  <a:lnTo>
                    <a:pt x="1231" y="27"/>
                  </a:lnTo>
                  <a:lnTo>
                    <a:pt x="1291" y="46"/>
                  </a:lnTo>
                  <a:lnTo>
                    <a:pt x="1348" y="70"/>
                  </a:lnTo>
                  <a:lnTo>
                    <a:pt x="1402" y="99"/>
                  </a:lnTo>
                  <a:lnTo>
                    <a:pt x="1453" y="132"/>
                  </a:lnTo>
                  <a:lnTo>
                    <a:pt x="1501" y="169"/>
                  </a:lnTo>
                  <a:lnTo>
                    <a:pt x="1545" y="210"/>
                  </a:lnTo>
                  <a:lnTo>
                    <a:pt x="1586" y="256"/>
                  </a:lnTo>
                  <a:lnTo>
                    <a:pt x="1623" y="304"/>
                  </a:lnTo>
                  <a:lnTo>
                    <a:pt x="1656" y="354"/>
                  </a:lnTo>
                  <a:lnTo>
                    <a:pt x="1683" y="409"/>
                  </a:lnTo>
                  <a:lnTo>
                    <a:pt x="1708" y="465"/>
                  </a:lnTo>
                  <a:lnTo>
                    <a:pt x="1726" y="524"/>
                  </a:lnTo>
                  <a:lnTo>
                    <a:pt x="1739" y="585"/>
                  </a:lnTo>
                  <a:lnTo>
                    <a:pt x="1748" y="647"/>
                  </a:lnTo>
                  <a:lnTo>
                    <a:pt x="1751" y="712"/>
                  </a:lnTo>
                  <a:lnTo>
                    <a:pt x="1748" y="780"/>
                  </a:lnTo>
                  <a:lnTo>
                    <a:pt x="1738" y="847"/>
                  </a:lnTo>
                  <a:lnTo>
                    <a:pt x="1723" y="910"/>
                  </a:lnTo>
                  <a:lnTo>
                    <a:pt x="1702" y="972"/>
                  </a:lnTo>
                  <a:lnTo>
                    <a:pt x="1676" y="1030"/>
                  </a:lnTo>
                  <a:lnTo>
                    <a:pt x="1645" y="1086"/>
                  </a:lnTo>
                  <a:lnTo>
                    <a:pt x="1609" y="1138"/>
                  </a:lnTo>
                  <a:lnTo>
                    <a:pt x="1569" y="1187"/>
                  </a:lnTo>
                  <a:lnTo>
                    <a:pt x="1523" y="1232"/>
                  </a:lnTo>
                  <a:lnTo>
                    <a:pt x="1475" y="1272"/>
                  </a:lnTo>
                  <a:lnTo>
                    <a:pt x="1423" y="1309"/>
                  </a:lnTo>
                  <a:lnTo>
                    <a:pt x="1368" y="1341"/>
                  </a:lnTo>
                  <a:lnTo>
                    <a:pt x="1310" y="1368"/>
                  </a:lnTo>
                  <a:lnTo>
                    <a:pt x="1525" y="1368"/>
                  </a:lnTo>
                  <a:lnTo>
                    <a:pt x="1572" y="1371"/>
                  </a:lnTo>
                  <a:lnTo>
                    <a:pt x="1617" y="1378"/>
                  </a:lnTo>
                  <a:lnTo>
                    <a:pt x="1662" y="1391"/>
                  </a:lnTo>
                  <a:lnTo>
                    <a:pt x="1704" y="1409"/>
                  </a:lnTo>
                  <a:lnTo>
                    <a:pt x="1744" y="1430"/>
                  </a:lnTo>
                  <a:lnTo>
                    <a:pt x="1782" y="1455"/>
                  </a:lnTo>
                  <a:lnTo>
                    <a:pt x="1817" y="1484"/>
                  </a:lnTo>
                  <a:lnTo>
                    <a:pt x="1848" y="1517"/>
                  </a:lnTo>
                  <a:lnTo>
                    <a:pt x="1876" y="1553"/>
                  </a:lnTo>
                  <a:lnTo>
                    <a:pt x="1900" y="1592"/>
                  </a:lnTo>
                  <a:lnTo>
                    <a:pt x="1920" y="1634"/>
                  </a:lnTo>
                  <a:lnTo>
                    <a:pt x="1935" y="1677"/>
                  </a:lnTo>
                  <a:lnTo>
                    <a:pt x="1945" y="1724"/>
                  </a:lnTo>
                  <a:lnTo>
                    <a:pt x="2073" y="2510"/>
                  </a:lnTo>
                  <a:lnTo>
                    <a:pt x="2076" y="2561"/>
                  </a:lnTo>
                  <a:lnTo>
                    <a:pt x="2072" y="2610"/>
                  </a:lnTo>
                  <a:lnTo>
                    <a:pt x="2064" y="2660"/>
                  </a:lnTo>
                  <a:lnTo>
                    <a:pt x="2050" y="2709"/>
                  </a:lnTo>
                  <a:lnTo>
                    <a:pt x="2031" y="2756"/>
                  </a:lnTo>
                  <a:lnTo>
                    <a:pt x="2007" y="2801"/>
                  </a:lnTo>
                  <a:lnTo>
                    <a:pt x="1977" y="2844"/>
                  </a:lnTo>
                  <a:lnTo>
                    <a:pt x="1947" y="2878"/>
                  </a:lnTo>
                  <a:lnTo>
                    <a:pt x="1913" y="2908"/>
                  </a:lnTo>
                  <a:lnTo>
                    <a:pt x="1876" y="2934"/>
                  </a:lnTo>
                  <a:lnTo>
                    <a:pt x="1837" y="2955"/>
                  </a:lnTo>
                  <a:lnTo>
                    <a:pt x="1796" y="2972"/>
                  </a:lnTo>
                  <a:lnTo>
                    <a:pt x="1753" y="2985"/>
                  </a:lnTo>
                  <a:lnTo>
                    <a:pt x="1709" y="2991"/>
                  </a:lnTo>
                  <a:lnTo>
                    <a:pt x="1665" y="2994"/>
                  </a:lnTo>
                  <a:lnTo>
                    <a:pt x="416" y="2994"/>
                  </a:lnTo>
                  <a:lnTo>
                    <a:pt x="371" y="2991"/>
                  </a:lnTo>
                  <a:lnTo>
                    <a:pt x="328" y="2985"/>
                  </a:lnTo>
                  <a:lnTo>
                    <a:pt x="284" y="2972"/>
                  </a:lnTo>
                  <a:lnTo>
                    <a:pt x="243" y="2955"/>
                  </a:lnTo>
                  <a:lnTo>
                    <a:pt x="204" y="2934"/>
                  </a:lnTo>
                  <a:lnTo>
                    <a:pt x="168" y="2908"/>
                  </a:lnTo>
                  <a:lnTo>
                    <a:pt x="134" y="2878"/>
                  </a:lnTo>
                  <a:lnTo>
                    <a:pt x="104" y="2844"/>
                  </a:lnTo>
                  <a:lnTo>
                    <a:pt x="76" y="2814"/>
                  </a:lnTo>
                  <a:lnTo>
                    <a:pt x="54" y="2780"/>
                  </a:lnTo>
                  <a:lnTo>
                    <a:pt x="35" y="2745"/>
                  </a:lnTo>
                  <a:lnTo>
                    <a:pt x="20" y="2708"/>
                  </a:lnTo>
                  <a:lnTo>
                    <a:pt x="10" y="2670"/>
                  </a:lnTo>
                  <a:lnTo>
                    <a:pt x="3" y="2629"/>
                  </a:lnTo>
                  <a:lnTo>
                    <a:pt x="0" y="2590"/>
                  </a:lnTo>
                  <a:lnTo>
                    <a:pt x="0" y="2589"/>
                  </a:lnTo>
                  <a:lnTo>
                    <a:pt x="1" y="2550"/>
                  </a:lnTo>
                  <a:lnTo>
                    <a:pt x="6" y="2510"/>
                  </a:lnTo>
                  <a:lnTo>
                    <a:pt x="136" y="1724"/>
                  </a:lnTo>
                  <a:lnTo>
                    <a:pt x="146" y="1674"/>
                  </a:lnTo>
                  <a:lnTo>
                    <a:pt x="163" y="1626"/>
                  </a:lnTo>
                  <a:lnTo>
                    <a:pt x="185" y="1582"/>
                  </a:lnTo>
                  <a:lnTo>
                    <a:pt x="211" y="1540"/>
                  </a:lnTo>
                  <a:lnTo>
                    <a:pt x="242" y="1503"/>
                  </a:lnTo>
                  <a:lnTo>
                    <a:pt x="277" y="1469"/>
                  </a:lnTo>
                  <a:lnTo>
                    <a:pt x="316" y="1439"/>
                  </a:lnTo>
                  <a:lnTo>
                    <a:pt x="358" y="1415"/>
                  </a:lnTo>
                  <a:lnTo>
                    <a:pt x="404" y="1395"/>
                  </a:lnTo>
                  <a:lnTo>
                    <a:pt x="452" y="1380"/>
                  </a:lnTo>
                  <a:lnTo>
                    <a:pt x="503" y="1372"/>
                  </a:lnTo>
                  <a:lnTo>
                    <a:pt x="556" y="1368"/>
                  </a:lnTo>
                  <a:lnTo>
                    <a:pt x="771" y="1368"/>
                  </a:lnTo>
                  <a:lnTo>
                    <a:pt x="713" y="1341"/>
                  </a:lnTo>
                  <a:lnTo>
                    <a:pt x="658" y="1309"/>
                  </a:lnTo>
                  <a:lnTo>
                    <a:pt x="606" y="1272"/>
                  </a:lnTo>
                  <a:lnTo>
                    <a:pt x="557" y="1232"/>
                  </a:lnTo>
                  <a:lnTo>
                    <a:pt x="512" y="1187"/>
                  </a:lnTo>
                  <a:lnTo>
                    <a:pt x="472" y="1138"/>
                  </a:lnTo>
                  <a:lnTo>
                    <a:pt x="436" y="1086"/>
                  </a:lnTo>
                  <a:lnTo>
                    <a:pt x="405" y="1030"/>
                  </a:lnTo>
                  <a:lnTo>
                    <a:pt x="379" y="972"/>
                  </a:lnTo>
                  <a:lnTo>
                    <a:pt x="357" y="910"/>
                  </a:lnTo>
                  <a:lnTo>
                    <a:pt x="343" y="847"/>
                  </a:lnTo>
                  <a:lnTo>
                    <a:pt x="333" y="780"/>
                  </a:lnTo>
                  <a:lnTo>
                    <a:pt x="330" y="712"/>
                  </a:lnTo>
                  <a:lnTo>
                    <a:pt x="333" y="646"/>
                  </a:lnTo>
                  <a:lnTo>
                    <a:pt x="342" y="582"/>
                  </a:lnTo>
                  <a:lnTo>
                    <a:pt x="355" y="520"/>
                  </a:lnTo>
                  <a:lnTo>
                    <a:pt x="374" y="461"/>
                  </a:lnTo>
                  <a:lnTo>
                    <a:pt x="399" y="404"/>
                  </a:lnTo>
                  <a:lnTo>
                    <a:pt x="427" y="350"/>
                  </a:lnTo>
                  <a:lnTo>
                    <a:pt x="461" y="299"/>
                  </a:lnTo>
                  <a:lnTo>
                    <a:pt x="498" y="251"/>
                  </a:lnTo>
                  <a:lnTo>
                    <a:pt x="540" y="207"/>
                  </a:lnTo>
                  <a:lnTo>
                    <a:pt x="584" y="166"/>
                  </a:lnTo>
                  <a:lnTo>
                    <a:pt x="632" y="129"/>
                  </a:lnTo>
                  <a:lnTo>
                    <a:pt x="684" y="97"/>
                  </a:lnTo>
                  <a:lnTo>
                    <a:pt x="738" y="68"/>
                  </a:lnTo>
                  <a:lnTo>
                    <a:pt x="794" y="45"/>
                  </a:lnTo>
                  <a:lnTo>
                    <a:pt x="853" y="26"/>
                  </a:lnTo>
                  <a:lnTo>
                    <a:pt x="914" y="12"/>
                  </a:lnTo>
                  <a:lnTo>
                    <a:pt x="976" y="3"/>
                  </a:lnTo>
                  <a:lnTo>
                    <a:pt x="104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91" name="Google Shape;11191;p24"/>
            <p:cNvSpPr/>
            <p:nvPr/>
          </p:nvSpPr>
          <p:spPr>
            <a:xfrm>
              <a:off x="3849" y="-44"/>
              <a:ext cx="221" cy="199"/>
            </a:xfrm>
            <a:custGeom>
              <a:rect b="b" l="l" r="r" t="t"/>
              <a:pathLst>
                <a:path extrusionOk="0" h="1393" w="1554">
                  <a:moveTo>
                    <a:pt x="280" y="0"/>
                  </a:moveTo>
                  <a:lnTo>
                    <a:pt x="1292" y="0"/>
                  </a:lnTo>
                  <a:lnTo>
                    <a:pt x="1332" y="2"/>
                  </a:lnTo>
                  <a:lnTo>
                    <a:pt x="1369" y="9"/>
                  </a:lnTo>
                  <a:lnTo>
                    <a:pt x="1404" y="21"/>
                  </a:lnTo>
                  <a:lnTo>
                    <a:pt x="1436" y="37"/>
                  </a:lnTo>
                  <a:lnTo>
                    <a:pt x="1465" y="56"/>
                  </a:lnTo>
                  <a:lnTo>
                    <a:pt x="1490" y="79"/>
                  </a:lnTo>
                  <a:lnTo>
                    <a:pt x="1512" y="106"/>
                  </a:lnTo>
                  <a:lnTo>
                    <a:pt x="1529" y="135"/>
                  </a:lnTo>
                  <a:lnTo>
                    <a:pt x="1542" y="167"/>
                  </a:lnTo>
                  <a:lnTo>
                    <a:pt x="1551" y="203"/>
                  </a:lnTo>
                  <a:lnTo>
                    <a:pt x="1554" y="240"/>
                  </a:lnTo>
                  <a:lnTo>
                    <a:pt x="1551" y="280"/>
                  </a:lnTo>
                  <a:lnTo>
                    <a:pt x="1551" y="743"/>
                  </a:lnTo>
                  <a:lnTo>
                    <a:pt x="1547" y="783"/>
                  </a:lnTo>
                  <a:lnTo>
                    <a:pt x="1539" y="823"/>
                  </a:lnTo>
                  <a:lnTo>
                    <a:pt x="1524" y="860"/>
                  </a:lnTo>
                  <a:lnTo>
                    <a:pt x="1505" y="894"/>
                  </a:lnTo>
                  <a:lnTo>
                    <a:pt x="1481" y="926"/>
                  </a:lnTo>
                  <a:lnTo>
                    <a:pt x="1453" y="953"/>
                  </a:lnTo>
                  <a:lnTo>
                    <a:pt x="1422" y="977"/>
                  </a:lnTo>
                  <a:lnTo>
                    <a:pt x="1387" y="997"/>
                  </a:lnTo>
                  <a:lnTo>
                    <a:pt x="1350" y="1011"/>
                  </a:lnTo>
                  <a:lnTo>
                    <a:pt x="1312" y="1020"/>
                  </a:lnTo>
                  <a:lnTo>
                    <a:pt x="1272" y="1023"/>
                  </a:lnTo>
                  <a:lnTo>
                    <a:pt x="796" y="1023"/>
                  </a:lnTo>
                  <a:lnTo>
                    <a:pt x="183" y="1389"/>
                  </a:lnTo>
                  <a:lnTo>
                    <a:pt x="181" y="1390"/>
                  </a:lnTo>
                  <a:lnTo>
                    <a:pt x="177" y="1393"/>
                  </a:lnTo>
                  <a:lnTo>
                    <a:pt x="170" y="1393"/>
                  </a:lnTo>
                  <a:lnTo>
                    <a:pt x="162" y="1389"/>
                  </a:lnTo>
                  <a:lnTo>
                    <a:pt x="157" y="1381"/>
                  </a:lnTo>
                  <a:lnTo>
                    <a:pt x="158" y="1374"/>
                  </a:lnTo>
                  <a:lnTo>
                    <a:pt x="160" y="1369"/>
                  </a:lnTo>
                  <a:lnTo>
                    <a:pt x="162" y="1368"/>
                  </a:lnTo>
                  <a:lnTo>
                    <a:pt x="388" y="1023"/>
                  </a:lnTo>
                  <a:lnTo>
                    <a:pt x="280" y="1023"/>
                  </a:lnTo>
                  <a:lnTo>
                    <a:pt x="240" y="1020"/>
                  </a:lnTo>
                  <a:lnTo>
                    <a:pt x="200" y="1011"/>
                  </a:lnTo>
                  <a:lnTo>
                    <a:pt x="164" y="997"/>
                  </a:lnTo>
                  <a:lnTo>
                    <a:pt x="129" y="977"/>
                  </a:lnTo>
                  <a:lnTo>
                    <a:pt x="99" y="953"/>
                  </a:lnTo>
                  <a:lnTo>
                    <a:pt x="70" y="926"/>
                  </a:lnTo>
                  <a:lnTo>
                    <a:pt x="47" y="894"/>
                  </a:lnTo>
                  <a:lnTo>
                    <a:pt x="26" y="860"/>
                  </a:lnTo>
                  <a:lnTo>
                    <a:pt x="13" y="823"/>
                  </a:lnTo>
                  <a:lnTo>
                    <a:pt x="3" y="783"/>
                  </a:lnTo>
                  <a:lnTo>
                    <a:pt x="0" y="743"/>
                  </a:lnTo>
                  <a:lnTo>
                    <a:pt x="0" y="280"/>
                  </a:lnTo>
                  <a:lnTo>
                    <a:pt x="3" y="239"/>
                  </a:lnTo>
                  <a:lnTo>
                    <a:pt x="13" y="200"/>
                  </a:lnTo>
                  <a:lnTo>
                    <a:pt x="26" y="163"/>
                  </a:lnTo>
                  <a:lnTo>
                    <a:pt x="47" y="129"/>
                  </a:lnTo>
                  <a:lnTo>
                    <a:pt x="70" y="97"/>
                  </a:lnTo>
                  <a:lnTo>
                    <a:pt x="99" y="70"/>
                  </a:lnTo>
                  <a:lnTo>
                    <a:pt x="129" y="46"/>
                  </a:lnTo>
                  <a:lnTo>
                    <a:pt x="164" y="26"/>
                  </a:lnTo>
                  <a:lnTo>
                    <a:pt x="200" y="12"/>
                  </a:lnTo>
                  <a:lnTo>
                    <a:pt x="240" y="3"/>
                  </a:lnTo>
                  <a:lnTo>
                    <a:pt x="2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192" name="Google Shape;11192;p24"/>
          <p:cNvSpPr/>
          <p:nvPr/>
        </p:nvSpPr>
        <p:spPr>
          <a:xfrm>
            <a:off x="11177749" y="16510463"/>
            <a:ext cx="333097" cy="482127"/>
          </a:xfrm>
          <a:custGeom>
            <a:rect b="b" l="l" r="r" t="t"/>
            <a:pathLst>
              <a:path extrusionOk="0" h="3375" w="2332">
                <a:moveTo>
                  <a:pt x="1166" y="271"/>
                </a:moveTo>
                <a:lnTo>
                  <a:pt x="1109" y="274"/>
                </a:lnTo>
                <a:lnTo>
                  <a:pt x="1055" y="283"/>
                </a:lnTo>
                <a:lnTo>
                  <a:pt x="1001" y="298"/>
                </a:lnTo>
                <a:lnTo>
                  <a:pt x="950" y="318"/>
                </a:lnTo>
                <a:lnTo>
                  <a:pt x="903" y="343"/>
                </a:lnTo>
                <a:lnTo>
                  <a:pt x="858" y="372"/>
                </a:lnTo>
                <a:lnTo>
                  <a:pt x="816" y="406"/>
                </a:lnTo>
                <a:lnTo>
                  <a:pt x="779" y="443"/>
                </a:lnTo>
                <a:lnTo>
                  <a:pt x="745" y="485"/>
                </a:lnTo>
                <a:lnTo>
                  <a:pt x="716" y="530"/>
                </a:lnTo>
                <a:lnTo>
                  <a:pt x="691" y="577"/>
                </a:lnTo>
                <a:lnTo>
                  <a:pt x="671" y="629"/>
                </a:lnTo>
                <a:lnTo>
                  <a:pt x="656" y="681"/>
                </a:lnTo>
                <a:lnTo>
                  <a:pt x="648" y="736"/>
                </a:lnTo>
                <a:lnTo>
                  <a:pt x="644" y="793"/>
                </a:lnTo>
                <a:lnTo>
                  <a:pt x="648" y="850"/>
                </a:lnTo>
                <a:lnTo>
                  <a:pt x="656" y="905"/>
                </a:lnTo>
                <a:lnTo>
                  <a:pt x="671" y="959"/>
                </a:lnTo>
                <a:lnTo>
                  <a:pt x="691" y="1009"/>
                </a:lnTo>
                <a:lnTo>
                  <a:pt x="716" y="1057"/>
                </a:lnTo>
                <a:lnTo>
                  <a:pt x="745" y="1102"/>
                </a:lnTo>
                <a:lnTo>
                  <a:pt x="779" y="1143"/>
                </a:lnTo>
                <a:lnTo>
                  <a:pt x="816" y="1181"/>
                </a:lnTo>
                <a:lnTo>
                  <a:pt x="858" y="1215"/>
                </a:lnTo>
                <a:lnTo>
                  <a:pt x="903" y="1245"/>
                </a:lnTo>
                <a:lnTo>
                  <a:pt x="950" y="1270"/>
                </a:lnTo>
                <a:lnTo>
                  <a:pt x="1001" y="1289"/>
                </a:lnTo>
                <a:lnTo>
                  <a:pt x="1055" y="1303"/>
                </a:lnTo>
                <a:lnTo>
                  <a:pt x="1109" y="1313"/>
                </a:lnTo>
                <a:lnTo>
                  <a:pt x="1166" y="1316"/>
                </a:lnTo>
                <a:lnTo>
                  <a:pt x="1223" y="1313"/>
                </a:lnTo>
                <a:lnTo>
                  <a:pt x="1278" y="1303"/>
                </a:lnTo>
                <a:lnTo>
                  <a:pt x="1331" y="1289"/>
                </a:lnTo>
                <a:lnTo>
                  <a:pt x="1381" y="1270"/>
                </a:lnTo>
                <a:lnTo>
                  <a:pt x="1429" y="1245"/>
                </a:lnTo>
                <a:lnTo>
                  <a:pt x="1473" y="1215"/>
                </a:lnTo>
                <a:lnTo>
                  <a:pt x="1516" y="1181"/>
                </a:lnTo>
                <a:lnTo>
                  <a:pt x="1553" y="1143"/>
                </a:lnTo>
                <a:lnTo>
                  <a:pt x="1587" y="1102"/>
                </a:lnTo>
                <a:lnTo>
                  <a:pt x="1616" y="1057"/>
                </a:lnTo>
                <a:lnTo>
                  <a:pt x="1641" y="1009"/>
                </a:lnTo>
                <a:lnTo>
                  <a:pt x="1661" y="959"/>
                </a:lnTo>
                <a:lnTo>
                  <a:pt x="1676" y="905"/>
                </a:lnTo>
                <a:lnTo>
                  <a:pt x="1685" y="850"/>
                </a:lnTo>
                <a:lnTo>
                  <a:pt x="1688" y="793"/>
                </a:lnTo>
                <a:lnTo>
                  <a:pt x="1685" y="736"/>
                </a:lnTo>
                <a:lnTo>
                  <a:pt x="1676" y="681"/>
                </a:lnTo>
                <a:lnTo>
                  <a:pt x="1661" y="629"/>
                </a:lnTo>
                <a:lnTo>
                  <a:pt x="1641" y="577"/>
                </a:lnTo>
                <a:lnTo>
                  <a:pt x="1616" y="530"/>
                </a:lnTo>
                <a:lnTo>
                  <a:pt x="1587" y="485"/>
                </a:lnTo>
                <a:lnTo>
                  <a:pt x="1553" y="443"/>
                </a:lnTo>
                <a:lnTo>
                  <a:pt x="1516" y="406"/>
                </a:lnTo>
                <a:lnTo>
                  <a:pt x="1473" y="372"/>
                </a:lnTo>
                <a:lnTo>
                  <a:pt x="1429" y="343"/>
                </a:lnTo>
                <a:lnTo>
                  <a:pt x="1381" y="318"/>
                </a:lnTo>
                <a:lnTo>
                  <a:pt x="1331" y="298"/>
                </a:lnTo>
                <a:lnTo>
                  <a:pt x="1278" y="283"/>
                </a:lnTo>
                <a:lnTo>
                  <a:pt x="1223" y="274"/>
                </a:lnTo>
                <a:lnTo>
                  <a:pt x="1166" y="271"/>
                </a:lnTo>
                <a:close/>
                <a:moveTo>
                  <a:pt x="1166" y="0"/>
                </a:moveTo>
                <a:lnTo>
                  <a:pt x="1238" y="4"/>
                </a:lnTo>
                <a:lnTo>
                  <a:pt x="1309" y="14"/>
                </a:lnTo>
                <a:lnTo>
                  <a:pt x="1377" y="29"/>
                </a:lnTo>
                <a:lnTo>
                  <a:pt x="1443" y="51"/>
                </a:lnTo>
                <a:lnTo>
                  <a:pt x="1506" y="77"/>
                </a:lnTo>
                <a:lnTo>
                  <a:pt x="1567" y="110"/>
                </a:lnTo>
                <a:lnTo>
                  <a:pt x="1624" y="147"/>
                </a:lnTo>
                <a:lnTo>
                  <a:pt x="1678" y="188"/>
                </a:lnTo>
                <a:lnTo>
                  <a:pt x="1728" y="234"/>
                </a:lnTo>
                <a:lnTo>
                  <a:pt x="1774" y="284"/>
                </a:lnTo>
                <a:lnTo>
                  <a:pt x="1815" y="337"/>
                </a:lnTo>
                <a:lnTo>
                  <a:pt x="1852" y="395"/>
                </a:lnTo>
                <a:lnTo>
                  <a:pt x="1884" y="455"/>
                </a:lnTo>
                <a:lnTo>
                  <a:pt x="1911" y="518"/>
                </a:lnTo>
                <a:lnTo>
                  <a:pt x="1932" y="585"/>
                </a:lnTo>
                <a:lnTo>
                  <a:pt x="1948" y="654"/>
                </a:lnTo>
                <a:lnTo>
                  <a:pt x="1957" y="724"/>
                </a:lnTo>
                <a:lnTo>
                  <a:pt x="1960" y="796"/>
                </a:lnTo>
                <a:lnTo>
                  <a:pt x="1957" y="867"/>
                </a:lnTo>
                <a:lnTo>
                  <a:pt x="1948" y="937"/>
                </a:lnTo>
                <a:lnTo>
                  <a:pt x="1933" y="1005"/>
                </a:lnTo>
                <a:lnTo>
                  <a:pt x="1912" y="1069"/>
                </a:lnTo>
                <a:lnTo>
                  <a:pt x="1887" y="1131"/>
                </a:lnTo>
                <a:lnTo>
                  <a:pt x="1855" y="1191"/>
                </a:lnTo>
                <a:lnTo>
                  <a:pt x="1820" y="1248"/>
                </a:lnTo>
                <a:lnTo>
                  <a:pt x="1780" y="1301"/>
                </a:lnTo>
                <a:lnTo>
                  <a:pt x="1736" y="1350"/>
                </a:lnTo>
                <a:lnTo>
                  <a:pt x="1687" y="1396"/>
                </a:lnTo>
                <a:lnTo>
                  <a:pt x="1636" y="1438"/>
                </a:lnTo>
                <a:lnTo>
                  <a:pt x="1580" y="1475"/>
                </a:lnTo>
                <a:lnTo>
                  <a:pt x="1521" y="1507"/>
                </a:lnTo>
                <a:lnTo>
                  <a:pt x="1459" y="1536"/>
                </a:lnTo>
                <a:lnTo>
                  <a:pt x="1702" y="1536"/>
                </a:lnTo>
                <a:lnTo>
                  <a:pt x="1755" y="1538"/>
                </a:lnTo>
                <a:lnTo>
                  <a:pt x="1808" y="1547"/>
                </a:lnTo>
                <a:lnTo>
                  <a:pt x="1858" y="1561"/>
                </a:lnTo>
                <a:lnTo>
                  <a:pt x="1907" y="1580"/>
                </a:lnTo>
                <a:lnTo>
                  <a:pt x="1951" y="1605"/>
                </a:lnTo>
                <a:lnTo>
                  <a:pt x="1994" y="1634"/>
                </a:lnTo>
                <a:lnTo>
                  <a:pt x="2033" y="1668"/>
                </a:lnTo>
                <a:lnTo>
                  <a:pt x="2069" y="1705"/>
                </a:lnTo>
                <a:lnTo>
                  <a:pt x="2100" y="1745"/>
                </a:lnTo>
                <a:lnTo>
                  <a:pt x="2127" y="1790"/>
                </a:lnTo>
                <a:lnTo>
                  <a:pt x="2149" y="1837"/>
                </a:lnTo>
                <a:lnTo>
                  <a:pt x="2167" y="1887"/>
                </a:lnTo>
                <a:lnTo>
                  <a:pt x="2179" y="1940"/>
                </a:lnTo>
                <a:lnTo>
                  <a:pt x="2327" y="2831"/>
                </a:lnTo>
                <a:lnTo>
                  <a:pt x="2332" y="2881"/>
                </a:lnTo>
                <a:lnTo>
                  <a:pt x="2332" y="2932"/>
                </a:lnTo>
                <a:lnTo>
                  <a:pt x="2327" y="2982"/>
                </a:lnTo>
                <a:lnTo>
                  <a:pt x="2316" y="3032"/>
                </a:lnTo>
                <a:lnTo>
                  <a:pt x="2301" y="3080"/>
                </a:lnTo>
                <a:lnTo>
                  <a:pt x="2280" y="3125"/>
                </a:lnTo>
                <a:lnTo>
                  <a:pt x="2254" y="3169"/>
                </a:lnTo>
                <a:lnTo>
                  <a:pt x="2222" y="3209"/>
                </a:lnTo>
                <a:lnTo>
                  <a:pt x="2187" y="3246"/>
                </a:lnTo>
                <a:lnTo>
                  <a:pt x="2149" y="3279"/>
                </a:lnTo>
                <a:lnTo>
                  <a:pt x="2107" y="3307"/>
                </a:lnTo>
                <a:lnTo>
                  <a:pt x="2063" y="3331"/>
                </a:lnTo>
                <a:lnTo>
                  <a:pt x="2016" y="3350"/>
                </a:lnTo>
                <a:lnTo>
                  <a:pt x="1968" y="3364"/>
                </a:lnTo>
                <a:lnTo>
                  <a:pt x="1917" y="3372"/>
                </a:lnTo>
                <a:lnTo>
                  <a:pt x="1866" y="3375"/>
                </a:lnTo>
                <a:lnTo>
                  <a:pt x="466" y="3375"/>
                </a:lnTo>
                <a:lnTo>
                  <a:pt x="415" y="3372"/>
                </a:lnTo>
                <a:lnTo>
                  <a:pt x="365" y="3364"/>
                </a:lnTo>
                <a:lnTo>
                  <a:pt x="316" y="3350"/>
                </a:lnTo>
                <a:lnTo>
                  <a:pt x="269" y="3331"/>
                </a:lnTo>
                <a:lnTo>
                  <a:pt x="225" y="3307"/>
                </a:lnTo>
                <a:lnTo>
                  <a:pt x="183" y="3279"/>
                </a:lnTo>
                <a:lnTo>
                  <a:pt x="145" y="3246"/>
                </a:lnTo>
                <a:lnTo>
                  <a:pt x="110" y="3209"/>
                </a:lnTo>
                <a:lnTo>
                  <a:pt x="78" y="3169"/>
                </a:lnTo>
                <a:lnTo>
                  <a:pt x="52" y="3125"/>
                </a:lnTo>
                <a:lnTo>
                  <a:pt x="32" y="3080"/>
                </a:lnTo>
                <a:lnTo>
                  <a:pt x="15" y="3032"/>
                </a:lnTo>
                <a:lnTo>
                  <a:pt x="6" y="2982"/>
                </a:lnTo>
                <a:lnTo>
                  <a:pt x="0" y="2932"/>
                </a:lnTo>
                <a:lnTo>
                  <a:pt x="0" y="2881"/>
                </a:lnTo>
                <a:lnTo>
                  <a:pt x="6" y="2831"/>
                </a:lnTo>
                <a:lnTo>
                  <a:pt x="154" y="1940"/>
                </a:lnTo>
                <a:lnTo>
                  <a:pt x="165" y="1887"/>
                </a:lnTo>
                <a:lnTo>
                  <a:pt x="183" y="1837"/>
                </a:lnTo>
                <a:lnTo>
                  <a:pt x="205" y="1790"/>
                </a:lnTo>
                <a:lnTo>
                  <a:pt x="232" y="1745"/>
                </a:lnTo>
                <a:lnTo>
                  <a:pt x="263" y="1705"/>
                </a:lnTo>
                <a:lnTo>
                  <a:pt x="299" y="1668"/>
                </a:lnTo>
                <a:lnTo>
                  <a:pt x="339" y="1634"/>
                </a:lnTo>
                <a:lnTo>
                  <a:pt x="381" y="1605"/>
                </a:lnTo>
                <a:lnTo>
                  <a:pt x="426" y="1580"/>
                </a:lnTo>
                <a:lnTo>
                  <a:pt x="475" y="1561"/>
                </a:lnTo>
                <a:lnTo>
                  <a:pt x="525" y="1547"/>
                </a:lnTo>
                <a:lnTo>
                  <a:pt x="577" y="1538"/>
                </a:lnTo>
                <a:lnTo>
                  <a:pt x="630" y="1536"/>
                </a:lnTo>
                <a:lnTo>
                  <a:pt x="873" y="1536"/>
                </a:lnTo>
                <a:lnTo>
                  <a:pt x="811" y="1507"/>
                </a:lnTo>
                <a:lnTo>
                  <a:pt x="752" y="1475"/>
                </a:lnTo>
                <a:lnTo>
                  <a:pt x="697" y="1438"/>
                </a:lnTo>
                <a:lnTo>
                  <a:pt x="645" y="1396"/>
                </a:lnTo>
                <a:lnTo>
                  <a:pt x="596" y="1350"/>
                </a:lnTo>
                <a:lnTo>
                  <a:pt x="553" y="1301"/>
                </a:lnTo>
                <a:lnTo>
                  <a:pt x="513" y="1248"/>
                </a:lnTo>
                <a:lnTo>
                  <a:pt x="477" y="1191"/>
                </a:lnTo>
                <a:lnTo>
                  <a:pt x="446" y="1131"/>
                </a:lnTo>
                <a:lnTo>
                  <a:pt x="420" y="1069"/>
                </a:lnTo>
                <a:lnTo>
                  <a:pt x="399" y="1005"/>
                </a:lnTo>
                <a:lnTo>
                  <a:pt x="384" y="937"/>
                </a:lnTo>
                <a:lnTo>
                  <a:pt x="376" y="867"/>
                </a:lnTo>
                <a:lnTo>
                  <a:pt x="372" y="796"/>
                </a:lnTo>
                <a:lnTo>
                  <a:pt x="376" y="724"/>
                </a:lnTo>
                <a:lnTo>
                  <a:pt x="385" y="654"/>
                </a:lnTo>
                <a:lnTo>
                  <a:pt x="401" y="585"/>
                </a:lnTo>
                <a:lnTo>
                  <a:pt x="421" y="518"/>
                </a:lnTo>
                <a:lnTo>
                  <a:pt x="448" y="455"/>
                </a:lnTo>
                <a:lnTo>
                  <a:pt x="480" y="395"/>
                </a:lnTo>
                <a:lnTo>
                  <a:pt x="517" y="337"/>
                </a:lnTo>
                <a:lnTo>
                  <a:pt x="558" y="284"/>
                </a:lnTo>
                <a:lnTo>
                  <a:pt x="604" y="234"/>
                </a:lnTo>
                <a:lnTo>
                  <a:pt x="654" y="188"/>
                </a:lnTo>
                <a:lnTo>
                  <a:pt x="708" y="147"/>
                </a:lnTo>
                <a:lnTo>
                  <a:pt x="765" y="110"/>
                </a:lnTo>
                <a:lnTo>
                  <a:pt x="826" y="77"/>
                </a:lnTo>
                <a:lnTo>
                  <a:pt x="889" y="51"/>
                </a:lnTo>
                <a:lnTo>
                  <a:pt x="954" y="29"/>
                </a:lnTo>
                <a:lnTo>
                  <a:pt x="1023" y="14"/>
                </a:lnTo>
                <a:lnTo>
                  <a:pt x="1094" y="4"/>
                </a:lnTo>
                <a:lnTo>
                  <a:pt x="11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193" name="Google Shape;11193;p24"/>
          <p:cNvGrpSpPr/>
          <p:nvPr/>
        </p:nvGrpSpPr>
        <p:grpSpPr>
          <a:xfrm>
            <a:off x="12345969" y="16539970"/>
            <a:ext cx="486042" cy="423027"/>
            <a:chOff x="5021" y="107"/>
            <a:chExt cx="486" cy="423"/>
          </a:xfrm>
        </p:grpSpPr>
        <p:sp>
          <p:nvSpPr>
            <p:cNvPr id="11194" name="Google Shape;11194;p24"/>
            <p:cNvSpPr/>
            <p:nvPr/>
          </p:nvSpPr>
          <p:spPr>
            <a:xfrm>
              <a:off x="5296" y="321"/>
              <a:ext cx="211" cy="209"/>
            </a:xfrm>
            <a:custGeom>
              <a:rect b="b" l="l" r="r" t="t"/>
              <a:pathLst>
                <a:path extrusionOk="0" h="1466" w="1480">
                  <a:moveTo>
                    <a:pt x="630" y="383"/>
                  </a:moveTo>
                  <a:lnTo>
                    <a:pt x="630" y="624"/>
                  </a:lnTo>
                  <a:lnTo>
                    <a:pt x="386" y="624"/>
                  </a:lnTo>
                  <a:lnTo>
                    <a:pt x="386" y="842"/>
                  </a:lnTo>
                  <a:lnTo>
                    <a:pt x="630" y="842"/>
                  </a:lnTo>
                  <a:lnTo>
                    <a:pt x="630" y="1083"/>
                  </a:lnTo>
                  <a:lnTo>
                    <a:pt x="850" y="1083"/>
                  </a:lnTo>
                  <a:lnTo>
                    <a:pt x="850" y="842"/>
                  </a:lnTo>
                  <a:lnTo>
                    <a:pt x="1094" y="842"/>
                  </a:lnTo>
                  <a:lnTo>
                    <a:pt x="1094" y="624"/>
                  </a:lnTo>
                  <a:lnTo>
                    <a:pt x="850" y="624"/>
                  </a:lnTo>
                  <a:lnTo>
                    <a:pt x="850" y="383"/>
                  </a:lnTo>
                  <a:lnTo>
                    <a:pt x="630" y="383"/>
                  </a:lnTo>
                  <a:close/>
                  <a:moveTo>
                    <a:pt x="739" y="0"/>
                  </a:moveTo>
                  <a:lnTo>
                    <a:pt x="807" y="3"/>
                  </a:lnTo>
                  <a:lnTo>
                    <a:pt x="873" y="11"/>
                  </a:lnTo>
                  <a:lnTo>
                    <a:pt x="937" y="26"/>
                  </a:lnTo>
                  <a:lnTo>
                    <a:pt x="998" y="46"/>
                  </a:lnTo>
                  <a:lnTo>
                    <a:pt x="1058" y="70"/>
                  </a:lnTo>
                  <a:lnTo>
                    <a:pt x="1114" y="99"/>
                  </a:lnTo>
                  <a:lnTo>
                    <a:pt x="1167" y="134"/>
                  </a:lnTo>
                  <a:lnTo>
                    <a:pt x="1217" y="172"/>
                  </a:lnTo>
                  <a:lnTo>
                    <a:pt x="1263" y="215"/>
                  </a:lnTo>
                  <a:lnTo>
                    <a:pt x="1306" y="260"/>
                  </a:lnTo>
                  <a:lnTo>
                    <a:pt x="1345" y="310"/>
                  </a:lnTo>
                  <a:lnTo>
                    <a:pt x="1379" y="363"/>
                  </a:lnTo>
                  <a:lnTo>
                    <a:pt x="1409" y="419"/>
                  </a:lnTo>
                  <a:lnTo>
                    <a:pt x="1434" y="477"/>
                  </a:lnTo>
                  <a:lnTo>
                    <a:pt x="1453" y="538"/>
                  </a:lnTo>
                  <a:lnTo>
                    <a:pt x="1468" y="601"/>
                  </a:lnTo>
                  <a:lnTo>
                    <a:pt x="1476" y="666"/>
                  </a:lnTo>
                  <a:lnTo>
                    <a:pt x="1480" y="733"/>
                  </a:lnTo>
                  <a:lnTo>
                    <a:pt x="1476" y="800"/>
                  </a:lnTo>
                  <a:lnTo>
                    <a:pt x="1468" y="865"/>
                  </a:lnTo>
                  <a:lnTo>
                    <a:pt x="1453" y="928"/>
                  </a:lnTo>
                  <a:lnTo>
                    <a:pt x="1434" y="989"/>
                  </a:lnTo>
                  <a:lnTo>
                    <a:pt x="1409" y="1047"/>
                  </a:lnTo>
                  <a:lnTo>
                    <a:pt x="1379" y="1102"/>
                  </a:lnTo>
                  <a:lnTo>
                    <a:pt x="1345" y="1156"/>
                  </a:lnTo>
                  <a:lnTo>
                    <a:pt x="1306" y="1205"/>
                  </a:lnTo>
                  <a:lnTo>
                    <a:pt x="1263" y="1251"/>
                  </a:lnTo>
                  <a:lnTo>
                    <a:pt x="1217" y="1293"/>
                  </a:lnTo>
                  <a:lnTo>
                    <a:pt x="1167" y="1331"/>
                  </a:lnTo>
                  <a:lnTo>
                    <a:pt x="1114" y="1366"/>
                  </a:lnTo>
                  <a:lnTo>
                    <a:pt x="1058" y="1395"/>
                  </a:lnTo>
                  <a:lnTo>
                    <a:pt x="998" y="1420"/>
                  </a:lnTo>
                  <a:lnTo>
                    <a:pt x="937" y="1439"/>
                  </a:lnTo>
                  <a:lnTo>
                    <a:pt x="873" y="1454"/>
                  </a:lnTo>
                  <a:lnTo>
                    <a:pt x="807" y="1462"/>
                  </a:lnTo>
                  <a:lnTo>
                    <a:pt x="739" y="1466"/>
                  </a:lnTo>
                  <a:lnTo>
                    <a:pt x="673" y="1462"/>
                  </a:lnTo>
                  <a:lnTo>
                    <a:pt x="607" y="1454"/>
                  </a:lnTo>
                  <a:lnTo>
                    <a:pt x="543" y="1439"/>
                  </a:lnTo>
                  <a:lnTo>
                    <a:pt x="482" y="1420"/>
                  </a:lnTo>
                  <a:lnTo>
                    <a:pt x="422" y="1395"/>
                  </a:lnTo>
                  <a:lnTo>
                    <a:pt x="366" y="1366"/>
                  </a:lnTo>
                  <a:lnTo>
                    <a:pt x="313" y="1331"/>
                  </a:lnTo>
                  <a:lnTo>
                    <a:pt x="263" y="1293"/>
                  </a:lnTo>
                  <a:lnTo>
                    <a:pt x="216" y="1251"/>
                  </a:lnTo>
                  <a:lnTo>
                    <a:pt x="174" y="1205"/>
                  </a:lnTo>
                  <a:lnTo>
                    <a:pt x="135" y="1156"/>
                  </a:lnTo>
                  <a:lnTo>
                    <a:pt x="101" y="1102"/>
                  </a:lnTo>
                  <a:lnTo>
                    <a:pt x="71" y="1047"/>
                  </a:lnTo>
                  <a:lnTo>
                    <a:pt x="46" y="989"/>
                  </a:lnTo>
                  <a:lnTo>
                    <a:pt x="26" y="928"/>
                  </a:lnTo>
                  <a:lnTo>
                    <a:pt x="12" y="865"/>
                  </a:lnTo>
                  <a:lnTo>
                    <a:pt x="2" y="800"/>
                  </a:lnTo>
                  <a:lnTo>
                    <a:pt x="0" y="733"/>
                  </a:lnTo>
                  <a:lnTo>
                    <a:pt x="2" y="666"/>
                  </a:lnTo>
                  <a:lnTo>
                    <a:pt x="12" y="601"/>
                  </a:lnTo>
                  <a:lnTo>
                    <a:pt x="26" y="538"/>
                  </a:lnTo>
                  <a:lnTo>
                    <a:pt x="46" y="477"/>
                  </a:lnTo>
                  <a:lnTo>
                    <a:pt x="71" y="419"/>
                  </a:lnTo>
                  <a:lnTo>
                    <a:pt x="101" y="363"/>
                  </a:lnTo>
                  <a:lnTo>
                    <a:pt x="135" y="310"/>
                  </a:lnTo>
                  <a:lnTo>
                    <a:pt x="174" y="260"/>
                  </a:lnTo>
                  <a:lnTo>
                    <a:pt x="216" y="215"/>
                  </a:lnTo>
                  <a:lnTo>
                    <a:pt x="263" y="172"/>
                  </a:lnTo>
                  <a:lnTo>
                    <a:pt x="313" y="134"/>
                  </a:lnTo>
                  <a:lnTo>
                    <a:pt x="366" y="99"/>
                  </a:lnTo>
                  <a:lnTo>
                    <a:pt x="422" y="70"/>
                  </a:lnTo>
                  <a:lnTo>
                    <a:pt x="482" y="46"/>
                  </a:lnTo>
                  <a:lnTo>
                    <a:pt x="543" y="26"/>
                  </a:lnTo>
                  <a:lnTo>
                    <a:pt x="607" y="11"/>
                  </a:lnTo>
                  <a:lnTo>
                    <a:pt x="673" y="3"/>
                  </a:lnTo>
                  <a:lnTo>
                    <a:pt x="7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95" name="Google Shape;11195;p24"/>
            <p:cNvSpPr/>
            <p:nvPr/>
          </p:nvSpPr>
          <p:spPr>
            <a:xfrm>
              <a:off x="5021" y="107"/>
              <a:ext cx="471" cy="403"/>
            </a:xfrm>
            <a:custGeom>
              <a:rect b="b" l="l" r="r" t="t"/>
              <a:pathLst>
                <a:path extrusionOk="0" h="2831" w="3302">
                  <a:moveTo>
                    <a:pt x="862" y="0"/>
                  </a:moveTo>
                  <a:lnTo>
                    <a:pt x="931" y="3"/>
                  </a:lnTo>
                  <a:lnTo>
                    <a:pt x="1000" y="13"/>
                  </a:lnTo>
                  <a:lnTo>
                    <a:pt x="1067" y="27"/>
                  </a:lnTo>
                  <a:lnTo>
                    <a:pt x="1132" y="48"/>
                  </a:lnTo>
                  <a:lnTo>
                    <a:pt x="1193" y="75"/>
                  </a:lnTo>
                  <a:lnTo>
                    <a:pt x="1254" y="106"/>
                  </a:lnTo>
                  <a:lnTo>
                    <a:pt x="1311" y="142"/>
                  </a:lnTo>
                  <a:lnTo>
                    <a:pt x="1366" y="184"/>
                  </a:lnTo>
                  <a:lnTo>
                    <a:pt x="1417" y="229"/>
                  </a:lnTo>
                  <a:lnTo>
                    <a:pt x="1466" y="278"/>
                  </a:lnTo>
                  <a:lnTo>
                    <a:pt x="1510" y="332"/>
                  </a:lnTo>
                  <a:lnTo>
                    <a:pt x="1552" y="390"/>
                  </a:lnTo>
                  <a:lnTo>
                    <a:pt x="1589" y="451"/>
                  </a:lnTo>
                  <a:lnTo>
                    <a:pt x="1623" y="515"/>
                  </a:lnTo>
                  <a:lnTo>
                    <a:pt x="1651" y="582"/>
                  </a:lnTo>
                  <a:lnTo>
                    <a:pt x="1680" y="515"/>
                  </a:lnTo>
                  <a:lnTo>
                    <a:pt x="1713" y="451"/>
                  </a:lnTo>
                  <a:lnTo>
                    <a:pt x="1750" y="390"/>
                  </a:lnTo>
                  <a:lnTo>
                    <a:pt x="1791" y="332"/>
                  </a:lnTo>
                  <a:lnTo>
                    <a:pt x="1836" y="278"/>
                  </a:lnTo>
                  <a:lnTo>
                    <a:pt x="1885" y="229"/>
                  </a:lnTo>
                  <a:lnTo>
                    <a:pt x="1937" y="184"/>
                  </a:lnTo>
                  <a:lnTo>
                    <a:pt x="1991" y="142"/>
                  </a:lnTo>
                  <a:lnTo>
                    <a:pt x="2048" y="106"/>
                  </a:lnTo>
                  <a:lnTo>
                    <a:pt x="2108" y="75"/>
                  </a:lnTo>
                  <a:lnTo>
                    <a:pt x="2171" y="48"/>
                  </a:lnTo>
                  <a:lnTo>
                    <a:pt x="2235" y="27"/>
                  </a:lnTo>
                  <a:lnTo>
                    <a:pt x="2302" y="13"/>
                  </a:lnTo>
                  <a:lnTo>
                    <a:pt x="2370" y="3"/>
                  </a:lnTo>
                  <a:lnTo>
                    <a:pt x="2439" y="0"/>
                  </a:lnTo>
                  <a:lnTo>
                    <a:pt x="2510" y="3"/>
                  </a:lnTo>
                  <a:lnTo>
                    <a:pt x="2579" y="13"/>
                  </a:lnTo>
                  <a:lnTo>
                    <a:pt x="2647" y="28"/>
                  </a:lnTo>
                  <a:lnTo>
                    <a:pt x="2712" y="49"/>
                  </a:lnTo>
                  <a:lnTo>
                    <a:pt x="2776" y="76"/>
                  </a:lnTo>
                  <a:lnTo>
                    <a:pt x="2836" y="108"/>
                  </a:lnTo>
                  <a:lnTo>
                    <a:pt x="2893" y="145"/>
                  </a:lnTo>
                  <a:lnTo>
                    <a:pt x="2948" y="187"/>
                  </a:lnTo>
                  <a:lnTo>
                    <a:pt x="3000" y="234"/>
                  </a:lnTo>
                  <a:lnTo>
                    <a:pt x="3049" y="285"/>
                  </a:lnTo>
                  <a:lnTo>
                    <a:pt x="3094" y="339"/>
                  </a:lnTo>
                  <a:lnTo>
                    <a:pt x="3135" y="398"/>
                  </a:lnTo>
                  <a:lnTo>
                    <a:pt x="3172" y="460"/>
                  </a:lnTo>
                  <a:lnTo>
                    <a:pt x="3205" y="525"/>
                  </a:lnTo>
                  <a:lnTo>
                    <a:pt x="3234" y="593"/>
                  </a:lnTo>
                  <a:lnTo>
                    <a:pt x="3258" y="665"/>
                  </a:lnTo>
                  <a:lnTo>
                    <a:pt x="3276" y="738"/>
                  </a:lnTo>
                  <a:lnTo>
                    <a:pt x="3290" y="815"/>
                  </a:lnTo>
                  <a:lnTo>
                    <a:pt x="3298" y="893"/>
                  </a:lnTo>
                  <a:lnTo>
                    <a:pt x="3302" y="973"/>
                  </a:lnTo>
                  <a:lnTo>
                    <a:pt x="3298" y="1059"/>
                  </a:lnTo>
                  <a:lnTo>
                    <a:pt x="3289" y="1144"/>
                  </a:lnTo>
                  <a:lnTo>
                    <a:pt x="3273" y="1227"/>
                  </a:lnTo>
                  <a:lnTo>
                    <a:pt x="3253" y="1309"/>
                  </a:lnTo>
                  <a:lnTo>
                    <a:pt x="3226" y="1388"/>
                  </a:lnTo>
                  <a:lnTo>
                    <a:pt x="3196" y="1467"/>
                  </a:lnTo>
                  <a:lnTo>
                    <a:pt x="3160" y="1543"/>
                  </a:lnTo>
                  <a:lnTo>
                    <a:pt x="3107" y="1508"/>
                  </a:lnTo>
                  <a:lnTo>
                    <a:pt x="3050" y="1477"/>
                  </a:lnTo>
                  <a:lnTo>
                    <a:pt x="2991" y="1450"/>
                  </a:lnTo>
                  <a:lnTo>
                    <a:pt x="2930" y="1427"/>
                  </a:lnTo>
                  <a:lnTo>
                    <a:pt x="2867" y="1409"/>
                  </a:lnTo>
                  <a:lnTo>
                    <a:pt x="2802" y="1397"/>
                  </a:lnTo>
                  <a:lnTo>
                    <a:pt x="2735" y="1388"/>
                  </a:lnTo>
                  <a:lnTo>
                    <a:pt x="2666" y="1386"/>
                  </a:lnTo>
                  <a:lnTo>
                    <a:pt x="2593" y="1389"/>
                  </a:lnTo>
                  <a:lnTo>
                    <a:pt x="2522" y="1398"/>
                  </a:lnTo>
                  <a:lnTo>
                    <a:pt x="2452" y="1413"/>
                  </a:lnTo>
                  <a:lnTo>
                    <a:pt x="2385" y="1434"/>
                  </a:lnTo>
                  <a:lnTo>
                    <a:pt x="2321" y="1459"/>
                  </a:lnTo>
                  <a:lnTo>
                    <a:pt x="2258" y="1489"/>
                  </a:lnTo>
                  <a:lnTo>
                    <a:pt x="2199" y="1525"/>
                  </a:lnTo>
                  <a:lnTo>
                    <a:pt x="2143" y="1565"/>
                  </a:lnTo>
                  <a:lnTo>
                    <a:pt x="2090" y="1609"/>
                  </a:lnTo>
                  <a:lnTo>
                    <a:pt x="2042" y="1657"/>
                  </a:lnTo>
                  <a:lnTo>
                    <a:pt x="1997" y="1709"/>
                  </a:lnTo>
                  <a:lnTo>
                    <a:pt x="1957" y="1764"/>
                  </a:lnTo>
                  <a:lnTo>
                    <a:pt x="1922" y="1823"/>
                  </a:lnTo>
                  <a:lnTo>
                    <a:pt x="1891" y="1884"/>
                  </a:lnTo>
                  <a:lnTo>
                    <a:pt x="1865" y="1949"/>
                  </a:lnTo>
                  <a:lnTo>
                    <a:pt x="1844" y="2015"/>
                  </a:lnTo>
                  <a:lnTo>
                    <a:pt x="1830" y="2085"/>
                  </a:lnTo>
                  <a:lnTo>
                    <a:pt x="1820" y="2155"/>
                  </a:lnTo>
                  <a:lnTo>
                    <a:pt x="1817" y="2228"/>
                  </a:lnTo>
                  <a:lnTo>
                    <a:pt x="1820" y="2299"/>
                  </a:lnTo>
                  <a:lnTo>
                    <a:pt x="1828" y="2368"/>
                  </a:lnTo>
                  <a:lnTo>
                    <a:pt x="1843" y="2436"/>
                  </a:lnTo>
                  <a:lnTo>
                    <a:pt x="1863" y="2501"/>
                  </a:lnTo>
                  <a:lnTo>
                    <a:pt x="1888" y="2564"/>
                  </a:lnTo>
                  <a:lnTo>
                    <a:pt x="1918" y="2623"/>
                  </a:lnTo>
                  <a:lnTo>
                    <a:pt x="1952" y="2681"/>
                  </a:lnTo>
                  <a:lnTo>
                    <a:pt x="1907" y="2706"/>
                  </a:lnTo>
                  <a:lnTo>
                    <a:pt x="1865" y="2730"/>
                  </a:lnTo>
                  <a:lnTo>
                    <a:pt x="1825" y="2751"/>
                  </a:lnTo>
                  <a:lnTo>
                    <a:pt x="1790" y="2769"/>
                  </a:lnTo>
                  <a:lnTo>
                    <a:pt x="1758" y="2785"/>
                  </a:lnTo>
                  <a:lnTo>
                    <a:pt x="1731" y="2800"/>
                  </a:lnTo>
                  <a:lnTo>
                    <a:pt x="1708" y="2810"/>
                  </a:lnTo>
                  <a:lnTo>
                    <a:pt x="1690" y="2820"/>
                  </a:lnTo>
                  <a:lnTo>
                    <a:pt x="1676" y="2826"/>
                  </a:lnTo>
                  <a:lnTo>
                    <a:pt x="1667" y="2830"/>
                  </a:lnTo>
                  <a:lnTo>
                    <a:pt x="1665" y="2831"/>
                  </a:lnTo>
                  <a:lnTo>
                    <a:pt x="1662" y="2830"/>
                  </a:lnTo>
                  <a:lnTo>
                    <a:pt x="1653" y="2826"/>
                  </a:lnTo>
                  <a:lnTo>
                    <a:pt x="1641" y="2820"/>
                  </a:lnTo>
                  <a:lnTo>
                    <a:pt x="1623" y="2811"/>
                  </a:lnTo>
                  <a:lnTo>
                    <a:pt x="1599" y="2801"/>
                  </a:lnTo>
                  <a:lnTo>
                    <a:pt x="1573" y="2787"/>
                  </a:lnTo>
                  <a:lnTo>
                    <a:pt x="1541" y="2772"/>
                  </a:lnTo>
                  <a:lnTo>
                    <a:pt x="1507" y="2754"/>
                  </a:lnTo>
                  <a:lnTo>
                    <a:pt x="1468" y="2734"/>
                  </a:lnTo>
                  <a:lnTo>
                    <a:pt x="1427" y="2712"/>
                  </a:lnTo>
                  <a:lnTo>
                    <a:pt x="1382" y="2687"/>
                  </a:lnTo>
                  <a:lnTo>
                    <a:pt x="1334" y="2660"/>
                  </a:lnTo>
                  <a:lnTo>
                    <a:pt x="1285" y="2631"/>
                  </a:lnTo>
                  <a:lnTo>
                    <a:pt x="1233" y="2599"/>
                  </a:lnTo>
                  <a:lnTo>
                    <a:pt x="1179" y="2567"/>
                  </a:lnTo>
                  <a:lnTo>
                    <a:pt x="1124" y="2531"/>
                  </a:lnTo>
                  <a:lnTo>
                    <a:pt x="1067" y="2493"/>
                  </a:lnTo>
                  <a:lnTo>
                    <a:pt x="1010" y="2454"/>
                  </a:lnTo>
                  <a:lnTo>
                    <a:pt x="951" y="2412"/>
                  </a:lnTo>
                  <a:lnTo>
                    <a:pt x="892" y="2369"/>
                  </a:lnTo>
                  <a:lnTo>
                    <a:pt x="833" y="2324"/>
                  </a:lnTo>
                  <a:lnTo>
                    <a:pt x="773" y="2277"/>
                  </a:lnTo>
                  <a:lnTo>
                    <a:pt x="714" y="2228"/>
                  </a:lnTo>
                  <a:lnTo>
                    <a:pt x="655" y="2177"/>
                  </a:lnTo>
                  <a:lnTo>
                    <a:pt x="597" y="2124"/>
                  </a:lnTo>
                  <a:lnTo>
                    <a:pt x="541" y="2069"/>
                  </a:lnTo>
                  <a:lnTo>
                    <a:pt x="486" y="2013"/>
                  </a:lnTo>
                  <a:lnTo>
                    <a:pt x="432" y="1955"/>
                  </a:lnTo>
                  <a:lnTo>
                    <a:pt x="380" y="1895"/>
                  </a:lnTo>
                  <a:lnTo>
                    <a:pt x="330" y="1834"/>
                  </a:lnTo>
                  <a:lnTo>
                    <a:pt x="283" y="1770"/>
                  </a:lnTo>
                  <a:lnTo>
                    <a:pt x="239" y="1706"/>
                  </a:lnTo>
                  <a:lnTo>
                    <a:pt x="196" y="1638"/>
                  </a:lnTo>
                  <a:lnTo>
                    <a:pt x="158" y="1570"/>
                  </a:lnTo>
                  <a:lnTo>
                    <a:pt x="123" y="1501"/>
                  </a:lnTo>
                  <a:lnTo>
                    <a:pt x="92" y="1429"/>
                  </a:lnTo>
                  <a:lnTo>
                    <a:pt x="65" y="1357"/>
                  </a:lnTo>
                  <a:lnTo>
                    <a:pt x="42" y="1283"/>
                  </a:lnTo>
                  <a:lnTo>
                    <a:pt x="24" y="1208"/>
                  </a:lnTo>
                  <a:lnTo>
                    <a:pt x="11" y="1130"/>
                  </a:lnTo>
                  <a:lnTo>
                    <a:pt x="3" y="1052"/>
                  </a:lnTo>
                  <a:lnTo>
                    <a:pt x="0" y="973"/>
                  </a:lnTo>
                  <a:lnTo>
                    <a:pt x="3" y="893"/>
                  </a:lnTo>
                  <a:lnTo>
                    <a:pt x="12" y="815"/>
                  </a:lnTo>
                  <a:lnTo>
                    <a:pt x="25" y="738"/>
                  </a:lnTo>
                  <a:lnTo>
                    <a:pt x="43" y="665"/>
                  </a:lnTo>
                  <a:lnTo>
                    <a:pt x="68" y="593"/>
                  </a:lnTo>
                  <a:lnTo>
                    <a:pt x="97" y="525"/>
                  </a:lnTo>
                  <a:lnTo>
                    <a:pt x="129" y="460"/>
                  </a:lnTo>
                  <a:lnTo>
                    <a:pt x="167" y="398"/>
                  </a:lnTo>
                  <a:lnTo>
                    <a:pt x="208" y="339"/>
                  </a:lnTo>
                  <a:lnTo>
                    <a:pt x="252" y="285"/>
                  </a:lnTo>
                  <a:lnTo>
                    <a:pt x="301" y="234"/>
                  </a:lnTo>
                  <a:lnTo>
                    <a:pt x="353" y="187"/>
                  </a:lnTo>
                  <a:lnTo>
                    <a:pt x="408" y="145"/>
                  </a:lnTo>
                  <a:lnTo>
                    <a:pt x="466" y="108"/>
                  </a:lnTo>
                  <a:lnTo>
                    <a:pt x="526" y="76"/>
                  </a:lnTo>
                  <a:lnTo>
                    <a:pt x="590" y="49"/>
                  </a:lnTo>
                  <a:lnTo>
                    <a:pt x="654" y="28"/>
                  </a:lnTo>
                  <a:lnTo>
                    <a:pt x="722" y="13"/>
                  </a:lnTo>
                  <a:lnTo>
                    <a:pt x="791" y="3"/>
                  </a:lnTo>
                  <a:lnTo>
                    <a:pt x="8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196" name="Google Shape;11196;p24"/>
          <p:cNvGrpSpPr/>
          <p:nvPr/>
        </p:nvGrpSpPr>
        <p:grpSpPr>
          <a:xfrm>
            <a:off x="13668235" y="16557477"/>
            <a:ext cx="485922" cy="388401"/>
            <a:chOff x="5512" y="47"/>
            <a:chExt cx="486" cy="388"/>
          </a:xfrm>
        </p:grpSpPr>
        <p:sp>
          <p:nvSpPr>
            <p:cNvPr id="11197" name="Google Shape;11197;p24"/>
            <p:cNvSpPr/>
            <p:nvPr/>
          </p:nvSpPr>
          <p:spPr>
            <a:xfrm>
              <a:off x="5665" y="116"/>
              <a:ext cx="171" cy="168"/>
            </a:xfrm>
            <a:custGeom>
              <a:rect b="b" l="l" r="r" t="t"/>
              <a:pathLst>
                <a:path extrusionOk="0" h="1177" w="1199">
                  <a:moveTo>
                    <a:pt x="108" y="0"/>
                  </a:moveTo>
                  <a:lnTo>
                    <a:pt x="393" y="203"/>
                  </a:lnTo>
                  <a:lnTo>
                    <a:pt x="358" y="237"/>
                  </a:lnTo>
                  <a:lnTo>
                    <a:pt x="675" y="546"/>
                  </a:lnTo>
                  <a:lnTo>
                    <a:pt x="719" y="502"/>
                  </a:lnTo>
                  <a:lnTo>
                    <a:pt x="1199" y="970"/>
                  </a:lnTo>
                  <a:lnTo>
                    <a:pt x="986" y="1177"/>
                  </a:lnTo>
                  <a:lnTo>
                    <a:pt x="507" y="708"/>
                  </a:lnTo>
                  <a:lnTo>
                    <a:pt x="558" y="661"/>
                  </a:lnTo>
                  <a:lnTo>
                    <a:pt x="241" y="350"/>
                  </a:lnTo>
                  <a:lnTo>
                    <a:pt x="207" y="384"/>
                  </a:lnTo>
                  <a:lnTo>
                    <a:pt x="0" y="106"/>
                  </a:lnTo>
                  <a:lnTo>
                    <a:pt x="1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98" name="Google Shape;11198;p24"/>
            <p:cNvSpPr/>
            <p:nvPr/>
          </p:nvSpPr>
          <p:spPr>
            <a:xfrm>
              <a:off x="5754" y="116"/>
              <a:ext cx="92" cy="83"/>
            </a:xfrm>
            <a:custGeom>
              <a:rect b="b" l="l" r="r" t="t"/>
              <a:pathLst>
                <a:path extrusionOk="0" h="583" w="649">
                  <a:moveTo>
                    <a:pt x="356" y="0"/>
                  </a:moveTo>
                  <a:lnTo>
                    <a:pt x="394" y="3"/>
                  </a:lnTo>
                  <a:lnTo>
                    <a:pt x="432" y="11"/>
                  </a:lnTo>
                  <a:lnTo>
                    <a:pt x="237" y="203"/>
                  </a:lnTo>
                  <a:lnTo>
                    <a:pt x="442" y="404"/>
                  </a:lnTo>
                  <a:lnTo>
                    <a:pt x="638" y="213"/>
                  </a:lnTo>
                  <a:lnTo>
                    <a:pt x="646" y="249"/>
                  </a:lnTo>
                  <a:lnTo>
                    <a:pt x="649" y="287"/>
                  </a:lnTo>
                  <a:lnTo>
                    <a:pt x="647" y="325"/>
                  </a:lnTo>
                  <a:lnTo>
                    <a:pt x="640" y="362"/>
                  </a:lnTo>
                  <a:lnTo>
                    <a:pt x="627" y="398"/>
                  </a:lnTo>
                  <a:lnTo>
                    <a:pt x="611" y="433"/>
                  </a:lnTo>
                  <a:lnTo>
                    <a:pt x="589" y="465"/>
                  </a:lnTo>
                  <a:lnTo>
                    <a:pt x="562" y="495"/>
                  </a:lnTo>
                  <a:lnTo>
                    <a:pt x="532" y="521"/>
                  </a:lnTo>
                  <a:lnTo>
                    <a:pt x="500" y="542"/>
                  </a:lnTo>
                  <a:lnTo>
                    <a:pt x="465" y="559"/>
                  </a:lnTo>
                  <a:lnTo>
                    <a:pt x="429" y="570"/>
                  </a:lnTo>
                  <a:lnTo>
                    <a:pt x="392" y="577"/>
                  </a:lnTo>
                  <a:lnTo>
                    <a:pt x="355" y="580"/>
                  </a:lnTo>
                  <a:lnTo>
                    <a:pt x="317" y="577"/>
                  </a:lnTo>
                  <a:lnTo>
                    <a:pt x="280" y="570"/>
                  </a:lnTo>
                  <a:lnTo>
                    <a:pt x="267" y="583"/>
                  </a:lnTo>
                  <a:lnTo>
                    <a:pt x="110" y="429"/>
                  </a:lnTo>
                  <a:lnTo>
                    <a:pt x="53" y="485"/>
                  </a:lnTo>
                  <a:lnTo>
                    <a:pt x="0" y="434"/>
                  </a:lnTo>
                  <a:lnTo>
                    <a:pt x="69" y="367"/>
                  </a:lnTo>
                  <a:lnTo>
                    <a:pt x="61" y="330"/>
                  </a:lnTo>
                  <a:lnTo>
                    <a:pt x="58" y="293"/>
                  </a:lnTo>
                  <a:lnTo>
                    <a:pt x="60" y="256"/>
                  </a:lnTo>
                  <a:lnTo>
                    <a:pt x="66" y="218"/>
                  </a:lnTo>
                  <a:lnTo>
                    <a:pt x="78" y="182"/>
                  </a:lnTo>
                  <a:lnTo>
                    <a:pt x="95" y="148"/>
                  </a:lnTo>
                  <a:lnTo>
                    <a:pt x="116" y="116"/>
                  </a:lnTo>
                  <a:lnTo>
                    <a:pt x="143" y="85"/>
                  </a:lnTo>
                  <a:lnTo>
                    <a:pt x="174" y="58"/>
                  </a:lnTo>
                  <a:lnTo>
                    <a:pt x="207" y="38"/>
                  </a:lnTo>
                  <a:lnTo>
                    <a:pt x="242" y="21"/>
                  </a:lnTo>
                  <a:lnTo>
                    <a:pt x="280" y="10"/>
                  </a:lnTo>
                  <a:lnTo>
                    <a:pt x="318" y="2"/>
                  </a:lnTo>
                  <a:lnTo>
                    <a:pt x="35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199" name="Google Shape;11199;p24"/>
            <p:cNvSpPr/>
            <p:nvPr/>
          </p:nvSpPr>
          <p:spPr>
            <a:xfrm>
              <a:off x="5675" y="203"/>
              <a:ext cx="75" cy="81"/>
            </a:xfrm>
            <a:custGeom>
              <a:rect b="b" l="l" r="r" t="t"/>
              <a:pathLst>
                <a:path extrusionOk="0" h="567" w="523">
                  <a:moveTo>
                    <a:pt x="370" y="0"/>
                  </a:moveTo>
                  <a:lnTo>
                    <a:pt x="423" y="51"/>
                  </a:lnTo>
                  <a:lnTo>
                    <a:pt x="365" y="107"/>
                  </a:lnTo>
                  <a:lnTo>
                    <a:pt x="523" y="261"/>
                  </a:lnTo>
                  <a:lnTo>
                    <a:pt x="210" y="567"/>
                  </a:lnTo>
                  <a:lnTo>
                    <a:pt x="0" y="362"/>
                  </a:lnTo>
                  <a:lnTo>
                    <a:pt x="3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00" name="Google Shape;11200;p24"/>
            <p:cNvSpPr/>
            <p:nvPr/>
          </p:nvSpPr>
          <p:spPr>
            <a:xfrm>
              <a:off x="5547" y="47"/>
              <a:ext cx="417" cy="304"/>
            </a:xfrm>
            <a:custGeom>
              <a:rect b="b" l="l" r="r" t="t"/>
              <a:pathLst>
                <a:path extrusionOk="0" h="2132" w="2925">
                  <a:moveTo>
                    <a:pt x="328" y="322"/>
                  </a:moveTo>
                  <a:lnTo>
                    <a:pt x="328" y="1810"/>
                  </a:lnTo>
                  <a:lnTo>
                    <a:pt x="2596" y="1810"/>
                  </a:lnTo>
                  <a:lnTo>
                    <a:pt x="2596" y="322"/>
                  </a:lnTo>
                  <a:lnTo>
                    <a:pt x="328" y="322"/>
                  </a:lnTo>
                  <a:close/>
                  <a:moveTo>
                    <a:pt x="0" y="0"/>
                  </a:moveTo>
                  <a:lnTo>
                    <a:pt x="2925" y="0"/>
                  </a:lnTo>
                  <a:lnTo>
                    <a:pt x="2925" y="2132"/>
                  </a:lnTo>
                  <a:lnTo>
                    <a:pt x="0" y="213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01" name="Google Shape;11201;p24"/>
            <p:cNvSpPr/>
            <p:nvPr/>
          </p:nvSpPr>
          <p:spPr>
            <a:xfrm>
              <a:off x="5512" y="380"/>
              <a:ext cx="486" cy="55"/>
            </a:xfrm>
            <a:custGeom>
              <a:rect b="b" l="l" r="r" t="t"/>
              <a:pathLst>
                <a:path extrusionOk="0" h="388" w="3409">
                  <a:moveTo>
                    <a:pt x="0" y="0"/>
                  </a:moveTo>
                  <a:lnTo>
                    <a:pt x="1306" y="0"/>
                  </a:lnTo>
                  <a:lnTo>
                    <a:pt x="1306" y="194"/>
                  </a:lnTo>
                  <a:lnTo>
                    <a:pt x="2104" y="194"/>
                  </a:lnTo>
                  <a:lnTo>
                    <a:pt x="2104" y="0"/>
                  </a:lnTo>
                  <a:lnTo>
                    <a:pt x="3409" y="0"/>
                  </a:lnTo>
                  <a:lnTo>
                    <a:pt x="3409" y="388"/>
                  </a:lnTo>
                  <a:lnTo>
                    <a:pt x="0" y="38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202" name="Google Shape;11202;p24"/>
          <p:cNvSpPr/>
          <p:nvPr/>
        </p:nvSpPr>
        <p:spPr>
          <a:xfrm>
            <a:off x="16290759" y="16589986"/>
            <a:ext cx="470130" cy="323093"/>
          </a:xfrm>
          <a:custGeom>
            <a:rect b="b" l="l" r="r" t="t"/>
            <a:pathLst>
              <a:path extrusionOk="0" h="2259" w="3763">
                <a:moveTo>
                  <a:pt x="1282" y="976"/>
                </a:moveTo>
                <a:lnTo>
                  <a:pt x="1215" y="978"/>
                </a:lnTo>
                <a:lnTo>
                  <a:pt x="1153" y="984"/>
                </a:lnTo>
                <a:lnTo>
                  <a:pt x="1095" y="993"/>
                </a:lnTo>
                <a:lnTo>
                  <a:pt x="1040" y="1007"/>
                </a:lnTo>
                <a:lnTo>
                  <a:pt x="990" y="1023"/>
                </a:lnTo>
                <a:lnTo>
                  <a:pt x="943" y="1041"/>
                </a:lnTo>
                <a:lnTo>
                  <a:pt x="901" y="1063"/>
                </a:lnTo>
                <a:lnTo>
                  <a:pt x="861" y="1087"/>
                </a:lnTo>
                <a:lnTo>
                  <a:pt x="826" y="1113"/>
                </a:lnTo>
                <a:lnTo>
                  <a:pt x="792" y="1142"/>
                </a:lnTo>
                <a:lnTo>
                  <a:pt x="764" y="1172"/>
                </a:lnTo>
                <a:lnTo>
                  <a:pt x="738" y="1204"/>
                </a:lnTo>
                <a:lnTo>
                  <a:pt x="716" y="1237"/>
                </a:lnTo>
                <a:lnTo>
                  <a:pt x="697" y="1272"/>
                </a:lnTo>
                <a:lnTo>
                  <a:pt x="679" y="1307"/>
                </a:lnTo>
                <a:lnTo>
                  <a:pt x="666" y="1342"/>
                </a:lnTo>
                <a:lnTo>
                  <a:pt x="655" y="1378"/>
                </a:lnTo>
                <a:lnTo>
                  <a:pt x="647" y="1415"/>
                </a:lnTo>
                <a:lnTo>
                  <a:pt x="643" y="1451"/>
                </a:lnTo>
                <a:lnTo>
                  <a:pt x="639" y="1505"/>
                </a:lnTo>
                <a:lnTo>
                  <a:pt x="643" y="1559"/>
                </a:lnTo>
                <a:lnTo>
                  <a:pt x="653" y="1611"/>
                </a:lnTo>
                <a:lnTo>
                  <a:pt x="668" y="1663"/>
                </a:lnTo>
                <a:lnTo>
                  <a:pt x="690" y="1712"/>
                </a:lnTo>
                <a:lnTo>
                  <a:pt x="716" y="1759"/>
                </a:lnTo>
                <a:lnTo>
                  <a:pt x="748" y="1805"/>
                </a:lnTo>
                <a:lnTo>
                  <a:pt x="783" y="1847"/>
                </a:lnTo>
                <a:lnTo>
                  <a:pt x="824" y="1886"/>
                </a:lnTo>
                <a:lnTo>
                  <a:pt x="870" y="1922"/>
                </a:lnTo>
                <a:lnTo>
                  <a:pt x="919" y="1954"/>
                </a:lnTo>
                <a:lnTo>
                  <a:pt x="973" y="1981"/>
                </a:lnTo>
                <a:lnTo>
                  <a:pt x="1026" y="2003"/>
                </a:lnTo>
                <a:lnTo>
                  <a:pt x="1080" y="2019"/>
                </a:lnTo>
                <a:lnTo>
                  <a:pt x="1136" y="2031"/>
                </a:lnTo>
                <a:lnTo>
                  <a:pt x="1193" y="2038"/>
                </a:lnTo>
                <a:lnTo>
                  <a:pt x="1250" y="2040"/>
                </a:lnTo>
                <a:lnTo>
                  <a:pt x="1319" y="2037"/>
                </a:lnTo>
                <a:lnTo>
                  <a:pt x="1388" y="2027"/>
                </a:lnTo>
                <a:lnTo>
                  <a:pt x="1459" y="2010"/>
                </a:lnTo>
                <a:lnTo>
                  <a:pt x="1529" y="1987"/>
                </a:lnTo>
                <a:lnTo>
                  <a:pt x="1600" y="1958"/>
                </a:lnTo>
                <a:lnTo>
                  <a:pt x="1669" y="1921"/>
                </a:lnTo>
                <a:lnTo>
                  <a:pt x="1739" y="1879"/>
                </a:lnTo>
                <a:lnTo>
                  <a:pt x="1806" y="1831"/>
                </a:lnTo>
                <a:lnTo>
                  <a:pt x="1624" y="1643"/>
                </a:lnTo>
                <a:lnTo>
                  <a:pt x="1572" y="1680"/>
                </a:lnTo>
                <a:lnTo>
                  <a:pt x="1521" y="1711"/>
                </a:lnTo>
                <a:lnTo>
                  <a:pt x="1471" y="1737"/>
                </a:lnTo>
                <a:lnTo>
                  <a:pt x="1422" y="1759"/>
                </a:lnTo>
                <a:lnTo>
                  <a:pt x="1372" y="1774"/>
                </a:lnTo>
                <a:lnTo>
                  <a:pt x="1325" y="1785"/>
                </a:lnTo>
                <a:lnTo>
                  <a:pt x="1277" y="1791"/>
                </a:lnTo>
                <a:lnTo>
                  <a:pt x="1231" y="1791"/>
                </a:lnTo>
                <a:lnTo>
                  <a:pt x="1186" y="1786"/>
                </a:lnTo>
                <a:lnTo>
                  <a:pt x="1143" y="1776"/>
                </a:lnTo>
                <a:lnTo>
                  <a:pt x="1102" y="1760"/>
                </a:lnTo>
                <a:lnTo>
                  <a:pt x="1064" y="1740"/>
                </a:lnTo>
                <a:lnTo>
                  <a:pt x="1030" y="1716"/>
                </a:lnTo>
                <a:lnTo>
                  <a:pt x="1000" y="1688"/>
                </a:lnTo>
                <a:lnTo>
                  <a:pt x="974" y="1656"/>
                </a:lnTo>
                <a:lnTo>
                  <a:pt x="953" y="1623"/>
                </a:lnTo>
                <a:lnTo>
                  <a:pt x="937" y="1588"/>
                </a:lnTo>
                <a:lnTo>
                  <a:pt x="926" y="1551"/>
                </a:lnTo>
                <a:lnTo>
                  <a:pt x="921" y="1513"/>
                </a:lnTo>
                <a:lnTo>
                  <a:pt x="921" y="1475"/>
                </a:lnTo>
                <a:lnTo>
                  <a:pt x="925" y="1452"/>
                </a:lnTo>
                <a:lnTo>
                  <a:pt x="931" y="1429"/>
                </a:lnTo>
                <a:lnTo>
                  <a:pt x="937" y="1406"/>
                </a:lnTo>
                <a:lnTo>
                  <a:pt x="948" y="1383"/>
                </a:lnTo>
                <a:lnTo>
                  <a:pt x="959" y="1361"/>
                </a:lnTo>
                <a:lnTo>
                  <a:pt x="975" y="1340"/>
                </a:lnTo>
                <a:lnTo>
                  <a:pt x="993" y="1319"/>
                </a:lnTo>
                <a:lnTo>
                  <a:pt x="1015" y="1301"/>
                </a:lnTo>
                <a:lnTo>
                  <a:pt x="1040" y="1283"/>
                </a:lnTo>
                <a:lnTo>
                  <a:pt x="1069" y="1268"/>
                </a:lnTo>
                <a:lnTo>
                  <a:pt x="1102" y="1253"/>
                </a:lnTo>
                <a:lnTo>
                  <a:pt x="1140" y="1242"/>
                </a:lnTo>
                <a:lnTo>
                  <a:pt x="1182" y="1233"/>
                </a:lnTo>
                <a:lnTo>
                  <a:pt x="1230" y="1227"/>
                </a:lnTo>
                <a:lnTo>
                  <a:pt x="1282" y="1224"/>
                </a:lnTo>
                <a:lnTo>
                  <a:pt x="1322" y="1225"/>
                </a:lnTo>
                <a:lnTo>
                  <a:pt x="1361" y="1230"/>
                </a:lnTo>
                <a:lnTo>
                  <a:pt x="1400" y="1239"/>
                </a:lnTo>
                <a:lnTo>
                  <a:pt x="1438" y="1252"/>
                </a:lnTo>
                <a:lnTo>
                  <a:pt x="1475" y="1269"/>
                </a:lnTo>
                <a:lnTo>
                  <a:pt x="1511" y="1287"/>
                </a:lnTo>
                <a:lnTo>
                  <a:pt x="1546" y="1307"/>
                </a:lnTo>
                <a:lnTo>
                  <a:pt x="1579" y="1329"/>
                </a:lnTo>
                <a:lnTo>
                  <a:pt x="1611" y="1353"/>
                </a:lnTo>
                <a:lnTo>
                  <a:pt x="1641" y="1377"/>
                </a:lnTo>
                <a:lnTo>
                  <a:pt x="1669" y="1402"/>
                </a:lnTo>
                <a:lnTo>
                  <a:pt x="1694" y="1426"/>
                </a:lnTo>
                <a:lnTo>
                  <a:pt x="1720" y="1449"/>
                </a:lnTo>
                <a:lnTo>
                  <a:pt x="1741" y="1472"/>
                </a:lnTo>
                <a:lnTo>
                  <a:pt x="1761" y="1493"/>
                </a:lnTo>
                <a:lnTo>
                  <a:pt x="1777" y="1511"/>
                </a:lnTo>
                <a:lnTo>
                  <a:pt x="1792" y="1529"/>
                </a:lnTo>
                <a:lnTo>
                  <a:pt x="1803" y="1543"/>
                </a:lnTo>
                <a:lnTo>
                  <a:pt x="1811" y="1553"/>
                </a:lnTo>
                <a:lnTo>
                  <a:pt x="1815" y="1559"/>
                </a:lnTo>
                <a:lnTo>
                  <a:pt x="1818" y="1562"/>
                </a:lnTo>
                <a:lnTo>
                  <a:pt x="1845" y="1595"/>
                </a:lnTo>
                <a:lnTo>
                  <a:pt x="1876" y="1631"/>
                </a:lnTo>
                <a:lnTo>
                  <a:pt x="1911" y="1670"/>
                </a:lnTo>
                <a:lnTo>
                  <a:pt x="1950" y="1708"/>
                </a:lnTo>
                <a:lnTo>
                  <a:pt x="1991" y="1748"/>
                </a:lnTo>
                <a:lnTo>
                  <a:pt x="2036" y="1787"/>
                </a:lnTo>
                <a:lnTo>
                  <a:pt x="2084" y="1827"/>
                </a:lnTo>
                <a:lnTo>
                  <a:pt x="2133" y="1865"/>
                </a:lnTo>
                <a:lnTo>
                  <a:pt x="2185" y="1900"/>
                </a:lnTo>
                <a:lnTo>
                  <a:pt x="2239" y="1934"/>
                </a:lnTo>
                <a:lnTo>
                  <a:pt x="2295" y="1963"/>
                </a:lnTo>
                <a:lnTo>
                  <a:pt x="2353" y="1989"/>
                </a:lnTo>
                <a:lnTo>
                  <a:pt x="2412" y="2010"/>
                </a:lnTo>
                <a:lnTo>
                  <a:pt x="2472" y="2026"/>
                </a:lnTo>
                <a:lnTo>
                  <a:pt x="2533" y="2036"/>
                </a:lnTo>
                <a:lnTo>
                  <a:pt x="2593" y="2039"/>
                </a:lnTo>
                <a:lnTo>
                  <a:pt x="2659" y="2037"/>
                </a:lnTo>
                <a:lnTo>
                  <a:pt x="2722" y="2031"/>
                </a:lnTo>
                <a:lnTo>
                  <a:pt x="2780" y="2022"/>
                </a:lnTo>
                <a:lnTo>
                  <a:pt x="2835" y="2009"/>
                </a:lnTo>
                <a:lnTo>
                  <a:pt x="2885" y="1993"/>
                </a:lnTo>
                <a:lnTo>
                  <a:pt x="2932" y="1975"/>
                </a:lnTo>
                <a:lnTo>
                  <a:pt x="2974" y="1953"/>
                </a:lnTo>
                <a:lnTo>
                  <a:pt x="3014" y="1929"/>
                </a:lnTo>
                <a:lnTo>
                  <a:pt x="3050" y="1902"/>
                </a:lnTo>
                <a:lnTo>
                  <a:pt x="3082" y="1874"/>
                </a:lnTo>
                <a:lnTo>
                  <a:pt x="3111" y="1844"/>
                </a:lnTo>
                <a:lnTo>
                  <a:pt x="3137" y="1812"/>
                </a:lnTo>
                <a:lnTo>
                  <a:pt x="3159" y="1778"/>
                </a:lnTo>
                <a:lnTo>
                  <a:pt x="3179" y="1744"/>
                </a:lnTo>
                <a:lnTo>
                  <a:pt x="3196" y="1709"/>
                </a:lnTo>
                <a:lnTo>
                  <a:pt x="3209" y="1674"/>
                </a:lnTo>
                <a:lnTo>
                  <a:pt x="3220" y="1637"/>
                </a:lnTo>
                <a:lnTo>
                  <a:pt x="3228" y="1600"/>
                </a:lnTo>
                <a:lnTo>
                  <a:pt x="3232" y="1564"/>
                </a:lnTo>
                <a:lnTo>
                  <a:pt x="3236" y="1510"/>
                </a:lnTo>
                <a:lnTo>
                  <a:pt x="3231" y="1457"/>
                </a:lnTo>
                <a:lnTo>
                  <a:pt x="3222" y="1405"/>
                </a:lnTo>
                <a:lnTo>
                  <a:pt x="3206" y="1353"/>
                </a:lnTo>
                <a:lnTo>
                  <a:pt x="3186" y="1304"/>
                </a:lnTo>
                <a:lnTo>
                  <a:pt x="3159" y="1256"/>
                </a:lnTo>
                <a:lnTo>
                  <a:pt x="3127" y="1211"/>
                </a:lnTo>
                <a:lnTo>
                  <a:pt x="3091" y="1169"/>
                </a:lnTo>
                <a:lnTo>
                  <a:pt x="3051" y="1130"/>
                </a:lnTo>
                <a:lnTo>
                  <a:pt x="3005" y="1094"/>
                </a:lnTo>
                <a:lnTo>
                  <a:pt x="2955" y="1062"/>
                </a:lnTo>
                <a:lnTo>
                  <a:pt x="2903" y="1035"/>
                </a:lnTo>
                <a:lnTo>
                  <a:pt x="2842" y="1012"/>
                </a:lnTo>
                <a:lnTo>
                  <a:pt x="2781" y="993"/>
                </a:lnTo>
                <a:lnTo>
                  <a:pt x="2719" y="981"/>
                </a:lnTo>
                <a:lnTo>
                  <a:pt x="2656" y="976"/>
                </a:lnTo>
                <a:lnTo>
                  <a:pt x="2592" y="976"/>
                </a:lnTo>
                <a:lnTo>
                  <a:pt x="2526" y="982"/>
                </a:lnTo>
                <a:lnTo>
                  <a:pt x="2461" y="994"/>
                </a:lnTo>
                <a:lnTo>
                  <a:pt x="2394" y="1012"/>
                </a:lnTo>
                <a:lnTo>
                  <a:pt x="2329" y="1035"/>
                </a:lnTo>
                <a:lnTo>
                  <a:pt x="2263" y="1064"/>
                </a:lnTo>
                <a:lnTo>
                  <a:pt x="2198" y="1098"/>
                </a:lnTo>
                <a:lnTo>
                  <a:pt x="2133" y="1139"/>
                </a:lnTo>
                <a:lnTo>
                  <a:pt x="2068" y="1185"/>
                </a:lnTo>
                <a:lnTo>
                  <a:pt x="2252" y="1372"/>
                </a:lnTo>
                <a:lnTo>
                  <a:pt x="2303" y="1336"/>
                </a:lnTo>
                <a:lnTo>
                  <a:pt x="2354" y="1305"/>
                </a:lnTo>
                <a:lnTo>
                  <a:pt x="2405" y="1278"/>
                </a:lnTo>
                <a:lnTo>
                  <a:pt x="2454" y="1256"/>
                </a:lnTo>
                <a:lnTo>
                  <a:pt x="2503" y="1241"/>
                </a:lnTo>
                <a:lnTo>
                  <a:pt x="2551" y="1230"/>
                </a:lnTo>
                <a:lnTo>
                  <a:pt x="2599" y="1224"/>
                </a:lnTo>
                <a:lnTo>
                  <a:pt x="2644" y="1224"/>
                </a:lnTo>
                <a:lnTo>
                  <a:pt x="2689" y="1229"/>
                </a:lnTo>
                <a:lnTo>
                  <a:pt x="2731" y="1239"/>
                </a:lnTo>
                <a:lnTo>
                  <a:pt x="2773" y="1255"/>
                </a:lnTo>
                <a:lnTo>
                  <a:pt x="2811" y="1276"/>
                </a:lnTo>
                <a:lnTo>
                  <a:pt x="2845" y="1300"/>
                </a:lnTo>
                <a:lnTo>
                  <a:pt x="2875" y="1328"/>
                </a:lnTo>
                <a:lnTo>
                  <a:pt x="2901" y="1359"/>
                </a:lnTo>
                <a:lnTo>
                  <a:pt x="2922" y="1392"/>
                </a:lnTo>
                <a:lnTo>
                  <a:pt x="2938" y="1428"/>
                </a:lnTo>
                <a:lnTo>
                  <a:pt x="2949" y="1465"/>
                </a:lnTo>
                <a:lnTo>
                  <a:pt x="2954" y="1502"/>
                </a:lnTo>
                <a:lnTo>
                  <a:pt x="2953" y="1541"/>
                </a:lnTo>
                <a:lnTo>
                  <a:pt x="2950" y="1563"/>
                </a:lnTo>
                <a:lnTo>
                  <a:pt x="2946" y="1584"/>
                </a:lnTo>
                <a:lnTo>
                  <a:pt x="2939" y="1606"/>
                </a:lnTo>
                <a:lnTo>
                  <a:pt x="2930" y="1628"/>
                </a:lnTo>
                <a:lnTo>
                  <a:pt x="2920" y="1649"/>
                </a:lnTo>
                <a:lnTo>
                  <a:pt x="2906" y="1671"/>
                </a:lnTo>
                <a:lnTo>
                  <a:pt x="2891" y="1691"/>
                </a:lnTo>
                <a:lnTo>
                  <a:pt x="2872" y="1709"/>
                </a:lnTo>
                <a:lnTo>
                  <a:pt x="2850" y="1727"/>
                </a:lnTo>
                <a:lnTo>
                  <a:pt x="2825" y="1742"/>
                </a:lnTo>
                <a:lnTo>
                  <a:pt x="2796" y="1756"/>
                </a:lnTo>
                <a:lnTo>
                  <a:pt x="2764" y="1768"/>
                </a:lnTo>
                <a:lnTo>
                  <a:pt x="2728" y="1778"/>
                </a:lnTo>
                <a:lnTo>
                  <a:pt x="2688" y="1785"/>
                </a:lnTo>
                <a:lnTo>
                  <a:pt x="2642" y="1790"/>
                </a:lnTo>
                <a:lnTo>
                  <a:pt x="2593" y="1791"/>
                </a:lnTo>
                <a:lnTo>
                  <a:pt x="2560" y="1788"/>
                </a:lnTo>
                <a:lnTo>
                  <a:pt x="2525" y="1780"/>
                </a:lnTo>
                <a:lnTo>
                  <a:pt x="2487" y="1767"/>
                </a:lnTo>
                <a:lnTo>
                  <a:pt x="2448" y="1750"/>
                </a:lnTo>
                <a:lnTo>
                  <a:pt x="2408" y="1729"/>
                </a:lnTo>
                <a:lnTo>
                  <a:pt x="2367" y="1704"/>
                </a:lnTo>
                <a:lnTo>
                  <a:pt x="2327" y="1676"/>
                </a:lnTo>
                <a:lnTo>
                  <a:pt x="2286" y="1645"/>
                </a:lnTo>
                <a:lnTo>
                  <a:pt x="2245" y="1613"/>
                </a:lnTo>
                <a:lnTo>
                  <a:pt x="2205" y="1578"/>
                </a:lnTo>
                <a:lnTo>
                  <a:pt x="2166" y="1543"/>
                </a:lnTo>
                <a:lnTo>
                  <a:pt x="2129" y="1505"/>
                </a:lnTo>
                <a:lnTo>
                  <a:pt x="2093" y="1469"/>
                </a:lnTo>
                <a:lnTo>
                  <a:pt x="2060" y="1432"/>
                </a:lnTo>
                <a:lnTo>
                  <a:pt x="2029" y="1396"/>
                </a:lnTo>
                <a:lnTo>
                  <a:pt x="2013" y="1375"/>
                </a:lnTo>
                <a:lnTo>
                  <a:pt x="1994" y="1352"/>
                </a:lnTo>
                <a:lnTo>
                  <a:pt x="1971" y="1327"/>
                </a:lnTo>
                <a:lnTo>
                  <a:pt x="1945" y="1299"/>
                </a:lnTo>
                <a:lnTo>
                  <a:pt x="1915" y="1269"/>
                </a:lnTo>
                <a:lnTo>
                  <a:pt x="1883" y="1238"/>
                </a:lnTo>
                <a:lnTo>
                  <a:pt x="1847" y="1207"/>
                </a:lnTo>
                <a:lnTo>
                  <a:pt x="1809" y="1176"/>
                </a:lnTo>
                <a:lnTo>
                  <a:pt x="1768" y="1145"/>
                </a:lnTo>
                <a:lnTo>
                  <a:pt x="1724" y="1115"/>
                </a:lnTo>
                <a:lnTo>
                  <a:pt x="1677" y="1087"/>
                </a:lnTo>
                <a:lnTo>
                  <a:pt x="1628" y="1061"/>
                </a:lnTo>
                <a:lnTo>
                  <a:pt x="1577" y="1037"/>
                </a:lnTo>
                <a:lnTo>
                  <a:pt x="1522" y="1017"/>
                </a:lnTo>
                <a:lnTo>
                  <a:pt x="1465" y="1000"/>
                </a:lnTo>
                <a:lnTo>
                  <a:pt x="1407" y="986"/>
                </a:lnTo>
                <a:lnTo>
                  <a:pt x="1345" y="978"/>
                </a:lnTo>
                <a:lnTo>
                  <a:pt x="1282" y="976"/>
                </a:lnTo>
                <a:close/>
                <a:moveTo>
                  <a:pt x="2203" y="0"/>
                </a:moveTo>
                <a:lnTo>
                  <a:pt x="2292" y="3"/>
                </a:lnTo>
                <a:lnTo>
                  <a:pt x="2377" y="13"/>
                </a:lnTo>
                <a:lnTo>
                  <a:pt x="2462" y="28"/>
                </a:lnTo>
                <a:lnTo>
                  <a:pt x="2543" y="48"/>
                </a:lnTo>
                <a:lnTo>
                  <a:pt x="2622" y="75"/>
                </a:lnTo>
                <a:lnTo>
                  <a:pt x="2698" y="107"/>
                </a:lnTo>
                <a:lnTo>
                  <a:pt x="2770" y="143"/>
                </a:lnTo>
                <a:lnTo>
                  <a:pt x="2839" y="183"/>
                </a:lnTo>
                <a:lnTo>
                  <a:pt x="2904" y="229"/>
                </a:lnTo>
                <a:lnTo>
                  <a:pt x="2964" y="278"/>
                </a:lnTo>
                <a:lnTo>
                  <a:pt x="3020" y="332"/>
                </a:lnTo>
                <a:lnTo>
                  <a:pt x="3071" y="389"/>
                </a:lnTo>
                <a:lnTo>
                  <a:pt x="3118" y="449"/>
                </a:lnTo>
                <a:lnTo>
                  <a:pt x="3159" y="514"/>
                </a:lnTo>
                <a:lnTo>
                  <a:pt x="3195" y="580"/>
                </a:lnTo>
                <a:lnTo>
                  <a:pt x="3224" y="650"/>
                </a:lnTo>
                <a:lnTo>
                  <a:pt x="3248" y="721"/>
                </a:lnTo>
                <a:lnTo>
                  <a:pt x="3266" y="796"/>
                </a:lnTo>
                <a:lnTo>
                  <a:pt x="3276" y="873"/>
                </a:lnTo>
                <a:lnTo>
                  <a:pt x="3279" y="950"/>
                </a:lnTo>
                <a:lnTo>
                  <a:pt x="3278" y="986"/>
                </a:lnTo>
                <a:lnTo>
                  <a:pt x="3275" y="1023"/>
                </a:lnTo>
                <a:lnTo>
                  <a:pt x="3339" y="1045"/>
                </a:lnTo>
                <a:lnTo>
                  <a:pt x="3400" y="1072"/>
                </a:lnTo>
                <a:lnTo>
                  <a:pt x="3457" y="1104"/>
                </a:lnTo>
                <a:lnTo>
                  <a:pt x="3511" y="1142"/>
                </a:lnTo>
                <a:lnTo>
                  <a:pt x="3560" y="1182"/>
                </a:lnTo>
                <a:lnTo>
                  <a:pt x="3605" y="1227"/>
                </a:lnTo>
                <a:lnTo>
                  <a:pt x="3645" y="1275"/>
                </a:lnTo>
                <a:lnTo>
                  <a:pt x="3680" y="1327"/>
                </a:lnTo>
                <a:lnTo>
                  <a:pt x="3709" y="1381"/>
                </a:lnTo>
                <a:lnTo>
                  <a:pt x="3733" y="1439"/>
                </a:lnTo>
                <a:lnTo>
                  <a:pt x="3750" y="1498"/>
                </a:lnTo>
                <a:lnTo>
                  <a:pt x="3760" y="1560"/>
                </a:lnTo>
                <a:lnTo>
                  <a:pt x="3763" y="1624"/>
                </a:lnTo>
                <a:lnTo>
                  <a:pt x="3760" y="1685"/>
                </a:lnTo>
                <a:lnTo>
                  <a:pt x="3751" y="1744"/>
                </a:lnTo>
                <a:lnTo>
                  <a:pt x="3735" y="1803"/>
                </a:lnTo>
                <a:lnTo>
                  <a:pt x="3713" y="1858"/>
                </a:lnTo>
                <a:lnTo>
                  <a:pt x="3686" y="1910"/>
                </a:lnTo>
                <a:lnTo>
                  <a:pt x="3654" y="1961"/>
                </a:lnTo>
                <a:lnTo>
                  <a:pt x="3617" y="2008"/>
                </a:lnTo>
                <a:lnTo>
                  <a:pt x="3575" y="2052"/>
                </a:lnTo>
                <a:lnTo>
                  <a:pt x="3529" y="2093"/>
                </a:lnTo>
                <a:lnTo>
                  <a:pt x="3479" y="2129"/>
                </a:lnTo>
                <a:lnTo>
                  <a:pt x="3425" y="2162"/>
                </a:lnTo>
                <a:lnTo>
                  <a:pt x="3368" y="2190"/>
                </a:lnTo>
                <a:lnTo>
                  <a:pt x="3309" y="2215"/>
                </a:lnTo>
                <a:lnTo>
                  <a:pt x="3246" y="2234"/>
                </a:lnTo>
                <a:lnTo>
                  <a:pt x="3181" y="2247"/>
                </a:lnTo>
                <a:lnTo>
                  <a:pt x="3113" y="2256"/>
                </a:lnTo>
                <a:lnTo>
                  <a:pt x="3044" y="2259"/>
                </a:lnTo>
                <a:lnTo>
                  <a:pt x="719" y="2259"/>
                </a:lnTo>
                <a:lnTo>
                  <a:pt x="650" y="2256"/>
                </a:lnTo>
                <a:lnTo>
                  <a:pt x="582" y="2247"/>
                </a:lnTo>
                <a:lnTo>
                  <a:pt x="517" y="2234"/>
                </a:lnTo>
                <a:lnTo>
                  <a:pt x="454" y="2215"/>
                </a:lnTo>
                <a:lnTo>
                  <a:pt x="395" y="2190"/>
                </a:lnTo>
                <a:lnTo>
                  <a:pt x="338" y="2162"/>
                </a:lnTo>
                <a:lnTo>
                  <a:pt x="284" y="2129"/>
                </a:lnTo>
                <a:lnTo>
                  <a:pt x="234" y="2093"/>
                </a:lnTo>
                <a:lnTo>
                  <a:pt x="188" y="2052"/>
                </a:lnTo>
                <a:lnTo>
                  <a:pt x="146" y="2008"/>
                </a:lnTo>
                <a:lnTo>
                  <a:pt x="110" y="1961"/>
                </a:lnTo>
                <a:lnTo>
                  <a:pt x="78" y="1910"/>
                </a:lnTo>
                <a:lnTo>
                  <a:pt x="50" y="1858"/>
                </a:lnTo>
                <a:lnTo>
                  <a:pt x="29" y="1803"/>
                </a:lnTo>
                <a:lnTo>
                  <a:pt x="13" y="1744"/>
                </a:lnTo>
                <a:lnTo>
                  <a:pt x="3" y="1685"/>
                </a:lnTo>
                <a:lnTo>
                  <a:pt x="0" y="1624"/>
                </a:lnTo>
                <a:lnTo>
                  <a:pt x="3" y="1565"/>
                </a:lnTo>
                <a:lnTo>
                  <a:pt x="13" y="1506"/>
                </a:lnTo>
                <a:lnTo>
                  <a:pt x="27" y="1451"/>
                </a:lnTo>
                <a:lnTo>
                  <a:pt x="48" y="1397"/>
                </a:lnTo>
                <a:lnTo>
                  <a:pt x="73" y="1344"/>
                </a:lnTo>
                <a:lnTo>
                  <a:pt x="104" y="1296"/>
                </a:lnTo>
                <a:lnTo>
                  <a:pt x="139" y="1248"/>
                </a:lnTo>
                <a:lnTo>
                  <a:pt x="179" y="1205"/>
                </a:lnTo>
                <a:lnTo>
                  <a:pt x="223" y="1165"/>
                </a:lnTo>
                <a:lnTo>
                  <a:pt x="271" y="1129"/>
                </a:lnTo>
                <a:lnTo>
                  <a:pt x="321" y="1095"/>
                </a:lnTo>
                <a:lnTo>
                  <a:pt x="376" y="1066"/>
                </a:lnTo>
                <a:lnTo>
                  <a:pt x="367" y="1029"/>
                </a:lnTo>
                <a:lnTo>
                  <a:pt x="361" y="989"/>
                </a:lnTo>
                <a:lnTo>
                  <a:pt x="360" y="950"/>
                </a:lnTo>
                <a:lnTo>
                  <a:pt x="362" y="897"/>
                </a:lnTo>
                <a:lnTo>
                  <a:pt x="372" y="846"/>
                </a:lnTo>
                <a:lnTo>
                  <a:pt x="387" y="797"/>
                </a:lnTo>
                <a:lnTo>
                  <a:pt x="408" y="750"/>
                </a:lnTo>
                <a:lnTo>
                  <a:pt x="434" y="705"/>
                </a:lnTo>
                <a:lnTo>
                  <a:pt x="465" y="663"/>
                </a:lnTo>
                <a:lnTo>
                  <a:pt x="500" y="625"/>
                </a:lnTo>
                <a:lnTo>
                  <a:pt x="540" y="589"/>
                </a:lnTo>
                <a:lnTo>
                  <a:pt x="583" y="558"/>
                </a:lnTo>
                <a:lnTo>
                  <a:pt x="631" y="531"/>
                </a:lnTo>
                <a:lnTo>
                  <a:pt x="682" y="508"/>
                </a:lnTo>
                <a:lnTo>
                  <a:pt x="734" y="490"/>
                </a:lnTo>
                <a:lnTo>
                  <a:pt x="790" y="476"/>
                </a:lnTo>
                <a:lnTo>
                  <a:pt x="848" y="468"/>
                </a:lnTo>
                <a:lnTo>
                  <a:pt x="909" y="465"/>
                </a:lnTo>
                <a:lnTo>
                  <a:pt x="967" y="468"/>
                </a:lnTo>
                <a:lnTo>
                  <a:pt x="1023" y="476"/>
                </a:lnTo>
                <a:lnTo>
                  <a:pt x="1078" y="489"/>
                </a:lnTo>
                <a:lnTo>
                  <a:pt x="1130" y="506"/>
                </a:lnTo>
                <a:lnTo>
                  <a:pt x="1179" y="528"/>
                </a:lnTo>
                <a:lnTo>
                  <a:pt x="1226" y="554"/>
                </a:lnTo>
                <a:lnTo>
                  <a:pt x="1263" y="491"/>
                </a:lnTo>
                <a:lnTo>
                  <a:pt x="1304" y="429"/>
                </a:lnTo>
                <a:lnTo>
                  <a:pt x="1351" y="372"/>
                </a:lnTo>
                <a:lnTo>
                  <a:pt x="1402" y="316"/>
                </a:lnTo>
                <a:lnTo>
                  <a:pt x="1458" y="266"/>
                </a:lnTo>
                <a:lnTo>
                  <a:pt x="1519" y="219"/>
                </a:lnTo>
                <a:lnTo>
                  <a:pt x="1583" y="175"/>
                </a:lnTo>
                <a:lnTo>
                  <a:pt x="1650" y="136"/>
                </a:lnTo>
                <a:lnTo>
                  <a:pt x="1721" y="102"/>
                </a:lnTo>
                <a:lnTo>
                  <a:pt x="1795" y="72"/>
                </a:lnTo>
                <a:lnTo>
                  <a:pt x="1871" y="46"/>
                </a:lnTo>
                <a:lnTo>
                  <a:pt x="1951" y="26"/>
                </a:lnTo>
                <a:lnTo>
                  <a:pt x="2034" y="12"/>
                </a:lnTo>
                <a:lnTo>
                  <a:pt x="2117" y="3"/>
                </a:lnTo>
                <a:lnTo>
                  <a:pt x="22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03" name="Google Shape;11203;p24"/>
          <p:cNvSpPr/>
          <p:nvPr/>
        </p:nvSpPr>
        <p:spPr>
          <a:xfrm>
            <a:off x="14990501" y="16513463"/>
            <a:ext cx="465127" cy="476130"/>
          </a:xfrm>
          <a:custGeom>
            <a:rect b="b" l="l" r="r" t="t"/>
            <a:pathLst>
              <a:path extrusionOk="0" h="3335" w="3254">
                <a:moveTo>
                  <a:pt x="919" y="2012"/>
                </a:moveTo>
                <a:lnTo>
                  <a:pt x="857" y="2077"/>
                </a:lnTo>
                <a:lnTo>
                  <a:pt x="831" y="2107"/>
                </a:lnTo>
                <a:lnTo>
                  <a:pt x="809" y="2141"/>
                </a:lnTo>
                <a:lnTo>
                  <a:pt x="794" y="2176"/>
                </a:lnTo>
                <a:lnTo>
                  <a:pt x="783" y="2213"/>
                </a:lnTo>
                <a:lnTo>
                  <a:pt x="778" y="2251"/>
                </a:lnTo>
                <a:lnTo>
                  <a:pt x="778" y="2289"/>
                </a:lnTo>
                <a:lnTo>
                  <a:pt x="783" y="2328"/>
                </a:lnTo>
                <a:lnTo>
                  <a:pt x="794" y="2365"/>
                </a:lnTo>
                <a:lnTo>
                  <a:pt x="809" y="2400"/>
                </a:lnTo>
                <a:lnTo>
                  <a:pt x="831" y="2433"/>
                </a:lnTo>
                <a:lnTo>
                  <a:pt x="857" y="2464"/>
                </a:lnTo>
                <a:lnTo>
                  <a:pt x="887" y="2490"/>
                </a:lnTo>
                <a:lnTo>
                  <a:pt x="920" y="2512"/>
                </a:lnTo>
                <a:lnTo>
                  <a:pt x="956" y="2527"/>
                </a:lnTo>
                <a:lnTo>
                  <a:pt x="993" y="2538"/>
                </a:lnTo>
                <a:lnTo>
                  <a:pt x="1029" y="2543"/>
                </a:lnTo>
                <a:lnTo>
                  <a:pt x="1068" y="2543"/>
                </a:lnTo>
                <a:lnTo>
                  <a:pt x="1105" y="2538"/>
                </a:lnTo>
                <a:lnTo>
                  <a:pt x="1142" y="2528"/>
                </a:lnTo>
                <a:lnTo>
                  <a:pt x="1177" y="2512"/>
                </a:lnTo>
                <a:lnTo>
                  <a:pt x="1210" y="2491"/>
                </a:lnTo>
                <a:lnTo>
                  <a:pt x="1240" y="2464"/>
                </a:lnTo>
                <a:lnTo>
                  <a:pt x="1303" y="2402"/>
                </a:lnTo>
                <a:lnTo>
                  <a:pt x="919" y="2012"/>
                </a:lnTo>
                <a:close/>
                <a:moveTo>
                  <a:pt x="2334" y="2012"/>
                </a:moveTo>
                <a:lnTo>
                  <a:pt x="1951" y="2402"/>
                </a:lnTo>
                <a:lnTo>
                  <a:pt x="2013" y="2464"/>
                </a:lnTo>
                <a:lnTo>
                  <a:pt x="2043" y="2491"/>
                </a:lnTo>
                <a:lnTo>
                  <a:pt x="2076" y="2512"/>
                </a:lnTo>
                <a:lnTo>
                  <a:pt x="2111" y="2528"/>
                </a:lnTo>
                <a:lnTo>
                  <a:pt x="2148" y="2538"/>
                </a:lnTo>
                <a:lnTo>
                  <a:pt x="2185" y="2543"/>
                </a:lnTo>
                <a:lnTo>
                  <a:pt x="2223" y="2543"/>
                </a:lnTo>
                <a:lnTo>
                  <a:pt x="2261" y="2538"/>
                </a:lnTo>
                <a:lnTo>
                  <a:pt x="2298" y="2527"/>
                </a:lnTo>
                <a:lnTo>
                  <a:pt x="2333" y="2512"/>
                </a:lnTo>
                <a:lnTo>
                  <a:pt x="2367" y="2490"/>
                </a:lnTo>
                <a:lnTo>
                  <a:pt x="2397" y="2464"/>
                </a:lnTo>
                <a:lnTo>
                  <a:pt x="2423" y="2433"/>
                </a:lnTo>
                <a:lnTo>
                  <a:pt x="2443" y="2400"/>
                </a:lnTo>
                <a:lnTo>
                  <a:pt x="2459" y="2364"/>
                </a:lnTo>
                <a:lnTo>
                  <a:pt x="2470" y="2326"/>
                </a:lnTo>
                <a:lnTo>
                  <a:pt x="2476" y="2289"/>
                </a:lnTo>
                <a:lnTo>
                  <a:pt x="2476" y="2251"/>
                </a:lnTo>
                <a:lnTo>
                  <a:pt x="2470" y="2213"/>
                </a:lnTo>
                <a:lnTo>
                  <a:pt x="2459" y="2176"/>
                </a:lnTo>
                <a:lnTo>
                  <a:pt x="2443" y="2141"/>
                </a:lnTo>
                <a:lnTo>
                  <a:pt x="2423" y="2107"/>
                </a:lnTo>
                <a:lnTo>
                  <a:pt x="2397" y="2077"/>
                </a:lnTo>
                <a:lnTo>
                  <a:pt x="2334" y="2012"/>
                </a:lnTo>
                <a:close/>
                <a:moveTo>
                  <a:pt x="1622" y="1303"/>
                </a:moveTo>
                <a:lnTo>
                  <a:pt x="1243" y="1682"/>
                </a:lnTo>
                <a:lnTo>
                  <a:pt x="1626" y="2070"/>
                </a:lnTo>
                <a:lnTo>
                  <a:pt x="2009" y="1682"/>
                </a:lnTo>
                <a:lnTo>
                  <a:pt x="1631" y="1303"/>
                </a:lnTo>
                <a:lnTo>
                  <a:pt x="1631" y="1307"/>
                </a:lnTo>
                <a:lnTo>
                  <a:pt x="1626" y="1303"/>
                </a:lnTo>
                <a:lnTo>
                  <a:pt x="1622" y="1307"/>
                </a:lnTo>
                <a:lnTo>
                  <a:pt x="1622" y="1303"/>
                </a:lnTo>
                <a:close/>
                <a:moveTo>
                  <a:pt x="2223" y="822"/>
                </a:moveTo>
                <a:lnTo>
                  <a:pt x="2185" y="822"/>
                </a:lnTo>
                <a:lnTo>
                  <a:pt x="2148" y="827"/>
                </a:lnTo>
                <a:lnTo>
                  <a:pt x="2111" y="837"/>
                </a:lnTo>
                <a:lnTo>
                  <a:pt x="2076" y="853"/>
                </a:lnTo>
                <a:lnTo>
                  <a:pt x="2043" y="874"/>
                </a:lnTo>
                <a:lnTo>
                  <a:pt x="2013" y="901"/>
                </a:lnTo>
                <a:lnTo>
                  <a:pt x="1947" y="964"/>
                </a:lnTo>
                <a:lnTo>
                  <a:pt x="2334" y="1352"/>
                </a:lnTo>
                <a:lnTo>
                  <a:pt x="2397" y="1288"/>
                </a:lnTo>
                <a:lnTo>
                  <a:pt x="2423" y="1258"/>
                </a:lnTo>
                <a:lnTo>
                  <a:pt x="2443" y="1225"/>
                </a:lnTo>
                <a:lnTo>
                  <a:pt x="2459" y="1189"/>
                </a:lnTo>
                <a:lnTo>
                  <a:pt x="2469" y="1152"/>
                </a:lnTo>
                <a:lnTo>
                  <a:pt x="2475" y="1114"/>
                </a:lnTo>
                <a:lnTo>
                  <a:pt x="2475" y="1076"/>
                </a:lnTo>
                <a:lnTo>
                  <a:pt x="2469" y="1038"/>
                </a:lnTo>
                <a:lnTo>
                  <a:pt x="2459" y="1001"/>
                </a:lnTo>
                <a:lnTo>
                  <a:pt x="2443" y="966"/>
                </a:lnTo>
                <a:lnTo>
                  <a:pt x="2423" y="932"/>
                </a:lnTo>
                <a:lnTo>
                  <a:pt x="2396" y="901"/>
                </a:lnTo>
                <a:lnTo>
                  <a:pt x="2366" y="874"/>
                </a:lnTo>
                <a:lnTo>
                  <a:pt x="2332" y="853"/>
                </a:lnTo>
                <a:lnTo>
                  <a:pt x="2298" y="837"/>
                </a:lnTo>
                <a:lnTo>
                  <a:pt x="2261" y="827"/>
                </a:lnTo>
                <a:lnTo>
                  <a:pt x="2223" y="822"/>
                </a:lnTo>
                <a:close/>
                <a:moveTo>
                  <a:pt x="1068" y="822"/>
                </a:moveTo>
                <a:lnTo>
                  <a:pt x="1031" y="822"/>
                </a:lnTo>
                <a:lnTo>
                  <a:pt x="993" y="827"/>
                </a:lnTo>
                <a:lnTo>
                  <a:pt x="956" y="837"/>
                </a:lnTo>
                <a:lnTo>
                  <a:pt x="920" y="853"/>
                </a:lnTo>
                <a:lnTo>
                  <a:pt x="888" y="874"/>
                </a:lnTo>
                <a:lnTo>
                  <a:pt x="858" y="901"/>
                </a:lnTo>
                <a:lnTo>
                  <a:pt x="831" y="932"/>
                </a:lnTo>
                <a:lnTo>
                  <a:pt x="810" y="966"/>
                </a:lnTo>
                <a:lnTo>
                  <a:pt x="794" y="1001"/>
                </a:lnTo>
                <a:lnTo>
                  <a:pt x="783" y="1038"/>
                </a:lnTo>
                <a:lnTo>
                  <a:pt x="778" y="1076"/>
                </a:lnTo>
                <a:lnTo>
                  <a:pt x="778" y="1114"/>
                </a:lnTo>
                <a:lnTo>
                  <a:pt x="783" y="1152"/>
                </a:lnTo>
                <a:lnTo>
                  <a:pt x="794" y="1189"/>
                </a:lnTo>
                <a:lnTo>
                  <a:pt x="809" y="1225"/>
                </a:lnTo>
                <a:lnTo>
                  <a:pt x="831" y="1258"/>
                </a:lnTo>
                <a:lnTo>
                  <a:pt x="857" y="1288"/>
                </a:lnTo>
                <a:lnTo>
                  <a:pt x="918" y="1352"/>
                </a:lnTo>
                <a:lnTo>
                  <a:pt x="1306" y="964"/>
                </a:lnTo>
                <a:lnTo>
                  <a:pt x="1240" y="901"/>
                </a:lnTo>
                <a:lnTo>
                  <a:pt x="1210" y="874"/>
                </a:lnTo>
                <a:lnTo>
                  <a:pt x="1177" y="853"/>
                </a:lnTo>
                <a:lnTo>
                  <a:pt x="1142" y="837"/>
                </a:lnTo>
                <a:lnTo>
                  <a:pt x="1105" y="827"/>
                </a:lnTo>
                <a:lnTo>
                  <a:pt x="1068" y="822"/>
                </a:lnTo>
                <a:close/>
                <a:moveTo>
                  <a:pt x="446" y="0"/>
                </a:moveTo>
                <a:lnTo>
                  <a:pt x="500" y="3"/>
                </a:lnTo>
                <a:lnTo>
                  <a:pt x="552" y="13"/>
                </a:lnTo>
                <a:lnTo>
                  <a:pt x="602" y="28"/>
                </a:lnTo>
                <a:lnTo>
                  <a:pt x="649" y="50"/>
                </a:lnTo>
                <a:lnTo>
                  <a:pt x="693" y="76"/>
                </a:lnTo>
                <a:lnTo>
                  <a:pt x="733" y="108"/>
                </a:lnTo>
                <a:lnTo>
                  <a:pt x="769" y="143"/>
                </a:lnTo>
                <a:lnTo>
                  <a:pt x="802" y="183"/>
                </a:lnTo>
                <a:lnTo>
                  <a:pt x="830" y="227"/>
                </a:lnTo>
                <a:lnTo>
                  <a:pt x="853" y="272"/>
                </a:lnTo>
                <a:lnTo>
                  <a:pt x="870" y="322"/>
                </a:lnTo>
                <a:lnTo>
                  <a:pt x="882" y="374"/>
                </a:lnTo>
                <a:lnTo>
                  <a:pt x="941" y="363"/>
                </a:lnTo>
                <a:lnTo>
                  <a:pt x="1001" y="356"/>
                </a:lnTo>
                <a:lnTo>
                  <a:pt x="1063" y="355"/>
                </a:lnTo>
                <a:lnTo>
                  <a:pt x="1123" y="358"/>
                </a:lnTo>
                <a:lnTo>
                  <a:pt x="1184" y="367"/>
                </a:lnTo>
                <a:lnTo>
                  <a:pt x="1243" y="381"/>
                </a:lnTo>
                <a:lnTo>
                  <a:pt x="1303" y="400"/>
                </a:lnTo>
                <a:lnTo>
                  <a:pt x="1359" y="424"/>
                </a:lnTo>
                <a:lnTo>
                  <a:pt x="1415" y="453"/>
                </a:lnTo>
                <a:lnTo>
                  <a:pt x="1468" y="488"/>
                </a:lnTo>
                <a:lnTo>
                  <a:pt x="1518" y="527"/>
                </a:lnTo>
                <a:lnTo>
                  <a:pt x="1566" y="571"/>
                </a:lnTo>
                <a:lnTo>
                  <a:pt x="1626" y="629"/>
                </a:lnTo>
                <a:lnTo>
                  <a:pt x="1687" y="571"/>
                </a:lnTo>
                <a:lnTo>
                  <a:pt x="1735" y="527"/>
                </a:lnTo>
                <a:lnTo>
                  <a:pt x="1786" y="488"/>
                </a:lnTo>
                <a:lnTo>
                  <a:pt x="1839" y="453"/>
                </a:lnTo>
                <a:lnTo>
                  <a:pt x="1894" y="424"/>
                </a:lnTo>
                <a:lnTo>
                  <a:pt x="1951" y="400"/>
                </a:lnTo>
                <a:lnTo>
                  <a:pt x="2009" y="381"/>
                </a:lnTo>
                <a:lnTo>
                  <a:pt x="2070" y="367"/>
                </a:lnTo>
                <a:lnTo>
                  <a:pt x="2130" y="358"/>
                </a:lnTo>
                <a:lnTo>
                  <a:pt x="2191" y="355"/>
                </a:lnTo>
                <a:lnTo>
                  <a:pt x="2251" y="356"/>
                </a:lnTo>
                <a:lnTo>
                  <a:pt x="2312" y="363"/>
                </a:lnTo>
                <a:lnTo>
                  <a:pt x="2372" y="374"/>
                </a:lnTo>
                <a:lnTo>
                  <a:pt x="2383" y="322"/>
                </a:lnTo>
                <a:lnTo>
                  <a:pt x="2401" y="273"/>
                </a:lnTo>
                <a:lnTo>
                  <a:pt x="2424" y="227"/>
                </a:lnTo>
                <a:lnTo>
                  <a:pt x="2451" y="183"/>
                </a:lnTo>
                <a:lnTo>
                  <a:pt x="2483" y="144"/>
                </a:lnTo>
                <a:lnTo>
                  <a:pt x="2520" y="108"/>
                </a:lnTo>
                <a:lnTo>
                  <a:pt x="2561" y="76"/>
                </a:lnTo>
                <a:lnTo>
                  <a:pt x="2605" y="50"/>
                </a:lnTo>
                <a:lnTo>
                  <a:pt x="2652" y="28"/>
                </a:lnTo>
                <a:lnTo>
                  <a:pt x="2701" y="13"/>
                </a:lnTo>
                <a:lnTo>
                  <a:pt x="2754" y="3"/>
                </a:lnTo>
                <a:lnTo>
                  <a:pt x="2808" y="0"/>
                </a:lnTo>
                <a:lnTo>
                  <a:pt x="2859" y="3"/>
                </a:lnTo>
                <a:lnTo>
                  <a:pt x="2909" y="12"/>
                </a:lnTo>
                <a:lnTo>
                  <a:pt x="2957" y="26"/>
                </a:lnTo>
                <a:lnTo>
                  <a:pt x="3002" y="46"/>
                </a:lnTo>
                <a:lnTo>
                  <a:pt x="3044" y="70"/>
                </a:lnTo>
                <a:lnTo>
                  <a:pt x="3084" y="98"/>
                </a:lnTo>
                <a:lnTo>
                  <a:pt x="3120" y="131"/>
                </a:lnTo>
                <a:lnTo>
                  <a:pt x="3152" y="168"/>
                </a:lnTo>
                <a:lnTo>
                  <a:pt x="3180" y="207"/>
                </a:lnTo>
                <a:lnTo>
                  <a:pt x="3204" y="251"/>
                </a:lnTo>
                <a:lnTo>
                  <a:pt x="3224" y="296"/>
                </a:lnTo>
                <a:lnTo>
                  <a:pt x="3238" y="344"/>
                </a:lnTo>
                <a:lnTo>
                  <a:pt x="3246" y="394"/>
                </a:lnTo>
                <a:lnTo>
                  <a:pt x="3249" y="447"/>
                </a:lnTo>
                <a:lnTo>
                  <a:pt x="3246" y="499"/>
                </a:lnTo>
                <a:lnTo>
                  <a:pt x="3238" y="549"/>
                </a:lnTo>
                <a:lnTo>
                  <a:pt x="3224" y="598"/>
                </a:lnTo>
                <a:lnTo>
                  <a:pt x="3204" y="644"/>
                </a:lnTo>
                <a:lnTo>
                  <a:pt x="3180" y="688"/>
                </a:lnTo>
                <a:lnTo>
                  <a:pt x="3151" y="727"/>
                </a:lnTo>
                <a:lnTo>
                  <a:pt x="3119" y="764"/>
                </a:lnTo>
                <a:lnTo>
                  <a:pt x="3082" y="797"/>
                </a:lnTo>
                <a:lnTo>
                  <a:pt x="3042" y="825"/>
                </a:lnTo>
                <a:lnTo>
                  <a:pt x="2999" y="849"/>
                </a:lnTo>
                <a:lnTo>
                  <a:pt x="2954" y="869"/>
                </a:lnTo>
                <a:lnTo>
                  <a:pt x="2905" y="882"/>
                </a:lnTo>
                <a:lnTo>
                  <a:pt x="2920" y="941"/>
                </a:lnTo>
                <a:lnTo>
                  <a:pt x="2930" y="1001"/>
                </a:lnTo>
                <a:lnTo>
                  <a:pt x="2935" y="1061"/>
                </a:lnTo>
                <a:lnTo>
                  <a:pt x="2935" y="1121"/>
                </a:lnTo>
                <a:lnTo>
                  <a:pt x="2931" y="1182"/>
                </a:lnTo>
                <a:lnTo>
                  <a:pt x="2922" y="1241"/>
                </a:lnTo>
                <a:lnTo>
                  <a:pt x="2908" y="1299"/>
                </a:lnTo>
                <a:lnTo>
                  <a:pt x="2889" y="1357"/>
                </a:lnTo>
                <a:lnTo>
                  <a:pt x="2865" y="1414"/>
                </a:lnTo>
                <a:lnTo>
                  <a:pt x="2837" y="1468"/>
                </a:lnTo>
                <a:lnTo>
                  <a:pt x="2804" y="1521"/>
                </a:lnTo>
                <a:lnTo>
                  <a:pt x="2765" y="1571"/>
                </a:lnTo>
                <a:lnTo>
                  <a:pt x="2723" y="1619"/>
                </a:lnTo>
                <a:lnTo>
                  <a:pt x="2659" y="1682"/>
                </a:lnTo>
                <a:lnTo>
                  <a:pt x="2723" y="1746"/>
                </a:lnTo>
                <a:lnTo>
                  <a:pt x="2767" y="1797"/>
                </a:lnTo>
                <a:lnTo>
                  <a:pt x="2806" y="1849"/>
                </a:lnTo>
                <a:lnTo>
                  <a:pt x="2840" y="1903"/>
                </a:lnTo>
                <a:lnTo>
                  <a:pt x="2870" y="1961"/>
                </a:lnTo>
                <a:lnTo>
                  <a:pt x="2893" y="2020"/>
                </a:lnTo>
                <a:lnTo>
                  <a:pt x="2912" y="2080"/>
                </a:lnTo>
                <a:lnTo>
                  <a:pt x="2926" y="2142"/>
                </a:lnTo>
                <a:lnTo>
                  <a:pt x="2933" y="2204"/>
                </a:lnTo>
                <a:lnTo>
                  <a:pt x="2936" y="2266"/>
                </a:lnTo>
                <a:lnTo>
                  <a:pt x="2934" y="2330"/>
                </a:lnTo>
                <a:lnTo>
                  <a:pt x="2927" y="2392"/>
                </a:lnTo>
                <a:lnTo>
                  <a:pt x="2914" y="2453"/>
                </a:lnTo>
                <a:lnTo>
                  <a:pt x="2961" y="2467"/>
                </a:lnTo>
                <a:lnTo>
                  <a:pt x="3007" y="2487"/>
                </a:lnTo>
                <a:lnTo>
                  <a:pt x="3049" y="2512"/>
                </a:lnTo>
                <a:lnTo>
                  <a:pt x="3089" y="2540"/>
                </a:lnTo>
                <a:lnTo>
                  <a:pt x="3124" y="2573"/>
                </a:lnTo>
                <a:lnTo>
                  <a:pt x="3157" y="2609"/>
                </a:lnTo>
                <a:lnTo>
                  <a:pt x="3185" y="2649"/>
                </a:lnTo>
                <a:lnTo>
                  <a:pt x="3208" y="2692"/>
                </a:lnTo>
                <a:lnTo>
                  <a:pt x="3228" y="2737"/>
                </a:lnTo>
                <a:lnTo>
                  <a:pt x="3242" y="2787"/>
                </a:lnTo>
                <a:lnTo>
                  <a:pt x="3251" y="2837"/>
                </a:lnTo>
                <a:lnTo>
                  <a:pt x="3254" y="2888"/>
                </a:lnTo>
                <a:lnTo>
                  <a:pt x="3251" y="2940"/>
                </a:lnTo>
                <a:lnTo>
                  <a:pt x="3242" y="2990"/>
                </a:lnTo>
                <a:lnTo>
                  <a:pt x="3228" y="3038"/>
                </a:lnTo>
                <a:lnTo>
                  <a:pt x="3208" y="3084"/>
                </a:lnTo>
                <a:lnTo>
                  <a:pt x="3185" y="3128"/>
                </a:lnTo>
                <a:lnTo>
                  <a:pt x="3157" y="3167"/>
                </a:lnTo>
                <a:lnTo>
                  <a:pt x="3124" y="3204"/>
                </a:lnTo>
                <a:lnTo>
                  <a:pt x="3088" y="3237"/>
                </a:lnTo>
                <a:lnTo>
                  <a:pt x="3049" y="3265"/>
                </a:lnTo>
                <a:lnTo>
                  <a:pt x="3006" y="3289"/>
                </a:lnTo>
                <a:lnTo>
                  <a:pt x="2960" y="3309"/>
                </a:lnTo>
                <a:lnTo>
                  <a:pt x="2913" y="3323"/>
                </a:lnTo>
                <a:lnTo>
                  <a:pt x="2863" y="3332"/>
                </a:lnTo>
                <a:lnTo>
                  <a:pt x="2812" y="3335"/>
                </a:lnTo>
                <a:lnTo>
                  <a:pt x="2761" y="3332"/>
                </a:lnTo>
                <a:lnTo>
                  <a:pt x="2710" y="3323"/>
                </a:lnTo>
                <a:lnTo>
                  <a:pt x="2662" y="3309"/>
                </a:lnTo>
                <a:lnTo>
                  <a:pt x="2617" y="3289"/>
                </a:lnTo>
                <a:lnTo>
                  <a:pt x="2575" y="3264"/>
                </a:lnTo>
                <a:lnTo>
                  <a:pt x="2535" y="3236"/>
                </a:lnTo>
                <a:lnTo>
                  <a:pt x="2498" y="3203"/>
                </a:lnTo>
                <a:lnTo>
                  <a:pt x="2466" y="3166"/>
                </a:lnTo>
                <a:lnTo>
                  <a:pt x="2438" y="3126"/>
                </a:lnTo>
                <a:lnTo>
                  <a:pt x="2414" y="3083"/>
                </a:lnTo>
                <a:lnTo>
                  <a:pt x="2395" y="3037"/>
                </a:lnTo>
                <a:lnTo>
                  <a:pt x="2381" y="2988"/>
                </a:lnTo>
                <a:lnTo>
                  <a:pt x="2320" y="3001"/>
                </a:lnTo>
                <a:lnTo>
                  <a:pt x="2260" y="3008"/>
                </a:lnTo>
                <a:lnTo>
                  <a:pt x="2197" y="3010"/>
                </a:lnTo>
                <a:lnTo>
                  <a:pt x="2136" y="3007"/>
                </a:lnTo>
                <a:lnTo>
                  <a:pt x="2075" y="2999"/>
                </a:lnTo>
                <a:lnTo>
                  <a:pt x="2015" y="2985"/>
                </a:lnTo>
                <a:lnTo>
                  <a:pt x="1955" y="2966"/>
                </a:lnTo>
                <a:lnTo>
                  <a:pt x="1897" y="2942"/>
                </a:lnTo>
                <a:lnTo>
                  <a:pt x="1841" y="2913"/>
                </a:lnTo>
                <a:lnTo>
                  <a:pt x="1787" y="2878"/>
                </a:lnTo>
                <a:lnTo>
                  <a:pt x="1735" y="2839"/>
                </a:lnTo>
                <a:lnTo>
                  <a:pt x="1687" y="2794"/>
                </a:lnTo>
                <a:lnTo>
                  <a:pt x="1626" y="2732"/>
                </a:lnTo>
                <a:lnTo>
                  <a:pt x="1567" y="2794"/>
                </a:lnTo>
                <a:lnTo>
                  <a:pt x="1518" y="2839"/>
                </a:lnTo>
                <a:lnTo>
                  <a:pt x="1467" y="2878"/>
                </a:lnTo>
                <a:lnTo>
                  <a:pt x="1413" y="2913"/>
                </a:lnTo>
                <a:lnTo>
                  <a:pt x="1356" y="2942"/>
                </a:lnTo>
                <a:lnTo>
                  <a:pt x="1298" y="2966"/>
                </a:lnTo>
                <a:lnTo>
                  <a:pt x="1239" y="2985"/>
                </a:lnTo>
                <a:lnTo>
                  <a:pt x="1178" y="2998"/>
                </a:lnTo>
                <a:lnTo>
                  <a:pt x="1118" y="3007"/>
                </a:lnTo>
                <a:lnTo>
                  <a:pt x="1056" y="3010"/>
                </a:lnTo>
                <a:lnTo>
                  <a:pt x="994" y="3008"/>
                </a:lnTo>
                <a:lnTo>
                  <a:pt x="933" y="3001"/>
                </a:lnTo>
                <a:lnTo>
                  <a:pt x="872" y="2988"/>
                </a:lnTo>
                <a:lnTo>
                  <a:pt x="859" y="3037"/>
                </a:lnTo>
                <a:lnTo>
                  <a:pt x="840" y="3083"/>
                </a:lnTo>
                <a:lnTo>
                  <a:pt x="816" y="3126"/>
                </a:lnTo>
                <a:lnTo>
                  <a:pt x="788" y="3166"/>
                </a:lnTo>
                <a:lnTo>
                  <a:pt x="755" y="3203"/>
                </a:lnTo>
                <a:lnTo>
                  <a:pt x="719" y="3236"/>
                </a:lnTo>
                <a:lnTo>
                  <a:pt x="679" y="3264"/>
                </a:lnTo>
                <a:lnTo>
                  <a:pt x="637" y="3289"/>
                </a:lnTo>
                <a:lnTo>
                  <a:pt x="591" y="3309"/>
                </a:lnTo>
                <a:lnTo>
                  <a:pt x="544" y="3323"/>
                </a:lnTo>
                <a:lnTo>
                  <a:pt x="493" y="3332"/>
                </a:lnTo>
                <a:lnTo>
                  <a:pt x="441" y="3335"/>
                </a:lnTo>
                <a:lnTo>
                  <a:pt x="391" y="3332"/>
                </a:lnTo>
                <a:lnTo>
                  <a:pt x="341" y="3323"/>
                </a:lnTo>
                <a:lnTo>
                  <a:pt x="292" y="3309"/>
                </a:lnTo>
                <a:lnTo>
                  <a:pt x="248" y="3289"/>
                </a:lnTo>
                <a:lnTo>
                  <a:pt x="205" y="3265"/>
                </a:lnTo>
                <a:lnTo>
                  <a:pt x="166" y="3237"/>
                </a:lnTo>
                <a:lnTo>
                  <a:pt x="129" y="3204"/>
                </a:lnTo>
                <a:lnTo>
                  <a:pt x="97" y="3167"/>
                </a:lnTo>
                <a:lnTo>
                  <a:pt x="69" y="3128"/>
                </a:lnTo>
                <a:lnTo>
                  <a:pt x="45" y="3084"/>
                </a:lnTo>
                <a:lnTo>
                  <a:pt x="26" y="3038"/>
                </a:lnTo>
                <a:lnTo>
                  <a:pt x="12" y="2990"/>
                </a:lnTo>
                <a:lnTo>
                  <a:pt x="3" y="2940"/>
                </a:lnTo>
                <a:lnTo>
                  <a:pt x="0" y="2888"/>
                </a:lnTo>
                <a:lnTo>
                  <a:pt x="3" y="2836"/>
                </a:lnTo>
                <a:lnTo>
                  <a:pt x="12" y="2785"/>
                </a:lnTo>
                <a:lnTo>
                  <a:pt x="26" y="2737"/>
                </a:lnTo>
                <a:lnTo>
                  <a:pt x="45" y="2692"/>
                </a:lnTo>
                <a:lnTo>
                  <a:pt x="69" y="2649"/>
                </a:lnTo>
                <a:lnTo>
                  <a:pt x="97" y="2609"/>
                </a:lnTo>
                <a:lnTo>
                  <a:pt x="129" y="2573"/>
                </a:lnTo>
                <a:lnTo>
                  <a:pt x="165" y="2540"/>
                </a:lnTo>
                <a:lnTo>
                  <a:pt x="205" y="2511"/>
                </a:lnTo>
                <a:lnTo>
                  <a:pt x="247" y="2487"/>
                </a:lnTo>
                <a:lnTo>
                  <a:pt x="292" y="2467"/>
                </a:lnTo>
                <a:lnTo>
                  <a:pt x="340" y="2453"/>
                </a:lnTo>
                <a:lnTo>
                  <a:pt x="327" y="2392"/>
                </a:lnTo>
                <a:lnTo>
                  <a:pt x="319" y="2330"/>
                </a:lnTo>
                <a:lnTo>
                  <a:pt x="317" y="2266"/>
                </a:lnTo>
                <a:lnTo>
                  <a:pt x="319" y="2204"/>
                </a:lnTo>
                <a:lnTo>
                  <a:pt x="328" y="2142"/>
                </a:lnTo>
                <a:lnTo>
                  <a:pt x="341" y="2080"/>
                </a:lnTo>
                <a:lnTo>
                  <a:pt x="359" y="2020"/>
                </a:lnTo>
                <a:lnTo>
                  <a:pt x="384" y="1961"/>
                </a:lnTo>
                <a:lnTo>
                  <a:pt x="413" y="1903"/>
                </a:lnTo>
                <a:lnTo>
                  <a:pt x="447" y="1849"/>
                </a:lnTo>
                <a:lnTo>
                  <a:pt x="487" y="1797"/>
                </a:lnTo>
                <a:lnTo>
                  <a:pt x="531" y="1746"/>
                </a:lnTo>
                <a:lnTo>
                  <a:pt x="595" y="1682"/>
                </a:lnTo>
                <a:lnTo>
                  <a:pt x="531" y="1619"/>
                </a:lnTo>
                <a:lnTo>
                  <a:pt x="489" y="1571"/>
                </a:lnTo>
                <a:lnTo>
                  <a:pt x="450" y="1521"/>
                </a:lnTo>
                <a:lnTo>
                  <a:pt x="416" y="1468"/>
                </a:lnTo>
                <a:lnTo>
                  <a:pt x="388" y="1414"/>
                </a:lnTo>
                <a:lnTo>
                  <a:pt x="365" y="1357"/>
                </a:lnTo>
                <a:lnTo>
                  <a:pt x="345" y="1299"/>
                </a:lnTo>
                <a:lnTo>
                  <a:pt x="331" y="1241"/>
                </a:lnTo>
                <a:lnTo>
                  <a:pt x="323" y="1182"/>
                </a:lnTo>
                <a:lnTo>
                  <a:pt x="317" y="1121"/>
                </a:lnTo>
                <a:lnTo>
                  <a:pt x="318" y="1061"/>
                </a:lnTo>
                <a:lnTo>
                  <a:pt x="323" y="1001"/>
                </a:lnTo>
                <a:lnTo>
                  <a:pt x="333" y="941"/>
                </a:lnTo>
                <a:lnTo>
                  <a:pt x="349" y="882"/>
                </a:lnTo>
                <a:lnTo>
                  <a:pt x="300" y="869"/>
                </a:lnTo>
                <a:lnTo>
                  <a:pt x="255" y="849"/>
                </a:lnTo>
                <a:lnTo>
                  <a:pt x="211" y="825"/>
                </a:lnTo>
                <a:lnTo>
                  <a:pt x="172" y="797"/>
                </a:lnTo>
                <a:lnTo>
                  <a:pt x="135" y="764"/>
                </a:lnTo>
                <a:lnTo>
                  <a:pt x="102" y="727"/>
                </a:lnTo>
                <a:lnTo>
                  <a:pt x="73" y="688"/>
                </a:lnTo>
                <a:lnTo>
                  <a:pt x="50" y="644"/>
                </a:lnTo>
                <a:lnTo>
                  <a:pt x="30" y="598"/>
                </a:lnTo>
                <a:lnTo>
                  <a:pt x="16" y="549"/>
                </a:lnTo>
                <a:lnTo>
                  <a:pt x="7" y="499"/>
                </a:lnTo>
                <a:lnTo>
                  <a:pt x="4" y="447"/>
                </a:lnTo>
                <a:lnTo>
                  <a:pt x="7" y="394"/>
                </a:lnTo>
                <a:lnTo>
                  <a:pt x="16" y="344"/>
                </a:lnTo>
                <a:lnTo>
                  <a:pt x="30" y="296"/>
                </a:lnTo>
                <a:lnTo>
                  <a:pt x="50" y="251"/>
                </a:lnTo>
                <a:lnTo>
                  <a:pt x="73" y="207"/>
                </a:lnTo>
                <a:lnTo>
                  <a:pt x="101" y="168"/>
                </a:lnTo>
                <a:lnTo>
                  <a:pt x="134" y="131"/>
                </a:lnTo>
                <a:lnTo>
                  <a:pt x="169" y="98"/>
                </a:lnTo>
                <a:lnTo>
                  <a:pt x="209" y="70"/>
                </a:lnTo>
                <a:lnTo>
                  <a:pt x="251" y="46"/>
                </a:lnTo>
                <a:lnTo>
                  <a:pt x="297" y="26"/>
                </a:lnTo>
                <a:lnTo>
                  <a:pt x="344" y="12"/>
                </a:lnTo>
                <a:lnTo>
                  <a:pt x="394" y="3"/>
                </a:lnTo>
                <a:lnTo>
                  <a:pt x="4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204" name="Google Shape;11204;p24"/>
          <p:cNvGrpSpPr/>
          <p:nvPr/>
        </p:nvGrpSpPr>
        <p:grpSpPr>
          <a:xfrm>
            <a:off x="875171" y="16512270"/>
            <a:ext cx="459205" cy="478210"/>
            <a:chOff x="1350963" y="-1963738"/>
            <a:chExt cx="728666" cy="758823"/>
          </a:xfrm>
        </p:grpSpPr>
        <p:sp>
          <p:nvSpPr>
            <p:cNvPr id="11205" name="Google Shape;11205;p24"/>
            <p:cNvSpPr/>
            <p:nvPr/>
          </p:nvSpPr>
          <p:spPr>
            <a:xfrm>
              <a:off x="1390651" y="-1963738"/>
              <a:ext cx="269874" cy="382586"/>
            </a:xfrm>
            <a:custGeom>
              <a:rect b="b" l="l" r="r" t="t"/>
              <a:pathLst>
                <a:path extrusionOk="0" h="1687" w="1186">
                  <a:moveTo>
                    <a:pt x="593" y="286"/>
                  </a:moveTo>
                  <a:lnTo>
                    <a:pt x="548" y="290"/>
                  </a:lnTo>
                  <a:lnTo>
                    <a:pt x="504" y="299"/>
                  </a:lnTo>
                  <a:lnTo>
                    <a:pt x="463" y="315"/>
                  </a:lnTo>
                  <a:lnTo>
                    <a:pt x="425" y="336"/>
                  </a:lnTo>
                  <a:lnTo>
                    <a:pt x="391" y="363"/>
                  </a:lnTo>
                  <a:lnTo>
                    <a:pt x="361" y="393"/>
                  </a:lnTo>
                  <a:lnTo>
                    <a:pt x="335" y="428"/>
                  </a:lnTo>
                  <a:lnTo>
                    <a:pt x="313" y="466"/>
                  </a:lnTo>
                  <a:lnTo>
                    <a:pt x="298" y="508"/>
                  </a:lnTo>
                  <a:lnTo>
                    <a:pt x="288" y="551"/>
                  </a:lnTo>
                  <a:lnTo>
                    <a:pt x="284" y="597"/>
                  </a:lnTo>
                  <a:lnTo>
                    <a:pt x="288" y="643"/>
                  </a:lnTo>
                  <a:lnTo>
                    <a:pt x="298" y="688"/>
                  </a:lnTo>
                  <a:lnTo>
                    <a:pt x="313" y="728"/>
                  </a:lnTo>
                  <a:lnTo>
                    <a:pt x="335" y="767"/>
                  </a:lnTo>
                  <a:lnTo>
                    <a:pt x="361" y="801"/>
                  </a:lnTo>
                  <a:lnTo>
                    <a:pt x="391" y="833"/>
                  </a:lnTo>
                  <a:lnTo>
                    <a:pt x="425" y="859"/>
                  </a:lnTo>
                  <a:lnTo>
                    <a:pt x="463" y="879"/>
                  </a:lnTo>
                  <a:lnTo>
                    <a:pt x="504" y="896"/>
                  </a:lnTo>
                  <a:lnTo>
                    <a:pt x="548" y="906"/>
                  </a:lnTo>
                  <a:lnTo>
                    <a:pt x="593" y="909"/>
                  </a:lnTo>
                  <a:lnTo>
                    <a:pt x="639" y="906"/>
                  </a:lnTo>
                  <a:lnTo>
                    <a:pt x="682" y="896"/>
                  </a:lnTo>
                  <a:lnTo>
                    <a:pt x="723" y="879"/>
                  </a:lnTo>
                  <a:lnTo>
                    <a:pt x="761" y="859"/>
                  </a:lnTo>
                  <a:lnTo>
                    <a:pt x="795" y="833"/>
                  </a:lnTo>
                  <a:lnTo>
                    <a:pt x="826" y="801"/>
                  </a:lnTo>
                  <a:lnTo>
                    <a:pt x="852" y="767"/>
                  </a:lnTo>
                  <a:lnTo>
                    <a:pt x="873" y="728"/>
                  </a:lnTo>
                  <a:lnTo>
                    <a:pt x="888" y="688"/>
                  </a:lnTo>
                  <a:lnTo>
                    <a:pt x="898" y="643"/>
                  </a:lnTo>
                  <a:lnTo>
                    <a:pt x="901" y="597"/>
                  </a:lnTo>
                  <a:lnTo>
                    <a:pt x="898" y="551"/>
                  </a:lnTo>
                  <a:lnTo>
                    <a:pt x="888" y="508"/>
                  </a:lnTo>
                  <a:lnTo>
                    <a:pt x="873" y="466"/>
                  </a:lnTo>
                  <a:lnTo>
                    <a:pt x="852" y="428"/>
                  </a:lnTo>
                  <a:lnTo>
                    <a:pt x="826" y="393"/>
                  </a:lnTo>
                  <a:lnTo>
                    <a:pt x="795" y="363"/>
                  </a:lnTo>
                  <a:lnTo>
                    <a:pt x="761" y="336"/>
                  </a:lnTo>
                  <a:lnTo>
                    <a:pt x="723" y="315"/>
                  </a:lnTo>
                  <a:lnTo>
                    <a:pt x="682" y="299"/>
                  </a:lnTo>
                  <a:lnTo>
                    <a:pt x="639" y="290"/>
                  </a:lnTo>
                  <a:lnTo>
                    <a:pt x="593" y="286"/>
                  </a:lnTo>
                  <a:close/>
                  <a:moveTo>
                    <a:pt x="593" y="0"/>
                  </a:moveTo>
                  <a:lnTo>
                    <a:pt x="654" y="3"/>
                  </a:lnTo>
                  <a:lnTo>
                    <a:pt x="712" y="13"/>
                  </a:lnTo>
                  <a:lnTo>
                    <a:pt x="769" y="27"/>
                  </a:lnTo>
                  <a:lnTo>
                    <a:pt x="823" y="46"/>
                  </a:lnTo>
                  <a:lnTo>
                    <a:pt x="875" y="73"/>
                  </a:lnTo>
                  <a:lnTo>
                    <a:pt x="924" y="102"/>
                  </a:lnTo>
                  <a:lnTo>
                    <a:pt x="969" y="136"/>
                  </a:lnTo>
                  <a:lnTo>
                    <a:pt x="1012" y="175"/>
                  </a:lnTo>
                  <a:lnTo>
                    <a:pt x="1050" y="218"/>
                  </a:lnTo>
                  <a:lnTo>
                    <a:pt x="1084" y="263"/>
                  </a:lnTo>
                  <a:lnTo>
                    <a:pt x="1113" y="312"/>
                  </a:lnTo>
                  <a:lnTo>
                    <a:pt x="1138" y="365"/>
                  </a:lnTo>
                  <a:lnTo>
                    <a:pt x="1159" y="419"/>
                  </a:lnTo>
                  <a:lnTo>
                    <a:pt x="1173" y="477"/>
                  </a:lnTo>
                  <a:lnTo>
                    <a:pt x="1183" y="536"/>
                  </a:lnTo>
                  <a:lnTo>
                    <a:pt x="1186" y="597"/>
                  </a:lnTo>
                  <a:lnTo>
                    <a:pt x="1184" y="648"/>
                  </a:lnTo>
                  <a:lnTo>
                    <a:pt x="1177" y="701"/>
                  </a:lnTo>
                  <a:lnTo>
                    <a:pt x="1167" y="753"/>
                  </a:lnTo>
                  <a:lnTo>
                    <a:pt x="1154" y="806"/>
                  </a:lnTo>
                  <a:lnTo>
                    <a:pt x="1138" y="859"/>
                  </a:lnTo>
                  <a:lnTo>
                    <a:pt x="1120" y="911"/>
                  </a:lnTo>
                  <a:lnTo>
                    <a:pt x="1098" y="963"/>
                  </a:lnTo>
                  <a:lnTo>
                    <a:pt x="1075" y="1016"/>
                  </a:lnTo>
                  <a:lnTo>
                    <a:pt x="1050" y="1067"/>
                  </a:lnTo>
                  <a:lnTo>
                    <a:pt x="1022" y="1117"/>
                  </a:lnTo>
                  <a:lnTo>
                    <a:pt x="994" y="1166"/>
                  </a:lnTo>
                  <a:lnTo>
                    <a:pt x="965" y="1214"/>
                  </a:lnTo>
                  <a:lnTo>
                    <a:pt x="935" y="1261"/>
                  </a:lnTo>
                  <a:lnTo>
                    <a:pt x="905" y="1306"/>
                  </a:lnTo>
                  <a:lnTo>
                    <a:pt x="874" y="1349"/>
                  </a:lnTo>
                  <a:lnTo>
                    <a:pt x="843" y="1392"/>
                  </a:lnTo>
                  <a:lnTo>
                    <a:pt x="814" y="1431"/>
                  </a:lnTo>
                  <a:lnTo>
                    <a:pt x="785" y="1468"/>
                  </a:lnTo>
                  <a:lnTo>
                    <a:pt x="755" y="1503"/>
                  </a:lnTo>
                  <a:lnTo>
                    <a:pt x="728" y="1536"/>
                  </a:lnTo>
                  <a:lnTo>
                    <a:pt x="703" y="1566"/>
                  </a:lnTo>
                  <a:lnTo>
                    <a:pt x="680" y="1593"/>
                  </a:lnTo>
                  <a:lnTo>
                    <a:pt x="659" y="1616"/>
                  </a:lnTo>
                  <a:lnTo>
                    <a:pt x="640" y="1637"/>
                  </a:lnTo>
                  <a:lnTo>
                    <a:pt x="623" y="1655"/>
                  </a:lnTo>
                  <a:lnTo>
                    <a:pt x="610" y="1669"/>
                  </a:lnTo>
                  <a:lnTo>
                    <a:pt x="601" y="1679"/>
                  </a:lnTo>
                  <a:lnTo>
                    <a:pt x="595" y="1685"/>
                  </a:lnTo>
                  <a:lnTo>
                    <a:pt x="593" y="1687"/>
                  </a:lnTo>
                  <a:lnTo>
                    <a:pt x="591" y="1685"/>
                  </a:lnTo>
                  <a:lnTo>
                    <a:pt x="586" y="1680"/>
                  </a:lnTo>
                  <a:lnTo>
                    <a:pt x="576" y="1670"/>
                  </a:lnTo>
                  <a:lnTo>
                    <a:pt x="563" y="1657"/>
                  </a:lnTo>
                  <a:lnTo>
                    <a:pt x="547" y="1639"/>
                  </a:lnTo>
                  <a:lnTo>
                    <a:pt x="527" y="1620"/>
                  </a:lnTo>
                  <a:lnTo>
                    <a:pt x="507" y="1597"/>
                  </a:lnTo>
                  <a:lnTo>
                    <a:pt x="483" y="1571"/>
                  </a:lnTo>
                  <a:lnTo>
                    <a:pt x="457" y="1541"/>
                  </a:lnTo>
                  <a:lnTo>
                    <a:pt x="431" y="1511"/>
                  </a:lnTo>
                  <a:lnTo>
                    <a:pt x="402" y="1476"/>
                  </a:lnTo>
                  <a:lnTo>
                    <a:pt x="372" y="1440"/>
                  </a:lnTo>
                  <a:lnTo>
                    <a:pt x="343" y="1401"/>
                  </a:lnTo>
                  <a:lnTo>
                    <a:pt x="312" y="1360"/>
                  </a:lnTo>
                  <a:lnTo>
                    <a:pt x="282" y="1317"/>
                  </a:lnTo>
                  <a:lnTo>
                    <a:pt x="251" y="1272"/>
                  </a:lnTo>
                  <a:lnTo>
                    <a:pt x="221" y="1226"/>
                  </a:lnTo>
                  <a:lnTo>
                    <a:pt x="192" y="1178"/>
                  </a:lnTo>
                  <a:lnTo>
                    <a:pt x="164" y="1129"/>
                  </a:lnTo>
                  <a:lnTo>
                    <a:pt x="137" y="1079"/>
                  </a:lnTo>
                  <a:lnTo>
                    <a:pt x="111" y="1028"/>
                  </a:lnTo>
                  <a:lnTo>
                    <a:pt x="88" y="975"/>
                  </a:lnTo>
                  <a:lnTo>
                    <a:pt x="66" y="922"/>
                  </a:lnTo>
                  <a:lnTo>
                    <a:pt x="48" y="869"/>
                  </a:lnTo>
                  <a:lnTo>
                    <a:pt x="32" y="815"/>
                  </a:lnTo>
                  <a:lnTo>
                    <a:pt x="19" y="761"/>
                  </a:lnTo>
                  <a:lnTo>
                    <a:pt x="9" y="706"/>
                  </a:lnTo>
                  <a:lnTo>
                    <a:pt x="3" y="652"/>
                  </a:lnTo>
                  <a:lnTo>
                    <a:pt x="0" y="597"/>
                  </a:lnTo>
                  <a:lnTo>
                    <a:pt x="4" y="536"/>
                  </a:lnTo>
                  <a:lnTo>
                    <a:pt x="12" y="477"/>
                  </a:lnTo>
                  <a:lnTo>
                    <a:pt x="27" y="419"/>
                  </a:lnTo>
                  <a:lnTo>
                    <a:pt x="47" y="365"/>
                  </a:lnTo>
                  <a:lnTo>
                    <a:pt x="72" y="312"/>
                  </a:lnTo>
                  <a:lnTo>
                    <a:pt x="102" y="263"/>
                  </a:lnTo>
                  <a:lnTo>
                    <a:pt x="136" y="218"/>
                  </a:lnTo>
                  <a:lnTo>
                    <a:pt x="175" y="175"/>
                  </a:lnTo>
                  <a:lnTo>
                    <a:pt x="217" y="136"/>
                  </a:lnTo>
                  <a:lnTo>
                    <a:pt x="262" y="102"/>
                  </a:lnTo>
                  <a:lnTo>
                    <a:pt x="311" y="73"/>
                  </a:lnTo>
                  <a:lnTo>
                    <a:pt x="363" y="46"/>
                  </a:lnTo>
                  <a:lnTo>
                    <a:pt x="417" y="27"/>
                  </a:lnTo>
                  <a:lnTo>
                    <a:pt x="474" y="13"/>
                  </a:lnTo>
                  <a:lnTo>
                    <a:pt x="533" y="3"/>
                  </a:lnTo>
                  <a:lnTo>
                    <a:pt x="593" y="0"/>
                  </a:lnTo>
                  <a:lnTo>
                    <a:pt x="5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06" name="Google Shape;11206;p24"/>
            <p:cNvSpPr/>
            <p:nvPr/>
          </p:nvSpPr>
          <p:spPr>
            <a:xfrm>
              <a:off x="1350963" y="-1939925"/>
              <a:ext cx="728666" cy="735010"/>
            </a:xfrm>
            <a:custGeom>
              <a:rect b="b" l="l" r="r" t="t"/>
              <a:pathLst>
                <a:path extrusionOk="0" h="3238" w="3212">
                  <a:moveTo>
                    <a:pt x="2331" y="2633"/>
                  </a:moveTo>
                  <a:lnTo>
                    <a:pt x="2304" y="2690"/>
                  </a:lnTo>
                  <a:lnTo>
                    <a:pt x="2275" y="2744"/>
                  </a:lnTo>
                  <a:lnTo>
                    <a:pt x="2335" y="2708"/>
                  </a:lnTo>
                  <a:lnTo>
                    <a:pt x="2391" y="2669"/>
                  </a:lnTo>
                  <a:lnTo>
                    <a:pt x="2362" y="2651"/>
                  </a:lnTo>
                  <a:lnTo>
                    <a:pt x="2331" y="2633"/>
                  </a:lnTo>
                  <a:close/>
                  <a:moveTo>
                    <a:pt x="881" y="2632"/>
                  </a:moveTo>
                  <a:lnTo>
                    <a:pt x="851" y="2649"/>
                  </a:lnTo>
                  <a:lnTo>
                    <a:pt x="821" y="2669"/>
                  </a:lnTo>
                  <a:lnTo>
                    <a:pt x="877" y="2708"/>
                  </a:lnTo>
                  <a:lnTo>
                    <a:pt x="937" y="2744"/>
                  </a:lnTo>
                  <a:lnTo>
                    <a:pt x="908" y="2690"/>
                  </a:lnTo>
                  <a:lnTo>
                    <a:pt x="881" y="2632"/>
                  </a:lnTo>
                  <a:close/>
                  <a:moveTo>
                    <a:pt x="1748" y="2458"/>
                  </a:moveTo>
                  <a:lnTo>
                    <a:pt x="1748" y="2888"/>
                  </a:lnTo>
                  <a:lnTo>
                    <a:pt x="1791" y="2863"/>
                  </a:lnTo>
                  <a:lnTo>
                    <a:pt x="1834" y="2831"/>
                  </a:lnTo>
                  <a:lnTo>
                    <a:pt x="1875" y="2794"/>
                  </a:lnTo>
                  <a:lnTo>
                    <a:pt x="1916" y="2751"/>
                  </a:lnTo>
                  <a:lnTo>
                    <a:pt x="1955" y="2700"/>
                  </a:lnTo>
                  <a:lnTo>
                    <a:pt x="1993" y="2645"/>
                  </a:lnTo>
                  <a:lnTo>
                    <a:pt x="2029" y="2584"/>
                  </a:lnTo>
                  <a:lnTo>
                    <a:pt x="2062" y="2518"/>
                  </a:lnTo>
                  <a:lnTo>
                    <a:pt x="1987" y="2497"/>
                  </a:lnTo>
                  <a:lnTo>
                    <a:pt x="1909" y="2480"/>
                  </a:lnTo>
                  <a:lnTo>
                    <a:pt x="1829" y="2467"/>
                  </a:lnTo>
                  <a:lnTo>
                    <a:pt x="1748" y="2458"/>
                  </a:lnTo>
                  <a:close/>
                  <a:moveTo>
                    <a:pt x="1464" y="2457"/>
                  </a:moveTo>
                  <a:lnTo>
                    <a:pt x="1384" y="2466"/>
                  </a:lnTo>
                  <a:lnTo>
                    <a:pt x="1304" y="2479"/>
                  </a:lnTo>
                  <a:lnTo>
                    <a:pt x="1226" y="2497"/>
                  </a:lnTo>
                  <a:lnTo>
                    <a:pt x="1150" y="2518"/>
                  </a:lnTo>
                  <a:lnTo>
                    <a:pt x="1184" y="2584"/>
                  </a:lnTo>
                  <a:lnTo>
                    <a:pt x="1220" y="2645"/>
                  </a:lnTo>
                  <a:lnTo>
                    <a:pt x="1257" y="2700"/>
                  </a:lnTo>
                  <a:lnTo>
                    <a:pt x="1296" y="2750"/>
                  </a:lnTo>
                  <a:lnTo>
                    <a:pt x="1337" y="2793"/>
                  </a:lnTo>
                  <a:lnTo>
                    <a:pt x="1378" y="2831"/>
                  </a:lnTo>
                  <a:lnTo>
                    <a:pt x="1421" y="2863"/>
                  </a:lnTo>
                  <a:lnTo>
                    <a:pt x="1464" y="2888"/>
                  </a:lnTo>
                  <a:lnTo>
                    <a:pt x="1464" y="2457"/>
                  </a:lnTo>
                  <a:close/>
                  <a:moveTo>
                    <a:pt x="2523" y="1776"/>
                  </a:moveTo>
                  <a:lnTo>
                    <a:pt x="2514" y="1894"/>
                  </a:lnTo>
                  <a:lnTo>
                    <a:pt x="2501" y="2008"/>
                  </a:lnTo>
                  <a:lnTo>
                    <a:pt x="2484" y="2120"/>
                  </a:lnTo>
                  <a:lnTo>
                    <a:pt x="2463" y="2229"/>
                  </a:lnTo>
                  <a:lnTo>
                    <a:pt x="2437" y="2335"/>
                  </a:lnTo>
                  <a:lnTo>
                    <a:pt x="2501" y="2372"/>
                  </a:lnTo>
                  <a:lnTo>
                    <a:pt x="2562" y="2412"/>
                  </a:lnTo>
                  <a:lnTo>
                    <a:pt x="2620" y="2454"/>
                  </a:lnTo>
                  <a:lnTo>
                    <a:pt x="2673" y="2388"/>
                  </a:lnTo>
                  <a:lnTo>
                    <a:pt x="2721" y="2319"/>
                  </a:lnTo>
                  <a:lnTo>
                    <a:pt x="2764" y="2247"/>
                  </a:lnTo>
                  <a:lnTo>
                    <a:pt x="2803" y="2173"/>
                  </a:lnTo>
                  <a:lnTo>
                    <a:pt x="2837" y="2098"/>
                  </a:lnTo>
                  <a:lnTo>
                    <a:pt x="2865" y="2019"/>
                  </a:lnTo>
                  <a:lnTo>
                    <a:pt x="2888" y="1939"/>
                  </a:lnTo>
                  <a:lnTo>
                    <a:pt x="2906" y="1858"/>
                  </a:lnTo>
                  <a:lnTo>
                    <a:pt x="2919" y="1776"/>
                  </a:lnTo>
                  <a:lnTo>
                    <a:pt x="2523" y="1776"/>
                  </a:lnTo>
                  <a:close/>
                  <a:moveTo>
                    <a:pt x="1748" y="1776"/>
                  </a:moveTo>
                  <a:lnTo>
                    <a:pt x="1748" y="2144"/>
                  </a:lnTo>
                  <a:lnTo>
                    <a:pt x="1835" y="2152"/>
                  </a:lnTo>
                  <a:lnTo>
                    <a:pt x="1921" y="2165"/>
                  </a:lnTo>
                  <a:lnTo>
                    <a:pt x="2005" y="2180"/>
                  </a:lnTo>
                  <a:lnTo>
                    <a:pt x="2088" y="2200"/>
                  </a:lnTo>
                  <a:lnTo>
                    <a:pt x="2168" y="2224"/>
                  </a:lnTo>
                  <a:lnTo>
                    <a:pt x="2190" y="2138"/>
                  </a:lnTo>
                  <a:lnTo>
                    <a:pt x="2207" y="2051"/>
                  </a:lnTo>
                  <a:lnTo>
                    <a:pt x="2222" y="1960"/>
                  </a:lnTo>
                  <a:lnTo>
                    <a:pt x="2233" y="1869"/>
                  </a:lnTo>
                  <a:lnTo>
                    <a:pt x="2241" y="1776"/>
                  </a:lnTo>
                  <a:lnTo>
                    <a:pt x="1748" y="1776"/>
                  </a:lnTo>
                  <a:close/>
                  <a:moveTo>
                    <a:pt x="293" y="1776"/>
                  </a:moveTo>
                  <a:lnTo>
                    <a:pt x="306" y="1859"/>
                  </a:lnTo>
                  <a:lnTo>
                    <a:pt x="324" y="1939"/>
                  </a:lnTo>
                  <a:lnTo>
                    <a:pt x="347" y="2019"/>
                  </a:lnTo>
                  <a:lnTo>
                    <a:pt x="375" y="2098"/>
                  </a:lnTo>
                  <a:lnTo>
                    <a:pt x="409" y="2174"/>
                  </a:lnTo>
                  <a:lnTo>
                    <a:pt x="448" y="2247"/>
                  </a:lnTo>
                  <a:lnTo>
                    <a:pt x="491" y="2319"/>
                  </a:lnTo>
                  <a:lnTo>
                    <a:pt x="539" y="2389"/>
                  </a:lnTo>
                  <a:lnTo>
                    <a:pt x="592" y="2455"/>
                  </a:lnTo>
                  <a:lnTo>
                    <a:pt x="651" y="2412"/>
                  </a:lnTo>
                  <a:lnTo>
                    <a:pt x="712" y="2372"/>
                  </a:lnTo>
                  <a:lnTo>
                    <a:pt x="775" y="2335"/>
                  </a:lnTo>
                  <a:lnTo>
                    <a:pt x="749" y="2229"/>
                  </a:lnTo>
                  <a:lnTo>
                    <a:pt x="728" y="2120"/>
                  </a:lnTo>
                  <a:lnTo>
                    <a:pt x="710" y="2008"/>
                  </a:lnTo>
                  <a:lnTo>
                    <a:pt x="697" y="1894"/>
                  </a:lnTo>
                  <a:lnTo>
                    <a:pt x="689" y="1776"/>
                  </a:lnTo>
                  <a:lnTo>
                    <a:pt x="293" y="1776"/>
                  </a:lnTo>
                  <a:close/>
                  <a:moveTo>
                    <a:pt x="971" y="1775"/>
                  </a:moveTo>
                  <a:lnTo>
                    <a:pt x="979" y="1869"/>
                  </a:lnTo>
                  <a:lnTo>
                    <a:pt x="991" y="1960"/>
                  </a:lnTo>
                  <a:lnTo>
                    <a:pt x="1005" y="2050"/>
                  </a:lnTo>
                  <a:lnTo>
                    <a:pt x="1022" y="2138"/>
                  </a:lnTo>
                  <a:lnTo>
                    <a:pt x="1044" y="2223"/>
                  </a:lnTo>
                  <a:lnTo>
                    <a:pt x="1145" y="2195"/>
                  </a:lnTo>
                  <a:lnTo>
                    <a:pt x="1249" y="2172"/>
                  </a:lnTo>
                  <a:lnTo>
                    <a:pt x="1355" y="2155"/>
                  </a:lnTo>
                  <a:lnTo>
                    <a:pt x="1464" y="2144"/>
                  </a:lnTo>
                  <a:lnTo>
                    <a:pt x="1464" y="1775"/>
                  </a:lnTo>
                  <a:lnTo>
                    <a:pt x="971" y="1775"/>
                  </a:lnTo>
                  <a:close/>
                  <a:moveTo>
                    <a:pt x="2168" y="1014"/>
                  </a:moveTo>
                  <a:lnTo>
                    <a:pt x="2088" y="1038"/>
                  </a:lnTo>
                  <a:lnTo>
                    <a:pt x="2006" y="1057"/>
                  </a:lnTo>
                  <a:lnTo>
                    <a:pt x="1922" y="1073"/>
                  </a:lnTo>
                  <a:lnTo>
                    <a:pt x="1835" y="1085"/>
                  </a:lnTo>
                  <a:lnTo>
                    <a:pt x="1748" y="1093"/>
                  </a:lnTo>
                  <a:lnTo>
                    <a:pt x="1748" y="1462"/>
                  </a:lnTo>
                  <a:lnTo>
                    <a:pt x="2241" y="1462"/>
                  </a:lnTo>
                  <a:lnTo>
                    <a:pt x="2233" y="1369"/>
                  </a:lnTo>
                  <a:lnTo>
                    <a:pt x="2222" y="1278"/>
                  </a:lnTo>
                  <a:lnTo>
                    <a:pt x="2207" y="1187"/>
                  </a:lnTo>
                  <a:lnTo>
                    <a:pt x="2190" y="1100"/>
                  </a:lnTo>
                  <a:lnTo>
                    <a:pt x="2168" y="1014"/>
                  </a:lnTo>
                  <a:close/>
                  <a:moveTo>
                    <a:pt x="2620" y="783"/>
                  </a:moveTo>
                  <a:lnTo>
                    <a:pt x="2561" y="825"/>
                  </a:lnTo>
                  <a:lnTo>
                    <a:pt x="2500" y="864"/>
                  </a:lnTo>
                  <a:lnTo>
                    <a:pt x="2435" y="901"/>
                  </a:lnTo>
                  <a:lnTo>
                    <a:pt x="2463" y="1008"/>
                  </a:lnTo>
                  <a:lnTo>
                    <a:pt x="2484" y="1117"/>
                  </a:lnTo>
                  <a:lnTo>
                    <a:pt x="2501" y="1230"/>
                  </a:lnTo>
                  <a:lnTo>
                    <a:pt x="2514" y="1345"/>
                  </a:lnTo>
                  <a:lnTo>
                    <a:pt x="2523" y="1462"/>
                  </a:lnTo>
                  <a:lnTo>
                    <a:pt x="2919" y="1462"/>
                  </a:lnTo>
                  <a:lnTo>
                    <a:pt x="2906" y="1379"/>
                  </a:lnTo>
                  <a:lnTo>
                    <a:pt x="2888" y="1297"/>
                  </a:lnTo>
                  <a:lnTo>
                    <a:pt x="2865" y="1218"/>
                  </a:lnTo>
                  <a:lnTo>
                    <a:pt x="2837" y="1140"/>
                  </a:lnTo>
                  <a:lnTo>
                    <a:pt x="2803" y="1064"/>
                  </a:lnTo>
                  <a:lnTo>
                    <a:pt x="2764" y="990"/>
                  </a:lnTo>
                  <a:lnTo>
                    <a:pt x="2721" y="918"/>
                  </a:lnTo>
                  <a:lnTo>
                    <a:pt x="2673" y="849"/>
                  </a:lnTo>
                  <a:lnTo>
                    <a:pt x="2620" y="783"/>
                  </a:lnTo>
                  <a:close/>
                  <a:moveTo>
                    <a:pt x="2275" y="494"/>
                  </a:moveTo>
                  <a:lnTo>
                    <a:pt x="2304" y="548"/>
                  </a:lnTo>
                  <a:lnTo>
                    <a:pt x="2331" y="605"/>
                  </a:lnTo>
                  <a:lnTo>
                    <a:pt x="2391" y="569"/>
                  </a:lnTo>
                  <a:lnTo>
                    <a:pt x="2335" y="530"/>
                  </a:lnTo>
                  <a:lnTo>
                    <a:pt x="2275" y="494"/>
                  </a:lnTo>
                  <a:close/>
                  <a:moveTo>
                    <a:pt x="1748" y="349"/>
                  </a:moveTo>
                  <a:lnTo>
                    <a:pt x="1748" y="779"/>
                  </a:lnTo>
                  <a:lnTo>
                    <a:pt x="1829" y="771"/>
                  </a:lnTo>
                  <a:lnTo>
                    <a:pt x="1908" y="758"/>
                  </a:lnTo>
                  <a:lnTo>
                    <a:pt x="1986" y="740"/>
                  </a:lnTo>
                  <a:lnTo>
                    <a:pt x="2062" y="719"/>
                  </a:lnTo>
                  <a:lnTo>
                    <a:pt x="2028" y="653"/>
                  </a:lnTo>
                  <a:lnTo>
                    <a:pt x="1992" y="592"/>
                  </a:lnTo>
                  <a:lnTo>
                    <a:pt x="1955" y="537"/>
                  </a:lnTo>
                  <a:lnTo>
                    <a:pt x="1916" y="487"/>
                  </a:lnTo>
                  <a:lnTo>
                    <a:pt x="1875" y="444"/>
                  </a:lnTo>
                  <a:lnTo>
                    <a:pt x="1834" y="405"/>
                  </a:lnTo>
                  <a:lnTo>
                    <a:pt x="1791" y="375"/>
                  </a:lnTo>
                  <a:lnTo>
                    <a:pt x="1748" y="349"/>
                  </a:lnTo>
                  <a:close/>
                  <a:moveTo>
                    <a:pt x="1606" y="0"/>
                  </a:moveTo>
                  <a:lnTo>
                    <a:pt x="1711" y="3"/>
                  </a:lnTo>
                  <a:lnTo>
                    <a:pt x="1815" y="13"/>
                  </a:lnTo>
                  <a:lnTo>
                    <a:pt x="1916" y="30"/>
                  </a:lnTo>
                  <a:lnTo>
                    <a:pt x="2016" y="53"/>
                  </a:lnTo>
                  <a:lnTo>
                    <a:pt x="2113" y="83"/>
                  </a:lnTo>
                  <a:lnTo>
                    <a:pt x="2207" y="118"/>
                  </a:lnTo>
                  <a:lnTo>
                    <a:pt x="2299" y="158"/>
                  </a:lnTo>
                  <a:lnTo>
                    <a:pt x="2387" y="205"/>
                  </a:lnTo>
                  <a:lnTo>
                    <a:pt x="2472" y="256"/>
                  </a:lnTo>
                  <a:lnTo>
                    <a:pt x="2553" y="313"/>
                  </a:lnTo>
                  <a:lnTo>
                    <a:pt x="2631" y="374"/>
                  </a:lnTo>
                  <a:lnTo>
                    <a:pt x="2706" y="439"/>
                  </a:lnTo>
                  <a:lnTo>
                    <a:pt x="2775" y="510"/>
                  </a:lnTo>
                  <a:lnTo>
                    <a:pt x="2841" y="584"/>
                  </a:lnTo>
                  <a:lnTo>
                    <a:pt x="2902" y="663"/>
                  </a:lnTo>
                  <a:lnTo>
                    <a:pt x="2958" y="746"/>
                  </a:lnTo>
                  <a:lnTo>
                    <a:pt x="3009" y="831"/>
                  </a:lnTo>
                  <a:lnTo>
                    <a:pt x="3054" y="920"/>
                  </a:lnTo>
                  <a:lnTo>
                    <a:pt x="3095" y="1013"/>
                  </a:lnTo>
                  <a:lnTo>
                    <a:pt x="3130" y="1108"/>
                  </a:lnTo>
                  <a:lnTo>
                    <a:pt x="3159" y="1205"/>
                  </a:lnTo>
                  <a:lnTo>
                    <a:pt x="3182" y="1305"/>
                  </a:lnTo>
                  <a:lnTo>
                    <a:pt x="3198" y="1407"/>
                  </a:lnTo>
                  <a:lnTo>
                    <a:pt x="3209" y="1512"/>
                  </a:lnTo>
                  <a:lnTo>
                    <a:pt x="3212" y="1619"/>
                  </a:lnTo>
                  <a:lnTo>
                    <a:pt x="3209" y="1725"/>
                  </a:lnTo>
                  <a:lnTo>
                    <a:pt x="3198" y="1829"/>
                  </a:lnTo>
                  <a:lnTo>
                    <a:pt x="3182" y="1932"/>
                  </a:lnTo>
                  <a:lnTo>
                    <a:pt x="3159" y="2032"/>
                  </a:lnTo>
                  <a:lnTo>
                    <a:pt x="3130" y="2130"/>
                  </a:lnTo>
                  <a:lnTo>
                    <a:pt x="3095" y="2225"/>
                  </a:lnTo>
                  <a:lnTo>
                    <a:pt x="3054" y="2317"/>
                  </a:lnTo>
                  <a:lnTo>
                    <a:pt x="3009" y="2406"/>
                  </a:lnTo>
                  <a:lnTo>
                    <a:pt x="2958" y="2492"/>
                  </a:lnTo>
                  <a:lnTo>
                    <a:pt x="2902" y="2574"/>
                  </a:lnTo>
                  <a:lnTo>
                    <a:pt x="2841" y="2652"/>
                  </a:lnTo>
                  <a:lnTo>
                    <a:pt x="2775" y="2728"/>
                  </a:lnTo>
                  <a:lnTo>
                    <a:pt x="2706" y="2798"/>
                  </a:lnTo>
                  <a:lnTo>
                    <a:pt x="2631" y="2864"/>
                  </a:lnTo>
                  <a:lnTo>
                    <a:pt x="2553" y="2925"/>
                  </a:lnTo>
                  <a:lnTo>
                    <a:pt x="2472" y="2982"/>
                  </a:lnTo>
                  <a:lnTo>
                    <a:pt x="2387" y="3033"/>
                  </a:lnTo>
                  <a:lnTo>
                    <a:pt x="2299" y="3079"/>
                  </a:lnTo>
                  <a:lnTo>
                    <a:pt x="2207" y="3120"/>
                  </a:lnTo>
                  <a:lnTo>
                    <a:pt x="2113" y="3155"/>
                  </a:lnTo>
                  <a:lnTo>
                    <a:pt x="2016" y="3185"/>
                  </a:lnTo>
                  <a:lnTo>
                    <a:pt x="1916" y="3207"/>
                  </a:lnTo>
                  <a:lnTo>
                    <a:pt x="1815" y="3224"/>
                  </a:lnTo>
                  <a:lnTo>
                    <a:pt x="1711" y="3235"/>
                  </a:lnTo>
                  <a:lnTo>
                    <a:pt x="1606" y="3238"/>
                  </a:lnTo>
                  <a:lnTo>
                    <a:pt x="1500" y="3235"/>
                  </a:lnTo>
                  <a:lnTo>
                    <a:pt x="1397" y="3224"/>
                  </a:lnTo>
                  <a:lnTo>
                    <a:pt x="1296" y="3207"/>
                  </a:lnTo>
                  <a:lnTo>
                    <a:pt x="1196" y="3185"/>
                  </a:lnTo>
                  <a:lnTo>
                    <a:pt x="1099" y="3155"/>
                  </a:lnTo>
                  <a:lnTo>
                    <a:pt x="1005" y="3120"/>
                  </a:lnTo>
                  <a:lnTo>
                    <a:pt x="913" y="3079"/>
                  </a:lnTo>
                  <a:lnTo>
                    <a:pt x="825" y="3033"/>
                  </a:lnTo>
                  <a:lnTo>
                    <a:pt x="740" y="2982"/>
                  </a:lnTo>
                  <a:lnTo>
                    <a:pt x="659" y="2925"/>
                  </a:lnTo>
                  <a:lnTo>
                    <a:pt x="581" y="2863"/>
                  </a:lnTo>
                  <a:lnTo>
                    <a:pt x="506" y="2798"/>
                  </a:lnTo>
                  <a:lnTo>
                    <a:pt x="437" y="2727"/>
                  </a:lnTo>
                  <a:lnTo>
                    <a:pt x="371" y="2652"/>
                  </a:lnTo>
                  <a:lnTo>
                    <a:pt x="310" y="2574"/>
                  </a:lnTo>
                  <a:lnTo>
                    <a:pt x="254" y="2492"/>
                  </a:lnTo>
                  <a:lnTo>
                    <a:pt x="203" y="2406"/>
                  </a:lnTo>
                  <a:lnTo>
                    <a:pt x="158" y="2317"/>
                  </a:lnTo>
                  <a:lnTo>
                    <a:pt x="117" y="2225"/>
                  </a:lnTo>
                  <a:lnTo>
                    <a:pt x="82" y="2129"/>
                  </a:lnTo>
                  <a:lnTo>
                    <a:pt x="53" y="2032"/>
                  </a:lnTo>
                  <a:lnTo>
                    <a:pt x="30" y="1932"/>
                  </a:lnTo>
                  <a:lnTo>
                    <a:pt x="14" y="1829"/>
                  </a:lnTo>
                  <a:lnTo>
                    <a:pt x="3" y="1725"/>
                  </a:lnTo>
                  <a:lnTo>
                    <a:pt x="0" y="1619"/>
                  </a:lnTo>
                  <a:lnTo>
                    <a:pt x="3" y="1522"/>
                  </a:lnTo>
                  <a:lnTo>
                    <a:pt x="12" y="1426"/>
                  </a:lnTo>
                  <a:lnTo>
                    <a:pt x="26" y="1332"/>
                  </a:lnTo>
                  <a:lnTo>
                    <a:pt x="45" y="1241"/>
                  </a:lnTo>
                  <a:lnTo>
                    <a:pt x="70" y="1150"/>
                  </a:lnTo>
                  <a:lnTo>
                    <a:pt x="99" y="1063"/>
                  </a:lnTo>
                  <a:lnTo>
                    <a:pt x="133" y="977"/>
                  </a:lnTo>
                  <a:lnTo>
                    <a:pt x="172" y="894"/>
                  </a:lnTo>
                  <a:lnTo>
                    <a:pt x="212" y="976"/>
                  </a:lnTo>
                  <a:lnTo>
                    <a:pt x="255" y="1056"/>
                  </a:lnTo>
                  <a:lnTo>
                    <a:pt x="303" y="1133"/>
                  </a:lnTo>
                  <a:lnTo>
                    <a:pt x="351" y="1207"/>
                  </a:lnTo>
                  <a:lnTo>
                    <a:pt x="327" y="1291"/>
                  </a:lnTo>
                  <a:lnTo>
                    <a:pt x="307" y="1376"/>
                  </a:lnTo>
                  <a:lnTo>
                    <a:pt x="293" y="1462"/>
                  </a:lnTo>
                  <a:lnTo>
                    <a:pt x="549" y="1462"/>
                  </a:lnTo>
                  <a:lnTo>
                    <a:pt x="772" y="1681"/>
                  </a:lnTo>
                  <a:lnTo>
                    <a:pt x="1012" y="1462"/>
                  </a:lnTo>
                  <a:lnTo>
                    <a:pt x="1464" y="1462"/>
                  </a:lnTo>
                  <a:lnTo>
                    <a:pt x="1464" y="1093"/>
                  </a:lnTo>
                  <a:lnTo>
                    <a:pt x="1404" y="1088"/>
                  </a:lnTo>
                  <a:lnTo>
                    <a:pt x="1344" y="1079"/>
                  </a:lnTo>
                  <a:lnTo>
                    <a:pt x="1285" y="1069"/>
                  </a:lnTo>
                  <a:lnTo>
                    <a:pt x="1323" y="999"/>
                  </a:lnTo>
                  <a:lnTo>
                    <a:pt x="1358" y="924"/>
                  </a:lnTo>
                  <a:lnTo>
                    <a:pt x="1391" y="849"/>
                  </a:lnTo>
                  <a:lnTo>
                    <a:pt x="1418" y="773"/>
                  </a:lnTo>
                  <a:lnTo>
                    <a:pt x="1442" y="776"/>
                  </a:lnTo>
                  <a:lnTo>
                    <a:pt x="1464" y="779"/>
                  </a:lnTo>
                  <a:lnTo>
                    <a:pt x="1464" y="349"/>
                  </a:lnTo>
                  <a:lnTo>
                    <a:pt x="1461" y="351"/>
                  </a:lnTo>
                  <a:lnTo>
                    <a:pt x="1459" y="352"/>
                  </a:lnTo>
                  <a:lnTo>
                    <a:pt x="1456" y="354"/>
                  </a:lnTo>
                  <a:lnTo>
                    <a:pt x="1442" y="294"/>
                  </a:lnTo>
                  <a:lnTo>
                    <a:pt x="1422" y="235"/>
                  </a:lnTo>
                  <a:lnTo>
                    <a:pt x="1398" y="180"/>
                  </a:lnTo>
                  <a:lnTo>
                    <a:pt x="1370" y="127"/>
                  </a:lnTo>
                  <a:lnTo>
                    <a:pt x="1337" y="77"/>
                  </a:lnTo>
                  <a:lnTo>
                    <a:pt x="1300" y="29"/>
                  </a:lnTo>
                  <a:lnTo>
                    <a:pt x="1400" y="13"/>
                  </a:lnTo>
                  <a:lnTo>
                    <a:pt x="1502" y="3"/>
                  </a:lnTo>
                  <a:lnTo>
                    <a:pt x="160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07" name="Google Shape;11207;p24"/>
          <p:cNvGrpSpPr/>
          <p:nvPr/>
        </p:nvGrpSpPr>
        <p:grpSpPr>
          <a:xfrm>
            <a:off x="4592263" y="16452689"/>
            <a:ext cx="513717" cy="595699"/>
            <a:chOff x="2489196" y="469899"/>
            <a:chExt cx="298447" cy="346075"/>
          </a:xfrm>
        </p:grpSpPr>
        <p:sp>
          <p:nvSpPr>
            <p:cNvPr id="11208" name="Google Shape;11208;p24"/>
            <p:cNvSpPr/>
            <p:nvPr/>
          </p:nvSpPr>
          <p:spPr>
            <a:xfrm>
              <a:off x="2489196" y="679449"/>
              <a:ext cx="298447" cy="136525"/>
            </a:xfrm>
            <a:custGeom>
              <a:rect b="b" l="l" r="r" t="t"/>
              <a:pathLst>
                <a:path extrusionOk="0" h="1389" w="3015">
                  <a:moveTo>
                    <a:pt x="980" y="0"/>
                  </a:moveTo>
                  <a:lnTo>
                    <a:pt x="1264" y="895"/>
                  </a:lnTo>
                  <a:lnTo>
                    <a:pt x="1303" y="1017"/>
                  </a:lnTo>
                  <a:lnTo>
                    <a:pt x="1430" y="657"/>
                  </a:lnTo>
                  <a:lnTo>
                    <a:pt x="1400" y="613"/>
                  </a:lnTo>
                  <a:lnTo>
                    <a:pt x="1375" y="573"/>
                  </a:lnTo>
                  <a:lnTo>
                    <a:pt x="1354" y="535"/>
                  </a:lnTo>
                  <a:lnTo>
                    <a:pt x="1337" y="501"/>
                  </a:lnTo>
                  <a:lnTo>
                    <a:pt x="1324" y="469"/>
                  </a:lnTo>
                  <a:lnTo>
                    <a:pt x="1315" y="439"/>
                  </a:lnTo>
                  <a:lnTo>
                    <a:pt x="1310" y="413"/>
                  </a:lnTo>
                  <a:lnTo>
                    <a:pt x="1307" y="388"/>
                  </a:lnTo>
                  <a:lnTo>
                    <a:pt x="1307" y="366"/>
                  </a:lnTo>
                  <a:lnTo>
                    <a:pt x="1311" y="346"/>
                  </a:lnTo>
                  <a:lnTo>
                    <a:pt x="1316" y="328"/>
                  </a:lnTo>
                  <a:lnTo>
                    <a:pt x="1323" y="312"/>
                  </a:lnTo>
                  <a:lnTo>
                    <a:pt x="1333" y="298"/>
                  </a:lnTo>
                  <a:lnTo>
                    <a:pt x="1344" y="285"/>
                  </a:lnTo>
                  <a:lnTo>
                    <a:pt x="1356" y="275"/>
                  </a:lnTo>
                  <a:lnTo>
                    <a:pt x="1369" y="265"/>
                  </a:lnTo>
                  <a:lnTo>
                    <a:pt x="1383" y="258"/>
                  </a:lnTo>
                  <a:lnTo>
                    <a:pt x="1398" y="251"/>
                  </a:lnTo>
                  <a:lnTo>
                    <a:pt x="1412" y="246"/>
                  </a:lnTo>
                  <a:lnTo>
                    <a:pt x="1427" y="241"/>
                  </a:lnTo>
                  <a:lnTo>
                    <a:pt x="1442" y="237"/>
                  </a:lnTo>
                  <a:lnTo>
                    <a:pt x="1456" y="235"/>
                  </a:lnTo>
                  <a:lnTo>
                    <a:pt x="1468" y="233"/>
                  </a:lnTo>
                  <a:lnTo>
                    <a:pt x="1480" y="232"/>
                  </a:lnTo>
                  <a:lnTo>
                    <a:pt x="1491" y="231"/>
                  </a:lnTo>
                  <a:lnTo>
                    <a:pt x="1499" y="231"/>
                  </a:lnTo>
                  <a:lnTo>
                    <a:pt x="1507" y="230"/>
                  </a:lnTo>
                  <a:lnTo>
                    <a:pt x="1510" y="230"/>
                  </a:lnTo>
                  <a:lnTo>
                    <a:pt x="1516" y="231"/>
                  </a:lnTo>
                  <a:lnTo>
                    <a:pt x="1526" y="231"/>
                  </a:lnTo>
                  <a:lnTo>
                    <a:pt x="1537" y="232"/>
                  </a:lnTo>
                  <a:lnTo>
                    <a:pt x="1548" y="233"/>
                  </a:lnTo>
                  <a:lnTo>
                    <a:pt x="1561" y="235"/>
                  </a:lnTo>
                  <a:lnTo>
                    <a:pt x="1575" y="237"/>
                  </a:lnTo>
                  <a:lnTo>
                    <a:pt x="1589" y="241"/>
                  </a:lnTo>
                  <a:lnTo>
                    <a:pt x="1604" y="246"/>
                  </a:lnTo>
                  <a:lnTo>
                    <a:pt x="1619" y="251"/>
                  </a:lnTo>
                  <a:lnTo>
                    <a:pt x="1633" y="258"/>
                  </a:lnTo>
                  <a:lnTo>
                    <a:pt x="1647" y="265"/>
                  </a:lnTo>
                  <a:lnTo>
                    <a:pt x="1660" y="275"/>
                  </a:lnTo>
                  <a:lnTo>
                    <a:pt x="1673" y="285"/>
                  </a:lnTo>
                  <a:lnTo>
                    <a:pt x="1684" y="298"/>
                  </a:lnTo>
                  <a:lnTo>
                    <a:pt x="1692" y="312"/>
                  </a:lnTo>
                  <a:lnTo>
                    <a:pt x="1700" y="328"/>
                  </a:lnTo>
                  <a:lnTo>
                    <a:pt x="1706" y="346"/>
                  </a:lnTo>
                  <a:lnTo>
                    <a:pt x="1708" y="366"/>
                  </a:lnTo>
                  <a:lnTo>
                    <a:pt x="1709" y="388"/>
                  </a:lnTo>
                  <a:lnTo>
                    <a:pt x="1706" y="413"/>
                  </a:lnTo>
                  <a:lnTo>
                    <a:pt x="1701" y="439"/>
                  </a:lnTo>
                  <a:lnTo>
                    <a:pt x="1692" y="469"/>
                  </a:lnTo>
                  <a:lnTo>
                    <a:pt x="1679" y="501"/>
                  </a:lnTo>
                  <a:lnTo>
                    <a:pt x="1662" y="535"/>
                  </a:lnTo>
                  <a:lnTo>
                    <a:pt x="1642" y="573"/>
                  </a:lnTo>
                  <a:lnTo>
                    <a:pt x="1616" y="613"/>
                  </a:lnTo>
                  <a:lnTo>
                    <a:pt x="1587" y="657"/>
                  </a:lnTo>
                  <a:lnTo>
                    <a:pt x="1713" y="1017"/>
                  </a:lnTo>
                  <a:lnTo>
                    <a:pt x="1752" y="895"/>
                  </a:lnTo>
                  <a:lnTo>
                    <a:pt x="2036" y="0"/>
                  </a:lnTo>
                  <a:lnTo>
                    <a:pt x="2038" y="1"/>
                  </a:lnTo>
                  <a:lnTo>
                    <a:pt x="2046" y="5"/>
                  </a:lnTo>
                  <a:lnTo>
                    <a:pt x="2056" y="12"/>
                  </a:lnTo>
                  <a:lnTo>
                    <a:pt x="2072" y="21"/>
                  </a:lnTo>
                  <a:lnTo>
                    <a:pt x="2092" y="33"/>
                  </a:lnTo>
                  <a:lnTo>
                    <a:pt x="2116" y="46"/>
                  </a:lnTo>
                  <a:lnTo>
                    <a:pt x="2144" y="62"/>
                  </a:lnTo>
                  <a:lnTo>
                    <a:pt x="2176" y="79"/>
                  </a:lnTo>
                  <a:lnTo>
                    <a:pt x="2211" y="98"/>
                  </a:lnTo>
                  <a:lnTo>
                    <a:pt x="2250" y="119"/>
                  </a:lnTo>
                  <a:lnTo>
                    <a:pt x="2294" y="140"/>
                  </a:lnTo>
                  <a:lnTo>
                    <a:pt x="2341" y="162"/>
                  </a:lnTo>
                  <a:lnTo>
                    <a:pt x="2391" y="185"/>
                  </a:lnTo>
                  <a:lnTo>
                    <a:pt x="2445" y="210"/>
                  </a:lnTo>
                  <a:lnTo>
                    <a:pt x="2502" y="233"/>
                  </a:lnTo>
                  <a:lnTo>
                    <a:pt x="2563" y="259"/>
                  </a:lnTo>
                  <a:lnTo>
                    <a:pt x="2627" y="283"/>
                  </a:lnTo>
                  <a:lnTo>
                    <a:pt x="2681" y="305"/>
                  </a:lnTo>
                  <a:lnTo>
                    <a:pt x="2731" y="330"/>
                  </a:lnTo>
                  <a:lnTo>
                    <a:pt x="2775" y="357"/>
                  </a:lnTo>
                  <a:lnTo>
                    <a:pt x="2814" y="388"/>
                  </a:lnTo>
                  <a:lnTo>
                    <a:pt x="2849" y="421"/>
                  </a:lnTo>
                  <a:lnTo>
                    <a:pt x="2879" y="457"/>
                  </a:lnTo>
                  <a:lnTo>
                    <a:pt x="2906" y="497"/>
                  </a:lnTo>
                  <a:lnTo>
                    <a:pt x="2928" y="538"/>
                  </a:lnTo>
                  <a:lnTo>
                    <a:pt x="2947" y="583"/>
                  </a:lnTo>
                  <a:lnTo>
                    <a:pt x="2963" y="631"/>
                  </a:lnTo>
                  <a:lnTo>
                    <a:pt x="2976" y="682"/>
                  </a:lnTo>
                  <a:lnTo>
                    <a:pt x="2987" y="738"/>
                  </a:lnTo>
                  <a:lnTo>
                    <a:pt x="2994" y="795"/>
                  </a:lnTo>
                  <a:lnTo>
                    <a:pt x="3001" y="857"/>
                  </a:lnTo>
                  <a:lnTo>
                    <a:pt x="3006" y="921"/>
                  </a:lnTo>
                  <a:lnTo>
                    <a:pt x="3009" y="990"/>
                  </a:lnTo>
                  <a:lnTo>
                    <a:pt x="3011" y="1063"/>
                  </a:lnTo>
                  <a:lnTo>
                    <a:pt x="3012" y="1138"/>
                  </a:lnTo>
                  <a:lnTo>
                    <a:pt x="3013" y="1218"/>
                  </a:lnTo>
                  <a:lnTo>
                    <a:pt x="3014" y="1300"/>
                  </a:lnTo>
                  <a:lnTo>
                    <a:pt x="3015" y="1389"/>
                  </a:lnTo>
                  <a:lnTo>
                    <a:pt x="0" y="1389"/>
                  </a:lnTo>
                  <a:lnTo>
                    <a:pt x="1" y="1300"/>
                  </a:lnTo>
                  <a:lnTo>
                    <a:pt x="2" y="1218"/>
                  </a:lnTo>
                  <a:lnTo>
                    <a:pt x="2" y="1138"/>
                  </a:lnTo>
                  <a:lnTo>
                    <a:pt x="4" y="1063"/>
                  </a:lnTo>
                  <a:lnTo>
                    <a:pt x="6" y="990"/>
                  </a:lnTo>
                  <a:lnTo>
                    <a:pt x="10" y="921"/>
                  </a:lnTo>
                  <a:lnTo>
                    <a:pt x="14" y="857"/>
                  </a:lnTo>
                  <a:lnTo>
                    <a:pt x="20" y="795"/>
                  </a:lnTo>
                  <a:lnTo>
                    <a:pt x="29" y="738"/>
                  </a:lnTo>
                  <a:lnTo>
                    <a:pt x="39" y="682"/>
                  </a:lnTo>
                  <a:lnTo>
                    <a:pt x="52" y="631"/>
                  </a:lnTo>
                  <a:lnTo>
                    <a:pt x="68" y="583"/>
                  </a:lnTo>
                  <a:lnTo>
                    <a:pt x="87" y="538"/>
                  </a:lnTo>
                  <a:lnTo>
                    <a:pt x="110" y="497"/>
                  </a:lnTo>
                  <a:lnTo>
                    <a:pt x="136" y="457"/>
                  </a:lnTo>
                  <a:lnTo>
                    <a:pt x="166" y="421"/>
                  </a:lnTo>
                  <a:lnTo>
                    <a:pt x="201" y="388"/>
                  </a:lnTo>
                  <a:lnTo>
                    <a:pt x="241" y="357"/>
                  </a:lnTo>
                  <a:lnTo>
                    <a:pt x="284" y="330"/>
                  </a:lnTo>
                  <a:lnTo>
                    <a:pt x="335" y="305"/>
                  </a:lnTo>
                  <a:lnTo>
                    <a:pt x="390" y="283"/>
                  </a:lnTo>
                  <a:lnTo>
                    <a:pt x="454" y="259"/>
                  </a:lnTo>
                  <a:lnTo>
                    <a:pt x="514" y="233"/>
                  </a:lnTo>
                  <a:lnTo>
                    <a:pt x="571" y="210"/>
                  </a:lnTo>
                  <a:lnTo>
                    <a:pt x="624" y="185"/>
                  </a:lnTo>
                  <a:lnTo>
                    <a:pt x="676" y="162"/>
                  </a:lnTo>
                  <a:lnTo>
                    <a:pt x="722" y="140"/>
                  </a:lnTo>
                  <a:lnTo>
                    <a:pt x="765" y="119"/>
                  </a:lnTo>
                  <a:lnTo>
                    <a:pt x="804" y="98"/>
                  </a:lnTo>
                  <a:lnTo>
                    <a:pt x="841" y="79"/>
                  </a:lnTo>
                  <a:lnTo>
                    <a:pt x="873" y="62"/>
                  </a:lnTo>
                  <a:lnTo>
                    <a:pt x="900" y="46"/>
                  </a:lnTo>
                  <a:lnTo>
                    <a:pt x="924" y="33"/>
                  </a:lnTo>
                  <a:lnTo>
                    <a:pt x="944" y="21"/>
                  </a:lnTo>
                  <a:lnTo>
                    <a:pt x="960" y="12"/>
                  </a:lnTo>
                  <a:lnTo>
                    <a:pt x="971" y="5"/>
                  </a:lnTo>
                  <a:lnTo>
                    <a:pt x="977" y="1"/>
                  </a:lnTo>
                  <a:lnTo>
                    <a:pt x="9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09" name="Google Shape;11209;p24"/>
            <p:cNvSpPr/>
            <p:nvPr/>
          </p:nvSpPr>
          <p:spPr>
            <a:xfrm>
              <a:off x="2579684" y="523874"/>
              <a:ext cx="115889" cy="115888"/>
            </a:xfrm>
            <a:custGeom>
              <a:rect b="b" l="l" r="r" t="t"/>
              <a:pathLst>
                <a:path extrusionOk="0" h="1157" w="1162">
                  <a:moveTo>
                    <a:pt x="559" y="0"/>
                  </a:moveTo>
                  <a:lnTo>
                    <a:pt x="612" y="0"/>
                  </a:lnTo>
                  <a:lnTo>
                    <a:pt x="664" y="5"/>
                  </a:lnTo>
                  <a:lnTo>
                    <a:pt x="716" y="15"/>
                  </a:lnTo>
                  <a:lnTo>
                    <a:pt x="769" y="30"/>
                  </a:lnTo>
                  <a:lnTo>
                    <a:pt x="602" y="194"/>
                  </a:lnTo>
                  <a:lnTo>
                    <a:pt x="563" y="194"/>
                  </a:lnTo>
                  <a:lnTo>
                    <a:pt x="524" y="199"/>
                  </a:lnTo>
                  <a:lnTo>
                    <a:pt x="484" y="206"/>
                  </a:lnTo>
                  <a:lnTo>
                    <a:pt x="446" y="219"/>
                  </a:lnTo>
                  <a:lnTo>
                    <a:pt x="408" y="235"/>
                  </a:lnTo>
                  <a:lnTo>
                    <a:pt x="373" y="255"/>
                  </a:lnTo>
                  <a:lnTo>
                    <a:pt x="339" y="278"/>
                  </a:lnTo>
                  <a:lnTo>
                    <a:pt x="308" y="307"/>
                  </a:lnTo>
                  <a:lnTo>
                    <a:pt x="277" y="340"/>
                  </a:lnTo>
                  <a:lnTo>
                    <a:pt x="253" y="376"/>
                  </a:lnTo>
                  <a:lnTo>
                    <a:pt x="232" y="414"/>
                  </a:lnTo>
                  <a:lnTo>
                    <a:pt x="216" y="454"/>
                  </a:lnTo>
                  <a:lnTo>
                    <a:pt x="204" y="495"/>
                  </a:lnTo>
                  <a:lnTo>
                    <a:pt x="196" y="536"/>
                  </a:lnTo>
                  <a:lnTo>
                    <a:pt x="194" y="579"/>
                  </a:lnTo>
                  <a:lnTo>
                    <a:pt x="196" y="621"/>
                  </a:lnTo>
                  <a:lnTo>
                    <a:pt x="204" y="663"/>
                  </a:lnTo>
                  <a:lnTo>
                    <a:pt x="216" y="704"/>
                  </a:lnTo>
                  <a:lnTo>
                    <a:pt x="232" y="743"/>
                  </a:lnTo>
                  <a:lnTo>
                    <a:pt x="253" y="782"/>
                  </a:lnTo>
                  <a:lnTo>
                    <a:pt x="277" y="818"/>
                  </a:lnTo>
                  <a:lnTo>
                    <a:pt x="308" y="851"/>
                  </a:lnTo>
                  <a:lnTo>
                    <a:pt x="341" y="881"/>
                  </a:lnTo>
                  <a:lnTo>
                    <a:pt x="378" y="906"/>
                  </a:lnTo>
                  <a:lnTo>
                    <a:pt x="416" y="927"/>
                  </a:lnTo>
                  <a:lnTo>
                    <a:pt x="455" y="943"/>
                  </a:lnTo>
                  <a:lnTo>
                    <a:pt x="497" y="955"/>
                  </a:lnTo>
                  <a:lnTo>
                    <a:pt x="538" y="961"/>
                  </a:lnTo>
                  <a:lnTo>
                    <a:pt x="581" y="964"/>
                  </a:lnTo>
                  <a:lnTo>
                    <a:pt x="624" y="961"/>
                  </a:lnTo>
                  <a:lnTo>
                    <a:pt x="665" y="955"/>
                  </a:lnTo>
                  <a:lnTo>
                    <a:pt x="706" y="943"/>
                  </a:lnTo>
                  <a:lnTo>
                    <a:pt x="746" y="927"/>
                  </a:lnTo>
                  <a:lnTo>
                    <a:pt x="785" y="906"/>
                  </a:lnTo>
                  <a:lnTo>
                    <a:pt x="821" y="881"/>
                  </a:lnTo>
                  <a:lnTo>
                    <a:pt x="854" y="851"/>
                  </a:lnTo>
                  <a:lnTo>
                    <a:pt x="883" y="820"/>
                  </a:lnTo>
                  <a:lnTo>
                    <a:pt x="906" y="786"/>
                  </a:lnTo>
                  <a:lnTo>
                    <a:pt x="926" y="751"/>
                  </a:lnTo>
                  <a:lnTo>
                    <a:pt x="942" y="714"/>
                  </a:lnTo>
                  <a:lnTo>
                    <a:pt x="955" y="675"/>
                  </a:lnTo>
                  <a:lnTo>
                    <a:pt x="963" y="636"/>
                  </a:lnTo>
                  <a:lnTo>
                    <a:pt x="967" y="597"/>
                  </a:lnTo>
                  <a:lnTo>
                    <a:pt x="967" y="557"/>
                  </a:lnTo>
                  <a:lnTo>
                    <a:pt x="1132" y="392"/>
                  </a:lnTo>
                  <a:lnTo>
                    <a:pt x="1147" y="444"/>
                  </a:lnTo>
                  <a:lnTo>
                    <a:pt x="1156" y="496"/>
                  </a:lnTo>
                  <a:lnTo>
                    <a:pt x="1162" y="548"/>
                  </a:lnTo>
                  <a:lnTo>
                    <a:pt x="1162" y="601"/>
                  </a:lnTo>
                  <a:lnTo>
                    <a:pt x="1158" y="654"/>
                  </a:lnTo>
                  <a:lnTo>
                    <a:pt x="1148" y="706"/>
                  </a:lnTo>
                  <a:lnTo>
                    <a:pt x="1134" y="757"/>
                  </a:lnTo>
                  <a:lnTo>
                    <a:pt x="1116" y="807"/>
                  </a:lnTo>
                  <a:lnTo>
                    <a:pt x="1091" y="856"/>
                  </a:lnTo>
                  <a:lnTo>
                    <a:pt x="1064" y="903"/>
                  </a:lnTo>
                  <a:lnTo>
                    <a:pt x="1031" y="947"/>
                  </a:lnTo>
                  <a:lnTo>
                    <a:pt x="992" y="989"/>
                  </a:lnTo>
                  <a:lnTo>
                    <a:pt x="951" y="1026"/>
                  </a:lnTo>
                  <a:lnTo>
                    <a:pt x="907" y="1059"/>
                  </a:lnTo>
                  <a:lnTo>
                    <a:pt x="860" y="1087"/>
                  </a:lnTo>
                  <a:lnTo>
                    <a:pt x="812" y="1111"/>
                  </a:lnTo>
                  <a:lnTo>
                    <a:pt x="762" y="1130"/>
                  </a:lnTo>
                  <a:lnTo>
                    <a:pt x="711" y="1144"/>
                  </a:lnTo>
                  <a:lnTo>
                    <a:pt x="660" y="1153"/>
                  </a:lnTo>
                  <a:lnTo>
                    <a:pt x="608" y="1157"/>
                  </a:lnTo>
                  <a:lnTo>
                    <a:pt x="554" y="1157"/>
                  </a:lnTo>
                  <a:lnTo>
                    <a:pt x="502" y="1153"/>
                  </a:lnTo>
                  <a:lnTo>
                    <a:pt x="450" y="1144"/>
                  </a:lnTo>
                  <a:lnTo>
                    <a:pt x="400" y="1130"/>
                  </a:lnTo>
                  <a:lnTo>
                    <a:pt x="350" y="1111"/>
                  </a:lnTo>
                  <a:lnTo>
                    <a:pt x="302" y="1087"/>
                  </a:lnTo>
                  <a:lnTo>
                    <a:pt x="255" y="1059"/>
                  </a:lnTo>
                  <a:lnTo>
                    <a:pt x="211" y="1026"/>
                  </a:lnTo>
                  <a:lnTo>
                    <a:pt x="170" y="989"/>
                  </a:lnTo>
                  <a:lnTo>
                    <a:pt x="132" y="947"/>
                  </a:lnTo>
                  <a:lnTo>
                    <a:pt x="99" y="904"/>
                  </a:lnTo>
                  <a:lnTo>
                    <a:pt x="71" y="857"/>
                  </a:lnTo>
                  <a:lnTo>
                    <a:pt x="47" y="809"/>
                  </a:lnTo>
                  <a:lnTo>
                    <a:pt x="28" y="759"/>
                  </a:lnTo>
                  <a:lnTo>
                    <a:pt x="14" y="708"/>
                  </a:lnTo>
                  <a:lnTo>
                    <a:pt x="5" y="657"/>
                  </a:lnTo>
                  <a:lnTo>
                    <a:pt x="0" y="605"/>
                  </a:lnTo>
                  <a:lnTo>
                    <a:pt x="0" y="552"/>
                  </a:lnTo>
                  <a:lnTo>
                    <a:pt x="5" y="500"/>
                  </a:lnTo>
                  <a:lnTo>
                    <a:pt x="14" y="449"/>
                  </a:lnTo>
                  <a:lnTo>
                    <a:pt x="28" y="398"/>
                  </a:lnTo>
                  <a:lnTo>
                    <a:pt x="47" y="348"/>
                  </a:lnTo>
                  <a:lnTo>
                    <a:pt x="71" y="301"/>
                  </a:lnTo>
                  <a:lnTo>
                    <a:pt x="99" y="254"/>
                  </a:lnTo>
                  <a:lnTo>
                    <a:pt x="132" y="210"/>
                  </a:lnTo>
                  <a:lnTo>
                    <a:pt x="170" y="169"/>
                  </a:lnTo>
                  <a:lnTo>
                    <a:pt x="211" y="131"/>
                  </a:lnTo>
                  <a:lnTo>
                    <a:pt x="256" y="98"/>
                  </a:lnTo>
                  <a:lnTo>
                    <a:pt x="303" y="70"/>
                  </a:lnTo>
                  <a:lnTo>
                    <a:pt x="352" y="46"/>
                  </a:lnTo>
                  <a:lnTo>
                    <a:pt x="402" y="28"/>
                  </a:lnTo>
                  <a:lnTo>
                    <a:pt x="453" y="14"/>
                  </a:lnTo>
                  <a:lnTo>
                    <a:pt x="505" y="4"/>
                  </a:lnTo>
                  <a:lnTo>
                    <a:pt x="5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10" name="Google Shape;11210;p24"/>
            <p:cNvSpPr/>
            <p:nvPr/>
          </p:nvSpPr>
          <p:spPr>
            <a:xfrm>
              <a:off x="2539996" y="484187"/>
              <a:ext cx="195265" cy="195263"/>
            </a:xfrm>
            <a:custGeom>
              <a:rect b="b" l="l" r="r" t="t"/>
              <a:pathLst>
                <a:path extrusionOk="0" h="1954" w="1960">
                  <a:moveTo>
                    <a:pt x="996" y="0"/>
                  </a:moveTo>
                  <a:lnTo>
                    <a:pt x="1065" y="3"/>
                  </a:lnTo>
                  <a:lnTo>
                    <a:pt x="1135" y="12"/>
                  </a:lnTo>
                  <a:lnTo>
                    <a:pt x="1204" y="25"/>
                  </a:lnTo>
                  <a:lnTo>
                    <a:pt x="1272" y="43"/>
                  </a:lnTo>
                  <a:lnTo>
                    <a:pt x="1338" y="67"/>
                  </a:lnTo>
                  <a:lnTo>
                    <a:pt x="1404" y="95"/>
                  </a:lnTo>
                  <a:lnTo>
                    <a:pt x="1467" y="128"/>
                  </a:lnTo>
                  <a:lnTo>
                    <a:pt x="1309" y="285"/>
                  </a:lnTo>
                  <a:lnTo>
                    <a:pt x="1251" y="261"/>
                  </a:lnTo>
                  <a:lnTo>
                    <a:pt x="1192" y="242"/>
                  </a:lnTo>
                  <a:lnTo>
                    <a:pt x="1131" y="227"/>
                  </a:lnTo>
                  <a:lnTo>
                    <a:pt x="1071" y="218"/>
                  </a:lnTo>
                  <a:lnTo>
                    <a:pt x="1009" y="212"/>
                  </a:lnTo>
                  <a:lnTo>
                    <a:pt x="947" y="212"/>
                  </a:lnTo>
                  <a:lnTo>
                    <a:pt x="885" y="218"/>
                  </a:lnTo>
                  <a:lnTo>
                    <a:pt x="825" y="228"/>
                  </a:lnTo>
                  <a:lnTo>
                    <a:pt x="764" y="243"/>
                  </a:lnTo>
                  <a:lnTo>
                    <a:pt x="705" y="262"/>
                  </a:lnTo>
                  <a:lnTo>
                    <a:pt x="647" y="288"/>
                  </a:lnTo>
                  <a:lnTo>
                    <a:pt x="591" y="317"/>
                  </a:lnTo>
                  <a:lnTo>
                    <a:pt x="537" y="351"/>
                  </a:lnTo>
                  <a:lnTo>
                    <a:pt x="486" y="392"/>
                  </a:lnTo>
                  <a:lnTo>
                    <a:pt x="437" y="436"/>
                  </a:lnTo>
                  <a:lnTo>
                    <a:pt x="392" y="484"/>
                  </a:lnTo>
                  <a:lnTo>
                    <a:pt x="352" y="536"/>
                  </a:lnTo>
                  <a:lnTo>
                    <a:pt x="317" y="590"/>
                  </a:lnTo>
                  <a:lnTo>
                    <a:pt x="287" y="645"/>
                  </a:lnTo>
                  <a:lnTo>
                    <a:pt x="263" y="704"/>
                  </a:lnTo>
                  <a:lnTo>
                    <a:pt x="243" y="762"/>
                  </a:lnTo>
                  <a:lnTo>
                    <a:pt x="228" y="823"/>
                  </a:lnTo>
                  <a:lnTo>
                    <a:pt x="218" y="884"/>
                  </a:lnTo>
                  <a:lnTo>
                    <a:pt x="213" y="946"/>
                  </a:lnTo>
                  <a:lnTo>
                    <a:pt x="213" y="1008"/>
                  </a:lnTo>
                  <a:lnTo>
                    <a:pt x="218" y="1069"/>
                  </a:lnTo>
                  <a:lnTo>
                    <a:pt x="228" y="1130"/>
                  </a:lnTo>
                  <a:lnTo>
                    <a:pt x="243" y="1190"/>
                  </a:lnTo>
                  <a:lnTo>
                    <a:pt x="263" y="1250"/>
                  </a:lnTo>
                  <a:lnTo>
                    <a:pt x="287" y="1307"/>
                  </a:lnTo>
                  <a:lnTo>
                    <a:pt x="317" y="1363"/>
                  </a:lnTo>
                  <a:lnTo>
                    <a:pt x="352" y="1417"/>
                  </a:lnTo>
                  <a:lnTo>
                    <a:pt x="392" y="1468"/>
                  </a:lnTo>
                  <a:lnTo>
                    <a:pt x="437" y="1517"/>
                  </a:lnTo>
                  <a:lnTo>
                    <a:pt x="486" y="1562"/>
                  </a:lnTo>
                  <a:lnTo>
                    <a:pt x="538" y="1601"/>
                  </a:lnTo>
                  <a:lnTo>
                    <a:pt x="591" y="1636"/>
                  </a:lnTo>
                  <a:lnTo>
                    <a:pt x="648" y="1666"/>
                  </a:lnTo>
                  <a:lnTo>
                    <a:pt x="705" y="1691"/>
                  </a:lnTo>
                  <a:lnTo>
                    <a:pt x="765" y="1710"/>
                  </a:lnTo>
                  <a:lnTo>
                    <a:pt x="826" y="1725"/>
                  </a:lnTo>
                  <a:lnTo>
                    <a:pt x="886" y="1736"/>
                  </a:lnTo>
                  <a:lnTo>
                    <a:pt x="948" y="1740"/>
                  </a:lnTo>
                  <a:lnTo>
                    <a:pt x="1011" y="1740"/>
                  </a:lnTo>
                  <a:lnTo>
                    <a:pt x="1073" y="1736"/>
                  </a:lnTo>
                  <a:lnTo>
                    <a:pt x="1134" y="1725"/>
                  </a:lnTo>
                  <a:lnTo>
                    <a:pt x="1194" y="1710"/>
                  </a:lnTo>
                  <a:lnTo>
                    <a:pt x="1254" y="1691"/>
                  </a:lnTo>
                  <a:lnTo>
                    <a:pt x="1311" y="1666"/>
                  </a:lnTo>
                  <a:lnTo>
                    <a:pt x="1368" y="1636"/>
                  </a:lnTo>
                  <a:lnTo>
                    <a:pt x="1421" y="1601"/>
                  </a:lnTo>
                  <a:lnTo>
                    <a:pt x="1473" y="1562"/>
                  </a:lnTo>
                  <a:lnTo>
                    <a:pt x="1522" y="1517"/>
                  </a:lnTo>
                  <a:lnTo>
                    <a:pt x="1567" y="1468"/>
                  </a:lnTo>
                  <a:lnTo>
                    <a:pt x="1607" y="1417"/>
                  </a:lnTo>
                  <a:lnTo>
                    <a:pt x="1641" y="1364"/>
                  </a:lnTo>
                  <a:lnTo>
                    <a:pt x="1671" y="1308"/>
                  </a:lnTo>
                  <a:lnTo>
                    <a:pt x="1696" y="1251"/>
                  </a:lnTo>
                  <a:lnTo>
                    <a:pt x="1715" y="1191"/>
                  </a:lnTo>
                  <a:lnTo>
                    <a:pt x="1730" y="1132"/>
                  </a:lnTo>
                  <a:lnTo>
                    <a:pt x="1741" y="1070"/>
                  </a:lnTo>
                  <a:lnTo>
                    <a:pt x="1746" y="1010"/>
                  </a:lnTo>
                  <a:lnTo>
                    <a:pt x="1746" y="948"/>
                  </a:lnTo>
                  <a:lnTo>
                    <a:pt x="1741" y="886"/>
                  </a:lnTo>
                  <a:lnTo>
                    <a:pt x="1731" y="825"/>
                  </a:lnTo>
                  <a:lnTo>
                    <a:pt x="1716" y="765"/>
                  </a:lnTo>
                  <a:lnTo>
                    <a:pt x="1697" y="706"/>
                  </a:lnTo>
                  <a:lnTo>
                    <a:pt x="1673" y="649"/>
                  </a:lnTo>
                  <a:lnTo>
                    <a:pt x="1830" y="490"/>
                  </a:lnTo>
                  <a:lnTo>
                    <a:pt x="1864" y="554"/>
                  </a:lnTo>
                  <a:lnTo>
                    <a:pt x="1892" y="619"/>
                  </a:lnTo>
                  <a:lnTo>
                    <a:pt x="1916" y="686"/>
                  </a:lnTo>
                  <a:lnTo>
                    <a:pt x="1935" y="753"/>
                  </a:lnTo>
                  <a:lnTo>
                    <a:pt x="1948" y="822"/>
                  </a:lnTo>
                  <a:lnTo>
                    <a:pt x="1957" y="891"/>
                  </a:lnTo>
                  <a:lnTo>
                    <a:pt x="1960" y="961"/>
                  </a:lnTo>
                  <a:lnTo>
                    <a:pt x="1959" y="1030"/>
                  </a:lnTo>
                  <a:lnTo>
                    <a:pt x="1953" y="1100"/>
                  </a:lnTo>
                  <a:lnTo>
                    <a:pt x="1941" y="1169"/>
                  </a:lnTo>
                  <a:lnTo>
                    <a:pt x="1925" y="1237"/>
                  </a:lnTo>
                  <a:lnTo>
                    <a:pt x="1904" y="1304"/>
                  </a:lnTo>
                  <a:lnTo>
                    <a:pt x="1878" y="1370"/>
                  </a:lnTo>
                  <a:lnTo>
                    <a:pt x="1847" y="1433"/>
                  </a:lnTo>
                  <a:lnTo>
                    <a:pt x="1811" y="1496"/>
                  </a:lnTo>
                  <a:lnTo>
                    <a:pt x="1770" y="1555"/>
                  </a:lnTo>
                  <a:lnTo>
                    <a:pt x="1724" y="1613"/>
                  </a:lnTo>
                  <a:lnTo>
                    <a:pt x="1673" y="1668"/>
                  </a:lnTo>
                  <a:lnTo>
                    <a:pt x="1617" y="1720"/>
                  </a:lnTo>
                  <a:lnTo>
                    <a:pt x="1558" y="1767"/>
                  </a:lnTo>
                  <a:lnTo>
                    <a:pt x="1496" y="1808"/>
                  </a:lnTo>
                  <a:lnTo>
                    <a:pt x="1432" y="1844"/>
                  </a:lnTo>
                  <a:lnTo>
                    <a:pt x="1366" y="1875"/>
                  </a:lnTo>
                  <a:lnTo>
                    <a:pt x="1298" y="1902"/>
                  </a:lnTo>
                  <a:lnTo>
                    <a:pt x="1228" y="1922"/>
                  </a:lnTo>
                  <a:lnTo>
                    <a:pt x="1158" y="1938"/>
                  </a:lnTo>
                  <a:lnTo>
                    <a:pt x="1088" y="1948"/>
                  </a:lnTo>
                  <a:lnTo>
                    <a:pt x="1015" y="1954"/>
                  </a:lnTo>
                  <a:lnTo>
                    <a:pt x="944" y="1954"/>
                  </a:lnTo>
                  <a:lnTo>
                    <a:pt x="872" y="1948"/>
                  </a:lnTo>
                  <a:lnTo>
                    <a:pt x="801" y="1938"/>
                  </a:lnTo>
                  <a:lnTo>
                    <a:pt x="731" y="1922"/>
                  </a:lnTo>
                  <a:lnTo>
                    <a:pt x="661" y="1902"/>
                  </a:lnTo>
                  <a:lnTo>
                    <a:pt x="594" y="1875"/>
                  </a:lnTo>
                  <a:lnTo>
                    <a:pt x="528" y="1844"/>
                  </a:lnTo>
                  <a:lnTo>
                    <a:pt x="463" y="1808"/>
                  </a:lnTo>
                  <a:lnTo>
                    <a:pt x="401" y="1767"/>
                  </a:lnTo>
                  <a:lnTo>
                    <a:pt x="343" y="1720"/>
                  </a:lnTo>
                  <a:lnTo>
                    <a:pt x="286" y="1668"/>
                  </a:lnTo>
                  <a:lnTo>
                    <a:pt x="234" y="1612"/>
                  </a:lnTo>
                  <a:lnTo>
                    <a:pt x="187" y="1552"/>
                  </a:lnTo>
                  <a:lnTo>
                    <a:pt x="146" y="1491"/>
                  </a:lnTo>
                  <a:lnTo>
                    <a:pt x="108" y="1427"/>
                  </a:lnTo>
                  <a:lnTo>
                    <a:pt x="78" y="1361"/>
                  </a:lnTo>
                  <a:lnTo>
                    <a:pt x="52" y="1293"/>
                  </a:lnTo>
                  <a:lnTo>
                    <a:pt x="31" y="1224"/>
                  </a:lnTo>
                  <a:lnTo>
                    <a:pt x="15" y="1154"/>
                  </a:lnTo>
                  <a:lnTo>
                    <a:pt x="5" y="1083"/>
                  </a:lnTo>
                  <a:lnTo>
                    <a:pt x="0" y="1012"/>
                  </a:lnTo>
                  <a:lnTo>
                    <a:pt x="0" y="941"/>
                  </a:lnTo>
                  <a:lnTo>
                    <a:pt x="5" y="869"/>
                  </a:lnTo>
                  <a:lnTo>
                    <a:pt x="15" y="798"/>
                  </a:lnTo>
                  <a:lnTo>
                    <a:pt x="31" y="728"/>
                  </a:lnTo>
                  <a:lnTo>
                    <a:pt x="52" y="659"/>
                  </a:lnTo>
                  <a:lnTo>
                    <a:pt x="78" y="591"/>
                  </a:lnTo>
                  <a:lnTo>
                    <a:pt x="108" y="525"/>
                  </a:lnTo>
                  <a:lnTo>
                    <a:pt x="146" y="462"/>
                  </a:lnTo>
                  <a:lnTo>
                    <a:pt x="187" y="400"/>
                  </a:lnTo>
                  <a:lnTo>
                    <a:pt x="234" y="342"/>
                  </a:lnTo>
                  <a:lnTo>
                    <a:pt x="286" y="285"/>
                  </a:lnTo>
                  <a:lnTo>
                    <a:pt x="341" y="235"/>
                  </a:lnTo>
                  <a:lnTo>
                    <a:pt x="398" y="189"/>
                  </a:lnTo>
                  <a:lnTo>
                    <a:pt x="459" y="148"/>
                  </a:lnTo>
                  <a:lnTo>
                    <a:pt x="521" y="112"/>
                  </a:lnTo>
                  <a:lnTo>
                    <a:pt x="585" y="82"/>
                  </a:lnTo>
                  <a:lnTo>
                    <a:pt x="651" y="55"/>
                  </a:lnTo>
                  <a:lnTo>
                    <a:pt x="719" y="34"/>
                  </a:lnTo>
                  <a:lnTo>
                    <a:pt x="787" y="18"/>
                  </a:lnTo>
                  <a:lnTo>
                    <a:pt x="856" y="7"/>
                  </a:lnTo>
                  <a:lnTo>
                    <a:pt x="926" y="1"/>
                  </a:lnTo>
                  <a:lnTo>
                    <a:pt x="9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11" name="Google Shape;11211;p24"/>
            <p:cNvSpPr/>
            <p:nvPr/>
          </p:nvSpPr>
          <p:spPr>
            <a:xfrm>
              <a:off x="2617784" y="469899"/>
              <a:ext cx="131765" cy="131763"/>
            </a:xfrm>
            <a:custGeom>
              <a:rect b="b" l="l" r="r" t="t"/>
              <a:pathLst>
                <a:path extrusionOk="0" h="1321" w="1326">
                  <a:moveTo>
                    <a:pt x="1083" y="0"/>
                  </a:moveTo>
                  <a:lnTo>
                    <a:pt x="1112" y="214"/>
                  </a:lnTo>
                  <a:lnTo>
                    <a:pt x="1326" y="241"/>
                  </a:lnTo>
                  <a:lnTo>
                    <a:pt x="1043" y="524"/>
                  </a:lnTo>
                  <a:lnTo>
                    <a:pt x="953" y="511"/>
                  </a:lnTo>
                  <a:lnTo>
                    <a:pt x="394" y="1069"/>
                  </a:lnTo>
                  <a:lnTo>
                    <a:pt x="399" y="1095"/>
                  </a:lnTo>
                  <a:lnTo>
                    <a:pt x="401" y="1122"/>
                  </a:lnTo>
                  <a:lnTo>
                    <a:pt x="398" y="1158"/>
                  </a:lnTo>
                  <a:lnTo>
                    <a:pt x="389" y="1192"/>
                  </a:lnTo>
                  <a:lnTo>
                    <a:pt x="374" y="1223"/>
                  </a:lnTo>
                  <a:lnTo>
                    <a:pt x="353" y="1251"/>
                  </a:lnTo>
                  <a:lnTo>
                    <a:pt x="330" y="1275"/>
                  </a:lnTo>
                  <a:lnTo>
                    <a:pt x="302" y="1295"/>
                  </a:lnTo>
                  <a:lnTo>
                    <a:pt x="270" y="1310"/>
                  </a:lnTo>
                  <a:lnTo>
                    <a:pt x="236" y="1318"/>
                  </a:lnTo>
                  <a:lnTo>
                    <a:pt x="201" y="1321"/>
                  </a:lnTo>
                  <a:lnTo>
                    <a:pt x="165" y="1318"/>
                  </a:lnTo>
                  <a:lnTo>
                    <a:pt x="131" y="1310"/>
                  </a:lnTo>
                  <a:lnTo>
                    <a:pt x="100" y="1295"/>
                  </a:lnTo>
                  <a:lnTo>
                    <a:pt x="71" y="1275"/>
                  </a:lnTo>
                  <a:lnTo>
                    <a:pt x="48" y="1251"/>
                  </a:lnTo>
                  <a:lnTo>
                    <a:pt x="27" y="1223"/>
                  </a:lnTo>
                  <a:lnTo>
                    <a:pt x="12" y="1192"/>
                  </a:lnTo>
                  <a:lnTo>
                    <a:pt x="3" y="1158"/>
                  </a:lnTo>
                  <a:lnTo>
                    <a:pt x="0" y="1122"/>
                  </a:lnTo>
                  <a:lnTo>
                    <a:pt x="3" y="1087"/>
                  </a:lnTo>
                  <a:lnTo>
                    <a:pt x="12" y="1053"/>
                  </a:lnTo>
                  <a:lnTo>
                    <a:pt x="27" y="1021"/>
                  </a:lnTo>
                  <a:lnTo>
                    <a:pt x="48" y="993"/>
                  </a:lnTo>
                  <a:lnTo>
                    <a:pt x="71" y="969"/>
                  </a:lnTo>
                  <a:lnTo>
                    <a:pt x="100" y="950"/>
                  </a:lnTo>
                  <a:lnTo>
                    <a:pt x="131" y="935"/>
                  </a:lnTo>
                  <a:lnTo>
                    <a:pt x="165" y="925"/>
                  </a:lnTo>
                  <a:lnTo>
                    <a:pt x="201" y="922"/>
                  </a:lnTo>
                  <a:lnTo>
                    <a:pt x="228" y="924"/>
                  </a:lnTo>
                  <a:lnTo>
                    <a:pt x="254" y="930"/>
                  </a:lnTo>
                  <a:lnTo>
                    <a:pt x="814" y="372"/>
                  </a:lnTo>
                  <a:lnTo>
                    <a:pt x="801" y="282"/>
                  </a:lnTo>
                  <a:lnTo>
                    <a:pt x="10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12" name="Google Shape;11212;p24"/>
          <p:cNvGrpSpPr/>
          <p:nvPr/>
        </p:nvGrpSpPr>
        <p:grpSpPr>
          <a:xfrm>
            <a:off x="7234663" y="16452691"/>
            <a:ext cx="516448" cy="592964"/>
            <a:chOff x="4024313" y="469901"/>
            <a:chExt cx="300034" cy="344486"/>
          </a:xfrm>
        </p:grpSpPr>
        <p:sp>
          <p:nvSpPr>
            <p:cNvPr id="11213" name="Google Shape;11213;p24"/>
            <p:cNvSpPr/>
            <p:nvPr/>
          </p:nvSpPr>
          <p:spPr>
            <a:xfrm>
              <a:off x="4024313" y="676276"/>
              <a:ext cx="300034" cy="138111"/>
            </a:xfrm>
            <a:custGeom>
              <a:rect b="b" l="l" r="r" t="t"/>
              <a:pathLst>
                <a:path extrusionOk="0" h="1403" w="3024">
                  <a:moveTo>
                    <a:pt x="981" y="0"/>
                  </a:moveTo>
                  <a:lnTo>
                    <a:pt x="1266" y="904"/>
                  </a:lnTo>
                  <a:lnTo>
                    <a:pt x="1306" y="1026"/>
                  </a:lnTo>
                  <a:lnTo>
                    <a:pt x="1434" y="664"/>
                  </a:lnTo>
                  <a:lnTo>
                    <a:pt x="1404" y="620"/>
                  </a:lnTo>
                  <a:lnTo>
                    <a:pt x="1379" y="579"/>
                  </a:lnTo>
                  <a:lnTo>
                    <a:pt x="1358" y="541"/>
                  </a:lnTo>
                  <a:lnTo>
                    <a:pt x="1341" y="506"/>
                  </a:lnTo>
                  <a:lnTo>
                    <a:pt x="1328" y="475"/>
                  </a:lnTo>
                  <a:lnTo>
                    <a:pt x="1320" y="445"/>
                  </a:lnTo>
                  <a:lnTo>
                    <a:pt x="1313" y="417"/>
                  </a:lnTo>
                  <a:lnTo>
                    <a:pt x="1311" y="393"/>
                  </a:lnTo>
                  <a:lnTo>
                    <a:pt x="1311" y="370"/>
                  </a:lnTo>
                  <a:lnTo>
                    <a:pt x="1314" y="350"/>
                  </a:lnTo>
                  <a:lnTo>
                    <a:pt x="1320" y="332"/>
                  </a:lnTo>
                  <a:lnTo>
                    <a:pt x="1328" y="316"/>
                  </a:lnTo>
                  <a:lnTo>
                    <a:pt x="1336" y="302"/>
                  </a:lnTo>
                  <a:lnTo>
                    <a:pt x="1348" y="290"/>
                  </a:lnTo>
                  <a:lnTo>
                    <a:pt x="1360" y="279"/>
                  </a:lnTo>
                  <a:lnTo>
                    <a:pt x="1373" y="269"/>
                  </a:lnTo>
                  <a:lnTo>
                    <a:pt x="1387" y="261"/>
                  </a:lnTo>
                  <a:lnTo>
                    <a:pt x="1402" y="255"/>
                  </a:lnTo>
                  <a:lnTo>
                    <a:pt x="1417" y="249"/>
                  </a:lnTo>
                  <a:lnTo>
                    <a:pt x="1431" y="244"/>
                  </a:lnTo>
                  <a:lnTo>
                    <a:pt x="1445" y="241"/>
                  </a:lnTo>
                  <a:lnTo>
                    <a:pt x="1460" y="239"/>
                  </a:lnTo>
                  <a:lnTo>
                    <a:pt x="1472" y="237"/>
                  </a:lnTo>
                  <a:lnTo>
                    <a:pt x="1484" y="236"/>
                  </a:lnTo>
                  <a:lnTo>
                    <a:pt x="1495" y="235"/>
                  </a:lnTo>
                  <a:lnTo>
                    <a:pt x="1504" y="234"/>
                  </a:lnTo>
                  <a:lnTo>
                    <a:pt x="1511" y="234"/>
                  </a:lnTo>
                  <a:lnTo>
                    <a:pt x="1514" y="234"/>
                  </a:lnTo>
                  <a:lnTo>
                    <a:pt x="1521" y="234"/>
                  </a:lnTo>
                  <a:lnTo>
                    <a:pt x="1530" y="235"/>
                  </a:lnTo>
                  <a:lnTo>
                    <a:pt x="1541" y="236"/>
                  </a:lnTo>
                  <a:lnTo>
                    <a:pt x="1553" y="237"/>
                  </a:lnTo>
                  <a:lnTo>
                    <a:pt x="1565" y="239"/>
                  </a:lnTo>
                  <a:lnTo>
                    <a:pt x="1580" y="241"/>
                  </a:lnTo>
                  <a:lnTo>
                    <a:pt x="1594" y="244"/>
                  </a:lnTo>
                  <a:lnTo>
                    <a:pt x="1608" y="249"/>
                  </a:lnTo>
                  <a:lnTo>
                    <a:pt x="1623" y="255"/>
                  </a:lnTo>
                  <a:lnTo>
                    <a:pt x="1638" y="261"/>
                  </a:lnTo>
                  <a:lnTo>
                    <a:pt x="1652" y="269"/>
                  </a:lnTo>
                  <a:lnTo>
                    <a:pt x="1665" y="279"/>
                  </a:lnTo>
                  <a:lnTo>
                    <a:pt x="1677" y="290"/>
                  </a:lnTo>
                  <a:lnTo>
                    <a:pt x="1688" y="302"/>
                  </a:lnTo>
                  <a:lnTo>
                    <a:pt x="1697" y="316"/>
                  </a:lnTo>
                  <a:lnTo>
                    <a:pt x="1705" y="332"/>
                  </a:lnTo>
                  <a:lnTo>
                    <a:pt x="1711" y="350"/>
                  </a:lnTo>
                  <a:lnTo>
                    <a:pt x="1714" y="370"/>
                  </a:lnTo>
                  <a:lnTo>
                    <a:pt x="1714" y="393"/>
                  </a:lnTo>
                  <a:lnTo>
                    <a:pt x="1712" y="417"/>
                  </a:lnTo>
                  <a:lnTo>
                    <a:pt x="1705" y="445"/>
                  </a:lnTo>
                  <a:lnTo>
                    <a:pt x="1697" y="475"/>
                  </a:lnTo>
                  <a:lnTo>
                    <a:pt x="1684" y="506"/>
                  </a:lnTo>
                  <a:lnTo>
                    <a:pt x="1667" y="541"/>
                  </a:lnTo>
                  <a:lnTo>
                    <a:pt x="1646" y="579"/>
                  </a:lnTo>
                  <a:lnTo>
                    <a:pt x="1621" y="620"/>
                  </a:lnTo>
                  <a:lnTo>
                    <a:pt x="1590" y="664"/>
                  </a:lnTo>
                  <a:lnTo>
                    <a:pt x="1718" y="1026"/>
                  </a:lnTo>
                  <a:lnTo>
                    <a:pt x="1757" y="904"/>
                  </a:lnTo>
                  <a:lnTo>
                    <a:pt x="2042" y="0"/>
                  </a:lnTo>
                  <a:lnTo>
                    <a:pt x="2045" y="2"/>
                  </a:lnTo>
                  <a:lnTo>
                    <a:pt x="2051" y="6"/>
                  </a:lnTo>
                  <a:lnTo>
                    <a:pt x="2063" y="14"/>
                  </a:lnTo>
                  <a:lnTo>
                    <a:pt x="2077" y="23"/>
                  </a:lnTo>
                  <a:lnTo>
                    <a:pt x="2097" y="35"/>
                  </a:lnTo>
                  <a:lnTo>
                    <a:pt x="2122" y="49"/>
                  </a:lnTo>
                  <a:lnTo>
                    <a:pt x="2149" y="64"/>
                  </a:lnTo>
                  <a:lnTo>
                    <a:pt x="2182" y="81"/>
                  </a:lnTo>
                  <a:lnTo>
                    <a:pt x="2218" y="100"/>
                  </a:lnTo>
                  <a:lnTo>
                    <a:pt x="2257" y="121"/>
                  </a:lnTo>
                  <a:lnTo>
                    <a:pt x="2300" y="143"/>
                  </a:lnTo>
                  <a:lnTo>
                    <a:pt x="2347" y="166"/>
                  </a:lnTo>
                  <a:lnTo>
                    <a:pt x="2398" y="189"/>
                  </a:lnTo>
                  <a:lnTo>
                    <a:pt x="2452" y="213"/>
                  </a:lnTo>
                  <a:lnTo>
                    <a:pt x="2509" y="238"/>
                  </a:lnTo>
                  <a:lnTo>
                    <a:pt x="2570" y="262"/>
                  </a:lnTo>
                  <a:lnTo>
                    <a:pt x="2633" y="287"/>
                  </a:lnTo>
                  <a:lnTo>
                    <a:pt x="2687" y="309"/>
                  </a:lnTo>
                  <a:lnTo>
                    <a:pt x="2734" y="333"/>
                  </a:lnTo>
                  <a:lnTo>
                    <a:pt x="2777" y="359"/>
                  </a:lnTo>
                  <a:lnTo>
                    <a:pt x="2815" y="388"/>
                  </a:lnTo>
                  <a:lnTo>
                    <a:pt x="2850" y="419"/>
                  </a:lnTo>
                  <a:lnTo>
                    <a:pt x="2880" y="452"/>
                  </a:lnTo>
                  <a:lnTo>
                    <a:pt x="2906" y="489"/>
                  </a:lnTo>
                  <a:lnTo>
                    <a:pt x="2929" y="528"/>
                  </a:lnTo>
                  <a:lnTo>
                    <a:pt x="2948" y="571"/>
                  </a:lnTo>
                  <a:lnTo>
                    <a:pt x="2965" y="616"/>
                  </a:lnTo>
                  <a:lnTo>
                    <a:pt x="2979" y="664"/>
                  </a:lnTo>
                  <a:lnTo>
                    <a:pt x="2989" y="716"/>
                  </a:lnTo>
                  <a:lnTo>
                    <a:pt x="2999" y="769"/>
                  </a:lnTo>
                  <a:lnTo>
                    <a:pt x="3006" y="826"/>
                  </a:lnTo>
                  <a:lnTo>
                    <a:pt x="3011" y="887"/>
                  </a:lnTo>
                  <a:lnTo>
                    <a:pt x="3016" y="950"/>
                  </a:lnTo>
                  <a:lnTo>
                    <a:pt x="3018" y="1017"/>
                  </a:lnTo>
                  <a:lnTo>
                    <a:pt x="3020" y="1087"/>
                  </a:lnTo>
                  <a:lnTo>
                    <a:pt x="3021" y="1160"/>
                  </a:lnTo>
                  <a:lnTo>
                    <a:pt x="3022" y="1238"/>
                  </a:lnTo>
                  <a:lnTo>
                    <a:pt x="3023" y="1318"/>
                  </a:lnTo>
                  <a:lnTo>
                    <a:pt x="3024" y="1403"/>
                  </a:lnTo>
                  <a:lnTo>
                    <a:pt x="0" y="1403"/>
                  </a:lnTo>
                  <a:lnTo>
                    <a:pt x="1" y="1314"/>
                  </a:lnTo>
                  <a:lnTo>
                    <a:pt x="2" y="1230"/>
                  </a:lnTo>
                  <a:lnTo>
                    <a:pt x="3" y="1150"/>
                  </a:lnTo>
                  <a:lnTo>
                    <a:pt x="4" y="1073"/>
                  </a:lnTo>
                  <a:lnTo>
                    <a:pt x="6" y="1001"/>
                  </a:lnTo>
                  <a:lnTo>
                    <a:pt x="9" y="931"/>
                  </a:lnTo>
                  <a:lnTo>
                    <a:pt x="15" y="866"/>
                  </a:lnTo>
                  <a:lnTo>
                    <a:pt x="21" y="804"/>
                  </a:lnTo>
                  <a:lnTo>
                    <a:pt x="28" y="745"/>
                  </a:lnTo>
                  <a:lnTo>
                    <a:pt x="39" y="690"/>
                  </a:lnTo>
                  <a:lnTo>
                    <a:pt x="53" y="638"/>
                  </a:lnTo>
                  <a:lnTo>
                    <a:pt x="68" y="590"/>
                  </a:lnTo>
                  <a:lnTo>
                    <a:pt x="87" y="544"/>
                  </a:lnTo>
                  <a:lnTo>
                    <a:pt x="110" y="502"/>
                  </a:lnTo>
                  <a:lnTo>
                    <a:pt x="136" y="463"/>
                  </a:lnTo>
                  <a:lnTo>
                    <a:pt x="166" y="427"/>
                  </a:lnTo>
                  <a:lnTo>
                    <a:pt x="201" y="393"/>
                  </a:lnTo>
                  <a:lnTo>
                    <a:pt x="241" y="362"/>
                  </a:lnTo>
                  <a:lnTo>
                    <a:pt x="286" y="335"/>
                  </a:lnTo>
                  <a:lnTo>
                    <a:pt x="335" y="310"/>
                  </a:lnTo>
                  <a:lnTo>
                    <a:pt x="390" y="287"/>
                  </a:lnTo>
                  <a:lnTo>
                    <a:pt x="454" y="262"/>
                  </a:lnTo>
                  <a:lnTo>
                    <a:pt x="514" y="238"/>
                  </a:lnTo>
                  <a:lnTo>
                    <a:pt x="572" y="212"/>
                  </a:lnTo>
                  <a:lnTo>
                    <a:pt x="626" y="188"/>
                  </a:lnTo>
                  <a:lnTo>
                    <a:pt x="677" y="165"/>
                  </a:lnTo>
                  <a:lnTo>
                    <a:pt x="723" y="143"/>
                  </a:lnTo>
                  <a:lnTo>
                    <a:pt x="766" y="120"/>
                  </a:lnTo>
                  <a:lnTo>
                    <a:pt x="806" y="100"/>
                  </a:lnTo>
                  <a:lnTo>
                    <a:pt x="842" y="81"/>
                  </a:lnTo>
                  <a:lnTo>
                    <a:pt x="874" y="63"/>
                  </a:lnTo>
                  <a:lnTo>
                    <a:pt x="902" y="49"/>
                  </a:lnTo>
                  <a:lnTo>
                    <a:pt x="926" y="35"/>
                  </a:lnTo>
                  <a:lnTo>
                    <a:pt x="945" y="22"/>
                  </a:lnTo>
                  <a:lnTo>
                    <a:pt x="961" y="14"/>
                  </a:lnTo>
                  <a:lnTo>
                    <a:pt x="973" y="6"/>
                  </a:lnTo>
                  <a:lnTo>
                    <a:pt x="979" y="2"/>
                  </a:lnTo>
                  <a:lnTo>
                    <a:pt x="9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14" name="Google Shape;11214;p24"/>
            <p:cNvSpPr/>
            <p:nvPr/>
          </p:nvSpPr>
          <p:spPr>
            <a:xfrm>
              <a:off x="4076700" y="469901"/>
              <a:ext cx="192089" cy="192090"/>
            </a:xfrm>
            <a:custGeom>
              <a:rect b="b" l="l" r="r" t="t"/>
              <a:pathLst>
                <a:path extrusionOk="0" h="1938" w="1932">
                  <a:moveTo>
                    <a:pt x="1384" y="843"/>
                  </a:moveTo>
                  <a:lnTo>
                    <a:pt x="1359" y="846"/>
                  </a:lnTo>
                  <a:lnTo>
                    <a:pt x="1336" y="853"/>
                  </a:lnTo>
                  <a:lnTo>
                    <a:pt x="1314" y="865"/>
                  </a:lnTo>
                  <a:lnTo>
                    <a:pt x="1296" y="880"/>
                  </a:lnTo>
                  <a:lnTo>
                    <a:pt x="1280" y="899"/>
                  </a:lnTo>
                  <a:lnTo>
                    <a:pt x="1268" y="920"/>
                  </a:lnTo>
                  <a:lnTo>
                    <a:pt x="1261" y="943"/>
                  </a:lnTo>
                  <a:lnTo>
                    <a:pt x="1259" y="968"/>
                  </a:lnTo>
                  <a:lnTo>
                    <a:pt x="1261" y="994"/>
                  </a:lnTo>
                  <a:lnTo>
                    <a:pt x="1268" y="1017"/>
                  </a:lnTo>
                  <a:lnTo>
                    <a:pt x="1280" y="1039"/>
                  </a:lnTo>
                  <a:lnTo>
                    <a:pt x="1296" y="1057"/>
                  </a:lnTo>
                  <a:lnTo>
                    <a:pt x="1314" y="1073"/>
                  </a:lnTo>
                  <a:lnTo>
                    <a:pt x="1336" y="1085"/>
                  </a:lnTo>
                  <a:lnTo>
                    <a:pt x="1359" y="1092"/>
                  </a:lnTo>
                  <a:lnTo>
                    <a:pt x="1384" y="1094"/>
                  </a:lnTo>
                  <a:lnTo>
                    <a:pt x="1410" y="1092"/>
                  </a:lnTo>
                  <a:lnTo>
                    <a:pt x="1433" y="1085"/>
                  </a:lnTo>
                  <a:lnTo>
                    <a:pt x="1454" y="1073"/>
                  </a:lnTo>
                  <a:lnTo>
                    <a:pt x="1473" y="1057"/>
                  </a:lnTo>
                  <a:lnTo>
                    <a:pt x="1488" y="1039"/>
                  </a:lnTo>
                  <a:lnTo>
                    <a:pt x="1499" y="1017"/>
                  </a:lnTo>
                  <a:lnTo>
                    <a:pt x="1507" y="994"/>
                  </a:lnTo>
                  <a:lnTo>
                    <a:pt x="1510" y="968"/>
                  </a:lnTo>
                  <a:lnTo>
                    <a:pt x="1507" y="943"/>
                  </a:lnTo>
                  <a:lnTo>
                    <a:pt x="1499" y="920"/>
                  </a:lnTo>
                  <a:lnTo>
                    <a:pt x="1488" y="899"/>
                  </a:lnTo>
                  <a:lnTo>
                    <a:pt x="1473" y="880"/>
                  </a:lnTo>
                  <a:lnTo>
                    <a:pt x="1454" y="865"/>
                  </a:lnTo>
                  <a:lnTo>
                    <a:pt x="1433" y="853"/>
                  </a:lnTo>
                  <a:lnTo>
                    <a:pt x="1410" y="846"/>
                  </a:lnTo>
                  <a:lnTo>
                    <a:pt x="1384" y="843"/>
                  </a:lnTo>
                  <a:close/>
                  <a:moveTo>
                    <a:pt x="968" y="843"/>
                  </a:moveTo>
                  <a:lnTo>
                    <a:pt x="943" y="846"/>
                  </a:lnTo>
                  <a:lnTo>
                    <a:pt x="919" y="853"/>
                  </a:lnTo>
                  <a:lnTo>
                    <a:pt x="897" y="865"/>
                  </a:lnTo>
                  <a:lnTo>
                    <a:pt x="879" y="880"/>
                  </a:lnTo>
                  <a:lnTo>
                    <a:pt x="864" y="899"/>
                  </a:lnTo>
                  <a:lnTo>
                    <a:pt x="852" y="920"/>
                  </a:lnTo>
                  <a:lnTo>
                    <a:pt x="845" y="943"/>
                  </a:lnTo>
                  <a:lnTo>
                    <a:pt x="843" y="968"/>
                  </a:lnTo>
                  <a:lnTo>
                    <a:pt x="845" y="994"/>
                  </a:lnTo>
                  <a:lnTo>
                    <a:pt x="852" y="1017"/>
                  </a:lnTo>
                  <a:lnTo>
                    <a:pt x="864" y="1039"/>
                  </a:lnTo>
                  <a:lnTo>
                    <a:pt x="879" y="1057"/>
                  </a:lnTo>
                  <a:lnTo>
                    <a:pt x="897" y="1073"/>
                  </a:lnTo>
                  <a:lnTo>
                    <a:pt x="919" y="1085"/>
                  </a:lnTo>
                  <a:lnTo>
                    <a:pt x="943" y="1092"/>
                  </a:lnTo>
                  <a:lnTo>
                    <a:pt x="968" y="1094"/>
                  </a:lnTo>
                  <a:lnTo>
                    <a:pt x="993" y="1092"/>
                  </a:lnTo>
                  <a:lnTo>
                    <a:pt x="1016" y="1085"/>
                  </a:lnTo>
                  <a:lnTo>
                    <a:pt x="1037" y="1073"/>
                  </a:lnTo>
                  <a:lnTo>
                    <a:pt x="1056" y="1057"/>
                  </a:lnTo>
                  <a:lnTo>
                    <a:pt x="1071" y="1039"/>
                  </a:lnTo>
                  <a:lnTo>
                    <a:pt x="1083" y="1017"/>
                  </a:lnTo>
                  <a:lnTo>
                    <a:pt x="1090" y="994"/>
                  </a:lnTo>
                  <a:lnTo>
                    <a:pt x="1093" y="968"/>
                  </a:lnTo>
                  <a:lnTo>
                    <a:pt x="1090" y="943"/>
                  </a:lnTo>
                  <a:lnTo>
                    <a:pt x="1083" y="920"/>
                  </a:lnTo>
                  <a:lnTo>
                    <a:pt x="1071" y="899"/>
                  </a:lnTo>
                  <a:lnTo>
                    <a:pt x="1056" y="880"/>
                  </a:lnTo>
                  <a:lnTo>
                    <a:pt x="1037" y="865"/>
                  </a:lnTo>
                  <a:lnTo>
                    <a:pt x="1016" y="853"/>
                  </a:lnTo>
                  <a:lnTo>
                    <a:pt x="993" y="846"/>
                  </a:lnTo>
                  <a:lnTo>
                    <a:pt x="968" y="843"/>
                  </a:lnTo>
                  <a:close/>
                  <a:moveTo>
                    <a:pt x="552" y="843"/>
                  </a:moveTo>
                  <a:lnTo>
                    <a:pt x="526" y="846"/>
                  </a:lnTo>
                  <a:lnTo>
                    <a:pt x="503" y="853"/>
                  </a:lnTo>
                  <a:lnTo>
                    <a:pt x="482" y="865"/>
                  </a:lnTo>
                  <a:lnTo>
                    <a:pt x="463" y="880"/>
                  </a:lnTo>
                  <a:lnTo>
                    <a:pt x="447" y="899"/>
                  </a:lnTo>
                  <a:lnTo>
                    <a:pt x="436" y="920"/>
                  </a:lnTo>
                  <a:lnTo>
                    <a:pt x="428" y="943"/>
                  </a:lnTo>
                  <a:lnTo>
                    <a:pt x="426" y="968"/>
                  </a:lnTo>
                  <a:lnTo>
                    <a:pt x="428" y="994"/>
                  </a:lnTo>
                  <a:lnTo>
                    <a:pt x="436" y="1017"/>
                  </a:lnTo>
                  <a:lnTo>
                    <a:pt x="447" y="1039"/>
                  </a:lnTo>
                  <a:lnTo>
                    <a:pt x="463" y="1057"/>
                  </a:lnTo>
                  <a:lnTo>
                    <a:pt x="482" y="1073"/>
                  </a:lnTo>
                  <a:lnTo>
                    <a:pt x="503" y="1085"/>
                  </a:lnTo>
                  <a:lnTo>
                    <a:pt x="526" y="1092"/>
                  </a:lnTo>
                  <a:lnTo>
                    <a:pt x="552" y="1094"/>
                  </a:lnTo>
                  <a:lnTo>
                    <a:pt x="577" y="1092"/>
                  </a:lnTo>
                  <a:lnTo>
                    <a:pt x="600" y="1085"/>
                  </a:lnTo>
                  <a:lnTo>
                    <a:pt x="621" y="1073"/>
                  </a:lnTo>
                  <a:lnTo>
                    <a:pt x="640" y="1057"/>
                  </a:lnTo>
                  <a:lnTo>
                    <a:pt x="655" y="1039"/>
                  </a:lnTo>
                  <a:lnTo>
                    <a:pt x="666" y="1017"/>
                  </a:lnTo>
                  <a:lnTo>
                    <a:pt x="674" y="994"/>
                  </a:lnTo>
                  <a:lnTo>
                    <a:pt x="677" y="968"/>
                  </a:lnTo>
                  <a:lnTo>
                    <a:pt x="674" y="943"/>
                  </a:lnTo>
                  <a:lnTo>
                    <a:pt x="666" y="920"/>
                  </a:lnTo>
                  <a:lnTo>
                    <a:pt x="655" y="899"/>
                  </a:lnTo>
                  <a:lnTo>
                    <a:pt x="640" y="880"/>
                  </a:lnTo>
                  <a:lnTo>
                    <a:pt x="621" y="865"/>
                  </a:lnTo>
                  <a:lnTo>
                    <a:pt x="600" y="853"/>
                  </a:lnTo>
                  <a:lnTo>
                    <a:pt x="577" y="846"/>
                  </a:lnTo>
                  <a:lnTo>
                    <a:pt x="552" y="843"/>
                  </a:lnTo>
                  <a:close/>
                  <a:moveTo>
                    <a:pt x="932" y="0"/>
                  </a:moveTo>
                  <a:lnTo>
                    <a:pt x="1003" y="0"/>
                  </a:lnTo>
                  <a:lnTo>
                    <a:pt x="1073" y="6"/>
                  </a:lnTo>
                  <a:lnTo>
                    <a:pt x="1143" y="15"/>
                  </a:lnTo>
                  <a:lnTo>
                    <a:pt x="1212" y="31"/>
                  </a:lnTo>
                  <a:lnTo>
                    <a:pt x="1280" y="51"/>
                  </a:lnTo>
                  <a:lnTo>
                    <a:pt x="1347" y="77"/>
                  </a:lnTo>
                  <a:lnTo>
                    <a:pt x="1413" y="108"/>
                  </a:lnTo>
                  <a:lnTo>
                    <a:pt x="1476" y="144"/>
                  </a:lnTo>
                  <a:lnTo>
                    <a:pt x="1536" y="185"/>
                  </a:lnTo>
                  <a:lnTo>
                    <a:pt x="1595" y="232"/>
                  </a:lnTo>
                  <a:lnTo>
                    <a:pt x="1650" y="282"/>
                  </a:lnTo>
                  <a:lnTo>
                    <a:pt x="1702" y="338"/>
                  </a:lnTo>
                  <a:lnTo>
                    <a:pt x="1748" y="398"/>
                  </a:lnTo>
                  <a:lnTo>
                    <a:pt x="1789" y="458"/>
                  </a:lnTo>
                  <a:lnTo>
                    <a:pt x="1825" y="521"/>
                  </a:lnTo>
                  <a:lnTo>
                    <a:pt x="1855" y="587"/>
                  </a:lnTo>
                  <a:lnTo>
                    <a:pt x="1881" y="654"/>
                  </a:lnTo>
                  <a:lnTo>
                    <a:pt x="1902" y="723"/>
                  </a:lnTo>
                  <a:lnTo>
                    <a:pt x="1918" y="792"/>
                  </a:lnTo>
                  <a:lnTo>
                    <a:pt x="1927" y="863"/>
                  </a:lnTo>
                  <a:lnTo>
                    <a:pt x="1932" y="934"/>
                  </a:lnTo>
                  <a:lnTo>
                    <a:pt x="1932" y="1004"/>
                  </a:lnTo>
                  <a:lnTo>
                    <a:pt x="1927" y="1075"/>
                  </a:lnTo>
                  <a:lnTo>
                    <a:pt x="1918" y="1145"/>
                  </a:lnTo>
                  <a:lnTo>
                    <a:pt x="1902" y="1215"/>
                  </a:lnTo>
                  <a:lnTo>
                    <a:pt x="1881" y="1283"/>
                  </a:lnTo>
                  <a:lnTo>
                    <a:pt x="1855" y="1350"/>
                  </a:lnTo>
                  <a:lnTo>
                    <a:pt x="1825" y="1416"/>
                  </a:lnTo>
                  <a:lnTo>
                    <a:pt x="1789" y="1479"/>
                  </a:lnTo>
                  <a:lnTo>
                    <a:pt x="1748" y="1540"/>
                  </a:lnTo>
                  <a:lnTo>
                    <a:pt x="1702" y="1598"/>
                  </a:lnTo>
                  <a:lnTo>
                    <a:pt x="1650" y="1653"/>
                  </a:lnTo>
                  <a:lnTo>
                    <a:pt x="1596" y="1704"/>
                  </a:lnTo>
                  <a:lnTo>
                    <a:pt x="1538" y="1751"/>
                  </a:lnTo>
                  <a:lnTo>
                    <a:pt x="1479" y="1791"/>
                  </a:lnTo>
                  <a:lnTo>
                    <a:pt x="1417" y="1827"/>
                  </a:lnTo>
                  <a:lnTo>
                    <a:pt x="1353" y="1857"/>
                  </a:lnTo>
                  <a:lnTo>
                    <a:pt x="1287" y="1883"/>
                  </a:lnTo>
                  <a:lnTo>
                    <a:pt x="1220" y="1904"/>
                  </a:lnTo>
                  <a:lnTo>
                    <a:pt x="1152" y="1920"/>
                  </a:lnTo>
                  <a:lnTo>
                    <a:pt x="1084" y="1930"/>
                  </a:lnTo>
                  <a:lnTo>
                    <a:pt x="1014" y="1937"/>
                  </a:lnTo>
                  <a:lnTo>
                    <a:pt x="945" y="1938"/>
                  </a:lnTo>
                  <a:lnTo>
                    <a:pt x="875" y="1933"/>
                  </a:lnTo>
                  <a:lnTo>
                    <a:pt x="807" y="1924"/>
                  </a:lnTo>
                  <a:lnTo>
                    <a:pt x="738" y="1910"/>
                  </a:lnTo>
                  <a:lnTo>
                    <a:pt x="671" y="1891"/>
                  </a:lnTo>
                  <a:lnTo>
                    <a:pt x="605" y="1867"/>
                  </a:lnTo>
                  <a:lnTo>
                    <a:pt x="540" y="1838"/>
                  </a:lnTo>
                  <a:lnTo>
                    <a:pt x="478" y="1804"/>
                  </a:lnTo>
                  <a:lnTo>
                    <a:pt x="476" y="1803"/>
                  </a:lnTo>
                  <a:lnTo>
                    <a:pt x="426" y="1836"/>
                  </a:lnTo>
                  <a:lnTo>
                    <a:pt x="378" y="1864"/>
                  </a:lnTo>
                  <a:lnTo>
                    <a:pt x="328" y="1885"/>
                  </a:lnTo>
                  <a:lnTo>
                    <a:pt x="281" y="1901"/>
                  </a:lnTo>
                  <a:lnTo>
                    <a:pt x="233" y="1912"/>
                  </a:lnTo>
                  <a:lnTo>
                    <a:pt x="187" y="1919"/>
                  </a:lnTo>
                  <a:lnTo>
                    <a:pt x="144" y="1921"/>
                  </a:lnTo>
                  <a:lnTo>
                    <a:pt x="103" y="1920"/>
                  </a:lnTo>
                  <a:lnTo>
                    <a:pt x="65" y="1915"/>
                  </a:lnTo>
                  <a:lnTo>
                    <a:pt x="52" y="1911"/>
                  </a:lnTo>
                  <a:lnTo>
                    <a:pt x="44" y="1905"/>
                  </a:lnTo>
                  <a:lnTo>
                    <a:pt x="37" y="1895"/>
                  </a:lnTo>
                  <a:lnTo>
                    <a:pt x="33" y="1884"/>
                  </a:lnTo>
                  <a:lnTo>
                    <a:pt x="33" y="1873"/>
                  </a:lnTo>
                  <a:lnTo>
                    <a:pt x="37" y="1862"/>
                  </a:lnTo>
                  <a:lnTo>
                    <a:pt x="44" y="1852"/>
                  </a:lnTo>
                  <a:lnTo>
                    <a:pt x="54" y="1845"/>
                  </a:lnTo>
                  <a:lnTo>
                    <a:pt x="90" y="1824"/>
                  </a:lnTo>
                  <a:lnTo>
                    <a:pt x="122" y="1799"/>
                  </a:lnTo>
                  <a:lnTo>
                    <a:pt x="151" y="1773"/>
                  </a:lnTo>
                  <a:lnTo>
                    <a:pt x="177" y="1743"/>
                  </a:lnTo>
                  <a:lnTo>
                    <a:pt x="201" y="1713"/>
                  </a:lnTo>
                  <a:lnTo>
                    <a:pt x="221" y="1681"/>
                  </a:lnTo>
                  <a:lnTo>
                    <a:pt x="239" y="1649"/>
                  </a:lnTo>
                  <a:lnTo>
                    <a:pt x="253" y="1618"/>
                  </a:lnTo>
                  <a:lnTo>
                    <a:pt x="243" y="1610"/>
                  </a:lnTo>
                  <a:lnTo>
                    <a:pt x="196" y="1555"/>
                  </a:lnTo>
                  <a:lnTo>
                    <a:pt x="156" y="1497"/>
                  </a:lnTo>
                  <a:lnTo>
                    <a:pt x="119" y="1437"/>
                  </a:lnTo>
                  <a:lnTo>
                    <a:pt x="89" y="1374"/>
                  </a:lnTo>
                  <a:lnTo>
                    <a:pt x="61" y="1310"/>
                  </a:lnTo>
                  <a:lnTo>
                    <a:pt x="39" y="1244"/>
                  </a:lnTo>
                  <a:lnTo>
                    <a:pt x="22" y="1178"/>
                  </a:lnTo>
                  <a:lnTo>
                    <a:pt x="10" y="1111"/>
                  </a:lnTo>
                  <a:lnTo>
                    <a:pt x="2" y="1043"/>
                  </a:lnTo>
                  <a:lnTo>
                    <a:pt x="0" y="975"/>
                  </a:lnTo>
                  <a:lnTo>
                    <a:pt x="1" y="907"/>
                  </a:lnTo>
                  <a:lnTo>
                    <a:pt x="9" y="838"/>
                  </a:lnTo>
                  <a:lnTo>
                    <a:pt x="20" y="771"/>
                  </a:lnTo>
                  <a:lnTo>
                    <a:pt x="36" y="704"/>
                  </a:lnTo>
                  <a:lnTo>
                    <a:pt x="57" y="639"/>
                  </a:lnTo>
                  <a:lnTo>
                    <a:pt x="83" y="575"/>
                  </a:lnTo>
                  <a:lnTo>
                    <a:pt x="113" y="512"/>
                  </a:lnTo>
                  <a:lnTo>
                    <a:pt x="149" y="452"/>
                  </a:lnTo>
                  <a:lnTo>
                    <a:pt x="189" y="392"/>
                  </a:lnTo>
                  <a:lnTo>
                    <a:pt x="233" y="336"/>
                  </a:lnTo>
                  <a:lnTo>
                    <a:pt x="283" y="282"/>
                  </a:lnTo>
                  <a:lnTo>
                    <a:pt x="339" y="232"/>
                  </a:lnTo>
                  <a:lnTo>
                    <a:pt x="397" y="185"/>
                  </a:lnTo>
                  <a:lnTo>
                    <a:pt x="458" y="144"/>
                  </a:lnTo>
                  <a:lnTo>
                    <a:pt x="521" y="108"/>
                  </a:lnTo>
                  <a:lnTo>
                    <a:pt x="586" y="77"/>
                  </a:lnTo>
                  <a:lnTo>
                    <a:pt x="654" y="51"/>
                  </a:lnTo>
                  <a:lnTo>
                    <a:pt x="721" y="31"/>
                  </a:lnTo>
                  <a:lnTo>
                    <a:pt x="791" y="15"/>
                  </a:lnTo>
                  <a:lnTo>
                    <a:pt x="861" y="6"/>
                  </a:lnTo>
                  <a:lnTo>
                    <a:pt x="9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15" name="Google Shape;11215;p24"/>
          <p:cNvGrpSpPr/>
          <p:nvPr/>
        </p:nvGrpSpPr>
        <p:grpSpPr>
          <a:xfrm>
            <a:off x="9904241" y="16452672"/>
            <a:ext cx="435838" cy="597225"/>
            <a:chOff x="3512" y="296"/>
            <a:chExt cx="159" cy="219"/>
          </a:xfrm>
        </p:grpSpPr>
        <p:sp>
          <p:nvSpPr>
            <p:cNvPr id="11216" name="Google Shape;11216;p24"/>
            <p:cNvSpPr/>
            <p:nvPr/>
          </p:nvSpPr>
          <p:spPr>
            <a:xfrm>
              <a:off x="3512" y="296"/>
              <a:ext cx="159" cy="142"/>
            </a:xfrm>
            <a:custGeom>
              <a:rect b="b" l="l" r="r" t="t"/>
              <a:pathLst>
                <a:path extrusionOk="0" h="2272" w="2552">
                  <a:moveTo>
                    <a:pt x="1192" y="0"/>
                  </a:moveTo>
                  <a:lnTo>
                    <a:pt x="1358" y="0"/>
                  </a:lnTo>
                  <a:lnTo>
                    <a:pt x="1383" y="3"/>
                  </a:lnTo>
                  <a:lnTo>
                    <a:pt x="1405" y="11"/>
                  </a:lnTo>
                  <a:lnTo>
                    <a:pt x="1425" y="23"/>
                  </a:lnTo>
                  <a:lnTo>
                    <a:pt x="1442" y="40"/>
                  </a:lnTo>
                  <a:lnTo>
                    <a:pt x="1455" y="61"/>
                  </a:lnTo>
                  <a:lnTo>
                    <a:pt x="1463" y="83"/>
                  </a:lnTo>
                  <a:lnTo>
                    <a:pt x="1465" y="108"/>
                  </a:lnTo>
                  <a:lnTo>
                    <a:pt x="1465" y="265"/>
                  </a:lnTo>
                  <a:lnTo>
                    <a:pt x="1535" y="281"/>
                  </a:lnTo>
                  <a:lnTo>
                    <a:pt x="1604" y="302"/>
                  </a:lnTo>
                  <a:lnTo>
                    <a:pt x="1670" y="327"/>
                  </a:lnTo>
                  <a:lnTo>
                    <a:pt x="1734" y="356"/>
                  </a:lnTo>
                  <a:lnTo>
                    <a:pt x="1795" y="390"/>
                  </a:lnTo>
                  <a:lnTo>
                    <a:pt x="1853" y="427"/>
                  </a:lnTo>
                  <a:lnTo>
                    <a:pt x="1966" y="314"/>
                  </a:lnTo>
                  <a:lnTo>
                    <a:pt x="1985" y="299"/>
                  </a:lnTo>
                  <a:lnTo>
                    <a:pt x="2007" y="289"/>
                  </a:lnTo>
                  <a:lnTo>
                    <a:pt x="2030" y="284"/>
                  </a:lnTo>
                  <a:lnTo>
                    <a:pt x="2054" y="284"/>
                  </a:lnTo>
                  <a:lnTo>
                    <a:pt x="2077" y="289"/>
                  </a:lnTo>
                  <a:lnTo>
                    <a:pt x="2098" y="299"/>
                  </a:lnTo>
                  <a:lnTo>
                    <a:pt x="2118" y="314"/>
                  </a:lnTo>
                  <a:lnTo>
                    <a:pt x="2236" y="432"/>
                  </a:lnTo>
                  <a:lnTo>
                    <a:pt x="2252" y="452"/>
                  </a:lnTo>
                  <a:lnTo>
                    <a:pt x="2261" y="474"/>
                  </a:lnTo>
                  <a:lnTo>
                    <a:pt x="2266" y="497"/>
                  </a:lnTo>
                  <a:lnTo>
                    <a:pt x="2266" y="521"/>
                  </a:lnTo>
                  <a:lnTo>
                    <a:pt x="2261" y="545"/>
                  </a:lnTo>
                  <a:lnTo>
                    <a:pt x="2252" y="566"/>
                  </a:lnTo>
                  <a:lnTo>
                    <a:pt x="2236" y="586"/>
                  </a:lnTo>
                  <a:lnTo>
                    <a:pt x="2123" y="699"/>
                  </a:lnTo>
                  <a:lnTo>
                    <a:pt x="2159" y="757"/>
                  </a:lnTo>
                  <a:lnTo>
                    <a:pt x="2193" y="819"/>
                  </a:lnTo>
                  <a:lnTo>
                    <a:pt x="2222" y="882"/>
                  </a:lnTo>
                  <a:lnTo>
                    <a:pt x="2246" y="948"/>
                  </a:lnTo>
                  <a:lnTo>
                    <a:pt x="2266" y="1016"/>
                  </a:lnTo>
                  <a:lnTo>
                    <a:pt x="2282" y="1086"/>
                  </a:lnTo>
                  <a:lnTo>
                    <a:pt x="2442" y="1086"/>
                  </a:lnTo>
                  <a:lnTo>
                    <a:pt x="2467" y="1089"/>
                  </a:lnTo>
                  <a:lnTo>
                    <a:pt x="2490" y="1097"/>
                  </a:lnTo>
                  <a:lnTo>
                    <a:pt x="2510" y="1110"/>
                  </a:lnTo>
                  <a:lnTo>
                    <a:pt x="2527" y="1127"/>
                  </a:lnTo>
                  <a:lnTo>
                    <a:pt x="2540" y="1147"/>
                  </a:lnTo>
                  <a:lnTo>
                    <a:pt x="2548" y="1169"/>
                  </a:lnTo>
                  <a:lnTo>
                    <a:pt x="2552" y="1195"/>
                  </a:lnTo>
                  <a:lnTo>
                    <a:pt x="2552" y="1361"/>
                  </a:lnTo>
                  <a:lnTo>
                    <a:pt x="2549" y="1387"/>
                  </a:lnTo>
                  <a:lnTo>
                    <a:pt x="2541" y="1409"/>
                  </a:lnTo>
                  <a:lnTo>
                    <a:pt x="2528" y="1429"/>
                  </a:lnTo>
                  <a:lnTo>
                    <a:pt x="2511" y="1446"/>
                  </a:lnTo>
                  <a:lnTo>
                    <a:pt x="2491" y="1459"/>
                  </a:lnTo>
                  <a:lnTo>
                    <a:pt x="2469" y="1466"/>
                  </a:lnTo>
                  <a:lnTo>
                    <a:pt x="2445" y="1470"/>
                  </a:lnTo>
                  <a:lnTo>
                    <a:pt x="2282" y="1470"/>
                  </a:lnTo>
                  <a:lnTo>
                    <a:pt x="2266" y="1539"/>
                  </a:lnTo>
                  <a:lnTo>
                    <a:pt x="2245" y="1607"/>
                  </a:lnTo>
                  <a:lnTo>
                    <a:pt x="2221" y="1672"/>
                  </a:lnTo>
                  <a:lnTo>
                    <a:pt x="2191" y="1735"/>
                  </a:lnTo>
                  <a:lnTo>
                    <a:pt x="2158" y="1797"/>
                  </a:lnTo>
                  <a:lnTo>
                    <a:pt x="2121" y="1854"/>
                  </a:lnTo>
                  <a:lnTo>
                    <a:pt x="2237" y="1970"/>
                  </a:lnTo>
                  <a:lnTo>
                    <a:pt x="2253" y="1990"/>
                  </a:lnTo>
                  <a:lnTo>
                    <a:pt x="2263" y="2011"/>
                  </a:lnTo>
                  <a:lnTo>
                    <a:pt x="2268" y="2034"/>
                  </a:lnTo>
                  <a:lnTo>
                    <a:pt x="2268" y="2059"/>
                  </a:lnTo>
                  <a:lnTo>
                    <a:pt x="2263" y="2082"/>
                  </a:lnTo>
                  <a:lnTo>
                    <a:pt x="2253" y="2103"/>
                  </a:lnTo>
                  <a:lnTo>
                    <a:pt x="2237" y="2124"/>
                  </a:lnTo>
                  <a:lnTo>
                    <a:pt x="2119" y="2241"/>
                  </a:lnTo>
                  <a:lnTo>
                    <a:pt x="2100" y="2256"/>
                  </a:lnTo>
                  <a:lnTo>
                    <a:pt x="2078" y="2267"/>
                  </a:lnTo>
                  <a:lnTo>
                    <a:pt x="2055" y="2272"/>
                  </a:lnTo>
                  <a:lnTo>
                    <a:pt x="2031" y="2272"/>
                  </a:lnTo>
                  <a:lnTo>
                    <a:pt x="2008" y="2267"/>
                  </a:lnTo>
                  <a:lnTo>
                    <a:pt x="1986" y="2256"/>
                  </a:lnTo>
                  <a:lnTo>
                    <a:pt x="1967" y="2241"/>
                  </a:lnTo>
                  <a:lnTo>
                    <a:pt x="1850" y="2125"/>
                  </a:lnTo>
                  <a:lnTo>
                    <a:pt x="1810" y="2151"/>
                  </a:lnTo>
                  <a:lnTo>
                    <a:pt x="1768" y="2175"/>
                  </a:lnTo>
                  <a:lnTo>
                    <a:pt x="1725" y="2198"/>
                  </a:lnTo>
                  <a:lnTo>
                    <a:pt x="1725" y="1815"/>
                  </a:lnTo>
                  <a:lnTo>
                    <a:pt x="1770" y="1773"/>
                  </a:lnTo>
                  <a:lnTo>
                    <a:pt x="1811" y="1730"/>
                  </a:lnTo>
                  <a:lnTo>
                    <a:pt x="1848" y="1682"/>
                  </a:lnTo>
                  <a:lnTo>
                    <a:pt x="1881" y="1631"/>
                  </a:lnTo>
                  <a:lnTo>
                    <a:pt x="1909" y="1577"/>
                  </a:lnTo>
                  <a:lnTo>
                    <a:pt x="1934" y="1521"/>
                  </a:lnTo>
                  <a:lnTo>
                    <a:pt x="1953" y="1462"/>
                  </a:lnTo>
                  <a:lnTo>
                    <a:pt x="1967" y="1401"/>
                  </a:lnTo>
                  <a:lnTo>
                    <a:pt x="1975" y="1338"/>
                  </a:lnTo>
                  <a:lnTo>
                    <a:pt x="1978" y="1273"/>
                  </a:lnTo>
                  <a:lnTo>
                    <a:pt x="1975" y="1206"/>
                  </a:lnTo>
                  <a:lnTo>
                    <a:pt x="1966" y="1139"/>
                  </a:lnTo>
                  <a:lnTo>
                    <a:pt x="1950" y="1076"/>
                  </a:lnTo>
                  <a:lnTo>
                    <a:pt x="1928" y="1014"/>
                  </a:lnTo>
                  <a:lnTo>
                    <a:pt x="1903" y="956"/>
                  </a:lnTo>
                  <a:lnTo>
                    <a:pt x="1871" y="900"/>
                  </a:lnTo>
                  <a:lnTo>
                    <a:pt x="1835" y="847"/>
                  </a:lnTo>
                  <a:lnTo>
                    <a:pt x="1794" y="798"/>
                  </a:lnTo>
                  <a:lnTo>
                    <a:pt x="1749" y="754"/>
                  </a:lnTo>
                  <a:lnTo>
                    <a:pt x="1701" y="714"/>
                  </a:lnTo>
                  <a:lnTo>
                    <a:pt x="1649" y="677"/>
                  </a:lnTo>
                  <a:lnTo>
                    <a:pt x="1593" y="646"/>
                  </a:lnTo>
                  <a:lnTo>
                    <a:pt x="1534" y="619"/>
                  </a:lnTo>
                  <a:lnTo>
                    <a:pt x="1473" y="598"/>
                  </a:lnTo>
                  <a:lnTo>
                    <a:pt x="1409" y="583"/>
                  </a:lnTo>
                  <a:lnTo>
                    <a:pt x="1344" y="573"/>
                  </a:lnTo>
                  <a:lnTo>
                    <a:pt x="1276" y="570"/>
                  </a:lnTo>
                  <a:lnTo>
                    <a:pt x="1208" y="573"/>
                  </a:lnTo>
                  <a:lnTo>
                    <a:pt x="1142" y="583"/>
                  </a:lnTo>
                  <a:lnTo>
                    <a:pt x="1079" y="598"/>
                  </a:lnTo>
                  <a:lnTo>
                    <a:pt x="1017" y="619"/>
                  </a:lnTo>
                  <a:lnTo>
                    <a:pt x="959" y="646"/>
                  </a:lnTo>
                  <a:lnTo>
                    <a:pt x="903" y="677"/>
                  </a:lnTo>
                  <a:lnTo>
                    <a:pt x="851" y="714"/>
                  </a:lnTo>
                  <a:lnTo>
                    <a:pt x="802" y="754"/>
                  </a:lnTo>
                  <a:lnTo>
                    <a:pt x="758" y="800"/>
                  </a:lnTo>
                  <a:lnTo>
                    <a:pt x="716" y="848"/>
                  </a:lnTo>
                  <a:lnTo>
                    <a:pt x="680" y="900"/>
                  </a:lnTo>
                  <a:lnTo>
                    <a:pt x="650" y="956"/>
                  </a:lnTo>
                  <a:lnTo>
                    <a:pt x="623" y="1015"/>
                  </a:lnTo>
                  <a:lnTo>
                    <a:pt x="602" y="1077"/>
                  </a:lnTo>
                  <a:lnTo>
                    <a:pt x="586" y="1140"/>
                  </a:lnTo>
                  <a:lnTo>
                    <a:pt x="576" y="1206"/>
                  </a:lnTo>
                  <a:lnTo>
                    <a:pt x="573" y="1273"/>
                  </a:lnTo>
                  <a:lnTo>
                    <a:pt x="576" y="1338"/>
                  </a:lnTo>
                  <a:lnTo>
                    <a:pt x="585" y="1401"/>
                  </a:lnTo>
                  <a:lnTo>
                    <a:pt x="599" y="1462"/>
                  </a:lnTo>
                  <a:lnTo>
                    <a:pt x="618" y="1521"/>
                  </a:lnTo>
                  <a:lnTo>
                    <a:pt x="642" y="1577"/>
                  </a:lnTo>
                  <a:lnTo>
                    <a:pt x="671" y="1631"/>
                  </a:lnTo>
                  <a:lnTo>
                    <a:pt x="704" y="1682"/>
                  </a:lnTo>
                  <a:lnTo>
                    <a:pt x="741" y="1730"/>
                  </a:lnTo>
                  <a:lnTo>
                    <a:pt x="782" y="1773"/>
                  </a:lnTo>
                  <a:lnTo>
                    <a:pt x="826" y="1815"/>
                  </a:lnTo>
                  <a:lnTo>
                    <a:pt x="826" y="2198"/>
                  </a:lnTo>
                  <a:lnTo>
                    <a:pt x="763" y="2163"/>
                  </a:lnTo>
                  <a:lnTo>
                    <a:pt x="701" y="2125"/>
                  </a:lnTo>
                  <a:lnTo>
                    <a:pt x="585" y="2241"/>
                  </a:lnTo>
                  <a:lnTo>
                    <a:pt x="566" y="2256"/>
                  </a:lnTo>
                  <a:lnTo>
                    <a:pt x="544" y="2267"/>
                  </a:lnTo>
                  <a:lnTo>
                    <a:pt x="520" y="2272"/>
                  </a:lnTo>
                  <a:lnTo>
                    <a:pt x="497" y="2272"/>
                  </a:lnTo>
                  <a:lnTo>
                    <a:pt x="474" y="2267"/>
                  </a:lnTo>
                  <a:lnTo>
                    <a:pt x="451" y="2256"/>
                  </a:lnTo>
                  <a:lnTo>
                    <a:pt x="432" y="2241"/>
                  </a:lnTo>
                  <a:lnTo>
                    <a:pt x="315" y="2124"/>
                  </a:lnTo>
                  <a:lnTo>
                    <a:pt x="299" y="2103"/>
                  </a:lnTo>
                  <a:lnTo>
                    <a:pt x="289" y="2082"/>
                  </a:lnTo>
                  <a:lnTo>
                    <a:pt x="284" y="2059"/>
                  </a:lnTo>
                  <a:lnTo>
                    <a:pt x="284" y="2034"/>
                  </a:lnTo>
                  <a:lnTo>
                    <a:pt x="289" y="2011"/>
                  </a:lnTo>
                  <a:lnTo>
                    <a:pt x="299" y="1990"/>
                  </a:lnTo>
                  <a:lnTo>
                    <a:pt x="315" y="1970"/>
                  </a:lnTo>
                  <a:lnTo>
                    <a:pt x="430" y="1854"/>
                  </a:lnTo>
                  <a:lnTo>
                    <a:pt x="393" y="1797"/>
                  </a:lnTo>
                  <a:lnTo>
                    <a:pt x="360" y="1735"/>
                  </a:lnTo>
                  <a:lnTo>
                    <a:pt x="331" y="1672"/>
                  </a:lnTo>
                  <a:lnTo>
                    <a:pt x="306" y="1607"/>
                  </a:lnTo>
                  <a:lnTo>
                    <a:pt x="286" y="1539"/>
                  </a:lnTo>
                  <a:lnTo>
                    <a:pt x="270" y="1470"/>
                  </a:lnTo>
                  <a:lnTo>
                    <a:pt x="108" y="1470"/>
                  </a:lnTo>
                  <a:lnTo>
                    <a:pt x="83" y="1466"/>
                  </a:lnTo>
                  <a:lnTo>
                    <a:pt x="60" y="1459"/>
                  </a:lnTo>
                  <a:lnTo>
                    <a:pt x="40" y="1446"/>
                  </a:lnTo>
                  <a:lnTo>
                    <a:pt x="23" y="1429"/>
                  </a:lnTo>
                  <a:lnTo>
                    <a:pt x="11" y="1409"/>
                  </a:lnTo>
                  <a:lnTo>
                    <a:pt x="3" y="1387"/>
                  </a:lnTo>
                  <a:lnTo>
                    <a:pt x="0" y="1361"/>
                  </a:lnTo>
                  <a:lnTo>
                    <a:pt x="0" y="1195"/>
                  </a:lnTo>
                  <a:lnTo>
                    <a:pt x="3" y="1170"/>
                  </a:lnTo>
                  <a:lnTo>
                    <a:pt x="11" y="1148"/>
                  </a:lnTo>
                  <a:lnTo>
                    <a:pt x="23" y="1128"/>
                  </a:lnTo>
                  <a:lnTo>
                    <a:pt x="40" y="1111"/>
                  </a:lnTo>
                  <a:lnTo>
                    <a:pt x="60" y="1098"/>
                  </a:lnTo>
                  <a:lnTo>
                    <a:pt x="83" y="1089"/>
                  </a:lnTo>
                  <a:lnTo>
                    <a:pt x="108" y="1087"/>
                  </a:lnTo>
                  <a:lnTo>
                    <a:pt x="268" y="1087"/>
                  </a:lnTo>
                  <a:lnTo>
                    <a:pt x="283" y="1017"/>
                  </a:lnTo>
                  <a:lnTo>
                    <a:pt x="303" y="949"/>
                  </a:lnTo>
                  <a:lnTo>
                    <a:pt x="327" y="883"/>
                  </a:lnTo>
                  <a:lnTo>
                    <a:pt x="357" y="820"/>
                  </a:lnTo>
                  <a:lnTo>
                    <a:pt x="390" y="758"/>
                  </a:lnTo>
                  <a:lnTo>
                    <a:pt x="427" y="700"/>
                  </a:lnTo>
                  <a:lnTo>
                    <a:pt x="314" y="586"/>
                  </a:lnTo>
                  <a:lnTo>
                    <a:pt x="299" y="567"/>
                  </a:lnTo>
                  <a:lnTo>
                    <a:pt x="288" y="545"/>
                  </a:lnTo>
                  <a:lnTo>
                    <a:pt x="283" y="521"/>
                  </a:lnTo>
                  <a:lnTo>
                    <a:pt x="283" y="498"/>
                  </a:lnTo>
                  <a:lnTo>
                    <a:pt x="288" y="475"/>
                  </a:lnTo>
                  <a:lnTo>
                    <a:pt x="299" y="453"/>
                  </a:lnTo>
                  <a:lnTo>
                    <a:pt x="314" y="433"/>
                  </a:lnTo>
                  <a:lnTo>
                    <a:pt x="431" y="315"/>
                  </a:lnTo>
                  <a:lnTo>
                    <a:pt x="451" y="299"/>
                  </a:lnTo>
                  <a:lnTo>
                    <a:pt x="473" y="290"/>
                  </a:lnTo>
                  <a:lnTo>
                    <a:pt x="496" y="285"/>
                  </a:lnTo>
                  <a:lnTo>
                    <a:pt x="520" y="285"/>
                  </a:lnTo>
                  <a:lnTo>
                    <a:pt x="544" y="290"/>
                  </a:lnTo>
                  <a:lnTo>
                    <a:pt x="565" y="299"/>
                  </a:lnTo>
                  <a:lnTo>
                    <a:pt x="585" y="315"/>
                  </a:lnTo>
                  <a:lnTo>
                    <a:pt x="696" y="428"/>
                  </a:lnTo>
                  <a:lnTo>
                    <a:pt x="755" y="391"/>
                  </a:lnTo>
                  <a:lnTo>
                    <a:pt x="817" y="357"/>
                  </a:lnTo>
                  <a:lnTo>
                    <a:pt x="881" y="327"/>
                  </a:lnTo>
                  <a:lnTo>
                    <a:pt x="946" y="303"/>
                  </a:lnTo>
                  <a:lnTo>
                    <a:pt x="1014" y="282"/>
                  </a:lnTo>
                  <a:lnTo>
                    <a:pt x="1084" y="267"/>
                  </a:lnTo>
                  <a:lnTo>
                    <a:pt x="1084" y="108"/>
                  </a:lnTo>
                  <a:lnTo>
                    <a:pt x="1087" y="83"/>
                  </a:lnTo>
                  <a:lnTo>
                    <a:pt x="1095" y="61"/>
                  </a:lnTo>
                  <a:lnTo>
                    <a:pt x="1107" y="40"/>
                  </a:lnTo>
                  <a:lnTo>
                    <a:pt x="1124" y="23"/>
                  </a:lnTo>
                  <a:lnTo>
                    <a:pt x="1144" y="11"/>
                  </a:lnTo>
                  <a:lnTo>
                    <a:pt x="1167" y="3"/>
                  </a:lnTo>
                  <a:lnTo>
                    <a:pt x="119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17" name="Google Shape;11217;p24"/>
            <p:cNvSpPr/>
            <p:nvPr/>
          </p:nvSpPr>
          <p:spPr>
            <a:xfrm>
              <a:off x="3562" y="351"/>
              <a:ext cx="59" cy="164"/>
            </a:xfrm>
            <a:custGeom>
              <a:rect b="b" l="l" r="r" t="t"/>
              <a:pathLst>
                <a:path extrusionOk="0" h="2617" w="936">
                  <a:moveTo>
                    <a:pt x="468" y="795"/>
                  </a:moveTo>
                  <a:lnTo>
                    <a:pt x="450" y="798"/>
                  </a:lnTo>
                  <a:lnTo>
                    <a:pt x="433" y="807"/>
                  </a:lnTo>
                  <a:lnTo>
                    <a:pt x="420" y="819"/>
                  </a:lnTo>
                  <a:lnTo>
                    <a:pt x="412" y="836"/>
                  </a:lnTo>
                  <a:lnTo>
                    <a:pt x="408" y="855"/>
                  </a:lnTo>
                  <a:lnTo>
                    <a:pt x="408" y="2384"/>
                  </a:lnTo>
                  <a:lnTo>
                    <a:pt x="412" y="2404"/>
                  </a:lnTo>
                  <a:lnTo>
                    <a:pt x="420" y="2420"/>
                  </a:lnTo>
                  <a:lnTo>
                    <a:pt x="433" y="2433"/>
                  </a:lnTo>
                  <a:lnTo>
                    <a:pt x="450" y="2442"/>
                  </a:lnTo>
                  <a:lnTo>
                    <a:pt x="468" y="2445"/>
                  </a:lnTo>
                  <a:lnTo>
                    <a:pt x="487" y="2442"/>
                  </a:lnTo>
                  <a:lnTo>
                    <a:pt x="504" y="2433"/>
                  </a:lnTo>
                  <a:lnTo>
                    <a:pt x="516" y="2420"/>
                  </a:lnTo>
                  <a:lnTo>
                    <a:pt x="525" y="2404"/>
                  </a:lnTo>
                  <a:lnTo>
                    <a:pt x="528" y="2384"/>
                  </a:lnTo>
                  <a:lnTo>
                    <a:pt x="528" y="855"/>
                  </a:lnTo>
                  <a:lnTo>
                    <a:pt x="525" y="836"/>
                  </a:lnTo>
                  <a:lnTo>
                    <a:pt x="516" y="819"/>
                  </a:lnTo>
                  <a:lnTo>
                    <a:pt x="504" y="807"/>
                  </a:lnTo>
                  <a:lnTo>
                    <a:pt x="487" y="798"/>
                  </a:lnTo>
                  <a:lnTo>
                    <a:pt x="468" y="795"/>
                  </a:lnTo>
                  <a:close/>
                  <a:moveTo>
                    <a:pt x="210" y="0"/>
                  </a:moveTo>
                  <a:lnTo>
                    <a:pt x="220" y="3"/>
                  </a:lnTo>
                  <a:lnTo>
                    <a:pt x="227" y="9"/>
                  </a:lnTo>
                  <a:lnTo>
                    <a:pt x="232" y="17"/>
                  </a:lnTo>
                  <a:lnTo>
                    <a:pt x="235" y="27"/>
                  </a:lnTo>
                  <a:lnTo>
                    <a:pt x="235" y="229"/>
                  </a:lnTo>
                  <a:lnTo>
                    <a:pt x="238" y="260"/>
                  </a:lnTo>
                  <a:lnTo>
                    <a:pt x="245" y="288"/>
                  </a:lnTo>
                  <a:lnTo>
                    <a:pt x="258" y="316"/>
                  </a:lnTo>
                  <a:lnTo>
                    <a:pt x="275" y="339"/>
                  </a:lnTo>
                  <a:lnTo>
                    <a:pt x="296" y="361"/>
                  </a:lnTo>
                  <a:lnTo>
                    <a:pt x="320" y="378"/>
                  </a:lnTo>
                  <a:lnTo>
                    <a:pt x="347" y="390"/>
                  </a:lnTo>
                  <a:lnTo>
                    <a:pt x="376" y="398"/>
                  </a:lnTo>
                  <a:lnTo>
                    <a:pt x="407" y="401"/>
                  </a:lnTo>
                  <a:lnTo>
                    <a:pt x="529" y="401"/>
                  </a:lnTo>
                  <a:lnTo>
                    <a:pt x="561" y="398"/>
                  </a:lnTo>
                  <a:lnTo>
                    <a:pt x="590" y="390"/>
                  </a:lnTo>
                  <a:lnTo>
                    <a:pt x="616" y="378"/>
                  </a:lnTo>
                  <a:lnTo>
                    <a:pt x="640" y="361"/>
                  </a:lnTo>
                  <a:lnTo>
                    <a:pt x="661" y="339"/>
                  </a:lnTo>
                  <a:lnTo>
                    <a:pt x="679" y="316"/>
                  </a:lnTo>
                  <a:lnTo>
                    <a:pt x="691" y="288"/>
                  </a:lnTo>
                  <a:lnTo>
                    <a:pt x="699" y="260"/>
                  </a:lnTo>
                  <a:lnTo>
                    <a:pt x="702" y="229"/>
                  </a:lnTo>
                  <a:lnTo>
                    <a:pt x="702" y="27"/>
                  </a:lnTo>
                  <a:lnTo>
                    <a:pt x="704" y="17"/>
                  </a:lnTo>
                  <a:lnTo>
                    <a:pt x="709" y="9"/>
                  </a:lnTo>
                  <a:lnTo>
                    <a:pt x="717" y="3"/>
                  </a:lnTo>
                  <a:lnTo>
                    <a:pt x="726" y="0"/>
                  </a:lnTo>
                  <a:lnTo>
                    <a:pt x="736" y="1"/>
                  </a:lnTo>
                  <a:lnTo>
                    <a:pt x="745" y="5"/>
                  </a:lnTo>
                  <a:lnTo>
                    <a:pt x="782" y="36"/>
                  </a:lnTo>
                  <a:lnTo>
                    <a:pt x="816" y="70"/>
                  </a:lnTo>
                  <a:lnTo>
                    <a:pt x="846" y="107"/>
                  </a:lnTo>
                  <a:lnTo>
                    <a:pt x="872" y="147"/>
                  </a:lnTo>
                  <a:lnTo>
                    <a:pt x="895" y="190"/>
                  </a:lnTo>
                  <a:lnTo>
                    <a:pt x="912" y="234"/>
                  </a:lnTo>
                  <a:lnTo>
                    <a:pt x="925" y="282"/>
                  </a:lnTo>
                  <a:lnTo>
                    <a:pt x="933" y="331"/>
                  </a:lnTo>
                  <a:lnTo>
                    <a:pt x="936" y="382"/>
                  </a:lnTo>
                  <a:lnTo>
                    <a:pt x="932" y="437"/>
                  </a:lnTo>
                  <a:lnTo>
                    <a:pt x="922" y="491"/>
                  </a:lnTo>
                  <a:lnTo>
                    <a:pt x="907" y="543"/>
                  </a:lnTo>
                  <a:lnTo>
                    <a:pt x="885" y="592"/>
                  </a:lnTo>
                  <a:lnTo>
                    <a:pt x="859" y="638"/>
                  </a:lnTo>
                  <a:lnTo>
                    <a:pt x="828" y="680"/>
                  </a:lnTo>
                  <a:lnTo>
                    <a:pt x="792" y="720"/>
                  </a:lnTo>
                  <a:lnTo>
                    <a:pt x="753" y="754"/>
                  </a:lnTo>
                  <a:lnTo>
                    <a:pt x="729" y="774"/>
                  </a:lnTo>
                  <a:lnTo>
                    <a:pt x="710" y="797"/>
                  </a:lnTo>
                  <a:lnTo>
                    <a:pt x="694" y="824"/>
                  </a:lnTo>
                  <a:lnTo>
                    <a:pt x="684" y="851"/>
                  </a:lnTo>
                  <a:lnTo>
                    <a:pt x="676" y="881"/>
                  </a:lnTo>
                  <a:lnTo>
                    <a:pt x="674" y="912"/>
                  </a:lnTo>
                  <a:lnTo>
                    <a:pt x="674" y="2411"/>
                  </a:lnTo>
                  <a:lnTo>
                    <a:pt x="671" y="2448"/>
                  </a:lnTo>
                  <a:lnTo>
                    <a:pt x="662" y="2483"/>
                  </a:lnTo>
                  <a:lnTo>
                    <a:pt x="647" y="2515"/>
                  </a:lnTo>
                  <a:lnTo>
                    <a:pt x="626" y="2544"/>
                  </a:lnTo>
                  <a:lnTo>
                    <a:pt x="601" y="2568"/>
                  </a:lnTo>
                  <a:lnTo>
                    <a:pt x="573" y="2589"/>
                  </a:lnTo>
                  <a:lnTo>
                    <a:pt x="540" y="2604"/>
                  </a:lnTo>
                  <a:lnTo>
                    <a:pt x="506" y="2614"/>
                  </a:lnTo>
                  <a:lnTo>
                    <a:pt x="468" y="2617"/>
                  </a:lnTo>
                  <a:lnTo>
                    <a:pt x="432" y="2614"/>
                  </a:lnTo>
                  <a:lnTo>
                    <a:pt x="397" y="2604"/>
                  </a:lnTo>
                  <a:lnTo>
                    <a:pt x="364" y="2589"/>
                  </a:lnTo>
                  <a:lnTo>
                    <a:pt x="335" y="2568"/>
                  </a:lnTo>
                  <a:lnTo>
                    <a:pt x="311" y="2544"/>
                  </a:lnTo>
                  <a:lnTo>
                    <a:pt x="290" y="2515"/>
                  </a:lnTo>
                  <a:lnTo>
                    <a:pt x="275" y="2483"/>
                  </a:lnTo>
                  <a:lnTo>
                    <a:pt x="265" y="2448"/>
                  </a:lnTo>
                  <a:lnTo>
                    <a:pt x="262" y="2411"/>
                  </a:lnTo>
                  <a:lnTo>
                    <a:pt x="262" y="912"/>
                  </a:lnTo>
                  <a:lnTo>
                    <a:pt x="260" y="882"/>
                  </a:lnTo>
                  <a:lnTo>
                    <a:pt x="253" y="852"/>
                  </a:lnTo>
                  <a:lnTo>
                    <a:pt x="242" y="824"/>
                  </a:lnTo>
                  <a:lnTo>
                    <a:pt x="226" y="798"/>
                  </a:lnTo>
                  <a:lnTo>
                    <a:pt x="207" y="775"/>
                  </a:lnTo>
                  <a:lnTo>
                    <a:pt x="184" y="755"/>
                  </a:lnTo>
                  <a:lnTo>
                    <a:pt x="145" y="720"/>
                  </a:lnTo>
                  <a:lnTo>
                    <a:pt x="108" y="681"/>
                  </a:lnTo>
                  <a:lnTo>
                    <a:pt x="77" y="639"/>
                  </a:lnTo>
                  <a:lnTo>
                    <a:pt x="50" y="593"/>
                  </a:lnTo>
                  <a:lnTo>
                    <a:pt x="29" y="544"/>
                  </a:lnTo>
                  <a:lnTo>
                    <a:pt x="14" y="492"/>
                  </a:lnTo>
                  <a:lnTo>
                    <a:pt x="4" y="438"/>
                  </a:lnTo>
                  <a:lnTo>
                    <a:pt x="0" y="382"/>
                  </a:lnTo>
                  <a:lnTo>
                    <a:pt x="4" y="332"/>
                  </a:lnTo>
                  <a:lnTo>
                    <a:pt x="11" y="282"/>
                  </a:lnTo>
                  <a:lnTo>
                    <a:pt x="25" y="235"/>
                  </a:lnTo>
                  <a:lnTo>
                    <a:pt x="42" y="190"/>
                  </a:lnTo>
                  <a:lnTo>
                    <a:pt x="64" y="147"/>
                  </a:lnTo>
                  <a:lnTo>
                    <a:pt x="90" y="107"/>
                  </a:lnTo>
                  <a:lnTo>
                    <a:pt x="120" y="70"/>
                  </a:lnTo>
                  <a:lnTo>
                    <a:pt x="154" y="36"/>
                  </a:lnTo>
                  <a:lnTo>
                    <a:pt x="190" y="5"/>
                  </a:lnTo>
                  <a:lnTo>
                    <a:pt x="201" y="1"/>
                  </a:lnTo>
                  <a:lnTo>
                    <a:pt x="2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18" name="Google Shape;11218;p24"/>
          <p:cNvGrpSpPr/>
          <p:nvPr/>
        </p:nvGrpSpPr>
        <p:grpSpPr>
          <a:xfrm>
            <a:off x="2196380" y="18335231"/>
            <a:ext cx="679698" cy="552819"/>
            <a:chOff x="3278" y="3047"/>
            <a:chExt cx="600" cy="488"/>
          </a:xfrm>
        </p:grpSpPr>
        <p:sp>
          <p:nvSpPr>
            <p:cNvPr id="11219" name="Google Shape;11219;p24"/>
            <p:cNvSpPr/>
            <p:nvPr/>
          </p:nvSpPr>
          <p:spPr>
            <a:xfrm>
              <a:off x="3278" y="3235"/>
              <a:ext cx="600" cy="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0" name="Google Shape;11220;p24"/>
            <p:cNvSpPr/>
            <p:nvPr/>
          </p:nvSpPr>
          <p:spPr>
            <a:xfrm>
              <a:off x="3278" y="3047"/>
              <a:ext cx="484" cy="157"/>
            </a:xfrm>
            <a:custGeom>
              <a:rect b="b" l="l" r="r" t="t"/>
              <a:pathLst>
                <a:path extrusionOk="0" h="1103" w="3396">
                  <a:moveTo>
                    <a:pt x="1225" y="367"/>
                  </a:moveTo>
                  <a:lnTo>
                    <a:pt x="1225" y="665"/>
                  </a:lnTo>
                  <a:lnTo>
                    <a:pt x="2172" y="665"/>
                  </a:lnTo>
                  <a:lnTo>
                    <a:pt x="2172" y="367"/>
                  </a:lnTo>
                  <a:lnTo>
                    <a:pt x="1225" y="367"/>
                  </a:lnTo>
                  <a:close/>
                  <a:moveTo>
                    <a:pt x="851" y="0"/>
                  </a:moveTo>
                  <a:lnTo>
                    <a:pt x="2545" y="0"/>
                  </a:lnTo>
                  <a:lnTo>
                    <a:pt x="2545" y="665"/>
                  </a:lnTo>
                  <a:lnTo>
                    <a:pt x="3396" y="665"/>
                  </a:lnTo>
                  <a:lnTo>
                    <a:pt x="3396" y="1103"/>
                  </a:lnTo>
                  <a:lnTo>
                    <a:pt x="0" y="1103"/>
                  </a:lnTo>
                  <a:lnTo>
                    <a:pt x="0" y="665"/>
                  </a:lnTo>
                  <a:lnTo>
                    <a:pt x="851" y="665"/>
                  </a:lnTo>
                  <a:lnTo>
                    <a:pt x="8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21" name="Google Shape;11221;p24"/>
          <p:cNvGrpSpPr/>
          <p:nvPr/>
        </p:nvGrpSpPr>
        <p:grpSpPr>
          <a:xfrm>
            <a:off x="16101277" y="18309175"/>
            <a:ext cx="547726" cy="541914"/>
            <a:chOff x="3677" y="3093"/>
            <a:chExt cx="484" cy="478"/>
          </a:xfrm>
        </p:grpSpPr>
        <p:sp>
          <p:nvSpPr>
            <p:cNvPr id="11222" name="Google Shape;11222;p24"/>
            <p:cNvSpPr/>
            <p:nvPr/>
          </p:nvSpPr>
          <p:spPr>
            <a:xfrm>
              <a:off x="3784" y="3348"/>
              <a:ext cx="94" cy="65"/>
            </a:xfrm>
            <a:custGeom>
              <a:rect b="b" l="l" r="r" t="t"/>
              <a:pathLst>
                <a:path extrusionOk="0" h="458" w="657">
                  <a:moveTo>
                    <a:pt x="0" y="0"/>
                  </a:moveTo>
                  <a:lnTo>
                    <a:pt x="372" y="0"/>
                  </a:lnTo>
                  <a:lnTo>
                    <a:pt x="415" y="3"/>
                  </a:lnTo>
                  <a:lnTo>
                    <a:pt x="454" y="6"/>
                  </a:lnTo>
                  <a:lnTo>
                    <a:pt x="489" y="11"/>
                  </a:lnTo>
                  <a:lnTo>
                    <a:pt x="519" y="20"/>
                  </a:lnTo>
                  <a:lnTo>
                    <a:pt x="547" y="30"/>
                  </a:lnTo>
                  <a:lnTo>
                    <a:pt x="575" y="46"/>
                  </a:lnTo>
                  <a:lnTo>
                    <a:pt x="601" y="66"/>
                  </a:lnTo>
                  <a:lnTo>
                    <a:pt x="620" y="88"/>
                  </a:lnTo>
                  <a:lnTo>
                    <a:pt x="636" y="115"/>
                  </a:lnTo>
                  <a:lnTo>
                    <a:pt x="648" y="144"/>
                  </a:lnTo>
                  <a:lnTo>
                    <a:pt x="655" y="177"/>
                  </a:lnTo>
                  <a:lnTo>
                    <a:pt x="657" y="214"/>
                  </a:lnTo>
                  <a:lnTo>
                    <a:pt x="655" y="251"/>
                  </a:lnTo>
                  <a:lnTo>
                    <a:pt x="649" y="286"/>
                  </a:lnTo>
                  <a:lnTo>
                    <a:pt x="640" y="318"/>
                  </a:lnTo>
                  <a:lnTo>
                    <a:pt x="628" y="346"/>
                  </a:lnTo>
                  <a:lnTo>
                    <a:pt x="612" y="371"/>
                  </a:lnTo>
                  <a:lnTo>
                    <a:pt x="593" y="394"/>
                  </a:lnTo>
                  <a:lnTo>
                    <a:pt x="570" y="413"/>
                  </a:lnTo>
                  <a:lnTo>
                    <a:pt x="543" y="428"/>
                  </a:lnTo>
                  <a:lnTo>
                    <a:pt x="516" y="439"/>
                  </a:lnTo>
                  <a:lnTo>
                    <a:pt x="485" y="447"/>
                  </a:lnTo>
                  <a:lnTo>
                    <a:pt x="450" y="454"/>
                  </a:lnTo>
                  <a:lnTo>
                    <a:pt x="410" y="457"/>
                  </a:lnTo>
                  <a:lnTo>
                    <a:pt x="367" y="458"/>
                  </a:lnTo>
                  <a:lnTo>
                    <a:pt x="0" y="45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3" name="Google Shape;11223;p24"/>
            <p:cNvSpPr/>
            <p:nvPr/>
          </p:nvSpPr>
          <p:spPr>
            <a:xfrm>
              <a:off x="3784" y="3253"/>
              <a:ext cx="88" cy="54"/>
            </a:xfrm>
            <a:custGeom>
              <a:rect b="b" l="l" r="r" t="t"/>
              <a:pathLst>
                <a:path extrusionOk="0" h="378" w="621">
                  <a:moveTo>
                    <a:pt x="0" y="0"/>
                  </a:moveTo>
                  <a:lnTo>
                    <a:pt x="324" y="0"/>
                  </a:lnTo>
                  <a:lnTo>
                    <a:pt x="371" y="1"/>
                  </a:lnTo>
                  <a:lnTo>
                    <a:pt x="415" y="4"/>
                  </a:lnTo>
                  <a:lnTo>
                    <a:pt x="456" y="9"/>
                  </a:lnTo>
                  <a:lnTo>
                    <a:pt x="494" y="17"/>
                  </a:lnTo>
                  <a:lnTo>
                    <a:pt x="528" y="26"/>
                  </a:lnTo>
                  <a:lnTo>
                    <a:pt x="553" y="39"/>
                  </a:lnTo>
                  <a:lnTo>
                    <a:pt x="574" y="55"/>
                  </a:lnTo>
                  <a:lnTo>
                    <a:pt x="591" y="74"/>
                  </a:lnTo>
                  <a:lnTo>
                    <a:pt x="604" y="97"/>
                  </a:lnTo>
                  <a:lnTo>
                    <a:pt x="614" y="123"/>
                  </a:lnTo>
                  <a:lnTo>
                    <a:pt x="619" y="152"/>
                  </a:lnTo>
                  <a:lnTo>
                    <a:pt x="621" y="185"/>
                  </a:lnTo>
                  <a:lnTo>
                    <a:pt x="619" y="219"/>
                  </a:lnTo>
                  <a:lnTo>
                    <a:pt x="614" y="249"/>
                  </a:lnTo>
                  <a:lnTo>
                    <a:pt x="604" y="277"/>
                  </a:lnTo>
                  <a:lnTo>
                    <a:pt x="590" y="299"/>
                  </a:lnTo>
                  <a:lnTo>
                    <a:pt x="572" y="319"/>
                  </a:lnTo>
                  <a:lnTo>
                    <a:pt x="551" y="334"/>
                  </a:lnTo>
                  <a:lnTo>
                    <a:pt x="521" y="351"/>
                  </a:lnTo>
                  <a:lnTo>
                    <a:pt x="488" y="363"/>
                  </a:lnTo>
                  <a:lnTo>
                    <a:pt x="451" y="370"/>
                  </a:lnTo>
                  <a:lnTo>
                    <a:pt x="411" y="376"/>
                  </a:lnTo>
                  <a:lnTo>
                    <a:pt x="368" y="378"/>
                  </a:lnTo>
                  <a:lnTo>
                    <a:pt x="0" y="378"/>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4" name="Google Shape;11224;p24"/>
            <p:cNvSpPr/>
            <p:nvPr/>
          </p:nvSpPr>
          <p:spPr>
            <a:xfrm>
              <a:off x="3983" y="3306"/>
              <a:ext cx="80" cy="37"/>
            </a:xfrm>
            <a:custGeom>
              <a:rect b="b" l="l" r="r" t="t"/>
              <a:pathLst>
                <a:path extrusionOk="0" h="261" w="559">
                  <a:moveTo>
                    <a:pt x="281" y="0"/>
                  </a:moveTo>
                  <a:lnTo>
                    <a:pt x="325" y="2"/>
                  </a:lnTo>
                  <a:lnTo>
                    <a:pt x="367" y="10"/>
                  </a:lnTo>
                  <a:lnTo>
                    <a:pt x="405" y="24"/>
                  </a:lnTo>
                  <a:lnTo>
                    <a:pt x="441" y="43"/>
                  </a:lnTo>
                  <a:lnTo>
                    <a:pt x="472" y="67"/>
                  </a:lnTo>
                  <a:lnTo>
                    <a:pt x="497" y="91"/>
                  </a:lnTo>
                  <a:lnTo>
                    <a:pt x="517" y="118"/>
                  </a:lnTo>
                  <a:lnTo>
                    <a:pt x="533" y="148"/>
                  </a:lnTo>
                  <a:lnTo>
                    <a:pt x="545" y="182"/>
                  </a:lnTo>
                  <a:lnTo>
                    <a:pt x="554" y="219"/>
                  </a:lnTo>
                  <a:lnTo>
                    <a:pt x="559" y="261"/>
                  </a:lnTo>
                  <a:lnTo>
                    <a:pt x="0" y="261"/>
                  </a:lnTo>
                  <a:lnTo>
                    <a:pt x="9" y="215"/>
                  </a:lnTo>
                  <a:lnTo>
                    <a:pt x="22" y="172"/>
                  </a:lnTo>
                  <a:lnTo>
                    <a:pt x="40" y="134"/>
                  </a:lnTo>
                  <a:lnTo>
                    <a:pt x="60" y="100"/>
                  </a:lnTo>
                  <a:lnTo>
                    <a:pt x="86" y="70"/>
                  </a:lnTo>
                  <a:lnTo>
                    <a:pt x="111" y="49"/>
                  </a:lnTo>
                  <a:lnTo>
                    <a:pt x="139" y="31"/>
                  </a:lnTo>
                  <a:lnTo>
                    <a:pt x="170" y="17"/>
                  </a:lnTo>
                  <a:lnTo>
                    <a:pt x="203" y="8"/>
                  </a:lnTo>
                  <a:lnTo>
                    <a:pt x="240" y="1"/>
                  </a:lnTo>
                  <a:lnTo>
                    <a:pt x="2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5" name="Google Shape;11225;p24"/>
            <p:cNvSpPr/>
            <p:nvPr/>
          </p:nvSpPr>
          <p:spPr>
            <a:xfrm>
              <a:off x="3677" y="3093"/>
              <a:ext cx="484" cy="478"/>
            </a:xfrm>
            <a:custGeom>
              <a:rect b="b" l="l" r="r" t="t"/>
              <a:pathLst>
                <a:path extrusionOk="0" h="3357" w="3393">
                  <a:moveTo>
                    <a:pt x="2426" y="1221"/>
                  </a:moveTo>
                  <a:lnTo>
                    <a:pt x="2359" y="1223"/>
                  </a:lnTo>
                  <a:lnTo>
                    <a:pt x="2295" y="1232"/>
                  </a:lnTo>
                  <a:lnTo>
                    <a:pt x="2235" y="1245"/>
                  </a:lnTo>
                  <a:lnTo>
                    <a:pt x="2178" y="1264"/>
                  </a:lnTo>
                  <a:lnTo>
                    <a:pt x="2124" y="1288"/>
                  </a:lnTo>
                  <a:lnTo>
                    <a:pt x="2073" y="1317"/>
                  </a:lnTo>
                  <a:lnTo>
                    <a:pt x="2026" y="1352"/>
                  </a:lnTo>
                  <a:lnTo>
                    <a:pt x="1981" y="1391"/>
                  </a:lnTo>
                  <a:lnTo>
                    <a:pt x="1945" y="1432"/>
                  </a:lnTo>
                  <a:lnTo>
                    <a:pt x="1913" y="1474"/>
                  </a:lnTo>
                  <a:lnTo>
                    <a:pt x="1886" y="1522"/>
                  </a:lnTo>
                  <a:lnTo>
                    <a:pt x="1863" y="1572"/>
                  </a:lnTo>
                  <a:lnTo>
                    <a:pt x="1844" y="1627"/>
                  </a:lnTo>
                  <a:lnTo>
                    <a:pt x="1829" y="1684"/>
                  </a:lnTo>
                  <a:lnTo>
                    <a:pt x="1819" y="1747"/>
                  </a:lnTo>
                  <a:lnTo>
                    <a:pt x="1812" y="1812"/>
                  </a:lnTo>
                  <a:lnTo>
                    <a:pt x="1810" y="1881"/>
                  </a:lnTo>
                  <a:lnTo>
                    <a:pt x="1812" y="1947"/>
                  </a:lnTo>
                  <a:lnTo>
                    <a:pt x="1818" y="2010"/>
                  </a:lnTo>
                  <a:lnTo>
                    <a:pt x="1826" y="2069"/>
                  </a:lnTo>
                  <a:lnTo>
                    <a:pt x="1840" y="2124"/>
                  </a:lnTo>
                  <a:lnTo>
                    <a:pt x="1857" y="2175"/>
                  </a:lnTo>
                  <a:lnTo>
                    <a:pt x="1878" y="2222"/>
                  </a:lnTo>
                  <a:lnTo>
                    <a:pt x="1902" y="2266"/>
                  </a:lnTo>
                  <a:lnTo>
                    <a:pt x="1931" y="2306"/>
                  </a:lnTo>
                  <a:lnTo>
                    <a:pt x="1963" y="2342"/>
                  </a:lnTo>
                  <a:lnTo>
                    <a:pt x="1999" y="2374"/>
                  </a:lnTo>
                  <a:lnTo>
                    <a:pt x="2048" y="2410"/>
                  </a:lnTo>
                  <a:lnTo>
                    <a:pt x="2097" y="2440"/>
                  </a:lnTo>
                  <a:lnTo>
                    <a:pt x="2149" y="2466"/>
                  </a:lnTo>
                  <a:lnTo>
                    <a:pt x="2203" y="2487"/>
                  </a:lnTo>
                  <a:lnTo>
                    <a:pt x="2259" y="2503"/>
                  </a:lnTo>
                  <a:lnTo>
                    <a:pt x="2317" y="2515"/>
                  </a:lnTo>
                  <a:lnTo>
                    <a:pt x="2376" y="2523"/>
                  </a:lnTo>
                  <a:lnTo>
                    <a:pt x="2437" y="2525"/>
                  </a:lnTo>
                  <a:lnTo>
                    <a:pt x="2502" y="2523"/>
                  </a:lnTo>
                  <a:lnTo>
                    <a:pt x="2563" y="2516"/>
                  </a:lnTo>
                  <a:lnTo>
                    <a:pt x="2622" y="2505"/>
                  </a:lnTo>
                  <a:lnTo>
                    <a:pt x="2678" y="2490"/>
                  </a:lnTo>
                  <a:lnTo>
                    <a:pt x="2730" y="2469"/>
                  </a:lnTo>
                  <a:lnTo>
                    <a:pt x="2778" y="2445"/>
                  </a:lnTo>
                  <a:lnTo>
                    <a:pt x="2823" y="2416"/>
                  </a:lnTo>
                  <a:lnTo>
                    <a:pt x="2865" y="2383"/>
                  </a:lnTo>
                  <a:lnTo>
                    <a:pt x="2904" y="2345"/>
                  </a:lnTo>
                  <a:lnTo>
                    <a:pt x="2944" y="2300"/>
                  </a:lnTo>
                  <a:lnTo>
                    <a:pt x="2974" y="2256"/>
                  </a:lnTo>
                  <a:lnTo>
                    <a:pt x="2999" y="2211"/>
                  </a:lnTo>
                  <a:lnTo>
                    <a:pt x="3015" y="2167"/>
                  </a:lnTo>
                  <a:lnTo>
                    <a:pt x="3024" y="2123"/>
                  </a:lnTo>
                  <a:lnTo>
                    <a:pt x="2692" y="2123"/>
                  </a:lnTo>
                  <a:lnTo>
                    <a:pt x="2673" y="2157"/>
                  </a:lnTo>
                  <a:lnTo>
                    <a:pt x="2651" y="2185"/>
                  </a:lnTo>
                  <a:lnTo>
                    <a:pt x="2626" y="2208"/>
                  </a:lnTo>
                  <a:lnTo>
                    <a:pt x="2597" y="2229"/>
                  </a:lnTo>
                  <a:lnTo>
                    <a:pt x="2565" y="2244"/>
                  </a:lnTo>
                  <a:lnTo>
                    <a:pt x="2528" y="2255"/>
                  </a:lnTo>
                  <a:lnTo>
                    <a:pt x="2489" y="2261"/>
                  </a:lnTo>
                  <a:lnTo>
                    <a:pt x="2446" y="2263"/>
                  </a:lnTo>
                  <a:lnTo>
                    <a:pt x="2405" y="2262"/>
                  </a:lnTo>
                  <a:lnTo>
                    <a:pt x="2367" y="2257"/>
                  </a:lnTo>
                  <a:lnTo>
                    <a:pt x="2331" y="2247"/>
                  </a:lnTo>
                  <a:lnTo>
                    <a:pt x="2298" y="2235"/>
                  </a:lnTo>
                  <a:lnTo>
                    <a:pt x="2267" y="2218"/>
                  </a:lnTo>
                  <a:lnTo>
                    <a:pt x="2238" y="2198"/>
                  </a:lnTo>
                  <a:lnTo>
                    <a:pt x="2213" y="2174"/>
                  </a:lnTo>
                  <a:lnTo>
                    <a:pt x="2191" y="2147"/>
                  </a:lnTo>
                  <a:lnTo>
                    <a:pt x="2173" y="2116"/>
                  </a:lnTo>
                  <a:lnTo>
                    <a:pt x="2159" y="2082"/>
                  </a:lnTo>
                  <a:lnTo>
                    <a:pt x="2148" y="2044"/>
                  </a:lnTo>
                  <a:lnTo>
                    <a:pt x="2140" y="2003"/>
                  </a:lnTo>
                  <a:lnTo>
                    <a:pt x="2137" y="1959"/>
                  </a:lnTo>
                  <a:lnTo>
                    <a:pt x="3042" y="1959"/>
                  </a:lnTo>
                  <a:lnTo>
                    <a:pt x="3042" y="1898"/>
                  </a:lnTo>
                  <a:lnTo>
                    <a:pt x="3041" y="1843"/>
                  </a:lnTo>
                  <a:lnTo>
                    <a:pt x="3038" y="1795"/>
                  </a:lnTo>
                  <a:lnTo>
                    <a:pt x="3035" y="1751"/>
                  </a:lnTo>
                  <a:lnTo>
                    <a:pt x="3031" y="1715"/>
                  </a:lnTo>
                  <a:lnTo>
                    <a:pt x="3020" y="1658"/>
                  </a:lnTo>
                  <a:lnTo>
                    <a:pt x="3004" y="1605"/>
                  </a:lnTo>
                  <a:lnTo>
                    <a:pt x="2984" y="1554"/>
                  </a:lnTo>
                  <a:lnTo>
                    <a:pt x="2960" y="1506"/>
                  </a:lnTo>
                  <a:lnTo>
                    <a:pt x="2931" y="1460"/>
                  </a:lnTo>
                  <a:lnTo>
                    <a:pt x="2902" y="1421"/>
                  </a:lnTo>
                  <a:lnTo>
                    <a:pt x="2870" y="1385"/>
                  </a:lnTo>
                  <a:lnTo>
                    <a:pt x="2836" y="1353"/>
                  </a:lnTo>
                  <a:lnTo>
                    <a:pt x="2798" y="1325"/>
                  </a:lnTo>
                  <a:lnTo>
                    <a:pt x="2760" y="1300"/>
                  </a:lnTo>
                  <a:lnTo>
                    <a:pt x="2718" y="1279"/>
                  </a:lnTo>
                  <a:lnTo>
                    <a:pt x="2664" y="1258"/>
                  </a:lnTo>
                  <a:lnTo>
                    <a:pt x="2608" y="1242"/>
                  </a:lnTo>
                  <a:lnTo>
                    <a:pt x="2549" y="1230"/>
                  </a:lnTo>
                  <a:lnTo>
                    <a:pt x="2489" y="1223"/>
                  </a:lnTo>
                  <a:lnTo>
                    <a:pt x="2426" y="1221"/>
                  </a:lnTo>
                  <a:close/>
                  <a:moveTo>
                    <a:pt x="2073" y="891"/>
                  </a:moveTo>
                  <a:lnTo>
                    <a:pt x="2073" y="1063"/>
                  </a:lnTo>
                  <a:lnTo>
                    <a:pt x="2772" y="1063"/>
                  </a:lnTo>
                  <a:lnTo>
                    <a:pt x="2772" y="891"/>
                  </a:lnTo>
                  <a:lnTo>
                    <a:pt x="2073" y="891"/>
                  </a:lnTo>
                  <a:close/>
                  <a:moveTo>
                    <a:pt x="350" y="821"/>
                  </a:moveTo>
                  <a:lnTo>
                    <a:pt x="350" y="2536"/>
                  </a:lnTo>
                  <a:lnTo>
                    <a:pt x="1132" y="2536"/>
                  </a:lnTo>
                  <a:lnTo>
                    <a:pt x="1196" y="2535"/>
                  </a:lnTo>
                  <a:lnTo>
                    <a:pt x="1259" y="2531"/>
                  </a:lnTo>
                  <a:lnTo>
                    <a:pt x="1319" y="2523"/>
                  </a:lnTo>
                  <a:lnTo>
                    <a:pt x="1377" y="2513"/>
                  </a:lnTo>
                  <a:lnTo>
                    <a:pt x="1420" y="2502"/>
                  </a:lnTo>
                  <a:lnTo>
                    <a:pt x="1462" y="2488"/>
                  </a:lnTo>
                  <a:lnTo>
                    <a:pt x="1501" y="2471"/>
                  </a:lnTo>
                  <a:lnTo>
                    <a:pt x="1538" y="2451"/>
                  </a:lnTo>
                  <a:lnTo>
                    <a:pt x="1572" y="2427"/>
                  </a:lnTo>
                  <a:lnTo>
                    <a:pt x="1607" y="2398"/>
                  </a:lnTo>
                  <a:lnTo>
                    <a:pt x="1639" y="2366"/>
                  </a:lnTo>
                  <a:lnTo>
                    <a:pt x="1669" y="2331"/>
                  </a:lnTo>
                  <a:lnTo>
                    <a:pt x="1694" y="2292"/>
                  </a:lnTo>
                  <a:lnTo>
                    <a:pt x="1719" y="2250"/>
                  </a:lnTo>
                  <a:lnTo>
                    <a:pt x="1738" y="2208"/>
                  </a:lnTo>
                  <a:lnTo>
                    <a:pt x="1753" y="2163"/>
                  </a:lnTo>
                  <a:lnTo>
                    <a:pt x="1764" y="2116"/>
                  </a:lnTo>
                  <a:lnTo>
                    <a:pt x="1769" y="2068"/>
                  </a:lnTo>
                  <a:lnTo>
                    <a:pt x="1771" y="2018"/>
                  </a:lnTo>
                  <a:lnTo>
                    <a:pt x="1769" y="1970"/>
                  </a:lnTo>
                  <a:lnTo>
                    <a:pt x="1764" y="1924"/>
                  </a:lnTo>
                  <a:lnTo>
                    <a:pt x="1755" y="1882"/>
                  </a:lnTo>
                  <a:lnTo>
                    <a:pt x="1742" y="1840"/>
                  </a:lnTo>
                  <a:lnTo>
                    <a:pt x="1725" y="1802"/>
                  </a:lnTo>
                  <a:lnTo>
                    <a:pt x="1704" y="1766"/>
                  </a:lnTo>
                  <a:lnTo>
                    <a:pt x="1680" y="1734"/>
                  </a:lnTo>
                  <a:lnTo>
                    <a:pt x="1652" y="1704"/>
                  </a:lnTo>
                  <a:lnTo>
                    <a:pt x="1620" y="1677"/>
                  </a:lnTo>
                  <a:lnTo>
                    <a:pt x="1585" y="1654"/>
                  </a:lnTo>
                  <a:lnTo>
                    <a:pt x="1547" y="1633"/>
                  </a:lnTo>
                  <a:lnTo>
                    <a:pt x="1505" y="1615"/>
                  </a:lnTo>
                  <a:lnTo>
                    <a:pt x="1546" y="1593"/>
                  </a:lnTo>
                  <a:lnTo>
                    <a:pt x="1581" y="1569"/>
                  </a:lnTo>
                  <a:lnTo>
                    <a:pt x="1612" y="1544"/>
                  </a:lnTo>
                  <a:lnTo>
                    <a:pt x="1636" y="1518"/>
                  </a:lnTo>
                  <a:lnTo>
                    <a:pt x="1661" y="1484"/>
                  </a:lnTo>
                  <a:lnTo>
                    <a:pt x="1681" y="1447"/>
                  </a:lnTo>
                  <a:lnTo>
                    <a:pt x="1696" y="1406"/>
                  </a:lnTo>
                  <a:lnTo>
                    <a:pt x="1707" y="1363"/>
                  </a:lnTo>
                  <a:lnTo>
                    <a:pt x="1714" y="1316"/>
                  </a:lnTo>
                  <a:lnTo>
                    <a:pt x="1716" y="1265"/>
                  </a:lnTo>
                  <a:lnTo>
                    <a:pt x="1714" y="1216"/>
                  </a:lnTo>
                  <a:lnTo>
                    <a:pt x="1707" y="1168"/>
                  </a:lnTo>
                  <a:lnTo>
                    <a:pt x="1696" y="1123"/>
                  </a:lnTo>
                  <a:lnTo>
                    <a:pt x="1681" y="1080"/>
                  </a:lnTo>
                  <a:lnTo>
                    <a:pt x="1661" y="1041"/>
                  </a:lnTo>
                  <a:lnTo>
                    <a:pt x="1637" y="1003"/>
                  </a:lnTo>
                  <a:lnTo>
                    <a:pt x="1609" y="969"/>
                  </a:lnTo>
                  <a:lnTo>
                    <a:pt x="1577" y="939"/>
                  </a:lnTo>
                  <a:lnTo>
                    <a:pt x="1541" y="911"/>
                  </a:lnTo>
                  <a:lnTo>
                    <a:pt x="1501" y="889"/>
                  </a:lnTo>
                  <a:lnTo>
                    <a:pt x="1459" y="868"/>
                  </a:lnTo>
                  <a:lnTo>
                    <a:pt x="1412" y="851"/>
                  </a:lnTo>
                  <a:lnTo>
                    <a:pt x="1362" y="838"/>
                  </a:lnTo>
                  <a:lnTo>
                    <a:pt x="1308" y="830"/>
                  </a:lnTo>
                  <a:lnTo>
                    <a:pt x="1249" y="823"/>
                  </a:lnTo>
                  <a:lnTo>
                    <a:pt x="1189" y="821"/>
                  </a:lnTo>
                  <a:lnTo>
                    <a:pt x="350" y="821"/>
                  </a:lnTo>
                  <a:close/>
                  <a:moveTo>
                    <a:pt x="0" y="0"/>
                  </a:moveTo>
                  <a:lnTo>
                    <a:pt x="3393" y="0"/>
                  </a:lnTo>
                  <a:lnTo>
                    <a:pt x="3393" y="3357"/>
                  </a:lnTo>
                  <a:lnTo>
                    <a:pt x="0" y="335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26" name="Google Shape;11226;p24"/>
          <p:cNvGrpSpPr/>
          <p:nvPr/>
        </p:nvGrpSpPr>
        <p:grpSpPr>
          <a:xfrm>
            <a:off x="20077760" y="18310876"/>
            <a:ext cx="544173" cy="538685"/>
            <a:chOff x="3047" y="529"/>
            <a:chExt cx="480" cy="476"/>
          </a:xfrm>
        </p:grpSpPr>
        <p:sp>
          <p:nvSpPr>
            <p:cNvPr id="11227" name="Google Shape;11227;p24"/>
            <p:cNvSpPr/>
            <p:nvPr/>
          </p:nvSpPr>
          <p:spPr>
            <a:xfrm>
              <a:off x="3195" y="766"/>
              <a:ext cx="58" cy="57"/>
            </a:xfrm>
            <a:custGeom>
              <a:rect b="b" l="l" r="r" t="t"/>
              <a:pathLst>
                <a:path extrusionOk="0" h="400" w="404">
                  <a:moveTo>
                    <a:pt x="201" y="0"/>
                  </a:moveTo>
                  <a:lnTo>
                    <a:pt x="238" y="3"/>
                  </a:lnTo>
                  <a:lnTo>
                    <a:pt x="272" y="13"/>
                  </a:lnTo>
                  <a:lnTo>
                    <a:pt x="304" y="27"/>
                  </a:lnTo>
                  <a:lnTo>
                    <a:pt x="332" y="47"/>
                  </a:lnTo>
                  <a:lnTo>
                    <a:pt x="357" y="71"/>
                  </a:lnTo>
                  <a:lnTo>
                    <a:pt x="376" y="99"/>
                  </a:lnTo>
                  <a:lnTo>
                    <a:pt x="391" y="131"/>
                  </a:lnTo>
                  <a:lnTo>
                    <a:pt x="401" y="164"/>
                  </a:lnTo>
                  <a:lnTo>
                    <a:pt x="404" y="200"/>
                  </a:lnTo>
                  <a:lnTo>
                    <a:pt x="401" y="235"/>
                  </a:lnTo>
                  <a:lnTo>
                    <a:pt x="391" y="269"/>
                  </a:lnTo>
                  <a:lnTo>
                    <a:pt x="376" y="301"/>
                  </a:lnTo>
                  <a:lnTo>
                    <a:pt x="357" y="329"/>
                  </a:lnTo>
                  <a:lnTo>
                    <a:pt x="332" y="353"/>
                  </a:lnTo>
                  <a:lnTo>
                    <a:pt x="304" y="373"/>
                  </a:lnTo>
                  <a:lnTo>
                    <a:pt x="272" y="387"/>
                  </a:lnTo>
                  <a:lnTo>
                    <a:pt x="238" y="397"/>
                  </a:lnTo>
                  <a:lnTo>
                    <a:pt x="201" y="400"/>
                  </a:lnTo>
                  <a:lnTo>
                    <a:pt x="165" y="397"/>
                  </a:lnTo>
                  <a:lnTo>
                    <a:pt x="131" y="387"/>
                  </a:lnTo>
                  <a:lnTo>
                    <a:pt x="100" y="373"/>
                  </a:lnTo>
                  <a:lnTo>
                    <a:pt x="71" y="353"/>
                  </a:lnTo>
                  <a:lnTo>
                    <a:pt x="47" y="329"/>
                  </a:lnTo>
                  <a:lnTo>
                    <a:pt x="27" y="301"/>
                  </a:lnTo>
                  <a:lnTo>
                    <a:pt x="13" y="269"/>
                  </a:lnTo>
                  <a:lnTo>
                    <a:pt x="3" y="235"/>
                  </a:lnTo>
                  <a:lnTo>
                    <a:pt x="0" y="200"/>
                  </a:lnTo>
                  <a:lnTo>
                    <a:pt x="3" y="164"/>
                  </a:lnTo>
                  <a:lnTo>
                    <a:pt x="13" y="131"/>
                  </a:lnTo>
                  <a:lnTo>
                    <a:pt x="27" y="99"/>
                  </a:lnTo>
                  <a:lnTo>
                    <a:pt x="47" y="71"/>
                  </a:lnTo>
                  <a:lnTo>
                    <a:pt x="71" y="47"/>
                  </a:lnTo>
                  <a:lnTo>
                    <a:pt x="100" y="27"/>
                  </a:lnTo>
                  <a:lnTo>
                    <a:pt x="131" y="13"/>
                  </a:lnTo>
                  <a:lnTo>
                    <a:pt x="165" y="3"/>
                  </a:lnTo>
                  <a:lnTo>
                    <a:pt x="2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8" name="Google Shape;11228;p24"/>
            <p:cNvSpPr/>
            <p:nvPr/>
          </p:nvSpPr>
          <p:spPr>
            <a:xfrm>
              <a:off x="3047" y="529"/>
              <a:ext cx="480" cy="476"/>
            </a:xfrm>
            <a:custGeom>
              <a:rect b="b" l="l" r="r" t="t"/>
              <a:pathLst>
                <a:path extrusionOk="0" h="3337" w="3371">
                  <a:moveTo>
                    <a:pt x="2604" y="419"/>
                  </a:moveTo>
                  <a:lnTo>
                    <a:pt x="2559" y="422"/>
                  </a:lnTo>
                  <a:lnTo>
                    <a:pt x="2516" y="430"/>
                  </a:lnTo>
                  <a:lnTo>
                    <a:pt x="2475" y="444"/>
                  </a:lnTo>
                  <a:lnTo>
                    <a:pt x="2437" y="464"/>
                  </a:lnTo>
                  <a:lnTo>
                    <a:pt x="2400" y="487"/>
                  </a:lnTo>
                  <a:lnTo>
                    <a:pt x="2368" y="514"/>
                  </a:lnTo>
                  <a:lnTo>
                    <a:pt x="2340" y="546"/>
                  </a:lnTo>
                  <a:lnTo>
                    <a:pt x="2316" y="581"/>
                  </a:lnTo>
                  <a:lnTo>
                    <a:pt x="1826" y="465"/>
                  </a:lnTo>
                  <a:lnTo>
                    <a:pt x="1600" y="1112"/>
                  </a:lnTo>
                  <a:lnTo>
                    <a:pt x="1505" y="1119"/>
                  </a:lnTo>
                  <a:lnTo>
                    <a:pt x="1413" y="1131"/>
                  </a:lnTo>
                  <a:lnTo>
                    <a:pt x="1324" y="1148"/>
                  </a:lnTo>
                  <a:lnTo>
                    <a:pt x="1237" y="1167"/>
                  </a:lnTo>
                  <a:lnTo>
                    <a:pt x="1153" y="1192"/>
                  </a:lnTo>
                  <a:lnTo>
                    <a:pt x="1073" y="1221"/>
                  </a:lnTo>
                  <a:lnTo>
                    <a:pt x="995" y="1252"/>
                  </a:lnTo>
                  <a:lnTo>
                    <a:pt x="921" y="1288"/>
                  </a:lnTo>
                  <a:lnTo>
                    <a:pt x="851" y="1328"/>
                  </a:lnTo>
                  <a:lnTo>
                    <a:pt x="855" y="1324"/>
                  </a:lnTo>
                  <a:lnTo>
                    <a:pt x="859" y="1321"/>
                  </a:lnTo>
                  <a:lnTo>
                    <a:pt x="864" y="1319"/>
                  </a:lnTo>
                  <a:lnTo>
                    <a:pt x="821" y="1294"/>
                  </a:lnTo>
                  <a:lnTo>
                    <a:pt x="775" y="1274"/>
                  </a:lnTo>
                  <a:lnTo>
                    <a:pt x="727" y="1259"/>
                  </a:lnTo>
                  <a:lnTo>
                    <a:pt x="677" y="1250"/>
                  </a:lnTo>
                  <a:lnTo>
                    <a:pt x="626" y="1247"/>
                  </a:lnTo>
                  <a:lnTo>
                    <a:pt x="575" y="1250"/>
                  </a:lnTo>
                  <a:lnTo>
                    <a:pt x="525" y="1259"/>
                  </a:lnTo>
                  <a:lnTo>
                    <a:pt x="478" y="1273"/>
                  </a:lnTo>
                  <a:lnTo>
                    <a:pt x="433" y="1293"/>
                  </a:lnTo>
                  <a:lnTo>
                    <a:pt x="391" y="1317"/>
                  </a:lnTo>
                  <a:lnTo>
                    <a:pt x="351" y="1345"/>
                  </a:lnTo>
                  <a:lnTo>
                    <a:pt x="316" y="1378"/>
                  </a:lnTo>
                  <a:lnTo>
                    <a:pt x="284" y="1415"/>
                  </a:lnTo>
                  <a:lnTo>
                    <a:pt x="257" y="1455"/>
                  </a:lnTo>
                  <a:lnTo>
                    <a:pt x="232" y="1498"/>
                  </a:lnTo>
                  <a:lnTo>
                    <a:pt x="214" y="1543"/>
                  </a:lnTo>
                  <a:lnTo>
                    <a:pt x="199" y="1591"/>
                  </a:lnTo>
                  <a:lnTo>
                    <a:pt x="190" y="1643"/>
                  </a:lnTo>
                  <a:lnTo>
                    <a:pt x="188" y="1695"/>
                  </a:lnTo>
                  <a:lnTo>
                    <a:pt x="192" y="1748"/>
                  </a:lnTo>
                  <a:lnTo>
                    <a:pt x="200" y="1801"/>
                  </a:lnTo>
                  <a:lnTo>
                    <a:pt x="216" y="1851"/>
                  </a:lnTo>
                  <a:lnTo>
                    <a:pt x="237" y="1898"/>
                  </a:lnTo>
                  <a:lnTo>
                    <a:pt x="262" y="1941"/>
                  </a:lnTo>
                  <a:lnTo>
                    <a:pt x="292" y="1983"/>
                  </a:lnTo>
                  <a:lnTo>
                    <a:pt x="327" y="2019"/>
                  </a:lnTo>
                  <a:lnTo>
                    <a:pt x="366" y="2052"/>
                  </a:lnTo>
                  <a:lnTo>
                    <a:pt x="408" y="2080"/>
                  </a:lnTo>
                  <a:lnTo>
                    <a:pt x="419" y="2145"/>
                  </a:lnTo>
                  <a:lnTo>
                    <a:pt x="436" y="2210"/>
                  </a:lnTo>
                  <a:lnTo>
                    <a:pt x="459" y="2272"/>
                  </a:lnTo>
                  <a:lnTo>
                    <a:pt x="490" y="2332"/>
                  </a:lnTo>
                  <a:lnTo>
                    <a:pt x="525" y="2390"/>
                  </a:lnTo>
                  <a:lnTo>
                    <a:pt x="567" y="2446"/>
                  </a:lnTo>
                  <a:lnTo>
                    <a:pt x="614" y="2500"/>
                  </a:lnTo>
                  <a:lnTo>
                    <a:pt x="666" y="2551"/>
                  </a:lnTo>
                  <a:lnTo>
                    <a:pt x="723" y="2599"/>
                  </a:lnTo>
                  <a:lnTo>
                    <a:pt x="784" y="2645"/>
                  </a:lnTo>
                  <a:lnTo>
                    <a:pt x="850" y="2687"/>
                  </a:lnTo>
                  <a:lnTo>
                    <a:pt x="920" y="2726"/>
                  </a:lnTo>
                  <a:lnTo>
                    <a:pt x="994" y="2762"/>
                  </a:lnTo>
                  <a:lnTo>
                    <a:pt x="1071" y="2795"/>
                  </a:lnTo>
                  <a:lnTo>
                    <a:pt x="1152" y="2823"/>
                  </a:lnTo>
                  <a:lnTo>
                    <a:pt x="1236" y="2847"/>
                  </a:lnTo>
                  <a:lnTo>
                    <a:pt x="1323" y="2868"/>
                  </a:lnTo>
                  <a:lnTo>
                    <a:pt x="1412" y="2885"/>
                  </a:lnTo>
                  <a:lnTo>
                    <a:pt x="1504" y="2897"/>
                  </a:lnTo>
                  <a:lnTo>
                    <a:pt x="1597" y="2904"/>
                  </a:lnTo>
                  <a:lnTo>
                    <a:pt x="1693" y="2906"/>
                  </a:lnTo>
                  <a:lnTo>
                    <a:pt x="1790" y="2904"/>
                  </a:lnTo>
                  <a:lnTo>
                    <a:pt x="1885" y="2897"/>
                  </a:lnTo>
                  <a:lnTo>
                    <a:pt x="1977" y="2885"/>
                  </a:lnTo>
                  <a:lnTo>
                    <a:pt x="2067" y="2868"/>
                  </a:lnTo>
                  <a:lnTo>
                    <a:pt x="2154" y="2847"/>
                  </a:lnTo>
                  <a:lnTo>
                    <a:pt x="2238" y="2822"/>
                  </a:lnTo>
                  <a:lnTo>
                    <a:pt x="2320" y="2793"/>
                  </a:lnTo>
                  <a:lnTo>
                    <a:pt x="2397" y="2760"/>
                  </a:lnTo>
                  <a:lnTo>
                    <a:pt x="2471" y="2724"/>
                  </a:lnTo>
                  <a:lnTo>
                    <a:pt x="2541" y="2685"/>
                  </a:lnTo>
                  <a:lnTo>
                    <a:pt x="2608" y="2641"/>
                  </a:lnTo>
                  <a:lnTo>
                    <a:pt x="2669" y="2596"/>
                  </a:lnTo>
                  <a:lnTo>
                    <a:pt x="2725" y="2547"/>
                  </a:lnTo>
                  <a:lnTo>
                    <a:pt x="2777" y="2494"/>
                  </a:lnTo>
                  <a:lnTo>
                    <a:pt x="2825" y="2441"/>
                  </a:lnTo>
                  <a:lnTo>
                    <a:pt x="2865" y="2384"/>
                  </a:lnTo>
                  <a:lnTo>
                    <a:pt x="2902" y="2325"/>
                  </a:lnTo>
                  <a:lnTo>
                    <a:pt x="2930" y="2264"/>
                  </a:lnTo>
                  <a:lnTo>
                    <a:pt x="2955" y="2201"/>
                  </a:lnTo>
                  <a:lnTo>
                    <a:pt x="2971" y="2137"/>
                  </a:lnTo>
                  <a:lnTo>
                    <a:pt x="2981" y="2071"/>
                  </a:lnTo>
                  <a:lnTo>
                    <a:pt x="3021" y="2042"/>
                  </a:lnTo>
                  <a:lnTo>
                    <a:pt x="3056" y="2010"/>
                  </a:lnTo>
                  <a:lnTo>
                    <a:pt x="3088" y="1973"/>
                  </a:lnTo>
                  <a:lnTo>
                    <a:pt x="3115" y="1934"/>
                  </a:lnTo>
                  <a:lnTo>
                    <a:pt x="3140" y="1890"/>
                  </a:lnTo>
                  <a:lnTo>
                    <a:pt x="3158" y="1844"/>
                  </a:lnTo>
                  <a:lnTo>
                    <a:pt x="3173" y="1796"/>
                  </a:lnTo>
                  <a:lnTo>
                    <a:pt x="3180" y="1746"/>
                  </a:lnTo>
                  <a:lnTo>
                    <a:pt x="3184" y="1695"/>
                  </a:lnTo>
                  <a:lnTo>
                    <a:pt x="3180" y="1643"/>
                  </a:lnTo>
                  <a:lnTo>
                    <a:pt x="3173" y="1591"/>
                  </a:lnTo>
                  <a:lnTo>
                    <a:pt x="3158" y="1543"/>
                  </a:lnTo>
                  <a:lnTo>
                    <a:pt x="3140" y="1498"/>
                  </a:lnTo>
                  <a:lnTo>
                    <a:pt x="3115" y="1455"/>
                  </a:lnTo>
                  <a:lnTo>
                    <a:pt x="3088" y="1415"/>
                  </a:lnTo>
                  <a:lnTo>
                    <a:pt x="3056" y="1378"/>
                  </a:lnTo>
                  <a:lnTo>
                    <a:pt x="3020" y="1345"/>
                  </a:lnTo>
                  <a:lnTo>
                    <a:pt x="2981" y="1317"/>
                  </a:lnTo>
                  <a:lnTo>
                    <a:pt x="2938" y="1293"/>
                  </a:lnTo>
                  <a:lnTo>
                    <a:pt x="2894" y="1273"/>
                  </a:lnTo>
                  <a:lnTo>
                    <a:pt x="2847" y="1259"/>
                  </a:lnTo>
                  <a:lnTo>
                    <a:pt x="2797" y="1250"/>
                  </a:lnTo>
                  <a:lnTo>
                    <a:pt x="2746" y="1247"/>
                  </a:lnTo>
                  <a:lnTo>
                    <a:pt x="2696" y="1250"/>
                  </a:lnTo>
                  <a:lnTo>
                    <a:pt x="2648" y="1259"/>
                  </a:lnTo>
                  <a:lnTo>
                    <a:pt x="2602" y="1272"/>
                  </a:lnTo>
                  <a:lnTo>
                    <a:pt x="2558" y="1292"/>
                  </a:lnTo>
                  <a:lnTo>
                    <a:pt x="2516" y="1314"/>
                  </a:lnTo>
                  <a:lnTo>
                    <a:pt x="2445" y="1276"/>
                  </a:lnTo>
                  <a:lnTo>
                    <a:pt x="2370" y="1243"/>
                  </a:lnTo>
                  <a:lnTo>
                    <a:pt x="2291" y="1211"/>
                  </a:lnTo>
                  <a:lnTo>
                    <a:pt x="2210" y="1184"/>
                  </a:lnTo>
                  <a:lnTo>
                    <a:pt x="2125" y="1161"/>
                  </a:lnTo>
                  <a:lnTo>
                    <a:pt x="2037" y="1142"/>
                  </a:lnTo>
                  <a:lnTo>
                    <a:pt x="1947" y="1127"/>
                  </a:lnTo>
                  <a:lnTo>
                    <a:pt x="1855" y="1117"/>
                  </a:lnTo>
                  <a:lnTo>
                    <a:pt x="1760" y="1111"/>
                  </a:lnTo>
                  <a:lnTo>
                    <a:pt x="1926" y="643"/>
                  </a:lnTo>
                  <a:lnTo>
                    <a:pt x="2266" y="724"/>
                  </a:lnTo>
                  <a:lnTo>
                    <a:pt x="2265" y="740"/>
                  </a:lnTo>
                  <a:lnTo>
                    <a:pt x="2264" y="757"/>
                  </a:lnTo>
                  <a:lnTo>
                    <a:pt x="2266" y="803"/>
                  </a:lnTo>
                  <a:lnTo>
                    <a:pt x="2276" y="847"/>
                  </a:lnTo>
                  <a:lnTo>
                    <a:pt x="2290" y="888"/>
                  </a:lnTo>
                  <a:lnTo>
                    <a:pt x="2310" y="927"/>
                  </a:lnTo>
                  <a:lnTo>
                    <a:pt x="2334" y="963"/>
                  </a:lnTo>
                  <a:lnTo>
                    <a:pt x="2363" y="996"/>
                  </a:lnTo>
                  <a:lnTo>
                    <a:pt x="2396" y="1024"/>
                  </a:lnTo>
                  <a:lnTo>
                    <a:pt x="2432" y="1048"/>
                  </a:lnTo>
                  <a:lnTo>
                    <a:pt x="2472" y="1068"/>
                  </a:lnTo>
                  <a:lnTo>
                    <a:pt x="2514" y="1082"/>
                  </a:lnTo>
                  <a:lnTo>
                    <a:pt x="2558" y="1092"/>
                  </a:lnTo>
                  <a:lnTo>
                    <a:pt x="2604" y="1095"/>
                  </a:lnTo>
                  <a:lnTo>
                    <a:pt x="2651" y="1092"/>
                  </a:lnTo>
                  <a:lnTo>
                    <a:pt x="2696" y="1082"/>
                  </a:lnTo>
                  <a:lnTo>
                    <a:pt x="2738" y="1068"/>
                  </a:lnTo>
                  <a:lnTo>
                    <a:pt x="2777" y="1048"/>
                  </a:lnTo>
                  <a:lnTo>
                    <a:pt x="2814" y="1024"/>
                  </a:lnTo>
                  <a:lnTo>
                    <a:pt x="2846" y="996"/>
                  </a:lnTo>
                  <a:lnTo>
                    <a:pt x="2875" y="963"/>
                  </a:lnTo>
                  <a:lnTo>
                    <a:pt x="2899" y="927"/>
                  </a:lnTo>
                  <a:lnTo>
                    <a:pt x="2919" y="888"/>
                  </a:lnTo>
                  <a:lnTo>
                    <a:pt x="2934" y="847"/>
                  </a:lnTo>
                  <a:lnTo>
                    <a:pt x="2942" y="803"/>
                  </a:lnTo>
                  <a:lnTo>
                    <a:pt x="2946" y="757"/>
                  </a:lnTo>
                  <a:lnTo>
                    <a:pt x="2942" y="712"/>
                  </a:lnTo>
                  <a:lnTo>
                    <a:pt x="2934" y="667"/>
                  </a:lnTo>
                  <a:lnTo>
                    <a:pt x="2919" y="625"/>
                  </a:lnTo>
                  <a:lnTo>
                    <a:pt x="2899" y="586"/>
                  </a:lnTo>
                  <a:lnTo>
                    <a:pt x="2875" y="550"/>
                  </a:lnTo>
                  <a:lnTo>
                    <a:pt x="2846" y="519"/>
                  </a:lnTo>
                  <a:lnTo>
                    <a:pt x="2814" y="489"/>
                  </a:lnTo>
                  <a:lnTo>
                    <a:pt x="2777" y="465"/>
                  </a:lnTo>
                  <a:lnTo>
                    <a:pt x="2738" y="445"/>
                  </a:lnTo>
                  <a:lnTo>
                    <a:pt x="2696" y="431"/>
                  </a:lnTo>
                  <a:lnTo>
                    <a:pt x="2651" y="423"/>
                  </a:lnTo>
                  <a:lnTo>
                    <a:pt x="2604" y="419"/>
                  </a:lnTo>
                  <a:close/>
                  <a:moveTo>
                    <a:pt x="0" y="0"/>
                  </a:moveTo>
                  <a:lnTo>
                    <a:pt x="3371" y="0"/>
                  </a:lnTo>
                  <a:lnTo>
                    <a:pt x="3371" y="3337"/>
                  </a:lnTo>
                  <a:lnTo>
                    <a:pt x="0" y="333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29" name="Google Shape;11229;p24"/>
            <p:cNvSpPr/>
            <p:nvPr/>
          </p:nvSpPr>
          <p:spPr>
            <a:xfrm>
              <a:off x="3319" y="766"/>
              <a:ext cx="58" cy="57"/>
            </a:xfrm>
            <a:custGeom>
              <a:rect b="b" l="l" r="r" t="t"/>
              <a:pathLst>
                <a:path extrusionOk="0" h="399" w="403">
                  <a:moveTo>
                    <a:pt x="201" y="0"/>
                  </a:moveTo>
                  <a:lnTo>
                    <a:pt x="238" y="3"/>
                  </a:lnTo>
                  <a:lnTo>
                    <a:pt x="272" y="12"/>
                  </a:lnTo>
                  <a:lnTo>
                    <a:pt x="304" y="27"/>
                  </a:lnTo>
                  <a:lnTo>
                    <a:pt x="331" y="47"/>
                  </a:lnTo>
                  <a:lnTo>
                    <a:pt x="356" y="71"/>
                  </a:lnTo>
                  <a:lnTo>
                    <a:pt x="375" y="98"/>
                  </a:lnTo>
                  <a:lnTo>
                    <a:pt x="391" y="130"/>
                  </a:lnTo>
                  <a:lnTo>
                    <a:pt x="401" y="163"/>
                  </a:lnTo>
                  <a:lnTo>
                    <a:pt x="403" y="199"/>
                  </a:lnTo>
                  <a:lnTo>
                    <a:pt x="401" y="235"/>
                  </a:lnTo>
                  <a:lnTo>
                    <a:pt x="391" y="269"/>
                  </a:lnTo>
                  <a:lnTo>
                    <a:pt x="375" y="300"/>
                  </a:lnTo>
                  <a:lnTo>
                    <a:pt x="356" y="328"/>
                  </a:lnTo>
                  <a:lnTo>
                    <a:pt x="331" y="352"/>
                  </a:lnTo>
                  <a:lnTo>
                    <a:pt x="304" y="372"/>
                  </a:lnTo>
                  <a:lnTo>
                    <a:pt x="272" y="386"/>
                  </a:lnTo>
                  <a:lnTo>
                    <a:pt x="238" y="396"/>
                  </a:lnTo>
                  <a:lnTo>
                    <a:pt x="201" y="399"/>
                  </a:lnTo>
                  <a:lnTo>
                    <a:pt x="165" y="396"/>
                  </a:lnTo>
                  <a:lnTo>
                    <a:pt x="131" y="386"/>
                  </a:lnTo>
                  <a:lnTo>
                    <a:pt x="100" y="372"/>
                  </a:lnTo>
                  <a:lnTo>
                    <a:pt x="71" y="352"/>
                  </a:lnTo>
                  <a:lnTo>
                    <a:pt x="47" y="328"/>
                  </a:lnTo>
                  <a:lnTo>
                    <a:pt x="27" y="300"/>
                  </a:lnTo>
                  <a:lnTo>
                    <a:pt x="13" y="269"/>
                  </a:lnTo>
                  <a:lnTo>
                    <a:pt x="3" y="235"/>
                  </a:lnTo>
                  <a:lnTo>
                    <a:pt x="0" y="199"/>
                  </a:lnTo>
                  <a:lnTo>
                    <a:pt x="3" y="163"/>
                  </a:lnTo>
                  <a:lnTo>
                    <a:pt x="13" y="130"/>
                  </a:lnTo>
                  <a:lnTo>
                    <a:pt x="27" y="98"/>
                  </a:lnTo>
                  <a:lnTo>
                    <a:pt x="47" y="71"/>
                  </a:lnTo>
                  <a:lnTo>
                    <a:pt x="71" y="47"/>
                  </a:lnTo>
                  <a:lnTo>
                    <a:pt x="100" y="27"/>
                  </a:lnTo>
                  <a:lnTo>
                    <a:pt x="131" y="12"/>
                  </a:lnTo>
                  <a:lnTo>
                    <a:pt x="165" y="3"/>
                  </a:lnTo>
                  <a:lnTo>
                    <a:pt x="2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0" name="Google Shape;11230;p24"/>
            <p:cNvSpPr/>
            <p:nvPr/>
          </p:nvSpPr>
          <p:spPr>
            <a:xfrm>
              <a:off x="3213" y="856"/>
              <a:ext cx="147" cy="41"/>
            </a:xfrm>
            <a:custGeom>
              <a:rect b="b" l="l" r="r" t="t"/>
              <a:pathLst>
                <a:path extrusionOk="0" h="289" w="1029">
                  <a:moveTo>
                    <a:pt x="949" y="0"/>
                  </a:moveTo>
                  <a:lnTo>
                    <a:pt x="969" y="1"/>
                  </a:lnTo>
                  <a:lnTo>
                    <a:pt x="986" y="8"/>
                  </a:lnTo>
                  <a:lnTo>
                    <a:pt x="1003" y="19"/>
                  </a:lnTo>
                  <a:lnTo>
                    <a:pt x="1016" y="34"/>
                  </a:lnTo>
                  <a:lnTo>
                    <a:pt x="1026" y="51"/>
                  </a:lnTo>
                  <a:lnTo>
                    <a:pt x="1029" y="71"/>
                  </a:lnTo>
                  <a:lnTo>
                    <a:pt x="1028" y="90"/>
                  </a:lnTo>
                  <a:lnTo>
                    <a:pt x="1022" y="108"/>
                  </a:lnTo>
                  <a:lnTo>
                    <a:pt x="1011" y="124"/>
                  </a:lnTo>
                  <a:lnTo>
                    <a:pt x="995" y="137"/>
                  </a:lnTo>
                  <a:lnTo>
                    <a:pt x="930" y="177"/>
                  </a:lnTo>
                  <a:lnTo>
                    <a:pt x="866" y="209"/>
                  </a:lnTo>
                  <a:lnTo>
                    <a:pt x="805" y="236"/>
                  </a:lnTo>
                  <a:lnTo>
                    <a:pt x="743" y="256"/>
                  </a:lnTo>
                  <a:lnTo>
                    <a:pt x="683" y="272"/>
                  </a:lnTo>
                  <a:lnTo>
                    <a:pt x="625" y="281"/>
                  </a:lnTo>
                  <a:lnTo>
                    <a:pt x="569" y="288"/>
                  </a:lnTo>
                  <a:lnTo>
                    <a:pt x="515" y="289"/>
                  </a:lnTo>
                  <a:lnTo>
                    <a:pt x="462" y="288"/>
                  </a:lnTo>
                  <a:lnTo>
                    <a:pt x="411" y="283"/>
                  </a:lnTo>
                  <a:lnTo>
                    <a:pt x="364" y="275"/>
                  </a:lnTo>
                  <a:lnTo>
                    <a:pt x="318" y="265"/>
                  </a:lnTo>
                  <a:lnTo>
                    <a:pt x="276" y="253"/>
                  </a:lnTo>
                  <a:lnTo>
                    <a:pt x="236" y="241"/>
                  </a:lnTo>
                  <a:lnTo>
                    <a:pt x="199" y="227"/>
                  </a:lnTo>
                  <a:lnTo>
                    <a:pt x="166" y="213"/>
                  </a:lnTo>
                  <a:lnTo>
                    <a:pt x="135" y="197"/>
                  </a:lnTo>
                  <a:lnTo>
                    <a:pt x="108" y="183"/>
                  </a:lnTo>
                  <a:lnTo>
                    <a:pt x="84" y="170"/>
                  </a:lnTo>
                  <a:lnTo>
                    <a:pt x="65" y="159"/>
                  </a:lnTo>
                  <a:lnTo>
                    <a:pt x="50" y="148"/>
                  </a:lnTo>
                  <a:lnTo>
                    <a:pt x="38" y="141"/>
                  </a:lnTo>
                  <a:lnTo>
                    <a:pt x="31" y="135"/>
                  </a:lnTo>
                  <a:lnTo>
                    <a:pt x="28" y="133"/>
                  </a:lnTo>
                  <a:lnTo>
                    <a:pt x="15" y="119"/>
                  </a:lnTo>
                  <a:lnTo>
                    <a:pt x="5" y="102"/>
                  </a:lnTo>
                  <a:lnTo>
                    <a:pt x="0" y="83"/>
                  </a:lnTo>
                  <a:lnTo>
                    <a:pt x="0" y="63"/>
                  </a:lnTo>
                  <a:lnTo>
                    <a:pt x="6" y="45"/>
                  </a:lnTo>
                  <a:lnTo>
                    <a:pt x="17" y="27"/>
                  </a:lnTo>
                  <a:lnTo>
                    <a:pt x="31" y="14"/>
                  </a:lnTo>
                  <a:lnTo>
                    <a:pt x="49" y="4"/>
                  </a:lnTo>
                  <a:lnTo>
                    <a:pt x="68" y="0"/>
                  </a:lnTo>
                  <a:lnTo>
                    <a:pt x="87" y="1"/>
                  </a:lnTo>
                  <a:lnTo>
                    <a:pt x="106" y="6"/>
                  </a:lnTo>
                  <a:lnTo>
                    <a:pt x="123" y="16"/>
                  </a:lnTo>
                  <a:lnTo>
                    <a:pt x="127" y="20"/>
                  </a:lnTo>
                  <a:lnTo>
                    <a:pt x="136" y="26"/>
                  </a:lnTo>
                  <a:lnTo>
                    <a:pt x="149" y="35"/>
                  </a:lnTo>
                  <a:lnTo>
                    <a:pt x="167" y="45"/>
                  </a:lnTo>
                  <a:lnTo>
                    <a:pt x="187" y="57"/>
                  </a:lnTo>
                  <a:lnTo>
                    <a:pt x="212" y="70"/>
                  </a:lnTo>
                  <a:lnTo>
                    <a:pt x="239" y="83"/>
                  </a:lnTo>
                  <a:lnTo>
                    <a:pt x="271" y="95"/>
                  </a:lnTo>
                  <a:lnTo>
                    <a:pt x="306" y="108"/>
                  </a:lnTo>
                  <a:lnTo>
                    <a:pt x="343" y="119"/>
                  </a:lnTo>
                  <a:lnTo>
                    <a:pt x="384" y="128"/>
                  </a:lnTo>
                  <a:lnTo>
                    <a:pt x="427" y="134"/>
                  </a:lnTo>
                  <a:lnTo>
                    <a:pt x="472" y="139"/>
                  </a:lnTo>
                  <a:lnTo>
                    <a:pt x="520" y="140"/>
                  </a:lnTo>
                  <a:lnTo>
                    <a:pt x="571" y="137"/>
                  </a:lnTo>
                  <a:lnTo>
                    <a:pt x="624" y="130"/>
                  </a:lnTo>
                  <a:lnTo>
                    <a:pt x="678" y="118"/>
                  </a:lnTo>
                  <a:lnTo>
                    <a:pt x="734" y="102"/>
                  </a:lnTo>
                  <a:lnTo>
                    <a:pt x="791" y="78"/>
                  </a:lnTo>
                  <a:lnTo>
                    <a:pt x="851" y="48"/>
                  </a:lnTo>
                  <a:lnTo>
                    <a:pt x="911" y="12"/>
                  </a:lnTo>
                  <a:lnTo>
                    <a:pt x="930" y="3"/>
                  </a:lnTo>
                  <a:lnTo>
                    <a:pt x="9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31" name="Google Shape;11231;p24"/>
          <p:cNvGrpSpPr/>
          <p:nvPr/>
        </p:nvGrpSpPr>
        <p:grpSpPr>
          <a:xfrm>
            <a:off x="18751893" y="18349958"/>
            <a:ext cx="548531" cy="460714"/>
            <a:chOff x="2183" y="522"/>
            <a:chExt cx="484" cy="407"/>
          </a:xfrm>
        </p:grpSpPr>
        <p:sp>
          <p:nvSpPr>
            <p:cNvPr id="11232" name="Google Shape;11232;p24"/>
            <p:cNvSpPr/>
            <p:nvPr/>
          </p:nvSpPr>
          <p:spPr>
            <a:xfrm>
              <a:off x="2321" y="725"/>
              <a:ext cx="65" cy="65"/>
            </a:xfrm>
            <a:custGeom>
              <a:rect b="b" l="l" r="r" t="t"/>
              <a:pathLst>
                <a:path extrusionOk="0" h="459" w="458">
                  <a:moveTo>
                    <a:pt x="229" y="0"/>
                  </a:moveTo>
                  <a:lnTo>
                    <a:pt x="266" y="3"/>
                  </a:lnTo>
                  <a:lnTo>
                    <a:pt x="301" y="12"/>
                  </a:lnTo>
                  <a:lnTo>
                    <a:pt x="334" y="25"/>
                  </a:lnTo>
                  <a:lnTo>
                    <a:pt x="364" y="44"/>
                  </a:lnTo>
                  <a:lnTo>
                    <a:pt x="390" y="68"/>
                  </a:lnTo>
                  <a:lnTo>
                    <a:pt x="414" y="94"/>
                  </a:lnTo>
                  <a:lnTo>
                    <a:pt x="432" y="124"/>
                  </a:lnTo>
                  <a:lnTo>
                    <a:pt x="447" y="157"/>
                  </a:lnTo>
                  <a:lnTo>
                    <a:pt x="455" y="192"/>
                  </a:lnTo>
                  <a:lnTo>
                    <a:pt x="458" y="229"/>
                  </a:lnTo>
                  <a:lnTo>
                    <a:pt x="455" y="266"/>
                  </a:lnTo>
                  <a:lnTo>
                    <a:pt x="447" y="303"/>
                  </a:lnTo>
                  <a:lnTo>
                    <a:pt x="432" y="334"/>
                  </a:lnTo>
                  <a:lnTo>
                    <a:pt x="414" y="365"/>
                  </a:lnTo>
                  <a:lnTo>
                    <a:pt x="390" y="392"/>
                  </a:lnTo>
                  <a:lnTo>
                    <a:pt x="364" y="414"/>
                  </a:lnTo>
                  <a:lnTo>
                    <a:pt x="334" y="433"/>
                  </a:lnTo>
                  <a:lnTo>
                    <a:pt x="301" y="447"/>
                  </a:lnTo>
                  <a:lnTo>
                    <a:pt x="266" y="456"/>
                  </a:lnTo>
                  <a:lnTo>
                    <a:pt x="229" y="459"/>
                  </a:lnTo>
                  <a:lnTo>
                    <a:pt x="192" y="456"/>
                  </a:lnTo>
                  <a:lnTo>
                    <a:pt x="157" y="447"/>
                  </a:lnTo>
                  <a:lnTo>
                    <a:pt x="124" y="433"/>
                  </a:lnTo>
                  <a:lnTo>
                    <a:pt x="94" y="414"/>
                  </a:lnTo>
                  <a:lnTo>
                    <a:pt x="68" y="392"/>
                  </a:lnTo>
                  <a:lnTo>
                    <a:pt x="45" y="365"/>
                  </a:lnTo>
                  <a:lnTo>
                    <a:pt x="26" y="334"/>
                  </a:lnTo>
                  <a:lnTo>
                    <a:pt x="12" y="303"/>
                  </a:lnTo>
                  <a:lnTo>
                    <a:pt x="3" y="266"/>
                  </a:lnTo>
                  <a:lnTo>
                    <a:pt x="0" y="229"/>
                  </a:lnTo>
                  <a:lnTo>
                    <a:pt x="3" y="192"/>
                  </a:lnTo>
                  <a:lnTo>
                    <a:pt x="12" y="157"/>
                  </a:lnTo>
                  <a:lnTo>
                    <a:pt x="26" y="124"/>
                  </a:lnTo>
                  <a:lnTo>
                    <a:pt x="45" y="94"/>
                  </a:lnTo>
                  <a:lnTo>
                    <a:pt x="68" y="68"/>
                  </a:lnTo>
                  <a:lnTo>
                    <a:pt x="94" y="44"/>
                  </a:lnTo>
                  <a:lnTo>
                    <a:pt x="124" y="25"/>
                  </a:lnTo>
                  <a:lnTo>
                    <a:pt x="157" y="12"/>
                  </a:lnTo>
                  <a:lnTo>
                    <a:pt x="192" y="3"/>
                  </a:lnTo>
                  <a:lnTo>
                    <a:pt x="2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3" name="Google Shape;11233;p24"/>
            <p:cNvSpPr/>
            <p:nvPr/>
          </p:nvSpPr>
          <p:spPr>
            <a:xfrm>
              <a:off x="2183" y="522"/>
              <a:ext cx="484" cy="407"/>
            </a:xfrm>
            <a:custGeom>
              <a:rect b="b" l="l" r="r" t="t"/>
              <a:pathLst>
                <a:path extrusionOk="0" h="2854" w="3398">
                  <a:moveTo>
                    <a:pt x="2902" y="1122"/>
                  </a:moveTo>
                  <a:lnTo>
                    <a:pt x="2868" y="1125"/>
                  </a:lnTo>
                  <a:lnTo>
                    <a:pt x="2835" y="1130"/>
                  </a:lnTo>
                  <a:lnTo>
                    <a:pt x="2803" y="1139"/>
                  </a:lnTo>
                  <a:lnTo>
                    <a:pt x="2863" y="1189"/>
                  </a:lnTo>
                  <a:lnTo>
                    <a:pt x="2918" y="1242"/>
                  </a:lnTo>
                  <a:lnTo>
                    <a:pt x="2968" y="1298"/>
                  </a:lnTo>
                  <a:lnTo>
                    <a:pt x="3012" y="1355"/>
                  </a:lnTo>
                  <a:lnTo>
                    <a:pt x="3052" y="1415"/>
                  </a:lnTo>
                  <a:lnTo>
                    <a:pt x="3086" y="1477"/>
                  </a:lnTo>
                  <a:lnTo>
                    <a:pt x="3116" y="1540"/>
                  </a:lnTo>
                  <a:lnTo>
                    <a:pt x="3138" y="1606"/>
                  </a:lnTo>
                  <a:lnTo>
                    <a:pt x="3156" y="1673"/>
                  </a:lnTo>
                  <a:lnTo>
                    <a:pt x="3180" y="1636"/>
                  </a:lnTo>
                  <a:lnTo>
                    <a:pt x="3199" y="1596"/>
                  </a:lnTo>
                  <a:lnTo>
                    <a:pt x="3214" y="1555"/>
                  </a:lnTo>
                  <a:lnTo>
                    <a:pt x="3222" y="1510"/>
                  </a:lnTo>
                  <a:lnTo>
                    <a:pt x="3225" y="1463"/>
                  </a:lnTo>
                  <a:lnTo>
                    <a:pt x="3222" y="1417"/>
                  </a:lnTo>
                  <a:lnTo>
                    <a:pt x="3214" y="1372"/>
                  </a:lnTo>
                  <a:lnTo>
                    <a:pt x="3200" y="1331"/>
                  </a:lnTo>
                  <a:lnTo>
                    <a:pt x="3181" y="1291"/>
                  </a:lnTo>
                  <a:lnTo>
                    <a:pt x="3157" y="1255"/>
                  </a:lnTo>
                  <a:lnTo>
                    <a:pt x="3131" y="1222"/>
                  </a:lnTo>
                  <a:lnTo>
                    <a:pt x="3099" y="1194"/>
                  </a:lnTo>
                  <a:lnTo>
                    <a:pt x="3065" y="1168"/>
                  </a:lnTo>
                  <a:lnTo>
                    <a:pt x="3027" y="1149"/>
                  </a:lnTo>
                  <a:lnTo>
                    <a:pt x="2988" y="1134"/>
                  </a:lnTo>
                  <a:lnTo>
                    <a:pt x="2945" y="1126"/>
                  </a:lnTo>
                  <a:lnTo>
                    <a:pt x="2902" y="1122"/>
                  </a:lnTo>
                  <a:close/>
                  <a:moveTo>
                    <a:pt x="496" y="1122"/>
                  </a:moveTo>
                  <a:lnTo>
                    <a:pt x="453" y="1126"/>
                  </a:lnTo>
                  <a:lnTo>
                    <a:pt x="410" y="1134"/>
                  </a:lnTo>
                  <a:lnTo>
                    <a:pt x="370" y="1149"/>
                  </a:lnTo>
                  <a:lnTo>
                    <a:pt x="333" y="1168"/>
                  </a:lnTo>
                  <a:lnTo>
                    <a:pt x="298" y="1194"/>
                  </a:lnTo>
                  <a:lnTo>
                    <a:pt x="267" y="1222"/>
                  </a:lnTo>
                  <a:lnTo>
                    <a:pt x="240" y="1255"/>
                  </a:lnTo>
                  <a:lnTo>
                    <a:pt x="216" y="1291"/>
                  </a:lnTo>
                  <a:lnTo>
                    <a:pt x="197" y="1331"/>
                  </a:lnTo>
                  <a:lnTo>
                    <a:pt x="183" y="1372"/>
                  </a:lnTo>
                  <a:lnTo>
                    <a:pt x="175" y="1417"/>
                  </a:lnTo>
                  <a:lnTo>
                    <a:pt x="172" y="1463"/>
                  </a:lnTo>
                  <a:lnTo>
                    <a:pt x="175" y="1506"/>
                  </a:lnTo>
                  <a:lnTo>
                    <a:pt x="182" y="1547"/>
                  </a:lnTo>
                  <a:lnTo>
                    <a:pt x="194" y="1588"/>
                  </a:lnTo>
                  <a:lnTo>
                    <a:pt x="211" y="1625"/>
                  </a:lnTo>
                  <a:lnTo>
                    <a:pt x="232" y="1660"/>
                  </a:lnTo>
                  <a:lnTo>
                    <a:pt x="256" y="1692"/>
                  </a:lnTo>
                  <a:lnTo>
                    <a:pt x="272" y="1623"/>
                  </a:lnTo>
                  <a:lnTo>
                    <a:pt x="294" y="1556"/>
                  </a:lnTo>
                  <a:lnTo>
                    <a:pt x="322" y="1490"/>
                  </a:lnTo>
                  <a:lnTo>
                    <a:pt x="356" y="1426"/>
                  </a:lnTo>
                  <a:lnTo>
                    <a:pt x="396" y="1366"/>
                  </a:lnTo>
                  <a:lnTo>
                    <a:pt x="441" y="1306"/>
                  </a:lnTo>
                  <a:lnTo>
                    <a:pt x="491" y="1250"/>
                  </a:lnTo>
                  <a:lnTo>
                    <a:pt x="547" y="1195"/>
                  </a:lnTo>
                  <a:lnTo>
                    <a:pt x="607" y="1144"/>
                  </a:lnTo>
                  <a:lnTo>
                    <a:pt x="572" y="1132"/>
                  </a:lnTo>
                  <a:lnTo>
                    <a:pt x="535" y="1125"/>
                  </a:lnTo>
                  <a:lnTo>
                    <a:pt x="496" y="1122"/>
                  </a:lnTo>
                  <a:close/>
                  <a:moveTo>
                    <a:pt x="1708" y="963"/>
                  </a:moveTo>
                  <a:lnTo>
                    <a:pt x="1612" y="966"/>
                  </a:lnTo>
                  <a:lnTo>
                    <a:pt x="1517" y="973"/>
                  </a:lnTo>
                  <a:lnTo>
                    <a:pt x="1424" y="984"/>
                  </a:lnTo>
                  <a:lnTo>
                    <a:pt x="1335" y="1000"/>
                  </a:lnTo>
                  <a:lnTo>
                    <a:pt x="1247" y="1019"/>
                  </a:lnTo>
                  <a:lnTo>
                    <a:pt x="1163" y="1044"/>
                  </a:lnTo>
                  <a:lnTo>
                    <a:pt x="1082" y="1070"/>
                  </a:lnTo>
                  <a:lnTo>
                    <a:pt x="1004" y="1102"/>
                  </a:lnTo>
                  <a:lnTo>
                    <a:pt x="930" y="1136"/>
                  </a:lnTo>
                  <a:lnTo>
                    <a:pt x="860" y="1175"/>
                  </a:lnTo>
                  <a:lnTo>
                    <a:pt x="794" y="1215"/>
                  </a:lnTo>
                  <a:lnTo>
                    <a:pt x="733" y="1259"/>
                  </a:lnTo>
                  <a:lnTo>
                    <a:pt x="676" y="1306"/>
                  </a:lnTo>
                  <a:lnTo>
                    <a:pt x="624" y="1355"/>
                  </a:lnTo>
                  <a:lnTo>
                    <a:pt x="577" y="1407"/>
                  </a:lnTo>
                  <a:lnTo>
                    <a:pt x="536" y="1460"/>
                  </a:lnTo>
                  <a:lnTo>
                    <a:pt x="500" y="1517"/>
                  </a:lnTo>
                  <a:lnTo>
                    <a:pt x="470" y="1575"/>
                  </a:lnTo>
                  <a:lnTo>
                    <a:pt x="447" y="1635"/>
                  </a:lnTo>
                  <a:lnTo>
                    <a:pt x="428" y="1696"/>
                  </a:lnTo>
                  <a:lnTo>
                    <a:pt x="419" y="1759"/>
                  </a:lnTo>
                  <a:lnTo>
                    <a:pt x="415" y="1823"/>
                  </a:lnTo>
                  <a:lnTo>
                    <a:pt x="419" y="1886"/>
                  </a:lnTo>
                  <a:lnTo>
                    <a:pt x="428" y="1949"/>
                  </a:lnTo>
                  <a:lnTo>
                    <a:pt x="447" y="2011"/>
                  </a:lnTo>
                  <a:lnTo>
                    <a:pt x="470" y="2070"/>
                  </a:lnTo>
                  <a:lnTo>
                    <a:pt x="500" y="2128"/>
                  </a:lnTo>
                  <a:lnTo>
                    <a:pt x="536" y="2184"/>
                  </a:lnTo>
                  <a:lnTo>
                    <a:pt x="577" y="2238"/>
                  </a:lnTo>
                  <a:lnTo>
                    <a:pt x="624" y="2290"/>
                  </a:lnTo>
                  <a:lnTo>
                    <a:pt x="676" y="2339"/>
                  </a:lnTo>
                  <a:lnTo>
                    <a:pt x="733" y="2386"/>
                  </a:lnTo>
                  <a:lnTo>
                    <a:pt x="794" y="2429"/>
                  </a:lnTo>
                  <a:lnTo>
                    <a:pt x="860" y="2471"/>
                  </a:lnTo>
                  <a:lnTo>
                    <a:pt x="930" y="2508"/>
                  </a:lnTo>
                  <a:lnTo>
                    <a:pt x="1004" y="2543"/>
                  </a:lnTo>
                  <a:lnTo>
                    <a:pt x="1082" y="2574"/>
                  </a:lnTo>
                  <a:lnTo>
                    <a:pt x="1163" y="2601"/>
                  </a:lnTo>
                  <a:lnTo>
                    <a:pt x="1247" y="2625"/>
                  </a:lnTo>
                  <a:lnTo>
                    <a:pt x="1335" y="2645"/>
                  </a:lnTo>
                  <a:lnTo>
                    <a:pt x="1424" y="2661"/>
                  </a:lnTo>
                  <a:lnTo>
                    <a:pt x="1517" y="2671"/>
                  </a:lnTo>
                  <a:lnTo>
                    <a:pt x="1612" y="2679"/>
                  </a:lnTo>
                  <a:lnTo>
                    <a:pt x="1708" y="2681"/>
                  </a:lnTo>
                  <a:lnTo>
                    <a:pt x="1804" y="2679"/>
                  </a:lnTo>
                  <a:lnTo>
                    <a:pt x="1898" y="2671"/>
                  </a:lnTo>
                  <a:lnTo>
                    <a:pt x="1991" y="2661"/>
                  </a:lnTo>
                  <a:lnTo>
                    <a:pt x="2081" y="2645"/>
                  </a:lnTo>
                  <a:lnTo>
                    <a:pt x="2168" y="2625"/>
                  </a:lnTo>
                  <a:lnTo>
                    <a:pt x="2253" y="2601"/>
                  </a:lnTo>
                  <a:lnTo>
                    <a:pt x="2333" y="2574"/>
                  </a:lnTo>
                  <a:lnTo>
                    <a:pt x="2412" y="2543"/>
                  </a:lnTo>
                  <a:lnTo>
                    <a:pt x="2486" y="2508"/>
                  </a:lnTo>
                  <a:lnTo>
                    <a:pt x="2556" y="2471"/>
                  </a:lnTo>
                  <a:lnTo>
                    <a:pt x="2622" y="2429"/>
                  </a:lnTo>
                  <a:lnTo>
                    <a:pt x="2683" y="2386"/>
                  </a:lnTo>
                  <a:lnTo>
                    <a:pt x="2741" y="2339"/>
                  </a:lnTo>
                  <a:lnTo>
                    <a:pt x="2793" y="2290"/>
                  </a:lnTo>
                  <a:lnTo>
                    <a:pt x="2839" y="2238"/>
                  </a:lnTo>
                  <a:lnTo>
                    <a:pt x="2881" y="2184"/>
                  </a:lnTo>
                  <a:lnTo>
                    <a:pt x="2917" y="2128"/>
                  </a:lnTo>
                  <a:lnTo>
                    <a:pt x="2946" y="2070"/>
                  </a:lnTo>
                  <a:lnTo>
                    <a:pt x="2970" y="2011"/>
                  </a:lnTo>
                  <a:lnTo>
                    <a:pt x="2987" y="1949"/>
                  </a:lnTo>
                  <a:lnTo>
                    <a:pt x="2997" y="1886"/>
                  </a:lnTo>
                  <a:lnTo>
                    <a:pt x="3000" y="1823"/>
                  </a:lnTo>
                  <a:lnTo>
                    <a:pt x="2997" y="1759"/>
                  </a:lnTo>
                  <a:lnTo>
                    <a:pt x="2987" y="1696"/>
                  </a:lnTo>
                  <a:lnTo>
                    <a:pt x="2970" y="1635"/>
                  </a:lnTo>
                  <a:lnTo>
                    <a:pt x="2946" y="1575"/>
                  </a:lnTo>
                  <a:lnTo>
                    <a:pt x="2917" y="1517"/>
                  </a:lnTo>
                  <a:lnTo>
                    <a:pt x="2881" y="1460"/>
                  </a:lnTo>
                  <a:lnTo>
                    <a:pt x="2839" y="1407"/>
                  </a:lnTo>
                  <a:lnTo>
                    <a:pt x="2793" y="1355"/>
                  </a:lnTo>
                  <a:lnTo>
                    <a:pt x="2741" y="1306"/>
                  </a:lnTo>
                  <a:lnTo>
                    <a:pt x="2683" y="1259"/>
                  </a:lnTo>
                  <a:lnTo>
                    <a:pt x="2622" y="1215"/>
                  </a:lnTo>
                  <a:lnTo>
                    <a:pt x="2556" y="1175"/>
                  </a:lnTo>
                  <a:lnTo>
                    <a:pt x="2486" y="1136"/>
                  </a:lnTo>
                  <a:lnTo>
                    <a:pt x="2412" y="1102"/>
                  </a:lnTo>
                  <a:lnTo>
                    <a:pt x="2333" y="1070"/>
                  </a:lnTo>
                  <a:lnTo>
                    <a:pt x="2253" y="1044"/>
                  </a:lnTo>
                  <a:lnTo>
                    <a:pt x="2168" y="1019"/>
                  </a:lnTo>
                  <a:lnTo>
                    <a:pt x="2081" y="1000"/>
                  </a:lnTo>
                  <a:lnTo>
                    <a:pt x="1991" y="984"/>
                  </a:lnTo>
                  <a:lnTo>
                    <a:pt x="1898" y="973"/>
                  </a:lnTo>
                  <a:lnTo>
                    <a:pt x="1804" y="966"/>
                  </a:lnTo>
                  <a:lnTo>
                    <a:pt x="1708" y="963"/>
                  </a:lnTo>
                  <a:close/>
                  <a:moveTo>
                    <a:pt x="2742" y="172"/>
                  </a:moveTo>
                  <a:lnTo>
                    <a:pt x="2707" y="175"/>
                  </a:lnTo>
                  <a:lnTo>
                    <a:pt x="2673" y="183"/>
                  </a:lnTo>
                  <a:lnTo>
                    <a:pt x="2642" y="196"/>
                  </a:lnTo>
                  <a:lnTo>
                    <a:pt x="2614" y="213"/>
                  </a:lnTo>
                  <a:lnTo>
                    <a:pt x="2589" y="235"/>
                  </a:lnTo>
                  <a:lnTo>
                    <a:pt x="2568" y="260"/>
                  </a:lnTo>
                  <a:lnTo>
                    <a:pt x="2550" y="289"/>
                  </a:lnTo>
                  <a:lnTo>
                    <a:pt x="2537" y="319"/>
                  </a:lnTo>
                  <a:lnTo>
                    <a:pt x="2528" y="352"/>
                  </a:lnTo>
                  <a:lnTo>
                    <a:pt x="2526" y="387"/>
                  </a:lnTo>
                  <a:lnTo>
                    <a:pt x="2528" y="421"/>
                  </a:lnTo>
                  <a:lnTo>
                    <a:pt x="2537" y="455"/>
                  </a:lnTo>
                  <a:lnTo>
                    <a:pt x="2550" y="486"/>
                  </a:lnTo>
                  <a:lnTo>
                    <a:pt x="2568" y="514"/>
                  </a:lnTo>
                  <a:lnTo>
                    <a:pt x="2589" y="539"/>
                  </a:lnTo>
                  <a:lnTo>
                    <a:pt x="2614" y="560"/>
                  </a:lnTo>
                  <a:lnTo>
                    <a:pt x="2642" y="579"/>
                  </a:lnTo>
                  <a:lnTo>
                    <a:pt x="2673" y="591"/>
                  </a:lnTo>
                  <a:lnTo>
                    <a:pt x="2707" y="600"/>
                  </a:lnTo>
                  <a:lnTo>
                    <a:pt x="2742" y="602"/>
                  </a:lnTo>
                  <a:lnTo>
                    <a:pt x="2776" y="600"/>
                  </a:lnTo>
                  <a:lnTo>
                    <a:pt x="2808" y="591"/>
                  </a:lnTo>
                  <a:lnTo>
                    <a:pt x="2839" y="579"/>
                  </a:lnTo>
                  <a:lnTo>
                    <a:pt x="2868" y="560"/>
                  </a:lnTo>
                  <a:lnTo>
                    <a:pt x="2892" y="539"/>
                  </a:lnTo>
                  <a:lnTo>
                    <a:pt x="2915" y="514"/>
                  </a:lnTo>
                  <a:lnTo>
                    <a:pt x="2932" y="486"/>
                  </a:lnTo>
                  <a:lnTo>
                    <a:pt x="2944" y="455"/>
                  </a:lnTo>
                  <a:lnTo>
                    <a:pt x="2953" y="421"/>
                  </a:lnTo>
                  <a:lnTo>
                    <a:pt x="2956" y="387"/>
                  </a:lnTo>
                  <a:lnTo>
                    <a:pt x="2953" y="352"/>
                  </a:lnTo>
                  <a:lnTo>
                    <a:pt x="2945" y="319"/>
                  </a:lnTo>
                  <a:lnTo>
                    <a:pt x="2932" y="289"/>
                  </a:lnTo>
                  <a:lnTo>
                    <a:pt x="2915" y="260"/>
                  </a:lnTo>
                  <a:lnTo>
                    <a:pt x="2893" y="235"/>
                  </a:lnTo>
                  <a:lnTo>
                    <a:pt x="2868" y="213"/>
                  </a:lnTo>
                  <a:lnTo>
                    <a:pt x="2839" y="196"/>
                  </a:lnTo>
                  <a:lnTo>
                    <a:pt x="2808" y="183"/>
                  </a:lnTo>
                  <a:lnTo>
                    <a:pt x="2776" y="175"/>
                  </a:lnTo>
                  <a:lnTo>
                    <a:pt x="2742" y="172"/>
                  </a:lnTo>
                  <a:close/>
                  <a:moveTo>
                    <a:pt x="2742" y="0"/>
                  </a:moveTo>
                  <a:lnTo>
                    <a:pt x="2742" y="0"/>
                  </a:lnTo>
                  <a:lnTo>
                    <a:pt x="2789" y="2"/>
                  </a:lnTo>
                  <a:lnTo>
                    <a:pt x="2836" y="11"/>
                  </a:lnTo>
                  <a:lnTo>
                    <a:pt x="2881" y="25"/>
                  </a:lnTo>
                  <a:lnTo>
                    <a:pt x="2923" y="44"/>
                  </a:lnTo>
                  <a:lnTo>
                    <a:pt x="2962" y="69"/>
                  </a:lnTo>
                  <a:lnTo>
                    <a:pt x="2998" y="97"/>
                  </a:lnTo>
                  <a:lnTo>
                    <a:pt x="3030" y="129"/>
                  </a:lnTo>
                  <a:lnTo>
                    <a:pt x="3059" y="165"/>
                  </a:lnTo>
                  <a:lnTo>
                    <a:pt x="3083" y="205"/>
                  </a:lnTo>
                  <a:lnTo>
                    <a:pt x="3102" y="247"/>
                  </a:lnTo>
                  <a:lnTo>
                    <a:pt x="3116" y="292"/>
                  </a:lnTo>
                  <a:lnTo>
                    <a:pt x="3126" y="338"/>
                  </a:lnTo>
                  <a:lnTo>
                    <a:pt x="3128" y="387"/>
                  </a:lnTo>
                  <a:lnTo>
                    <a:pt x="3126" y="435"/>
                  </a:lnTo>
                  <a:lnTo>
                    <a:pt x="3116" y="482"/>
                  </a:lnTo>
                  <a:lnTo>
                    <a:pt x="3102" y="526"/>
                  </a:lnTo>
                  <a:lnTo>
                    <a:pt x="3083" y="569"/>
                  </a:lnTo>
                  <a:lnTo>
                    <a:pt x="3059" y="608"/>
                  </a:lnTo>
                  <a:lnTo>
                    <a:pt x="3030" y="644"/>
                  </a:lnTo>
                  <a:lnTo>
                    <a:pt x="2998" y="677"/>
                  </a:lnTo>
                  <a:lnTo>
                    <a:pt x="2962" y="705"/>
                  </a:lnTo>
                  <a:lnTo>
                    <a:pt x="2923" y="729"/>
                  </a:lnTo>
                  <a:lnTo>
                    <a:pt x="2881" y="749"/>
                  </a:lnTo>
                  <a:lnTo>
                    <a:pt x="2836" y="763"/>
                  </a:lnTo>
                  <a:lnTo>
                    <a:pt x="2789" y="772"/>
                  </a:lnTo>
                  <a:lnTo>
                    <a:pt x="2742" y="775"/>
                  </a:lnTo>
                  <a:lnTo>
                    <a:pt x="2693" y="772"/>
                  </a:lnTo>
                  <a:lnTo>
                    <a:pt x="2646" y="763"/>
                  </a:lnTo>
                  <a:lnTo>
                    <a:pt x="2602" y="749"/>
                  </a:lnTo>
                  <a:lnTo>
                    <a:pt x="2559" y="729"/>
                  </a:lnTo>
                  <a:lnTo>
                    <a:pt x="2520" y="705"/>
                  </a:lnTo>
                  <a:lnTo>
                    <a:pt x="2484" y="677"/>
                  </a:lnTo>
                  <a:lnTo>
                    <a:pt x="2452" y="644"/>
                  </a:lnTo>
                  <a:lnTo>
                    <a:pt x="2423" y="608"/>
                  </a:lnTo>
                  <a:lnTo>
                    <a:pt x="2399" y="569"/>
                  </a:lnTo>
                  <a:lnTo>
                    <a:pt x="2380" y="526"/>
                  </a:lnTo>
                  <a:lnTo>
                    <a:pt x="2365" y="482"/>
                  </a:lnTo>
                  <a:lnTo>
                    <a:pt x="2357" y="435"/>
                  </a:lnTo>
                  <a:lnTo>
                    <a:pt x="2353" y="387"/>
                  </a:lnTo>
                  <a:lnTo>
                    <a:pt x="2356" y="367"/>
                  </a:lnTo>
                  <a:lnTo>
                    <a:pt x="2358" y="349"/>
                  </a:lnTo>
                  <a:lnTo>
                    <a:pt x="1971" y="256"/>
                  </a:lnTo>
                  <a:lnTo>
                    <a:pt x="1783" y="793"/>
                  </a:lnTo>
                  <a:lnTo>
                    <a:pt x="1890" y="799"/>
                  </a:lnTo>
                  <a:lnTo>
                    <a:pt x="1995" y="812"/>
                  </a:lnTo>
                  <a:lnTo>
                    <a:pt x="2097" y="828"/>
                  </a:lnTo>
                  <a:lnTo>
                    <a:pt x="2197" y="850"/>
                  </a:lnTo>
                  <a:lnTo>
                    <a:pt x="2293" y="877"/>
                  </a:lnTo>
                  <a:lnTo>
                    <a:pt x="2385" y="908"/>
                  </a:lnTo>
                  <a:lnTo>
                    <a:pt x="2474" y="944"/>
                  </a:lnTo>
                  <a:lnTo>
                    <a:pt x="2559" y="983"/>
                  </a:lnTo>
                  <a:lnTo>
                    <a:pt x="2640" y="1027"/>
                  </a:lnTo>
                  <a:lnTo>
                    <a:pt x="2679" y="1005"/>
                  </a:lnTo>
                  <a:lnTo>
                    <a:pt x="2720" y="985"/>
                  </a:lnTo>
                  <a:lnTo>
                    <a:pt x="2764" y="969"/>
                  </a:lnTo>
                  <a:lnTo>
                    <a:pt x="2808" y="959"/>
                  </a:lnTo>
                  <a:lnTo>
                    <a:pt x="2854" y="951"/>
                  </a:lnTo>
                  <a:lnTo>
                    <a:pt x="2902" y="949"/>
                  </a:lnTo>
                  <a:lnTo>
                    <a:pt x="2956" y="952"/>
                  </a:lnTo>
                  <a:lnTo>
                    <a:pt x="3008" y="961"/>
                  </a:lnTo>
                  <a:lnTo>
                    <a:pt x="3058" y="976"/>
                  </a:lnTo>
                  <a:lnTo>
                    <a:pt x="3107" y="995"/>
                  </a:lnTo>
                  <a:lnTo>
                    <a:pt x="3152" y="1019"/>
                  </a:lnTo>
                  <a:lnTo>
                    <a:pt x="3195" y="1049"/>
                  </a:lnTo>
                  <a:lnTo>
                    <a:pt x="3234" y="1082"/>
                  </a:lnTo>
                  <a:lnTo>
                    <a:pt x="3270" y="1119"/>
                  </a:lnTo>
                  <a:lnTo>
                    <a:pt x="3302" y="1160"/>
                  </a:lnTo>
                  <a:lnTo>
                    <a:pt x="3330" y="1204"/>
                  </a:lnTo>
                  <a:lnTo>
                    <a:pt x="3354" y="1251"/>
                  </a:lnTo>
                  <a:lnTo>
                    <a:pt x="3373" y="1301"/>
                  </a:lnTo>
                  <a:lnTo>
                    <a:pt x="3387" y="1353"/>
                  </a:lnTo>
                  <a:lnTo>
                    <a:pt x="3395" y="1407"/>
                  </a:lnTo>
                  <a:lnTo>
                    <a:pt x="3398" y="1463"/>
                  </a:lnTo>
                  <a:lnTo>
                    <a:pt x="3395" y="1523"/>
                  </a:lnTo>
                  <a:lnTo>
                    <a:pt x="3384" y="1580"/>
                  </a:lnTo>
                  <a:lnTo>
                    <a:pt x="3370" y="1636"/>
                  </a:lnTo>
                  <a:lnTo>
                    <a:pt x="3347" y="1688"/>
                  </a:lnTo>
                  <a:lnTo>
                    <a:pt x="3321" y="1738"/>
                  </a:lnTo>
                  <a:lnTo>
                    <a:pt x="3289" y="1783"/>
                  </a:lnTo>
                  <a:lnTo>
                    <a:pt x="3253" y="1825"/>
                  </a:lnTo>
                  <a:lnTo>
                    <a:pt x="3213" y="1863"/>
                  </a:lnTo>
                  <a:lnTo>
                    <a:pt x="3168" y="1895"/>
                  </a:lnTo>
                  <a:lnTo>
                    <a:pt x="3157" y="1964"/>
                  </a:lnTo>
                  <a:lnTo>
                    <a:pt x="3142" y="2032"/>
                  </a:lnTo>
                  <a:lnTo>
                    <a:pt x="3118" y="2098"/>
                  </a:lnTo>
                  <a:lnTo>
                    <a:pt x="3090" y="2162"/>
                  </a:lnTo>
                  <a:lnTo>
                    <a:pt x="3056" y="2225"/>
                  </a:lnTo>
                  <a:lnTo>
                    <a:pt x="3015" y="2286"/>
                  </a:lnTo>
                  <a:lnTo>
                    <a:pt x="2971" y="2344"/>
                  </a:lnTo>
                  <a:lnTo>
                    <a:pt x="2920" y="2399"/>
                  </a:lnTo>
                  <a:lnTo>
                    <a:pt x="2866" y="2454"/>
                  </a:lnTo>
                  <a:lnTo>
                    <a:pt x="2805" y="2505"/>
                  </a:lnTo>
                  <a:lnTo>
                    <a:pt x="2742" y="2552"/>
                  </a:lnTo>
                  <a:lnTo>
                    <a:pt x="2673" y="2597"/>
                  </a:lnTo>
                  <a:lnTo>
                    <a:pt x="2601" y="2639"/>
                  </a:lnTo>
                  <a:lnTo>
                    <a:pt x="2525" y="2678"/>
                  </a:lnTo>
                  <a:lnTo>
                    <a:pt x="2446" y="2713"/>
                  </a:lnTo>
                  <a:lnTo>
                    <a:pt x="2363" y="2745"/>
                  </a:lnTo>
                  <a:lnTo>
                    <a:pt x="2277" y="2773"/>
                  </a:lnTo>
                  <a:lnTo>
                    <a:pt x="2188" y="2797"/>
                  </a:lnTo>
                  <a:lnTo>
                    <a:pt x="2097" y="2817"/>
                  </a:lnTo>
                  <a:lnTo>
                    <a:pt x="2002" y="2833"/>
                  </a:lnTo>
                  <a:lnTo>
                    <a:pt x="1906" y="2845"/>
                  </a:lnTo>
                  <a:lnTo>
                    <a:pt x="1808" y="2852"/>
                  </a:lnTo>
                  <a:lnTo>
                    <a:pt x="1708" y="2854"/>
                  </a:lnTo>
                  <a:lnTo>
                    <a:pt x="1605" y="2851"/>
                  </a:lnTo>
                  <a:lnTo>
                    <a:pt x="1502" y="2843"/>
                  </a:lnTo>
                  <a:lnTo>
                    <a:pt x="1402" y="2832"/>
                  </a:lnTo>
                  <a:lnTo>
                    <a:pt x="1306" y="2815"/>
                  </a:lnTo>
                  <a:lnTo>
                    <a:pt x="1211" y="2792"/>
                  </a:lnTo>
                  <a:lnTo>
                    <a:pt x="1119" y="2767"/>
                  </a:lnTo>
                  <a:lnTo>
                    <a:pt x="1031" y="2737"/>
                  </a:lnTo>
                  <a:lnTo>
                    <a:pt x="946" y="2703"/>
                  </a:lnTo>
                  <a:lnTo>
                    <a:pt x="864" y="2665"/>
                  </a:lnTo>
                  <a:lnTo>
                    <a:pt x="787" y="2624"/>
                  </a:lnTo>
                  <a:lnTo>
                    <a:pt x="714" y="2579"/>
                  </a:lnTo>
                  <a:lnTo>
                    <a:pt x="644" y="2530"/>
                  </a:lnTo>
                  <a:lnTo>
                    <a:pt x="580" y="2479"/>
                  </a:lnTo>
                  <a:lnTo>
                    <a:pt x="521" y="2425"/>
                  </a:lnTo>
                  <a:lnTo>
                    <a:pt x="466" y="2368"/>
                  </a:lnTo>
                  <a:lnTo>
                    <a:pt x="417" y="2308"/>
                  </a:lnTo>
                  <a:lnTo>
                    <a:pt x="373" y="2246"/>
                  </a:lnTo>
                  <a:lnTo>
                    <a:pt x="336" y="2182"/>
                  </a:lnTo>
                  <a:lnTo>
                    <a:pt x="304" y="2116"/>
                  </a:lnTo>
                  <a:lnTo>
                    <a:pt x="279" y="2048"/>
                  </a:lnTo>
                  <a:lnTo>
                    <a:pt x="261" y="1978"/>
                  </a:lnTo>
                  <a:lnTo>
                    <a:pt x="249" y="1905"/>
                  </a:lnTo>
                  <a:lnTo>
                    <a:pt x="206" y="1877"/>
                  </a:lnTo>
                  <a:lnTo>
                    <a:pt x="165" y="1844"/>
                  </a:lnTo>
                  <a:lnTo>
                    <a:pt x="129" y="1807"/>
                  </a:lnTo>
                  <a:lnTo>
                    <a:pt x="98" y="1766"/>
                  </a:lnTo>
                  <a:lnTo>
                    <a:pt x="69" y="1722"/>
                  </a:lnTo>
                  <a:lnTo>
                    <a:pt x="45" y="1675"/>
                  </a:lnTo>
                  <a:lnTo>
                    <a:pt x="25" y="1625"/>
                  </a:lnTo>
                  <a:lnTo>
                    <a:pt x="12" y="1573"/>
                  </a:lnTo>
                  <a:lnTo>
                    <a:pt x="3" y="1519"/>
                  </a:lnTo>
                  <a:lnTo>
                    <a:pt x="0" y="1462"/>
                  </a:lnTo>
                  <a:lnTo>
                    <a:pt x="3" y="1407"/>
                  </a:lnTo>
                  <a:lnTo>
                    <a:pt x="12" y="1353"/>
                  </a:lnTo>
                  <a:lnTo>
                    <a:pt x="25" y="1301"/>
                  </a:lnTo>
                  <a:lnTo>
                    <a:pt x="45" y="1251"/>
                  </a:lnTo>
                  <a:lnTo>
                    <a:pt x="68" y="1204"/>
                  </a:lnTo>
                  <a:lnTo>
                    <a:pt x="95" y="1160"/>
                  </a:lnTo>
                  <a:lnTo>
                    <a:pt x="128" y="1119"/>
                  </a:lnTo>
                  <a:lnTo>
                    <a:pt x="164" y="1082"/>
                  </a:lnTo>
                  <a:lnTo>
                    <a:pt x="204" y="1048"/>
                  </a:lnTo>
                  <a:lnTo>
                    <a:pt x="246" y="1019"/>
                  </a:lnTo>
                  <a:lnTo>
                    <a:pt x="292" y="995"/>
                  </a:lnTo>
                  <a:lnTo>
                    <a:pt x="339" y="976"/>
                  </a:lnTo>
                  <a:lnTo>
                    <a:pt x="390" y="961"/>
                  </a:lnTo>
                  <a:lnTo>
                    <a:pt x="442" y="952"/>
                  </a:lnTo>
                  <a:lnTo>
                    <a:pt x="496" y="949"/>
                  </a:lnTo>
                  <a:lnTo>
                    <a:pt x="545" y="951"/>
                  </a:lnTo>
                  <a:lnTo>
                    <a:pt x="593" y="959"/>
                  </a:lnTo>
                  <a:lnTo>
                    <a:pt x="640" y="972"/>
                  </a:lnTo>
                  <a:lnTo>
                    <a:pt x="683" y="988"/>
                  </a:lnTo>
                  <a:lnTo>
                    <a:pt x="725" y="1008"/>
                  </a:lnTo>
                  <a:lnTo>
                    <a:pt x="766" y="1032"/>
                  </a:lnTo>
                  <a:lnTo>
                    <a:pt x="759" y="1037"/>
                  </a:lnTo>
                  <a:lnTo>
                    <a:pt x="753" y="1042"/>
                  </a:lnTo>
                  <a:lnTo>
                    <a:pt x="832" y="997"/>
                  </a:lnTo>
                  <a:lnTo>
                    <a:pt x="915" y="956"/>
                  </a:lnTo>
                  <a:lnTo>
                    <a:pt x="1003" y="920"/>
                  </a:lnTo>
                  <a:lnTo>
                    <a:pt x="1096" y="887"/>
                  </a:lnTo>
                  <a:lnTo>
                    <a:pt x="1190" y="858"/>
                  </a:lnTo>
                  <a:lnTo>
                    <a:pt x="1289" y="835"/>
                  </a:lnTo>
                  <a:lnTo>
                    <a:pt x="1390" y="816"/>
                  </a:lnTo>
                  <a:lnTo>
                    <a:pt x="1494" y="803"/>
                  </a:lnTo>
                  <a:lnTo>
                    <a:pt x="1600" y="794"/>
                  </a:lnTo>
                  <a:lnTo>
                    <a:pt x="1859" y="52"/>
                  </a:lnTo>
                  <a:lnTo>
                    <a:pt x="2413" y="184"/>
                  </a:lnTo>
                  <a:lnTo>
                    <a:pt x="2437" y="148"/>
                  </a:lnTo>
                  <a:lnTo>
                    <a:pt x="2466" y="116"/>
                  </a:lnTo>
                  <a:lnTo>
                    <a:pt x="2498" y="87"/>
                  </a:lnTo>
                  <a:lnTo>
                    <a:pt x="2532" y="61"/>
                  </a:lnTo>
                  <a:lnTo>
                    <a:pt x="2570" y="40"/>
                  </a:lnTo>
                  <a:lnTo>
                    <a:pt x="2609" y="23"/>
                  </a:lnTo>
                  <a:lnTo>
                    <a:pt x="2652" y="10"/>
                  </a:lnTo>
                  <a:lnTo>
                    <a:pt x="2695" y="2"/>
                  </a:lnTo>
                  <a:lnTo>
                    <a:pt x="27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4" name="Google Shape;11234;p24"/>
            <p:cNvSpPr/>
            <p:nvPr/>
          </p:nvSpPr>
          <p:spPr>
            <a:xfrm>
              <a:off x="2461" y="725"/>
              <a:ext cx="67" cy="65"/>
            </a:xfrm>
            <a:custGeom>
              <a:rect b="b" l="l" r="r" t="t"/>
              <a:pathLst>
                <a:path extrusionOk="0" h="459" w="459">
                  <a:moveTo>
                    <a:pt x="229" y="0"/>
                  </a:moveTo>
                  <a:lnTo>
                    <a:pt x="267" y="3"/>
                  </a:lnTo>
                  <a:lnTo>
                    <a:pt x="302" y="12"/>
                  </a:lnTo>
                  <a:lnTo>
                    <a:pt x="334" y="25"/>
                  </a:lnTo>
                  <a:lnTo>
                    <a:pt x="365" y="44"/>
                  </a:lnTo>
                  <a:lnTo>
                    <a:pt x="392" y="68"/>
                  </a:lnTo>
                  <a:lnTo>
                    <a:pt x="415" y="94"/>
                  </a:lnTo>
                  <a:lnTo>
                    <a:pt x="433" y="124"/>
                  </a:lnTo>
                  <a:lnTo>
                    <a:pt x="447" y="157"/>
                  </a:lnTo>
                  <a:lnTo>
                    <a:pt x="455" y="192"/>
                  </a:lnTo>
                  <a:lnTo>
                    <a:pt x="459" y="229"/>
                  </a:lnTo>
                  <a:lnTo>
                    <a:pt x="455" y="266"/>
                  </a:lnTo>
                  <a:lnTo>
                    <a:pt x="447" y="303"/>
                  </a:lnTo>
                  <a:lnTo>
                    <a:pt x="433" y="334"/>
                  </a:lnTo>
                  <a:lnTo>
                    <a:pt x="415" y="365"/>
                  </a:lnTo>
                  <a:lnTo>
                    <a:pt x="392" y="392"/>
                  </a:lnTo>
                  <a:lnTo>
                    <a:pt x="365" y="414"/>
                  </a:lnTo>
                  <a:lnTo>
                    <a:pt x="334" y="433"/>
                  </a:lnTo>
                  <a:lnTo>
                    <a:pt x="302" y="447"/>
                  </a:lnTo>
                  <a:lnTo>
                    <a:pt x="267" y="456"/>
                  </a:lnTo>
                  <a:lnTo>
                    <a:pt x="229" y="459"/>
                  </a:lnTo>
                  <a:lnTo>
                    <a:pt x="192" y="456"/>
                  </a:lnTo>
                  <a:lnTo>
                    <a:pt x="157" y="447"/>
                  </a:lnTo>
                  <a:lnTo>
                    <a:pt x="124" y="433"/>
                  </a:lnTo>
                  <a:lnTo>
                    <a:pt x="95" y="414"/>
                  </a:lnTo>
                  <a:lnTo>
                    <a:pt x="68" y="392"/>
                  </a:lnTo>
                  <a:lnTo>
                    <a:pt x="45" y="365"/>
                  </a:lnTo>
                  <a:lnTo>
                    <a:pt x="27" y="334"/>
                  </a:lnTo>
                  <a:lnTo>
                    <a:pt x="12" y="303"/>
                  </a:lnTo>
                  <a:lnTo>
                    <a:pt x="4" y="266"/>
                  </a:lnTo>
                  <a:lnTo>
                    <a:pt x="0" y="229"/>
                  </a:lnTo>
                  <a:lnTo>
                    <a:pt x="4" y="192"/>
                  </a:lnTo>
                  <a:lnTo>
                    <a:pt x="12" y="157"/>
                  </a:lnTo>
                  <a:lnTo>
                    <a:pt x="27" y="124"/>
                  </a:lnTo>
                  <a:lnTo>
                    <a:pt x="45" y="94"/>
                  </a:lnTo>
                  <a:lnTo>
                    <a:pt x="68" y="68"/>
                  </a:lnTo>
                  <a:lnTo>
                    <a:pt x="95" y="44"/>
                  </a:lnTo>
                  <a:lnTo>
                    <a:pt x="124" y="25"/>
                  </a:lnTo>
                  <a:lnTo>
                    <a:pt x="157" y="12"/>
                  </a:lnTo>
                  <a:lnTo>
                    <a:pt x="192" y="3"/>
                  </a:lnTo>
                  <a:lnTo>
                    <a:pt x="2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5" name="Google Shape;11235;p24"/>
            <p:cNvSpPr/>
            <p:nvPr/>
          </p:nvSpPr>
          <p:spPr>
            <a:xfrm>
              <a:off x="2341" y="828"/>
              <a:ext cx="166" cy="48"/>
            </a:xfrm>
            <a:custGeom>
              <a:rect b="b" l="l" r="r" t="t"/>
              <a:pathLst>
                <a:path extrusionOk="0" h="332" w="1167">
                  <a:moveTo>
                    <a:pt x="86" y="0"/>
                  </a:moveTo>
                  <a:lnTo>
                    <a:pt x="105" y="3"/>
                  </a:lnTo>
                  <a:lnTo>
                    <a:pt x="123" y="9"/>
                  </a:lnTo>
                  <a:lnTo>
                    <a:pt x="140" y="20"/>
                  </a:lnTo>
                  <a:lnTo>
                    <a:pt x="145" y="23"/>
                  </a:lnTo>
                  <a:lnTo>
                    <a:pt x="153" y="29"/>
                  </a:lnTo>
                  <a:lnTo>
                    <a:pt x="166" y="38"/>
                  </a:lnTo>
                  <a:lnTo>
                    <a:pt x="182" y="48"/>
                  </a:lnTo>
                  <a:lnTo>
                    <a:pt x="202" y="60"/>
                  </a:lnTo>
                  <a:lnTo>
                    <a:pt x="225" y="73"/>
                  </a:lnTo>
                  <a:lnTo>
                    <a:pt x="252" y="86"/>
                  </a:lnTo>
                  <a:lnTo>
                    <a:pt x="282" y="100"/>
                  </a:lnTo>
                  <a:lnTo>
                    <a:pt x="315" y="113"/>
                  </a:lnTo>
                  <a:lnTo>
                    <a:pt x="352" y="126"/>
                  </a:lnTo>
                  <a:lnTo>
                    <a:pt x="391" y="137"/>
                  </a:lnTo>
                  <a:lnTo>
                    <a:pt x="433" y="147"/>
                  </a:lnTo>
                  <a:lnTo>
                    <a:pt x="478" y="154"/>
                  </a:lnTo>
                  <a:lnTo>
                    <a:pt x="524" y="160"/>
                  </a:lnTo>
                  <a:lnTo>
                    <a:pt x="574" y="162"/>
                  </a:lnTo>
                  <a:lnTo>
                    <a:pt x="625" y="160"/>
                  </a:lnTo>
                  <a:lnTo>
                    <a:pt x="678" y="154"/>
                  </a:lnTo>
                  <a:lnTo>
                    <a:pt x="733" y="145"/>
                  </a:lnTo>
                  <a:lnTo>
                    <a:pt x="790" y="130"/>
                  </a:lnTo>
                  <a:lnTo>
                    <a:pt x="850" y="110"/>
                  </a:lnTo>
                  <a:lnTo>
                    <a:pt x="909" y="84"/>
                  </a:lnTo>
                  <a:lnTo>
                    <a:pt x="971" y="52"/>
                  </a:lnTo>
                  <a:lnTo>
                    <a:pt x="1033" y="14"/>
                  </a:lnTo>
                  <a:lnTo>
                    <a:pt x="1051" y="6"/>
                  </a:lnTo>
                  <a:lnTo>
                    <a:pt x="1070" y="0"/>
                  </a:lnTo>
                  <a:lnTo>
                    <a:pt x="1090" y="0"/>
                  </a:lnTo>
                  <a:lnTo>
                    <a:pt x="1108" y="5"/>
                  </a:lnTo>
                  <a:lnTo>
                    <a:pt x="1125" y="12"/>
                  </a:lnTo>
                  <a:lnTo>
                    <a:pt x="1140" y="24"/>
                  </a:lnTo>
                  <a:lnTo>
                    <a:pt x="1153" y="39"/>
                  </a:lnTo>
                  <a:lnTo>
                    <a:pt x="1162" y="57"/>
                  </a:lnTo>
                  <a:lnTo>
                    <a:pt x="1167" y="76"/>
                  </a:lnTo>
                  <a:lnTo>
                    <a:pt x="1167" y="94"/>
                  </a:lnTo>
                  <a:lnTo>
                    <a:pt x="1163" y="113"/>
                  </a:lnTo>
                  <a:lnTo>
                    <a:pt x="1155" y="130"/>
                  </a:lnTo>
                  <a:lnTo>
                    <a:pt x="1144" y="146"/>
                  </a:lnTo>
                  <a:lnTo>
                    <a:pt x="1129" y="159"/>
                  </a:lnTo>
                  <a:lnTo>
                    <a:pt x="1064" y="199"/>
                  </a:lnTo>
                  <a:lnTo>
                    <a:pt x="999" y="233"/>
                  </a:lnTo>
                  <a:lnTo>
                    <a:pt x="936" y="262"/>
                  </a:lnTo>
                  <a:lnTo>
                    <a:pt x="873" y="284"/>
                  </a:lnTo>
                  <a:lnTo>
                    <a:pt x="813" y="302"/>
                  </a:lnTo>
                  <a:lnTo>
                    <a:pt x="753" y="316"/>
                  </a:lnTo>
                  <a:lnTo>
                    <a:pt x="695" y="326"/>
                  </a:lnTo>
                  <a:lnTo>
                    <a:pt x="639" y="331"/>
                  </a:lnTo>
                  <a:lnTo>
                    <a:pt x="584" y="332"/>
                  </a:lnTo>
                  <a:lnTo>
                    <a:pt x="527" y="331"/>
                  </a:lnTo>
                  <a:lnTo>
                    <a:pt x="473" y="326"/>
                  </a:lnTo>
                  <a:lnTo>
                    <a:pt x="421" y="318"/>
                  </a:lnTo>
                  <a:lnTo>
                    <a:pt x="373" y="307"/>
                  </a:lnTo>
                  <a:lnTo>
                    <a:pt x="326" y="296"/>
                  </a:lnTo>
                  <a:lnTo>
                    <a:pt x="282" y="282"/>
                  </a:lnTo>
                  <a:lnTo>
                    <a:pt x="242" y="267"/>
                  </a:lnTo>
                  <a:lnTo>
                    <a:pt x="205" y="252"/>
                  </a:lnTo>
                  <a:lnTo>
                    <a:pt x="170" y="236"/>
                  </a:lnTo>
                  <a:lnTo>
                    <a:pt x="139" y="220"/>
                  </a:lnTo>
                  <a:lnTo>
                    <a:pt x="113" y="205"/>
                  </a:lnTo>
                  <a:lnTo>
                    <a:pt x="89" y="192"/>
                  </a:lnTo>
                  <a:lnTo>
                    <a:pt x="69" y="180"/>
                  </a:lnTo>
                  <a:lnTo>
                    <a:pt x="53" y="169"/>
                  </a:lnTo>
                  <a:lnTo>
                    <a:pt x="42" y="161"/>
                  </a:lnTo>
                  <a:lnTo>
                    <a:pt x="35" y="156"/>
                  </a:lnTo>
                  <a:lnTo>
                    <a:pt x="32" y="153"/>
                  </a:lnTo>
                  <a:lnTo>
                    <a:pt x="18" y="140"/>
                  </a:lnTo>
                  <a:lnTo>
                    <a:pt x="8" y="123"/>
                  </a:lnTo>
                  <a:lnTo>
                    <a:pt x="2" y="105"/>
                  </a:lnTo>
                  <a:lnTo>
                    <a:pt x="0" y="86"/>
                  </a:lnTo>
                  <a:lnTo>
                    <a:pt x="2" y="67"/>
                  </a:lnTo>
                  <a:lnTo>
                    <a:pt x="9" y="49"/>
                  </a:lnTo>
                  <a:lnTo>
                    <a:pt x="18" y="32"/>
                  </a:lnTo>
                  <a:lnTo>
                    <a:pt x="33" y="18"/>
                  </a:lnTo>
                  <a:lnTo>
                    <a:pt x="49" y="8"/>
                  </a:lnTo>
                  <a:lnTo>
                    <a:pt x="67" y="3"/>
                  </a:lnTo>
                  <a:lnTo>
                    <a:pt x="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36" name="Google Shape;11236;p24"/>
          <p:cNvGrpSpPr/>
          <p:nvPr/>
        </p:nvGrpSpPr>
        <p:grpSpPr>
          <a:xfrm>
            <a:off x="17427153" y="18316540"/>
            <a:ext cx="548289" cy="527654"/>
            <a:chOff x="1854" y="572"/>
            <a:chExt cx="484" cy="466"/>
          </a:xfrm>
        </p:grpSpPr>
        <p:sp>
          <p:nvSpPr>
            <p:cNvPr id="11237" name="Google Shape;11237;p24"/>
            <p:cNvSpPr/>
            <p:nvPr/>
          </p:nvSpPr>
          <p:spPr>
            <a:xfrm>
              <a:off x="1854" y="763"/>
              <a:ext cx="238" cy="245"/>
            </a:xfrm>
            <a:custGeom>
              <a:rect b="b" l="l" r="r" t="t"/>
              <a:pathLst>
                <a:path extrusionOk="0" h="1721" w="1672">
                  <a:moveTo>
                    <a:pt x="836" y="0"/>
                  </a:moveTo>
                  <a:lnTo>
                    <a:pt x="1170" y="664"/>
                  </a:lnTo>
                  <a:lnTo>
                    <a:pt x="913" y="512"/>
                  </a:lnTo>
                  <a:lnTo>
                    <a:pt x="627" y="1028"/>
                  </a:lnTo>
                  <a:lnTo>
                    <a:pt x="1672" y="1028"/>
                  </a:lnTo>
                  <a:lnTo>
                    <a:pt x="1672" y="1721"/>
                  </a:lnTo>
                  <a:lnTo>
                    <a:pt x="711" y="1721"/>
                  </a:lnTo>
                  <a:lnTo>
                    <a:pt x="675" y="1718"/>
                  </a:lnTo>
                  <a:lnTo>
                    <a:pt x="640" y="1709"/>
                  </a:lnTo>
                  <a:lnTo>
                    <a:pt x="603" y="1694"/>
                  </a:lnTo>
                  <a:lnTo>
                    <a:pt x="570" y="1674"/>
                  </a:lnTo>
                  <a:lnTo>
                    <a:pt x="536" y="1647"/>
                  </a:lnTo>
                  <a:lnTo>
                    <a:pt x="503" y="1615"/>
                  </a:lnTo>
                  <a:lnTo>
                    <a:pt x="473" y="1579"/>
                  </a:lnTo>
                  <a:lnTo>
                    <a:pt x="443" y="1538"/>
                  </a:lnTo>
                  <a:lnTo>
                    <a:pt x="420" y="1500"/>
                  </a:lnTo>
                  <a:lnTo>
                    <a:pt x="396" y="1459"/>
                  </a:lnTo>
                  <a:lnTo>
                    <a:pt x="370" y="1418"/>
                  </a:lnTo>
                  <a:lnTo>
                    <a:pt x="345" y="1375"/>
                  </a:lnTo>
                  <a:lnTo>
                    <a:pt x="318" y="1331"/>
                  </a:lnTo>
                  <a:lnTo>
                    <a:pt x="292" y="1287"/>
                  </a:lnTo>
                  <a:lnTo>
                    <a:pt x="266" y="1243"/>
                  </a:lnTo>
                  <a:lnTo>
                    <a:pt x="241" y="1198"/>
                  </a:lnTo>
                  <a:lnTo>
                    <a:pt x="215" y="1154"/>
                  </a:lnTo>
                  <a:lnTo>
                    <a:pt x="190" y="1112"/>
                  </a:lnTo>
                  <a:lnTo>
                    <a:pt x="167" y="1069"/>
                  </a:lnTo>
                  <a:lnTo>
                    <a:pt x="143" y="1029"/>
                  </a:lnTo>
                  <a:lnTo>
                    <a:pt x="121" y="991"/>
                  </a:lnTo>
                  <a:lnTo>
                    <a:pt x="101" y="953"/>
                  </a:lnTo>
                  <a:lnTo>
                    <a:pt x="82" y="920"/>
                  </a:lnTo>
                  <a:lnTo>
                    <a:pt x="64" y="888"/>
                  </a:lnTo>
                  <a:lnTo>
                    <a:pt x="48" y="860"/>
                  </a:lnTo>
                  <a:lnTo>
                    <a:pt x="34" y="835"/>
                  </a:lnTo>
                  <a:lnTo>
                    <a:pt x="22" y="813"/>
                  </a:lnTo>
                  <a:lnTo>
                    <a:pt x="13" y="797"/>
                  </a:lnTo>
                  <a:lnTo>
                    <a:pt x="5" y="784"/>
                  </a:lnTo>
                  <a:lnTo>
                    <a:pt x="1" y="776"/>
                  </a:lnTo>
                  <a:lnTo>
                    <a:pt x="0" y="774"/>
                  </a:lnTo>
                  <a:lnTo>
                    <a:pt x="329" y="165"/>
                  </a:lnTo>
                  <a:lnTo>
                    <a:pt x="87" y="22"/>
                  </a:lnTo>
                  <a:lnTo>
                    <a:pt x="8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8" name="Google Shape;11238;p24"/>
            <p:cNvSpPr/>
            <p:nvPr/>
          </p:nvSpPr>
          <p:spPr>
            <a:xfrm>
              <a:off x="1942" y="572"/>
              <a:ext cx="322" cy="190"/>
            </a:xfrm>
            <a:custGeom>
              <a:rect b="b" l="l" r="r" t="t"/>
              <a:pathLst>
                <a:path extrusionOk="0" h="1330" w="2259">
                  <a:moveTo>
                    <a:pt x="1302" y="0"/>
                  </a:moveTo>
                  <a:lnTo>
                    <a:pt x="1508" y="0"/>
                  </a:lnTo>
                  <a:lnTo>
                    <a:pt x="1521" y="0"/>
                  </a:lnTo>
                  <a:lnTo>
                    <a:pt x="1557" y="0"/>
                  </a:lnTo>
                  <a:lnTo>
                    <a:pt x="1588" y="0"/>
                  </a:lnTo>
                  <a:lnTo>
                    <a:pt x="1613" y="0"/>
                  </a:lnTo>
                  <a:lnTo>
                    <a:pt x="1632" y="0"/>
                  </a:lnTo>
                  <a:lnTo>
                    <a:pt x="1644" y="1"/>
                  </a:lnTo>
                  <a:lnTo>
                    <a:pt x="1647" y="1"/>
                  </a:lnTo>
                  <a:lnTo>
                    <a:pt x="2015" y="586"/>
                  </a:lnTo>
                  <a:lnTo>
                    <a:pt x="2259" y="446"/>
                  </a:lnTo>
                  <a:lnTo>
                    <a:pt x="1909" y="1108"/>
                  </a:lnTo>
                  <a:lnTo>
                    <a:pt x="1182" y="1064"/>
                  </a:lnTo>
                  <a:lnTo>
                    <a:pt x="1427" y="923"/>
                  </a:lnTo>
                  <a:lnTo>
                    <a:pt x="1118" y="422"/>
                  </a:lnTo>
                  <a:lnTo>
                    <a:pt x="604" y="1330"/>
                  </a:lnTo>
                  <a:lnTo>
                    <a:pt x="0" y="988"/>
                  </a:lnTo>
                  <a:lnTo>
                    <a:pt x="474" y="152"/>
                  </a:lnTo>
                  <a:lnTo>
                    <a:pt x="494" y="123"/>
                  </a:lnTo>
                  <a:lnTo>
                    <a:pt x="520" y="96"/>
                  </a:lnTo>
                  <a:lnTo>
                    <a:pt x="550" y="73"/>
                  </a:lnTo>
                  <a:lnTo>
                    <a:pt x="585" y="53"/>
                  </a:lnTo>
                  <a:lnTo>
                    <a:pt x="624" y="37"/>
                  </a:lnTo>
                  <a:lnTo>
                    <a:pt x="667" y="24"/>
                  </a:lnTo>
                  <a:lnTo>
                    <a:pt x="714" y="14"/>
                  </a:lnTo>
                  <a:lnTo>
                    <a:pt x="764" y="10"/>
                  </a:lnTo>
                  <a:lnTo>
                    <a:pt x="817" y="8"/>
                  </a:lnTo>
                  <a:lnTo>
                    <a:pt x="871" y="6"/>
                  </a:lnTo>
                  <a:lnTo>
                    <a:pt x="927" y="4"/>
                  </a:lnTo>
                  <a:lnTo>
                    <a:pt x="986" y="3"/>
                  </a:lnTo>
                  <a:lnTo>
                    <a:pt x="1045" y="2"/>
                  </a:lnTo>
                  <a:lnTo>
                    <a:pt x="1104" y="1"/>
                  </a:lnTo>
                  <a:lnTo>
                    <a:pt x="1163" y="1"/>
                  </a:lnTo>
                  <a:lnTo>
                    <a:pt x="1221" y="0"/>
                  </a:lnTo>
                  <a:lnTo>
                    <a:pt x="1277" y="0"/>
                  </a:lnTo>
                  <a:lnTo>
                    <a:pt x="13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39" name="Google Shape;11239;p24"/>
            <p:cNvSpPr/>
            <p:nvPr/>
          </p:nvSpPr>
          <p:spPr>
            <a:xfrm>
              <a:off x="2110" y="724"/>
              <a:ext cx="228" cy="314"/>
            </a:xfrm>
            <a:custGeom>
              <a:rect b="b" l="l" r="r" t="t"/>
              <a:pathLst>
                <a:path extrusionOk="0" h="2202" w="1600">
                  <a:moveTo>
                    <a:pt x="1116" y="0"/>
                  </a:moveTo>
                  <a:lnTo>
                    <a:pt x="1573" y="846"/>
                  </a:lnTo>
                  <a:lnTo>
                    <a:pt x="1587" y="879"/>
                  </a:lnTo>
                  <a:lnTo>
                    <a:pt x="1597" y="915"/>
                  </a:lnTo>
                  <a:lnTo>
                    <a:pt x="1600" y="953"/>
                  </a:lnTo>
                  <a:lnTo>
                    <a:pt x="1599" y="993"/>
                  </a:lnTo>
                  <a:lnTo>
                    <a:pt x="1591" y="1035"/>
                  </a:lnTo>
                  <a:lnTo>
                    <a:pt x="1580" y="1078"/>
                  </a:lnTo>
                  <a:lnTo>
                    <a:pt x="1562" y="1123"/>
                  </a:lnTo>
                  <a:lnTo>
                    <a:pt x="1539" y="1167"/>
                  </a:lnTo>
                  <a:lnTo>
                    <a:pt x="1518" y="1205"/>
                  </a:lnTo>
                  <a:lnTo>
                    <a:pt x="1495" y="1244"/>
                  </a:lnTo>
                  <a:lnTo>
                    <a:pt x="1471" y="1284"/>
                  </a:lnTo>
                  <a:lnTo>
                    <a:pt x="1447" y="1325"/>
                  </a:lnTo>
                  <a:lnTo>
                    <a:pt x="1423" y="1368"/>
                  </a:lnTo>
                  <a:lnTo>
                    <a:pt x="1397" y="1409"/>
                  </a:lnTo>
                  <a:lnTo>
                    <a:pt x="1372" y="1451"/>
                  </a:lnTo>
                  <a:lnTo>
                    <a:pt x="1346" y="1494"/>
                  </a:lnTo>
                  <a:lnTo>
                    <a:pt x="1321" y="1535"/>
                  </a:lnTo>
                  <a:lnTo>
                    <a:pt x="1295" y="1577"/>
                  </a:lnTo>
                  <a:lnTo>
                    <a:pt x="1271" y="1616"/>
                  </a:lnTo>
                  <a:lnTo>
                    <a:pt x="1247" y="1655"/>
                  </a:lnTo>
                  <a:lnTo>
                    <a:pt x="1223" y="1692"/>
                  </a:lnTo>
                  <a:lnTo>
                    <a:pt x="1202" y="1727"/>
                  </a:lnTo>
                  <a:lnTo>
                    <a:pt x="1181" y="1760"/>
                  </a:lnTo>
                  <a:lnTo>
                    <a:pt x="1161" y="1791"/>
                  </a:lnTo>
                  <a:lnTo>
                    <a:pt x="1144" y="1819"/>
                  </a:lnTo>
                  <a:lnTo>
                    <a:pt x="1127" y="1845"/>
                  </a:lnTo>
                  <a:lnTo>
                    <a:pt x="1113" y="1867"/>
                  </a:lnTo>
                  <a:lnTo>
                    <a:pt x="1101" y="1886"/>
                  </a:lnTo>
                  <a:lnTo>
                    <a:pt x="1092" y="1901"/>
                  </a:lnTo>
                  <a:lnTo>
                    <a:pt x="1084" y="1912"/>
                  </a:lnTo>
                  <a:lnTo>
                    <a:pt x="1080" y="1919"/>
                  </a:lnTo>
                  <a:lnTo>
                    <a:pt x="1079" y="1921"/>
                  </a:lnTo>
                  <a:lnTo>
                    <a:pt x="387" y="1921"/>
                  </a:lnTo>
                  <a:lnTo>
                    <a:pt x="376" y="2202"/>
                  </a:lnTo>
                  <a:lnTo>
                    <a:pt x="0" y="1555"/>
                  </a:lnTo>
                  <a:lnTo>
                    <a:pt x="422" y="976"/>
                  </a:lnTo>
                  <a:lnTo>
                    <a:pt x="413" y="1244"/>
                  </a:lnTo>
                  <a:lnTo>
                    <a:pt x="1003" y="1249"/>
                  </a:lnTo>
                  <a:lnTo>
                    <a:pt x="507" y="330"/>
                  </a:lnTo>
                  <a:lnTo>
                    <a:pt x="11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240" name="Google Shape;11240;p24"/>
          <p:cNvSpPr/>
          <p:nvPr/>
        </p:nvSpPr>
        <p:spPr>
          <a:xfrm>
            <a:off x="12343426" y="18311440"/>
            <a:ext cx="505250" cy="539224"/>
          </a:xfrm>
          <a:custGeom>
            <a:rect b="b" l="l" r="r" t="t"/>
            <a:pathLst>
              <a:path extrusionOk="0" h="3334" w="3125">
                <a:moveTo>
                  <a:pt x="2811" y="396"/>
                </a:moveTo>
                <a:lnTo>
                  <a:pt x="430" y="1588"/>
                </a:lnTo>
                <a:lnTo>
                  <a:pt x="904" y="1896"/>
                </a:lnTo>
                <a:lnTo>
                  <a:pt x="2356" y="910"/>
                </a:lnTo>
                <a:lnTo>
                  <a:pt x="1322" y="2174"/>
                </a:lnTo>
                <a:lnTo>
                  <a:pt x="2243" y="2759"/>
                </a:lnTo>
                <a:lnTo>
                  <a:pt x="2811" y="396"/>
                </a:lnTo>
                <a:close/>
                <a:moveTo>
                  <a:pt x="3125" y="0"/>
                </a:moveTo>
                <a:lnTo>
                  <a:pt x="2382" y="3100"/>
                </a:lnTo>
                <a:lnTo>
                  <a:pt x="1783" y="2717"/>
                </a:lnTo>
                <a:lnTo>
                  <a:pt x="1272" y="3334"/>
                </a:lnTo>
                <a:lnTo>
                  <a:pt x="872" y="2112"/>
                </a:lnTo>
                <a:lnTo>
                  <a:pt x="0" y="1564"/>
                </a:lnTo>
                <a:lnTo>
                  <a:pt x="3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1" name="Google Shape;11241;p24"/>
          <p:cNvSpPr/>
          <p:nvPr/>
        </p:nvSpPr>
        <p:spPr>
          <a:xfrm>
            <a:off x="13625118" y="18335797"/>
            <a:ext cx="533566" cy="490514"/>
          </a:xfrm>
          <a:custGeom>
            <a:rect b="b" l="l" r="r" t="t"/>
            <a:pathLst>
              <a:path extrusionOk="0" h="3034" w="3765">
                <a:moveTo>
                  <a:pt x="1670" y="1199"/>
                </a:moveTo>
                <a:lnTo>
                  <a:pt x="1597" y="1208"/>
                </a:lnTo>
                <a:lnTo>
                  <a:pt x="1523" y="1220"/>
                </a:lnTo>
                <a:lnTo>
                  <a:pt x="1448" y="1235"/>
                </a:lnTo>
                <a:lnTo>
                  <a:pt x="1386" y="1249"/>
                </a:lnTo>
                <a:lnTo>
                  <a:pt x="1325" y="1267"/>
                </a:lnTo>
                <a:lnTo>
                  <a:pt x="1265" y="1285"/>
                </a:lnTo>
                <a:lnTo>
                  <a:pt x="1208" y="1305"/>
                </a:lnTo>
                <a:lnTo>
                  <a:pt x="1151" y="1327"/>
                </a:lnTo>
                <a:lnTo>
                  <a:pt x="1096" y="1351"/>
                </a:lnTo>
                <a:lnTo>
                  <a:pt x="1044" y="1377"/>
                </a:lnTo>
                <a:lnTo>
                  <a:pt x="992" y="1403"/>
                </a:lnTo>
                <a:lnTo>
                  <a:pt x="943" y="1431"/>
                </a:lnTo>
                <a:lnTo>
                  <a:pt x="896" y="1461"/>
                </a:lnTo>
                <a:lnTo>
                  <a:pt x="852" y="1492"/>
                </a:lnTo>
                <a:lnTo>
                  <a:pt x="810" y="1524"/>
                </a:lnTo>
                <a:lnTo>
                  <a:pt x="770" y="1557"/>
                </a:lnTo>
                <a:lnTo>
                  <a:pt x="733" y="1592"/>
                </a:lnTo>
                <a:lnTo>
                  <a:pt x="699" y="1626"/>
                </a:lnTo>
                <a:lnTo>
                  <a:pt x="667" y="1662"/>
                </a:lnTo>
                <a:lnTo>
                  <a:pt x="638" y="1699"/>
                </a:lnTo>
                <a:lnTo>
                  <a:pt x="613" y="1735"/>
                </a:lnTo>
                <a:lnTo>
                  <a:pt x="591" y="1772"/>
                </a:lnTo>
                <a:lnTo>
                  <a:pt x="572" y="1811"/>
                </a:lnTo>
                <a:lnTo>
                  <a:pt x="557" y="1849"/>
                </a:lnTo>
                <a:lnTo>
                  <a:pt x="546" y="1888"/>
                </a:lnTo>
                <a:lnTo>
                  <a:pt x="538" y="1927"/>
                </a:lnTo>
                <a:lnTo>
                  <a:pt x="534" y="1965"/>
                </a:lnTo>
                <a:lnTo>
                  <a:pt x="534" y="2005"/>
                </a:lnTo>
                <a:lnTo>
                  <a:pt x="538" y="2043"/>
                </a:lnTo>
                <a:lnTo>
                  <a:pt x="547" y="2081"/>
                </a:lnTo>
                <a:lnTo>
                  <a:pt x="559" y="2120"/>
                </a:lnTo>
                <a:lnTo>
                  <a:pt x="577" y="2158"/>
                </a:lnTo>
                <a:lnTo>
                  <a:pt x="598" y="2196"/>
                </a:lnTo>
                <a:lnTo>
                  <a:pt x="625" y="2233"/>
                </a:lnTo>
                <a:lnTo>
                  <a:pt x="655" y="2269"/>
                </a:lnTo>
                <a:lnTo>
                  <a:pt x="692" y="2305"/>
                </a:lnTo>
                <a:lnTo>
                  <a:pt x="733" y="2339"/>
                </a:lnTo>
                <a:lnTo>
                  <a:pt x="780" y="2373"/>
                </a:lnTo>
                <a:lnTo>
                  <a:pt x="831" y="2407"/>
                </a:lnTo>
                <a:lnTo>
                  <a:pt x="889" y="2438"/>
                </a:lnTo>
                <a:lnTo>
                  <a:pt x="952" y="2469"/>
                </a:lnTo>
                <a:lnTo>
                  <a:pt x="1021" y="2499"/>
                </a:lnTo>
                <a:lnTo>
                  <a:pt x="1095" y="2527"/>
                </a:lnTo>
                <a:lnTo>
                  <a:pt x="1175" y="2554"/>
                </a:lnTo>
                <a:lnTo>
                  <a:pt x="1262" y="2579"/>
                </a:lnTo>
                <a:lnTo>
                  <a:pt x="1354" y="2603"/>
                </a:lnTo>
                <a:lnTo>
                  <a:pt x="1454" y="2625"/>
                </a:lnTo>
                <a:lnTo>
                  <a:pt x="1559" y="2645"/>
                </a:lnTo>
                <a:lnTo>
                  <a:pt x="1670" y="2663"/>
                </a:lnTo>
                <a:lnTo>
                  <a:pt x="1670" y="1199"/>
                </a:lnTo>
                <a:close/>
                <a:moveTo>
                  <a:pt x="2303" y="0"/>
                </a:moveTo>
                <a:lnTo>
                  <a:pt x="2303" y="0"/>
                </a:lnTo>
                <a:lnTo>
                  <a:pt x="2303" y="904"/>
                </a:lnTo>
                <a:lnTo>
                  <a:pt x="2412" y="916"/>
                </a:lnTo>
                <a:lnTo>
                  <a:pt x="2518" y="932"/>
                </a:lnTo>
                <a:lnTo>
                  <a:pt x="2625" y="952"/>
                </a:lnTo>
                <a:lnTo>
                  <a:pt x="2730" y="975"/>
                </a:lnTo>
                <a:lnTo>
                  <a:pt x="2834" y="1002"/>
                </a:lnTo>
                <a:lnTo>
                  <a:pt x="2936" y="1033"/>
                </a:lnTo>
                <a:lnTo>
                  <a:pt x="3036" y="1070"/>
                </a:lnTo>
                <a:lnTo>
                  <a:pt x="3135" y="1109"/>
                </a:lnTo>
                <a:lnTo>
                  <a:pt x="3231" y="1152"/>
                </a:lnTo>
                <a:lnTo>
                  <a:pt x="3325" y="1201"/>
                </a:lnTo>
                <a:lnTo>
                  <a:pt x="3527" y="1075"/>
                </a:lnTo>
                <a:lnTo>
                  <a:pt x="3765" y="1588"/>
                </a:lnTo>
                <a:lnTo>
                  <a:pt x="2703" y="1588"/>
                </a:lnTo>
                <a:lnTo>
                  <a:pt x="2937" y="1441"/>
                </a:lnTo>
                <a:lnTo>
                  <a:pt x="2922" y="1433"/>
                </a:lnTo>
                <a:lnTo>
                  <a:pt x="2903" y="1423"/>
                </a:lnTo>
                <a:lnTo>
                  <a:pt x="2877" y="1410"/>
                </a:lnTo>
                <a:lnTo>
                  <a:pt x="2848" y="1395"/>
                </a:lnTo>
                <a:lnTo>
                  <a:pt x="2813" y="1379"/>
                </a:lnTo>
                <a:lnTo>
                  <a:pt x="2773" y="1360"/>
                </a:lnTo>
                <a:lnTo>
                  <a:pt x="2729" y="1342"/>
                </a:lnTo>
                <a:lnTo>
                  <a:pt x="2681" y="1324"/>
                </a:lnTo>
                <a:lnTo>
                  <a:pt x="2627" y="1305"/>
                </a:lnTo>
                <a:lnTo>
                  <a:pt x="2570" y="1286"/>
                </a:lnTo>
                <a:lnTo>
                  <a:pt x="2510" y="1268"/>
                </a:lnTo>
                <a:lnTo>
                  <a:pt x="2445" y="1250"/>
                </a:lnTo>
                <a:lnTo>
                  <a:pt x="2376" y="1234"/>
                </a:lnTo>
                <a:lnTo>
                  <a:pt x="2303" y="1220"/>
                </a:lnTo>
                <a:lnTo>
                  <a:pt x="2303" y="2686"/>
                </a:lnTo>
                <a:lnTo>
                  <a:pt x="1670" y="3034"/>
                </a:lnTo>
                <a:lnTo>
                  <a:pt x="1667" y="3034"/>
                </a:lnTo>
                <a:lnTo>
                  <a:pt x="1658" y="3032"/>
                </a:lnTo>
                <a:lnTo>
                  <a:pt x="1643" y="3030"/>
                </a:lnTo>
                <a:lnTo>
                  <a:pt x="1624" y="3026"/>
                </a:lnTo>
                <a:lnTo>
                  <a:pt x="1599" y="3021"/>
                </a:lnTo>
                <a:lnTo>
                  <a:pt x="1569" y="3016"/>
                </a:lnTo>
                <a:lnTo>
                  <a:pt x="1535" y="3008"/>
                </a:lnTo>
                <a:lnTo>
                  <a:pt x="1497" y="2999"/>
                </a:lnTo>
                <a:lnTo>
                  <a:pt x="1455" y="2990"/>
                </a:lnTo>
                <a:lnTo>
                  <a:pt x="1409" y="2979"/>
                </a:lnTo>
                <a:lnTo>
                  <a:pt x="1361" y="2967"/>
                </a:lnTo>
                <a:lnTo>
                  <a:pt x="1310" y="2954"/>
                </a:lnTo>
                <a:lnTo>
                  <a:pt x="1256" y="2940"/>
                </a:lnTo>
                <a:lnTo>
                  <a:pt x="1200" y="2924"/>
                </a:lnTo>
                <a:lnTo>
                  <a:pt x="1142" y="2905"/>
                </a:lnTo>
                <a:lnTo>
                  <a:pt x="1082" y="2886"/>
                </a:lnTo>
                <a:lnTo>
                  <a:pt x="1022" y="2866"/>
                </a:lnTo>
                <a:lnTo>
                  <a:pt x="960" y="2844"/>
                </a:lnTo>
                <a:lnTo>
                  <a:pt x="897" y="2821"/>
                </a:lnTo>
                <a:lnTo>
                  <a:pt x="835" y="2795"/>
                </a:lnTo>
                <a:lnTo>
                  <a:pt x="773" y="2769"/>
                </a:lnTo>
                <a:lnTo>
                  <a:pt x="710" y="2741"/>
                </a:lnTo>
                <a:lnTo>
                  <a:pt x="649" y="2711"/>
                </a:lnTo>
                <a:lnTo>
                  <a:pt x="588" y="2678"/>
                </a:lnTo>
                <a:lnTo>
                  <a:pt x="529" y="2645"/>
                </a:lnTo>
                <a:lnTo>
                  <a:pt x="470" y="2610"/>
                </a:lnTo>
                <a:lnTo>
                  <a:pt x="414" y="2573"/>
                </a:lnTo>
                <a:lnTo>
                  <a:pt x="361" y="2534"/>
                </a:lnTo>
                <a:lnTo>
                  <a:pt x="309" y="2493"/>
                </a:lnTo>
                <a:lnTo>
                  <a:pt x="261" y="2451"/>
                </a:lnTo>
                <a:lnTo>
                  <a:pt x="216" y="2407"/>
                </a:lnTo>
                <a:lnTo>
                  <a:pt x="174" y="2360"/>
                </a:lnTo>
                <a:lnTo>
                  <a:pt x="136" y="2312"/>
                </a:lnTo>
                <a:lnTo>
                  <a:pt x="102" y="2261"/>
                </a:lnTo>
                <a:lnTo>
                  <a:pt x="72" y="2209"/>
                </a:lnTo>
                <a:lnTo>
                  <a:pt x="47" y="2154"/>
                </a:lnTo>
                <a:lnTo>
                  <a:pt x="26" y="2097"/>
                </a:lnTo>
                <a:lnTo>
                  <a:pt x="13" y="2038"/>
                </a:lnTo>
                <a:lnTo>
                  <a:pt x="3" y="1977"/>
                </a:lnTo>
                <a:lnTo>
                  <a:pt x="0" y="1914"/>
                </a:lnTo>
                <a:lnTo>
                  <a:pt x="3" y="1851"/>
                </a:lnTo>
                <a:lnTo>
                  <a:pt x="15" y="1790"/>
                </a:lnTo>
                <a:lnTo>
                  <a:pt x="32" y="1730"/>
                </a:lnTo>
                <a:lnTo>
                  <a:pt x="57" y="1672"/>
                </a:lnTo>
                <a:lnTo>
                  <a:pt x="88" y="1614"/>
                </a:lnTo>
                <a:lnTo>
                  <a:pt x="126" y="1558"/>
                </a:lnTo>
                <a:lnTo>
                  <a:pt x="168" y="1504"/>
                </a:lnTo>
                <a:lnTo>
                  <a:pt x="217" y="1452"/>
                </a:lnTo>
                <a:lnTo>
                  <a:pt x="272" y="1402"/>
                </a:lnTo>
                <a:lnTo>
                  <a:pt x="331" y="1352"/>
                </a:lnTo>
                <a:lnTo>
                  <a:pt x="395" y="1306"/>
                </a:lnTo>
                <a:lnTo>
                  <a:pt x="464" y="1262"/>
                </a:lnTo>
                <a:lnTo>
                  <a:pt x="538" y="1218"/>
                </a:lnTo>
                <a:lnTo>
                  <a:pt x="615" y="1178"/>
                </a:lnTo>
                <a:lnTo>
                  <a:pt x="697" y="1139"/>
                </a:lnTo>
                <a:lnTo>
                  <a:pt x="782" y="1104"/>
                </a:lnTo>
                <a:lnTo>
                  <a:pt x="870" y="1071"/>
                </a:lnTo>
                <a:lnTo>
                  <a:pt x="961" y="1039"/>
                </a:lnTo>
                <a:lnTo>
                  <a:pt x="1056" y="1011"/>
                </a:lnTo>
                <a:lnTo>
                  <a:pt x="1153" y="986"/>
                </a:lnTo>
                <a:lnTo>
                  <a:pt x="1254" y="963"/>
                </a:lnTo>
                <a:lnTo>
                  <a:pt x="1355" y="943"/>
                </a:lnTo>
                <a:lnTo>
                  <a:pt x="1458" y="926"/>
                </a:lnTo>
                <a:lnTo>
                  <a:pt x="1563" y="912"/>
                </a:lnTo>
                <a:lnTo>
                  <a:pt x="1670" y="901"/>
                </a:lnTo>
                <a:lnTo>
                  <a:pt x="1670" y="348"/>
                </a:lnTo>
                <a:lnTo>
                  <a:pt x="23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2" name="Google Shape;11242;p24"/>
          <p:cNvSpPr/>
          <p:nvPr/>
        </p:nvSpPr>
        <p:spPr>
          <a:xfrm>
            <a:off x="14935134" y="18308611"/>
            <a:ext cx="389699" cy="544885"/>
          </a:xfrm>
          <a:custGeom>
            <a:rect b="b" l="l" r="r" t="t"/>
            <a:pathLst>
              <a:path extrusionOk="0" h="3369" w="2407">
                <a:moveTo>
                  <a:pt x="1203" y="0"/>
                </a:moveTo>
                <a:lnTo>
                  <a:pt x="1203" y="0"/>
                </a:lnTo>
                <a:lnTo>
                  <a:pt x="1255" y="2"/>
                </a:lnTo>
                <a:lnTo>
                  <a:pt x="1306" y="12"/>
                </a:lnTo>
                <a:lnTo>
                  <a:pt x="1353" y="26"/>
                </a:lnTo>
                <a:lnTo>
                  <a:pt x="1400" y="46"/>
                </a:lnTo>
                <a:lnTo>
                  <a:pt x="1443" y="70"/>
                </a:lnTo>
                <a:lnTo>
                  <a:pt x="1483" y="99"/>
                </a:lnTo>
                <a:lnTo>
                  <a:pt x="1520" y="132"/>
                </a:lnTo>
                <a:lnTo>
                  <a:pt x="1552" y="169"/>
                </a:lnTo>
                <a:lnTo>
                  <a:pt x="1581" y="209"/>
                </a:lnTo>
                <a:lnTo>
                  <a:pt x="1605" y="252"/>
                </a:lnTo>
                <a:lnTo>
                  <a:pt x="1624" y="299"/>
                </a:lnTo>
                <a:lnTo>
                  <a:pt x="1638" y="348"/>
                </a:lnTo>
                <a:lnTo>
                  <a:pt x="1647" y="398"/>
                </a:lnTo>
                <a:lnTo>
                  <a:pt x="1650" y="451"/>
                </a:lnTo>
                <a:lnTo>
                  <a:pt x="1647" y="504"/>
                </a:lnTo>
                <a:lnTo>
                  <a:pt x="1638" y="554"/>
                </a:lnTo>
                <a:lnTo>
                  <a:pt x="1624" y="602"/>
                </a:lnTo>
                <a:lnTo>
                  <a:pt x="1605" y="648"/>
                </a:lnTo>
                <a:lnTo>
                  <a:pt x="1581" y="691"/>
                </a:lnTo>
                <a:lnTo>
                  <a:pt x="1553" y="730"/>
                </a:lnTo>
                <a:lnTo>
                  <a:pt x="1520" y="768"/>
                </a:lnTo>
                <a:lnTo>
                  <a:pt x="1484" y="800"/>
                </a:lnTo>
                <a:lnTo>
                  <a:pt x="1444" y="829"/>
                </a:lnTo>
                <a:lnTo>
                  <a:pt x="1402" y="854"/>
                </a:lnTo>
                <a:lnTo>
                  <a:pt x="1408" y="858"/>
                </a:lnTo>
                <a:lnTo>
                  <a:pt x="1419" y="866"/>
                </a:lnTo>
                <a:lnTo>
                  <a:pt x="1434" y="878"/>
                </a:lnTo>
                <a:lnTo>
                  <a:pt x="1452" y="892"/>
                </a:lnTo>
                <a:lnTo>
                  <a:pt x="1472" y="910"/>
                </a:lnTo>
                <a:lnTo>
                  <a:pt x="1496" y="930"/>
                </a:lnTo>
                <a:lnTo>
                  <a:pt x="1523" y="954"/>
                </a:lnTo>
                <a:lnTo>
                  <a:pt x="1551" y="979"/>
                </a:lnTo>
                <a:lnTo>
                  <a:pt x="1582" y="1006"/>
                </a:lnTo>
                <a:lnTo>
                  <a:pt x="1615" y="1036"/>
                </a:lnTo>
                <a:lnTo>
                  <a:pt x="1649" y="1066"/>
                </a:lnTo>
                <a:lnTo>
                  <a:pt x="1685" y="1099"/>
                </a:lnTo>
                <a:lnTo>
                  <a:pt x="1721" y="1133"/>
                </a:lnTo>
                <a:lnTo>
                  <a:pt x="1760" y="1167"/>
                </a:lnTo>
                <a:lnTo>
                  <a:pt x="1798" y="1203"/>
                </a:lnTo>
                <a:lnTo>
                  <a:pt x="1838" y="1239"/>
                </a:lnTo>
                <a:lnTo>
                  <a:pt x="1877" y="1273"/>
                </a:lnTo>
                <a:lnTo>
                  <a:pt x="1917" y="1310"/>
                </a:lnTo>
                <a:lnTo>
                  <a:pt x="1956" y="1345"/>
                </a:lnTo>
                <a:lnTo>
                  <a:pt x="1994" y="1381"/>
                </a:lnTo>
                <a:lnTo>
                  <a:pt x="2032" y="1416"/>
                </a:lnTo>
                <a:lnTo>
                  <a:pt x="2069" y="1450"/>
                </a:lnTo>
                <a:lnTo>
                  <a:pt x="2105" y="1483"/>
                </a:lnTo>
                <a:lnTo>
                  <a:pt x="2138" y="1514"/>
                </a:lnTo>
                <a:lnTo>
                  <a:pt x="2170" y="1544"/>
                </a:lnTo>
                <a:lnTo>
                  <a:pt x="2202" y="1572"/>
                </a:lnTo>
                <a:lnTo>
                  <a:pt x="2230" y="1598"/>
                </a:lnTo>
                <a:lnTo>
                  <a:pt x="2256" y="1622"/>
                </a:lnTo>
                <a:lnTo>
                  <a:pt x="2278" y="1644"/>
                </a:lnTo>
                <a:lnTo>
                  <a:pt x="2299" y="1663"/>
                </a:lnTo>
                <a:lnTo>
                  <a:pt x="2316" y="1679"/>
                </a:lnTo>
                <a:lnTo>
                  <a:pt x="2330" y="1691"/>
                </a:lnTo>
                <a:lnTo>
                  <a:pt x="2340" y="1701"/>
                </a:lnTo>
                <a:lnTo>
                  <a:pt x="2346" y="1706"/>
                </a:lnTo>
                <a:lnTo>
                  <a:pt x="2348" y="1708"/>
                </a:lnTo>
                <a:lnTo>
                  <a:pt x="2370" y="1732"/>
                </a:lnTo>
                <a:lnTo>
                  <a:pt x="2387" y="1759"/>
                </a:lnTo>
                <a:lnTo>
                  <a:pt x="2398" y="1787"/>
                </a:lnTo>
                <a:lnTo>
                  <a:pt x="2405" y="1816"/>
                </a:lnTo>
                <a:lnTo>
                  <a:pt x="2407" y="1847"/>
                </a:lnTo>
                <a:lnTo>
                  <a:pt x="2402" y="1877"/>
                </a:lnTo>
                <a:lnTo>
                  <a:pt x="2394" y="1907"/>
                </a:lnTo>
                <a:lnTo>
                  <a:pt x="2380" y="1935"/>
                </a:lnTo>
                <a:lnTo>
                  <a:pt x="2360" y="1961"/>
                </a:lnTo>
                <a:lnTo>
                  <a:pt x="2338" y="1982"/>
                </a:lnTo>
                <a:lnTo>
                  <a:pt x="2313" y="1998"/>
                </a:lnTo>
                <a:lnTo>
                  <a:pt x="2286" y="2009"/>
                </a:lnTo>
                <a:lnTo>
                  <a:pt x="2258" y="2017"/>
                </a:lnTo>
                <a:lnTo>
                  <a:pt x="2230" y="2019"/>
                </a:lnTo>
                <a:lnTo>
                  <a:pt x="2204" y="2017"/>
                </a:lnTo>
                <a:lnTo>
                  <a:pt x="2179" y="2012"/>
                </a:lnTo>
                <a:lnTo>
                  <a:pt x="2155" y="2003"/>
                </a:lnTo>
                <a:lnTo>
                  <a:pt x="2132" y="1990"/>
                </a:lnTo>
                <a:lnTo>
                  <a:pt x="2110" y="1972"/>
                </a:lnTo>
                <a:lnTo>
                  <a:pt x="1643" y="1542"/>
                </a:lnTo>
                <a:lnTo>
                  <a:pt x="1643" y="1986"/>
                </a:lnTo>
                <a:lnTo>
                  <a:pt x="1639" y="2040"/>
                </a:lnTo>
                <a:lnTo>
                  <a:pt x="1631" y="2090"/>
                </a:lnTo>
                <a:lnTo>
                  <a:pt x="1616" y="2138"/>
                </a:lnTo>
                <a:lnTo>
                  <a:pt x="1596" y="2185"/>
                </a:lnTo>
                <a:lnTo>
                  <a:pt x="1571" y="2227"/>
                </a:lnTo>
                <a:lnTo>
                  <a:pt x="1571" y="3190"/>
                </a:lnTo>
                <a:lnTo>
                  <a:pt x="1568" y="3222"/>
                </a:lnTo>
                <a:lnTo>
                  <a:pt x="1561" y="3252"/>
                </a:lnTo>
                <a:lnTo>
                  <a:pt x="1548" y="3281"/>
                </a:lnTo>
                <a:lnTo>
                  <a:pt x="1529" y="3305"/>
                </a:lnTo>
                <a:lnTo>
                  <a:pt x="1509" y="3326"/>
                </a:lnTo>
                <a:lnTo>
                  <a:pt x="1484" y="3344"/>
                </a:lnTo>
                <a:lnTo>
                  <a:pt x="1456" y="3357"/>
                </a:lnTo>
                <a:lnTo>
                  <a:pt x="1427" y="3366"/>
                </a:lnTo>
                <a:lnTo>
                  <a:pt x="1394" y="3369"/>
                </a:lnTo>
                <a:lnTo>
                  <a:pt x="1363" y="3366"/>
                </a:lnTo>
                <a:lnTo>
                  <a:pt x="1333" y="3357"/>
                </a:lnTo>
                <a:lnTo>
                  <a:pt x="1306" y="3344"/>
                </a:lnTo>
                <a:lnTo>
                  <a:pt x="1281" y="3326"/>
                </a:lnTo>
                <a:lnTo>
                  <a:pt x="1259" y="3305"/>
                </a:lnTo>
                <a:lnTo>
                  <a:pt x="1242" y="3281"/>
                </a:lnTo>
                <a:lnTo>
                  <a:pt x="1229" y="3252"/>
                </a:lnTo>
                <a:lnTo>
                  <a:pt x="1221" y="3222"/>
                </a:lnTo>
                <a:lnTo>
                  <a:pt x="1217" y="3190"/>
                </a:lnTo>
                <a:lnTo>
                  <a:pt x="1217" y="2429"/>
                </a:lnTo>
                <a:lnTo>
                  <a:pt x="1213" y="2430"/>
                </a:lnTo>
                <a:lnTo>
                  <a:pt x="1208" y="2430"/>
                </a:lnTo>
                <a:lnTo>
                  <a:pt x="1203" y="2431"/>
                </a:lnTo>
                <a:lnTo>
                  <a:pt x="1198" y="2430"/>
                </a:lnTo>
                <a:lnTo>
                  <a:pt x="1194" y="2430"/>
                </a:lnTo>
                <a:lnTo>
                  <a:pt x="1188" y="2429"/>
                </a:lnTo>
                <a:lnTo>
                  <a:pt x="1188" y="3190"/>
                </a:lnTo>
                <a:lnTo>
                  <a:pt x="1185" y="3222"/>
                </a:lnTo>
                <a:lnTo>
                  <a:pt x="1177" y="3252"/>
                </a:lnTo>
                <a:lnTo>
                  <a:pt x="1165" y="3281"/>
                </a:lnTo>
                <a:lnTo>
                  <a:pt x="1146" y="3305"/>
                </a:lnTo>
                <a:lnTo>
                  <a:pt x="1126" y="3326"/>
                </a:lnTo>
                <a:lnTo>
                  <a:pt x="1101" y="3344"/>
                </a:lnTo>
                <a:lnTo>
                  <a:pt x="1073" y="3357"/>
                </a:lnTo>
                <a:lnTo>
                  <a:pt x="1044" y="3366"/>
                </a:lnTo>
                <a:lnTo>
                  <a:pt x="1011" y="3369"/>
                </a:lnTo>
                <a:lnTo>
                  <a:pt x="980" y="3366"/>
                </a:lnTo>
                <a:lnTo>
                  <a:pt x="950" y="3357"/>
                </a:lnTo>
                <a:lnTo>
                  <a:pt x="923" y="3344"/>
                </a:lnTo>
                <a:lnTo>
                  <a:pt x="898" y="3326"/>
                </a:lnTo>
                <a:lnTo>
                  <a:pt x="876" y="3305"/>
                </a:lnTo>
                <a:lnTo>
                  <a:pt x="859" y="3281"/>
                </a:lnTo>
                <a:lnTo>
                  <a:pt x="846" y="3252"/>
                </a:lnTo>
                <a:lnTo>
                  <a:pt x="837" y="3222"/>
                </a:lnTo>
                <a:lnTo>
                  <a:pt x="834" y="3190"/>
                </a:lnTo>
                <a:lnTo>
                  <a:pt x="834" y="2227"/>
                </a:lnTo>
                <a:lnTo>
                  <a:pt x="811" y="2185"/>
                </a:lnTo>
                <a:lnTo>
                  <a:pt x="791" y="2139"/>
                </a:lnTo>
                <a:lnTo>
                  <a:pt x="776" y="2090"/>
                </a:lnTo>
                <a:lnTo>
                  <a:pt x="767" y="2040"/>
                </a:lnTo>
                <a:lnTo>
                  <a:pt x="764" y="1986"/>
                </a:lnTo>
                <a:lnTo>
                  <a:pt x="764" y="1542"/>
                </a:lnTo>
                <a:lnTo>
                  <a:pt x="296" y="1972"/>
                </a:lnTo>
                <a:lnTo>
                  <a:pt x="274" y="1990"/>
                </a:lnTo>
                <a:lnTo>
                  <a:pt x="251" y="2003"/>
                </a:lnTo>
                <a:lnTo>
                  <a:pt x="228" y="2012"/>
                </a:lnTo>
                <a:lnTo>
                  <a:pt x="202" y="2017"/>
                </a:lnTo>
                <a:lnTo>
                  <a:pt x="177" y="2019"/>
                </a:lnTo>
                <a:lnTo>
                  <a:pt x="148" y="2017"/>
                </a:lnTo>
                <a:lnTo>
                  <a:pt x="120" y="2009"/>
                </a:lnTo>
                <a:lnTo>
                  <a:pt x="93" y="1998"/>
                </a:lnTo>
                <a:lnTo>
                  <a:pt x="68" y="1982"/>
                </a:lnTo>
                <a:lnTo>
                  <a:pt x="45" y="1961"/>
                </a:lnTo>
                <a:lnTo>
                  <a:pt x="27" y="1935"/>
                </a:lnTo>
                <a:lnTo>
                  <a:pt x="13" y="1907"/>
                </a:lnTo>
                <a:lnTo>
                  <a:pt x="3" y="1877"/>
                </a:lnTo>
                <a:lnTo>
                  <a:pt x="0" y="1847"/>
                </a:lnTo>
                <a:lnTo>
                  <a:pt x="1" y="1817"/>
                </a:lnTo>
                <a:lnTo>
                  <a:pt x="8" y="1787"/>
                </a:lnTo>
                <a:lnTo>
                  <a:pt x="19" y="1759"/>
                </a:lnTo>
                <a:lnTo>
                  <a:pt x="36" y="1732"/>
                </a:lnTo>
                <a:lnTo>
                  <a:pt x="57" y="1708"/>
                </a:lnTo>
                <a:lnTo>
                  <a:pt x="59" y="1706"/>
                </a:lnTo>
                <a:lnTo>
                  <a:pt x="66" y="1701"/>
                </a:lnTo>
                <a:lnTo>
                  <a:pt x="77" y="1691"/>
                </a:lnTo>
                <a:lnTo>
                  <a:pt x="90" y="1679"/>
                </a:lnTo>
                <a:lnTo>
                  <a:pt x="107" y="1663"/>
                </a:lnTo>
                <a:lnTo>
                  <a:pt x="127" y="1644"/>
                </a:lnTo>
                <a:lnTo>
                  <a:pt x="151" y="1622"/>
                </a:lnTo>
                <a:lnTo>
                  <a:pt x="177" y="1598"/>
                </a:lnTo>
                <a:lnTo>
                  <a:pt x="205" y="1572"/>
                </a:lnTo>
                <a:lnTo>
                  <a:pt x="235" y="1544"/>
                </a:lnTo>
                <a:lnTo>
                  <a:pt x="268" y="1514"/>
                </a:lnTo>
                <a:lnTo>
                  <a:pt x="302" y="1483"/>
                </a:lnTo>
                <a:lnTo>
                  <a:pt x="338" y="1450"/>
                </a:lnTo>
                <a:lnTo>
                  <a:pt x="374" y="1416"/>
                </a:lnTo>
                <a:lnTo>
                  <a:pt x="412" y="1381"/>
                </a:lnTo>
                <a:lnTo>
                  <a:pt x="451" y="1345"/>
                </a:lnTo>
                <a:lnTo>
                  <a:pt x="490" y="1310"/>
                </a:lnTo>
                <a:lnTo>
                  <a:pt x="529" y="1273"/>
                </a:lnTo>
                <a:lnTo>
                  <a:pt x="569" y="1239"/>
                </a:lnTo>
                <a:lnTo>
                  <a:pt x="608" y="1203"/>
                </a:lnTo>
                <a:lnTo>
                  <a:pt x="646" y="1167"/>
                </a:lnTo>
                <a:lnTo>
                  <a:pt x="684" y="1133"/>
                </a:lnTo>
                <a:lnTo>
                  <a:pt x="721" y="1099"/>
                </a:lnTo>
                <a:lnTo>
                  <a:pt x="757" y="1066"/>
                </a:lnTo>
                <a:lnTo>
                  <a:pt x="791" y="1036"/>
                </a:lnTo>
                <a:lnTo>
                  <a:pt x="825" y="1006"/>
                </a:lnTo>
                <a:lnTo>
                  <a:pt x="855" y="979"/>
                </a:lnTo>
                <a:lnTo>
                  <a:pt x="884" y="954"/>
                </a:lnTo>
                <a:lnTo>
                  <a:pt x="910" y="930"/>
                </a:lnTo>
                <a:lnTo>
                  <a:pt x="934" y="910"/>
                </a:lnTo>
                <a:lnTo>
                  <a:pt x="954" y="892"/>
                </a:lnTo>
                <a:lnTo>
                  <a:pt x="972" y="878"/>
                </a:lnTo>
                <a:lnTo>
                  <a:pt x="986" y="866"/>
                </a:lnTo>
                <a:lnTo>
                  <a:pt x="997" y="858"/>
                </a:lnTo>
                <a:lnTo>
                  <a:pt x="1004" y="854"/>
                </a:lnTo>
                <a:lnTo>
                  <a:pt x="962" y="829"/>
                </a:lnTo>
                <a:lnTo>
                  <a:pt x="922" y="800"/>
                </a:lnTo>
                <a:lnTo>
                  <a:pt x="886" y="768"/>
                </a:lnTo>
                <a:lnTo>
                  <a:pt x="854" y="730"/>
                </a:lnTo>
                <a:lnTo>
                  <a:pt x="826" y="691"/>
                </a:lnTo>
                <a:lnTo>
                  <a:pt x="802" y="648"/>
                </a:lnTo>
                <a:lnTo>
                  <a:pt x="782" y="602"/>
                </a:lnTo>
                <a:lnTo>
                  <a:pt x="768" y="554"/>
                </a:lnTo>
                <a:lnTo>
                  <a:pt x="759" y="504"/>
                </a:lnTo>
                <a:lnTo>
                  <a:pt x="757" y="451"/>
                </a:lnTo>
                <a:lnTo>
                  <a:pt x="759" y="398"/>
                </a:lnTo>
                <a:lnTo>
                  <a:pt x="768" y="348"/>
                </a:lnTo>
                <a:lnTo>
                  <a:pt x="782" y="299"/>
                </a:lnTo>
                <a:lnTo>
                  <a:pt x="802" y="252"/>
                </a:lnTo>
                <a:lnTo>
                  <a:pt x="826" y="209"/>
                </a:lnTo>
                <a:lnTo>
                  <a:pt x="855" y="169"/>
                </a:lnTo>
                <a:lnTo>
                  <a:pt x="887" y="132"/>
                </a:lnTo>
                <a:lnTo>
                  <a:pt x="924" y="99"/>
                </a:lnTo>
                <a:lnTo>
                  <a:pt x="964" y="70"/>
                </a:lnTo>
                <a:lnTo>
                  <a:pt x="1007" y="46"/>
                </a:lnTo>
                <a:lnTo>
                  <a:pt x="1052" y="26"/>
                </a:lnTo>
                <a:lnTo>
                  <a:pt x="1101" y="12"/>
                </a:lnTo>
                <a:lnTo>
                  <a:pt x="1150" y="2"/>
                </a:lnTo>
                <a:lnTo>
                  <a:pt x="12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3" name="Google Shape;11243;p24"/>
          <p:cNvSpPr/>
          <p:nvPr/>
        </p:nvSpPr>
        <p:spPr>
          <a:xfrm>
            <a:off x="875038" y="18310876"/>
            <a:ext cx="544895" cy="540357"/>
          </a:xfrm>
          <a:custGeom>
            <a:rect b="b" l="l" r="r" t="t"/>
            <a:pathLst>
              <a:path extrusionOk="0" h="3336" w="3370">
                <a:moveTo>
                  <a:pt x="373" y="369"/>
                </a:moveTo>
                <a:lnTo>
                  <a:pt x="373" y="1668"/>
                </a:lnTo>
                <a:lnTo>
                  <a:pt x="1685" y="1668"/>
                </a:lnTo>
                <a:lnTo>
                  <a:pt x="1685" y="2966"/>
                </a:lnTo>
                <a:lnTo>
                  <a:pt x="2998" y="2966"/>
                </a:lnTo>
                <a:lnTo>
                  <a:pt x="2998" y="1668"/>
                </a:lnTo>
                <a:lnTo>
                  <a:pt x="1685" y="1668"/>
                </a:lnTo>
                <a:lnTo>
                  <a:pt x="1685" y="369"/>
                </a:lnTo>
                <a:lnTo>
                  <a:pt x="373" y="369"/>
                </a:lnTo>
                <a:close/>
                <a:moveTo>
                  <a:pt x="0" y="0"/>
                </a:moveTo>
                <a:lnTo>
                  <a:pt x="3370" y="0"/>
                </a:lnTo>
                <a:lnTo>
                  <a:pt x="3370" y="3336"/>
                </a:lnTo>
                <a:lnTo>
                  <a:pt x="0" y="333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244" name="Google Shape;11244;p24"/>
          <p:cNvGrpSpPr/>
          <p:nvPr/>
        </p:nvGrpSpPr>
        <p:grpSpPr>
          <a:xfrm>
            <a:off x="8709127" y="18307354"/>
            <a:ext cx="369254" cy="547085"/>
            <a:chOff x="-1328738" y="1311275"/>
            <a:chExt cx="517525" cy="766763"/>
          </a:xfrm>
        </p:grpSpPr>
        <p:sp>
          <p:nvSpPr>
            <p:cNvPr id="11245" name="Google Shape;11245;p24"/>
            <p:cNvSpPr/>
            <p:nvPr/>
          </p:nvSpPr>
          <p:spPr>
            <a:xfrm>
              <a:off x="-1147763" y="1311275"/>
              <a:ext cx="155575" cy="157162"/>
            </a:xfrm>
            <a:custGeom>
              <a:rect b="b" l="l" r="r" t="t"/>
              <a:pathLst>
                <a:path extrusionOk="0" h="694" w="691">
                  <a:moveTo>
                    <a:pt x="345" y="0"/>
                  </a:moveTo>
                  <a:lnTo>
                    <a:pt x="393" y="3"/>
                  </a:lnTo>
                  <a:lnTo>
                    <a:pt x="438" y="12"/>
                  </a:lnTo>
                  <a:lnTo>
                    <a:pt x="480" y="27"/>
                  </a:lnTo>
                  <a:lnTo>
                    <a:pt x="521" y="47"/>
                  </a:lnTo>
                  <a:lnTo>
                    <a:pt x="558" y="72"/>
                  </a:lnTo>
                  <a:lnTo>
                    <a:pt x="590" y="101"/>
                  </a:lnTo>
                  <a:lnTo>
                    <a:pt x="620" y="134"/>
                  </a:lnTo>
                  <a:lnTo>
                    <a:pt x="645" y="171"/>
                  </a:lnTo>
                  <a:lnTo>
                    <a:pt x="664" y="212"/>
                  </a:lnTo>
                  <a:lnTo>
                    <a:pt x="679" y="254"/>
                  </a:lnTo>
                  <a:lnTo>
                    <a:pt x="688" y="299"/>
                  </a:lnTo>
                  <a:lnTo>
                    <a:pt x="691" y="346"/>
                  </a:lnTo>
                  <a:lnTo>
                    <a:pt x="688" y="393"/>
                  </a:lnTo>
                  <a:lnTo>
                    <a:pt x="679" y="439"/>
                  </a:lnTo>
                  <a:lnTo>
                    <a:pt x="664" y="482"/>
                  </a:lnTo>
                  <a:lnTo>
                    <a:pt x="645" y="522"/>
                  </a:lnTo>
                  <a:lnTo>
                    <a:pt x="620" y="558"/>
                  </a:lnTo>
                  <a:lnTo>
                    <a:pt x="590" y="592"/>
                  </a:lnTo>
                  <a:lnTo>
                    <a:pt x="558" y="621"/>
                  </a:lnTo>
                  <a:lnTo>
                    <a:pt x="521" y="647"/>
                  </a:lnTo>
                  <a:lnTo>
                    <a:pt x="480" y="666"/>
                  </a:lnTo>
                  <a:lnTo>
                    <a:pt x="438" y="682"/>
                  </a:lnTo>
                  <a:lnTo>
                    <a:pt x="393" y="690"/>
                  </a:lnTo>
                  <a:lnTo>
                    <a:pt x="345" y="694"/>
                  </a:lnTo>
                  <a:lnTo>
                    <a:pt x="299" y="690"/>
                  </a:lnTo>
                  <a:lnTo>
                    <a:pt x="254" y="682"/>
                  </a:lnTo>
                  <a:lnTo>
                    <a:pt x="212" y="666"/>
                  </a:lnTo>
                  <a:lnTo>
                    <a:pt x="171" y="647"/>
                  </a:lnTo>
                  <a:lnTo>
                    <a:pt x="135" y="621"/>
                  </a:lnTo>
                  <a:lnTo>
                    <a:pt x="102" y="592"/>
                  </a:lnTo>
                  <a:lnTo>
                    <a:pt x="72" y="558"/>
                  </a:lnTo>
                  <a:lnTo>
                    <a:pt x="48" y="522"/>
                  </a:lnTo>
                  <a:lnTo>
                    <a:pt x="28" y="482"/>
                  </a:lnTo>
                  <a:lnTo>
                    <a:pt x="14" y="439"/>
                  </a:lnTo>
                  <a:lnTo>
                    <a:pt x="4" y="393"/>
                  </a:lnTo>
                  <a:lnTo>
                    <a:pt x="0" y="346"/>
                  </a:lnTo>
                  <a:lnTo>
                    <a:pt x="4" y="299"/>
                  </a:lnTo>
                  <a:lnTo>
                    <a:pt x="14" y="254"/>
                  </a:lnTo>
                  <a:lnTo>
                    <a:pt x="28" y="212"/>
                  </a:lnTo>
                  <a:lnTo>
                    <a:pt x="48" y="171"/>
                  </a:lnTo>
                  <a:lnTo>
                    <a:pt x="72" y="134"/>
                  </a:lnTo>
                  <a:lnTo>
                    <a:pt x="102" y="101"/>
                  </a:lnTo>
                  <a:lnTo>
                    <a:pt x="135" y="72"/>
                  </a:lnTo>
                  <a:lnTo>
                    <a:pt x="171" y="47"/>
                  </a:lnTo>
                  <a:lnTo>
                    <a:pt x="212" y="27"/>
                  </a:lnTo>
                  <a:lnTo>
                    <a:pt x="254" y="12"/>
                  </a:lnTo>
                  <a:lnTo>
                    <a:pt x="299" y="3"/>
                  </a:lnTo>
                  <a:lnTo>
                    <a:pt x="3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6" name="Google Shape;11246;p24"/>
            <p:cNvSpPr/>
            <p:nvPr/>
          </p:nvSpPr>
          <p:spPr>
            <a:xfrm>
              <a:off x="-1192213" y="1481138"/>
              <a:ext cx="244474" cy="596900"/>
            </a:xfrm>
            <a:custGeom>
              <a:rect b="b" l="l" r="r" t="t"/>
              <a:pathLst>
                <a:path extrusionOk="0" h="2635" w="1080">
                  <a:moveTo>
                    <a:pt x="145" y="0"/>
                  </a:moveTo>
                  <a:lnTo>
                    <a:pt x="931" y="1"/>
                  </a:lnTo>
                  <a:lnTo>
                    <a:pt x="961" y="3"/>
                  </a:lnTo>
                  <a:lnTo>
                    <a:pt x="989" y="12"/>
                  </a:lnTo>
                  <a:lnTo>
                    <a:pt x="1014" y="26"/>
                  </a:lnTo>
                  <a:lnTo>
                    <a:pt x="1037" y="45"/>
                  </a:lnTo>
                  <a:lnTo>
                    <a:pt x="1055" y="66"/>
                  </a:lnTo>
                  <a:lnTo>
                    <a:pt x="1068" y="92"/>
                  </a:lnTo>
                  <a:lnTo>
                    <a:pt x="1077" y="120"/>
                  </a:lnTo>
                  <a:lnTo>
                    <a:pt x="1080" y="151"/>
                  </a:lnTo>
                  <a:lnTo>
                    <a:pt x="1080" y="1405"/>
                  </a:lnTo>
                  <a:lnTo>
                    <a:pt x="1077" y="1435"/>
                  </a:lnTo>
                  <a:lnTo>
                    <a:pt x="1068" y="1464"/>
                  </a:lnTo>
                  <a:lnTo>
                    <a:pt x="1055" y="1489"/>
                  </a:lnTo>
                  <a:lnTo>
                    <a:pt x="1037" y="1512"/>
                  </a:lnTo>
                  <a:lnTo>
                    <a:pt x="1014" y="1529"/>
                  </a:lnTo>
                  <a:lnTo>
                    <a:pt x="989" y="1543"/>
                  </a:lnTo>
                  <a:lnTo>
                    <a:pt x="961" y="1552"/>
                  </a:lnTo>
                  <a:lnTo>
                    <a:pt x="931" y="1555"/>
                  </a:lnTo>
                  <a:lnTo>
                    <a:pt x="906" y="1553"/>
                  </a:lnTo>
                  <a:lnTo>
                    <a:pt x="882" y="1547"/>
                  </a:lnTo>
                  <a:lnTo>
                    <a:pt x="860" y="1537"/>
                  </a:lnTo>
                  <a:lnTo>
                    <a:pt x="841" y="1525"/>
                  </a:lnTo>
                  <a:lnTo>
                    <a:pt x="841" y="2484"/>
                  </a:lnTo>
                  <a:lnTo>
                    <a:pt x="839" y="2515"/>
                  </a:lnTo>
                  <a:lnTo>
                    <a:pt x="830" y="2543"/>
                  </a:lnTo>
                  <a:lnTo>
                    <a:pt x="816" y="2568"/>
                  </a:lnTo>
                  <a:lnTo>
                    <a:pt x="797" y="2590"/>
                  </a:lnTo>
                  <a:lnTo>
                    <a:pt x="776" y="2609"/>
                  </a:lnTo>
                  <a:lnTo>
                    <a:pt x="749" y="2623"/>
                  </a:lnTo>
                  <a:lnTo>
                    <a:pt x="722" y="2631"/>
                  </a:lnTo>
                  <a:lnTo>
                    <a:pt x="692" y="2635"/>
                  </a:lnTo>
                  <a:lnTo>
                    <a:pt x="661" y="2631"/>
                  </a:lnTo>
                  <a:lnTo>
                    <a:pt x="633" y="2623"/>
                  </a:lnTo>
                  <a:lnTo>
                    <a:pt x="608" y="2609"/>
                  </a:lnTo>
                  <a:lnTo>
                    <a:pt x="586" y="2590"/>
                  </a:lnTo>
                  <a:lnTo>
                    <a:pt x="568" y="2568"/>
                  </a:lnTo>
                  <a:lnTo>
                    <a:pt x="555" y="2543"/>
                  </a:lnTo>
                  <a:lnTo>
                    <a:pt x="546" y="2515"/>
                  </a:lnTo>
                  <a:lnTo>
                    <a:pt x="543" y="2484"/>
                  </a:lnTo>
                  <a:lnTo>
                    <a:pt x="538" y="2484"/>
                  </a:lnTo>
                  <a:lnTo>
                    <a:pt x="535" y="2515"/>
                  </a:lnTo>
                  <a:lnTo>
                    <a:pt x="526" y="2543"/>
                  </a:lnTo>
                  <a:lnTo>
                    <a:pt x="512" y="2568"/>
                  </a:lnTo>
                  <a:lnTo>
                    <a:pt x="495" y="2590"/>
                  </a:lnTo>
                  <a:lnTo>
                    <a:pt x="472" y="2609"/>
                  </a:lnTo>
                  <a:lnTo>
                    <a:pt x="447" y="2623"/>
                  </a:lnTo>
                  <a:lnTo>
                    <a:pt x="419" y="2631"/>
                  </a:lnTo>
                  <a:lnTo>
                    <a:pt x="388" y="2635"/>
                  </a:lnTo>
                  <a:lnTo>
                    <a:pt x="359" y="2631"/>
                  </a:lnTo>
                  <a:lnTo>
                    <a:pt x="330" y="2623"/>
                  </a:lnTo>
                  <a:lnTo>
                    <a:pt x="305" y="2609"/>
                  </a:lnTo>
                  <a:lnTo>
                    <a:pt x="283" y="2590"/>
                  </a:lnTo>
                  <a:lnTo>
                    <a:pt x="264" y="2568"/>
                  </a:lnTo>
                  <a:lnTo>
                    <a:pt x="251" y="2543"/>
                  </a:lnTo>
                  <a:lnTo>
                    <a:pt x="242" y="2515"/>
                  </a:lnTo>
                  <a:lnTo>
                    <a:pt x="239" y="2484"/>
                  </a:lnTo>
                  <a:lnTo>
                    <a:pt x="239" y="1524"/>
                  </a:lnTo>
                  <a:lnTo>
                    <a:pt x="219" y="1537"/>
                  </a:lnTo>
                  <a:lnTo>
                    <a:pt x="198" y="1547"/>
                  </a:lnTo>
                  <a:lnTo>
                    <a:pt x="174" y="1553"/>
                  </a:lnTo>
                  <a:lnTo>
                    <a:pt x="149" y="1555"/>
                  </a:lnTo>
                  <a:lnTo>
                    <a:pt x="119" y="1552"/>
                  </a:lnTo>
                  <a:lnTo>
                    <a:pt x="91" y="1543"/>
                  </a:lnTo>
                  <a:lnTo>
                    <a:pt x="66" y="1529"/>
                  </a:lnTo>
                  <a:lnTo>
                    <a:pt x="43" y="1512"/>
                  </a:lnTo>
                  <a:lnTo>
                    <a:pt x="25" y="1489"/>
                  </a:lnTo>
                  <a:lnTo>
                    <a:pt x="12" y="1464"/>
                  </a:lnTo>
                  <a:lnTo>
                    <a:pt x="3" y="1435"/>
                  </a:lnTo>
                  <a:lnTo>
                    <a:pt x="0" y="1405"/>
                  </a:lnTo>
                  <a:lnTo>
                    <a:pt x="0" y="151"/>
                  </a:lnTo>
                  <a:lnTo>
                    <a:pt x="3" y="120"/>
                  </a:lnTo>
                  <a:lnTo>
                    <a:pt x="11" y="93"/>
                  </a:lnTo>
                  <a:lnTo>
                    <a:pt x="25" y="68"/>
                  </a:lnTo>
                  <a:lnTo>
                    <a:pt x="42" y="46"/>
                  </a:lnTo>
                  <a:lnTo>
                    <a:pt x="64" y="27"/>
                  </a:lnTo>
                  <a:lnTo>
                    <a:pt x="89" y="13"/>
                  </a:lnTo>
                  <a:lnTo>
                    <a:pt x="116" y="4"/>
                  </a:lnTo>
                  <a:lnTo>
                    <a:pt x="145" y="1"/>
                  </a:lnTo>
                  <a:lnTo>
                    <a:pt x="1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7" name="Google Shape;11247;p24"/>
            <p:cNvSpPr/>
            <p:nvPr/>
          </p:nvSpPr>
          <p:spPr>
            <a:xfrm>
              <a:off x="-1287463" y="1311275"/>
              <a:ext cx="128588" cy="144462"/>
            </a:xfrm>
            <a:custGeom>
              <a:rect b="b" l="l" r="r" t="t"/>
              <a:pathLst>
                <a:path extrusionOk="0" h="637" w="569">
                  <a:moveTo>
                    <a:pt x="316" y="0"/>
                  </a:moveTo>
                  <a:lnTo>
                    <a:pt x="360" y="3"/>
                  </a:lnTo>
                  <a:lnTo>
                    <a:pt x="402" y="12"/>
                  </a:lnTo>
                  <a:lnTo>
                    <a:pt x="441" y="25"/>
                  </a:lnTo>
                  <a:lnTo>
                    <a:pt x="477" y="45"/>
                  </a:lnTo>
                  <a:lnTo>
                    <a:pt x="511" y="68"/>
                  </a:lnTo>
                  <a:lnTo>
                    <a:pt x="541" y="95"/>
                  </a:lnTo>
                  <a:lnTo>
                    <a:pt x="569" y="127"/>
                  </a:lnTo>
                  <a:lnTo>
                    <a:pt x="548" y="167"/>
                  </a:lnTo>
                  <a:lnTo>
                    <a:pt x="532" y="209"/>
                  </a:lnTo>
                  <a:lnTo>
                    <a:pt x="520" y="253"/>
                  </a:lnTo>
                  <a:lnTo>
                    <a:pt x="512" y="299"/>
                  </a:lnTo>
                  <a:lnTo>
                    <a:pt x="510" y="346"/>
                  </a:lnTo>
                  <a:lnTo>
                    <a:pt x="512" y="395"/>
                  </a:lnTo>
                  <a:lnTo>
                    <a:pt x="521" y="442"/>
                  </a:lnTo>
                  <a:lnTo>
                    <a:pt x="534" y="488"/>
                  </a:lnTo>
                  <a:lnTo>
                    <a:pt x="551" y="531"/>
                  </a:lnTo>
                  <a:lnTo>
                    <a:pt x="521" y="561"/>
                  </a:lnTo>
                  <a:lnTo>
                    <a:pt x="486" y="588"/>
                  </a:lnTo>
                  <a:lnTo>
                    <a:pt x="448" y="608"/>
                  </a:lnTo>
                  <a:lnTo>
                    <a:pt x="407" y="624"/>
                  </a:lnTo>
                  <a:lnTo>
                    <a:pt x="363" y="633"/>
                  </a:lnTo>
                  <a:lnTo>
                    <a:pt x="316" y="637"/>
                  </a:lnTo>
                  <a:lnTo>
                    <a:pt x="274" y="635"/>
                  </a:lnTo>
                  <a:lnTo>
                    <a:pt x="232" y="626"/>
                  </a:lnTo>
                  <a:lnTo>
                    <a:pt x="193" y="612"/>
                  </a:lnTo>
                  <a:lnTo>
                    <a:pt x="156" y="594"/>
                  </a:lnTo>
                  <a:lnTo>
                    <a:pt x="123" y="571"/>
                  </a:lnTo>
                  <a:lnTo>
                    <a:pt x="92" y="544"/>
                  </a:lnTo>
                  <a:lnTo>
                    <a:pt x="66" y="513"/>
                  </a:lnTo>
                  <a:lnTo>
                    <a:pt x="43" y="479"/>
                  </a:lnTo>
                  <a:lnTo>
                    <a:pt x="25" y="442"/>
                  </a:lnTo>
                  <a:lnTo>
                    <a:pt x="10" y="403"/>
                  </a:lnTo>
                  <a:lnTo>
                    <a:pt x="2" y="361"/>
                  </a:lnTo>
                  <a:lnTo>
                    <a:pt x="0" y="319"/>
                  </a:lnTo>
                  <a:lnTo>
                    <a:pt x="3" y="272"/>
                  </a:lnTo>
                  <a:lnTo>
                    <a:pt x="13" y="226"/>
                  </a:lnTo>
                  <a:lnTo>
                    <a:pt x="29" y="184"/>
                  </a:lnTo>
                  <a:lnTo>
                    <a:pt x="51" y="145"/>
                  </a:lnTo>
                  <a:lnTo>
                    <a:pt x="77" y="109"/>
                  </a:lnTo>
                  <a:lnTo>
                    <a:pt x="108" y="77"/>
                  </a:lnTo>
                  <a:lnTo>
                    <a:pt x="144" y="51"/>
                  </a:lnTo>
                  <a:lnTo>
                    <a:pt x="183" y="29"/>
                  </a:lnTo>
                  <a:lnTo>
                    <a:pt x="225" y="13"/>
                  </a:lnTo>
                  <a:lnTo>
                    <a:pt x="269" y="3"/>
                  </a:lnTo>
                  <a:lnTo>
                    <a:pt x="3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8" name="Google Shape;11248;p24"/>
            <p:cNvSpPr/>
            <p:nvPr/>
          </p:nvSpPr>
          <p:spPr>
            <a:xfrm>
              <a:off x="-1328738" y="1466850"/>
              <a:ext cx="166689" cy="549273"/>
            </a:xfrm>
            <a:custGeom>
              <a:rect b="b" l="l" r="r" t="t"/>
              <a:pathLst>
                <a:path extrusionOk="0" h="2422" w="735">
                  <a:moveTo>
                    <a:pt x="332" y="0"/>
                  </a:moveTo>
                  <a:lnTo>
                    <a:pt x="375" y="0"/>
                  </a:lnTo>
                  <a:lnTo>
                    <a:pt x="467" y="0"/>
                  </a:lnTo>
                  <a:lnTo>
                    <a:pt x="514" y="0"/>
                  </a:lnTo>
                  <a:lnTo>
                    <a:pt x="560" y="0"/>
                  </a:lnTo>
                  <a:lnTo>
                    <a:pt x="605" y="0"/>
                  </a:lnTo>
                  <a:lnTo>
                    <a:pt x="578" y="22"/>
                  </a:lnTo>
                  <a:lnTo>
                    <a:pt x="554" y="47"/>
                  </a:lnTo>
                  <a:lnTo>
                    <a:pt x="533" y="75"/>
                  </a:lnTo>
                  <a:lnTo>
                    <a:pt x="517" y="106"/>
                  </a:lnTo>
                  <a:lnTo>
                    <a:pt x="505" y="138"/>
                  </a:lnTo>
                  <a:lnTo>
                    <a:pt x="497" y="173"/>
                  </a:lnTo>
                  <a:lnTo>
                    <a:pt x="494" y="211"/>
                  </a:lnTo>
                  <a:lnTo>
                    <a:pt x="494" y="1465"/>
                  </a:lnTo>
                  <a:lnTo>
                    <a:pt x="497" y="1505"/>
                  </a:lnTo>
                  <a:lnTo>
                    <a:pt x="506" y="1543"/>
                  </a:lnTo>
                  <a:lnTo>
                    <a:pt x="520" y="1579"/>
                  </a:lnTo>
                  <a:lnTo>
                    <a:pt x="540" y="1612"/>
                  </a:lnTo>
                  <a:lnTo>
                    <a:pt x="564" y="1641"/>
                  </a:lnTo>
                  <a:lnTo>
                    <a:pt x="592" y="1667"/>
                  </a:lnTo>
                  <a:lnTo>
                    <a:pt x="624" y="1688"/>
                  </a:lnTo>
                  <a:lnTo>
                    <a:pt x="657" y="1704"/>
                  </a:lnTo>
                  <a:lnTo>
                    <a:pt x="695" y="1716"/>
                  </a:lnTo>
                  <a:lnTo>
                    <a:pt x="735" y="1721"/>
                  </a:lnTo>
                  <a:lnTo>
                    <a:pt x="735" y="2381"/>
                  </a:lnTo>
                  <a:lnTo>
                    <a:pt x="714" y="2398"/>
                  </a:lnTo>
                  <a:lnTo>
                    <a:pt x="690" y="2411"/>
                  </a:lnTo>
                  <a:lnTo>
                    <a:pt x="664" y="2419"/>
                  </a:lnTo>
                  <a:lnTo>
                    <a:pt x="637" y="2422"/>
                  </a:lnTo>
                  <a:lnTo>
                    <a:pt x="608" y="2419"/>
                  </a:lnTo>
                  <a:lnTo>
                    <a:pt x="583" y="2411"/>
                  </a:lnTo>
                  <a:lnTo>
                    <a:pt x="559" y="2399"/>
                  </a:lnTo>
                  <a:lnTo>
                    <a:pt x="539" y="2381"/>
                  </a:lnTo>
                  <a:lnTo>
                    <a:pt x="522" y="2362"/>
                  </a:lnTo>
                  <a:lnTo>
                    <a:pt x="509" y="2338"/>
                  </a:lnTo>
                  <a:lnTo>
                    <a:pt x="502" y="2311"/>
                  </a:lnTo>
                  <a:lnTo>
                    <a:pt x="498" y="2284"/>
                  </a:lnTo>
                  <a:lnTo>
                    <a:pt x="495" y="2284"/>
                  </a:lnTo>
                  <a:lnTo>
                    <a:pt x="492" y="2311"/>
                  </a:lnTo>
                  <a:lnTo>
                    <a:pt x="484" y="2338"/>
                  </a:lnTo>
                  <a:lnTo>
                    <a:pt x="472" y="2362"/>
                  </a:lnTo>
                  <a:lnTo>
                    <a:pt x="455" y="2381"/>
                  </a:lnTo>
                  <a:lnTo>
                    <a:pt x="434" y="2399"/>
                  </a:lnTo>
                  <a:lnTo>
                    <a:pt x="411" y="2411"/>
                  </a:lnTo>
                  <a:lnTo>
                    <a:pt x="385" y="2419"/>
                  </a:lnTo>
                  <a:lnTo>
                    <a:pt x="358" y="2422"/>
                  </a:lnTo>
                  <a:lnTo>
                    <a:pt x="330" y="2419"/>
                  </a:lnTo>
                  <a:lnTo>
                    <a:pt x="304" y="2411"/>
                  </a:lnTo>
                  <a:lnTo>
                    <a:pt x="281" y="2399"/>
                  </a:lnTo>
                  <a:lnTo>
                    <a:pt x="260" y="2381"/>
                  </a:lnTo>
                  <a:lnTo>
                    <a:pt x="244" y="2362"/>
                  </a:lnTo>
                  <a:lnTo>
                    <a:pt x="231" y="2338"/>
                  </a:lnTo>
                  <a:lnTo>
                    <a:pt x="223" y="2311"/>
                  </a:lnTo>
                  <a:lnTo>
                    <a:pt x="220" y="2284"/>
                  </a:lnTo>
                  <a:lnTo>
                    <a:pt x="220" y="1401"/>
                  </a:lnTo>
                  <a:lnTo>
                    <a:pt x="202" y="1413"/>
                  </a:lnTo>
                  <a:lnTo>
                    <a:pt x="182" y="1422"/>
                  </a:lnTo>
                  <a:lnTo>
                    <a:pt x="160" y="1428"/>
                  </a:lnTo>
                  <a:lnTo>
                    <a:pt x="138" y="1430"/>
                  </a:lnTo>
                  <a:lnTo>
                    <a:pt x="110" y="1426"/>
                  </a:lnTo>
                  <a:lnTo>
                    <a:pt x="84" y="1419"/>
                  </a:lnTo>
                  <a:lnTo>
                    <a:pt x="61" y="1406"/>
                  </a:lnTo>
                  <a:lnTo>
                    <a:pt x="40" y="1389"/>
                  </a:lnTo>
                  <a:lnTo>
                    <a:pt x="24" y="1369"/>
                  </a:lnTo>
                  <a:lnTo>
                    <a:pt x="11" y="1346"/>
                  </a:lnTo>
                  <a:lnTo>
                    <a:pt x="3" y="1319"/>
                  </a:lnTo>
                  <a:lnTo>
                    <a:pt x="0" y="1291"/>
                  </a:lnTo>
                  <a:lnTo>
                    <a:pt x="0" y="138"/>
                  </a:lnTo>
                  <a:lnTo>
                    <a:pt x="2" y="111"/>
                  </a:lnTo>
                  <a:lnTo>
                    <a:pt x="11" y="85"/>
                  </a:lnTo>
                  <a:lnTo>
                    <a:pt x="23" y="62"/>
                  </a:lnTo>
                  <a:lnTo>
                    <a:pt x="39" y="42"/>
                  </a:lnTo>
                  <a:lnTo>
                    <a:pt x="59" y="25"/>
                  </a:lnTo>
                  <a:lnTo>
                    <a:pt x="82" y="12"/>
                  </a:lnTo>
                  <a:lnTo>
                    <a:pt x="107" y="4"/>
                  </a:lnTo>
                  <a:lnTo>
                    <a:pt x="134" y="1"/>
                  </a:lnTo>
                  <a:lnTo>
                    <a:pt x="134" y="0"/>
                  </a:lnTo>
                  <a:lnTo>
                    <a:pt x="292" y="0"/>
                  </a:lnTo>
                  <a:lnTo>
                    <a:pt x="33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49" name="Google Shape;11249;p24"/>
            <p:cNvSpPr/>
            <p:nvPr/>
          </p:nvSpPr>
          <p:spPr>
            <a:xfrm>
              <a:off x="-981076" y="1311275"/>
              <a:ext cx="128588" cy="144462"/>
            </a:xfrm>
            <a:custGeom>
              <a:rect b="b" l="l" r="r" t="t"/>
              <a:pathLst>
                <a:path extrusionOk="0" h="637" w="569">
                  <a:moveTo>
                    <a:pt x="252" y="0"/>
                  </a:moveTo>
                  <a:lnTo>
                    <a:pt x="299" y="3"/>
                  </a:lnTo>
                  <a:lnTo>
                    <a:pt x="344" y="13"/>
                  </a:lnTo>
                  <a:lnTo>
                    <a:pt x="385" y="29"/>
                  </a:lnTo>
                  <a:lnTo>
                    <a:pt x="425" y="51"/>
                  </a:lnTo>
                  <a:lnTo>
                    <a:pt x="461" y="77"/>
                  </a:lnTo>
                  <a:lnTo>
                    <a:pt x="492" y="109"/>
                  </a:lnTo>
                  <a:lnTo>
                    <a:pt x="518" y="145"/>
                  </a:lnTo>
                  <a:lnTo>
                    <a:pt x="540" y="184"/>
                  </a:lnTo>
                  <a:lnTo>
                    <a:pt x="556" y="226"/>
                  </a:lnTo>
                  <a:lnTo>
                    <a:pt x="566" y="272"/>
                  </a:lnTo>
                  <a:lnTo>
                    <a:pt x="569" y="319"/>
                  </a:lnTo>
                  <a:lnTo>
                    <a:pt x="567" y="361"/>
                  </a:lnTo>
                  <a:lnTo>
                    <a:pt x="558" y="403"/>
                  </a:lnTo>
                  <a:lnTo>
                    <a:pt x="544" y="442"/>
                  </a:lnTo>
                  <a:lnTo>
                    <a:pt x="526" y="479"/>
                  </a:lnTo>
                  <a:lnTo>
                    <a:pt x="503" y="513"/>
                  </a:lnTo>
                  <a:lnTo>
                    <a:pt x="477" y="544"/>
                  </a:lnTo>
                  <a:lnTo>
                    <a:pt x="446" y="571"/>
                  </a:lnTo>
                  <a:lnTo>
                    <a:pt x="413" y="594"/>
                  </a:lnTo>
                  <a:lnTo>
                    <a:pt x="376" y="612"/>
                  </a:lnTo>
                  <a:lnTo>
                    <a:pt x="336" y="626"/>
                  </a:lnTo>
                  <a:lnTo>
                    <a:pt x="295" y="635"/>
                  </a:lnTo>
                  <a:lnTo>
                    <a:pt x="252" y="637"/>
                  </a:lnTo>
                  <a:lnTo>
                    <a:pt x="206" y="633"/>
                  </a:lnTo>
                  <a:lnTo>
                    <a:pt x="162" y="624"/>
                  </a:lnTo>
                  <a:lnTo>
                    <a:pt x="121" y="608"/>
                  </a:lnTo>
                  <a:lnTo>
                    <a:pt x="83" y="588"/>
                  </a:lnTo>
                  <a:lnTo>
                    <a:pt x="48" y="561"/>
                  </a:lnTo>
                  <a:lnTo>
                    <a:pt x="18" y="532"/>
                  </a:lnTo>
                  <a:lnTo>
                    <a:pt x="35" y="488"/>
                  </a:lnTo>
                  <a:lnTo>
                    <a:pt x="48" y="443"/>
                  </a:lnTo>
                  <a:lnTo>
                    <a:pt x="57" y="395"/>
                  </a:lnTo>
                  <a:lnTo>
                    <a:pt x="60" y="346"/>
                  </a:lnTo>
                  <a:lnTo>
                    <a:pt x="57" y="299"/>
                  </a:lnTo>
                  <a:lnTo>
                    <a:pt x="49" y="253"/>
                  </a:lnTo>
                  <a:lnTo>
                    <a:pt x="37" y="209"/>
                  </a:lnTo>
                  <a:lnTo>
                    <a:pt x="21" y="166"/>
                  </a:lnTo>
                  <a:lnTo>
                    <a:pt x="0" y="125"/>
                  </a:lnTo>
                  <a:lnTo>
                    <a:pt x="27" y="95"/>
                  </a:lnTo>
                  <a:lnTo>
                    <a:pt x="58" y="68"/>
                  </a:lnTo>
                  <a:lnTo>
                    <a:pt x="92" y="45"/>
                  </a:lnTo>
                  <a:lnTo>
                    <a:pt x="128" y="25"/>
                  </a:lnTo>
                  <a:lnTo>
                    <a:pt x="167" y="12"/>
                  </a:lnTo>
                  <a:lnTo>
                    <a:pt x="209" y="3"/>
                  </a:lnTo>
                  <a:lnTo>
                    <a:pt x="2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0" name="Google Shape;11250;p24"/>
            <p:cNvSpPr/>
            <p:nvPr/>
          </p:nvSpPr>
          <p:spPr>
            <a:xfrm>
              <a:off x="-977901" y="1466850"/>
              <a:ext cx="166688" cy="549273"/>
            </a:xfrm>
            <a:custGeom>
              <a:rect b="b" l="l" r="r" t="t"/>
              <a:pathLst>
                <a:path extrusionOk="0" h="2422" w="734">
                  <a:moveTo>
                    <a:pt x="480" y="0"/>
                  </a:moveTo>
                  <a:lnTo>
                    <a:pt x="514" y="0"/>
                  </a:lnTo>
                  <a:lnTo>
                    <a:pt x="566" y="0"/>
                  </a:lnTo>
                  <a:lnTo>
                    <a:pt x="584" y="0"/>
                  </a:lnTo>
                  <a:lnTo>
                    <a:pt x="596" y="0"/>
                  </a:lnTo>
                  <a:lnTo>
                    <a:pt x="599" y="0"/>
                  </a:lnTo>
                  <a:lnTo>
                    <a:pt x="599" y="1"/>
                  </a:lnTo>
                  <a:lnTo>
                    <a:pt x="626" y="4"/>
                  </a:lnTo>
                  <a:lnTo>
                    <a:pt x="652" y="12"/>
                  </a:lnTo>
                  <a:lnTo>
                    <a:pt x="675" y="25"/>
                  </a:lnTo>
                  <a:lnTo>
                    <a:pt x="695" y="42"/>
                  </a:lnTo>
                  <a:lnTo>
                    <a:pt x="711" y="62"/>
                  </a:lnTo>
                  <a:lnTo>
                    <a:pt x="723" y="85"/>
                  </a:lnTo>
                  <a:lnTo>
                    <a:pt x="731" y="111"/>
                  </a:lnTo>
                  <a:lnTo>
                    <a:pt x="734" y="138"/>
                  </a:lnTo>
                  <a:lnTo>
                    <a:pt x="734" y="1291"/>
                  </a:lnTo>
                  <a:lnTo>
                    <a:pt x="731" y="1319"/>
                  </a:lnTo>
                  <a:lnTo>
                    <a:pt x="723" y="1346"/>
                  </a:lnTo>
                  <a:lnTo>
                    <a:pt x="710" y="1369"/>
                  </a:lnTo>
                  <a:lnTo>
                    <a:pt x="694" y="1389"/>
                  </a:lnTo>
                  <a:lnTo>
                    <a:pt x="673" y="1406"/>
                  </a:lnTo>
                  <a:lnTo>
                    <a:pt x="650" y="1419"/>
                  </a:lnTo>
                  <a:lnTo>
                    <a:pt x="624" y="1426"/>
                  </a:lnTo>
                  <a:lnTo>
                    <a:pt x="597" y="1430"/>
                  </a:lnTo>
                  <a:lnTo>
                    <a:pt x="574" y="1428"/>
                  </a:lnTo>
                  <a:lnTo>
                    <a:pt x="552" y="1422"/>
                  </a:lnTo>
                  <a:lnTo>
                    <a:pt x="532" y="1413"/>
                  </a:lnTo>
                  <a:lnTo>
                    <a:pt x="513" y="1401"/>
                  </a:lnTo>
                  <a:lnTo>
                    <a:pt x="513" y="2284"/>
                  </a:lnTo>
                  <a:lnTo>
                    <a:pt x="511" y="2311"/>
                  </a:lnTo>
                  <a:lnTo>
                    <a:pt x="503" y="2338"/>
                  </a:lnTo>
                  <a:lnTo>
                    <a:pt x="490" y="2362"/>
                  </a:lnTo>
                  <a:lnTo>
                    <a:pt x="474" y="2381"/>
                  </a:lnTo>
                  <a:lnTo>
                    <a:pt x="453" y="2399"/>
                  </a:lnTo>
                  <a:lnTo>
                    <a:pt x="430" y="2411"/>
                  </a:lnTo>
                  <a:lnTo>
                    <a:pt x="404" y="2419"/>
                  </a:lnTo>
                  <a:lnTo>
                    <a:pt x="376" y="2422"/>
                  </a:lnTo>
                  <a:lnTo>
                    <a:pt x="349" y="2419"/>
                  </a:lnTo>
                  <a:lnTo>
                    <a:pt x="323" y="2411"/>
                  </a:lnTo>
                  <a:lnTo>
                    <a:pt x="300" y="2399"/>
                  </a:lnTo>
                  <a:lnTo>
                    <a:pt x="279" y="2381"/>
                  </a:lnTo>
                  <a:lnTo>
                    <a:pt x="263" y="2362"/>
                  </a:lnTo>
                  <a:lnTo>
                    <a:pt x="250" y="2338"/>
                  </a:lnTo>
                  <a:lnTo>
                    <a:pt x="242" y="2311"/>
                  </a:lnTo>
                  <a:lnTo>
                    <a:pt x="239" y="2284"/>
                  </a:lnTo>
                  <a:lnTo>
                    <a:pt x="236" y="2284"/>
                  </a:lnTo>
                  <a:lnTo>
                    <a:pt x="232" y="2311"/>
                  </a:lnTo>
                  <a:lnTo>
                    <a:pt x="225" y="2338"/>
                  </a:lnTo>
                  <a:lnTo>
                    <a:pt x="212" y="2362"/>
                  </a:lnTo>
                  <a:lnTo>
                    <a:pt x="194" y="2381"/>
                  </a:lnTo>
                  <a:lnTo>
                    <a:pt x="175" y="2399"/>
                  </a:lnTo>
                  <a:lnTo>
                    <a:pt x="151" y="2411"/>
                  </a:lnTo>
                  <a:lnTo>
                    <a:pt x="125" y="2419"/>
                  </a:lnTo>
                  <a:lnTo>
                    <a:pt x="97" y="2422"/>
                  </a:lnTo>
                  <a:lnTo>
                    <a:pt x="70" y="2419"/>
                  </a:lnTo>
                  <a:lnTo>
                    <a:pt x="44" y="2411"/>
                  </a:lnTo>
                  <a:lnTo>
                    <a:pt x="20" y="2399"/>
                  </a:lnTo>
                  <a:lnTo>
                    <a:pt x="0" y="2381"/>
                  </a:lnTo>
                  <a:lnTo>
                    <a:pt x="0" y="1721"/>
                  </a:lnTo>
                  <a:lnTo>
                    <a:pt x="40" y="1716"/>
                  </a:lnTo>
                  <a:lnTo>
                    <a:pt x="77" y="1704"/>
                  </a:lnTo>
                  <a:lnTo>
                    <a:pt x="110" y="1688"/>
                  </a:lnTo>
                  <a:lnTo>
                    <a:pt x="142" y="1667"/>
                  </a:lnTo>
                  <a:lnTo>
                    <a:pt x="170" y="1641"/>
                  </a:lnTo>
                  <a:lnTo>
                    <a:pt x="193" y="1611"/>
                  </a:lnTo>
                  <a:lnTo>
                    <a:pt x="213" y="1578"/>
                  </a:lnTo>
                  <a:lnTo>
                    <a:pt x="227" y="1543"/>
                  </a:lnTo>
                  <a:lnTo>
                    <a:pt x="237" y="1505"/>
                  </a:lnTo>
                  <a:lnTo>
                    <a:pt x="239" y="1465"/>
                  </a:lnTo>
                  <a:lnTo>
                    <a:pt x="239" y="211"/>
                  </a:lnTo>
                  <a:lnTo>
                    <a:pt x="237" y="173"/>
                  </a:lnTo>
                  <a:lnTo>
                    <a:pt x="229" y="138"/>
                  </a:lnTo>
                  <a:lnTo>
                    <a:pt x="217" y="106"/>
                  </a:lnTo>
                  <a:lnTo>
                    <a:pt x="201" y="75"/>
                  </a:lnTo>
                  <a:lnTo>
                    <a:pt x="180" y="47"/>
                  </a:lnTo>
                  <a:lnTo>
                    <a:pt x="157" y="22"/>
                  </a:lnTo>
                  <a:lnTo>
                    <a:pt x="130" y="0"/>
                  </a:lnTo>
                  <a:lnTo>
                    <a:pt x="442" y="0"/>
                  </a:lnTo>
                  <a:lnTo>
                    <a:pt x="4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51" name="Google Shape;11251;p24"/>
          <p:cNvGrpSpPr/>
          <p:nvPr/>
        </p:nvGrpSpPr>
        <p:grpSpPr>
          <a:xfrm>
            <a:off x="11015533" y="18341257"/>
            <a:ext cx="551616" cy="479125"/>
            <a:chOff x="-2628900" y="2289175"/>
            <a:chExt cx="773113" cy="671513"/>
          </a:xfrm>
        </p:grpSpPr>
        <p:sp>
          <p:nvSpPr>
            <p:cNvPr id="11252" name="Google Shape;11252;p24"/>
            <p:cNvSpPr/>
            <p:nvPr/>
          </p:nvSpPr>
          <p:spPr>
            <a:xfrm>
              <a:off x="-2192338" y="2627313"/>
              <a:ext cx="336551" cy="333375"/>
            </a:xfrm>
            <a:custGeom>
              <a:rect b="b" l="l" r="r" t="t"/>
              <a:pathLst>
                <a:path extrusionOk="0" h="1468" w="1482">
                  <a:moveTo>
                    <a:pt x="386" y="625"/>
                  </a:moveTo>
                  <a:lnTo>
                    <a:pt x="386" y="843"/>
                  </a:lnTo>
                  <a:lnTo>
                    <a:pt x="1095" y="843"/>
                  </a:lnTo>
                  <a:lnTo>
                    <a:pt x="1095" y="625"/>
                  </a:lnTo>
                  <a:lnTo>
                    <a:pt x="386" y="625"/>
                  </a:lnTo>
                  <a:close/>
                  <a:moveTo>
                    <a:pt x="742" y="0"/>
                  </a:moveTo>
                  <a:lnTo>
                    <a:pt x="808" y="4"/>
                  </a:lnTo>
                  <a:lnTo>
                    <a:pt x="874" y="12"/>
                  </a:lnTo>
                  <a:lnTo>
                    <a:pt x="938" y="27"/>
                  </a:lnTo>
                  <a:lnTo>
                    <a:pt x="999" y="47"/>
                  </a:lnTo>
                  <a:lnTo>
                    <a:pt x="1059" y="71"/>
                  </a:lnTo>
                  <a:lnTo>
                    <a:pt x="1115" y="100"/>
                  </a:lnTo>
                  <a:lnTo>
                    <a:pt x="1168" y="135"/>
                  </a:lnTo>
                  <a:lnTo>
                    <a:pt x="1219" y="173"/>
                  </a:lnTo>
                  <a:lnTo>
                    <a:pt x="1265" y="216"/>
                  </a:lnTo>
                  <a:lnTo>
                    <a:pt x="1308" y="261"/>
                  </a:lnTo>
                  <a:lnTo>
                    <a:pt x="1346" y="311"/>
                  </a:lnTo>
                  <a:lnTo>
                    <a:pt x="1381" y="364"/>
                  </a:lnTo>
                  <a:lnTo>
                    <a:pt x="1411" y="419"/>
                  </a:lnTo>
                  <a:lnTo>
                    <a:pt x="1435" y="478"/>
                  </a:lnTo>
                  <a:lnTo>
                    <a:pt x="1455" y="539"/>
                  </a:lnTo>
                  <a:lnTo>
                    <a:pt x="1470" y="602"/>
                  </a:lnTo>
                  <a:lnTo>
                    <a:pt x="1479" y="667"/>
                  </a:lnTo>
                  <a:lnTo>
                    <a:pt x="1482" y="734"/>
                  </a:lnTo>
                  <a:lnTo>
                    <a:pt x="1479" y="801"/>
                  </a:lnTo>
                  <a:lnTo>
                    <a:pt x="1470" y="866"/>
                  </a:lnTo>
                  <a:lnTo>
                    <a:pt x="1455" y="929"/>
                  </a:lnTo>
                  <a:lnTo>
                    <a:pt x="1435" y="990"/>
                  </a:lnTo>
                  <a:lnTo>
                    <a:pt x="1411" y="1049"/>
                  </a:lnTo>
                  <a:lnTo>
                    <a:pt x="1381" y="1104"/>
                  </a:lnTo>
                  <a:lnTo>
                    <a:pt x="1346" y="1157"/>
                  </a:lnTo>
                  <a:lnTo>
                    <a:pt x="1308" y="1206"/>
                  </a:lnTo>
                  <a:lnTo>
                    <a:pt x="1265" y="1252"/>
                  </a:lnTo>
                  <a:lnTo>
                    <a:pt x="1219" y="1295"/>
                  </a:lnTo>
                  <a:lnTo>
                    <a:pt x="1168" y="1333"/>
                  </a:lnTo>
                  <a:lnTo>
                    <a:pt x="1115" y="1368"/>
                  </a:lnTo>
                  <a:lnTo>
                    <a:pt x="1059" y="1397"/>
                  </a:lnTo>
                  <a:lnTo>
                    <a:pt x="999" y="1421"/>
                  </a:lnTo>
                  <a:lnTo>
                    <a:pt x="938" y="1441"/>
                  </a:lnTo>
                  <a:lnTo>
                    <a:pt x="874" y="1456"/>
                  </a:lnTo>
                  <a:lnTo>
                    <a:pt x="808" y="1464"/>
                  </a:lnTo>
                  <a:lnTo>
                    <a:pt x="742" y="1468"/>
                  </a:lnTo>
                  <a:lnTo>
                    <a:pt x="674" y="1464"/>
                  </a:lnTo>
                  <a:lnTo>
                    <a:pt x="608" y="1456"/>
                  </a:lnTo>
                  <a:lnTo>
                    <a:pt x="544" y="1441"/>
                  </a:lnTo>
                  <a:lnTo>
                    <a:pt x="483" y="1421"/>
                  </a:lnTo>
                  <a:lnTo>
                    <a:pt x="423" y="1397"/>
                  </a:lnTo>
                  <a:lnTo>
                    <a:pt x="367" y="1368"/>
                  </a:lnTo>
                  <a:lnTo>
                    <a:pt x="314" y="1333"/>
                  </a:lnTo>
                  <a:lnTo>
                    <a:pt x="263" y="1295"/>
                  </a:lnTo>
                  <a:lnTo>
                    <a:pt x="218" y="1252"/>
                  </a:lnTo>
                  <a:lnTo>
                    <a:pt x="174" y="1206"/>
                  </a:lnTo>
                  <a:lnTo>
                    <a:pt x="136" y="1157"/>
                  </a:lnTo>
                  <a:lnTo>
                    <a:pt x="101" y="1104"/>
                  </a:lnTo>
                  <a:lnTo>
                    <a:pt x="71" y="1049"/>
                  </a:lnTo>
                  <a:lnTo>
                    <a:pt x="47" y="990"/>
                  </a:lnTo>
                  <a:lnTo>
                    <a:pt x="27" y="929"/>
                  </a:lnTo>
                  <a:lnTo>
                    <a:pt x="12" y="866"/>
                  </a:lnTo>
                  <a:lnTo>
                    <a:pt x="3" y="801"/>
                  </a:lnTo>
                  <a:lnTo>
                    <a:pt x="0" y="734"/>
                  </a:lnTo>
                  <a:lnTo>
                    <a:pt x="3" y="667"/>
                  </a:lnTo>
                  <a:lnTo>
                    <a:pt x="12" y="602"/>
                  </a:lnTo>
                  <a:lnTo>
                    <a:pt x="27" y="539"/>
                  </a:lnTo>
                  <a:lnTo>
                    <a:pt x="47" y="478"/>
                  </a:lnTo>
                  <a:lnTo>
                    <a:pt x="71" y="419"/>
                  </a:lnTo>
                  <a:lnTo>
                    <a:pt x="101" y="364"/>
                  </a:lnTo>
                  <a:lnTo>
                    <a:pt x="136" y="311"/>
                  </a:lnTo>
                  <a:lnTo>
                    <a:pt x="174" y="261"/>
                  </a:lnTo>
                  <a:lnTo>
                    <a:pt x="218" y="216"/>
                  </a:lnTo>
                  <a:lnTo>
                    <a:pt x="263" y="173"/>
                  </a:lnTo>
                  <a:lnTo>
                    <a:pt x="314" y="135"/>
                  </a:lnTo>
                  <a:lnTo>
                    <a:pt x="367" y="100"/>
                  </a:lnTo>
                  <a:lnTo>
                    <a:pt x="423" y="71"/>
                  </a:lnTo>
                  <a:lnTo>
                    <a:pt x="483" y="47"/>
                  </a:lnTo>
                  <a:lnTo>
                    <a:pt x="544" y="27"/>
                  </a:lnTo>
                  <a:lnTo>
                    <a:pt x="608" y="12"/>
                  </a:lnTo>
                  <a:lnTo>
                    <a:pt x="674" y="4"/>
                  </a:lnTo>
                  <a:lnTo>
                    <a:pt x="7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3" name="Google Shape;11253;p24"/>
            <p:cNvSpPr/>
            <p:nvPr/>
          </p:nvSpPr>
          <p:spPr>
            <a:xfrm>
              <a:off x="-2628900" y="2289175"/>
              <a:ext cx="749301" cy="641349"/>
            </a:xfrm>
            <a:custGeom>
              <a:rect b="b" l="l" r="r" t="t"/>
              <a:pathLst>
                <a:path extrusionOk="0" h="2833" w="3305">
                  <a:moveTo>
                    <a:pt x="862" y="0"/>
                  </a:moveTo>
                  <a:lnTo>
                    <a:pt x="932" y="3"/>
                  </a:lnTo>
                  <a:lnTo>
                    <a:pt x="1001" y="11"/>
                  </a:lnTo>
                  <a:lnTo>
                    <a:pt x="1067" y="27"/>
                  </a:lnTo>
                  <a:lnTo>
                    <a:pt x="1132" y="48"/>
                  </a:lnTo>
                  <a:lnTo>
                    <a:pt x="1194" y="74"/>
                  </a:lnTo>
                  <a:lnTo>
                    <a:pt x="1255" y="106"/>
                  </a:lnTo>
                  <a:lnTo>
                    <a:pt x="1312" y="142"/>
                  </a:lnTo>
                  <a:lnTo>
                    <a:pt x="1367" y="183"/>
                  </a:lnTo>
                  <a:lnTo>
                    <a:pt x="1418" y="229"/>
                  </a:lnTo>
                  <a:lnTo>
                    <a:pt x="1467" y="278"/>
                  </a:lnTo>
                  <a:lnTo>
                    <a:pt x="1511" y="332"/>
                  </a:lnTo>
                  <a:lnTo>
                    <a:pt x="1553" y="390"/>
                  </a:lnTo>
                  <a:lnTo>
                    <a:pt x="1590" y="450"/>
                  </a:lnTo>
                  <a:lnTo>
                    <a:pt x="1623" y="515"/>
                  </a:lnTo>
                  <a:lnTo>
                    <a:pt x="1652" y="582"/>
                  </a:lnTo>
                  <a:lnTo>
                    <a:pt x="1681" y="515"/>
                  </a:lnTo>
                  <a:lnTo>
                    <a:pt x="1714" y="450"/>
                  </a:lnTo>
                  <a:lnTo>
                    <a:pt x="1752" y="390"/>
                  </a:lnTo>
                  <a:lnTo>
                    <a:pt x="1793" y="332"/>
                  </a:lnTo>
                  <a:lnTo>
                    <a:pt x="1838" y="278"/>
                  </a:lnTo>
                  <a:lnTo>
                    <a:pt x="1887" y="229"/>
                  </a:lnTo>
                  <a:lnTo>
                    <a:pt x="1938" y="183"/>
                  </a:lnTo>
                  <a:lnTo>
                    <a:pt x="1993" y="142"/>
                  </a:lnTo>
                  <a:lnTo>
                    <a:pt x="2050" y="106"/>
                  </a:lnTo>
                  <a:lnTo>
                    <a:pt x="2111" y="74"/>
                  </a:lnTo>
                  <a:lnTo>
                    <a:pt x="2172" y="48"/>
                  </a:lnTo>
                  <a:lnTo>
                    <a:pt x="2237" y="27"/>
                  </a:lnTo>
                  <a:lnTo>
                    <a:pt x="2304" y="11"/>
                  </a:lnTo>
                  <a:lnTo>
                    <a:pt x="2373" y="3"/>
                  </a:lnTo>
                  <a:lnTo>
                    <a:pt x="2443" y="0"/>
                  </a:lnTo>
                  <a:lnTo>
                    <a:pt x="2513" y="3"/>
                  </a:lnTo>
                  <a:lnTo>
                    <a:pt x="2582" y="13"/>
                  </a:lnTo>
                  <a:lnTo>
                    <a:pt x="2649" y="27"/>
                  </a:lnTo>
                  <a:lnTo>
                    <a:pt x="2715" y="49"/>
                  </a:lnTo>
                  <a:lnTo>
                    <a:pt x="2778" y="76"/>
                  </a:lnTo>
                  <a:lnTo>
                    <a:pt x="2838" y="108"/>
                  </a:lnTo>
                  <a:lnTo>
                    <a:pt x="2897" y="145"/>
                  </a:lnTo>
                  <a:lnTo>
                    <a:pt x="2952" y="187"/>
                  </a:lnTo>
                  <a:lnTo>
                    <a:pt x="3004" y="234"/>
                  </a:lnTo>
                  <a:lnTo>
                    <a:pt x="3051" y="285"/>
                  </a:lnTo>
                  <a:lnTo>
                    <a:pt x="3097" y="339"/>
                  </a:lnTo>
                  <a:lnTo>
                    <a:pt x="3138" y="398"/>
                  </a:lnTo>
                  <a:lnTo>
                    <a:pt x="3175" y="460"/>
                  </a:lnTo>
                  <a:lnTo>
                    <a:pt x="3208" y="525"/>
                  </a:lnTo>
                  <a:lnTo>
                    <a:pt x="3237" y="594"/>
                  </a:lnTo>
                  <a:lnTo>
                    <a:pt x="3260" y="665"/>
                  </a:lnTo>
                  <a:lnTo>
                    <a:pt x="3279" y="739"/>
                  </a:lnTo>
                  <a:lnTo>
                    <a:pt x="3293" y="815"/>
                  </a:lnTo>
                  <a:lnTo>
                    <a:pt x="3302" y="893"/>
                  </a:lnTo>
                  <a:lnTo>
                    <a:pt x="3305" y="972"/>
                  </a:lnTo>
                  <a:lnTo>
                    <a:pt x="3302" y="1060"/>
                  </a:lnTo>
                  <a:lnTo>
                    <a:pt x="3292" y="1145"/>
                  </a:lnTo>
                  <a:lnTo>
                    <a:pt x="3276" y="1228"/>
                  </a:lnTo>
                  <a:lnTo>
                    <a:pt x="3255" y="1310"/>
                  </a:lnTo>
                  <a:lnTo>
                    <a:pt x="3228" y="1389"/>
                  </a:lnTo>
                  <a:lnTo>
                    <a:pt x="3198" y="1468"/>
                  </a:lnTo>
                  <a:lnTo>
                    <a:pt x="3163" y="1545"/>
                  </a:lnTo>
                  <a:lnTo>
                    <a:pt x="3109" y="1509"/>
                  </a:lnTo>
                  <a:lnTo>
                    <a:pt x="3052" y="1478"/>
                  </a:lnTo>
                  <a:lnTo>
                    <a:pt x="2994" y="1451"/>
                  </a:lnTo>
                  <a:lnTo>
                    <a:pt x="2933" y="1428"/>
                  </a:lnTo>
                  <a:lnTo>
                    <a:pt x="2869" y="1410"/>
                  </a:lnTo>
                  <a:lnTo>
                    <a:pt x="2804" y="1398"/>
                  </a:lnTo>
                  <a:lnTo>
                    <a:pt x="2737" y="1389"/>
                  </a:lnTo>
                  <a:lnTo>
                    <a:pt x="2670" y="1386"/>
                  </a:lnTo>
                  <a:lnTo>
                    <a:pt x="2596" y="1389"/>
                  </a:lnTo>
                  <a:lnTo>
                    <a:pt x="2524" y="1399"/>
                  </a:lnTo>
                  <a:lnTo>
                    <a:pt x="2454" y="1414"/>
                  </a:lnTo>
                  <a:lnTo>
                    <a:pt x="2387" y="1435"/>
                  </a:lnTo>
                  <a:lnTo>
                    <a:pt x="2323" y="1460"/>
                  </a:lnTo>
                  <a:lnTo>
                    <a:pt x="2260" y="1490"/>
                  </a:lnTo>
                  <a:lnTo>
                    <a:pt x="2201" y="1526"/>
                  </a:lnTo>
                  <a:lnTo>
                    <a:pt x="2146" y="1566"/>
                  </a:lnTo>
                  <a:lnTo>
                    <a:pt x="2093" y="1610"/>
                  </a:lnTo>
                  <a:lnTo>
                    <a:pt x="2044" y="1658"/>
                  </a:lnTo>
                  <a:lnTo>
                    <a:pt x="1999" y="1710"/>
                  </a:lnTo>
                  <a:lnTo>
                    <a:pt x="1959" y="1765"/>
                  </a:lnTo>
                  <a:lnTo>
                    <a:pt x="1923" y="1824"/>
                  </a:lnTo>
                  <a:lnTo>
                    <a:pt x="1892" y="1885"/>
                  </a:lnTo>
                  <a:lnTo>
                    <a:pt x="1867" y="1950"/>
                  </a:lnTo>
                  <a:lnTo>
                    <a:pt x="1845" y="2016"/>
                  </a:lnTo>
                  <a:lnTo>
                    <a:pt x="1831" y="2086"/>
                  </a:lnTo>
                  <a:lnTo>
                    <a:pt x="1821" y="2156"/>
                  </a:lnTo>
                  <a:lnTo>
                    <a:pt x="1818" y="2229"/>
                  </a:lnTo>
                  <a:lnTo>
                    <a:pt x="1821" y="2300"/>
                  </a:lnTo>
                  <a:lnTo>
                    <a:pt x="1831" y="2369"/>
                  </a:lnTo>
                  <a:lnTo>
                    <a:pt x="1844" y="2436"/>
                  </a:lnTo>
                  <a:lnTo>
                    <a:pt x="1865" y="2502"/>
                  </a:lnTo>
                  <a:lnTo>
                    <a:pt x="1890" y="2565"/>
                  </a:lnTo>
                  <a:lnTo>
                    <a:pt x="1920" y="2625"/>
                  </a:lnTo>
                  <a:lnTo>
                    <a:pt x="1954" y="2683"/>
                  </a:lnTo>
                  <a:lnTo>
                    <a:pt x="1908" y="2708"/>
                  </a:lnTo>
                  <a:lnTo>
                    <a:pt x="1866" y="2732"/>
                  </a:lnTo>
                  <a:lnTo>
                    <a:pt x="1827" y="2753"/>
                  </a:lnTo>
                  <a:lnTo>
                    <a:pt x="1791" y="2771"/>
                  </a:lnTo>
                  <a:lnTo>
                    <a:pt x="1760" y="2787"/>
                  </a:lnTo>
                  <a:lnTo>
                    <a:pt x="1732" y="2801"/>
                  </a:lnTo>
                  <a:lnTo>
                    <a:pt x="1709" y="2812"/>
                  </a:lnTo>
                  <a:lnTo>
                    <a:pt x="1691" y="2822"/>
                  </a:lnTo>
                  <a:lnTo>
                    <a:pt x="1677" y="2828"/>
                  </a:lnTo>
                  <a:lnTo>
                    <a:pt x="1668" y="2831"/>
                  </a:lnTo>
                  <a:lnTo>
                    <a:pt x="1666" y="2833"/>
                  </a:lnTo>
                  <a:lnTo>
                    <a:pt x="1663" y="2831"/>
                  </a:lnTo>
                  <a:lnTo>
                    <a:pt x="1655" y="2828"/>
                  </a:lnTo>
                  <a:lnTo>
                    <a:pt x="1642" y="2822"/>
                  </a:lnTo>
                  <a:lnTo>
                    <a:pt x="1624" y="2813"/>
                  </a:lnTo>
                  <a:lnTo>
                    <a:pt x="1600" y="2803"/>
                  </a:lnTo>
                  <a:lnTo>
                    <a:pt x="1574" y="2789"/>
                  </a:lnTo>
                  <a:lnTo>
                    <a:pt x="1542" y="2774"/>
                  </a:lnTo>
                  <a:lnTo>
                    <a:pt x="1507" y="2756"/>
                  </a:lnTo>
                  <a:lnTo>
                    <a:pt x="1469" y="2736"/>
                  </a:lnTo>
                  <a:lnTo>
                    <a:pt x="1428" y="2713"/>
                  </a:lnTo>
                  <a:lnTo>
                    <a:pt x="1383" y="2689"/>
                  </a:lnTo>
                  <a:lnTo>
                    <a:pt x="1335" y="2661"/>
                  </a:lnTo>
                  <a:lnTo>
                    <a:pt x="1285" y="2632"/>
                  </a:lnTo>
                  <a:lnTo>
                    <a:pt x="1233" y="2601"/>
                  </a:lnTo>
                  <a:lnTo>
                    <a:pt x="1180" y="2568"/>
                  </a:lnTo>
                  <a:lnTo>
                    <a:pt x="1125" y="2532"/>
                  </a:lnTo>
                  <a:lnTo>
                    <a:pt x="1068" y="2495"/>
                  </a:lnTo>
                  <a:lnTo>
                    <a:pt x="1010" y="2455"/>
                  </a:lnTo>
                  <a:lnTo>
                    <a:pt x="951" y="2414"/>
                  </a:lnTo>
                  <a:lnTo>
                    <a:pt x="892" y="2370"/>
                  </a:lnTo>
                  <a:lnTo>
                    <a:pt x="833" y="2325"/>
                  </a:lnTo>
                  <a:lnTo>
                    <a:pt x="773" y="2278"/>
                  </a:lnTo>
                  <a:lnTo>
                    <a:pt x="714" y="2229"/>
                  </a:lnTo>
                  <a:lnTo>
                    <a:pt x="655" y="2178"/>
                  </a:lnTo>
                  <a:lnTo>
                    <a:pt x="598" y="2126"/>
                  </a:lnTo>
                  <a:lnTo>
                    <a:pt x="541" y="2070"/>
                  </a:lnTo>
                  <a:lnTo>
                    <a:pt x="486" y="2014"/>
                  </a:lnTo>
                  <a:lnTo>
                    <a:pt x="432" y="1955"/>
                  </a:lnTo>
                  <a:lnTo>
                    <a:pt x="380" y="1896"/>
                  </a:lnTo>
                  <a:lnTo>
                    <a:pt x="330" y="1835"/>
                  </a:lnTo>
                  <a:lnTo>
                    <a:pt x="283" y="1771"/>
                  </a:lnTo>
                  <a:lnTo>
                    <a:pt x="239" y="1707"/>
                  </a:lnTo>
                  <a:lnTo>
                    <a:pt x="196" y="1639"/>
                  </a:lnTo>
                  <a:lnTo>
                    <a:pt x="158" y="1571"/>
                  </a:lnTo>
                  <a:lnTo>
                    <a:pt x="123" y="1502"/>
                  </a:lnTo>
                  <a:lnTo>
                    <a:pt x="92" y="1430"/>
                  </a:lnTo>
                  <a:lnTo>
                    <a:pt x="65" y="1358"/>
                  </a:lnTo>
                  <a:lnTo>
                    <a:pt x="42" y="1283"/>
                  </a:lnTo>
                  <a:lnTo>
                    <a:pt x="24" y="1208"/>
                  </a:lnTo>
                  <a:lnTo>
                    <a:pt x="11" y="1131"/>
                  </a:lnTo>
                  <a:lnTo>
                    <a:pt x="3" y="1052"/>
                  </a:lnTo>
                  <a:lnTo>
                    <a:pt x="0" y="972"/>
                  </a:lnTo>
                  <a:lnTo>
                    <a:pt x="3" y="893"/>
                  </a:lnTo>
                  <a:lnTo>
                    <a:pt x="12" y="815"/>
                  </a:lnTo>
                  <a:lnTo>
                    <a:pt x="25" y="739"/>
                  </a:lnTo>
                  <a:lnTo>
                    <a:pt x="43" y="665"/>
                  </a:lnTo>
                  <a:lnTo>
                    <a:pt x="68" y="594"/>
                  </a:lnTo>
                  <a:lnTo>
                    <a:pt x="97" y="525"/>
                  </a:lnTo>
                  <a:lnTo>
                    <a:pt x="129" y="460"/>
                  </a:lnTo>
                  <a:lnTo>
                    <a:pt x="167" y="398"/>
                  </a:lnTo>
                  <a:lnTo>
                    <a:pt x="208" y="339"/>
                  </a:lnTo>
                  <a:lnTo>
                    <a:pt x="252" y="285"/>
                  </a:lnTo>
                  <a:lnTo>
                    <a:pt x="301" y="234"/>
                  </a:lnTo>
                  <a:lnTo>
                    <a:pt x="353" y="187"/>
                  </a:lnTo>
                  <a:lnTo>
                    <a:pt x="408" y="145"/>
                  </a:lnTo>
                  <a:lnTo>
                    <a:pt x="466" y="108"/>
                  </a:lnTo>
                  <a:lnTo>
                    <a:pt x="527" y="76"/>
                  </a:lnTo>
                  <a:lnTo>
                    <a:pt x="590" y="49"/>
                  </a:lnTo>
                  <a:lnTo>
                    <a:pt x="655" y="27"/>
                  </a:lnTo>
                  <a:lnTo>
                    <a:pt x="722" y="13"/>
                  </a:lnTo>
                  <a:lnTo>
                    <a:pt x="791" y="3"/>
                  </a:lnTo>
                  <a:lnTo>
                    <a:pt x="8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54" name="Google Shape;11254;p24"/>
          <p:cNvGrpSpPr/>
          <p:nvPr/>
        </p:nvGrpSpPr>
        <p:grpSpPr>
          <a:xfrm>
            <a:off x="3522283" y="18307248"/>
            <a:ext cx="497248" cy="547085"/>
            <a:chOff x="-288925" y="2457450"/>
            <a:chExt cx="696914" cy="766762"/>
          </a:xfrm>
        </p:grpSpPr>
        <p:sp>
          <p:nvSpPr>
            <p:cNvPr id="11255" name="Google Shape;11255;p24"/>
            <p:cNvSpPr/>
            <p:nvPr/>
          </p:nvSpPr>
          <p:spPr>
            <a:xfrm>
              <a:off x="-114300" y="2457450"/>
              <a:ext cx="76200" cy="155575"/>
            </a:xfrm>
            <a:custGeom>
              <a:rect b="b" l="l" r="r" t="t"/>
              <a:pathLst>
                <a:path extrusionOk="0" h="683" w="337">
                  <a:moveTo>
                    <a:pt x="169" y="0"/>
                  </a:moveTo>
                  <a:lnTo>
                    <a:pt x="169" y="0"/>
                  </a:lnTo>
                  <a:lnTo>
                    <a:pt x="203" y="3"/>
                  </a:lnTo>
                  <a:lnTo>
                    <a:pt x="235" y="13"/>
                  </a:lnTo>
                  <a:lnTo>
                    <a:pt x="264"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4" y="654"/>
                  </a:lnTo>
                  <a:lnTo>
                    <a:pt x="235" y="670"/>
                  </a:lnTo>
                  <a:lnTo>
                    <a:pt x="203" y="679"/>
                  </a:lnTo>
                  <a:lnTo>
                    <a:pt x="169" y="683"/>
                  </a:lnTo>
                  <a:lnTo>
                    <a:pt x="136" y="679"/>
                  </a:lnTo>
                  <a:lnTo>
                    <a:pt x="104" y="670"/>
                  </a:lnTo>
                  <a:lnTo>
                    <a:pt x="75" y="654"/>
                  </a:lnTo>
                  <a:lnTo>
                    <a:pt x="50" y="634"/>
                  </a:lnTo>
                  <a:lnTo>
                    <a:pt x="30" y="609"/>
                  </a:lnTo>
                  <a:lnTo>
                    <a:pt x="14" y="580"/>
                  </a:lnTo>
                  <a:lnTo>
                    <a:pt x="4" y="550"/>
                  </a:lnTo>
                  <a:lnTo>
                    <a:pt x="0" y="516"/>
                  </a:lnTo>
                  <a:lnTo>
                    <a:pt x="0" y="167"/>
                  </a:lnTo>
                  <a:lnTo>
                    <a:pt x="4" y="133"/>
                  </a:lnTo>
                  <a:lnTo>
                    <a:pt x="14" y="103"/>
                  </a:lnTo>
                  <a:lnTo>
                    <a:pt x="30" y="74"/>
                  </a:lnTo>
                  <a:lnTo>
                    <a:pt x="50" y="49"/>
                  </a:lnTo>
                  <a:lnTo>
                    <a:pt x="75" y="29"/>
                  </a:lnTo>
                  <a:lnTo>
                    <a:pt x="104" y="13"/>
                  </a:lnTo>
                  <a:lnTo>
                    <a:pt x="136" y="3"/>
                  </a:lnTo>
                  <a:lnTo>
                    <a:pt x="1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6" name="Google Shape;11256;p24"/>
            <p:cNvSpPr/>
            <p:nvPr/>
          </p:nvSpPr>
          <p:spPr>
            <a:xfrm>
              <a:off x="20638" y="2457450"/>
              <a:ext cx="76200" cy="155575"/>
            </a:xfrm>
            <a:custGeom>
              <a:rect b="b" l="l" r="r" t="t"/>
              <a:pathLst>
                <a:path extrusionOk="0" h="683" w="337">
                  <a:moveTo>
                    <a:pt x="169" y="0"/>
                  </a:moveTo>
                  <a:lnTo>
                    <a:pt x="169" y="0"/>
                  </a:lnTo>
                  <a:lnTo>
                    <a:pt x="203" y="3"/>
                  </a:lnTo>
                  <a:lnTo>
                    <a:pt x="234" y="13"/>
                  </a:lnTo>
                  <a:lnTo>
                    <a:pt x="262"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2" y="654"/>
                  </a:lnTo>
                  <a:lnTo>
                    <a:pt x="234" y="670"/>
                  </a:lnTo>
                  <a:lnTo>
                    <a:pt x="203" y="679"/>
                  </a:lnTo>
                  <a:lnTo>
                    <a:pt x="169" y="683"/>
                  </a:lnTo>
                  <a:lnTo>
                    <a:pt x="134" y="679"/>
                  </a:lnTo>
                  <a:lnTo>
                    <a:pt x="104" y="670"/>
                  </a:lnTo>
                  <a:lnTo>
                    <a:pt x="75" y="654"/>
                  </a:lnTo>
                  <a:lnTo>
                    <a:pt x="49" y="634"/>
                  </a:lnTo>
                  <a:lnTo>
                    <a:pt x="29" y="609"/>
                  </a:lnTo>
                  <a:lnTo>
                    <a:pt x="13" y="580"/>
                  </a:lnTo>
                  <a:lnTo>
                    <a:pt x="3" y="550"/>
                  </a:lnTo>
                  <a:lnTo>
                    <a:pt x="0" y="516"/>
                  </a:lnTo>
                  <a:lnTo>
                    <a:pt x="0" y="167"/>
                  </a:lnTo>
                  <a:lnTo>
                    <a:pt x="3" y="133"/>
                  </a:lnTo>
                  <a:lnTo>
                    <a:pt x="13" y="103"/>
                  </a:lnTo>
                  <a:lnTo>
                    <a:pt x="29" y="74"/>
                  </a:lnTo>
                  <a:lnTo>
                    <a:pt x="49" y="49"/>
                  </a:lnTo>
                  <a:lnTo>
                    <a:pt x="75" y="29"/>
                  </a:lnTo>
                  <a:lnTo>
                    <a:pt x="104" y="13"/>
                  </a:lnTo>
                  <a:lnTo>
                    <a:pt x="134" y="3"/>
                  </a:lnTo>
                  <a:lnTo>
                    <a:pt x="1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7" name="Google Shape;11257;p24"/>
            <p:cNvSpPr/>
            <p:nvPr/>
          </p:nvSpPr>
          <p:spPr>
            <a:xfrm>
              <a:off x="157163" y="2457450"/>
              <a:ext cx="76200" cy="155575"/>
            </a:xfrm>
            <a:custGeom>
              <a:rect b="b" l="l" r="r" t="t"/>
              <a:pathLst>
                <a:path extrusionOk="0" h="683" w="337">
                  <a:moveTo>
                    <a:pt x="168" y="0"/>
                  </a:moveTo>
                  <a:lnTo>
                    <a:pt x="168" y="0"/>
                  </a:lnTo>
                  <a:lnTo>
                    <a:pt x="203" y="3"/>
                  </a:lnTo>
                  <a:lnTo>
                    <a:pt x="235" y="13"/>
                  </a:lnTo>
                  <a:lnTo>
                    <a:pt x="263" y="29"/>
                  </a:lnTo>
                  <a:lnTo>
                    <a:pt x="288" y="49"/>
                  </a:lnTo>
                  <a:lnTo>
                    <a:pt x="309" y="74"/>
                  </a:lnTo>
                  <a:lnTo>
                    <a:pt x="324" y="103"/>
                  </a:lnTo>
                  <a:lnTo>
                    <a:pt x="334" y="133"/>
                  </a:lnTo>
                  <a:lnTo>
                    <a:pt x="337" y="167"/>
                  </a:lnTo>
                  <a:lnTo>
                    <a:pt x="337" y="516"/>
                  </a:lnTo>
                  <a:lnTo>
                    <a:pt x="334" y="550"/>
                  </a:lnTo>
                  <a:lnTo>
                    <a:pt x="324" y="580"/>
                  </a:lnTo>
                  <a:lnTo>
                    <a:pt x="309" y="609"/>
                  </a:lnTo>
                  <a:lnTo>
                    <a:pt x="288" y="634"/>
                  </a:lnTo>
                  <a:lnTo>
                    <a:pt x="263" y="654"/>
                  </a:lnTo>
                  <a:lnTo>
                    <a:pt x="235" y="670"/>
                  </a:lnTo>
                  <a:lnTo>
                    <a:pt x="203" y="679"/>
                  </a:lnTo>
                  <a:lnTo>
                    <a:pt x="168" y="683"/>
                  </a:lnTo>
                  <a:lnTo>
                    <a:pt x="135" y="679"/>
                  </a:lnTo>
                  <a:lnTo>
                    <a:pt x="103" y="670"/>
                  </a:lnTo>
                  <a:lnTo>
                    <a:pt x="75" y="654"/>
                  </a:lnTo>
                  <a:lnTo>
                    <a:pt x="49" y="634"/>
                  </a:lnTo>
                  <a:lnTo>
                    <a:pt x="28" y="609"/>
                  </a:lnTo>
                  <a:lnTo>
                    <a:pt x="13" y="580"/>
                  </a:lnTo>
                  <a:lnTo>
                    <a:pt x="3" y="550"/>
                  </a:lnTo>
                  <a:lnTo>
                    <a:pt x="0" y="516"/>
                  </a:lnTo>
                  <a:lnTo>
                    <a:pt x="0" y="167"/>
                  </a:lnTo>
                  <a:lnTo>
                    <a:pt x="3" y="133"/>
                  </a:lnTo>
                  <a:lnTo>
                    <a:pt x="13" y="103"/>
                  </a:lnTo>
                  <a:lnTo>
                    <a:pt x="28" y="74"/>
                  </a:lnTo>
                  <a:lnTo>
                    <a:pt x="49" y="49"/>
                  </a:lnTo>
                  <a:lnTo>
                    <a:pt x="75" y="29"/>
                  </a:lnTo>
                  <a:lnTo>
                    <a:pt x="103" y="13"/>
                  </a:lnTo>
                  <a:lnTo>
                    <a:pt x="135" y="3"/>
                  </a:lnTo>
                  <a:lnTo>
                    <a:pt x="1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8" name="Google Shape;11258;p24"/>
            <p:cNvSpPr/>
            <p:nvPr/>
          </p:nvSpPr>
          <p:spPr>
            <a:xfrm>
              <a:off x="-288925" y="2535238"/>
              <a:ext cx="696914" cy="688974"/>
            </a:xfrm>
            <a:custGeom>
              <a:rect b="b" l="l" r="r" t="t"/>
              <a:pathLst>
                <a:path extrusionOk="0" h="3037" w="3072">
                  <a:moveTo>
                    <a:pt x="225" y="889"/>
                  </a:moveTo>
                  <a:lnTo>
                    <a:pt x="225" y="2815"/>
                  </a:lnTo>
                  <a:lnTo>
                    <a:pt x="2847" y="2815"/>
                  </a:lnTo>
                  <a:lnTo>
                    <a:pt x="2847" y="889"/>
                  </a:lnTo>
                  <a:lnTo>
                    <a:pt x="225" y="889"/>
                  </a:lnTo>
                  <a:close/>
                  <a:moveTo>
                    <a:pt x="0" y="0"/>
                  </a:moveTo>
                  <a:lnTo>
                    <a:pt x="657" y="0"/>
                  </a:lnTo>
                  <a:lnTo>
                    <a:pt x="657" y="175"/>
                  </a:lnTo>
                  <a:lnTo>
                    <a:pt x="661" y="215"/>
                  </a:lnTo>
                  <a:lnTo>
                    <a:pt x="670" y="255"/>
                  </a:lnTo>
                  <a:lnTo>
                    <a:pt x="684" y="292"/>
                  </a:lnTo>
                  <a:lnTo>
                    <a:pt x="703" y="325"/>
                  </a:lnTo>
                  <a:lnTo>
                    <a:pt x="727" y="357"/>
                  </a:lnTo>
                  <a:lnTo>
                    <a:pt x="754" y="384"/>
                  </a:lnTo>
                  <a:lnTo>
                    <a:pt x="786" y="407"/>
                  </a:lnTo>
                  <a:lnTo>
                    <a:pt x="821" y="427"/>
                  </a:lnTo>
                  <a:lnTo>
                    <a:pt x="858" y="441"/>
                  </a:lnTo>
                  <a:lnTo>
                    <a:pt x="898" y="450"/>
                  </a:lnTo>
                  <a:lnTo>
                    <a:pt x="939" y="452"/>
                  </a:lnTo>
                  <a:lnTo>
                    <a:pt x="981" y="450"/>
                  </a:lnTo>
                  <a:lnTo>
                    <a:pt x="1020" y="441"/>
                  </a:lnTo>
                  <a:lnTo>
                    <a:pt x="1058" y="427"/>
                  </a:lnTo>
                  <a:lnTo>
                    <a:pt x="1092" y="407"/>
                  </a:lnTo>
                  <a:lnTo>
                    <a:pt x="1123" y="384"/>
                  </a:lnTo>
                  <a:lnTo>
                    <a:pt x="1152" y="357"/>
                  </a:lnTo>
                  <a:lnTo>
                    <a:pt x="1175" y="325"/>
                  </a:lnTo>
                  <a:lnTo>
                    <a:pt x="1194" y="292"/>
                  </a:lnTo>
                  <a:lnTo>
                    <a:pt x="1208" y="255"/>
                  </a:lnTo>
                  <a:lnTo>
                    <a:pt x="1217" y="215"/>
                  </a:lnTo>
                  <a:lnTo>
                    <a:pt x="1220" y="175"/>
                  </a:lnTo>
                  <a:lnTo>
                    <a:pt x="1220" y="0"/>
                  </a:lnTo>
                  <a:lnTo>
                    <a:pt x="1255" y="0"/>
                  </a:lnTo>
                  <a:lnTo>
                    <a:pt x="1255" y="175"/>
                  </a:lnTo>
                  <a:lnTo>
                    <a:pt x="1259" y="215"/>
                  </a:lnTo>
                  <a:lnTo>
                    <a:pt x="1267" y="255"/>
                  </a:lnTo>
                  <a:lnTo>
                    <a:pt x="1282" y="292"/>
                  </a:lnTo>
                  <a:lnTo>
                    <a:pt x="1301" y="325"/>
                  </a:lnTo>
                  <a:lnTo>
                    <a:pt x="1325" y="357"/>
                  </a:lnTo>
                  <a:lnTo>
                    <a:pt x="1352" y="384"/>
                  </a:lnTo>
                  <a:lnTo>
                    <a:pt x="1383" y="407"/>
                  </a:lnTo>
                  <a:lnTo>
                    <a:pt x="1419" y="427"/>
                  </a:lnTo>
                  <a:lnTo>
                    <a:pt x="1455" y="441"/>
                  </a:lnTo>
                  <a:lnTo>
                    <a:pt x="1495" y="450"/>
                  </a:lnTo>
                  <a:lnTo>
                    <a:pt x="1537" y="452"/>
                  </a:lnTo>
                  <a:lnTo>
                    <a:pt x="1579" y="450"/>
                  </a:lnTo>
                  <a:lnTo>
                    <a:pt x="1618" y="441"/>
                  </a:lnTo>
                  <a:lnTo>
                    <a:pt x="1655" y="427"/>
                  </a:lnTo>
                  <a:lnTo>
                    <a:pt x="1690" y="407"/>
                  </a:lnTo>
                  <a:lnTo>
                    <a:pt x="1721" y="384"/>
                  </a:lnTo>
                  <a:lnTo>
                    <a:pt x="1748" y="357"/>
                  </a:lnTo>
                  <a:lnTo>
                    <a:pt x="1773" y="325"/>
                  </a:lnTo>
                  <a:lnTo>
                    <a:pt x="1791" y="292"/>
                  </a:lnTo>
                  <a:lnTo>
                    <a:pt x="1806" y="255"/>
                  </a:lnTo>
                  <a:lnTo>
                    <a:pt x="1815" y="215"/>
                  </a:lnTo>
                  <a:lnTo>
                    <a:pt x="1818" y="175"/>
                  </a:lnTo>
                  <a:lnTo>
                    <a:pt x="1818" y="0"/>
                  </a:lnTo>
                  <a:lnTo>
                    <a:pt x="1853" y="0"/>
                  </a:lnTo>
                  <a:lnTo>
                    <a:pt x="1853" y="175"/>
                  </a:lnTo>
                  <a:lnTo>
                    <a:pt x="1855" y="215"/>
                  </a:lnTo>
                  <a:lnTo>
                    <a:pt x="1864" y="255"/>
                  </a:lnTo>
                  <a:lnTo>
                    <a:pt x="1879" y="292"/>
                  </a:lnTo>
                  <a:lnTo>
                    <a:pt x="1898" y="325"/>
                  </a:lnTo>
                  <a:lnTo>
                    <a:pt x="1922" y="357"/>
                  </a:lnTo>
                  <a:lnTo>
                    <a:pt x="1949" y="384"/>
                  </a:lnTo>
                  <a:lnTo>
                    <a:pt x="1981" y="407"/>
                  </a:lnTo>
                  <a:lnTo>
                    <a:pt x="2015" y="427"/>
                  </a:lnTo>
                  <a:lnTo>
                    <a:pt x="2053" y="441"/>
                  </a:lnTo>
                  <a:lnTo>
                    <a:pt x="2093" y="450"/>
                  </a:lnTo>
                  <a:lnTo>
                    <a:pt x="2133" y="452"/>
                  </a:lnTo>
                  <a:lnTo>
                    <a:pt x="2175" y="450"/>
                  </a:lnTo>
                  <a:lnTo>
                    <a:pt x="2215" y="441"/>
                  </a:lnTo>
                  <a:lnTo>
                    <a:pt x="2253" y="427"/>
                  </a:lnTo>
                  <a:lnTo>
                    <a:pt x="2287" y="407"/>
                  </a:lnTo>
                  <a:lnTo>
                    <a:pt x="2318" y="384"/>
                  </a:lnTo>
                  <a:lnTo>
                    <a:pt x="2346" y="357"/>
                  </a:lnTo>
                  <a:lnTo>
                    <a:pt x="2369" y="325"/>
                  </a:lnTo>
                  <a:lnTo>
                    <a:pt x="2388" y="292"/>
                  </a:lnTo>
                  <a:lnTo>
                    <a:pt x="2403" y="255"/>
                  </a:lnTo>
                  <a:lnTo>
                    <a:pt x="2411" y="215"/>
                  </a:lnTo>
                  <a:lnTo>
                    <a:pt x="2415" y="175"/>
                  </a:lnTo>
                  <a:lnTo>
                    <a:pt x="2415" y="0"/>
                  </a:lnTo>
                  <a:lnTo>
                    <a:pt x="3072" y="0"/>
                  </a:lnTo>
                  <a:lnTo>
                    <a:pt x="3072" y="3037"/>
                  </a:lnTo>
                  <a:lnTo>
                    <a:pt x="0" y="303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59" name="Google Shape;11259;p24"/>
            <p:cNvSpPr/>
            <p:nvPr/>
          </p:nvSpPr>
          <p:spPr>
            <a:xfrm>
              <a:off x="-155575" y="2814638"/>
              <a:ext cx="195263" cy="274639"/>
            </a:xfrm>
            <a:custGeom>
              <a:rect b="b" l="l" r="r" t="t"/>
              <a:pathLst>
                <a:path extrusionOk="0" h="1215" w="857">
                  <a:moveTo>
                    <a:pt x="412" y="0"/>
                  </a:moveTo>
                  <a:lnTo>
                    <a:pt x="468" y="3"/>
                  </a:lnTo>
                  <a:lnTo>
                    <a:pt x="521" y="10"/>
                  </a:lnTo>
                  <a:lnTo>
                    <a:pt x="569" y="21"/>
                  </a:lnTo>
                  <a:lnTo>
                    <a:pt x="615" y="37"/>
                  </a:lnTo>
                  <a:lnTo>
                    <a:pt x="655" y="57"/>
                  </a:lnTo>
                  <a:lnTo>
                    <a:pt x="693" y="80"/>
                  </a:lnTo>
                  <a:lnTo>
                    <a:pt x="726" y="107"/>
                  </a:lnTo>
                  <a:lnTo>
                    <a:pt x="755" y="137"/>
                  </a:lnTo>
                  <a:lnTo>
                    <a:pt x="779" y="170"/>
                  </a:lnTo>
                  <a:lnTo>
                    <a:pt x="799" y="206"/>
                  </a:lnTo>
                  <a:lnTo>
                    <a:pt x="814" y="245"/>
                  </a:lnTo>
                  <a:lnTo>
                    <a:pt x="826" y="286"/>
                  </a:lnTo>
                  <a:lnTo>
                    <a:pt x="833" y="330"/>
                  </a:lnTo>
                  <a:lnTo>
                    <a:pt x="835" y="375"/>
                  </a:lnTo>
                  <a:lnTo>
                    <a:pt x="832" y="424"/>
                  </a:lnTo>
                  <a:lnTo>
                    <a:pt x="823" y="472"/>
                  </a:lnTo>
                  <a:lnTo>
                    <a:pt x="810" y="518"/>
                  </a:lnTo>
                  <a:lnTo>
                    <a:pt x="791" y="564"/>
                  </a:lnTo>
                  <a:lnTo>
                    <a:pt x="767" y="608"/>
                  </a:lnTo>
                  <a:lnTo>
                    <a:pt x="740" y="650"/>
                  </a:lnTo>
                  <a:lnTo>
                    <a:pt x="708" y="692"/>
                  </a:lnTo>
                  <a:lnTo>
                    <a:pt x="674" y="733"/>
                  </a:lnTo>
                  <a:lnTo>
                    <a:pt x="638" y="773"/>
                  </a:lnTo>
                  <a:lnTo>
                    <a:pt x="598" y="813"/>
                  </a:lnTo>
                  <a:lnTo>
                    <a:pt x="556" y="852"/>
                  </a:lnTo>
                  <a:lnTo>
                    <a:pt x="513" y="890"/>
                  </a:lnTo>
                  <a:lnTo>
                    <a:pt x="402" y="983"/>
                  </a:lnTo>
                  <a:lnTo>
                    <a:pt x="402" y="986"/>
                  </a:lnTo>
                  <a:lnTo>
                    <a:pt x="857" y="986"/>
                  </a:lnTo>
                  <a:lnTo>
                    <a:pt x="857" y="1215"/>
                  </a:lnTo>
                  <a:lnTo>
                    <a:pt x="0" y="1215"/>
                  </a:lnTo>
                  <a:lnTo>
                    <a:pt x="0" y="1046"/>
                  </a:lnTo>
                  <a:lnTo>
                    <a:pt x="156" y="906"/>
                  </a:lnTo>
                  <a:lnTo>
                    <a:pt x="214" y="855"/>
                  </a:lnTo>
                  <a:lnTo>
                    <a:pt x="268" y="806"/>
                  </a:lnTo>
                  <a:lnTo>
                    <a:pt x="318" y="760"/>
                  </a:lnTo>
                  <a:lnTo>
                    <a:pt x="362" y="717"/>
                  </a:lnTo>
                  <a:lnTo>
                    <a:pt x="402" y="675"/>
                  </a:lnTo>
                  <a:lnTo>
                    <a:pt x="436" y="637"/>
                  </a:lnTo>
                  <a:lnTo>
                    <a:pt x="467" y="600"/>
                  </a:lnTo>
                  <a:lnTo>
                    <a:pt x="492" y="564"/>
                  </a:lnTo>
                  <a:lnTo>
                    <a:pt x="513" y="530"/>
                  </a:lnTo>
                  <a:lnTo>
                    <a:pt x="530" y="496"/>
                  </a:lnTo>
                  <a:lnTo>
                    <a:pt x="542" y="464"/>
                  </a:lnTo>
                  <a:lnTo>
                    <a:pt x="550" y="431"/>
                  </a:lnTo>
                  <a:lnTo>
                    <a:pt x="553" y="399"/>
                  </a:lnTo>
                  <a:lnTo>
                    <a:pt x="551" y="373"/>
                  </a:lnTo>
                  <a:lnTo>
                    <a:pt x="546" y="348"/>
                  </a:lnTo>
                  <a:lnTo>
                    <a:pt x="539" y="325"/>
                  </a:lnTo>
                  <a:lnTo>
                    <a:pt x="528" y="303"/>
                  </a:lnTo>
                  <a:lnTo>
                    <a:pt x="513" y="285"/>
                  </a:lnTo>
                  <a:lnTo>
                    <a:pt x="496" y="267"/>
                  </a:lnTo>
                  <a:lnTo>
                    <a:pt x="475" y="252"/>
                  </a:lnTo>
                  <a:lnTo>
                    <a:pt x="450" y="241"/>
                  </a:lnTo>
                  <a:lnTo>
                    <a:pt x="422" y="233"/>
                  </a:lnTo>
                  <a:lnTo>
                    <a:pt x="390" y="227"/>
                  </a:lnTo>
                  <a:lnTo>
                    <a:pt x="353" y="225"/>
                  </a:lnTo>
                  <a:lnTo>
                    <a:pt x="309" y="228"/>
                  </a:lnTo>
                  <a:lnTo>
                    <a:pt x="267" y="236"/>
                  </a:lnTo>
                  <a:lnTo>
                    <a:pt x="227" y="249"/>
                  </a:lnTo>
                  <a:lnTo>
                    <a:pt x="191" y="265"/>
                  </a:lnTo>
                  <a:lnTo>
                    <a:pt x="156" y="284"/>
                  </a:lnTo>
                  <a:lnTo>
                    <a:pt x="124" y="303"/>
                  </a:lnTo>
                  <a:lnTo>
                    <a:pt x="95" y="324"/>
                  </a:lnTo>
                  <a:lnTo>
                    <a:pt x="15" y="124"/>
                  </a:lnTo>
                  <a:lnTo>
                    <a:pt x="52" y="98"/>
                  </a:lnTo>
                  <a:lnTo>
                    <a:pt x="93" y="76"/>
                  </a:lnTo>
                  <a:lnTo>
                    <a:pt x="137" y="55"/>
                  </a:lnTo>
                  <a:lnTo>
                    <a:pt x="186" y="36"/>
                  </a:lnTo>
                  <a:lnTo>
                    <a:pt x="237" y="21"/>
                  </a:lnTo>
                  <a:lnTo>
                    <a:pt x="293" y="10"/>
                  </a:lnTo>
                  <a:lnTo>
                    <a:pt x="351" y="3"/>
                  </a:lnTo>
                  <a:lnTo>
                    <a:pt x="41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0" name="Google Shape;11260;p24"/>
            <p:cNvSpPr/>
            <p:nvPr/>
          </p:nvSpPr>
          <p:spPr>
            <a:xfrm>
              <a:off x="79375" y="2814638"/>
              <a:ext cx="193674" cy="274639"/>
            </a:xfrm>
            <a:custGeom>
              <a:rect b="b" l="l" r="r" t="t"/>
              <a:pathLst>
                <a:path extrusionOk="0" h="1215" w="858">
                  <a:moveTo>
                    <a:pt x="411" y="0"/>
                  </a:moveTo>
                  <a:lnTo>
                    <a:pt x="469" y="3"/>
                  </a:lnTo>
                  <a:lnTo>
                    <a:pt x="522" y="10"/>
                  </a:lnTo>
                  <a:lnTo>
                    <a:pt x="570" y="21"/>
                  </a:lnTo>
                  <a:lnTo>
                    <a:pt x="615" y="37"/>
                  </a:lnTo>
                  <a:lnTo>
                    <a:pt x="656" y="57"/>
                  </a:lnTo>
                  <a:lnTo>
                    <a:pt x="694" y="80"/>
                  </a:lnTo>
                  <a:lnTo>
                    <a:pt x="726" y="107"/>
                  </a:lnTo>
                  <a:lnTo>
                    <a:pt x="754" y="137"/>
                  </a:lnTo>
                  <a:lnTo>
                    <a:pt x="779" y="170"/>
                  </a:lnTo>
                  <a:lnTo>
                    <a:pt x="800" y="206"/>
                  </a:lnTo>
                  <a:lnTo>
                    <a:pt x="815" y="245"/>
                  </a:lnTo>
                  <a:lnTo>
                    <a:pt x="826" y="286"/>
                  </a:lnTo>
                  <a:lnTo>
                    <a:pt x="833" y="330"/>
                  </a:lnTo>
                  <a:lnTo>
                    <a:pt x="836" y="375"/>
                  </a:lnTo>
                  <a:lnTo>
                    <a:pt x="833" y="424"/>
                  </a:lnTo>
                  <a:lnTo>
                    <a:pt x="824" y="472"/>
                  </a:lnTo>
                  <a:lnTo>
                    <a:pt x="809" y="518"/>
                  </a:lnTo>
                  <a:lnTo>
                    <a:pt x="791" y="564"/>
                  </a:lnTo>
                  <a:lnTo>
                    <a:pt x="768" y="608"/>
                  </a:lnTo>
                  <a:lnTo>
                    <a:pt x="740" y="650"/>
                  </a:lnTo>
                  <a:lnTo>
                    <a:pt x="709" y="692"/>
                  </a:lnTo>
                  <a:lnTo>
                    <a:pt x="675" y="733"/>
                  </a:lnTo>
                  <a:lnTo>
                    <a:pt x="637" y="773"/>
                  </a:lnTo>
                  <a:lnTo>
                    <a:pt x="599" y="813"/>
                  </a:lnTo>
                  <a:lnTo>
                    <a:pt x="557" y="852"/>
                  </a:lnTo>
                  <a:lnTo>
                    <a:pt x="514" y="890"/>
                  </a:lnTo>
                  <a:lnTo>
                    <a:pt x="402" y="983"/>
                  </a:lnTo>
                  <a:lnTo>
                    <a:pt x="402" y="986"/>
                  </a:lnTo>
                  <a:lnTo>
                    <a:pt x="858" y="986"/>
                  </a:lnTo>
                  <a:lnTo>
                    <a:pt x="858" y="1215"/>
                  </a:lnTo>
                  <a:lnTo>
                    <a:pt x="0" y="1215"/>
                  </a:lnTo>
                  <a:lnTo>
                    <a:pt x="0" y="1046"/>
                  </a:lnTo>
                  <a:lnTo>
                    <a:pt x="156" y="906"/>
                  </a:lnTo>
                  <a:lnTo>
                    <a:pt x="215" y="855"/>
                  </a:lnTo>
                  <a:lnTo>
                    <a:pt x="269" y="806"/>
                  </a:lnTo>
                  <a:lnTo>
                    <a:pt x="317" y="760"/>
                  </a:lnTo>
                  <a:lnTo>
                    <a:pt x="362" y="717"/>
                  </a:lnTo>
                  <a:lnTo>
                    <a:pt x="401" y="675"/>
                  </a:lnTo>
                  <a:lnTo>
                    <a:pt x="437" y="637"/>
                  </a:lnTo>
                  <a:lnTo>
                    <a:pt x="466" y="600"/>
                  </a:lnTo>
                  <a:lnTo>
                    <a:pt x="493" y="564"/>
                  </a:lnTo>
                  <a:lnTo>
                    <a:pt x="514" y="530"/>
                  </a:lnTo>
                  <a:lnTo>
                    <a:pt x="530" y="496"/>
                  </a:lnTo>
                  <a:lnTo>
                    <a:pt x="543" y="464"/>
                  </a:lnTo>
                  <a:lnTo>
                    <a:pt x="549" y="431"/>
                  </a:lnTo>
                  <a:lnTo>
                    <a:pt x="552" y="399"/>
                  </a:lnTo>
                  <a:lnTo>
                    <a:pt x="551" y="373"/>
                  </a:lnTo>
                  <a:lnTo>
                    <a:pt x="547" y="348"/>
                  </a:lnTo>
                  <a:lnTo>
                    <a:pt x="539" y="325"/>
                  </a:lnTo>
                  <a:lnTo>
                    <a:pt x="528" y="303"/>
                  </a:lnTo>
                  <a:lnTo>
                    <a:pt x="514" y="285"/>
                  </a:lnTo>
                  <a:lnTo>
                    <a:pt x="496" y="267"/>
                  </a:lnTo>
                  <a:lnTo>
                    <a:pt x="475" y="252"/>
                  </a:lnTo>
                  <a:lnTo>
                    <a:pt x="450" y="241"/>
                  </a:lnTo>
                  <a:lnTo>
                    <a:pt x="422" y="233"/>
                  </a:lnTo>
                  <a:lnTo>
                    <a:pt x="389" y="227"/>
                  </a:lnTo>
                  <a:lnTo>
                    <a:pt x="354" y="225"/>
                  </a:lnTo>
                  <a:lnTo>
                    <a:pt x="310" y="228"/>
                  </a:lnTo>
                  <a:lnTo>
                    <a:pt x="268" y="236"/>
                  </a:lnTo>
                  <a:lnTo>
                    <a:pt x="228" y="249"/>
                  </a:lnTo>
                  <a:lnTo>
                    <a:pt x="191" y="265"/>
                  </a:lnTo>
                  <a:lnTo>
                    <a:pt x="155" y="284"/>
                  </a:lnTo>
                  <a:lnTo>
                    <a:pt x="123" y="303"/>
                  </a:lnTo>
                  <a:lnTo>
                    <a:pt x="95" y="324"/>
                  </a:lnTo>
                  <a:lnTo>
                    <a:pt x="15" y="124"/>
                  </a:lnTo>
                  <a:lnTo>
                    <a:pt x="52" y="98"/>
                  </a:lnTo>
                  <a:lnTo>
                    <a:pt x="92" y="76"/>
                  </a:lnTo>
                  <a:lnTo>
                    <a:pt x="138" y="55"/>
                  </a:lnTo>
                  <a:lnTo>
                    <a:pt x="186" y="36"/>
                  </a:lnTo>
                  <a:lnTo>
                    <a:pt x="238" y="21"/>
                  </a:lnTo>
                  <a:lnTo>
                    <a:pt x="293" y="10"/>
                  </a:lnTo>
                  <a:lnTo>
                    <a:pt x="352" y="3"/>
                  </a:lnTo>
                  <a:lnTo>
                    <a:pt x="41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61" name="Google Shape;11261;p24"/>
          <p:cNvGrpSpPr/>
          <p:nvPr/>
        </p:nvGrpSpPr>
        <p:grpSpPr>
          <a:xfrm>
            <a:off x="6199212" y="18308392"/>
            <a:ext cx="451940" cy="544820"/>
            <a:chOff x="-3816350" y="2435225"/>
            <a:chExt cx="633412" cy="763588"/>
          </a:xfrm>
        </p:grpSpPr>
        <p:sp>
          <p:nvSpPr>
            <p:cNvPr id="11262" name="Google Shape;11262;p24"/>
            <p:cNvSpPr/>
            <p:nvPr/>
          </p:nvSpPr>
          <p:spPr>
            <a:xfrm>
              <a:off x="-3816350" y="2435225"/>
              <a:ext cx="525462" cy="655638"/>
            </a:xfrm>
            <a:custGeom>
              <a:rect b="b" l="l" r="r" t="t"/>
              <a:pathLst>
                <a:path extrusionOk="0" h="2895" w="2319">
                  <a:moveTo>
                    <a:pt x="678" y="332"/>
                  </a:moveTo>
                  <a:lnTo>
                    <a:pt x="348" y="683"/>
                  </a:lnTo>
                  <a:lnTo>
                    <a:pt x="678" y="683"/>
                  </a:lnTo>
                  <a:lnTo>
                    <a:pt x="678" y="332"/>
                  </a:lnTo>
                  <a:close/>
                  <a:moveTo>
                    <a:pt x="857" y="181"/>
                  </a:moveTo>
                  <a:lnTo>
                    <a:pt x="857" y="864"/>
                  </a:lnTo>
                  <a:lnTo>
                    <a:pt x="179" y="864"/>
                  </a:lnTo>
                  <a:lnTo>
                    <a:pt x="179" y="2714"/>
                  </a:lnTo>
                  <a:lnTo>
                    <a:pt x="2140" y="2714"/>
                  </a:lnTo>
                  <a:lnTo>
                    <a:pt x="2140" y="181"/>
                  </a:lnTo>
                  <a:lnTo>
                    <a:pt x="857" y="181"/>
                  </a:lnTo>
                  <a:close/>
                  <a:moveTo>
                    <a:pt x="744" y="0"/>
                  </a:moveTo>
                  <a:lnTo>
                    <a:pt x="2319" y="0"/>
                  </a:lnTo>
                  <a:lnTo>
                    <a:pt x="2319" y="2895"/>
                  </a:lnTo>
                  <a:lnTo>
                    <a:pt x="0" y="2895"/>
                  </a:lnTo>
                  <a:lnTo>
                    <a:pt x="0" y="791"/>
                  </a:lnTo>
                  <a:lnTo>
                    <a:pt x="7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3" name="Google Shape;11263;p24"/>
            <p:cNvSpPr/>
            <p:nvPr/>
          </p:nvSpPr>
          <p:spPr>
            <a:xfrm>
              <a:off x="-3727450" y="2746375"/>
              <a:ext cx="344400" cy="45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4" name="Google Shape;11264;p24"/>
            <p:cNvSpPr/>
            <p:nvPr/>
          </p:nvSpPr>
          <p:spPr>
            <a:xfrm>
              <a:off x="-3727450" y="2836863"/>
              <a:ext cx="344400" cy="45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5" name="Google Shape;11265;p24"/>
            <p:cNvSpPr/>
            <p:nvPr/>
          </p:nvSpPr>
          <p:spPr>
            <a:xfrm>
              <a:off x="-3727450" y="2932113"/>
              <a:ext cx="344400" cy="45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6" name="Google Shape;11266;p24"/>
            <p:cNvSpPr/>
            <p:nvPr/>
          </p:nvSpPr>
          <p:spPr>
            <a:xfrm>
              <a:off x="-3708400" y="2541588"/>
              <a:ext cx="525462" cy="657225"/>
            </a:xfrm>
            <a:custGeom>
              <a:rect b="b" l="l" r="r" t="t"/>
              <a:pathLst>
                <a:path extrusionOk="0" h="2896" w="2319">
                  <a:moveTo>
                    <a:pt x="1939" y="0"/>
                  </a:moveTo>
                  <a:lnTo>
                    <a:pt x="2319" y="0"/>
                  </a:lnTo>
                  <a:lnTo>
                    <a:pt x="2319" y="2896"/>
                  </a:lnTo>
                  <a:lnTo>
                    <a:pt x="0" y="2896"/>
                  </a:lnTo>
                  <a:lnTo>
                    <a:pt x="0" y="2518"/>
                  </a:lnTo>
                  <a:lnTo>
                    <a:pt x="179" y="2518"/>
                  </a:lnTo>
                  <a:lnTo>
                    <a:pt x="179" y="2715"/>
                  </a:lnTo>
                  <a:lnTo>
                    <a:pt x="2139" y="2715"/>
                  </a:lnTo>
                  <a:lnTo>
                    <a:pt x="2139" y="181"/>
                  </a:lnTo>
                  <a:lnTo>
                    <a:pt x="1939" y="181"/>
                  </a:lnTo>
                  <a:lnTo>
                    <a:pt x="19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67" name="Google Shape;11267;p24"/>
          <p:cNvGrpSpPr/>
          <p:nvPr/>
        </p:nvGrpSpPr>
        <p:grpSpPr>
          <a:xfrm>
            <a:off x="9855036" y="18265462"/>
            <a:ext cx="386782" cy="635179"/>
            <a:chOff x="3494" y="865"/>
            <a:chExt cx="142" cy="232"/>
          </a:xfrm>
        </p:grpSpPr>
        <p:sp>
          <p:nvSpPr>
            <p:cNvPr id="11268" name="Google Shape;11268;p24"/>
            <p:cNvSpPr/>
            <p:nvPr/>
          </p:nvSpPr>
          <p:spPr>
            <a:xfrm>
              <a:off x="3557" y="865"/>
              <a:ext cx="13" cy="17"/>
            </a:xfrm>
            <a:custGeom>
              <a:rect b="b" l="l" r="r" t="t"/>
              <a:pathLst>
                <a:path extrusionOk="0" h="252" w="204">
                  <a:moveTo>
                    <a:pt x="102" y="0"/>
                  </a:moveTo>
                  <a:lnTo>
                    <a:pt x="125" y="3"/>
                  </a:lnTo>
                  <a:lnTo>
                    <a:pt x="147" y="11"/>
                  </a:lnTo>
                  <a:lnTo>
                    <a:pt x="166" y="22"/>
                  </a:lnTo>
                  <a:lnTo>
                    <a:pt x="182" y="39"/>
                  </a:lnTo>
                  <a:lnTo>
                    <a:pt x="193" y="58"/>
                  </a:lnTo>
                  <a:lnTo>
                    <a:pt x="202" y="79"/>
                  </a:lnTo>
                  <a:lnTo>
                    <a:pt x="204" y="103"/>
                  </a:lnTo>
                  <a:lnTo>
                    <a:pt x="204" y="252"/>
                  </a:lnTo>
                  <a:lnTo>
                    <a:pt x="0" y="252"/>
                  </a:lnTo>
                  <a:lnTo>
                    <a:pt x="0" y="103"/>
                  </a:lnTo>
                  <a:lnTo>
                    <a:pt x="3" y="79"/>
                  </a:lnTo>
                  <a:lnTo>
                    <a:pt x="10" y="58"/>
                  </a:lnTo>
                  <a:lnTo>
                    <a:pt x="22" y="39"/>
                  </a:lnTo>
                  <a:lnTo>
                    <a:pt x="38" y="22"/>
                  </a:lnTo>
                  <a:lnTo>
                    <a:pt x="57" y="11"/>
                  </a:lnTo>
                  <a:lnTo>
                    <a:pt x="78" y="3"/>
                  </a:lnTo>
                  <a:lnTo>
                    <a:pt x="10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69" name="Google Shape;11269;p24"/>
            <p:cNvSpPr/>
            <p:nvPr/>
          </p:nvSpPr>
          <p:spPr>
            <a:xfrm>
              <a:off x="3494" y="889"/>
              <a:ext cx="142" cy="47"/>
            </a:xfrm>
            <a:custGeom>
              <a:rect b="b" l="l" r="r" t="t"/>
              <a:pathLst>
                <a:path extrusionOk="0" h="689" w="2097">
                  <a:moveTo>
                    <a:pt x="23" y="0"/>
                  </a:moveTo>
                  <a:lnTo>
                    <a:pt x="1843" y="0"/>
                  </a:lnTo>
                  <a:lnTo>
                    <a:pt x="1864" y="2"/>
                  </a:lnTo>
                  <a:lnTo>
                    <a:pt x="1883" y="10"/>
                  </a:lnTo>
                  <a:lnTo>
                    <a:pt x="1900" y="22"/>
                  </a:lnTo>
                  <a:lnTo>
                    <a:pt x="1913" y="38"/>
                  </a:lnTo>
                  <a:lnTo>
                    <a:pt x="2086" y="309"/>
                  </a:lnTo>
                  <a:lnTo>
                    <a:pt x="2095" y="327"/>
                  </a:lnTo>
                  <a:lnTo>
                    <a:pt x="2097" y="344"/>
                  </a:lnTo>
                  <a:lnTo>
                    <a:pt x="2095" y="363"/>
                  </a:lnTo>
                  <a:lnTo>
                    <a:pt x="2086" y="380"/>
                  </a:lnTo>
                  <a:lnTo>
                    <a:pt x="1913" y="651"/>
                  </a:lnTo>
                  <a:lnTo>
                    <a:pt x="1900" y="667"/>
                  </a:lnTo>
                  <a:lnTo>
                    <a:pt x="1883" y="679"/>
                  </a:lnTo>
                  <a:lnTo>
                    <a:pt x="1864" y="687"/>
                  </a:lnTo>
                  <a:lnTo>
                    <a:pt x="1843" y="689"/>
                  </a:lnTo>
                  <a:lnTo>
                    <a:pt x="23" y="689"/>
                  </a:lnTo>
                  <a:lnTo>
                    <a:pt x="14" y="687"/>
                  </a:lnTo>
                  <a:lnTo>
                    <a:pt x="5" y="680"/>
                  </a:lnTo>
                  <a:lnTo>
                    <a:pt x="1" y="672"/>
                  </a:lnTo>
                  <a:lnTo>
                    <a:pt x="0" y="663"/>
                  </a:lnTo>
                  <a:lnTo>
                    <a:pt x="3" y="652"/>
                  </a:lnTo>
                  <a:lnTo>
                    <a:pt x="192" y="358"/>
                  </a:lnTo>
                  <a:lnTo>
                    <a:pt x="195" y="350"/>
                  </a:lnTo>
                  <a:lnTo>
                    <a:pt x="195" y="340"/>
                  </a:lnTo>
                  <a:lnTo>
                    <a:pt x="192" y="332"/>
                  </a:lnTo>
                  <a:lnTo>
                    <a:pt x="3" y="37"/>
                  </a:lnTo>
                  <a:lnTo>
                    <a:pt x="0" y="26"/>
                  </a:lnTo>
                  <a:lnTo>
                    <a:pt x="0" y="17"/>
                  </a:lnTo>
                  <a:lnTo>
                    <a:pt x="5" y="8"/>
                  </a:lnTo>
                  <a:lnTo>
                    <a:pt x="13" y="2"/>
                  </a:lnTo>
                  <a:lnTo>
                    <a:pt x="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0" name="Google Shape;11270;p24"/>
            <p:cNvSpPr/>
            <p:nvPr/>
          </p:nvSpPr>
          <p:spPr>
            <a:xfrm>
              <a:off x="3578" y="958"/>
              <a:ext cx="57" cy="47"/>
            </a:xfrm>
            <a:custGeom>
              <a:rect b="b" l="l" r="r" t="t"/>
              <a:pathLst>
                <a:path extrusionOk="0" h="690" w="844">
                  <a:moveTo>
                    <a:pt x="0" y="0"/>
                  </a:moveTo>
                  <a:lnTo>
                    <a:pt x="821" y="0"/>
                  </a:lnTo>
                  <a:lnTo>
                    <a:pt x="830" y="3"/>
                  </a:lnTo>
                  <a:lnTo>
                    <a:pt x="839" y="9"/>
                  </a:lnTo>
                  <a:lnTo>
                    <a:pt x="843" y="17"/>
                  </a:lnTo>
                  <a:lnTo>
                    <a:pt x="844" y="28"/>
                  </a:lnTo>
                  <a:lnTo>
                    <a:pt x="841" y="37"/>
                  </a:lnTo>
                  <a:lnTo>
                    <a:pt x="651" y="332"/>
                  </a:lnTo>
                  <a:lnTo>
                    <a:pt x="648" y="341"/>
                  </a:lnTo>
                  <a:lnTo>
                    <a:pt x="648" y="349"/>
                  </a:lnTo>
                  <a:lnTo>
                    <a:pt x="651" y="357"/>
                  </a:lnTo>
                  <a:lnTo>
                    <a:pt x="840" y="654"/>
                  </a:lnTo>
                  <a:lnTo>
                    <a:pt x="844" y="663"/>
                  </a:lnTo>
                  <a:lnTo>
                    <a:pt x="843" y="673"/>
                  </a:lnTo>
                  <a:lnTo>
                    <a:pt x="839" y="682"/>
                  </a:lnTo>
                  <a:lnTo>
                    <a:pt x="830" y="688"/>
                  </a:lnTo>
                  <a:lnTo>
                    <a:pt x="820" y="690"/>
                  </a:lnTo>
                  <a:lnTo>
                    <a:pt x="0" y="69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1" name="Google Shape;11271;p24"/>
            <p:cNvSpPr/>
            <p:nvPr/>
          </p:nvSpPr>
          <p:spPr>
            <a:xfrm>
              <a:off x="3494" y="958"/>
              <a:ext cx="57" cy="47"/>
            </a:xfrm>
            <a:custGeom>
              <a:rect b="b" l="l" r="r" t="t"/>
              <a:pathLst>
                <a:path extrusionOk="0" h="690" w="838">
                  <a:moveTo>
                    <a:pt x="254" y="0"/>
                  </a:moveTo>
                  <a:lnTo>
                    <a:pt x="838" y="0"/>
                  </a:lnTo>
                  <a:lnTo>
                    <a:pt x="838" y="690"/>
                  </a:lnTo>
                  <a:lnTo>
                    <a:pt x="254" y="690"/>
                  </a:lnTo>
                  <a:lnTo>
                    <a:pt x="233" y="687"/>
                  </a:lnTo>
                  <a:lnTo>
                    <a:pt x="214" y="680"/>
                  </a:lnTo>
                  <a:lnTo>
                    <a:pt x="197" y="668"/>
                  </a:lnTo>
                  <a:lnTo>
                    <a:pt x="183" y="651"/>
                  </a:lnTo>
                  <a:lnTo>
                    <a:pt x="10" y="381"/>
                  </a:lnTo>
                  <a:lnTo>
                    <a:pt x="3" y="364"/>
                  </a:lnTo>
                  <a:lnTo>
                    <a:pt x="0" y="345"/>
                  </a:lnTo>
                  <a:lnTo>
                    <a:pt x="3" y="327"/>
                  </a:lnTo>
                  <a:lnTo>
                    <a:pt x="10" y="309"/>
                  </a:lnTo>
                  <a:lnTo>
                    <a:pt x="183" y="38"/>
                  </a:lnTo>
                  <a:lnTo>
                    <a:pt x="197" y="22"/>
                  </a:lnTo>
                  <a:lnTo>
                    <a:pt x="214" y="11"/>
                  </a:lnTo>
                  <a:lnTo>
                    <a:pt x="233" y="4"/>
                  </a:lnTo>
                  <a:lnTo>
                    <a:pt x="2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2" name="Google Shape;11272;p24"/>
            <p:cNvSpPr/>
            <p:nvPr/>
          </p:nvSpPr>
          <p:spPr>
            <a:xfrm>
              <a:off x="3533" y="942"/>
              <a:ext cx="63" cy="155"/>
            </a:xfrm>
            <a:custGeom>
              <a:rect b="b" l="l" r="r" t="t"/>
              <a:pathLst>
                <a:path extrusionOk="0" h="2303" w="926">
                  <a:moveTo>
                    <a:pt x="361" y="0"/>
                  </a:moveTo>
                  <a:lnTo>
                    <a:pt x="565" y="0"/>
                  </a:lnTo>
                  <a:lnTo>
                    <a:pt x="565" y="1945"/>
                  </a:lnTo>
                  <a:lnTo>
                    <a:pt x="786" y="1945"/>
                  </a:lnTo>
                  <a:lnTo>
                    <a:pt x="815" y="1947"/>
                  </a:lnTo>
                  <a:lnTo>
                    <a:pt x="841" y="1955"/>
                  </a:lnTo>
                  <a:lnTo>
                    <a:pt x="864" y="1968"/>
                  </a:lnTo>
                  <a:lnTo>
                    <a:pt x="885" y="1985"/>
                  </a:lnTo>
                  <a:lnTo>
                    <a:pt x="902" y="2005"/>
                  </a:lnTo>
                  <a:lnTo>
                    <a:pt x="914" y="2030"/>
                  </a:lnTo>
                  <a:lnTo>
                    <a:pt x="922" y="2056"/>
                  </a:lnTo>
                  <a:lnTo>
                    <a:pt x="926" y="2083"/>
                  </a:lnTo>
                  <a:lnTo>
                    <a:pt x="926" y="2303"/>
                  </a:lnTo>
                  <a:lnTo>
                    <a:pt x="0" y="2303"/>
                  </a:lnTo>
                  <a:lnTo>
                    <a:pt x="0" y="2083"/>
                  </a:lnTo>
                  <a:lnTo>
                    <a:pt x="3" y="2056"/>
                  </a:lnTo>
                  <a:lnTo>
                    <a:pt x="11" y="2030"/>
                  </a:lnTo>
                  <a:lnTo>
                    <a:pt x="24" y="2005"/>
                  </a:lnTo>
                  <a:lnTo>
                    <a:pt x="41" y="1985"/>
                  </a:lnTo>
                  <a:lnTo>
                    <a:pt x="62" y="1968"/>
                  </a:lnTo>
                  <a:lnTo>
                    <a:pt x="85" y="1955"/>
                  </a:lnTo>
                  <a:lnTo>
                    <a:pt x="111" y="1947"/>
                  </a:lnTo>
                  <a:lnTo>
                    <a:pt x="139" y="1945"/>
                  </a:lnTo>
                  <a:lnTo>
                    <a:pt x="361" y="1945"/>
                  </a:lnTo>
                  <a:lnTo>
                    <a:pt x="3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73" name="Google Shape;11273;p24"/>
          <p:cNvGrpSpPr/>
          <p:nvPr/>
        </p:nvGrpSpPr>
        <p:grpSpPr>
          <a:xfrm>
            <a:off x="7428560" y="18265460"/>
            <a:ext cx="507961" cy="628779"/>
            <a:chOff x="2606" y="865"/>
            <a:chExt cx="186" cy="230"/>
          </a:xfrm>
        </p:grpSpPr>
        <p:sp>
          <p:nvSpPr>
            <p:cNvPr id="11274" name="Google Shape;11274;p24"/>
            <p:cNvSpPr/>
            <p:nvPr/>
          </p:nvSpPr>
          <p:spPr>
            <a:xfrm>
              <a:off x="2606" y="865"/>
              <a:ext cx="186" cy="191"/>
            </a:xfrm>
            <a:custGeom>
              <a:rect b="b" l="l" r="r" t="t"/>
              <a:pathLst>
                <a:path extrusionOk="0" h="2836" w="2754">
                  <a:moveTo>
                    <a:pt x="1376" y="493"/>
                  </a:moveTo>
                  <a:lnTo>
                    <a:pt x="1300" y="496"/>
                  </a:lnTo>
                  <a:lnTo>
                    <a:pt x="1227" y="506"/>
                  </a:lnTo>
                  <a:lnTo>
                    <a:pt x="1155" y="520"/>
                  </a:lnTo>
                  <a:lnTo>
                    <a:pt x="1086" y="541"/>
                  </a:lnTo>
                  <a:lnTo>
                    <a:pt x="1019" y="566"/>
                  </a:lnTo>
                  <a:lnTo>
                    <a:pt x="955" y="597"/>
                  </a:lnTo>
                  <a:lnTo>
                    <a:pt x="893" y="632"/>
                  </a:lnTo>
                  <a:lnTo>
                    <a:pt x="834" y="672"/>
                  </a:lnTo>
                  <a:lnTo>
                    <a:pt x="779" y="716"/>
                  </a:lnTo>
                  <a:lnTo>
                    <a:pt x="728" y="764"/>
                  </a:lnTo>
                  <a:lnTo>
                    <a:pt x="679" y="816"/>
                  </a:lnTo>
                  <a:lnTo>
                    <a:pt x="635" y="872"/>
                  </a:lnTo>
                  <a:lnTo>
                    <a:pt x="597" y="931"/>
                  </a:lnTo>
                  <a:lnTo>
                    <a:pt x="561" y="993"/>
                  </a:lnTo>
                  <a:lnTo>
                    <a:pt x="530" y="1059"/>
                  </a:lnTo>
                  <a:lnTo>
                    <a:pt x="505" y="1126"/>
                  </a:lnTo>
                  <a:lnTo>
                    <a:pt x="485" y="1196"/>
                  </a:lnTo>
                  <a:lnTo>
                    <a:pt x="471" y="1268"/>
                  </a:lnTo>
                  <a:lnTo>
                    <a:pt x="461" y="1342"/>
                  </a:lnTo>
                  <a:lnTo>
                    <a:pt x="459" y="1419"/>
                  </a:lnTo>
                  <a:lnTo>
                    <a:pt x="461" y="1494"/>
                  </a:lnTo>
                  <a:lnTo>
                    <a:pt x="471" y="1568"/>
                  </a:lnTo>
                  <a:lnTo>
                    <a:pt x="485" y="1640"/>
                  </a:lnTo>
                  <a:lnTo>
                    <a:pt x="505" y="1710"/>
                  </a:lnTo>
                  <a:lnTo>
                    <a:pt x="530" y="1778"/>
                  </a:lnTo>
                  <a:lnTo>
                    <a:pt x="561" y="1843"/>
                  </a:lnTo>
                  <a:lnTo>
                    <a:pt x="597" y="1905"/>
                  </a:lnTo>
                  <a:lnTo>
                    <a:pt x="635" y="1964"/>
                  </a:lnTo>
                  <a:lnTo>
                    <a:pt x="679" y="2020"/>
                  </a:lnTo>
                  <a:lnTo>
                    <a:pt x="728" y="2072"/>
                  </a:lnTo>
                  <a:lnTo>
                    <a:pt x="779" y="2120"/>
                  </a:lnTo>
                  <a:lnTo>
                    <a:pt x="834" y="2164"/>
                  </a:lnTo>
                  <a:lnTo>
                    <a:pt x="893" y="2204"/>
                  </a:lnTo>
                  <a:lnTo>
                    <a:pt x="955" y="2239"/>
                  </a:lnTo>
                  <a:lnTo>
                    <a:pt x="1019" y="2270"/>
                  </a:lnTo>
                  <a:lnTo>
                    <a:pt x="1086" y="2296"/>
                  </a:lnTo>
                  <a:lnTo>
                    <a:pt x="1155" y="2316"/>
                  </a:lnTo>
                  <a:lnTo>
                    <a:pt x="1227" y="2330"/>
                  </a:lnTo>
                  <a:lnTo>
                    <a:pt x="1300" y="2340"/>
                  </a:lnTo>
                  <a:lnTo>
                    <a:pt x="1376" y="2343"/>
                  </a:lnTo>
                  <a:lnTo>
                    <a:pt x="1450" y="2340"/>
                  </a:lnTo>
                  <a:lnTo>
                    <a:pt x="1524" y="2330"/>
                  </a:lnTo>
                  <a:lnTo>
                    <a:pt x="1595" y="2316"/>
                  </a:lnTo>
                  <a:lnTo>
                    <a:pt x="1666" y="2296"/>
                  </a:lnTo>
                  <a:lnTo>
                    <a:pt x="1732" y="2270"/>
                  </a:lnTo>
                  <a:lnTo>
                    <a:pt x="1797" y="2239"/>
                  </a:lnTo>
                  <a:lnTo>
                    <a:pt x="1859" y="2204"/>
                  </a:lnTo>
                  <a:lnTo>
                    <a:pt x="1917" y="2164"/>
                  </a:lnTo>
                  <a:lnTo>
                    <a:pt x="1972" y="2120"/>
                  </a:lnTo>
                  <a:lnTo>
                    <a:pt x="2024" y="2072"/>
                  </a:lnTo>
                  <a:lnTo>
                    <a:pt x="2072" y="2020"/>
                  </a:lnTo>
                  <a:lnTo>
                    <a:pt x="2115" y="1964"/>
                  </a:lnTo>
                  <a:lnTo>
                    <a:pt x="2155" y="1905"/>
                  </a:lnTo>
                  <a:lnTo>
                    <a:pt x="2190" y="1843"/>
                  </a:lnTo>
                  <a:lnTo>
                    <a:pt x="2220" y="1778"/>
                  </a:lnTo>
                  <a:lnTo>
                    <a:pt x="2246" y="1710"/>
                  </a:lnTo>
                  <a:lnTo>
                    <a:pt x="2266" y="1640"/>
                  </a:lnTo>
                  <a:lnTo>
                    <a:pt x="2281" y="1568"/>
                  </a:lnTo>
                  <a:lnTo>
                    <a:pt x="2289" y="1494"/>
                  </a:lnTo>
                  <a:lnTo>
                    <a:pt x="2293" y="1419"/>
                  </a:lnTo>
                  <a:lnTo>
                    <a:pt x="2289" y="1342"/>
                  </a:lnTo>
                  <a:lnTo>
                    <a:pt x="2281" y="1268"/>
                  </a:lnTo>
                  <a:lnTo>
                    <a:pt x="2266" y="1196"/>
                  </a:lnTo>
                  <a:lnTo>
                    <a:pt x="2246" y="1126"/>
                  </a:lnTo>
                  <a:lnTo>
                    <a:pt x="2220" y="1059"/>
                  </a:lnTo>
                  <a:lnTo>
                    <a:pt x="2190" y="993"/>
                  </a:lnTo>
                  <a:lnTo>
                    <a:pt x="2155" y="931"/>
                  </a:lnTo>
                  <a:lnTo>
                    <a:pt x="2115" y="872"/>
                  </a:lnTo>
                  <a:lnTo>
                    <a:pt x="2072" y="816"/>
                  </a:lnTo>
                  <a:lnTo>
                    <a:pt x="2024" y="764"/>
                  </a:lnTo>
                  <a:lnTo>
                    <a:pt x="1972" y="716"/>
                  </a:lnTo>
                  <a:lnTo>
                    <a:pt x="1917" y="672"/>
                  </a:lnTo>
                  <a:lnTo>
                    <a:pt x="1859" y="632"/>
                  </a:lnTo>
                  <a:lnTo>
                    <a:pt x="1797" y="597"/>
                  </a:lnTo>
                  <a:lnTo>
                    <a:pt x="1732" y="566"/>
                  </a:lnTo>
                  <a:lnTo>
                    <a:pt x="1666" y="541"/>
                  </a:lnTo>
                  <a:lnTo>
                    <a:pt x="1595" y="520"/>
                  </a:lnTo>
                  <a:lnTo>
                    <a:pt x="1524" y="506"/>
                  </a:lnTo>
                  <a:lnTo>
                    <a:pt x="1450" y="496"/>
                  </a:lnTo>
                  <a:lnTo>
                    <a:pt x="1376" y="493"/>
                  </a:lnTo>
                  <a:close/>
                  <a:moveTo>
                    <a:pt x="1366" y="0"/>
                  </a:moveTo>
                  <a:lnTo>
                    <a:pt x="1397" y="3"/>
                  </a:lnTo>
                  <a:lnTo>
                    <a:pt x="1426" y="10"/>
                  </a:lnTo>
                  <a:lnTo>
                    <a:pt x="1455" y="23"/>
                  </a:lnTo>
                  <a:lnTo>
                    <a:pt x="1481" y="40"/>
                  </a:lnTo>
                  <a:lnTo>
                    <a:pt x="1504" y="62"/>
                  </a:lnTo>
                  <a:lnTo>
                    <a:pt x="1552" y="116"/>
                  </a:lnTo>
                  <a:lnTo>
                    <a:pt x="1573" y="136"/>
                  </a:lnTo>
                  <a:lnTo>
                    <a:pt x="1596" y="153"/>
                  </a:lnTo>
                  <a:lnTo>
                    <a:pt x="1623" y="165"/>
                  </a:lnTo>
                  <a:lnTo>
                    <a:pt x="1649" y="173"/>
                  </a:lnTo>
                  <a:lnTo>
                    <a:pt x="1677" y="177"/>
                  </a:lnTo>
                  <a:lnTo>
                    <a:pt x="1706" y="176"/>
                  </a:lnTo>
                  <a:lnTo>
                    <a:pt x="1733" y="172"/>
                  </a:lnTo>
                  <a:lnTo>
                    <a:pt x="1761" y="163"/>
                  </a:lnTo>
                  <a:lnTo>
                    <a:pt x="1827" y="134"/>
                  </a:lnTo>
                  <a:lnTo>
                    <a:pt x="1858" y="123"/>
                  </a:lnTo>
                  <a:lnTo>
                    <a:pt x="1889" y="119"/>
                  </a:lnTo>
                  <a:lnTo>
                    <a:pt x="1920" y="120"/>
                  </a:lnTo>
                  <a:lnTo>
                    <a:pt x="1949" y="125"/>
                  </a:lnTo>
                  <a:lnTo>
                    <a:pt x="1978" y="136"/>
                  </a:lnTo>
                  <a:lnTo>
                    <a:pt x="2004" y="152"/>
                  </a:lnTo>
                  <a:lnTo>
                    <a:pt x="2028" y="171"/>
                  </a:lnTo>
                  <a:lnTo>
                    <a:pt x="2048" y="194"/>
                  </a:lnTo>
                  <a:lnTo>
                    <a:pt x="2064" y="222"/>
                  </a:lnTo>
                  <a:lnTo>
                    <a:pt x="2075" y="253"/>
                  </a:lnTo>
                  <a:lnTo>
                    <a:pt x="2095" y="321"/>
                  </a:lnTo>
                  <a:lnTo>
                    <a:pt x="2107" y="353"/>
                  </a:lnTo>
                  <a:lnTo>
                    <a:pt x="2125" y="381"/>
                  </a:lnTo>
                  <a:lnTo>
                    <a:pt x="2146" y="405"/>
                  </a:lnTo>
                  <a:lnTo>
                    <a:pt x="2171" y="425"/>
                  </a:lnTo>
                  <a:lnTo>
                    <a:pt x="2199" y="440"/>
                  </a:lnTo>
                  <a:lnTo>
                    <a:pt x="2231" y="451"/>
                  </a:lnTo>
                  <a:lnTo>
                    <a:pt x="2263" y="455"/>
                  </a:lnTo>
                  <a:lnTo>
                    <a:pt x="2335" y="458"/>
                  </a:lnTo>
                  <a:lnTo>
                    <a:pt x="2367" y="461"/>
                  </a:lnTo>
                  <a:lnTo>
                    <a:pt x="2397" y="471"/>
                  </a:lnTo>
                  <a:lnTo>
                    <a:pt x="2424" y="486"/>
                  </a:lnTo>
                  <a:lnTo>
                    <a:pt x="2449" y="504"/>
                  </a:lnTo>
                  <a:lnTo>
                    <a:pt x="2470" y="526"/>
                  </a:lnTo>
                  <a:lnTo>
                    <a:pt x="2487" y="551"/>
                  </a:lnTo>
                  <a:lnTo>
                    <a:pt x="2500" y="579"/>
                  </a:lnTo>
                  <a:lnTo>
                    <a:pt x="2508" y="608"/>
                  </a:lnTo>
                  <a:lnTo>
                    <a:pt x="2510" y="640"/>
                  </a:lnTo>
                  <a:lnTo>
                    <a:pt x="2508" y="673"/>
                  </a:lnTo>
                  <a:lnTo>
                    <a:pt x="2496" y="744"/>
                  </a:lnTo>
                  <a:lnTo>
                    <a:pt x="2493" y="774"/>
                  </a:lnTo>
                  <a:lnTo>
                    <a:pt x="2495" y="802"/>
                  </a:lnTo>
                  <a:lnTo>
                    <a:pt x="2502" y="830"/>
                  </a:lnTo>
                  <a:lnTo>
                    <a:pt x="2512" y="856"/>
                  </a:lnTo>
                  <a:lnTo>
                    <a:pt x="2526" y="881"/>
                  </a:lnTo>
                  <a:lnTo>
                    <a:pt x="2544" y="903"/>
                  </a:lnTo>
                  <a:lnTo>
                    <a:pt x="2566" y="922"/>
                  </a:lnTo>
                  <a:lnTo>
                    <a:pt x="2590" y="938"/>
                  </a:lnTo>
                  <a:lnTo>
                    <a:pt x="2653" y="972"/>
                  </a:lnTo>
                  <a:lnTo>
                    <a:pt x="2678" y="989"/>
                  </a:lnTo>
                  <a:lnTo>
                    <a:pt x="2699" y="1008"/>
                  </a:lnTo>
                  <a:lnTo>
                    <a:pt x="2717" y="1029"/>
                  </a:lnTo>
                  <a:lnTo>
                    <a:pt x="2731" y="1053"/>
                  </a:lnTo>
                  <a:lnTo>
                    <a:pt x="2741" y="1080"/>
                  </a:lnTo>
                  <a:lnTo>
                    <a:pt x="2747" y="1106"/>
                  </a:lnTo>
                  <a:lnTo>
                    <a:pt x="2749" y="1134"/>
                  </a:lnTo>
                  <a:lnTo>
                    <a:pt x="2747" y="1162"/>
                  </a:lnTo>
                  <a:lnTo>
                    <a:pt x="2741" y="1190"/>
                  </a:lnTo>
                  <a:lnTo>
                    <a:pt x="2731" y="1216"/>
                  </a:lnTo>
                  <a:lnTo>
                    <a:pt x="2716" y="1242"/>
                  </a:lnTo>
                  <a:lnTo>
                    <a:pt x="2674" y="1301"/>
                  </a:lnTo>
                  <a:lnTo>
                    <a:pt x="2657" y="1330"/>
                  </a:lnTo>
                  <a:lnTo>
                    <a:pt x="2647" y="1360"/>
                  </a:lnTo>
                  <a:lnTo>
                    <a:pt x="2641" y="1392"/>
                  </a:lnTo>
                  <a:lnTo>
                    <a:pt x="2641" y="1425"/>
                  </a:lnTo>
                  <a:lnTo>
                    <a:pt x="2648" y="1457"/>
                  </a:lnTo>
                  <a:lnTo>
                    <a:pt x="2659" y="1487"/>
                  </a:lnTo>
                  <a:lnTo>
                    <a:pt x="2676" y="1516"/>
                  </a:lnTo>
                  <a:lnTo>
                    <a:pt x="2718" y="1574"/>
                  </a:lnTo>
                  <a:lnTo>
                    <a:pt x="2734" y="1600"/>
                  </a:lnTo>
                  <a:lnTo>
                    <a:pt x="2744" y="1626"/>
                  </a:lnTo>
                  <a:lnTo>
                    <a:pt x="2752" y="1654"/>
                  </a:lnTo>
                  <a:lnTo>
                    <a:pt x="2754" y="1682"/>
                  </a:lnTo>
                  <a:lnTo>
                    <a:pt x="2752" y="1710"/>
                  </a:lnTo>
                  <a:lnTo>
                    <a:pt x="2745" y="1736"/>
                  </a:lnTo>
                  <a:lnTo>
                    <a:pt x="2736" y="1763"/>
                  </a:lnTo>
                  <a:lnTo>
                    <a:pt x="2722" y="1787"/>
                  </a:lnTo>
                  <a:lnTo>
                    <a:pt x="2704" y="1809"/>
                  </a:lnTo>
                  <a:lnTo>
                    <a:pt x="2683" y="1828"/>
                  </a:lnTo>
                  <a:lnTo>
                    <a:pt x="2659" y="1845"/>
                  </a:lnTo>
                  <a:lnTo>
                    <a:pt x="2596" y="1880"/>
                  </a:lnTo>
                  <a:lnTo>
                    <a:pt x="2572" y="1896"/>
                  </a:lnTo>
                  <a:lnTo>
                    <a:pt x="2551" y="1916"/>
                  </a:lnTo>
                  <a:lnTo>
                    <a:pt x="2533" y="1939"/>
                  </a:lnTo>
                  <a:lnTo>
                    <a:pt x="2519" y="1963"/>
                  </a:lnTo>
                  <a:lnTo>
                    <a:pt x="2510" y="1989"/>
                  </a:lnTo>
                  <a:lnTo>
                    <a:pt x="2504" y="2017"/>
                  </a:lnTo>
                  <a:lnTo>
                    <a:pt x="2502" y="2047"/>
                  </a:lnTo>
                  <a:lnTo>
                    <a:pt x="2505" y="2075"/>
                  </a:lnTo>
                  <a:lnTo>
                    <a:pt x="2517" y="2146"/>
                  </a:lnTo>
                  <a:lnTo>
                    <a:pt x="2521" y="2179"/>
                  </a:lnTo>
                  <a:lnTo>
                    <a:pt x="2518" y="2211"/>
                  </a:lnTo>
                  <a:lnTo>
                    <a:pt x="2511" y="2240"/>
                  </a:lnTo>
                  <a:lnTo>
                    <a:pt x="2498" y="2268"/>
                  </a:lnTo>
                  <a:lnTo>
                    <a:pt x="2482" y="2293"/>
                  </a:lnTo>
                  <a:lnTo>
                    <a:pt x="2462" y="2317"/>
                  </a:lnTo>
                  <a:lnTo>
                    <a:pt x="2438" y="2335"/>
                  </a:lnTo>
                  <a:lnTo>
                    <a:pt x="2410" y="2350"/>
                  </a:lnTo>
                  <a:lnTo>
                    <a:pt x="2381" y="2359"/>
                  </a:lnTo>
                  <a:lnTo>
                    <a:pt x="2348" y="2364"/>
                  </a:lnTo>
                  <a:lnTo>
                    <a:pt x="2277" y="2369"/>
                  </a:lnTo>
                  <a:lnTo>
                    <a:pt x="2243" y="2374"/>
                  </a:lnTo>
                  <a:lnTo>
                    <a:pt x="2213" y="2384"/>
                  </a:lnTo>
                  <a:lnTo>
                    <a:pt x="2184" y="2400"/>
                  </a:lnTo>
                  <a:lnTo>
                    <a:pt x="2160" y="2420"/>
                  </a:lnTo>
                  <a:lnTo>
                    <a:pt x="2139" y="2445"/>
                  </a:lnTo>
                  <a:lnTo>
                    <a:pt x="2123" y="2473"/>
                  </a:lnTo>
                  <a:lnTo>
                    <a:pt x="2111" y="2504"/>
                  </a:lnTo>
                  <a:lnTo>
                    <a:pt x="2092" y="2574"/>
                  </a:lnTo>
                  <a:lnTo>
                    <a:pt x="2081" y="2605"/>
                  </a:lnTo>
                  <a:lnTo>
                    <a:pt x="2065" y="2632"/>
                  </a:lnTo>
                  <a:lnTo>
                    <a:pt x="2045" y="2656"/>
                  </a:lnTo>
                  <a:lnTo>
                    <a:pt x="2022" y="2676"/>
                  </a:lnTo>
                  <a:lnTo>
                    <a:pt x="1995" y="2691"/>
                  </a:lnTo>
                  <a:lnTo>
                    <a:pt x="1968" y="2702"/>
                  </a:lnTo>
                  <a:lnTo>
                    <a:pt x="1938" y="2709"/>
                  </a:lnTo>
                  <a:lnTo>
                    <a:pt x="1907" y="2710"/>
                  </a:lnTo>
                  <a:lnTo>
                    <a:pt x="1877" y="2705"/>
                  </a:lnTo>
                  <a:lnTo>
                    <a:pt x="1845" y="2696"/>
                  </a:lnTo>
                  <a:lnTo>
                    <a:pt x="1779" y="2668"/>
                  </a:lnTo>
                  <a:lnTo>
                    <a:pt x="1752" y="2659"/>
                  </a:lnTo>
                  <a:lnTo>
                    <a:pt x="1723" y="2655"/>
                  </a:lnTo>
                  <a:lnTo>
                    <a:pt x="1695" y="2655"/>
                  </a:lnTo>
                  <a:lnTo>
                    <a:pt x="1667" y="2660"/>
                  </a:lnTo>
                  <a:lnTo>
                    <a:pt x="1640" y="2668"/>
                  </a:lnTo>
                  <a:lnTo>
                    <a:pt x="1615" y="2681"/>
                  </a:lnTo>
                  <a:lnTo>
                    <a:pt x="1592" y="2697"/>
                  </a:lnTo>
                  <a:lnTo>
                    <a:pt x="1571" y="2718"/>
                  </a:lnTo>
                  <a:lnTo>
                    <a:pt x="1524" y="2773"/>
                  </a:lnTo>
                  <a:lnTo>
                    <a:pt x="1501" y="2795"/>
                  </a:lnTo>
                  <a:lnTo>
                    <a:pt x="1475" y="2813"/>
                  </a:lnTo>
                  <a:lnTo>
                    <a:pt x="1446" y="2826"/>
                  </a:lnTo>
                  <a:lnTo>
                    <a:pt x="1417" y="2834"/>
                  </a:lnTo>
                  <a:lnTo>
                    <a:pt x="1387" y="2836"/>
                  </a:lnTo>
                  <a:lnTo>
                    <a:pt x="1357" y="2834"/>
                  </a:lnTo>
                  <a:lnTo>
                    <a:pt x="1327" y="2826"/>
                  </a:lnTo>
                  <a:lnTo>
                    <a:pt x="1299" y="2814"/>
                  </a:lnTo>
                  <a:lnTo>
                    <a:pt x="1273" y="2798"/>
                  </a:lnTo>
                  <a:lnTo>
                    <a:pt x="1250" y="2775"/>
                  </a:lnTo>
                  <a:lnTo>
                    <a:pt x="1201" y="2720"/>
                  </a:lnTo>
                  <a:lnTo>
                    <a:pt x="1180" y="2700"/>
                  </a:lnTo>
                  <a:lnTo>
                    <a:pt x="1156" y="2684"/>
                  </a:lnTo>
                  <a:lnTo>
                    <a:pt x="1131" y="2672"/>
                  </a:lnTo>
                  <a:lnTo>
                    <a:pt x="1104" y="2664"/>
                  </a:lnTo>
                  <a:lnTo>
                    <a:pt x="1076" y="2660"/>
                  </a:lnTo>
                  <a:lnTo>
                    <a:pt x="1048" y="2660"/>
                  </a:lnTo>
                  <a:lnTo>
                    <a:pt x="1020" y="2665"/>
                  </a:lnTo>
                  <a:lnTo>
                    <a:pt x="992" y="2675"/>
                  </a:lnTo>
                  <a:lnTo>
                    <a:pt x="926" y="2703"/>
                  </a:lnTo>
                  <a:lnTo>
                    <a:pt x="896" y="2713"/>
                  </a:lnTo>
                  <a:lnTo>
                    <a:pt x="864" y="2718"/>
                  </a:lnTo>
                  <a:lnTo>
                    <a:pt x="834" y="2717"/>
                  </a:lnTo>
                  <a:lnTo>
                    <a:pt x="803" y="2711"/>
                  </a:lnTo>
                  <a:lnTo>
                    <a:pt x="775" y="2700"/>
                  </a:lnTo>
                  <a:lnTo>
                    <a:pt x="749" y="2685"/>
                  </a:lnTo>
                  <a:lnTo>
                    <a:pt x="726" y="2666"/>
                  </a:lnTo>
                  <a:lnTo>
                    <a:pt x="706" y="2642"/>
                  </a:lnTo>
                  <a:lnTo>
                    <a:pt x="689" y="2615"/>
                  </a:lnTo>
                  <a:lnTo>
                    <a:pt x="677" y="2585"/>
                  </a:lnTo>
                  <a:lnTo>
                    <a:pt x="658" y="2515"/>
                  </a:lnTo>
                  <a:lnTo>
                    <a:pt x="646" y="2484"/>
                  </a:lnTo>
                  <a:lnTo>
                    <a:pt x="629" y="2457"/>
                  </a:lnTo>
                  <a:lnTo>
                    <a:pt x="607" y="2432"/>
                  </a:lnTo>
                  <a:lnTo>
                    <a:pt x="582" y="2412"/>
                  </a:lnTo>
                  <a:lnTo>
                    <a:pt x="553" y="2397"/>
                  </a:lnTo>
                  <a:lnTo>
                    <a:pt x="523" y="2387"/>
                  </a:lnTo>
                  <a:lnTo>
                    <a:pt x="490" y="2382"/>
                  </a:lnTo>
                  <a:lnTo>
                    <a:pt x="418" y="2379"/>
                  </a:lnTo>
                  <a:lnTo>
                    <a:pt x="386" y="2375"/>
                  </a:lnTo>
                  <a:lnTo>
                    <a:pt x="356" y="2365"/>
                  </a:lnTo>
                  <a:lnTo>
                    <a:pt x="329" y="2352"/>
                  </a:lnTo>
                  <a:lnTo>
                    <a:pt x="305" y="2334"/>
                  </a:lnTo>
                  <a:lnTo>
                    <a:pt x="284" y="2311"/>
                  </a:lnTo>
                  <a:lnTo>
                    <a:pt x="267" y="2286"/>
                  </a:lnTo>
                  <a:lnTo>
                    <a:pt x="254" y="2258"/>
                  </a:lnTo>
                  <a:lnTo>
                    <a:pt x="246" y="2229"/>
                  </a:lnTo>
                  <a:lnTo>
                    <a:pt x="243" y="2197"/>
                  </a:lnTo>
                  <a:lnTo>
                    <a:pt x="246" y="2164"/>
                  </a:lnTo>
                  <a:lnTo>
                    <a:pt x="257" y="2092"/>
                  </a:lnTo>
                  <a:lnTo>
                    <a:pt x="260" y="2064"/>
                  </a:lnTo>
                  <a:lnTo>
                    <a:pt x="258" y="2035"/>
                  </a:lnTo>
                  <a:lnTo>
                    <a:pt x="252" y="2006"/>
                  </a:lnTo>
                  <a:lnTo>
                    <a:pt x="242" y="1981"/>
                  </a:lnTo>
                  <a:lnTo>
                    <a:pt x="227" y="1957"/>
                  </a:lnTo>
                  <a:lnTo>
                    <a:pt x="209" y="1934"/>
                  </a:lnTo>
                  <a:lnTo>
                    <a:pt x="188" y="1915"/>
                  </a:lnTo>
                  <a:lnTo>
                    <a:pt x="164" y="1899"/>
                  </a:lnTo>
                  <a:lnTo>
                    <a:pt x="100" y="1864"/>
                  </a:lnTo>
                  <a:lnTo>
                    <a:pt x="76" y="1849"/>
                  </a:lnTo>
                  <a:lnTo>
                    <a:pt x="55" y="1830"/>
                  </a:lnTo>
                  <a:lnTo>
                    <a:pt x="37" y="1807"/>
                  </a:lnTo>
                  <a:lnTo>
                    <a:pt x="22" y="1783"/>
                  </a:lnTo>
                  <a:lnTo>
                    <a:pt x="13" y="1758"/>
                  </a:lnTo>
                  <a:lnTo>
                    <a:pt x="6" y="1731"/>
                  </a:lnTo>
                  <a:lnTo>
                    <a:pt x="3" y="1702"/>
                  </a:lnTo>
                  <a:lnTo>
                    <a:pt x="5" y="1675"/>
                  </a:lnTo>
                  <a:lnTo>
                    <a:pt x="12" y="1647"/>
                  </a:lnTo>
                  <a:lnTo>
                    <a:pt x="22" y="1621"/>
                  </a:lnTo>
                  <a:lnTo>
                    <a:pt x="37" y="1595"/>
                  </a:lnTo>
                  <a:lnTo>
                    <a:pt x="79" y="1536"/>
                  </a:lnTo>
                  <a:lnTo>
                    <a:pt x="96" y="1508"/>
                  </a:lnTo>
                  <a:lnTo>
                    <a:pt x="107" y="1477"/>
                  </a:lnTo>
                  <a:lnTo>
                    <a:pt x="112" y="1444"/>
                  </a:lnTo>
                  <a:lnTo>
                    <a:pt x="112" y="1412"/>
                  </a:lnTo>
                  <a:lnTo>
                    <a:pt x="106" y="1380"/>
                  </a:lnTo>
                  <a:lnTo>
                    <a:pt x="95" y="1350"/>
                  </a:lnTo>
                  <a:lnTo>
                    <a:pt x="78" y="1320"/>
                  </a:lnTo>
                  <a:lnTo>
                    <a:pt x="35" y="1262"/>
                  </a:lnTo>
                  <a:lnTo>
                    <a:pt x="20" y="1237"/>
                  </a:lnTo>
                  <a:lnTo>
                    <a:pt x="8" y="1210"/>
                  </a:lnTo>
                  <a:lnTo>
                    <a:pt x="2" y="1182"/>
                  </a:lnTo>
                  <a:lnTo>
                    <a:pt x="0" y="1155"/>
                  </a:lnTo>
                  <a:lnTo>
                    <a:pt x="2" y="1127"/>
                  </a:lnTo>
                  <a:lnTo>
                    <a:pt x="7" y="1101"/>
                  </a:lnTo>
                  <a:lnTo>
                    <a:pt x="18" y="1074"/>
                  </a:lnTo>
                  <a:lnTo>
                    <a:pt x="32" y="1050"/>
                  </a:lnTo>
                  <a:lnTo>
                    <a:pt x="48" y="1028"/>
                  </a:lnTo>
                  <a:lnTo>
                    <a:pt x="69" y="1009"/>
                  </a:lnTo>
                  <a:lnTo>
                    <a:pt x="95" y="992"/>
                  </a:lnTo>
                  <a:lnTo>
                    <a:pt x="158" y="957"/>
                  </a:lnTo>
                  <a:lnTo>
                    <a:pt x="182" y="940"/>
                  </a:lnTo>
                  <a:lnTo>
                    <a:pt x="203" y="921"/>
                  </a:lnTo>
                  <a:lnTo>
                    <a:pt x="219" y="899"/>
                  </a:lnTo>
                  <a:lnTo>
                    <a:pt x="233" y="874"/>
                  </a:lnTo>
                  <a:lnTo>
                    <a:pt x="244" y="848"/>
                  </a:lnTo>
                  <a:lnTo>
                    <a:pt x="250" y="819"/>
                  </a:lnTo>
                  <a:lnTo>
                    <a:pt x="251" y="791"/>
                  </a:lnTo>
                  <a:lnTo>
                    <a:pt x="248" y="761"/>
                  </a:lnTo>
                  <a:lnTo>
                    <a:pt x="235" y="690"/>
                  </a:lnTo>
                  <a:lnTo>
                    <a:pt x="232" y="658"/>
                  </a:lnTo>
                  <a:lnTo>
                    <a:pt x="234" y="626"/>
                  </a:lnTo>
                  <a:lnTo>
                    <a:pt x="243" y="597"/>
                  </a:lnTo>
                  <a:lnTo>
                    <a:pt x="254" y="568"/>
                  </a:lnTo>
                  <a:lnTo>
                    <a:pt x="271" y="543"/>
                  </a:lnTo>
                  <a:lnTo>
                    <a:pt x="292" y="520"/>
                  </a:lnTo>
                  <a:lnTo>
                    <a:pt x="316" y="501"/>
                  </a:lnTo>
                  <a:lnTo>
                    <a:pt x="343" y="488"/>
                  </a:lnTo>
                  <a:lnTo>
                    <a:pt x="373" y="477"/>
                  </a:lnTo>
                  <a:lnTo>
                    <a:pt x="404" y="473"/>
                  </a:lnTo>
                  <a:lnTo>
                    <a:pt x="477" y="469"/>
                  </a:lnTo>
                  <a:lnTo>
                    <a:pt x="509" y="463"/>
                  </a:lnTo>
                  <a:lnTo>
                    <a:pt x="540" y="453"/>
                  </a:lnTo>
                  <a:lnTo>
                    <a:pt x="568" y="437"/>
                  </a:lnTo>
                  <a:lnTo>
                    <a:pt x="593" y="417"/>
                  </a:lnTo>
                  <a:lnTo>
                    <a:pt x="614" y="391"/>
                  </a:lnTo>
                  <a:lnTo>
                    <a:pt x="631" y="364"/>
                  </a:lnTo>
                  <a:lnTo>
                    <a:pt x="643" y="332"/>
                  </a:lnTo>
                  <a:lnTo>
                    <a:pt x="662" y="263"/>
                  </a:lnTo>
                  <a:lnTo>
                    <a:pt x="673" y="232"/>
                  </a:lnTo>
                  <a:lnTo>
                    <a:pt x="689" y="205"/>
                  </a:lnTo>
                  <a:lnTo>
                    <a:pt x="708" y="182"/>
                  </a:lnTo>
                  <a:lnTo>
                    <a:pt x="732" y="161"/>
                  </a:lnTo>
                  <a:lnTo>
                    <a:pt x="757" y="146"/>
                  </a:lnTo>
                  <a:lnTo>
                    <a:pt x="786" y="135"/>
                  </a:lnTo>
                  <a:lnTo>
                    <a:pt x="815" y="129"/>
                  </a:lnTo>
                  <a:lnTo>
                    <a:pt x="846" y="128"/>
                  </a:lnTo>
                  <a:lnTo>
                    <a:pt x="877" y="131"/>
                  </a:lnTo>
                  <a:lnTo>
                    <a:pt x="907" y="141"/>
                  </a:lnTo>
                  <a:lnTo>
                    <a:pt x="975" y="169"/>
                  </a:lnTo>
                  <a:lnTo>
                    <a:pt x="1002" y="177"/>
                  </a:lnTo>
                  <a:lnTo>
                    <a:pt x="1030" y="182"/>
                  </a:lnTo>
                  <a:lnTo>
                    <a:pt x="1059" y="182"/>
                  </a:lnTo>
                  <a:lnTo>
                    <a:pt x="1086" y="177"/>
                  </a:lnTo>
                  <a:lnTo>
                    <a:pt x="1113" y="169"/>
                  </a:lnTo>
                  <a:lnTo>
                    <a:pt x="1138" y="156"/>
                  </a:lnTo>
                  <a:lnTo>
                    <a:pt x="1162" y="139"/>
                  </a:lnTo>
                  <a:lnTo>
                    <a:pt x="1183" y="119"/>
                  </a:lnTo>
                  <a:lnTo>
                    <a:pt x="1230" y="64"/>
                  </a:lnTo>
                  <a:lnTo>
                    <a:pt x="1253" y="42"/>
                  </a:lnTo>
                  <a:lnTo>
                    <a:pt x="1279" y="24"/>
                  </a:lnTo>
                  <a:lnTo>
                    <a:pt x="1306" y="11"/>
                  </a:lnTo>
                  <a:lnTo>
                    <a:pt x="1336" y="4"/>
                  </a:lnTo>
                  <a:lnTo>
                    <a:pt x="13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5" name="Google Shape;11275;p24"/>
            <p:cNvSpPr/>
            <p:nvPr/>
          </p:nvSpPr>
          <p:spPr>
            <a:xfrm>
              <a:off x="2719" y="1036"/>
              <a:ext cx="60" cy="59"/>
            </a:xfrm>
            <a:custGeom>
              <a:rect b="b" l="l" r="r" t="t"/>
              <a:pathLst>
                <a:path extrusionOk="0" h="907" w="895">
                  <a:moveTo>
                    <a:pt x="637" y="0"/>
                  </a:moveTo>
                  <a:lnTo>
                    <a:pt x="882" y="449"/>
                  </a:lnTo>
                  <a:lnTo>
                    <a:pt x="891" y="470"/>
                  </a:lnTo>
                  <a:lnTo>
                    <a:pt x="895" y="493"/>
                  </a:lnTo>
                  <a:lnTo>
                    <a:pt x="894" y="517"/>
                  </a:lnTo>
                  <a:lnTo>
                    <a:pt x="888" y="540"/>
                  </a:lnTo>
                  <a:lnTo>
                    <a:pt x="769" y="840"/>
                  </a:lnTo>
                  <a:lnTo>
                    <a:pt x="758" y="859"/>
                  </a:lnTo>
                  <a:lnTo>
                    <a:pt x="746" y="876"/>
                  </a:lnTo>
                  <a:lnTo>
                    <a:pt x="730" y="888"/>
                  </a:lnTo>
                  <a:lnTo>
                    <a:pt x="712" y="899"/>
                  </a:lnTo>
                  <a:lnTo>
                    <a:pt x="692" y="905"/>
                  </a:lnTo>
                  <a:lnTo>
                    <a:pt x="672" y="907"/>
                  </a:lnTo>
                  <a:lnTo>
                    <a:pt x="650" y="905"/>
                  </a:lnTo>
                  <a:lnTo>
                    <a:pt x="335" y="846"/>
                  </a:lnTo>
                  <a:lnTo>
                    <a:pt x="313" y="840"/>
                  </a:lnTo>
                  <a:lnTo>
                    <a:pt x="293" y="828"/>
                  </a:lnTo>
                  <a:lnTo>
                    <a:pt x="275" y="812"/>
                  </a:lnTo>
                  <a:lnTo>
                    <a:pt x="262" y="793"/>
                  </a:lnTo>
                  <a:lnTo>
                    <a:pt x="0" y="313"/>
                  </a:lnTo>
                  <a:lnTo>
                    <a:pt x="17" y="293"/>
                  </a:lnTo>
                  <a:lnTo>
                    <a:pt x="71" y="315"/>
                  </a:lnTo>
                  <a:lnTo>
                    <a:pt x="118" y="332"/>
                  </a:lnTo>
                  <a:lnTo>
                    <a:pt x="167" y="342"/>
                  </a:lnTo>
                  <a:lnTo>
                    <a:pt x="218" y="345"/>
                  </a:lnTo>
                  <a:lnTo>
                    <a:pt x="264" y="342"/>
                  </a:lnTo>
                  <a:lnTo>
                    <a:pt x="309" y="333"/>
                  </a:lnTo>
                  <a:lnTo>
                    <a:pt x="353" y="320"/>
                  </a:lnTo>
                  <a:lnTo>
                    <a:pt x="394" y="302"/>
                  </a:lnTo>
                  <a:lnTo>
                    <a:pt x="433" y="278"/>
                  </a:lnTo>
                  <a:lnTo>
                    <a:pt x="469" y="251"/>
                  </a:lnTo>
                  <a:lnTo>
                    <a:pt x="501" y="219"/>
                  </a:lnTo>
                  <a:lnTo>
                    <a:pt x="529" y="184"/>
                  </a:lnTo>
                  <a:lnTo>
                    <a:pt x="555" y="145"/>
                  </a:lnTo>
                  <a:lnTo>
                    <a:pt x="575" y="104"/>
                  </a:lnTo>
                  <a:lnTo>
                    <a:pt x="589" y="59"/>
                  </a:lnTo>
                  <a:lnTo>
                    <a:pt x="605" y="2"/>
                  </a:lnTo>
                  <a:lnTo>
                    <a:pt x="6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6" name="Google Shape;11276;p24"/>
            <p:cNvSpPr/>
            <p:nvPr/>
          </p:nvSpPr>
          <p:spPr>
            <a:xfrm>
              <a:off x="2617" y="1037"/>
              <a:ext cx="61" cy="58"/>
            </a:xfrm>
            <a:custGeom>
              <a:rect b="b" l="l" r="r" t="t"/>
              <a:pathLst>
                <a:path extrusionOk="0" h="894" w="902">
                  <a:moveTo>
                    <a:pt x="250" y="0"/>
                  </a:moveTo>
                  <a:lnTo>
                    <a:pt x="306" y="2"/>
                  </a:lnTo>
                  <a:lnTo>
                    <a:pt x="322" y="58"/>
                  </a:lnTo>
                  <a:lnTo>
                    <a:pt x="338" y="101"/>
                  </a:lnTo>
                  <a:lnTo>
                    <a:pt x="358" y="143"/>
                  </a:lnTo>
                  <a:lnTo>
                    <a:pt x="383" y="180"/>
                  </a:lnTo>
                  <a:lnTo>
                    <a:pt x="411" y="215"/>
                  </a:lnTo>
                  <a:lnTo>
                    <a:pt x="444" y="245"/>
                  </a:lnTo>
                  <a:lnTo>
                    <a:pt x="480" y="273"/>
                  </a:lnTo>
                  <a:lnTo>
                    <a:pt x="518" y="295"/>
                  </a:lnTo>
                  <a:lnTo>
                    <a:pt x="559" y="313"/>
                  </a:lnTo>
                  <a:lnTo>
                    <a:pt x="602" y="327"/>
                  </a:lnTo>
                  <a:lnTo>
                    <a:pt x="647" y="335"/>
                  </a:lnTo>
                  <a:lnTo>
                    <a:pt x="693" y="338"/>
                  </a:lnTo>
                  <a:lnTo>
                    <a:pt x="732" y="335"/>
                  </a:lnTo>
                  <a:lnTo>
                    <a:pt x="771" y="330"/>
                  </a:lnTo>
                  <a:lnTo>
                    <a:pt x="808" y="320"/>
                  </a:lnTo>
                  <a:lnTo>
                    <a:pt x="845" y="306"/>
                  </a:lnTo>
                  <a:lnTo>
                    <a:pt x="900" y="283"/>
                  </a:lnTo>
                  <a:lnTo>
                    <a:pt x="902" y="286"/>
                  </a:lnTo>
                  <a:lnTo>
                    <a:pt x="633" y="779"/>
                  </a:lnTo>
                  <a:lnTo>
                    <a:pt x="619" y="798"/>
                  </a:lnTo>
                  <a:lnTo>
                    <a:pt x="602" y="814"/>
                  </a:lnTo>
                  <a:lnTo>
                    <a:pt x="581" y="826"/>
                  </a:lnTo>
                  <a:lnTo>
                    <a:pt x="559" y="832"/>
                  </a:lnTo>
                  <a:lnTo>
                    <a:pt x="244" y="891"/>
                  </a:lnTo>
                  <a:lnTo>
                    <a:pt x="223" y="894"/>
                  </a:lnTo>
                  <a:lnTo>
                    <a:pt x="202" y="890"/>
                  </a:lnTo>
                  <a:lnTo>
                    <a:pt x="183" y="884"/>
                  </a:lnTo>
                  <a:lnTo>
                    <a:pt x="166" y="874"/>
                  </a:lnTo>
                  <a:lnTo>
                    <a:pt x="150" y="862"/>
                  </a:lnTo>
                  <a:lnTo>
                    <a:pt x="136" y="845"/>
                  </a:lnTo>
                  <a:lnTo>
                    <a:pt x="127" y="826"/>
                  </a:lnTo>
                  <a:lnTo>
                    <a:pt x="7" y="526"/>
                  </a:lnTo>
                  <a:lnTo>
                    <a:pt x="1" y="503"/>
                  </a:lnTo>
                  <a:lnTo>
                    <a:pt x="0" y="479"/>
                  </a:lnTo>
                  <a:lnTo>
                    <a:pt x="4" y="456"/>
                  </a:lnTo>
                  <a:lnTo>
                    <a:pt x="12" y="435"/>
                  </a:lnTo>
                  <a:lnTo>
                    <a:pt x="2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77" name="Google Shape;11277;p24"/>
            <p:cNvSpPr/>
            <p:nvPr/>
          </p:nvSpPr>
          <p:spPr>
            <a:xfrm>
              <a:off x="2656" y="912"/>
              <a:ext cx="80" cy="84"/>
            </a:xfrm>
            <a:custGeom>
              <a:rect b="b" l="l" r="r" t="t"/>
              <a:pathLst>
                <a:path extrusionOk="0" h="1239" w="1190">
                  <a:moveTo>
                    <a:pt x="653" y="0"/>
                  </a:moveTo>
                  <a:lnTo>
                    <a:pt x="664" y="0"/>
                  </a:lnTo>
                  <a:lnTo>
                    <a:pt x="674" y="2"/>
                  </a:lnTo>
                  <a:lnTo>
                    <a:pt x="687" y="4"/>
                  </a:lnTo>
                  <a:lnTo>
                    <a:pt x="700" y="8"/>
                  </a:lnTo>
                  <a:lnTo>
                    <a:pt x="712" y="13"/>
                  </a:lnTo>
                  <a:lnTo>
                    <a:pt x="725" y="19"/>
                  </a:lnTo>
                  <a:lnTo>
                    <a:pt x="737" y="28"/>
                  </a:lnTo>
                  <a:lnTo>
                    <a:pt x="749" y="38"/>
                  </a:lnTo>
                  <a:lnTo>
                    <a:pt x="759" y="50"/>
                  </a:lnTo>
                  <a:lnTo>
                    <a:pt x="769" y="65"/>
                  </a:lnTo>
                  <a:lnTo>
                    <a:pt x="777" y="82"/>
                  </a:lnTo>
                  <a:lnTo>
                    <a:pt x="784" y="102"/>
                  </a:lnTo>
                  <a:lnTo>
                    <a:pt x="787" y="124"/>
                  </a:lnTo>
                  <a:lnTo>
                    <a:pt x="789" y="150"/>
                  </a:lnTo>
                  <a:lnTo>
                    <a:pt x="787" y="178"/>
                  </a:lnTo>
                  <a:lnTo>
                    <a:pt x="783" y="210"/>
                  </a:lnTo>
                  <a:lnTo>
                    <a:pt x="775" y="245"/>
                  </a:lnTo>
                  <a:lnTo>
                    <a:pt x="764" y="284"/>
                  </a:lnTo>
                  <a:lnTo>
                    <a:pt x="751" y="322"/>
                  </a:lnTo>
                  <a:lnTo>
                    <a:pt x="743" y="356"/>
                  </a:lnTo>
                  <a:lnTo>
                    <a:pt x="735" y="385"/>
                  </a:lnTo>
                  <a:lnTo>
                    <a:pt x="731" y="409"/>
                  </a:lnTo>
                  <a:lnTo>
                    <a:pt x="729" y="430"/>
                  </a:lnTo>
                  <a:lnTo>
                    <a:pt x="728" y="447"/>
                  </a:lnTo>
                  <a:lnTo>
                    <a:pt x="728" y="461"/>
                  </a:lnTo>
                  <a:lnTo>
                    <a:pt x="730" y="471"/>
                  </a:lnTo>
                  <a:lnTo>
                    <a:pt x="733" y="480"/>
                  </a:lnTo>
                  <a:lnTo>
                    <a:pt x="737" y="486"/>
                  </a:lnTo>
                  <a:lnTo>
                    <a:pt x="742" y="491"/>
                  </a:lnTo>
                  <a:lnTo>
                    <a:pt x="746" y="493"/>
                  </a:lnTo>
                  <a:lnTo>
                    <a:pt x="750" y="494"/>
                  </a:lnTo>
                  <a:lnTo>
                    <a:pt x="754" y="494"/>
                  </a:lnTo>
                  <a:lnTo>
                    <a:pt x="758" y="494"/>
                  </a:lnTo>
                  <a:lnTo>
                    <a:pt x="761" y="493"/>
                  </a:lnTo>
                  <a:lnTo>
                    <a:pt x="763" y="493"/>
                  </a:lnTo>
                  <a:lnTo>
                    <a:pt x="764" y="492"/>
                  </a:lnTo>
                  <a:lnTo>
                    <a:pt x="790" y="486"/>
                  </a:lnTo>
                  <a:lnTo>
                    <a:pt x="815" y="481"/>
                  </a:lnTo>
                  <a:lnTo>
                    <a:pt x="818" y="481"/>
                  </a:lnTo>
                  <a:lnTo>
                    <a:pt x="827" y="479"/>
                  </a:lnTo>
                  <a:lnTo>
                    <a:pt x="840" y="477"/>
                  </a:lnTo>
                  <a:lnTo>
                    <a:pt x="857" y="474"/>
                  </a:lnTo>
                  <a:lnTo>
                    <a:pt x="878" y="470"/>
                  </a:lnTo>
                  <a:lnTo>
                    <a:pt x="902" y="468"/>
                  </a:lnTo>
                  <a:lnTo>
                    <a:pt x="929" y="465"/>
                  </a:lnTo>
                  <a:lnTo>
                    <a:pt x="956" y="464"/>
                  </a:lnTo>
                  <a:lnTo>
                    <a:pt x="984" y="464"/>
                  </a:lnTo>
                  <a:lnTo>
                    <a:pt x="1013" y="466"/>
                  </a:lnTo>
                  <a:lnTo>
                    <a:pt x="1040" y="469"/>
                  </a:lnTo>
                  <a:lnTo>
                    <a:pt x="1067" y="475"/>
                  </a:lnTo>
                  <a:lnTo>
                    <a:pt x="1091" y="482"/>
                  </a:lnTo>
                  <a:lnTo>
                    <a:pt x="1113" y="494"/>
                  </a:lnTo>
                  <a:lnTo>
                    <a:pt x="1132" y="507"/>
                  </a:lnTo>
                  <a:lnTo>
                    <a:pt x="1148" y="525"/>
                  </a:lnTo>
                  <a:lnTo>
                    <a:pt x="1159" y="543"/>
                  </a:lnTo>
                  <a:lnTo>
                    <a:pt x="1165" y="562"/>
                  </a:lnTo>
                  <a:lnTo>
                    <a:pt x="1167" y="580"/>
                  </a:lnTo>
                  <a:lnTo>
                    <a:pt x="1167" y="596"/>
                  </a:lnTo>
                  <a:lnTo>
                    <a:pt x="1165" y="612"/>
                  </a:lnTo>
                  <a:lnTo>
                    <a:pt x="1161" y="626"/>
                  </a:lnTo>
                  <a:lnTo>
                    <a:pt x="1156" y="638"/>
                  </a:lnTo>
                  <a:lnTo>
                    <a:pt x="1152" y="646"/>
                  </a:lnTo>
                  <a:lnTo>
                    <a:pt x="1149" y="653"/>
                  </a:lnTo>
                  <a:lnTo>
                    <a:pt x="1148" y="654"/>
                  </a:lnTo>
                  <a:lnTo>
                    <a:pt x="1149" y="656"/>
                  </a:lnTo>
                  <a:lnTo>
                    <a:pt x="1153" y="660"/>
                  </a:lnTo>
                  <a:lnTo>
                    <a:pt x="1160" y="667"/>
                  </a:lnTo>
                  <a:lnTo>
                    <a:pt x="1167" y="677"/>
                  </a:lnTo>
                  <a:lnTo>
                    <a:pt x="1174" y="689"/>
                  </a:lnTo>
                  <a:lnTo>
                    <a:pt x="1181" y="702"/>
                  </a:lnTo>
                  <a:lnTo>
                    <a:pt x="1186" y="718"/>
                  </a:lnTo>
                  <a:lnTo>
                    <a:pt x="1190" y="736"/>
                  </a:lnTo>
                  <a:lnTo>
                    <a:pt x="1190" y="755"/>
                  </a:lnTo>
                  <a:lnTo>
                    <a:pt x="1187" y="776"/>
                  </a:lnTo>
                  <a:lnTo>
                    <a:pt x="1179" y="798"/>
                  </a:lnTo>
                  <a:lnTo>
                    <a:pt x="1166" y="821"/>
                  </a:lnTo>
                  <a:lnTo>
                    <a:pt x="1147" y="844"/>
                  </a:lnTo>
                  <a:lnTo>
                    <a:pt x="1148" y="846"/>
                  </a:lnTo>
                  <a:lnTo>
                    <a:pt x="1151" y="853"/>
                  </a:lnTo>
                  <a:lnTo>
                    <a:pt x="1154" y="862"/>
                  </a:lnTo>
                  <a:lnTo>
                    <a:pt x="1159" y="874"/>
                  </a:lnTo>
                  <a:lnTo>
                    <a:pt x="1162" y="890"/>
                  </a:lnTo>
                  <a:lnTo>
                    <a:pt x="1164" y="907"/>
                  </a:lnTo>
                  <a:lnTo>
                    <a:pt x="1164" y="926"/>
                  </a:lnTo>
                  <a:lnTo>
                    <a:pt x="1161" y="946"/>
                  </a:lnTo>
                  <a:lnTo>
                    <a:pt x="1153" y="968"/>
                  </a:lnTo>
                  <a:lnTo>
                    <a:pt x="1141" y="989"/>
                  </a:lnTo>
                  <a:lnTo>
                    <a:pt x="1123" y="1012"/>
                  </a:lnTo>
                  <a:lnTo>
                    <a:pt x="1099" y="1033"/>
                  </a:lnTo>
                  <a:lnTo>
                    <a:pt x="1099" y="1034"/>
                  </a:lnTo>
                  <a:lnTo>
                    <a:pt x="1101" y="1039"/>
                  </a:lnTo>
                  <a:lnTo>
                    <a:pt x="1102" y="1047"/>
                  </a:lnTo>
                  <a:lnTo>
                    <a:pt x="1103" y="1056"/>
                  </a:lnTo>
                  <a:lnTo>
                    <a:pt x="1104" y="1068"/>
                  </a:lnTo>
                  <a:lnTo>
                    <a:pt x="1104" y="1080"/>
                  </a:lnTo>
                  <a:lnTo>
                    <a:pt x="1102" y="1095"/>
                  </a:lnTo>
                  <a:lnTo>
                    <a:pt x="1099" y="1110"/>
                  </a:lnTo>
                  <a:lnTo>
                    <a:pt x="1092" y="1126"/>
                  </a:lnTo>
                  <a:lnTo>
                    <a:pt x="1083" y="1142"/>
                  </a:lnTo>
                  <a:lnTo>
                    <a:pt x="1071" y="1158"/>
                  </a:lnTo>
                  <a:lnTo>
                    <a:pt x="1056" y="1173"/>
                  </a:lnTo>
                  <a:lnTo>
                    <a:pt x="1035" y="1186"/>
                  </a:lnTo>
                  <a:lnTo>
                    <a:pt x="1010" y="1200"/>
                  </a:lnTo>
                  <a:lnTo>
                    <a:pt x="980" y="1211"/>
                  </a:lnTo>
                  <a:lnTo>
                    <a:pt x="944" y="1220"/>
                  </a:lnTo>
                  <a:lnTo>
                    <a:pt x="908" y="1227"/>
                  </a:lnTo>
                  <a:lnTo>
                    <a:pt x="867" y="1230"/>
                  </a:lnTo>
                  <a:lnTo>
                    <a:pt x="824" y="1231"/>
                  </a:lnTo>
                  <a:lnTo>
                    <a:pt x="780" y="1230"/>
                  </a:lnTo>
                  <a:lnTo>
                    <a:pt x="737" y="1227"/>
                  </a:lnTo>
                  <a:lnTo>
                    <a:pt x="679" y="1227"/>
                  </a:lnTo>
                  <a:lnTo>
                    <a:pt x="622" y="1226"/>
                  </a:lnTo>
                  <a:lnTo>
                    <a:pt x="567" y="1223"/>
                  </a:lnTo>
                  <a:lnTo>
                    <a:pt x="517" y="1220"/>
                  </a:lnTo>
                  <a:lnTo>
                    <a:pt x="491" y="1215"/>
                  </a:lnTo>
                  <a:lnTo>
                    <a:pt x="468" y="1205"/>
                  </a:lnTo>
                  <a:lnTo>
                    <a:pt x="445" y="1192"/>
                  </a:lnTo>
                  <a:lnTo>
                    <a:pt x="428" y="1175"/>
                  </a:lnTo>
                  <a:lnTo>
                    <a:pt x="411" y="1156"/>
                  </a:lnTo>
                  <a:lnTo>
                    <a:pt x="396" y="1133"/>
                  </a:lnTo>
                  <a:lnTo>
                    <a:pt x="385" y="1110"/>
                  </a:lnTo>
                  <a:lnTo>
                    <a:pt x="374" y="1086"/>
                  </a:lnTo>
                  <a:lnTo>
                    <a:pt x="366" y="1060"/>
                  </a:lnTo>
                  <a:lnTo>
                    <a:pt x="358" y="1035"/>
                  </a:lnTo>
                  <a:lnTo>
                    <a:pt x="353" y="1009"/>
                  </a:lnTo>
                  <a:lnTo>
                    <a:pt x="348" y="985"/>
                  </a:lnTo>
                  <a:lnTo>
                    <a:pt x="345" y="962"/>
                  </a:lnTo>
                  <a:lnTo>
                    <a:pt x="343" y="941"/>
                  </a:lnTo>
                  <a:lnTo>
                    <a:pt x="340" y="922"/>
                  </a:lnTo>
                  <a:lnTo>
                    <a:pt x="339" y="906"/>
                  </a:lnTo>
                  <a:lnTo>
                    <a:pt x="339" y="893"/>
                  </a:lnTo>
                  <a:lnTo>
                    <a:pt x="338" y="886"/>
                  </a:lnTo>
                  <a:lnTo>
                    <a:pt x="338" y="881"/>
                  </a:lnTo>
                  <a:lnTo>
                    <a:pt x="338" y="1140"/>
                  </a:lnTo>
                  <a:lnTo>
                    <a:pt x="337" y="1162"/>
                  </a:lnTo>
                  <a:lnTo>
                    <a:pt x="335" y="1180"/>
                  </a:lnTo>
                  <a:lnTo>
                    <a:pt x="331" y="1195"/>
                  </a:lnTo>
                  <a:lnTo>
                    <a:pt x="326" y="1205"/>
                  </a:lnTo>
                  <a:lnTo>
                    <a:pt x="322" y="1214"/>
                  </a:lnTo>
                  <a:lnTo>
                    <a:pt x="317" y="1218"/>
                  </a:lnTo>
                  <a:lnTo>
                    <a:pt x="315" y="1221"/>
                  </a:lnTo>
                  <a:lnTo>
                    <a:pt x="297" y="1231"/>
                  </a:lnTo>
                  <a:lnTo>
                    <a:pt x="278" y="1237"/>
                  </a:lnTo>
                  <a:lnTo>
                    <a:pt x="257" y="1239"/>
                  </a:lnTo>
                  <a:lnTo>
                    <a:pt x="103" y="1239"/>
                  </a:lnTo>
                  <a:lnTo>
                    <a:pt x="80" y="1236"/>
                  </a:lnTo>
                  <a:lnTo>
                    <a:pt x="58" y="1229"/>
                  </a:lnTo>
                  <a:lnTo>
                    <a:pt x="39" y="1216"/>
                  </a:lnTo>
                  <a:lnTo>
                    <a:pt x="23" y="1200"/>
                  </a:lnTo>
                  <a:lnTo>
                    <a:pt x="11" y="1181"/>
                  </a:lnTo>
                  <a:lnTo>
                    <a:pt x="3" y="1159"/>
                  </a:lnTo>
                  <a:lnTo>
                    <a:pt x="0" y="1136"/>
                  </a:lnTo>
                  <a:lnTo>
                    <a:pt x="0" y="719"/>
                  </a:lnTo>
                  <a:lnTo>
                    <a:pt x="3" y="696"/>
                  </a:lnTo>
                  <a:lnTo>
                    <a:pt x="11" y="674"/>
                  </a:lnTo>
                  <a:lnTo>
                    <a:pt x="22" y="655"/>
                  </a:lnTo>
                  <a:lnTo>
                    <a:pt x="39" y="639"/>
                  </a:lnTo>
                  <a:lnTo>
                    <a:pt x="58" y="626"/>
                  </a:lnTo>
                  <a:lnTo>
                    <a:pt x="80" y="619"/>
                  </a:lnTo>
                  <a:lnTo>
                    <a:pt x="103" y="616"/>
                  </a:lnTo>
                  <a:lnTo>
                    <a:pt x="257" y="616"/>
                  </a:lnTo>
                  <a:lnTo>
                    <a:pt x="283" y="619"/>
                  </a:lnTo>
                  <a:lnTo>
                    <a:pt x="305" y="627"/>
                  </a:lnTo>
                  <a:lnTo>
                    <a:pt x="325" y="641"/>
                  </a:lnTo>
                  <a:lnTo>
                    <a:pt x="333" y="620"/>
                  </a:lnTo>
                  <a:lnTo>
                    <a:pt x="345" y="596"/>
                  </a:lnTo>
                  <a:lnTo>
                    <a:pt x="360" y="571"/>
                  </a:lnTo>
                  <a:lnTo>
                    <a:pt x="380" y="546"/>
                  </a:lnTo>
                  <a:lnTo>
                    <a:pt x="399" y="529"/>
                  </a:lnTo>
                  <a:lnTo>
                    <a:pt x="419" y="509"/>
                  </a:lnTo>
                  <a:lnTo>
                    <a:pt x="438" y="484"/>
                  </a:lnTo>
                  <a:lnTo>
                    <a:pt x="457" y="457"/>
                  </a:lnTo>
                  <a:lnTo>
                    <a:pt x="475" y="427"/>
                  </a:lnTo>
                  <a:lnTo>
                    <a:pt x="493" y="396"/>
                  </a:lnTo>
                  <a:lnTo>
                    <a:pt x="510" y="365"/>
                  </a:lnTo>
                  <a:lnTo>
                    <a:pt x="526" y="333"/>
                  </a:lnTo>
                  <a:lnTo>
                    <a:pt x="541" y="301"/>
                  </a:lnTo>
                  <a:lnTo>
                    <a:pt x="556" y="269"/>
                  </a:lnTo>
                  <a:lnTo>
                    <a:pt x="568" y="240"/>
                  </a:lnTo>
                  <a:lnTo>
                    <a:pt x="581" y="212"/>
                  </a:lnTo>
                  <a:lnTo>
                    <a:pt x="590" y="187"/>
                  </a:lnTo>
                  <a:lnTo>
                    <a:pt x="600" y="165"/>
                  </a:lnTo>
                  <a:lnTo>
                    <a:pt x="606" y="147"/>
                  </a:lnTo>
                  <a:lnTo>
                    <a:pt x="611" y="134"/>
                  </a:lnTo>
                  <a:lnTo>
                    <a:pt x="615" y="125"/>
                  </a:lnTo>
                  <a:lnTo>
                    <a:pt x="616" y="122"/>
                  </a:lnTo>
                  <a:lnTo>
                    <a:pt x="616" y="120"/>
                  </a:lnTo>
                  <a:lnTo>
                    <a:pt x="615" y="112"/>
                  </a:lnTo>
                  <a:lnTo>
                    <a:pt x="613" y="103"/>
                  </a:lnTo>
                  <a:lnTo>
                    <a:pt x="613" y="90"/>
                  </a:lnTo>
                  <a:lnTo>
                    <a:pt x="612" y="76"/>
                  </a:lnTo>
                  <a:lnTo>
                    <a:pt x="613" y="62"/>
                  </a:lnTo>
                  <a:lnTo>
                    <a:pt x="616" y="46"/>
                  </a:lnTo>
                  <a:lnTo>
                    <a:pt x="619" y="32"/>
                  </a:lnTo>
                  <a:lnTo>
                    <a:pt x="623" y="19"/>
                  </a:lnTo>
                  <a:lnTo>
                    <a:pt x="631" y="10"/>
                  </a:lnTo>
                  <a:lnTo>
                    <a:pt x="641" y="2"/>
                  </a:lnTo>
                  <a:lnTo>
                    <a:pt x="65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78" name="Google Shape;11278;p24"/>
          <p:cNvGrpSpPr/>
          <p:nvPr/>
        </p:nvGrpSpPr>
        <p:grpSpPr>
          <a:xfrm>
            <a:off x="4797148" y="18268191"/>
            <a:ext cx="628294" cy="631025"/>
            <a:chOff x="1643" y="866"/>
            <a:chExt cx="230" cy="231"/>
          </a:xfrm>
        </p:grpSpPr>
        <p:sp>
          <p:nvSpPr>
            <p:cNvPr id="11279" name="Google Shape;11279;p24"/>
            <p:cNvSpPr/>
            <p:nvPr/>
          </p:nvSpPr>
          <p:spPr>
            <a:xfrm>
              <a:off x="1643" y="866"/>
              <a:ext cx="165" cy="109"/>
            </a:xfrm>
            <a:custGeom>
              <a:rect b="b" l="l" r="r" t="t"/>
              <a:pathLst>
                <a:path extrusionOk="0" h="1608" w="2445">
                  <a:moveTo>
                    <a:pt x="1728" y="0"/>
                  </a:moveTo>
                  <a:lnTo>
                    <a:pt x="1830" y="5"/>
                  </a:lnTo>
                  <a:lnTo>
                    <a:pt x="1931" y="16"/>
                  </a:lnTo>
                  <a:lnTo>
                    <a:pt x="2034" y="33"/>
                  </a:lnTo>
                  <a:lnTo>
                    <a:pt x="2136" y="56"/>
                  </a:lnTo>
                  <a:lnTo>
                    <a:pt x="2239" y="85"/>
                  </a:lnTo>
                  <a:lnTo>
                    <a:pt x="2342" y="120"/>
                  </a:lnTo>
                  <a:lnTo>
                    <a:pt x="2445" y="161"/>
                  </a:lnTo>
                  <a:lnTo>
                    <a:pt x="2396" y="268"/>
                  </a:lnTo>
                  <a:lnTo>
                    <a:pt x="2348" y="371"/>
                  </a:lnTo>
                  <a:lnTo>
                    <a:pt x="2300" y="474"/>
                  </a:lnTo>
                  <a:lnTo>
                    <a:pt x="2205" y="434"/>
                  </a:lnTo>
                  <a:lnTo>
                    <a:pt x="2108" y="403"/>
                  </a:lnTo>
                  <a:lnTo>
                    <a:pt x="2012" y="378"/>
                  </a:lnTo>
                  <a:lnTo>
                    <a:pt x="1916" y="361"/>
                  </a:lnTo>
                  <a:lnTo>
                    <a:pt x="1822" y="350"/>
                  </a:lnTo>
                  <a:lnTo>
                    <a:pt x="1727" y="346"/>
                  </a:lnTo>
                  <a:lnTo>
                    <a:pt x="1634" y="349"/>
                  </a:lnTo>
                  <a:lnTo>
                    <a:pt x="1542" y="357"/>
                  </a:lnTo>
                  <a:lnTo>
                    <a:pt x="1452" y="373"/>
                  </a:lnTo>
                  <a:lnTo>
                    <a:pt x="1364" y="394"/>
                  </a:lnTo>
                  <a:lnTo>
                    <a:pt x="1279" y="420"/>
                  </a:lnTo>
                  <a:lnTo>
                    <a:pt x="1194" y="452"/>
                  </a:lnTo>
                  <a:lnTo>
                    <a:pt x="1113" y="490"/>
                  </a:lnTo>
                  <a:lnTo>
                    <a:pt x="1034" y="532"/>
                  </a:lnTo>
                  <a:lnTo>
                    <a:pt x="958" y="578"/>
                  </a:lnTo>
                  <a:lnTo>
                    <a:pt x="886" y="629"/>
                  </a:lnTo>
                  <a:lnTo>
                    <a:pt x="817" y="685"/>
                  </a:lnTo>
                  <a:lnTo>
                    <a:pt x="752" y="745"/>
                  </a:lnTo>
                  <a:lnTo>
                    <a:pt x="691" y="808"/>
                  </a:lnTo>
                  <a:lnTo>
                    <a:pt x="633" y="875"/>
                  </a:lnTo>
                  <a:lnTo>
                    <a:pt x="581" y="946"/>
                  </a:lnTo>
                  <a:lnTo>
                    <a:pt x="531" y="1020"/>
                  </a:lnTo>
                  <a:lnTo>
                    <a:pt x="489" y="1097"/>
                  </a:lnTo>
                  <a:lnTo>
                    <a:pt x="450" y="1176"/>
                  </a:lnTo>
                  <a:lnTo>
                    <a:pt x="417" y="1258"/>
                  </a:lnTo>
                  <a:lnTo>
                    <a:pt x="389" y="1343"/>
                  </a:lnTo>
                  <a:lnTo>
                    <a:pt x="368" y="1429"/>
                  </a:lnTo>
                  <a:lnTo>
                    <a:pt x="353" y="1518"/>
                  </a:lnTo>
                  <a:lnTo>
                    <a:pt x="342" y="1608"/>
                  </a:lnTo>
                  <a:lnTo>
                    <a:pt x="230" y="1599"/>
                  </a:lnTo>
                  <a:lnTo>
                    <a:pt x="117" y="1589"/>
                  </a:lnTo>
                  <a:lnTo>
                    <a:pt x="0" y="1579"/>
                  </a:lnTo>
                  <a:lnTo>
                    <a:pt x="15" y="1477"/>
                  </a:lnTo>
                  <a:lnTo>
                    <a:pt x="33" y="1378"/>
                  </a:lnTo>
                  <a:lnTo>
                    <a:pt x="56" y="1282"/>
                  </a:lnTo>
                  <a:lnTo>
                    <a:pt x="84" y="1190"/>
                  </a:lnTo>
                  <a:lnTo>
                    <a:pt x="115" y="1100"/>
                  </a:lnTo>
                  <a:lnTo>
                    <a:pt x="151" y="1012"/>
                  </a:lnTo>
                  <a:lnTo>
                    <a:pt x="190" y="928"/>
                  </a:lnTo>
                  <a:lnTo>
                    <a:pt x="234" y="846"/>
                  </a:lnTo>
                  <a:lnTo>
                    <a:pt x="284" y="767"/>
                  </a:lnTo>
                  <a:lnTo>
                    <a:pt x="337" y="691"/>
                  </a:lnTo>
                  <a:lnTo>
                    <a:pt x="394" y="619"/>
                  </a:lnTo>
                  <a:lnTo>
                    <a:pt x="457" y="550"/>
                  </a:lnTo>
                  <a:lnTo>
                    <a:pt x="524" y="482"/>
                  </a:lnTo>
                  <a:lnTo>
                    <a:pt x="595" y="419"/>
                  </a:lnTo>
                  <a:lnTo>
                    <a:pt x="672" y="358"/>
                  </a:lnTo>
                  <a:lnTo>
                    <a:pt x="753" y="302"/>
                  </a:lnTo>
                  <a:lnTo>
                    <a:pt x="838" y="247"/>
                  </a:lnTo>
                  <a:lnTo>
                    <a:pt x="935" y="193"/>
                  </a:lnTo>
                  <a:lnTo>
                    <a:pt x="1033" y="145"/>
                  </a:lnTo>
                  <a:lnTo>
                    <a:pt x="1131" y="105"/>
                  </a:lnTo>
                  <a:lnTo>
                    <a:pt x="1229" y="71"/>
                  </a:lnTo>
                  <a:lnTo>
                    <a:pt x="1329" y="43"/>
                  </a:lnTo>
                  <a:lnTo>
                    <a:pt x="1428" y="24"/>
                  </a:lnTo>
                  <a:lnTo>
                    <a:pt x="1528" y="9"/>
                  </a:lnTo>
                  <a:lnTo>
                    <a:pt x="1628" y="1"/>
                  </a:lnTo>
                  <a:lnTo>
                    <a:pt x="17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0" name="Google Shape;11280;p24"/>
            <p:cNvSpPr/>
            <p:nvPr/>
          </p:nvSpPr>
          <p:spPr>
            <a:xfrm>
              <a:off x="1765" y="961"/>
              <a:ext cx="108" cy="136"/>
            </a:xfrm>
            <a:custGeom>
              <a:rect b="b" l="l" r="r" t="t"/>
              <a:pathLst>
                <a:path extrusionOk="0" h="2013" w="1599">
                  <a:moveTo>
                    <a:pt x="1575" y="0"/>
                  </a:moveTo>
                  <a:lnTo>
                    <a:pt x="1588" y="107"/>
                  </a:lnTo>
                  <a:lnTo>
                    <a:pt x="1597" y="212"/>
                  </a:lnTo>
                  <a:lnTo>
                    <a:pt x="1599" y="313"/>
                  </a:lnTo>
                  <a:lnTo>
                    <a:pt x="1596" y="413"/>
                  </a:lnTo>
                  <a:lnTo>
                    <a:pt x="1586" y="512"/>
                  </a:lnTo>
                  <a:lnTo>
                    <a:pt x="1573" y="607"/>
                  </a:lnTo>
                  <a:lnTo>
                    <a:pt x="1553" y="701"/>
                  </a:lnTo>
                  <a:lnTo>
                    <a:pt x="1529" y="792"/>
                  </a:lnTo>
                  <a:lnTo>
                    <a:pt x="1501" y="880"/>
                  </a:lnTo>
                  <a:lnTo>
                    <a:pt x="1467" y="966"/>
                  </a:lnTo>
                  <a:lnTo>
                    <a:pt x="1429" y="1050"/>
                  </a:lnTo>
                  <a:lnTo>
                    <a:pt x="1388" y="1130"/>
                  </a:lnTo>
                  <a:lnTo>
                    <a:pt x="1343" y="1208"/>
                  </a:lnTo>
                  <a:lnTo>
                    <a:pt x="1293" y="1284"/>
                  </a:lnTo>
                  <a:lnTo>
                    <a:pt x="1241" y="1355"/>
                  </a:lnTo>
                  <a:lnTo>
                    <a:pt x="1185" y="1423"/>
                  </a:lnTo>
                  <a:lnTo>
                    <a:pt x="1126" y="1488"/>
                  </a:lnTo>
                  <a:lnTo>
                    <a:pt x="1065" y="1550"/>
                  </a:lnTo>
                  <a:lnTo>
                    <a:pt x="1000" y="1609"/>
                  </a:lnTo>
                  <a:lnTo>
                    <a:pt x="935" y="1664"/>
                  </a:lnTo>
                  <a:lnTo>
                    <a:pt x="865" y="1715"/>
                  </a:lnTo>
                  <a:lnTo>
                    <a:pt x="795" y="1762"/>
                  </a:lnTo>
                  <a:lnTo>
                    <a:pt x="723" y="1806"/>
                  </a:lnTo>
                  <a:lnTo>
                    <a:pt x="650" y="1846"/>
                  </a:lnTo>
                  <a:lnTo>
                    <a:pt x="575" y="1882"/>
                  </a:lnTo>
                  <a:lnTo>
                    <a:pt x="498" y="1914"/>
                  </a:lnTo>
                  <a:lnTo>
                    <a:pt x="421" y="1942"/>
                  </a:lnTo>
                  <a:lnTo>
                    <a:pt x="343" y="1965"/>
                  </a:lnTo>
                  <a:lnTo>
                    <a:pt x="265" y="1984"/>
                  </a:lnTo>
                  <a:lnTo>
                    <a:pt x="186" y="1999"/>
                  </a:lnTo>
                  <a:lnTo>
                    <a:pt x="108" y="2008"/>
                  </a:lnTo>
                  <a:lnTo>
                    <a:pt x="30" y="2013"/>
                  </a:lnTo>
                  <a:lnTo>
                    <a:pt x="15" y="1846"/>
                  </a:lnTo>
                  <a:lnTo>
                    <a:pt x="0" y="1677"/>
                  </a:lnTo>
                  <a:lnTo>
                    <a:pt x="91" y="1665"/>
                  </a:lnTo>
                  <a:lnTo>
                    <a:pt x="179" y="1648"/>
                  </a:lnTo>
                  <a:lnTo>
                    <a:pt x="265" y="1626"/>
                  </a:lnTo>
                  <a:lnTo>
                    <a:pt x="348" y="1600"/>
                  </a:lnTo>
                  <a:lnTo>
                    <a:pt x="428" y="1568"/>
                  </a:lnTo>
                  <a:lnTo>
                    <a:pt x="506" y="1532"/>
                  </a:lnTo>
                  <a:lnTo>
                    <a:pt x="580" y="1491"/>
                  </a:lnTo>
                  <a:lnTo>
                    <a:pt x="652" y="1445"/>
                  </a:lnTo>
                  <a:lnTo>
                    <a:pt x="721" y="1395"/>
                  </a:lnTo>
                  <a:lnTo>
                    <a:pt x="787" y="1339"/>
                  </a:lnTo>
                  <a:lnTo>
                    <a:pt x="851" y="1279"/>
                  </a:lnTo>
                  <a:lnTo>
                    <a:pt x="912" y="1213"/>
                  </a:lnTo>
                  <a:lnTo>
                    <a:pt x="969" y="1143"/>
                  </a:lnTo>
                  <a:lnTo>
                    <a:pt x="1023" y="1069"/>
                  </a:lnTo>
                  <a:lnTo>
                    <a:pt x="1071" y="994"/>
                  </a:lnTo>
                  <a:lnTo>
                    <a:pt x="1113" y="916"/>
                  </a:lnTo>
                  <a:lnTo>
                    <a:pt x="1150" y="837"/>
                  </a:lnTo>
                  <a:lnTo>
                    <a:pt x="1181" y="756"/>
                  </a:lnTo>
                  <a:lnTo>
                    <a:pt x="1207" y="675"/>
                  </a:lnTo>
                  <a:lnTo>
                    <a:pt x="1228" y="592"/>
                  </a:lnTo>
                  <a:lnTo>
                    <a:pt x="1242" y="507"/>
                  </a:lnTo>
                  <a:lnTo>
                    <a:pt x="1252" y="420"/>
                  </a:lnTo>
                  <a:lnTo>
                    <a:pt x="1256" y="332"/>
                  </a:lnTo>
                  <a:lnTo>
                    <a:pt x="1255" y="243"/>
                  </a:lnTo>
                  <a:lnTo>
                    <a:pt x="1248" y="153"/>
                  </a:lnTo>
                  <a:lnTo>
                    <a:pt x="1238" y="60"/>
                  </a:lnTo>
                  <a:lnTo>
                    <a:pt x="1407" y="30"/>
                  </a:lnTo>
                  <a:lnTo>
                    <a:pt x="15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1" name="Google Shape;11281;p24"/>
            <p:cNvSpPr/>
            <p:nvPr/>
          </p:nvSpPr>
          <p:spPr>
            <a:xfrm>
              <a:off x="1644" y="989"/>
              <a:ext cx="103" cy="108"/>
            </a:xfrm>
            <a:custGeom>
              <a:rect b="b" l="l" r="r" t="t"/>
              <a:pathLst>
                <a:path extrusionOk="0" h="1599" w="1588">
                  <a:moveTo>
                    <a:pt x="328" y="0"/>
                  </a:moveTo>
                  <a:lnTo>
                    <a:pt x="348" y="102"/>
                  </a:lnTo>
                  <a:lnTo>
                    <a:pt x="371" y="200"/>
                  </a:lnTo>
                  <a:lnTo>
                    <a:pt x="398" y="292"/>
                  </a:lnTo>
                  <a:lnTo>
                    <a:pt x="429" y="382"/>
                  </a:lnTo>
                  <a:lnTo>
                    <a:pt x="465" y="467"/>
                  </a:lnTo>
                  <a:lnTo>
                    <a:pt x="505" y="548"/>
                  </a:lnTo>
                  <a:lnTo>
                    <a:pt x="549" y="624"/>
                  </a:lnTo>
                  <a:lnTo>
                    <a:pt x="597" y="697"/>
                  </a:lnTo>
                  <a:lnTo>
                    <a:pt x="648" y="765"/>
                  </a:lnTo>
                  <a:lnTo>
                    <a:pt x="703" y="829"/>
                  </a:lnTo>
                  <a:lnTo>
                    <a:pt x="764" y="889"/>
                  </a:lnTo>
                  <a:lnTo>
                    <a:pt x="828" y="944"/>
                  </a:lnTo>
                  <a:lnTo>
                    <a:pt x="896" y="997"/>
                  </a:lnTo>
                  <a:lnTo>
                    <a:pt x="968" y="1044"/>
                  </a:lnTo>
                  <a:lnTo>
                    <a:pt x="1045" y="1088"/>
                  </a:lnTo>
                  <a:lnTo>
                    <a:pt x="1124" y="1128"/>
                  </a:lnTo>
                  <a:lnTo>
                    <a:pt x="1209" y="1163"/>
                  </a:lnTo>
                  <a:lnTo>
                    <a:pt x="1297" y="1194"/>
                  </a:lnTo>
                  <a:lnTo>
                    <a:pt x="1390" y="1222"/>
                  </a:lnTo>
                  <a:lnTo>
                    <a:pt x="1486" y="1246"/>
                  </a:lnTo>
                  <a:lnTo>
                    <a:pt x="1588" y="1265"/>
                  </a:lnTo>
                  <a:lnTo>
                    <a:pt x="1573" y="1430"/>
                  </a:lnTo>
                  <a:lnTo>
                    <a:pt x="1558" y="1599"/>
                  </a:lnTo>
                  <a:lnTo>
                    <a:pt x="1461" y="1587"/>
                  </a:lnTo>
                  <a:lnTo>
                    <a:pt x="1366" y="1571"/>
                  </a:lnTo>
                  <a:lnTo>
                    <a:pt x="1273" y="1550"/>
                  </a:lnTo>
                  <a:lnTo>
                    <a:pt x="1184" y="1524"/>
                  </a:lnTo>
                  <a:lnTo>
                    <a:pt x="1096" y="1494"/>
                  </a:lnTo>
                  <a:lnTo>
                    <a:pt x="1011" y="1459"/>
                  </a:lnTo>
                  <a:lnTo>
                    <a:pt x="929" y="1420"/>
                  </a:lnTo>
                  <a:lnTo>
                    <a:pt x="851" y="1377"/>
                  </a:lnTo>
                  <a:lnTo>
                    <a:pt x="776" y="1331"/>
                  </a:lnTo>
                  <a:lnTo>
                    <a:pt x="702" y="1280"/>
                  </a:lnTo>
                  <a:lnTo>
                    <a:pt x="633" y="1227"/>
                  </a:lnTo>
                  <a:lnTo>
                    <a:pt x="566" y="1170"/>
                  </a:lnTo>
                  <a:lnTo>
                    <a:pt x="504" y="1111"/>
                  </a:lnTo>
                  <a:lnTo>
                    <a:pt x="444" y="1049"/>
                  </a:lnTo>
                  <a:lnTo>
                    <a:pt x="388" y="984"/>
                  </a:lnTo>
                  <a:lnTo>
                    <a:pt x="334" y="918"/>
                  </a:lnTo>
                  <a:lnTo>
                    <a:pt x="285" y="850"/>
                  </a:lnTo>
                  <a:lnTo>
                    <a:pt x="240" y="780"/>
                  </a:lnTo>
                  <a:lnTo>
                    <a:pt x="198" y="708"/>
                  </a:lnTo>
                  <a:lnTo>
                    <a:pt x="159" y="635"/>
                  </a:lnTo>
                  <a:lnTo>
                    <a:pt x="125" y="560"/>
                  </a:lnTo>
                  <a:lnTo>
                    <a:pt x="95" y="486"/>
                  </a:lnTo>
                  <a:lnTo>
                    <a:pt x="68" y="410"/>
                  </a:lnTo>
                  <a:lnTo>
                    <a:pt x="46" y="333"/>
                  </a:lnTo>
                  <a:lnTo>
                    <a:pt x="29" y="258"/>
                  </a:lnTo>
                  <a:lnTo>
                    <a:pt x="15" y="181"/>
                  </a:lnTo>
                  <a:lnTo>
                    <a:pt x="6" y="105"/>
                  </a:lnTo>
                  <a:lnTo>
                    <a:pt x="0" y="30"/>
                  </a:lnTo>
                  <a:lnTo>
                    <a:pt x="166" y="15"/>
                  </a:lnTo>
                  <a:lnTo>
                    <a:pt x="3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2" name="Google Shape;11282;p24"/>
            <p:cNvSpPr/>
            <p:nvPr/>
          </p:nvSpPr>
          <p:spPr>
            <a:xfrm>
              <a:off x="1810" y="886"/>
              <a:ext cx="56" cy="64"/>
            </a:xfrm>
            <a:custGeom>
              <a:rect b="b" l="l" r="r" t="t"/>
              <a:pathLst>
                <a:path extrusionOk="0" h="942" w="828">
                  <a:moveTo>
                    <a:pt x="197" y="0"/>
                  </a:moveTo>
                  <a:lnTo>
                    <a:pt x="275" y="60"/>
                  </a:lnTo>
                  <a:lnTo>
                    <a:pt x="349" y="122"/>
                  </a:lnTo>
                  <a:lnTo>
                    <a:pt x="418" y="188"/>
                  </a:lnTo>
                  <a:lnTo>
                    <a:pt x="484" y="257"/>
                  </a:lnTo>
                  <a:lnTo>
                    <a:pt x="546" y="328"/>
                  </a:lnTo>
                  <a:lnTo>
                    <a:pt x="603" y="403"/>
                  </a:lnTo>
                  <a:lnTo>
                    <a:pt x="656" y="480"/>
                  </a:lnTo>
                  <a:lnTo>
                    <a:pt x="705" y="561"/>
                  </a:lnTo>
                  <a:lnTo>
                    <a:pt x="750" y="646"/>
                  </a:lnTo>
                  <a:lnTo>
                    <a:pt x="791" y="733"/>
                  </a:lnTo>
                  <a:lnTo>
                    <a:pt x="828" y="825"/>
                  </a:lnTo>
                  <a:lnTo>
                    <a:pt x="718" y="865"/>
                  </a:lnTo>
                  <a:lnTo>
                    <a:pt x="611" y="903"/>
                  </a:lnTo>
                  <a:lnTo>
                    <a:pt x="504" y="942"/>
                  </a:lnTo>
                  <a:lnTo>
                    <a:pt x="472" y="862"/>
                  </a:lnTo>
                  <a:lnTo>
                    <a:pt x="435" y="786"/>
                  </a:lnTo>
                  <a:lnTo>
                    <a:pt x="394" y="712"/>
                  </a:lnTo>
                  <a:lnTo>
                    <a:pt x="349" y="641"/>
                  </a:lnTo>
                  <a:lnTo>
                    <a:pt x="300" y="573"/>
                  </a:lnTo>
                  <a:lnTo>
                    <a:pt x="247" y="508"/>
                  </a:lnTo>
                  <a:lnTo>
                    <a:pt x="190" y="447"/>
                  </a:lnTo>
                  <a:lnTo>
                    <a:pt x="130" y="389"/>
                  </a:lnTo>
                  <a:lnTo>
                    <a:pt x="67" y="334"/>
                  </a:lnTo>
                  <a:lnTo>
                    <a:pt x="0" y="283"/>
                  </a:lnTo>
                  <a:lnTo>
                    <a:pt x="66" y="188"/>
                  </a:lnTo>
                  <a:lnTo>
                    <a:pt x="132" y="94"/>
                  </a:lnTo>
                  <a:lnTo>
                    <a:pt x="1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3" name="Google Shape;11283;p24"/>
            <p:cNvSpPr/>
            <p:nvPr/>
          </p:nvSpPr>
          <p:spPr>
            <a:xfrm>
              <a:off x="1782" y="950"/>
              <a:ext cx="33" cy="79"/>
            </a:xfrm>
            <a:custGeom>
              <a:rect b="b" l="l" r="r" t="t"/>
              <a:pathLst>
                <a:path extrusionOk="0" h="1223" w="495">
                  <a:moveTo>
                    <a:pt x="112" y="113"/>
                  </a:moveTo>
                  <a:lnTo>
                    <a:pt x="112" y="1110"/>
                  </a:lnTo>
                  <a:lnTo>
                    <a:pt x="383" y="1110"/>
                  </a:lnTo>
                  <a:lnTo>
                    <a:pt x="383" y="113"/>
                  </a:lnTo>
                  <a:lnTo>
                    <a:pt x="112" y="113"/>
                  </a:lnTo>
                  <a:close/>
                  <a:moveTo>
                    <a:pt x="56" y="0"/>
                  </a:moveTo>
                  <a:lnTo>
                    <a:pt x="439" y="0"/>
                  </a:lnTo>
                  <a:lnTo>
                    <a:pt x="456" y="3"/>
                  </a:lnTo>
                  <a:lnTo>
                    <a:pt x="472" y="10"/>
                  </a:lnTo>
                  <a:lnTo>
                    <a:pt x="485" y="23"/>
                  </a:lnTo>
                  <a:lnTo>
                    <a:pt x="492" y="37"/>
                  </a:lnTo>
                  <a:lnTo>
                    <a:pt x="495" y="55"/>
                  </a:lnTo>
                  <a:lnTo>
                    <a:pt x="495" y="1167"/>
                  </a:lnTo>
                  <a:lnTo>
                    <a:pt x="492" y="1185"/>
                  </a:lnTo>
                  <a:lnTo>
                    <a:pt x="485" y="1200"/>
                  </a:lnTo>
                  <a:lnTo>
                    <a:pt x="472" y="1212"/>
                  </a:lnTo>
                  <a:lnTo>
                    <a:pt x="456" y="1220"/>
                  </a:lnTo>
                  <a:lnTo>
                    <a:pt x="439" y="1223"/>
                  </a:lnTo>
                  <a:lnTo>
                    <a:pt x="56" y="1223"/>
                  </a:lnTo>
                  <a:lnTo>
                    <a:pt x="38" y="1220"/>
                  </a:lnTo>
                  <a:lnTo>
                    <a:pt x="22" y="1212"/>
                  </a:lnTo>
                  <a:lnTo>
                    <a:pt x="11" y="1200"/>
                  </a:lnTo>
                  <a:lnTo>
                    <a:pt x="2" y="1185"/>
                  </a:lnTo>
                  <a:lnTo>
                    <a:pt x="0" y="1167"/>
                  </a:lnTo>
                  <a:lnTo>
                    <a:pt x="0" y="55"/>
                  </a:lnTo>
                  <a:lnTo>
                    <a:pt x="2" y="37"/>
                  </a:lnTo>
                  <a:lnTo>
                    <a:pt x="11" y="23"/>
                  </a:lnTo>
                  <a:lnTo>
                    <a:pt x="22" y="10"/>
                  </a:lnTo>
                  <a:lnTo>
                    <a:pt x="38" y="3"/>
                  </a:lnTo>
                  <a:lnTo>
                    <a:pt x="5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4" name="Google Shape;11284;p24"/>
            <p:cNvSpPr/>
            <p:nvPr/>
          </p:nvSpPr>
          <p:spPr>
            <a:xfrm>
              <a:off x="1700" y="969"/>
              <a:ext cx="33" cy="63"/>
            </a:xfrm>
            <a:custGeom>
              <a:rect b="b" l="l" r="r" t="t"/>
              <a:pathLst>
                <a:path extrusionOk="0" h="928" w="495">
                  <a:moveTo>
                    <a:pt x="112" y="728"/>
                  </a:moveTo>
                  <a:lnTo>
                    <a:pt x="112" y="815"/>
                  </a:lnTo>
                  <a:lnTo>
                    <a:pt x="199" y="815"/>
                  </a:lnTo>
                  <a:lnTo>
                    <a:pt x="112" y="728"/>
                  </a:lnTo>
                  <a:close/>
                  <a:moveTo>
                    <a:pt x="112" y="551"/>
                  </a:moveTo>
                  <a:lnTo>
                    <a:pt x="112" y="639"/>
                  </a:lnTo>
                  <a:lnTo>
                    <a:pt x="288" y="815"/>
                  </a:lnTo>
                  <a:lnTo>
                    <a:pt x="288" y="817"/>
                  </a:lnTo>
                  <a:lnTo>
                    <a:pt x="376" y="817"/>
                  </a:lnTo>
                  <a:lnTo>
                    <a:pt x="112" y="551"/>
                  </a:lnTo>
                  <a:close/>
                  <a:moveTo>
                    <a:pt x="112" y="372"/>
                  </a:moveTo>
                  <a:lnTo>
                    <a:pt x="112" y="461"/>
                  </a:lnTo>
                  <a:lnTo>
                    <a:pt x="383" y="734"/>
                  </a:lnTo>
                  <a:lnTo>
                    <a:pt x="383" y="644"/>
                  </a:lnTo>
                  <a:lnTo>
                    <a:pt x="112" y="372"/>
                  </a:lnTo>
                  <a:close/>
                  <a:moveTo>
                    <a:pt x="112" y="194"/>
                  </a:moveTo>
                  <a:lnTo>
                    <a:pt x="112" y="283"/>
                  </a:lnTo>
                  <a:lnTo>
                    <a:pt x="383" y="555"/>
                  </a:lnTo>
                  <a:lnTo>
                    <a:pt x="383" y="467"/>
                  </a:lnTo>
                  <a:lnTo>
                    <a:pt x="112" y="194"/>
                  </a:lnTo>
                  <a:close/>
                  <a:moveTo>
                    <a:pt x="119" y="113"/>
                  </a:moveTo>
                  <a:lnTo>
                    <a:pt x="383" y="378"/>
                  </a:lnTo>
                  <a:lnTo>
                    <a:pt x="383" y="288"/>
                  </a:lnTo>
                  <a:lnTo>
                    <a:pt x="208" y="113"/>
                  </a:lnTo>
                  <a:lnTo>
                    <a:pt x="119" y="113"/>
                  </a:lnTo>
                  <a:close/>
                  <a:moveTo>
                    <a:pt x="296" y="112"/>
                  </a:moveTo>
                  <a:lnTo>
                    <a:pt x="383" y="199"/>
                  </a:lnTo>
                  <a:lnTo>
                    <a:pt x="383" y="112"/>
                  </a:lnTo>
                  <a:lnTo>
                    <a:pt x="296" y="112"/>
                  </a:lnTo>
                  <a:close/>
                  <a:moveTo>
                    <a:pt x="56" y="0"/>
                  </a:moveTo>
                  <a:lnTo>
                    <a:pt x="439" y="0"/>
                  </a:lnTo>
                  <a:lnTo>
                    <a:pt x="457" y="3"/>
                  </a:lnTo>
                  <a:lnTo>
                    <a:pt x="473" y="10"/>
                  </a:lnTo>
                  <a:lnTo>
                    <a:pt x="484" y="23"/>
                  </a:lnTo>
                  <a:lnTo>
                    <a:pt x="493" y="37"/>
                  </a:lnTo>
                  <a:lnTo>
                    <a:pt x="495" y="55"/>
                  </a:lnTo>
                  <a:lnTo>
                    <a:pt x="495" y="872"/>
                  </a:lnTo>
                  <a:lnTo>
                    <a:pt x="493" y="890"/>
                  </a:lnTo>
                  <a:lnTo>
                    <a:pt x="484" y="905"/>
                  </a:lnTo>
                  <a:lnTo>
                    <a:pt x="473" y="917"/>
                  </a:lnTo>
                  <a:lnTo>
                    <a:pt x="457" y="925"/>
                  </a:lnTo>
                  <a:lnTo>
                    <a:pt x="439" y="928"/>
                  </a:lnTo>
                  <a:lnTo>
                    <a:pt x="56" y="928"/>
                  </a:lnTo>
                  <a:lnTo>
                    <a:pt x="39" y="925"/>
                  </a:lnTo>
                  <a:lnTo>
                    <a:pt x="23" y="917"/>
                  </a:lnTo>
                  <a:lnTo>
                    <a:pt x="10" y="905"/>
                  </a:lnTo>
                  <a:lnTo>
                    <a:pt x="3" y="890"/>
                  </a:lnTo>
                  <a:lnTo>
                    <a:pt x="0" y="872"/>
                  </a:lnTo>
                  <a:lnTo>
                    <a:pt x="0" y="55"/>
                  </a:lnTo>
                  <a:lnTo>
                    <a:pt x="3" y="37"/>
                  </a:lnTo>
                  <a:lnTo>
                    <a:pt x="10" y="23"/>
                  </a:lnTo>
                  <a:lnTo>
                    <a:pt x="23" y="10"/>
                  </a:lnTo>
                  <a:lnTo>
                    <a:pt x="39" y="3"/>
                  </a:lnTo>
                  <a:lnTo>
                    <a:pt x="5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5" name="Google Shape;11285;p24"/>
            <p:cNvSpPr/>
            <p:nvPr/>
          </p:nvSpPr>
          <p:spPr>
            <a:xfrm>
              <a:off x="1741" y="920"/>
              <a:ext cx="33" cy="113"/>
            </a:xfrm>
            <a:custGeom>
              <a:rect b="b" l="l" r="r" t="t"/>
              <a:pathLst>
                <a:path extrusionOk="0" h="1675" w="495">
                  <a:moveTo>
                    <a:pt x="57" y="0"/>
                  </a:moveTo>
                  <a:lnTo>
                    <a:pt x="439" y="0"/>
                  </a:lnTo>
                  <a:lnTo>
                    <a:pt x="457" y="3"/>
                  </a:lnTo>
                  <a:lnTo>
                    <a:pt x="472" y="11"/>
                  </a:lnTo>
                  <a:lnTo>
                    <a:pt x="484" y="23"/>
                  </a:lnTo>
                  <a:lnTo>
                    <a:pt x="493" y="39"/>
                  </a:lnTo>
                  <a:lnTo>
                    <a:pt x="495" y="57"/>
                  </a:lnTo>
                  <a:lnTo>
                    <a:pt x="495" y="1619"/>
                  </a:lnTo>
                  <a:lnTo>
                    <a:pt x="493" y="1637"/>
                  </a:lnTo>
                  <a:lnTo>
                    <a:pt x="484" y="1652"/>
                  </a:lnTo>
                  <a:lnTo>
                    <a:pt x="472" y="1664"/>
                  </a:lnTo>
                  <a:lnTo>
                    <a:pt x="457" y="1672"/>
                  </a:lnTo>
                  <a:lnTo>
                    <a:pt x="439" y="1675"/>
                  </a:lnTo>
                  <a:lnTo>
                    <a:pt x="57" y="1675"/>
                  </a:lnTo>
                  <a:lnTo>
                    <a:pt x="39" y="1672"/>
                  </a:lnTo>
                  <a:lnTo>
                    <a:pt x="23" y="1664"/>
                  </a:lnTo>
                  <a:lnTo>
                    <a:pt x="10" y="1652"/>
                  </a:lnTo>
                  <a:lnTo>
                    <a:pt x="3" y="1637"/>
                  </a:lnTo>
                  <a:lnTo>
                    <a:pt x="0" y="1619"/>
                  </a:lnTo>
                  <a:lnTo>
                    <a:pt x="0" y="57"/>
                  </a:lnTo>
                  <a:lnTo>
                    <a:pt x="3" y="39"/>
                  </a:lnTo>
                  <a:lnTo>
                    <a:pt x="10" y="23"/>
                  </a:lnTo>
                  <a:lnTo>
                    <a:pt x="23" y="11"/>
                  </a:lnTo>
                  <a:lnTo>
                    <a:pt x="39" y="3"/>
                  </a:lnTo>
                  <a:lnTo>
                    <a:pt x="5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286" name="Google Shape;11286;p24"/>
          <p:cNvSpPr/>
          <p:nvPr/>
        </p:nvSpPr>
        <p:spPr>
          <a:xfrm>
            <a:off x="875038" y="20172173"/>
            <a:ext cx="405823" cy="488420"/>
          </a:xfrm>
          <a:custGeom>
            <a:rect b="b" l="l" r="r" t="t"/>
            <a:pathLst>
              <a:path extrusionOk="0" h="3352" w="2786">
                <a:moveTo>
                  <a:pt x="1393" y="0"/>
                </a:moveTo>
                <a:lnTo>
                  <a:pt x="2328" y="1142"/>
                </a:lnTo>
                <a:lnTo>
                  <a:pt x="1872" y="1142"/>
                </a:lnTo>
                <a:lnTo>
                  <a:pt x="2623" y="2059"/>
                </a:lnTo>
                <a:lnTo>
                  <a:pt x="2167" y="2059"/>
                </a:lnTo>
                <a:lnTo>
                  <a:pt x="2786" y="2813"/>
                </a:lnTo>
                <a:lnTo>
                  <a:pt x="1850" y="2813"/>
                </a:lnTo>
                <a:lnTo>
                  <a:pt x="1850" y="3352"/>
                </a:lnTo>
                <a:lnTo>
                  <a:pt x="936" y="3352"/>
                </a:lnTo>
                <a:lnTo>
                  <a:pt x="936" y="2813"/>
                </a:lnTo>
                <a:lnTo>
                  <a:pt x="0" y="2813"/>
                </a:lnTo>
                <a:lnTo>
                  <a:pt x="618" y="2059"/>
                </a:lnTo>
                <a:lnTo>
                  <a:pt x="162" y="2059"/>
                </a:lnTo>
                <a:lnTo>
                  <a:pt x="913" y="1142"/>
                </a:lnTo>
                <a:lnTo>
                  <a:pt x="458" y="1142"/>
                </a:lnTo>
                <a:lnTo>
                  <a:pt x="13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287" name="Google Shape;11287;p24"/>
          <p:cNvGrpSpPr/>
          <p:nvPr/>
        </p:nvGrpSpPr>
        <p:grpSpPr>
          <a:xfrm>
            <a:off x="20160746" y="20223664"/>
            <a:ext cx="462541" cy="385176"/>
            <a:chOff x="3581" y="3065"/>
            <a:chExt cx="454" cy="378"/>
          </a:xfrm>
        </p:grpSpPr>
        <p:sp>
          <p:nvSpPr>
            <p:cNvPr id="11288" name="Google Shape;11288;p24"/>
            <p:cNvSpPr/>
            <p:nvPr/>
          </p:nvSpPr>
          <p:spPr>
            <a:xfrm>
              <a:off x="3581" y="3065"/>
              <a:ext cx="376" cy="378"/>
            </a:xfrm>
            <a:custGeom>
              <a:rect b="b" l="l" r="r" t="t"/>
              <a:pathLst>
                <a:path extrusionOk="0" h="3022" w="3004">
                  <a:moveTo>
                    <a:pt x="0" y="0"/>
                  </a:moveTo>
                  <a:lnTo>
                    <a:pt x="406" y="0"/>
                  </a:lnTo>
                  <a:lnTo>
                    <a:pt x="406" y="2616"/>
                  </a:lnTo>
                  <a:lnTo>
                    <a:pt x="3004" y="2616"/>
                  </a:lnTo>
                  <a:lnTo>
                    <a:pt x="3004" y="3022"/>
                  </a:lnTo>
                  <a:lnTo>
                    <a:pt x="0" y="302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89" name="Google Shape;11289;p24"/>
            <p:cNvSpPr/>
            <p:nvPr/>
          </p:nvSpPr>
          <p:spPr>
            <a:xfrm>
              <a:off x="3657" y="3117"/>
              <a:ext cx="378" cy="235"/>
            </a:xfrm>
            <a:custGeom>
              <a:rect b="b" l="l" r="r" t="t"/>
              <a:pathLst>
                <a:path extrusionOk="0" h="1882" w="3021">
                  <a:moveTo>
                    <a:pt x="3021" y="0"/>
                  </a:moveTo>
                  <a:lnTo>
                    <a:pt x="2801" y="1250"/>
                  </a:lnTo>
                  <a:lnTo>
                    <a:pt x="2489" y="939"/>
                  </a:lnTo>
                  <a:lnTo>
                    <a:pt x="1544" y="1882"/>
                  </a:lnTo>
                  <a:lnTo>
                    <a:pt x="946" y="1285"/>
                  </a:lnTo>
                  <a:lnTo>
                    <a:pt x="383" y="1847"/>
                  </a:lnTo>
                  <a:lnTo>
                    <a:pt x="0" y="1464"/>
                  </a:lnTo>
                  <a:lnTo>
                    <a:pt x="946" y="519"/>
                  </a:lnTo>
                  <a:lnTo>
                    <a:pt x="1544" y="1118"/>
                  </a:lnTo>
                  <a:lnTo>
                    <a:pt x="2106" y="556"/>
                  </a:lnTo>
                  <a:lnTo>
                    <a:pt x="1771" y="221"/>
                  </a:lnTo>
                  <a:lnTo>
                    <a:pt x="30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290" name="Google Shape;11290;p24"/>
          <p:cNvGrpSpPr/>
          <p:nvPr/>
        </p:nvGrpSpPr>
        <p:grpSpPr>
          <a:xfrm>
            <a:off x="14947479" y="20173192"/>
            <a:ext cx="478897" cy="454766"/>
            <a:chOff x="3294" y="3298"/>
            <a:chExt cx="470" cy="446"/>
          </a:xfrm>
        </p:grpSpPr>
        <p:sp>
          <p:nvSpPr>
            <p:cNvPr id="11291" name="Google Shape;11291;p24"/>
            <p:cNvSpPr/>
            <p:nvPr/>
          </p:nvSpPr>
          <p:spPr>
            <a:xfrm>
              <a:off x="3442" y="3327"/>
              <a:ext cx="144" cy="130"/>
            </a:xfrm>
            <a:custGeom>
              <a:rect b="b" l="l" r="r" t="t"/>
              <a:pathLst>
                <a:path extrusionOk="0" h="915" w="1011">
                  <a:moveTo>
                    <a:pt x="181" y="0"/>
                  </a:moveTo>
                  <a:lnTo>
                    <a:pt x="831" y="0"/>
                  </a:lnTo>
                  <a:lnTo>
                    <a:pt x="863" y="3"/>
                  </a:lnTo>
                  <a:lnTo>
                    <a:pt x="894" y="12"/>
                  </a:lnTo>
                  <a:lnTo>
                    <a:pt x="922" y="26"/>
                  </a:lnTo>
                  <a:lnTo>
                    <a:pt x="947" y="44"/>
                  </a:lnTo>
                  <a:lnTo>
                    <a:pt x="968" y="66"/>
                  </a:lnTo>
                  <a:lnTo>
                    <a:pt x="987" y="92"/>
                  </a:lnTo>
                  <a:lnTo>
                    <a:pt x="1000" y="121"/>
                  </a:lnTo>
                  <a:lnTo>
                    <a:pt x="1009" y="152"/>
                  </a:lnTo>
                  <a:lnTo>
                    <a:pt x="1011" y="185"/>
                  </a:lnTo>
                  <a:lnTo>
                    <a:pt x="1011" y="492"/>
                  </a:lnTo>
                  <a:lnTo>
                    <a:pt x="1009" y="525"/>
                  </a:lnTo>
                  <a:lnTo>
                    <a:pt x="1000" y="556"/>
                  </a:lnTo>
                  <a:lnTo>
                    <a:pt x="987" y="585"/>
                  </a:lnTo>
                  <a:lnTo>
                    <a:pt x="968" y="610"/>
                  </a:lnTo>
                  <a:lnTo>
                    <a:pt x="947" y="632"/>
                  </a:lnTo>
                  <a:lnTo>
                    <a:pt x="922" y="650"/>
                  </a:lnTo>
                  <a:lnTo>
                    <a:pt x="894" y="664"/>
                  </a:lnTo>
                  <a:lnTo>
                    <a:pt x="863" y="673"/>
                  </a:lnTo>
                  <a:lnTo>
                    <a:pt x="831" y="676"/>
                  </a:lnTo>
                  <a:lnTo>
                    <a:pt x="758" y="676"/>
                  </a:lnTo>
                  <a:lnTo>
                    <a:pt x="901" y="915"/>
                  </a:lnTo>
                  <a:lnTo>
                    <a:pt x="488" y="676"/>
                  </a:lnTo>
                  <a:lnTo>
                    <a:pt x="181" y="676"/>
                  </a:lnTo>
                  <a:lnTo>
                    <a:pt x="147" y="673"/>
                  </a:lnTo>
                  <a:lnTo>
                    <a:pt x="117" y="664"/>
                  </a:lnTo>
                  <a:lnTo>
                    <a:pt x="89" y="650"/>
                  </a:lnTo>
                  <a:lnTo>
                    <a:pt x="64" y="632"/>
                  </a:lnTo>
                  <a:lnTo>
                    <a:pt x="43" y="610"/>
                  </a:lnTo>
                  <a:lnTo>
                    <a:pt x="25" y="585"/>
                  </a:lnTo>
                  <a:lnTo>
                    <a:pt x="11" y="556"/>
                  </a:lnTo>
                  <a:lnTo>
                    <a:pt x="3" y="525"/>
                  </a:lnTo>
                  <a:lnTo>
                    <a:pt x="0" y="492"/>
                  </a:lnTo>
                  <a:lnTo>
                    <a:pt x="0" y="185"/>
                  </a:lnTo>
                  <a:lnTo>
                    <a:pt x="3" y="152"/>
                  </a:lnTo>
                  <a:lnTo>
                    <a:pt x="11" y="121"/>
                  </a:lnTo>
                  <a:lnTo>
                    <a:pt x="25" y="92"/>
                  </a:lnTo>
                  <a:lnTo>
                    <a:pt x="43" y="66"/>
                  </a:lnTo>
                  <a:lnTo>
                    <a:pt x="64" y="44"/>
                  </a:lnTo>
                  <a:lnTo>
                    <a:pt x="89" y="26"/>
                  </a:lnTo>
                  <a:lnTo>
                    <a:pt x="117" y="12"/>
                  </a:lnTo>
                  <a:lnTo>
                    <a:pt x="147" y="3"/>
                  </a:lnTo>
                  <a:lnTo>
                    <a:pt x="1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2" name="Google Shape;11292;p24"/>
            <p:cNvSpPr/>
            <p:nvPr/>
          </p:nvSpPr>
          <p:spPr>
            <a:xfrm>
              <a:off x="3294" y="3342"/>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3" name="Google Shape;11293;p24"/>
            <p:cNvSpPr/>
            <p:nvPr/>
          </p:nvSpPr>
          <p:spPr>
            <a:xfrm>
              <a:off x="3294" y="3407"/>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4" name="Google Shape;11294;p24"/>
            <p:cNvSpPr/>
            <p:nvPr/>
          </p:nvSpPr>
          <p:spPr>
            <a:xfrm>
              <a:off x="3294" y="3472"/>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5" name="Google Shape;11295;p24"/>
            <p:cNvSpPr/>
            <p:nvPr/>
          </p:nvSpPr>
          <p:spPr>
            <a:xfrm>
              <a:off x="3294" y="3537"/>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6" name="Google Shape;11296;p24"/>
            <p:cNvSpPr/>
            <p:nvPr/>
          </p:nvSpPr>
          <p:spPr>
            <a:xfrm>
              <a:off x="3294" y="3602"/>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7" name="Google Shape;11297;p24"/>
            <p:cNvSpPr/>
            <p:nvPr/>
          </p:nvSpPr>
          <p:spPr>
            <a:xfrm>
              <a:off x="3345" y="3298"/>
              <a:ext cx="419" cy="425"/>
            </a:xfrm>
            <a:custGeom>
              <a:rect b="b" l="l" r="r" t="t"/>
              <a:pathLst>
                <a:path extrusionOk="0" h="2981" w="2938">
                  <a:moveTo>
                    <a:pt x="0" y="0"/>
                  </a:moveTo>
                  <a:lnTo>
                    <a:pt x="323" y="0"/>
                  </a:lnTo>
                  <a:lnTo>
                    <a:pt x="323" y="2650"/>
                  </a:lnTo>
                  <a:lnTo>
                    <a:pt x="2938" y="2650"/>
                  </a:lnTo>
                  <a:lnTo>
                    <a:pt x="2938" y="2981"/>
                  </a:lnTo>
                  <a:lnTo>
                    <a:pt x="0" y="298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8" name="Google Shape;11298;p24"/>
            <p:cNvSpPr/>
            <p:nvPr/>
          </p:nvSpPr>
          <p:spPr>
            <a:xfrm>
              <a:off x="3690" y="37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299" name="Google Shape;11299;p24"/>
            <p:cNvSpPr/>
            <p:nvPr/>
          </p:nvSpPr>
          <p:spPr>
            <a:xfrm>
              <a:off x="3626" y="37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0" name="Google Shape;11300;p24"/>
            <p:cNvSpPr/>
            <p:nvPr/>
          </p:nvSpPr>
          <p:spPr>
            <a:xfrm>
              <a:off x="3562" y="37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1" name="Google Shape;11301;p24"/>
            <p:cNvSpPr/>
            <p:nvPr/>
          </p:nvSpPr>
          <p:spPr>
            <a:xfrm>
              <a:off x="3499" y="37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2" name="Google Shape;11302;p24"/>
            <p:cNvSpPr/>
            <p:nvPr/>
          </p:nvSpPr>
          <p:spPr>
            <a:xfrm>
              <a:off x="3435" y="3744"/>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3" name="Google Shape;11303;p24"/>
            <p:cNvSpPr/>
            <p:nvPr/>
          </p:nvSpPr>
          <p:spPr>
            <a:xfrm>
              <a:off x="3407" y="3395"/>
              <a:ext cx="354" cy="264"/>
            </a:xfrm>
            <a:custGeom>
              <a:rect b="b" l="l" r="r" t="t"/>
              <a:pathLst>
                <a:path extrusionOk="0" h="1851" w="2482">
                  <a:moveTo>
                    <a:pt x="2294" y="0"/>
                  </a:moveTo>
                  <a:lnTo>
                    <a:pt x="2482" y="109"/>
                  </a:lnTo>
                  <a:lnTo>
                    <a:pt x="1993" y="1003"/>
                  </a:lnTo>
                  <a:lnTo>
                    <a:pt x="1498" y="753"/>
                  </a:lnTo>
                  <a:lnTo>
                    <a:pt x="1173" y="1396"/>
                  </a:lnTo>
                  <a:lnTo>
                    <a:pt x="607" y="1120"/>
                  </a:lnTo>
                  <a:lnTo>
                    <a:pt x="186" y="1851"/>
                  </a:lnTo>
                  <a:lnTo>
                    <a:pt x="0" y="1740"/>
                  </a:lnTo>
                  <a:lnTo>
                    <a:pt x="521" y="833"/>
                  </a:lnTo>
                  <a:lnTo>
                    <a:pt x="1077" y="1105"/>
                  </a:lnTo>
                  <a:lnTo>
                    <a:pt x="1404" y="460"/>
                  </a:lnTo>
                  <a:lnTo>
                    <a:pt x="1904" y="712"/>
                  </a:lnTo>
                  <a:lnTo>
                    <a:pt x="22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04" name="Google Shape;11304;p24"/>
          <p:cNvGrpSpPr/>
          <p:nvPr/>
        </p:nvGrpSpPr>
        <p:grpSpPr>
          <a:xfrm>
            <a:off x="17577055" y="20172173"/>
            <a:ext cx="393187" cy="487049"/>
            <a:chOff x="4241" y="1501"/>
            <a:chExt cx="386" cy="478"/>
          </a:xfrm>
        </p:grpSpPr>
        <p:sp>
          <p:nvSpPr>
            <p:cNvPr id="11305" name="Google Shape;11305;p24"/>
            <p:cNvSpPr/>
            <p:nvPr/>
          </p:nvSpPr>
          <p:spPr>
            <a:xfrm>
              <a:off x="4241" y="1501"/>
              <a:ext cx="386" cy="478"/>
            </a:xfrm>
            <a:custGeom>
              <a:rect b="b" l="l" r="r" t="t"/>
              <a:pathLst>
                <a:path extrusionOk="0" h="3352" w="2706">
                  <a:moveTo>
                    <a:pt x="790" y="385"/>
                  </a:moveTo>
                  <a:lnTo>
                    <a:pt x="406" y="791"/>
                  </a:lnTo>
                  <a:lnTo>
                    <a:pt x="790" y="791"/>
                  </a:lnTo>
                  <a:lnTo>
                    <a:pt x="790" y="385"/>
                  </a:lnTo>
                  <a:close/>
                  <a:moveTo>
                    <a:pt x="1000" y="210"/>
                  </a:moveTo>
                  <a:lnTo>
                    <a:pt x="1000" y="1001"/>
                  </a:lnTo>
                  <a:lnTo>
                    <a:pt x="208" y="1001"/>
                  </a:lnTo>
                  <a:lnTo>
                    <a:pt x="208" y="3142"/>
                  </a:lnTo>
                  <a:lnTo>
                    <a:pt x="2497" y="3142"/>
                  </a:lnTo>
                  <a:lnTo>
                    <a:pt x="2497" y="210"/>
                  </a:lnTo>
                  <a:lnTo>
                    <a:pt x="1000" y="210"/>
                  </a:lnTo>
                  <a:close/>
                  <a:moveTo>
                    <a:pt x="866" y="0"/>
                  </a:moveTo>
                  <a:lnTo>
                    <a:pt x="2706" y="0"/>
                  </a:lnTo>
                  <a:lnTo>
                    <a:pt x="2706" y="3352"/>
                  </a:lnTo>
                  <a:lnTo>
                    <a:pt x="0" y="3352"/>
                  </a:lnTo>
                  <a:lnTo>
                    <a:pt x="0" y="917"/>
                  </a:lnTo>
                  <a:lnTo>
                    <a:pt x="8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6" name="Google Shape;11306;p24"/>
            <p:cNvSpPr/>
            <p:nvPr/>
          </p:nvSpPr>
          <p:spPr>
            <a:xfrm>
              <a:off x="4348" y="1718"/>
              <a:ext cx="203" cy="154"/>
            </a:xfrm>
            <a:custGeom>
              <a:rect b="b" l="l" r="r" t="t"/>
              <a:pathLst>
                <a:path extrusionOk="0" h="1078" w="1427">
                  <a:moveTo>
                    <a:pt x="1427" y="0"/>
                  </a:moveTo>
                  <a:lnTo>
                    <a:pt x="1427" y="1078"/>
                  </a:lnTo>
                  <a:lnTo>
                    <a:pt x="998" y="782"/>
                  </a:lnTo>
                  <a:lnTo>
                    <a:pt x="998" y="1047"/>
                  </a:lnTo>
                  <a:lnTo>
                    <a:pt x="0" y="1047"/>
                  </a:lnTo>
                  <a:lnTo>
                    <a:pt x="0" y="30"/>
                  </a:lnTo>
                  <a:lnTo>
                    <a:pt x="998" y="30"/>
                  </a:lnTo>
                  <a:lnTo>
                    <a:pt x="998" y="295"/>
                  </a:lnTo>
                  <a:lnTo>
                    <a:pt x="14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07" name="Google Shape;11307;p24"/>
          <p:cNvGrpSpPr/>
          <p:nvPr/>
        </p:nvGrpSpPr>
        <p:grpSpPr>
          <a:xfrm>
            <a:off x="2128649" y="20220095"/>
            <a:ext cx="491699" cy="392428"/>
            <a:chOff x="4296" y="1301"/>
            <a:chExt cx="482" cy="385"/>
          </a:xfrm>
        </p:grpSpPr>
        <p:sp>
          <p:nvSpPr>
            <p:cNvPr id="11308" name="Google Shape;11308;p24"/>
            <p:cNvSpPr/>
            <p:nvPr/>
          </p:nvSpPr>
          <p:spPr>
            <a:xfrm>
              <a:off x="4330" y="1301"/>
              <a:ext cx="414" cy="302"/>
            </a:xfrm>
            <a:custGeom>
              <a:rect b="b" l="l" r="r" t="t"/>
              <a:pathLst>
                <a:path extrusionOk="0" h="2117" w="2905">
                  <a:moveTo>
                    <a:pt x="326" y="318"/>
                  </a:moveTo>
                  <a:lnTo>
                    <a:pt x="326" y="1797"/>
                  </a:lnTo>
                  <a:lnTo>
                    <a:pt x="2579" y="1797"/>
                  </a:lnTo>
                  <a:lnTo>
                    <a:pt x="2579" y="318"/>
                  </a:lnTo>
                  <a:lnTo>
                    <a:pt x="326" y="318"/>
                  </a:lnTo>
                  <a:close/>
                  <a:moveTo>
                    <a:pt x="0" y="0"/>
                  </a:moveTo>
                  <a:lnTo>
                    <a:pt x="2905" y="0"/>
                  </a:lnTo>
                  <a:lnTo>
                    <a:pt x="2905" y="2117"/>
                  </a:lnTo>
                  <a:lnTo>
                    <a:pt x="0" y="211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09" name="Google Shape;11309;p24"/>
            <p:cNvSpPr/>
            <p:nvPr/>
          </p:nvSpPr>
          <p:spPr>
            <a:xfrm>
              <a:off x="4296" y="1631"/>
              <a:ext cx="482" cy="55"/>
            </a:xfrm>
            <a:custGeom>
              <a:rect b="b" l="l" r="r" t="t"/>
              <a:pathLst>
                <a:path extrusionOk="0" h="385" w="3384">
                  <a:moveTo>
                    <a:pt x="0" y="0"/>
                  </a:moveTo>
                  <a:lnTo>
                    <a:pt x="1296" y="0"/>
                  </a:lnTo>
                  <a:lnTo>
                    <a:pt x="1296" y="193"/>
                  </a:lnTo>
                  <a:lnTo>
                    <a:pt x="2088" y="193"/>
                  </a:lnTo>
                  <a:lnTo>
                    <a:pt x="2088" y="0"/>
                  </a:lnTo>
                  <a:lnTo>
                    <a:pt x="3384" y="0"/>
                  </a:lnTo>
                  <a:lnTo>
                    <a:pt x="3384" y="385"/>
                  </a:lnTo>
                  <a:lnTo>
                    <a:pt x="0" y="38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0" name="Google Shape;11310;p24"/>
            <p:cNvSpPr/>
            <p:nvPr/>
          </p:nvSpPr>
          <p:spPr>
            <a:xfrm>
              <a:off x="4399" y="1377"/>
              <a:ext cx="276" cy="149"/>
            </a:xfrm>
            <a:custGeom>
              <a:rect b="b" l="l" r="r" t="t"/>
              <a:pathLst>
                <a:path extrusionOk="0" h="1048" w="1938">
                  <a:moveTo>
                    <a:pt x="1751" y="0"/>
                  </a:moveTo>
                  <a:lnTo>
                    <a:pt x="1784" y="3"/>
                  </a:lnTo>
                  <a:lnTo>
                    <a:pt x="1816" y="12"/>
                  </a:lnTo>
                  <a:lnTo>
                    <a:pt x="1846" y="25"/>
                  </a:lnTo>
                  <a:lnTo>
                    <a:pt x="1872" y="44"/>
                  </a:lnTo>
                  <a:lnTo>
                    <a:pt x="1895" y="66"/>
                  </a:lnTo>
                  <a:lnTo>
                    <a:pt x="1913" y="90"/>
                  </a:lnTo>
                  <a:lnTo>
                    <a:pt x="1926" y="120"/>
                  </a:lnTo>
                  <a:lnTo>
                    <a:pt x="1935" y="151"/>
                  </a:lnTo>
                  <a:lnTo>
                    <a:pt x="1938" y="183"/>
                  </a:lnTo>
                  <a:lnTo>
                    <a:pt x="1935" y="216"/>
                  </a:lnTo>
                  <a:lnTo>
                    <a:pt x="1926" y="247"/>
                  </a:lnTo>
                  <a:lnTo>
                    <a:pt x="1913" y="275"/>
                  </a:lnTo>
                  <a:lnTo>
                    <a:pt x="1895" y="301"/>
                  </a:lnTo>
                  <a:lnTo>
                    <a:pt x="1872" y="323"/>
                  </a:lnTo>
                  <a:lnTo>
                    <a:pt x="1846" y="342"/>
                  </a:lnTo>
                  <a:lnTo>
                    <a:pt x="1816" y="355"/>
                  </a:lnTo>
                  <a:lnTo>
                    <a:pt x="1784" y="363"/>
                  </a:lnTo>
                  <a:lnTo>
                    <a:pt x="1751" y="367"/>
                  </a:lnTo>
                  <a:lnTo>
                    <a:pt x="1740" y="365"/>
                  </a:lnTo>
                  <a:lnTo>
                    <a:pt x="1728" y="364"/>
                  </a:lnTo>
                  <a:lnTo>
                    <a:pt x="1334" y="823"/>
                  </a:lnTo>
                  <a:lnTo>
                    <a:pt x="1338" y="844"/>
                  </a:lnTo>
                  <a:lnTo>
                    <a:pt x="1339" y="866"/>
                  </a:lnTo>
                  <a:lnTo>
                    <a:pt x="1336" y="898"/>
                  </a:lnTo>
                  <a:lnTo>
                    <a:pt x="1327" y="929"/>
                  </a:lnTo>
                  <a:lnTo>
                    <a:pt x="1313" y="958"/>
                  </a:lnTo>
                  <a:lnTo>
                    <a:pt x="1295" y="983"/>
                  </a:lnTo>
                  <a:lnTo>
                    <a:pt x="1272" y="1006"/>
                  </a:lnTo>
                  <a:lnTo>
                    <a:pt x="1247" y="1024"/>
                  </a:lnTo>
                  <a:lnTo>
                    <a:pt x="1217" y="1037"/>
                  </a:lnTo>
                  <a:lnTo>
                    <a:pt x="1186" y="1045"/>
                  </a:lnTo>
                  <a:lnTo>
                    <a:pt x="1152" y="1048"/>
                  </a:lnTo>
                  <a:lnTo>
                    <a:pt x="1118" y="1045"/>
                  </a:lnTo>
                  <a:lnTo>
                    <a:pt x="1086" y="1037"/>
                  </a:lnTo>
                  <a:lnTo>
                    <a:pt x="1058" y="1024"/>
                  </a:lnTo>
                  <a:lnTo>
                    <a:pt x="1031" y="1006"/>
                  </a:lnTo>
                  <a:lnTo>
                    <a:pt x="1009" y="983"/>
                  </a:lnTo>
                  <a:lnTo>
                    <a:pt x="991" y="958"/>
                  </a:lnTo>
                  <a:lnTo>
                    <a:pt x="977" y="929"/>
                  </a:lnTo>
                  <a:lnTo>
                    <a:pt x="968" y="898"/>
                  </a:lnTo>
                  <a:lnTo>
                    <a:pt x="964" y="866"/>
                  </a:lnTo>
                  <a:lnTo>
                    <a:pt x="965" y="862"/>
                  </a:lnTo>
                  <a:lnTo>
                    <a:pt x="965" y="856"/>
                  </a:lnTo>
                  <a:lnTo>
                    <a:pt x="967" y="852"/>
                  </a:lnTo>
                  <a:lnTo>
                    <a:pt x="677" y="624"/>
                  </a:lnTo>
                  <a:lnTo>
                    <a:pt x="653" y="633"/>
                  </a:lnTo>
                  <a:lnTo>
                    <a:pt x="628" y="638"/>
                  </a:lnTo>
                  <a:lnTo>
                    <a:pt x="602" y="641"/>
                  </a:lnTo>
                  <a:lnTo>
                    <a:pt x="575" y="637"/>
                  </a:lnTo>
                  <a:lnTo>
                    <a:pt x="550" y="632"/>
                  </a:lnTo>
                  <a:lnTo>
                    <a:pt x="373" y="797"/>
                  </a:lnTo>
                  <a:lnTo>
                    <a:pt x="374" y="810"/>
                  </a:lnTo>
                  <a:lnTo>
                    <a:pt x="375" y="823"/>
                  </a:lnTo>
                  <a:lnTo>
                    <a:pt x="372" y="856"/>
                  </a:lnTo>
                  <a:lnTo>
                    <a:pt x="363" y="887"/>
                  </a:lnTo>
                  <a:lnTo>
                    <a:pt x="349" y="916"/>
                  </a:lnTo>
                  <a:lnTo>
                    <a:pt x="331" y="941"/>
                  </a:lnTo>
                  <a:lnTo>
                    <a:pt x="308" y="963"/>
                  </a:lnTo>
                  <a:lnTo>
                    <a:pt x="282" y="981"/>
                  </a:lnTo>
                  <a:lnTo>
                    <a:pt x="253" y="995"/>
                  </a:lnTo>
                  <a:lnTo>
                    <a:pt x="221" y="1003"/>
                  </a:lnTo>
                  <a:lnTo>
                    <a:pt x="188" y="1006"/>
                  </a:lnTo>
                  <a:lnTo>
                    <a:pt x="154" y="1003"/>
                  </a:lnTo>
                  <a:lnTo>
                    <a:pt x="122" y="995"/>
                  </a:lnTo>
                  <a:lnTo>
                    <a:pt x="94" y="981"/>
                  </a:lnTo>
                  <a:lnTo>
                    <a:pt x="67" y="963"/>
                  </a:lnTo>
                  <a:lnTo>
                    <a:pt x="45" y="941"/>
                  </a:lnTo>
                  <a:lnTo>
                    <a:pt x="26" y="916"/>
                  </a:lnTo>
                  <a:lnTo>
                    <a:pt x="12" y="887"/>
                  </a:lnTo>
                  <a:lnTo>
                    <a:pt x="4" y="855"/>
                  </a:lnTo>
                  <a:lnTo>
                    <a:pt x="0" y="822"/>
                  </a:lnTo>
                  <a:lnTo>
                    <a:pt x="4" y="790"/>
                  </a:lnTo>
                  <a:lnTo>
                    <a:pt x="12" y="759"/>
                  </a:lnTo>
                  <a:lnTo>
                    <a:pt x="26" y="731"/>
                  </a:lnTo>
                  <a:lnTo>
                    <a:pt x="45" y="705"/>
                  </a:lnTo>
                  <a:lnTo>
                    <a:pt x="67" y="683"/>
                  </a:lnTo>
                  <a:lnTo>
                    <a:pt x="94" y="665"/>
                  </a:lnTo>
                  <a:lnTo>
                    <a:pt x="122" y="652"/>
                  </a:lnTo>
                  <a:lnTo>
                    <a:pt x="154" y="643"/>
                  </a:lnTo>
                  <a:lnTo>
                    <a:pt x="188" y="641"/>
                  </a:lnTo>
                  <a:lnTo>
                    <a:pt x="222" y="643"/>
                  </a:lnTo>
                  <a:lnTo>
                    <a:pt x="415" y="463"/>
                  </a:lnTo>
                  <a:lnTo>
                    <a:pt x="415" y="461"/>
                  </a:lnTo>
                  <a:lnTo>
                    <a:pt x="414" y="459"/>
                  </a:lnTo>
                  <a:lnTo>
                    <a:pt x="414" y="457"/>
                  </a:lnTo>
                  <a:lnTo>
                    <a:pt x="417" y="424"/>
                  </a:lnTo>
                  <a:lnTo>
                    <a:pt x="426" y="392"/>
                  </a:lnTo>
                  <a:lnTo>
                    <a:pt x="439" y="364"/>
                  </a:lnTo>
                  <a:lnTo>
                    <a:pt x="457" y="339"/>
                  </a:lnTo>
                  <a:lnTo>
                    <a:pt x="481" y="317"/>
                  </a:lnTo>
                  <a:lnTo>
                    <a:pt x="506" y="299"/>
                  </a:lnTo>
                  <a:lnTo>
                    <a:pt x="536" y="285"/>
                  </a:lnTo>
                  <a:lnTo>
                    <a:pt x="568" y="276"/>
                  </a:lnTo>
                  <a:lnTo>
                    <a:pt x="601" y="273"/>
                  </a:lnTo>
                  <a:lnTo>
                    <a:pt x="632" y="276"/>
                  </a:lnTo>
                  <a:lnTo>
                    <a:pt x="662" y="283"/>
                  </a:lnTo>
                  <a:lnTo>
                    <a:pt x="690" y="296"/>
                  </a:lnTo>
                  <a:lnTo>
                    <a:pt x="715" y="312"/>
                  </a:lnTo>
                  <a:lnTo>
                    <a:pt x="736" y="331"/>
                  </a:lnTo>
                  <a:lnTo>
                    <a:pt x="755" y="354"/>
                  </a:lnTo>
                  <a:lnTo>
                    <a:pt x="770" y="379"/>
                  </a:lnTo>
                  <a:lnTo>
                    <a:pt x="780" y="407"/>
                  </a:lnTo>
                  <a:lnTo>
                    <a:pt x="786" y="437"/>
                  </a:lnTo>
                  <a:lnTo>
                    <a:pt x="1105" y="689"/>
                  </a:lnTo>
                  <a:lnTo>
                    <a:pt x="1128" y="684"/>
                  </a:lnTo>
                  <a:lnTo>
                    <a:pt x="1152" y="682"/>
                  </a:lnTo>
                  <a:lnTo>
                    <a:pt x="1161" y="683"/>
                  </a:lnTo>
                  <a:lnTo>
                    <a:pt x="1169" y="684"/>
                  </a:lnTo>
                  <a:lnTo>
                    <a:pt x="1568" y="220"/>
                  </a:lnTo>
                  <a:lnTo>
                    <a:pt x="1565" y="203"/>
                  </a:lnTo>
                  <a:lnTo>
                    <a:pt x="1564" y="183"/>
                  </a:lnTo>
                  <a:lnTo>
                    <a:pt x="1567" y="151"/>
                  </a:lnTo>
                  <a:lnTo>
                    <a:pt x="1575" y="120"/>
                  </a:lnTo>
                  <a:lnTo>
                    <a:pt x="1589" y="90"/>
                  </a:lnTo>
                  <a:lnTo>
                    <a:pt x="1608" y="66"/>
                  </a:lnTo>
                  <a:lnTo>
                    <a:pt x="1630" y="44"/>
                  </a:lnTo>
                  <a:lnTo>
                    <a:pt x="1657" y="25"/>
                  </a:lnTo>
                  <a:lnTo>
                    <a:pt x="1686" y="12"/>
                  </a:lnTo>
                  <a:lnTo>
                    <a:pt x="1717" y="3"/>
                  </a:lnTo>
                  <a:lnTo>
                    <a:pt x="17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311" name="Google Shape;11311;p24"/>
          <p:cNvSpPr/>
          <p:nvPr/>
        </p:nvSpPr>
        <p:spPr>
          <a:xfrm>
            <a:off x="18819450" y="20177270"/>
            <a:ext cx="493503" cy="478218"/>
          </a:xfrm>
          <a:custGeom>
            <a:rect b="b" l="l" r="r" t="t"/>
            <a:pathLst>
              <a:path extrusionOk="0" h="3283" w="3387">
                <a:moveTo>
                  <a:pt x="3196" y="3009"/>
                </a:moveTo>
                <a:lnTo>
                  <a:pt x="3032" y="3283"/>
                </a:lnTo>
                <a:lnTo>
                  <a:pt x="2868" y="3010"/>
                </a:lnTo>
                <a:lnTo>
                  <a:pt x="3196" y="3009"/>
                </a:lnTo>
                <a:close/>
                <a:moveTo>
                  <a:pt x="585" y="2370"/>
                </a:moveTo>
                <a:lnTo>
                  <a:pt x="546" y="2371"/>
                </a:lnTo>
                <a:lnTo>
                  <a:pt x="507" y="2376"/>
                </a:lnTo>
                <a:lnTo>
                  <a:pt x="470" y="2387"/>
                </a:lnTo>
                <a:lnTo>
                  <a:pt x="434" y="2402"/>
                </a:lnTo>
                <a:lnTo>
                  <a:pt x="399" y="2421"/>
                </a:lnTo>
                <a:lnTo>
                  <a:pt x="367" y="2444"/>
                </a:lnTo>
                <a:lnTo>
                  <a:pt x="338" y="2471"/>
                </a:lnTo>
                <a:lnTo>
                  <a:pt x="312" y="2502"/>
                </a:lnTo>
                <a:lnTo>
                  <a:pt x="290" y="2536"/>
                </a:lnTo>
                <a:lnTo>
                  <a:pt x="270" y="2573"/>
                </a:lnTo>
                <a:lnTo>
                  <a:pt x="258" y="2612"/>
                </a:lnTo>
                <a:lnTo>
                  <a:pt x="249" y="2651"/>
                </a:lnTo>
                <a:lnTo>
                  <a:pt x="245" y="2691"/>
                </a:lnTo>
                <a:lnTo>
                  <a:pt x="246" y="2731"/>
                </a:lnTo>
                <a:lnTo>
                  <a:pt x="252" y="2770"/>
                </a:lnTo>
                <a:lnTo>
                  <a:pt x="263" y="2807"/>
                </a:lnTo>
                <a:lnTo>
                  <a:pt x="278" y="2844"/>
                </a:lnTo>
                <a:lnTo>
                  <a:pt x="297" y="2878"/>
                </a:lnTo>
                <a:lnTo>
                  <a:pt x="319" y="2910"/>
                </a:lnTo>
                <a:lnTo>
                  <a:pt x="347" y="2940"/>
                </a:lnTo>
                <a:lnTo>
                  <a:pt x="377" y="2965"/>
                </a:lnTo>
                <a:lnTo>
                  <a:pt x="410" y="2987"/>
                </a:lnTo>
                <a:lnTo>
                  <a:pt x="448" y="3006"/>
                </a:lnTo>
                <a:lnTo>
                  <a:pt x="487" y="3020"/>
                </a:lnTo>
                <a:lnTo>
                  <a:pt x="527" y="3029"/>
                </a:lnTo>
                <a:lnTo>
                  <a:pt x="566" y="3032"/>
                </a:lnTo>
                <a:lnTo>
                  <a:pt x="607" y="3031"/>
                </a:lnTo>
                <a:lnTo>
                  <a:pt x="645" y="3025"/>
                </a:lnTo>
                <a:lnTo>
                  <a:pt x="683" y="3014"/>
                </a:lnTo>
                <a:lnTo>
                  <a:pt x="719" y="2999"/>
                </a:lnTo>
                <a:lnTo>
                  <a:pt x="754" y="2981"/>
                </a:lnTo>
                <a:lnTo>
                  <a:pt x="786" y="2958"/>
                </a:lnTo>
                <a:lnTo>
                  <a:pt x="815" y="2931"/>
                </a:lnTo>
                <a:lnTo>
                  <a:pt x="841" y="2900"/>
                </a:lnTo>
                <a:lnTo>
                  <a:pt x="863" y="2866"/>
                </a:lnTo>
                <a:lnTo>
                  <a:pt x="881" y="2829"/>
                </a:lnTo>
                <a:lnTo>
                  <a:pt x="895" y="2790"/>
                </a:lnTo>
                <a:lnTo>
                  <a:pt x="904" y="2750"/>
                </a:lnTo>
                <a:lnTo>
                  <a:pt x="908" y="2711"/>
                </a:lnTo>
                <a:lnTo>
                  <a:pt x="906" y="2670"/>
                </a:lnTo>
                <a:lnTo>
                  <a:pt x="900" y="2632"/>
                </a:lnTo>
                <a:lnTo>
                  <a:pt x="890" y="2594"/>
                </a:lnTo>
                <a:lnTo>
                  <a:pt x="875" y="2558"/>
                </a:lnTo>
                <a:lnTo>
                  <a:pt x="856" y="2524"/>
                </a:lnTo>
                <a:lnTo>
                  <a:pt x="833" y="2492"/>
                </a:lnTo>
                <a:lnTo>
                  <a:pt x="806" y="2462"/>
                </a:lnTo>
                <a:lnTo>
                  <a:pt x="775" y="2437"/>
                </a:lnTo>
                <a:lnTo>
                  <a:pt x="741" y="2414"/>
                </a:lnTo>
                <a:lnTo>
                  <a:pt x="704" y="2396"/>
                </a:lnTo>
                <a:lnTo>
                  <a:pt x="665" y="2382"/>
                </a:lnTo>
                <a:lnTo>
                  <a:pt x="626" y="2373"/>
                </a:lnTo>
                <a:lnTo>
                  <a:pt x="585" y="2370"/>
                </a:lnTo>
                <a:close/>
                <a:moveTo>
                  <a:pt x="1941" y="2366"/>
                </a:moveTo>
                <a:lnTo>
                  <a:pt x="1901" y="2369"/>
                </a:lnTo>
                <a:lnTo>
                  <a:pt x="1860" y="2378"/>
                </a:lnTo>
                <a:lnTo>
                  <a:pt x="1821" y="2392"/>
                </a:lnTo>
                <a:lnTo>
                  <a:pt x="1784" y="2410"/>
                </a:lnTo>
                <a:lnTo>
                  <a:pt x="1751" y="2433"/>
                </a:lnTo>
                <a:lnTo>
                  <a:pt x="1720" y="2459"/>
                </a:lnTo>
                <a:lnTo>
                  <a:pt x="1694" y="2489"/>
                </a:lnTo>
                <a:lnTo>
                  <a:pt x="1672" y="2521"/>
                </a:lnTo>
                <a:lnTo>
                  <a:pt x="1652" y="2555"/>
                </a:lnTo>
                <a:lnTo>
                  <a:pt x="1638" y="2592"/>
                </a:lnTo>
                <a:lnTo>
                  <a:pt x="1628" y="2629"/>
                </a:lnTo>
                <a:lnTo>
                  <a:pt x="1622" y="2668"/>
                </a:lnTo>
                <a:lnTo>
                  <a:pt x="1621" y="2708"/>
                </a:lnTo>
                <a:lnTo>
                  <a:pt x="1625" y="2748"/>
                </a:lnTo>
                <a:lnTo>
                  <a:pt x="1633" y="2788"/>
                </a:lnTo>
                <a:lnTo>
                  <a:pt x="1647" y="2827"/>
                </a:lnTo>
                <a:lnTo>
                  <a:pt x="1666" y="2864"/>
                </a:lnTo>
                <a:lnTo>
                  <a:pt x="1688" y="2897"/>
                </a:lnTo>
                <a:lnTo>
                  <a:pt x="1715" y="2928"/>
                </a:lnTo>
                <a:lnTo>
                  <a:pt x="1745" y="2955"/>
                </a:lnTo>
                <a:lnTo>
                  <a:pt x="1777" y="2977"/>
                </a:lnTo>
                <a:lnTo>
                  <a:pt x="1810" y="2996"/>
                </a:lnTo>
                <a:lnTo>
                  <a:pt x="1848" y="3011"/>
                </a:lnTo>
                <a:lnTo>
                  <a:pt x="1885" y="3020"/>
                </a:lnTo>
                <a:lnTo>
                  <a:pt x="1924" y="3027"/>
                </a:lnTo>
                <a:lnTo>
                  <a:pt x="1963" y="3028"/>
                </a:lnTo>
                <a:lnTo>
                  <a:pt x="2003" y="3023"/>
                </a:lnTo>
                <a:lnTo>
                  <a:pt x="2043" y="3015"/>
                </a:lnTo>
                <a:lnTo>
                  <a:pt x="2082" y="3001"/>
                </a:lnTo>
                <a:lnTo>
                  <a:pt x="2119" y="2982"/>
                </a:lnTo>
                <a:lnTo>
                  <a:pt x="2153" y="2960"/>
                </a:lnTo>
                <a:lnTo>
                  <a:pt x="2184" y="2933"/>
                </a:lnTo>
                <a:lnTo>
                  <a:pt x="2210" y="2904"/>
                </a:lnTo>
                <a:lnTo>
                  <a:pt x="2233" y="2872"/>
                </a:lnTo>
                <a:lnTo>
                  <a:pt x="2252" y="2838"/>
                </a:lnTo>
                <a:lnTo>
                  <a:pt x="2267" y="2801"/>
                </a:lnTo>
                <a:lnTo>
                  <a:pt x="2276" y="2764"/>
                </a:lnTo>
                <a:lnTo>
                  <a:pt x="2282" y="2724"/>
                </a:lnTo>
                <a:lnTo>
                  <a:pt x="2283" y="2685"/>
                </a:lnTo>
                <a:lnTo>
                  <a:pt x="2279" y="2645"/>
                </a:lnTo>
                <a:lnTo>
                  <a:pt x="2271" y="2606"/>
                </a:lnTo>
                <a:lnTo>
                  <a:pt x="2256" y="2566"/>
                </a:lnTo>
                <a:lnTo>
                  <a:pt x="2238" y="2529"/>
                </a:lnTo>
                <a:lnTo>
                  <a:pt x="2216" y="2495"/>
                </a:lnTo>
                <a:lnTo>
                  <a:pt x="2189" y="2465"/>
                </a:lnTo>
                <a:lnTo>
                  <a:pt x="2159" y="2438"/>
                </a:lnTo>
                <a:lnTo>
                  <a:pt x="2128" y="2416"/>
                </a:lnTo>
                <a:lnTo>
                  <a:pt x="2094" y="2397"/>
                </a:lnTo>
                <a:lnTo>
                  <a:pt x="2057" y="2383"/>
                </a:lnTo>
                <a:lnTo>
                  <a:pt x="2019" y="2372"/>
                </a:lnTo>
                <a:lnTo>
                  <a:pt x="1980" y="2367"/>
                </a:lnTo>
                <a:lnTo>
                  <a:pt x="1941" y="2366"/>
                </a:lnTo>
                <a:close/>
                <a:moveTo>
                  <a:pt x="3378" y="0"/>
                </a:moveTo>
                <a:lnTo>
                  <a:pt x="3387" y="2688"/>
                </a:lnTo>
                <a:lnTo>
                  <a:pt x="2675" y="2691"/>
                </a:lnTo>
                <a:lnTo>
                  <a:pt x="2666" y="2"/>
                </a:lnTo>
                <a:lnTo>
                  <a:pt x="3378" y="0"/>
                </a:lnTo>
                <a:close/>
                <a:moveTo>
                  <a:pt x="1726" y="0"/>
                </a:moveTo>
                <a:lnTo>
                  <a:pt x="2064" y="147"/>
                </a:lnTo>
                <a:lnTo>
                  <a:pt x="1463" y="2017"/>
                </a:lnTo>
                <a:lnTo>
                  <a:pt x="1570" y="2268"/>
                </a:lnTo>
                <a:lnTo>
                  <a:pt x="1605" y="2239"/>
                </a:lnTo>
                <a:lnTo>
                  <a:pt x="1643" y="2211"/>
                </a:lnTo>
                <a:lnTo>
                  <a:pt x="1682" y="2188"/>
                </a:lnTo>
                <a:lnTo>
                  <a:pt x="1726" y="2166"/>
                </a:lnTo>
                <a:lnTo>
                  <a:pt x="1778" y="2147"/>
                </a:lnTo>
                <a:lnTo>
                  <a:pt x="1830" y="2133"/>
                </a:lnTo>
                <a:lnTo>
                  <a:pt x="1883" y="2124"/>
                </a:lnTo>
                <a:lnTo>
                  <a:pt x="1936" y="2120"/>
                </a:lnTo>
                <a:lnTo>
                  <a:pt x="1989" y="2121"/>
                </a:lnTo>
                <a:lnTo>
                  <a:pt x="2041" y="2127"/>
                </a:lnTo>
                <a:lnTo>
                  <a:pt x="2092" y="2138"/>
                </a:lnTo>
                <a:lnTo>
                  <a:pt x="2142" y="2153"/>
                </a:lnTo>
                <a:lnTo>
                  <a:pt x="2190" y="2172"/>
                </a:lnTo>
                <a:lnTo>
                  <a:pt x="2237" y="2195"/>
                </a:lnTo>
                <a:lnTo>
                  <a:pt x="2281" y="2223"/>
                </a:lnTo>
                <a:lnTo>
                  <a:pt x="2323" y="2255"/>
                </a:lnTo>
                <a:lnTo>
                  <a:pt x="2362" y="2291"/>
                </a:lnTo>
                <a:lnTo>
                  <a:pt x="2397" y="2330"/>
                </a:lnTo>
                <a:lnTo>
                  <a:pt x="2430" y="2373"/>
                </a:lnTo>
                <a:lnTo>
                  <a:pt x="2457" y="2420"/>
                </a:lnTo>
                <a:lnTo>
                  <a:pt x="2482" y="2470"/>
                </a:lnTo>
                <a:lnTo>
                  <a:pt x="2501" y="2522"/>
                </a:lnTo>
                <a:lnTo>
                  <a:pt x="2516" y="2575"/>
                </a:lnTo>
                <a:lnTo>
                  <a:pt x="2524" y="2628"/>
                </a:lnTo>
                <a:lnTo>
                  <a:pt x="2528" y="2681"/>
                </a:lnTo>
                <a:lnTo>
                  <a:pt x="2527" y="2733"/>
                </a:lnTo>
                <a:lnTo>
                  <a:pt x="2521" y="2786"/>
                </a:lnTo>
                <a:lnTo>
                  <a:pt x="2510" y="2837"/>
                </a:lnTo>
                <a:lnTo>
                  <a:pt x="2496" y="2887"/>
                </a:lnTo>
                <a:lnTo>
                  <a:pt x="2477" y="2934"/>
                </a:lnTo>
                <a:lnTo>
                  <a:pt x="2453" y="2981"/>
                </a:lnTo>
                <a:lnTo>
                  <a:pt x="2426" y="3026"/>
                </a:lnTo>
                <a:lnTo>
                  <a:pt x="2394" y="3067"/>
                </a:lnTo>
                <a:lnTo>
                  <a:pt x="2358" y="3106"/>
                </a:lnTo>
                <a:lnTo>
                  <a:pt x="2318" y="3141"/>
                </a:lnTo>
                <a:lnTo>
                  <a:pt x="2275" y="3174"/>
                </a:lnTo>
                <a:lnTo>
                  <a:pt x="2228" y="3202"/>
                </a:lnTo>
                <a:lnTo>
                  <a:pt x="2178" y="3226"/>
                </a:lnTo>
                <a:lnTo>
                  <a:pt x="2127" y="3245"/>
                </a:lnTo>
                <a:lnTo>
                  <a:pt x="2075" y="3260"/>
                </a:lnTo>
                <a:lnTo>
                  <a:pt x="2022" y="3268"/>
                </a:lnTo>
                <a:lnTo>
                  <a:pt x="1968" y="3273"/>
                </a:lnTo>
                <a:lnTo>
                  <a:pt x="1915" y="3272"/>
                </a:lnTo>
                <a:lnTo>
                  <a:pt x="1863" y="3265"/>
                </a:lnTo>
                <a:lnTo>
                  <a:pt x="1813" y="3255"/>
                </a:lnTo>
                <a:lnTo>
                  <a:pt x="1762" y="3240"/>
                </a:lnTo>
                <a:lnTo>
                  <a:pt x="1714" y="3221"/>
                </a:lnTo>
                <a:lnTo>
                  <a:pt x="1667" y="3197"/>
                </a:lnTo>
                <a:lnTo>
                  <a:pt x="1623" y="3170"/>
                </a:lnTo>
                <a:lnTo>
                  <a:pt x="1581" y="3138"/>
                </a:lnTo>
                <a:lnTo>
                  <a:pt x="1542" y="3102"/>
                </a:lnTo>
                <a:lnTo>
                  <a:pt x="1507" y="3063"/>
                </a:lnTo>
                <a:lnTo>
                  <a:pt x="1474" y="3019"/>
                </a:lnTo>
                <a:lnTo>
                  <a:pt x="1446" y="2973"/>
                </a:lnTo>
                <a:lnTo>
                  <a:pt x="1422" y="2923"/>
                </a:lnTo>
                <a:lnTo>
                  <a:pt x="1411" y="2894"/>
                </a:lnTo>
                <a:lnTo>
                  <a:pt x="1402" y="2865"/>
                </a:lnTo>
                <a:lnTo>
                  <a:pt x="1396" y="2844"/>
                </a:lnTo>
                <a:lnTo>
                  <a:pt x="1388" y="2821"/>
                </a:lnTo>
                <a:lnTo>
                  <a:pt x="1380" y="2794"/>
                </a:lnTo>
                <a:lnTo>
                  <a:pt x="1369" y="2767"/>
                </a:lnTo>
                <a:lnTo>
                  <a:pt x="1360" y="2738"/>
                </a:lnTo>
                <a:lnTo>
                  <a:pt x="1349" y="2708"/>
                </a:lnTo>
                <a:lnTo>
                  <a:pt x="1337" y="2679"/>
                </a:lnTo>
                <a:lnTo>
                  <a:pt x="1327" y="2649"/>
                </a:lnTo>
                <a:lnTo>
                  <a:pt x="1316" y="2621"/>
                </a:lnTo>
                <a:lnTo>
                  <a:pt x="1306" y="2594"/>
                </a:lnTo>
                <a:lnTo>
                  <a:pt x="1296" y="2568"/>
                </a:lnTo>
                <a:lnTo>
                  <a:pt x="1287" y="2546"/>
                </a:lnTo>
                <a:lnTo>
                  <a:pt x="1279" y="2526"/>
                </a:lnTo>
                <a:lnTo>
                  <a:pt x="1273" y="2510"/>
                </a:lnTo>
                <a:lnTo>
                  <a:pt x="1267" y="2497"/>
                </a:lnTo>
                <a:lnTo>
                  <a:pt x="1264" y="2490"/>
                </a:lnTo>
                <a:lnTo>
                  <a:pt x="1263" y="2487"/>
                </a:lnTo>
                <a:lnTo>
                  <a:pt x="1262" y="2490"/>
                </a:lnTo>
                <a:lnTo>
                  <a:pt x="1260" y="2497"/>
                </a:lnTo>
                <a:lnTo>
                  <a:pt x="1255" y="2510"/>
                </a:lnTo>
                <a:lnTo>
                  <a:pt x="1248" y="2526"/>
                </a:lnTo>
                <a:lnTo>
                  <a:pt x="1241" y="2546"/>
                </a:lnTo>
                <a:lnTo>
                  <a:pt x="1232" y="2570"/>
                </a:lnTo>
                <a:lnTo>
                  <a:pt x="1223" y="2595"/>
                </a:lnTo>
                <a:lnTo>
                  <a:pt x="1212" y="2621"/>
                </a:lnTo>
                <a:lnTo>
                  <a:pt x="1202" y="2650"/>
                </a:lnTo>
                <a:lnTo>
                  <a:pt x="1191" y="2680"/>
                </a:lnTo>
                <a:lnTo>
                  <a:pt x="1180" y="2710"/>
                </a:lnTo>
                <a:lnTo>
                  <a:pt x="1170" y="2739"/>
                </a:lnTo>
                <a:lnTo>
                  <a:pt x="1159" y="2768"/>
                </a:lnTo>
                <a:lnTo>
                  <a:pt x="1150" y="2796"/>
                </a:lnTo>
                <a:lnTo>
                  <a:pt x="1141" y="2822"/>
                </a:lnTo>
                <a:lnTo>
                  <a:pt x="1134" y="2845"/>
                </a:lnTo>
                <a:lnTo>
                  <a:pt x="1127" y="2866"/>
                </a:lnTo>
                <a:lnTo>
                  <a:pt x="1119" y="2895"/>
                </a:lnTo>
                <a:lnTo>
                  <a:pt x="1108" y="2924"/>
                </a:lnTo>
                <a:lnTo>
                  <a:pt x="1084" y="2975"/>
                </a:lnTo>
                <a:lnTo>
                  <a:pt x="1056" y="3021"/>
                </a:lnTo>
                <a:lnTo>
                  <a:pt x="1025" y="3064"/>
                </a:lnTo>
                <a:lnTo>
                  <a:pt x="988" y="3104"/>
                </a:lnTo>
                <a:lnTo>
                  <a:pt x="950" y="3140"/>
                </a:lnTo>
                <a:lnTo>
                  <a:pt x="909" y="3172"/>
                </a:lnTo>
                <a:lnTo>
                  <a:pt x="864" y="3200"/>
                </a:lnTo>
                <a:lnTo>
                  <a:pt x="818" y="3224"/>
                </a:lnTo>
                <a:lnTo>
                  <a:pt x="770" y="3243"/>
                </a:lnTo>
                <a:lnTo>
                  <a:pt x="720" y="3259"/>
                </a:lnTo>
                <a:lnTo>
                  <a:pt x="669" y="3270"/>
                </a:lnTo>
                <a:lnTo>
                  <a:pt x="617" y="3276"/>
                </a:lnTo>
                <a:lnTo>
                  <a:pt x="564" y="3277"/>
                </a:lnTo>
                <a:lnTo>
                  <a:pt x="511" y="3274"/>
                </a:lnTo>
                <a:lnTo>
                  <a:pt x="458" y="3265"/>
                </a:lnTo>
                <a:lnTo>
                  <a:pt x="405" y="3251"/>
                </a:lnTo>
                <a:lnTo>
                  <a:pt x="353" y="3232"/>
                </a:lnTo>
                <a:lnTo>
                  <a:pt x="303" y="3208"/>
                </a:lnTo>
                <a:lnTo>
                  <a:pt x="257" y="3180"/>
                </a:lnTo>
                <a:lnTo>
                  <a:pt x="213" y="3149"/>
                </a:lnTo>
                <a:lnTo>
                  <a:pt x="173" y="3113"/>
                </a:lnTo>
                <a:lnTo>
                  <a:pt x="138" y="3074"/>
                </a:lnTo>
                <a:lnTo>
                  <a:pt x="105" y="3033"/>
                </a:lnTo>
                <a:lnTo>
                  <a:pt x="77" y="2988"/>
                </a:lnTo>
                <a:lnTo>
                  <a:pt x="53" y="2943"/>
                </a:lnTo>
                <a:lnTo>
                  <a:pt x="34" y="2894"/>
                </a:lnTo>
                <a:lnTo>
                  <a:pt x="18" y="2844"/>
                </a:lnTo>
                <a:lnTo>
                  <a:pt x="7" y="2793"/>
                </a:lnTo>
                <a:lnTo>
                  <a:pt x="1" y="2741"/>
                </a:lnTo>
                <a:lnTo>
                  <a:pt x="0" y="2688"/>
                </a:lnTo>
                <a:lnTo>
                  <a:pt x="3" y="2635"/>
                </a:lnTo>
                <a:lnTo>
                  <a:pt x="13" y="2582"/>
                </a:lnTo>
                <a:lnTo>
                  <a:pt x="27" y="2529"/>
                </a:lnTo>
                <a:lnTo>
                  <a:pt x="46" y="2477"/>
                </a:lnTo>
                <a:lnTo>
                  <a:pt x="69" y="2427"/>
                </a:lnTo>
                <a:lnTo>
                  <a:pt x="98" y="2381"/>
                </a:lnTo>
                <a:lnTo>
                  <a:pt x="129" y="2337"/>
                </a:lnTo>
                <a:lnTo>
                  <a:pt x="164" y="2298"/>
                </a:lnTo>
                <a:lnTo>
                  <a:pt x="203" y="2262"/>
                </a:lnTo>
                <a:lnTo>
                  <a:pt x="244" y="2229"/>
                </a:lnTo>
                <a:lnTo>
                  <a:pt x="288" y="2201"/>
                </a:lnTo>
                <a:lnTo>
                  <a:pt x="335" y="2177"/>
                </a:lnTo>
                <a:lnTo>
                  <a:pt x="383" y="2158"/>
                </a:lnTo>
                <a:lnTo>
                  <a:pt x="433" y="2142"/>
                </a:lnTo>
                <a:lnTo>
                  <a:pt x="484" y="2131"/>
                </a:lnTo>
                <a:lnTo>
                  <a:pt x="536" y="2126"/>
                </a:lnTo>
                <a:lnTo>
                  <a:pt x="589" y="2124"/>
                </a:lnTo>
                <a:lnTo>
                  <a:pt x="642" y="2128"/>
                </a:lnTo>
                <a:lnTo>
                  <a:pt x="695" y="2137"/>
                </a:lnTo>
                <a:lnTo>
                  <a:pt x="748" y="2151"/>
                </a:lnTo>
                <a:lnTo>
                  <a:pt x="800" y="2170"/>
                </a:lnTo>
                <a:lnTo>
                  <a:pt x="842" y="2190"/>
                </a:lnTo>
                <a:lnTo>
                  <a:pt x="882" y="2214"/>
                </a:lnTo>
                <a:lnTo>
                  <a:pt x="921" y="2241"/>
                </a:lnTo>
                <a:lnTo>
                  <a:pt x="956" y="2270"/>
                </a:lnTo>
                <a:lnTo>
                  <a:pt x="1062" y="2018"/>
                </a:lnTo>
                <a:lnTo>
                  <a:pt x="443" y="147"/>
                </a:lnTo>
                <a:lnTo>
                  <a:pt x="785" y="2"/>
                </a:lnTo>
                <a:lnTo>
                  <a:pt x="1260" y="1548"/>
                </a:lnTo>
                <a:lnTo>
                  <a:pt x="172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2" name="Google Shape;11312;p24"/>
          <p:cNvSpPr/>
          <p:nvPr/>
        </p:nvSpPr>
        <p:spPr>
          <a:xfrm>
            <a:off x="4801493" y="20172682"/>
            <a:ext cx="279379" cy="487395"/>
          </a:xfrm>
          <a:custGeom>
            <a:rect b="b" l="l" r="r" t="t"/>
            <a:pathLst>
              <a:path extrusionOk="0" h="3346" w="1920">
                <a:moveTo>
                  <a:pt x="960" y="948"/>
                </a:moveTo>
                <a:lnTo>
                  <a:pt x="919" y="950"/>
                </a:lnTo>
                <a:lnTo>
                  <a:pt x="879" y="960"/>
                </a:lnTo>
                <a:lnTo>
                  <a:pt x="843" y="974"/>
                </a:lnTo>
                <a:lnTo>
                  <a:pt x="808" y="993"/>
                </a:lnTo>
                <a:lnTo>
                  <a:pt x="776" y="1017"/>
                </a:lnTo>
                <a:lnTo>
                  <a:pt x="749" y="1045"/>
                </a:lnTo>
                <a:lnTo>
                  <a:pt x="726" y="1077"/>
                </a:lnTo>
                <a:lnTo>
                  <a:pt x="706" y="1112"/>
                </a:lnTo>
                <a:lnTo>
                  <a:pt x="692" y="1149"/>
                </a:lnTo>
                <a:lnTo>
                  <a:pt x="684" y="1188"/>
                </a:lnTo>
                <a:lnTo>
                  <a:pt x="681" y="1230"/>
                </a:lnTo>
                <a:lnTo>
                  <a:pt x="684" y="1272"/>
                </a:lnTo>
                <a:lnTo>
                  <a:pt x="692" y="1312"/>
                </a:lnTo>
                <a:lnTo>
                  <a:pt x="706" y="1349"/>
                </a:lnTo>
                <a:lnTo>
                  <a:pt x="726" y="1384"/>
                </a:lnTo>
                <a:lnTo>
                  <a:pt x="749" y="1415"/>
                </a:lnTo>
                <a:lnTo>
                  <a:pt x="776" y="1443"/>
                </a:lnTo>
                <a:lnTo>
                  <a:pt x="808" y="1467"/>
                </a:lnTo>
                <a:lnTo>
                  <a:pt x="843" y="1486"/>
                </a:lnTo>
                <a:lnTo>
                  <a:pt x="879" y="1500"/>
                </a:lnTo>
                <a:lnTo>
                  <a:pt x="919" y="1509"/>
                </a:lnTo>
                <a:lnTo>
                  <a:pt x="960" y="1513"/>
                </a:lnTo>
                <a:lnTo>
                  <a:pt x="1001" y="1509"/>
                </a:lnTo>
                <a:lnTo>
                  <a:pt x="1041" y="1500"/>
                </a:lnTo>
                <a:lnTo>
                  <a:pt x="1078" y="1486"/>
                </a:lnTo>
                <a:lnTo>
                  <a:pt x="1113" y="1467"/>
                </a:lnTo>
                <a:lnTo>
                  <a:pt x="1143" y="1443"/>
                </a:lnTo>
                <a:lnTo>
                  <a:pt x="1171" y="1415"/>
                </a:lnTo>
                <a:lnTo>
                  <a:pt x="1195" y="1384"/>
                </a:lnTo>
                <a:lnTo>
                  <a:pt x="1214" y="1349"/>
                </a:lnTo>
                <a:lnTo>
                  <a:pt x="1228" y="1312"/>
                </a:lnTo>
                <a:lnTo>
                  <a:pt x="1237" y="1272"/>
                </a:lnTo>
                <a:lnTo>
                  <a:pt x="1240" y="1230"/>
                </a:lnTo>
                <a:lnTo>
                  <a:pt x="1237" y="1188"/>
                </a:lnTo>
                <a:lnTo>
                  <a:pt x="1228" y="1149"/>
                </a:lnTo>
                <a:lnTo>
                  <a:pt x="1214" y="1112"/>
                </a:lnTo>
                <a:lnTo>
                  <a:pt x="1195" y="1077"/>
                </a:lnTo>
                <a:lnTo>
                  <a:pt x="1171" y="1045"/>
                </a:lnTo>
                <a:lnTo>
                  <a:pt x="1143" y="1017"/>
                </a:lnTo>
                <a:lnTo>
                  <a:pt x="1113" y="993"/>
                </a:lnTo>
                <a:lnTo>
                  <a:pt x="1078" y="974"/>
                </a:lnTo>
                <a:lnTo>
                  <a:pt x="1041" y="960"/>
                </a:lnTo>
                <a:lnTo>
                  <a:pt x="1001" y="950"/>
                </a:lnTo>
                <a:lnTo>
                  <a:pt x="960" y="948"/>
                </a:lnTo>
                <a:close/>
                <a:moveTo>
                  <a:pt x="966" y="0"/>
                </a:moveTo>
                <a:lnTo>
                  <a:pt x="966" y="0"/>
                </a:lnTo>
                <a:lnTo>
                  <a:pt x="986" y="2"/>
                </a:lnTo>
                <a:lnTo>
                  <a:pt x="1006" y="9"/>
                </a:lnTo>
                <a:lnTo>
                  <a:pt x="1023" y="19"/>
                </a:lnTo>
                <a:lnTo>
                  <a:pt x="1038" y="34"/>
                </a:lnTo>
                <a:lnTo>
                  <a:pt x="1060" y="61"/>
                </a:lnTo>
                <a:lnTo>
                  <a:pt x="1084" y="91"/>
                </a:lnTo>
                <a:lnTo>
                  <a:pt x="1110" y="125"/>
                </a:lnTo>
                <a:lnTo>
                  <a:pt x="1137" y="164"/>
                </a:lnTo>
                <a:lnTo>
                  <a:pt x="1167" y="206"/>
                </a:lnTo>
                <a:lnTo>
                  <a:pt x="1196" y="253"/>
                </a:lnTo>
                <a:lnTo>
                  <a:pt x="1227" y="302"/>
                </a:lnTo>
                <a:lnTo>
                  <a:pt x="1258" y="356"/>
                </a:lnTo>
                <a:lnTo>
                  <a:pt x="1290" y="415"/>
                </a:lnTo>
                <a:lnTo>
                  <a:pt x="1321" y="476"/>
                </a:lnTo>
                <a:lnTo>
                  <a:pt x="1352" y="542"/>
                </a:lnTo>
                <a:lnTo>
                  <a:pt x="1382" y="612"/>
                </a:lnTo>
                <a:lnTo>
                  <a:pt x="1412" y="685"/>
                </a:lnTo>
                <a:lnTo>
                  <a:pt x="1440" y="763"/>
                </a:lnTo>
                <a:lnTo>
                  <a:pt x="1468" y="844"/>
                </a:lnTo>
                <a:lnTo>
                  <a:pt x="1493" y="930"/>
                </a:lnTo>
                <a:lnTo>
                  <a:pt x="1516" y="1019"/>
                </a:lnTo>
                <a:lnTo>
                  <a:pt x="1538" y="1113"/>
                </a:lnTo>
                <a:lnTo>
                  <a:pt x="1556" y="1209"/>
                </a:lnTo>
                <a:lnTo>
                  <a:pt x="1572" y="1310"/>
                </a:lnTo>
                <a:lnTo>
                  <a:pt x="1585" y="1415"/>
                </a:lnTo>
                <a:lnTo>
                  <a:pt x="1595" y="1524"/>
                </a:lnTo>
                <a:lnTo>
                  <a:pt x="1600" y="1637"/>
                </a:lnTo>
                <a:lnTo>
                  <a:pt x="1602" y="1753"/>
                </a:lnTo>
                <a:lnTo>
                  <a:pt x="1602" y="2178"/>
                </a:lnTo>
                <a:lnTo>
                  <a:pt x="1680" y="2231"/>
                </a:lnTo>
                <a:lnTo>
                  <a:pt x="1723" y="2263"/>
                </a:lnTo>
                <a:lnTo>
                  <a:pt x="1762" y="2301"/>
                </a:lnTo>
                <a:lnTo>
                  <a:pt x="1798" y="2340"/>
                </a:lnTo>
                <a:lnTo>
                  <a:pt x="1829" y="2383"/>
                </a:lnTo>
                <a:lnTo>
                  <a:pt x="1856" y="2429"/>
                </a:lnTo>
                <a:lnTo>
                  <a:pt x="1879" y="2477"/>
                </a:lnTo>
                <a:lnTo>
                  <a:pt x="1897" y="2526"/>
                </a:lnTo>
                <a:lnTo>
                  <a:pt x="1909" y="2578"/>
                </a:lnTo>
                <a:lnTo>
                  <a:pt x="1918" y="2631"/>
                </a:lnTo>
                <a:lnTo>
                  <a:pt x="1920" y="2687"/>
                </a:lnTo>
                <a:lnTo>
                  <a:pt x="1920" y="3194"/>
                </a:lnTo>
                <a:lnTo>
                  <a:pt x="1918" y="3212"/>
                </a:lnTo>
                <a:lnTo>
                  <a:pt x="1913" y="3228"/>
                </a:lnTo>
                <a:lnTo>
                  <a:pt x="1904" y="3242"/>
                </a:lnTo>
                <a:lnTo>
                  <a:pt x="1891" y="3256"/>
                </a:lnTo>
                <a:lnTo>
                  <a:pt x="1877" y="3266"/>
                </a:lnTo>
                <a:lnTo>
                  <a:pt x="1861" y="3272"/>
                </a:lnTo>
                <a:lnTo>
                  <a:pt x="1844" y="3275"/>
                </a:lnTo>
                <a:lnTo>
                  <a:pt x="1826" y="3274"/>
                </a:lnTo>
                <a:lnTo>
                  <a:pt x="1809" y="3270"/>
                </a:lnTo>
                <a:lnTo>
                  <a:pt x="1795" y="3261"/>
                </a:lnTo>
                <a:lnTo>
                  <a:pt x="1541" y="3092"/>
                </a:lnTo>
                <a:lnTo>
                  <a:pt x="1505" y="3069"/>
                </a:lnTo>
                <a:lnTo>
                  <a:pt x="1466" y="3051"/>
                </a:lnTo>
                <a:lnTo>
                  <a:pt x="1426" y="3038"/>
                </a:lnTo>
                <a:lnTo>
                  <a:pt x="1385" y="3027"/>
                </a:lnTo>
                <a:lnTo>
                  <a:pt x="1344" y="3021"/>
                </a:lnTo>
                <a:lnTo>
                  <a:pt x="1301" y="3019"/>
                </a:lnTo>
                <a:lnTo>
                  <a:pt x="1116" y="3019"/>
                </a:lnTo>
                <a:lnTo>
                  <a:pt x="1116" y="3265"/>
                </a:lnTo>
                <a:lnTo>
                  <a:pt x="1113" y="3287"/>
                </a:lnTo>
                <a:lnTo>
                  <a:pt x="1105" y="3306"/>
                </a:lnTo>
                <a:lnTo>
                  <a:pt x="1092" y="3322"/>
                </a:lnTo>
                <a:lnTo>
                  <a:pt x="1075" y="3335"/>
                </a:lnTo>
                <a:lnTo>
                  <a:pt x="1056" y="3343"/>
                </a:lnTo>
                <a:lnTo>
                  <a:pt x="1034" y="3346"/>
                </a:lnTo>
                <a:lnTo>
                  <a:pt x="886" y="3346"/>
                </a:lnTo>
                <a:lnTo>
                  <a:pt x="864" y="3343"/>
                </a:lnTo>
                <a:lnTo>
                  <a:pt x="845" y="3335"/>
                </a:lnTo>
                <a:lnTo>
                  <a:pt x="828" y="3322"/>
                </a:lnTo>
                <a:lnTo>
                  <a:pt x="815" y="3306"/>
                </a:lnTo>
                <a:lnTo>
                  <a:pt x="807" y="3287"/>
                </a:lnTo>
                <a:lnTo>
                  <a:pt x="805" y="3265"/>
                </a:lnTo>
                <a:lnTo>
                  <a:pt x="805" y="3019"/>
                </a:lnTo>
                <a:lnTo>
                  <a:pt x="619" y="3019"/>
                </a:lnTo>
                <a:lnTo>
                  <a:pt x="568" y="3022"/>
                </a:lnTo>
                <a:lnTo>
                  <a:pt x="518" y="3030"/>
                </a:lnTo>
                <a:lnTo>
                  <a:pt x="469" y="3045"/>
                </a:lnTo>
                <a:lnTo>
                  <a:pt x="423" y="3066"/>
                </a:lnTo>
                <a:lnTo>
                  <a:pt x="379" y="3092"/>
                </a:lnTo>
                <a:lnTo>
                  <a:pt x="126" y="3261"/>
                </a:lnTo>
                <a:lnTo>
                  <a:pt x="110" y="3270"/>
                </a:lnTo>
                <a:lnTo>
                  <a:pt x="94" y="3274"/>
                </a:lnTo>
                <a:lnTo>
                  <a:pt x="77" y="3275"/>
                </a:lnTo>
                <a:lnTo>
                  <a:pt x="59" y="3272"/>
                </a:lnTo>
                <a:lnTo>
                  <a:pt x="43" y="3266"/>
                </a:lnTo>
                <a:lnTo>
                  <a:pt x="28" y="3256"/>
                </a:lnTo>
                <a:lnTo>
                  <a:pt x="17" y="3242"/>
                </a:lnTo>
                <a:lnTo>
                  <a:pt x="7" y="3228"/>
                </a:lnTo>
                <a:lnTo>
                  <a:pt x="2" y="3212"/>
                </a:lnTo>
                <a:lnTo>
                  <a:pt x="0" y="3194"/>
                </a:lnTo>
                <a:lnTo>
                  <a:pt x="0" y="2687"/>
                </a:lnTo>
                <a:lnTo>
                  <a:pt x="3" y="2631"/>
                </a:lnTo>
                <a:lnTo>
                  <a:pt x="10" y="2578"/>
                </a:lnTo>
                <a:lnTo>
                  <a:pt x="23" y="2526"/>
                </a:lnTo>
                <a:lnTo>
                  <a:pt x="41" y="2477"/>
                </a:lnTo>
                <a:lnTo>
                  <a:pt x="64" y="2429"/>
                </a:lnTo>
                <a:lnTo>
                  <a:pt x="90" y="2382"/>
                </a:lnTo>
                <a:lnTo>
                  <a:pt x="122" y="2340"/>
                </a:lnTo>
                <a:lnTo>
                  <a:pt x="158" y="2299"/>
                </a:lnTo>
                <a:lnTo>
                  <a:pt x="197" y="2263"/>
                </a:lnTo>
                <a:lnTo>
                  <a:pt x="240" y="2231"/>
                </a:lnTo>
                <a:lnTo>
                  <a:pt x="319" y="2179"/>
                </a:lnTo>
                <a:lnTo>
                  <a:pt x="319" y="1753"/>
                </a:lnTo>
                <a:lnTo>
                  <a:pt x="320" y="1637"/>
                </a:lnTo>
                <a:lnTo>
                  <a:pt x="326" y="1523"/>
                </a:lnTo>
                <a:lnTo>
                  <a:pt x="336" y="1415"/>
                </a:lnTo>
                <a:lnTo>
                  <a:pt x="349" y="1310"/>
                </a:lnTo>
                <a:lnTo>
                  <a:pt x="365" y="1209"/>
                </a:lnTo>
                <a:lnTo>
                  <a:pt x="384" y="1112"/>
                </a:lnTo>
                <a:lnTo>
                  <a:pt x="406" y="1018"/>
                </a:lnTo>
                <a:lnTo>
                  <a:pt x="429" y="929"/>
                </a:lnTo>
                <a:lnTo>
                  <a:pt x="455" y="843"/>
                </a:lnTo>
                <a:lnTo>
                  <a:pt x="483" y="763"/>
                </a:lnTo>
                <a:lnTo>
                  <a:pt x="512" y="685"/>
                </a:lnTo>
                <a:lnTo>
                  <a:pt x="542" y="611"/>
                </a:lnTo>
                <a:lnTo>
                  <a:pt x="573" y="541"/>
                </a:lnTo>
                <a:lnTo>
                  <a:pt x="605" y="475"/>
                </a:lnTo>
                <a:lnTo>
                  <a:pt x="636" y="414"/>
                </a:lnTo>
                <a:lnTo>
                  <a:pt x="669" y="355"/>
                </a:lnTo>
                <a:lnTo>
                  <a:pt x="701" y="301"/>
                </a:lnTo>
                <a:lnTo>
                  <a:pt x="732" y="251"/>
                </a:lnTo>
                <a:lnTo>
                  <a:pt x="763" y="205"/>
                </a:lnTo>
                <a:lnTo>
                  <a:pt x="792" y="163"/>
                </a:lnTo>
                <a:lnTo>
                  <a:pt x="819" y="124"/>
                </a:lnTo>
                <a:lnTo>
                  <a:pt x="846" y="90"/>
                </a:lnTo>
                <a:lnTo>
                  <a:pt x="871" y="59"/>
                </a:lnTo>
                <a:lnTo>
                  <a:pt x="893" y="33"/>
                </a:lnTo>
                <a:lnTo>
                  <a:pt x="908" y="19"/>
                </a:lnTo>
                <a:lnTo>
                  <a:pt x="926" y="9"/>
                </a:lnTo>
                <a:lnTo>
                  <a:pt x="945" y="2"/>
                </a:lnTo>
                <a:lnTo>
                  <a:pt x="9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3" name="Google Shape;11313;p24"/>
          <p:cNvSpPr/>
          <p:nvPr/>
        </p:nvSpPr>
        <p:spPr>
          <a:xfrm>
            <a:off x="16274503" y="20170642"/>
            <a:ext cx="454771" cy="491483"/>
          </a:xfrm>
          <a:custGeom>
            <a:rect b="b" l="l" r="r" t="t"/>
            <a:pathLst>
              <a:path extrusionOk="0" h="3371" w="3123">
                <a:moveTo>
                  <a:pt x="1562" y="0"/>
                </a:moveTo>
                <a:lnTo>
                  <a:pt x="1647" y="3"/>
                </a:lnTo>
                <a:lnTo>
                  <a:pt x="1731" y="13"/>
                </a:lnTo>
                <a:lnTo>
                  <a:pt x="1814" y="29"/>
                </a:lnTo>
                <a:lnTo>
                  <a:pt x="1893" y="51"/>
                </a:lnTo>
                <a:lnTo>
                  <a:pt x="1970" y="78"/>
                </a:lnTo>
                <a:lnTo>
                  <a:pt x="2045" y="112"/>
                </a:lnTo>
                <a:lnTo>
                  <a:pt x="2116" y="150"/>
                </a:lnTo>
                <a:lnTo>
                  <a:pt x="2183" y="194"/>
                </a:lnTo>
                <a:lnTo>
                  <a:pt x="2248" y="242"/>
                </a:lnTo>
                <a:lnTo>
                  <a:pt x="2309" y="294"/>
                </a:lnTo>
                <a:lnTo>
                  <a:pt x="2366" y="351"/>
                </a:lnTo>
                <a:lnTo>
                  <a:pt x="2418" y="412"/>
                </a:lnTo>
                <a:lnTo>
                  <a:pt x="2466" y="476"/>
                </a:lnTo>
                <a:lnTo>
                  <a:pt x="2510" y="544"/>
                </a:lnTo>
                <a:lnTo>
                  <a:pt x="2548" y="616"/>
                </a:lnTo>
                <a:lnTo>
                  <a:pt x="2582" y="690"/>
                </a:lnTo>
                <a:lnTo>
                  <a:pt x="2609" y="767"/>
                </a:lnTo>
                <a:lnTo>
                  <a:pt x="2631" y="847"/>
                </a:lnTo>
                <a:lnTo>
                  <a:pt x="2647" y="929"/>
                </a:lnTo>
                <a:lnTo>
                  <a:pt x="2657" y="1013"/>
                </a:lnTo>
                <a:lnTo>
                  <a:pt x="2660" y="1099"/>
                </a:lnTo>
                <a:lnTo>
                  <a:pt x="2657" y="1177"/>
                </a:lnTo>
                <a:lnTo>
                  <a:pt x="2648" y="1256"/>
                </a:lnTo>
                <a:lnTo>
                  <a:pt x="2634" y="1331"/>
                </a:lnTo>
                <a:lnTo>
                  <a:pt x="2615" y="1405"/>
                </a:lnTo>
                <a:lnTo>
                  <a:pt x="2634" y="1420"/>
                </a:lnTo>
                <a:lnTo>
                  <a:pt x="2656" y="1439"/>
                </a:lnTo>
                <a:lnTo>
                  <a:pt x="2681" y="1461"/>
                </a:lnTo>
                <a:lnTo>
                  <a:pt x="2708" y="1486"/>
                </a:lnTo>
                <a:lnTo>
                  <a:pt x="2738" y="1515"/>
                </a:lnTo>
                <a:lnTo>
                  <a:pt x="2768" y="1546"/>
                </a:lnTo>
                <a:lnTo>
                  <a:pt x="2800" y="1581"/>
                </a:lnTo>
                <a:lnTo>
                  <a:pt x="2832" y="1619"/>
                </a:lnTo>
                <a:lnTo>
                  <a:pt x="2866" y="1659"/>
                </a:lnTo>
                <a:lnTo>
                  <a:pt x="2899" y="1702"/>
                </a:lnTo>
                <a:lnTo>
                  <a:pt x="2931" y="1748"/>
                </a:lnTo>
                <a:lnTo>
                  <a:pt x="2962" y="1797"/>
                </a:lnTo>
                <a:lnTo>
                  <a:pt x="2992" y="1847"/>
                </a:lnTo>
                <a:lnTo>
                  <a:pt x="3020" y="1900"/>
                </a:lnTo>
                <a:lnTo>
                  <a:pt x="3045" y="1956"/>
                </a:lnTo>
                <a:lnTo>
                  <a:pt x="3068" y="2015"/>
                </a:lnTo>
                <a:lnTo>
                  <a:pt x="3087" y="2075"/>
                </a:lnTo>
                <a:lnTo>
                  <a:pt x="3103" y="2137"/>
                </a:lnTo>
                <a:lnTo>
                  <a:pt x="3114" y="2201"/>
                </a:lnTo>
                <a:lnTo>
                  <a:pt x="3120" y="2267"/>
                </a:lnTo>
                <a:lnTo>
                  <a:pt x="3123" y="2334"/>
                </a:lnTo>
                <a:lnTo>
                  <a:pt x="3118" y="2404"/>
                </a:lnTo>
                <a:lnTo>
                  <a:pt x="3108" y="2475"/>
                </a:lnTo>
                <a:lnTo>
                  <a:pt x="3092" y="2548"/>
                </a:lnTo>
                <a:lnTo>
                  <a:pt x="3069" y="2622"/>
                </a:lnTo>
                <a:lnTo>
                  <a:pt x="3067" y="2622"/>
                </a:lnTo>
                <a:lnTo>
                  <a:pt x="3060" y="2621"/>
                </a:lnTo>
                <a:lnTo>
                  <a:pt x="3048" y="2619"/>
                </a:lnTo>
                <a:lnTo>
                  <a:pt x="3034" y="2614"/>
                </a:lnTo>
                <a:lnTo>
                  <a:pt x="3016" y="2608"/>
                </a:lnTo>
                <a:lnTo>
                  <a:pt x="2994" y="2598"/>
                </a:lnTo>
                <a:lnTo>
                  <a:pt x="2970" y="2586"/>
                </a:lnTo>
                <a:lnTo>
                  <a:pt x="2944" y="2571"/>
                </a:lnTo>
                <a:lnTo>
                  <a:pt x="2915" y="2550"/>
                </a:lnTo>
                <a:lnTo>
                  <a:pt x="2886" y="2526"/>
                </a:lnTo>
                <a:lnTo>
                  <a:pt x="2855" y="2497"/>
                </a:lnTo>
                <a:lnTo>
                  <a:pt x="2824" y="2463"/>
                </a:lnTo>
                <a:lnTo>
                  <a:pt x="2792" y="2422"/>
                </a:lnTo>
                <a:lnTo>
                  <a:pt x="2760" y="2376"/>
                </a:lnTo>
                <a:lnTo>
                  <a:pt x="2730" y="2322"/>
                </a:lnTo>
                <a:lnTo>
                  <a:pt x="2707" y="2400"/>
                </a:lnTo>
                <a:lnTo>
                  <a:pt x="2680" y="2474"/>
                </a:lnTo>
                <a:lnTo>
                  <a:pt x="2648" y="2546"/>
                </a:lnTo>
                <a:lnTo>
                  <a:pt x="2611" y="2615"/>
                </a:lnTo>
                <a:lnTo>
                  <a:pt x="2571" y="2682"/>
                </a:lnTo>
                <a:lnTo>
                  <a:pt x="2526" y="2746"/>
                </a:lnTo>
                <a:lnTo>
                  <a:pt x="2477" y="2807"/>
                </a:lnTo>
                <a:lnTo>
                  <a:pt x="2528" y="2824"/>
                </a:lnTo>
                <a:lnTo>
                  <a:pt x="2574" y="2843"/>
                </a:lnTo>
                <a:lnTo>
                  <a:pt x="2616" y="2865"/>
                </a:lnTo>
                <a:lnTo>
                  <a:pt x="2655" y="2889"/>
                </a:lnTo>
                <a:lnTo>
                  <a:pt x="2688" y="2915"/>
                </a:lnTo>
                <a:lnTo>
                  <a:pt x="2716" y="2944"/>
                </a:lnTo>
                <a:lnTo>
                  <a:pt x="2739" y="2973"/>
                </a:lnTo>
                <a:lnTo>
                  <a:pt x="2755" y="3005"/>
                </a:lnTo>
                <a:lnTo>
                  <a:pt x="2765" y="3036"/>
                </a:lnTo>
                <a:lnTo>
                  <a:pt x="2768" y="3070"/>
                </a:lnTo>
                <a:lnTo>
                  <a:pt x="2765" y="3105"/>
                </a:lnTo>
                <a:lnTo>
                  <a:pt x="2754" y="3139"/>
                </a:lnTo>
                <a:lnTo>
                  <a:pt x="2735" y="3171"/>
                </a:lnTo>
                <a:lnTo>
                  <a:pt x="2711" y="3202"/>
                </a:lnTo>
                <a:lnTo>
                  <a:pt x="2682" y="3231"/>
                </a:lnTo>
                <a:lnTo>
                  <a:pt x="2646" y="3259"/>
                </a:lnTo>
                <a:lnTo>
                  <a:pt x="2604" y="3283"/>
                </a:lnTo>
                <a:lnTo>
                  <a:pt x="2559" y="3304"/>
                </a:lnTo>
                <a:lnTo>
                  <a:pt x="2509" y="3324"/>
                </a:lnTo>
                <a:lnTo>
                  <a:pt x="2455" y="3340"/>
                </a:lnTo>
                <a:lnTo>
                  <a:pt x="2397" y="3354"/>
                </a:lnTo>
                <a:lnTo>
                  <a:pt x="2337" y="3362"/>
                </a:lnTo>
                <a:lnTo>
                  <a:pt x="2274" y="3369"/>
                </a:lnTo>
                <a:lnTo>
                  <a:pt x="2210" y="3371"/>
                </a:lnTo>
                <a:lnTo>
                  <a:pt x="2141" y="3369"/>
                </a:lnTo>
                <a:lnTo>
                  <a:pt x="2074" y="3362"/>
                </a:lnTo>
                <a:lnTo>
                  <a:pt x="2011" y="3351"/>
                </a:lnTo>
                <a:lnTo>
                  <a:pt x="1951" y="3337"/>
                </a:lnTo>
                <a:lnTo>
                  <a:pt x="1896" y="3319"/>
                </a:lnTo>
                <a:lnTo>
                  <a:pt x="1844" y="3298"/>
                </a:lnTo>
                <a:lnTo>
                  <a:pt x="1797" y="3274"/>
                </a:lnTo>
                <a:lnTo>
                  <a:pt x="1756" y="3247"/>
                </a:lnTo>
                <a:lnTo>
                  <a:pt x="1721" y="3217"/>
                </a:lnTo>
                <a:lnTo>
                  <a:pt x="1669" y="3224"/>
                </a:lnTo>
                <a:lnTo>
                  <a:pt x="1615" y="3227"/>
                </a:lnTo>
                <a:lnTo>
                  <a:pt x="1561" y="3229"/>
                </a:lnTo>
                <a:lnTo>
                  <a:pt x="1480" y="3226"/>
                </a:lnTo>
                <a:lnTo>
                  <a:pt x="1401" y="3217"/>
                </a:lnTo>
                <a:lnTo>
                  <a:pt x="1365" y="3247"/>
                </a:lnTo>
                <a:lnTo>
                  <a:pt x="1325" y="3274"/>
                </a:lnTo>
                <a:lnTo>
                  <a:pt x="1278" y="3298"/>
                </a:lnTo>
                <a:lnTo>
                  <a:pt x="1227" y="3319"/>
                </a:lnTo>
                <a:lnTo>
                  <a:pt x="1171" y="3337"/>
                </a:lnTo>
                <a:lnTo>
                  <a:pt x="1111" y="3351"/>
                </a:lnTo>
                <a:lnTo>
                  <a:pt x="1048" y="3362"/>
                </a:lnTo>
                <a:lnTo>
                  <a:pt x="982" y="3369"/>
                </a:lnTo>
                <a:lnTo>
                  <a:pt x="913" y="3371"/>
                </a:lnTo>
                <a:lnTo>
                  <a:pt x="848" y="3369"/>
                </a:lnTo>
                <a:lnTo>
                  <a:pt x="785" y="3362"/>
                </a:lnTo>
                <a:lnTo>
                  <a:pt x="724" y="3354"/>
                </a:lnTo>
                <a:lnTo>
                  <a:pt x="667" y="3340"/>
                </a:lnTo>
                <a:lnTo>
                  <a:pt x="613" y="3324"/>
                </a:lnTo>
                <a:lnTo>
                  <a:pt x="564" y="3304"/>
                </a:lnTo>
                <a:lnTo>
                  <a:pt x="518" y="3283"/>
                </a:lnTo>
                <a:lnTo>
                  <a:pt x="477" y="3259"/>
                </a:lnTo>
                <a:lnTo>
                  <a:pt x="441" y="3231"/>
                </a:lnTo>
                <a:lnTo>
                  <a:pt x="411" y="3202"/>
                </a:lnTo>
                <a:lnTo>
                  <a:pt x="386" y="3171"/>
                </a:lnTo>
                <a:lnTo>
                  <a:pt x="369" y="3139"/>
                </a:lnTo>
                <a:lnTo>
                  <a:pt x="358" y="3105"/>
                </a:lnTo>
                <a:lnTo>
                  <a:pt x="353" y="3070"/>
                </a:lnTo>
                <a:lnTo>
                  <a:pt x="358" y="3036"/>
                </a:lnTo>
                <a:lnTo>
                  <a:pt x="367" y="3005"/>
                </a:lnTo>
                <a:lnTo>
                  <a:pt x="384" y="2973"/>
                </a:lnTo>
                <a:lnTo>
                  <a:pt x="407" y="2944"/>
                </a:lnTo>
                <a:lnTo>
                  <a:pt x="434" y="2915"/>
                </a:lnTo>
                <a:lnTo>
                  <a:pt x="468" y="2889"/>
                </a:lnTo>
                <a:lnTo>
                  <a:pt x="506" y="2865"/>
                </a:lnTo>
                <a:lnTo>
                  <a:pt x="549" y="2843"/>
                </a:lnTo>
                <a:lnTo>
                  <a:pt x="594" y="2824"/>
                </a:lnTo>
                <a:lnTo>
                  <a:pt x="645" y="2807"/>
                </a:lnTo>
                <a:lnTo>
                  <a:pt x="597" y="2746"/>
                </a:lnTo>
                <a:lnTo>
                  <a:pt x="552" y="2682"/>
                </a:lnTo>
                <a:lnTo>
                  <a:pt x="511" y="2615"/>
                </a:lnTo>
                <a:lnTo>
                  <a:pt x="474" y="2546"/>
                </a:lnTo>
                <a:lnTo>
                  <a:pt x="443" y="2474"/>
                </a:lnTo>
                <a:lnTo>
                  <a:pt x="415" y="2400"/>
                </a:lnTo>
                <a:lnTo>
                  <a:pt x="394" y="2322"/>
                </a:lnTo>
                <a:lnTo>
                  <a:pt x="362" y="2376"/>
                </a:lnTo>
                <a:lnTo>
                  <a:pt x="330" y="2422"/>
                </a:lnTo>
                <a:lnTo>
                  <a:pt x="299" y="2463"/>
                </a:lnTo>
                <a:lnTo>
                  <a:pt x="267" y="2497"/>
                </a:lnTo>
                <a:lnTo>
                  <a:pt x="237" y="2526"/>
                </a:lnTo>
                <a:lnTo>
                  <a:pt x="207" y="2550"/>
                </a:lnTo>
                <a:lnTo>
                  <a:pt x="179" y="2571"/>
                </a:lnTo>
                <a:lnTo>
                  <a:pt x="153" y="2586"/>
                </a:lnTo>
                <a:lnTo>
                  <a:pt x="129" y="2598"/>
                </a:lnTo>
                <a:lnTo>
                  <a:pt x="107" y="2608"/>
                </a:lnTo>
                <a:lnTo>
                  <a:pt x="88" y="2614"/>
                </a:lnTo>
                <a:lnTo>
                  <a:pt x="74" y="2619"/>
                </a:lnTo>
                <a:lnTo>
                  <a:pt x="62" y="2621"/>
                </a:lnTo>
                <a:lnTo>
                  <a:pt x="56" y="2622"/>
                </a:lnTo>
                <a:lnTo>
                  <a:pt x="53" y="2622"/>
                </a:lnTo>
                <a:lnTo>
                  <a:pt x="30" y="2548"/>
                </a:lnTo>
                <a:lnTo>
                  <a:pt x="14" y="2475"/>
                </a:lnTo>
                <a:lnTo>
                  <a:pt x="4" y="2404"/>
                </a:lnTo>
                <a:lnTo>
                  <a:pt x="0" y="2334"/>
                </a:lnTo>
                <a:lnTo>
                  <a:pt x="2" y="2267"/>
                </a:lnTo>
                <a:lnTo>
                  <a:pt x="9" y="2201"/>
                </a:lnTo>
                <a:lnTo>
                  <a:pt x="21" y="2137"/>
                </a:lnTo>
                <a:lnTo>
                  <a:pt x="36" y="2075"/>
                </a:lnTo>
                <a:lnTo>
                  <a:pt x="56" y="2015"/>
                </a:lnTo>
                <a:lnTo>
                  <a:pt x="77" y="1956"/>
                </a:lnTo>
                <a:lnTo>
                  <a:pt x="104" y="1900"/>
                </a:lnTo>
                <a:lnTo>
                  <a:pt x="131" y="1847"/>
                </a:lnTo>
                <a:lnTo>
                  <a:pt x="160" y="1797"/>
                </a:lnTo>
                <a:lnTo>
                  <a:pt x="192" y="1748"/>
                </a:lnTo>
                <a:lnTo>
                  <a:pt x="224" y="1702"/>
                </a:lnTo>
                <a:lnTo>
                  <a:pt x="257" y="1659"/>
                </a:lnTo>
                <a:lnTo>
                  <a:pt x="290" y="1619"/>
                </a:lnTo>
                <a:lnTo>
                  <a:pt x="323" y="1581"/>
                </a:lnTo>
                <a:lnTo>
                  <a:pt x="354" y="1546"/>
                </a:lnTo>
                <a:lnTo>
                  <a:pt x="386" y="1515"/>
                </a:lnTo>
                <a:lnTo>
                  <a:pt x="415" y="1486"/>
                </a:lnTo>
                <a:lnTo>
                  <a:pt x="443" y="1461"/>
                </a:lnTo>
                <a:lnTo>
                  <a:pt x="467" y="1439"/>
                </a:lnTo>
                <a:lnTo>
                  <a:pt x="489" y="1420"/>
                </a:lnTo>
                <a:lnTo>
                  <a:pt x="507" y="1405"/>
                </a:lnTo>
                <a:lnTo>
                  <a:pt x="489" y="1331"/>
                </a:lnTo>
                <a:lnTo>
                  <a:pt x="474" y="1256"/>
                </a:lnTo>
                <a:lnTo>
                  <a:pt x="466" y="1177"/>
                </a:lnTo>
                <a:lnTo>
                  <a:pt x="462" y="1099"/>
                </a:lnTo>
                <a:lnTo>
                  <a:pt x="466" y="1013"/>
                </a:lnTo>
                <a:lnTo>
                  <a:pt x="475" y="929"/>
                </a:lnTo>
                <a:lnTo>
                  <a:pt x="492" y="847"/>
                </a:lnTo>
                <a:lnTo>
                  <a:pt x="514" y="767"/>
                </a:lnTo>
                <a:lnTo>
                  <a:pt x="541" y="690"/>
                </a:lnTo>
                <a:lnTo>
                  <a:pt x="575" y="616"/>
                </a:lnTo>
                <a:lnTo>
                  <a:pt x="613" y="544"/>
                </a:lnTo>
                <a:lnTo>
                  <a:pt x="657" y="476"/>
                </a:lnTo>
                <a:lnTo>
                  <a:pt x="704" y="412"/>
                </a:lnTo>
                <a:lnTo>
                  <a:pt x="757" y="351"/>
                </a:lnTo>
                <a:lnTo>
                  <a:pt x="814" y="294"/>
                </a:lnTo>
                <a:lnTo>
                  <a:pt x="875" y="242"/>
                </a:lnTo>
                <a:lnTo>
                  <a:pt x="939" y="193"/>
                </a:lnTo>
                <a:lnTo>
                  <a:pt x="1007" y="150"/>
                </a:lnTo>
                <a:lnTo>
                  <a:pt x="1079" y="112"/>
                </a:lnTo>
                <a:lnTo>
                  <a:pt x="1153" y="78"/>
                </a:lnTo>
                <a:lnTo>
                  <a:pt x="1230" y="51"/>
                </a:lnTo>
                <a:lnTo>
                  <a:pt x="1310" y="29"/>
                </a:lnTo>
                <a:lnTo>
                  <a:pt x="1392" y="13"/>
                </a:lnTo>
                <a:lnTo>
                  <a:pt x="1476" y="3"/>
                </a:lnTo>
                <a:lnTo>
                  <a:pt x="15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4" name="Google Shape;11314;p24"/>
          <p:cNvSpPr/>
          <p:nvPr/>
        </p:nvSpPr>
        <p:spPr>
          <a:xfrm>
            <a:off x="13616377" y="20194604"/>
            <a:ext cx="483313" cy="443555"/>
          </a:xfrm>
          <a:custGeom>
            <a:rect b="b" l="l" r="r" t="t"/>
            <a:pathLst>
              <a:path extrusionOk="0" h="3043" w="3321">
                <a:moveTo>
                  <a:pt x="832" y="1432"/>
                </a:moveTo>
                <a:lnTo>
                  <a:pt x="261" y="1721"/>
                </a:lnTo>
                <a:lnTo>
                  <a:pt x="832" y="2011"/>
                </a:lnTo>
                <a:lnTo>
                  <a:pt x="1401" y="1721"/>
                </a:lnTo>
                <a:lnTo>
                  <a:pt x="832" y="1432"/>
                </a:lnTo>
                <a:close/>
                <a:moveTo>
                  <a:pt x="2489" y="1426"/>
                </a:moveTo>
                <a:lnTo>
                  <a:pt x="1920" y="1717"/>
                </a:lnTo>
                <a:lnTo>
                  <a:pt x="2489" y="2007"/>
                </a:lnTo>
                <a:lnTo>
                  <a:pt x="3059" y="1717"/>
                </a:lnTo>
                <a:lnTo>
                  <a:pt x="2489" y="1426"/>
                </a:lnTo>
                <a:close/>
                <a:moveTo>
                  <a:pt x="1662" y="133"/>
                </a:moveTo>
                <a:lnTo>
                  <a:pt x="1093" y="423"/>
                </a:lnTo>
                <a:lnTo>
                  <a:pt x="1662" y="714"/>
                </a:lnTo>
                <a:lnTo>
                  <a:pt x="2233" y="423"/>
                </a:lnTo>
                <a:lnTo>
                  <a:pt x="1662" y="133"/>
                </a:lnTo>
                <a:close/>
                <a:moveTo>
                  <a:pt x="1662" y="0"/>
                </a:moveTo>
                <a:lnTo>
                  <a:pt x="1662" y="0"/>
                </a:lnTo>
                <a:lnTo>
                  <a:pt x="2494" y="423"/>
                </a:lnTo>
                <a:lnTo>
                  <a:pt x="2494" y="1296"/>
                </a:lnTo>
                <a:lnTo>
                  <a:pt x="3321" y="1717"/>
                </a:lnTo>
                <a:lnTo>
                  <a:pt x="3321" y="2615"/>
                </a:lnTo>
                <a:lnTo>
                  <a:pt x="2489" y="3038"/>
                </a:lnTo>
                <a:lnTo>
                  <a:pt x="1662" y="2617"/>
                </a:lnTo>
                <a:lnTo>
                  <a:pt x="1662" y="2619"/>
                </a:lnTo>
                <a:lnTo>
                  <a:pt x="832" y="3043"/>
                </a:lnTo>
                <a:lnTo>
                  <a:pt x="0" y="2619"/>
                </a:lnTo>
                <a:lnTo>
                  <a:pt x="0" y="1721"/>
                </a:lnTo>
                <a:lnTo>
                  <a:pt x="832" y="1298"/>
                </a:lnTo>
                <a:lnTo>
                  <a:pt x="832" y="423"/>
                </a:lnTo>
                <a:lnTo>
                  <a:pt x="16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5" name="Google Shape;11315;p24"/>
          <p:cNvSpPr/>
          <p:nvPr/>
        </p:nvSpPr>
        <p:spPr>
          <a:xfrm>
            <a:off x="12428025" y="20171151"/>
            <a:ext cx="340565" cy="490445"/>
          </a:xfrm>
          <a:custGeom>
            <a:rect b="b" l="l" r="r" t="t"/>
            <a:pathLst>
              <a:path extrusionOk="0" h="3370" w="2337">
                <a:moveTo>
                  <a:pt x="678" y="617"/>
                </a:moveTo>
                <a:lnTo>
                  <a:pt x="665" y="658"/>
                </a:lnTo>
                <a:lnTo>
                  <a:pt x="655" y="702"/>
                </a:lnTo>
                <a:lnTo>
                  <a:pt x="648" y="746"/>
                </a:lnTo>
                <a:lnTo>
                  <a:pt x="646" y="791"/>
                </a:lnTo>
                <a:lnTo>
                  <a:pt x="648" y="848"/>
                </a:lnTo>
                <a:lnTo>
                  <a:pt x="658" y="904"/>
                </a:lnTo>
                <a:lnTo>
                  <a:pt x="672" y="957"/>
                </a:lnTo>
                <a:lnTo>
                  <a:pt x="692" y="1007"/>
                </a:lnTo>
                <a:lnTo>
                  <a:pt x="717" y="1055"/>
                </a:lnTo>
                <a:lnTo>
                  <a:pt x="747" y="1100"/>
                </a:lnTo>
                <a:lnTo>
                  <a:pt x="780" y="1141"/>
                </a:lnTo>
                <a:lnTo>
                  <a:pt x="819" y="1180"/>
                </a:lnTo>
                <a:lnTo>
                  <a:pt x="860" y="1213"/>
                </a:lnTo>
                <a:lnTo>
                  <a:pt x="905" y="1243"/>
                </a:lnTo>
                <a:lnTo>
                  <a:pt x="953" y="1267"/>
                </a:lnTo>
                <a:lnTo>
                  <a:pt x="1003" y="1288"/>
                </a:lnTo>
                <a:lnTo>
                  <a:pt x="1057" y="1302"/>
                </a:lnTo>
                <a:lnTo>
                  <a:pt x="1111" y="1310"/>
                </a:lnTo>
                <a:lnTo>
                  <a:pt x="1168" y="1314"/>
                </a:lnTo>
                <a:lnTo>
                  <a:pt x="1225" y="1310"/>
                </a:lnTo>
                <a:lnTo>
                  <a:pt x="1280" y="1302"/>
                </a:lnTo>
                <a:lnTo>
                  <a:pt x="1334" y="1288"/>
                </a:lnTo>
                <a:lnTo>
                  <a:pt x="1384" y="1267"/>
                </a:lnTo>
                <a:lnTo>
                  <a:pt x="1432" y="1243"/>
                </a:lnTo>
                <a:lnTo>
                  <a:pt x="1477" y="1213"/>
                </a:lnTo>
                <a:lnTo>
                  <a:pt x="1518" y="1180"/>
                </a:lnTo>
                <a:lnTo>
                  <a:pt x="1555" y="1141"/>
                </a:lnTo>
                <a:lnTo>
                  <a:pt x="1589" y="1100"/>
                </a:lnTo>
                <a:lnTo>
                  <a:pt x="1619" y="1055"/>
                </a:lnTo>
                <a:lnTo>
                  <a:pt x="1644" y="1007"/>
                </a:lnTo>
                <a:lnTo>
                  <a:pt x="1663" y="957"/>
                </a:lnTo>
                <a:lnTo>
                  <a:pt x="1679" y="904"/>
                </a:lnTo>
                <a:lnTo>
                  <a:pt x="1687" y="848"/>
                </a:lnTo>
                <a:lnTo>
                  <a:pt x="1691" y="791"/>
                </a:lnTo>
                <a:lnTo>
                  <a:pt x="1688" y="746"/>
                </a:lnTo>
                <a:lnTo>
                  <a:pt x="1682" y="702"/>
                </a:lnTo>
                <a:lnTo>
                  <a:pt x="1671" y="658"/>
                </a:lnTo>
                <a:lnTo>
                  <a:pt x="1658" y="617"/>
                </a:lnTo>
                <a:lnTo>
                  <a:pt x="678" y="617"/>
                </a:lnTo>
                <a:close/>
                <a:moveTo>
                  <a:pt x="1168" y="0"/>
                </a:moveTo>
                <a:lnTo>
                  <a:pt x="1168" y="0"/>
                </a:lnTo>
                <a:lnTo>
                  <a:pt x="1240" y="3"/>
                </a:lnTo>
                <a:lnTo>
                  <a:pt x="1311" y="13"/>
                </a:lnTo>
                <a:lnTo>
                  <a:pt x="1380" y="28"/>
                </a:lnTo>
                <a:lnTo>
                  <a:pt x="1445" y="50"/>
                </a:lnTo>
                <a:lnTo>
                  <a:pt x="1509" y="76"/>
                </a:lnTo>
                <a:lnTo>
                  <a:pt x="1569" y="109"/>
                </a:lnTo>
                <a:lnTo>
                  <a:pt x="1627" y="145"/>
                </a:lnTo>
                <a:lnTo>
                  <a:pt x="1681" y="187"/>
                </a:lnTo>
                <a:lnTo>
                  <a:pt x="1731" y="233"/>
                </a:lnTo>
                <a:lnTo>
                  <a:pt x="1777" y="282"/>
                </a:lnTo>
                <a:lnTo>
                  <a:pt x="1818" y="337"/>
                </a:lnTo>
                <a:lnTo>
                  <a:pt x="1855" y="393"/>
                </a:lnTo>
                <a:lnTo>
                  <a:pt x="1887" y="455"/>
                </a:lnTo>
                <a:lnTo>
                  <a:pt x="1913" y="518"/>
                </a:lnTo>
                <a:lnTo>
                  <a:pt x="1935" y="583"/>
                </a:lnTo>
                <a:lnTo>
                  <a:pt x="1950" y="652"/>
                </a:lnTo>
                <a:lnTo>
                  <a:pt x="1960" y="723"/>
                </a:lnTo>
                <a:lnTo>
                  <a:pt x="1963" y="795"/>
                </a:lnTo>
                <a:lnTo>
                  <a:pt x="1961" y="856"/>
                </a:lnTo>
                <a:lnTo>
                  <a:pt x="1959" y="915"/>
                </a:lnTo>
                <a:lnTo>
                  <a:pt x="1962" y="973"/>
                </a:lnTo>
                <a:lnTo>
                  <a:pt x="1970" y="1031"/>
                </a:lnTo>
                <a:lnTo>
                  <a:pt x="1982" y="1088"/>
                </a:lnTo>
                <a:lnTo>
                  <a:pt x="1992" y="1122"/>
                </a:lnTo>
                <a:lnTo>
                  <a:pt x="2004" y="1156"/>
                </a:lnTo>
                <a:lnTo>
                  <a:pt x="2017" y="1188"/>
                </a:lnTo>
                <a:lnTo>
                  <a:pt x="2033" y="1220"/>
                </a:lnTo>
                <a:lnTo>
                  <a:pt x="2051" y="1249"/>
                </a:lnTo>
                <a:lnTo>
                  <a:pt x="2071" y="1276"/>
                </a:lnTo>
                <a:lnTo>
                  <a:pt x="2094" y="1299"/>
                </a:lnTo>
                <a:lnTo>
                  <a:pt x="2121" y="1320"/>
                </a:lnTo>
                <a:lnTo>
                  <a:pt x="2149" y="1335"/>
                </a:lnTo>
                <a:lnTo>
                  <a:pt x="2181" y="1346"/>
                </a:lnTo>
                <a:lnTo>
                  <a:pt x="2180" y="1347"/>
                </a:lnTo>
                <a:lnTo>
                  <a:pt x="2175" y="1352"/>
                </a:lnTo>
                <a:lnTo>
                  <a:pt x="2168" y="1357"/>
                </a:lnTo>
                <a:lnTo>
                  <a:pt x="2156" y="1365"/>
                </a:lnTo>
                <a:lnTo>
                  <a:pt x="2141" y="1374"/>
                </a:lnTo>
                <a:lnTo>
                  <a:pt x="2124" y="1385"/>
                </a:lnTo>
                <a:lnTo>
                  <a:pt x="2102" y="1395"/>
                </a:lnTo>
                <a:lnTo>
                  <a:pt x="2076" y="1406"/>
                </a:lnTo>
                <a:lnTo>
                  <a:pt x="2045" y="1418"/>
                </a:lnTo>
                <a:lnTo>
                  <a:pt x="2011" y="1430"/>
                </a:lnTo>
                <a:lnTo>
                  <a:pt x="1973" y="1441"/>
                </a:lnTo>
                <a:lnTo>
                  <a:pt x="1930" y="1452"/>
                </a:lnTo>
                <a:lnTo>
                  <a:pt x="1882" y="1462"/>
                </a:lnTo>
                <a:lnTo>
                  <a:pt x="1829" y="1470"/>
                </a:lnTo>
                <a:lnTo>
                  <a:pt x="1771" y="1476"/>
                </a:lnTo>
                <a:lnTo>
                  <a:pt x="1708" y="1480"/>
                </a:lnTo>
                <a:lnTo>
                  <a:pt x="1639" y="1483"/>
                </a:lnTo>
                <a:lnTo>
                  <a:pt x="1565" y="1483"/>
                </a:lnTo>
                <a:lnTo>
                  <a:pt x="1515" y="1509"/>
                </a:lnTo>
                <a:lnTo>
                  <a:pt x="1463" y="1533"/>
                </a:lnTo>
                <a:lnTo>
                  <a:pt x="1705" y="1533"/>
                </a:lnTo>
                <a:lnTo>
                  <a:pt x="1758" y="1535"/>
                </a:lnTo>
                <a:lnTo>
                  <a:pt x="1811" y="1544"/>
                </a:lnTo>
                <a:lnTo>
                  <a:pt x="1861" y="1558"/>
                </a:lnTo>
                <a:lnTo>
                  <a:pt x="1909" y="1578"/>
                </a:lnTo>
                <a:lnTo>
                  <a:pt x="1955" y="1603"/>
                </a:lnTo>
                <a:lnTo>
                  <a:pt x="1997" y="1631"/>
                </a:lnTo>
                <a:lnTo>
                  <a:pt x="2037" y="1664"/>
                </a:lnTo>
                <a:lnTo>
                  <a:pt x="2071" y="1702"/>
                </a:lnTo>
                <a:lnTo>
                  <a:pt x="2103" y="1742"/>
                </a:lnTo>
                <a:lnTo>
                  <a:pt x="2130" y="1787"/>
                </a:lnTo>
                <a:lnTo>
                  <a:pt x="2152" y="1834"/>
                </a:lnTo>
                <a:lnTo>
                  <a:pt x="2170" y="1884"/>
                </a:lnTo>
                <a:lnTo>
                  <a:pt x="2182" y="1936"/>
                </a:lnTo>
                <a:lnTo>
                  <a:pt x="2330" y="2826"/>
                </a:lnTo>
                <a:lnTo>
                  <a:pt x="2337" y="2877"/>
                </a:lnTo>
                <a:lnTo>
                  <a:pt x="2337" y="2928"/>
                </a:lnTo>
                <a:lnTo>
                  <a:pt x="2331" y="2977"/>
                </a:lnTo>
                <a:lnTo>
                  <a:pt x="2320" y="3027"/>
                </a:lnTo>
                <a:lnTo>
                  <a:pt x="2304" y="3075"/>
                </a:lnTo>
                <a:lnTo>
                  <a:pt x="2283" y="3120"/>
                </a:lnTo>
                <a:lnTo>
                  <a:pt x="2257" y="3164"/>
                </a:lnTo>
                <a:lnTo>
                  <a:pt x="2226" y="3205"/>
                </a:lnTo>
                <a:lnTo>
                  <a:pt x="2190" y="3242"/>
                </a:lnTo>
                <a:lnTo>
                  <a:pt x="2152" y="3275"/>
                </a:lnTo>
                <a:lnTo>
                  <a:pt x="2111" y="3303"/>
                </a:lnTo>
                <a:lnTo>
                  <a:pt x="2066" y="3326"/>
                </a:lnTo>
                <a:lnTo>
                  <a:pt x="2019" y="3345"/>
                </a:lnTo>
                <a:lnTo>
                  <a:pt x="1971" y="3359"/>
                </a:lnTo>
                <a:lnTo>
                  <a:pt x="1921" y="3367"/>
                </a:lnTo>
                <a:lnTo>
                  <a:pt x="1870" y="3370"/>
                </a:lnTo>
                <a:lnTo>
                  <a:pt x="466" y="3370"/>
                </a:lnTo>
                <a:lnTo>
                  <a:pt x="415" y="3367"/>
                </a:lnTo>
                <a:lnTo>
                  <a:pt x="365" y="3359"/>
                </a:lnTo>
                <a:lnTo>
                  <a:pt x="317" y="3345"/>
                </a:lnTo>
                <a:lnTo>
                  <a:pt x="270" y="3326"/>
                </a:lnTo>
                <a:lnTo>
                  <a:pt x="225" y="3303"/>
                </a:lnTo>
                <a:lnTo>
                  <a:pt x="183" y="3275"/>
                </a:lnTo>
                <a:lnTo>
                  <a:pt x="145" y="3242"/>
                </a:lnTo>
                <a:lnTo>
                  <a:pt x="109" y="3205"/>
                </a:lnTo>
                <a:lnTo>
                  <a:pt x="79" y="3164"/>
                </a:lnTo>
                <a:lnTo>
                  <a:pt x="52" y="3120"/>
                </a:lnTo>
                <a:lnTo>
                  <a:pt x="32" y="3075"/>
                </a:lnTo>
                <a:lnTo>
                  <a:pt x="15" y="3028"/>
                </a:lnTo>
                <a:lnTo>
                  <a:pt x="6" y="2979"/>
                </a:lnTo>
                <a:lnTo>
                  <a:pt x="0" y="2928"/>
                </a:lnTo>
                <a:lnTo>
                  <a:pt x="0" y="2877"/>
                </a:lnTo>
                <a:lnTo>
                  <a:pt x="6" y="2826"/>
                </a:lnTo>
                <a:lnTo>
                  <a:pt x="154" y="1937"/>
                </a:lnTo>
                <a:lnTo>
                  <a:pt x="166" y="1884"/>
                </a:lnTo>
                <a:lnTo>
                  <a:pt x="182" y="1834"/>
                </a:lnTo>
                <a:lnTo>
                  <a:pt x="205" y="1787"/>
                </a:lnTo>
                <a:lnTo>
                  <a:pt x="233" y="1742"/>
                </a:lnTo>
                <a:lnTo>
                  <a:pt x="264" y="1702"/>
                </a:lnTo>
                <a:lnTo>
                  <a:pt x="299" y="1665"/>
                </a:lnTo>
                <a:lnTo>
                  <a:pt x="338" y="1631"/>
                </a:lnTo>
                <a:lnTo>
                  <a:pt x="381" y="1603"/>
                </a:lnTo>
                <a:lnTo>
                  <a:pt x="427" y="1579"/>
                </a:lnTo>
                <a:lnTo>
                  <a:pt x="475" y="1559"/>
                </a:lnTo>
                <a:lnTo>
                  <a:pt x="525" y="1545"/>
                </a:lnTo>
                <a:lnTo>
                  <a:pt x="577" y="1536"/>
                </a:lnTo>
                <a:lnTo>
                  <a:pt x="632" y="1533"/>
                </a:lnTo>
                <a:lnTo>
                  <a:pt x="874" y="1533"/>
                </a:lnTo>
                <a:lnTo>
                  <a:pt x="821" y="1510"/>
                </a:lnTo>
                <a:lnTo>
                  <a:pt x="771" y="1483"/>
                </a:lnTo>
                <a:lnTo>
                  <a:pt x="696" y="1483"/>
                </a:lnTo>
                <a:lnTo>
                  <a:pt x="628" y="1480"/>
                </a:lnTo>
                <a:lnTo>
                  <a:pt x="564" y="1476"/>
                </a:lnTo>
                <a:lnTo>
                  <a:pt x="506" y="1470"/>
                </a:lnTo>
                <a:lnTo>
                  <a:pt x="454" y="1462"/>
                </a:lnTo>
                <a:lnTo>
                  <a:pt x="406" y="1452"/>
                </a:lnTo>
                <a:lnTo>
                  <a:pt x="362" y="1441"/>
                </a:lnTo>
                <a:lnTo>
                  <a:pt x="324" y="1430"/>
                </a:lnTo>
                <a:lnTo>
                  <a:pt x="290" y="1418"/>
                </a:lnTo>
                <a:lnTo>
                  <a:pt x="260" y="1406"/>
                </a:lnTo>
                <a:lnTo>
                  <a:pt x="234" y="1395"/>
                </a:lnTo>
                <a:lnTo>
                  <a:pt x="212" y="1385"/>
                </a:lnTo>
                <a:lnTo>
                  <a:pt x="194" y="1374"/>
                </a:lnTo>
                <a:lnTo>
                  <a:pt x="180" y="1365"/>
                </a:lnTo>
                <a:lnTo>
                  <a:pt x="169" y="1357"/>
                </a:lnTo>
                <a:lnTo>
                  <a:pt x="162" y="1352"/>
                </a:lnTo>
                <a:lnTo>
                  <a:pt x="157" y="1347"/>
                </a:lnTo>
                <a:lnTo>
                  <a:pt x="155" y="1346"/>
                </a:lnTo>
                <a:lnTo>
                  <a:pt x="186" y="1337"/>
                </a:lnTo>
                <a:lnTo>
                  <a:pt x="213" y="1321"/>
                </a:lnTo>
                <a:lnTo>
                  <a:pt x="238" y="1302"/>
                </a:lnTo>
                <a:lnTo>
                  <a:pt x="261" y="1280"/>
                </a:lnTo>
                <a:lnTo>
                  <a:pt x="281" y="1255"/>
                </a:lnTo>
                <a:lnTo>
                  <a:pt x="298" y="1226"/>
                </a:lnTo>
                <a:lnTo>
                  <a:pt x="314" y="1197"/>
                </a:lnTo>
                <a:lnTo>
                  <a:pt x="328" y="1165"/>
                </a:lnTo>
                <a:lnTo>
                  <a:pt x="340" y="1134"/>
                </a:lnTo>
                <a:lnTo>
                  <a:pt x="349" y="1101"/>
                </a:lnTo>
                <a:lnTo>
                  <a:pt x="365" y="1040"/>
                </a:lnTo>
                <a:lnTo>
                  <a:pt x="373" y="979"/>
                </a:lnTo>
                <a:lnTo>
                  <a:pt x="377" y="917"/>
                </a:lnTo>
                <a:lnTo>
                  <a:pt x="374" y="854"/>
                </a:lnTo>
                <a:lnTo>
                  <a:pt x="372" y="795"/>
                </a:lnTo>
                <a:lnTo>
                  <a:pt x="376" y="723"/>
                </a:lnTo>
                <a:lnTo>
                  <a:pt x="385" y="652"/>
                </a:lnTo>
                <a:lnTo>
                  <a:pt x="401" y="583"/>
                </a:lnTo>
                <a:lnTo>
                  <a:pt x="422" y="518"/>
                </a:lnTo>
                <a:lnTo>
                  <a:pt x="449" y="453"/>
                </a:lnTo>
                <a:lnTo>
                  <a:pt x="481" y="393"/>
                </a:lnTo>
                <a:lnTo>
                  <a:pt x="518" y="336"/>
                </a:lnTo>
                <a:lnTo>
                  <a:pt x="560" y="282"/>
                </a:lnTo>
                <a:lnTo>
                  <a:pt x="606" y="232"/>
                </a:lnTo>
                <a:lnTo>
                  <a:pt x="655" y="186"/>
                </a:lnTo>
                <a:lnTo>
                  <a:pt x="709" y="145"/>
                </a:lnTo>
                <a:lnTo>
                  <a:pt x="766" y="108"/>
                </a:lnTo>
                <a:lnTo>
                  <a:pt x="827" y="76"/>
                </a:lnTo>
                <a:lnTo>
                  <a:pt x="891" y="50"/>
                </a:lnTo>
                <a:lnTo>
                  <a:pt x="956" y="28"/>
                </a:lnTo>
                <a:lnTo>
                  <a:pt x="1025" y="13"/>
                </a:lnTo>
                <a:lnTo>
                  <a:pt x="1096" y="3"/>
                </a:lnTo>
                <a:lnTo>
                  <a:pt x="116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316" name="Google Shape;11316;p24"/>
          <p:cNvGrpSpPr/>
          <p:nvPr/>
        </p:nvGrpSpPr>
        <p:grpSpPr>
          <a:xfrm>
            <a:off x="7204877" y="20172885"/>
            <a:ext cx="394665" cy="488487"/>
            <a:chOff x="-2971800" y="7292975"/>
            <a:chExt cx="614360" cy="760409"/>
          </a:xfrm>
        </p:grpSpPr>
        <p:sp>
          <p:nvSpPr>
            <p:cNvPr id="11317" name="Google Shape;11317;p24"/>
            <p:cNvSpPr/>
            <p:nvPr/>
          </p:nvSpPr>
          <p:spPr>
            <a:xfrm>
              <a:off x="-2971800" y="7292975"/>
              <a:ext cx="614360" cy="760409"/>
            </a:xfrm>
            <a:custGeom>
              <a:rect b="b" l="l" r="r" t="t"/>
              <a:pathLst>
                <a:path extrusionOk="0" h="3351" w="2711">
                  <a:moveTo>
                    <a:pt x="791" y="385"/>
                  </a:moveTo>
                  <a:lnTo>
                    <a:pt x="407" y="792"/>
                  </a:lnTo>
                  <a:lnTo>
                    <a:pt x="791" y="792"/>
                  </a:lnTo>
                  <a:lnTo>
                    <a:pt x="791" y="385"/>
                  </a:lnTo>
                  <a:close/>
                  <a:moveTo>
                    <a:pt x="1001" y="210"/>
                  </a:moveTo>
                  <a:lnTo>
                    <a:pt x="1001" y="1001"/>
                  </a:lnTo>
                  <a:lnTo>
                    <a:pt x="210" y="1001"/>
                  </a:lnTo>
                  <a:lnTo>
                    <a:pt x="210" y="3142"/>
                  </a:lnTo>
                  <a:lnTo>
                    <a:pt x="2500" y="3142"/>
                  </a:lnTo>
                  <a:lnTo>
                    <a:pt x="2500" y="210"/>
                  </a:lnTo>
                  <a:lnTo>
                    <a:pt x="1001" y="210"/>
                  </a:lnTo>
                  <a:close/>
                  <a:moveTo>
                    <a:pt x="869" y="0"/>
                  </a:moveTo>
                  <a:lnTo>
                    <a:pt x="2711" y="0"/>
                  </a:lnTo>
                  <a:lnTo>
                    <a:pt x="2711" y="3351"/>
                  </a:lnTo>
                  <a:lnTo>
                    <a:pt x="0" y="3351"/>
                  </a:lnTo>
                  <a:lnTo>
                    <a:pt x="0" y="916"/>
                  </a:lnTo>
                  <a:lnTo>
                    <a:pt x="86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18" name="Google Shape;11318;p24"/>
            <p:cNvSpPr/>
            <p:nvPr/>
          </p:nvSpPr>
          <p:spPr>
            <a:xfrm>
              <a:off x="-2822575" y="7607300"/>
              <a:ext cx="315914" cy="347664"/>
            </a:xfrm>
            <a:custGeom>
              <a:rect b="b" l="l" r="r" t="t"/>
              <a:pathLst>
                <a:path extrusionOk="0" h="1529" w="1389">
                  <a:moveTo>
                    <a:pt x="25" y="0"/>
                  </a:moveTo>
                  <a:lnTo>
                    <a:pt x="671" y="0"/>
                  </a:lnTo>
                  <a:lnTo>
                    <a:pt x="671" y="189"/>
                  </a:lnTo>
                  <a:lnTo>
                    <a:pt x="619" y="189"/>
                  </a:lnTo>
                  <a:lnTo>
                    <a:pt x="597" y="189"/>
                  </a:lnTo>
                  <a:lnTo>
                    <a:pt x="581" y="190"/>
                  </a:lnTo>
                  <a:lnTo>
                    <a:pt x="567" y="192"/>
                  </a:lnTo>
                  <a:lnTo>
                    <a:pt x="560" y="194"/>
                  </a:lnTo>
                  <a:lnTo>
                    <a:pt x="554" y="195"/>
                  </a:lnTo>
                  <a:lnTo>
                    <a:pt x="551" y="197"/>
                  </a:lnTo>
                  <a:lnTo>
                    <a:pt x="550" y="198"/>
                  </a:lnTo>
                  <a:lnTo>
                    <a:pt x="549" y="198"/>
                  </a:lnTo>
                  <a:lnTo>
                    <a:pt x="550" y="199"/>
                  </a:lnTo>
                  <a:lnTo>
                    <a:pt x="551" y="201"/>
                  </a:lnTo>
                  <a:lnTo>
                    <a:pt x="552" y="204"/>
                  </a:lnTo>
                  <a:lnTo>
                    <a:pt x="552" y="207"/>
                  </a:lnTo>
                  <a:lnTo>
                    <a:pt x="553" y="211"/>
                  </a:lnTo>
                  <a:lnTo>
                    <a:pt x="554" y="214"/>
                  </a:lnTo>
                  <a:lnTo>
                    <a:pt x="556" y="219"/>
                  </a:lnTo>
                  <a:lnTo>
                    <a:pt x="561" y="230"/>
                  </a:lnTo>
                  <a:lnTo>
                    <a:pt x="568" y="243"/>
                  </a:lnTo>
                  <a:lnTo>
                    <a:pt x="574" y="255"/>
                  </a:lnTo>
                  <a:lnTo>
                    <a:pt x="582" y="268"/>
                  </a:lnTo>
                  <a:lnTo>
                    <a:pt x="591" y="284"/>
                  </a:lnTo>
                  <a:lnTo>
                    <a:pt x="728" y="506"/>
                  </a:lnTo>
                  <a:lnTo>
                    <a:pt x="872" y="287"/>
                  </a:lnTo>
                  <a:lnTo>
                    <a:pt x="891" y="258"/>
                  </a:lnTo>
                  <a:lnTo>
                    <a:pt x="905" y="229"/>
                  </a:lnTo>
                  <a:lnTo>
                    <a:pt x="911" y="211"/>
                  </a:lnTo>
                  <a:lnTo>
                    <a:pt x="913" y="194"/>
                  </a:lnTo>
                  <a:lnTo>
                    <a:pt x="907" y="193"/>
                  </a:lnTo>
                  <a:lnTo>
                    <a:pt x="895" y="191"/>
                  </a:lnTo>
                  <a:lnTo>
                    <a:pt x="877" y="189"/>
                  </a:lnTo>
                  <a:lnTo>
                    <a:pt x="859" y="189"/>
                  </a:lnTo>
                  <a:lnTo>
                    <a:pt x="807" y="189"/>
                  </a:lnTo>
                  <a:lnTo>
                    <a:pt x="800" y="137"/>
                  </a:lnTo>
                  <a:lnTo>
                    <a:pt x="800" y="0"/>
                  </a:lnTo>
                  <a:lnTo>
                    <a:pt x="1341" y="0"/>
                  </a:lnTo>
                  <a:lnTo>
                    <a:pt x="1341" y="189"/>
                  </a:lnTo>
                  <a:lnTo>
                    <a:pt x="1271" y="189"/>
                  </a:lnTo>
                  <a:lnTo>
                    <a:pt x="1252" y="190"/>
                  </a:lnTo>
                  <a:lnTo>
                    <a:pt x="1233" y="193"/>
                  </a:lnTo>
                  <a:lnTo>
                    <a:pt x="1219" y="200"/>
                  </a:lnTo>
                  <a:lnTo>
                    <a:pt x="1204" y="209"/>
                  </a:lnTo>
                  <a:lnTo>
                    <a:pt x="1185" y="225"/>
                  </a:lnTo>
                  <a:lnTo>
                    <a:pt x="1166" y="246"/>
                  </a:lnTo>
                  <a:lnTo>
                    <a:pt x="1150" y="264"/>
                  </a:lnTo>
                  <a:lnTo>
                    <a:pt x="1134" y="285"/>
                  </a:lnTo>
                  <a:lnTo>
                    <a:pt x="1118" y="310"/>
                  </a:lnTo>
                  <a:lnTo>
                    <a:pt x="847" y="698"/>
                  </a:lnTo>
                  <a:lnTo>
                    <a:pt x="1197" y="1258"/>
                  </a:lnTo>
                  <a:lnTo>
                    <a:pt x="1214" y="1279"/>
                  </a:lnTo>
                  <a:lnTo>
                    <a:pt x="1228" y="1296"/>
                  </a:lnTo>
                  <a:lnTo>
                    <a:pt x="1242" y="1309"/>
                  </a:lnTo>
                  <a:lnTo>
                    <a:pt x="1253" y="1317"/>
                  </a:lnTo>
                  <a:lnTo>
                    <a:pt x="1263" y="1324"/>
                  </a:lnTo>
                  <a:lnTo>
                    <a:pt x="1279" y="1333"/>
                  </a:lnTo>
                  <a:lnTo>
                    <a:pt x="1297" y="1338"/>
                  </a:lnTo>
                  <a:lnTo>
                    <a:pt x="1312" y="1340"/>
                  </a:lnTo>
                  <a:lnTo>
                    <a:pt x="1389" y="1340"/>
                  </a:lnTo>
                  <a:lnTo>
                    <a:pt x="1389" y="1529"/>
                  </a:lnTo>
                  <a:lnTo>
                    <a:pt x="747" y="1529"/>
                  </a:lnTo>
                  <a:lnTo>
                    <a:pt x="747" y="1340"/>
                  </a:lnTo>
                  <a:lnTo>
                    <a:pt x="810" y="1340"/>
                  </a:lnTo>
                  <a:lnTo>
                    <a:pt x="831" y="1339"/>
                  </a:lnTo>
                  <a:lnTo>
                    <a:pt x="847" y="1338"/>
                  </a:lnTo>
                  <a:lnTo>
                    <a:pt x="859" y="1335"/>
                  </a:lnTo>
                  <a:lnTo>
                    <a:pt x="867" y="1333"/>
                  </a:lnTo>
                  <a:lnTo>
                    <a:pt x="872" y="1330"/>
                  </a:lnTo>
                  <a:lnTo>
                    <a:pt x="875" y="1328"/>
                  </a:lnTo>
                  <a:lnTo>
                    <a:pt x="876" y="1328"/>
                  </a:lnTo>
                  <a:lnTo>
                    <a:pt x="874" y="1316"/>
                  </a:lnTo>
                  <a:lnTo>
                    <a:pt x="874" y="1315"/>
                  </a:lnTo>
                  <a:lnTo>
                    <a:pt x="873" y="1313"/>
                  </a:lnTo>
                  <a:lnTo>
                    <a:pt x="872" y="1310"/>
                  </a:lnTo>
                  <a:lnTo>
                    <a:pt x="871" y="1306"/>
                  </a:lnTo>
                  <a:lnTo>
                    <a:pt x="869" y="1301"/>
                  </a:lnTo>
                  <a:lnTo>
                    <a:pt x="862" y="1288"/>
                  </a:lnTo>
                  <a:lnTo>
                    <a:pt x="852" y="1270"/>
                  </a:lnTo>
                  <a:lnTo>
                    <a:pt x="664" y="967"/>
                  </a:lnTo>
                  <a:lnTo>
                    <a:pt x="487" y="1228"/>
                  </a:lnTo>
                  <a:lnTo>
                    <a:pt x="479" y="1240"/>
                  </a:lnTo>
                  <a:lnTo>
                    <a:pt x="473" y="1253"/>
                  </a:lnTo>
                  <a:lnTo>
                    <a:pt x="457" y="1282"/>
                  </a:lnTo>
                  <a:lnTo>
                    <a:pt x="448" y="1311"/>
                  </a:lnTo>
                  <a:lnTo>
                    <a:pt x="445" y="1321"/>
                  </a:lnTo>
                  <a:lnTo>
                    <a:pt x="444" y="1330"/>
                  </a:lnTo>
                  <a:lnTo>
                    <a:pt x="451" y="1333"/>
                  </a:lnTo>
                  <a:lnTo>
                    <a:pt x="462" y="1335"/>
                  </a:lnTo>
                  <a:lnTo>
                    <a:pt x="476" y="1338"/>
                  </a:lnTo>
                  <a:lnTo>
                    <a:pt x="496" y="1339"/>
                  </a:lnTo>
                  <a:lnTo>
                    <a:pt x="522" y="1340"/>
                  </a:lnTo>
                  <a:lnTo>
                    <a:pt x="574" y="1340"/>
                  </a:lnTo>
                  <a:lnTo>
                    <a:pt x="580" y="1393"/>
                  </a:lnTo>
                  <a:lnTo>
                    <a:pt x="580" y="1529"/>
                  </a:lnTo>
                  <a:lnTo>
                    <a:pt x="0" y="1529"/>
                  </a:lnTo>
                  <a:lnTo>
                    <a:pt x="0" y="1340"/>
                  </a:lnTo>
                  <a:lnTo>
                    <a:pt x="65" y="1340"/>
                  </a:lnTo>
                  <a:lnTo>
                    <a:pt x="91" y="1338"/>
                  </a:lnTo>
                  <a:lnTo>
                    <a:pt x="114" y="1335"/>
                  </a:lnTo>
                  <a:lnTo>
                    <a:pt x="131" y="1328"/>
                  </a:lnTo>
                  <a:lnTo>
                    <a:pt x="146" y="1318"/>
                  </a:lnTo>
                  <a:lnTo>
                    <a:pt x="164" y="1303"/>
                  </a:lnTo>
                  <a:lnTo>
                    <a:pt x="182" y="1285"/>
                  </a:lnTo>
                  <a:lnTo>
                    <a:pt x="198" y="1266"/>
                  </a:lnTo>
                  <a:lnTo>
                    <a:pt x="213" y="1246"/>
                  </a:lnTo>
                  <a:lnTo>
                    <a:pt x="229" y="1222"/>
                  </a:lnTo>
                  <a:lnTo>
                    <a:pt x="542" y="774"/>
                  </a:lnTo>
                  <a:lnTo>
                    <a:pt x="232" y="268"/>
                  </a:lnTo>
                  <a:lnTo>
                    <a:pt x="212" y="242"/>
                  </a:lnTo>
                  <a:lnTo>
                    <a:pt x="192" y="220"/>
                  </a:lnTo>
                  <a:lnTo>
                    <a:pt x="170" y="206"/>
                  </a:lnTo>
                  <a:lnTo>
                    <a:pt x="149" y="197"/>
                  </a:lnTo>
                  <a:lnTo>
                    <a:pt x="126" y="191"/>
                  </a:lnTo>
                  <a:lnTo>
                    <a:pt x="104" y="189"/>
                  </a:lnTo>
                  <a:lnTo>
                    <a:pt x="25" y="189"/>
                  </a:lnTo>
                  <a:lnTo>
                    <a:pt x="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319" name="Google Shape;11319;p24"/>
          <p:cNvSpPr/>
          <p:nvPr/>
        </p:nvSpPr>
        <p:spPr>
          <a:xfrm>
            <a:off x="9771937" y="20170642"/>
            <a:ext cx="468017" cy="491478"/>
          </a:xfrm>
          <a:custGeom>
            <a:rect b="b" l="l" r="r" t="t"/>
            <a:pathLst>
              <a:path extrusionOk="0" h="3376" w="3217">
                <a:moveTo>
                  <a:pt x="1608" y="259"/>
                </a:moveTo>
                <a:lnTo>
                  <a:pt x="506" y="819"/>
                </a:lnTo>
                <a:lnTo>
                  <a:pt x="1608" y="1381"/>
                </a:lnTo>
                <a:lnTo>
                  <a:pt x="2711" y="819"/>
                </a:lnTo>
                <a:lnTo>
                  <a:pt x="1608" y="259"/>
                </a:lnTo>
                <a:close/>
                <a:moveTo>
                  <a:pt x="1608" y="0"/>
                </a:moveTo>
                <a:lnTo>
                  <a:pt x="3217" y="819"/>
                </a:lnTo>
                <a:lnTo>
                  <a:pt x="3217" y="2556"/>
                </a:lnTo>
                <a:lnTo>
                  <a:pt x="1608" y="3376"/>
                </a:lnTo>
                <a:lnTo>
                  <a:pt x="0" y="2556"/>
                </a:lnTo>
                <a:lnTo>
                  <a:pt x="0" y="819"/>
                </a:lnTo>
                <a:lnTo>
                  <a:pt x="16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320" name="Google Shape;11320;p24"/>
          <p:cNvGrpSpPr/>
          <p:nvPr/>
        </p:nvGrpSpPr>
        <p:grpSpPr>
          <a:xfrm>
            <a:off x="11087637" y="20201452"/>
            <a:ext cx="492567" cy="431381"/>
            <a:chOff x="-1108075" y="7272338"/>
            <a:chExt cx="766761" cy="671515"/>
          </a:xfrm>
        </p:grpSpPr>
        <p:sp>
          <p:nvSpPr>
            <p:cNvPr id="11321" name="Google Shape;11321;p24"/>
            <p:cNvSpPr/>
            <p:nvPr/>
          </p:nvSpPr>
          <p:spPr>
            <a:xfrm>
              <a:off x="-1108075" y="7272338"/>
              <a:ext cx="247651" cy="671515"/>
            </a:xfrm>
            <a:custGeom>
              <a:rect b="b" l="l" r="r" t="t"/>
              <a:pathLst>
                <a:path extrusionOk="0" h="2962" w="1095">
                  <a:moveTo>
                    <a:pt x="290" y="0"/>
                  </a:moveTo>
                  <a:lnTo>
                    <a:pt x="805" y="0"/>
                  </a:lnTo>
                  <a:lnTo>
                    <a:pt x="805" y="1226"/>
                  </a:lnTo>
                  <a:lnTo>
                    <a:pt x="1095" y="1226"/>
                  </a:lnTo>
                  <a:lnTo>
                    <a:pt x="1095" y="1737"/>
                  </a:lnTo>
                  <a:lnTo>
                    <a:pt x="805" y="1737"/>
                  </a:lnTo>
                  <a:lnTo>
                    <a:pt x="805" y="2962"/>
                  </a:lnTo>
                  <a:lnTo>
                    <a:pt x="290" y="2962"/>
                  </a:lnTo>
                  <a:lnTo>
                    <a:pt x="290" y="1737"/>
                  </a:lnTo>
                  <a:lnTo>
                    <a:pt x="0" y="1737"/>
                  </a:lnTo>
                  <a:lnTo>
                    <a:pt x="0" y="1226"/>
                  </a:lnTo>
                  <a:lnTo>
                    <a:pt x="290" y="1226"/>
                  </a:lnTo>
                  <a:lnTo>
                    <a:pt x="29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22" name="Google Shape;11322;p24"/>
            <p:cNvSpPr/>
            <p:nvPr/>
          </p:nvSpPr>
          <p:spPr>
            <a:xfrm>
              <a:off x="-849313" y="7272338"/>
              <a:ext cx="247651" cy="671515"/>
            </a:xfrm>
            <a:custGeom>
              <a:rect b="b" l="l" r="r" t="t"/>
              <a:pathLst>
                <a:path extrusionOk="0" h="2962" w="1095">
                  <a:moveTo>
                    <a:pt x="290" y="0"/>
                  </a:moveTo>
                  <a:lnTo>
                    <a:pt x="806" y="0"/>
                  </a:lnTo>
                  <a:lnTo>
                    <a:pt x="806" y="228"/>
                  </a:lnTo>
                  <a:lnTo>
                    <a:pt x="1095" y="228"/>
                  </a:lnTo>
                  <a:lnTo>
                    <a:pt x="1095" y="739"/>
                  </a:lnTo>
                  <a:lnTo>
                    <a:pt x="806" y="739"/>
                  </a:lnTo>
                  <a:lnTo>
                    <a:pt x="806" y="2962"/>
                  </a:lnTo>
                  <a:lnTo>
                    <a:pt x="290" y="2962"/>
                  </a:lnTo>
                  <a:lnTo>
                    <a:pt x="290" y="739"/>
                  </a:lnTo>
                  <a:lnTo>
                    <a:pt x="0" y="739"/>
                  </a:lnTo>
                  <a:lnTo>
                    <a:pt x="0" y="228"/>
                  </a:lnTo>
                  <a:lnTo>
                    <a:pt x="290" y="228"/>
                  </a:lnTo>
                  <a:lnTo>
                    <a:pt x="29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23" name="Google Shape;11323;p24"/>
            <p:cNvSpPr/>
            <p:nvPr/>
          </p:nvSpPr>
          <p:spPr>
            <a:xfrm>
              <a:off x="-588963" y="7272338"/>
              <a:ext cx="247649" cy="671515"/>
            </a:xfrm>
            <a:custGeom>
              <a:rect b="b" l="l" r="r" t="t"/>
              <a:pathLst>
                <a:path extrusionOk="0" h="2962" w="1094">
                  <a:moveTo>
                    <a:pt x="288" y="0"/>
                  </a:moveTo>
                  <a:lnTo>
                    <a:pt x="805" y="0"/>
                  </a:lnTo>
                  <a:lnTo>
                    <a:pt x="805" y="1995"/>
                  </a:lnTo>
                  <a:lnTo>
                    <a:pt x="1094" y="1995"/>
                  </a:lnTo>
                  <a:lnTo>
                    <a:pt x="1094" y="2506"/>
                  </a:lnTo>
                  <a:lnTo>
                    <a:pt x="805" y="2506"/>
                  </a:lnTo>
                  <a:lnTo>
                    <a:pt x="805" y="2962"/>
                  </a:lnTo>
                  <a:lnTo>
                    <a:pt x="288" y="2962"/>
                  </a:lnTo>
                  <a:lnTo>
                    <a:pt x="288" y="2506"/>
                  </a:lnTo>
                  <a:lnTo>
                    <a:pt x="0" y="2506"/>
                  </a:lnTo>
                  <a:lnTo>
                    <a:pt x="0" y="1995"/>
                  </a:lnTo>
                  <a:lnTo>
                    <a:pt x="288" y="1995"/>
                  </a:lnTo>
                  <a:lnTo>
                    <a:pt x="28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24" name="Google Shape;11324;p24"/>
          <p:cNvGrpSpPr/>
          <p:nvPr/>
        </p:nvGrpSpPr>
        <p:grpSpPr>
          <a:xfrm>
            <a:off x="3469144" y="20111036"/>
            <a:ext cx="489331" cy="616162"/>
            <a:chOff x="1157" y="1352"/>
            <a:chExt cx="179" cy="225"/>
          </a:xfrm>
        </p:grpSpPr>
        <p:sp>
          <p:nvSpPr>
            <p:cNvPr id="11325" name="Google Shape;11325;p24"/>
            <p:cNvSpPr/>
            <p:nvPr/>
          </p:nvSpPr>
          <p:spPr>
            <a:xfrm>
              <a:off x="1219" y="1352"/>
              <a:ext cx="53" cy="53"/>
            </a:xfrm>
            <a:custGeom>
              <a:rect b="b" l="l" r="r" t="t"/>
              <a:pathLst>
                <a:path extrusionOk="0" h="789" w="788">
                  <a:moveTo>
                    <a:pt x="409" y="215"/>
                  </a:moveTo>
                  <a:lnTo>
                    <a:pt x="381" y="215"/>
                  </a:lnTo>
                  <a:lnTo>
                    <a:pt x="353" y="220"/>
                  </a:lnTo>
                  <a:lnTo>
                    <a:pt x="328" y="228"/>
                  </a:lnTo>
                  <a:lnTo>
                    <a:pt x="302" y="240"/>
                  </a:lnTo>
                  <a:lnTo>
                    <a:pt x="280" y="257"/>
                  </a:lnTo>
                  <a:lnTo>
                    <a:pt x="261" y="276"/>
                  </a:lnTo>
                  <a:lnTo>
                    <a:pt x="243" y="299"/>
                  </a:lnTo>
                  <a:lnTo>
                    <a:pt x="230" y="325"/>
                  </a:lnTo>
                  <a:lnTo>
                    <a:pt x="221" y="352"/>
                  </a:lnTo>
                  <a:lnTo>
                    <a:pt x="217" y="381"/>
                  </a:lnTo>
                  <a:lnTo>
                    <a:pt x="217" y="408"/>
                  </a:lnTo>
                  <a:lnTo>
                    <a:pt x="221" y="436"/>
                  </a:lnTo>
                  <a:lnTo>
                    <a:pt x="230" y="462"/>
                  </a:lnTo>
                  <a:lnTo>
                    <a:pt x="242" y="487"/>
                  </a:lnTo>
                  <a:lnTo>
                    <a:pt x="259" y="509"/>
                  </a:lnTo>
                  <a:lnTo>
                    <a:pt x="278" y="530"/>
                  </a:lnTo>
                  <a:lnTo>
                    <a:pt x="300" y="546"/>
                  </a:lnTo>
                  <a:lnTo>
                    <a:pt x="327" y="560"/>
                  </a:lnTo>
                  <a:lnTo>
                    <a:pt x="354" y="568"/>
                  </a:lnTo>
                  <a:lnTo>
                    <a:pt x="383" y="573"/>
                  </a:lnTo>
                  <a:lnTo>
                    <a:pt x="410" y="573"/>
                  </a:lnTo>
                  <a:lnTo>
                    <a:pt x="438" y="568"/>
                  </a:lnTo>
                  <a:lnTo>
                    <a:pt x="464" y="560"/>
                  </a:lnTo>
                  <a:lnTo>
                    <a:pt x="489" y="548"/>
                  </a:lnTo>
                  <a:lnTo>
                    <a:pt x="511" y="532"/>
                  </a:lnTo>
                  <a:lnTo>
                    <a:pt x="530" y="512"/>
                  </a:lnTo>
                  <a:lnTo>
                    <a:pt x="548" y="489"/>
                  </a:lnTo>
                  <a:lnTo>
                    <a:pt x="561" y="463"/>
                  </a:lnTo>
                  <a:lnTo>
                    <a:pt x="570" y="436"/>
                  </a:lnTo>
                  <a:lnTo>
                    <a:pt x="574" y="407"/>
                  </a:lnTo>
                  <a:lnTo>
                    <a:pt x="574" y="379"/>
                  </a:lnTo>
                  <a:lnTo>
                    <a:pt x="570" y="352"/>
                  </a:lnTo>
                  <a:lnTo>
                    <a:pt x="562" y="326"/>
                  </a:lnTo>
                  <a:lnTo>
                    <a:pt x="550" y="301"/>
                  </a:lnTo>
                  <a:lnTo>
                    <a:pt x="533" y="279"/>
                  </a:lnTo>
                  <a:lnTo>
                    <a:pt x="513" y="259"/>
                  </a:lnTo>
                  <a:lnTo>
                    <a:pt x="491" y="242"/>
                  </a:lnTo>
                  <a:lnTo>
                    <a:pt x="464" y="228"/>
                  </a:lnTo>
                  <a:lnTo>
                    <a:pt x="437" y="219"/>
                  </a:lnTo>
                  <a:lnTo>
                    <a:pt x="409" y="215"/>
                  </a:lnTo>
                  <a:close/>
                  <a:moveTo>
                    <a:pt x="274" y="0"/>
                  </a:moveTo>
                  <a:lnTo>
                    <a:pt x="284" y="1"/>
                  </a:lnTo>
                  <a:lnTo>
                    <a:pt x="294" y="5"/>
                  </a:lnTo>
                  <a:lnTo>
                    <a:pt x="302" y="12"/>
                  </a:lnTo>
                  <a:lnTo>
                    <a:pt x="309" y="23"/>
                  </a:lnTo>
                  <a:lnTo>
                    <a:pt x="329" y="71"/>
                  </a:lnTo>
                  <a:lnTo>
                    <a:pt x="373" y="65"/>
                  </a:lnTo>
                  <a:lnTo>
                    <a:pt x="417" y="65"/>
                  </a:lnTo>
                  <a:lnTo>
                    <a:pt x="462" y="72"/>
                  </a:lnTo>
                  <a:lnTo>
                    <a:pt x="483" y="23"/>
                  </a:lnTo>
                  <a:lnTo>
                    <a:pt x="489" y="13"/>
                  </a:lnTo>
                  <a:lnTo>
                    <a:pt x="498" y="6"/>
                  </a:lnTo>
                  <a:lnTo>
                    <a:pt x="507" y="2"/>
                  </a:lnTo>
                  <a:lnTo>
                    <a:pt x="518" y="1"/>
                  </a:lnTo>
                  <a:lnTo>
                    <a:pt x="529" y="4"/>
                  </a:lnTo>
                  <a:lnTo>
                    <a:pt x="579" y="25"/>
                  </a:lnTo>
                  <a:lnTo>
                    <a:pt x="588" y="31"/>
                  </a:lnTo>
                  <a:lnTo>
                    <a:pt x="595" y="39"/>
                  </a:lnTo>
                  <a:lnTo>
                    <a:pt x="599" y="49"/>
                  </a:lnTo>
                  <a:lnTo>
                    <a:pt x="599" y="60"/>
                  </a:lnTo>
                  <a:lnTo>
                    <a:pt x="597" y="70"/>
                  </a:lnTo>
                  <a:lnTo>
                    <a:pt x="577" y="120"/>
                  </a:lnTo>
                  <a:lnTo>
                    <a:pt x="604" y="141"/>
                  </a:lnTo>
                  <a:lnTo>
                    <a:pt x="629" y="163"/>
                  </a:lnTo>
                  <a:lnTo>
                    <a:pt x="651" y="188"/>
                  </a:lnTo>
                  <a:lnTo>
                    <a:pt x="671" y="215"/>
                  </a:lnTo>
                  <a:lnTo>
                    <a:pt x="720" y="195"/>
                  </a:lnTo>
                  <a:lnTo>
                    <a:pt x="731" y="193"/>
                  </a:lnTo>
                  <a:lnTo>
                    <a:pt x="742" y="194"/>
                  </a:lnTo>
                  <a:lnTo>
                    <a:pt x="751" y="198"/>
                  </a:lnTo>
                  <a:lnTo>
                    <a:pt x="759" y="204"/>
                  </a:lnTo>
                  <a:lnTo>
                    <a:pt x="765" y="214"/>
                  </a:lnTo>
                  <a:lnTo>
                    <a:pt x="785" y="264"/>
                  </a:lnTo>
                  <a:lnTo>
                    <a:pt x="788" y="274"/>
                  </a:lnTo>
                  <a:lnTo>
                    <a:pt x="787" y="285"/>
                  </a:lnTo>
                  <a:lnTo>
                    <a:pt x="782" y="294"/>
                  </a:lnTo>
                  <a:lnTo>
                    <a:pt x="776" y="303"/>
                  </a:lnTo>
                  <a:lnTo>
                    <a:pt x="766" y="309"/>
                  </a:lnTo>
                  <a:lnTo>
                    <a:pt x="718" y="328"/>
                  </a:lnTo>
                  <a:lnTo>
                    <a:pt x="724" y="373"/>
                  </a:lnTo>
                  <a:lnTo>
                    <a:pt x="724" y="418"/>
                  </a:lnTo>
                  <a:lnTo>
                    <a:pt x="718" y="463"/>
                  </a:lnTo>
                  <a:lnTo>
                    <a:pt x="766" y="483"/>
                  </a:lnTo>
                  <a:lnTo>
                    <a:pt x="776" y="489"/>
                  </a:lnTo>
                  <a:lnTo>
                    <a:pt x="782" y="497"/>
                  </a:lnTo>
                  <a:lnTo>
                    <a:pt x="786" y="507"/>
                  </a:lnTo>
                  <a:lnTo>
                    <a:pt x="787" y="518"/>
                  </a:lnTo>
                  <a:lnTo>
                    <a:pt x="785" y="529"/>
                  </a:lnTo>
                  <a:lnTo>
                    <a:pt x="764" y="578"/>
                  </a:lnTo>
                  <a:lnTo>
                    <a:pt x="759" y="589"/>
                  </a:lnTo>
                  <a:lnTo>
                    <a:pt x="750" y="595"/>
                  </a:lnTo>
                  <a:lnTo>
                    <a:pt x="741" y="599"/>
                  </a:lnTo>
                  <a:lnTo>
                    <a:pt x="730" y="600"/>
                  </a:lnTo>
                  <a:lnTo>
                    <a:pt x="718" y="597"/>
                  </a:lnTo>
                  <a:lnTo>
                    <a:pt x="671" y="577"/>
                  </a:lnTo>
                  <a:lnTo>
                    <a:pt x="650" y="605"/>
                  </a:lnTo>
                  <a:lnTo>
                    <a:pt x="628" y="630"/>
                  </a:lnTo>
                  <a:lnTo>
                    <a:pt x="602" y="654"/>
                  </a:lnTo>
                  <a:lnTo>
                    <a:pt x="575" y="673"/>
                  </a:lnTo>
                  <a:lnTo>
                    <a:pt x="595" y="721"/>
                  </a:lnTo>
                  <a:lnTo>
                    <a:pt x="597" y="732"/>
                  </a:lnTo>
                  <a:lnTo>
                    <a:pt x="596" y="742"/>
                  </a:lnTo>
                  <a:lnTo>
                    <a:pt x="592" y="753"/>
                  </a:lnTo>
                  <a:lnTo>
                    <a:pt x="585" y="761"/>
                  </a:lnTo>
                  <a:lnTo>
                    <a:pt x="576" y="766"/>
                  </a:lnTo>
                  <a:lnTo>
                    <a:pt x="526" y="787"/>
                  </a:lnTo>
                  <a:lnTo>
                    <a:pt x="515" y="789"/>
                  </a:lnTo>
                  <a:lnTo>
                    <a:pt x="505" y="788"/>
                  </a:lnTo>
                  <a:lnTo>
                    <a:pt x="495" y="784"/>
                  </a:lnTo>
                  <a:lnTo>
                    <a:pt x="486" y="777"/>
                  </a:lnTo>
                  <a:lnTo>
                    <a:pt x="481" y="768"/>
                  </a:lnTo>
                  <a:lnTo>
                    <a:pt x="462" y="720"/>
                  </a:lnTo>
                  <a:lnTo>
                    <a:pt x="417" y="727"/>
                  </a:lnTo>
                  <a:lnTo>
                    <a:pt x="373" y="727"/>
                  </a:lnTo>
                  <a:lnTo>
                    <a:pt x="327" y="720"/>
                  </a:lnTo>
                  <a:lnTo>
                    <a:pt x="307" y="768"/>
                  </a:lnTo>
                  <a:lnTo>
                    <a:pt x="300" y="777"/>
                  </a:lnTo>
                  <a:lnTo>
                    <a:pt x="292" y="784"/>
                  </a:lnTo>
                  <a:lnTo>
                    <a:pt x="283" y="788"/>
                  </a:lnTo>
                  <a:lnTo>
                    <a:pt x="272" y="789"/>
                  </a:lnTo>
                  <a:lnTo>
                    <a:pt x="261" y="786"/>
                  </a:lnTo>
                  <a:lnTo>
                    <a:pt x="211" y="766"/>
                  </a:lnTo>
                  <a:lnTo>
                    <a:pt x="202" y="760"/>
                  </a:lnTo>
                  <a:lnTo>
                    <a:pt x="195" y="752"/>
                  </a:lnTo>
                  <a:lnTo>
                    <a:pt x="191" y="741"/>
                  </a:lnTo>
                  <a:lnTo>
                    <a:pt x="190" y="730"/>
                  </a:lnTo>
                  <a:lnTo>
                    <a:pt x="193" y="720"/>
                  </a:lnTo>
                  <a:lnTo>
                    <a:pt x="213" y="672"/>
                  </a:lnTo>
                  <a:lnTo>
                    <a:pt x="184" y="652"/>
                  </a:lnTo>
                  <a:lnTo>
                    <a:pt x="159" y="628"/>
                  </a:lnTo>
                  <a:lnTo>
                    <a:pt x="137" y="603"/>
                  </a:lnTo>
                  <a:lnTo>
                    <a:pt x="117" y="576"/>
                  </a:lnTo>
                  <a:lnTo>
                    <a:pt x="70" y="595"/>
                  </a:lnTo>
                  <a:lnTo>
                    <a:pt x="59" y="598"/>
                  </a:lnTo>
                  <a:lnTo>
                    <a:pt x="48" y="597"/>
                  </a:lnTo>
                  <a:lnTo>
                    <a:pt x="39" y="593"/>
                  </a:lnTo>
                  <a:lnTo>
                    <a:pt x="31" y="586"/>
                  </a:lnTo>
                  <a:lnTo>
                    <a:pt x="25" y="576"/>
                  </a:lnTo>
                  <a:lnTo>
                    <a:pt x="5" y="527"/>
                  </a:lnTo>
                  <a:lnTo>
                    <a:pt x="1" y="512"/>
                  </a:lnTo>
                  <a:lnTo>
                    <a:pt x="5" y="499"/>
                  </a:lnTo>
                  <a:lnTo>
                    <a:pt x="11" y="489"/>
                  </a:lnTo>
                  <a:lnTo>
                    <a:pt x="21" y="481"/>
                  </a:lnTo>
                  <a:lnTo>
                    <a:pt x="70" y="461"/>
                  </a:lnTo>
                  <a:lnTo>
                    <a:pt x="63" y="417"/>
                  </a:lnTo>
                  <a:lnTo>
                    <a:pt x="63" y="371"/>
                  </a:lnTo>
                  <a:lnTo>
                    <a:pt x="70" y="326"/>
                  </a:lnTo>
                  <a:lnTo>
                    <a:pt x="22" y="306"/>
                  </a:lnTo>
                  <a:lnTo>
                    <a:pt x="13" y="299"/>
                  </a:lnTo>
                  <a:lnTo>
                    <a:pt x="6" y="291"/>
                  </a:lnTo>
                  <a:lnTo>
                    <a:pt x="1" y="282"/>
                  </a:lnTo>
                  <a:lnTo>
                    <a:pt x="0" y="271"/>
                  </a:lnTo>
                  <a:lnTo>
                    <a:pt x="3" y="260"/>
                  </a:lnTo>
                  <a:lnTo>
                    <a:pt x="24" y="210"/>
                  </a:lnTo>
                  <a:lnTo>
                    <a:pt x="30" y="201"/>
                  </a:lnTo>
                  <a:lnTo>
                    <a:pt x="38" y="194"/>
                  </a:lnTo>
                  <a:lnTo>
                    <a:pt x="48" y="189"/>
                  </a:lnTo>
                  <a:lnTo>
                    <a:pt x="59" y="189"/>
                  </a:lnTo>
                  <a:lnTo>
                    <a:pt x="70" y="192"/>
                  </a:lnTo>
                  <a:lnTo>
                    <a:pt x="118" y="212"/>
                  </a:lnTo>
                  <a:lnTo>
                    <a:pt x="139" y="184"/>
                  </a:lnTo>
                  <a:lnTo>
                    <a:pt x="161" y="159"/>
                  </a:lnTo>
                  <a:lnTo>
                    <a:pt x="187" y="137"/>
                  </a:lnTo>
                  <a:lnTo>
                    <a:pt x="214" y="117"/>
                  </a:lnTo>
                  <a:lnTo>
                    <a:pt x="194" y="68"/>
                  </a:lnTo>
                  <a:lnTo>
                    <a:pt x="192" y="58"/>
                  </a:lnTo>
                  <a:lnTo>
                    <a:pt x="193" y="47"/>
                  </a:lnTo>
                  <a:lnTo>
                    <a:pt x="197" y="38"/>
                  </a:lnTo>
                  <a:lnTo>
                    <a:pt x="204" y="30"/>
                  </a:lnTo>
                  <a:lnTo>
                    <a:pt x="213" y="24"/>
                  </a:lnTo>
                  <a:lnTo>
                    <a:pt x="263" y="3"/>
                  </a:lnTo>
                  <a:lnTo>
                    <a:pt x="27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26" name="Google Shape;11326;p24"/>
            <p:cNvSpPr/>
            <p:nvPr/>
          </p:nvSpPr>
          <p:spPr>
            <a:xfrm>
              <a:off x="1280" y="1365"/>
              <a:ext cx="45" cy="45"/>
            </a:xfrm>
            <a:custGeom>
              <a:rect b="b" l="l" r="r" t="t"/>
              <a:pathLst>
                <a:path extrusionOk="0" h="695" w="695">
                  <a:moveTo>
                    <a:pt x="353" y="190"/>
                  </a:moveTo>
                  <a:lnTo>
                    <a:pt x="326" y="191"/>
                  </a:lnTo>
                  <a:lnTo>
                    <a:pt x="299" y="197"/>
                  </a:lnTo>
                  <a:lnTo>
                    <a:pt x="275" y="207"/>
                  </a:lnTo>
                  <a:lnTo>
                    <a:pt x="252" y="221"/>
                  </a:lnTo>
                  <a:lnTo>
                    <a:pt x="231" y="240"/>
                  </a:lnTo>
                  <a:lnTo>
                    <a:pt x="215" y="262"/>
                  </a:lnTo>
                  <a:lnTo>
                    <a:pt x="202" y="288"/>
                  </a:lnTo>
                  <a:lnTo>
                    <a:pt x="193" y="314"/>
                  </a:lnTo>
                  <a:lnTo>
                    <a:pt x="190" y="342"/>
                  </a:lnTo>
                  <a:lnTo>
                    <a:pt x="191" y="369"/>
                  </a:lnTo>
                  <a:lnTo>
                    <a:pt x="197" y="396"/>
                  </a:lnTo>
                  <a:lnTo>
                    <a:pt x="207" y="421"/>
                  </a:lnTo>
                  <a:lnTo>
                    <a:pt x="221" y="443"/>
                  </a:lnTo>
                  <a:lnTo>
                    <a:pt x="239" y="464"/>
                  </a:lnTo>
                  <a:lnTo>
                    <a:pt x="262" y="481"/>
                  </a:lnTo>
                  <a:lnTo>
                    <a:pt x="287" y="494"/>
                  </a:lnTo>
                  <a:lnTo>
                    <a:pt x="314" y="503"/>
                  </a:lnTo>
                  <a:lnTo>
                    <a:pt x="341" y="507"/>
                  </a:lnTo>
                  <a:lnTo>
                    <a:pt x="369" y="506"/>
                  </a:lnTo>
                  <a:lnTo>
                    <a:pt x="395" y="499"/>
                  </a:lnTo>
                  <a:lnTo>
                    <a:pt x="420" y="489"/>
                  </a:lnTo>
                  <a:lnTo>
                    <a:pt x="443" y="474"/>
                  </a:lnTo>
                  <a:lnTo>
                    <a:pt x="463" y="457"/>
                  </a:lnTo>
                  <a:lnTo>
                    <a:pt x="480" y="434"/>
                  </a:lnTo>
                  <a:lnTo>
                    <a:pt x="494" y="409"/>
                  </a:lnTo>
                  <a:lnTo>
                    <a:pt x="503" y="381"/>
                  </a:lnTo>
                  <a:lnTo>
                    <a:pt x="506" y="354"/>
                  </a:lnTo>
                  <a:lnTo>
                    <a:pt x="505" y="326"/>
                  </a:lnTo>
                  <a:lnTo>
                    <a:pt x="499" y="301"/>
                  </a:lnTo>
                  <a:lnTo>
                    <a:pt x="489" y="275"/>
                  </a:lnTo>
                  <a:lnTo>
                    <a:pt x="473" y="252"/>
                  </a:lnTo>
                  <a:lnTo>
                    <a:pt x="456" y="232"/>
                  </a:lnTo>
                  <a:lnTo>
                    <a:pt x="434" y="215"/>
                  </a:lnTo>
                  <a:lnTo>
                    <a:pt x="408" y="202"/>
                  </a:lnTo>
                  <a:lnTo>
                    <a:pt x="381" y="193"/>
                  </a:lnTo>
                  <a:lnTo>
                    <a:pt x="353" y="190"/>
                  </a:lnTo>
                  <a:close/>
                  <a:moveTo>
                    <a:pt x="244" y="0"/>
                  </a:moveTo>
                  <a:lnTo>
                    <a:pt x="256" y="3"/>
                  </a:lnTo>
                  <a:lnTo>
                    <a:pt x="265" y="9"/>
                  </a:lnTo>
                  <a:lnTo>
                    <a:pt x="272" y="19"/>
                  </a:lnTo>
                  <a:lnTo>
                    <a:pt x="289" y="63"/>
                  </a:lnTo>
                  <a:lnTo>
                    <a:pt x="328" y="58"/>
                  </a:lnTo>
                  <a:lnTo>
                    <a:pt x="368" y="58"/>
                  </a:lnTo>
                  <a:lnTo>
                    <a:pt x="407" y="63"/>
                  </a:lnTo>
                  <a:lnTo>
                    <a:pt x="426" y="20"/>
                  </a:lnTo>
                  <a:lnTo>
                    <a:pt x="433" y="10"/>
                  </a:lnTo>
                  <a:lnTo>
                    <a:pt x="442" y="4"/>
                  </a:lnTo>
                  <a:lnTo>
                    <a:pt x="454" y="0"/>
                  </a:lnTo>
                  <a:lnTo>
                    <a:pt x="466" y="4"/>
                  </a:lnTo>
                  <a:lnTo>
                    <a:pt x="510" y="22"/>
                  </a:lnTo>
                  <a:lnTo>
                    <a:pt x="520" y="29"/>
                  </a:lnTo>
                  <a:lnTo>
                    <a:pt x="526" y="38"/>
                  </a:lnTo>
                  <a:lnTo>
                    <a:pt x="528" y="50"/>
                  </a:lnTo>
                  <a:lnTo>
                    <a:pt x="526" y="63"/>
                  </a:lnTo>
                  <a:lnTo>
                    <a:pt x="508" y="105"/>
                  </a:lnTo>
                  <a:lnTo>
                    <a:pt x="539" y="130"/>
                  </a:lnTo>
                  <a:lnTo>
                    <a:pt x="568" y="157"/>
                  </a:lnTo>
                  <a:lnTo>
                    <a:pt x="591" y="189"/>
                  </a:lnTo>
                  <a:lnTo>
                    <a:pt x="634" y="171"/>
                  </a:lnTo>
                  <a:lnTo>
                    <a:pt x="646" y="168"/>
                  </a:lnTo>
                  <a:lnTo>
                    <a:pt x="658" y="171"/>
                  </a:lnTo>
                  <a:lnTo>
                    <a:pt x="669" y="178"/>
                  </a:lnTo>
                  <a:lnTo>
                    <a:pt x="675" y="188"/>
                  </a:lnTo>
                  <a:lnTo>
                    <a:pt x="693" y="232"/>
                  </a:lnTo>
                  <a:lnTo>
                    <a:pt x="695" y="243"/>
                  </a:lnTo>
                  <a:lnTo>
                    <a:pt x="693" y="255"/>
                  </a:lnTo>
                  <a:lnTo>
                    <a:pt x="686" y="265"/>
                  </a:lnTo>
                  <a:lnTo>
                    <a:pt x="676" y="271"/>
                  </a:lnTo>
                  <a:lnTo>
                    <a:pt x="633" y="290"/>
                  </a:lnTo>
                  <a:lnTo>
                    <a:pt x="639" y="328"/>
                  </a:lnTo>
                  <a:lnTo>
                    <a:pt x="639" y="368"/>
                  </a:lnTo>
                  <a:lnTo>
                    <a:pt x="633" y="408"/>
                  </a:lnTo>
                  <a:lnTo>
                    <a:pt x="676" y="426"/>
                  </a:lnTo>
                  <a:lnTo>
                    <a:pt x="686" y="433"/>
                  </a:lnTo>
                  <a:lnTo>
                    <a:pt x="692" y="442"/>
                  </a:lnTo>
                  <a:lnTo>
                    <a:pt x="694" y="455"/>
                  </a:lnTo>
                  <a:lnTo>
                    <a:pt x="692" y="467"/>
                  </a:lnTo>
                  <a:lnTo>
                    <a:pt x="674" y="511"/>
                  </a:lnTo>
                  <a:lnTo>
                    <a:pt x="667" y="521"/>
                  </a:lnTo>
                  <a:lnTo>
                    <a:pt x="656" y="527"/>
                  </a:lnTo>
                  <a:lnTo>
                    <a:pt x="645" y="529"/>
                  </a:lnTo>
                  <a:lnTo>
                    <a:pt x="633" y="527"/>
                  </a:lnTo>
                  <a:lnTo>
                    <a:pt x="591" y="509"/>
                  </a:lnTo>
                  <a:lnTo>
                    <a:pt x="573" y="533"/>
                  </a:lnTo>
                  <a:lnTo>
                    <a:pt x="553" y="555"/>
                  </a:lnTo>
                  <a:lnTo>
                    <a:pt x="530" y="576"/>
                  </a:lnTo>
                  <a:lnTo>
                    <a:pt x="507" y="593"/>
                  </a:lnTo>
                  <a:lnTo>
                    <a:pt x="524" y="635"/>
                  </a:lnTo>
                  <a:lnTo>
                    <a:pt x="526" y="647"/>
                  </a:lnTo>
                  <a:lnTo>
                    <a:pt x="524" y="658"/>
                  </a:lnTo>
                  <a:lnTo>
                    <a:pt x="518" y="668"/>
                  </a:lnTo>
                  <a:lnTo>
                    <a:pt x="508" y="675"/>
                  </a:lnTo>
                  <a:lnTo>
                    <a:pt x="464" y="693"/>
                  </a:lnTo>
                  <a:lnTo>
                    <a:pt x="452" y="695"/>
                  </a:lnTo>
                  <a:lnTo>
                    <a:pt x="440" y="693"/>
                  </a:lnTo>
                  <a:lnTo>
                    <a:pt x="430" y="687"/>
                  </a:lnTo>
                  <a:lnTo>
                    <a:pt x="423" y="677"/>
                  </a:lnTo>
                  <a:lnTo>
                    <a:pt x="406" y="635"/>
                  </a:lnTo>
                  <a:lnTo>
                    <a:pt x="367" y="640"/>
                  </a:lnTo>
                  <a:lnTo>
                    <a:pt x="327" y="640"/>
                  </a:lnTo>
                  <a:lnTo>
                    <a:pt x="287" y="635"/>
                  </a:lnTo>
                  <a:lnTo>
                    <a:pt x="270" y="677"/>
                  </a:lnTo>
                  <a:lnTo>
                    <a:pt x="263" y="687"/>
                  </a:lnTo>
                  <a:lnTo>
                    <a:pt x="253" y="693"/>
                  </a:lnTo>
                  <a:lnTo>
                    <a:pt x="241" y="695"/>
                  </a:lnTo>
                  <a:lnTo>
                    <a:pt x="229" y="693"/>
                  </a:lnTo>
                  <a:lnTo>
                    <a:pt x="186" y="675"/>
                  </a:lnTo>
                  <a:lnTo>
                    <a:pt x="175" y="667"/>
                  </a:lnTo>
                  <a:lnTo>
                    <a:pt x="169" y="657"/>
                  </a:lnTo>
                  <a:lnTo>
                    <a:pt x="167" y="646"/>
                  </a:lnTo>
                  <a:lnTo>
                    <a:pt x="169" y="634"/>
                  </a:lnTo>
                  <a:lnTo>
                    <a:pt x="187" y="592"/>
                  </a:lnTo>
                  <a:lnTo>
                    <a:pt x="162" y="574"/>
                  </a:lnTo>
                  <a:lnTo>
                    <a:pt x="140" y="554"/>
                  </a:lnTo>
                  <a:lnTo>
                    <a:pt x="119" y="532"/>
                  </a:lnTo>
                  <a:lnTo>
                    <a:pt x="102" y="508"/>
                  </a:lnTo>
                  <a:lnTo>
                    <a:pt x="60" y="525"/>
                  </a:lnTo>
                  <a:lnTo>
                    <a:pt x="48" y="527"/>
                  </a:lnTo>
                  <a:lnTo>
                    <a:pt x="37" y="525"/>
                  </a:lnTo>
                  <a:lnTo>
                    <a:pt x="27" y="519"/>
                  </a:lnTo>
                  <a:lnTo>
                    <a:pt x="21" y="509"/>
                  </a:lnTo>
                  <a:lnTo>
                    <a:pt x="3" y="465"/>
                  </a:lnTo>
                  <a:lnTo>
                    <a:pt x="0" y="453"/>
                  </a:lnTo>
                  <a:lnTo>
                    <a:pt x="3" y="440"/>
                  </a:lnTo>
                  <a:lnTo>
                    <a:pt x="10" y="431"/>
                  </a:lnTo>
                  <a:lnTo>
                    <a:pt x="21" y="424"/>
                  </a:lnTo>
                  <a:lnTo>
                    <a:pt x="63" y="407"/>
                  </a:lnTo>
                  <a:lnTo>
                    <a:pt x="57" y="368"/>
                  </a:lnTo>
                  <a:lnTo>
                    <a:pt x="57" y="328"/>
                  </a:lnTo>
                  <a:lnTo>
                    <a:pt x="63" y="288"/>
                  </a:lnTo>
                  <a:lnTo>
                    <a:pt x="21" y="270"/>
                  </a:lnTo>
                  <a:lnTo>
                    <a:pt x="11" y="263"/>
                  </a:lnTo>
                  <a:lnTo>
                    <a:pt x="4" y="253"/>
                  </a:lnTo>
                  <a:lnTo>
                    <a:pt x="2" y="242"/>
                  </a:lnTo>
                  <a:lnTo>
                    <a:pt x="4" y="230"/>
                  </a:lnTo>
                  <a:lnTo>
                    <a:pt x="23" y="186"/>
                  </a:lnTo>
                  <a:lnTo>
                    <a:pt x="29" y="176"/>
                  </a:lnTo>
                  <a:lnTo>
                    <a:pt x="39" y="170"/>
                  </a:lnTo>
                  <a:lnTo>
                    <a:pt x="50" y="167"/>
                  </a:lnTo>
                  <a:lnTo>
                    <a:pt x="63" y="170"/>
                  </a:lnTo>
                  <a:lnTo>
                    <a:pt x="105" y="188"/>
                  </a:lnTo>
                  <a:lnTo>
                    <a:pt x="124" y="162"/>
                  </a:lnTo>
                  <a:lnTo>
                    <a:pt x="143" y="141"/>
                  </a:lnTo>
                  <a:lnTo>
                    <a:pt x="165" y="121"/>
                  </a:lnTo>
                  <a:lnTo>
                    <a:pt x="189" y="104"/>
                  </a:lnTo>
                  <a:lnTo>
                    <a:pt x="171" y="61"/>
                  </a:lnTo>
                  <a:lnTo>
                    <a:pt x="169" y="48"/>
                  </a:lnTo>
                  <a:lnTo>
                    <a:pt x="171" y="37"/>
                  </a:lnTo>
                  <a:lnTo>
                    <a:pt x="177" y="27"/>
                  </a:lnTo>
                  <a:lnTo>
                    <a:pt x="188" y="21"/>
                  </a:lnTo>
                  <a:lnTo>
                    <a:pt x="231" y="3"/>
                  </a:lnTo>
                  <a:lnTo>
                    <a:pt x="2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27" name="Google Shape;11327;p24"/>
            <p:cNvSpPr/>
            <p:nvPr/>
          </p:nvSpPr>
          <p:spPr>
            <a:xfrm>
              <a:off x="1157" y="1408"/>
              <a:ext cx="179" cy="169"/>
            </a:xfrm>
            <a:custGeom>
              <a:rect b="b" l="l" r="r" t="t"/>
              <a:pathLst>
                <a:path extrusionOk="0" h="2511" w="2653">
                  <a:moveTo>
                    <a:pt x="1139" y="0"/>
                  </a:moveTo>
                  <a:lnTo>
                    <a:pt x="1240" y="319"/>
                  </a:lnTo>
                  <a:lnTo>
                    <a:pt x="1299" y="152"/>
                  </a:lnTo>
                  <a:lnTo>
                    <a:pt x="1282" y="127"/>
                  </a:lnTo>
                  <a:lnTo>
                    <a:pt x="1270" y="105"/>
                  </a:lnTo>
                  <a:lnTo>
                    <a:pt x="1262" y="87"/>
                  </a:lnTo>
                  <a:lnTo>
                    <a:pt x="1257" y="69"/>
                  </a:lnTo>
                  <a:lnTo>
                    <a:pt x="1255" y="55"/>
                  </a:lnTo>
                  <a:lnTo>
                    <a:pt x="1256" y="43"/>
                  </a:lnTo>
                  <a:lnTo>
                    <a:pt x="1259" y="33"/>
                  </a:lnTo>
                  <a:lnTo>
                    <a:pt x="1264" y="24"/>
                  </a:lnTo>
                  <a:lnTo>
                    <a:pt x="1270" y="17"/>
                  </a:lnTo>
                  <a:lnTo>
                    <a:pt x="1278" y="12"/>
                  </a:lnTo>
                  <a:lnTo>
                    <a:pt x="1286" y="8"/>
                  </a:lnTo>
                  <a:lnTo>
                    <a:pt x="1294" y="5"/>
                  </a:lnTo>
                  <a:lnTo>
                    <a:pt x="1303" y="3"/>
                  </a:lnTo>
                  <a:lnTo>
                    <a:pt x="1311" y="1"/>
                  </a:lnTo>
                  <a:lnTo>
                    <a:pt x="1317" y="1"/>
                  </a:lnTo>
                  <a:lnTo>
                    <a:pt x="1323" y="0"/>
                  </a:lnTo>
                  <a:lnTo>
                    <a:pt x="1326" y="0"/>
                  </a:lnTo>
                  <a:lnTo>
                    <a:pt x="1330" y="0"/>
                  </a:lnTo>
                  <a:lnTo>
                    <a:pt x="1335" y="1"/>
                  </a:lnTo>
                  <a:lnTo>
                    <a:pt x="1342" y="1"/>
                  </a:lnTo>
                  <a:lnTo>
                    <a:pt x="1350" y="3"/>
                  </a:lnTo>
                  <a:lnTo>
                    <a:pt x="1358" y="5"/>
                  </a:lnTo>
                  <a:lnTo>
                    <a:pt x="1367" y="8"/>
                  </a:lnTo>
                  <a:lnTo>
                    <a:pt x="1375" y="12"/>
                  </a:lnTo>
                  <a:lnTo>
                    <a:pt x="1382" y="17"/>
                  </a:lnTo>
                  <a:lnTo>
                    <a:pt x="1389" y="24"/>
                  </a:lnTo>
                  <a:lnTo>
                    <a:pt x="1394" y="33"/>
                  </a:lnTo>
                  <a:lnTo>
                    <a:pt x="1397" y="43"/>
                  </a:lnTo>
                  <a:lnTo>
                    <a:pt x="1397" y="55"/>
                  </a:lnTo>
                  <a:lnTo>
                    <a:pt x="1396" y="69"/>
                  </a:lnTo>
                  <a:lnTo>
                    <a:pt x="1391" y="87"/>
                  </a:lnTo>
                  <a:lnTo>
                    <a:pt x="1383" y="105"/>
                  </a:lnTo>
                  <a:lnTo>
                    <a:pt x="1371" y="127"/>
                  </a:lnTo>
                  <a:lnTo>
                    <a:pt x="1354" y="152"/>
                  </a:lnTo>
                  <a:lnTo>
                    <a:pt x="1413" y="319"/>
                  </a:lnTo>
                  <a:lnTo>
                    <a:pt x="1513" y="0"/>
                  </a:lnTo>
                  <a:lnTo>
                    <a:pt x="1516" y="1"/>
                  </a:lnTo>
                  <a:lnTo>
                    <a:pt x="1523" y="4"/>
                  </a:lnTo>
                  <a:lnTo>
                    <a:pt x="1535" y="10"/>
                  </a:lnTo>
                  <a:lnTo>
                    <a:pt x="1552" y="17"/>
                  </a:lnTo>
                  <a:lnTo>
                    <a:pt x="1571" y="25"/>
                  </a:lnTo>
                  <a:lnTo>
                    <a:pt x="1592" y="37"/>
                  </a:lnTo>
                  <a:lnTo>
                    <a:pt x="1617" y="49"/>
                  </a:lnTo>
                  <a:lnTo>
                    <a:pt x="1643" y="63"/>
                  </a:lnTo>
                  <a:lnTo>
                    <a:pt x="1670" y="78"/>
                  </a:lnTo>
                  <a:lnTo>
                    <a:pt x="1697" y="95"/>
                  </a:lnTo>
                  <a:lnTo>
                    <a:pt x="1726" y="113"/>
                  </a:lnTo>
                  <a:lnTo>
                    <a:pt x="1752" y="132"/>
                  </a:lnTo>
                  <a:lnTo>
                    <a:pt x="1767" y="144"/>
                  </a:lnTo>
                  <a:lnTo>
                    <a:pt x="1780" y="155"/>
                  </a:lnTo>
                  <a:lnTo>
                    <a:pt x="1792" y="165"/>
                  </a:lnTo>
                  <a:lnTo>
                    <a:pt x="1804" y="176"/>
                  </a:lnTo>
                  <a:lnTo>
                    <a:pt x="1818" y="190"/>
                  </a:lnTo>
                  <a:lnTo>
                    <a:pt x="1821" y="193"/>
                  </a:lnTo>
                  <a:lnTo>
                    <a:pt x="1824" y="198"/>
                  </a:lnTo>
                  <a:lnTo>
                    <a:pt x="1850" y="181"/>
                  </a:lnTo>
                  <a:lnTo>
                    <a:pt x="1875" y="165"/>
                  </a:lnTo>
                  <a:lnTo>
                    <a:pt x="1900" y="151"/>
                  </a:lnTo>
                  <a:lnTo>
                    <a:pt x="1924" y="137"/>
                  </a:lnTo>
                  <a:lnTo>
                    <a:pt x="1947" y="126"/>
                  </a:lnTo>
                  <a:lnTo>
                    <a:pt x="1968" y="116"/>
                  </a:lnTo>
                  <a:lnTo>
                    <a:pt x="1986" y="107"/>
                  </a:lnTo>
                  <a:lnTo>
                    <a:pt x="2000" y="100"/>
                  </a:lnTo>
                  <a:lnTo>
                    <a:pt x="2012" y="96"/>
                  </a:lnTo>
                  <a:lnTo>
                    <a:pt x="2019" y="93"/>
                  </a:lnTo>
                  <a:lnTo>
                    <a:pt x="2021" y="92"/>
                  </a:lnTo>
                  <a:lnTo>
                    <a:pt x="2110" y="372"/>
                  </a:lnTo>
                  <a:lnTo>
                    <a:pt x="2163" y="225"/>
                  </a:lnTo>
                  <a:lnTo>
                    <a:pt x="2148" y="202"/>
                  </a:lnTo>
                  <a:lnTo>
                    <a:pt x="2136" y="181"/>
                  </a:lnTo>
                  <a:lnTo>
                    <a:pt x="2129" y="164"/>
                  </a:lnTo>
                  <a:lnTo>
                    <a:pt x="2125" y="149"/>
                  </a:lnTo>
                  <a:lnTo>
                    <a:pt x="2124" y="136"/>
                  </a:lnTo>
                  <a:lnTo>
                    <a:pt x="2125" y="125"/>
                  </a:lnTo>
                  <a:lnTo>
                    <a:pt x="2129" y="116"/>
                  </a:lnTo>
                  <a:lnTo>
                    <a:pt x="2134" y="109"/>
                  </a:lnTo>
                  <a:lnTo>
                    <a:pt x="2141" y="104"/>
                  </a:lnTo>
                  <a:lnTo>
                    <a:pt x="2149" y="99"/>
                  </a:lnTo>
                  <a:lnTo>
                    <a:pt x="2157" y="96"/>
                  </a:lnTo>
                  <a:lnTo>
                    <a:pt x="2164" y="94"/>
                  </a:lnTo>
                  <a:lnTo>
                    <a:pt x="2172" y="93"/>
                  </a:lnTo>
                  <a:lnTo>
                    <a:pt x="2178" y="92"/>
                  </a:lnTo>
                  <a:lnTo>
                    <a:pt x="2183" y="92"/>
                  </a:lnTo>
                  <a:lnTo>
                    <a:pt x="2187" y="92"/>
                  </a:lnTo>
                  <a:lnTo>
                    <a:pt x="2190" y="92"/>
                  </a:lnTo>
                  <a:lnTo>
                    <a:pt x="2195" y="92"/>
                  </a:lnTo>
                  <a:lnTo>
                    <a:pt x="2202" y="93"/>
                  </a:lnTo>
                  <a:lnTo>
                    <a:pt x="2210" y="94"/>
                  </a:lnTo>
                  <a:lnTo>
                    <a:pt x="2218" y="96"/>
                  </a:lnTo>
                  <a:lnTo>
                    <a:pt x="2225" y="99"/>
                  </a:lnTo>
                  <a:lnTo>
                    <a:pt x="2233" y="104"/>
                  </a:lnTo>
                  <a:lnTo>
                    <a:pt x="2239" y="109"/>
                  </a:lnTo>
                  <a:lnTo>
                    <a:pt x="2244" y="116"/>
                  </a:lnTo>
                  <a:lnTo>
                    <a:pt x="2248" y="125"/>
                  </a:lnTo>
                  <a:lnTo>
                    <a:pt x="2249" y="136"/>
                  </a:lnTo>
                  <a:lnTo>
                    <a:pt x="2249" y="149"/>
                  </a:lnTo>
                  <a:lnTo>
                    <a:pt x="2245" y="164"/>
                  </a:lnTo>
                  <a:lnTo>
                    <a:pt x="2238" y="181"/>
                  </a:lnTo>
                  <a:lnTo>
                    <a:pt x="2227" y="202"/>
                  </a:lnTo>
                  <a:lnTo>
                    <a:pt x="2212" y="225"/>
                  </a:lnTo>
                  <a:lnTo>
                    <a:pt x="2263" y="372"/>
                  </a:lnTo>
                  <a:lnTo>
                    <a:pt x="2352" y="92"/>
                  </a:lnTo>
                  <a:lnTo>
                    <a:pt x="2355" y="93"/>
                  </a:lnTo>
                  <a:lnTo>
                    <a:pt x="2363" y="96"/>
                  </a:lnTo>
                  <a:lnTo>
                    <a:pt x="2375" y="101"/>
                  </a:lnTo>
                  <a:lnTo>
                    <a:pt x="2392" y="109"/>
                  </a:lnTo>
                  <a:lnTo>
                    <a:pt x="2411" y="118"/>
                  </a:lnTo>
                  <a:lnTo>
                    <a:pt x="2433" y="129"/>
                  </a:lnTo>
                  <a:lnTo>
                    <a:pt x="2458" y="143"/>
                  </a:lnTo>
                  <a:lnTo>
                    <a:pt x="2484" y="157"/>
                  </a:lnTo>
                  <a:lnTo>
                    <a:pt x="2511" y="172"/>
                  </a:lnTo>
                  <a:lnTo>
                    <a:pt x="2537" y="189"/>
                  </a:lnTo>
                  <a:lnTo>
                    <a:pt x="2563" y="208"/>
                  </a:lnTo>
                  <a:lnTo>
                    <a:pt x="2580" y="221"/>
                  </a:lnTo>
                  <a:lnTo>
                    <a:pt x="2593" y="232"/>
                  </a:lnTo>
                  <a:lnTo>
                    <a:pt x="2606" y="244"/>
                  </a:lnTo>
                  <a:lnTo>
                    <a:pt x="2621" y="260"/>
                  </a:lnTo>
                  <a:lnTo>
                    <a:pt x="2631" y="272"/>
                  </a:lnTo>
                  <a:lnTo>
                    <a:pt x="2638" y="290"/>
                  </a:lnTo>
                  <a:lnTo>
                    <a:pt x="2644" y="313"/>
                  </a:lnTo>
                  <a:lnTo>
                    <a:pt x="2648" y="339"/>
                  </a:lnTo>
                  <a:lnTo>
                    <a:pt x="2651" y="369"/>
                  </a:lnTo>
                  <a:lnTo>
                    <a:pt x="2652" y="401"/>
                  </a:lnTo>
                  <a:lnTo>
                    <a:pt x="2653" y="436"/>
                  </a:lnTo>
                  <a:lnTo>
                    <a:pt x="2652" y="471"/>
                  </a:lnTo>
                  <a:lnTo>
                    <a:pt x="2651" y="508"/>
                  </a:lnTo>
                  <a:lnTo>
                    <a:pt x="2649" y="545"/>
                  </a:lnTo>
                  <a:lnTo>
                    <a:pt x="2645" y="580"/>
                  </a:lnTo>
                  <a:lnTo>
                    <a:pt x="2642" y="615"/>
                  </a:lnTo>
                  <a:lnTo>
                    <a:pt x="2637" y="648"/>
                  </a:lnTo>
                  <a:lnTo>
                    <a:pt x="2633" y="678"/>
                  </a:lnTo>
                  <a:lnTo>
                    <a:pt x="2627" y="705"/>
                  </a:lnTo>
                  <a:lnTo>
                    <a:pt x="2621" y="728"/>
                  </a:lnTo>
                  <a:lnTo>
                    <a:pt x="2614" y="752"/>
                  </a:lnTo>
                  <a:lnTo>
                    <a:pt x="2605" y="778"/>
                  </a:lnTo>
                  <a:lnTo>
                    <a:pt x="2595" y="804"/>
                  </a:lnTo>
                  <a:lnTo>
                    <a:pt x="2584" y="831"/>
                  </a:lnTo>
                  <a:lnTo>
                    <a:pt x="2573" y="856"/>
                  </a:lnTo>
                  <a:lnTo>
                    <a:pt x="2561" y="882"/>
                  </a:lnTo>
                  <a:lnTo>
                    <a:pt x="2550" y="905"/>
                  </a:lnTo>
                  <a:lnTo>
                    <a:pt x="2539" y="928"/>
                  </a:lnTo>
                  <a:lnTo>
                    <a:pt x="2529" y="947"/>
                  </a:lnTo>
                  <a:lnTo>
                    <a:pt x="2520" y="964"/>
                  </a:lnTo>
                  <a:lnTo>
                    <a:pt x="2513" y="978"/>
                  </a:lnTo>
                  <a:lnTo>
                    <a:pt x="2507" y="990"/>
                  </a:lnTo>
                  <a:lnTo>
                    <a:pt x="2503" y="997"/>
                  </a:lnTo>
                  <a:lnTo>
                    <a:pt x="2501" y="999"/>
                  </a:lnTo>
                  <a:lnTo>
                    <a:pt x="2486" y="1040"/>
                  </a:lnTo>
                  <a:lnTo>
                    <a:pt x="2475" y="1082"/>
                  </a:lnTo>
                  <a:lnTo>
                    <a:pt x="2468" y="1127"/>
                  </a:lnTo>
                  <a:lnTo>
                    <a:pt x="2355" y="2243"/>
                  </a:lnTo>
                  <a:lnTo>
                    <a:pt x="2351" y="2260"/>
                  </a:lnTo>
                  <a:lnTo>
                    <a:pt x="2344" y="2275"/>
                  </a:lnTo>
                  <a:lnTo>
                    <a:pt x="2333" y="2288"/>
                  </a:lnTo>
                  <a:lnTo>
                    <a:pt x="2318" y="2297"/>
                  </a:lnTo>
                  <a:lnTo>
                    <a:pt x="2303" y="2303"/>
                  </a:lnTo>
                  <a:lnTo>
                    <a:pt x="2286" y="2305"/>
                  </a:lnTo>
                  <a:lnTo>
                    <a:pt x="2090" y="2305"/>
                  </a:lnTo>
                  <a:lnTo>
                    <a:pt x="2072" y="2303"/>
                  </a:lnTo>
                  <a:lnTo>
                    <a:pt x="2056" y="2297"/>
                  </a:lnTo>
                  <a:lnTo>
                    <a:pt x="2043" y="2288"/>
                  </a:lnTo>
                  <a:lnTo>
                    <a:pt x="2032" y="2275"/>
                  </a:lnTo>
                  <a:lnTo>
                    <a:pt x="2025" y="2260"/>
                  </a:lnTo>
                  <a:lnTo>
                    <a:pt x="2020" y="2243"/>
                  </a:lnTo>
                  <a:lnTo>
                    <a:pt x="1907" y="1127"/>
                  </a:lnTo>
                  <a:lnTo>
                    <a:pt x="1900" y="1082"/>
                  </a:lnTo>
                  <a:lnTo>
                    <a:pt x="1889" y="1040"/>
                  </a:lnTo>
                  <a:lnTo>
                    <a:pt x="1873" y="999"/>
                  </a:lnTo>
                  <a:lnTo>
                    <a:pt x="1872" y="997"/>
                  </a:lnTo>
                  <a:lnTo>
                    <a:pt x="1869" y="991"/>
                  </a:lnTo>
                  <a:lnTo>
                    <a:pt x="1864" y="981"/>
                  </a:lnTo>
                  <a:lnTo>
                    <a:pt x="1857" y="967"/>
                  </a:lnTo>
                  <a:lnTo>
                    <a:pt x="1849" y="952"/>
                  </a:lnTo>
                  <a:lnTo>
                    <a:pt x="1839" y="934"/>
                  </a:lnTo>
                  <a:lnTo>
                    <a:pt x="1829" y="913"/>
                  </a:lnTo>
                  <a:lnTo>
                    <a:pt x="1818" y="891"/>
                  </a:lnTo>
                  <a:lnTo>
                    <a:pt x="1807" y="868"/>
                  </a:lnTo>
                  <a:lnTo>
                    <a:pt x="1797" y="843"/>
                  </a:lnTo>
                  <a:lnTo>
                    <a:pt x="1786" y="819"/>
                  </a:lnTo>
                  <a:lnTo>
                    <a:pt x="1774" y="847"/>
                  </a:lnTo>
                  <a:lnTo>
                    <a:pt x="1761" y="876"/>
                  </a:lnTo>
                  <a:lnTo>
                    <a:pt x="1749" y="903"/>
                  </a:lnTo>
                  <a:lnTo>
                    <a:pt x="1737" y="929"/>
                  </a:lnTo>
                  <a:lnTo>
                    <a:pt x="1725" y="952"/>
                  </a:lnTo>
                  <a:lnTo>
                    <a:pt x="1713" y="973"/>
                  </a:lnTo>
                  <a:lnTo>
                    <a:pt x="1704" y="993"/>
                  </a:lnTo>
                  <a:lnTo>
                    <a:pt x="1696" y="1008"/>
                  </a:lnTo>
                  <a:lnTo>
                    <a:pt x="1690" y="1019"/>
                  </a:lnTo>
                  <a:lnTo>
                    <a:pt x="1686" y="1026"/>
                  </a:lnTo>
                  <a:lnTo>
                    <a:pt x="1684" y="1029"/>
                  </a:lnTo>
                  <a:lnTo>
                    <a:pt x="1667" y="1076"/>
                  </a:lnTo>
                  <a:lnTo>
                    <a:pt x="1653" y="1124"/>
                  </a:lnTo>
                  <a:lnTo>
                    <a:pt x="1646" y="1174"/>
                  </a:lnTo>
                  <a:lnTo>
                    <a:pt x="1517" y="2440"/>
                  </a:lnTo>
                  <a:lnTo>
                    <a:pt x="1513" y="2459"/>
                  </a:lnTo>
                  <a:lnTo>
                    <a:pt x="1504" y="2475"/>
                  </a:lnTo>
                  <a:lnTo>
                    <a:pt x="1492" y="2490"/>
                  </a:lnTo>
                  <a:lnTo>
                    <a:pt x="1476" y="2501"/>
                  </a:lnTo>
                  <a:lnTo>
                    <a:pt x="1458" y="2508"/>
                  </a:lnTo>
                  <a:lnTo>
                    <a:pt x="1439" y="2511"/>
                  </a:lnTo>
                  <a:lnTo>
                    <a:pt x="1215" y="2511"/>
                  </a:lnTo>
                  <a:lnTo>
                    <a:pt x="1196" y="2508"/>
                  </a:lnTo>
                  <a:lnTo>
                    <a:pt x="1177" y="2501"/>
                  </a:lnTo>
                  <a:lnTo>
                    <a:pt x="1162" y="2490"/>
                  </a:lnTo>
                  <a:lnTo>
                    <a:pt x="1150" y="2475"/>
                  </a:lnTo>
                  <a:lnTo>
                    <a:pt x="1141" y="2459"/>
                  </a:lnTo>
                  <a:lnTo>
                    <a:pt x="1137" y="2440"/>
                  </a:lnTo>
                  <a:lnTo>
                    <a:pt x="1008" y="1174"/>
                  </a:lnTo>
                  <a:lnTo>
                    <a:pt x="1001" y="1124"/>
                  </a:lnTo>
                  <a:lnTo>
                    <a:pt x="987" y="1076"/>
                  </a:lnTo>
                  <a:lnTo>
                    <a:pt x="970" y="1029"/>
                  </a:lnTo>
                  <a:lnTo>
                    <a:pt x="968" y="1026"/>
                  </a:lnTo>
                  <a:lnTo>
                    <a:pt x="964" y="1019"/>
                  </a:lnTo>
                  <a:lnTo>
                    <a:pt x="958" y="1008"/>
                  </a:lnTo>
                  <a:lnTo>
                    <a:pt x="950" y="993"/>
                  </a:lnTo>
                  <a:lnTo>
                    <a:pt x="941" y="974"/>
                  </a:lnTo>
                  <a:lnTo>
                    <a:pt x="929" y="953"/>
                  </a:lnTo>
                  <a:lnTo>
                    <a:pt x="918" y="929"/>
                  </a:lnTo>
                  <a:lnTo>
                    <a:pt x="906" y="903"/>
                  </a:lnTo>
                  <a:lnTo>
                    <a:pt x="893" y="876"/>
                  </a:lnTo>
                  <a:lnTo>
                    <a:pt x="881" y="848"/>
                  </a:lnTo>
                  <a:lnTo>
                    <a:pt x="868" y="819"/>
                  </a:lnTo>
                  <a:lnTo>
                    <a:pt x="858" y="844"/>
                  </a:lnTo>
                  <a:lnTo>
                    <a:pt x="847" y="868"/>
                  </a:lnTo>
                  <a:lnTo>
                    <a:pt x="836" y="891"/>
                  </a:lnTo>
                  <a:lnTo>
                    <a:pt x="826" y="913"/>
                  </a:lnTo>
                  <a:lnTo>
                    <a:pt x="815" y="934"/>
                  </a:lnTo>
                  <a:lnTo>
                    <a:pt x="806" y="952"/>
                  </a:lnTo>
                  <a:lnTo>
                    <a:pt x="798" y="967"/>
                  </a:lnTo>
                  <a:lnTo>
                    <a:pt x="791" y="981"/>
                  </a:lnTo>
                  <a:lnTo>
                    <a:pt x="786" y="991"/>
                  </a:lnTo>
                  <a:lnTo>
                    <a:pt x="782" y="997"/>
                  </a:lnTo>
                  <a:lnTo>
                    <a:pt x="781" y="999"/>
                  </a:lnTo>
                  <a:lnTo>
                    <a:pt x="766" y="1040"/>
                  </a:lnTo>
                  <a:lnTo>
                    <a:pt x="754" y="1082"/>
                  </a:lnTo>
                  <a:lnTo>
                    <a:pt x="747" y="1127"/>
                  </a:lnTo>
                  <a:lnTo>
                    <a:pt x="634" y="2243"/>
                  </a:lnTo>
                  <a:lnTo>
                    <a:pt x="630" y="2260"/>
                  </a:lnTo>
                  <a:lnTo>
                    <a:pt x="622" y="2275"/>
                  </a:lnTo>
                  <a:lnTo>
                    <a:pt x="612" y="2288"/>
                  </a:lnTo>
                  <a:lnTo>
                    <a:pt x="598" y="2297"/>
                  </a:lnTo>
                  <a:lnTo>
                    <a:pt x="583" y="2303"/>
                  </a:lnTo>
                  <a:lnTo>
                    <a:pt x="565" y="2305"/>
                  </a:lnTo>
                  <a:lnTo>
                    <a:pt x="368" y="2305"/>
                  </a:lnTo>
                  <a:lnTo>
                    <a:pt x="352" y="2303"/>
                  </a:lnTo>
                  <a:lnTo>
                    <a:pt x="336" y="2297"/>
                  </a:lnTo>
                  <a:lnTo>
                    <a:pt x="322" y="2288"/>
                  </a:lnTo>
                  <a:lnTo>
                    <a:pt x="311" y="2275"/>
                  </a:lnTo>
                  <a:lnTo>
                    <a:pt x="303" y="2260"/>
                  </a:lnTo>
                  <a:lnTo>
                    <a:pt x="300" y="2243"/>
                  </a:lnTo>
                  <a:lnTo>
                    <a:pt x="186" y="1127"/>
                  </a:lnTo>
                  <a:lnTo>
                    <a:pt x="180" y="1082"/>
                  </a:lnTo>
                  <a:lnTo>
                    <a:pt x="169" y="1040"/>
                  </a:lnTo>
                  <a:lnTo>
                    <a:pt x="153" y="999"/>
                  </a:lnTo>
                  <a:lnTo>
                    <a:pt x="151" y="997"/>
                  </a:lnTo>
                  <a:lnTo>
                    <a:pt x="147" y="990"/>
                  </a:lnTo>
                  <a:lnTo>
                    <a:pt x="142" y="978"/>
                  </a:lnTo>
                  <a:lnTo>
                    <a:pt x="134" y="964"/>
                  </a:lnTo>
                  <a:lnTo>
                    <a:pt x="125" y="947"/>
                  </a:lnTo>
                  <a:lnTo>
                    <a:pt x="115" y="928"/>
                  </a:lnTo>
                  <a:lnTo>
                    <a:pt x="105" y="905"/>
                  </a:lnTo>
                  <a:lnTo>
                    <a:pt x="93" y="882"/>
                  </a:lnTo>
                  <a:lnTo>
                    <a:pt x="81" y="856"/>
                  </a:lnTo>
                  <a:lnTo>
                    <a:pt x="70" y="830"/>
                  </a:lnTo>
                  <a:lnTo>
                    <a:pt x="59" y="804"/>
                  </a:lnTo>
                  <a:lnTo>
                    <a:pt x="49" y="778"/>
                  </a:lnTo>
                  <a:lnTo>
                    <a:pt x="40" y="752"/>
                  </a:lnTo>
                  <a:lnTo>
                    <a:pt x="32" y="727"/>
                  </a:lnTo>
                  <a:lnTo>
                    <a:pt x="26" y="705"/>
                  </a:lnTo>
                  <a:lnTo>
                    <a:pt x="21" y="677"/>
                  </a:lnTo>
                  <a:lnTo>
                    <a:pt x="16" y="648"/>
                  </a:lnTo>
                  <a:lnTo>
                    <a:pt x="12" y="615"/>
                  </a:lnTo>
                  <a:lnTo>
                    <a:pt x="8" y="580"/>
                  </a:lnTo>
                  <a:lnTo>
                    <a:pt x="5" y="544"/>
                  </a:lnTo>
                  <a:lnTo>
                    <a:pt x="2" y="508"/>
                  </a:lnTo>
                  <a:lnTo>
                    <a:pt x="1" y="471"/>
                  </a:lnTo>
                  <a:lnTo>
                    <a:pt x="0" y="436"/>
                  </a:lnTo>
                  <a:lnTo>
                    <a:pt x="1" y="401"/>
                  </a:lnTo>
                  <a:lnTo>
                    <a:pt x="2" y="369"/>
                  </a:lnTo>
                  <a:lnTo>
                    <a:pt x="5" y="339"/>
                  </a:lnTo>
                  <a:lnTo>
                    <a:pt x="10" y="313"/>
                  </a:lnTo>
                  <a:lnTo>
                    <a:pt x="15" y="290"/>
                  </a:lnTo>
                  <a:lnTo>
                    <a:pt x="22" y="272"/>
                  </a:lnTo>
                  <a:lnTo>
                    <a:pt x="32" y="260"/>
                  </a:lnTo>
                  <a:lnTo>
                    <a:pt x="47" y="244"/>
                  </a:lnTo>
                  <a:lnTo>
                    <a:pt x="60" y="232"/>
                  </a:lnTo>
                  <a:lnTo>
                    <a:pt x="73" y="221"/>
                  </a:lnTo>
                  <a:lnTo>
                    <a:pt x="89" y="208"/>
                  </a:lnTo>
                  <a:lnTo>
                    <a:pt x="116" y="189"/>
                  </a:lnTo>
                  <a:lnTo>
                    <a:pt x="143" y="172"/>
                  </a:lnTo>
                  <a:lnTo>
                    <a:pt x="170" y="157"/>
                  </a:lnTo>
                  <a:lnTo>
                    <a:pt x="195" y="143"/>
                  </a:lnTo>
                  <a:lnTo>
                    <a:pt x="220" y="129"/>
                  </a:lnTo>
                  <a:lnTo>
                    <a:pt x="242" y="118"/>
                  </a:lnTo>
                  <a:lnTo>
                    <a:pt x="261" y="109"/>
                  </a:lnTo>
                  <a:lnTo>
                    <a:pt x="278" y="101"/>
                  </a:lnTo>
                  <a:lnTo>
                    <a:pt x="290" y="96"/>
                  </a:lnTo>
                  <a:lnTo>
                    <a:pt x="298" y="93"/>
                  </a:lnTo>
                  <a:lnTo>
                    <a:pt x="301" y="92"/>
                  </a:lnTo>
                  <a:lnTo>
                    <a:pt x="389" y="372"/>
                  </a:lnTo>
                  <a:lnTo>
                    <a:pt x="441" y="225"/>
                  </a:lnTo>
                  <a:lnTo>
                    <a:pt x="426" y="202"/>
                  </a:lnTo>
                  <a:lnTo>
                    <a:pt x="416" y="181"/>
                  </a:lnTo>
                  <a:lnTo>
                    <a:pt x="409" y="164"/>
                  </a:lnTo>
                  <a:lnTo>
                    <a:pt x="405" y="149"/>
                  </a:lnTo>
                  <a:lnTo>
                    <a:pt x="404" y="136"/>
                  </a:lnTo>
                  <a:lnTo>
                    <a:pt x="405" y="125"/>
                  </a:lnTo>
                  <a:lnTo>
                    <a:pt x="409" y="116"/>
                  </a:lnTo>
                  <a:lnTo>
                    <a:pt x="414" y="109"/>
                  </a:lnTo>
                  <a:lnTo>
                    <a:pt x="421" y="104"/>
                  </a:lnTo>
                  <a:lnTo>
                    <a:pt x="428" y="99"/>
                  </a:lnTo>
                  <a:lnTo>
                    <a:pt x="436" y="96"/>
                  </a:lnTo>
                  <a:lnTo>
                    <a:pt x="443" y="94"/>
                  </a:lnTo>
                  <a:lnTo>
                    <a:pt x="450" y="93"/>
                  </a:lnTo>
                  <a:lnTo>
                    <a:pt x="458" y="92"/>
                  </a:lnTo>
                  <a:lnTo>
                    <a:pt x="463" y="92"/>
                  </a:lnTo>
                  <a:lnTo>
                    <a:pt x="467" y="92"/>
                  </a:lnTo>
                  <a:lnTo>
                    <a:pt x="470" y="92"/>
                  </a:lnTo>
                  <a:lnTo>
                    <a:pt x="475" y="92"/>
                  </a:lnTo>
                  <a:lnTo>
                    <a:pt x="482" y="93"/>
                  </a:lnTo>
                  <a:lnTo>
                    <a:pt x="489" y="94"/>
                  </a:lnTo>
                  <a:lnTo>
                    <a:pt x="497" y="96"/>
                  </a:lnTo>
                  <a:lnTo>
                    <a:pt x="504" y="99"/>
                  </a:lnTo>
                  <a:lnTo>
                    <a:pt x="511" y="104"/>
                  </a:lnTo>
                  <a:lnTo>
                    <a:pt x="519" y="109"/>
                  </a:lnTo>
                  <a:lnTo>
                    <a:pt x="524" y="116"/>
                  </a:lnTo>
                  <a:lnTo>
                    <a:pt x="528" y="125"/>
                  </a:lnTo>
                  <a:lnTo>
                    <a:pt x="529" y="136"/>
                  </a:lnTo>
                  <a:lnTo>
                    <a:pt x="528" y="149"/>
                  </a:lnTo>
                  <a:lnTo>
                    <a:pt x="525" y="164"/>
                  </a:lnTo>
                  <a:lnTo>
                    <a:pt x="517" y="181"/>
                  </a:lnTo>
                  <a:lnTo>
                    <a:pt x="506" y="202"/>
                  </a:lnTo>
                  <a:lnTo>
                    <a:pt x="491" y="225"/>
                  </a:lnTo>
                  <a:lnTo>
                    <a:pt x="543" y="372"/>
                  </a:lnTo>
                  <a:lnTo>
                    <a:pt x="631" y="92"/>
                  </a:lnTo>
                  <a:lnTo>
                    <a:pt x="634" y="93"/>
                  </a:lnTo>
                  <a:lnTo>
                    <a:pt x="642" y="96"/>
                  </a:lnTo>
                  <a:lnTo>
                    <a:pt x="653" y="100"/>
                  </a:lnTo>
                  <a:lnTo>
                    <a:pt x="668" y="107"/>
                  </a:lnTo>
                  <a:lnTo>
                    <a:pt x="685" y="116"/>
                  </a:lnTo>
                  <a:lnTo>
                    <a:pt x="706" y="126"/>
                  </a:lnTo>
                  <a:lnTo>
                    <a:pt x="729" y="137"/>
                  </a:lnTo>
                  <a:lnTo>
                    <a:pt x="752" y="151"/>
                  </a:lnTo>
                  <a:lnTo>
                    <a:pt x="778" y="165"/>
                  </a:lnTo>
                  <a:lnTo>
                    <a:pt x="803" y="181"/>
                  </a:lnTo>
                  <a:lnTo>
                    <a:pt x="829" y="198"/>
                  </a:lnTo>
                  <a:lnTo>
                    <a:pt x="832" y="193"/>
                  </a:lnTo>
                  <a:lnTo>
                    <a:pt x="835" y="190"/>
                  </a:lnTo>
                  <a:lnTo>
                    <a:pt x="848" y="176"/>
                  </a:lnTo>
                  <a:lnTo>
                    <a:pt x="860" y="165"/>
                  </a:lnTo>
                  <a:lnTo>
                    <a:pt x="871" y="155"/>
                  </a:lnTo>
                  <a:lnTo>
                    <a:pt x="885" y="144"/>
                  </a:lnTo>
                  <a:lnTo>
                    <a:pt x="900" y="132"/>
                  </a:lnTo>
                  <a:lnTo>
                    <a:pt x="927" y="113"/>
                  </a:lnTo>
                  <a:lnTo>
                    <a:pt x="955" y="95"/>
                  </a:lnTo>
                  <a:lnTo>
                    <a:pt x="982" y="78"/>
                  </a:lnTo>
                  <a:lnTo>
                    <a:pt x="1010" y="63"/>
                  </a:lnTo>
                  <a:lnTo>
                    <a:pt x="1035" y="49"/>
                  </a:lnTo>
                  <a:lnTo>
                    <a:pt x="1060" y="37"/>
                  </a:lnTo>
                  <a:lnTo>
                    <a:pt x="1082" y="26"/>
                  </a:lnTo>
                  <a:lnTo>
                    <a:pt x="1101" y="17"/>
                  </a:lnTo>
                  <a:lnTo>
                    <a:pt x="1116" y="10"/>
                  </a:lnTo>
                  <a:lnTo>
                    <a:pt x="1129" y="4"/>
                  </a:lnTo>
                  <a:lnTo>
                    <a:pt x="1137" y="1"/>
                  </a:lnTo>
                  <a:lnTo>
                    <a:pt x="113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28" name="Google Shape;11328;p24"/>
            <p:cNvSpPr/>
            <p:nvPr/>
          </p:nvSpPr>
          <p:spPr>
            <a:xfrm>
              <a:off x="1165" y="1365"/>
              <a:ext cx="47" cy="45"/>
            </a:xfrm>
            <a:custGeom>
              <a:rect b="b" l="l" r="r" t="t"/>
              <a:pathLst>
                <a:path extrusionOk="0" h="696" w="694">
                  <a:moveTo>
                    <a:pt x="341" y="190"/>
                  </a:moveTo>
                  <a:lnTo>
                    <a:pt x="313" y="194"/>
                  </a:lnTo>
                  <a:lnTo>
                    <a:pt x="286" y="202"/>
                  </a:lnTo>
                  <a:lnTo>
                    <a:pt x="260" y="215"/>
                  </a:lnTo>
                  <a:lnTo>
                    <a:pt x="239" y="233"/>
                  </a:lnTo>
                  <a:lnTo>
                    <a:pt x="221" y="253"/>
                  </a:lnTo>
                  <a:lnTo>
                    <a:pt x="206" y="275"/>
                  </a:lnTo>
                  <a:lnTo>
                    <a:pt x="195" y="301"/>
                  </a:lnTo>
                  <a:lnTo>
                    <a:pt x="190" y="327"/>
                  </a:lnTo>
                  <a:lnTo>
                    <a:pt x="188" y="355"/>
                  </a:lnTo>
                  <a:lnTo>
                    <a:pt x="192" y="382"/>
                  </a:lnTo>
                  <a:lnTo>
                    <a:pt x="200" y="410"/>
                  </a:lnTo>
                  <a:lnTo>
                    <a:pt x="214" y="435"/>
                  </a:lnTo>
                  <a:lnTo>
                    <a:pt x="231" y="457"/>
                  </a:lnTo>
                  <a:lnTo>
                    <a:pt x="251" y="475"/>
                  </a:lnTo>
                  <a:lnTo>
                    <a:pt x="274" y="489"/>
                  </a:lnTo>
                  <a:lnTo>
                    <a:pt x="299" y="499"/>
                  </a:lnTo>
                  <a:lnTo>
                    <a:pt x="325" y="506"/>
                  </a:lnTo>
                  <a:lnTo>
                    <a:pt x="353" y="508"/>
                  </a:lnTo>
                  <a:lnTo>
                    <a:pt x="380" y="503"/>
                  </a:lnTo>
                  <a:lnTo>
                    <a:pt x="408" y="495"/>
                  </a:lnTo>
                  <a:lnTo>
                    <a:pt x="433" y="482"/>
                  </a:lnTo>
                  <a:lnTo>
                    <a:pt x="455" y="465"/>
                  </a:lnTo>
                  <a:lnTo>
                    <a:pt x="473" y="444"/>
                  </a:lnTo>
                  <a:lnTo>
                    <a:pt x="487" y="421"/>
                  </a:lnTo>
                  <a:lnTo>
                    <a:pt x="497" y="397"/>
                  </a:lnTo>
                  <a:lnTo>
                    <a:pt x="503" y="370"/>
                  </a:lnTo>
                  <a:lnTo>
                    <a:pt x="504" y="343"/>
                  </a:lnTo>
                  <a:lnTo>
                    <a:pt x="501" y="315"/>
                  </a:lnTo>
                  <a:lnTo>
                    <a:pt x="493" y="288"/>
                  </a:lnTo>
                  <a:lnTo>
                    <a:pt x="480" y="262"/>
                  </a:lnTo>
                  <a:lnTo>
                    <a:pt x="463" y="241"/>
                  </a:lnTo>
                  <a:lnTo>
                    <a:pt x="442" y="222"/>
                  </a:lnTo>
                  <a:lnTo>
                    <a:pt x="419" y="208"/>
                  </a:lnTo>
                  <a:lnTo>
                    <a:pt x="395" y="198"/>
                  </a:lnTo>
                  <a:lnTo>
                    <a:pt x="368" y="192"/>
                  </a:lnTo>
                  <a:lnTo>
                    <a:pt x="341" y="190"/>
                  </a:lnTo>
                  <a:close/>
                  <a:moveTo>
                    <a:pt x="451" y="0"/>
                  </a:moveTo>
                  <a:lnTo>
                    <a:pt x="464" y="3"/>
                  </a:lnTo>
                  <a:lnTo>
                    <a:pt x="507" y="21"/>
                  </a:lnTo>
                  <a:lnTo>
                    <a:pt x="517" y="27"/>
                  </a:lnTo>
                  <a:lnTo>
                    <a:pt x="524" y="37"/>
                  </a:lnTo>
                  <a:lnTo>
                    <a:pt x="526" y="48"/>
                  </a:lnTo>
                  <a:lnTo>
                    <a:pt x="524" y="61"/>
                  </a:lnTo>
                  <a:lnTo>
                    <a:pt x="507" y="104"/>
                  </a:lnTo>
                  <a:lnTo>
                    <a:pt x="531" y="122"/>
                  </a:lnTo>
                  <a:lnTo>
                    <a:pt x="553" y="141"/>
                  </a:lnTo>
                  <a:lnTo>
                    <a:pt x="573" y="163"/>
                  </a:lnTo>
                  <a:lnTo>
                    <a:pt x="591" y="188"/>
                  </a:lnTo>
                  <a:lnTo>
                    <a:pt x="633" y="171"/>
                  </a:lnTo>
                  <a:lnTo>
                    <a:pt x="646" y="167"/>
                  </a:lnTo>
                  <a:lnTo>
                    <a:pt x="657" y="170"/>
                  </a:lnTo>
                  <a:lnTo>
                    <a:pt x="667" y="177"/>
                  </a:lnTo>
                  <a:lnTo>
                    <a:pt x="674" y="187"/>
                  </a:lnTo>
                  <a:lnTo>
                    <a:pt x="692" y="231"/>
                  </a:lnTo>
                  <a:lnTo>
                    <a:pt x="694" y="243"/>
                  </a:lnTo>
                  <a:lnTo>
                    <a:pt x="692" y="254"/>
                  </a:lnTo>
                  <a:lnTo>
                    <a:pt x="686" y="264"/>
                  </a:lnTo>
                  <a:lnTo>
                    <a:pt x="676" y="270"/>
                  </a:lnTo>
                  <a:lnTo>
                    <a:pt x="633" y="289"/>
                  </a:lnTo>
                  <a:lnTo>
                    <a:pt x="640" y="328"/>
                  </a:lnTo>
                  <a:lnTo>
                    <a:pt x="640" y="368"/>
                  </a:lnTo>
                  <a:lnTo>
                    <a:pt x="635" y="408"/>
                  </a:lnTo>
                  <a:lnTo>
                    <a:pt x="676" y="425"/>
                  </a:lnTo>
                  <a:lnTo>
                    <a:pt x="685" y="431"/>
                  </a:lnTo>
                  <a:lnTo>
                    <a:pt x="692" y="441"/>
                  </a:lnTo>
                  <a:lnTo>
                    <a:pt x="694" y="453"/>
                  </a:lnTo>
                  <a:lnTo>
                    <a:pt x="692" y="465"/>
                  </a:lnTo>
                  <a:lnTo>
                    <a:pt x="674" y="509"/>
                  </a:lnTo>
                  <a:lnTo>
                    <a:pt x="667" y="519"/>
                  </a:lnTo>
                  <a:lnTo>
                    <a:pt x="658" y="525"/>
                  </a:lnTo>
                  <a:lnTo>
                    <a:pt x="646" y="527"/>
                  </a:lnTo>
                  <a:lnTo>
                    <a:pt x="635" y="525"/>
                  </a:lnTo>
                  <a:lnTo>
                    <a:pt x="593" y="509"/>
                  </a:lnTo>
                  <a:lnTo>
                    <a:pt x="576" y="532"/>
                  </a:lnTo>
                  <a:lnTo>
                    <a:pt x="555" y="554"/>
                  </a:lnTo>
                  <a:lnTo>
                    <a:pt x="533" y="575"/>
                  </a:lnTo>
                  <a:lnTo>
                    <a:pt x="508" y="593"/>
                  </a:lnTo>
                  <a:lnTo>
                    <a:pt x="526" y="635"/>
                  </a:lnTo>
                  <a:lnTo>
                    <a:pt x="528" y="647"/>
                  </a:lnTo>
                  <a:lnTo>
                    <a:pt x="526" y="658"/>
                  </a:lnTo>
                  <a:lnTo>
                    <a:pt x="520" y="668"/>
                  </a:lnTo>
                  <a:lnTo>
                    <a:pt x="509" y="675"/>
                  </a:lnTo>
                  <a:lnTo>
                    <a:pt x="466" y="694"/>
                  </a:lnTo>
                  <a:lnTo>
                    <a:pt x="454" y="696"/>
                  </a:lnTo>
                  <a:lnTo>
                    <a:pt x="442" y="694"/>
                  </a:lnTo>
                  <a:lnTo>
                    <a:pt x="432" y="687"/>
                  </a:lnTo>
                  <a:lnTo>
                    <a:pt x="425" y="677"/>
                  </a:lnTo>
                  <a:lnTo>
                    <a:pt x="408" y="636"/>
                  </a:lnTo>
                  <a:lnTo>
                    <a:pt x="368" y="641"/>
                  </a:lnTo>
                  <a:lnTo>
                    <a:pt x="327" y="641"/>
                  </a:lnTo>
                  <a:lnTo>
                    <a:pt x="289" y="636"/>
                  </a:lnTo>
                  <a:lnTo>
                    <a:pt x="271" y="677"/>
                  </a:lnTo>
                  <a:lnTo>
                    <a:pt x="264" y="687"/>
                  </a:lnTo>
                  <a:lnTo>
                    <a:pt x="254" y="693"/>
                  </a:lnTo>
                  <a:lnTo>
                    <a:pt x="243" y="696"/>
                  </a:lnTo>
                  <a:lnTo>
                    <a:pt x="231" y="694"/>
                  </a:lnTo>
                  <a:lnTo>
                    <a:pt x="187" y="676"/>
                  </a:lnTo>
                  <a:lnTo>
                    <a:pt x="178" y="668"/>
                  </a:lnTo>
                  <a:lnTo>
                    <a:pt x="172" y="659"/>
                  </a:lnTo>
                  <a:lnTo>
                    <a:pt x="169" y="647"/>
                  </a:lnTo>
                  <a:lnTo>
                    <a:pt x="171" y="636"/>
                  </a:lnTo>
                  <a:lnTo>
                    <a:pt x="188" y="594"/>
                  </a:lnTo>
                  <a:lnTo>
                    <a:pt x="157" y="570"/>
                  </a:lnTo>
                  <a:lnTo>
                    <a:pt x="129" y="542"/>
                  </a:lnTo>
                  <a:lnTo>
                    <a:pt x="104" y="510"/>
                  </a:lnTo>
                  <a:lnTo>
                    <a:pt x="62" y="527"/>
                  </a:lnTo>
                  <a:lnTo>
                    <a:pt x="50" y="530"/>
                  </a:lnTo>
                  <a:lnTo>
                    <a:pt x="39" y="528"/>
                  </a:lnTo>
                  <a:lnTo>
                    <a:pt x="28" y="521"/>
                  </a:lnTo>
                  <a:lnTo>
                    <a:pt x="21" y="511"/>
                  </a:lnTo>
                  <a:lnTo>
                    <a:pt x="3" y="467"/>
                  </a:lnTo>
                  <a:lnTo>
                    <a:pt x="1" y="455"/>
                  </a:lnTo>
                  <a:lnTo>
                    <a:pt x="3" y="443"/>
                  </a:lnTo>
                  <a:lnTo>
                    <a:pt x="9" y="433"/>
                  </a:lnTo>
                  <a:lnTo>
                    <a:pt x="19" y="427"/>
                  </a:lnTo>
                  <a:lnTo>
                    <a:pt x="62" y="409"/>
                  </a:lnTo>
                  <a:lnTo>
                    <a:pt x="56" y="369"/>
                  </a:lnTo>
                  <a:lnTo>
                    <a:pt x="56" y="328"/>
                  </a:lnTo>
                  <a:lnTo>
                    <a:pt x="62" y="290"/>
                  </a:lnTo>
                  <a:lnTo>
                    <a:pt x="18" y="272"/>
                  </a:lnTo>
                  <a:lnTo>
                    <a:pt x="8" y="265"/>
                  </a:lnTo>
                  <a:lnTo>
                    <a:pt x="2" y="255"/>
                  </a:lnTo>
                  <a:lnTo>
                    <a:pt x="0" y="244"/>
                  </a:lnTo>
                  <a:lnTo>
                    <a:pt x="2" y="232"/>
                  </a:lnTo>
                  <a:lnTo>
                    <a:pt x="20" y="188"/>
                  </a:lnTo>
                  <a:lnTo>
                    <a:pt x="27" y="178"/>
                  </a:lnTo>
                  <a:lnTo>
                    <a:pt x="37" y="172"/>
                  </a:lnTo>
                  <a:lnTo>
                    <a:pt x="49" y="168"/>
                  </a:lnTo>
                  <a:lnTo>
                    <a:pt x="60" y="171"/>
                  </a:lnTo>
                  <a:lnTo>
                    <a:pt x="104" y="189"/>
                  </a:lnTo>
                  <a:lnTo>
                    <a:pt x="121" y="165"/>
                  </a:lnTo>
                  <a:lnTo>
                    <a:pt x="140" y="143"/>
                  </a:lnTo>
                  <a:lnTo>
                    <a:pt x="163" y="124"/>
                  </a:lnTo>
                  <a:lnTo>
                    <a:pt x="187" y="105"/>
                  </a:lnTo>
                  <a:lnTo>
                    <a:pt x="169" y="63"/>
                  </a:lnTo>
                  <a:lnTo>
                    <a:pt x="167" y="50"/>
                  </a:lnTo>
                  <a:lnTo>
                    <a:pt x="169" y="38"/>
                  </a:lnTo>
                  <a:lnTo>
                    <a:pt x="175" y="29"/>
                  </a:lnTo>
                  <a:lnTo>
                    <a:pt x="185" y="22"/>
                  </a:lnTo>
                  <a:lnTo>
                    <a:pt x="229" y="4"/>
                  </a:lnTo>
                  <a:lnTo>
                    <a:pt x="241" y="0"/>
                  </a:lnTo>
                  <a:lnTo>
                    <a:pt x="252" y="4"/>
                  </a:lnTo>
                  <a:lnTo>
                    <a:pt x="262" y="10"/>
                  </a:lnTo>
                  <a:lnTo>
                    <a:pt x="269" y="20"/>
                  </a:lnTo>
                  <a:lnTo>
                    <a:pt x="287" y="63"/>
                  </a:lnTo>
                  <a:lnTo>
                    <a:pt x="327" y="58"/>
                  </a:lnTo>
                  <a:lnTo>
                    <a:pt x="366" y="58"/>
                  </a:lnTo>
                  <a:lnTo>
                    <a:pt x="406" y="63"/>
                  </a:lnTo>
                  <a:lnTo>
                    <a:pt x="423" y="19"/>
                  </a:lnTo>
                  <a:lnTo>
                    <a:pt x="430" y="10"/>
                  </a:lnTo>
                  <a:lnTo>
                    <a:pt x="440" y="3"/>
                  </a:lnTo>
                  <a:lnTo>
                    <a:pt x="4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29" name="Google Shape;11329;p24"/>
          <p:cNvGrpSpPr/>
          <p:nvPr/>
        </p:nvGrpSpPr>
        <p:grpSpPr>
          <a:xfrm>
            <a:off x="5928411" y="20111036"/>
            <a:ext cx="434367" cy="615124"/>
            <a:chOff x="2057" y="1352"/>
            <a:chExt cx="159" cy="225"/>
          </a:xfrm>
        </p:grpSpPr>
        <p:sp>
          <p:nvSpPr>
            <p:cNvPr id="11330" name="Google Shape;11330;p24"/>
            <p:cNvSpPr/>
            <p:nvPr/>
          </p:nvSpPr>
          <p:spPr>
            <a:xfrm>
              <a:off x="2073" y="1392"/>
              <a:ext cx="28" cy="37"/>
            </a:xfrm>
            <a:custGeom>
              <a:rect b="b" l="l" r="r" t="t"/>
              <a:pathLst>
                <a:path extrusionOk="0" h="549" w="427">
                  <a:moveTo>
                    <a:pt x="210" y="0"/>
                  </a:moveTo>
                  <a:lnTo>
                    <a:pt x="214" y="0"/>
                  </a:lnTo>
                  <a:lnTo>
                    <a:pt x="219" y="0"/>
                  </a:lnTo>
                  <a:lnTo>
                    <a:pt x="226" y="0"/>
                  </a:lnTo>
                  <a:lnTo>
                    <a:pt x="235" y="1"/>
                  </a:lnTo>
                  <a:lnTo>
                    <a:pt x="247" y="2"/>
                  </a:lnTo>
                  <a:lnTo>
                    <a:pt x="261" y="4"/>
                  </a:lnTo>
                  <a:lnTo>
                    <a:pt x="275" y="7"/>
                  </a:lnTo>
                  <a:lnTo>
                    <a:pt x="290" y="12"/>
                  </a:lnTo>
                  <a:lnTo>
                    <a:pt x="306" y="18"/>
                  </a:lnTo>
                  <a:lnTo>
                    <a:pt x="323" y="26"/>
                  </a:lnTo>
                  <a:lnTo>
                    <a:pt x="339" y="36"/>
                  </a:lnTo>
                  <a:lnTo>
                    <a:pt x="355" y="49"/>
                  </a:lnTo>
                  <a:lnTo>
                    <a:pt x="370" y="63"/>
                  </a:lnTo>
                  <a:lnTo>
                    <a:pt x="385" y="80"/>
                  </a:lnTo>
                  <a:lnTo>
                    <a:pt x="397" y="102"/>
                  </a:lnTo>
                  <a:lnTo>
                    <a:pt x="408" y="125"/>
                  </a:lnTo>
                  <a:lnTo>
                    <a:pt x="416" y="153"/>
                  </a:lnTo>
                  <a:lnTo>
                    <a:pt x="422" y="183"/>
                  </a:lnTo>
                  <a:lnTo>
                    <a:pt x="425" y="218"/>
                  </a:lnTo>
                  <a:lnTo>
                    <a:pt x="426" y="220"/>
                  </a:lnTo>
                  <a:lnTo>
                    <a:pt x="426" y="225"/>
                  </a:lnTo>
                  <a:lnTo>
                    <a:pt x="427" y="234"/>
                  </a:lnTo>
                  <a:lnTo>
                    <a:pt x="427" y="246"/>
                  </a:lnTo>
                  <a:lnTo>
                    <a:pt x="427" y="260"/>
                  </a:lnTo>
                  <a:lnTo>
                    <a:pt x="427" y="278"/>
                  </a:lnTo>
                  <a:lnTo>
                    <a:pt x="426" y="296"/>
                  </a:lnTo>
                  <a:lnTo>
                    <a:pt x="424" y="316"/>
                  </a:lnTo>
                  <a:lnTo>
                    <a:pt x="422" y="338"/>
                  </a:lnTo>
                  <a:lnTo>
                    <a:pt x="418" y="359"/>
                  </a:lnTo>
                  <a:lnTo>
                    <a:pt x="413" y="382"/>
                  </a:lnTo>
                  <a:lnTo>
                    <a:pt x="406" y="405"/>
                  </a:lnTo>
                  <a:lnTo>
                    <a:pt x="398" y="426"/>
                  </a:lnTo>
                  <a:lnTo>
                    <a:pt x="388" y="448"/>
                  </a:lnTo>
                  <a:lnTo>
                    <a:pt x="375" y="468"/>
                  </a:lnTo>
                  <a:lnTo>
                    <a:pt x="360" y="488"/>
                  </a:lnTo>
                  <a:lnTo>
                    <a:pt x="343" y="504"/>
                  </a:lnTo>
                  <a:lnTo>
                    <a:pt x="324" y="519"/>
                  </a:lnTo>
                  <a:lnTo>
                    <a:pt x="301" y="531"/>
                  </a:lnTo>
                  <a:lnTo>
                    <a:pt x="276" y="540"/>
                  </a:lnTo>
                  <a:lnTo>
                    <a:pt x="247" y="547"/>
                  </a:lnTo>
                  <a:lnTo>
                    <a:pt x="216" y="549"/>
                  </a:lnTo>
                  <a:lnTo>
                    <a:pt x="213" y="549"/>
                  </a:lnTo>
                  <a:lnTo>
                    <a:pt x="181" y="547"/>
                  </a:lnTo>
                  <a:lnTo>
                    <a:pt x="153" y="540"/>
                  </a:lnTo>
                  <a:lnTo>
                    <a:pt x="127" y="531"/>
                  </a:lnTo>
                  <a:lnTo>
                    <a:pt x="104" y="519"/>
                  </a:lnTo>
                  <a:lnTo>
                    <a:pt x="85" y="504"/>
                  </a:lnTo>
                  <a:lnTo>
                    <a:pt x="67" y="487"/>
                  </a:lnTo>
                  <a:lnTo>
                    <a:pt x="53" y="468"/>
                  </a:lnTo>
                  <a:lnTo>
                    <a:pt x="41" y="448"/>
                  </a:lnTo>
                  <a:lnTo>
                    <a:pt x="30" y="426"/>
                  </a:lnTo>
                  <a:lnTo>
                    <a:pt x="21" y="404"/>
                  </a:lnTo>
                  <a:lnTo>
                    <a:pt x="15" y="382"/>
                  </a:lnTo>
                  <a:lnTo>
                    <a:pt x="9" y="359"/>
                  </a:lnTo>
                  <a:lnTo>
                    <a:pt x="6" y="338"/>
                  </a:lnTo>
                  <a:lnTo>
                    <a:pt x="3" y="316"/>
                  </a:lnTo>
                  <a:lnTo>
                    <a:pt x="1" y="296"/>
                  </a:lnTo>
                  <a:lnTo>
                    <a:pt x="0" y="278"/>
                  </a:lnTo>
                  <a:lnTo>
                    <a:pt x="0" y="260"/>
                  </a:lnTo>
                  <a:lnTo>
                    <a:pt x="0" y="246"/>
                  </a:lnTo>
                  <a:lnTo>
                    <a:pt x="1" y="234"/>
                  </a:lnTo>
                  <a:lnTo>
                    <a:pt x="2" y="225"/>
                  </a:lnTo>
                  <a:lnTo>
                    <a:pt x="2" y="220"/>
                  </a:lnTo>
                  <a:lnTo>
                    <a:pt x="2" y="218"/>
                  </a:lnTo>
                  <a:lnTo>
                    <a:pt x="5" y="183"/>
                  </a:lnTo>
                  <a:lnTo>
                    <a:pt x="11" y="153"/>
                  </a:lnTo>
                  <a:lnTo>
                    <a:pt x="20" y="125"/>
                  </a:lnTo>
                  <a:lnTo>
                    <a:pt x="31" y="102"/>
                  </a:lnTo>
                  <a:lnTo>
                    <a:pt x="44" y="80"/>
                  </a:lnTo>
                  <a:lnTo>
                    <a:pt x="58" y="63"/>
                  </a:lnTo>
                  <a:lnTo>
                    <a:pt x="72" y="49"/>
                  </a:lnTo>
                  <a:lnTo>
                    <a:pt x="89" y="36"/>
                  </a:lnTo>
                  <a:lnTo>
                    <a:pt x="105" y="26"/>
                  </a:lnTo>
                  <a:lnTo>
                    <a:pt x="122" y="18"/>
                  </a:lnTo>
                  <a:lnTo>
                    <a:pt x="137" y="12"/>
                  </a:lnTo>
                  <a:lnTo>
                    <a:pt x="154" y="7"/>
                  </a:lnTo>
                  <a:lnTo>
                    <a:pt x="168" y="4"/>
                  </a:lnTo>
                  <a:lnTo>
                    <a:pt x="181" y="2"/>
                  </a:lnTo>
                  <a:lnTo>
                    <a:pt x="193" y="1"/>
                  </a:lnTo>
                  <a:lnTo>
                    <a:pt x="203" y="0"/>
                  </a:lnTo>
                  <a:lnTo>
                    <a:pt x="21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1" name="Google Shape;11331;p24"/>
            <p:cNvSpPr/>
            <p:nvPr/>
          </p:nvSpPr>
          <p:spPr>
            <a:xfrm>
              <a:off x="2121" y="1392"/>
              <a:ext cx="29" cy="37"/>
            </a:xfrm>
            <a:custGeom>
              <a:rect b="b" l="l" r="r" t="t"/>
              <a:pathLst>
                <a:path extrusionOk="0" h="548" w="427">
                  <a:moveTo>
                    <a:pt x="218" y="0"/>
                  </a:moveTo>
                  <a:lnTo>
                    <a:pt x="225" y="0"/>
                  </a:lnTo>
                  <a:lnTo>
                    <a:pt x="234" y="0"/>
                  </a:lnTo>
                  <a:lnTo>
                    <a:pt x="247" y="1"/>
                  </a:lnTo>
                  <a:lnTo>
                    <a:pt x="260" y="4"/>
                  </a:lnTo>
                  <a:lnTo>
                    <a:pt x="274" y="7"/>
                  </a:lnTo>
                  <a:lnTo>
                    <a:pt x="289" y="11"/>
                  </a:lnTo>
                  <a:lnTo>
                    <a:pt x="306" y="17"/>
                  </a:lnTo>
                  <a:lnTo>
                    <a:pt x="322" y="25"/>
                  </a:lnTo>
                  <a:lnTo>
                    <a:pt x="339" y="35"/>
                  </a:lnTo>
                  <a:lnTo>
                    <a:pt x="354" y="48"/>
                  </a:lnTo>
                  <a:lnTo>
                    <a:pt x="370" y="63"/>
                  </a:lnTo>
                  <a:lnTo>
                    <a:pt x="384" y="80"/>
                  </a:lnTo>
                  <a:lnTo>
                    <a:pt x="396" y="101"/>
                  </a:lnTo>
                  <a:lnTo>
                    <a:pt x="407" y="124"/>
                  </a:lnTo>
                  <a:lnTo>
                    <a:pt x="415" y="152"/>
                  </a:lnTo>
                  <a:lnTo>
                    <a:pt x="423" y="182"/>
                  </a:lnTo>
                  <a:lnTo>
                    <a:pt x="426" y="217"/>
                  </a:lnTo>
                  <a:lnTo>
                    <a:pt x="426" y="219"/>
                  </a:lnTo>
                  <a:lnTo>
                    <a:pt x="426" y="225"/>
                  </a:lnTo>
                  <a:lnTo>
                    <a:pt x="427" y="234"/>
                  </a:lnTo>
                  <a:lnTo>
                    <a:pt x="427" y="245"/>
                  </a:lnTo>
                  <a:lnTo>
                    <a:pt x="427" y="260"/>
                  </a:lnTo>
                  <a:lnTo>
                    <a:pt x="427" y="277"/>
                  </a:lnTo>
                  <a:lnTo>
                    <a:pt x="426" y="295"/>
                  </a:lnTo>
                  <a:lnTo>
                    <a:pt x="425" y="315"/>
                  </a:lnTo>
                  <a:lnTo>
                    <a:pt x="422" y="337"/>
                  </a:lnTo>
                  <a:lnTo>
                    <a:pt x="417" y="359"/>
                  </a:lnTo>
                  <a:lnTo>
                    <a:pt x="412" y="382"/>
                  </a:lnTo>
                  <a:lnTo>
                    <a:pt x="405" y="404"/>
                  </a:lnTo>
                  <a:lnTo>
                    <a:pt x="397" y="426"/>
                  </a:lnTo>
                  <a:lnTo>
                    <a:pt x="387" y="448"/>
                  </a:lnTo>
                  <a:lnTo>
                    <a:pt x="375" y="467"/>
                  </a:lnTo>
                  <a:lnTo>
                    <a:pt x="360" y="487"/>
                  </a:lnTo>
                  <a:lnTo>
                    <a:pt x="343" y="504"/>
                  </a:lnTo>
                  <a:lnTo>
                    <a:pt x="323" y="518"/>
                  </a:lnTo>
                  <a:lnTo>
                    <a:pt x="301" y="530"/>
                  </a:lnTo>
                  <a:lnTo>
                    <a:pt x="275" y="539"/>
                  </a:lnTo>
                  <a:lnTo>
                    <a:pt x="247" y="546"/>
                  </a:lnTo>
                  <a:lnTo>
                    <a:pt x="215" y="548"/>
                  </a:lnTo>
                  <a:lnTo>
                    <a:pt x="212" y="548"/>
                  </a:lnTo>
                  <a:lnTo>
                    <a:pt x="180" y="546"/>
                  </a:lnTo>
                  <a:lnTo>
                    <a:pt x="152" y="539"/>
                  </a:lnTo>
                  <a:lnTo>
                    <a:pt x="127" y="530"/>
                  </a:lnTo>
                  <a:lnTo>
                    <a:pt x="104" y="518"/>
                  </a:lnTo>
                  <a:lnTo>
                    <a:pt x="85" y="504"/>
                  </a:lnTo>
                  <a:lnTo>
                    <a:pt x="68" y="487"/>
                  </a:lnTo>
                  <a:lnTo>
                    <a:pt x="52" y="468"/>
                  </a:lnTo>
                  <a:lnTo>
                    <a:pt x="40" y="448"/>
                  </a:lnTo>
                  <a:lnTo>
                    <a:pt x="30" y="426"/>
                  </a:lnTo>
                  <a:lnTo>
                    <a:pt x="22" y="404"/>
                  </a:lnTo>
                  <a:lnTo>
                    <a:pt x="15" y="382"/>
                  </a:lnTo>
                  <a:lnTo>
                    <a:pt x="10" y="359"/>
                  </a:lnTo>
                  <a:lnTo>
                    <a:pt x="6" y="337"/>
                  </a:lnTo>
                  <a:lnTo>
                    <a:pt x="3" y="315"/>
                  </a:lnTo>
                  <a:lnTo>
                    <a:pt x="1" y="296"/>
                  </a:lnTo>
                  <a:lnTo>
                    <a:pt x="0" y="277"/>
                  </a:lnTo>
                  <a:lnTo>
                    <a:pt x="0" y="260"/>
                  </a:lnTo>
                  <a:lnTo>
                    <a:pt x="0" y="245"/>
                  </a:lnTo>
                  <a:lnTo>
                    <a:pt x="0" y="234"/>
                  </a:lnTo>
                  <a:lnTo>
                    <a:pt x="1" y="225"/>
                  </a:lnTo>
                  <a:lnTo>
                    <a:pt x="1" y="219"/>
                  </a:lnTo>
                  <a:lnTo>
                    <a:pt x="2" y="217"/>
                  </a:lnTo>
                  <a:lnTo>
                    <a:pt x="6" y="182"/>
                  </a:lnTo>
                  <a:lnTo>
                    <a:pt x="12" y="152"/>
                  </a:lnTo>
                  <a:lnTo>
                    <a:pt x="20" y="125"/>
                  </a:lnTo>
                  <a:lnTo>
                    <a:pt x="31" y="101"/>
                  </a:lnTo>
                  <a:lnTo>
                    <a:pt x="43" y="80"/>
                  </a:lnTo>
                  <a:lnTo>
                    <a:pt x="57" y="63"/>
                  </a:lnTo>
                  <a:lnTo>
                    <a:pt x="73" y="49"/>
                  </a:lnTo>
                  <a:lnTo>
                    <a:pt x="89" y="35"/>
                  </a:lnTo>
                  <a:lnTo>
                    <a:pt x="105" y="26"/>
                  </a:lnTo>
                  <a:lnTo>
                    <a:pt x="121" y="18"/>
                  </a:lnTo>
                  <a:lnTo>
                    <a:pt x="138" y="12"/>
                  </a:lnTo>
                  <a:lnTo>
                    <a:pt x="153" y="7"/>
                  </a:lnTo>
                  <a:lnTo>
                    <a:pt x="167" y="4"/>
                  </a:lnTo>
                  <a:lnTo>
                    <a:pt x="180" y="2"/>
                  </a:lnTo>
                  <a:lnTo>
                    <a:pt x="193" y="1"/>
                  </a:lnTo>
                  <a:lnTo>
                    <a:pt x="202" y="0"/>
                  </a:lnTo>
                  <a:lnTo>
                    <a:pt x="209" y="0"/>
                  </a:lnTo>
                  <a:lnTo>
                    <a:pt x="214" y="0"/>
                  </a:lnTo>
                  <a:lnTo>
                    <a:pt x="2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2" name="Google Shape;11332;p24"/>
            <p:cNvSpPr/>
            <p:nvPr/>
          </p:nvSpPr>
          <p:spPr>
            <a:xfrm>
              <a:off x="2170" y="1392"/>
              <a:ext cx="28" cy="37"/>
            </a:xfrm>
            <a:custGeom>
              <a:rect b="b" l="l" r="r" t="t"/>
              <a:pathLst>
                <a:path extrusionOk="0" h="548" w="427">
                  <a:moveTo>
                    <a:pt x="217" y="0"/>
                  </a:moveTo>
                  <a:lnTo>
                    <a:pt x="225" y="0"/>
                  </a:lnTo>
                  <a:lnTo>
                    <a:pt x="235" y="0"/>
                  </a:lnTo>
                  <a:lnTo>
                    <a:pt x="246" y="1"/>
                  </a:lnTo>
                  <a:lnTo>
                    <a:pt x="259" y="4"/>
                  </a:lnTo>
                  <a:lnTo>
                    <a:pt x="273" y="7"/>
                  </a:lnTo>
                  <a:lnTo>
                    <a:pt x="290" y="11"/>
                  </a:lnTo>
                  <a:lnTo>
                    <a:pt x="305" y="17"/>
                  </a:lnTo>
                  <a:lnTo>
                    <a:pt x="322" y="25"/>
                  </a:lnTo>
                  <a:lnTo>
                    <a:pt x="338" y="35"/>
                  </a:lnTo>
                  <a:lnTo>
                    <a:pt x="354" y="48"/>
                  </a:lnTo>
                  <a:lnTo>
                    <a:pt x="369" y="63"/>
                  </a:lnTo>
                  <a:lnTo>
                    <a:pt x="383" y="80"/>
                  </a:lnTo>
                  <a:lnTo>
                    <a:pt x="396" y="101"/>
                  </a:lnTo>
                  <a:lnTo>
                    <a:pt x="407" y="124"/>
                  </a:lnTo>
                  <a:lnTo>
                    <a:pt x="416" y="152"/>
                  </a:lnTo>
                  <a:lnTo>
                    <a:pt x="422" y="182"/>
                  </a:lnTo>
                  <a:lnTo>
                    <a:pt x="425" y="217"/>
                  </a:lnTo>
                  <a:lnTo>
                    <a:pt x="425" y="219"/>
                  </a:lnTo>
                  <a:lnTo>
                    <a:pt x="426" y="225"/>
                  </a:lnTo>
                  <a:lnTo>
                    <a:pt x="426" y="234"/>
                  </a:lnTo>
                  <a:lnTo>
                    <a:pt x="427" y="245"/>
                  </a:lnTo>
                  <a:lnTo>
                    <a:pt x="427" y="260"/>
                  </a:lnTo>
                  <a:lnTo>
                    <a:pt x="426" y="277"/>
                  </a:lnTo>
                  <a:lnTo>
                    <a:pt x="426" y="295"/>
                  </a:lnTo>
                  <a:lnTo>
                    <a:pt x="424" y="315"/>
                  </a:lnTo>
                  <a:lnTo>
                    <a:pt x="421" y="337"/>
                  </a:lnTo>
                  <a:lnTo>
                    <a:pt x="417" y="359"/>
                  </a:lnTo>
                  <a:lnTo>
                    <a:pt x="412" y="382"/>
                  </a:lnTo>
                  <a:lnTo>
                    <a:pt x="406" y="404"/>
                  </a:lnTo>
                  <a:lnTo>
                    <a:pt x="396" y="426"/>
                  </a:lnTo>
                  <a:lnTo>
                    <a:pt x="386" y="448"/>
                  </a:lnTo>
                  <a:lnTo>
                    <a:pt x="374" y="467"/>
                  </a:lnTo>
                  <a:lnTo>
                    <a:pt x="360" y="487"/>
                  </a:lnTo>
                  <a:lnTo>
                    <a:pt x="343" y="504"/>
                  </a:lnTo>
                  <a:lnTo>
                    <a:pt x="322" y="518"/>
                  </a:lnTo>
                  <a:lnTo>
                    <a:pt x="300" y="530"/>
                  </a:lnTo>
                  <a:lnTo>
                    <a:pt x="274" y="539"/>
                  </a:lnTo>
                  <a:lnTo>
                    <a:pt x="246" y="546"/>
                  </a:lnTo>
                  <a:lnTo>
                    <a:pt x="214" y="548"/>
                  </a:lnTo>
                  <a:lnTo>
                    <a:pt x="211" y="548"/>
                  </a:lnTo>
                  <a:lnTo>
                    <a:pt x="180" y="546"/>
                  </a:lnTo>
                  <a:lnTo>
                    <a:pt x="151" y="539"/>
                  </a:lnTo>
                  <a:lnTo>
                    <a:pt x="126" y="530"/>
                  </a:lnTo>
                  <a:lnTo>
                    <a:pt x="103" y="518"/>
                  </a:lnTo>
                  <a:lnTo>
                    <a:pt x="84" y="504"/>
                  </a:lnTo>
                  <a:lnTo>
                    <a:pt x="67" y="487"/>
                  </a:lnTo>
                  <a:lnTo>
                    <a:pt x="53" y="468"/>
                  </a:lnTo>
                  <a:lnTo>
                    <a:pt x="40" y="448"/>
                  </a:lnTo>
                  <a:lnTo>
                    <a:pt x="29" y="426"/>
                  </a:lnTo>
                  <a:lnTo>
                    <a:pt x="21" y="404"/>
                  </a:lnTo>
                  <a:lnTo>
                    <a:pt x="14" y="382"/>
                  </a:lnTo>
                  <a:lnTo>
                    <a:pt x="9" y="359"/>
                  </a:lnTo>
                  <a:lnTo>
                    <a:pt x="5" y="337"/>
                  </a:lnTo>
                  <a:lnTo>
                    <a:pt x="3" y="315"/>
                  </a:lnTo>
                  <a:lnTo>
                    <a:pt x="1" y="296"/>
                  </a:lnTo>
                  <a:lnTo>
                    <a:pt x="0" y="277"/>
                  </a:lnTo>
                  <a:lnTo>
                    <a:pt x="0" y="260"/>
                  </a:lnTo>
                  <a:lnTo>
                    <a:pt x="0" y="245"/>
                  </a:lnTo>
                  <a:lnTo>
                    <a:pt x="1" y="234"/>
                  </a:lnTo>
                  <a:lnTo>
                    <a:pt x="1" y="225"/>
                  </a:lnTo>
                  <a:lnTo>
                    <a:pt x="2" y="219"/>
                  </a:lnTo>
                  <a:lnTo>
                    <a:pt x="2" y="217"/>
                  </a:lnTo>
                  <a:lnTo>
                    <a:pt x="5" y="182"/>
                  </a:lnTo>
                  <a:lnTo>
                    <a:pt x="11" y="152"/>
                  </a:lnTo>
                  <a:lnTo>
                    <a:pt x="19" y="125"/>
                  </a:lnTo>
                  <a:lnTo>
                    <a:pt x="30" y="101"/>
                  </a:lnTo>
                  <a:lnTo>
                    <a:pt x="42" y="80"/>
                  </a:lnTo>
                  <a:lnTo>
                    <a:pt x="57" y="63"/>
                  </a:lnTo>
                  <a:lnTo>
                    <a:pt x="72" y="49"/>
                  </a:lnTo>
                  <a:lnTo>
                    <a:pt x="88" y="35"/>
                  </a:lnTo>
                  <a:lnTo>
                    <a:pt x="105" y="26"/>
                  </a:lnTo>
                  <a:lnTo>
                    <a:pt x="121" y="18"/>
                  </a:lnTo>
                  <a:lnTo>
                    <a:pt x="137" y="12"/>
                  </a:lnTo>
                  <a:lnTo>
                    <a:pt x="152" y="7"/>
                  </a:lnTo>
                  <a:lnTo>
                    <a:pt x="168" y="4"/>
                  </a:lnTo>
                  <a:lnTo>
                    <a:pt x="181" y="2"/>
                  </a:lnTo>
                  <a:lnTo>
                    <a:pt x="192" y="1"/>
                  </a:lnTo>
                  <a:lnTo>
                    <a:pt x="201" y="0"/>
                  </a:lnTo>
                  <a:lnTo>
                    <a:pt x="208" y="0"/>
                  </a:lnTo>
                  <a:lnTo>
                    <a:pt x="213" y="0"/>
                  </a:lnTo>
                  <a:lnTo>
                    <a:pt x="21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3" name="Google Shape;11333;p24"/>
            <p:cNvSpPr/>
            <p:nvPr/>
          </p:nvSpPr>
          <p:spPr>
            <a:xfrm>
              <a:off x="2057" y="1433"/>
              <a:ext cx="159" cy="144"/>
            </a:xfrm>
            <a:custGeom>
              <a:rect b="b" l="l" r="r" t="t"/>
              <a:pathLst>
                <a:path extrusionOk="0" h="2135" w="2355">
                  <a:moveTo>
                    <a:pt x="451" y="0"/>
                  </a:moveTo>
                  <a:lnTo>
                    <a:pt x="454" y="0"/>
                  </a:lnTo>
                  <a:lnTo>
                    <a:pt x="459" y="0"/>
                  </a:lnTo>
                  <a:lnTo>
                    <a:pt x="465" y="1"/>
                  </a:lnTo>
                  <a:lnTo>
                    <a:pt x="472" y="3"/>
                  </a:lnTo>
                  <a:lnTo>
                    <a:pt x="480" y="5"/>
                  </a:lnTo>
                  <a:lnTo>
                    <a:pt x="487" y="8"/>
                  </a:lnTo>
                  <a:lnTo>
                    <a:pt x="494" y="12"/>
                  </a:lnTo>
                  <a:lnTo>
                    <a:pt x="502" y="17"/>
                  </a:lnTo>
                  <a:lnTo>
                    <a:pt x="507" y="24"/>
                  </a:lnTo>
                  <a:lnTo>
                    <a:pt x="510" y="33"/>
                  </a:lnTo>
                  <a:lnTo>
                    <a:pt x="512" y="43"/>
                  </a:lnTo>
                  <a:lnTo>
                    <a:pt x="511" y="56"/>
                  </a:lnTo>
                  <a:lnTo>
                    <a:pt x="507" y="70"/>
                  </a:lnTo>
                  <a:lnTo>
                    <a:pt x="499" y="87"/>
                  </a:lnTo>
                  <a:lnTo>
                    <a:pt x="489" y="107"/>
                  </a:lnTo>
                  <a:lnTo>
                    <a:pt x="474" y="129"/>
                  </a:lnTo>
                  <a:lnTo>
                    <a:pt x="524" y="271"/>
                  </a:lnTo>
                  <a:lnTo>
                    <a:pt x="610" y="1"/>
                  </a:lnTo>
                  <a:lnTo>
                    <a:pt x="612" y="2"/>
                  </a:lnTo>
                  <a:lnTo>
                    <a:pt x="621" y="5"/>
                  </a:lnTo>
                  <a:lnTo>
                    <a:pt x="633" y="10"/>
                  </a:lnTo>
                  <a:lnTo>
                    <a:pt x="648" y="17"/>
                  </a:lnTo>
                  <a:lnTo>
                    <a:pt x="667" y="26"/>
                  </a:lnTo>
                  <a:lnTo>
                    <a:pt x="689" y="37"/>
                  </a:lnTo>
                  <a:lnTo>
                    <a:pt x="712" y="50"/>
                  </a:lnTo>
                  <a:lnTo>
                    <a:pt x="736" y="63"/>
                  </a:lnTo>
                  <a:lnTo>
                    <a:pt x="762" y="78"/>
                  </a:lnTo>
                  <a:lnTo>
                    <a:pt x="788" y="95"/>
                  </a:lnTo>
                  <a:lnTo>
                    <a:pt x="814" y="113"/>
                  </a:lnTo>
                  <a:lnTo>
                    <a:pt x="815" y="113"/>
                  </a:lnTo>
                  <a:lnTo>
                    <a:pt x="840" y="95"/>
                  </a:lnTo>
                  <a:lnTo>
                    <a:pt x="866" y="78"/>
                  </a:lnTo>
                  <a:lnTo>
                    <a:pt x="892" y="63"/>
                  </a:lnTo>
                  <a:lnTo>
                    <a:pt x="917" y="50"/>
                  </a:lnTo>
                  <a:lnTo>
                    <a:pt x="940" y="37"/>
                  </a:lnTo>
                  <a:lnTo>
                    <a:pt x="961" y="26"/>
                  </a:lnTo>
                  <a:lnTo>
                    <a:pt x="981" y="17"/>
                  </a:lnTo>
                  <a:lnTo>
                    <a:pt x="996" y="10"/>
                  </a:lnTo>
                  <a:lnTo>
                    <a:pt x="1008" y="5"/>
                  </a:lnTo>
                  <a:lnTo>
                    <a:pt x="1015" y="2"/>
                  </a:lnTo>
                  <a:lnTo>
                    <a:pt x="1018" y="1"/>
                  </a:lnTo>
                  <a:lnTo>
                    <a:pt x="1104" y="271"/>
                  </a:lnTo>
                  <a:lnTo>
                    <a:pt x="1154" y="129"/>
                  </a:lnTo>
                  <a:lnTo>
                    <a:pt x="1139" y="107"/>
                  </a:lnTo>
                  <a:lnTo>
                    <a:pt x="1128" y="87"/>
                  </a:lnTo>
                  <a:lnTo>
                    <a:pt x="1122" y="70"/>
                  </a:lnTo>
                  <a:lnTo>
                    <a:pt x="1118" y="56"/>
                  </a:lnTo>
                  <a:lnTo>
                    <a:pt x="1117" y="43"/>
                  </a:lnTo>
                  <a:lnTo>
                    <a:pt x="1118" y="32"/>
                  </a:lnTo>
                  <a:lnTo>
                    <a:pt x="1122" y="24"/>
                  </a:lnTo>
                  <a:lnTo>
                    <a:pt x="1127" y="17"/>
                  </a:lnTo>
                  <a:lnTo>
                    <a:pt x="1133" y="12"/>
                  </a:lnTo>
                  <a:lnTo>
                    <a:pt x="1140" y="8"/>
                  </a:lnTo>
                  <a:lnTo>
                    <a:pt x="1148" y="5"/>
                  </a:lnTo>
                  <a:lnTo>
                    <a:pt x="1156" y="3"/>
                  </a:lnTo>
                  <a:lnTo>
                    <a:pt x="1163" y="1"/>
                  </a:lnTo>
                  <a:lnTo>
                    <a:pt x="1169" y="0"/>
                  </a:lnTo>
                  <a:lnTo>
                    <a:pt x="1174" y="0"/>
                  </a:lnTo>
                  <a:lnTo>
                    <a:pt x="1177" y="0"/>
                  </a:lnTo>
                  <a:lnTo>
                    <a:pt x="1181" y="0"/>
                  </a:lnTo>
                  <a:lnTo>
                    <a:pt x="1186" y="0"/>
                  </a:lnTo>
                  <a:lnTo>
                    <a:pt x="1193" y="1"/>
                  </a:lnTo>
                  <a:lnTo>
                    <a:pt x="1200" y="3"/>
                  </a:lnTo>
                  <a:lnTo>
                    <a:pt x="1207" y="5"/>
                  </a:lnTo>
                  <a:lnTo>
                    <a:pt x="1216" y="8"/>
                  </a:lnTo>
                  <a:lnTo>
                    <a:pt x="1223" y="12"/>
                  </a:lnTo>
                  <a:lnTo>
                    <a:pt x="1229" y="17"/>
                  </a:lnTo>
                  <a:lnTo>
                    <a:pt x="1234" y="24"/>
                  </a:lnTo>
                  <a:lnTo>
                    <a:pt x="1237" y="33"/>
                  </a:lnTo>
                  <a:lnTo>
                    <a:pt x="1239" y="43"/>
                  </a:lnTo>
                  <a:lnTo>
                    <a:pt x="1238" y="56"/>
                  </a:lnTo>
                  <a:lnTo>
                    <a:pt x="1234" y="70"/>
                  </a:lnTo>
                  <a:lnTo>
                    <a:pt x="1227" y="87"/>
                  </a:lnTo>
                  <a:lnTo>
                    <a:pt x="1217" y="107"/>
                  </a:lnTo>
                  <a:lnTo>
                    <a:pt x="1201" y="129"/>
                  </a:lnTo>
                  <a:lnTo>
                    <a:pt x="1252" y="271"/>
                  </a:lnTo>
                  <a:lnTo>
                    <a:pt x="1338" y="1"/>
                  </a:lnTo>
                  <a:lnTo>
                    <a:pt x="1340" y="2"/>
                  </a:lnTo>
                  <a:lnTo>
                    <a:pt x="1348" y="5"/>
                  </a:lnTo>
                  <a:lnTo>
                    <a:pt x="1360" y="10"/>
                  </a:lnTo>
                  <a:lnTo>
                    <a:pt x="1375" y="17"/>
                  </a:lnTo>
                  <a:lnTo>
                    <a:pt x="1395" y="26"/>
                  </a:lnTo>
                  <a:lnTo>
                    <a:pt x="1416" y="37"/>
                  </a:lnTo>
                  <a:lnTo>
                    <a:pt x="1439" y="50"/>
                  </a:lnTo>
                  <a:lnTo>
                    <a:pt x="1465" y="63"/>
                  </a:lnTo>
                  <a:lnTo>
                    <a:pt x="1490" y="78"/>
                  </a:lnTo>
                  <a:lnTo>
                    <a:pt x="1516" y="95"/>
                  </a:lnTo>
                  <a:lnTo>
                    <a:pt x="1541" y="113"/>
                  </a:lnTo>
                  <a:lnTo>
                    <a:pt x="1542" y="113"/>
                  </a:lnTo>
                  <a:lnTo>
                    <a:pt x="1568" y="95"/>
                  </a:lnTo>
                  <a:lnTo>
                    <a:pt x="1594" y="78"/>
                  </a:lnTo>
                  <a:lnTo>
                    <a:pt x="1619" y="63"/>
                  </a:lnTo>
                  <a:lnTo>
                    <a:pt x="1644" y="50"/>
                  </a:lnTo>
                  <a:lnTo>
                    <a:pt x="1667" y="37"/>
                  </a:lnTo>
                  <a:lnTo>
                    <a:pt x="1689" y="26"/>
                  </a:lnTo>
                  <a:lnTo>
                    <a:pt x="1708" y="17"/>
                  </a:lnTo>
                  <a:lnTo>
                    <a:pt x="1723" y="10"/>
                  </a:lnTo>
                  <a:lnTo>
                    <a:pt x="1735" y="5"/>
                  </a:lnTo>
                  <a:lnTo>
                    <a:pt x="1744" y="2"/>
                  </a:lnTo>
                  <a:lnTo>
                    <a:pt x="1746" y="1"/>
                  </a:lnTo>
                  <a:lnTo>
                    <a:pt x="1831" y="271"/>
                  </a:lnTo>
                  <a:lnTo>
                    <a:pt x="1882" y="129"/>
                  </a:lnTo>
                  <a:lnTo>
                    <a:pt x="1867" y="107"/>
                  </a:lnTo>
                  <a:lnTo>
                    <a:pt x="1857" y="87"/>
                  </a:lnTo>
                  <a:lnTo>
                    <a:pt x="1849" y="70"/>
                  </a:lnTo>
                  <a:lnTo>
                    <a:pt x="1845" y="56"/>
                  </a:lnTo>
                  <a:lnTo>
                    <a:pt x="1844" y="43"/>
                  </a:lnTo>
                  <a:lnTo>
                    <a:pt x="1846" y="32"/>
                  </a:lnTo>
                  <a:lnTo>
                    <a:pt x="1849" y="24"/>
                  </a:lnTo>
                  <a:lnTo>
                    <a:pt x="1854" y="17"/>
                  </a:lnTo>
                  <a:lnTo>
                    <a:pt x="1861" y="12"/>
                  </a:lnTo>
                  <a:lnTo>
                    <a:pt x="1868" y="8"/>
                  </a:lnTo>
                  <a:lnTo>
                    <a:pt x="1876" y="5"/>
                  </a:lnTo>
                  <a:lnTo>
                    <a:pt x="1883" y="3"/>
                  </a:lnTo>
                  <a:lnTo>
                    <a:pt x="1890" y="1"/>
                  </a:lnTo>
                  <a:lnTo>
                    <a:pt x="1897" y="0"/>
                  </a:lnTo>
                  <a:lnTo>
                    <a:pt x="1902" y="0"/>
                  </a:lnTo>
                  <a:lnTo>
                    <a:pt x="1905" y="0"/>
                  </a:lnTo>
                  <a:lnTo>
                    <a:pt x="1909" y="0"/>
                  </a:lnTo>
                  <a:lnTo>
                    <a:pt x="1915" y="0"/>
                  </a:lnTo>
                  <a:lnTo>
                    <a:pt x="1921" y="1"/>
                  </a:lnTo>
                  <a:lnTo>
                    <a:pt x="1928" y="3"/>
                  </a:lnTo>
                  <a:lnTo>
                    <a:pt x="1935" y="5"/>
                  </a:lnTo>
                  <a:lnTo>
                    <a:pt x="1943" y="8"/>
                  </a:lnTo>
                  <a:lnTo>
                    <a:pt x="1950" y="12"/>
                  </a:lnTo>
                  <a:lnTo>
                    <a:pt x="1956" y="17"/>
                  </a:lnTo>
                  <a:lnTo>
                    <a:pt x="1961" y="24"/>
                  </a:lnTo>
                  <a:lnTo>
                    <a:pt x="1965" y="33"/>
                  </a:lnTo>
                  <a:lnTo>
                    <a:pt x="1966" y="43"/>
                  </a:lnTo>
                  <a:lnTo>
                    <a:pt x="1965" y="56"/>
                  </a:lnTo>
                  <a:lnTo>
                    <a:pt x="1961" y="70"/>
                  </a:lnTo>
                  <a:lnTo>
                    <a:pt x="1955" y="87"/>
                  </a:lnTo>
                  <a:lnTo>
                    <a:pt x="1944" y="107"/>
                  </a:lnTo>
                  <a:lnTo>
                    <a:pt x="1930" y="129"/>
                  </a:lnTo>
                  <a:lnTo>
                    <a:pt x="1980" y="271"/>
                  </a:lnTo>
                  <a:lnTo>
                    <a:pt x="2065" y="1"/>
                  </a:lnTo>
                  <a:lnTo>
                    <a:pt x="2068" y="2"/>
                  </a:lnTo>
                  <a:lnTo>
                    <a:pt x="2075" y="5"/>
                  </a:lnTo>
                  <a:lnTo>
                    <a:pt x="2087" y="10"/>
                  </a:lnTo>
                  <a:lnTo>
                    <a:pt x="2104" y="17"/>
                  </a:lnTo>
                  <a:lnTo>
                    <a:pt x="2122" y="26"/>
                  </a:lnTo>
                  <a:lnTo>
                    <a:pt x="2143" y="37"/>
                  </a:lnTo>
                  <a:lnTo>
                    <a:pt x="2167" y="50"/>
                  </a:lnTo>
                  <a:lnTo>
                    <a:pt x="2192" y="63"/>
                  </a:lnTo>
                  <a:lnTo>
                    <a:pt x="2218" y="78"/>
                  </a:lnTo>
                  <a:lnTo>
                    <a:pt x="2243" y="95"/>
                  </a:lnTo>
                  <a:lnTo>
                    <a:pt x="2269" y="113"/>
                  </a:lnTo>
                  <a:lnTo>
                    <a:pt x="2285" y="125"/>
                  </a:lnTo>
                  <a:lnTo>
                    <a:pt x="2298" y="136"/>
                  </a:lnTo>
                  <a:lnTo>
                    <a:pt x="2310" y="148"/>
                  </a:lnTo>
                  <a:lnTo>
                    <a:pt x="2324" y="163"/>
                  </a:lnTo>
                  <a:lnTo>
                    <a:pt x="2334" y="175"/>
                  </a:lnTo>
                  <a:lnTo>
                    <a:pt x="2341" y="192"/>
                  </a:lnTo>
                  <a:lnTo>
                    <a:pt x="2346" y="214"/>
                  </a:lnTo>
                  <a:lnTo>
                    <a:pt x="2350" y="239"/>
                  </a:lnTo>
                  <a:lnTo>
                    <a:pt x="2353" y="267"/>
                  </a:lnTo>
                  <a:lnTo>
                    <a:pt x="2355" y="299"/>
                  </a:lnTo>
                  <a:lnTo>
                    <a:pt x="2355" y="332"/>
                  </a:lnTo>
                  <a:lnTo>
                    <a:pt x="2355" y="366"/>
                  </a:lnTo>
                  <a:lnTo>
                    <a:pt x="2353" y="402"/>
                  </a:lnTo>
                  <a:lnTo>
                    <a:pt x="2351" y="437"/>
                  </a:lnTo>
                  <a:lnTo>
                    <a:pt x="2348" y="471"/>
                  </a:lnTo>
                  <a:lnTo>
                    <a:pt x="2344" y="505"/>
                  </a:lnTo>
                  <a:lnTo>
                    <a:pt x="2340" y="536"/>
                  </a:lnTo>
                  <a:lnTo>
                    <a:pt x="2335" y="565"/>
                  </a:lnTo>
                  <a:lnTo>
                    <a:pt x="2330" y="591"/>
                  </a:lnTo>
                  <a:lnTo>
                    <a:pt x="2323" y="614"/>
                  </a:lnTo>
                  <a:lnTo>
                    <a:pt x="2316" y="637"/>
                  </a:lnTo>
                  <a:lnTo>
                    <a:pt x="2308" y="662"/>
                  </a:lnTo>
                  <a:lnTo>
                    <a:pt x="2298" y="687"/>
                  </a:lnTo>
                  <a:lnTo>
                    <a:pt x="2288" y="712"/>
                  </a:lnTo>
                  <a:lnTo>
                    <a:pt x="2277" y="737"/>
                  </a:lnTo>
                  <a:lnTo>
                    <a:pt x="2265" y="761"/>
                  </a:lnTo>
                  <a:lnTo>
                    <a:pt x="2255" y="785"/>
                  </a:lnTo>
                  <a:lnTo>
                    <a:pt x="2244" y="806"/>
                  </a:lnTo>
                  <a:lnTo>
                    <a:pt x="2235" y="825"/>
                  </a:lnTo>
                  <a:lnTo>
                    <a:pt x="2226" y="842"/>
                  </a:lnTo>
                  <a:lnTo>
                    <a:pt x="2219" y="856"/>
                  </a:lnTo>
                  <a:lnTo>
                    <a:pt x="2214" y="866"/>
                  </a:lnTo>
                  <a:lnTo>
                    <a:pt x="2210" y="872"/>
                  </a:lnTo>
                  <a:lnTo>
                    <a:pt x="2208" y="874"/>
                  </a:lnTo>
                  <a:lnTo>
                    <a:pt x="2193" y="915"/>
                  </a:lnTo>
                  <a:lnTo>
                    <a:pt x="2182" y="956"/>
                  </a:lnTo>
                  <a:lnTo>
                    <a:pt x="2176" y="999"/>
                  </a:lnTo>
                  <a:lnTo>
                    <a:pt x="2066" y="2074"/>
                  </a:lnTo>
                  <a:lnTo>
                    <a:pt x="2062" y="2093"/>
                  </a:lnTo>
                  <a:lnTo>
                    <a:pt x="2052" y="2110"/>
                  </a:lnTo>
                  <a:lnTo>
                    <a:pt x="2038" y="2123"/>
                  </a:lnTo>
                  <a:lnTo>
                    <a:pt x="2019" y="2132"/>
                  </a:lnTo>
                  <a:lnTo>
                    <a:pt x="2000" y="2135"/>
                  </a:lnTo>
                  <a:lnTo>
                    <a:pt x="1811" y="2135"/>
                  </a:lnTo>
                  <a:lnTo>
                    <a:pt x="1791" y="2132"/>
                  </a:lnTo>
                  <a:lnTo>
                    <a:pt x="1774" y="2123"/>
                  </a:lnTo>
                  <a:lnTo>
                    <a:pt x="1760" y="2110"/>
                  </a:lnTo>
                  <a:lnTo>
                    <a:pt x="1750" y="2093"/>
                  </a:lnTo>
                  <a:lnTo>
                    <a:pt x="1745" y="2074"/>
                  </a:lnTo>
                  <a:lnTo>
                    <a:pt x="1635" y="999"/>
                  </a:lnTo>
                  <a:lnTo>
                    <a:pt x="1629" y="956"/>
                  </a:lnTo>
                  <a:lnTo>
                    <a:pt x="1617" y="915"/>
                  </a:lnTo>
                  <a:lnTo>
                    <a:pt x="1602" y="874"/>
                  </a:lnTo>
                  <a:lnTo>
                    <a:pt x="1601" y="872"/>
                  </a:lnTo>
                  <a:lnTo>
                    <a:pt x="1597" y="865"/>
                  </a:lnTo>
                  <a:lnTo>
                    <a:pt x="1592" y="855"/>
                  </a:lnTo>
                  <a:lnTo>
                    <a:pt x="1584" y="841"/>
                  </a:lnTo>
                  <a:lnTo>
                    <a:pt x="1575" y="823"/>
                  </a:lnTo>
                  <a:lnTo>
                    <a:pt x="1566" y="803"/>
                  </a:lnTo>
                  <a:lnTo>
                    <a:pt x="1554" y="782"/>
                  </a:lnTo>
                  <a:lnTo>
                    <a:pt x="1543" y="757"/>
                  </a:lnTo>
                  <a:lnTo>
                    <a:pt x="1532" y="782"/>
                  </a:lnTo>
                  <a:lnTo>
                    <a:pt x="1521" y="803"/>
                  </a:lnTo>
                  <a:lnTo>
                    <a:pt x="1511" y="823"/>
                  </a:lnTo>
                  <a:lnTo>
                    <a:pt x="1501" y="841"/>
                  </a:lnTo>
                  <a:lnTo>
                    <a:pt x="1494" y="855"/>
                  </a:lnTo>
                  <a:lnTo>
                    <a:pt x="1488" y="865"/>
                  </a:lnTo>
                  <a:lnTo>
                    <a:pt x="1485" y="872"/>
                  </a:lnTo>
                  <a:lnTo>
                    <a:pt x="1483" y="874"/>
                  </a:lnTo>
                  <a:lnTo>
                    <a:pt x="1468" y="915"/>
                  </a:lnTo>
                  <a:lnTo>
                    <a:pt x="1458" y="956"/>
                  </a:lnTo>
                  <a:lnTo>
                    <a:pt x="1452" y="999"/>
                  </a:lnTo>
                  <a:lnTo>
                    <a:pt x="1342" y="2074"/>
                  </a:lnTo>
                  <a:lnTo>
                    <a:pt x="1337" y="2093"/>
                  </a:lnTo>
                  <a:lnTo>
                    <a:pt x="1327" y="2110"/>
                  </a:lnTo>
                  <a:lnTo>
                    <a:pt x="1312" y="2123"/>
                  </a:lnTo>
                  <a:lnTo>
                    <a:pt x="1295" y="2132"/>
                  </a:lnTo>
                  <a:lnTo>
                    <a:pt x="1276" y="2135"/>
                  </a:lnTo>
                  <a:lnTo>
                    <a:pt x="1079" y="2135"/>
                  </a:lnTo>
                  <a:lnTo>
                    <a:pt x="1060" y="2132"/>
                  </a:lnTo>
                  <a:lnTo>
                    <a:pt x="1042" y="2123"/>
                  </a:lnTo>
                  <a:lnTo>
                    <a:pt x="1027" y="2110"/>
                  </a:lnTo>
                  <a:lnTo>
                    <a:pt x="1017" y="2093"/>
                  </a:lnTo>
                  <a:lnTo>
                    <a:pt x="1013" y="2074"/>
                  </a:lnTo>
                  <a:lnTo>
                    <a:pt x="903" y="999"/>
                  </a:lnTo>
                  <a:lnTo>
                    <a:pt x="897" y="956"/>
                  </a:lnTo>
                  <a:lnTo>
                    <a:pt x="886" y="915"/>
                  </a:lnTo>
                  <a:lnTo>
                    <a:pt x="871" y="874"/>
                  </a:lnTo>
                  <a:lnTo>
                    <a:pt x="870" y="872"/>
                  </a:lnTo>
                  <a:lnTo>
                    <a:pt x="866" y="865"/>
                  </a:lnTo>
                  <a:lnTo>
                    <a:pt x="860" y="855"/>
                  </a:lnTo>
                  <a:lnTo>
                    <a:pt x="852" y="841"/>
                  </a:lnTo>
                  <a:lnTo>
                    <a:pt x="843" y="823"/>
                  </a:lnTo>
                  <a:lnTo>
                    <a:pt x="833" y="803"/>
                  </a:lnTo>
                  <a:lnTo>
                    <a:pt x="823" y="782"/>
                  </a:lnTo>
                  <a:lnTo>
                    <a:pt x="812" y="757"/>
                  </a:lnTo>
                  <a:lnTo>
                    <a:pt x="801" y="782"/>
                  </a:lnTo>
                  <a:lnTo>
                    <a:pt x="789" y="803"/>
                  </a:lnTo>
                  <a:lnTo>
                    <a:pt x="779" y="823"/>
                  </a:lnTo>
                  <a:lnTo>
                    <a:pt x="770" y="841"/>
                  </a:lnTo>
                  <a:lnTo>
                    <a:pt x="763" y="855"/>
                  </a:lnTo>
                  <a:lnTo>
                    <a:pt x="757" y="865"/>
                  </a:lnTo>
                  <a:lnTo>
                    <a:pt x="753" y="872"/>
                  </a:lnTo>
                  <a:lnTo>
                    <a:pt x="752" y="874"/>
                  </a:lnTo>
                  <a:lnTo>
                    <a:pt x="736" y="915"/>
                  </a:lnTo>
                  <a:lnTo>
                    <a:pt x="726" y="956"/>
                  </a:lnTo>
                  <a:lnTo>
                    <a:pt x="719" y="999"/>
                  </a:lnTo>
                  <a:lnTo>
                    <a:pt x="610" y="2074"/>
                  </a:lnTo>
                  <a:lnTo>
                    <a:pt x="605" y="2093"/>
                  </a:lnTo>
                  <a:lnTo>
                    <a:pt x="595" y="2110"/>
                  </a:lnTo>
                  <a:lnTo>
                    <a:pt x="581" y="2123"/>
                  </a:lnTo>
                  <a:lnTo>
                    <a:pt x="564" y="2132"/>
                  </a:lnTo>
                  <a:lnTo>
                    <a:pt x="543" y="2135"/>
                  </a:lnTo>
                  <a:lnTo>
                    <a:pt x="354" y="2135"/>
                  </a:lnTo>
                  <a:lnTo>
                    <a:pt x="335" y="2132"/>
                  </a:lnTo>
                  <a:lnTo>
                    <a:pt x="317" y="2123"/>
                  </a:lnTo>
                  <a:lnTo>
                    <a:pt x="303" y="2110"/>
                  </a:lnTo>
                  <a:lnTo>
                    <a:pt x="293" y="2093"/>
                  </a:lnTo>
                  <a:lnTo>
                    <a:pt x="288" y="2074"/>
                  </a:lnTo>
                  <a:lnTo>
                    <a:pt x="178" y="999"/>
                  </a:lnTo>
                  <a:lnTo>
                    <a:pt x="172" y="956"/>
                  </a:lnTo>
                  <a:lnTo>
                    <a:pt x="161" y="915"/>
                  </a:lnTo>
                  <a:lnTo>
                    <a:pt x="146" y="874"/>
                  </a:lnTo>
                  <a:lnTo>
                    <a:pt x="144" y="872"/>
                  </a:lnTo>
                  <a:lnTo>
                    <a:pt x="141" y="866"/>
                  </a:lnTo>
                  <a:lnTo>
                    <a:pt x="135" y="856"/>
                  </a:lnTo>
                  <a:lnTo>
                    <a:pt x="128" y="842"/>
                  </a:lnTo>
                  <a:lnTo>
                    <a:pt x="120" y="825"/>
                  </a:lnTo>
                  <a:lnTo>
                    <a:pt x="110" y="806"/>
                  </a:lnTo>
                  <a:lnTo>
                    <a:pt x="100" y="785"/>
                  </a:lnTo>
                  <a:lnTo>
                    <a:pt x="88" y="761"/>
                  </a:lnTo>
                  <a:lnTo>
                    <a:pt x="77" y="737"/>
                  </a:lnTo>
                  <a:lnTo>
                    <a:pt x="67" y="712"/>
                  </a:lnTo>
                  <a:lnTo>
                    <a:pt x="56" y="687"/>
                  </a:lnTo>
                  <a:lnTo>
                    <a:pt x="47" y="662"/>
                  </a:lnTo>
                  <a:lnTo>
                    <a:pt x="39" y="637"/>
                  </a:lnTo>
                  <a:lnTo>
                    <a:pt x="32" y="614"/>
                  </a:lnTo>
                  <a:lnTo>
                    <a:pt x="25" y="591"/>
                  </a:lnTo>
                  <a:lnTo>
                    <a:pt x="20" y="565"/>
                  </a:lnTo>
                  <a:lnTo>
                    <a:pt x="15" y="536"/>
                  </a:lnTo>
                  <a:lnTo>
                    <a:pt x="11" y="505"/>
                  </a:lnTo>
                  <a:lnTo>
                    <a:pt x="8" y="471"/>
                  </a:lnTo>
                  <a:lnTo>
                    <a:pt x="5" y="437"/>
                  </a:lnTo>
                  <a:lnTo>
                    <a:pt x="2" y="402"/>
                  </a:lnTo>
                  <a:lnTo>
                    <a:pt x="1" y="366"/>
                  </a:lnTo>
                  <a:lnTo>
                    <a:pt x="0" y="333"/>
                  </a:lnTo>
                  <a:lnTo>
                    <a:pt x="0" y="332"/>
                  </a:lnTo>
                  <a:lnTo>
                    <a:pt x="1" y="299"/>
                  </a:lnTo>
                  <a:lnTo>
                    <a:pt x="3" y="267"/>
                  </a:lnTo>
                  <a:lnTo>
                    <a:pt x="5" y="239"/>
                  </a:lnTo>
                  <a:lnTo>
                    <a:pt x="10" y="214"/>
                  </a:lnTo>
                  <a:lnTo>
                    <a:pt x="15" y="192"/>
                  </a:lnTo>
                  <a:lnTo>
                    <a:pt x="22" y="175"/>
                  </a:lnTo>
                  <a:lnTo>
                    <a:pt x="32" y="163"/>
                  </a:lnTo>
                  <a:lnTo>
                    <a:pt x="46" y="148"/>
                  </a:lnTo>
                  <a:lnTo>
                    <a:pt x="58" y="136"/>
                  </a:lnTo>
                  <a:lnTo>
                    <a:pt x="71" y="125"/>
                  </a:lnTo>
                  <a:lnTo>
                    <a:pt x="87" y="113"/>
                  </a:lnTo>
                  <a:lnTo>
                    <a:pt x="113" y="95"/>
                  </a:lnTo>
                  <a:lnTo>
                    <a:pt x="138" y="78"/>
                  </a:lnTo>
                  <a:lnTo>
                    <a:pt x="164" y="63"/>
                  </a:lnTo>
                  <a:lnTo>
                    <a:pt x="189" y="50"/>
                  </a:lnTo>
                  <a:lnTo>
                    <a:pt x="213" y="37"/>
                  </a:lnTo>
                  <a:lnTo>
                    <a:pt x="234" y="26"/>
                  </a:lnTo>
                  <a:lnTo>
                    <a:pt x="252" y="17"/>
                  </a:lnTo>
                  <a:lnTo>
                    <a:pt x="269" y="10"/>
                  </a:lnTo>
                  <a:lnTo>
                    <a:pt x="281" y="5"/>
                  </a:lnTo>
                  <a:lnTo>
                    <a:pt x="288" y="2"/>
                  </a:lnTo>
                  <a:lnTo>
                    <a:pt x="291" y="1"/>
                  </a:lnTo>
                  <a:lnTo>
                    <a:pt x="376" y="271"/>
                  </a:lnTo>
                  <a:lnTo>
                    <a:pt x="426" y="129"/>
                  </a:lnTo>
                  <a:lnTo>
                    <a:pt x="412" y="107"/>
                  </a:lnTo>
                  <a:lnTo>
                    <a:pt x="401" y="87"/>
                  </a:lnTo>
                  <a:lnTo>
                    <a:pt x="394" y="70"/>
                  </a:lnTo>
                  <a:lnTo>
                    <a:pt x="391" y="56"/>
                  </a:lnTo>
                  <a:lnTo>
                    <a:pt x="390" y="43"/>
                  </a:lnTo>
                  <a:lnTo>
                    <a:pt x="391" y="32"/>
                  </a:lnTo>
                  <a:lnTo>
                    <a:pt x="395" y="24"/>
                  </a:lnTo>
                  <a:lnTo>
                    <a:pt x="400" y="17"/>
                  </a:lnTo>
                  <a:lnTo>
                    <a:pt x="406" y="12"/>
                  </a:lnTo>
                  <a:lnTo>
                    <a:pt x="413" y="8"/>
                  </a:lnTo>
                  <a:lnTo>
                    <a:pt x="420" y="5"/>
                  </a:lnTo>
                  <a:lnTo>
                    <a:pt x="428" y="3"/>
                  </a:lnTo>
                  <a:lnTo>
                    <a:pt x="435" y="1"/>
                  </a:lnTo>
                  <a:lnTo>
                    <a:pt x="441" y="0"/>
                  </a:lnTo>
                  <a:lnTo>
                    <a:pt x="447" y="0"/>
                  </a:lnTo>
                  <a:lnTo>
                    <a:pt x="4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4" name="Google Shape;11334;p24"/>
            <p:cNvSpPr/>
            <p:nvPr/>
          </p:nvSpPr>
          <p:spPr>
            <a:xfrm>
              <a:off x="2097" y="1352"/>
              <a:ext cx="29" cy="37"/>
            </a:xfrm>
            <a:custGeom>
              <a:rect b="b" l="l" r="r" t="t"/>
              <a:pathLst>
                <a:path extrusionOk="0" h="549" w="428">
                  <a:moveTo>
                    <a:pt x="219" y="0"/>
                  </a:moveTo>
                  <a:lnTo>
                    <a:pt x="226" y="0"/>
                  </a:lnTo>
                  <a:lnTo>
                    <a:pt x="235" y="1"/>
                  </a:lnTo>
                  <a:lnTo>
                    <a:pt x="247" y="2"/>
                  </a:lnTo>
                  <a:lnTo>
                    <a:pt x="261" y="4"/>
                  </a:lnTo>
                  <a:lnTo>
                    <a:pt x="275" y="7"/>
                  </a:lnTo>
                  <a:lnTo>
                    <a:pt x="290" y="12"/>
                  </a:lnTo>
                  <a:lnTo>
                    <a:pt x="306" y="18"/>
                  </a:lnTo>
                  <a:lnTo>
                    <a:pt x="323" y="26"/>
                  </a:lnTo>
                  <a:lnTo>
                    <a:pt x="339" y="37"/>
                  </a:lnTo>
                  <a:lnTo>
                    <a:pt x="355" y="49"/>
                  </a:lnTo>
                  <a:lnTo>
                    <a:pt x="371" y="63"/>
                  </a:lnTo>
                  <a:lnTo>
                    <a:pt x="385" y="81"/>
                  </a:lnTo>
                  <a:lnTo>
                    <a:pt x="397" y="102"/>
                  </a:lnTo>
                  <a:lnTo>
                    <a:pt x="408" y="125"/>
                  </a:lnTo>
                  <a:lnTo>
                    <a:pt x="416" y="153"/>
                  </a:lnTo>
                  <a:lnTo>
                    <a:pt x="422" y="183"/>
                  </a:lnTo>
                  <a:lnTo>
                    <a:pt x="426" y="218"/>
                  </a:lnTo>
                  <a:lnTo>
                    <a:pt x="427" y="220"/>
                  </a:lnTo>
                  <a:lnTo>
                    <a:pt x="427" y="225"/>
                  </a:lnTo>
                  <a:lnTo>
                    <a:pt x="428" y="234"/>
                  </a:lnTo>
                  <a:lnTo>
                    <a:pt x="428" y="246"/>
                  </a:lnTo>
                  <a:lnTo>
                    <a:pt x="428" y="261"/>
                  </a:lnTo>
                  <a:lnTo>
                    <a:pt x="428" y="278"/>
                  </a:lnTo>
                  <a:lnTo>
                    <a:pt x="427" y="296"/>
                  </a:lnTo>
                  <a:lnTo>
                    <a:pt x="424" y="317"/>
                  </a:lnTo>
                  <a:lnTo>
                    <a:pt x="422" y="338"/>
                  </a:lnTo>
                  <a:lnTo>
                    <a:pt x="418" y="359"/>
                  </a:lnTo>
                  <a:lnTo>
                    <a:pt x="413" y="382"/>
                  </a:lnTo>
                  <a:lnTo>
                    <a:pt x="406" y="405"/>
                  </a:lnTo>
                  <a:lnTo>
                    <a:pt x="398" y="427"/>
                  </a:lnTo>
                  <a:lnTo>
                    <a:pt x="388" y="448"/>
                  </a:lnTo>
                  <a:lnTo>
                    <a:pt x="375" y="468"/>
                  </a:lnTo>
                  <a:lnTo>
                    <a:pt x="360" y="488"/>
                  </a:lnTo>
                  <a:lnTo>
                    <a:pt x="343" y="504"/>
                  </a:lnTo>
                  <a:lnTo>
                    <a:pt x="324" y="519"/>
                  </a:lnTo>
                  <a:lnTo>
                    <a:pt x="301" y="532"/>
                  </a:lnTo>
                  <a:lnTo>
                    <a:pt x="276" y="541"/>
                  </a:lnTo>
                  <a:lnTo>
                    <a:pt x="247" y="547"/>
                  </a:lnTo>
                  <a:lnTo>
                    <a:pt x="216" y="549"/>
                  </a:lnTo>
                  <a:lnTo>
                    <a:pt x="213" y="549"/>
                  </a:lnTo>
                  <a:lnTo>
                    <a:pt x="181" y="547"/>
                  </a:lnTo>
                  <a:lnTo>
                    <a:pt x="153" y="541"/>
                  </a:lnTo>
                  <a:lnTo>
                    <a:pt x="127" y="532"/>
                  </a:lnTo>
                  <a:lnTo>
                    <a:pt x="105" y="519"/>
                  </a:lnTo>
                  <a:lnTo>
                    <a:pt x="85" y="505"/>
                  </a:lnTo>
                  <a:lnTo>
                    <a:pt x="68" y="488"/>
                  </a:lnTo>
                  <a:lnTo>
                    <a:pt x="53" y="468"/>
                  </a:lnTo>
                  <a:lnTo>
                    <a:pt x="41" y="448"/>
                  </a:lnTo>
                  <a:lnTo>
                    <a:pt x="31" y="427"/>
                  </a:lnTo>
                  <a:lnTo>
                    <a:pt x="23" y="405"/>
                  </a:lnTo>
                  <a:lnTo>
                    <a:pt x="16" y="383"/>
                  </a:lnTo>
                  <a:lnTo>
                    <a:pt x="10" y="360"/>
                  </a:lnTo>
                  <a:lnTo>
                    <a:pt x="6" y="338"/>
                  </a:lnTo>
                  <a:lnTo>
                    <a:pt x="3" y="317"/>
                  </a:lnTo>
                  <a:lnTo>
                    <a:pt x="2" y="296"/>
                  </a:lnTo>
                  <a:lnTo>
                    <a:pt x="1" y="278"/>
                  </a:lnTo>
                  <a:lnTo>
                    <a:pt x="0" y="261"/>
                  </a:lnTo>
                  <a:lnTo>
                    <a:pt x="1" y="246"/>
                  </a:lnTo>
                  <a:lnTo>
                    <a:pt x="1" y="234"/>
                  </a:lnTo>
                  <a:lnTo>
                    <a:pt x="2" y="225"/>
                  </a:lnTo>
                  <a:lnTo>
                    <a:pt x="2" y="220"/>
                  </a:lnTo>
                  <a:lnTo>
                    <a:pt x="2" y="218"/>
                  </a:lnTo>
                  <a:lnTo>
                    <a:pt x="5" y="183"/>
                  </a:lnTo>
                  <a:lnTo>
                    <a:pt x="11" y="153"/>
                  </a:lnTo>
                  <a:lnTo>
                    <a:pt x="21" y="125"/>
                  </a:lnTo>
                  <a:lnTo>
                    <a:pt x="31" y="102"/>
                  </a:lnTo>
                  <a:lnTo>
                    <a:pt x="44" y="81"/>
                  </a:lnTo>
                  <a:lnTo>
                    <a:pt x="58" y="63"/>
                  </a:lnTo>
                  <a:lnTo>
                    <a:pt x="73" y="49"/>
                  </a:lnTo>
                  <a:lnTo>
                    <a:pt x="89" y="37"/>
                  </a:lnTo>
                  <a:lnTo>
                    <a:pt x="105" y="26"/>
                  </a:lnTo>
                  <a:lnTo>
                    <a:pt x="121" y="18"/>
                  </a:lnTo>
                  <a:lnTo>
                    <a:pt x="138" y="12"/>
                  </a:lnTo>
                  <a:lnTo>
                    <a:pt x="154" y="7"/>
                  </a:lnTo>
                  <a:lnTo>
                    <a:pt x="168" y="4"/>
                  </a:lnTo>
                  <a:lnTo>
                    <a:pt x="181" y="2"/>
                  </a:lnTo>
                  <a:lnTo>
                    <a:pt x="194" y="1"/>
                  </a:lnTo>
                  <a:lnTo>
                    <a:pt x="203" y="0"/>
                  </a:lnTo>
                  <a:lnTo>
                    <a:pt x="210" y="0"/>
                  </a:lnTo>
                  <a:lnTo>
                    <a:pt x="214" y="0"/>
                  </a:lnTo>
                  <a:lnTo>
                    <a:pt x="21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5" name="Google Shape;11335;p24"/>
            <p:cNvSpPr/>
            <p:nvPr/>
          </p:nvSpPr>
          <p:spPr>
            <a:xfrm>
              <a:off x="2146" y="1352"/>
              <a:ext cx="28" cy="37"/>
            </a:xfrm>
            <a:custGeom>
              <a:rect b="b" l="l" r="r" t="t"/>
              <a:pathLst>
                <a:path extrusionOk="0" h="549" w="427">
                  <a:moveTo>
                    <a:pt x="218" y="0"/>
                  </a:moveTo>
                  <a:lnTo>
                    <a:pt x="225" y="0"/>
                  </a:lnTo>
                  <a:lnTo>
                    <a:pt x="235" y="1"/>
                  </a:lnTo>
                  <a:lnTo>
                    <a:pt x="246" y="2"/>
                  </a:lnTo>
                  <a:lnTo>
                    <a:pt x="259" y="4"/>
                  </a:lnTo>
                  <a:lnTo>
                    <a:pt x="274" y="7"/>
                  </a:lnTo>
                  <a:lnTo>
                    <a:pt x="290" y="12"/>
                  </a:lnTo>
                  <a:lnTo>
                    <a:pt x="306" y="18"/>
                  </a:lnTo>
                  <a:lnTo>
                    <a:pt x="322" y="26"/>
                  </a:lnTo>
                  <a:lnTo>
                    <a:pt x="338" y="37"/>
                  </a:lnTo>
                  <a:lnTo>
                    <a:pt x="355" y="49"/>
                  </a:lnTo>
                  <a:lnTo>
                    <a:pt x="370" y="63"/>
                  </a:lnTo>
                  <a:lnTo>
                    <a:pt x="384" y="81"/>
                  </a:lnTo>
                  <a:lnTo>
                    <a:pt x="396" y="102"/>
                  </a:lnTo>
                  <a:lnTo>
                    <a:pt x="408" y="125"/>
                  </a:lnTo>
                  <a:lnTo>
                    <a:pt x="416" y="153"/>
                  </a:lnTo>
                  <a:lnTo>
                    <a:pt x="422" y="183"/>
                  </a:lnTo>
                  <a:lnTo>
                    <a:pt x="425" y="218"/>
                  </a:lnTo>
                  <a:lnTo>
                    <a:pt x="426" y="220"/>
                  </a:lnTo>
                  <a:lnTo>
                    <a:pt x="426" y="225"/>
                  </a:lnTo>
                  <a:lnTo>
                    <a:pt x="427" y="234"/>
                  </a:lnTo>
                  <a:lnTo>
                    <a:pt x="427" y="246"/>
                  </a:lnTo>
                  <a:lnTo>
                    <a:pt x="427" y="261"/>
                  </a:lnTo>
                  <a:lnTo>
                    <a:pt x="427" y="278"/>
                  </a:lnTo>
                  <a:lnTo>
                    <a:pt x="426" y="296"/>
                  </a:lnTo>
                  <a:lnTo>
                    <a:pt x="424" y="317"/>
                  </a:lnTo>
                  <a:lnTo>
                    <a:pt x="422" y="338"/>
                  </a:lnTo>
                  <a:lnTo>
                    <a:pt x="418" y="359"/>
                  </a:lnTo>
                  <a:lnTo>
                    <a:pt x="413" y="382"/>
                  </a:lnTo>
                  <a:lnTo>
                    <a:pt x="406" y="405"/>
                  </a:lnTo>
                  <a:lnTo>
                    <a:pt x="397" y="427"/>
                  </a:lnTo>
                  <a:lnTo>
                    <a:pt x="387" y="448"/>
                  </a:lnTo>
                  <a:lnTo>
                    <a:pt x="374" y="468"/>
                  </a:lnTo>
                  <a:lnTo>
                    <a:pt x="360" y="488"/>
                  </a:lnTo>
                  <a:lnTo>
                    <a:pt x="342" y="504"/>
                  </a:lnTo>
                  <a:lnTo>
                    <a:pt x="323" y="519"/>
                  </a:lnTo>
                  <a:lnTo>
                    <a:pt x="301" y="532"/>
                  </a:lnTo>
                  <a:lnTo>
                    <a:pt x="275" y="541"/>
                  </a:lnTo>
                  <a:lnTo>
                    <a:pt x="247" y="547"/>
                  </a:lnTo>
                  <a:lnTo>
                    <a:pt x="215" y="549"/>
                  </a:lnTo>
                  <a:lnTo>
                    <a:pt x="212" y="549"/>
                  </a:lnTo>
                  <a:lnTo>
                    <a:pt x="181" y="547"/>
                  </a:lnTo>
                  <a:lnTo>
                    <a:pt x="151" y="541"/>
                  </a:lnTo>
                  <a:lnTo>
                    <a:pt x="126" y="532"/>
                  </a:lnTo>
                  <a:lnTo>
                    <a:pt x="103" y="519"/>
                  </a:lnTo>
                  <a:lnTo>
                    <a:pt x="84" y="505"/>
                  </a:lnTo>
                  <a:lnTo>
                    <a:pt x="67" y="488"/>
                  </a:lnTo>
                  <a:lnTo>
                    <a:pt x="53" y="468"/>
                  </a:lnTo>
                  <a:lnTo>
                    <a:pt x="39" y="448"/>
                  </a:lnTo>
                  <a:lnTo>
                    <a:pt x="29" y="427"/>
                  </a:lnTo>
                  <a:lnTo>
                    <a:pt x="21" y="405"/>
                  </a:lnTo>
                  <a:lnTo>
                    <a:pt x="14" y="383"/>
                  </a:lnTo>
                  <a:lnTo>
                    <a:pt x="9" y="360"/>
                  </a:lnTo>
                  <a:lnTo>
                    <a:pt x="5" y="338"/>
                  </a:lnTo>
                  <a:lnTo>
                    <a:pt x="3" y="317"/>
                  </a:lnTo>
                  <a:lnTo>
                    <a:pt x="1" y="296"/>
                  </a:lnTo>
                  <a:lnTo>
                    <a:pt x="0" y="278"/>
                  </a:lnTo>
                  <a:lnTo>
                    <a:pt x="0" y="261"/>
                  </a:lnTo>
                  <a:lnTo>
                    <a:pt x="0" y="246"/>
                  </a:lnTo>
                  <a:lnTo>
                    <a:pt x="1" y="234"/>
                  </a:lnTo>
                  <a:lnTo>
                    <a:pt x="1" y="225"/>
                  </a:lnTo>
                  <a:lnTo>
                    <a:pt x="2" y="220"/>
                  </a:lnTo>
                  <a:lnTo>
                    <a:pt x="2" y="218"/>
                  </a:lnTo>
                  <a:lnTo>
                    <a:pt x="5" y="183"/>
                  </a:lnTo>
                  <a:lnTo>
                    <a:pt x="11" y="153"/>
                  </a:lnTo>
                  <a:lnTo>
                    <a:pt x="20" y="125"/>
                  </a:lnTo>
                  <a:lnTo>
                    <a:pt x="30" y="102"/>
                  </a:lnTo>
                  <a:lnTo>
                    <a:pt x="43" y="81"/>
                  </a:lnTo>
                  <a:lnTo>
                    <a:pt x="57" y="63"/>
                  </a:lnTo>
                  <a:lnTo>
                    <a:pt x="72" y="49"/>
                  </a:lnTo>
                  <a:lnTo>
                    <a:pt x="88" y="37"/>
                  </a:lnTo>
                  <a:lnTo>
                    <a:pt x="104" y="26"/>
                  </a:lnTo>
                  <a:lnTo>
                    <a:pt x="121" y="18"/>
                  </a:lnTo>
                  <a:lnTo>
                    <a:pt x="137" y="12"/>
                  </a:lnTo>
                  <a:lnTo>
                    <a:pt x="153" y="7"/>
                  </a:lnTo>
                  <a:lnTo>
                    <a:pt x="167" y="4"/>
                  </a:lnTo>
                  <a:lnTo>
                    <a:pt x="181" y="2"/>
                  </a:lnTo>
                  <a:lnTo>
                    <a:pt x="192" y="1"/>
                  </a:lnTo>
                  <a:lnTo>
                    <a:pt x="202" y="0"/>
                  </a:lnTo>
                  <a:lnTo>
                    <a:pt x="209" y="0"/>
                  </a:lnTo>
                  <a:lnTo>
                    <a:pt x="213" y="0"/>
                  </a:lnTo>
                  <a:lnTo>
                    <a:pt x="21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36" name="Google Shape;11336;p24"/>
          <p:cNvGrpSpPr/>
          <p:nvPr/>
        </p:nvGrpSpPr>
        <p:grpSpPr>
          <a:xfrm>
            <a:off x="8447805" y="20111036"/>
            <a:ext cx="480112" cy="615294"/>
            <a:chOff x="2979" y="1352"/>
            <a:chExt cx="176" cy="225"/>
          </a:xfrm>
        </p:grpSpPr>
        <p:sp>
          <p:nvSpPr>
            <p:cNvPr id="11337" name="Google Shape;11337;p24"/>
            <p:cNvSpPr/>
            <p:nvPr/>
          </p:nvSpPr>
          <p:spPr>
            <a:xfrm>
              <a:off x="2992" y="1420"/>
              <a:ext cx="24" cy="31"/>
            </a:xfrm>
            <a:custGeom>
              <a:rect b="b" l="l" r="r" t="t"/>
              <a:pathLst>
                <a:path extrusionOk="0" h="466" w="362">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7" y="152"/>
                  </a:lnTo>
                  <a:lnTo>
                    <a:pt x="361" y="185"/>
                  </a:lnTo>
                  <a:lnTo>
                    <a:pt x="361" y="187"/>
                  </a:lnTo>
                  <a:lnTo>
                    <a:pt x="361" y="193"/>
                  </a:lnTo>
                  <a:lnTo>
                    <a:pt x="362" y="202"/>
                  </a:lnTo>
                  <a:lnTo>
                    <a:pt x="362" y="214"/>
                  </a:lnTo>
                  <a:lnTo>
                    <a:pt x="362" y="228"/>
                  </a:lnTo>
                  <a:lnTo>
                    <a:pt x="361" y="245"/>
                  </a:lnTo>
                  <a:lnTo>
                    <a:pt x="360" y="263"/>
                  </a:lnTo>
                  <a:lnTo>
                    <a:pt x="358" y="283"/>
                  </a:lnTo>
                  <a:lnTo>
                    <a:pt x="355" y="304"/>
                  </a:lnTo>
                  <a:lnTo>
                    <a:pt x="350" y="324"/>
                  </a:lnTo>
                  <a:lnTo>
                    <a:pt x="343" y="345"/>
                  </a:lnTo>
                  <a:lnTo>
                    <a:pt x="335" y="366"/>
                  </a:lnTo>
                  <a:lnTo>
                    <a:pt x="325" y="385"/>
                  </a:lnTo>
                  <a:lnTo>
                    <a:pt x="313" y="405"/>
                  </a:lnTo>
                  <a:lnTo>
                    <a:pt x="298" y="421"/>
                  </a:lnTo>
                  <a:lnTo>
                    <a:pt x="281" y="436"/>
                  </a:lnTo>
                  <a:lnTo>
                    <a:pt x="261" y="448"/>
                  </a:lnTo>
                  <a:lnTo>
                    <a:pt x="238" y="457"/>
                  </a:lnTo>
                  <a:lnTo>
                    <a:pt x="211" y="464"/>
                  </a:lnTo>
                  <a:lnTo>
                    <a:pt x="182" y="466"/>
                  </a:lnTo>
                  <a:lnTo>
                    <a:pt x="180" y="466"/>
                  </a:lnTo>
                  <a:lnTo>
                    <a:pt x="150" y="464"/>
                  </a:lnTo>
                  <a:lnTo>
                    <a:pt x="124" y="457"/>
                  </a:lnTo>
                  <a:lnTo>
                    <a:pt x="101" y="447"/>
                  </a:lnTo>
                  <a:lnTo>
                    <a:pt x="81" y="435"/>
                  </a:lnTo>
                  <a:lnTo>
                    <a:pt x="64" y="421"/>
                  </a:lnTo>
                  <a:lnTo>
                    <a:pt x="49" y="403"/>
                  </a:lnTo>
                  <a:lnTo>
                    <a:pt x="37" y="385"/>
                  </a:lnTo>
                  <a:lnTo>
                    <a:pt x="27" y="366"/>
                  </a:lnTo>
                  <a:lnTo>
                    <a:pt x="18" y="345"/>
                  </a:lnTo>
                  <a:lnTo>
                    <a:pt x="12" y="324"/>
                  </a:lnTo>
                  <a:lnTo>
                    <a:pt x="7" y="304"/>
                  </a:lnTo>
                  <a:lnTo>
                    <a:pt x="4" y="282"/>
                  </a:lnTo>
                  <a:lnTo>
                    <a:pt x="2" y="263"/>
                  </a:lnTo>
                  <a:lnTo>
                    <a:pt x="0" y="245"/>
                  </a:lnTo>
                  <a:lnTo>
                    <a:pt x="0" y="228"/>
                  </a:lnTo>
                  <a:lnTo>
                    <a:pt x="0" y="213"/>
                  </a:lnTo>
                  <a:lnTo>
                    <a:pt x="0" y="202"/>
                  </a:lnTo>
                  <a:lnTo>
                    <a:pt x="1" y="193"/>
                  </a:lnTo>
                  <a:lnTo>
                    <a:pt x="1" y="187"/>
                  </a:lnTo>
                  <a:lnTo>
                    <a:pt x="1" y="185"/>
                  </a:lnTo>
                  <a:lnTo>
                    <a:pt x="5" y="152"/>
                  </a:lnTo>
                  <a:lnTo>
                    <a:pt x="11" y="123"/>
                  </a:lnTo>
                  <a:lnTo>
                    <a:pt x="20" y="98"/>
                  </a:lnTo>
                  <a:lnTo>
                    <a:pt x="31" y="78"/>
                  </a:lnTo>
                  <a:lnTo>
                    <a:pt x="44" y="59"/>
                  </a:lnTo>
                  <a:lnTo>
                    <a:pt x="58" y="44"/>
                  </a:lnTo>
                  <a:lnTo>
                    <a:pt x="73" y="32"/>
                  </a:lnTo>
                  <a:lnTo>
                    <a:pt x="88" y="23"/>
                  </a:lnTo>
                  <a:lnTo>
                    <a:pt x="105" y="15"/>
                  </a:lnTo>
                  <a:lnTo>
                    <a:pt x="120" y="9"/>
                  </a:lnTo>
                  <a:lnTo>
                    <a:pt x="134" y="5"/>
                  </a:lnTo>
                  <a:lnTo>
                    <a:pt x="147" y="3"/>
                  </a:lnTo>
                  <a:lnTo>
                    <a:pt x="160" y="1"/>
                  </a:lnTo>
                  <a:lnTo>
                    <a:pt x="169" y="0"/>
                  </a:lnTo>
                  <a:lnTo>
                    <a:pt x="1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8" name="Google Shape;11338;p24"/>
            <p:cNvSpPr/>
            <p:nvPr/>
          </p:nvSpPr>
          <p:spPr>
            <a:xfrm>
              <a:off x="3033" y="1420"/>
              <a:ext cx="24" cy="31"/>
            </a:xfrm>
            <a:custGeom>
              <a:rect b="b" l="l" r="r" t="t"/>
              <a:pathLst>
                <a:path extrusionOk="0" h="466" w="361">
                  <a:moveTo>
                    <a:pt x="177" y="0"/>
                  </a:moveTo>
                  <a:lnTo>
                    <a:pt x="181" y="0"/>
                  </a:lnTo>
                  <a:lnTo>
                    <a:pt x="186" y="0"/>
                  </a:lnTo>
                  <a:lnTo>
                    <a:pt x="193" y="0"/>
                  </a:lnTo>
                  <a:lnTo>
                    <a:pt x="203" y="1"/>
                  </a:lnTo>
                  <a:lnTo>
                    <a:pt x="214" y="3"/>
                  </a:lnTo>
                  <a:lnTo>
                    <a:pt x="227" y="5"/>
                  </a:lnTo>
                  <a:lnTo>
                    <a:pt x="243" y="9"/>
                  </a:lnTo>
                  <a:lnTo>
                    <a:pt x="258" y="15"/>
                  </a:lnTo>
                  <a:lnTo>
                    <a:pt x="273" y="23"/>
                  </a:lnTo>
                  <a:lnTo>
                    <a:pt x="289" y="32"/>
                  </a:lnTo>
                  <a:lnTo>
                    <a:pt x="305" y="44"/>
                  </a:lnTo>
                  <a:lnTo>
                    <a:pt x="318" y="59"/>
                  </a:lnTo>
                  <a:lnTo>
                    <a:pt x="331" y="78"/>
                  </a:lnTo>
                  <a:lnTo>
                    <a:pt x="342" y="98"/>
                  </a:lnTo>
                  <a:lnTo>
                    <a:pt x="351" y="123"/>
                  </a:lnTo>
                  <a:lnTo>
                    <a:pt x="357" y="152"/>
                  </a:lnTo>
                  <a:lnTo>
                    <a:pt x="360" y="185"/>
                  </a:lnTo>
                  <a:lnTo>
                    <a:pt x="360" y="187"/>
                  </a:lnTo>
                  <a:lnTo>
                    <a:pt x="361" y="193"/>
                  </a:lnTo>
                  <a:lnTo>
                    <a:pt x="361" y="202"/>
                  </a:lnTo>
                  <a:lnTo>
                    <a:pt x="361" y="214"/>
                  </a:lnTo>
                  <a:lnTo>
                    <a:pt x="361" y="228"/>
                  </a:lnTo>
                  <a:lnTo>
                    <a:pt x="361" y="245"/>
                  </a:lnTo>
                  <a:lnTo>
                    <a:pt x="359" y="263"/>
                  </a:lnTo>
                  <a:lnTo>
                    <a:pt x="357" y="283"/>
                  </a:lnTo>
                  <a:lnTo>
                    <a:pt x="354" y="304"/>
                  </a:lnTo>
                  <a:lnTo>
                    <a:pt x="349" y="324"/>
                  </a:lnTo>
                  <a:lnTo>
                    <a:pt x="343" y="345"/>
                  </a:lnTo>
                  <a:lnTo>
                    <a:pt x="335" y="366"/>
                  </a:lnTo>
                  <a:lnTo>
                    <a:pt x="325" y="385"/>
                  </a:lnTo>
                  <a:lnTo>
                    <a:pt x="313" y="405"/>
                  </a:lnTo>
                  <a:lnTo>
                    <a:pt x="297" y="421"/>
                  </a:lnTo>
                  <a:lnTo>
                    <a:pt x="280" y="436"/>
                  </a:lnTo>
                  <a:lnTo>
                    <a:pt x="261" y="448"/>
                  </a:lnTo>
                  <a:lnTo>
                    <a:pt x="237" y="457"/>
                  </a:lnTo>
                  <a:lnTo>
                    <a:pt x="212" y="464"/>
                  </a:lnTo>
                  <a:lnTo>
                    <a:pt x="183" y="466"/>
                  </a:lnTo>
                  <a:lnTo>
                    <a:pt x="180" y="466"/>
                  </a:lnTo>
                  <a:lnTo>
                    <a:pt x="150" y="464"/>
                  </a:lnTo>
                  <a:lnTo>
                    <a:pt x="124" y="457"/>
                  </a:lnTo>
                  <a:lnTo>
                    <a:pt x="101" y="448"/>
                  </a:lnTo>
                  <a:lnTo>
                    <a:pt x="81" y="436"/>
                  </a:lnTo>
                  <a:lnTo>
                    <a:pt x="64" y="421"/>
                  </a:lnTo>
                  <a:lnTo>
                    <a:pt x="50" y="405"/>
                  </a:lnTo>
                  <a:lnTo>
                    <a:pt x="37" y="385"/>
                  </a:lnTo>
                  <a:lnTo>
                    <a:pt x="27" y="366"/>
                  </a:lnTo>
                  <a:lnTo>
                    <a:pt x="19" y="345"/>
                  </a:lnTo>
                  <a:lnTo>
                    <a:pt x="12" y="324"/>
                  </a:lnTo>
                  <a:lnTo>
                    <a:pt x="8" y="304"/>
                  </a:lnTo>
                  <a:lnTo>
                    <a:pt x="4" y="283"/>
                  </a:lnTo>
                  <a:lnTo>
                    <a:pt x="2" y="263"/>
                  </a:lnTo>
                  <a:lnTo>
                    <a:pt x="1" y="245"/>
                  </a:lnTo>
                  <a:lnTo>
                    <a:pt x="0" y="228"/>
                  </a:lnTo>
                  <a:lnTo>
                    <a:pt x="0" y="214"/>
                  </a:lnTo>
                  <a:lnTo>
                    <a:pt x="0" y="202"/>
                  </a:lnTo>
                  <a:lnTo>
                    <a:pt x="1" y="193"/>
                  </a:lnTo>
                  <a:lnTo>
                    <a:pt x="1" y="187"/>
                  </a:lnTo>
                  <a:lnTo>
                    <a:pt x="2" y="185"/>
                  </a:lnTo>
                  <a:lnTo>
                    <a:pt x="5" y="152"/>
                  </a:lnTo>
                  <a:lnTo>
                    <a:pt x="11" y="123"/>
                  </a:lnTo>
                  <a:lnTo>
                    <a:pt x="20" y="98"/>
                  </a:lnTo>
                  <a:lnTo>
                    <a:pt x="31" y="78"/>
                  </a:lnTo>
                  <a:lnTo>
                    <a:pt x="43" y="59"/>
                  </a:lnTo>
                  <a:lnTo>
                    <a:pt x="58" y="44"/>
                  </a:lnTo>
                  <a:lnTo>
                    <a:pt x="73" y="32"/>
                  </a:lnTo>
                  <a:lnTo>
                    <a:pt x="89" y="23"/>
                  </a:lnTo>
                  <a:lnTo>
                    <a:pt x="104" y="15"/>
                  </a:lnTo>
                  <a:lnTo>
                    <a:pt x="120" y="9"/>
                  </a:lnTo>
                  <a:lnTo>
                    <a:pt x="134" y="5"/>
                  </a:lnTo>
                  <a:lnTo>
                    <a:pt x="148" y="3"/>
                  </a:lnTo>
                  <a:lnTo>
                    <a:pt x="159" y="1"/>
                  </a:lnTo>
                  <a:lnTo>
                    <a:pt x="169" y="0"/>
                  </a:lnTo>
                  <a:lnTo>
                    <a:pt x="1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39" name="Google Shape;11339;p24"/>
            <p:cNvSpPr/>
            <p:nvPr/>
          </p:nvSpPr>
          <p:spPr>
            <a:xfrm>
              <a:off x="3074" y="1420"/>
              <a:ext cx="24" cy="31"/>
            </a:xfrm>
            <a:custGeom>
              <a:rect b="b" l="l" r="r" t="t"/>
              <a:pathLst>
                <a:path extrusionOk="0" h="466" w="362">
                  <a:moveTo>
                    <a:pt x="176" y="0"/>
                  </a:moveTo>
                  <a:lnTo>
                    <a:pt x="181" y="0"/>
                  </a:lnTo>
                  <a:lnTo>
                    <a:pt x="185" y="0"/>
                  </a:lnTo>
                  <a:lnTo>
                    <a:pt x="192" y="0"/>
                  </a:lnTo>
                  <a:lnTo>
                    <a:pt x="203" y="1"/>
                  </a:lnTo>
                  <a:lnTo>
                    <a:pt x="215" y="3"/>
                  </a:lnTo>
                  <a:lnTo>
                    <a:pt x="228" y="5"/>
                  </a:lnTo>
                  <a:lnTo>
                    <a:pt x="242" y="9"/>
                  </a:lnTo>
                  <a:lnTo>
                    <a:pt x="257" y="15"/>
                  </a:lnTo>
                  <a:lnTo>
                    <a:pt x="274" y="23"/>
                  </a:lnTo>
                  <a:lnTo>
                    <a:pt x="289" y="32"/>
                  </a:lnTo>
                  <a:lnTo>
                    <a:pt x="304" y="44"/>
                  </a:lnTo>
                  <a:lnTo>
                    <a:pt x="318" y="59"/>
                  </a:lnTo>
                  <a:lnTo>
                    <a:pt x="332" y="78"/>
                  </a:lnTo>
                  <a:lnTo>
                    <a:pt x="342" y="98"/>
                  </a:lnTo>
                  <a:lnTo>
                    <a:pt x="351" y="123"/>
                  </a:lnTo>
                  <a:lnTo>
                    <a:pt x="357" y="152"/>
                  </a:lnTo>
                  <a:lnTo>
                    <a:pt x="360" y="185"/>
                  </a:lnTo>
                  <a:lnTo>
                    <a:pt x="361" y="187"/>
                  </a:lnTo>
                  <a:lnTo>
                    <a:pt x="361" y="193"/>
                  </a:lnTo>
                  <a:lnTo>
                    <a:pt x="362" y="202"/>
                  </a:lnTo>
                  <a:lnTo>
                    <a:pt x="362" y="214"/>
                  </a:lnTo>
                  <a:lnTo>
                    <a:pt x="362" y="228"/>
                  </a:lnTo>
                  <a:lnTo>
                    <a:pt x="361" y="245"/>
                  </a:lnTo>
                  <a:lnTo>
                    <a:pt x="360" y="263"/>
                  </a:lnTo>
                  <a:lnTo>
                    <a:pt x="358" y="283"/>
                  </a:lnTo>
                  <a:lnTo>
                    <a:pt x="354" y="304"/>
                  </a:lnTo>
                  <a:lnTo>
                    <a:pt x="350" y="324"/>
                  </a:lnTo>
                  <a:lnTo>
                    <a:pt x="343" y="345"/>
                  </a:lnTo>
                  <a:lnTo>
                    <a:pt x="335" y="366"/>
                  </a:lnTo>
                  <a:lnTo>
                    <a:pt x="324" y="385"/>
                  </a:lnTo>
                  <a:lnTo>
                    <a:pt x="312" y="405"/>
                  </a:lnTo>
                  <a:lnTo>
                    <a:pt x="298" y="421"/>
                  </a:lnTo>
                  <a:lnTo>
                    <a:pt x="281" y="436"/>
                  </a:lnTo>
                  <a:lnTo>
                    <a:pt x="260" y="448"/>
                  </a:lnTo>
                  <a:lnTo>
                    <a:pt x="238" y="457"/>
                  </a:lnTo>
                  <a:lnTo>
                    <a:pt x="212" y="464"/>
                  </a:lnTo>
                  <a:lnTo>
                    <a:pt x="182" y="466"/>
                  </a:lnTo>
                  <a:lnTo>
                    <a:pt x="179" y="466"/>
                  </a:lnTo>
                  <a:lnTo>
                    <a:pt x="150" y="464"/>
                  </a:lnTo>
                  <a:lnTo>
                    <a:pt x="124" y="457"/>
                  </a:lnTo>
                  <a:lnTo>
                    <a:pt x="101" y="448"/>
                  </a:lnTo>
                  <a:lnTo>
                    <a:pt x="82" y="436"/>
                  </a:lnTo>
                  <a:lnTo>
                    <a:pt x="64" y="421"/>
                  </a:lnTo>
                  <a:lnTo>
                    <a:pt x="49" y="405"/>
                  </a:lnTo>
                  <a:lnTo>
                    <a:pt x="37" y="385"/>
                  </a:lnTo>
                  <a:lnTo>
                    <a:pt x="27" y="366"/>
                  </a:lnTo>
                  <a:lnTo>
                    <a:pt x="19" y="345"/>
                  </a:lnTo>
                  <a:lnTo>
                    <a:pt x="13" y="324"/>
                  </a:lnTo>
                  <a:lnTo>
                    <a:pt x="8" y="304"/>
                  </a:lnTo>
                  <a:lnTo>
                    <a:pt x="4" y="283"/>
                  </a:lnTo>
                  <a:lnTo>
                    <a:pt x="2" y="263"/>
                  </a:lnTo>
                  <a:lnTo>
                    <a:pt x="0" y="245"/>
                  </a:lnTo>
                  <a:lnTo>
                    <a:pt x="0" y="228"/>
                  </a:lnTo>
                  <a:lnTo>
                    <a:pt x="0" y="214"/>
                  </a:lnTo>
                  <a:lnTo>
                    <a:pt x="0" y="202"/>
                  </a:lnTo>
                  <a:lnTo>
                    <a:pt x="0" y="193"/>
                  </a:lnTo>
                  <a:lnTo>
                    <a:pt x="1" y="187"/>
                  </a:lnTo>
                  <a:lnTo>
                    <a:pt x="1" y="185"/>
                  </a:lnTo>
                  <a:lnTo>
                    <a:pt x="4" y="152"/>
                  </a:lnTo>
                  <a:lnTo>
                    <a:pt x="12" y="123"/>
                  </a:lnTo>
                  <a:lnTo>
                    <a:pt x="20" y="98"/>
                  </a:lnTo>
                  <a:lnTo>
                    <a:pt x="31" y="78"/>
                  </a:lnTo>
                  <a:lnTo>
                    <a:pt x="44" y="59"/>
                  </a:lnTo>
                  <a:lnTo>
                    <a:pt x="58" y="44"/>
                  </a:lnTo>
                  <a:lnTo>
                    <a:pt x="74" y="32"/>
                  </a:lnTo>
                  <a:lnTo>
                    <a:pt x="89" y="23"/>
                  </a:lnTo>
                  <a:lnTo>
                    <a:pt x="105" y="15"/>
                  </a:lnTo>
                  <a:lnTo>
                    <a:pt x="120" y="9"/>
                  </a:lnTo>
                  <a:lnTo>
                    <a:pt x="135" y="5"/>
                  </a:lnTo>
                  <a:lnTo>
                    <a:pt x="148" y="3"/>
                  </a:lnTo>
                  <a:lnTo>
                    <a:pt x="160" y="1"/>
                  </a:lnTo>
                  <a:lnTo>
                    <a:pt x="169" y="0"/>
                  </a:lnTo>
                  <a:lnTo>
                    <a:pt x="1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0" name="Google Shape;11340;p24"/>
            <p:cNvSpPr/>
            <p:nvPr/>
          </p:nvSpPr>
          <p:spPr>
            <a:xfrm>
              <a:off x="3115" y="1420"/>
              <a:ext cx="24" cy="31"/>
            </a:xfrm>
            <a:custGeom>
              <a:rect b="b" l="l" r="r" t="t"/>
              <a:pathLst>
                <a:path extrusionOk="0" h="466" w="362">
                  <a:moveTo>
                    <a:pt x="177" y="0"/>
                  </a:moveTo>
                  <a:lnTo>
                    <a:pt x="181" y="0"/>
                  </a:lnTo>
                  <a:lnTo>
                    <a:pt x="185" y="0"/>
                  </a:lnTo>
                  <a:lnTo>
                    <a:pt x="193" y="0"/>
                  </a:lnTo>
                  <a:lnTo>
                    <a:pt x="202" y="1"/>
                  </a:lnTo>
                  <a:lnTo>
                    <a:pt x="214" y="3"/>
                  </a:lnTo>
                  <a:lnTo>
                    <a:pt x="228" y="5"/>
                  </a:lnTo>
                  <a:lnTo>
                    <a:pt x="243" y="9"/>
                  </a:lnTo>
                  <a:lnTo>
                    <a:pt x="258" y="15"/>
                  </a:lnTo>
                  <a:lnTo>
                    <a:pt x="273" y="23"/>
                  </a:lnTo>
                  <a:lnTo>
                    <a:pt x="289" y="32"/>
                  </a:lnTo>
                  <a:lnTo>
                    <a:pt x="304" y="44"/>
                  </a:lnTo>
                  <a:lnTo>
                    <a:pt x="318" y="59"/>
                  </a:lnTo>
                  <a:lnTo>
                    <a:pt x="331" y="78"/>
                  </a:lnTo>
                  <a:lnTo>
                    <a:pt x="342" y="98"/>
                  </a:lnTo>
                  <a:lnTo>
                    <a:pt x="351" y="123"/>
                  </a:lnTo>
                  <a:lnTo>
                    <a:pt x="358" y="152"/>
                  </a:lnTo>
                  <a:lnTo>
                    <a:pt x="361" y="185"/>
                  </a:lnTo>
                  <a:lnTo>
                    <a:pt x="361" y="187"/>
                  </a:lnTo>
                  <a:lnTo>
                    <a:pt x="361" y="193"/>
                  </a:lnTo>
                  <a:lnTo>
                    <a:pt x="362" y="202"/>
                  </a:lnTo>
                  <a:lnTo>
                    <a:pt x="362" y="214"/>
                  </a:lnTo>
                  <a:lnTo>
                    <a:pt x="362" y="228"/>
                  </a:lnTo>
                  <a:lnTo>
                    <a:pt x="362" y="245"/>
                  </a:lnTo>
                  <a:lnTo>
                    <a:pt x="360" y="263"/>
                  </a:lnTo>
                  <a:lnTo>
                    <a:pt x="358" y="283"/>
                  </a:lnTo>
                  <a:lnTo>
                    <a:pt x="355" y="304"/>
                  </a:lnTo>
                  <a:lnTo>
                    <a:pt x="350" y="324"/>
                  </a:lnTo>
                  <a:lnTo>
                    <a:pt x="343" y="345"/>
                  </a:lnTo>
                  <a:lnTo>
                    <a:pt x="335" y="366"/>
                  </a:lnTo>
                  <a:lnTo>
                    <a:pt x="325" y="385"/>
                  </a:lnTo>
                  <a:lnTo>
                    <a:pt x="313" y="405"/>
                  </a:lnTo>
                  <a:lnTo>
                    <a:pt x="298" y="421"/>
                  </a:lnTo>
                  <a:lnTo>
                    <a:pt x="280" y="436"/>
                  </a:lnTo>
                  <a:lnTo>
                    <a:pt x="261" y="448"/>
                  </a:lnTo>
                  <a:lnTo>
                    <a:pt x="238" y="457"/>
                  </a:lnTo>
                  <a:lnTo>
                    <a:pt x="211" y="464"/>
                  </a:lnTo>
                  <a:lnTo>
                    <a:pt x="182" y="466"/>
                  </a:lnTo>
                  <a:lnTo>
                    <a:pt x="180" y="466"/>
                  </a:lnTo>
                  <a:lnTo>
                    <a:pt x="150" y="464"/>
                  </a:lnTo>
                  <a:lnTo>
                    <a:pt x="124" y="457"/>
                  </a:lnTo>
                  <a:lnTo>
                    <a:pt x="101" y="448"/>
                  </a:lnTo>
                  <a:lnTo>
                    <a:pt x="81" y="436"/>
                  </a:lnTo>
                  <a:lnTo>
                    <a:pt x="64" y="421"/>
                  </a:lnTo>
                  <a:lnTo>
                    <a:pt x="49" y="405"/>
                  </a:lnTo>
                  <a:lnTo>
                    <a:pt x="37" y="385"/>
                  </a:lnTo>
                  <a:lnTo>
                    <a:pt x="26" y="366"/>
                  </a:lnTo>
                  <a:lnTo>
                    <a:pt x="18" y="345"/>
                  </a:lnTo>
                  <a:lnTo>
                    <a:pt x="12" y="324"/>
                  </a:lnTo>
                  <a:lnTo>
                    <a:pt x="7" y="304"/>
                  </a:lnTo>
                  <a:lnTo>
                    <a:pt x="4" y="283"/>
                  </a:lnTo>
                  <a:lnTo>
                    <a:pt x="2" y="263"/>
                  </a:lnTo>
                  <a:lnTo>
                    <a:pt x="1" y="245"/>
                  </a:lnTo>
                  <a:lnTo>
                    <a:pt x="0" y="228"/>
                  </a:lnTo>
                  <a:lnTo>
                    <a:pt x="0" y="214"/>
                  </a:lnTo>
                  <a:lnTo>
                    <a:pt x="0" y="202"/>
                  </a:lnTo>
                  <a:lnTo>
                    <a:pt x="1" y="193"/>
                  </a:lnTo>
                  <a:lnTo>
                    <a:pt x="1" y="187"/>
                  </a:lnTo>
                  <a:lnTo>
                    <a:pt x="1" y="185"/>
                  </a:lnTo>
                  <a:lnTo>
                    <a:pt x="5" y="152"/>
                  </a:lnTo>
                  <a:lnTo>
                    <a:pt x="11" y="123"/>
                  </a:lnTo>
                  <a:lnTo>
                    <a:pt x="20" y="98"/>
                  </a:lnTo>
                  <a:lnTo>
                    <a:pt x="32" y="77"/>
                  </a:lnTo>
                  <a:lnTo>
                    <a:pt x="44" y="59"/>
                  </a:lnTo>
                  <a:lnTo>
                    <a:pt x="58" y="44"/>
                  </a:lnTo>
                  <a:lnTo>
                    <a:pt x="73" y="32"/>
                  </a:lnTo>
                  <a:lnTo>
                    <a:pt x="88" y="23"/>
                  </a:lnTo>
                  <a:lnTo>
                    <a:pt x="105" y="15"/>
                  </a:lnTo>
                  <a:lnTo>
                    <a:pt x="120" y="9"/>
                  </a:lnTo>
                  <a:lnTo>
                    <a:pt x="134" y="5"/>
                  </a:lnTo>
                  <a:lnTo>
                    <a:pt x="147" y="2"/>
                  </a:lnTo>
                  <a:lnTo>
                    <a:pt x="160" y="1"/>
                  </a:lnTo>
                  <a:lnTo>
                    <a:pt x="170" y="0"/>
                  </a:lnTo>
                  <a:lnTo>
                    <a:pt x="1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1" name="Google Shape;11341;p24"/>
            <p:cNvSpPr/>
            <p:nvPr/>
          </p:nvSpPr>
          <p:spPr>
            <a:xfrm>
              <a:off x="2979" y="1455"/>
              <a:ext cx="176" cy="122"/>
            </a:xfrm>
            <a:custGeom>
              <a:rect b="b" l="l" r="r" t="t"/>
              <a:pathLst>
                <a:path extrusionOk="0" h="1810" w="2603">
                  <a:moveTo>
                    <a:pt x="384" y="0"/>
                  </a:moveTo>
                  <a:lnTo>
                    <a:pt x="389" y="0"/>
                  </a:lnTo>
                  <a:lnTo>
                    <a:pt x="395" y="1"/>
                  </a:lnTo>
                  <a:lnTo>
                    <a:pt x="402" y="3"/>
                  </a:lnTo>
                  <a:lnTo>
                    <a:pt x="410" y="5"/>
                  </a:lnTo>
                  <a:lnTo>
                    <a:pt x="417" y="9"/>
                  </a:lnTo>
                  <a:lnTo>
                    <a:pt x="424" y="14"/>
                  </a:lnTo>
                  <a:lnTo>
                    <a:pt x="428" y="21"/>
                  </a:lnTo>
                  <a:lnTo>
                    <a:pt x="431" y="30"/>
                  </a:lnTo>
                  <a:lnTo>
                    <a:pt x="432" y="40"/>
                  </a:lnTo>
                  <a:lnTo>
                    <a:pt x="430" y="53"/>
                  </a:lnTo>
                  <a:lnTo>
                    <a:pt x="424" y="69"/>
                  </a:lnTo>
                  <a:lnTo>
                    <a:pt x="414" y="87"/>
                  </a:lnTo>
                  <a:lnTo>
                    <a:pt x="400" y="108"/>
                  </a:lnTo>
                  <a:lnTo>
                    <a:pt x="443" y="229"/>
                  </a:lnTo>
                  <a:lnTo>
                    <a:pt x="515" y="0"/>
                  </a:lnTo>
                  <a:lnTo>
                    <a:pt x="518" y="1"/>
                  </a:lnTo>
                  <a:lnTo>
                    <a:pt x="526" y="5"/>
                  </a:lnTo>
                  <a:lnTo>
                    <a:pt x="538" y="10"/>
                  </a:lnTo>
                  <a:lnTo>
                    <a:pt x="554" y="17"/>
                  </a:lnTo>
                  <a:lnTo>
                    <a:pt x="572" y="26"/>
                  </a:lnTo>
                  <a:lnTo>
                    <a:pt x="593" y="37"/>
                  </a:lnTo>
                  <a:lnTo>
                    <a:pt x="617" y="49"/>
                  </a:lnTo>
                  <a:lnTo>
                    <a:pt x="640" y="64"/>
                  </a:lnTo>
                  <a:lnTo>
                    <a:pt x="663" y="79"/>
                  </a:lnTo>
                  <a:lnTo>
                    <a:pt x="688" y="95"/>
                  </a:lnTo>
                  <a:lnTo>
                    <a:pt x="711" y="79"/>
                  </a:lnTo>
                  <a:lnTo>
                    <a:pt x="735" y="64"/>
                  </a:lnTo>
                  <a:lnTo>
                    <a:pt x="759" y="49"/>
                  </a:lnTo>
                  <a:lnTo>
                    <a:pt x="781" y="37"/>
                  </a:lnTo>
                  <a:lnTo>
                    <a:pt x="803" y="26"/>
                  </a:lnTo>
                  <a:lnTo>
                    <a:pt x="821" y="17"/>
                  </a:lnTo>
                  <a:lnTo>
                    <a:pt x="837" y="10"/>
                  </a:lnTo>
                  <a:lnTo>
                    <a:pt x="849" y="5"/>
                  </a:lnTo>
                  <a:lnTo>
                    <a:pt x="856" y="1"/>
                  </a:lnTo>
                  <a:lnTo>
                    <a:pt x="859" y="0"/>
                  </a:lnTo>
                  <a:lnTo>
                    <a:pt x="932" y="229"/>
                  </a:lnTo>
                  <a:lnTo>
                    <a:pt x="974" y="108"/>
                  </a:lnTo>
                  <a:lnTo>
                    <a:pt x="960" y="87"/>
                  </a:lnTo>
                  <a:lnTo>
                    <a:pt x="951" y="69"/>
                  </a:lnTo>
                  <a:lnTo>
                    <a:pt x="945" y="53"/>
                  </a:lnTo>
                  <a:lnTo>
                    <a:pt x="943" y="40"/>
                  </a:lnTo>
                  <a:lnTo>
                    <a:pt x="944" y="30"/>
                  </a:lnTo>
                  <a:lnTo>
                    <a:pt x="947" y="21"/>
                  </a:lnTo>
                  <a:lnTo>
                    <a:pt x="952" y="14"/>
                  </a:lnTo>
                  <a:lnTo>
                    <a:pt x="958" y="9"/>
                  </a:lnTo>
                  <a:lnTo>
                    <a:pt x="965" y="6"/>
                  </a:lnTo>
                  <a:lnTo>
                    <a:pt x="972" y="3"/>
                  </a:lnTo>
                  <a:lnTo>
                    <a:pt x="979" y="1"/>
                  </a:lnTo>
                  <a:lnTo>
                    <a:pt x="985" y="1"/>
                  </a:lnTo>
                  <a:lnTo>
                    <a:pt x="991" y="0"/>
                  </a:lnTo>
                  <a:lnTo>
                    <a:pt x="995" y="0"/>
                  </a:lnTo>
                  <a:lnTo>
                    <a:pt x="998" y="0"/>
                  </a:lnTo>
                  <a:lnTo>
                    <a:pt x="1003" y="0"/>
                  </a:lnTo>
                  <a:lnTo>
                    <a:pt x="1010" y="1"/>
                  </a:lnTo>
                  <a:lnTo>
                    <a:pt x="1017" y="3"/>
                  </a:lnTo>
                  <a:lnTo>
                    <a:pt x="1024" y="5"/>
                  </a:lnTo>
                  <a:lnTo>
                    <a:pt x="1031" y="9"/>
                  </a:lnTo>
                  <a:lnTo>
                    <a:pt x="1037" y="14"/>
                  </a:lnTo>
                  <a:lnTo>
                    <a:pt x="1042" y="21"/>
                  </a:lnTo>
                  <a:lnTo>
                    <a:pt x="1045" y="30"/>
                  </a:lnTo>
                  <a:lnTo>
                    <a:pt x="1046" y="40"/>
                  </a:lnTo>
                  <a:lnTo>
                    <a:pt x="1043" y="53"/>
                  </a:lnTo>
                  <a:lnTo>
                    <a:pt x="1038" y="69"/>
                  </a:lnTo>
                  <a:lnTo>
                    <a:pt x="1029" y="87"/>
                  </a:lnTo>
                  <a:lnTo>
                    <a:pt x="1015" y="108"/>
                  </a:lnTo>
                  <a:lnTo>
                    <a:pt x="1058" y="229"/>
                  </a:lnTo>
                  <a:lnTo>
                    <a:pt x="1130" y="0"/>
                  </a:lnTo>
                  <a:lnTo>
                    <a:pt x="1133" y="1"/>
                  </a:lnTo>
                  <a:lnTo>
                    <a:pt x="1140" y="5"/>
                  </a:lnTo>
                  <a:lnTo>
                    <a:pt x="1152" y="10"/>
                  </a:lnTo>
                  <a:lnTo>
                    <a:pt x="1168" y="17"/>
                  </a:lnTo>
                  <a:lnTo>
                    <a:pt x="1187" y="26"/>
                  </a:lnTo>
                  <a:lnTo>
                    <a:pt x="1208" y="37"/>
                  </a:lnTo>
                  <a:lnTo>
                    <a:pt x="1230" y="49"/>
                  </a:lnTo>
                  <a:lnTo>
                    <a:pt x="1254" y="64"/>
                  </a:lnTo>
                  <a:lnTo>
                    <a:pt x="1278" y="79"/>
                  </a:lnTo>
                  <a:lnTo>
                    <a:pt x="1301" y="95"/>
                  </a:lnTo>
                  <a:lnTo>
                    <a:pt x="1325" y="79"/>
                  </a:lnTo>
                  <a:lnTo>
                    <a:pt x="1349" y="64"/>
                  </a:lnTo>
                  <a:lnTo>
                    <a:pt x="1373" y="49"/>
                  </a:lnTo>
                  <a:lnTo>
                    <a:pt x="1396" y="37"/>
                  </a:lnTo>
                  <a:lnTo>
                    <a:pt x="1416" y="26"/>
                  </a:lnTo>
                  <a:lnTo>
                    <a:pt x="1436" y="17"/>
                  </a:lnTo>
                  <a:lnTo>
                    <a:pt x="1451" y="10"/>
                  </a:lnTo>
                  <a:lnTo>
                    <a:pt x="1463" y="5"/>
                  </a:lnTo>
                  <a:lnTo>
                    <a:pt x="1471" y="1"/>
                  </a:lnTo>
                  <a:lnTo>
                    <a:pt x="1473" y="0"/>
                  </a:lnTo>
                  <a:lnTo>
                    <a:pt x="1546" y="229"/>
                  </a:lnTo>
                  <a:lnTo>
                    <a:pt x="1588" y="108"/>
                  </a:lnTo>
                  <a:lnTo>
                    <a:pt x="1575" y="87"/>
                  </a:lnTo>
                  <a:lnTo>
                    <a:pt x="1565" y="69"/>
                  </a:lnTo>
                  <a:lnTo>
                    <a:pt x="1559" y="53"/>
                  </a:lnTo>
                  <a:lnTo>
                    <a:pt x="1557" y="40"/>
                  </a:lnTo>
                  <a:lnTo>
                    <a:pt x="1557" y="30"/>
                  </a:lnTo>
                  <a:lnTo>
                    <a:pt x="1560" y="21"/>
                  </a:lnTo>
                  <a:lnTo>
                    <a:pt x="1566" y="14"/>
                  </a:lnTo>
                  <a:lnTo>
                    <a:pt x="1572" y="9"/>
                  </a:lnTo>
                  <a:lnTo>
                    <a:pt x="1579" y="6"/>
                  </a:lnTo>
                  <a:lnTo>
                    <a:pt x="1586" y="3"/>
                  </a:lnTo>
                  <a:lnTo>
                    <a:pt x="1593" y="1"/>
                  </a:lnTo>
                  <a:lnTo>
                    <a:pt x="1600" y="1"/>
                  </a:lnTo>
                  <a:lnTo>
                    <a:pt x="1605" y="0"/>
                  </a:lnTo>
                  <a:lnTo>
                    <a:pt x="1608" y="0"/>
                  </a:lnTo>
                  <a:lnTo>
                    <a:pt x="1612" y="0"/>
                  </a:lnTo>
                  <a:lnTo>
                    <a:pt x="1617" y="0"/>
                  </a:lnTo>
                  <a:lnTo>
                    <a:pt x="1623" y="1"/>
                  </a:lnTo>
                  <a:lnTo>
                    <a:pt x="1631" y="3"/>
                  </a:lnTo>
                  <a:lnTo>
                    <a:pt x="1639" y="5"/>
                  </a:lnTo>
                  <a:lnTo>
                    <a:pt x="1646" y="9"/>
                  </a:lnTo>
                  <a:lnTo>
                    <a:pt x="1652" y="14"/>
                  </a:lnTo>
                  <a:lnTo>
                    <a:pt x="1657" y="21"/>
                  </a:lnTo>
                  <a:lnTo>
                    <a:pt x="1660" y="30"/>
                  </a:lnTo>
                  <a:lnTo>
                    <a:pt x="1660" y="40"/>
                  </a:lnTo>
                  <a:lnTo>
                    <a:pt x="1658" y="53"/>
                  </a:lnTo>
                  <a:lnTo>
                    <a:pt x="1653" y="69"/>
                  </a:lnTo>
                  <a:lnTo>
                    <a:pt x="1643" y="87"/>
                  </a:lnTo>
                  <a:lnTo>
                    <a:pt x="1630" y="108"/>
                  </a:lnTo>
                  <a:lnTo>
                    <a:pt x="1671" y="229"/>
                  </a:lnTo>
                  <a:lnTo>
                    <a:pt x="1743" y="0"/>
                  </a:lnTo>
                  <a:lnTo>
                    <a:pt x="1746" y="1"/>
                  </a:lnTo>
                  <a:lnTo>
                    <a:pt x="1755" y="5"/>
                  </a:lnTo>
                  <a:lnTo>
                    <a:pt x="1767" y="10"/>
                  </a:lnTo>
                  <a:lnTo>
                    <a:pt x="1782" y="17"/>
                  </a:lnTo>
                  <a:lnTo>
                    <a:pt x="1801" y="26"/>
                  </a:lnTo>
                  <a:lnTo>
                    <a:pt x="1822" y="37"/>
                  </a:lnTo>
                  <a:lnTo>
                    <a:pt x="1845" y="49"/>
                  </a:lnTo>
                  <a:lnTo>
                    <a:pt x="1868" y="64"/>
                  </a:lnTo>
                  <a:lnTo>
                    <a:pt x="1893" y="79"/>
                  </a:lnTo>
                  <a:lnTo>
                    <a:pt x="1916" y="95"/>
                  </a:lnTo>
                  <a:lnTo>
                    <a:pt x="1939" y="79"/>
                  </a:lnTo>
                  <a:lnTo>
                    <a:pt x="1963" y="64"/>
                  </a:lnTo>
                  <a:lnTo>
                    <a:pt x="1987" y="49"/>
                  </a:lnTo>
                  <a:lnTo>
                    <a:pt x="2010" y="37"/>
                  </a:lnTo>
                  <a:lnTo>
                    <a:pt x="2031" y="26"/>
                  </a:lnTo>
                  <a:lnTo>
                    <a:pt x="2049" y="17"/>
                  </a:lnTo>
                  <a:lnTo>
                    <a:pt x="2065" y="10"/>
                  </a:lnTo>
                  <a:lnTo>
                    <a:pt x="2078" y="5"/>
                  </a:lnTo>
                  <a:lnTo>
                    <a:pt x="2085" y="1"/>
                  </a:lnTo>
                  <a:lnTo>
                    <a:pt x="2088" y="0"/>
                  </a:lnTo>
                  <a:lnTo>
                    <a:pt x="2160" y="229"/>
                  </a:lnTo>
                  <a:lnTo>
                    <a:pt x="2203" y="108"/>
                  </a:lnTo>
                  <a:lnTo>
                    <a:pt x="2188" y="87"/>
                  </a:lnTo>
                  <a:lnTo>
                    <a:pt x="2179" y="69"/>
                  </a:lnTo>
                  <a:lnTo>
                    <a:pt x="2173" y="53"/>
                  </a:lnTo>
                  <a:lnTo>
                    <a:pt x="2171" y="40"/>
                  </a:lnTo>
                  <a:lnTo>
                    <a:pt x="2172" y="30"/>
                  </a:lnTo>
                  <a:lnTo>
                    <a:pt x="2175" y="21"/>
                  </a:lnTo>
                  <a:lnTo>
                    <a:pt x="2180" y="14"/>
                  </a:lnTo>
                  <a:lnTo>
                    <a:pt x="2186" y="9"/>
                  </a:lnTo>
                  <a:lnTo>
                    <a:pt x="2193" y="6"/>
                  </a:lnTo>
                  <a:lnTo>
                    <a:pt x="2201" y="3"/>
                  </a:lnTo>
                  <a:lnTo>
                    <a:pt x="2208" y="1"/>
                  </a:lnTo>
                  <a:lnTo>
                    <a:pt x="2214" y="1"/>
                  </a:lnTo>
                  <a:lnTo>
                    <a:pt x="2220" y="0"/>
                  </a:lnTo>
                  <a:lnTo>
                    <a:pt x="2223" y="0"/>
                  </a:lnTo>
                  <a:lnTo>
                    <a:pt x="2226" y="0"/>
                  </a:lnTo>
                  <a:lnTo>
                    <a:pt x="2232" y="0"/>
                  </a:lnTo>
                  <a:lnTo>
                    <a:pt x="2238" y="1"/>
                  </a:lnTo>
                  <a:lnTo>
                    <a:pt x="2245" y="3"/>
                  </a:lnTo>
                  <a:lnTo>
                    <a:pt x="2252" y="5"/>
                  </a:lnTo>
                  <a:lnTo>
                    <a:pt x="2259" y="9"/>
                  </a:lnTo>
                  <a:lnTo>
                    <a:pt x="2266" y="14"/>
                  </a:lnTo>
                  <a:lnTo>
                    <a:pt x="2271" y="21"/>
                  </a:lnTo>
                  <a:lnTo>
                    <a:pt x="2274" y="30"/>
                  </a:lnTo>
                  <a:lnTo>
                    <a:pt x="2275" y="40"/>
                  </a:lnTo>
                  <a:lnTo>
                    <a:pt x="2273" y="53"/>
                  </a:lnTo>
                  <a:lnTo>
                    <a:pt x="2267" y="69"/>
                  </a:lnTo>
                  <a:lnTo>
                    <a:pt x="2257" y="87"/>
                  </a:lnTo>
                  <a:lnTo>
                    <a:pt x="2243" y="108"/>
                  </a:lnTo>
                  <a:lnTo>
                    <a:pt x="2286" y="229"/>
                  </a:lnTo>
                  <a:lnTo>
                    <a:pt x="2358" y="0"/>
                  </a:lnTo>
                  <a:lnTo>
                    <a:pt x="2361" y="1"/>
                  </a:lnTo>
                  <a:lnTo>
                    <a:pt x="2368" y="5"/>
                  </a:lnTo>
                  <a:lnTo>
                    <a:pt x="2380" y="10"/>
                  </a:lnTo>
                  <a:lnTo>
                    <a:pt x="2397" y="17"/>
                  </a:lnTo>
                  <a:lnTo>
                    <a:pt x="2415" y="26"/>
                  </a:lnTo>
                  <a:lnTo>
                    <a:pt x="2436" y="37"/>
                  </a:lnTo>
                  <a:lnTo>
                    <a:pt x="2459" y="49"/>
                  </a:lnTo>
                  <a:lnTo>
                    <a:pt x="2483" y="64"/>
                  </a:lnTo>
                  <a:lnTo>
                    <a:pt x="2506" y="79"/>
                  </a:lnTo>
                  <a:lnTo>
                    <a:pt x="2530" y="95"/>
                  </a:lnTo>
                  <a:lnTo>
                    <a:pt x="2543" y="105"/>
                  </a:lnTo>
                  <a:lnTo>
                    <a:pt x="2554" y="115"/>
                  </a:lnTo>
                  <a:lnTo>
                    <a:pt x="2565" y="125"/>
                  </a:lnTo>
                  <a:lnTo>
                    <a:pt x="2577" y="137"/>
                  </a:lnTo>
                  <a:lnTo>
                    <a:pt x="2585" y="148"/>
                  </a:lnTo>
                  <a:lnTo>
                    <a:pt x="2592" y="164"/>
                  </a:lnTo>
                  <a:lnTo>
                    <a:pt x="2596" y="185"/>
                  </a:lnTo>
                  <a:lnTo>
                    <a:pt x="2600" y="208"/>
                  </a:lnTo>
                  <a:lnTo>
                    <a:pt x="2602" y="235"/>
                  </a:lnTo>
                  <a:lnTo>
                    <a:pt x="2603" y="264"/>
                  </a:lnTo>
                  <a:lnTo>
                    <a:pt x="2603" y="295"/>
                  </a:lnTo>
                  <a:lnTo>
                    <a:pt x="2603" y="326"/>
                  </a:lnTo>
                  <a:lnTo>
                    <a:pt x="2601" y="358"/>
                  </a:lnTo>
                  <a:lnTo>
                    <a:pt x="2599" y="389"/>
                  </a:lnTo>
                  <a:lnTo>
                    <a:pt x="2596" y="420"/>
                  </a:lnTo>
                  <a:lnTo>
                    <a:pt x="2592" y="449"/>
                  </a:lnTo>
                  <a:lnTo>
                    <a:pt x="2588" y="476"/>
                  </a:lnTo>
                  <a:lnTo>
                    <a:pt x="2584" y="499"/>
                  </a:lnTo>
                  <a:lnTo>
                    <a:pt x="2578" y="520"/>
                  </a:lnTo>
                  <a:lnTo>
                    <a:pt x="2572" y="541"/>
                  </a:lnTo>
                  <a:lnTo>
                    <a:pt x="2564" y="564"/>
                  </a:lnTo>
                  <a:lnTo>
                    <a:pt x="2555" y="587"/>
                  </a:lnTo>
                  <a:lnTo>
                    <a:pt x="2545" y="609"/>
                  </a:lnTo>
                  <a:lnTo>
                    <a:pt x="2535" y="633"/>
                  </a:lnTo>
                  <a:lnTo>
                    <a:pt x="2526" y="654"/>
                  </a:lnTo>
                  <a:lnTo>
                    <a:pt x="2515" y="675"/>
                  </a:lnTo>
                  <a:lnTo>
                    <a:pt x="2506" y="693"/>
                  </a:lnTo>
                  <a:lnTo>
                    <a:pt x="2498" y="709"/>
                  </a:lnTo>
                  <a:lnTo>
                    <a:pt x="2491" y="722"/>
                  </a:lnTo>
                  <a:lnTo>
                    <a:pt x="2486" y="733"/>
                  </a:lnTo>
                  <a:lnTo>
                    <a:pt x="2482" y="739"/>
                  </a:lnTo>
                  <a:lnTo>
                    <a:pt x="2481" y="741"/>
                  </a:lnTo>
                  <a:lnTo>
                    <a:pt x="2468" y="775"/>
                  </a:lnTo>
                  <a:lnTo>
                    <a:pt x="2459" y="810"/>
                  </a:lnTo>
                  <a:lnTo>
                    <a:pt x="2454" y="846"/>
                  </a:lnTo>
                  <a:lnTo>
                    <a:pt x="2361" y="1758"/>
                  </a:lnTo>
                  <a:lnTo>
                    <a:pt x="2356" y="1775"/>
                  </a:lnTo>
                  <a:lnTo>
                    <a:pt x="2348" y="1788"/>
                  </a:lnTo>
                  <a:lnTo>
                    <a:pt x="2336" y="1800"/>
                  </a:lnTo>
                  <a:lnTo>
                    <a:pt x="2321" y="1807"/>
                  </a:lnTo>
                  <a:lnTo>
                    <a:pt x="2304" y="1810"/>
                  </a:lnTo>
                  <a:lnTo>
                    <a:pt x="2143" y="1810"/>
                  </a:lnTo>
                  <a:lnTo>
                    <a:pt x="2126" y="1807"/>
                  </a:lnTo>
                  <a:lnTo>
                    <a:pt x="2111" y="1800"/>
                  </a:lnTo>
                  <a:lnTo>
                    <a:pt x="2099" y="1788"/>
                  </a:lnTo>
                  <a:lnTo>
                    <a:pt x="2091" y="1774"/>
                  </a:lnTo>
                  <a:lnTo>
                    <a:pt x="2087" y="1758"/>
                  </a:lnTo>
                  <a:lnTo>
                    <a:pt x="1993" y="846"/>
                  </a:lnTo>
                  <a:lnTo>
                    <a:pt x="1988" y="810"/>
                  </a:lnTo>
                  <a:lnTo>
                    <a:pt x="1979" y="775"/>
                  </a:lnTo>
                  <a:lnTo>
                    <a:pt x="1966" y="741"/>
                  </a:lnTo>
                  <a:lnTo>
                    <a:pt x="1965" y="739"/>
                  </a:lnTo>
                  <a:lnTo>
                    <a:pt x="1962" y="734"/>
                  </a:lnTo>
                  <a:lnTo>
                    <a:pt x="1957" y="724"/>
                  </a:lnTo>
                  <a:lnTo>
                    <a:pt x="1951" y="712"/>
                  </a:lnTo>
                  <a:lnTo>
                    <a:pt x="1942" y="697"/>
                  </a:lnTo>
                  <a:lnTo>
                    <a:pt x="1934" y="681"/>
                  </a:lnTo>
                  <a:lnTo>
                    <a:pt x="1925" y="661"/>
                  </a:lnTo>
                  <a:lnTo>
                    <a:pt x="1916" y="641"/>
                  </a:lnTo>
                  <a:lnTo>
                    <a:pt x="1906" y="661"/>
                  </a:lnTo>
                  <a:lnTo>
                    <a:pt x="1897" y="681"/>
                  </a:lnTo>
                  <a:lnTo>
                    <a:pt x="1889" y="697"/>
                  </a:lnTo>
                  <a:lnTo>
                    <a:pt x="1881" y="712"/>
                  </a:lnTo>
                  <a:lnTo>
                    <a:pt x="1874" y="724"/>
                  </a:lnTo>
                  <a:lnTo>
                    <a:pt x="1869" y="734"/>
                  </a:lnTo>
                  <a:lnTo>
                    <a:pt x="1866" y="739"/>
                  </a:lnTo>
                  <a:lnTo>
                    <a:pt x="1865" y="741"/>
                  </a:lnTo>
                  <a:lnTo>
                    <a:pt x="1853" y="775"/>
                  </a:lnTo>
                  <a:lnTo>
                    <a:pt x="1843" y="810"/>
                  </a:lnTo>
                  <a:lnTo>
                    <a:pt x="1838" y="846"/>
                  </a:lnTo>
                  <a:lnTo>
                    <a:pt x="1745" y="1758"/>
                  </a:lnTo>
                  <a:lnTo>
                    <a:pt x="1740" y="1775"/>
                  </a:lnTo>
                  <a:lnTo>
                    <a:pt x="1732" y="1788"/>
                  </a:lnTo>
                  <a:lnTo>
                    <a:pt x="1720" y="1800"/>
                  </a:lnTo>
                  <a:lnTo>
                    <a:pt x="1706" y="1807"/>
                  </a:lnTo>
                  <a:lnTo>
                    <a:pt x="1689" y="1810"/>
                  </a:lnTo>
                  <a:lnTo>
                    <a:pt x="1528" y="1810"/>
                  </a:lnTo>
                  <a:lnTo>
                    <a:pt x="1512" y="1807"/>
                  </a:lnTo>
                  <a:lnTo>
                    <a:pt x="1496" y="1800"/>
                  </a:lnTo>
                  <a:lnTo>
                    <a:pt x="1484" y="1788"/>
                  </a:lnTo>
                  <a:lnTo>
                    <a:pt x="1476" y="1774"/>
                  </a:lnTo>
                  <a:lnTo>
                    <a:pt x="1471" y="1758"/>
                  </a:lnTo>
                  <a:lnTo>
                    <a:pt x="1380" y="846"/>
                  </a:lnTo>
                  <a:lnTo>
                    <a:pt x="1374" y="810"/>
                  </a:lnTo>
                  <a:lnTo>
                    <a:pt x="1364" y="775"/>
                  </a:lnTo>
                  <a:lnTo>
                    <a:pt x="1352" y="741"/>
                  </a:lnTo>
                  <a:lnTo>
                    <a:pt x="1351" y="739"/>
                  </a:lnTo>
                  <a:lnTo>
                    <a:pt x="1348" y="734"/>
                  </a:lnTo>
                  <a:lnTo>
                    <a:pt x="1343" y="724"/>
                  </a:lnTo>
                  <a:lnTo>
                    <a:pt x="1336" y="712"/>
                  </a:lnTo>
                  <a:lnTo>
                    <a:pt x="1329" y="697"/>
                  </a:lnTo>
                  <a:lnTo>
                    <a:pt x="1320" y="681"/>
                  </a:lnTo>
                  <a:lnTo>
                    <a:pt x="1311" y="661"/>
                  </a:lnTo>
                  <a:lnTo>
                    <a:pt x="1301" y="641"/>
                  </a:lnTo>
                  <a:lnTo>
                    <a:pt x="1292" y="661"/>
                  </a:lnTo>
                  <a:lnTo>
                    <a:pt x="1283" y="681"/>
                  </a:lnTo>
                  <a:lnTo>
                    <a:pt x="1274" y="697"/>
                  </a:lnTo>
                  <a:lnTo>
                    <a:pt x="1267" y="712"/>
                  </a:lnTo>
                  <a:lnTo>
                    <a:pt x="1260" y="724"/>
                  </a:lnTo>
                  <a:lnTo>
                    <a:pt x="1256" y="734"/>
                  </a:lnTo>
                  <a:lnTo>
                    <a:pt x="1253" y="739"/>
                  </a:lnTo>
                  <a:lnTo>
                    <a:pt x="1251" y="741"/>
                  </a:lnTo>
                  <a:lnTo>
                    <a:pt x="1238" y="775"/>
                  </a:lnTo>
                  <a:lnTo>
                    <a:pt x="1229" y="810"/>
                  </a:lnTo>
                  <a:lnTo>
                    <a:pt x="1224" y="846"/>
                  </a:lnTo>
                  <a:lnTo>
                    <a:pt x="1131" y="1758"/>
                  </a:lnTo>
                  <a:lnTo>
                    <a:pt x="1127" y="1775"/>
                  </a:lnTo>
                  <a:lnTo>
                    <a:pt x="1118" y="1788"/>
                  </a:lnTo>
                  <a:lnTo>
                    <a:pt x="1106" y="1800"/>
                  </a:lnTo>
                  <a:lnTo>
                    <a:pt x="1091" y="1807"/>
                  </a:lnTo>
                  <a:lnTo>
                    <a:pt x="1074" y="1810"/>
                  </a:lnTo>
                  <a:lnTo>
                    <a:pt x="913" y="1810"/>
                  </a:lnTo>
                  <a:lnTo>
                    <a:pt x="896" y="1807"/>
                  </a:lnTo>
                  <a:lnTo>
                    <a:pt x="882" y="1800"/>
                  </a:lnTo>
                  <a:lnTo>
                    <a:pt x="870" y="1788"/>
                  </a:lnTo>
                  <a:lnTo>
                    <a:pt x="861" y="1774"/>
                  </a:lnTo>
                  <a:lnTo>
                    <a:pt x="856" y="1758"/>
                  </a:lnTo>
                  <a:lnTo>
                    <a:pt x="765" y="846"/>
                  </a:lnTo>
                  <a:lnTo>
                    <a:pt x="760" y="810"/>
                  </a:lnTo>
                  <a:lnTo>
                    <a:pt x="751" y="775"/>
                  </a:lnTo>
                  <a:lnTo>
                    <a:pt x="738" y="741"/>
                  </a:lnTo>
                  <a:lnTo>
                    <a:pt x="737" y="739"/>
                  </a:lnTo>
                  <a:lnTo>
                    <a:pt x="734" y="734"/>
                  </a:lnTo>
                  <a:lnTo>
                    <a:pt x="728" y="724"/>
                  </a:lnTo>
                  <a:lnTo>
                    <a:pt x="722" y="712"/>
                  </a:lnTo>
                  <a:lnTo>
                    <a:pt x="714" y="697"/>
                  </a:lnTo>
                  <a:lnTo>
                    <a:pt x="706" y="681"/>
                  </a:lnTo>
                  <a:lnTo>
                    <a:pt x="697" y="661"/>
                  </a:lnTo>
                  <a:lnTo>
                    <a:pt x="688" y="641"/>
                  </a:lnTo>
                  <a:lnTo>
                    <a:pt x="678" y="661"/>
                  </a:lnTo>
                  <a:lnTo>
                    <a:pt x="668" y="681"/>
                  </a:lnTo>
                  <a:lnTo>
                    <a:pt x="660" y="697"/>
                  </a:lnTo>
                  <a:lnTo>
                    <a:pt x="652" y="712"/>
                  </a:lnTo>
                  <a:lnTo>
                    <a:pt x="646" y="724"/>
                  </a:lnTo>
                  <a:lnTo>
                    <a:pt x="641" y="734"/>
                  </a:lnTo>
                  <a:lnTo>
                    <a:pt x="638" y="739"/>
                  </a:lnTo>
                  <a:lnTo>
                    <a:pt x="637" y="741"/>
                  </a:lnTo>
                  <a:lnTo>
                    <a:pt x="624" y="775"/>
                  </a:lnTo>
                  <a:lnTo>
                    <a:pt x="615" y="810"/>
                  </a:lnTo>
                  <a:lnTo>
                    <a:pt x="610" y="846"/>
                  </a:lnTo>
                  <a:lnTo>
                    <a:pt x="517" y="1758"/>
                  </a:lnTo>
                  <a:lnTo>
                    <a:pt x="512" y="1775"/>
                  </a:lnTo>
                  <a:lnTo>
                    <a:pt x="504" y="1788"/>
                  </a:lnTo>
                  <a:lnTo>
                    <a:pt x="492" y="1800"/>
                  </a:lnTo>
                  <a:lnTo>
                    <a:pt x="476" y="1807"/>
                  </a:lnTo>
                  <a:lnTo>
                    <a:pt x="460" y="1810"/>
                  </a:lnTo>
                  <a:lnTo>
                    <a:pt x="299" y="1810"/>
                  </a:lnTo>
                  <a:lnTo>
                    <a:pt x="282" y="1807"/>
                  </a:lnTo>
                  <a:lnTo>
                    <a:pt x="267" y="1800"/>
                  </a:lnTo>
                  <a:lnTo>
                    <a:pt x="255" y="1788"/>
                  </a:lnTo>
                  <a:lnTo>
                    <a:pt x="247" y="1774"/>
                  </a:lnTo>
                  <a:lnTo>
                    <a:pt x="243" y="1758"/>
                  </a:lnTo>
                  <a:lnTo>
                    <a:pt x="151" y="846"/>
                  </a:lnTo>
                  <a:lnTo>
                    <a:pt x="145" y="810"/>
                  </a:lnTo>
                  <a:lnTo>
                    <a:pt x="136" y="775"/>
                  </a:lnTo>
                  <a:lnTo>
                    <a:pt x="124" y="741"/>
                  </a:lnTo>
                  <a:lnTo>
                    <a:pt x="123" y="739"/>
                  </a:lnTo>
                  <a:lnTo>
                    <a:pt x="119" y="733"/>
                  </a:lnTo>
                  <a:lnTo>
                    <a:pt x="114" y="722"/>
                  </a:lnTo>
                  <a:lnTo>
                    <a:pt x="107" y="709"/>
                  </a:lnTo>
                  <a:lnTo>
                    <a:pt x="99" y="693"/>
                  </a:lnTo>
                  <a:lnTo>
                    <a:pt x="89" y="675"/>
                  </a:lnTo>
                  <a:lnTo>
                    <a:pt x="79" y="654"/>
                  </a:lnTo>
                  <a:lnTo>
                    <a:pt x="69" y="633"/>
                  </a:lnTo>
                  <a:lnTo>
                    <a:pt x="59" y="609"/>
                  </a:lnTo>
                  <a:lnTo>
                    <a:pt x="50" y="587"/>
                  </a:lnTo>
                  <a:lnTo>
                    <a:pt x="41" y="564"/>
                  </a:lnTo>
                  <a:lnTo>
                    <a:pt x="32" y="541"/>
                  </a:lnTo>
                  <a:lnTo>
                    <a:pt x="26" y="520"/>
                  </a:lnTo>
                  <a:lnTo>
                    <a:pt x="21" y="499"/>
                  </a:lnTo>
                  <a:lnTo>
                    <a:pt x="16" y="476"/>
                  </a:lnTo>
                  <a:lnTo>
                    <a:pt x="12" y="449"/>
                  </a:lnTo>
                  <a:lnTo>
                    <a:pt x="9" y="420"/>
                  </a:lnTo>
                  <a:lnTo>
                    <a:pt x="6" y="389"/>
                  </a:lnTo>
                  <a:lnTo>
                    <a:pt x="3" y="358"/>
                  </a:lnTo>
                  <a:lnTo>
                    <a:pt x="1" y="326"/>
                  </a:lnTo>
                  <a:lnTo>
                    <a:pt x="0" y="295"/>
                  </a:lnTo>
                  <a:lnTo>
                    <a:pt x="0" y="264"/>
                  </a:lnTo>
                  <a:lnTo>
                    <a:pt x="1" y="235"/>
                  </a:lnTo>
                  <a:lnTo>
                    <a:pt x="4" y="208"/>
                  </a:lnTo>
                  <a:lnTo>
                    <a:pt x="7" y="185"/>
                  </a:lnTo>
                  <a:lnTo>
                    <a:pt x="12" y="164"/>
                  </a:lnTo>
                  <a:lnTo>
                    <a:pt x="18" y="148"/>
                  </a:lnTo>
                  <a:lnTo>
                    <a:pt x="26" y="137"/>
                  </a:lnTo>
                  <a:lnTo>
                    <a:pt x="38" y="125"/>
                  </a:lnTo>
                  <a:lnTo>
                    <a:pt x="49" y="116"/>
                  </a:lnTo>
                  <a:lnTo>
                    <a:pt x="60" y="105"/>
                  </a:lnTo>
                  <a:lnTo>
                    <a:pt x="73" y="95"/>
                  </a:lnTo>
                  <a:lnTo>
                    <a:pt x="97" y="79"/>
                  </a:lnTo>
                  <a:lnTo>
                    <a:pt x="121" y="64"/>
                  </a:lnTo>
                  <a:lnTo>
                    <a:pt x="144" y="49"/>
                  </a:lnTo>
                  <a:lnTo>
                    <a:pt x="167" y="37"/>
                  </a:lnTo>
                  <a:lnTo>
                    <a:pt x="188" y="26"/>
                  </a:lnTo>
                  <a:lnTo>
                    <a:pt x="207" y="17"/>
                  </a:lnTo>
                  <a:lnTo>
                    <a:pt x="222" y="10"/>
                  </a:lnTo>
                  <a:lnTo>
                    <a:pt x="235" y="5"/>
                  </a:lnTo>
                  <a:lnTo>
                    <a:pt x="243" y="1"/>
                  </a:lnTo>
                  <a:lnTo>
                    <a:pt x="245" y="0"/>
                  </a:lnTo>
                  <a:lnTo>
                    <a:pt x="317" y="229"/>
                  </a:lnTo>
                  <a:lnTo>
                    <a:pt x="360" y="108"/>
                  </a:lnTo>
                  <a:lnTo>
                    <a:pt x="346" y="87"/>
                  </a:lnTo>
                  <a:lnTo>
                    <a:pt x="336" y="69"/>
                  </a:lnTo>
                  <a:lnTo>
                    <a:pt x="331" y="53"/>
                  </a:lnTo>
                  <a:lnTo>
                    <a:pt x="329" y="40"/>
                  </a:lnTo>
                  <a:lnTo>
                    <a:pt x="329" y="30"/>
                  </a:lnTo>
                  <a:lnTo>
                    <a:pt x="332" y="21"/>
                  </a:lnTo>
                  <a:lnTo>
                    <a:pt x="337" y="14"/>
                  </a:lnTo>
                  <a:lnTo>
                    <a:pt x="343" y="9"/>
                  </a:lnTo>
                  <a:lnTo>
                    <a:pt x="350" y="6"/>
                  </a:lnTo>
                  <a:lnTo>
                    <a:pt x="358" y="3"/>
                  </a:lnTo>
                  <a:lnTo>
                    <a:pt x="365" y="1"/>
                  </a:lnTo>
                  <a:lnTo>
                    <a:pt x="372" y="1"/>
                  </a:lnTo>
                  <a:lnTo>
                    <a:pt x="377" y="0"/>
                  </a:lnTo>
                  <a:lnTo>
                    <a:pt x="380" y="0"/>
                  </a:lnTo>
                  <a:lnTo>
                    <a:pt x="3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2" name="Google Shape;11342;p24"/>
            <p:cNvSpPr/>
            <p:nvPr/>
          </p:nvSpPr>
          <p:spPr>
            <a:xfrm>
              <a:off x="3013" y="1386"/>
              <a:ext cx="24" cy="31"/>
            </a:xfrm>
            <a:custGeom>
              <a:rect b="b" l="l" r="r" t="t"/>
              <a:pathLst>
                <a:path extrusionOk="0" h="465" w="362">
                  <a:moveTo>
                    <a:pt x="185" y="0"/>
                  </a:moveTo>
                  <a:lnTo>
                    <a:pt x="193" y="1"/>
                  </a:lnTo>
                  <a:lnTo>
                    <a:pt x="202" y="1"/>
                  </a:lnTo>
                  <a:lnTo>
                    <a:pt x="214" y="3"/>
                  </a:lnTo>
                  <a:lnTo>
                    <a:pt x="228" y="5"/>
                  </a:lnTo>
                  <a:lnTo>
                    <a:pt x="242" y="9"/>
                  </a:lnTo>
                  <a:lnTo>
                    <a:pt x="258" y="14"/>
                  </a:lnTo>
                  <a:lnTo>
                    <a:pt x="273" y="23"/>
                  </a:lnTo>
                  <a:lnTo>
                    <a:pt x="288" y="32"/>
                  </a:lnTo>
                  <a:lnTo>
                    <a:pt x="304" y="44"/>
                  </a:lnTo>
                  <a:lnTo>
                    <a:pt x="318" y="59"/>
                  </a:lnTo>
                  <a:lnTo>
                    <a:pt x="331" y="76"/>
                  </a:lnTo>
                  <a:lnTo>
                    <a:pt x="342" y="98"/>
                  </a:lnTo>
                  <a:lnTo>
                    <a:pt x="350" y="123"/>
                  </a:lnTo>
                  <a:lnTo>
                    <a:pt x="357" y="152"/>
                  </a:lnTo>
                  <a:lnTo>
                    <a:pt x="361" y="184"/>
                  </a:lnTo>
                  <a:lnTo>
                    <a:pt x="361" y="186"/>
                  </a:lnTo>
                  <a:lnTo>
                    <a:pt x="361" y="193"/>
                  </a:lnTo>
                  <a:lnTo>
                    <a:pt x="362" y="202"/>
                  </a:lnTo>
                  <a:lnTo>
                    <a:pt x="362" y="214"/>
                  </a:lnTo>
                  <a:lnTo>
                    <a:pt x="362" y="228"/>
                  </a:lnTo>
                  <a:lnTo>
                    <a:pt x="361" y="244"/>
                  </a:lnTo>
                  <a:lnTo>
                    <a:pt x="360" y="263"/>
                  </a:lnTo>
                  <a:lnTo>
                    <a:pt x="358" y="283"/>
                  </a:lnTo>
                  <a:lnTo>
                    <a:pt x="354" y="304"/>
                  </a:lnTo>
                  <a:lnTo>
                    <a:pt x="349" y="324"/>
                  </a:lnTo>
                  <a:lnTo>
                    <a:pt x="342" y="345"/>
                  </a:lnTo>
                  <a:lnTo>
                    <a:pt x="334" y="366"/>
                  </a:lnTo>
                  <a:lnTo>
                    <a:pt x="325" y="386"/>
                  </a:lnTo>
                  <a:lnTo>
                    <a:pt x="312" y="404"/>
                  </a:lnTo>
                  <a:lnTo>
                    <a:pt x="298" y="421"/>
                  </a:lnTo>
                  <a:lnTo>
                    <a:pt x="280" y="436"/>
                  </a:lnTo>
                  <a:lnTo>
                    <a:pt x="261" y="448"/>
                  </a:lnTo>
                  <a:lnTo>
                    <a:pt x="238" y="457"/>
                  </a:lnTo>
                  <a:lnTo>
                    <a:pt x="211" y="463"/>
                  </a:lnTo>
                  <a:lnTo>
                    <a:pt x="182" y="465"/>
                  </a:lnTo>
                  <a:lnTo>
                    <a:pt x="180" y="465"/>
                  </a:lnTo>
                  <a:lnTo>
                    <a:pt x="150" y="463"/>
                  </a:lnTo>
                  <a:lnTo>
                    <a:pt x="124" y="457"/>
                  </a:lnTo>
                  <a:lnTo>
                    <a:pt x="101" y="448"/>
                  </a:lnTo>
                  <a:lnTo>
                    <a:pt x="81" y="436"/>
                  </a:lnTo>
                  <a:lnTo>
                    <a:pt x="64" y="421"/>
                  </a:lnTo>
                  <a:lnTo>
                    <a:pt x="49" y="404"/>
                  </a:lnTo>
                  <a:lnTo>
                    <a:pt x="37" y="386"/>
                  </a:lnTo>
                  <a:lnTo>
                    <a:pt x="26" y="366"/>
                  </a:lnTo>
                  <a:lnTo>
                    <a:pt x="18" y="345"/>
                  </a:lnTo>
                  <a:lnTo>
                    <a:pt x="12" y="324"/>
                  </a:lnTo>
                  <a:lnTo>
                    <a:pt x="7" y="304"/>
                  </a:lnTo>
                  <a:lnTo>
                    <a:pt x="4" y="283"/>
                  </a:lnTo>
                  <a:lnTo>
                    <a:pt x="2" y="263"/>
                  </a:lnTo>
                  <a:lnTo>
                    <a:pt x="0" y="244"/>
                  </a:lnTo>
                  <a:lnTo>
                    <a:pt x="0" y="228"/>
                  </a:lnTo>
                  <a:lnTo>
                    <a:pt x="0" y="214"/>
                  </a:lnTo>
                  <a:lnTo>
                    <a:pt x="0" y="202"/>
                  </a:lnTo>
                  <a:lnTo>
                    <a:pt x="1" y="193"/>
                  </a:lnTo>
                  <a:lnTo>
                    <a:pt x="1" y="186"/>
                  </a:lnTo>
                  <a:lnTo>
                    <a:pt x="1" y="184"/>
                  </a:lnTo>
                  <a:lnTo>
                    <a:pt x="5" y="152"/>
                  </a:lnTo>
                  <a:lnTo>
                    <a:pt x="11" y="123"/>
                  </a:lnTo>
                  <a:lnTo>
                    <a:pt x="20" y="99"/>
                  </a:lnTo>
                  <a:lnTo>
                    <a:pt x="30" y="78"/>
                  </a:lnTo>
                  <a:lnTo>
                    <a:pt x="44" y="59"/>
                  </a:lnTo>
                  <a:lnTo>
                    <a:pt x="58" y="45"/>
                  </a:lnTo>
                  <a:lnTo>
                    <a:pt x="73" y="33"/>
                  </a:lnTo>
                  <a:lnTo>
                    <a:pt x="88" y="23"/>
                  </a:lnTo>
                  <a:lnTo>
                    <a:pt x="105" y="15"/>
                  </a:lnTo>
                  <a:lnTo>
                    <a:pt x="120" y="9"/>
                  </a:lnTo>
                  <a:lnTo>
                    <a:pt x="134" y="5"/>
                  </a:lnTo>
                  <a:lnTo>
                    <a:pt x="147" y="3"/>
                  </a:lnTo>
                  <a:lnTo>
                    <a:pt x="159" y="1"/>
                  </a:lnTo>
                  <a:lnTo>
                    <a:pt x="169" y="1"/>
                  </a:lnTo>
                  <a:lnTo>
                    <a:pt x="177" y="0"/>
                  </a:lnTo>
                  <a:lnTo>
                    <a:pt x="181" y="0"/>
                  </a:lnTo>
                  <a:lnTo>
                    <a:pt x="1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3" name="Google Shape;11343;p24"/>
            <p:cNvSpPr/>
            <p:nvPr/>
          </p:nvSpPr>
          <p:spPr>
            <a:xfrm>
              <a:off x="3054" y="1386"/>
              <a:ext cx="24" cy="31"/>
            </a:xfrm>
            <a:custGeom>
              <a:rect b="b" l="l" r="r" t="t"/>
              <a:pathLst>
                <a:path extrusionOk="0" h="465" w="361">
                  <a:moveTo>
                    <a:pt x="186" y="0"/>
                  </a:moveTo>
                  <a:lnTo>
                    <a:pt x="193" y="1"/>
                  </a:lnTo>
                  <a:lnTo>
                    <a:pt x="203" y="1"/>
                  </a:lnTo>
                  <a:lnTo>
                    <a:pt x="214" y="3"/>
                  </a:lnTo>
                  <a:lnTo>
                    <a:pt x="227" y="5"/>
                  </a:lnTo>
                  <a:lnTo>
                    <a:pt x="242" y="9"/>
                  </a:lnTo>
                  <a:lnTo>
                    <a:pt x="258" y="14"/>
                  </a:lnTo>
                  <a:lnTo>
                    <a:pt x="273" y="23"/>
                  </a:lnTo>
                  <a:lnTo>
                    <a:pt x="289" y="32"/>
                  </a:lnTo>
                  <a:lnTo>
                    <a:pt x="303" y="44"/>
                  </a:lnTo>
                  <a:lnTo>
                    <a:pt x="318" y="59"/>
                  </a:lnTo>
                  <a:lnTo>
                    <a:pt x="331" y="76"/>
                  </a:lnTo>
                  <a:lnTo>
                    <a:pt x="342" y="98"/>
                  </a:lnTo>
                  <a:lnTo>
                    <a:pt x="351" y="123"/>
                  </a:lnTo>
                  <a:lnTo>
                    <a:pt x="357" y="152"/>
                  </a:lnTo>
                  <a:lnTo>
                    <a:pt x="360" y="184"/>
                  </a:lnTo>
                  <a:lnTo>
                    <a:pt x="360" y="186"/>
                  </a:lnTo>
                  <a:lnTo>
                    <a:pt x="360" y="193"/>
                  </a:lnTo>
                  <a:lnTo>
                    <a:pt x="361" y="202"/>
                  </a:lnTo>
                  <a:lnTo>
                    <a:pt x="361" y="214"/>
                  </a:lnTo>
                  <a:lnTo>
                    <a:pt x="361" y="228"/>
                  </a:lnTo>
                  <a:lnTo>
                    <a:pt x="361" y="244"/>
                  </a:lnTo>
                  <a:lnTo>
                    <a:pt x="359" y="263"/>
                  </a:lnTo>
                  <a:lnTo>
                    <a:pt x="357" y="283"/>
                  </a:lnTo>
                  <a:lnTo>
                    <a:pt x="354" y="304"/>
                  </a:lnTo>
                  <a:lnTo>
                    <a:pt x="349" y="324"/>
                  </a:lnTo>
                  <a:lnTo>
                    <a:pt x="343" y="345"/>
                  </a:lnTo>
                  <a:lnTo>
                    <a:pt x="335" y="366"/>
                  </a:lnTo>
                  <a:lnTo>
                    <a:pt x="325" y="386"/>
                  </a:lnTo>
                  <a:lnTo>
                    <a:pt x="313" y="404"/>
                  </a:lnTo>
                  <a:lnTo>
                    <a:pt x="297" y="421"/>
                  </a:lnTo>
                  <a:lnTo>
                    <a:pt x="280" y="436"/>
                  </a:lnTo>
                  <a:lnTo>
                    <a:pt x="261" y="448"/>
                  </a:lnTo>
                  <a:lnTo>
                    <a:pt x="237" y="457"/>
                  </a:lnTo>
                  <a:lnTo>
                    <a:pt x="212" y="463"/>
                  </a:lnTo>
                  <a:lnTo>
                    <a:pt x="181" y="465"/>
                  </a:lnTo>
                  <a:lnTo>
                    <a:pt x="179" y="465"/>
                  </a:lnTo>
                  <a:lnTo>
                    <a:pt x="150" y="463"/>
                  </a:lnTo>
                  <a:lnTo>
                    <a:pt x="124" y="457"/>
                  </a:lnTo>
                  <a:lnTo>
                    <a:pt x="101" y="448"/>
                  </a:lnTo>
                  <a:lnTo>
                    <a:pt x="81" y="436"/>
                  </a:lnTo>
                  <a:lnTo>
                    <a:pt x="64" y="421"/>
                  </a:lnTo>
                  <a:lnTo>
                    <a:pt x="49" y="404"/>
                  </a:lnTo>
                  <a:lnTo>
                    <a:pt x="37" y="386"/>
                  </a:lnTo>
                  <a:lnTo>
                    <a:pt x="27" y="366"/>
                  </a:lnTo>
                  <a:lnTo>
                    <a:pt x="19" y="345"/>
                  </a:lnTo>
                  <a:lnTo>
                    <a:pt x="12" y="324"/>
                  </a:lnTo>
                  <a:lnTo>
                    <a:pt x="8" y="304"/>
                  </a:lnTo>
                  <a:lnTo>
                    <a:pt x="4" y="283"/>
                  </a:lnTo>
                  <a:lnTo>
                    <a:pt x="2" y="263"/>
                  </a:lnTo>
                  <a:lnTo>
                    <a:pt x="1" y="244"/>
                  </a:lnTo>
                  <a:lnTo>
                    <a:pt x="0" y="228"/>
                  </a:lnTo>
                  <a:lnTo>
                    <a:pt x="0" y="214"/>
                  </a:lnTo>
                  <a:lnTo>
                    <a:pt x="0" y="202"/>
                  </a:lnTo>
                  <a:lnTo>
                    <a:pt x="1" y="193"/>
                  </a:lnTo>
                  <a:lnTo>
                    <a:pt x="1" y="186"/>
                  </a:lnTo>
                  <a:lnTo>
                    <a:pt x="1" y="184"/>
                  </a:lnTo>
                  <a:lnTo>
                    <a:pt x="5" y="152"/>
                  </a:lnTo>
                  <a:lnTo>
                    <a:pt x="11" y="123"/>
                  </a:lnTo>
                  <a:lnTo>
                    <a:pt x="19" y="99"/>
                  </a:lnTo>
                  <a:lnTo>
                    <a:pt x="30" y="78"/>
                  </a:lnTo>
                  <a:lnTo>
                    <a:pt x="43" y="59"/>
                  </a:lnTo>
                  <a:lnTo>
                    <a:pt x="58" y="45"/>
                  </a:lnTo>
                  <a:lnTo>
                    <a:pt x="73" y="33"/>
                  </a:lnTo>
                  <a:lnTo>
                    <a:pt x="88" y="23"/>
                  </a:lnTo>
                  <a:lnTo>
                    <a:pt x="104" y="15"/>
                  </a:lnTo>
                  <a:lnTo>
                    <a:pt x="120" y="9"/>
                  </a:lnTo>
                  <a:lnTo>
                    <a:pt x="134" y="5"/>
                  </a:lnTo>
                  <a:lnTo>
                    <a:pt x="147" y="3"/>
                  </a:lnTo>
                  <a:lnTo>
                    <a:pt x="159" y="1"/>
                  </a:lnTo>
                  <a:lnTo>
                    <a:pt x="168" y="1"/>
                  </a:lnTo>
                  <a:lnTo>
                    <a:pt x="176" y="0"/>
                  </a:lnTo>
                  <a:lnTo>
                    <a:pt x="180" y="0"/>
                  </a:lnTo>
                  <a:lnTo>
                    <a:pt x="1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4" name="Google Shape;11344;p24"/>
            <p:cNvSpPr/>
            <p:nvPr/>
          </p:nvSpPr>
          <p:spPr>
            <a:xfrm>
              <a:off x="3095" y="1386"/>
              <a:ext cx="24" cy="31"/>
            </a:xfrm>
            <a:custGeom>
              <a:rect b="b" l="l" r="r" t="t"/>
              <a:pathLst>
                <a:path extrusionOk="0" h="465" w="362">
                  <a:moveTo>
                    <a:pt x="185" y="0"/>
                  </a:moveTo>
                  <a:lnTo>
                    <a:pt x="192" y="1"/>
                  </a:lnTo>
                  <a:lnTo>
                    <a:pt x="202" y="1"/>
                  </a:lnTo>
                  <a:lnTo>
                    <a:pt x="215" y="3"/>
                  </a:lnTo>
                  <a:lnTo>
                    <a:pt x="228" y="5"/>
                  </a:lnTo>
                  <a:lnTo>
                    <a:pt x="242" y="9"/>
                  </a:lnTo>
                  <a:lnTo>
                    <a:pt x="257" y="14"/>
                  </a:lnTo>
                  <a:lnTo>
                    <a:pt x="274" y="23"/>
                  </a:lnTo>
                  <a:lnTo>
                    <a:pt x="289" y="32"/>
                  </a:lnTo>
                  <a:lnTo>
                    <a:pt x="304" y="44"/>
                  </a:lnTo>
                  <a:lnTo>
                    <a:pt x="318" y="59"/>
                  </a:lnTo>
                  <a:lnTo>
                    <a:pt x="331" y="76"/>
                  </a:lnTo>
                  <a:lnTo>
                    <a:pt x="342" y="98"/>
                  </a:lnTo>
                  <a:lnTo>
                    <a:pt x="351" y="123"/>
                  </a:lnTo>
                  <a:lnTo>
                    <a:pt x="357" y="152"/>
                  </a:lnTo>
                  <a:lnTo>
                    <a:pt x="360" y="184"/>
                  </a:lnTo>
                  <a:lnTo>
                    <a:pt x="361" y="186"/>
                  </a:lnTo>
                  <a:lnTo>
                    <a:pt x="361" y="193"/>
                  </a:lnTo>
                  <a:lnTo>
                    <a:pt x="362" y="202"/>
                  </a:lnTo>
                  <a:lnTo>
                    <a:pt x="362" y="214"/>
                  </a:lnTo>
                  <a:lnTo>
                    <a:pt x="362" y="228"/>
                  </a:lnTo>
                  <a:lnTo>
                    <a:pt x="361" y="244"/>
                  </a:lnTo>
                  <a:lnTo>
                    <a:pt x="360" y="263"/>
                  </a:lnTo>
                  <a:lnTo>
                    <a:pt x="358" y="283"/>
                  </a:lnTo>
                  <a:lnTo>
                    <a:pt x="354" y="304"/>
                  </a:lnTo>
                  <a:lnTo>
                    <a:pt x="350" y="324"/>
                  </a:lnTo>
                  <a:lnTo>
                    <a:pt x="343" y="345"/>
                  </a:lnTo>
                  <a:lnTo>
                    <a:pt x="335" y="366"/>
                  </a:lnTo>
                  <a:lnTo>
                    <a:pt x="324" y="386"/>
                  </a:lnTo>
                  <a:lnTo>
                    <a:pt x="312" y="404"/>
                  </a:lnTo>
                  <a:lnTo>
                    <a:pt x="298" y="421"/>
                  </a:lnTo>
                  <a:lnTo>
                    <a:pt x="281" y="436"/>
                  </a:lnTo>
                  <a:lnTo>
                    <a:pt x="260" y="448"/>
                  </a:lnTo>
                  <a:lnTo>
                    <a:pt x="238" y="457"/>
                  </a:lnTo>
                  <a:lnTo>
                    <a:pt x="212" y="463"/>
                  </a:lnTo>
                  <a:lnTo>
                    <a:pt x="182" y="465"/>
                  </a:lnTo>
                  <a:lnTo>
                    <a:pt x="179" y="465"/>
                  </a:lnTo>
                  <a:lnTo>
                    <a:pt x="150" y="463"/>
                  </a:lnTo>
                  <a:lnTo>
                    <a:pt x="124" y="457"/>
                  </a:lnTo>
                  <a:lnTo>
                    <a:pt x="101" y="448"/>
                  </a:lnTo>
                  <a:lnTo>
                    <a:pt x="82" y="436"/>
                  </a:lnTo>
                  <a:lnTo>
                    <a:pt x="64" y="421"/>
                  </a:lnTo>
                  <a:lnTo>
                    <a:pt x="49" y="404"/>
                  </a:lnTo>
                  <a:lnTo>
                    <a:pt x="37" y="386"/>
                  </a:lnTo>
                  <a:lnTo>
                    <a:pt x="27" y="366"/>
                  </a:lnTo>
                  <a:lnTo>
                    <a:pt x="19" y="345"/>
                  </a:lnTo>
                  <a:lnTo>
                    <a:pt x="12" y="324"/>
                  </a:lnTo>
                  <a:lnTo>
                    <a:pt x="7" y="304"/>
                  </a:lnTo>
                  <a:lnTo>
                    <a:pt x="4" y="283"/>
                  </a:lnTo>
                  <a:lnTo>
                    <a:pt x="2" y="263"/>
                  </a:lnTo>
                  <a:lnTo>
                    <a:pt x="0" y="244"/>
                  </a:lnTo>
                  <a:lnTo>
                    <a:pt x="0" y="228"/>
                  </a:lnTo>
                  <a:lnTo>
                    <a:pt x="0" y="214"/>
                  </a:lnTo>
                  <a:lnTo>
                    <a:pt x="0" y="202"/>
                  </a:lnTo>
                  <a:lnTo>
                    <a:pt x="0" y="193"/>
                  </a:lnTo>
                  <a:lnTo>
                    <a:pt x="1" y="186"/>
                  </a:lnTo>
                  <a:lnTo>
                    <a:pt x="1" y="184"/>
                  </a:lnTo>
                  <a:lnTo>
                    <a:pt x="4" y="152"/>
                  </a:lnTo>
                  <a:lnTo>
                    <a:pt x="11" y="123"/>
                  </a:lnTo>
                  <a:lnTo>
                    <a:pt x="20" y="99"/>
                  </a:lnTo>
                  <a:lnTo>
                    <a:pt x="31" y="78"/>
                  </a:lnTo>
                  <a:lnTo>
                    <a:pt x="44" y="59"/>
                  </a:lnTo>
                  <a:lnTo>
                    <a:pt x="58" y="45"/>
                  </a:lnTo>
                  <a:lnTo>
                    <a:pt x="73" y="33"/>
                  </a:lnTo>
                  <a:lnTo>
                    <a:pt x="89" y="23"/>
                  </a:lnTo>
                  <a:lnTo>
                    <a:pt x="105" y="15"/>
                  </a:lnTo>
                  <a:lnTo>
                    <a:pt x="120" y="9"/>
                  </a:lnTo>
                  <a:lnTo>
                    <a:pt x="134" y="5"/>
                  </a:lnTo>
                  <a:lnTo>
                    <a:pt x="148" y="3"/>
                  </a:lnTo>
                  <a:lnTo>
                    <a:pt x="160" y="1"/>
                  </a:lnTo>
                  <a:lnTo>
                    <a:pt x="169" y="1"/>
                  </a:lnTo>
                  <a:lnTo>
                    <a:pt x="176" y="0"/>
                  </a:lnTo>
                  <a:lnTo>
                    <a:pt x="181" y="0"/>
                  </a:lnTo>
                  <a:lnTo>
                    <a:pt x="1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5" name="Google Shape;11345;p24"/>
            <p:cNvSpPr/>
            <p:nvPr/>
          </p:nvSpPr>
          <p:spPr>
            <a:xfrm>
              <a:off x="3033" y="1352"/>
              <a:ext cx="24" cy="31"/>
            </a:xfrm>
            <a:custGeom>
              <a:rect b="b" l="l" r="r" t="t"/>
              <a:pathLst>
                <a:path extrusionOk="0" h="465" w="361">
                  <a:moveTo>
                    <a:pt x="186" y="0"/>
                  </a:moveTo>
                  <a:lnTo>
                    <a:pt x="193" y="0"/>
                  </a:lnTo>
                  <a:lnTo>
                    <a:pt x="203" y="0"/>
                  </a:lnTo>
                  <a:lnTo>
                    <a:pt x="214" y="2"/>
                  </a:lnTo>
                  <a:lnTo>
                    <a:pt x="227" y="4"/>
                  </a:lnTo>
                  <a:lnTo>
                    <a:pt x="243" y="8"/>
                  </a:lnTo>
                  <a:lnTo>
                    <a:pt x="258" y="14"/>
                  </a:lnTo>
                  <a:lnTo>
                    <a:pt x="273" y="22"/>
                  </a:lnTo>
                  <a:lnTo>
                    <a:pt x="289" y="32"/>
                  </a:lnTo>
                  <a:lnTo>
                    <a:pt x="305" y="43"/>
                  </a:lnTo>
                  <a:lnTo>
                    <a:pt x="318" y="58"/>
                  </a:lnTo>
                  <a:lnTo>
                    <a:pt x="331" y="76"/>
                  </a:lnTo>
                  <a:lnTo>
                    <a:pt x="342" y="98"/>
                  </a:lnTo>
                  <a:lnTo>
                    <a:pt x="351" y="122"/>
                  </a:lnTo>
                  <a:lnTo>
                    <a:pt x="357" y="151"/>
                  </a:lnTo>
                  <a:lnTo>
                    <a:pt x="360" y="183"/>
                  </a:lnTo>
                  <a:lnTo>
                    <a:pt x="360" y="185"/>
                  </a:lnTo>
                  <a:lnTo>
                    <a:pt x="361" y="192"/>
                  </a:lnTo>
                  <a:lnTo>
                    <a:pt x="361" y="201"/>
                  </a:lnTo>
                  <a:lnTo>
                    <a:pt x="361" y="213"/>
                  </a:lnTo>
                  <a:lnTo>
                    <a:pt x="361" y="227"/>
                  </a:lnTo>
                  <a:lnTo>
                    <a:pt x="361" y="244"/>
                  </a:lnTo>
                  <a:lnTo>
                    <a:pt x="359" y="263"/>
                  </a:lnTo>
                  <a:lnTo>
                    <a:pt x="357" y="282"/>
                  </a:lnTo>
                  <a:lnTo>
                    <a:pt x="354" y="303"/>
                  </a:lnTo>
                  <a:lnTo>
                    <a:pt x="349" y="324"/>
                  </a:lnTo>
                  <a:lnTo>
                    <a:pt x="343" y="344"/>
                  </a:lnTo>
                  <a:lnTo>
                    <a:pt x="335" y="365"/>
                  </a:lnTo>
                  <a:lnTo>
                    <a:pt x="325" y="385"/>
                  </a:lnTo>
                  <a:lnTo>
                    <a:pt x="313" y="403"/>
                  </a:lnTo>
                  <a:lnTo>
                    <a:pt x="297" y="421"/>
                  </a:lnTo>
                  <a:lnTo>
                    <a:pt x="280" y="435"/>
                  </a:lnTo>
                  <a:lnTo>
                    <a:pt x="261" y="447"/>
                  </a:lnTo>
                  <a:lnTo>
                    <a:pt x="238" y="456"/>
                  </a:lnTo>
                  <a:lnTo>
                    <a:pt x="212" y="462"/>
                  </a:lnTo>
                  <a:lnTo>
                    <a:pt x="183" y="465"/>
                  </a:lnTo>
                  <a:lnTo>
                    <a:pt x="180" y="465"/>
                  </a:lnTo>
                  <a:lnTo>
                    <a:pt x="150" y="462"/>
                  </a:lnTo>
                  <a:lnTo>
                    <a:pt x="124" y="456"/>
                  </a:lnTo>
                  <a:lnTo>
                    <a:pt x="101" y="447"/>
                  </a:lnTo>
                  <a:lnTo>
                    <a:pt x="81" y="435"/>
                  </a:lnTo>
                  <a:lnTo>
                    <a:pt x="64" y="421"/>
                  </a:lnTo>
                  <a:lnTo>
                    <a:pt x="50" y="403"/>
                  </a:lnTo>
                  <a:lnTo>
                    <a:pt x="37" y="385"/>
                  </a:lnTo>
                  <a:lnTo>
                    <a:pt x="27" y="365"/>
                  </a:lnTo>
                  <a:lnTo>
                    <a:pt x="19" y="344"/>
                  </a:lnTo>
                  <a:lnTo>
                    <a:pt x="12" y="324"/>
                  </a:lnTo>
                  <a:lnTo>
                    <a:pt x="8" y="303"/>
                  </a:lnTo>
                  <a:lnTo>
                    <a:pt x="4" y="282"/>
                  </a:lnTo>
                  <a:lnTo>
                    <a:pt x="2" y="263"/>
                  </a:lnTo>
                  <a:lnTo>
                    <a:pt x="1" y="244"/>
                  </a:lnTo>
                  <a:lnTo>
                    <a:pt x="0" y="227"/>
                  </a:lnTo>
                  <a:lnTo>
                    <a:pt x="0" y="213"/>
                  </a:lnTo>
                  <a:lnTo>
                    <a:pt x="0" y="201"/>
                  </a:lnTo>
                  <a:lnTo>
                    <a:pt x="1" y="192"/>
                  </a:lnTo>
                  <a:lnTo>
                    <a:pt x="1" y="185"/>
                  </a:lnTo>
                  <a:lnTo>
                    <a:pt x="2" y="183"/>
                  </a:lnTo>
                  <a:lnTo>
                    <a:pt x="5" y="151"/>
                  </a:lnTo>
                  <a:lnTo>
                    <a:pt x="11" y="122"/>
                  </a:lnTo>
                  <a:lnTo>
                    <a:pt x="20" y="98"/>
                  </a:lnTo>
                  <a:lnTo>
                    <a:pt x="31" y="76"/>
                  </a:lnTo>
                  <a:lnTo>
                    <a:pt x="43" y="58"/>
                  </a:lnTo>
                  <a:lnTo>
                    <a:pt x="58" y="44"/>
                  </a:lnTo>
                  <a:lnTo>
                    <a:pt x="73" y="32"/>
                  </a:lnTo>
                  <a:lnTo>
                    <a:pt x="89" y="22"/>
                  </a:lnTo>
                  <a:lnTo>
                    <a:pt x="104" y="14"/>
                  </a:lnTo>
                  <a:lnTo>
                    <a:pt x="120" y="8"/>
                  </a:lnTo>
                  <a:lnTo>
                    <a:pt x="134" y="5"/>
                  </a:lnTo>
                  <a:lnTo>
                    <a:pt x="148" y="2"/>
                  </a:lnTo>
                  <a:lnTo>
                    <a:pt x="159" y="0"/>
                  </a:lnTo>
                  <a:lnTo>
                    <a:pt x="169" y="0"/>
                  </a:lnTo>
                  <a:lnTo>
                    <a:pt x="177" y="0"/>
                  </a:lnTo>
                  <a:lnTo>
                    <a:pt x="181" y="0"/>
                  </a:lnTo>
                  <a:lnTo>
                    <a:pt x="1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6" name="Google Shape;11346;p24"/>
            <p:cNvSpPr/>
            <p:nvPr/>
          </p:nvSpPr>
          <p:spPr>
            <a:xfrm>
              <a:off x="3074" y="1352"/>
              <a:ext cx="24" cy="31"/>
            </a:xfrm>
            <a:custGeom>
              <a:rect b="b" l="l" r="r" t="t"/>
              <a:pathLst>
                <a:path extrusionOk="0" h="465" w="363">
                  <a:moveTo>
                    <a:pt x="186" y="0"/>
                  </a:moveTo>
                  <a:lnTo>
                    <a:pt x="193" y="0"/>
                  </a:lnTo>
                  <a:lnTo>
                    <a:pt x="204" y="0"/>
                  </a:lnTo>
                  <a:lnTo>
                    <a:pt x="215" y="2"/>
                  </a:lnTo>
                  <a:lnTo>
                    <a:pt x="229" y="4"/>
                  </a:lnTo>
                  <a:lnTo>
                    <a:pt x="243" y="8"/>
                  </a:lnTo>
                  <a:lnTo>
                    <a:pt x="258" y="14"/>
                  </a:lnTo>
                  <a:lnTo>
                    <a:pt x="275" y="22"/>
                  </a:lnTo>
                  <a:lnTo>
                    <a:pt x="290" y="32"/>
                  </a:lnTo>
                  <a:lnTo>
                    <a:pt x="305" y="43"/>
                  </a:lnTo>
                  <a:lnTo>
                    <a:pt x="319" y="58"/>
                  </a:lnTo>
                  <a:lnTo>
                    <a:pt x="332" y="76"/>
                  </a:lnTo>
                  <a:lnTo>
                    <a:pt x="343" y="98"/>
                  </a:lnTo>
                  <a:lnTo>
                    <a:pt x="352" y="122"/>
                  </a:lnTo>
                  <a:lnTo>
                    <a:pt x="358" y="151"/>
                  </a:lnTo>
                  <a:lnTo>
                    <a:pt x="361" y="183"/>
                  </a:lnTo>
                  <a:lnTo>
                    <a:pt x="361" y="185"/>
                  </a:lnTo>
                  <a:lnTo>
                    <a:pt x="362" y="192"/>
                  </a:lnTo>
                  <a:lnTo>
                    <a:pt x="362" y="201"/>
                  </a:lnTo>
                  <a:lnTo>
                    <a:pt x="363" y="213"/>
                  </a:lnTo>
                  <a:lnTo>
                    <a:pt x="363" y="227"/>
                  </a:lnTo>
                  <a:lnTo>
                    <a:pt x="362" y="244"/>
                  </a:lnTo>
                  <a:lnTo>
                    <a:pt x="361" y="263"/>
                  </a:lnTo>
                  <a:lnTo>
                    <a:pt x="358" y="282"/>
                  </a:lnTo>
                  <a:lnTo>
                    <a:pt x="355" y="303"/>
                  </a:lnTo>
                  <a:lnTo>
                    <a:pt x="350" y="324"/>
                  </a:lnTo>
                  <a:lnTo>
                    <a:pt x="344" y="344"/>
                  </a:lnTo>
                  <a:lnTo>
                    <a:pt x="336" y="365"/>
                  </a:lnTo>
                  <a:lnTo>
                    <a:pt x="326" y="385"/>
                  </a:lnTo>
                  <a:lnTo>
                    <a:pt x="313" y="403"/>
                  </a:lnTo>
                  <a:lnTo>
                    <a:pt x="299" y="421"/>
                  </a:lnTo>
                  <a:lnTo>
                    <a:pt x="282" y="435"/>
                  </a:lnTo>
                  <a:lnTo>
                    <a:pt x="262" y="447"/>
                  </a:lnTo>
                  <a:lnTo>
                    <a:pt x="238" y="456"/>
                  </a:lnTo>
                  <a:lnTo>
                    <a:pt x="213" y="462"/>
                  </a:lnTo>
                  <a:lnTo>
                    <a:pt x="183" y="465"/>
                  </a:lnTo>
                  <a:lnTo>
                    <a:pt x="180" y="465"/>
                  </a:lnTo>
                  <a:lnTo>
                    <a:pt x="151" y="462"/>
                  </a:lnTo>
                  <a:lnTo>
                    <a:pt x="124" y="456"/>
                  </a:lnTo>
                  <a:lnTo>
                    <a:pt x="102" y="447"/>
                  </a:lnTo>
                  <a:lnTo>
                    <a:pt x="82" y="435"/>
                  </a:lnTo>
                  <a:lnTo>
                    <a:pt x="64" y="421"/>
                  </a:lnTo>
                  <a:lnTo>
                    <a:pt x="50" y="403"/>
                  </a:lnTo>
                  <a:lnTo>
                    <a:pt x="38" y="385"/>
                  </a:lnTo>
                  <a:lnTo>
                    <a:pt x="28" y="365"/>
                  </a:lnTo>
                  <a:lnTo>
                    <a:pt x="20" y="344"/>
                  </a:lnTo>
                  <a:lnTo>
                    <a:pt x="14" y="324"/>
                  </a:lnTo>
                  <a:lnTo>
                    <a:pt x="9" y="303"/>
                  </a:lnTo>
                  <a:lnTo>
                    <a:pt x="6" y="282"/>
                  </a:lnTo>
                  <a:lnTo>
                    <a:pt x="2" y="263"/>
                  </a:lnTo>
                  <a:lnTo>
                    <a:pt x="1" y="244"/>
                  </a:lnTo>
                  <a:lnTo>
                    <a:pt x="0" y="227"/>
                  </a:lnTo>
                  <a:lnTo>
                    <a:pt x="0" y="213"/>
                  </a:lnTo>
                  <a:lnTo>
                    <a:pt x="1" y="201"/>
                  </a:lnTo>
                  <a:lnTo>
                    <a:pt x="1" y="192"/>
                  </a:lnTo>
                  <a:lnTo>
                    <a:pt x="2" y="185"/>
                  </a:lnTo>
                  <a:lnTo>
                    <a:pt x="2" y="183"/>
                  </a:lnTo>
                  <a:lnTo>
                    <a:pt x="6" y="151"/>
                  </a:lnTo>
                  <a:lnTo>
                    <a:pt x="12" y="122"/>
                  </a:lnTo>
                  <a:lnTo>
                    <a:pt x="21" y="98"/>
                  </a:lnTo>
                  <a:lnTo>
                    <a:pt x="32" y="76"/>
                  </a:lnTo>
                  <a:lnTo>
                    <a:pt x="45" y="58"/>
                  </a:lnTo>
                  <a:lnTo>
                    <a:pt x="59" y="44"/>
                  </a:lnTo>
                  <a:lnTo>
                    <a:pt x="75" y="32"/>
                  </a:lnTo>
                  <a:lnTo>
                    <a:pt x="90" y="22"/>
                  </a:lnTo>
                  <a:lnTo>
                    <a:pt x="105" y="14"/>
                  </a:lnTo>
                  <a:lnTo>
                    <a:pt x="120" y="8"/>
                  </a:lnTo>
                  <a:lnTo>
                    <a:pt x="136" y="5"/>
                  </a:lnTo>
                  <a:lnTo>
                    <a:pt x="149" y="2"/>
                  </a:lnTo>
                  <a:lnTo>
                    <a:pt x="160" y="0"/>
                  </a:lnTo>
                  <a:lnTo>
                    <a:pt x="170" y="0"/>
                  </a:lnTo>
                  <a:lnTo>
                    <a:pt x="177" y="0"/>
                  </a:lnTo>
                  <a:lnTo>
                    <a:pt x="181" y="0"/>
                  </a:lnTo>
                  <a:lnTo>
                    <a:pt x="1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47" name="Google Shape;11347;p24"/>
          <p:cNvGrpSpPr/>
          <p:nvPr/>
        </p:nvGrpSpPr>
        <p:grpSpPr>
          <a:xfrm>
            <a:off x="16403050" y="22026071"/>
            <a:ext cx="558357" cy="551419"/>
            <a:chOff x="819150" y="-1422400"/>
            <a:chExt cx="766763" cy="757236"/>
          </a:xfrm>
        </p:grpSpPr>
        <p:sp>
          <p:nvSpPr>
            <p:cNvPr id="11348" name="Google Shape;11348;p24"/>
            <p:cNvSpPr/>
            <p:nvPr/>
          </p:nvSpPr>
          <p:spPr>
            <a:xfrm>
              <a:off x="1168400" y="-1077913"/>
              <a:ext cx="417513" cy="412749"/>
            </a:xfrm>
            <a:custGeom>
              <a:rect b="b" l="l" r="r" t="t"/>
              <a:pathLst>
                <a:path extrusionOk="0" h="1819" w="1839">
                  <a:moveTo>
                    <a:pt x="740" y="268"/>
                  </a:moveTo>
                  <a:lnTo>
                    <a:pt x="689" y="273"/>
                  </a:lnTo>
                  <a:lnTo>
                    <a:pt x="639" y="284"/>
                  </a:lnTo>
                  <a:lnTo>
                    <a:pt x="591" y="299"/>
                  </a:lnTo>
                  <a:lnTo>
                    <a:pt x="544" y="319"/>
                  </a:lnTo>
                  <a:lnTo>
                    <a:pt x="497" y="345"/>
                  </a:lnTo>
                  <a:lnTo>
                    <a:pt x="455" y="375"/>
                  </a:lnTo>
                  <a:lnTo>
                    <a:pt x="415" y="410"/>
                  </a:lnTo>
                  <a:lnTo>
                    <a:pt x="378" y="451"/>
                  </a:lnTo>
                  <a:lnTo>
                    <a:pt x="347" y="493"/>
                  </a:lnTo>
                  <a:lnTo>
                    <a:pt x="322" y="538"/>
                  </a:lnTo>
                  <a:lnTo>
                    <a:pt x="301" y="585"/>
                  </a:lnTo>
                  <a:lnTo>
                    <a:pt x="286" y="633"/>
                  </a:lnTo>
                  <a:lnTo>
                    <a:pt x="276" y="682"/>
                  </a:lnTo>
                  <a:lnTo>
                    <a:pt x="270" y="732"/>
                  </a:lnTo>
                  <a:lnTo>
                    <a:pt x="270" y="782"/>
                  </a:lnTo>
                  <a:lnTo>
                    <a:pt x="276" y="832"/>
                  </a:lnTo>
                  <a:lnTo>
                    <a:pt x="286" y="881"/>
                  </a:lnTo>
                  <a:lnTo>
                    <a:pt x="301" y="930"/>
                  </a:lnTo>
                  <a:lnTo>
                    <a:pt x="322" y="977"/>
                  </a:lnTo>
                  <a:lnTo>
                    <a:pt x="347" y="1022"/>
                  </a:lnTo>
                  <a:lnTo>
                    <a:pt x="378" y="1064"/>
                  </a:lnTo>
                  <a:lnTo>
                    <a:pt x="415" y="1104"/>
                  </a:lnTo>
                  <a:lnTo>
                    <a:pt x="455" y="1140"/>
                  </a:lnTo>
                  <a:lnTo>
                    <a:pt x="497" y="1170"/>
                  </a:lnTo>
                  <a:lnTo>
                    <a:pt x="544" y="1195"/>
                  </a:lnTo>
                  <a:lnTo>
                    <a:pt x="591" y="1216"/>
                  </a:lnTo>
                  <a:lnTo>
                    <a:pt x="639" y="1231"/>
                  </a:lnTo>
                  <a:lnTo>
                    <a:pt x="689" y="1241"/>
                  </a:lnTo>
                  <a:lnTo>
                    <a:pt x="740" y="1246"/>
                  </a:lnTo>
                  <a:lnTo>
                    <a:pt x="790" y="1246"/>
                  </a:lnTo>
                  <a:lnTo>
                    <a:pt x="841" y="1241"/>
                  </a:lnTo>
                  <a:lnTo>
                    <a:pt x="891" y="1231"/>
                  </a:lnTo>
                  <a:lnTo>
                    <a:pt x="939" y="1216"/>
                  </a:lnTo>
                  <a:lnTo>
                    <a:pt x="986" y="1195"/>
                  </a:lnTo>
                  <a:lnTo>
                    <a:pt x="1033" y="1170"/>
                  </a:lnTo>
                  <a:lnTo>
                    <a:pt x="1076" y="1140"/>
                  </a:lnTo>
                  <a:lnTo>
                    <a:pt x="1115" y="1104"/>
                  </a:lnTo>
                  <a:lnTo>
                    <a:pt x="1152" y="1064"/>
                  </a:lnTo>
                  <a:lnTo>
                    <a:pt x="1183" y="1022"/>
                  </a:lnTo>
                  <a:lnTo>
                    <a:pt x="1208" y="977"/>
                  </a:lnTo>
                  <a:lnTo>
                    <a:pt x="1229" y="930"/>
                  </a:lnTo>
                  <a:lnTo>
                    <a:pt x="1244" y="881"/>
                  </a:lnTo>
                  <a:lnTo>
                    <a:pt x="1254" y="832"/>
                  </a:lnTo>
                  <a:lnTo>
                    <a:pt x="1260" y="782"/>
                  </a:lnTo>
                  <a:lnTo>
                    <a:pt x="1260" y="732"/>
                  </a:lnTo>
                  <a:lnTo>
                    <a:pt x="1254" y="682"/>
                  </a:lnTo>
                  <a:lnTo>
                    <a:pt x="1244" y="633"/>
                  </a:lnTo>
                  <a:lnTo>
                    <a:pt x="1229" y="585"/>
                  </a:lnTo>
                  <a:lnTo>
                    <a:pt x="1208" y="538"/>
                  </a:lnTo>
                  <a:lnTo>
                    <a:pt x="1183" y="493"/>
                  </a:lnTo>
                  <a:lnTo>
                    <a:pt x="1152" y="451"/>
                  </a:lnTo>
                  <a:lnTo>
                    <a:pt x="1115" y="410"/>
                  </a:lnTo>
                  <a:lnTo>
                    <a:pt x="1076" y="375"/>
                  </a:lnTo>
                  <a:lnTo>
                    <a:pt x="1033" y="345"/>
                  </a:lnTo>
                  <a:lnTo>
                    <a:pt x="986" y="319"/>
                  </a:lnTo>
                  <a:lnTo>
                    <a:pt x="939" y="299"/>
                  </a:lnTo>
                  <a:lnTo>
                    <a:pt x="891" y="284"/>
                  </a:lnTo>
                  <a:lnTo>
                    <a:pt x="841" y="273"/>
                  </a:lnTo>
                  <a:lnTo>
                    <a:pt x="790" y="268"/>
                  </a:lnTo>
                  <a:lnTo>
                    <a:pt x="740" y="268"/>
                  </a:lnTo>
                  <a:close/>
                  <a:moveTo>
                    <a:pt x="796" y="0"/>
                  </a:moveTo>
                  <a:lnTo>
                    <a:pt x="858" y="6"/>
                  </a:lnTo>
                  <a:lnTo>
                    <a:pt x="919" y="16"/>
                  </a:lnTo>
                  <a:lnTo>
                    <a:pt x="980" y="30"/>
                  </a:lnTo>
                  <a:lnTo>
                    <a:pt x="1038" y="49"/>
                  </a:lnTo>
                  <a:lnTo>
                    <a:pt x="1097" y="74"/>
                  </a:lnTo>
                  <a:lnTo>
                    <a:pt x="1153" y="104"/>
                  </a:lnTo>
                  <a:lnTo>
                    <a:pt x="1207" y="138"/>
                  </a:lnTo>
                  <a:lnTo>
                    <a:pt x="1257" y="177"/>
                  </a:lnTo>
                  <a:lnTo>
                    <a:pt x="1306" y="221"/>
                  </a:lnTo>
                  <a:lnTo>
                    <a:pt x="1350" y="268"/>
                  </a:lnTo>
                  <a:lnTo>
                    <a:pt x="1390" y="319"/>
                  </a:lnTo>
                  <a:lnTo>
                    <a:pt x="1424" y="371"/>
                  </a:lnTo>
                  <a:lnTo>
                    <a:pt x="1454" y="425"/>
                  </a:lnTo>
                  <a:lnTo>
                    <a:pt x="1478" y="481"/>
                  </a:lnTo>
                  <a:lnTo>
                    <a:pt x="1498" y="539"/>
                  </a:lnTo>
                  <a:lnTo>
                    <a:pt x="1513" y="598"/>
                  </a:lnTo>
                  <a:lnTo>
                    <a:pt x="1523" y="658"/>
                  </a:lnTo>
                  <a:lnTo>
                    <a:pt x="1528" y="718"/>
                  </a:lnTo>
                  <a:lnTo>
                    <a:pt x="1530" y="778"/>
                  </a:lnTo>
                  <a:lnTo>
                    <a:pt x="1525" y="838"/>
                  </a:lnTo>
                  <a:lnTo>
                    <a:pt x="1516" y="898"/>
                  </a:lnTo>
                  <a:lnTo>
                    <a:pt x="1502" y="956"/>
                  </a:lnTo>
                  <a:lnTo>
                    <a:pt x="1483" y="1014"/>
                  </a:lnTo>
                  <a:lnTo>
                    <a:pt x="1460" y="1071"/>
                  </a:lnTo>
                  <a:lnTo>
                    <a:pt x="1760" y="1368"/>
                  </a:lnTo>
                  <a:lnTo>
                    <a:pt x="1784" y="1394"/>
                  </a:lnTo>
                  <a:lnTo>
                    <a:pt x="1803" y="1423"/>
                  </a:lnTo>
                  <a:lnTo>
                    <a:pt x="1818" y="1454"/>
                  </a:lnTo>
                  <a:lnTo>
                    <a:pt x="1830" y="1486"/>
                  </a:lnTo>
                  <a:lnTo>
                    <a:pt x="1837" y="1520"/>
                  </a:lnTo>
                  <a:lnTo>
                    <a:pt x="1839" y="1555"/>
                  </a:lnTo>
                  <a:lnTo>
                    <a:pt x="1837" y="1590"/>
                  </a:lnTo>
                  <a:lnTo>
                    <a:pt x="1830" y="1624"/>
                  </a:lnTo>
                  <a:lnTo>
                    <a:pt x="1818" y="1656"/>
                  </a:lnTo>
                  <a:lnTo>
                    <a:pt x="1803" y="1687"/>
                  </a:lnTo>
                  <a:lnTo>
                    <a:pt x="1784" y="1716"/>
                  </a:lnTo>
                  <a:lnTo>
                    <a:pt x="1760" y="1743"/>
                  </a:lnTo>
                  <a:lnTo>
                    <a:pt x="1730" y="1768"/>
                  </a:lnTo>
                  <a:lnTo>
                    <a:pt x="1698" y="1788"/>
                  </a:lnTo>
                  <a:lnTo>
                    <a:pt x="1663" y="1804"/>
                  </a:lnTo>
                  <a:lnTo>
                    <a:pt x="1626" y="1815"/>
                  </a:lnTo>
                  <a:lnTo>
                    <a:pt x="1590" y="1819"/>
                  </a:lnTo>
                  <a:lnTo>
                    <a:pt x="1553" y="1819"/>
                  </a:lnTo>
                  <a:lnTo>
                    <a:pt x="1515" y="1815"/>
                  </a:lnTo>
                  <a:lnTo>
                    <a:pt x="1479" y="1804"/>
                  </a:lnTo>
                  <a:lnTo>
                    <a:pt x="1445" y="1788"/>
                  </a:lnTo>
                  <a:lnTo>
                    <a:pt x="1412" y="1768"/>
                  </a:lnTo>
                  <a:lnTo>
                    <a:pt x="1382" y="1743"/>
                  </a:lnTo>
                  <a:lnTo>
                    <a:pt x="1082" y="1446"/>
                  </a:lnTo>
                  <a:lnTo>
                    <a:pt x="1025" y="1469"/>
                  </a:lnTo>
                  <a:lnTo>
                    <a:pt x="967" y="1487"/>
                  </a:lnTo>
                  <a:lnTo>
                    <a:pt x="907" y="1501"/>
                  </a:lnTo>
                  <a:lnTo>
                    <a:pt x="847" y="1509"/>
                  </a:lnTo>
                  <a:lnTo>
                    <a:pt x="786" y="1514"/>
                  </a:lnTo>
                  <a:lnTo>
                    <a:pt x="725" y="1513"/>
                  </a:lnTo>
                  <a:lnTo>
                    <a:pt x="665" y="1508"/>
                  </a:lnTo>
                  <a:lnTo>
                    <a:pt x="604" y="1497"/>
                  </a:lnTo>
                  <a:lnTo>
                    <a:pt x="545" y="1482"/>
                  </a:lnTo>
                  <a:lnTo>
                    <a:pt x="486" y="1462"/>
                  </a:lnTo>
                  <a:lnTo>
                    <a:pt x="430" y="1438"/>
                  </a:lnTo>
                  <a:lnTo>
                    <a:pt x="375" y="1409"/>
                  </a:lnTo>
                  <a:lnTo>
                    <a:pt x="322" y="1375"/>
                  </a:lnTo>
                  <a:lnTo>
                    <a:pt x="271" y="1336"/>
                  </a:lnTo>
                  <a:lnTo>
                    <a:pt x="224" y="1293"/>
                  </a:lnTo>
                  <a:lnTo>
                    <a:pt x="179" y="1244"/>
                  </a:lnTo>
                  <a:lnTo>
                    <a:pt x="139" y="1194"/>
                  </a:lnTo>
                  <a:lnTo>
                    <a:pt x="105" y="1141"/>
                  </a:lnTo>
                  <a:lnTo>
                    <a:pt x="75" y="1085"/>
                  </a:lnTo>
                  <a:lnTo>
                    <a:pt x="50" y="1027"/>
                  </a:lnTo>
                  <a:lnTo>
                    <a:pt x="30" y="970"/>
                  </a:lnTo>
                  <a:lnTo>
                    <a:pt x="15" y="910"/>
                  </a:lnTo>
                  <a:lnTo>
                    <a:pt x="5" y="849"/>
                  </a:lnTo>
                  <a:lnTo>
                    <a:pt x="0" y="787"/>
                  </a:lnTo>
                  <a:lnTo>
                    <a:pt x="0" y="726"/>
                  </a:lnTo>
                  <a:lnTo>
                    <a:pt x="5" y="665"/>
                  </a:lnTo>
                  <a:lnTo>
                    <a:pt x="15" y="604"/>
                  </a:lnTo>
                  <a:lnTo>
                    <a:pt x="30" y="545"/>
                  </a:lnTo>
                  <a:lnTo>
                    <a:pt x="50" y="487"/>
                  </a:lnTo>
                  <a:lnTo>
                    <a:pt x="74" y="429"/>
                  </a:lnTo>
                  <a:lnTo>
                    <a:pt x="104" y="374"/>
                  </a:lnTo>
                  <a:lnTo>
                    <a:pt x="139" y="321"/>
                  </a:lnTo>
                  <a:lnTo>
                    <a:pt x="179" y="270"/>
                  </a:lnTo>
                  <a:lnTo>
                    <a:pt x="223" y="222"/>
                  </a:lnTo>
                  <a:lnTo>
                    <a:pt x="271" y="177"/>
                  </a:lnTo>
                  <a:lnTo>
                    <a:pt x="323" y="138"/>
                  </a:lnTo>
                  <a:lnTo>
                    <a:pt x="377" y="104"/>
                  </a:lnTo>
                  <a:lnTo>
                    <a:pt x="433" y="74"/>
                  </a:lnTo>
                  <a:lnTo>
                    <a:pt x="491" y="49"/>
                  </a:lnTo>
                  <a:lnTo>
                    <a:pt x="550" y="30"/>
                  </a:lnTo>
                  <a:lnTo>
                    <a:pt x="611" y="16"/>
                  </a:lnTo>
                  <a:lnTo>
                    <a:pt x="672" y="6"/>
                  </a:lnTo>
                  <a:lnTo>
                    <a:pt x="734" y="0"/>
                  </a:lnTo>
                  <a:lnTo>
                    <a:pt x="79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49" name="Google Shape;11349;p24"/>
            <p:cNvSpPr/>
            <p:nvPr/>
          </p:nvSpPr>
          <p:spPr>
            <a:xfrm>
              <a:off x="1204913" y="-1346200"/>
              <a:ext cx="374651" cy="474663"/>
            </a:xfrm>
            <a:custGeom>
              <a:rect b="b" l="l" r="r" t="t"/>
              <a:pathLst>
                <a:path extrusionOk="0" h="2089" w="1655">
                  <a:moveTo>
                    <a:pt x="346" y="0"/>
                  </a:moveTo>
                  <a:lnTo>
                    <a:pt x="503" y="30"/>
                  </a:lnTo>
                  <a:lnTo>
                    <a:pt x="638" y="150"/>
                  </a:lnTo>
                  <a:lnTo>
                    <a:pt x="679" y="255"/>
                  </a:lnTo>
                  <a:lnTo>
                    <a:pt x="709" y="354"/>
                  </a:lnTo>
                  <a:lnTo>
                    <a:pt x="922" y="543"/>
                  </a:lnTo>
                  <a:lnTo>
                    <a:pt x="977" y="561"/>
                  </a:lnTo>
                  <a:lnTo>
                    <a:pt x="1053" y="442"/>
                  </a:lnTo>
                  <a:lnTo>
                    <a:pt x="1321" y="418"/>
                  </a:lnTo>
                  <a:lnTo>
                    <a:pt x="1370" y="402"/>
                  </a:lnTo>
                  <a:lnTo>
                    <a:pt x="1422" y="482"/>
                  </a:lnTo>
                  <a:lnTo>
                    <a:pt x="1470" y="566"/>
                  </a:lnTo>
                  <a:lnTo>
                    <a:pt x="1511" y="654"/>
                  </a:lnTo>
                  <a:lnTo>
                    <a:pt x="1548" y="743"/>
                  </a:lnTo>
                  <a:lnTo>
                    <a:pt x="1580" y="835"/>
                  </a:lnTo>
                  <a:lnTo>
                    <a:pt x="1606" y="929"/>
                  </a:lnTo>
                  <a:lnTo>
                    <a:pt x="1627" y="1025"/>
                  </a:lnTo>
                  <a:lnTo>
                    <a:pt x="1643" y="1125"/>
                  </a:lnTo>
                  <a:lnTo>
                    <a:pt x="1651" y="1225"/>
                  </a:lnTo>
                  <a:lnTo>
                    <a:pt x="1655" y="1326"/>
                  </a:lnTo>
                  <a:lnTo>
                    <a:pt x="1651" y="1429"/>
                  </a:lnTo>
                  <a:lnTo>
                    <a:pt x="1643" y="1530"/>
                  </a:lnTo>
                  <a:lnTo>
                    <a:pt x="1627" y="1628"/>
                  </a:lnTo>
                  <a:lnTo>
                    <a:pt x="1605" y="1725"/>
                  </a:lnTo>
                  <a:lnTo>
                    <a:pt x="1579" y="1820"/>
                  </a:lnTo>
                  <a:lnTo>
                    <a:pt x="1546" y="1913"/>
                  </a:lnTo>
                  <a:lnTo>
                    <a:pt x="1508" y="2002"/>
                  </a:lnTo>
                  <a:lnTo>
                    <a:pt x="1466" y="2089"/>
                  </a:lnTo>
                  <a:lnTo>
                    <a:pt x="1475" y="2021"/>
                  </a:lnTo>
                  <a:lnTo>
                    <a:pt x="1480" y="1951"/>
                  </a:lnTo>
                  <a:lnTo>
                    <a:pt x="1477" y="1882"/>
                  </a:lnTo>
                  <a:lnTo>
                    <a:pt x="1471" y="1814"/>
                  </a:lnTo>
                  <a:lnTo>
                    <a:pt x="1457" y="1746"/>
                  </a:lnTo>
                  <a:lnTo>
                    <a:pt x="1440" y="1680"/>
                  </a:lnTo>
                  <a:lnTo>
                    <a:pt x="1418" y="1615"/>
                  </a:lnTo>
                  <a:lnTo>
                    <a:pt x="1389" y="1552"/>
                  </a:lnTo>
                  <a:lnTo>
                    <a:pt x="1356" y="1491"/>
                  </a:lnTo>
                  <a:lnTo>
                    <a:pt x="1318" y="1433"/>
                  </a:lnTo>
                  <a:lnTo>
                    <a:pt x="1274" y="1378"/>
                  </a:lnTo>
                  <a:lnTo>
                    <a:pt x="1225" y="1325"/>
                  </a:lnTo>
                  <a:lnTo>
                    <a:pt x="1174" y="1279"/>
                  </a:lnTo>
                  <a:lnTo>
                    <a:pt x="1120" y="1237"/>
                  </a:lnTo>
                  <a:lnTo>
                    <a:pt x="1063" y="1199"/>
                  </a:lnTo>
                  <a:lnTo>
                    <a:pt x="1004" y="1166"/>
                  </a:lnTo>
                  <a:lnTo>
                    <a:pt x="942" y="1138"/>
                  </a:lnTo>
                  <a:lnTo>
                    <a:pt x="878" y="1115"/>
                  </a:lnTo>
                  <a:lnTo>
                    <a:pt x="813" y="1096"/>
                  </a:lnTo>
                  <a:lnTo>
                    <a:pt x="746" y="1083"/>
                  </a:lnTo>
                  <a:lnTo>
                    <a:pt x="676" y="1076"/>
                  </a:lnTo>
                  <a:lnTo>
                    <a:pt x="607" y="1072"/>
                  </a:lnTo>
                  <a:lnTo>
                    <a:pt x="531" y="1076"/>
                  </a:lnTo>
                  <a:lnTo>
                    <a:pt x="456" y="1085"/>
                  </a:lnTo>
                  <a:lnTo>
                    <a:pt x="382" y="1102"/>
                  </a:lnTo>
                  <a:lnTo>
                    <a:pt x="311" y="1123"/>
                  </a:lnTo>
                  <a:lnTo>
                    <a:pt x="241" y="1152"/>
                  </a:lnTo>
                  <a:lnTo>
                    <a:pt x="175" y="1186"/>
                  </a:lnTo>
                  <a:lnTo>
                    <a:pt x="370" y="954"/>
                  </a:lnTo>
                  <a:lnTo>
                    <a:pt x="648" y="815"/>
                  </a:lnTo>
                  <a:lnTo>
                    <a:pt x="810" y="836"/>
                  </a:lnTo>
                  <a:lnTo>
                    <a:pt x="824" y="757"/>
                  </a:lnTo>
                  <a:lnTo>
                    <a:pt x="625" y="558"/>
                  </a:lnTo>
                  <a:lnTo>
                    <a:pt x="549" y="408"/>
                  </a:lnTo>
                  <a:lnTo>
                    <a:pt x="438" y="408"/>
                  </a:lnTo>
                  <a:lnTo>
                    <a:pt x="370" y="368"/>
                  </a:lnTo>
                  <a:lnTo>
                    <a:pt x="223" y="346"/>
                  </a:lnTo>
                  <a:lnTo>
                    <a:pt x="192" y="521"/>
                  </a:lnTo>
                  <a:lnTo>
                    <a:pt x="13" y="486"/>
                  </a:lnTo>
                  <a:lnTo>
                    <a:pt x="0" y="377"/>
                  </a:lnTo>
                  <a:lnTo>
                    <a:pt x="137" y="346"/>
                  </a:lnTo>
                  <a:lnTo>
                    <a:pt x="182" y="152"/>
                  </a:lnTo>
                  <a:lnTo>
                    <a:pt x="318" y="208"/>
                  </a:lnTo>
                  <a:lnTo>
                    <a:pt x="315" y="290"/>
                  </a:lnTo>
                  <a:lnTo>
                    <a:pt x="419" y="333"/>
                  </a:lnTo>
                  <a:lnTo>
                    <a:pt x="488" y="353"/>
                  </a:lnTo>
                  <a:lnTo>
                    <a:pt x="573" y="309"/>
                  </a:lnTo>
                  <a:lnTo>
                    <a:pt x="497" y="221"/>
                  </a:lnTo>
                  <a:lnTo>
                    <a:pt x="343" y="71"/>
                  </a:lnTo>
                  <a:lnTo>
                    <a:pt x="3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0" name="Google Shape;11350;p24"/>
            <p:cNvSpPr/>
            <p:nvPr/>
          </p:nvSpPr>
          <p:spPr>
            <a:xfrm>
              <a:off x="1160463" y="-1065213"/>
              <a:ext cx="52388" cy="44450"/>
            </a:xfrm>
            <a:custGeom>
              <a:rect b="b" l="l" r="r" t="t"/>
              <a:pathLst>
                <a:path extrusionOk="0" h="197" w="229">
                  <a:moveTo>
                    <a:pt x="130" y="0"/>
                  </a:moveTo>
                  <a:lnTo>
                    <a:pt x="229" y="45"/>
                  </a:lnTo>
                  <a:lnTo>
                    <a:pt x="205" y="66"/>
                  </a:lnTo>
                  <a:lnTo>
                    <a:pt x="182" y="89"/>
                  </a:lnTo>
                  <a:lnTo>
                    <a:pt x="162" y="109"/>
                  </a:lnTo>
                  <a:lnTo>
                    <a:pt x="143" y="131"/>
                  </a:lnTo>
                  <a:lnTo>
                    <a:pt x="89" y="132"/>
                  </a:lnTo>
                  <a:lnTo>
                    <a:pt x="32" y="197"/>
                  </a:lnTo>
                  <a:lnTo>
                    <a:pt x="0" y="61"/>
                  </a:lnTo>
                  <a:lnTo>
                    <a:pt x="13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1" name="Google Shape;11351;p24"/>
            <p:cNvSpPr/>
            <p:nvPr/>
          </p:nvSpPr>
          <p:spPr>
            <a:xfrm>
              <a:off x="1289050" y="-714375"/>
              <a:ext cx="92075" cy="34925"/>
            </a:xfrm>
            <a:custGeom>
              <a:rect b="b" l="l" r="r" t="t"/>
              <a:pathLst>
                <a:path extrusionOk="0" h="154" w="404">
                  <a:moveTo>
                    <a:pt x="404" y="0"/>
                  </a:moveTo>
                  <a:lnTo>
                    <a:pt x="327" y="38"/>
                  </a:lnTo>
                  <a:lnTo>
                    <a:pt x="249" y="73"/>
                  </a:lnTo>
                  <a:lnTo>
                    <a:pt x="168" y="105"/>
                  </a:lnTo>
                  <a:lnTo>
                    <a:pt x="85" y="131"/>
                  </a:lnTo>
                  <a:lnTo>
                    <a:pt x="0" y="154"/>
                  </a:lnTo>
                  <a:lnTo>
                    <a:pt x="31" y="44"/>
                  </a:lnTo>
                  <a:lnTo>
                    <a:pt x="92" y="5"/>
                  </a:lnTo>
                  <a:lnTo>
                    <a:pt x="163" y="13"/>
                  </a:lnTo>
                  <a:lnTo>
                    <a:pt x="236" y="17"/>
                  </a:lnTo>
                  <a:lnTo>
                    <a:pt x="292" y="14"/>
                  </a:lnTo>
                  <a:lnTo>
                    <a:pt x="348" y="9"/>
                  </a:lnTo>
                  <a:lnTo>
                    <a:pt x="40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2" name="Google Shape;11352;p24"/>
            <p:cNvSpPr/>
            <p:nvPr/>
          </p:nvSpPr>
          <p:spPr>
            <a:xfrm>
              <a:off x="819150" y="-1241425"/>
              <a:ext cx="428624" cy="573086"/>
            </a:xfrm>
            <a:custGeom>
              <a:rect b="b" l="l" r="r" t="t"/>
              <a:pathLst>
                <a:path extrusionOk="0" h="2526" w="1890">
                  <a:moveTo>
                    <a:pt x="351" y="0"/>
                  </a:moveTo>
                  <a:lnTo>
                    <a:pt x="230" y="95"/>
                  </a:lnTo>
                  <a:lnTo>
                    <a:pt x="325" y="157"/>
                  </a:lnTo>
                  <a:lnTo>
                    <a:pt x="513" y="157"/>
                  </a:lnTo>
                  <a:lnTo>
                    <a:pt x="794" y="107"/>
                  </a:lnTo>
                  <a:lnTo>
                    <a:pt x="969" y="390"/>
                  </a:lnTo>
                  <a:lnTo>
                    <a:pt x="969" y="656"/>
                  </a:lnTo>
                  <a:lnTo>
                    <a:pt x="1211" y="979"/>
                  </a:lnTo>
                  <a:lnTo>
                    <a:pt x="1251" y="979"/>
                  </a:lnTo>
                  <a:lnTo>
                    <a:pt x="1251" y="864"/>
                  </a:lnTo>
                  <a:lnTo>
                    <a:pt x="1344" y="1056"/>
                  </a:lnTo>
                  <a:lnTo>
                    <a:pt x="1524" y="1097"/>
                  </a:lnTo>
                  <a:lnTo>
                    <a:pt x="1497" y="1155"/>
                  </a:lnTo>
                  <a:lnTo>
                    <a:pt x="1475" y="1216"/>
                  </a:lnTo>
                  <a:lnTo>
                    <a:pt x="1457" y="1280"/>
                  </a:lnTo>
                  <a:lnTo>
                    <a:pt x="1444" y="1344"/>
                  </a:lnTo>
                  <a:lnTo>
                    <a:pt x="1436" y="1409"/>
                  </a:lnTo>
                  <a:lnTo>
                    <a:pt x="1434" y="1476"/>
                  </a:lnTo>
                  <a:lnTo>
                    <a:pt x="1436" y="1546"/>
                  </a:lnTo>
                  <a:lnTo>
                    <a:pt x="1445" y="1613"/>
                  </a:lnTo>
                  <a:lnTo>
                    <a:pt x="1459" y="1680"/>
                  </a:lnTo>
                  <a:lnTo>
                    <a:pt x="1477" y="1745"/>
                  </a:lnTo>
                  <a:lnTo>
                    <a:pt x="1500" y="1807"/>
                  </a:lnTo>
                  <a:lnTo>
                    <a:pt x="1529" y="1870"/>
                  </a:lnTo>
                  <a:lnTo>
                    <a:pt x="1562" y="1928"/>
                  </a:lnTo>
                  <a:lnTo>
                    <a:pt x="1601" y="1984"/>
                  </a:lnTo>
                  <a:lnTo>
                    <a:pt x="1644" y="2037"/>
                  </a:lnTo>
                  <a:lnTo>
                    <a:pt x="1691" y="2089"/>
                  </a:lnTo>
                  <a:lnTo>
                    <a:pt x="1737" y="2131"/>
                  </a:lnTo>
                  <a:lnTo>
                    <a:pt x="1786" y="2170"/>
                  </a:lnTo>
                  <a:lnTo>
                    <a:pt x="1837" y="2205"/>
                  </a:lnTo>
                  <a:lnTo>
                    <a:pt x="1890" y="2236"/>
                  </a:lnTo>
                  <a:lnTo>
                    <a:pt x="1885" y="2257"/>
                  </a:lnTo>
                  <a:lnTo>
                    <a:pt x="1880" y="2274"/>
                  </a:lnTo>
                  <a:lnTo>
                    <a:pt x="1877" y="2289"/>
                  </a:lnTo>
                  <a:lnTo>
                    <a:pt x="1874" y="2300"/>
                  </a:lnTo>
                  <a:lnTo>
                    <a:pt x="1872" y="2308"/>
                  </a:lnTo>
                  <a:lnTo>
                    <a:pt x="1872" y="2310"/>
                  </a:lnTo>
                  <a:lnTo>
                    <a:pt x="1889" y="2512"/>
                  </a:lnTo>
                  <a:lnTo>
                    <a:pt x="1820" y="2519"/>
                  </a:lnTo>
                  <a:lnTo>
                    <a:pt x="1749" y="2524"/>
                  </a:lnTo>
                  <a:lnTo>
                    <a:pt x="1679" y="2526"/>
                  </a:lnTo>
                  <a:lnTo>
                    <a:pt x="1572" y="2523"/>
                  </a:lnTo>
                  <a:lnTo>
                    <a:pt x="1468" y="2513"/>
                  </a:lnTo>
                  <a:lnTo>
                    <a:pt x="1366" y="2496"/>
                  </a:lnTo>
                  <a:lnTo>
                    <a:pt x="1266" y="2475"/>
                  </a:lnTo>
                  <a:lnTo>
                    <a:pt x="1168" y="2447"/>
                  </a:lnTo>
                  <a:lnTo>
                    <a:pt x="1072" y="2414"/>
                  </a:lnTo>
                  <a:lnTo>
                    <a:pt x="979" y="2375"/>
                  </a:lnTo>
                  <a:lnTo>
                    <a:pt x="889" y="2331"/>
                  </a:lnTo>
                  <a:lnTo>
                    <a:pt x="803" y="2282"/>
                  </a:lnTo>
                  <a:lnTo>
                    <a:pt x="719" y="2228"/>
                  </a:lnTo>
                  <a:lnTo>
                    <a:pt x="640" y="2169"/>
                  </a:lnTo>
                  <a:lnTo>
                    <a:pt x="564" y="2106"/>
                  </a:lnTo>
                  <a:lnTo>
                    <a:pt x="491" y="2040"/>
                  </a:lnTo>
                  <a:lnTo>
                    <a:pt x="424" y="1968"/>
                  </a:lnTo>
                  <a:lnTo>
                    <a:pt x="360" y="1892"/>
                  </a:lnTo>
                  <a:lnTo>
                    <a:pt x="301" y="1814"/>
                  </a:lnTo>
                  <a:lnTo>
                    <a:pt x="247" y="1731"/>
                  </a:lnTo>
                  <a:lnTo>
                    <a:pt x="197" y="1645"/>
                  </a:lnTo>
                  <a:lnTo>
                    <a:pt x="152" y="1557"/>
                  </a:lnTo>
                  <a:lnTo>
                    <a:pt x="113" y="1465"/>
                  </a:lnTo>
                  <a:lnTo>
                    <a:pt x="79" y="1370"/>
                  </a:lnTo>
                  <a:lnTo>
                    <a:pt x="52" y="1273"/>
                  </a:lnTo>
                  <a:lnTo>
                    <a:pt x="30" y="1174"/>
                  </a:lnTo>
                  <a:lnTo>
                    <a:pt x="13" y="1073"/>
                  </a:lnTo>
                  <a:lnTo>
                    <a:pt x="3" y="970"/>
                  </a:lnTo>
                  <a:lnTo>
                    <a:pt x="0" y="864"/>
                  </a:lnTo>
                  <a:lnTo>
                    <a:pt x="3" y="763"/>
                  </a:lnTo>
                  <a:lnTo>
                    <a:pt x="12" y="664"/>
                  </a:lnTo>
                  <a:lnTo>
                    <a:pt x="27" y="567"/>
                  </a:lnTo>
                  <a:lnTo>
                    <a:pt x="48" y="471"/>
                  </a:lnTo>
                  <a:lnTo>
                    <a:pt x="75" y="377"/>
                  </a:lnTo>
                  <a:lnTo>
                    <a:pt x="106" y="285"/>
                  </a:lnTo>
                  <a:lnTo>
                    <a:pt x="143" y="197"/>
                  </a:lnTo>
                  <a:lnTo>
                    <a:pt x="184" y="111"/>
                  </a:lnTo>
                  <a:lnTo>
                    <a:pt x="230" y="27"/>
                  </a:lnTo>
                  <a:lnTo>
                    <a:pt x="35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3" name="Google Shape;11353;p24"/>
            <p:cNvSpPr/>
            <p:nvPr/>
          </p:nvSpPr>
          <p:spPr>
            <a:xfrm>
              <a:off x="906463" y="-1422400"/>
              <a:ext cx="455611" cy="138114"/>
            </a:xfrm>
            <a:custGeom>
              <a:rect b="b" l="l" r="r" t="t"/>
              <a:pathLst>
                <a:path extrusionOk="0" h="604" w="2009">
                  <a:moveTo>
                    <a:pt x="857" y="178"/>
                  </a:moveTo>
                  <a:lnTo>
                    <a:pt x="854" y="185"/>
                  </a:lnTo>
                  <a:lnTo>
                    <a:pt x="848" y="194"/>
                  </a:lnTo>
                  <a:lnTo>
                    <a:pt x="837" y="204"/>
                  </a:lnTo>
                  <a:lnTo>
                    <a:pt x="823" y="214"/>
                  </a:lnTo>
                  <a:lnTo>
                    <a:pt x="809" y="225"/>
                  </a:lnTo>
                  <a:lnTo>
                    <a:pt x="795" y="235"/>
                  </a:lnTo>
                  <a:lnTo>
                    <a:pt x="780" y="246"/>
                  </a:lnTo>
                  <a:lnTo>
                    <a:pt x="767" y="254"/>
                  </a:lnTo>
                  <a:lnTo>
                    <a:pt x="757" y="261"/>
                  </a:lnTo>
                  <a:lnTo>
                    <a:pt x="750" y="266"/>
                  </a:lnTo>
                  <a:lnTo>
                    <a:pt x="747" y="267"/>
                  </a:lnTo>
                  <a:lnTo>
                    <a:pt x="857" y="331"/>
                  </a:lnTo>
                  <a:lnTo>
                    <a:pt x="1087" y="271"/>
                  </a:lnTo>
                  <a:lnTo>
                    <a:pt x="1033" y="178"/>
                  </a:lnTo>
                  <a:lnTo>
                    <a:pt x="933" y="210"/>
                  </a:lnTo>
                  <a:lnTo>
                    <a:pt x="857" y="178"/>
                  </a:lnTo>
                  <a:close/>
                  <a:moveTo>
                    <a:pt x="1537" y="72"/>
                  </a:moveTo>
                  <a:lnTo>
                    <a:pt x="1365" y="165"/>
                  </a:lnTo>
                  <a:lnTo>
                    <a:pt x="1267" y="226"/>
                  </a:lnTo>
                  <a:lnTo>
                    <a:pt x="1336" y="270"/>
                  </a:lnTo>
                  <a:lnTo>
                    <a:pt x="1488" y="255"/>
                  </a:lnTo>
                  <a:lnTo>
                    <a:pt x="1647" y="135"/>
                  </a:lnTo>
                  <a:lnTo>
                    <a:pt x="1537" y="72"/>
                  </a:lnTo>
                  <a:close/>
                  <a:moveTo>
                    <a:pt x="1295" y="0"/>
                  </a:moveTo>
                  <a:lnTo>
                    <a:pt x="1295" y="0"/>
                  </a:lnTo>
                  <a:lnTo>
                    <a:pt x="1390" y="3"/>
                  </a:lnTo>
                  <a:lnTo>
                    <a:pt x="1483" y="11"/>
                  </a:lnTo>
                  <a:lnTo>
                    <a:pt x="1576" y="24"/>
                  </a:lnTo>
                  <a:lnTo>
                    <a:pt x="1666" y="42"/>
                  </a:lnTo>
                  <a:lnTo>
                    <a:pt x="1755" y="65"/>
                  </a:lnTo>
                  <a:lnTo>
                    <a:pt x="1842" y="92"/>
                  </a:lnTo>
                  <a:lnTo>
                    <a:pt x="1926" y="124"/>
                  </a:lnTo>
                  <a:lnTo>
                    <a:pt x="2009" y="160"/>
                  </a:lnTo>
                  <a:lnTo>
                    <a:pt x="1948" y="169"/>
                  </a:lnTo>
                  <a:lnTo>
                    <a:pt x="1784" y="145"/>
                  </a:lnTo>
                  <a:lnTo>
                    <a:pt x="1668" y="221"/>
                  </a:lnTo>
                  <a:lnTo>
                    <a:pt x="1586" y="311"/>
                  </a:lnTo>
                  <a:lnTo>
                    <a:pt x="1285" y="339"/>
                  </a:lnTo>
                  <a:lnTo>
                    <a:pt x="1162" y="319"/>
                  </a:lnTo>
                  <a:lnTo>
                    <a:pt x="1077" y="450"/>
                  </a:lnTo>
                  <a:lnTo>
                    <a:pt x="830" y="464"/>
                  </a:lnTo>
                  <a:lnTo>
                    <a:pt x="676" y="421"/>
                  </a:lnTo>
                  <a:lnTo>
                    <a:pt x="538" y="495"/>
                  </a:lnTo>
                  <a:lnTo>
                    <a:pt x="239" y="536"/>
                  </a:lnTo>
                  <a:lnTo>
                    <a:pt x="0" y="604"/>
                  </a:lnTo>
                  <a:lnTo>
                    <a:pt x="0" y="604"/>
                  </a:lnTo>
                  <a:lnTo>
                    <a:pt x="63" y="532"/>
                  </a:lnTo>
                  <a:lnTo>
                    <a:pt x="131" y="464"/>
                  </a:lnTo>
                  <a:lnTo>
                    <a:pt x="203" y="400"/>
                  </a:lnTo>
                  <a:lnTo>
                    <a:pt x="278" y="339"/>
                  </a:lnTo>
                  <a:lnTo>
                    <a:pt x="356" y="283"/>
                  </a:lnTo>
                  <a:lnTo>
                    <a:pt x="439" y="232"/>
                  </a:lnTo>
                  <a:lnTo>
                    <a:pt x="524" y="185"/>
                  </a:lnTo>
                  <a:lnTo>
                    <a:pt x="612" y="144"/>
                  </a:lnTo>
                  <a:lnTo>
                    <a:pt x="702" y="107"/>
                  </a:lnTo>
                  <a:lnTo>
                    <a:pt x="796" y="75"/>
                  </a:lnTo>
                  <a:lnTo>
                    <a:pt x="892" y="49"/>
                  </a:lnTo>
                  <a:lnTo>
                    <a:pt x="990" y="27"/>
                  </a:lnTo>
                  <a:lnTo>
                    <a:pt x="1089" y="13"/>
                  </a:lnTo>
                  <a:lnTo>
                    <a:pt x="1191" y="3"/>
                  </a:lnTo>
                  <a:lnTo>
                    <a:pt x="12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54" name="Google Shape;11354;p24"/>
          <p:cNvGrpSpPr/>
          <p:nvPr/>
        </p:nvGrpSpPr>
        <p:grpSpPr>
          <a:xfrm>
            <a:off x="13862065" y="22026625"/>
            <a:ext cx="542171" cy="550256"/>
            <a:chOff x="220663" y="-596900"/>
            <a:chExt cx="744536" cy="755638"/>
          </a:xfrm>
        </p:grpSpPr>
        <p:sp>
          <p:nvSpPr>
            <p:cNvPr id="11355" name="Google Shape;11355;p24"/>
            <p:cNvSpPr/>
            <p:nvPr/>
          </p:nvSpPr>
          <p:spPr>
            <a:xfrm>
              <a:off x="220663" y="-525463"/>
              <a:ext cx="477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6" name="Google Shape;11356;p24"/>
            <p:cNvSpPr/>
            <p:nvPr/>
          </p:nvSpPr>
          <p:spPr>
            <a:xfrm>
              <a:off x="220663" y="-422275"/>
              <a:ext cx="477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7" name="Google Shape;11357;p24"/>
            <p:cNvSpPr/>
            <p:nvPr/>
          </p:nvSpPr>
          <p:spPr>
            <a:xfrm>
              <a:off x="220663" y="-320675"/>
              <a:ext cx="47700" cy="507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8" name="Google Shape;11358;p24"/>
            <p:cNvSpPr/>
            <p:nvPr/>
          </p:nvSpPr>
          <p:spPr>
            <a:xfrm>
              <a:off x="220663" y="-217488"/>
              <a:ext cx="47700" cy="507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59" name="Google Shape;11359;p24"/>
            <p:cNvSpPr/>
            <p:nvPr/>
          </p:nvSpPr>
          <p:spPr>
            <a:xfrm>
              <a:off x="220663" y="-114300"/>
              <a:ext cx="47700" cy="507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0" name="Google Shape;11360;p24"/>
            <p:cNvSpPr/>
            <p:nvPr/>
          </p:nvSpPr>
          <p:spPr>
            <a:xfrm>
              <a:off x="300038" y="-596900"/>
              <a:ext cx="665161" cy="674689"/>
            </a:xfrm>
            <a:custGeom>
              <a:rect b="b" l="l" r="r" t="t"/>
              <a:pathLst>
                <a:path extrusionOk="0" h="2972" w="2929">
                  <a:moveTo>
                    <a:pt x="0" y="0"/>
                  </a:moveTo>
                  <a:lnTo>
                    <a:pt x="323" y="0"/>
                  </a:lnTo>
                  <a:lnTo>
                    <a:pt x="323" y="2642"/>
                  </a:lnTo>
                  <a:lnTo>
                    <a:pt x="2929" y="2642"/>
                  </a:lnTo>
                  <a:lnTo>
                    <a:pt x="2929" y="2972"/>
                  </a:lnTo>
                  <a:lnTo>
                    <a:pt x="0" y="297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1" name="Google Shape;11361;p24"/>
            <p:cNvSpPr/>
            <p:nvPr/>
          </p:nvSpPr>
          <p:spPr>
            <a:xfrm>
              <a:off x="847725" y="109538"/>
              <a:ext cx="477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2" name="Google Shape;11362;p24"/>
            <p:cNvSpPr/>
            <p:nvPr/>
          </p:nvSpPr>
          <p:spPr>
            <a:xfrm>
              <a:off x="746125" y="109538"/>
              <a:ext cx="492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3" name="Google Shape;11363;p24"/>
            <p:cNvSpPr/>
            <p:nvPr/>
          </p:nvSpPr>
          <p:spPr>
            <a:xfrm>
              <a:off x="646113" y="109538"/>
              <a:ext cx="477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4" name="Google Shape;11364;p24"/>
            <p:cNvSpPr/>
            <p:nvPr/>
          </p:nvSpPr>
          <p:spPr>
            <a:xfrm>
              <a:off x="544513" y="109538"/>
              <a:ext cx="492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5" name="Google Shape;11365;p24"/>
            <p:cNvSpPr/>
            <p:nvPr/>
          </p:nvSpPr>
          <p:spPr>
            <a:xfrm>
              <a:off x="442913" y="109538"/>
              <a:ext cx="492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6" name="Google Shape;11366;p24"/>
            <p:cNvSpPr/>
            <p:nvPr/>
          </p:nvSpPr>
          <p:spPr>
            <a:xfrm>
              <a:off x="393700" y="-520700"/>
              <a:ext cx="549273" cy="498476"/>
            </a:xfrm>
            <a:custGeom>
              <a:rect b="b" l="l" r="r" t="t"/>
              <a:pathLst>
                <a:path extrusionOk="0" h="2200" w="2420">
                  <a:moveTo>
                    <a:pt x="184" y="0"/>
                  </a:moveTo>
                  <a:lnTo>
                    <a:pt x="718" y="910"/>
                  </a:lnTo>
                  <a:lnTo>
                    <a:pt x="1066" y="655"/>
                  </a:lnTo>
                  <a:lnTo>
                    <a:pt x="1483" y="1295"/>
                  </a:lnTo>
                  <a:lnTo>
                    <a:pt x="1895" y="925"/>
                  </a:lnTo>
                  <a:lnTo>
                    <a:pt x="2420" y="2109"/>
                  </a:lnTo>
                  <a:lnTo>
                    <a:pt x="2224" y="2200"/>
                  </a:lnTo>
                  <a:lnTo>
                    <a:pt x="1818" y="1287"/>
                  </a:lnTo>
                  <a:lnTo>
                    <a:pt x="1441" y="1626"/>
                  </a:lnTo>
                  <a:lnTo>
                    <a:pt x="1010" y="966"/>
                  </a:lnTo>
                  <a:lnTo>
                    <a:pt x="653" y="1228"/>
                  </a:lnTo>
                  <a:lnTo>
                    <a:pt x="0" y="114"/>
                  </a:lnTo>
                  <a:lnTo>
                    <a:pt x="1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67" name="Google Shape;11367;p24"/>
          <p:cNvGrpSpPr/>
          <p:nvPr/>
        </p:nvGrpSpPr>
        <p:grpSpPr>
          <a:xfrm>
            <a:off x="20082785" y="22026668"/>
            <a:ext cx="539858" cy="550266"/>
            <a:chOff x="-508000" y="-2051051"/>
            <a:chExt cx="741360" cy="755653"/>
          </a:xfrm>
        </p:grpSpPr>
        <p:sp>
          <p:nvSpPr>
            <p:cNvPr id="11368" name="Google Shape;11368;p24"/>
            <p:cNvSpPr/>
            <p:nvPr/>
          </p:nvSpPr>
          <p:spPr>
            <a:xfrm>
              <a:off x="-508000" y="-2051051"/>
              <a:ext cx="741360" cy="755653"/>
            </a:xfrm>
            <a:custGeom>
              <a:rect b="b" l="l" r="r" t="t"/>
              <a:pathLst>
                <a:path extrusionOk="0" h="3335" w="3269">
                  <a:moveTo>
                    <a:pt x="1664" y="325"/>
                  </a:moveTo>
                  <a:lnTo>
                    <a:pt x="1342" y="668"/>
                  </a:lnTo>
                  <a:lnTo>
                    <a:pt x="1664" y="668"/>
                  </a:lnTo>
                  <a:lnTo>
                    <a:pt x="1664" y="325"/>
                  </a:lnTo>
                  <a:close/>
                  <a:moveTo>
                    <a:pt x="1728" y="0"/>
                  </a:moveTo>
                  <a:lnTo>
                    <a:pt x="3269" y="0"/>
                  </a:lnTo>
                  <a:lnTo>
                    <a:pt x="3269" y="3335"/>
                  </a:lnTo>
                  <a:lnTo>
                    <a:pt x="0" y="3335"/>
                  </a:lnTo>
                  <a:lnTo>
                    <a:pt x="0" y="1709"/>
                  </a:lnTo>
                  <a:lnTo>
                    <a:pt x="1389" y="3056"/>
                  </a:lnTo>
                  <a:lnTo>
                    <a:pt x="2779" y="1709"/>
                  </a:lnTo>
                  <a:lnTo>
                    <a:pt x="2779" y="3158"/>
                  </a:lnTo>
                  <a:lnTo>
                    <a:pt x="3094" y="3158"/>
                  </a:lnTo>
                  <a:lnTo>
                    <a:pt x="3094" y="176"/>
                  </a:lnTo>
                  <a:lnTo>
                    <a:pt x="1839" y="176"/>
                  </a:lnTo>
                  <a:lnTo>
                    <a:pt x="1839" y="846"/>
                  </a:lnTo>
                  <a:lnTo>
                    <a:pt x="1177" y="846"/>
                  </a:lnTo>
                  <a:lnTo>
                    <a:pt x="1177" y="1540"/>
                  </a:lnTo>
                  <a:lnTo>
                    <a:pt x="2688" y="1540"/>
                  </a:lnTo>
                  <a:lnTo>
                    <a:pt x="1389" y="2799"/>
                  </a:lnTo>
                  <a:lnTo>
                    <a:pt x="91" y="1540"/>
                  </a:lnTo>
                  <a:lnTo>
                    <a:pt x="1001" y="1540"/>
                  </a:lnTo>
                  <a:lnTo>
                    <a:pt x="1001" y="774"/>
                  </a:lnTo>
                  <a:lnTo>
                    <a:pt x="172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69" name="Google Shape;11369;p24"/>
            <p:cNvSpPr/>
            <p:nvPr/>
          </p:nvSpPr>
          <p:spPr>
            <a:xfrm>
              <a:off x="-34925" y="-1925638"/>
              <a:ext cx="1698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0" name="Google Shape;11370;p24"/>
            <p:cNvSpPr/>
            <p:nvPr/>
          </p:nvSpPr>
          <p:spPr>
            <a:xfrm>
              <a:off x="-34925" y="-1814513"/>
              <a:ext cx="1698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71" name="Google Shape;11371;p24"/>
          <p:cNvGrpSpPr/>
          <p:nvPr/>
        </p:nvGrpSpPr>
        <p:grpSpPr>
          <a:xfrm>
            <a:off x="18831962" y="22024910"/>
            <a:ext cx="531813" cy="553731"/>
            <a:chOff x="-1073150" y="-1223963"/>
            <a:chExt cx="730312" cy="760411"/>
          </a:xfrm>
        </p:grpSpPr>
        <p:sp>
          <p:nvSpPr>
            <p:cNvPr id="11372" name="Google Shape;11372;p24"/>
            <p:cNvSpPr/>
            <p:nvPr/>
          </p:nvSpPr>
          <p:spPr>
            <a:xfrm>
              <a:off x="-1073150" y="-1223963"/>
              <a:ext cx="466724" cy="760411"/>
            </a:xfrm>
            <a:custGeom>
              <a:rect b="b" l="l" r="r" t="t"/>
              <a:pathLst>
                <a:path extrusionOk="0" h="3355" w="2061">
                  <a:moveTo>
                    <a:pt x="1350" y="2751"/>
                  </a:moveTo>
                  <a:lnTo>
                    <a:pt x="1350" y="3064"/>
                  </a:lnTo>
                  <a:lnTo>
                    <a:pt x="1660" y="3064"/>
                  </a:lnTo>
                  <a:lnTo>
                    <a:pt x="1660" y="2751"/>
                  </a:lnTo>
                  <a:lnTo>
                    <a:pt x="1350" y="2751"/>
                  </a:lnTo>
                  <a:close/>
                  <a:moveTo>
                    <a:pt x="876" y="2751"/>
                  </a:moveTo>
                  <a:lnTo>
                    <a:pt x="876" y="3064"/>
                  </a:lnTo>
                  <a:lnTo>
                    <a:pt x="1186" y="3064"/>
                  </a:lnTo>
                  <a:lnTo>
                    <a:pt x="1186" y="2751"/>
                  </a:lnTo>
                  <a:lnTo>
                    <a:pt x="876" y="2751"/>
                  </a:lnTo>
                  <a:close/>
                  <a:moveTo>
                    <a:pt x="402" y="2751"/>
                  </a:moveTo>
                  <a:lnTo>
                    <a:pt x="402" y="3064"/>
                  </a:lnTo>
                  <a:lnTo>
                    <a:pt x="712" y="3064"/>
                  </a:lnTo>
                  <a:lnTo>
                    <a:pt x="712" y="2751"/>
                  </a:lnTo>
                  <a:lnTo>
                    <a:pt x="402" y="2751"/>
                  </a:lnTo>
                  <a:close/>
                  <a:moveTo>
                    <a:pt x="1350" y="2225"/>
                  </a:moveTo>
                  <a:lnTo>
                    <a:pt x="1350" y="2538"/>
                  </a:lnTo>
                  <a:lnTo>
                    <a:pt x="1660" y="2538"/>
                  </a:lnTo>
                  <a:lnTo>
                    <a:pt x="1660" y="2225"/>
                  </a:lnTo>
                  <a:lnTo>
                    <a:pt x="1350" y="2225"/>
                  </a:lnTo>
                  <a:close/>
                  <a:moveTo>
                    <a:pt x="876" y="2225"/>
                  </a:moveTo>
                  <a:lnTo>
                    <a:pt x="876" y="2538"/>
                  </a:lnTo>
                  <a:lnTo>
                    <a:pt x="1186" y="2538"/>
                  </a:lnTo>
                  <a:lnTo>
                    <a:pt x="1186" y="2225"/>
                  </a:lnTo>
                  <a:lnTo>
                    <a:pt x="876" y="2225"/>
                  </a:lnTo>
                  <a:close/>
                  <a:moveTo>
                    <a:pt x="402" y="2225"/>
                  </a:moveTo>
                  <a:lnTo>
                    <a:pt x="402" y="2538"/>
                  </a:lnTo>
                  <a:lnTo>
                    <a:pt x="712" y="2538"/>
                  </a:lnTo>
                  <a:lnTo>
                    <a:pt x="712" y="2225"/>
                  </a:lnTo>
                  <a:lnTo>
                    <a:pt x="402" y="2225"/>
                  </a:lnTo>
                  <a:close/>
                  <a:moveTo>
                    <a:pt x="1350" y="1701"/>
                  </a:moveTo>
                  <a:lnTo>
                    <a:pt x="1350" y="2014"/>
                  </a:lnTo>
                  <a:lnTo>
                    <a:pt x="1660" y="2014"/>
                  </a:lnTo>
                  <a:lnTo>
                    <a:pt x="1660" y="1701"/>
                  </a:lnTo>
                  <a:lnTo>
                    <a:pt x="1350" y="1701"/>
                  </a:lnTo>
                  <a:close/>
                  <a:moveTo>
                    <a:pt x="876" y="1701"/>
                  </a:moveTo>
                  <a:lnTo>
                    <a:pt x="876" y="2014"/>
                  </a:lnTo>
                  <a:lnTo>
                    <a:pt x="1186" y="2014"/>
                  </a:lnTo>
                  <a:lnTo>
                    <a:pt x="1186" y="1701"/>
                  </a:lnTo>
                  <a:lnTo>
                    <a:pt x="876" y="1701"/>
                  </a:lnTo>
                  <a:close/>
                  <a:moveTo>
                    <a:pt x="402" y="1701"/>
                  </a:moveTo>
                  <a:lnTo>
                    <a:pt x="402" y="2014"/>
                  </a:lnTo>
                  <a:lnTo>
                    <a:pt x="712" y="2014"/>
                  </a:lnTo>
                  <a:lnTo>
                    <a:pt x="712" y="1701"/>
                  </a:lnTo>
                  <a:lnTo>
                    <a:pt x="402" y="1701"/>
                  </a:lnTo>
                  <a:close/>
                  <a:moveTo>
                    <a:pt x="718" y="217"/>
                  </a:moveTo>
                  <a:lnTo>
                    <a:pt x="503" y="446"/>
                  </a:lnTo>
                  <a:lnTo>
                    <a:pt x="718" y="446"/>
                  </a:lnTo>
                  <a:lnTo>
                    <a:pt x="718" y="217"/>
                  </a:lnTo>
                  <a:close/>
                  <a:moveTo>
                    <a:pt x="834" y="119"/>
                  </a:moveTo>
                  <a:lnTo>
                    <a:pt x="834" y="564"/>
                  </a:lnTo>
                  <a:lnTo>
                    <a:pt x="393" y="564"/>
                  </a:lnTo>
                  <a:lnTo>
                    <a:pt x="393" y="1410"/>
                  </a:lnTo>
                  <a:lnTo>
                    <a:pt x="1668" y="1410"/>
                  </a:lnTo>
                  <a:lnTo>
                    <a:pt x="1668" y="119"/>
                  </a:lnTo>
                  <a:lnTo>
                    <a:pt x="834" y="119"/>
                  </a:lnTo>
                  <a:close/>
                  <a:moveTo>
                    <a:pt x="1237" y="0"/>
                  </a:moveTo>
                  <a:lnTo>
                    <a:pt x="1785" y="0"/>
                  </a:lnTo>
                  <a:lnTo>
                    <a:pt x="1785" y="1410"/>
                  </a:lnTo>
                  <a:lnTo>
                    <a:pt x="2061" y="1410"/>
                  </a:lnTo>
                  <a:lnTo>
                    <a:pt x="2061" y="3355"/>
                  </a:lnTo>
                  <a:lnTo>
                    <a:pt x="0" y="3355"/>
                  </a:lnTo>
                  <a:lnTo>
                    <a:pt x="0" y="1410"/>
                  </a:lnTo>
                  <a:lnTo>
                    <a:pt x="276" y="1410"/>
                  </a:lnTo>
                  <a:lnTo>
                    <a:pt x="276" y="516"/>
                  </a:lnTo>
                  <a:lnTo>
                    <a:pt x="760" y="0"/>
                  </a:lnTo>
                  <a:lnTo>
                    <a:pt x="12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3" name="Google Shape;11373;p24"/>
            <p:cNvSpPr/>
            <p:nvPr/>
          </p:nvSpPr>
          <p:spPr>
            <a:xfrm>
              <a:off x="-554038" y="-1222376"/>
              <a:ext cx="211200" cy="757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74" name="Google Shape;11374;p24"/>
          <p:cNvGrpSpPr/>
          <p:nvPr/>
        </p:nvGrpSpPr>
        <p:grpSpPr>
          <a:xfrm>
            <a:off x="17680539" y="22023716"/>
            <a:ext cx="432352" cy="556043"/>
            <a:chOff x="-1114425" y="95250"/>
            <a:chExt cx="593727" cy="763586"/>
          </a:xfrm>
        </p:grpSpPr>
        <p:sp>
          <p:nvSpPr>
            <p:cNvPr id="11375" name="Google Shape;11375;p24"/>
            <p:cNvSpPr/>
            <p:nvPr/>
          </p:nvSpPr>
          <p:spPr>
            <a:xfrm>
              <a:off x="-1114425" y="95250"/>
              <a:ext cx="593727" cy="763586"/>
            </a:xfrm>
            <a:custGeom>
              <a:rect b="b" l="l" r="r" t="t"/>
              <a:pathLst>
                <a:path extrusionOk="0" h="3364" w="2619">
                  <a:moveTo>
                    <a:pt x="328" y="324"/>
                  </a:moveTo>
                  <a:lnTo>
                    <a:pt x="328" y="2565"/>
                  </a:lnTo>
                  <a:lnTo>
                    <a:pt x="2291" y="2565"/>
                  </a:lnTo>
                  <a:lnTo>
                    <a:pt x="2291" y="324"/>
                  </a:lnTo>
                  <a:lnTo>
                    <a:pt x="328" y="324"/>
                  </a:lnTo>
                  <a:close/>
                  <a:moveTo>
                    <a:pt x="0" y="0"/>
                  </a:moveTo>
                  <a:lnTo>
                    <a:pt x="2619" y="0"/>
                  </a:lnTo>
                  <a:lnTo>
                    <a:pt x="2619" y="2890"/>
                  </a:lnTo>
                  <a:lnTo>
                    <a:pt x="1957" y="2890"/>
                  </a:lnTo>
                  <a:lnTo>
                    <a:pt x="2166" y="3175"/>
                  </a:lnTo>
                  <a:lnTo>
                    <a:pt x="1899" y="3364"/>
                  </a:lnTo>
                  <a:lnTo>
                    <a:pt x="1555" y="2890"/>
                  </a:lnTo>
                  <a:lnTo>
                    <a:pt x="1064" y="2890"/>
                  </a:lnTo>
                  <a:lnTo>
                    <a:pt x="759" y="3314"/>
                  </a:lnTo>
                  <a:lnTo>
                    <a:pt x="491" y="3126"/>
                  </a:lnTo>
                  <a:lnTo>
                    <a:pt x="661" y="2890"/>
                  </a:lnTo>
                  <a:lnTo>
                    <a:pt x="0" y="2890"/>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6" name="Google Shape;11376;p24"/>
            <p:cNvSpPr/>
            <p:nvPr/>
          </p:nvSpPr>
          <p:spPr>
            <a:xfrm>
              <a:off x="-973138" y="477838"/>
              <a:ext cx="81000" cy="1365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7" name="Google Shape;11377;p24"/>
            <p:cNvSpPr/>
            <p:nvPr/>
          </p:nvSpPr>
          <p:spPr>
            <a:xfrm>
              <a:off x="-857250" y="411163"/>
              <a:ext cx="81000" cy="2031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8" name="Google Shape;11378;p24"/>
            <p:cNvSpPr/>
            <p:nvPr/>
          </p:nvSpPr>
          <p:spPr>
            <a:xfrm>
              <a:off x="-742950" y="352425"/>
              <a:ext cx="82500" cy="261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79" name="Google Shape;11379;p24"/>
            <p:cNvSpPr/>
            <p:nvPr/>
          </p:nvSpPr>
          <p:spPr>
            <a:xfrm>
              <a:off x="-979488" y="214313"/>
              <a:ext cx="311152" cy="223839"/>
            </a:xfrm>
            <a:custGeom>
              <a:rect b="b" l="l" r="r" t="t"/>
              <a:pathLst>
                <a:path extrusionOk="0" h="985" w="1368">
                  <a:moveTo>
                    <a:pt x="1027" y="0"/>
                  </a:moveTo>
                  <a:lnTo>
                    <a:pt x="1368" y="70"/>
                  </a:lnTo>
                  <a:lnTo>
                    <a:pt x="1295" y="406"/>
                  </a:lnTo>
                  <a:lnTo>
                    <a:pt x="1220" y="292"/>
                  </a:lnTo>
                  <a:lnTo>
                    <a:pt x="118" y="985"/>
                  </a:lnTo>
                  <a:lnTo>
                    <a:pt x="0" y="803"/>
                  </a:lnTo>
                  <a:lnTo>
                    <a:pt x="1100" y="110"/>
                  </a:lnTo>
                  <a:lnTo>
                    <a:pt x="10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80" name="Google Shape;11380;p24"/>
          <p:cNvGrpSpPr/>
          <p:nvPr/>
        </p:nvGrpSpPr>
        <p:grpSpPr>
          <a:xfrm>
            <a:off x="12607853" y="22025460"/>
            <a:ext cx="535234" cy="552580"/>
            <a:chOff x="-3343275" y="-307975"/>
            <a:chExt cx="735010" cy="758830"/>
          </a:xfrm>
        </p:grpSpPr>
        <p:sp>
          <p:nvSpPr>
            <p:cNvPr id="11381" name="Google Shape;11381;p24"/>
            <p:cNvSpPr/>
            <p:nvPr/>
          </p:nvSpPr>
          <p:spPr>
            <a:xfrm>
              <a:off x="-3343275" y="-307975"/>
              <a:ext cx="735010" cy="758830"/>
            </a:xfrm>
            <a:custGeom>
              <a:rect b="b" l="l" r="r" t="t"/>
              <a:pathLst>
                <a:path extrusionOk="0" h="3345" w="3243">
                  <a:moveTo>
                    <a:pt x="1152" y="325"/>
                  </a:moveTo>
                  <a:lnTo>
                    <a:pt x="831" y="666"/>
                  </a:lnTo>
                  <a:lnTo>
                    <a:pt x="1152" y="666"/>
                  </a:lnTo>
                  <a:lnTo>
                    <a:pt x="1152" y="325"/>
                  </a:lnTo>
                  <a:close/>
                  <a:moveTo>
                    <a:pt x="1327" y="177"/>
                  </a:moveTo>
                  <a:lnTo>
                    <a:pt x="1327" y="843"/>
                  </a:lnTo>
                  <a:lnTo>
                    <a:pt x="666" y="843"/>
                  </a:lnTo>
                  <a:lnTo>
                    <a:pt x="666" y="2095"/>
                  </a:lnTo>
                  <a:lnTo>
                    <a:pt x="1622" y="3020"/>
                  </a:lnTo>
                  <a:lnTo>
                    <a:pt x="2578" y="2095"/>
                  </a:lnTo>
                  <a:lnTo>
                    <a:pt x="2578" y="177"/>
                  </a:lnTo>
                  <a:lnTo>
                    <a:pt x="1327" y="177"/>
                  </a:lnTo>
                  <a:close/>
                  <a:moveTo>
                    <a:pt x="1216" y="0"/>
                  </a:moveTo>
                  <a:lnTo>
                    <a:pt x="2752" y="0"/>
                  </a:lnTo>
                  <a:lnTo>
                    <a:pt x="2752" y="963"/>
                  </a:lnTo>
                  <a:lnTo>
                    <a:pt x="3138" y="1336"/>
                  </a:lnTo>
                  <a:lnTo>
                    <a:pt x="2752" y="1336"/>
                  </a:lnTo>
                  <a:lnTo>
                    <a:pt x="2752" y="1926"/>
                  </a:lnTo>
                  <a:lnTo>
                    <a:pt x="3243" y="1452"/>
                  </a:lnTo>
                  <a:lnTo>
                    <a:pt x="3243" y="3345"/>
                  </a:lnTo>
                  <a:lnTo>
                    <a:pt x="0" y="3345"/>
                  </a:lnTo>
                  <a:lnTo>
                    <a:pt x="0" y="1452"/>
                  </a:lnTo>
                  <a:lnTo>
                    <a:pt x="491" y="1926"/>
                  </a:lnTo>
                  <a:lnTo>
                    <a:pt x="491" y="1336"/>
                  </a:lnTo>
                  <a:lnTo>
                    <a:pt x="106" y="1336"/>
                  </a:lnTo>
                  <a:lnTo>
                    <a:pt x="491" y="963"/>
                  </a:lnTo>
                  <a:lnTo>
                    <a:pt x="491" y="772"/>
                  </a:lnTo>
                  <a:lnTo>
                    <a:pt x="12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82" name="Google Shape;11382;p24"/>
            <p:cNvSpPr/>
            <p:nvPr/>
          </p:nvSpPr>
          <p:spPr>
            <a:xfrm>
              <a:off x="-3105150" y="-53975"/>
              <a:ext cx="2619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83" name="Google Shape;11383;p24"/>
            <p:cNvSpPr/>
            <p:nvPr/>
          </p:nvSpPr>
          <p:spPr>
            <a:xfrm>
              <a:off x="-3105150" y="57150"/>
              <a:ext cx="261900" cy="492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384" name="Google Shape;11384;p24"/>
          <p:cNvSpPr/>
          <p:nvPr/>
        </p:nvSpPr>
        <p:spPr>
          <a:xfrm>
            <a:off x="11328007" y="22024297"/>
            <a:ext cx="560684" cy="554904"/>
          </a:xfrm>
          <a:custGeom>
            <a:rect b="b" l="l" r="r" t="t"/>
            <a:pathLst>
              <a:path extrusionOk="0" h="3360" w="3395">
                <a:moveTo>
                  <a:pt x="1322" y="2587"/>
                </a:moveTo>
                <a:lnTo>
                  <a:pt x="963" y="2941"/>
                </a:lnTo>
                <a:lnTo>
                  <a:pt x="1048" y="2987"/>
                </a:lnTo>
                <a:lnTo>
                  <a:pt x="1136" y="3026"/>
                </a:lnTo>
                <a:lnTo>
                  <a:pt x="1226" y="3059"/>
                </a:lnTo>
                <a:lnTo>
                  <a:pt x="1317" y="3086"/>
                </a:lnTo>
                <a:lnTo>
                  <a:pt x="1410" y="3108"/>
                </a:lnTo>
                <a:lnTo>
                  <a:pt x="1504" y="3123"/>
                </a:lnTo>
                <a:lnTo>
                  <a:pt x="1598" y="3132"/>
                </a:lnTo>
                <a:lnTo>
                  <a:pt x="1692" y="3135"/>
                </a:lnTo>
                <a:lnTo>
                  <a:pt x="1787" y="3133"/>
                </a:lnTo>
                <a:lnTo>
                  <a:pt x="1882" y="3124"/>
                </a:lnTo>
                <a:lnTo>
                  <a:pt x="1975" y="3109"/>
                </a:lnTo>
                <a:lnTo>
                  <a:pt x="2069" y="3090"/>
                </a:lnTo>
                <a:lnTo>
                  <a:pt x="2160" y="3062"/>
                </a:lnTo>
                <a:lnTo>
                  <a:pt x="2250" y="3030"/>
                </a:lnTo>
                <a:lnTo>
                  <a:pt x="2339" y="2991"/>
                </a:lnTo>
                <a:lnTo>
                  <a:pt x="2425" y="2947"/>
                </a:lnTo>
                <a:lnTo>
                  <a:pt x="2067" y="2590"/>
                </a:lnTo>
                <a:lnTo>
                  <a:pt x="1994" y="2615"/>
                </a:lnTo>
                <a:lnTo>
                  <a:pt x="1920" y="2635"/>
                </a:lnTo>
                <a:lnTo>
                  <a:pt x="1845" y="2649"/>
                </a:lnTo>
                <a:lnTo>
                  <a:pt x="1770" y="2658"/>
                </a:lnTo>
                <a:lnTo>
                  <a:pt x="1694" y="2660"/>
                </a:lnTo>
                <a:lnTo>
                  <a:pt x="1618" y="2657"/>
                </a:lnTo>
                <a:lnTo>
                  <a:pt x="1543" y="2648"/>
                </a:lnTo>
                <a:lnTo>
                  <a:pt x="1468" y="2634"/>
                </a:lnTo>
                <a:lnTo>
                  <a:pt x="1395" y="2613"/>
                </a:lnTo>
                <a:lnTo>
                  <a:pt x="1322" y="2587"/>
                </a:lnTo>
                <a:close/>
                <a:moveTo>
                  <a:pt x="2978" y="960"/>
                </a:moveTo>
                <a:lnTo>
                  <a:pt x="2617" y="1315"/>
                </a:lnTo>
                <a:lnTo>
                  <a:pt x="2644" y="1385"/>
                </a:lnTo>
                <a:lnTo>
                  <a:pt x="2664" y="1458"/>
                </a:lnTo>
                <a:lnTo>
                  <a:pt x="2678" y="1533"/>
                </a:lnTo>
                <a:lnTo>
                  <a:pt x="2686" y="1608"/>
                </a:lnTo>
                <a:lnTo>
                  <a:pt x="2689" y="1683"/>
                </a:lnTo>
                <a:lnTo>
                  <a:pt x="2686" y="1758"/>
                </a:lnTo>
                <a:lnTo>
                  <a:pt x="2677" y="1832"/>
                </a:lnTo>
                <a:lnTo>
                  <a:pt x="2662" y="1907"/>
                </a:lnTo>
                <a:lnTo>
                  <a:pt x="2642" y="1980"/>
                </a:lnTo>
                <a:lnTo>
                  <a:pt x="2615" y="2051"/>
                </a:lnTo>
                <a:lnTo>
                  <a:pt x="2973" y="2407"/>
                </a:lnTo>
                <a:lnTo>
                  <a:pt x="3018" y="2322"/>
                </a:lnTo>
                <a:lnTo>
                  <a:pt x="3058" y="2236"/>
                </a:lnTo>
                <a:lnTo>
                  <a:pt x="3091" y="2146"/>
                </a:lnTo>
                <a:lnTo>
                  <a:pt x="3119" y="2056"/>
                </a:lnTo>
                <a:lnTo>
                  <a:pt x="3141" y="1964"/>
                </a:lnTo>
                <a:lnTo>
                  <a:pt x="3156" y="1872"/>
                </a:lnTo>
                <a:lnTo>
                  <a:pt x="3166" y="1778"/>
                </a:lnTo>
                <a:lnTo>
                  <a:pt x="3169" y="1684"/>
                </a:lnTo>
                <a:lnTo>
                  <a:pt x="3166" y="1590"/>
                </a:lnTo>
                <a:lnTo>
                  <a:pt x="3157" y="1498"/>
                </a:lnTo>
                <a:lnTo>
                  <a:pt x="3143" y="1405"/>
                </a:lnTo>
                <a:lnTo>
                  <a:pt x="3122" y="1312"/>
                </a:lnTo>
                <a:lnTo>
                  <a:pt x="3094" y="1222"/>
                </a:lnTo>
                <a:lnTo>
                  <a:pt x="3061" y="1132"/>
                </a:lnTo>
                <a:lnTo>
                  <a:pt x="3023" y="1045"/>
                </a:lnTo>
                <a:lnTo>
                  <a:pt x="2978" y="960"/>
                </a:lnTo>
                <a:close/>
                <a:moveTo>
                  <a:pt x="423" y="952"/>
                </a:moveTo>
                <a:lnTo>
                  <a:pt x="378" y="1037"/>
                </a:lnTo>
                <a:lnTo>
                  <a:pt x="338" y="1124"/>
                </a:lnTo>
                <a:lnTo>
                  <a:pt x="304" y="1212"/>
                </a:lnTo>
                <a:lnTo>
                  <a:pt x="276" y="1303"/>
                </a:lnTo>
                <a:lnTo>
                  <a:pt x="254" y="1394"/>
                </a:lnTo>
                <a:lnTo>
                  <a:pt x="239" y="1487"/>
                </a:lnTo>
                <a:lnTo>
                  <a:pt x="230" y="1581"/>
                </a:lnTo>
                <a:lnTo>
                  <a:pt x="227" y="1674"/>
                </a:lnTo>
                <a:lnTo>
                  <a:pt x="229" y="1768"/>
                </a:lnTo>
                <a:lnTo>
                  <a:pt x="238" y="1862"/>
                </a:lnTo>
                <a:lnTo>
                  <a:pt x="253" y="1955"/>
                </a:lnTo>
                <a:lnTo>
                  <a:pt x="273" y="2046"/>
                </a:lnTo>
                <a:lnTo>
                  <a:pt x="301" y="2137"/>
                </a:lnTo>
                <a:lnTo>
                  <a:pt x="334" y="2226"/>
                </a:lnTo>
                <a:lnTo>
                  <a:pt x="372" y="2313"/>
                </a:lnTo>
                <a:lnTo>
                  <a:pt x="417" y="2398"/>
                </a:lnTo>
                <a:lnTo>
                  <a:pt x="778" y="2044"/>
                </a:lnTo>
                <a:lnTo>
                  <a:pt x="752" y="1973"/>
                </a:lnTo>
                <a:lnTo>
                  <a:pt x="733" y="1900"/>
                </a:lnTo>
                <a:lnTo>
                  <a:pt x="718" y="1826"/>
                </a:lnTo>
                <a:lnTo>
                  <a:pt x="709" y="1751"/>
                </a:lnTo>
                <a:lnTo>
                  <a:pt x="707" y="1677"/>
                </a:lnTo>
                <a:lnTo>
                  <a:pt x="710" y="1601"/>
                </a:lnTo>
                <a:lnTo>
                  <a:pt x="719" y="1526"/>
                </a:lnTo>
                <a:lnTo>
                  <a:pt x="734" y="1452"/>
                </a:lnTo>
                <a:lnTo>
                  <a:pt x="755" y="1379"/>
                </a:lnTo>
                <a:lnTo>
                  <a:pt x="781" y="1308"/>
                </a:lnTo>
                <a:lnTo>
                  <a:pt x="423" y="952"/>
                </a:lnTo>
                <a:close/>
                <a:moveTo>
                  <a:pt x="1669" y="921"/>
                </a:moveTo>
                <a:lnTo>
                  <a:pt x="1607" y="926"/>
                </a:lnTo>
                <a:lnTo>
                  <a:pt x="1547" y="936"/>
                </a:lnTo>
                <a:lnTo>
                  <a:pt x="1486" y="950"/>
                </a:lnTo>
                <a:lnTo>
                  <a:pt x="1427" y="970"/>
                </a:lnTo>
                <a:lnTo>
                  <a:pt x="1368" y="994"/>
                </a:lnTo>
                <a:lnTo>
                  <a:pt x="1312" y="1023"/>
                </a:lnTo>
                <a:lnTo>
                  <a:pt x="1258" y="1057"/>
                </a:lnTo>
                <a:lnTo>
                  <a:pt x="1206" y="1097"/>
                </a:lnTo>
                <a:lnTo>
                  <a:pt x="1157" y="1141"/>
                </a:lnTo>
                <a:lnTo>
                  <a:pt x="1113" y="1189"/>
                </a:lnTo>
                <a:lnTo>
                  <a:pt x="1073" y="1239"/>
                </a:lnTo>
                <a:lnTo>
                  <a:pt x="1038" y="1293"/>
                </a:lnTo>
                <a:lnTo>
                  <a:pt x="1008" y="1348"/>
                </a:lnTo>
                <a:lnTo>
                  <a:pt x="983" y="1406"/>
                </a:lnTo>
                <a:lnTo>
                  <a:pt x="963" y="1465"/>
                </a:lnTo>
                <a:lnTo>
                  <a:pt x="947" y="1524"/>
                </a:lnTo>
                <a:lnTo>
                  <a:pt x="937" y="1585"/>
                </a:lnTo>
                <a:lnTo>
                  <a:pt x="932" y="1646"/>
                </a:lnTo>
                <a:lnTo>
                  <a:pt x="932" y="1707"/>
                </a:lnTo>
                <a:lnTo>
                  <a:pt x="936" y="1769"/>
                </a:lnTo>
                <a:lnTo>
                  <a:pt x="946" y="1829"/>
                </a:lnTo>
                <a:lnTo>
                  <a:pt x="961" y="1889"/>
                </a:lnTo>
                <a:lnTo>
                  <a:pt x="980" y="1948"/>
                </a:lnTo>
                <a:lnTo>
                  <a:pt x="1006" y="2006"/>
                </a:lnTo>
                <a:lnTo>
                  <a:pt x="1034" y="2061"/>
                </a:lnTo>
                <a:lnTo>
                  <a:pt x="1070" y="2115"/>
                </a:lnTo>
                <a:lnTo>
                  <a:pt x="1109" y="2166"/>
                </a:lnTo>
                <a:lnTo>
                  <a:pt x="1153" y="2214"/>
                </a:lnTo>
                <a:lnTo>
                  <a:pt x="1202" y="2259"/>
                </a:lnTo>
                <a:lnTo>
                  <a:pt x="1254" y="2298"/>
                </a:lnTo>
                <a:lnTo>
                  <a:pt x="1308" y="2333"/>
                </a:lnTo>
                <a:lnTo>
                  <a:pt x="1364" y="2362"/>
                </a:lnTo>
                <a:lnTo>
                  <a:pt x="1421" y="2387"/>
                </a:lnTo>
                <a:lnTo>
                  <a:pt x="1481" y="2407"/>
                </a:lnTo>
                <a:lnTo>
                  <a:pt x="1541" y="2422"/>
                </a:lnTo>
                <a:lnTo>
                  <a:pt x="1602" y="2432"/>
                </a:lnTo>
                <a:lnTo>
                  <a:pt x="1663" y="2438"/>
                </a:lnTo>
                <a:lnTo>
                  <a:pt x="1726" y="2438"/>
                </a:lnTo>
                <a:lnTo>
                  <a:pt x="1788" y="2433"/>
                </a:lnTo>
                <a:lnTo>
                  <a:pt x="1850" y="2423"/>
                </a:lnTo>
                <a:lnTo>
                  <a:pt x="1910" y="2409"/>
                </a:lnTo>
                <a:lnTo>
                  <a:pt x="1970" y="2390"/>
                </a:lnTo>
                <a:lnTo>
                  <a:pt x="2027" y="2365"/>
                </a:lnTo>
                <a:lnTo>
                  <a:pt x="2083" y="2335"/>
                </a:lnTo>
                <a:lnTo>
                  <a:pt x="2137" y="2301"/>
                </a:lnTo>
                <a:lnTo>
                  <a:pt x="2189" y="2262"/>
                </a:lnTo>
                <a:lnTo>
                  <a:pt x="2238" y="2217"/>
                </a:lnTo>
                <a:lnTo>
                  <a:pt x="2283" y="2169"/>
                </a:lnTo>
                <a:lnTo>
                  <a:pt x="2323" y="2119"/>
                </a:lnTo>
                <a:lnTo>
                  <a:pt x="2357" y="2066"/>
                </a:lnTo>
                <a:lnTo>
                  <a:pt x="2388" y="2010"/>
                </a:lnTo>
                <a:lnTo>
                  <a:pt x="2413" y="1953"/>
                </a:lnTo>
                <a:lnTo>
                  <a:pt x="2433" y="1895"/>
                </a:lnTo>
                <a:lnTo>
                  <a:pt x="2448" y="1835"/>
                </a:lnTo>
                <a:lnTo>
                  <a:pt x="2459" y="1774"/>
                </a:lnTo>
                <a:lnTo>
                  <a:pt x="2463" y="1713"/>
                </a:lnTo>
                <a:lnTo>
                  <a:pt x="2464" y="1651"/>
                </a:lnTo>
                <a:lnTo>
                  <a:pt x="2459" y="1590"/>
                </a:lnTo>
                <a:lnTo>
                  <a:pt x="2449" y="1529"/>
                </a:lnTo>
                <a:lnTo>
                  <a:pt x="2435" y="1469"/>
                </a:lnTo>
                <a:lnTo>
                  <a:pt x="2415" y="1411"/>
                </a:lnTo>
                <a:lnTo>
                  <a:pt x="2391" y="1353"/>
                </a:lnTo>
                <a:lnTo>
                  <a:pt x="2361" y="1297"/>
                </a:lnTo>
                <a:lnTo>
                  <a:pt x="2326" y="1244"/>
                </a:lnTo>
                <a:lnTo>
                  <a:pt x="2286" y="1192"/>
                </a:lnTo>
                <a:lnTo>
                  <a:pt x="2242" y="1144"/>
                </a:lnTo>
                <a:lnTo>
                  <a:pt x="2193" y="1100"/>
                </a:lnTo>
                <a:lnTo>
                  <a:pt x="2142" y="1061"/>
                </a:lnTo>
                <a:lnTo>
                  <a:pt x="2088" y="1026"/>
                </a:lnTo>
                <a:lnTo>
                  <a:pt x="2032" y="996"/>
                </a:lnTo>
                <a:lnTo>
                  <a:pt x="1974" y="971"/>
                </a:lnTo>
                <a:lnTo>
                  <a:pt x="1915" y="952"/>
                </a:lnTo>
                <a:lnTo>
                  <a:pt x="1854" y="936"/>
                </a:lnTo>
                <a:lnTo>
                  <a:pt x="1793" y="926"/>
                </a:lnTo>
                <a:lnTo>
                  <a:pt x="1732" y="922"/>
                </a:lnTo>
                <a:lnTo>
                  <a:pt x="1669" y="921"/>
                </a:lnTo>
                <a:close/>
                <a:moveTo>
                  <a:pt x="1703" y="223"/>
                </a:moveTo>
                <a:lnTo>
                  <a:pt x="1608" y="226"/>
                </a:lnTo>
                <a:lnTo>
                  <a:pt x="1514" y="235"/>
                </a:lnTo>
                <a:lnTo>
                  <a:pt x="1420" y="249"/>
                </a:lnTo>
                <a:lnTo>
                  <a:pt x="1327" y="270"/>
                </a:lnTo>
                <a:lnTo>
                  <a:pt x="1236" y="296"/>
                </a:lnTo>
                <a:lnTo>
                  <a:pt x="1146" y="329"/>
                </a:lnTo>
                <a:lnTo>
                  <a:pt x="1057" y="368"/>
                </a:lnTo>
                <a:lnTo>
                  <a:pt x="970" y="413"/>
                </a:lnTo>
                <a:lnTo>
                  <a:pt x="1329" y="769"/>
                </a:lnTo>
                <a:lnTo>
                  <a:pt x="1401" y="743"/>
                </a:lnTo>
                <a:lnTo>
                  <a:pt x="1475" y="724"/>
                </a:lnTo>
                <a:lnTo>
                  <a:pt x="1550" y="709"/>
                </a:lnTo>
                <a:lnTo>
                  <a:pt x="1625" y="702"/>
                </a:lnTo>
                <a:lnTo>
                  <a:pt x="1701" y="699"/>
                </a:lnTo>
                <a:lnTo>
                  <a:pt x="1777" y="702"/>
                </a:lnTo>
                <a:lnTo>
                  <a:pt x="1853" y="711"/>
                </a:lnTo>
                <a:lnTo>
                  <a:pt x="1927" y="725"/>
                </a:lnTo>
                <a:lnTo>
                  <a:pt x="2001" y="745"/>
                </a:lnTo>
                <a:lnTo>
                  <a:pt x="2073" y="772"/>
                </a:lnTo>
                <a:lnTo>
                  <a:pt x="2433" y="417"/>
                </a:lnTo>
                <a:lnTo>
                  <a:pt x="2348" y="373"/>
                </a:lnTo>
                <a:lnTo>
                  <a:pt x="2259" y="333"/>
                </a:lnTo>
                <a:lnTo>
                  <a:pt x="2170" y="301"/>
                </a:lnTo>
                <a:lnTo>
                  <a:pt x="2079" y="273"/>
                </a:lnTo>
                <a:lnTo>
                  <a:pt x="1985" y="252"/>
                </a:lnTo>
                <a:lnTo>
                  <a:pt x="1891" y="236"/>
                </a:lnTo>
                <a:lnTo>
                  <a:pt x="1798" y="226"/>
                </a:lnTo>
                <a:lnTo>
                  <a:pt x="1703" y="223"/>
                </a:lnTo>
                <a:close/>
                <a:moveTo>
                  <a:pt x="1698" y="0"/>
                </a:moveTo>
                <a:lnTo>
                  <a:pt x="1709" y="0"/>
                </a:lnTo>
                <a:lnTo>
                  <a:pt x="1797" y="2"/>
                </a:lnTo>
                <a:lnTo>
                  <a:pt x="1889" y="9"/>
                </a:lnTo>
                <a:lnTo>
                  <a:pt x="1982" y="23"/>
                </a:lnTo>
                <a:lnTo>
                  <a:pt x="2073" y="41"/>
                </a:lnTo>
                <a:lnTo>
                  <a:pt x="2165" y="64"/>
                </a:lnTo>
                <a:lnTo>
                  <a:pt x="2254" y="91"/>
                </a:lnTo>
                <a:lnTo>
                  <a:pt x="2342" y="124"/>
                </a:lnTo>
                <a:lnTo>
                  <a:pt x="2429" y="162"/>
                </a:lnTo>
                <a:lnTo>
                  <a:pt x="2514" y="206"/>
                </a:lnTo>
                <a:lnTo>
                  <a:pt x="2597" y="254"/>
                </a:lnTo>
                <a:lnTo>
                  <a:pt x="2677" y="306"/>
                </a:lnTo>
                <a:lnTo>
                  <a:pt x="2755" y="364"/>
                </a:lnTo>
                <a:lnTo>
                  <a:pt x="2830" y="427"/>
                </a:lnTo>
                <a:lnTo>
                  <a:pt x="2903" y="496"/>
                </a:lnTo>
                <a:lnTo>
                  <a:pt x="2971" y="568"/>
                </a:lnTo>
                <a:lnTo>
                  <a:pt x="3034" y="642"/>
                </a:lnTo>
                <a:lnTo>
                  <a:pt x="3092" y="720"/>
                </a:lnTo>
                <a:lnTo>
                  <a:pt x="3145" y="800"/>
                </a:lnTo>
                <a:lnTo>
                  <a:pt x="3193" y="883"/>
                </a:lnTo>
                <a:lnTo>
                  <a:pt x="3235" y="967"/>
                </a:lnTo>
                <a:lnTo>
                  <a:pt x="3273" y="1053"/>
                </a:lnTo>
                <a:lnTo>
                  <a:pt x="3306" y="1140"/>
                </a:lnTo>
                <a:lnTo>
                  <a:pt x="3334" y="1228"/>
                </a:lnTo>
                <a:lnTo>
                  <a:pt x="3356" y="1319"/>
                </a:lnTo>
                <a:lnTo>
                  <a:pt x="3373" y="1409"/>
                </a:lnTo>
                <a:lnTo>
                  <a:pt x="3386" y="1501"/>
                </a:lnTo>
                <a:lnTo>
                  <a:pt x="3393" y="1594"/>
                </a:lnTo>
                <a:lnTo>
                  <a:pt x="3395" y="1685"/>
                </a:lnTo>
                <a:lnTo>
                  <a:pt x="3393" y="1777"/>
                </a:lnTo>
                <a:lnTo>
                  <a:pt x="3384" y="1870"/>
                </a:lnTo>
                <a:lnTo>
                  <a:pt x="3372" y="1961"/>
                </a:lnTo>
                <a:lnTo>
                  <a:pt x="3353" y="2052"/>
                </a:lnTo>
                <a:lnTo>
                  <a:pt x="3330" y="2141"/>
                </a:lnTo>
                <a:lnTo>
                  <a:pt x="3302" y="2229"/>
                </a:lnTo>
                <a:lnTo>
                  <a:pt x="3269" y="2318"/>
                </a:lnTo>
                <a:lnTo>
                  <a:pt x="3230" y="2403"/>
                </a:lnTo>
                <a:lnTo>
                  <a:pt x="3187" y="2487"/>
                </a:lnTo>
                <a:lnTo>
                  <a:pt x="3139" y="2568"/>
                </a:lnTo>
                <a:lnTo>
                  <a:pt x="3085" y="2648"/>
                </a:lnTo>
                <a:lnTo>
                  <a:pt x="3026" y="2725"/>
                </a:lnTo>
                <a:lnTo>
                  <a:pt x="2962" y="2800"/>
                </a:lnTo>
                <a:lnTo>
                  <a:pt x="2894" y="2872"/>
                </a:lnTo>
                <a:lnTo>
                  <a:pt x="2821" y="2939"/>
                </a:lnTo>
                <a:lnTo>
                  <a:pt x="2745" y="3001"/>
                </a:lnTo>
                <a:lnTo>
                  <a:pt x="2667" y="3059"/>
                </a:lnTo>
                <a:lnTo>
                  <a:pt x="2587" y="3111"/>
                </a:lnTo>
                <a:lnTo>
                  <a:pt x="2503" y="3159"/>
                </a:lnTo>
                <a:lnTo>
                  <a:pt x="2418" y="3202"/>
                </a:lnTo>
                <a:lnTo>
                  <a:pt x="2331" y="3239"/>
                </a:lnTo>
                <a:lnTo>
                  <a:pt x="2243" y="3271"/>
                </a:lnTo>
                <a:lnTo>
                  <a:pt x="2153" y="3299"/>
                </a:lnTo>
                <a:lnTo>
                  <a:pt x="2062" y="3321"/>
                </a:lnTo>
                <a:lnTo>
                  <a:pt x="1970" y="3338"/>
                </a:lnTo>
                <a:lnTo>
                  <a:pt x="1878" y="3350"/>
                </a:lnTo>
                <a:lnTo>
                  <a:pt x="1785" y="3358"/>
                </a:lnTo>
                <a:lnTo>
                  <a:pt x="1692" y="3360"/>
                </a:lnTo>
                <a:lnTo>
                  <a:pt x="1598" y="3357"/>
                </a:lnTo>
                <a:lnTo>
                  <a:pt x="1506" y="3349"/>
                </a:lnTo>
                <a:lnTo>
                  <a:pt x="1413" y="3336"/>
                </a:lnTo>
                <a:lnTo>
                  <a:pt x="1322" y="3319"/>
                </a:lnTo>
                <a:lnTo>
                  <a:pt x="1232" y="3296"/>
                </a:lnTo>
                <a:lnTo>
                  <a:pt x="1141" y="3267"/>
                </a:lnTo>
                <a:lnTo>
                  <a:pt x="1053" y="3235"/>
                </a:lnTo>
                <a:lnTo>
                  <a:pt x="967" y="3196"/>
                </a:lnTo>
                <a:lnTo>
                  <a:pt x="882" y="3154"/>
                </a:lnTo>
                <a:lnTo>
                  <a:pt x="799" y="3106"/>
                </a:lnTo>
                <a:lnTo>
                  <a:pt x="718" y="3053"/>
                </a:lnTo>
                <a:lnTo>
                  <a:pt x="641" y="2995"/>
                </a:lnTo>
                <a:lnTo>
                  <a:pt x="565" y="2931"/>
                </a:lnTo>
                <a:lnTo>
                  <a:pt x="492" y="2864"/>
                </a:lnTo>
                <a:lnTo>
                  <a:pt x="425" y="2791"/>
                </a:lnTo>
                <a:lnTo>
                  <a:pt x="361" y="2717"/>
                </a:lnTo>
                <a:lnTo>
                  <a:pt x="304" y="2638"/>
                </a:lnTo>
                <a:lnTo>
                  <a:pt x="251" y="2559"/>
                </a:lnTo>
                <a:lnTo>
                  <a:pt x="203" y="2477"/>
                </a:lnTo>
                <a:lnTo>
                  <a:pt x="160" y="2392"/>
                </a:lnTo>
                <a:lnTo>
                  <a:pt x="122" y="2307"/>
                </a:lnTo>
                <a:lnTo>
                  <a:pt x="89" y="2218"/>
                </a:lnTo>
                <a:lnTo>
                  <a:pt x="62" y="2130"/>
                </a:lnTo>
                <a:lnTo>
                  <a:pt x="40" y="2040"/>
                </a:lnTo>
                <a:lnTo>
                  <a:pt x="22" y="1949"/>
                </a:lnTo>
                <a:lnTo>
                  <a:pt x="10" y="1858"/>
                </a:lnTo>
                <a:lnTo>
                  <a:pt x="2" y="1766"/>
                </a:lnTo>
                <a:lnTo>
                  <a:pt x="0" y="1673"/>
                </a:lnTo>
                <a:lnTo>
                  <a:pt x="3" y="1582"/>
                </a:lnTo>
                <a:lnTo>
                  <a:pt x="11" y="1490"/>
                </a:lnTo>
                <a:lnTo>
                  <a:pt x="24" y="1399"/>
                </a:lnTo>
                <a:lnTo>
                  <a:pt x="42" y="1308"/>
                </a:lnTo>
                <a:lnTo>
                  <a:pt x="65" y="1218"/>
                </a:lnTo>
                <a:lnTo>
                  <a:pt x="94" y="1129"/>
                </a:lnTo>
                <a:lnTo>
                  <a:pt x="127" y="1042"/>
                </a:lnTo>
                <a:lnTo>
                  <a:pt x="165" y="956"/>
                </a:lnTo>
                <a:lnTo>
                  <a:pt x="208" y="872"/>
                </a:lnTo>
                <a:lnTo>
                  <a:pt x="257" y="790"/>
                </a:lnTo>
                <a:lnTo>
                  <a:pt x="311" y="711"/>
                </a:lnTo>
                <a:lnTo>
                  <a:pt x="369" y="633"/>
                </a:lnTo>
                <a:lnTo>
                  <a:pt x="433" y="559"/>
                </a:lnTo>
                <a:lnTo>
                  <a:pt x="501" y="488"/>
                </a:lnTo>
                <a:lnTo>
                  <a:pt x="574" y="421"/>
                </a:lnTo>
                <a:lnTo>
                  <a:pt x="650" y="357"/>
                </a:lnTo>
                <a:lnTo>
                  <a:pt x="728" y="300"/>
                </a:lnTo>
                <a:lnTo>
                  <a:pt x="810" y="247"/>
                </a:lnTo>
                <a:lnTo>
                  <a:pt x="892" y="200"/>
                </a:lnTo>
                <a:lnTo>
                  <a:pt x="977" y="158"/>
                </a:lnTo>
                <a:lnTo>
                  <a:pt x="1064" y="121"/>
                </a:lnTo>
                <a:lnTo>
                  <a:pt x="1152" y="88"/>
                </a:lnTo>
                <a:lnTo>
                  <a:pt x="1243" y="61"/>
                </a:lnTo>
                <a:lnTo>
                  <a:pt x="1333" y="38"/>
                </a:lnTo>
                <a:lnTo>
                  <a:pt x="1425" y="20"/>
                </a:lnTo>
                <a:lnTo>
                  <a:pt x="1518" y="8"/>
                </a:lnTo>
                <a:lnTo>
                  <a:pt x="1611" y="2"/>
                </a:lnTo>
                <a:lnTo>
                  <a:pt x="169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85" name="Google Shape;11385;p24"/>
          <p:cNvSpPr/>
          <p:nvPr/>
        </p:nvSpPr>
        <p:spPr>
          <a:xfrm>
            <a:off x="10049415" y="22024875"/>
            <a:ext cx="559528" cy="553748"/>
          </a:xfrm>
          <a:custGeom>
            <a:rect b="b" l="l" r="r" t="t"/>
            <a:pathLst>
              <a:path extrusionOk="0" h="3353" w="3386">
                <a:moveTo>
                  <a:pt x="2458" y="2726"/>
                </a:moveTo>
                <a:lnTo>
                  <a:pt x="2429" y="2786"/>
                </a:lnTo>
                <a:lnTo>
                  <a:pt x="2399" y="2842"/>
                </a:lnTo>
                <a:lnTo>
                  <a:pt x="2461" y="2805"/>
                </a:lnTo>
                <a:lnTo>
                  <a:pt x="2522" y="2763"/>
                </a:lnTo>
                <a:lnTo>
                  <a:pt x="2491" y="2745"/>
                </a:lnTo>
                <a:lnTo>
                  <a:pt x="2458" y="2726"/>
                </a:lnTo>
                <a:close/>
                <a:moveTo>
                  <a:pt x="930" y="2725"/>
                </a:moveTo>
                <a:lnTo>
                  <a:pt x="898" y="2744"/>
                </a:lnTo>
                <a:lnTo>
                  <a:pt x="866" y="2763"/>
                </a:lnTo>
                <a:lnTo>
                  <a:pt x="925" y="2805"/>
                </a:lnTo>
                <a:lnTo>
                  <a:pt x="988" y="2843"/>
                </a:lnTo>
                <a:lnTo>
                  <a:pt x="958" y="2785"/>
                </a:lnTo>
                <a:lnTo>
                  <a:pt x="930" y="2725"/>
                </a:lnTo>
                <a:close/>
                <a:moveTo>
                  <a:pt x="1843" y="2545"/>
                </a:moveTo>
                <a:lnTo>
                  <a:pt x="1843" y="2991"/>
                </a:lnTo>
                <a:lnTo>
                  <a:pt x="1888" y="2965"/>
                </a:lnTo>
                <a:lnTo>
                  <a:pt x="1933" y="2932"/>
                </a:lnTo>
                <a:lnTo>
                  <a:pt x="1977" y="2893"/>
                </a:lnTo>
                <a:lnTo>
                  <a:pt x="2020" y="2848"/>
                </a:lnTo>
                <a:lnTo>
                  <a:pt x="2061" y="2796"/>
                </a:lnTo>
                <a:lnTo>
                  <a:pt x="2101" y="2739"/>
                </a:lnTo>
                <a:lnTo>
                  <a:pt x="2138" y="2676"/>
                </a:lnTo>
                <a:lnTo>
                  <a:pt x="2175" y="2607"/>
                </a:lnTo>
                <a:lnTo>
                  <a:pt x="2094" y="2585"/>
                </a:lnTo>
                <a:lnTo>
                  <a:pt x="2013" y="2568"/>
                </a:lnTo>
                <a:lnTo>
                  <a:pt x="1928" y="2555"/>
                </a:lnTo>
                <a:lnTo>
                  <a:pt x="1843" y="2545"/>
                </a:lnTo>
                <a:close/>
                <a:moveTo>
                  <a:pt x="1544" y="2545"/>
                </a:moveTo>
                <a:lnTo>
                  <a:pt x="1459" y="2555"/>
                </a:lnTo>
                <a:lnTo>
                  <a:pt x="1375" y="2568"/>
                </a:lnTo>
                <a:lnTo>
                  <a:pt x="1293" y="2585"/>
                </a:lnTo>
                <a:lnTo>
                  <a:pt x="1213" y="2607"/>
                </a:lnTo>
                <a:lnTo>
                  <a:pt x="1248" y="2676"/>
                </a:lnTo>
                <a:lnTo>
                  <a:pt x="1286" y="2739"/>
                </a:lnTo>
                <a:lnTo>
                  <a:pt x="1325" y="2796"/>
                </a:lnTo>
                <a:lnTo>
                  <a:pt x="1366" y="2848"/>
                </a:lnTo>
                <a:lnTo>
                  <a:pt x="1409" y="2893"/>
                </a:lnTo>
                <a:lnTo>
                  <a:pt x="1453" y="2932"/>
                </a:lnTo>
                <a:lnTo>
                  <a:pt x="1498" y="2965"/>
                </a:lnTo>
                <a:lnTo>
                  <a:pt x="1544" y="2991"/>
                </a:lnTo>
                <a:lnTo>
                  <a:pt x="1544" y="2545"/>
                </a:lnTo>
                <a:close/>
                <a:moveTo>
                  <a:pt x="2660" y="1839"/>
                </a:moveTo>
                <a:lnTo>
                  <a:pt x="2652" y="1961"/>
                </a:lnTo>
                <a:lnTo>
                  <a:pt x="2638" y="2080"/>
                </a:lnTo>
                <a:lnTo>
                  <a:pt x="2620" y="2196"/>
                </a:lnTo>
                <a:lnTo>
                  <a:pt x="2597" y="2308"/>
                </a:lnTo>
                <a:lnTo>
                  <a:pt x="2569" y="2418"/>
                </a:lnTo>
                <a:lnTo>
                  <a:pt x="2637" y="2457"/>
                </a:lnTo>
                <a:lnTo>
                  <a:pt x="2702" y="2497"/>
                </a:lnTo>
                <a:lnTo>
                  <a:pt x="2763" y="2542"/>
                </a:lnTo>
                <a:lnTo>
                  <a:pt x="2819" y="2473"/>
                </a:lnTo>
                <a:lnTo>
                  <a:pt x="2870" y="2401"/>
                </a:lnTo>
                <a:lnTo>
                  <a:pt x="2915" y="2327"/>
                </a:lnTo>
                <a:lnTo>
                  <a:pt x="2956" y="2251"/>
                </a:lnTo>
                <a:lnTo>
                  <a:pt x="2991" y="2172"/>
                </a:lnTo>
                <a:lnTo>
                  <a:pt x="3021" y="2092"/>
                </a:lnTo>
                <a:lnTo>
                  <a:pt x="3045" y="2009"/>
                </a:lnTo>
                <a:lnTo>
                  <a:pt x="3064" y="1925"/>
                </a:lnTo>
                <a:lnTo>
                  <a:pt x="3078" y="1839"/>
                </a:lnTo>
                <a:lnTo>
                  <a:pt x="2660" y="1839"/>
                </a:lnTo>
                <a:close/>
                <a:moveTo>
                  <a:pt x="1843" y="1839"/>
                </a:moveTo>
                <a:lnTo>
                  <a:pt x="1843" y="2221"/>
                </a:lnTo>
                <a:lnTo>
                  <a:pt x="1934" y="2229"/>
                </a:lnTo>
                <a:lnTo>
                  <a:pt x="2026" y="2242"/>
                </a:lnTo>
                <a:lnTo>
                  <a:pt x="2115" y="2258"/>
                </a:lnTo>
                <a:lnTo>
                  <a:pt x="2201" y="2279"/>
                </a:lnTo>
                <a:lnTo>
                  <a:pt x="2286" y="2303"/>
                </a:lnTo>
                <a:lnTo>
                  <a:pt x="2309" y="2215"/>
                </a:lnTo>
                <a:lnTo>
                  <a:pt x="2328" y="2123"/>
                </a:lnTo>
                <a:lnTo>
                  <a:pt x="2343" y="2030"/>
                </a:lnTo>
                <a:lnTo>
                  <a:pt x="2354" y="1936"/>
                </a:lnTo>
                <a:lnTo>
                  <a:pt x="2363" y="1839"/>
                </a:lnTo>
                <a:lnTo>
                  <a:pt x="1843" y="1839"/>
                </a:lnTo>
                <a:close/>
                <a:moveTo>
                  <a:pt x="1024" y="1839"/>
                </a:moveTo>
                <a:lnTo>
                  <a:pt x="1032" y="1936"/>
                </a:lnTo>
                <a:lnTo>
                  <a:pt x="1044" y="2030"/>
                </a:lnTo>
                <a:lnTo>
                  <a:pt x="1059" y="2123"/>
                </a:lnTo>
                <a:lnTo>
                  <a:pt x="1078" y="2214"/>
                </a:lnTo>
                <a:lnTo>
                  <a:pt x="1100" y="2302"/>
                </a:lnTo>
                <a:lnTo>
                  <a:pt x="1185" y="2278"/>
                </a:lnTo>
                <a:lnTo>
                  <a:pt x="1272" y="2257"/>
                </a:lnTo>
                <a:lnTo>
                  <a:pt x="1362" y="2241"/>
                </a:lnTo>
                <a:lnTo>
                  <a:pt x="1452" y="2229"/>
                </a:lnTo>
                <a:lnTo>
                  <a:pt x="1544" y="2221"/>
                </a:lnTo>
                <a:lnTo>
                  <a:pt x="1544" y="1839"/>
                </a:lnTo>
                <a:lnTo>
                  <a:pt x="1024" y="1839"/>
                </a:lnTo>
                <a:close/>
                <a:moveTo>
                  <a:pt x="308" y="1839"/>
                </a:moveTo>
                <a:lnTo>
                  <a:pt x="323" y="1925"/>
                </a:lnTo>
                <a:lnTo>
                  <a:pt x="341" y="2009"/>
                </a:lnTo>
                <a:lnTo>
                  <a:pt x="366" y="2092"/>
                </a:lnTo>
                <a:lnTo>
                  <a:pt x="395" y="2172"/>
                </a:lnTo>
                <a:lnTo>
                  <a:pt x="431" y="2251"/>
                </a:lnTo>
                <a:lnTo>
                  <a:pt x="471" y="2327"/>
                </a:lnTo>
                <a:lnTo>
                  <a:pt x="518" y="2401"/>
                </a:lnTo>
                <a:lnTo>
                  <a:pt x="568" y="2473"/>
                </a:lnTo>
                <a:lnTo>
                  <a:pt x="623" y="2542"/>
                </a:lnTo>
                <a:lnTo>
                  <a:pt x="686" y="2498"/>
                </a:lnTo>
                <a:lnTo>
                  <a:pt x="750" y="2457"/>
                </a:lnTo>
                <a:lnTo>
                  <a:pt x="817" y="2419"/>
                </a:lnTo>
                <a:lnTo>
                  <a:pt x="790" y="2308"/>
                </a:lnTo>
                <a:lnTo>
                  <a:pt x="767" y="2196"/>
                </a:lnTo>
                <a:lnTo>
                  <a:pt x="749" y="2080"/>
                </a:lnTo>
                <a:lnTo>
                  <a:pt x="735" y="1961"/>
                </a:lnTo>
                <a:lnTo>
                  <a:pt x="726" y="1839"/>
                </a:lnTo>
                <a:lnTo>
                  <a:pt x="308" y="1839"/>
                </a:lnTo>
                <a:close/>
                <a:moveTo>
                  <a:pt x="2286" y="1050"/>
                </a:moveTo>
                <a:lnTo>
                  <a:pt x="2202" y="1075"/>
                </a:lnTo>
                <a:lnTo>
                  <a:pt x="2115" y="1095"/>
                </a:lnTo>
                <a:lnTo>
                  <a:pt x="2026" y="1111"/>
                </a:lnTo>
                <a:lnTo>
                  <a:pt x="1936" y="1124"/>
                </a:lnTo>
                <a:lnTo>
                  <a:pt x="1843" y="1133"/>
                </a:lnTo>
                <a:lnTo>
                  <a:pt x="1843" y="1515"/>
                </a:lnTo>
                <a:lnTo>
                  <a:pt x="2363" y="1515"/>
                </a:lnTo>
                <a:lnTo>
                  <a:pt x="2354" y="1418"/>
                </a:lnTo>
                <a:lnTo>
                  <a:pt x="2343" y="1323"/>
                </a:lnTo>
                <a:lnTo>
                  <a:pt x="2328" y="1230"/>
                </a:lnTo>
                <a:lnTo>
                  <a:pt x="2309" y="1140"/>
                </a:lnTo>
                <a:lnTo>
                  <a:pt x="2286" y="1050"/>
                </a:lnTo>
                <a:close/>
                <a:moveTo>
                  <a:pt x="1099" y="1050"/>
                </a:moveTo>
                <a:lnTo>
                  <a:pt x="1077" y="1140"/>
                </a:lnTo>
                <a:lnTo>
                  <a:pt x="1059" y="1230"/>
                </a:lnTo>
                <a:lnTo>
                  <a:pt x="1044" y="1323"/>
                </a:lnTo>
                <a:lnTo>
                  <a:pt x="1032" y="1418"/>
                </a:lnTo>
                <a:lnTo>
                  <a:pt x="1024" y="1515"/>
                </a:lnTo>
                <a:lnTo>
                  <a:pt x="1544" y="1515"/>
                </a:lnTo>
                <a:lnTo>
                  <a:pt x="1544" y="1133"/>
                </a:lnTo>
                <a:lnTo>
                  <a:pt x="1452" y="1124"/>
                </a:lnTo>
                <a:lnTo>
                  <a:pt x="1362" y="1111"/>
                </a:lnTo>
                <a:lnTo>
                  <a:pt x="1272" y="1095"/>
                </a:lnTo>
                <a:lnTo>
                  <a:pt x="1185" y="1075"/>
                </a:lnTo>
                <a:lnTo>
                  <a:pt x="1099" y="1050"/>
                </a:lnTo>
                <a:close/>
                <a:moveTo>
                  <a:pt x="623" y="813"/>
                </a:moveTo>
                <a:lnTo>
                  <a:pt x="568" y="881"/>
                </a:lnTo>
                <a:lnTo>
                  <a:pt x="518" y="952"/>
                </a:lnTo>
                <a:lnTo>
                  <a:pt x="471" y="1026"/>
                </a:lnTo>
                <a:lnTo>
                  <a:pt x="431" y="1103"/>
                </a:lnTo>
                <a:lnTo>
                  <a:pt x="396" y="1181"/>
                </a:lnTo>
                <a:lnTo>
                  <a:pt x="366" y="1262"/>
                </a:lnTo>
                <a:lnTo>
                  <a:pt x="341" y="1345"/>
                </a:lnTo>
                <a:lnTo>
                  <a:pt x="323" y="1429"/>
                </a:lnTo>
                <a:lnTo>
                  <a:pt x="309" y="1515"/>
                </a:lnTo>
                <a:lnTo>
                  <a:pt x="726" y="1515"/>
                </a:lnTo>
                <a:lnTo>
                  <a:pt x="735" y="1393"/>
                </a:lnTo>
                <a:lnTo>
                  <a:pt x="748" y="1274"/>
                </a:lnTo>
                <a:lnTo>
                  <a:pt x="767" y="1157"/>
                </a:lnTo>
                <a:lnTo>
                  <a:pt x="790" y="1045"/>
                </a:lnTo>
                <a:lnTo>
                  <a:pt x="817" y="935"/>
                </a:lnTo>
                <a:lnTo>
                  <a:pt x="750" y="897"/>
                </a:lnTo>
                <a:lnTo>
                  <a:pt x="685" y="856"/>
                </a:lnTo>
                <a:lnTo>
                  <a:pt x="623" y="813"/>
                </a:lnTo>
                <a:close/>
                <a:moveTo>
                  <a:pt x="2763" y="811"/>
                </a:moveTo>
                <a:lnTo>
                  <a:pt x="2700" y="855"/>
                </a:lnTo>
                <a:lnTo>
                  <a:pt x="2636" y="897"/>
                </a:lnTo>
                <a:lnTo>
                  <a:pt x="2568" y="935"/>
                </a:lnTo>
                <a:lnTo>
                  <a:pt x="2597" y="1045"/>
                </a:lnTo>
                <a:lnTo>
                  <a:pt x="2620" y="1157"/>
                </a:lnTo>
                <a:lnTo>
                  <a:pt x="2638" y="1274"/>
                </a:lnTo>
                <a:lnTo>
                  <a:pt x="2652" y="1393"/>
                </a:lnTo>
                <a:lnTo>
                  <a:pt x="2660" y="1515"/>
                </a:lnTo>
                <a:lnTo>
                  <a:pt x="3078" y="1515"/>
                </a:lnTo>
                <a:lnTo>
                  <a:pt x="3064" y="1429"/>
                </a:lnTo>
                <a:lnTo>
                  <a:pt x="3045" y="1345"/>
                </a:lnTo>
                <a:lnTo>
                  <a:pt x="3021" y="1262"/>
                </a:lnTo>
                <a:lnTo>
                  <a:pt x="2991" y="1181"/>
                </a:lnTo>
                <a:lnTo>
                  <a:pt x="2956" y="1103"/>
                </a:lnTo>
                <a:lnTo>
                  <a:pt x="2915" y="1025"/>
                </a:lnTo>
                <a:lnTo>
                  <a:pt x="2869" y="951"/>
                </a:lnTo>
                <a:lnTo>
                  <a:pt x="2818" y="880"/>
                </a:lnTo>
                <a:lnTo>
                  <a:pt x="2763" y="811"/>
                </a:lnTo>
                <a:close/>
                <a:moveTo>
                  <a:pt x="2399" y="512"/>
                </a:moveTo>
                <a:lnTo>
                  <a:pt x="2429" y="568"/>
                </a:lnTo>
                <a:lnTo>
                  <a:pt x="2458" y="628"/>
                </a:lnTo>
                <a:lnTo>
                  <a:pt x="2522" y="590"/>
                </a:lnTo>
                <a:lnTo>
                  <a:pt x="2461" y="549"/>
                </a:lnTo>
                <a:lnTo>
                  <a:pt x="2399" y="512"/>
                </a:lnTo>
                <a:close/>
                <a:moveTo>
                  <a:pt x="988" y="512"/>
                </a:moveTo>
                <a:lnTo>
                  <a:pt x="925" y="549"/>
                </a:lnTo>
                <a:lnTo>
                  <a:pt x="866" y="590"/>
                </a:lnTo>
                <a:lnTo>
                  <a:pt x="897" y="609"/>
                </a:lnTo>
                <a:lnTo>
                  <a:pt x="930" y="627"/>
                </a:lnTo>
                <a:lnTo>
                  <a:pt x="958" y="568"/>
                </a:lnTo>
                <a:lnTo>
                  <a:pt x="988" y="512"/>
                </a:lnTo>
                <a:close/>
                <a:moveTo>
                  <a:pt x="1843" y="363"/>
                </a:moveTo>
                <a:lnTo>
                  <a:pt x="1843" y="808"/>
                </a:lnTo>
                <a:lnTo>
                  <a:pt x="1928" y="798"/>
                </a:lnTo>
                <a:lnTo>
                  <a:pt x="2012" y="785"/>
                </a:lnTo>
                <a:lnTo>
                  <a:pt x="2094" y="768"/>
                </a:lnTo>
                <a:lnTo>
                  <a:pt x="2175" y="746"/>
                </a:lnTo>
                <a:lnTo>
                  <a:pt x="2138" y="677"/>
                </a:lnTo>
                <a:lnTo>
                  <a:pt x="2101" y="614"/>
                </a:lnTo>
                <a:lnTo>
                  <a:pt x="2061" y="556"/>
                </a:lnTo>
                <a:lnTo>
                  <a:pt x="2020" y="505"/>
                </a:lnTo>
                <a:lnTo>
                  <a:pt x="1977" y="460"/>
                </a:lnTo>
                <a:lnTo>
                  <a:pt x="1933" y="421"/>
                </a:lnTo>
                <a:lnTo>
                  <a:pt x="1888" y="388"/>
                </a:lnTo>
                <a:lnTo>
                  <a:pt x="1843" y="363"/>
                </a:lnTo>
                <a:close/>
                <a:moveTo>
                  <a:pt x="1544" y="362"/>
                </a:moveTo>
                <a:lnTo>
                  <a:pt x="1498" y="388"/>
                </a:lnTo>
                <a:lnTo>
                  <a:pt x="1453" y="421"/>
                </a:lnTo>
                <a:lnTo>
                  <a:pt x="1409" y="460"/>
                </a:lnTo>
                <a:lnTo>
                  <a:pt x="1366" y="505"/>
                </a:lnTo>
                <a:lnTo>
                  <a:pt x="1325" y="556"/>
                </a:lnTo>
                <a:lnTo>
                  <a:pt x="1286" y="614"/>
                </a:lnTo>
                <a:lnTo>
                  <a:pt x="1248" y="677"/>
                </a:lnTo>
                <a:lnTo>
                  <a:pt x="1213" y="746"/>
                </a:lnTo>
                <a:lnTo>
                  <a:pt x="1292" y="768"/>
                </a:lnTo>
                <a:lnTo>
                  <a:pt x="1375" y="785"/>
                </a:lnTo>
                <a:lnTo>
                  <a:pt x="1459" y="798"/>
                </a:lnTo>
                <a:lnTo>
                  <a:pt x="1544" y="808"/>
                </a:lnTo>
                <a:lnTo>
                  <a:pt x="1544" y="362"/>
                </a:lnTo>
                <a:close/>
                <a:moveTo>
                  <a:pt x="1693" y="0"/>
                </a:moveTo>
                <a:lnTo>
                  <a:pt x="1693" y="0"/>
                </a:lnTo>
                <a:lnTo>
                  <a:pt x="1800" y="4"/>
                </a:lnTo>
                <a:lnTo>
                  <a:pt x="1906" y="13"/>
                </a:lnTo>
                <a:lnTo>
                  <a:pt x="2009" y="30"/>
                </a:lnTo>
                <a:lnTo>
                  <a:pt x="2110" y="52"/>
                </a:lnTo>
                <a:lnTo>
                  <a:pt x="2209" y="80"/>
                </a:lnTo>
                <a:lnTo>
                  <a:pt x="2305" y="114"/>
                </a:lnTo>
                <a:lnTo>
                  <a:pt x="2398" y="153"/>
                </a:lnTo>
                <a:lnTo>
                  <a:pt x="2489" y="198"/>
                </a:lnTo>
                <a:lnTo>
                  <a:pt x="2577" y="247"/>
                </a:lnTo>
                <a:lnTo>
                  <a:pt x="2660" y="301"/>
                </a:lnTo>
                <a:lnTo>
                  <a:pt x="2741" y="360"/>
                </a:lnTo>
                <a:lnTo>
                  <a:pt x="2818" y="424"/>
                </a:lnTo>
                <a:lnTo>
                  <a:pt x="2891" y="492"/>
                </a:lnTo>
                <a:lnTo>
                  <a:pt x="2959" y="564"/>
                </a:lnTo>
                <a:lnTo>
                  <a:pt x="3023" y="640"/>
                </a:lnTo>
                <a:lnTo>
                  <a:pt x="3083" y="720"/>
                </a:lnTo>
                <a:lnTo>
                  <a:pt x="3137" y="803"/>
                </a:lnTo>
                <a:lnTo>
                  <a:pt x="3188" y="889"/>
                </a:lnTo>
                <a:lnTo>
                  <a:pt x="3233" y="979"/>
                </a:lnTo>
                <a:lnTo>
                  <a:pt x="3273" y="1071"/>
                </a:lnTo>
                <a:lnTo>
                  <a:pt x="3307" y="1167"/>
                </a:lnTo>
                <a:lnTo>
                  <a:pt x="3335" y="1264"/>
                </a:lnTo>
                <a:lnTo>
                  <a:pt x="3358" y="1364"/>
                </a:lnTo>
                <a:lnTo>
                  <a:pt x="3373" y="1467"/>
                </a:lnTo>
                <a:lnTo>
                  <a:pt x="3383" y="1570"/>
                </a:lnTo>
                <a:lnTo>
                  <a:pt x="3386" y="1677"/>
                </a:lnTo>
                <a:lnTo>
                  <a:pt x="3383" y="1783"/>
                </a:lnTo>
                <a:lnTo>
                  <a:pt x="3373" y="1887"/>
                </a:lnTo>
                <a:lnTo>
                  <a:pt x="3358" y="1989"/>
                </a:lnTo>
                <a:lnTo>
                  <a:pt x="3335" y="2089"/>
                </a:lnTo>
                <a:lnTo>
                  <a:pt x="3307" y="2186"/>
                </a:lnTo>
                <a:lnTo>
                  <a:pt x="3273" y="2282"/>
                </a:lnTo>
                <a:lnTo>
                  <a:pt x="3233" y="2374"/>
                </a:lnTo>
                <a:lnTo>
                  <a:pt x="3188" y="2464"/>
                </a:lnTo>
                <a:lnTo>
                  <a:pt x="3137" y="2551"/>
                </a:lnTo>
                <a:lnTo>
                  <a:pt x="3083" y="2633"/>
                </a:lnTo>
                <a:lnTo>
                  <a:pt x="3023" y="2713"/>
                </a:lnTo>
                <a:lnTo>
                  <a:pt x="2959" y="2789"/>
                </a:lnTo>
                <a:lnTo>
                  <a:pt x="2891" y="2861"/>
                </a:lnTo>
                <a:lnTo>
                  <a:pt x="2818" y="2929"/>
                </a:lnTo>
                <a:lnTo>
                  <a:pt x="2741" y="2993"/>
                </a:lnTo>
                <a:lnTo>
                  <a:pt x="2660" y="3052"/>
                </a:lnTo>
                <a:lnTo>
                  <a:pt x="2577" y="3107"/>
                </a:lnTo>
                <a:lnTo>
                  <a:pt x="2489" y="3156"/>
                </a:lnTo>
                <a:lnTo>
                  <a:pt x="2398" y="3200"/>
                </a:lnTo>
                <a:lnTo>
                  <a:pt x="2305" y="3240"/>
                </a:lnTo>
                <a:lnTo>
                  <a:pt x="2209" y="3273"/>
                </a:lnTo>
                <a:lnTo>
                  <a:pt x="2110" y="3302"/>
                </a:lnTo>
                <a:lnTo>
                  <a:pt x="2009" y="3324"/>
                </a:lnTo>
                <a:lnTo>
                  <a:pt x="1906" y="3340"/>
                </a:lnTo>
                <a:lnTo>
                  <a:pt x="1800" y="3350"/>
                </a:lnTo>
                <a:lnTo>
                  <a:pt x="1693" y="3353"/>
                </a:lnTo>
                <a:lnTo>
                  <a:pt x="1586" y="3350"/>
                </a:lnTo>
                <a:lnTo>
                  <a:pt x="1482" y="3340"/>
                </a:lnTo>
                <a:lnTo>
                  <a:pt x="1378" y="3324"/>
                </a:lnTo>
                <a:lnTo>
                  <a:pt x="1277" y="3302"/>
                </a:lnTo>
                <a:lnTo>
                  <a:pt x="1179" y="3273"/>
                </a:lnTo>
                <a:lnTo>
                  <a:pt x="1082" y="3240"/>
                </a:lnTo>
                <a:lnTo>
                  <a:pt x="988" y="3200"/>
                </a:lnTo>
                <a:lnTo>
                  <a:pt x="898" y="3156"/>
                </a:lnTo>
                <a:lnTo>
                  <a:pt x="811" y="3107"/>
                </a:lnTo>
                <a:lnTo>
                  <a:pt x="727" y="3052"/>
                </a:lnTo>
                <a:lnTo>
                  <a:pt x="647" y="2993"/>
                </a:lnTo>
                <a:lnTo>
                  <a:pt x="569" y="2929"/>
                </a:lnTo>
                <a:lnTo>
                  <a:pt x="497" y="2861"/>
                </a:lnTo>
                <a:lnTo>
                  <a:pt x="427" y="2789"/>
                </a:lnTo>
                <a:lnTo>
                  <a:pt x="363" y="2713"/>
                </a:lnTo>
                <a:lnTo>
                  <a:pt x="304" y="2633"/>
                </a:lnTo>
                <a:lnTo>
                  <a:pt x="249" y="2551"/>
                </a:lnTo>
                <a:lnTo>
                  <a:pt x="198" y="2464"/>
                </a:lnTo>
                <a:lnTo>
                  <a:pt x="154" y="2374"/>
                </a:lnTo>
                <a:lnTo>
                  <a:pt x="114" y="2282"/>
                </a:lnTo>
                <a:lnTo>
                  <a:pt x="80" y="2186"/>
                </a:lnTo>
                <a:lnTo>
                  <a:pt x="52" y="2089"/>
                </a:lnTo>
                <a:lnTo>
                  <a:pt x="30" y="1989"/>
                </a:lnTo>
                <a:lnTo>
                  <a:pt x="13" y="1887"/>
                </a:lnTo>
                <a:lnTo>
                  <a:pt x="3" y="1783"/>
                </a:lnTo>
                <a:lnTo>
                  <a:pt x="0" y="1677"/>
                </a:lnTo>
                <a:lnTo>
                  <a:pt x="3" y="1570"/>
                </a:lnTo>
                <a:lnTo>
                  <a:pt x="13" y="1467"/>
                </a:lnTo>
                <a:lnTo>
                  <a:pt x="30" y="1364"/>
                </a:lnTo>
                <a:lnTo>
                  <a:pt x="52" y="1264"/>
                </a:lnTo>
                <a:lnTo>
                  <a:pt x="80" y="1167"/>
                </a:lnTo>
                <a:lnTo>
                  <a:pt x="114" y="1071"/>
                </a:lnTo>
                <a:lnTo>
                  <a:pt x="154" y="979"/>
                </a:lnTo>
                <a:lnTo>
                  <a:pt x="198" y="889"/>
                </a:lnTo>
                <a:lnTo>
                  <a:pt x="249" y="803"/>
                </a:lnTo>
                <a:lnTo>
                  <a:pt x="304" y="720"/>
                </a:lnTo>
                <a:lnTo>
                  <a:pt x="363" y="640"/>
                </a:lnTo>
                <a:lnTo>
                  <a:pt x="427" y="564"/>
                </a:lnTo>
                <a:lnTo>
                  <a:pt x="497" y="492"/>
                </a:lnTo>
                <a:lnTo>
                  <a:pt x="569" y="424"/>
                </a:lnTo>
                <a:lnTo>
                  <a:pt x="647" y="360"/>
                </a:lnTo>
                <a:lnTo>
                  <a:pt x="727" y="301"/>
                </a:lnTo>
                <a:lnTo>
                  <a:pt x="811" y="247"/>
                </a:lnTo>
                <a:lnTo>
                  <a:pt x="898" y="198"/>
                </a:lnTo>
                <a:lnTo>
                  <a:pt x="988" y="153"/>
                </a:lnTo>
                <a:lnTo>
                  <a:pt x="1082" y="114"/>
                </a:lnTo>
                <a:lnTo>
                  <a:pt x="1179" y="80"/>
                </a:lnTo>
                <a:lnTo>
                  <a:pt x="1277" y="52"/>
                </a:lnTo>
                <a:lnTo>
                  <a:pt x="1378" y="30"/>
                </a:lnTo>
                <a:lnTo>
                  <a:pt x="1482" y="13"/>
                </a:lnTo>
                <a:lnTo>
                  <a:pt x="1586" y="4"/>
                </a:lnTo>
                <a:lnTo>
                  <a:pt x="169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86" name="Google Shape;11386;p24"/>
          <p:cNvSpPr/>
          <p:nvPr/>
        </p:nvSpPr>
        <p:spPr>
          <a:xfrm>
            <a:off x="15123324" y="22077475"/>
            <a:ext cx="560697" cy="448556"/>
          </a:xfrm>
          <a:custGeom>
            <a:rect b="b" l="l" r="r" t="t"/>
            <a:pathLst>
              <a:path extrusionOk="0" h="2717" w="3396">
                <a:moveTo>
                  <a:pt x="0" y="2329"/>
                </a:moveTo>
                <a:lnTo>
                  <a:pt x="1300" y="2329"/>
                </a:lnTo>
                <a:lnTo>
                  <a:pt x="1300" y="2522"/>
                </a:lnTo>
                <a:lnTo>
                  <a:pt x="2096" y="2522"/>
                </a:lnTo>
                <a:lnTo>
                  <a:pt x="2096" y="2329"/>
                </a:lnTo>
                <a:lnTo>
                  <a:pt x="3396" y="2329"/>
                </a:lnTo>
                <a:lnTo>
                  <a:pt x="3396" y="2717"/>
                </a:lnTo>
                <a:lnTo>
                  <a:pt x="0" y="2717"/>
                </a:lnTo>
                <a:lnTo>
                  <a:pt x="0" y="2329"/>
                </a:lnTo>
                <a:close/>
                <a:moveTo>
                  <a:pt x="2152" y="734"/>
                </a:moveTo>
                <a:lnTo>
                  <a:pt x="2487" y="1063"/>
                </a:lnTo>
                <a:lnTo>
                  <a:pt x="2147" y="1399"/>
                </a:lnTo>
                <a:lnTo>
                  <a:pt x="2020" y="1274"/>
                </a:lnTo>
                <a:lnTo>
                  <a:pt x="2234" y="1063"/>
                </a:lnTo>
                <a:lnTo>
                  <a:pt x="2026" y="859"/>
                </a:lnTo>
                <a:lnTo>
                  <a:pt x="2152" y="734"/>
                </a:lnTo>
                <a:close/>
                <a:moveTo>
                  <a:pt x="1244" y="734"/>
                </a:moveTo>
                <a:lnTo>
                  <a:pt x="1370" y="859"/>
                </a:lnTo>
                <a:lnTo>
                  <a:pt x="1161" y="1063"/>
                </a:lnTo>
                <a:lnTo>
                  <a:pt x="1376" y="1274"/>
                </a:lnTo>
                <a:lnTo>
                  <a:pt x="1250" y="1399"/>
                </a:lnTo>
                <a:lnTo>
                  <a:pt x="909" y="1063"/>
                </a:lnTo>
                <a:lnTo>
                  <a:pt x="1244" y="734"/>
                </a:lnTo>
                <a:close/>
                <a:moveTo>
                  <a:pt x="1831" y="594"/>
                </a:moveTo>
                <a:lnTo>
                  <a:pt x="1995" y="664"/>
                </a:lnTo>
                <a:lnTo>
                  <a:pt x="1613" y="1538"/>
                </a:lnTo>
                <a:lnTo>
                  <a:pt x="1448" y="1468"/>
                </a:lnTo>
                <a:lnTo>
                  <a:pt x="1831" y="594"/>
                </a:lnTo>
                <a:close/>
                <a:moveTo>
                  <a:pt x="568" y="322"/>
                </a:moveTo>
                <a:lnTo>
                  <a:pt x="568" y="1813"/>
                </a:lnTo>
                <a:lnTo>
                  <a:pt x="2827" y="1813"/>
                </a:lnTo>
                <a:lnTo>
                  <a:pt x="2827" y="322"/>
                </a:lnTo>
                <a:lnTo>
                  <a:pt x="568" y="322"/>
                </a:lnTo>
                <a:close/>
                <a:moveTo>
                  <a:pt x="241" y="0"/>
                </a:moveTo>
                <a:lnTo>
                  <a:pt x="3155" y="0"/>
                </a:lnTo>
                <a:lnTo>
                  <a:pt x="3155" y="2134"/>
                </a:lnTo>
                <a:lnTo>
                  <a:pt x="241" y="2134"/>
                </a:lnTo>
                <a:lnTo>
                  <a:pt x="24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387" name="Google Shape;11387;p24"/>
          <p:cNvGrpSpPr/>
          <p:nvPr/>
        </p:nvGrpSpPr>
        <p:grpSpPr>
          <a:xfrm>
            <a:off x="5978170" y="22023593"/>
            <a:ext cx="457782" cy="556043"/>
            <a:chOff x="-1971675" y="4640263"/>
            <a:chExt cx="628649" cy="763586"/>
          </a:xfrm>
        </p:grpSpPr>
        <p:sp>
          <p:nvSpPr>
            <p:cNvPr id="11388" name="Google Shape;11388;p24"/>
            <p:cNvSpPr/>
            <p:nvPr/>
          </p:nvSpPr>
          <p:spPr>
            <a:xfrm>
              <a:off x="-1971675" y="4640263"/>
              <a:ext cx="628649" cy="763586"/>
            </a:xfrm>
            <a:custGeom>
              <a:rect b="b" l="l" r="r" t="t"/>
              <a:pathLst>
                <a:path extrusionOk="0" h="3366" w="2775">
                  <a:moveTo>
                    <a:pt x="527" y="351"/>
                  </a:moveTo>
                  <a:lnTo>
                    <a:pt x="1168" y="1684"/>
                  </a:lnTo>
                  <a:lnTo>
                    <a:pt x="527" y="3015"/>
                  </a:lnTo>
                  <a:lnTo>
                    <a:pt x="776" y="3015"/>
                  </a:lnTo>
                  <a:lnTo>
                    <a:pt x="1213" y="2107"/>
                  </a:lnTo>
                  <a:lnTo>
                    <a:pt x="1561" y="2107"/>
                  </a:lnTo>
                  <a:lnTo>
                    <a:pt x="1998" y="3015"/>
                  </a:lnTo>
                  <a:lnTo>
                    <a:pt x="2247" y="3015"/>
                  </a:lnTo>
                  <a:lnTo>
                    <a:pt x="1607" y="1683"/>
                  </a:lnTo>
                  <a:lnTo>
                    <a:pt x="2247" y="351"/>
                  </a:lnTo>
                  <a:lnTo>
                    <a:pt x="527" y="351"/>
                  </a:lnTo>
                  <a:close/>
                  <a:moveTo>
                    <a:pt x="0" y="0"/>
                  </a:moveTo>
                  <a:lnTo>
                    <a:pt x="2775" y="0"/>
                  </a:lnTo>
                  <a:lnTo>
                    <a:pt x="2775" y="351"/>
                  </a:lnTo>
                  <a:lnTo>
                    <a:pt x="2508" y="351"/>
                  </a:lnTo>
                  <a:lnTo>
                    <a:pt x="1867" y="1683"/>
                  </a:lnTo>
                  <a:lnTo>
                    <a:pt x="2508" y="3015"/>
                  </a:lnTo>
                  <a:lnTo>
                    <a:pt x="2775" y="3015"/>
                  </a:lnTo>
                  <a:lnTo>
                    <a:pt x="2775" y="3366"/>
                  </a:lnTo>
                  <a:lnTo>
                    <a:pt x="0" y="3366"/>
                  </a:lnTo>
                  <a:lnTo>
                    <a:pt x="0" y="3015"/>
                  </a:lnTo>
                  <a:lnTo>
                    <a:pt x="267" y="3015"/>
                  </a:lnTo>
                  <a:lnTo>
                    <a:pt x="907" y="1684"/>
                  </a:lnTo>
                  <a:lnTo>
                    <a:pt x="267" y="351"/>
                  </a:lnTo>
                  <a:lnTo>
                    <a:pt x="0" y="35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89" name="Google Shape;11389;p24"/>
            <p:cNvSpPr/>
            <p:nvPr/>
          </p:nvSpPr>
          <p:spPr>
            <a:xfrm>
              <a:off x="-1717675" y="4881563"/>
              <a:ext cx="120650" cy="71438"/>
            </a:xfrm>
            <a:custGeom>
              <a:rect b="b" l="l" r="r" t="t"/>
              <a:pathLst>
                <a:path extrusionOk="0" h="313" w="536">
                  <a:moveTo>
                    <a:pt x="0" y="0"/>
                  </a:moveTo>
                  <a:lnTo>
                    <a:pt x="536" y="0"/>
                  </a:lnTo>
                  <a:lnTo>
                    <a:pt x="386" y="313"/>
                  </a:lnTo>
                  <a:lnTo>
                    <a:pt x="150" y="31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390" name="Google Shape;11390;p24"/>
          <p:cNvGrpSpPr/>
          <p:nvPr/>
        </p:nvGrpSpPr>
        <p:grpSpPr>
          <a:xfrm>
            <a:off x="2071638" y="22026442"/>
            <a:ext cx="529456" cy="550265"/>
            <a:chOff x="-2855913" y="5629276"/>
            <a:chExt cx="727074" cy="755651"/>
          </a:xfrm>
        </p:grpSpPr>
        <p:sp>
          <p:nvSpPr>
            <p:cNvPr id="11391" name="Google Shape;11391;p24"/>
            <p:cNvSpPr/>
            <p:nvPr/>
          </p:nvSpPr>
          <p:spPr>
            <a:xfrm>
              <a:off x="-2855913" y="5629276"/>
              <a:ext cx="604836" cy="755651"/>
            </a:xfrm>
            <a:custGeom>
              <a:rect b="b" l="l" r="r" t="t"/>
              <a:pathLst>
                <a:path extrusionOk="0" h="3334" w="2667">
                  <a:moveTo>
                    <a:pt x="779" y="384"/>
                  </a:moveTo>
                  <a:lnTo>
                    <a:pt x="400" y="787"/>
                  </a:lnTo>
                  <a:lnTo>
                    <a:pt x="779" y="787"/>
                  </a:lnTo>
                  <a:lnTo>
                    <a:pt x="779" y="384"/>
                  </a:lnTo>
                  <a:close/>
                  <a:moveTo>
                    <a:pt x="855" y="0"/>
                  </a:moveTo>
                  <a:lnTo>
                    <a:pt x="2667" y="0"/>
                  </a:lnTo>
                  <a:lnTo>
                    <a:pt x="2667" y="1531"/>
                  </a:lnTo>
                  <a:lnTo>
                    <a:pt x="2618" y="1503"/>
                  </a:lnTo>
                  <a:lnTo>
                    <a:pt x="2567" y="1479"/>
                  </a:lnTo>
                  <a:lnTo>
                    <a:pt x="2514" y="1461"/>
                  </a:lnTo>
                  <a:lnTo>
                    <a:pt x="2461" y="1446"/>
                  </a:lnTo>
                  <a:lnTo>
                    <a:pt x="2461" y="208"/>
                  </a:lnTo>
                  <a:lnTo>
                    <a:pt x="986" y="208"/>
                  </a:lnTo>
                  <a:lnTo>
                    <a:pt x="986" y="995"/>
                  </a:lnTo>
                  <a:lnTo>
                    <a:pt x="206" y="995"/>
                  </a:lnTo>
                  <a:lnTo>
                    <a:pt x="206" y="3126"/>
                  </a:lnTo>
                  <a:lnTo>
                    <a:pt x="2461" y="3126"/>
                  </a:lnTo>
                  <a:lnTo>
                    <a:pt x="2461" y="2905"/>
                  </a:lnTo>
                  <a:lnTo>
                    <a:pt x="2492" y="2899"/>
                  </a:lnTo>
                  <a:lnTo>
                    <a:pt x="2521" y="2891"/>
                  </a:lnTo>
                  <a:lnTo>
                    <a:pt x="2667" y="3039"/>
                  </a:lnTo>
                  <a:lnTo>
                    <a:pt x="2667" y="3334"/>
                  </a:lnTo>
                  <a:lnTo>
                    <a:pt x="0" y="3334"/>
                  </a:lnTo>
                  <a:lnTo>
                    <a:pt x="0" y="911"/>
                  </a:lnTo>
                  <a:lnTo>
                    <a:pt x="85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92" name="Google Shape;11392;p24"/>
            <p:cNvSpPr/>
            <p:nvPr/>
          </p:nvSpPr>
          <p:spPr>
            <a:xfrm>
              <a:off x="-2752725" y="5988051"/>
              <a:ext cx="311149" cy="52388"/>
            </a:xfrm>
            <a:custGeom>
              <a:rect b="b" l="l" r="r" t="t"/>
              <a:pathLst>
                <a:path extrusionOk="0" h="235" w="1375">
                  <a:moveTo>
                    <a:pt x="0" y="0"/>
                  </a:moveTo>
                  <a:lnTo>
                    <a:pt x="1375" y="0"/>
                  </a:lnTo>
                  <a:lnTo>
                    <a:pt x="1338" y="30"/>
                  </a:lnTo>
                  <a:lnTo>
                    <a:pt x="1304" y="63"/>
                  </a:lnTo>
                  <a:lnTo>
                    <a:pt x="1267" y="102"/>
                  </a:lnTo>
                  <a:lnTo>
                    <a:pt x="1234" y="145"/>
                  </a:lnTo>
                  <a:lnTo>
                    <a:pt x="1204" y="188"/>
                  </a:lnTo>
                  <a:lnTo>
                    <a:pt x="1177" y="235"/>
                  </a:lnTo>
                  <a:lnTo>
                    <a:pt x="0" y="23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93" name="Google Shape;11393;p24"/>
            <p:cNvSpPr/>
            <p:nvPr/>
          </p:nvSpPr>
          <p:spPr>
            <a:xfrm>
              <a:off x="-2752725" y="6092826"/>
              <a:ext cx="247651" cy="52388"/>
            </a:xfrm>
            <a:custGeom>
              <a:rect b="b" l="l" r="r" t="t"/>
              <a:pathLst>
                <a:path extrusionOk="0" h="235" w="1098">
                  <a:moveTo>
                    <a:pt x="0" y="0"/>
                  </a:moveTo>
                  <a:lnTo>
                    <a:pt x="1098" y="0"/>
                  </a:lnTo>
                  <a:lnTo>
                    <a:pt x="1089" y="66"/>
                  </a:lnTo>
                  <a:lnTo>
                    <a:pt x="1086" y="132"/>
                  </a:lnTo>
                  <a:lnTo>
                    <a:pt x="1088" y="183"/>
                  </a:lnTo>
                  <a:lnTo>
                    <a:pt x="1093" y="235"/>
                  </a:lnTo>
                  <a:lnTo>
                    <a:pt x="0" y="23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94" name="Google Shape;11394;p24"/>
            <p:cNvSpPr/>
            <p:nvPr/>
          </p:nvSpPr>
          <p:spPr>
            <a:xfrm>
              <a:off x="-2752725" y="6202363"/>
              <a:ext cx="309562" cy="53975"/>
            </a:xfrm>
            <a:custGeom>
              <a:rect b="b" l="l" r="r" t="t"/>
              <a:pathLst>
                <a:path extrusionOk="0" h="236" w="1365">
                  <a:moveTo>
                    <a:pt x="0" y="0"/>
                  </a:moveTo>
                  <a:lnTo>
                    <a:pt x="1172" y="0"/>
                  </a:lnTo>
                  <a:lnTo>
                    <a:pt x="1200" y="48"/>
                  </a:lnTo>
                  <a:lnTo>
                    <a:pt x="1232" y="95"/>
                  </a:lnTo>
                  <a:lnTo>
                    <a:pt x="1266" y="139"/>
                  </a:lnTo>
                  <a:lnTo>
                    <a:pt x="1304" y="180"/>
                  </a:lnTo>
                  <a:lnTo>
                    <a:pt x="1334" y="209"/>
                  </a:lnTo>
                  <a:lnTo>
                    <a:pt x="1365" y="236"/>
                  </a:lnTo>
                  <a:lnTo>
                    <a:pt x="0" y="23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95" name="Google Shape;11395;p24"/>
            <p:cNvSpPr/>
            <p:nvPr/>
          </p:nvSpPr>
          <p:spPr>
            <a:xfrm>
              <a:off x="-2479675" y="5980113"/>
              <a:ext cx="350836" cy="355598"/>
            </a:xfrm>
            <a:custGeom>
              <a:rect b="b" l="l" r="r" t="t"/>
              <a:pathLst>
                <a:path extrusionOk="0" h="1563" w="1547">
                  <a:moveTo>
                    <a:pt x="622" y="222"/>
                  </a:moveTo>
                  <a:lnTo>
                    <a:pt x="578" y="224"/>
                  </a:lnTo>
                  <a:lnTo>
                    <a:pt x="534" y="231"/>
                  </a:lnTo>
                  <a:lnTo>
                    <a:pt x="492" y="243"/>
                  </a:lnTo>
                  <a:lnTo>
                    <a:pt x="450" y="261"/>
                  </a:lnTo>
                  <a:lnTo>
                    <a:pt x="410" y="283"/>
                  </a:lnTo>
                  <a:lnTo>
                    <a:pt x="372" y="309"/>
                  </a:lnTo>
                  <a:lnTo>
                    <a:pt x="337" y="341"/>
                  </a:lnTo>
                  <a:lnTo>
                    <a:pt x="306" y="376"/>
                  </a:lnTo>
                  <a:lnTo>
                    <a:pt x="279" y="415"/>
                  </a:lnTo>
                  <a:lnTo>
                    <a:pt x="258" y="455"/>
                  </a:lnTo>
                  <a:lnTo>
                    <a:pt x="241" y="496"/>
                  </a:lnTo>
                  <a:lnTo>
                    <a:pt x="228" y="540"/>
                  </a:lnTo>
                  <a:lnTo>
                    <a:pt x="222" y="584"/>
                  </a:lnTo>
                  <a:lnTo>
                    <a:pt x="220" y="628"/>
                  </a:lnTo>
                  <a:lnTo>
                    <a:pt x="222" y="673"/>
                  </a:lnTo>
                  <a:lnTo>
                    <a:pt x="228" y="718"/>
                  </a:lnTo>
                  <a:lnTo>
                    <a:pt x="241" y="760"/>
                  </a:lnTo>
                  <a:lnTo>
                    <a:pt x="258" y="803"/>
                  </a:lnTo>
                  <a:lnTo>
                    <a:pt x="279" y="843"/>
                  </a:lnTo>
                  <a:lnTo>
                    <a:pt x="306" y="881"/>
                  </a:lnTo>
                  <a:lnTo>
                    <a:pt x="337" y="916"/>
                  </a:lnTo>
                  <a:lnTo>
                    <a:pt x="372" y="948"/>
                  </a:lnTo>
                  <a:lnTo>
                    <a:pt x="410" y="975"/>
                  </a:lnTo>
                  <a:lnTo>
                    <a:pt x="450" y="997"/>
                  </a:lnTo>
                  <a:lnTo>
                    <a:pt x="492" y="1014"/>
                  </a:lnTo>
                  <a:lnTo>
                    <a:pt x="534" y="1026"/>
                  </a:lnTo>
                  <a:lnTo>
                    <a:pt x="578" y="1033"/>
                  </a:lnTo>
                  <a:lnTo>
                    <a:pt x="622" y="1036"/>
                  </a:lnTo>
                  <a:lnTo>
                    <a:pt x="667" y="1033"/>
                  </a:lnTo>
                  <a:lnTo>
                    <a:pt x="710" y="1026"/>
                  </a:lnTo>
                  <a:lnTo>
                    <a:pt x="753" y="1014"/>
                  </a:lnTo>
                  <a:lnTo>
                    <a:pt x="794" y="997"/>
                  </a:lnTo>
                  <a:lnTo>
                    <a:pt x="834" y="975"/>
                  </a:lnTo>
                  <a:lnTo>
                    <a:pt x="872" y="948"/>
                  </a:lnTo>
                  <a:lnTo>
                    <a:pt x="907" y="916"/>
                  </a:lnTo>
                  <a:lnTo>
                    <a:pt x="939" y="881"/>
                  </a:lnTo>
                  <a:lnTo>
                    <a:pt x="964" y="843"/>
                  </a:lnTo>
                  <a:lnTo>
                    <a:pt x="986" y="803"/>
                  </a:lnTo>
                  <a:lnTo>
                    <a:pt x="1003" y="760"/>
                  </a:lnTo>
                  <a:lnTo>
                    <a:pt x="1015" y="718"/>
                  </a:lnTo>
                  <a:lnTo>
                    <a:pt x="1023" y="673"/>
                  </a:lnTo>
                  <a:lnTo>
                    <a:pt x="1025" y="628"/>
                  </a:lnTo>
                  <a:lnTo>
                    <a:pt x="1023" y="584"/>
                  </a:lnTo>
                  <a:lnTo>
                    <a:pt x="1015" y="540"/>
                  </a:lnTo>
                  <a:lnTo>
                    <a:pt x="1003" y="496"/>
                  </a:lnTo>
                  <a:lnTo>
                    <a:pt x="986" y="455"/>
                  </a:lnTo>
                  <a:lnTo>
                    <a:pt x="964" y="415"/>
                  </a:lnTo>
                  <a:lnTo>
                    <a:pt x="939" y="376"/>
                  </a:lnTo>
                  <a:lnTo>
                    <a:pt x="907" y="341"/>
                  </a:lnTo>
                  <a:lnTo>
                    <a:pt x="872" y="309"/>
                  </a:lnTo>
                  <a:lnTo>
                    <a:pt x="834" y="283"/>
                  </a:lnTo>
                  <a:lnTo>
                    <a:pt x="794" y="261"/>
                  </a:lnTo>
                  <a:lnTo>
                    <a:pt x="753" y="243"/>
                  </a:lnTo>
                  <a:lnTo>
                    <a:pt x="710" y="231"/>
                  </a:lnTo>
                  <a:lnTo>
                    <a:pt x="667" y="224"/>
                  </a:lnTo>
                  <a:lnTo>
                    <a:pt x="622" y="222"/>
                  </a:lnTo>
                  <a:close/>
                  <a:moveTo>
                    <a:pt x="594" y="0"/>
                  </a:moveTo>
                  <a:lnTo>
                    <a:pt x="650" y="0"/>
                  </a:lnTo>
                  <a:lnTo>
                    <a:pt x="707" y="5"/>
                  </a:lnTo>
                  <a:lnTo>
                    <a:pt x="762" y="16"/>
                  </a:lnTo>
                  <a:lnTo>
                    <a:pt x="817" y="31"/>
                  </a:lnTo>
                  <a:lnTo>
                    <a:pt x="870" y="50"/>
                  </a:lnTo>
                  <a:lnTo>
                    <a:pt x="921" y="77"/>
                  </a:lnTo>
                  <a:lnTo>
                    <a:pt x="971" y="107"/>
                  </a:lnTo>
                  <a:lnTo>
                    <a:pt x="1018" y="142"/>
                  </a:lnTo>
                  <a:lnTo>
                    <a:pt x="1063" y="184"/>
                  </a:lnTo>
                  <a:lnTo>
                    <a:pt x="1104" y="229"/>
                  </a:lnTo>
                  <a:lnTo>
                    <a:pt x="1139" y="277"/>
                  </a:lnTo>
                  <a:lnTo>
                    <a:pt x="1170" y="329"/>
                  </a:lnTo>
                  <a:lnTo>
                    <a:pt x="1195" y="382"/>
                  </a:lnTo>
                  <a:lnTo>
                    <a:pt x="1215" y="436"/>
                  </a:lnTo>
                  <a:lnTo>
                    <a:pt x="1230" y="492"/>
                  </a:lnTo>
                  <a:lnTo>
                    <a:pt x="1240" y="550"/>
                  </a:lnTo>
                  <a:lnTo>
                    <a:pt x="1244" y="608"/>
                  </a:lnTo>
                  <a:lnTo>
                    <a:pt x="1243" y="665"/>
                  </a:lnTo>
                  <a:lnTo>
                    <a:pt x="1238" y="722"/>
                  </a:lnTo>
                  <a:lnTo>
                    <a:pt x="1226" y="779"/>
                  </a:lnTo>
                  <a:lnTo>
                    <a:pt x="1209" y="836"/>
                  </a:lnTo>
                  <a:lnTo>
                    <a:pt x="1188" y="890"/>
                  </a:lnTo>
                  <a:lnTo>
                    <a:pt x="1547" y="1252"/>
                  </a:lnTo>
                  <a:lnTo>
                    <a:pt x="1240" y="1563"/>
                  </a:lnTo>
                  <a:lnTo>
                    <a:pt x="880" y="1201"/>
                  </a:lnTo>
                  <a:lnTo>
                    <a:pt x="826" y="1223"/>
                  </a:lnTo>
                  <a:lnTo>
                    <a:pt x="771" y="1239"/>
                  </a:lnTo>
                  <a:lnTo>
                    <a:pt x="715" y="1250"/>
                  </a:lnTo>
                  <a:lnTo>
                    <a:pt x="658" y="1256"/>
                  </a:lnTo>
                  <a:lnTo>
                    <a:pt x="601" y="1256"/>
                  </a:lnTo>
                  <a:lnTo>
                    <a:pt x="544" y="1252"/>
                  </a:lnTo>
                  <a:lnTo>
                    <a:pt x="487" y="1242"/>
                  </a:lnTo>
                  <a:lnTo>
                    <a:pt x="431" y="1228"/>
                  </a:lnTo>
                  <a:lnTo>
                    <a:pt x="377" y="1207"/>
                  </a:lnTo>
                  <a:lnTo>
                    <a:pt x="326" y="1182"/>
                  </a:lnTo>
                  <a:lnTo>
                    <a:pt x="275" y="1151"/>
                  </a:lnTo>
                  <a:lnTo>
                    <a:pt x="226" y="1115"/>
                  </a:lnTo>
                  <a:lnTo>
                    <a:pt x="182" y="1073"/>
                  </a:lnTo>
                  <a:lnTo>
                    <a:pt x="141" y="1028"/>
                  </a:lnTo>
                  <a:lnTo>
                    <a:pt x="105" y="981"/>
                  </a:lnTo>
                  <a:lnTo>
                    <a:pt x="75" y="930"/>
                  </a:lnTo>
                  <a:lnTo>
                    <a:pt x="50" y="879"/>
                  </a:lnTo>
                  <a:lnTo>
                    <a:pt x="30" y="825"/>
                  </a:lnTo>
                  <a:lnTo>
                    <a:pt x="15" y="770"/>
                  </a:lnTo>
                  <a:lnTo>
                    <a:pt x="5" y="713"/>
                  </a:lnTo>
                  <a:lnTo>
                    <a:pt x="0" y="657"/>
                  </a:lnTo>
                  <a:lnTo>
                    <a:pt x="0" y="600"/>
                  </a:lnTo>
                  <a:lnTo>
                    <a:pt x="5" y="543"/>
                  </a:lnTo>
                  <a:lnTo>
                    <a:pt x="15" y="488"/>
                  </a:lnTo>
                  <a:lnTo>
                    <a:pt x="30" y="432"/>
                  </a:lnTo>
                  <a:lnTo>
                    <a:pt x="50" y="378"/>
                  </a:lnTo>
                  <a:lnTo>
                    <a:pt x="75" y="326"/>
                  </a:lnTo>
                  <a:lnTo>
                    <a:pt x="105" y="276"/>
                  </a:lnTo>
                  <a:lnTo>
                    <a:pt x="141" y="228"/>
                  </a:lnTo>
                  <a:lnTo>
                    <a:pt x="182" y="184"/>
                  </a:lnTo>
                  <a:lnTo>
                    <a:pt x="226" y="142"/>
                  </a:lnTo>
                  <a:lnTo>
                    <a:pt x="273" y="107"/>
                  </a:lnTo>
                  <a:lnTo>
                    <a:pt x="322" y="77"/>
                  </a:lnTo>
                  <a:lnTo>
                    <a:pt x="374" y="50"/>
                  </a:lnTo>
                  <a:lnTo>
                    <a:pt x="428" y="31"/>
                  </a:lnTo>
                  <a:lnTo>
                    <a:pt x="482" y="16"/>
                  </a:lnTo>
                  <a:lnTo>
                    <a:pt x="538" y="5"/>
                  </a:lnTo>
                  <a:lnTo>
                    <a:pt x="59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396" name="Google Shape;11396;p24"/>
          <p:cNvSpPr/>
          <p:nvPr/>
        </p:nvSpPr>
        <p:spPr>
          <a:xfrm>
            <a:off x="875038" y="22023718"/>
            <a:ext cx="477449" cy="556058"/>
          </a:xfrm>
          <a:custGeom>
            <a:rect b="b" l="l" r="r" t="t"/>
            <a:pathLst>
              <a:path extrusionOk="0" h="3365" w="2891">
                <a:moveTo>
                  <a:pt x="1139" y="1826"/>
                </a:moveTo>
                <a:lnTo>
                  <a:pt x="1081" y="1831"/>
                </a:lnTo>
                <a:lnTo>
                  <a:pt x="1026" y="1840"/>
                </a:lnTo>
                <a:lnTo>
                  <a:pt x="972" y="1855"/>
                </a:lnTo>
                <a:lnTo>
                  <a:pt x="921" y="1875"/>
                </a:lnTo>
                <a:lnTo>
                  <a:pt x="872" y="1900"/>
                </a:lnTo>
                <a:lnTo>
                  <a:pt x="827" y="1928"/>
                </a:lnTo>
                <a:lnTo>
                  <a:pt x="786" y="1961"/>
                </a:lnTo>
                <a:lnTo>
                  <a:pt x="747" y="1998"/>
                </a:lnTo>
                <a:lnTo>
                  <a:pt x="713" y="2037"/>
                </a:lnTo>
                <a:lnTo>
                  <a:pt x="684" y="2080"/>
                </a:lnTo>
                <a:lnTo>
                  <a:pt x="659" y="2124"/>
                </a:lnTo>
                <a:lnTo>
                  <a:pt x="638" y="2171"/>
                </a:lnTo>
                <a:lnTo>
                  <a:pt x="624" y="2220"/>
                </a:lnTo>
                <a:lnTo>
                  <a:pt x="613" y="2269"/>
                </a:lnTo>
                <a:lnTo>
                  <a:pt x="610" y="2320"/>
                </a:lnTo>
                <a:lnTo>
                  <a:pt x="611" y="2365"/>
                </a:lnTo>
                <a:lnTo>
                  <a:pt x="616" y="2409"/>
                </a:lnTo>
                <a:lnTo>
                  <a:pt x="624" y="2449"/>
                </a:lnTo>
                <a:lnTo>
                  <a:pt x="636" y="2487"/>
                </a:lnTo>
                <a:lnTo>
                  <a:pt x="652" y="2521"/>
                </a:lnTo>
                <a:lnTo>
                  <a:pt x="671" y="2554"/>
                </a:lnTo>
                <a:lnTo>
                  <a:pt x="694" y="2583"/>
                </a:lnTo>
                <a:lnTo>
                  <a:pt x="720" y="2610"/>
                </a:lnTo>
                <a:lnTo>
                  <a:pt x="750" y="2633"/>
                </a:lnTo>
                <a:lnTo>
                  <a:pt x="768" y="2645"/>
                </a:lnTo>
                <a:lnTo>
                  <a:pt x="786" y="2656"/>
                </a:lnTo>
                <a:lnTo>
                  <a:pt x="804" y="2665"/>
                </a:lnTo>
                <a:lnTo>
                  <a:pt x="824" y="2674"/>
                </a:lnTo>
                <a:lnTo>
                  <a:pt x="846" y="2682"/>
                </a:lnTo>
                <a:lnTo>
                  <a:pt x="872" y="2689"/>
                </a:lnTo>
                <a:lnTo>
                  <a:pt x="900" y="2695"/>
                </a:lnTo>
                <a:lnTo>
                  <a:pt x="933" y="2699"/>
                </a:lnTo>
                <a:lnTo>
                  <a:pt x="970" y="2702"/>
                </a:lnTo>
                <a:lnTo>
                  <a:pt x="1013" y="2705"/>
                </a:lnTo>
                <a:lnTo>
                  <a:pt x="1063" y="2706"/>
                </a:lnTo>
                <a:lnTo>
                  <a:pt x="1105" y="2703"/>
                </a:lnTo>
                <a:lnTo>
                  <a:pt x="1150" y="2696"/>
                </a:lnTo>
                <a:lnTo>
                  <a:pt x="1196" y="2685"/>
                </a:lnTo>
                <a:lnTo>
                  <a:pt x="1241" y="2671"/>
                </a:lnTo>
                <a:lnTo>
                  <a:pt x="1287" y="2653"/>
                </a:lnTo>
                <a:lnTo>
                  <a:pt x="1334" y="2632"/>
                </a:lnTo>
                <a:lnTo>
                  <a:pt x="1379" y="2610"/>
                </a:lnTo>
                <a:lnTo>
                  <a:pt x="1426" y="2586"/>
                </a:lnTo>
                <a:lnTo>
                  <a:pt x="1472" y="2560"/>
                </a:lnTo>
                <a:lnTo>
                  <a:pt x="1518" y="2534"/>
                </a:lnTo>
                <a:lnTo>
                  <a:pt x="1562" y="2506"/>
                </a:lnTo>
                <a:lnTo>
                  <a:pt x="1606" y="2480"/>
                </a:lnTo>
                <a:lnTo>
                  <a:pt x="1648" y="2453"/>
                </a:lnTo>
                <a:lnTo>
                  <a:pt x="1691" y="2428"/>
                </a:lnTo>
                <a:lnTo>
                  <a:pt x="1731" y="2403"/>
                </a:lnTo>
                <a:lnTo>
                  <a:pt x="1770" y="2381"/>
                </a:lnTo>
                <a:lnTo>
                  <a:pt x="1807" y="2362"/>
                </a:lnTo>
                <a:lnTo>
                  <a:pt x="1842" y="2345"/>
                </a:lnTo>
                <a:lnTo>
                  <a:pt x="1877" y="2330"/>
                </a:lnTo>
                <a:lnTo>
                  <a:pt x="1908" y="2321"/>
                </a:lnTo>
                <a:lnTo>
                  <a:pt x="1937" y="2314"/>
                </a:lnTo>
                <a:lnTo>
                  <a:pt x="1963" y="2312"/>
                </a:lnTo>
                <a:lnTo>
                  <a:pt x="1987" y="2316"/>
                </a:lnTo>
                <a:lnTo>
                  <a:pt x="2012" y="2326"/>
                </a:lnTo>
                <a:lnTo>
                  <a:pt x="2038" y="2340"/>
                </a:lnTo>
                <a:lnTo>
                  <a:pt x="2065" y="2358"/>
                </a:lnTo>
                <a:lnTo>
                  <a:pt x="2093" y="2379"/>
                </a:lnTo>
                <a:lnTo>
                  <a:pt x="2121" y="2403"/>
                </a:lnTo>
                <a:lnTo>
                  <a:pt x="2149" y="2430"/>
                </a:lnTo>
                <a:lnTo>
                  <a:pt x="2178" y="2457"/>
                </a:lnTo>
                <a:lnTo>
                  <a:pt x="2206" y="2486"/>
                </a:lnTo>
                <a:lnTo>
                  <a:pt x="2235" y="2516"/>
                </a:lnTo>
                <a:lnTo>
                  <a:pt x="2263" y="2544"/>
                </a:lnTo>
                <a:lnTo>
                  <a:pt x="2290" y="2573"/>
                </a:lnTo>
                <a:lnTo>
                  <a:pt x="2317" y="2600"/>
                </a:lnTo>
                <a:lnTo>
                  <a:pt x="2343" y="2624"/>
                </a:lnTo>
                <a:lnTo>
                  <a:pt x="2368" y="2645"/>
                </a:lnTo>
                <a:lnTo>
                  <a:pt x="2391" y="2664"/>
                </a:lnTo>
                <a:lnTo>
                  <a:pt x="2413" y="2678"/>
                </a:lnTo>
                <a:lnTo>
                  <a:pt x="2434" y="2688"/>
                </a:lnTo>
                <a:lnTo>
                  <a:pt x="2454" y="2692"/>
                </a:lnTo>
                <a:lnTo>
                  <a:pt x="2482" y="2693"/>
                </a:lnTo>
                <a:lnTo>
                  <a:pt x="2508" y="2689"/>
                </a:lnTo>
                <a:lnTo>
                  <a:pt x="2532" y="2681"/>
                </a:lnTo>
                <a:lnTo>
                  <a:pt x="2554" y="2670"/>
                </a:lnTo>
                <a:lnTo>
                  <a:pt x="2576" y="2654"/>
                </a:lnTo>
                <a:lnTo>
                  <a:pt x="2597" y="2633"/>
                </a:lnTo>
                <a:lnTo>
                  <a:pt x="2619" y="2608"/>
                </a:lnTo>
                <a:lnTo>
                  <a:pt x="2643" y="2578"/>
                </a:lnTo>
                <a:lnTo>
                  <a:pt x="2667" y="2543"/>
                </a:lnTo>
                <a:lnTo>
                  <a:pt x="2690" y="2503"/>
                </a:lnTo>
                <a:lnTo>
                  <a:pt x="2711" y="2458"/>
                </a:lnTo>
                <a:lnTo>
                  <a:pt x="2729" y="2412"/>
                </a:lnTo>
                <a:lnTo>
                  <a:pt x="2743" y="2364"/>
                </a:lnTo>
                <a:lnTo>
                  <a:pt x="2755" y="2316"/>
                </a:lnTo>
                <a:lnTo>
                  <a:pt x="2764" y="2270"/>
                </a:lnTo>
                <a:lnTo>
                  <a:pt x="2770" y="2225"/>
                </a:lnTo>
                <a:lnTo>
                  <a:pt x="2773" y="2184"/>
                </a:lnTo>
                <a:lnTo>
                  <a:pt x="2776" y="2148"/>
                </a:lnTo>
                <a:lnTo>
                  <a:pt x="2774" y="2127"/>
                </a:lnTo>
                <a:lnTo>
                  <a:pt x="2772" y="2104"/>
                </a:lnTo>
                <a:lnTo>
                  <a:pt x="2769" y="2081"/>
                </a:lnTo>
                <a:lnTo>
                  <a:pt x="2764" y="2057"/>
                </a:lnTo>
                <a:lnTo>
                  <a:pt x="2758" y="2033"/>
                </a:lnTo>
                <a:lnTo>
                  <a:pt x="2750" y="2009"/>
                </a:lnTo>
                <a:lnTo>
                  <a:pt x="2739" y="1987"/>
                </a:lnTo>
                <a:lnTo>
                  <a:pt x="2727" y="1964"/>
                </a:lnTo>
                <a:lnTo>
                  <a:pt x="2712" y="1944"/>
                </a:lnTo>
                <a:lnTo>
                  <a:pt x="2695" y="1925"/>
                </a:lnTo>
                <a:lnTo>
                  <a:pt x="2676" y="1909"/>
                </a:lnTo>
                <a:lnTo>
                  <a:pt x="2654" y="1896"/>
                </a:lnTo>
                <a:lnTo>
                  <a:pt x="2629" y="1887"/>
                </a:lnTo>
                <a:lnTo>
                  <a:pt x="2602" y="1880"/>
                </a:lnTo>
                <a:lnTo>
                  <a:pt x="2571" y="1878"/>
                </a:lnTo>
                <a:lnTo>
                  <a:pt x="2546" y="1880"/>
                </a:lnTo>
                <a:lnTo>
                  <a:pt x="2519" y="1888"/>
                </a:lnTo>
                <a:lnTo>
                  <a:pt x="2490" y="1900"/>
                </a:lnTo>
                <a:lnTo>
                  <a:pt x="2459" y="1914"/>
                </a:lnTo>
                <a:lnTo>
                  <a:pt x="2427" y="1932"/>
                </a:lnTo>
                <a:lnTo>
                  <a:pt x="2393" y="1954"/>
                </a:lnTo>
                <a:lnTo>
                  <a:pt x="2357" y="1976"/>
                </a:lnTo>
                <a:lnTo>
                  <a:pt x="2322" y="2000"/>
                </a:lnTo>
                <a:lnTo>
                  <a:pt x="2286" y="2025"/>
                </a:lnTo>
                <a:lnTo>
                  <a:pt x="2249" y="2050"/>
                </a:lnTo>
                <a:lnTo>
                  <a:pt x="2213" y="2076"/>
                </a:lnTo>
                <a:lnTo>
                  <a:pt x="2178" y="2099"/>
                </a:lnTo>
                <a:lnTo>
                  <a:pt x="2142" y="2122"/>
                </a:lnTo>
                <a:lnTo>
                  <a:pt x="2107" y="2143"/>
                </a:lnTo>
                <a:lnTo>
                  <a:pt x="2074" y="2162"/>
                </a:lnTo>
                <a:lnTo>
                  <a:pt x="2042" y="2177"/>
                </a:lnTo>
                <a:lnTo>
                  <a:pt x="2012" y="2189"/>
                </a:lnTo>
                <a:lnTo>
                  <a:pt x="1984" y="2197"/>
                </a:lnTo>
                <a:lnTo>
                  <a:pt x="1957" y="2200"/>
                </a:lnTo>
                <a:lnTo>
                  <a:pt x="1926" y="2197"/>
                </a:lnTo>
                <a:lnTo>
                  <a:pt x="1895" y="2189"/>
                </a:lnTo>
                <a:lnTo>
                  <a:pt x="1862" y="2175"/>
                </a:lnTo>
                <a:lnTo>
                  <a:pt x="1829" y="2158"/>
                </a:lnTo>
                <a:lnTo>
                  <a:pt x="1794" y="2136"/>
                </a:lnTo>
                <a:lnTo>
                  <a:pt x="1756" y="2113"/>
                </a:lnTo>
                <a:lnTo>
                  <a:pt x="1719" y="2085"/>
                </a:lnTo>
                <a:lnTo>
                  <a:pt x="1679" y="2058"/>
                </a:lnTo>
                <a:lnTo>
                  <a:pt x="1638" y="2028"/>
                </a:lnTo>
                <a:lnTo>
                  <a:pt x="1595" y="1998"/>
                </a:lnTo>
                <a:lnTo>
                  <a:pt x="1552" y="1968"/>
                </a:lnTo>
                <a:lnTo>
                  <a:pt x="1506" y="1941"/>
                </a:lnTo>
                <a:lnTo>
                  <a:pt x="1458" y="1914"/>
                </a:lnTo>
                <a:lnTo>
                  <a:pt x="1410" y="1890"/>
                </a:lnTo>
                <a:lnTo>
                  <a:pt x="1359" y="1869"/>
                </a:lnTo>
                <a:lnTo>
                  <a:pt x="1307" y="1851"/>
                </a:lnTo>
                <a:lnTo>
                  <a:pt x="1253" y="1838"/>
                </a:lnTo>
                <a:lnTo>
                  <a:pt x="1197" y="1830"/>
                </a:lnTo>
                <a:lnTo>
                  <a:pt x="1139" y="1826"/>
                </a:lnTo>
                <a:close/>
                <a:moveTo>
                  <a:pt x="1327" y="0"/>
                </a:moveTo>
                <a:lnTo>
                  <a:pt x="1362" y="42"/>
                </a:lnTo>
                <a:lnTo>
                  <a:pt x="1398" y="86"/>
                </a:lnTo>
                <a:lnTo>
                  <a:pt x="1434" y="128"/>
                </a:lnTo>
                <a:lnTo>
                  <a:pt x="1472" y="171"/>
                </a:lnTo>
                <a:lnTo>
                  <a:pt x="1508" y="212"/>
                </a:lnTo>
                <a:lnTo>
                  <a:pt x="1544" y="250"/>
                </a:lnTo>
                <a:lnTo>
                  <a:pt x="1580" y="286"/>
                </a:lnTo>
                <a:lnTo>
                  <a:pt x="1614" y="319"/>
                </a:lnTo>
                <a:lnTo>
                  <a:pt x="1646" y="347"/>
                </a:lnTo>
                <a:lnTo>
                  <a:pt x="1677" y="370"/>
                </a:lnTo>
                <a:lnTo>
                  <a:pt x="1738" y="407"/>
                </a:lnTo>
                <a:lnTo>
                  <a:pt x="1797" y="440"/>
                </a:lnTo>
                <a:lnTo>
                  <a:pt x="1857" y="470"/>
                </a:lnTo>
                <a:lnTo>
                  <a:pt x="1917" y="497"/>
                </a:lnTo>
                <a:lnTo>
                  <a:pt x="1978" y="526"/>
                </a:lnTo>
                <a:lnTo>
                  <a:pt x="2040" y="556"/>
                </a:lnTo>
                <a:lnTo>
                  <a:pt x="2102" y="589"/>
                </a:lnTo>
                <a:lnTo>
                  <a:pt x="2165" y="626"/>
                </a:lnTo>
                <a:lnTo>
                  <a:pt x="2178" y="634"/>
                </a:lnTo>
                <a:lnTo>
                  <a:pt x="2194" y="645"/>
                </a:lnTo>
                <a:lnTo>
                  <a:pt x="2214" y="659"/>
                </a:lnTo>
                <a:lnTo>
                  <a:pt x="2237" y="675"/>
                </a:lnTo>
                <a:lnTo>
                  <a:pt x="2263" y="693"/>
                </a:lnTo>
                <a:lnTo>
                  <a:pt x="2291" y="714"/>
                </a:lnTo>
                <a:lnTo>
                  <a:pt x="2321" y="738"/>
                </a:lnTo>
                <a:lnTo>
                  <a:pt x="2353" y="765"/>
                </a:lnTo>
                <a:lnTo>
                  <a:pt x="2386" y="794"/>
                </a:lnTo>
                <a:lnTo>
                  <a:pt x="2422" y="826"/>
                </a:lnTo>
                <a:lnTo>
                  <a:pt x="2457" y="861"/>
                </a:lnTo>
                <a:lnTo>
                  <a:pt x="2493" y="899"/>
                </a:lnTo>
                <a:lnTo>
                  <a:pt x="2530" y="941"/>
                </a:lnTo>
                <a:lnTo>
                  <a:pt x="2566" y="984"/>
                </a:lnTo>
                <a:lnTo>
                  <a:pt x="2602" y="1032"/>
                </a:lnTo>
                <a:lnTo>
                  <a:pt x="2636" y="1082"/>
                </a:lnTo>
                <a:lnTo>
                  <a:pt x="2671" y="1136"/>
                </a:lnTo>
                <a:lnTo>
                  <a:pt x="2704" y="1192"/>
                </a:lnTo>
                <a:lnTo>
                  <a:pt x="2735" y="1252"/>
                </a:lnTo>
                <a:lnTo>
                  <a:pt x="2764" y="1314"/>
                </a:lnTo>
                <a:lnTo>
                  <a:pt x="2791" y="1381"/>
                </a:lnTo>
                <a:lnTo>
                  <a:pt x="2816" y="1450"/>
                </a:lnTo>
                <a:lnTo>
                  <a:pt x="2837" y="1523"/>
                </a:lnTo>
                <a:lnTo>
                  <a:pt x="2855" y="1599"/>
                </a:lnTo>
                <a:lnTo>
                  <a:pt x="2870" y="1679"/>
                </a:lnTo>
                <a:lnTo>
                  <a:pt x="2881" y="1763"/>
                </a:lnTo>
                <a:lnTo>
                  <a:pt x="2888" y="1849"/>
                </a:lnTo>
                <a:lnTo>
                  <a:pt x="2891" y="1939"/>
                </a:lnTo>
                <a:lnTo>
                  <a:pt x="2888" y="2033"/>
                </a:lnTo>
                <a:lnTo>
                  <a:pt x="2879" y="2125"/>
                </a:lnTo>
                <a:lnTo>
                  <a:pt x="2867" y="2215"/>
                </a:lnTo>
                <a:lnTo>
                  <a:pt x="2848" y="2300"/>
                </a:lnTo>
                <a:lnTo>
                  <a:pt x="2825" y="2384"/>
                </a:lnTo>
                <a:lnTo>
                  <a:pt x="2798" y="2466"/>
                </a:lnTo>
                <a:lnTo>
                  <a:pt x="2766" y="2543"/>
                </a:lnTo>
                <a:lnTo>
                  <a:pt x="2730" y="2619"/>
                </a:lnTo>
                <a:lnTo>
                  <a:pt x="2689" y="2691"/>
                </a:lnTo>
                <a:lnTo>
                  <a:pt x="2645" y="2760"/>
                </a:lnTo>
                <a:lnTo>
                  <a:pt x="2597" y="2825"/>
                </a:lnTo>
                <a:lnTo>
                  <a:pt x="2545" y="2887"/>
                </a:lnTo>
                <a:lnTo>
                  <a:pt x="2490" y="2946"/>
                </a:lnTo>
                <a:lnTo>
                  <a:pt x="2432" y="3002"/>
                </a:lnTo>
                <a:lnTo>
                  <a:pt x="2371" y="3053"/>
                </a:lnTo>
                <a:lnTo>
                  <a:pt x="2306" y="3101"/>
                </a:lnTo>
                <a:lnTo>
                  <a:pt x="2240" y="3146"/>
                </a:lnTo>
                <a:lnTo>
                  <a:pt x="2170" y="3186"/>
                </a:lnTo>
                <a:lnTo>
                  <a:pt x="2099" y="3223"/>
                </a:lnTo>
                <a:lnTo>
                  <a:pt x="2024" y="3256"/>
                </a:lnTo>
                <a:lnTo>
                  <a:pt x="1948" y="3285"/>
                </a:lnTo>
                <a:lnTo>
                  <a:pt x="1870" y="3309"/>
                </a:lnTo>
                <a:lnTo>
                  <a:pt x="1790" y="3329"/>
                </a:lnTo>
                <a:lnTo>
                  <a:pt x="1708" y="3344"/>
                </a:lnTo>
                <a:lnTo>
                  <a:pt x="1626" y="3356"/>
                </a:lnTo>
                <a:lnTo>
                  <a:pt x="1542" y="3363"/>
                </a:lnTo>
                <a:lnTo>
                  <a:pt x="1457" y="3365"/>
                </a:lnTo>
                <a:lnTo>
                  <a:pt x="1370" y="3362"/>
                </a:lnTo>
                <a:lnTo>
                  <a:pt x="1282" y="3355"/>
                </a:lnTo>
                <a:lnTo>
                  <a:pt x="1196" y="3341"/>
                </a:lnTo>
                <a:lnTo>
                  <a:pt x="1112" y="3323"/>
                </a:lnTo>
                <a:lnTo>
                  <a:pt x="1029" y="3300"/>
                </a:lnTo>
                <a:lnTo>
                  <a:pt x="947" y="3272"/>
                </a:lnTo>
                <a:lnTo>
                  <a:pt x="867" y="3239"/>
                </a:lnTo>
                <a:lnTo>
                  <a:pt x="789" y="3202"/>
                </a:lnTo>
                <a:lnTo>
                  <a:pt x="714" y="3161"/>
                </a:lnTo>
                <a:lnTo>
                  <a:pt x="641" y="3115"/>
                </a:lnTo>
                <a:lnTo>
                  <a:pt x="572" y="3064"/>
                </a:lnTo>
                <a:lnTo>
                  <a:pt x="504" y="3011"/>
                </a:lnTo>
                <a:lnTo>
                  <a:pt x="441" y="2953"/>
                </a:lnTo>
                <a:lnTo>
                  <a:pt x="381" y="2891"/>
                </a:lnTo>
                <a:lnTo>
                  <a:pt x="324" y="2827"/>
                </a:lnTo>
                <a:lnTo>
                  <a:pt x="272" y="2758"/>
                </a:lnTo>
                <a:lnTo>
                  <a:pt x="223" y="2687"/>
                </a:lnTo>
                <a:lnTo>
                  <a:pt x="179" y="2611"/>
                </a:lnTo>
                <a:lnTo>
                  <a:pt x="138" y="2533"/>
                </a:lnTo>
                <a:lnTo>
                  <a:pt x="103" y="2452"/>
                </a:lnTo>
                <a:lnTo>
                  <a:pt x="73" y="2368"/>
                </a:lnTo>
                <a:lnTo>
                  <a:pt x="47" y="2282"/>
                </a:lnTo>
                <a:lnTo>
                  <a:pt x="27" y="2193"/>
                </a:lnTo>
                <a:lnTo>
                  <a:pt x="11" y="2102"/>
                </a:lnTo>
                <a:lnTo>
                  <a:pt x="3" y="2009"/>
                </a:lnTo>
                <a:lnTo>
                  <a:pt x="0" y="1913"/>
                </a:lnTo>
                <a:lnTo>
                  <a:pt x="2" y="1825"/>
                </a:lnTo>
                <a:lnTo>
                  <a:pt x="9" y="1740"/>
                </a:lnTo>
                <a:lnTo>
                  <a:pt x="21" y="1660"/>
                </a:lnTo>
                <a:lnTo>
                  <a:pt x="35" y="1582"/>
                </a:lnTo>
                <a:lnTo>
                  <a:pt x="54" y="1507"/>
                </a:lnTo>
                <a:lnTo>
                  <a:pt x="77" y="1436"/>
                </a:lnTo>
                <a:lnTo>
                  <a:pt x="102" y="1368"/>
                </a:lnTo>
                <a:lnTo>
                  <a:pt x="130" y="1303"/>
                </a:lnTo>
                <a:lnTo>
                  <a:pt x="160" y="1241"/>
                </a:lnTo>
                <a:lnTo>
                  <a:pt x="192" y="1183"/>
                </a:lnTo>
                <a:lnTo>
                  <a:pt x="225" y="1127"/>
                </a:lnTo>
                <a:lnTo>
                  <a:pt x="261" y="1075"/>
                </a:lnTo>
                <a:lnTo>
                  <a:pt x="297" y="1026"/>
                </a:lnTo>
                <a:lnTo>
                  <a:pt x="334" y="979"/>
                </a:lnTo>
                <a:lnTo>
                  <a:pt x="372" y="935"/>
                </a:lnTo>
                <a:lnTo>
                  <a:pt x="410" y="895"/>
                </a:lnTo>
                <a:lnTo>
                  <a:pt x="447" y="858"/>
                </a:lnTo>
                <a:lnTo>
                  <a:pt x="485" y="823"/>
                </a:lnTo>
                <a:lnTo>
                  <a:pt x="520" y="791"/>
                </a:lnTo>
                <a:lnTo>
                  <a:pt x="555" y="762"/>
                </a:lnTo>
                <a:lnTo>
                  <a:pt x="590" y="736"/>
                </a:lnTo>
                <a:lnTo>
                  <a:pt x="621" y="712"/>
                </a:lnTo>
                <a:lnTo>
                  <a:pt x="651" y="692"/>
                </a:lnTo>
                <a:lnTo>
                  <a:pt x="678" y="673"/>
                </a:lnTo>
                <a:lnTo>
                  <a:pt x="703" y="658"/>
                </a:lnTo>
                <a:lnTo>
                  <a:pt x="725" y="645"/>
                </a:lnTo>
                <a:lnTo>
                  <a:pt x="743" y="634"/>
                </a:lnTo>
                <a:lnTo>
                  <a:pt x="758" y="626"/>
                </a:lnTo>
                <a:lnTo>
                  <a:pt x="795" y="606"/>
                </a:lnTo>
                <a:lnTo>
                  <a:pt x="830" y="587"/>
                </a:lnTo>
                <a:lnTo>
                  <a:pt x="866" y="568"/>
                </a:lnTo>
                <a:lnTo>
                  <a:pt x="900" y="550"/>
                </a:lnTo>
                <a:lnTo>
                  <a:pt x="934" y="532"/>
                </a:lnTo>
                <a:lnTo>
                  <a:pt x="968" y="512"/>
                </a:lnTo>
                <a:lnTo>
                  <a:pt x="1004" y="491"/>
                </a:lnTo>
                <a:lnTo>
                  <a:pt x="1041" y="469"/>
                </a:lnTo>
                <a:lnTo>
                  <a:pt x="1078" y="442"/>
                </a:lnTo>
                <a:lnTo>
                  <a:pt x="1119" y="414"/>
                </a:lnTo>
                <a:lnTo>
                  <a:pt x="1161" y="380"/>
                </a:lnTo>
                <a:lnTo>
                  <a:pt x="1183" y="360"/>
                </a:lnTo>
                <a:lnTo>
                  <a:pt x="1203" y="337"/>
                </a:lnTo>
                <a:lnTo>
                  <a:pt x="1222" y="311"/>
                </a:lnTo>
                <a:lnTo>
                  <a:pt x="1238" y="282"/>
                </a:lnTo>
                <a:lnTo>
                  <a:pt x="1254" y="248"/>
                </a:lnTo>
                <a:lnTo>
                  <a:pt x="1269" y="211"/>
                </a:lnTo>
                <a:lnTo>
                  <a:pt x="1284" y="168"/>
                </a:lnTo>
                <a:lnTo>
                  <a:pt x="1297" y="119"/>
                </a:lnTo>
                <a:lnTo>
                  <a:pt x="1312" y="63"/>
                </a:lnTo>
                <a:lnTo>
                  <a:pt x="132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397" name="Google Shape;11397;p24"/>
          <p:cNvGrpSpPr/>
          <p:nvPr/>
        </p:nvGrpSpPr>
        <p:grpSpPr>
          <a:xfrm>
            <a:off x="3320188" y="22125286"/>
            <a:ext cx="556047" cy="352584"/>
            <a:chOff x="-3917950" y="6556375"/>
            <a:chExt cx="763591" cy="484186"/>
          </a:xfrm>
        </p:grpSpPr>
        <p:sp>
          <p:nvSpPr>
            <p:cNvPr id="11398" name="Google Shape;11398;p24"/>
            <p:cNvSpPr/>
            <p:nvPr/>
          </p:nvSpPr>
          <p:spPr>
            <a:xfrm>
              <a:off x="-3892550" y="6556375"/>
              <a:ext cx="714371" cy="339725"/>
            </a:xfrm>
            <a:custGeom>
              <a:rect b="b" l="l" r="r" t="t"/>
              <a:pathLst>
                <a:path extrusionOk="0" h="1497" w="3151">
                  <a:moveTo>
                    <a:pt x="0" y="0"/>
                  </a:moveTo>
                  <a:lnTo>
                    <a:pt x="3151" y="0"/>
                  </a:lnTo>
                  <a:lnTo>
                    <a:pt x="1576" y="1497"/>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399" name="Google Shape;11399;p24"/>
            <p:cNvSpPr/>
            <p:nvPr/>
          </p:nvSpPr>
          <p:spPr>
            <a:xfrm>
              <a:off x="-3917950" y="6602413"/>
              <a:ext cx="763591" cy="438148"/>
            </a:xfrm>
            <a:custGeom>
              <a:rect b="b" l="l" r="r" t="t"/>
              <a:pathLst>
                <a:path extrusionOk="0" h="1933" w="3370">
                  <a:moveTo>
                    <a:pt x="0" y="0"/>
                  </a:moveTo>
                  <a:lnTo>
                    <a:pt x="1685" y="1602"/>
                  </a:lnTo>
                  <a:lnTo>
                    <a:pt x="3370" y="0"/>
                  </a:lnTo>
                  <a:lnTo>
                    <a:pt x="3370" y="1933"/>
                  </a:lnTo>
                  <a:lnTo>
                    <a:pt x="0" y="193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00" name="Google Shape;11400;p24"/>
          <p:cNvGrpSpPr/>
          <p:nvPr/>
        </p:nvGrpSpPr>
        <p:grpSpPr>
          <a:xfrm>
            <a:off x="8603543" y="21934752"/>
            <a:ext cx="728154" cy="731732"/>
            <a:chOff x="3036" y="1821"/>
            <a:chExt cx="266" cy="268"/>
          </a:xfrm>
        </p:grpSpPr>
        <p:sp>
          <p:nvSpPr>
            <p:cNvPr id="11401" name="Google Shape;11401;p24"/>
            <p:cNvSpPr/>
            <p:nvPr/>
          </p:nvSpPr>
          <p:spPr>
            <a:xfrm>
              <a:off x="3036" y="1821"/>
              <a:ext cx="198" cy="199"/>
            </a:xfrm>
            <a:custGeom>
              <a:rect b="b" l="l" r="r" t="t"/>
              <a:pathLst>
                <a:path extrusionOk="0" h="2566" w="2557">
                  <a:moveTo>
                    <a:pt x="1242" y="165"/>
                  </a:moveTo>
                  <a:lnTo>
                    <a:pt x="1167" y="170"/>
                  </a:lnTo>
                  <a:lnTo>
                    <a:pt x="1093" y="180"/>
                  </a:lnTo>
                  <a:lnTo>
                    <a:pt x="1020" y="195"/>
                  </a:lnTo>
                  <a:lnTo>
                    <a:pt x="947" y="215"/>
                  </a:lnTo>
                  <a:lnTo>
                    <a:pt x="877" y="239"/>
                  </a:lnTo>
                  <a:lnTo>
                    <a:pt x="807" y="268"/>
                  </a:lnTo>
                  <a:lnTo>
                    <a:pt x="739" y="303"/>
                  </a:lnTo>
                  <a:lnTo>
                    <a:pt x="673" y="343"/>
                  </a:lnTo>
                  <a:lnTo>
                    <a:pt x="609" y="388"/>
                  </a:lnTo>
                  <a:lnTo>
                    <a:pt x="548" y="437"/>
                  </a:lnTo>
                  <a:lnTo>
                    <a:pt x="490" y="491"/>
                  </a:lnTo>
                  <a:lnTo>
                    <a:pt x="436" y="550"/>
                  </a:lnTo>
                  <a:lnTo>
                    <a:pt x="386" y="612"/>
                  </a:lnTo>
                  <a:lnTo>
                    <a:pt x="342" y="675"/>
                  </a:lnTo>
                  <a:lnTo>
                    <a:pt x="303" y="741"/>
                  </a:lnTo>
                  <a:lnTo>
                    <a:pt x="268" y="809"/>
                  </a:lnTo>
                  <a:lnTo>
                    <a:pt x="239" y="879"/>
                  </a:lnTo>
                  <a:lnTo>
                    <a:pt x="214" y="950"/>
                  </a:lnTo>
                  <a:lnTo>
                    <a:pt x="195" y="1023"/>
                  </a:lnTo>
                  <a:lnTo>
                    <a:pt x="180" y="1096"/>
                  </a:lnTo>
                  <a:lnTo>
                    <a:pt x="169" y="1171"/>
                  </a:lnTo>
                  <a:lnTo>
                    <a:pt x="164" y="1245"/>
                  </a:lnTo>
                  <a:lnTo>
                    <a:pt x="164" y="1320"/>
                  </a:lnTo>
                  <a:lnTo>
                    <a:pt x="169" y="1395"/>
                  </a:lnTo>
                  <a:lnTo>
                    <a:pt x="180" y="1469"/>
                  </a:lnTo>
                  <a:lnTo>
                    <a:pt x="195" y="1543"/>
                  </a:lnTo>
                  <a:lnTo>
                    <a:pt x="214" y="1615"/>
                  </a:lnTo>
                  <a:lnTo>
                    <a:pt x="239" y="1686"/>
                  </a:lnTo>
                  <a:lnTo>
                    <a:pt x="268" y="1756"/>
                  </a:lnTo>
                  <a:lnTo>
                    <a:pt x="303" y="1825"/>
                  </a:lnTo>
                  <a:lnTo>
                    <a:pt x="342" y="1890"/>
                  </a:lnTo>
                  <a:lnTo>
                    <a:pt x="386" y="1954"/>
                  </a:lnTo>
                  <a:lnTo>
                    <a:pt x="436" y="2016"/>
                  </a:lnTo>
                  <a:lnTo>
                    <a:pt x="490" y="2074"/>
                  </a:lnTo>
                  <a:lnTo>
                    <a:pt x="546" y="2127"/>
                  </a:lnTo>
                  <a:lnTo>
                    <a:pt x="604" y="2174"/>
                  </a:lnTo>
                  <a:lnTo>
                    <a:pt x="665" y="2217"/>
                  </a:lnTo>
                  <a:lnTo>
                    <a:pt x="728" y="2255"/>
                  </a:lnTo>
                  <a:lnTo>
                    <a:pt x="792" y="2290"/>
                  </a:lnTo>
                  <a:lnTo>
                    <a:pt x="859" y="2320"/>
                  </a:lnTo>
                  <a:lnTo>
                    <a:pt x="927" y="2344"/>
                  </a:lnTo>
                  <a:lnTo>
                    <a:pt x="996" y="2365"/>
                  </a:lnTo>
                  <a:lnTo>
                    <a:pt x="1066" y="2381"/>
                  </a:lnTo>
                  <a:lnTo>
                    <a:pt x="1137" y="2392"/>
                  </a:lnTo>
                  <a:lnTo>
                    <a:pt x="1207" y="2399"/>
                  </a:lnTo>
                  <a:lnTo>
                    <a:pt x="1279" y="2401"/>
                  </a:lnTo>
                  <a:lnTo>
                    <a:pt x="1350" y="2399"/>
                  </a:lnTo>
                  <a:lnTo>
                    <a:pt x="1422" y="2392"/>
                  </a:lnTo>
                  <a:lnTo>
                    <a:pt x="1492" y="2381"/>
                  </a:lnTo>
                  <a:lnTo>
                    <a:pt x="1562" y="2365"/>
                  </a:lnTo>
                  <a:lnTo>
                    <a:pt x="1631" y="2344"/>
                  </a:lnTo>
                  <a:lnTo>
                    <a:pt x="1698" y="2320"/>
                  </a:lnTo>
                  <a:lnTo>
                    <a:pt x="1765" y="2290"/>
                  </a:lnTo>
                  <a:lnTo>
                    <a:pt x="1830" y="2255"/>
                  </a:lnTo>
                  <a:lnTo>
                    <a:pt x="1892" y="2217"/>
                  </a:lnTo>
                  <a:lnTo>
                    <a:pt x="1953" y="2174"/>
                  </a:lnTo>
                  <a:lnTo>
                    <a:pt x="2012" y="2127"/>
                  </a:lnTo>
                  <a:lnTo>
                    <a:pt x="2068" y="2074"/>
                  </a:lnTo>
                  <a:lnTo>
                    <a:pt x="2122" y="2016"/>
                  </a:lnTo>
                  <a:lnTo>
                    <a:pt x="2171" y="1954"/>
                  </a:lnTo>
                  <a:lnTo>
                    <a:pt x="2215" y="1890"/>
                  </a:lnTo>
                  <a:lnTo>
                    <a:pt x="2255" y="1825"/>
                  </a:lnTo>
                  <a:lnTo>
                    <a:pt x="2289" y="1756"/>
                  </a:lnTo>
                  <a:lnTo>
                    <a:pt x="2319" y="1686"/>
                  </a:lnTo>
                  <a:lnTo>
                    <a:pt x="2344" y="1615"/>
                  </a:lnTo>
                  <a:lnTo>
                    <a:pt x="2364" y="1543"/>
                  </a:lnTo>
                  <a:lnTo>
                    <a:pt x="2378" y="1469"/>
                  </a:lnTo>
                  <a:lnTo>
                    <a:pt x="2388" y="1395"/>
                  </a:lnTo>
                  <a:lnTo>
                    <a:pt x="2393" y="1320"/>
                  </a:lnTo>
                  <a:lnTo>
                    <a:pt x="2393" y="1245"/>
                  </a:lnTo>
                  <a:lnTo>
                    <a:pt x="2388" y="1171"/>
                  </a:lnTo>
                  <a:lnTo>
                    <a:pt x="2378" y="1096"/>
                  </a:lnTo>
                  <a:lnTo>
                    <a:pt x="2364" y="1023"/>
                  </a:lnTo>
                  <a:lnTo>
                    <a:pt x="2344" y="950"/>
                  </a:lnTo>
                  <a:lnTo>
                    <a:pt x="2319" y="879"/>
                  </a:lnTo>
                  <a:lnTo>
                    <a:pt x="2289" y="809"/>
                  </a:lnTo>
                  <a:lnTo>
                    <a:pt x="2255" y="741"/>
                  </a:lnTo>
                  <a:lnTo>
                    <a:pt x="2215" y="675"/>
                  </a:lnTo>
                  <a:lnTo>
                    <a:pt x="2171" y="612"/>
                  </a:lnTo>
                  <a:lnTo>
                    <a:pt x="2122" y="550"/>
                  </a:lnTo>
                  <a:lnTo>
                    <a:pt x="2068" y="491"/>
                  </a:lnTo>
                  <a:lnTo>
                    <a:pt x="2009" y="437"/>
                  </a:lnTo>
                  <a:lnTo>
                    <a:pt x="1948" y="388"/>
                  </a:lnTo>
                  <a:lnTo>
                    <a:pt x="1885" y="343"/>
                  </a:lnTo>
                  <a:lnTo>
                    <a:pt x="1818" y="303"/>
                  </a:lnTo>
                  <a:lnTo>
                    <a:pt x="1751" y="268"/>
                  </a:lnTo>
                  <a:lnTo>
                    <a:pt x="1681" y="239"/>
                  </a:lnTo>
                  <a:lnTo>
                    <a:pt x="1610" y="215"/>
                  </a:lnTo>
                  <a:lnTo>
                    <a:pt x="1537" y="195"/>
                  </a:lnTo>
                  <a:lnTo>
                    <a:pt x="1464" y="180"/>
                  </a:lnTo>
                  <a:lnTo>
                    <a:pt x="1390" y="170"/>
                  </a:lnTo>
                  <a:lnTo>
                    <a:pt x="1316" y="165"/>
                  </a:lnTo>
                  <a:lnTo>
                    <a:pt x="1242" y="165"/>
                  </a:lnTo>
                  <a:close/>
                  <a:moveTo>
                    <a:pt x="1240" y="0"/>
                  </a:moveTo>
                  <a:lnTo>
                    <a:pt x="1319" y="0"/>
                  </a:lnTo>
                  <a:lnTo>
                    <a:pt x="1396" y="6"/>
                  </a:lnTo>
                  <a:lnTo>
                    <a:pt x="1474" y="15"/>
                  </a:lnTo>
                  <a:lnTo>
                    <a:pt x="1552" y="29"/>
                  </a:lnTo>
                  <a:lnTo>
                    <a:pt x="1629" y="49"/>
                  </a:lnTo>
                  <a:lnTo>
                    <a:pt x="1705" y="72"/>
                  </a:lnTo>
                  <a:lnTo>
                    <a:pt x="1778" y="102"/>
                  </a:lnTo>
                  <a:lnTo>
                    <a:pt x="1852" y="135"/>
                  </a:lnTo>
                  <a:lnTo>
                    <a:pt x="1923" y="173"/>
                  </a:lnTo>
                  <a:lnTo>
                    <a:pt x="1991" y="217"/>
                  </a:lnTo>
                  <a:lnTo>
                    <a:pt x="2058" y="264"/>
                  </a:lnTo>
                  <a:lnTo>
                    <a:pt x="2123" y="317"/>
                  </a:lnTo>
                  <a:lnTo>
                    <a:pt x="2184" y="375"/>
                  </a:lnTo>
                  <a:lnTo>
                    <a:pt x="2241" y="436"/>
                  </a:lnTo>
                  <a:lnTo>
                    <a:pt x="2294" y="501"/>
                  </a:lnTo>
                  <a:lnTo>
                    <a:pt x="2341" y="568"/>
                  </a:lnTo>
                  <a:lnTo>
                    <a:pt x="2385" y="637"/>
                  </a:lnTo>
                  <a:lnTo>
                    <a:pt x="2422" y="708"/>
                  </a:lnTo>
                  <a:lnTo>
                    <a:pt x="2456" y="782"/>
                  </a:lnTo>
                  <a:lnTo>
                    <a:pt x="2486" y="855"/>
                  </a:lnTo>
                  <a:lnTo>
                    <a:pt x="2509" y="931"/>
                  </a:lnTo>
                  <a:lnTo>
                    <a:pt x="2529" y="1009"/>
                  </a:lnTo>
                  <a:lnTo>
                    <a:pt x="2542" y="1087"/>
                  </a:lnTo>
                  <a:lnTo>
                    <a:pt x="2552" y="1165"/>
                  </a:lnTo>
                  <a:lnTo>
                    <a:pt x="2557" y="1243"/>
                  </a:lnTo>
                  <a:lnTo>
                    <a:pt x="2557" y="1322"/>
                  </a:lnTo>
                  <a:lnTo>
                    <a:pt x="2552" y="1401"/>
                  </a:lnTo>
                  <a:lnTo>
                    <a:pt x="2542" y="1479"/>
                  </a:lnTo>
                  <a:lnTo>
                    <a:pt x="2529" y="1558"/>
                  </a:lnTo>
                  <a:lnTo>
                    <a:pt x="2509" y="1635"/>
                  </a:lnTo>
                  <a:lnTo>
                    <a:pt x="2486" y="1710"/>
                  </a:lnTo>
                  <a:lnTo>
                    <a:pt x="2456" y="1785"/>
                  </a:lnTo>
                  <a:lnTo>
                    <a:pt x="2422" y="1857"/>
                  </a:lnTo>
                  <a:lnTo>
                    <a:pt x="2385" y="1929"/>
                  </a:lnTo>
                  <a:lnTo>
                    <a:pt x="2341" y="1998"/>
                  </a:lnTo>
                  <a:lnTo>
                    <a:pt x="2294" y="2064"/>
                  </a:lnTo>
                  <a:lnTo>
                    <a:pt x="2241" y="2129"/>
                  </a:lnTo>
                  <a:lnTo>
                    <a:pt x="2184" y="2191"/>
                  </a:lnTo>
                  <a:lnTo>
                    <a:pt x="2123" y="2248"/>
                  </a:lnTo>
                  <a:lnTo>
                    <a:pt x="2058" y="2301"/>
                  </a:lnTo>
                  <a:lnTo>
                    <a:pt x="1991" y="2349"/>
                  </a:lnTo>
                  <a:lnTo>
                    <a:pt x="1923" y="2393"/>
                  </a:lnTo>
                  <a:lnTo>
                    <a:pt x="1852" y="2431"/>
                  </a:lnTo>
                  <a:lnTo>
                    <a:pt x="1778" y="2464"/>
                  </a:lnTo>
                  <a:lnTo>
                    <a:pt x="1705" y="2493"/>
                  </a:lnTo>
                  <a:lnTo>
                    <a:pt x="1629" y="2517"/>
                  </a:lnTo>
                  <a:lnTo>
                    <a:pt x="1552" y="2536"/>
                  </a:lnTo>
                  <a:lnTo>
                    <a:pt x="1474" y="2551"/>
                  </a:lnTo>
                  <a:lnTo>
                    <a:pt x="1396" y="2560"/>
                  </a:lnTo>
                  <a:lnTo>
                    <a:pt x="1319" y="2566"/>
                  </a:lnTo>
                  <a:lnTo>
                    <a:pt x="1240" y="2566"/>
                  </a:lnTo>
                  <a:lnTo>
                    <a:pt x="1161" y="2560"/>
                  </a:lnTo>
                  <a:lnTo>
                    <a:pt x="1083" y="2551"/>
                  </a:lnTo>
                  <a:lnTo>
                    <a:pt x="1005" y="2536"/>
                  </a:lnTo>
                  <a:lnTo>
                    <a:pt x="928" y="2517"/>
                  </a:lnTo>
                  <a:lnTo>
                    <a:pt x="853" y="2493"/>
                  </a:lnTo>
                  <a:lnTo>
                    <a:pt x="779" y="2464"/>
                  </a:lnTo>
                  <a:lnTo>
                    <a:pt x="706" y="2431"/>
                  </a:lnTo>
                  <a:lnTo>
                    <a:pt x="635" y="2393"/>
                  </a:lnTo>
                  <a:lnTo>
                    <a:pt x="566" y="2349"/>
                  </a:lnTo>
                  <a:lnTo>
                    <a:pt x="500" y="2301"/>
                  </a:lnTo>
                  <a:lnTo>
                    <a:pt x="436" y="2248"/>
                  </a:lnTo>
                  <a:lnTo>
                    <a:pt x="374" y="2191"/>
                  </a:lnTo>
                  <a:lnTo>
                    <a:pt x="317" y="2129"/>
                  </a:lnTo>
                  <a:lnTo>
                    <a:pt x="264" y="2064"/>
                  </a:lnTo>
                  <a:lnTo>
                    <a:pt x="216" y="1998"/>
                  </a:lnTo>
                  <a:lnTo>
                    <a:pt x="173" y="1929"/>
                  </a:lnTo>
                  <a:lnTo>
                    <a:pt x="135" y="1857"/>
                  </a:lnTo>
                  <a:lnTo>
                    <a:pt x="101" y="1785"/>
                  </a:lnTo>
                  <a:lnTo>
                    <a:pt x="73" y="1710"/>
                  </a:lnTo>
                  <a:lnTo>
                    <a:pt x="48" y="1635"/>
                  </a:lnTo>
                  <a:lnTo>
                    <a:pt x="29" y="1558"/>
                  </a:lnTo>
                  <a:lnTo>
                    <a:pt x="15" y="1479"/>
                  </a:lnTo>
                  <a:lnTo>
                    <a:pt x="5" y="1401"/>
                  </a:lnTo>
                  <a:lnTo>
                    <a:pt x="0" y="1322"/>
                  </a:lnTo>
                  <a:lnTo>
                    <a:pt x="0" y="1243"/>
                  </a:lnTo>
                  <a:lnTo>
                    <a:pt x="5" y="1165"/>
                  </a:lnTo>
                  <a:lnTo>
                    <a:pt x="15" y="1087"/>
                  </a:lnTo>
                  <a:lnTo>
                    <a:pt x="29" y="1009"/>
                  </a:lnTo>
                  <a:lnTo>
                    <a:pt x="48" y="931"/>
                  </a:lnTo>
                  <a:lnTo>
                    <a:pt x="73" y="855"/>
                  </a:lnTo>
                  <a:lnTo>
                    <a:pt x="101" y="782"/>
                  </a:lnTo>
                  <a:lnTo>
                    <a:pt x="135" y="708"/>
                  </a:lnTo>
                  <a:lnTo>
                    <a:pt x="173" y="637"/>
                  </a:lnTo>
                  <a:lnTo>
                    <a:pt x="216" y="568"/>
                  </a:lnTo>
                  <a:lnTo>
                    <a:pt x="264" y="501"/>
                  </a:lnTo>
                  <a:lnTo>
                    <a:pt x="317" y="436"/>
                  </a:lnTo>
                  <a:lnTo>
                    <a:pt x="374" y="375"/>
                  </a:lnTo>
                  <a:lnTo>
                    <a:pt x="436" y="317"/>
                  </a:lnTo>
                  <a:lnTo>
                    <a:pt x="500" y="264"/>
                  </a:lnTo>
                  <a:lnTo>
                    <a:pt x="566" y="217"/>
                  </a:lnTo>
                  <a:lnTo>
                    <a:pt x="635" y="173"/>
                  </a:lnTo>
                  <a:lnTo>
                    <a:pt x="706" y="135"/>
                  </a:lnTo>
                  <a:lnTo>
                    <a:pt x="779" y="102"/>
                  </a:lnTo>
                  <a:lnTo>
                    <a:pt x="853" y="72"/>
                  </a:lnTo>
                  <a:lnTo>
                    <a:pt x="928" y="49"/>
                  </a:lnTo>
                  <a:lnTo>
                    <a:pt x="1005" y="29"/>
                  </a:lnTo>
                  <a:lnTo>
                    <a:pt x="1083" y="15"/>
                  </a:lnTo>
                  <a:lnTo>
                    <a:pt x="1161" y="6"/>
                  </a:lnTo>
                  <a:lnTo>
                    <a:pt x="124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2" name="Google Shape;11402;p24"/>
            <p:cNvSpPr/>
            <p:nvPr/>
          </p:nvSpPr>
          <p:spPr>
            <a:xfrm>
              <a:off x="3197" y="1983"/>
              <a:ext cx="105" cy="106"/>
            </a:xfrm>
            <a:custGeom>
              <a:rect b="b" l="l" r="r" t="t"/>
              <a:pathLst>
                <a:path extrusionOk="0" h="1365" w="1361">
                  <a:moveTo>
                    <a:pt x="375" y="0"/>
                  </a:moveTo>
                  <a:lnTo>
                    <a:pt x="376" y="1"/>
                  </a:lnTo>
                  <a:lnTo>
                    <a:pt x="1336" y="965"/>
                  </a:lnTo>
                  <a:lnTo>
                    <a:pt x="1348" y="980"/>
                  </a:lnTo>
                  <a:lnTo>
                    <a:pt x="1356" y="998"/>
                  </a:lnTo>
                  <a:lnTo>
                    <a:pt x="1361" y="1016"/>
                  </a:lnTo>
                  <a:lnTo>
                    <a:pt x="1361" y="1035"/>
                  </a:lnTo>
                  <a:lnTo>
                    <a:pt x="1356" y="1053"/>
                  </a:lnTo>
                  <a:lnTo>
                    <a:pt x="1348" y="1071"/>
                  </a:lnTo>
                  <a:lnTo>
                    <a:pt x="1336" y="1085"/>
                  </a:lnTo>
                  <a:lnTo>
                    <a:pt x="1083" y="1340"/>
                  </a:lnTo>
                  <a:lnTo>
                    <a:pt x="1069" y="1351"/>
                  </a:lnTo>
                  <a:lnTo>
                    <a:pt x="1054" y="1359"/>
                  </a:lnTo>
                  <a:lnTo>
                    <a:pt x="1039" y="1364"/>
                  </a:lnTo>
                  <a:lnTo>
                    <a:pt x="1022" y="1365"/>
                  </a:lnTo>
                  <a:lnTo>
                    <a:pt x="1000" y="1362"/>
                  </a:lnTo>
                  <a:lnTo>
                    <a:pt x="980" y="1354"/>
                  </a:lnTo>
                  <a:lnTo>
                    <a:pt x="962" y="1340"/>
                  </a:lnTo>
                  <a:lnTo>
                    <a:pt x="1" y="377"/>
                  </a:lnTo>
                  <a:lnTo>
                    <a:pt x="0" y="375"/>
                  </a:lnTo>
                  <a:lnTo>
                    <a:pt x="71" y="323"/>
                  </a:lnTo>
                  <a:lnTo>
                    <a:pt x="139" y="266"/>
                  </a:lnTo>
                  <a:lnTo>
                    <a:pt x="204" y="205"/>
                  </a:lnTo>
                  <a:lnTo>
                    <a:pt x="266" y="139"/>
                  </a:lnTo>
                  <a:lnTo>
                    <a:pt x="322" y="71"/>
                  </a:lnTo>
                  <a:lnTo>
                    <a:pt x="37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3" name="Google Shape;11403;p24"/>
            <p:cNvSpPr/>
            <p:nvPr/>
          </p:nvSpPr>
          <p:spPr>
            <a:xfrm>
              <a:off x="3096" y="1942"/>
              <a:ext cx="77" cy="53"/>
            </a:xfrm>
            <a:custGeom>
              <a:rect b="b" l="l" r="r" t="t"/>
              <a:pathLst>
                <a:path extrusionOk="0" h="679" w="988">
                  <a:moveTo>
                    <a:pt x="205" y="0"/>
                  </a:moveTo>
                  <a:lnTo>
                    <a:pt x="455" y="136"/>
                  </a:lnTo>
                  <a:lnTo>
                    <a:pt x="474" y="144"/>
                  </a:lnTo>
                  <a:lnTo>
                    <a:pt x="494" y="146"/>
                  </a:lnTo>
                  <a:lnTo>
                    <a:pt x="514" y="144"/>
                  </a:lnTo>
                  <a:lnTo>
                    <a:pt x="533" y="136"/>
                  </a:lnTo>
                  <a:lnTo>
                    <a:pt x="782" y="0"/>
                  </a:lnTo>
                  <a:lnTo>
                    <a:pt x="850" y="21"/>
                  </a:lnTo>
                  <a:lnTo>
                    <a:pt x="880" y="34"/>
                  </a:lnTo>
                  <a:lnTo>
                    <a:pt x="906" y="51"/>
                  </a:lnTo>
                  <a:lnTo>
                    <a:pt x="930" y="71"/>
                  </a:lnTo>
                  <a:lnTo>
                    <a:pt x="950" y="95"/>
                  </a:lnTo>
                  <a:lnTo>
                    <a:pt x="966" y="121"/>
                  </a:lnTo>
                  <a:lnTo>
                    <a:pt x="978" y="150"/>
                  </a:lnTo>
                  <a:lnTo>
                    <a:pt x="985" y="182"/>
                  </a:lnTo>
                  <a:lnTo>
                    <a:pt x="988" y="213"/>
                  </a:lnTo>
                  <a:lnTo>
                    <a:pt x="988" y="543"/>
                  </a:lnTo>
                  <a:lnTo>
                    <a:pt x="925" y="578"/>
                  </a:lnTo>
                  <a:lnTo>
                    <a:pt x="859" y="608"/>
                  </a:lnTo>
                  <a:lnTo>
                    <a:pt x="790" y="632"/>
                  </a:lnTo>
                  <a:lnTo>
                    <a:pt x="720" y="653"/>
                  </a:lnTo>
                  <a:lnTo>
                    <a:pt x="646" y="667"/>
                  </a:lnTo>
                  <a:lnTo>
                    <a:pt x="571" y="676"/>
                  </a:lnTo>
                  <a:lnTo>
                    <a:pt x="496" y="679"/>
                  </a:lnTo>
                  <a:lnTo>
                    <a:pt x="419" y="676"/>
                  </a:lnTo>
                  <a:lnTo>
                    <a:pt x="343" y="667"/>
                  </a:lnTo>
                  <a:lnTo>
                    <a:pt x="269" y="653"/>
                  </a:lnTo>
                  <a:lnTo>
                    <a:pt x="199" y="632"/>
                  </a:lnTo>
                  <a:lnTo>
                    <a:pt x="129" y="607"/>
                  </a:lnTo>
                  <a:lnTo>
                    <a:pt x="63" y="577"/>
                  </a:lnTo>
                  <a:lnTo>
                    <a:pt x="0" y="542"/>
                  </a:lnTo>
                  <a:lnTo>
                    <a:pt x="0" y="213"/>
                  </a:lnTo>
                  <a:lnTo>
                    <a:pt x="2" y="182"/>
                  </a:lnTo>
                  <a:lnTo>
                    <a:pt x="10" y="150"/>
                  </a:lnTo>
                  <a:lnTo>
                    <a:pt x="21" y="121"/>
                  </a:lnTo>
                  <a:lnTo>
                    <a:pt x="38" y="95"/>
                  </a:lnTo>
                  <a:lnTo>
                    <a:pt x="58" y="71"/>
                  </a:lnTo>
                  <a:lnTo>
                    <a:pt x="81" y="51"/>
                  </a:lnTo>
                  <a:lnTo>
                    <a:pt x="107" y="34"/>
                  </a:lnTo>
                  <a:lnTo>
                    <a:pt x="138" y="21"/>
                  </a:lnTo>
                  <a:lnTo>
                    <a:pt x="20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4" name="Google Shape;11404;p24"/>
            <p:cNvSpPr/>
            <p:nvPr/>
          </p:nvSpPr>
          <p:spPr>
            <a:xfrm>
              <a:off x="3118" y="1877"/>
              <a:ext cx="32" cy="32"/>
            </a:xfrm>
            <a:custGeom>
              <a:rect b="b" l="l" r="r" t="t"/>
              <a:pathLst>
                <a:path extrusionOk="0" h="414" w="413">
                  <a:moveTo>
                    <a:pt x="207" y="0"/>
                  </a:moveTo>
                  <a:lnTo>
                    <a:pt x="240" y="3"/>
                  </a:lnTo>
                  <a:lnTo>
                    <a:pt x="272" y="10"/>
                  </a:lnTo>
                  <a:lnTo>
                    <a:pt x="301" y="23"/>
                  </a:lnTo>
                  <a:lnTo>
                    <a:pt x="329" y="40"/>
                  </a:lnTo>
                  <a:lnTo>
                    <a:pt x="353" y="61"/>
                  </a:lnTo>
                  <a:lnTo>
                    <a:pt x="373" y="84"/>
                  </a:lnTo>
                  <a:lnTo>
                    <a:pt x="390" y="112"/>
                  </a:lnTo>
                  <a:lnTo>
                    <a:pt x="402" y="141"/>
                  </a:lnTo>
                  <a:lnTo>
                    <a:pt x="411" y="173"/>
                  </a:lnTo>
                  <a:lnTo>
                    <a:pt x="413" y="207"/>
                  </a:lnTo>
                  <a:lnTo>
                    <a:pt x="411" y="240"/>
                  </a:lnTo>
                  <a:lnTo>
                    <a:pt x="402" y="272"/>
                  </a:lnTo>
                  <a:lnTo>
                    <a:pt x="390" y="302"/>
                  </a:lnTo>
                  <a:lnTo>
                    <a:pt x="373" y="329"/>
                  </a:lnTo>
                  <a:lnTo>
                    <a:pt x="353" y="353"/>
                  </a:lnTo>
                  <a:lnTo>
                    <a:pt x="329" y="373"/>
                  </a:lnTo>
                  <a:lnTo>
                    <a:pt x="301" y="390"/>
                  </a:lnTo>
                  <a:lnTo>
                    <a:pt x="272" y="403"/>
                  </a:lnTo>
                  <a:lnTo>
                    <a:pt x="240" y="411"/>
                  </a:lnTo>
                  <a:lnTo>
                    <a:pt x="207" y="414"/>
                  </a:lnTo>
                  <a:lnTo>
                    <a:pt x="173" y="411"/>
                  </a:lnTo>
                  <a:lnTo>
                    <a:pt x="141" y="403"/>
                  </a:lnTo>
                  <a:lnTo>
                    <a:pt x="112" y="390"/>
                  </a:lnTo>
                  <a:lnTo>
                    <a:pt x="85" y="373"/>
                  </a:lnTo>
                  <a:lnTo>
                    <a:pt x="61" y="353"/>
                  </a:lnTo>
                  <a:lnTo>
                    <a:pt x="40" y="329"/>
                  </a:lnTo>
                  <a:lnTo>
                    <a:pt x="23" y="302"/>
                  </a:lnTo>
                  <a:lnTo>
                    <a:pt x="11" y="272"/>
                  </a:lnTo>
                  <a:lnTo>
                    <a:pt x="3" y="240"/>
                  </a:lnTo>
                  <a:lnTo>
                    <a:pt x="0" y="207"/>
                  </a:lnTo>
                  <a:lnTo>
                    <a:pt x="3" y="173"/>
                  </a:lnTo>
                  <a:lnTo>
                    <a:pt x="11" y="141"/>
                  </a:lnTo>
                  <a:lnTo>
                    <a:pt x="23" y="112"/>
                  </a:lnTo>
                  <a:lnTo>
                    <a:pt x="40" y="84"/>
                  </a:lnTo>
                  <a:lnTo>
                    <a:pt x="61" y="61"/>
                  </a:lnTo>
                  <a:lnTo>
                    <a:pt x="85" y="40"/>
                  </a:lnTo>
                  <a:lnTo>
                    <a:pt x="112" y="23"/>
                  </a:lnTo>
                  <a:lnTo>
                    <a:pt x="141" y="10"/>
                  </a:lnTo>
                  <a:lnTo>
                    <a:pt x="173" y="3"/>
                  </a:lnTo>
                  <a:lnTo>
                    <a:pt x="20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5" name="Google Shape;11405;p24"/>
            <p:cNvSpPr/>
            <p:nvPr/>
          </p:nvSpPr>
          <p:spPr>
            <a:xfrm>
              <a:off x="3060" y="1846"/>
              <a:ext cx="149" cy="130"/>
            </a:xfrm>
            <a:custGeom>
              <a:rect b="b" l="l" r="r" t="t"/>
              <a:pathLst>
                <a:path extrusionOk="0" h="1673" w="1926">
                  <a:moveTo>
                    <a:pt x="961" y="250"/>
                  </a:moveTo>
                  <a:lnTo>
                    <a:pt x="914" y="253"/>
                  </a:lnTo>
                  <a:lnTo>
                    <a:pt x="870" y="262"/>
                  </a:lnTo>
                  <a:lnTo>
                    <a:pt x="828" y="275"/>
                  </a:lnTo>
                  <a:lnTo>
                    <a:pt x="787" y="294"/>
                  </a:lnTo>
                  <a:lnTo>
                    <a:pt x="750" y="317"/>
                  </a:lnTo>
                  <a:lnTo>
                    <a:pt x="715" y="344"/>
                  </a:lnTo>
                  <a:lnTo>
                    <a:pt x="685" y="375"/>
                  </a:lnTo>
                  <a:lnTo>
                    <a:pt x="658" y="410"/>
                  </a:lnTo>
                  <a:lnTo>
                    <a:pt x="635" y="446"/>
                  </a:lnTo>
                  <a:lnTo>
                    <a:pt x="616" y="487"/>
                  </a:lnTo>
                  <a:lnTo>
                    <a:pt x="603" y="530"/>
                  </a:lnTo>
                  <a:lnTo>
                    <a:pt x="594" y="574"/>
                  </a:lnTo>
                  <a:lnTo>
                    <a:pt x="591" y="621"/>
                  </a:lnTo>
                  <a:lnTo>
                    <a:pt x="594" y="667"/>
                  </a:lnTo>
                  <a:lnTo>
                    <a:pt x="603" y="711"/>
                  </a:lnTo>
                  <a:lnTo>
                    <a:pt x="616" y="755"/>
                  </a:lnTo>
                  <a:lnTo>
                    <a:pt x="635" y="795"/>
                  </a:lnTo>
                  <a:lnTo>
                    <a:pt x="658" y="832"/>
                  </a:lnTo>
                  <a:lnTo>
                    <a:pt x="685" y="867"/>
                  </a:lnTo>
                  <a:lnTo>
                    <a:pt x="715" y="897"/>
                  </a:lnTo>
                  <a:lnTo>
                    <a:pt x="750" y="925"/>
                  </a:lnTo>
                  <a:lnTo>
                    <a:pt x="787" y="948"/>
                  </a:lnTo>
                  <a:lnTo>
                    <a:pt x="828" y="966"/>
                  </a:lnTo>
                  <a:lnTo>
                    <a:pt x="870" y="980"/>
                  </a:lnTo>
                  <a:lnTo>
                    <a:pt x="914" y="988"/>
                  </a:lnTo>
                  <a:lnTo>
                    <a:pt x="961" y="991"/>
                  </a:lnTo>
                  <a:lnTo>
                    <a:pt x="1007" y="988"/>
                  </a:lnTo>
                  <a:lnTo>
                    <a:pt x="1051" y="980"/>
                  </a:lnTo>
                  <a:lnTo>
                    <a:pt x="1094" y="966"/>
                  </a:lnTo>
                  <a:lnTo>
                    <a:pt x="1134" y="948"/>
                  </a:lnTo>
                  <a:lnTo>
                    <a:pt x="1171" y="925"/>
                  </a:lnTo>
                  <a:lnTo>
                    <a:pt x="1206" y="897"/>
                  </a:lnTo>
                  <a:lnTo>
                    <a:pt x="1236" y="867"/>
                  </a:lnTo>
                  <a:lnTo>
                    <a:pt x="1264" y="832"/>
                  </a:lnTo>
                  <a:lnTo>
                    <a:pt x="1287" y="795"/>
                  </a:lnTo>
                  <a:lnTo>
                    <a:pt x="1305" y="755"/>
                  </a:lnTo>
                  <a:lnTo>
                    <a:pt x="1318" y="711"/>
                  </a:lnTo>
                  <a:lnTo>
                    <a:pt x="1327" y="667"/>
                  </a:lnTo>
                  <a:lnTo>
                    <a:pt x="1330" y="621"/>
                  </a:lnTo>
                  <a:lnTo>
                    <a:pt x="1327" y="574"/>
                  </a:lnTo>
                  <a:lnTo>
                    <a:pt x="1318" y="530"/>
                  </a:lnTo>
                  <a:lnTo>
                    <a:pt x="1305" y="487"/>
                  </a:lnTo>
                  <a:lnTo>
                    <a:pt x="1287" y="446"/>
                  </a:lnTo>
                  <a:lnTo>
                    <a:pt x="1264" y="410"/>
                  </a:lnTo>
                  <a:lnTo>
                    <a:pt x="1236" y="375"/>
                  </a:lnTo>
                  <a:lnTo>
                    <a:pt x="1206" y="344"/>
                  </a:lnTo>
                  <a:lnTo>
                    <a:pt x="1171" y="317"/>
                  </a:lnTo>
                  <a:lnTo>
                    <a:pt x="1134" y="294"/>
                  </a:lnTo>
                  <a:lnTo>
                    <a:pt x="1094" y="275"/>
                  </a:lnTo>
                  <a:lnTo>
                    <a:pt x="1051" y="262"/>
                  </a:lnTo>
                  <a:lnTo>
                    <a:pt x="1007" y="253"/>
                  </a:lnTo>
                  <a:lnTo>
                    <a:pt x="961" y="250"/>
                  </a:lnTo>
                  <a:close/>
                  <a:moveTo>
                    <a:pt x="963" y="0"/>
                  </a:moveTo>
                  <a:lnTo>
                    <a:pt x="1042" y="3"/>
                  </a:lnTo>
                  <a:lnTo>
                    <a:pt x="1118" y="13"/>
                  </a:lnTo>
                  <a:lnTo>
                    <a:pt x="1194" y="28"/>
                  </a:lnTo>
                  <a:lnTo>
                    <a:pt x="1267" y="50"/>
                  </a:lnTo>
                  <a:lnTo>
                    <a:pt x="1337" y="76"/>
                  </a:lnTo>
                  <a:lnTo>
                    <a:pt x="1405" y="108"/>
                  </a:lnTo>
                  <a:lnTo>
                    <a:pt x="1470" y="145"/>
                  </a:lnTo>
                  <a:lnTo>
                    <a:pt x="1531" y="187"/>
                  </a:lnTo>
                  <a:lnTo>
                    <a:pt x="1589" y="232"/>
                  </a:lnTo>
                  <a:lnTo>
                    <a:pt x="1644" y="283"/>
                  </a:lnTo>
                  <a:lnTo>
                    <a:pt x="1694" y="338"/>
                  </a:lnTo>
                  <a:lnTo>
                    <a:pt x="1739" y="396"/>
                  </a:lnTo>
                  <a:lnTo>
                    <a:pt x="1781" y="457"/>
                  </a:lnTo>
                  <a:lnTo>
                    <a:pt x="1818" y="522"/>
                  </a:lnTo>
                  <a:lnTo>
                    <a:pt x="1850" y="590"/>
                  </a:lnTo>
                  <a:lnTo>
                    <a:pt x="1876" y="661"/>
                  </a:lnTo>
                  <a:lnTo>
                    <a:pt x="1897" y="734"/>
                  </a:lnTo>
                  <a:lnTo>
                    <a:pt x="1913" y="810"/>
                  </a:lnTo>
                  <a:lnTo>
                    <a:pt x="1922" y="887"/>
                  </a:lnTo>
                  <a:lnTo>
                    <a:pt x="1926" y="966"/>
                  </a:lnTo>
                  <a:lnTo>
                    <a:pt x="1922" y="1042"/>
                  </a:lnTo>
                  <a:lnTo>
                    <a:pt x="1914" y="1116"/>
                  </a:lnTo>
                  <a:lnTo>
                    <a:pt x="1900" y="1188"/>
                  </a:lnTo>
                  <a:lnTo>
                    <a:pt x="1880" y="1257"/>
                  </a:lnTo>
                  <a:lnTo>
                    <a:pt x="1856" y="1326"/>
                  </a:lnTo>
                  <a:lnTo>
                    <a:pt x="1828" y="1391"/>
                  </a:lnTo>
                  <a:lnTo>
                    <a:pt x="1794" y="1454"/>
                  </a:lnTo>
                  <a:lnTo>
                    <a:pt x="1756" y="1514"/>
                  </a:lnTo>
                  <a:lnTo>
                    <a:pt x="1713" y="1571"/>
                  </a:lnTo>
                  <a:lnTo>
                    <a:pt x="1668" y="1624"/>
                  </a:lnTo>
                  <a:lnTo>
                    <a:pt x="1617" y="1673"/>
                  </a:lnTo>
                  <a:lnTo>
                    <a:pt x="1617" y="1466"/>
                  </a:lnTo>
                  <a:lnTo>
                    <a:pt x="1615" y="1420"/>
                  </a:lnTo>
                  <a:lnTo>
                    <a:pt x="1606" y="1374"/>
                  </a:lnTo>
                  <a:lnTo>
                    <a:pt x="1592" y="1331"/>
                  </a:lnTo>
                  <a:lnTo>
                    <a:pt x="1573" y="1290"/>
                  </a:lnTo>
                  <a:lnTo>
                    <a:pt x="1549" y="1252"/>
                  </a:lnTo>
                  <a:lnTo>
                    <a:pt x="1520" y="1217"/>
                  </a:lnTo>
                  <a:lnTo>
                    <a:pt x="1488" y="1186"/>
                  </a:lnTo>
                  <a:lnTo>
                    <a:pt x="1451" y="1159"/>
                  </a:lnTo>
                  <a:lnTo>
                    <a:pt x="1411" y="1136"/>
                  </a:lnTo>
                  <a:lnTo>
                    <a:pt x="1368" y="1119"/>
                  </a:lnTo>
                  <a:lnTo>
                    <a:pt x="1366" y="1118"/>
                  </a:lnTo>
                  <a:lnTo>
                    <a:pt x="1265" y="1087"/>
                  </a:lnTo>
                  <a:lnTo>
                    <a:pt x="1243" y="1083"/>
                  </a:lnTo>
                  <a:lnTo>
                    <a:pt x="1222" y="1085"/>
                  </a:lnTo>
                  <a:lnTo>
                    <a:pt x="1202" y="1094"/>
                  </a:lnTo>
                  <a:lnTo>
                    <a:pt x="961" y="1225"/>
                  </a:lnTo>
                  <a:lnTo>
                    <a:pt x="720" y="1094"/>
                  </a:lnTo>
                  <a:lnTo>
                    <a:pt x="700" y="1085"/>
                  </a:lnTo>
                  <a:lnTo>
                    <a:pt x="679" y="1083"/>
                  </a:lnTo>
                  <a:lnTo>
                    <a:pt x="658" y="1087"/>
                  </a:lnTo>
                  <a:lnTo>
                    <a:pt x="555" y="1118"/>
                  </a:lnTo>
                  <a:lnTo>
                    <a:pt x="554" y="1119"/>
                  </a:lnTo>
                  <a:lnTo>
                    <a:pt x="510" y="1136"/>
                  </a:lnTo>
                  <a:lnTo>
                    <a:pt x="470" y="1159"/>
                  </a:lnTo>
                  <a:lnTo>
                    <a:pt x="434" y="1186"/>
                  </a:lnTo>
                  <a:lnTo>
                    <a:pt x="402" y="1217"/>
                  </a:lnTo>
                  <a:lnTo>
                    <a:pt x="373" y="1252"/>
                  </a:lnTo>
                  <a:lnTo>
                    <a:pt x="349" y="1290"/>
                  </a:lnTo>
                  <a:lnTo>
                    <a:pt x="329" y="1331"/>
                  </a:lnTo>
                  <a:lnTo>
                    <a:pt x="316" y="1374"/>
                  </a:lnTo>
                  <a:lnTo>
                    <a:pt x="307" y="1420"/>
                  </a:lnTo>
                  <a:lnTo>
                    <a:pt x="304" y="1466"/>
                  </a:lnTo>
                  <a:lnTo>
                    <a:pt x="304" y="1670"/>
                  </a:lnTo>
                  <a:lnTo>
                    <a:pt x="254" y="1620"/>
                  </a:lnTo>
                  <a:lnTo>
                    <a:pt x="209" y="1568"/>
                  </a:lnTo>
                  <a:lnTo>
                    <a:pt x="167" y="1511"/>
                  </a:lnTo>
                  <a:lnTo>
                    <a:pt x="130" y="1452"/>
                  </a:lnTo>
                  <a:lnTo>
                    <a:pt x="97" y="1388"/>
                  </a:lnTo>
                  <a:lnTo>
                    <a:pt x="68" y="1324"/>
                  </a:lnTo>
                  <a:lnTo>
                    <a:pt x="44" y="1256"/>
                  </a:lnTo>
                  <a:lnTo>
                    <a:pt x="25" y="1187"/>
                  </a:lnTo>
                  <a:lnTo>
                    <a:pt x="11" y="1115"/>
                  </a:lnTo>
                  <a:lnTo>
                    <a:pt x="3" y="1041"/>
                  </a:lnTo>
                  <a:lnTo>
                    <a:pt x="0" y="966"/>
                  </a:lnTo>
                  <a:lnTo>
                    <a:pt x="3" y="887"/>
                  </a:lnTo>
                  <a:lnTo>
                    <a:pt x="12" y="810"/>
                  </a:lnTo>
                  <a:lnTo>
                    <a:pt x="27" y="734"/>
                  </a:lnTo>
                  <a:lnTo>
                    <a:pt x="48" y="661"/>
                  </a:lnTo>
                  <a:lnTo>
                    <a:pt x="76" y="590"/>
                  </a:lnTo>
                  <a:lnTo>
                    <a:pt x="107" y="522"/>
                  </a:lnTo>
                  <a:lnTo>
                    <a:pt x="144" y="457"/>
                  </a:lnTo>
                  <a:lnTo>
                    <a:pt x="185" y="396"/>
                  </a:lnTo>
                  <a:lnTo>
                    <a:pt x="231" y="338"/>
                  </a:lnTo>
                  <a:lnTo>
                    <a:pt x="282" y="283"/>
                  </a:lnTo>
                  <a:lnTo>
                    <a:pt x="336" y="232"/>
                  </a:lnTo>
                  <a:lnTo>
                    <a:pt x="393" y="187"/>
                  </a:lnTo>
                  <a:lnTo>
                    <a:pt x="455" y="145"/>
                  </a:lnTo>
                  <a:lnTo>
                    <a:pt x="520" y="108"/>
                  </a:lnTo>
                  <a:lnTo>
                    <a:pt x="588" y="76"/>
                  </a:lnTo>
                  <a:lnTo>
                    <a:pt x="659" y="50"/>
                  </a:lnTo>
                  <a:lnTo>
                    <a:pt x="731" y="28"/>
                  </a:lnTo>
                  <a:lnTo>
                    <a:pt x="806" y="13"/>
                  </a:lnTo>
                  <a:lnTo>
                    <a:pt x="884" y="3"/>
                  </a:lnTo>
                  <a:lnTo>
                    <a:pt x="9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06" name="Google Shape;11406;p24"/>
          <p:cNvGrpSpPr/>
          <p:nvPr/>
        </p:nvGrpSpPr>
        <p:grpSpPr>
          <a:xfrm>
            <a:off x="7155310" y="21942943"/>
            <a:ext cx="728980" cy="720842"/>
            <a:chOff x="2506" y="1824"/>
            <a:chExt cx="267" cy="264"/>
          </a:xfrm>
        </p:grpSpPr>
        <p:sp>
          <p:nvSpPr>
            <p:cNvPr id="11407" name="Google Shape;11407;p24"/>
            <p:cNvSpPr/>
            <p:nvPr/>
          </p:nvSpPr>
          <p:spPr>
            <a:xfrm>
              <a:off x="2659" y="1897"/>
              <a:ext cx="28" cy="28"/>
            </a:xfrm>
            <a:custGeom>
              <a:rect b="b" l="l" r="r" t="t"/>
              <a:pathLst>
                <a:path extrusionOk="0" h="365" w="363">
                  <a:moveTo>
                    <a:pt x="181" y="0"/>
                  </a:moveTo>
                  <a:lnTo>
                    <a:pt x="214" y="4"/>
                  </a:lnTo>
                  <a:lnTo>
                    <a:pt x="245" y="12"/>
                  </a:lnTo>
                  <a:lnTo>
                    <a:pt x="274" y="25"/>
                  </a:lnTo>
                  <a:lnTo>
                    <a:pt x="299" y="43"/>
                  </a:lnTo>
                  <a:lnTo>
                    <a:pt x="321" y="65"/>
                  </a:lnTo>
                  <a:lnTo>
                    <a:pt x="339" y="90"/>
                  </a:lnTo>
                  <a:lnTo>
                    <a:pt x="352" y="118"/>
                  </a:lnTo>
                  <a:lnTo>
                    <a:pt x="361" y="150"/>
                  </a:lnTo>
                  <a:lnTo>
                    <a:pt x="363" y="183"/>
                  </a:lnTo>
                  <a:lnTo>
                    <a:pt x="361" y="215"/>
                  </a:lnTo>
                  <a:lnTo>
                    <a:pt x="352" y="246"/>
                  </a:lnTo>
                  <a:lnTo>
                    <a:pt x="339" y="274"/>
                  </a:lnTo>
                  <a:lnTo>
                    <a:pt x="321" y="300"/>
                  </a:lnTo>
                  <a:lnTo>
                    <a:pt x="299" y="322"/>
                  </a:lnTo>
                  <a:lnTo>
                    <a:pt x="274" y="340"/>
                  </a:lnTo>
                  <a:lnTo>
                    <a:pt x="245" y="353"/>
                  </a:lnTo>
                  <a:lnTo>
                    <a:pt x="214" y="362"/>
                  </a:lnTo>
                  <a:lnTo>
                    <a:pt x="181" y="365"/>
                  </a:lnTo>
                  <a:lnTo>
                    <a:pt x="149" y="362"/>
                  </a:lnTo>
                  <a:lnTo>
                    <a:pt x="119" y="353"/>
                  </a:lnTo>
                  <a:lnTo>
                    <a:pt x="90" y="340"/>
                  </a:lnTo>
                  <a:lnTo>
                    <a:pt x="65" y="322"/>
                  </a:lnTo>
                  <a:lnTo>
                    <a:pt x="43" y="300"/>
                  </a:lnTo>
                  <a:lnTo>
                    <a:pt x="25" y="274"/>
                  </a:lnTo>
                  <a:lnTo>
                    <a:pt x="12" y="246"/>
                  </a:lnTo>
                  <a:lnTo>
                    <a:pt x="3" y="215"/>
                  </a:lnTo>
                  <a:lnTo>
                    <a:pt x="0" y="183"/>
                  </a:lnTo>
                  <a:lnTo>
                    <a:pt x="3" y="150"/>
                  </a:lnTo>
                  <a:lnTo>
                    <a:pt x="12" y="118"/>
                  </a:lnTo>
                  <a:lnTo>
                    <a:pt x="25" y="90"/>
                  </a:lnTo>
                  <a:lnTo>
                    <a:pt x="43" y="65"/>
                  </a:lnTo>
                  <a:lnTo>
                    <a:pt x="65" y="43"/>
                  </a:lnTo>
                  <a:lnTo>
                    <a:pt x="90" y="25"/>
                  </a:lnTo>
                  <a:lnTo>
                    <a:pt x="119" y="12"/>
                  </a:lnTo>
                  <a:lnTo>
                    <a:pt x="149" y="4"/>
                  </a:lnTo>
                  <a:lnTo>
                    <a:pt x="1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8" name="Google Shape;11408;p24"/>
            <p:cNvSpPr/>
            <p:nvPr/>
          </p:nvSpPr>
          <p:spPr>
            <a:xfrm>
              <a:off x="2575" y="1824"/>
              <a:ext cx="198" cy="199"/>
            </a:xfrm>
            <a:custGeom>
              <a:rect b="b" l="l" r="r" t="t"/>
              <a:pathLst>
                <a:path extrusionOk="0" h="2563" w="2552">
                  <a:moveTo>
                    <a:pt x="1275" y="713"/>
                  </a:moveTo>
                  <a:lnTo>
                    <a:pt x="1215" y="716"/>
                  </a:lnTo>
                  <a:lnTo>
                    <a:pt x="1155" y="727"/>
                  </a:lnTo>
                  <a:lnTo>
                    <a:pt x="1097" y="743"/>
                  </a:lnTo>
                  <a:lnTo>
                    <a:pt x="1043" y="764"/>
                  </a:lnTo>
                  <a:lnTo>
                    <a:pt x="990" y="791"/>
                  </a:lnTo>
                  <a:lnTo>
                    <a:pt x="942" y="824"/>
                  </a:lnTo>
                  <a:lnTo>
                    <a:pt x="897" y="861"/>
                  </a:lnTo>
                  <a:lnTo>
                    <a:pt x="856" y="902"/>
                  </a:lnTo>
                  <a:lnTo>
                    <a:pt x="820" y="947"/>
                  </a:lnTo>
                  <a:lnTo>
                    <a:pt x="787" y="995"/>
                  </a:lnTo>
                  <a:lnTo>
                    <a:pt x="761" y="1047"/>
                  </a:lnTo>
                  <a:lnTo>
                    <a:pt x="739" y="1103"/>
                  </a:lnTo>
                  <a:lnTo>
                    <a:pt x="723" y="1161"/>
                  </a:lnTo>
                  <a:lnTo>
                    <a:pt x="714" y="1220"/>
                  </a:lnTo>
                  <a:lnTo>
                    <a:pt x="710" y="1282"/>
                  </a:lnTo>
                  <a:lnTo>
                    <a:pt x="714" y="1344"/>
                  </a:lnTo>
                  <a:lnTo>
                    <a:pt x="723" y="1404"/>
                  </a:lnTo>
                  <a:lnTo>
                    <a:pt x="739" y="1462"/>
                  </a:lnTo>
                  <a:lnTo>
                    <a:pt x="761" y="1517"/>
                  </a:lnTo>
                  <a:lnTo>
                    <a:pt x="787" y="1569"/>
                  </a:lnTo>
                  <a:lnTo>
                    <a:pt x="820" y="1618"/>
                  </a:lnTo>
                  <a:lnTo>
                    <a:pt x="856" y="1663"/>
                  </a:lnTo>
                  <a:lnTo>
                    <a:pt x="897" y="1704"/>
                  </a:lnTo>
                  <a:lnTo>
                    <a:pt x="942" y="1741"/>
                  </a:lnTo>
                  <a:lnTo>
                    <a:pt x="990" y="1772"/>
                  </a:lnTo>
                  <a:lnTo>
                    <a:pt x="1043" y="1800"/>
                  </a:lnTo>
                  <a:lnTo>
                    <a:pt x="1097" y="1822"/>
                  </a:lnTo>
                  <a:lnTo>
                    <a:pt x="1155" y="1838"/>
                  </a:lnTo>
                  <a:lnTo>
                    <a:pt x="1215" y="1847"/>
                  </a:lnTo>
                  <a:lnTo>
                    <a:pt x="1275" y="1850"/>
                  </a:lnTo>
                  <a:lnTo>
                    <a:pt x="1337" y="1847"/>
                  </a:lnTo>
                  <a:lnTo>
                    <a:pt x="1397" y="1838"/>
                  </a:lnTo>
                  <a:lnTo>
                    <a:pt x="1455" y="1822"/>
                  </a:lnTo>
                  <a:lnTo>
                    <a:pt x="1509" y="1800"/>
                  </a:lnTo>
                  <a:lnTo>
                    <a:pt x="1562" y="1772"/>
                  </a:lnTo>
                  <a:lnTo>
                    <a:pt x="1610" y="1741"/>
                  </a:lnTo>
                  <a:lnTo>
                    <a:pt x="1655" y="1704"/>
                  </a:lnTo>
                  <a:lnTo>
                    <a:pt x="1696" y="1663"/>
                  </a:lnTo>
                  <a:lnTo>
                    <a:pt x="1732" y="1618"/>
                  </a:lnTo>
                  <a:lnTo>
                    <a:pt x="1764" y="1569"/>
                  </a:lnTo>
                  <a:lnTo>
                    <a:pt x="1791" y="1517"/>
                  </a:lnTo>
                  <a:lnTo>
                    <a:pt x="1813" y="1462"/>
                  </a:lnTo>
                  <a:lnTo>
                    <a:pt x="1829" y="1404"/>
                  </a:lnTo>
                  <a:lnTo>
                    <a:pt x="1838" y="1344"/>
                  </a:lnTo>
                  <a:lnTo>
                    <a:pt x="1841" y="1282"/>
                  </a:lnTo>
                  <a:lnTo>
                    <a:pt x="1838" y="1220"/>
                  </a:lnTo>
                  <a:lnTo>
                    <a:pt x="1829" y="1161"/>
                  </a:lnTo>
                  <a:lnTo>
                    <a:pt x="1813" y="1103"/>
                  </a:lnTo>
                  <a:lnTo>
                    <a:pt x="1791" y="1047"/>
                  </a:lnTo>
                  <a:lnTo>
                    <a:pt x="1764" y="995"/>
                  </a:lnTo>
                  <a:lnTo>
                    <a:pt x="1732" y="947"/>
                  </a:lnTo>
                  <a:lnTo>
                    <a:pt x="1696" y="902"/>
                  </a:lnTo>
                  <a:lnTo>
                    <a:pt x="1655" y="861"/>
                  </a:lnTo>
                  <a:lnTo>
                    <a:pt x="1610" y="824"/>
                  </a:lnTo>
                  <a:lnTo>
                    <a:pt x="1562" y="791"/>
                  </a:lnTo>
                  <a:lnTo>
                    <a:pt x="1509" y="764"/>
                  </a:lnTo>
                  <a:lnTo>
                    <a:pt x="1455" y="743"/>
                  </a:lnTo>
                  <a:lnTo>
                    <a:pt x="1397" y="727"/>
                  </a:lnTo>
                  <a:lnTo>
                    <a:pt x="1337" y="716"/>
                  </a:lnTo>
                  <a:lnTo>
                    <a:pt x="1275" y="713"/>
                  </a:lnTo>
                  <a:close/>
                  <a:moveTo>
                    <a:pt x="1038" y="0"/>
                  </a:moveTo>
                  <a:lnTo>
                    <a:pt x="1514" y="0"/>
                  </a:lnTo>
                  <a:lnTo>
                    <a:pt x="1536" y="4"/>
                  </a:lnTo>
                  <a:lnTo>
                    <a:pt x="1556" y="12"/>
                  </a:lnTo>
                  <a:lnTo>
                    <a:pt x="1573" y="25"/>
                  </a:lnTo>
                  <a:lnTo>
                    <a:pt x="1586" y="41"/>
                  </a:lnTo>
                  <a:lnTo>
                    <a:pt x="1594" y="61"/>
                  </a:lnTo>
                  <a:lnTo>
                    <a:pt x="1597" y="84"/>
                  </a:lnTo>
                  <a:lnTo>
                    <a:pt x="1597" y="291"/>
                  </a:lnTo>
                  <a:lnTo>
                    <a:pt x="1647" y="309"/>
                  </a:lnTo>
                  <a:lnTo>
                    <a:pt x="1698" y="330"/>
                  </a:lnTo>
                  <a:lnTo>
                    <a:pt x="1746" y="353"/>
                  </a:lnTo>
                  <a:lnTo>
                    <a:pt x="1893" y="207"/>
                  </a:lnTo>
                  <a:lnTo>
                    <a:pt x="1907" y="194"/>
                  </a:lnTo>
                  <a:lnTo>
                    <a:pt x="1924" y="187"/>
                  </a:lnTo>
                  <a:lnTo>
                    <a:pt x="1942" y="183"/>
                  </a:lnTo>
                  <a:lnTo>
                    <a:pt x="1960" y="183"/>
                  </a:lnTo>
                  <a:lnTo>
                    <a:pt x="1978" y="187"/>
                  </a:lnTo>
                  <a:lnTo>
                    <a:pt x="1994" y="194"/>
                  </a:lnTo>
                  <a:lnTo>
                    <a:pt x="2009" y="207"/>
                  </a:lnTo>
                  <a:lnTo>
                    <a:pt x="2346" y="546"/>
                  </a:lnTo>
                  <a:lnTo>
                    <a:pt x="2358" y="560"/>
                  </a:lnTo>
                  <a:lnTo>
                    <a:pt x="2366" y="577"/>
                  </a:lnTo>
                  <a:lnTo>
                    <a:pt x="2370" y="595"/>
                  </a:lnTo>
                  <a:lnTo>
                    <a:pt x="2370" y="613"/>
                  </a:lnTo>
                  <a:lnTo>
                    <a:pt x="2366" y="631"/>
                  </a:lnTo>
                  <a:lnTo>
                    <a:pt x="2358" y="648"/>
                  </a:lnTo>
                  <a:lnTo>
                    <a:pt x="2346" y="663"/>
                  </a:lnTo>
                  <a:lnTo>
                    <a:pt x="2200" y="810"/>
                  </a:lnTo>
                  <a:lnTo>
                    <a:pt x="2223" y="858"/>
                  </a:lnTo>
                  <a:lnTo>
                    <a:pt x="2244" y="908"/>
                  </a:lnTo>
                  <a:lnTo>
                    <a:pt x="2261" y="960"/>
                  </a:lnTo>
                  <a:lnTo>
                    <a:pt x="2469" y="960"/>
                  </a:lnTo>
                  <a:lnTo>
                    <a:pt x="2491" y="963"/>
                  </a:lnTo>
                  <a:lnTo>
                    <a:pt x="2510" y="971"/>
                  </a:lnTo>
                  <a:lnTo>
                    <a:pt x="2527" y="984"/>
                  </a:lnTo>
                  <a:lnTo>
                    <a:pt x="2540" y="1001"/>
                  </a:lnTo>
                  <a:lnTo>
                    <a:pt x="2549" y="1021"/>
                  </a:lnTo>
                  <a:lnTo>
                    <a:pt x="2552" y="1043"/>
                  </a:lnTo>
                  <a:lnTo>
                    <a:pt x="2552" y="1522"/>
                  </a:lnTo>
                  <a:lnTo>
                    <a:pt x="2549" y="1544"/>
                  </a:lnTo>
                  <a:lnTo>
                    <a:pt x="2540" y="1564"/>
                  </a:lnTo>
                  <a:lnTo>
                    <a:pt x="2527" y="1581"/>
                  </a:lnTo>
                  <a:lnTo>
                    <a:pt x="2511" y="1593"/>
                  </a:lnTo>
                  <a:lnTo>
                    <a:pt x="2491" y="1602"/>
                  </a:lnTo>
                  <a:lnTo>
                    <a:pt x="2469" y="1605"/>
                  </a:lnTo>
                  <a:lnTo>
                    <a:pt x="2261" y="1605"/>
                  </a:lnTo>
                  <a:lnTo>
                    <a:pt x="2244" y="1655"/>
                  </a:lnTo>
                  <a:lnTo>
                    <a:pt x="2224" y="1706"/>
                  </a:lnTo>
                  <a:lnTo>
                    <a:pt x="2200" y="1754"/>
                  </a:lnTo>
                  <a:lnTo>
                    <a:pt x="2346" y="1902"/>
                  </a:lnTo>
                  <a:lnTo>
                    <a:pt x="2358" y="1917"/>
                  </a:lnTo>
                  <a:lnTo>
                    <a:pt x="2366" y="1933"/>
                  </a:lnTo>
                  <a:lnTo>
                    <a:pt x="2370" y="1951"/>
                  </a:lnTo>
                  <a:lnTo>
                    <a:pt x="2370" y="1969"/>
                  </a:lnTo>
                  <a:lnTo>
                    <a:pt x="2366" y="1987"/>
                  </a:lnTo>
                  <a:lnTo>
                    <a:pt x="2358" y="2004"/>
                  </a:lnTo>
                  <a:lnTo>
                    <a:pt x="2346" y="2019"/>
                  </a:lnTo>
                  <a:lnTo>
                    <a:pt x="2009" y="2358"/>
                  </a:lnTo>
                  <a:lnTo>
                    <a:pt x="1994" y="2369"/>
                  </a:lnTo>
                  <a:lnTo>
                    <a:pt x="1978" y="2378"/>
                  </a:lnTo>
                  <a:lnTo>
                    <a:pt x="1960" y="2381"/>
                  </a:lnTo>
                  <a:lnTo>
                    <a:pt x="1942" y="2381"/>
                  </a:lnTo>
                  <a:lnTo>
                    <a:pt x="1924" y="2378"/>
                  </a:lnTo>
                  <a:lnTo>
                    <a:pt x="1907" y="2369"/>
                  </a:lnTo>
                  <a:lnTo>
                    <a:pt x="1893" y="2358"/>
                  </a:lnTo>
                  <a:lnTo>
                    <a:pt x="1746" y="2210"/>
                  </a:lnTo>
                  <a:lnTo>
                    <a:pt x="1698" y="2234"/>
                  </a:lnTo>
                  <a:lnTo>
                    <a:pt x="1647" y="2255"/>
                  </a:lnTo>
                  <a:lnTo>
                    <a:pt x="1597" y="2272"/>
                  </a:lnTo>
                  <a:lnTo>
                    <a:pt x="1597" y="2481"/>
                  </a:lnTo>
                  <a:lnTo>
                    <a:pt x="1594" y="2503"/>
                  </a:lnTo>
                  <a:lnTo>
                    <a:pt x="1586" y="2522"/>
                  </a:lnTo>
                  <a:lnTo>
                    <a:pt x="1573" y="2539"/>
                  </a:lnTo>
                  <a:lnTo>
                    <a:pt x="1556" y="2553"/>
                  </a:lnTo>
                  <a:lnTo>
                    <a:pt x="1536" y="2561"/>
                  </a:lnTo>
                  <a:lnTo>
                    <a:pt x="1514" y="2563"/>
                  </a:lnTo>
                  <a:lnTo>
                    <a:pt x="1038" y="2563"/>
                  </a:lnTo>
                  <a:lnTo>
                    <a:pt x="1016" y="2561"/>
                  </a:lnTo>
                  <a:lnTo>
                    <a:pt x="996" y="2553"/>
                  </a:lnTo>
                  <a:lnTo>
                    <a:pt x="979" y="2539"/>
                  </a:lnTo>
                  <a:lnTo>
                    <a:pt x="966" y="2522"/>
                  </a:lnTo>
                  <a:lnTo>
                    <a:pt x="958" y="2503"/>
                  </a:lnTo>
                  <a:lnTo>
                    <a:pt x="955" y="2481"/>
                  </a:lnTo>
                  <a:lnTo>
                    <a:pt x="955" y="2272"/>
                  </a:lnTo>
                  <a:lnTo>
                    <a:pt x="879" y="2245"/>
                  </a:lnTo>
                  <a:lnTo>
                    <a:pt x="806" y="2210"/>
                  </a:lnTo>
                  <a:lnTo>
                    <a:pt x="659" y="2358"/>
                  </a:lnTo>
                  <a:lnTo>
                    <a:pt x="645" y="2369"/>
                  </a:lnTo>
                  <a:lnTo>
                    <a:pt x="628" y="2378"/>
                  </a:lnTo>
                  <a:lnTo>
                    <a:pt x="610" y="2381"/>
                  </a:lnTo>
                  <a:lnTo>
                    <a:pt x="592" y="2381"/>
                  </a:lnTo>
                  <a:lnTo>
                    <a:pt x="574" y="2378"/>
                  </a:lnTo>
                  <a:lnTo>
                    <a:pt x="558" y="2369"/>
                  </a:lnTo>
                  <a:lnTo>
                    <a:pt x="543" y="2358"/>
                  </a:lnTo>
                  <a:lnTo>
                    <a:pt x="206" y="2019"/>
                  </a:lnTo>
                  <a:lnTo>
                    <a:pt x="192" y="2002"/>
                  </a:lnTo>
                  <a:lnTo>
                    <a:pt x="184" y="1982"/>
                  </a:lnTo>
                  <a:lnTo>
                    <a:pt x="181" y="1960"/>
                  </a:lnTo>
                  <a:lnTo>
                    <a:pt x="184" y="1939"/>
                  </a:lnTo>
                  <a:lnTo>
                    <a:pt x="192" y="1919"/>
                  </a:lnTo>
                  <a:lnTo>
                    <a:pt x="206" y="1902"/>
                  </a:lnTo>
                  <a:lnTo>
                    <a:pt x="351" y="1754"/>
                  </a:lnTo>
                  <a:lnTo>
                    <a:pt x="318" y="1681"/>
                  </a:lnTo>
                  <a:lnTo>
                    <a:pt x="289" y="1605"/>
                  </a:lnTo>
                  <a:lnTo>
                    <a:pt x="83" y="1605"/>
                  </a:lnTo>
                  <a:lnTo>
                    <a:pt x="61" y="1602"/>
                  </a:lnTo>
                  <a:lnTo>
                    <a:pt x="41" y="1593"/>
                  </a:lnTo>
                  <a:lnTo>
                    <a:pt x="24" y="1581"/>
                  </a:lnTo>
                  <a:lnTo>
                    <a:pt x="12" y="1564"/>
                  </a:lnTo>
                  <a:lnTo>
                    <a:pt x="3" y="1544"/>
                  </a:lnTo>
                  <a:lnTo>
                    <a:pt x="0" y="1522"/>
                  </a:lnTo>
                  <a:lnTo>
                    <a:pt x="0" y="1043"/>
                  </a:lnTo>
                  <a:lnTo>
                    <a:pt x="3" y="1021"/>
                  </a:lnTo>
                  <a:lnTo>
                    <a:pt x="12" y="1001"/>
                  </a:lnTo>
                  <a:lnTo>
                    <a:pt x="24" y="984"/>
                  </a:lnTo>
                  <a:lnTo>
                    <a:pt x="41" y="971"/>
                  </a:lnTo>
                  <a:lnTo>
                    <a:pt x="61" y="963"/>
                  </a:lnTo>
                  <a:lnTo>
                    <a:pt x="83" y="960"/>
                  </a:lnTo>
                  <a:lnTo>
                    <a:pt x="289" y="960"/>
                  </a:lnTo>
                  <a:lnTo>
                    <a:pt x="307" y="908"/>
                  </a:lnTo>
                  <a:lnTo>
                    <a:pt x="328" y="858"/>
                  </a:lnTo>
                  <a:lnTo>
                    <a:pt x="351" y="810"/>
                  </a:lnTo>
                  <a:lnTo>
                    <a:pt x="206" y="663"/>
                  </a:lnTo>
                  <a:lnTo>
                    <a:pt x="193" y="648"/>
                  </a:lnTo>
                  <a:lnTo>
                    <a:pt x="186" y="631"/>
                  </a:lnTo>
                  <a:lnTo>
                    <a:pt x="181" y="613"/>
                  </a:lnTo>
                  <a:lnTo>
                    <a:pt x="181" y="595"/>
                  </a:lnTo>
                  <a:lnTo>
                    <a:pt x="186" y="577"/>
                  </a:lnTo>
                  <a:lnTo>
                    <a:pt x="193" y="560"/>
                  </a:lnTo>
                  <a:lnTo>
                    <a:pt x="206" y="546"/>
                  </a:lnTo>
                  <a:lnTo>
                    <a:pt x="543" y="207"/>
                  </a:lnTo>
                  <a:lnTo>
                    <a:pt x="560" y="193"/>
                  </a:lnTo>
                  <a:lnTo>
                    <a:pt x="580" y="185"/>
                  </a:lnTo>
                  <a:lnTo>
                    <a:pt x="601" y="183"/>
                  </a:lnTo>
                  <a:lnTo>
                    <a:pt x="623" y="185"/>
                  </a:lnTo>
                  <a:lnTo>
                    <a:pt x="643" y="193"/>
                  </a:lnTo>
                  <a:lnTo>
                    <a:pt x="659" y="207"/>
                  </a:lnTo>
                  <a:lnTo>
                    <a:pt x="806" y="353"/>
                  </a:lnTo>
                  <a:lnTo>
                    <a:pt x="854" y="330"/>
                  </a:lnTo>
                  <a:lnTo>
                    <a:pt x="903" y="309"/>
                  </a:lnTo>
                  <a:lnTo>
                    <a:pt x="955" y="291"/>
                  </a:lnTo>
                  <a:lnTo>
                    <a:pt x="955" y="84"/>
                  </a:lnTo>
                  <a:lnTo>
                    <a:pt x="958" y="61"/>
                  </a:lnTo>
                  <a:lnTo>
                    <a:pt x="966" y="41"/>
                  </a:lnTo>
                  <a:lnTo>
                    <a:pt x="979" y="25"/>
                  </a:lnTo>
                  <a:lnTo>
                    <a:pt x="996" y="12"/>
                  </a:lnTo>
                  <a:lnTo>
                    <a:pt x="1016" y="4"/>
                  </a:lnTo>
                  <a:lnTo>
                    <a:pt x="103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09" name="Google Shape;11409;p24"/>
            <p:cNvSpPr/>
            <p:nvPr/>
          </p:nvSpPr>
          <p:spPr>
            <a:xfrm>
              <a:off x="2506" y="1980"/>
              <a:ext cx="107" cy="108"/>
            </a:xfrm>
            <a:custGeom>
              <a:rect b="b" l="l" r="r" t="t"/>
              <a:pathLst>
                <a:path extrusionOk="0" h="1391" w="1384">
                  <a:moveTo>
                    <a:pt x="693" y="412"/>
                  </a:moveTo>
                  <a:lnTo>
                    <a:pt x="651" y="415"/>
                  </a:lnTo>
                  <a:lnTo>
                    <a:pt x="611" y="424"/>
                  </a:lnTo>
                  <a:lnTo>
                    <a:pt x="573" y="438"/>
                  </a:lnTo>
                  <a:lnTo>
                    <a:pt x="539" y="457"/>
                  </a:lnTo>
                  <a:lnTo>
                    <a:pt x="507" y="482"/>
                  </a:lnTo>
                  <a:lnTo>
                    <a:pt x="479" y="510"/>
                  </a:lnTo>
                  <a:lnTo>
                    <a:pt x="455" y="542"/>
                  </a:lnTo>
                  <a:lnTo>
                    <a:pt x="436" y="576"/>
                  </a:lnTo>
                  <a:lnTo>
                    <a:pt x="421" y="614"/>
                  </a:lnTo>
                  <a:lnTo>
                    <a:pt x="413" y="654"/>
                  </a:lnTo>
                  <a:lnTo>
                    <a:pt x="410" y="696"/>
                  </a:lnTo>
                  <a:lnTo>
                    <a:pt x="413" y="737"/>
                  </a:lnTo>
                  <a:lnTo>
                    <a:pt x="421" y="778"/>
                  </a:lnTo>
                  <a:lnTo>
                    <a:pt x="436" y="815"/>
                  </a:lnTo>
                  <a:lnTo>
                    <a:pt x="455" y="850"/>
                  </a:lnTo>
                  <a:lnTo>
                    <a:pt x="479" y="883"/>
                  </a:lnTo>
                  <a:lnTo>
                    <a:pt x="507" y="910"/>
                  </a:lnTo>
                  <a:lnTo>
                    <a:pt x="539" y="934"/>
                  </a:lnTo>
                  <a:lnTo>
                    <a:pt x="573" y="953"/>
                  </a:lnTo>
                  <a:lnTo>
                    <a:pt x="611" y="968"/>
                  </a:lnTo>
                  <a:lnTo>
                    <a:pt x="651" y="977"/>
                  </a:lnTo>
                  <a:lnTo>
                    <a:pt x="693" y="980"/>
                  </a:lnTo>
                  <a:lnTo>
                    <a:pt x="734" y="977"/>
                  </a:lnTo>
                  <a:lnTo>
                    <a:pt x="773" y="968"/>
                  </a:lnTo>
                  <a:lnTo>
                    <a:pt x="811" y="953"/>
                  </a:lnTo>
                  <a:lnTo>
                    <a:pt x="846" y="934"/>
                  </a:lnTo>
                  <a:lnTo>
                    <a:pt x="878" y="910"/>
                  </a:lnTo>
                  <a:lnTo>
                    <a:pt x="905" y="883"/>
                  </a:lnTo>
                  <a:lnTo>
                    <a:pt x="929" y="850"/>
                  </a:lnTo>
                  <a:lnTo>
                    <a:pt x="948" y="815"/>
                  </a:lnTo>
                  <a:lnTo>
                    <a:pt x="963" y="778"/>
                  </a:lnTo>
                  <a:lnTo>
                    <a:pt x="972" y="737"/>
                  </a:lnTo>
                  <a:lnTo>
                    <a:pt x="975" y="696"/>
                  </a:lnTo>
                  <a:lnTo>
                    <a:pt x="972" y="654"/>
                  </a:lnTo>
                  <a:lnTo>
                    <a:pt x="963" y="614"/>
                  </a:lnTo>
                  <a:lnTo>
                    <a:pt x="948" y="576"/>
                  </a:lnTo>
                  <a:lnTo>
                    <a:pt x="929" y="542"/>
                  </a:lnTo>
                  <a:lnTo>
                    <a:pt x="905" y="510"/>
                  </a:lnTo>
                  <a:lnTo>
                    <a:pt x="878" y="482"/>
                  </a:lnTo>
                  <a:lnTo>
                    <a:pt x="846" y="457"/>
                  </a:lnTo>
                  <a:lnTo>
                    <a:pt x="811" y="438"/>
                  </a:lnTo>
                  <a:lnTo>
                    <a:pt x="773" y="424"/>
                  </a:lnTo>
                  <a:lnTo>
                    <a:pt x="734" y="415"/>
                  </a:lnTo>
                  <a:lnTo>
                    <a:pt x="693" y="412"/>
                  </a:lnTo>
                  <a:close/>
                  <a:moveTo>
                    <a:pt x="570" y="0"/>
                  </a:moveTo>
                  <a:lnTo>
                    <a:pt x="814" y="0"/>
                  </a:lnTo>
                  <a:lnTo>
                    <a:pt x="836" y="4"/>
                  </a:lnTo>
                  <a:lnTo>
                    <a:pt x="856" y="12"/>
                  </a:lnTo>
                  <a:lnTo>
                    <a:pt x="873" y="25"/>
                  </a:lnTo>
                  <a:lnTo>
                    <a:pt x="885" y="41"/>
                  </a:lnTo>
                  <a:lnTo>
                    <a:pt x="894" y="61"/>
                  </a:lnTo>
                  <a:lnTo>
                    <a:pt x="897" y="84"/>
                  </a:lnTo>
                  <a:lnTo>
                    <a:pt x="897" y="162"/>
                  </a:lnTo>
                  <a:lnTo>
                    <a:pt x="924" y="172"/>
                  </a:lnTo>
                  <a:lnTo>
                    <a:pt x="979" y="117"/>
                  </a:lnTo>
                  <a:lnTo>
                    <a:pt x="993" y="106"/>
                  </a:lnTo>
                  <a:lnTo>
                    <a:pt x="1010" y="97"/>
                  </a:lnTo>
                  <a:lnTo>
                    <a:pt x="1028" y="94"/>
                  </a:lnTo>
                  <a:lnTo>
                    <a:pt x="1046" y="94"/>
                  </a:lnTo>
                  <a:lnTo>
                    <a:pt x="1064" y="97"/>
                  </a:lnTo>
                  <a:lnTo>
                    <a:pt x="1080" y="106"/>
                  </a:lnTo>
                  <a:lnTo>
                    <a:pt x="1095" y="117"/>
                  </a:lnTo>
                  <a:lnTo>
                    <a:pt x="1268" y="291"/>
                  </a:lnTo>
                  <a:lnTo>
                    <a:pt x="1279" y="306"/>
                  </a:lnTo>
                  <a:lnTo>
                    <a:pt x="1288" y="323"/>
                  </a:lnTo>
                  <a:lnTo>
                    <a:pt x="1292" y="340"/>
                  </a:lnTo>
                  <a:lnTo>
                    <a:pt x="1292" y="358"/>
                  </a:lnTo>
                  <a:lnTo>
                    <a:pt x="1288" y="376"/>
                  </a:lnTo>
                  <a:lnTo>
                    <a:pt x="1279" y="393"/>
                  </a:lnTo>
                  <a:lnTo>
                    <a:pt x="1268" y="408"/>
                  </a:lnTo>
                  <a:lnTo>
                    <a:pt x="1213" y="463"/>
                  </a:lnTo>
                  <a:lnTo>
                    <a:pt x="1225" y="491"/>
                  </a:lnTo>
                  <a:lnTo>
                    <a:pt x="1301" y="491"/>
                  </a:lnTo>
                  <a:lnTo>
                    <a:pt x="1323" y="493"/>
                  </a:lnTo>
                  <a:lnTo>
                    <a:pt x="1343" y="502"/>
                  </a:lnTo>
                  <a:lnTo>
                    <a:pt x="1360" y="515"/>
                  </a:lnTo>
                  <a:lnTo>
                    <a:pt x="1373" y="532"/>
                  </a:lnTo>
                  <a:lnTo>
                    <a:pt x="1381" y="551"/>
                  </a:lnTo>
                  <a:lnTo>
                    <a:pt x="1384" y="573"/>
                  </a:lnTo>
                  <a:lnTo>
                    <a:pt x="1384" y="818"/>
                  </a:lnTo>
                  <a:lnTo>
                    <a:pt x="1381" y="841"/>
                  </a:lnTo>
                  <a:lnTo>
                    <a:pt x="1373" y="861"/>
                  </a:lnTo>
                  <a:lnTo>
                    <a:pt x="1360" y="877"/>
                  </a:lnTo>
                  <a:lnTo>
                    <a:pt x="1343" y="890"/>
                  </a:lnTo>
                  <a:lnTo>
                    <a:pt x="1323" y="899"/>
                  </a:lnTo>
                  <a:lnTo>
                    <a:pt x="1301" y="902"/>
                  </a:lnTo>
                  <a:lnTo>
                    <a:pt x="1225" y="902"/>
                  </a:lnTo>
                  <a:lnTo>
                    <a:pt x="1213" y="929"/>
                  </a:lnTo>
                  <a:lnTo>
                    <a:pt x="1268" y="984"/>
                  </a:lnTo>
                  <a:lnTo>
                    <a:pt x="1279" y="999"/>
                  </a:lnTo>
                  <a:lnTo>
                    <a:pt x="1288" y="1015"/>
                  </a:lnTo>
                  <a:lnTo>
                    <a:pt x="1292" y="1033"/>
                  </a:lnTo>
                  <a:lnTo>
                    <a:pt x="1292" y="1051"/>
                  </a:lnTo>
                  <a:lnTo>
                    <a:pt x="1288" y="1069"/>
                  </a:lnTo>
                  <a:lnTo>
                    <a:pt x="1279" y="1086"/>
                  </a:lnTo>
                  <a:lnTo>
                    <a:pt x="1268" y="1101"/>
                  </a:lnTo>
                  <a:lnTo>
                    <a:pt x="1095" y="1274"/>
                  </a:lnTo>
                  <a:lnTo>
                    <a:pt x="1080" y="1286"/>
                  </a:lnTo>
                  <a:lnTo>
                    <a:pt x="1064" y="1294"/>
                  </a:lnTo>
                  <a:lnTo>
                    <a:pt x="1046" y="1299"/>
                  </a:lnTo>
                  <a:lnTo>
                    <a:pt x="1028" y="1299"/>
                  </a:lnTo>
                  <a:lnTo>
                    <a:pt x="1010" y="1294"/>
                  </a:lnTo>
                  <a:lnTo>
                    <a:pt x="993" y="1286"/>
                  </a:lnTo>
                  <a:lnTo>
                    <a:pt x="979" y="1274"/>
                  </a:lnTo>
                  <a:lnTo>
                    <a:pt x="924" y="1220"/>
                  </a:lnTo>
                  <a:lnTo>
                    <a:pt x="897" y="1231"/>
                  </a:lnTo>
                  <a:lnTo>
                    <a:pt x="897" y="1309"/>
                  </a:lnTo>
                  <a:lnTo>
                    <a:pt x="894" y="1330"/>
                  </a:lnTo>
                  <a:lnTo>
                    <a:pt x="885" y="1350"/>
                  </a:lnTo>
                  <a:lnTo>
                    <a:pt x="873" y="1367"/>
                  </a:lnTo>
                  <a:lnTo>
                    <a:pt x="856" y="1381"/>
                  </a:lnTo>
                  <a:lnTo>
                    <a:pt x="836" y="1388"/>
                  </a:lnTo>
                  <a:lnTo>
                    <a:pt x="814" y="1391"/>
                  </a:lnTo>
                  <a:lnTo>
                    <a:pt x="570" y="1391"/>
                  </a:lnTo>
                  <a:lnTo>
                    <a:pt x="548" y="1388"/>
                  </a:lnTo>
                  <a:lnTo>
                    <a:pt x="528" y="1381"/>
                  </a:lnTo>
                  <a:lnTo>
                    <a:pt x="512" y="1367"/>
                  </a:lnTo>
                  <a:lnTo>
                    <a:pt x="499" y="1350"/>
                  </a:lnTo>
                  <a:lnTo>
                    <a:pt x="490" y="1330"/>
                  </a:lnTo>
                  <a:lnTo>
                    <a:pt x="488" y="1309"/>
                  </a:lnTo>
                  <a:lnTo>
                    <a:pt x="488" y="1231"/>
                  </a:lnTo>
                  <a:lnTo>
                    <a:pt x="460" y="1220"/>
                  </a:lnTo>
                  <a:lnTo>
                    <a:pt x="406" y="1274"/>
                  </a:lnTo>
                  <a:lnTo>
                    <a:pt x="391" y="1286"/>
                  </a:lnTo>
                  <a:lnTo>
                    <a:pt x="374" y="1294"/>
                  </a:lnTo>
                  <a:lnTo>
                    <a:pt x="356" y="1299"/>
                  </a:lnTo>
                  <a:lnTo>
                    <a:pt x="338" y="1299"/>
                  </a:lnTo>
                  <a:lnTo>
                    <a:pt x="321" y="1294"/>
                  </a:lnTo>
                  <a:lnTo>
                    <a:pt x="304" y="1286"/>
                  </a:lnTo>
                  <a:lnTo>
                    <a:pt x="289" y="1274"/>
                  </a:lnTo>
                  <a:lnTo>
                    <a:pt x="116" y="1101"/>
                  </a:lnTo>
                  <a:lnTo>
                    <a:pt x="105" y="1086"/>
                  </a:lnTo>
                  <a:lnTo>
                    <a:pt x="96" y="1069"/>
                  </a:lnTo>
                  <a:lnTo>
                    <a:pt x="93" y="1051"/>
                  </a:lnTo>
                  <a:lnTo>
                    <a:pt x="93" y="1033"/>
                  </a:lnTo>
                  <a:lnTo>
                    <a:pt x="96" y="1015"/>
                  </a:lnTo>
                  <a:lnTo>
                    <a:pt x="105" y="999"/>
                  </a:lnTo>
                  <a:lnTo>
                    <a:pt x="116" y="984"/>
                  </a:lnTo>
                  <a:lnTo>
                    <a:pt x="171" y="929"/>
                  </a:lnTo>
                  <a:lnTo>
                    <a:pt x="159" y="902"/>
                  </a:lnTo>
                  <a:lnTo>
                    <a:pt x="83" y="902"/>
                  </a:lnTo>
                  <a:lnTo>
                    <a:pt x="61" y="899"/>
                  </a:lnTo>
                  <a:lnTo>
                    <a:pt x="41" y="890"/>
                  </a:lnTo>
                  <a:lnTo>
                    <a:pt x="24" y="877"/>
                  </a:lnTo>
                  <a:lnTo>
                    <a:pt x="12" y="861"/>
                  </a:lnTo>
                  <a:lnTo>
                    <a:pt x="3" y="841"/>
                  </a:lnTo>
                  <a:lnTo>
                    <a:pt x="0" y="818"/>
                  </a:lnTo>
                  <a:lnTo>
                    <a:pt x="0" y="573"/>
                  </a:lnTo>
                  <a:lnTo>
                    <a:pt x="3" y="551"/>
                  </a:lnTo>
                  <a:lnTo>
                    <a:pt x="12" y="532"/>
                  </a:lnTo>
                  <a:lnTo>
                    <a:pt x="24" y="515"/>
                  </a:lnTo>
                  <a:lnTo>
                    <a:pt x="41" y="502"/>
                  </a:lnTo>
                  <a:lnTo>
                    <a:pt x="61" y="493"/>
                  </a:lnTo>
                  <a:lnTo>
                    <a:pt x="83" y="491"/>
                  </a:lnTo>
                  <a:lnTo>
                    <a:pt x="159" y="491"/>
                  </a:lnTo>
                  <a:lnTo>
                    <a:pt x="171" y="463"/>
                  </a:lnTo>
                  <a:lnTo>
                    <a:pt x="116" y="408"/>
                  </a:lnTo>
                  <a:lnTo>
                    <a:pt x="105" y="393"/>
                  </a:lnTo>
                  <a:lnTo>
                    <a:pt x="96" y="376"/>
                  </a:lnTo>
                  <a:lnTo>
                    <a:pt x="93" y="358"/>
                  </a:lnTo>
                  <a:lnTo>
                    <a:pt x="93" y="340"/>
                  </a:lnTo>
                  <a:lnTo>
                    <a:pt x="96" y="323"/>
                  </a:lnTo>
                  <a:lnTo>
                    <a:pt x="105" y="306"/>
                  </a:lnTo>
                  <a:lnTo>
                    <a:pt x="116" y="291"/>
                  </a:lnTo>
                  <a:lnTo>
                    <a:pt x="289" y="117"/>
                  </a:lnTo>
                  <a:lnTo>
                    <a:pt x="304" y="106"/>
                  </a:lnTo>
                  <a:lnTo>
                    <a:pt x="321" y="97"/>
                  </a:lnTo>
                  <a:lnTo>
                    <a:pt x="338" y="94"/>
                  </a:lnTo>
                  <a:lnTo>
                    <a:pt x="356" y="94"/>
                  </a:lnTo>
                  <a:lnTo>
                    <a:pt x="374" y="97"/>
                  </a:lnTo>
                  <a:lnTo>
                    <a:pt x="391" y="106"/>
                  </a:lnTo>
                  <a:lnTo>
                    <a:pt x="406" y="117"/>
                  </a:lnTo>
                  <a:lnTo>
                    <a:pt x="460" y="172"/>
                  </a:lnTo>
                  <a:lnTo>
                    <a:pt x="487" y="162"/>
                  </a:lnTo>
                  <a:lnTo>
                    <a:pt x="487" y="84"/>
                  </a:lnTo>
                  <a:lnTo>
                    <a:pt x="490" y="61"/>
                  </a:lnTo>
                  <a:lnTo>
                    <a:pt x="499" y="41"/>
                  </a:lnTo>
                  <a:lnTo>
                    <a:pt x="512" y="25"/>
                  </a:lnTo>
                  <a:lnTo>
                    <a:pt x="528" y="12"/>
                  </a:lnTo>
                  <a:lnTo>
                    <a:pt x="548" y="4"/>
                  </a:lnTo>
                  <a:lnTo>
                    <a:pt x="5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10" name="Google Shape;11410;p24"/>
            <p:cNvSpPr/>
            <p:nvPr/>
          </p:nvSpPr>
          <p:spPr>
            <a:xfrm>
              <a:off x="2650" y="1932"/>
              <a:ext cx="48" cy="22"/>
            </a:xfrm>
            <a:custGeom>
              <a:rect b="b" l="l" r="r" t="t"/>
              <a:pathLst>
                <a:path extrusionOk="0" h="284" w="613">
                  <a:moveTo>
                    <a:pt x="158" y="0"/>
                  </a:moveTo>
                  <a:lnTo>
                    <a:pt x="306" y="72"/>
                  </a:lnTo>
                  <a:lnTo>
                    <a:pt x="456" y="0"/>
                  </a:lnTo>
                  <a:lnTo>
                    <a:pt x="510" y="17"/>
                  </a:lnTo>
                  <a:lnTo>
                    <a:pt x="537" y="29"/>
                  </a:lnTo>
                  <a:lnTo>
                    <a:pt x="561" y="46"/>
                  </a:lnTo>
                  <a:lnTo>
                    <a:pt x="581" y="67"/>
                  </a:lnTo>
                  <a:lnTo>
                    <a:pt x="597" y="92"/>
                  </a:lnTo>
                  <a:lnTo>
                    <a:pt x="607" y="119"/>
                  </a:lnTo>
                  <a:lnTo>
                    <a:pt x="613" y="147"/>
                  </a:lnTo>
                  <a:lnTo>
                    <a:pt x="579" y="182"/>
                  </a:lnTo>
                  <a:lnTo>
                    <a:pt x="540" y="212"/>
                  </a:lnTo>
                  <a:lnTo>
                    <a:pt x="499" y="237"/>
                  </a:lnTo>
                  <a:lnTo>
                    <a:pt x="454" y="257"/>
                  </a:lnTo>
                  <a:lnTo>
                    <a:pt x="407" y="273"/>
                  </a:lnTo>
                  <a:lnTo>
                    <a:pt x="358" y="281"/>
                  </a:lnTo>
                  <a:lnTo>
                    <a:pt x="306" y="284"/>
                  </a:lnTo>
                  <a:lnTo>
                    <a:pt x="255" y="281"/>
                  </a:lnTo>
                  <a:lnTo>
                    <a:pt x="206" y="273"/>
                  </a:lnTo>
                  <a:lnTo>
                    <a:pt x="159" y="257"/>
                  </a:lnTo>
                  <a:lnTo>
                    <a:pt x="115" y="237"/>
                  </a:lnTo>
                  <a:lnTo>
                    <a:pt x="73" y="212"/>
                  </a:lnTo>
                  <a:lnTo>
                    <a:pt x="35" y="182"/>
                  </a:lnTo>
                  <a:lnTo>
                    <a:pt x="0" y="147"/>
                  </a:lnTo>
                  <a:lnTo>
                    <a:pt x="6" y="119"/>
                  </a:lnTo>
                  <a:lnTo>
                    <a:pt x="17" y="92"/>
                  </a:lnTo>
                  <a:lnTo>
                    <a:pt x="32" y="67"/>
                  </a:lnTo>
                  <a:lnTo>
                    <a:pt x="53" y="46"/>
                  </a:lnTo>
                  <a:lnTo>
                    <a:pt x="76" y="29"/>
                  </a:lnTo>
                  <a:lnTo>
                    <a:pt x="103" y="17"/>
                  </a:lnTo>
                  <a:lnTo>
                    <a:pt x="15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11" name="Google Shape;11411;p24"/>
          <p:cNvGrpSpPr/>
          <p:nvPr/>
        </p:nvGrpSpPr>
        <p:grpSpPr>
          <a:xfrm>
            <a:off x="4594940" y="21945674"/>
            <a:ext cx="664439" cy="715557"/>
            <a:chOff x="1569" y="1825"/>
            <a:chExt cx="243" cy="262"/>
          </a:xfrm>
        </p:grpSpPr>
        <p:sp>
          <p:nvSpPr>
            <p:cNvPr id="11412" name="Google Shape;11412;p24"/>
            <p:cNvSpPr/>
            <p:nvPr/>
          </p:nvSpPr>
          <p:spPr>
            <a:xfrm>
              <a:off x="1569" y="1835"/>
              <a:ext cx="132" cy="91"/>
            </a:xfrm>
            <a:custGeom>
              <a:rect b="b" l="l" r="r" t="t"/>
              <a:pathLst>
                <a:path extrusionOk="0" h="1176" w="1700">
                  <a:moveTo>
                    <a:pt x="324" y="0"/>
                  </a:moveTo>
                  <a:lnTo>
                    <a:pt x="1069" y="0"/>
                  </a:lnTo>
                  <a:lnTo>
                    <a:pt x="1111" y="3"/>
                  </a:lnTo>
                  <a:lnTo>
                    <a:pt x="1152" y="11"/>
                  </a:lnTo>
                  <a:lnTo>
                    <a:pt x="1191" y="25"/>
                  </a:lnTo>
                  <a:lnTo>
                    <a:pt x="1227" y="42"/>
                  </a:lnTo>
                  <a:lnTo>
                    <a:pt x="1261" y="65"/>
                  </a:lnTo>
                  <a:lnTo>
                    <a:pt x="1292" y="90"/>
                  </a:lnTo>
                  <a:lnTo>
                    <a:pt x="1319" y="120"/>
                  </a:lnTo>
                  <a:lnTo>
                    <a:pt x="1343" y="153"/>
                  </a:lnTo>
                  <a:lnTo>
                    <a:pt x="1362" y="188"/>
                  </a:lnTo>
                  <a:lnTo>
                    <a:pt x="1377" y="227"/>
                  </a:lnTo>
                  <a:lnTo>
                    <a:pt x="1387" y="267"/>
                  </a:lnTo>
                  <a:lnTo>
                    <a:pt x="1392" y="308"/>
                  </a:lnTo>
                  <a:lnTo>
                    <a:pt x="1618" y="308"/>
                  </a:lnTo>
                  <a:lnTo>
                    <a:pt x="1638" y="311"/>
                  </a:lnTo>
                  <a:lnTo>
                    <a:pt x="1656" y="318"/>
                  </a:lnTo>
                  <a:lnTo>
                    <a:pt x="1672" y="328"/>
                  </a:lnTo>
                  <a:lnTo>
                    <a:pt x="1685" y="341"/>
                  </a:lnTo>
                  <a:lnTo>
                    <a:pt x="1694" y="359"/>
                  </a:lnTo>
                  <a:lnTo>
                    <a:pt x="1699" y="377"/>
                  </a:lnTo>
                  <a:lnTo>
                    <a:pt x="1700" y="397"/>
                  </a:lnTo>
                  <a:lnTo>
                    <a:pt x="1696" y="415"/>
                  </a:lnTo>
                  <a:lnTo>
                    <a:pt x="1688" y="432"/>
                  </a:lnTo>
                  <a:lnTo>
                    <a:pt x="1677" y="448"/>
                  </a:lnTo>
                  <a:lnTo>
                    <a:pt x="1393" y="732"/>
                  </a:lnTo>
                  <a:lnTo>
                    <a:pt x="1393" y="851"/>
                  </a:lnTo>
                  <a:lnTo>
                    <a:pt x="1390" y="895"/>
                  </a:lnTo>
                  <a:lnTo>
                    <a:pt x="1381" y="937"/>
                  </a:lnTo>
                  <a:lnTo>
                    <a:pt x="1368" y="977"/>
                  </a:lnTo>
                  <a:lnTo>
                    <a:pt x="1348" y="1015"/>
                  </a:lnTo>
                  <a:lnTo>
                    <a:pt x="1325" y="1050"/>
                  </a:lnTo>
                  <a:lnTo>
                    <a:pt x="1298" y="1081"/>
                  </a:lnTo>
                  <a:lnTo>
                    <a:pt x="1266" y="1108"/>
                  </a:lnTo>
                  <a:lnTo>
                    <a:pt x="1231" y="1132"/>
                  </a:lnTo>
                  <a:lnTo>
                    <a:pt x="1195" y="1150"/>
                  </a:lnTo>
                  <a:lnTo>
                    <a:pt x="1155" y="1165"/>
                  </a:lnTo>
                  <a:lnTo>
                    <a:pt x="1113" y="1173"/>
                  </a:lnTo>
                  <a:lnTo>
                    <a:pt x="1069" y="1176"/>
                  </a:lnTo>
                  <a:lnTo>
                    <a:pt x="324" y="1176"/>
                  </a:lnTo>
                  <a:lnTo>
                    <a:pt x="280" y="1173"/>
                  </a:lnTo>
                  <a:lnTo>
                    <a:pt x="239" y="1165"/>
                  </a:lnTo>
                  <a:lnTo>
                    <a:pt x="198" y="1150"/>
                  </a:lnTo>
                  <a:lnTo>
                    <a:pt x="161" y="1132"/>
                  </a:lnTo>
                  <a:lnTo>
                    <a:pt x="126" y="1108"/>
                  </a:lnTo>
                  <a:lnTo>
                    <a:pt x="95" y="1081"/>
                  </a:lnTo>
                  <a:lnTo>
                    <a:pt x="68" y="1050"/>
                  </a:lnTo>
                  <a:lnTo>
                    <a:pt x="44" y="1015"/>
                  </a:lnTo>
                  <a:lnTo>
                    <a:pt x="26" y="977"/>
                  </a:lnTo>
                  <a:lnTo>
                    <a:pt x="11" y="937"/>
                  </a:lnTo>
                  <a:lnTo>
                    <a:pt x="3" y="895"/>
                  </a:lnTo>
                  <a:lnTo>
                    <a:pt x="0" y="851"/>
                  </a:lnTo>
                  <a:lnTo>
                    <a:pt x="0" y="326"/>
                  </a:lnTo>
                  <a:lnTo>
                    <a:pt x="3" y="282"/>
                  </a:lnTo>
                  <a:lnTo>
                    <a:pt x="11" y="239"/>
                  </a:lnTo>
                  <a:lnTo>
                    <a:pt x="26" y="199"/>
                  </a:lnTo>
                  <a:lnTo>
                    <a:pt x="44" y="162"/>
                  </a:lnTo>
                  <a:lnTo>
                    <a:pt x="68" y="127"/>
                  </a:lnTo>
                  <a:lnTo>
                    <a:pt x="95" y="95"/>
                  </a:lnTo>
                  <a:lnTo>
                    <a:pt x="126" y="69"/>
                  </a:lnTo>
                  <a:lnTo>
                    <a:pt x="161" y="45"/>
                  </a:lnTo>
                  <a:lnTo>
                    <a:pt x="198" y="26"/>
                  </a:lnTo>
                  <a:lnTo>
                    <a:pt x="239" y="12"/>
                  </a:lnTo>
                  <a:lnTo>
                    <a:pt x="280" y="3"/>
                  </a:lnTo>
                  <a:lnTo>
                    <a:pt x="3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13" name="Google Shape;11413;p24"/>
            <p:cNvSpPr/>
            <p:nvPr/>
          </p:nvSpPr>
          <p:spPr>
            <a:xfrm>
              <a:off x="1730" y="1825"/>
              <a:ext cx="59" cy="61"/>
            </a:xfrm>
            <a:custGeom>
              <a:rect b="b" l="l" r="r" t="t"/>
              <a:pathLst>
                <a:path extrusionOk="0" h="789" w="789">
                  <a:moveTo>
                    <a:pt x="395" y="0"/>
                  </a:moveTo>
                  <a:lnTo>
                    <a:pt x="445" y="3"/>
                  </a:lnTo>
                  <a:lnTo>
                    <a:pt x="492" y="12"/>
                  </a:lnTo>
                  <a:lnTo>
                    <a:pt x="538" y="27"/>
                  </a:lnTo>
                  <a:lnTo>
                    <a:pt x="580" y="46"/>
                  </a:lnTo>
                  <a:lnTo>
                    <a:pt x="620" y="71"/>
                  </a:lnTo>
                  <a:lnTo>
                    <a:pt x="656" y="99"/>
                  </a:lnTo>
                  <a:lnTo>
                    <a:pt x="689" y="132"/>
                  </a:lnTo>
                  <a:lnTo>
                    <a:pt x="719" y="169"/>
                  </a:lnTo>
                  <a:lnTo>
                    <a:pt x="742" y="209"/>
                  </a:lnTo>
                  <a:lnTo>
                    <a:pt x="763" y="252"/>
                  </a:lnTo>
                  <a:lnTo>
                    <a:pt x="777" y="297"/>
                  </a:lnTo>
                  <a:lnTo>
                    <a:pt x="786" y="345"/>
                  </a:lnTo>
                  <a:lnTo>
                    <a:pt x="789" y="394"/>
                  </a:lnTo>
                  <a:lnTo>
                    <a:pt x="786" y="443"/>
                  </a:lnTo>
                  <a:lnTo>
                    <a:pt x="777" y="492"/>
                  </a:lnTo>
                  <a:lnTo>
                    <a:pt x="763" y="537"/>
                  </a:lnTo>
                  <a:lnTo>
                    <a:pt x="742" y="580"/>
                  </a:lnTo>
                  <a:lnTo>
                    <a:pt x="719" y="620"/>
                  </a:lnTo>
                  <a:lnTo>
                    <a:pt x="689" y="657"/>
                  </a:lnTo>
                  <a:lnTo>
                    <a:pt x="656" y="689"/>
                  </a:lnTo>
                  <a:lnTo>
                    <a:pt x="620" y="718"/>
                  </a:lnTo>
                  <a:lnTo>
                    <a:pt x="580" y="743"/>
                  </a:lnTo>
                  <a:lnTo>
                    <a:pt x="538" y="762"/>
                  </a:lnTo>
                  <a:lnTo>
                    <a:pt x="492" y="776"/>
                  </a:lnTo>
                  <a:lnTo>
                    <a:pt x="445" y="786"/>
                  </a:lnTo>
                  <a:lnTo>
                    <a:pt x="395" y="789"/>
                  </a:lnTo>
                  <a:lnTo>
                    <a:pt x="345" y="786"/>
                  </a:lnTo>
                  <a:lnTo>
                    <a:pt x="298" y="776"/>
                  </a:lnTo>
                  <a:lnTo>
                    <a:pt x="253" y="762"/>
                  </a:lnTo>
                  <a:lnTo>
                    <a:pt x="210" y="743"/>
                  </a:lnTo>
                  <a:lnTo>
                    <a:pt x="170" y="718"/>
                  </a:lnTo>
                  <a:lnTo>
                    <a:pt x="133" y="689"/>
                  </a:lnTo>
                  <a:lnTo>
                    <a:pt x="101" y="657"/>
                  </a:lnTo>
                  <a:lnTo>
                    <a:pt x="72" y="620"/>
                  </a:lnTo>
                  <a:lnTo>
                    <a:pt x="47" y="580"/>
                  </a:lnTo>
                  <a:lnTo>
                    <a:pt x="27" y="537"/>
                  </a:lnTo>
                  <a:lnTo>
                    <a:pt x="13" y="492"/>
                  </a:lnTo>
                  <a:lnTo>
                    <a:pt x="3" y="443"/>
                  </a:lnTo>
                  <a:lnTo>
                    <a:pt x="0" y="394"/>
                  </a:lnTo>
                  <a:lnTo>
                    <a:pt x="3" y="345"/>
                  </a:lnTo>
                  <a:lnTo>
                    <a:pt x="13" y="297"/>
                  </a:lnTo>
                  <a:lnTo>
                    <a:pt x="27" y="252"/>
                  </a:lnTo>
                  <a:lnTo>
                    <a:pt x="47" y="209"/>
                  </a:lnTo>
                  <a:lnTo>
                    <a:pt x="72" y="169"/>
                  </a:lnTo>
                  <a:lnTo>
                    <a:pt x="101" y="132"/>
                  </a:lnTo>
                  <a:lnTo>
                    <a:pt x="133" y="99"/>
                  </a:lnTo>
                  <a:lnTo>
                    <a:pt x="170" y="71"/>
                  </a:lnTo>
                  <a:lnTo>
                    <a:pt x="210" y="46"/>
                  </a:lnTo>
                  <a:lnTo>
                    <a:pt x="253" y="27"/>
                  </a:lnTo>
                  <a:lnTo>
                    <a:pt x="298" y="12"/>
                  </a:lnTo>
                  <a:lnTo>
                    <a:pt x="345" y="3"/>
                  </a:lnTo>
                  <a:lnTo>
                    <a:pt x="3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14" name="Google Shape;11414;p24"/>
            <p:cNvSpPr/>
            <p:nvPr/>
          </p:nvSpPr>
          <p:spPr>
            <a:xfrm>
              <a:off x="1708" y="1898"/>
              <a:ext cx="104" cy="189"/>
            </a:xfrm>
            <a:custGeom>
              <a:rect b="b" l="l" r="r" t="t"/>
              <a:pathLst>
                <a:path extrusionOk="0" h="2437" w="1344">
                  <a:moveTo>
                    <a:pt x="362" y="0"/>
                  </a:moveTo>
                  <a:lnTo>
                    <a:pt x="372" y="2"/>
                  </a:lnTo>
                  <a:lnTo>
                    <a:pt x="383" y="6"/>
                  </a:lnTo>
                  <a:lnTo>
                    <a:pt x="390" y="14"/>
                  </a:lnTo>
                  <a:lnTo>
                    <a:pt x="395" y="24"/>
                  </a:lnTo>
                  <a:lnTo>
                    <a:pt x="631" y="673"/>
                  </a:lnTo>
                  <a:lnTo>
                    <a:pt x="639" y="686"/>
                  </a:lnTo>
                  <a:lnTo>
                    <a:pt x="648" y="695"/>
                  </a:lnTo>
                  <a:lnTo>
                    <a:pt x="660" y="700"/>
                  </a:lnTo>
                  <a:lnTo>
                    <a:pt x="672" y="701"/>
                  </a:lnTo>
                  <a:lnTo>
                    <a:pt x="685" y="700"/>
                  </a:lnTo>
                  <a:lnTo>
                    <a:pt x="696" y="695"/>
                  </a:lnTo>
                  <a:lnTo>
                    <a:pt x="705" y="686"/>
                  </a:lnTo>
                  <a:lnTo>
                    <a:pt x="712" y="673"/>
                  </a:lnTo>
                  <a:lnTo>
                    <a:pt x="949" y="24"/>
                  </a:lnTo>
                  <a:lnTo>
                    <a:pt x="956" y="13"/>
                  </a:lnTo>
                  <a:lnTo>
                    <a:pt x="966" y="4"/>
                  </a:lnTo>
                  <a:lnTo>
                    <a:pt x="978" y="1"/>
                  </a:lnTo>
                  <a:lnTo>
                    <a:pt x="992" y="2"/>
                  </a:lnTo>
                  <a:lnTo>
                    <a:pt x="1104" y="37"/>
                  </a:lnTo>
                  <a:lnTo>
                    <a:pt x="1105" y="37"/>
                  </a:lnTo>
                  <a:lnTo>
                    <a:pt x="1146" y="54"/>
                  </a:lnTo>
                  <a:lnTo>
                    <a:pt x="1184" y="75"/>
                  </a:lnTo>
                  <a:lnTo>
                    <a:pt x="1219" y="101"/>
                  </a:lnTo>
                  <a:lnTo>
                    <a:pt x="1251" y="130"/>
                  </a:lnTo>
                  <a:lnTo>
                    <a:pt x="1277" y="163"/>
                  </a:lnTo>
                  <a:lnTo>
                    <a:pt x="1301" y="199"/>
                  </a:lnTo>
                  <a:lnTo>
                    <a:pt x="1319" y="238"/>
                  </a:lnTo>
                  <a:lnTo>
                    <a:pt x="1333" y="280"/>
                  </a:lnTo>
                  <a:lnTo>
                    <a:pt x="1341" y="323"/>
                  </a:lnTo>
                  <a:lnTo>
                    <a:pt x="1344" y="367"/>
                  </a:lnTo>
                  <a:lnTo>
                    <a:pt x="1344" y="1056"/>
                  </a:lnTo>
                  <a:lnTo>
                    <a:pt x="1343" y="1066"/>
                  </a:lnTo>
                  <a:lnTo>
                    <a:pt x="1338" y="1075"/>
                  </a:lnTo>
                  <a:lnTo>
                    <a:pt x="1091" y="1451"/>
                  </a:lnTo>
                  <a:lnTo>
                    <a:pt x="1091" y="2402"/>
                  </a:lnTo>
                  <a:lnTo>
                    <a:pt x="1089" y="2415"/>
                  </a:lnTo>
                  <a:lnTo>
                    <a:pt x="1081" y="2427"/>
                  </a:lnTo>
                  <a:lnTo>
                    <a:pt x="1070" y="2434"/>
                  </a:lnTo>
                  <a:lnTo>
                    <a:pt x="1056" y="2437"/>
                  </a:lnTo>
                  <a:lnTo>
                    <a:pt x="287" y="2437"/>
                  </a:lnTo>
                  <a:lnTo>
                    <a:pt x="274" y="2434"/>
                  </a:lnTo>
                  <a:lnTo>
                    <a:pt x="263" y="2427"/>
                  </a:lnTo>
                  <a:lnTo>
                    <a:pt x="256" y="2415"/>
                  </a:lnTo>
                  <a:lnTo>
                    <a:pt x="253" y="2402"/>
                  </a:lnTo>
                  <a:lnTo>
                    <a:pt x="253" y="1451"/>
                  </a:lnTo>
                  <a:lnTo>
                    <a:pt x="6" y="1075"/>
                  </a:lnTo>
                  <a:lnTo>
                    <a:pt x="2" y="1066"/>
                  </a:lnTo>
                  <a:lnTo>
                    <a:pt x="0" y="1056"/>
                  </a:lnTo>
                  <a:lnTo>
                    <a:pt x="0" y="369"/>
                  </a:lnTo>
                  <a:lnTo>
                    <a:pt x="3" y="324"/>
                  </a:lnTo>
                  <a:lnTo>
                    <a:pt x="11" y="281"/>
                  </a:lnTo>
                  <a:lnTo>
                    <a:pt x="24" y="240"/>
                  </a:lnTo>
                  <a:lnTo>
                    <a:pt x="43" y="201"/>
                  </a:lnTo>
                  <a:lnTo>
                    <a:pt x="66" y="164"/>
                  </a:lnTo>
                  <a:lnTo>
                    <a:pt x="93" y="130"/>
                  </a:lnTo>
                  <a:lnTo>
                    <a:pt x="125" y="101"/>
                  </a:lnTo>
                  <a:lnTo>
                    <a:pt x="160" y="75"/>
                  </a:lnTo>
                  <a:lnTo>
                    <a:pt x="198" y="54"/>
                  </a:lnTo>
                  <a:lnTo>
                    <a:pt x="239" y="37"/>
                  </a:lnTo>
                  <a:lnTo>
                    <a:pt x="352" y="2"/>
                  </a:lnTo>
                  <a:lnTo>
                    <a:pt x="357" y="1"/>
                  </a:lnTo>
                  <a:lnTo>
                    <a:pt x="36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15" name="Google Shape;11415;p24"/>
            <p:cNvSpPr/>
            <p:nvPr/>
          </p:nvSpPr>
          <p:spPr>
            <a:xfrm>
              <a:off x="1752" y="1896"/>
              <a:ext cx="16" cy="39"/>
            </a:xfrm>
            <a:custGeom>
              <a:rect b="b" l="l" r="r" t="t"/>
              <a:pathLst>
                <a:path extrusionOk="0" h="507" w="198">
                  <a:moveTo>
                    <a:pt x="48" y="0"/>
                  </a:moveTo>
                  <a:lnTo>
                    <a:pt x="150" y="0"/>
                  </a:lnTo>
                  <a:lnTo>
                    <a:pt x="163" y="1"/>
                  </a:lnTo>
                  <a:lnTo>
                    <a:pt x="175" y="6"/>
                  </a:lnTo>
                  <a:lnTo>
                    <a:pt x="185" y="14"/>
                  </a:lnTo>
                  <a:lnTo>
                    <a:pt x="194" y="27"/>
                  </a:lnTo>
                  <a:lnTo>
                    <a:pt x="198" y="41"/>
                  </a:lnTo>
                  <a:lnTo>
                    <a:pt x="197" y="56"/>
                  </a:lnTo>
                  <a:lnTo>
                    <a:pt x="192" y="69"/>
                  </a:lnTo>
                  <a:lnTo>
                    <a:pt x="137" y="151"/>
                  </a:lnTo>
                  <a:lnTo>
                    <a:pt x="163" y="364"/>
                  </a:lnTo>
                  <a:lnTo>
                    <a:pt x="114" y="497"/>
                  </a:lnTo>
                  <a:lnTo>
                    <a:pt x="109" y="503"/>
                  </a:lnTo>
                  <a:lnTo>
                    <a:pt x="102" y="507"/>
                  </a:lnTo>
                  <a:lnTo>
                    <a:pt x="95" y="507"/>
                  </a:lnTo>
                  <a:lnTo>
                    <a:pt x="89" y="503"/>
                  </a:lnTo>
                  <a:lnTo>
                    <a:pt x="85" y="497"/>
                  </a:lnTo>
                  <a:lnTo>
                    <a:pt x="35" y="364"/>
                  </a:lnTo>
                  <a:lnTo>
                    <a:pt x="60" y="151"/>
                  </a:lnTo>
                  <a:lnTo>
                    <a:pt x="6" y="69"/>
                  </a:lnTo>
                  <a:lnTo>
                    <a:pt x="1" y="56"/>
                  </a:lnTo>
                  <a:lnTo>
                    <a:pt x="0" y="41"/>
                  </a:lnTo>
                  <a:lnTo>
                    <a:pt x="4" y="27"/>
                  </a:lnTo>
                  <a:lnTo>
                    <a:pt x="12" y="14"/>
                  </a:lnTo>
                  <a:lnTo>
                    <a:pt x="23" y="6"/>
                  </a:lnTo>
                  <a:lnTo>
                    <a:pt x="35" y="1"/>
                  </a:lnTo>
                  <a:lnTo>
                    <a:pt x="4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16" name="Google Shape;11416;p24"/>
          <p:cNvGrpSpPr/>
          <p:nvPr/>
        </p:nvGrpSpPr>
        <p:grpSpPr>
          <a:xfrm>
            <a:off x="20066156" y="23918091"/>
            <a:ext cx="555854" cy="535519"/>
            <a:chOff x="4790" y="1807"/>
            <a:chExt cx="486" cy="469"/>
          </a:xfrm>
        </p:grpSpPr>
        <p:sp>
          <p:nvSpPr>
            <p:cNvPr id="11417" name="Google Shape;11417;p24"/>
            <p:cNvSpPr/>
            <p:nvPr/>
          </p:nvSpPr>
          <p:spPr>
            <a:xfrm>
              <a:off x="4790" y="1849"/>
              <a:ext cx="296" cy="427"/>
            </a:xfrm>
            <a:custGeom>
              <a:rect b="b" l="l" r="r" t="t"/>
              <a:pathLst>
                <a:path extrusionOk="0" h="2994" w="2074">
                  <a:moveTo>
                    <a:pt x="601" y="549"/>
                  </a:moveTo>
                  <a:lnTo>
                    <a:pt x="590" y="586"/>
                  </a:lnTo>
                  <a:lnTo>
                    <a:pt x="581" y="624"/>
                  </a:lnTo>
                  <a:lnTo>
                    <a:pt x="575" y="663"/>
                  </a:lnTo>
                  <a:lnTo>
                    <a:pt x="573" y="703"/>
                  </a:lnTo>
                  <a:lnTo>
                    <a:pt x="576" y="757"/>
                  </a:lnTo>
                  <a:lnTo>
                    <a:pt x="586" y="811"/>
                  </a:lnTo>
                  <a:lnTo>
                    <a:pt x="600" y="860"/>
                  </a:lnTo>
                  <a:lnTo>
                    <a:pt x="621" y="908"/>
                  </a:lnTo>
                  <a:lnTo>
                    <a:pt x="646" y="953"/>
                  </a:lnTo>
                  <a:lnTo>
                    <a:pt x="675" y="994"/>
                  </a:lnTo>
                  <a:lnTo>
                    <a:pt x="709" y="1032"/>
                  </a:lnTo>
                  <a:lnTo>
                    <a:pt x="747" y="1066"/>
                  </a:lnTo>
                  <a:lnTo>
                    <a:pt x="788" y="1096"/>
                  </a:lnTo>
                  <a:lnTo>
                    <a:pt x="833" y="1120"/>
                  </a:lnTo>
                  <a:lnTo>
                    <a:pt x="880" y="1140"/>
                  </a:lnTo>
                  <a:lnTo>
                    <a:pt x="930" y="1155"/>
                  </a:lnTo>
                  <a:lnTo>
                    <a:pt x="982" y="1165"/>
                  </a:lnTo>
                  <a:lnTo>
                    <a:pt x="1036" y="1168"/>
                  </a:lnTo>
                  <a:lnTo>
                    <a:pt x="1090" y="1165"/>
                  </a:lnTo>
                  <a:lnTo>
                    <a:pt x="1142" y="1155"/>
                  </a:lnTo>
                  <a:lnTo>
                    <a:pt x="1193" y="1140"/>
                  </a:lnTo>
                  <a:lnTo>
                    <a:pt x="1240" y="1120"/>
                  </a:lnTo>
                  <a:lnTo>
                    <a:pt x="1286" y="1096"/>
                  </a:lnTo>
                  <a:lnTo>
                    <a:pt x="1327" y="1066"/>
                  </a:lnTo>
                  <a:lnTo>
                    <a:pt x="1364" y="1032"/>
                  </a:lnTo>
                  <a:lnTo>
                    <a:pt x="1398" y="994"/>
                  </a:lnTo>
                  <a:lnTo>
                    <a:pt x="1428" y="953"/>
                  </a:lnTo>
                  <a:lnTo>
                    <a:pt x="1453" y="908"/>
                  </a:lnTo>
                  <a:lnTo>
                    <a:pt x="1473" y="860"/>
                  </a:lnTo>
                  <a:lnTo>
                    <a:pt x="1488" y="811"/>
                  </a:lnTo>
                  <a:lnTo>
                    <a:pt x="1498" y="757"/>
                  </a:lnTo>
                  <a:lnTo>
                    <a:pt x="1500" y="703"/>
                  </a:lnTo>
                  <a:lnTo>
                    <a:pt x="1499" y="663"/>
                  </a:lnTo>
                  <a:lnTo>
                    <a:pt x="1492" y="624"/>
                  </a:lnTo>
                  <a:lnTo>
                    <a:pt x="1484" y="586"/>
                  </a:lnTo>
                  <a:lnTo>
                    <a:pt x="1472" y="549"/>
                  </a:lnTo>
                  <a:lnTo>
                    <a:pt x="601" y="549"/>
                  </a:lnTo>
                  <a:close/>
                  <a:moveTo>
                    <a:pt x="1036" y="0"/>
                  </a:moveTo>
                  <a:lnTo>
                    <a:pt x="1104" y="3"/>
                  </a:lnTo>
                  <a:lnTo>
                    <a:pt x="1171" y="13"/>
                  </a:lnTo>
                  <a:lnTo>
                    <a:pt x="1235" y="29"/>
                  </a:lnTo>
                  <a:lnTo>
                    <a:pt x="1296" y="50"/>
                  </a:lnTo>
                  <a:lnTo>
                    <a:pt x="1356" y="77"/>
                  </a:lnTo>
                  <a:lnTo>
                    <a:pt x="1412" y="107"/>
                  </a:lnTo>
                  <a:lnTo>
                    <a:pt x="1464" y="144"/>
                  </a:lnTo>
                  <a:lnTo>
                    <a:pt x="1512" y="185"/>
                  </a:lnTo>
                  <a:lnTo>
                    <a:pt x="1558" y="230"/>
                  </a:lnTo>
                  <a:lnTo>
                    <a:pt x="1598" y="279"/>
                  </a:lnTo>
                  <a:lnTo>
                    <a:pt x="1636" y="332"/>
                  </a:lnTo>
                  <a:lnTo>
                    <a:pt x="1667" y="387"/>
                  </a:lnTo>
                  <a:lnTo>
                    <a:pt x="1694" y="447"/>
                  </a:lnTo>
                  <a:lnTo>
                    <a:pt x="1714" y="508"/>
                  </a:lnTo>
                  <a:lnTo>
                    <a:pt x="1730" y="572"/>
                  </a:lnTo>
                  <a:lnTo>
                    <a:pt x="1739" y="639"/>
                  </a:lnTo>
                  <a:lnTo>
                    <a:pt x="1743" y="707"/>
                  </a:lnTo>
                  <a:lnTo>
                    <a:pt x="1741" y="761"/>
                  </a:lnTo>
                  <a:lnTo>
                    <a:pt x="1738" y="813"/>
                  </a:lnTo>
                  <a:lnTo>
                    <a:pt x="1742" y="865"/>
                  </a:lnTo>
                  <a:lnTo>
                    <a:pt x="1748" y="916"/>
                  </a:lnTo>
                  <a:lnTo>
                    <a:pt x="1759" y="965"/>
                  </a:lnTo>
                  <a:lnTo>
                    <a:pt x="1768" y="996"/>
                  </a:lnTo>
                  <a:lnTo>
                    <a:pt x="1778" y="1026"/>
                  </a:lnTo>
                  <a:lnTo>
                    <a:pt x="1790" y="1056"/>
                  </a:lnTo>
                  <a:lnTo>
                    <a:pt x="1804" y="1083"/>
                  </a:lnTo>
                  <a:lnTo>
                    <a:pt x="1820" y="1110"/>
                  </a:lnTo>
                  <a:lnTo>
                    <a:pt x="1838" y="1134"/>
                  </a:lnTo>
                  <a:lnTo>
                    <a:pt x="1859" y="1155"/>
                  </a:lnTo>
                  <a:lnTo>
                    <a:pt x="1882" y="1173"/>
                  </a:lnTo>
                  <a:lnTo>
                    <a:pt x="1907" y="1187"/>
                  </a:lnTo>
                  <a:lnTo>
                    <a:pt x="1936" y="1197"/>
                  </a:lnTo>
                  <a:lnTo>
                    <a:pt x="1934" y="1198"/>
                  </a:lnTo>
                  <a:lnTo>
                    <a:pt x="1930" y="1201"/>
                  </a:lnTo>
                  <a:lnTo>
                    <a:pt x="1923" y="1206"/>
                  </a:lnTo>
                  <a:lnTo>
                    <a:pt x="1913" y="1212"/>
                  </a:lnTo>
                  <a:lnTo>
                    <a:pt x="1901" y="1221"/>
                  </a:lnTo>
                  <a:lnTo>
                    <a:pt x="1885" y="1231"/>
                  </a:lnTo>
                  <a:lnTo>
                    <a:pt x="1866" y="1240"/>
                  </a:lnTo>
                  <a:lnTo>
                    <a:pt x="1842" y="1251"/>
                  </a:lnTo>
                  <a:lnTo>
                    <a:pt x="1816" y="1261"/>
                  </a:lnTo>
                  <a:lnTo>
                    <a:pt x="1785" y="1271"/>
                  </a:lnTo>
                  <a:lnTo>
                    <a:pt x="1751" y="1281"/>
                  </a:lnTo>
                  <a:lnTo>
                    <a:pt x="1713" y="1291"/>
                  </a:lnTo>
                  <a:lnTo>
                    <a:pt x="1671" y="1299"/>
                  </a:lnTo>
                  <a:lnTo>
                    <a:pt x="1624" y="1306"/>
                  </a:lnTo>
                  <a:lnTo>
                    <a:pt x="1572" y="1312"/>
                  </a:lnTo>
                  <a:lnTo>
                    <a:pt x="1516" y="1316"/>
                  </a:lnTo>
                  <a:lnTo>
                    <a:pt x="1455" y="1317"/>
                  </a:lnTo>
                  <a:lnTo>
                    <a:pt x="1389" y="1317"/>
                  </a:lnTo>
                  <a:lnTo>
                    <a:pt x="1344" y="1342"/>
                  </a:lnTo>
                  <a:lnTo>
                    <a:pt x="1298" y="1362"/>
                  </a:lnTo>
                  <a:lnTo>
                    <a:pt x="1512" y="1362"/>
                  </a:lnTo>
                  <a:lnTo>
                    <a:pt x="1564" y="1365"/>
                  </a:lnTo>
                  <a:lnTo>
                    <a:pt x="1614" y="1375"/>
                  </a:lnTo>
                  <a:lnTo>
                    <a:pt x="1663" y="1389"/>
                  </a:lnTo>
                  <a:lnTo>
                    <a:pt x="1709" y="1409"/>
                  </a:lnTo>
                  <a:lnTo>
                    <a:pt x="1751" y="1434"/>
                  </a:lnTo>
                  <a:lnTo>
                    <a:pt x="1790" y="1464"/>
                  </a:lnTo>
                  <a:lnTo>
                    <a:pt x="1826" y="1498"/>
                  </a:lnTo>
                  <a:lnTo>
                    <a:pt x="1858" y="1536"/>
                  </a:lnTo>
                  <a:lnTo>
                    <a:pt x="1886" y="1577"/>
                  </a:lnTo>
                  <a:lnTo>
                    <a:pt x="1908" y="1622"/>
                  </a:lnTo>
                  <a:lnTo>
                    <a:pt x="1925" y="1671"/>
                  </a:lnTo>
                  <a:lnTo>
                    <a:pt x="1937" y="1721"/>
                  </a:lnTo>
                  <a:lnTo>
                    <a:pt x="2068" y="2512"/>
                  </a:lnTo>
                  <a:lnTo>
                    <a:pt x="2074" y="2557"/>
                  </a:lnTo>
                  <a:lnTo>
                    <a:pt x="2074" y="2602"/>
                  </a:lnTo>
                  <a:lnTo>
                    <a:pt x="2069" y="2646"/>
                  </a:lnTo>
                  <a:lnTo>
                    <a:pt x="2060" y="2690"/>
                  </a:lnTo>
                  <a:lnTo>
                    <a:pt x="2045" y="2732"/>
                  </a:lnTo>
                  <a:lnTo>
                    <a:pt x="2027" y="2773"/>
                  </a:lnTo>
                  <a:lnTo>
                    <a:pt x="2004" y="2812"/>
                  </a:lnTo>
                  <a:lnTo>
                    <a:pt x="1976" y="2848"/>
                  </a:lnTo>
                  <a:lnTo>
                    <a:pt x="1945" y="2881"/>
                  </a:lnTo>
                  <a:lnTo>
                    <a:pt x="1910" y="2909"/>
                  </a:lnTo>
                  <a:lnTo>
                    <a:pt x="1873" y="2935"/>
                  </a:lnTo>
                  <a:lnTo>
                    <a:pt x="1834" y="2956"/>
                  </a:lnTo>
                  <a:lnTo>
                    <a:pt x="1792" y="2972"/>
                  </a:lnTo>
                  <a:lnTo>
                    <a:pt x="1749" y="2985"/>
                  </a:lnTo>
                  <a:lnTo>
                    <a:pt x="1706" y="2992"/>
                  </a:lnTo>
                  <a:lnTo>
                    <a:pt x="1660" y="2994"/>
                  </a:lnTo>
                  <a:lnTo>
                    <a:pt x="414" y="2994"/>
                  </a:lnTo>
                  <a:lnTo>
                    <a:pt x="368" y="2992"/>
                  </a:lnTo>
                  <a:lnTo>
                    <a:pt x="324" y="2985"/>
                  </a:lnTo>
                  <a:lnTo>
                    <a:pt x="281" y="2972"/>
                  </a:lnTo>
                  <a:lnTo>
                    <a:pt x="239" y="2956"/>
                  </a:lnTo>
                  <a:lnTo>
                    <a:pt x="199" y="2935"/>
                  </a:lnTo>
                  <a:lnTo>
                    <a:pt x="162" y="2909"/>
                  </a:lnTo>
                  <a:lnTo>
                    <a:pt x="128" y="2881"/>
                  </a:lnTo>
                  <a:lnTo>
                    <a:pt x="98" y="2848"/>
                  </a:lnTo>
                  <a:lnTo>
                    <a:pt x="70" y="2812"/>
                  </a:lnTo>
                  <a:lnTo>
                    <a:pt x="47" y="2773"/>
                  </a:lnTo>
                  <a:lnTo>
                    <a:pt x="28" y="2732"/>
                  </a:lnTo>
                  <a:lnTo>
                    <a:pt x="14" y="2690"/>
                  </a:lnTo>
                  <a:lnTo>
                    <a:pt x="4" y="2646"/>
                  </a:lnTo>
                  <a:lnTo>
                    <a:pt x="0" y="2602"/>
                  </a:lnTo>
                  <a:lnTo>
                    <a:pt x="0" y="2557"/>
                  </a:lnTo>
                  <a:lnTo>
                    <a:pt x="4" y="2512"/>
                  </a:lnTo>
                  <a:lnTo>
                    <a:pt x="137" y="1721"/>
                  </a:lnTo>
                  <a:lnTo>
                    <a:pt x="149" y="1671"/>
                  </a:lnTo>
                  <a:lnTo>
                    <a:pt x="166" y="1622"/>
                  </a:lnTo>
                  <a:lnTo>
                    <a:pt x="188" y="1577"/>
                  </a:lnTo>
                  <a:lnTo>
                    <a:pt x="215" y="1536"/>
                  </a:lnTo>
                  <a:lnTo>
                    <a:pt x="247" y="1498"/>
                  </a:lnTo>
                  <a:lnTo>
                    <a:pt x="283" y="1464"/>
                  </a:lnTo>
                  <a:lnTo>
                    <a:pt x="322" y="1434"/>
                  </a:lnTo>
                  <a:lnTo>
                    <a:pt x="365" y="1409"/>
                  </a:lnTo>
                  <a:lnTo>
                    <a:pt x="411" y="1389"/>
                  </a:lnTo>
                  <a:lnTo>
                    <a:pt x="458" y="1375"/>
                  </a:lnTo>
                  <a:lnTo>
                    <a:pt x="509" y="1365"/>
                  </a:lnTo>
                  <a:lnTo>
                    <a:pt x="561" y="1362"/>
                  </a:lnTo>
                  <a:lnTo>
                    <a:pt x="775" y="1362"/>
                  </a:lnTo>
                  <a:lnTo>
                    <a:pt x="729" y="1341"/>
                  </a:lnTo>
                  <a:lnTo>
                    <a:pt x="684" y="1317"/>
                  </a:lnTo>
                  <a:lnTo>
                    <a:pt x="618" y="1317"/>
                  </a:lnTo>
                  <a:lnTo>
                    <a:pt x="558" y="1315"/>
                  </a:lnTo>
                  <a:lnTo>
                    <a:pt x="502" y="1312"/>
                  </a:lnTo>
                  <a:lnTo>
                    <a:pt x="450" y="1306"/>
                  </a:lnTo>
                  <a:lnTo>
                    <a:pt x="403" y="1298"/>
                  </a:lnTo>
                  <a:lnTo>
                    <a:pt x="361" y="1290"/>
                  </a:lnTo>
                  <a:lnTo>
                    <a:pt x="322" y="1281"/>
                  </a:lnTo>
                  <a:lnTo>
                    <a:pt x="287" y="1271"/>
                  </a:lnTo>
                  <a:lnTo>
                    <a:pt x="258" y="1260"/>
                  </a:lnTo>
                  <a:lnTo>
                    <a:pt x="231" y="1251"/>
                  </a:lnTo>
                  <a:lnTo>
                    <a:pt x="208" y="1240"/>
                  </a:lnTo>
                  <a:lnTo>
                    <a:pt x="189" y="1231"/>
                  </a:lnTo>
                  <a:lnTo>
                    <a:pt x="172" y="1221"/>
                  </a:lnTo>
                  <a:lnTo>
                    <a:pt x="159" y="1212"/>
                  </a:lnTo>
                  <a:lnTo>
                    <a:pt x="150" y="1206"/>
                  </a:lnTo>
                  <a:lnTo>
                    <a:pt x="143" y="1201"/>
                  </a:lnTo>
                  <a:lnTo>
                    <a:pt x="139" y="1198"/>
                  </a:lnTo>
                  <a:lnTo>
                    <a:pt x="138" y="1197"/>
                  </a:lnTo>
                  <a:lnTo>
                    <a:pt x="164" y="1187"/>
                  </a:lnTo>
                  <a:lnTo>
                    <a:pt x="189" y="1174"/>
                  </a:lnTo>
                  <a:lnTo>
                    <a:pt x="211" y="1157"/>
                  </a:lnTo>
                  <a:lnTo>
                    <a:pt x="231" y="1137"/>
                  </a:lnTo>
                  <a:lnTo>
                    <a:pt x="249" y="1115"/>
                  </a:lnTo>
                  <a:lnTo>
                    <a:pt x="265" y="1091"/>
                  </a:lnTo>
                  <a:lnTo>
                    <a:pt x="279" y="1064"/>
                  </a:lnTo>
                  <a:lnTo>
                    <a:pt x="291" y="1035"/>
                  </a:lnTo>
                  <a:lnTo>
                    <a:pt x="301" y="1008"/>
                  </a:lnTo>
                  <a:lnTo>
                    <a:pt x="310" y="978"/>
                  </a:lnTo>
                  <a:lnTo>
                    <a:pt x="324" y="925"/>
                  </a:lnTo>
                  <a:lnTo>
                    <a:pt x="331" y="870"/>
                  </a:lnTo>
                  <a:lnTo>
                    <a:pt x="334" y="815"/>
                  </a:lnTo>
                  <a:lnTo>
                    <a:pt x="332" y="760"/>
                  </a:lnTo>
                  <a:lnTo>
                    <a:pt x="331" y="733"/>
                  </a:lnTo>
                  <a:lnTo>
                    <a:pt x="330" y="707"/>
                  </a:lnTo>
                  <a:lnTo>
                    <a:pt x="333" y="639"/>
                  </a:lnTo>
                  <a:lnTo>
                    <a:pt x="343" y="572"/>
                  </a:lnTo>
                  <a:lnTo>
                    <a:pt x="359" y="508"/>
                  </a:lnTo>
                  <a:lnTo>
                    <a:pt x="380" y="447"/>
                  </a:lnTo>
                  <a:lnTo>
                    <a:pt x="406" y="387"/>
                  </a:lnTo>
                  <a:lnTo>
                    <a:pt x="438" y="332"/>
                  </a:lnTo>
                  <a:lnTo>
                    <a:pt x="474" y="279"/>
                  </a:lnTo>
                  <a:lnTo>
                    <a:pt x="516" y="230"/>
                  </a:lnTo>
                  <a:lnTo>
                    <a:pt x="560" y="185"/>
                  </a:lnTo>
                  <a:lnTo>
                    <a:pt x="609" y="144"/>
                  </a:lnTo>
                  <a:lnTo>
                    <a:pt x="662" y="107"/>
                  </a:lnTo>
                  <a:lnTo>
                    <a:pt x="718" y="77"/>
                  </a:lnTo>
                  <a:lnTo>
                    <a:pt x="776" y="50"/>
                  </a:lnTo>
                  <a:lnTo>
                    <a:pt x="838" y="29"/>
                  </a:lnTo>
                  <a:lnTo>
                    <a:pt x="903" y="13"/>
                  </a:lnTo>
                  <a:lnTo>
                    <a:pt x="968" y="3"/>
                  </a:lnTo>
                  <a:lnTo>
                    <a:pt x="10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18" name="Google Shape;11418;p24"/>
            <p:cNvSpPr/>
            <p:nvPr/>
          </p:nvSpPr>
          <p:spPr>
            <a:xfrm>
              <a:off x="5053" y="1807"/>
              <a:ext cx="223" cy="198"/>
            </a:xfrm>
            <a:custGeom>
              <a:rect b="b" l="l" r="r" t="t"/>
              <a:pathLst>
                <a:path extrusionOk="0" h="1390" w="1568">
                  <a:moveTo>
                    <a:pt x="280" y="0"/>
                  </a:moveTo>
                  <a:lnTo>
                    <a:pt x="1289" y="0"/>
                  </a:lnTo>
                  <a:lnTo>
                    <a:pt x="1330" y="4"/>
                  </a:lnTo>
                  <a:lnTo>
                    <a:pt x="1369" y="13"/>
                  </a:lnTo>
                  <a:lnTo>
                    <a:pt x="1407" y="27"/>
                  </a:lnTo>
                  <a:lnTo>
                    <a:pt x="1440" y="46"/>
                  </a:lnTo>
                  <a:lnTo>
                    <a:pt x="1472" y="69"/>
                  </a:lnTo>
                  <a:lnTo>
                    <a:pt x="1500" y="97"/>
                  </a:lnTo>
                  <a:lnTo>
                    <a:pt x="1523" y="128"/>
                  </a:lnTo>
                  <a:lnTo>
                    <a:pt x="1542" y="163"/>
                  </a:lnTo>
                  <a:lnTo>
                    <a:pt x="1556" y="200"/>
                  </a:lnTo>
                  <a:lnTo>
                    <a:pt x="1565" y="239"/>
                  </a:lnTo>
                  <a:lnTo>
                    <a:pt x="1568" y="280"/>
                  </a:lnTo>
                  <a:lnTo>
                    <a:pt x="1568" y="746"/>
                  </a:lnTo>
                  <a:lnTo>
                    <a:pt x="1565" y="787"/>
                  </a:lnTo>
                  <a:lnTo>
                    <a:pt x="1556" y="827"/>
                  </a:lnTo>
                  <a:lnTo>
                    <a:pt x="1542" y="864"/>
                  </a:lnTo>
                  <a:lnTo>
                    <a:pt x="1523" y="899"/>
                  </a:lnTo>
                  <a:lnTo>
                    <a:pt x="1500" y="930"/>
                  </a:lnTo>
                  <a:lnTo>
                    <a:pt x="1472" y="957"/>
                  </a:lnTo>
                  <a:lnTo>
                    <a:pt x="1440" y="980"/>
                  </a:lnTo>
                  <a:lnTo>
                    <a:pt x="1407" y="1000"/>
                  </a:lnTo>
                  <a:lnTo>
                    <a:pt x="1369" y="1014"/>
                  </a:lnTo>
                  <a:lnTo>
                    <a:pt x="1330" y="1023"/>
                  </a:lnTo>
                  <a:lnTo>
                    <a:pt x="1289" y="1026"/>
                  </a:lnTo>
                  <a:lnTo>
                    <a:pt x="812" y="1026"/>
                  </a:lnTo>
                  <a:lnTo>
                    <a:pt x="172" y="1390"/>
                  </a:lnTo>
                  <a:lnTo>
                    <a:pt x="392" y="1026"/>
                  </a:lnTo>
                  <a:lnTo>
                    <a:pt x="280" y="1026"/>
                  </a:lnTo>
                  <a:lnTo>
                    <a:pt x="239" y="1023"/>
                  </a:lnTo>
                  <a:lnTo>
                    <a:pt x="200" y="1014"/>
                  </a:lnTo>
                  <a:lnTo>
                    <a:pt x="162" y="1000"/>
                  </a:lnTo>
                  <a:lnTo>
                    <a:pt x="127" y="980"/>
                  </a:lnTo>
                  <a:lnTo>
                    <a:pt x="97" y="957"/>
                  </a:lnTo>
                  <a:lnTo>
                    <a:pt x="69" y="930"/>
                  </a:lnTo>
                  <a:lnTo>
                    <a:pt x="46" y="899"/>
                  </a:lnTo>
                  <a:lnTo>
                    <a:pt x="27" y="864"/>
                  </a:lnTo>
                  <a:lnTo>
                    <a:pt x="12" y="827"/>
                  </a:lnTo>
                  <a:lnTo>
                    <a:pt x="3" y="787"/>
                  </a:lnTo>
                  <a:lnTo>
                    <a:pt x="0" y="746"/>
                  </a:lnTo>
                  <a:lnTo>
                    <a:pt x="0" y="280"/>
                  </a:lnTo>
                  <a:lnTo>
                    <a:pt x="3" y="239"/>
                  </a:lnTo>
                  <a:lnTo>
                    <a:pt x="12" y="200"/>
                  </a:lnTo>
                  <a:lnTo>
                    <a:pt x="27" y="163"/>
                  </a:lnTo>
                  <a:lnTo>
                    <a:pt x="46" y="128"/>
                  </a:lnTo>
                  <a:lnTo>
                    <a:pt x="69" y="97"/>
                  </a:lnTo>
                  <a:lnTo>
                    <a:pt x="97" y="69"/>
                  </a:lnTo>
                  <a:lnTo>
                    <a:pt x="127" y="46"/>
                  </a:lnTo>
                  <a:lnTo>
                    <a:pt x="162" y="27"/>
                  </a:lnTo>
                  <a:lnTo>
                    <a:pt x="200" y="13"/>
                  </a:lnTo>
                  <a:lnTo>
                    <a:pt x="239" y="4"/>
                  </a:lnTo>
                  <a:lnTo>
                    <a:pt x="28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419" name="Google Shape;11419;p24"/>
          <p:cNvSpPr/>
          <p:nvPr/>
        </p:nvSpPr>
        <p:spPr>
          <a:xfrm>
            <a:off x="7281534" y="24013507"/>
            <a:ext cx="555348" cy="346235"/>
          </a:xfrm>
          <a:custGeom>
            <a:rect b="b" l="l" r="r" t="t"/>
            <a:pathLst>
              <a:path extrusionOk="0" h="2117" w="3400">
                <a:moveTo>
                  <a:pt x="1700" y="0"/>
                </a:moveTo>
                <a:lnTo>
                  <a:pt x="1700" y="0"/>
                </a:lnTo>
                <a:lnTo>
                  <a:pt x="3400" y="836"/>
                </a:lnTo>
                <a:lnTo>
                  <a:pt x="3166" y="951"/>
                </a:lnTo>
                <a:lnTo>
                  <a:pt x="3166" y="1445"/>
                </a:lnTo>
                <a:lnTo>
                  <a:pt x="3184" y="1458"/>
                </a:lnTo>
                <a:lnTo>
                  <a:pt x="3199" y="1475"/>
                </a:lnTo>
                <a:lnTo>
                  <a:pt x="3210" y="1494"/>
                </a:lnTo>
                <a:lnTo>
                  <a:pt x="3218" y="1515"/>
                </a:lnTo>
                <a:lnTo>
                  <a:pt x="3221" y="1539"/>
                </a:lnTo>
                <a:lnTo>
                  <a:pt x="3219" y="1559"/>
                </a:lnTo>
                <a:lnTo>
                  <a:pt x="3213" y="1579"/>
                </a:lnTo>
                <a:lnTo>
                  <a:pt x="3203" y="1596"/>
                </a:lnTo>
                <a:lnTo>
                  <a:pt x="3191" y="1612"/>
                </a:lnTo>
                <a:lnTo>
                  <a:pt x="3177" y="1625"/>
                </a:lnTo>
                <a:lnTo>
                  <a:pt x="3238" y="1969"/>
                </a:lnTo>
                <a:lnTo>
                  <a:pt x="2983" y="1969"/>
                </a:lnTo>
                <a:lnTo>
                  <a:pt x="3046" y="1625"/>
                </a:lnTo>
                <a:lnTo>
                  <a:pt x="3027" y="1608"/>
                </a:lnTo>
                <a:lnTo>
                  <a:pt x="3013" y="1588"/>
                </a:lnTo>
                <a:lnTo>
                  <a:pt x="3005" y="1564"/>
                </a:lnTo>
                <a:lnTo>
                  <a:pt x="3000" y="1539"/>
                </a:lnTo>
                <a:lnTo>
                  <a:pt x="3004" y="1515"/>
                </a:lnTo>
                <a:lnTo>
                  <a:pt x="3011" y="1494"/>
                </a:lnTo>
                <a:lnTo>
                  <a:pt x="3023" y="1475"/>
                </a:lnTo>
                <a:lnTo>
                  <a:pt x="3038" y="1458"/>
                </a:lnTo>
                <a:lnTo>
                  <a:pt x="3057" y="1445"/>
                </a:lnTo>
                <a:lnTo>
                  <a:pt x="3057" y="1005"/>
                </a:lnTo>
                <a:lnTo>
                  <a:pt x="2637" y="1212"/>
                </a:lnTo>
                <a:lnTo>
                  <a:pt x="2637" y="1800"/>
                </a:lnTo>
                <a:lnTo>
                  <a:pt x="2635" y="1802"/>
                </a:lnTo>
                <a:lnTo>
                  <a:pt x="2629" y="1808"/>
                </a:lnTo>
                <a:lnTo>
                  <a:pt x="2619" y="1816"/>
                </a:lnTo>
                <a:lnTo>
                  <a:pt x="2605" y="1828"/>
                </a:lnTo>
                <a:lnTo>
                  <a:pt x="2588" y="1842"/>
                </a:lnTo>
                <a:lnTo>
                  <a:pt x="2567" y="1858"/>
                </a:lnTo>
                <a:lnTo>
                  <a:pt x="2541" y="1876"/>
                </a:lnTo>
                <a:lnTo>
                  <a:pt x="2513" y="1895"/>
                </a:lnTo>
                <a:lnTo>
                  <a:pt x="2480" y="1916"/>
                </a:lnTo>
                <a:lnTo>
                  <a:pt x="2443" y="1937"/>
                </a:lnTo>
                <a:lnTo>
                  <a:pt x="2402" y="1959"/>
                </a:lnTo>
                <a:lnTo>
                  <a:pt x="2358" y="1981"/>
                </a:lnTo>
                <a:lnTo>
                  <a:pt x="2310" y="2002"/>
                </a:lnTo>
                <a:lnTo>
                  <a:pt x="2258" y="2022"/>
                </a:lnTo>
                <a:lnTo>
                  <a:pt x="2203" y="2042"/>
                </a:lnTo>
                <a:lnTo>
                  <a:pt x="2143" y="2060"/>
                </a:lnTo>
                <a:lnTo>
                  <a:pt x="2081" y="2076"/>
                </a:lnTo>
                <a:lnTo>
                  <a:pt x="2015" y="2090"/>
                </a:lnTo>
                <a:lnTo>
                  <a:pt x="1945" y="2101"/>
                </a:lnTo>
                <a:lnTo>
                  <a:pt x="1871" y="2110"/>
                </a:lnTo>
                <a:lnTo>
                  <a:pt x="1793" y="2115"/>
                </a:lnTo>
                <a:lnTo>
                  <a:pt x="1713" y="2117"/>
                </a:lnTo>
                <a:lnTo>
                  <a:pt x="1631" y="2115"/>
                </a:lnTo>
                <a:lnTo>
                  <a:pt x="1554" y="2110"/>
                </a:lnTo>
                <a:lnTo>
                  <a:pt x="1480" y="2101"/>
                </a:lnTo>
                <a:lnTo>
                  <a:pt x="1408" y="2090"/>
                </a:lnTo>
                <a:lnTo>
                  <a:pt x="1341" y="2076"/>
                </a:lnTo>
                <a:lnTo>
                  <a:pt x="1277" y="2060"/>
                </a:lnTo>
                <a:lnTo>
                  <a:pt x="1215" y="2042"/>
                </a:lnTo>
                <a:lnTo>
                  <a:pt x="1159" y="2022"/>
                </a:lnTo>
                <a:lnTo>
                  <a:pt x="1105" y="2002"/>
                </a:lnTo>
                <a:lnTo>
                  <a:pt x="1056" y="1981"/>
                </a:lnTo>
                <a:lnTo>
                  <a:pt x="1010" y="1959"/>
                </a:lnTo>
                <a:lnTo>
                  <a:pt x="968" y="1937"/>
                </a:lnTo>
                <a:lnTo>
                  <a:pt x="929" y="1916"/>
                </a:lnTo>
                <a:lnTo>
                  <a:pt x="895" y="1895"/>
                </a:lnTo>
                <a:lnTo>
                  <a:pt x="864" y="1876"/>
                </a:lnTo>
                <a:lnTo>
                  <a:pt x="838" y="1858"/>
                </a:lnTo>
                <a:lnTo>
                  <a:pt x="816" y="1842"/>
                </a:lnTo>
                <a:lnTo>
                  <a:pt x="797" y="1828"/>
                </a:lnTo>
                <a:lnTo>
                  <a:pt x="782" y="1816"/>
                </a:lnTo>
                <a:lnTo>
                  <a:pt x="771" y="1808"/>
                </a:lnTo>
                <a:lnTo>
                  <a:pt x="765" y="1802"/>
                </a:lnTo>
                <a:lnTo>
                  <a:pt x="763" y="1800"/>
                </a:lnTo>
                <a:lnTo>
                  <a:pt x="763" y="1212"/>
                </a:lnTo>
                <a:lnTo>
                  <a:pt x="0" y="836"/>
                </a:lnTo>
                <a:lnTo>
                  <a:pt x="17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0" name="Google Shape;11420;p24"/>
          <p:cNvSpPr/>
          <p:nvPr/>
        </p:nvSpPr>
        <p:spPr>
          <a:xfrm>
            <a:off x="16267062" y="23912379"/>
            <a:ext cx="538204" cy="548492"/>
          </a:xfrm>
          <a:custGeom>
            <a:rect b="b" l="l" r="r" t="t"/>
            <a:pathLst>
              <a:path extrusionOk="0" h="3357" w="3296">
                <a:moveTo>
                  <a:pt x="1327" y="2033"/>
                </a:moveTo>
                <a:lnTo>
                  <a:pt x="1209" y="2035"/>
                </a:lnTo>
                <a:lnTo>
                  <a:pt x="1093" y="2042"/>
                </a:lnTo>
                <a:lnTo>
                  <a:pt x="978" y="2054"/>
                </a:lnTo>
                <a:lnTo>
                  <a:pt x="863" y="2071"/>
                </a:lnTo>
                <a:lnTo>
                  <a:pt x="750" y="2091"/>
                </a:lnTo>
                <a:lnTo>
                  <a:pt x="635" y="2115"/>
                </a:lnTo>
                <a:lnTo>
                  <a:pt x="615" y="2121"/>
                </a:lnTo>
                <a:lnTo>
                  <a:pt x="597" y="2129"/>
                </a:lnTo>
                <a:lnTo>
                  <a:pt x="579" y="2141"/>
                </a:lnTo>
                <a:lnTo>
                  <a:pt x="564" y="2155"/>
                </a:lnTo>
                <a:lnTo>
                  <a:pt x="552" y="2172"/>
                </a:lnTo>
                <a:lnTo>
                  <a:pt x="542" y="2193"/>
                </a:lnTo>
                <a:lnTo>
                  <a:pt x="537" y="2217"/>
                </a:lnTo>
                <a:lnTo>
                  <a:pt x="535" y="2245"/>
                </a:lnTo>
                <a:lnTo>
                  <a:pt x="537" y="2268"/>
                </a:lnTo>
                <a:lnTo>
                  <a:pt x="544" y="2289"/>
                </a:lnTo>
                <a:lnTo>
                  <a:pt x="553" y="2309"/>
                </a:lnTo>
                <a:lnTo>
                  <a:pt x="567" y="2327"/>
                </a:lnTo>
                <a:lnTo>
                  <a:pt x="584" y="2342"/>
                </a:lnTo>
                <a:lnTo>
                  <a:pt x="604" y="2353"/>
                </a:lnTo>
                <a:lnTo>
                  <a:pt x="627" y="2360"/>
                </a:lnTo>
                <a:lnTo>
                  <a:pt x="652" y="2362"/>
                </a:lnTo>
                <a:lnTo>
                  <a:pt x="667" y="2361"/>
                </a:lnTo>
                <a:lnTo>
                  <a:pt x="685" y="2358"/>
                </a:lnTo>
                <a:lnTo>
                  <a:pt x="704" y="2354"/>
                </a:lnTo>
                <a:lnTo>
                  <a:pt x="724" y="2349"/>
                </a:lnTo>
                <a:lnTo>
                  <a:pt x="742" y="2344"/>
                </a:lnTo>
                <a:lnTo>
                  <a:pt x="856" y="2322"/>
                </a:lnTo>
                <a:lnTo>
                  <a:pt x="971" y="2304"/>
                </a:lnTo>
                <a:lnTo>
                  <a:pt x="1088" y="2291"/>
                </a:lnTo>
                <a:lnTo>
                  <a:pt x="1207" y="2282"/>
                </a:lnTo>
                <a:lnTo>
                  <a:pt x="1326" y="2280"/>
                </a:lnTo>
                <a:lnTo>
                  <a:pt x="1421" y="2282"/>
                </a:lnTo>
                <a:lnTo>
                  <a:pt x="1516" y="2288"/>
                </a:lnTo>
                <a:lnTo>
                  <a:pt x="1610" y="2299"/>
                </a:lnTo>
                <a:lnTo>
                  <a:pt x="1701" y="2314"/>
                </a:lnTo>
                <a:lnTo>
                  <a:pt x="1791" y="2333"/>
                </a:lnTo>
                <a:lnTo>
                  <a:pt x="1879" y="2355"/>
                </a:lnTo>
                <a:lnTo>
                  <a:pt x="1965" y="2383"/>
                </a:lnTo>
                <a:lnTo>
                  <a:pt x="2048" y="2413"/>
                </a:lnTo>
                <a:lnTo>
                  <a:pt x="2128" y="2449"/>
                </a:lnTo>
                <a:lnTo>
                  <a:pt x="2206" y="2488"/>
                </a:lnTo>
                <a:lnTo>
                  <a:pt x="2280" y="2531"/>
                </a:lnTo>
                <a:lnTo>
                  <a:pt x="2300" y="2543"/>
                </a:lnTo>
                <a:lnTo>
                  <a:pt x="2319" y="2551"/>
                </a:lnTo>
                <a:lnTo>
                  <a:pt x="2338" y="2557"/>
                </a:lnTo>
                <a:lnTo>
                  <a:pt x="2358" y="2559"/>
                </a:lnTo>
                <a:lnTo>
                  <a:pt x="2381" y="2557"/>
                </a:lnTo>
                <a:lnTo>
                  <a:pt x="2402" y="2550"/>
                </a:lnTo>
                <a:lnTo>
                  <a:pt x="2422" y="2540"/>
                </a:lnTo>
                <a:lnTo>
                  <a:pt x="2439" y="2526"/>
                </a:lnTo>
                <a:lnTo>
                  <a:pt x="2453" y="2508"/>
                </a:lnTo>
                <a:lnTo>
                  <a:pt x="2465" y="2489"/>
                </a:lnTo>
                <a:lnTo>
                  <a:pt x="2471" y="2465"/>
                </a:lnTo>
                <a:lnTo>
                  <a:pt x="2474" y="2441"/>
                </a:lnTo>
                <a:lnTo>
                  <a:pt x="2473" y="2417"/>
                </a:lnTo>
                <a:lnTo>
                  <a:pt x="2469" y="2396"/>
                </a:lnTo>
                <a:lnTo>
                  <a:pt x="2463" y="2378"/>
                </a:lnTo>
                <a:lnTo>
                  <a:pt x="2454" y="2362"/>
                </a:lnTo>
                <a:lnTo>
                  <a:pt x="2444" y="2350"/>
                </a:lnTo>
                <a:lnTo>
                  <a:pt x="2431" y="2337"/>
                </a:lnTo>
                <a:lnTo>
                  <a:pt x="2417" y="2326"/>
                </a:lnTo>
                <a:lnTo>
                  <a:pt x="2400" y="2316"/>
                </a:lnTo>
                <a:lnTo>
                  <a:pt x="2315" y="2267"/>
                </a:lnTo>
                <a:lnTo>
                  <a:pt x="2226" y="2222"/>
                </a:lnTo>
                <a:lnTo>
                  <a:pt x="2136" y="2182"/>
                </a:lnTo>
                <a:lnTo>
                  <a:pt x="2043" y="2147"/>
                </a:lnTo>
                <a:lnTo>
                  <a:pt x="1947" y="2116"/>
                </a:lnTo>
                <a:lnTo>
                  <a:pt x="1849" y="2091"/>
                </a:lnTo>
                <a:lnTo>
                  <a:pt x="1749" y="2070"/>
                </a:lnTo>
                <a:lnTo>
                  <a:pt x="1647" y="2054"/>
                </a:lnTo>
                <a:lnTo>
                  <a:pt x="1542" y="2042"/>
                </a:lnTo>
                <a:lnTo>
                  <a:pt x="1435" y="2035"/>
                </a:lnTo>
                <a:lnTo>
                  <a:pt x="1327" y="2033"/>
                </a:lnTo>
                <a:close/>
                <a:moveTo>
                  <a:pt x="1301" y="1419"/>
                </a:moveTo>
                <a:lnTo>
                  <a:pt x="1219" y="1420"/>
                </a:lnTo>
                <a:lnTo>
                  <a:pt x="1142" y="1423"/>
                </a:lnTo>
                <a:lnTo>
                  <a:pt x="1068" y="1428"/>
                </a:lnTo>
                <a:lnTo>
                  <a:pt x="999" y="1434"/>
                </a:lnTo>
                <a:lnTo>
                  <a:pt x="932" y="1443"/>
                </a:lnTo>
                <a:lnTo>
                  <a:pt x="867" y="1454"/>
                </a:lnTo>
                <a:lnTo>
                  <a:pt x="806" y="1465"/>
                </a:lnTo>
                <a:lnTo>
                  <a:pt x="746" y="1477"/>
                </a:lnTo>
                <a:lnTo>
                  <a:pt x="687" y="1491"/>
                </a:lnTo>
                <a:lnTo>
                  <a:pt x="630" y="1505"/>
                </a:lnTo>
                <a:lnTo>
                  <a:pt x="573" y="1521"/>
                </a:lnTo>
                <a:lnTo>
                  <a:pt x="546" y="1531"/>
                </a:lnTo>
                <a:lnTo>
                  <a:pt x="523" y="1544"/>
                </a:lnTo>
                <a:lnTo>
                  <a:pt x="503" y="1560"/>
                </a:lnTo>
                <a:lnTo>
                  <a:pt x="487" y="1578"/>
                </a:lnTo>
                <a:lnTo>
                  <a:pt x="475" y="1599"/>
                </a:lnTo>
                <a:lnTo>
                  <a:pt x="465" y="1623"/>
                </a:lnTo>
                <a:lnTo>
                  <a:pt x="460" y="1650"/>
                </a:lnTo>
                <a:lnTo>
                  <a:pt x="458" y="1678"/>
                </a:lnTo>
                <a:lnTo>
                  <a:pt x="461" y="1708"/>
                </a:lnTo>
                <a:lnTo>
                  <a:pt x="470" y="1736"/>
                </a:lnTo>
                <a:lnTo>
                  <a:pt x="483" y="1761"/>
                </a:lnTo>
                <a:lnTo>
                  <a:pt x="501" y="1782"/>
                </a:lnTo>
                <a:lnTo>
                  <a:pt x="522" y="1800"/>
                </a:lnTo>
                <a:lnTo>
                  <a:pt x="547" y="1814"/>
                </a:lnTo>
                <a:lnTo>
                  <a:pt x="574" y="1823"/>
                </a:lnTo>
                <a:lnTo>
                  <a:pt x="603" y="1826"/>
                </a:lnTo>
                <a:lnTo>
                  <a:pt x="622" y="1825"/>
                </a:lnTo>
                <a:lnTo>
                  <a:pt x="638" y="1822"/>
                </a:lnTo>
                <a:lnTo>
                  <a:pt x="655" y="1816"/>
                </a:lnTo>
                <a:lnTo>
                  <a:pt x="673" y="1811"/>
                </a:lnTo>
                <a:lnTo>
                  <a:pt x="692" y="1805"/>
                </a:lnTo>
                <a:lnTo>
                  <a:pt x="766" y="1785"/>
                </a:lnTo>
                <a:lnTo>
                  <a:pt x="843" y="1770"/>
                </a:lnTo>
                <a:lnTo>
                  <a:pt x="926" y="1755"/>
                </a:lnTo>
                <a:lnTo>
                  <a:pt x="1012" y="1743"/>
                </a:lnTo>
                <a:lnTo>
                  <a:pt x="1103" y="1734"/>
                </a:lnTo>
                <a:lnTo>
                  <a:pt x="1197" y="1728"/>
                </a:lnTo>
                <a:lnTo>
                  <a:pt x="1295" y="1726"/>
                </a:lnTo>
                <a:lnTo>
                  <a:pt x="1409" y="1728"/>
                </a:lnTo>
                <a:lnTo>
                  <a:pt x="1519" y="1736"/>
                </a:lnTo>
                <a:lnTo>
                  <a:pt x="1629" y="1747"/>
                </a:lnTo>
                <a:lnTo>
                  <a:pt x="1735" y="1764"/>
                </a:lnTo>
                <a:lnTo>
                  <a:pt x="1839" y="1784"/>
                </a:lnTo>
                <a:lnTo>
                  <a:pt x="1940" y="1809"/>
                </a:lnTo>
                <a:lnTo>
                  <a:pt x="2038" y="1837"/>
                </a:lnTo>
                <a:lnTo>
                  <a:pt x="2131" y="1869"/>
                </a:lnTo>
                <a:lnTo>
                  <a:pt x="2222" y="1904"/>
                </a:lnTo>
                <a:lnTo>
                  <a:pt x="2308" y="1942"/>
                </a:lnTo>
                <a:lnTo>
                  <a:pt x="2390" y="1984"/>
                </a:lnTo>
                <a:lnTo>
                  <a:pt x="2468" y="2028"/>
                </a:lnTo>
                <a:lnTo>
                  <a:pt x="2484" y="2038"/>
                </a:lnTo>
                <a:lnTo>
                  <a:pt x="2500" y="2046"/>
                </a:lnTo>
                <a:lnTo>
                  <a:pt x="2518" y="2054"/>
                </a:lnTo>
                <a:lnTo>
                  <a:pt x="2538" y="2059"/>
                </a:lnTo>
                <a:lnTo>
                  <a:pt x="2560" y="2061"/>
                </a:lnTo>
                <a:lnTo>
                  <a:pt x="2590" y="2058"/>
                </a:lnTo>
                <a:lnTo>
                  <a:pt x="2617" y="2050"/>
                </a:lnTo>
                <a:lnTo>
                  <a:pt x="2641" y="2036"/>
                </a:lnTo>
                <a:lnTo>
                  <a:pt x="2663" y="2018"/>
                </a:lnTo>
                <a:lnTo>
                  <a:pt x="2680" y="1997"/>
                </a:lnTo>
                <a:lnTo>
                  <a:pt x="2693" y="1971"/>
                </a:lnTo>
                <a:lnTo>
                  <a:pt x="2701" y="1944"/>
                </a:lnTo>
                <a:lnTo>
                  <a:pt x="2704" y="1914"/>
                </a:lnTo>
                <a:lnTo>
                  <a:pt x="2702" y="1882"/>
                </a:lnTo>
                <a:lnTo>
                  <a:pt x="2696" y="1853"/>
                </a:lnTo>
                <a:lnTo>
                  <a:pt x="2685" y="1828"/>
                </a:lnTo>
                <a:lnTo>
                  <a:pt x="2669" y="1805"/>
                </a:lnTo>
                <a:lnTo>
                  <a:pt x="2648" y="1783"/>
                </a:lnTo>
                <a:lnTo>
                  <a:pt x="2620" y="1765"/>
                </a:lnTo>
                <a:lnTo>
                  <a:pt x="2526" y="1711"/>
                </a:lnTo>
                <a:lnTo>
                  <a:pt x="2428" y="1661"/>
                </a:lnTo>
                <a:lnTo>
                  <a:pt x="2326" y="1617"/>
                </a:lnTo>
                <a:lnTo>
                  <a:pt x="2222" y="1575"/>
                </a:lnTo>
                <a:lnTo>
                  <a:pt x="2114" y="1539"/>
                </a:lnTo>
                <a:lnTo>
                  <a:pt x="2003" y="1508"/>
                </a:lnTo>
                <a:lnTo>
                  <a:pt x="1891" y="1481"/>
                </a:lnTo>
                <a:lnTo>
                  <a:pt x="1776" y="1459"/>
                </a:lnTo>
                <a:lnTo>
                  <a:pt x="1660" y="1441"/>
                </a:lnTo>
                <a:lnTo>
                  <a:pt x="1541" y="1429"/>
                </a:lnTo>
                <a:lnTo>
                  <a:pt x="1421" y="1421"/>
                </a:lnTo>
                <a:lnTo>
                  <a:pt x="1301" y="1419"/>
                </a:lnTo>
                <a:close/>
                <a:moveTo>
                  <a:pt x="1339" y="773"/>
                </a:moveTo>
                <a:lnTo>
                  <a:pt x="1220" y="774"/>
                </a:lnTo>
                <a:lnTo>
                  <a:pt x="1104" y="779"/>
                </a:lnTo>
                <a:lnTo>
                  <a:pt x="990" y="787"/>
                </a:lnTo>
                <a:lnTo>
                  <a:pt x="879" y="800"/>
                </a:lnTo>
                <a:lnTo>
                  <a:pt x="771" y="816"/>
                </a:lnTo>
                <a:lnTo>
                  <a:pt x="665" y="836"/>
                </a:lnTo>
                <a:lnTo>
                  <a:pt x="562" y="861"/>
                </a:lnTo>
                <a:lnTo>
                  <a:pt x="462" y="888"/>
                </a:lnTo>
                <a:lnTo>
                  <a:pt x="440" y="896"/>
                </a:lnTo>
                <a:lnTo>
                  <a:pt x="419" y="907"/>
                </a:lnTo>
                <a:lnTo>
                  <a:pt x="399" y="921"/>
                </a:lnTo>
                <a:lnTo>
                  <a:pt x="381" y="937"/>
                </a:lnTo>
                <a:lnTo>
                  <a:pt x="364" y="957"/>
                </a:lnTo>
                <a:lnTo>
                  <a:pt x="352" y="980"/>
                </a:lnTo>
                <a:lnTo>
                  <a:pt x="342" y="1006"/>
                </a:lnTo>
                <a:lnTo>
                  <a:pt x="335" y="1036"/>
                </a:lnTo>
                <a:lnTo>
                  <a:pt x="333" y="1067"/>
                </a:lnTo>
                <a:lnTo>
                  <a:pt x="335" y="1100"/>
                </a:lnTo>
                <a:lnTo>
                  <a:pt x="344" y="1131"/>
                </a:lnTo>
                <a:lnTo>
                  <a:pt x="356" y="1159"/>
                </a:lnTo>
                <a:lnTo>
                  <a:pt x="373" y="1184"/>
                </a:lnTo>
                <a:lnTo>
                  <a:pt x="394" y="1205"/>
                </a:lnTo>
                <a:lnTo>
                  <a:pt x="418" y="1223"/>
                </a:lnTo>
                <a:lnTo>
                  <a:pt x="446" y="1236"/>
                </a:lnTo>
                <a:lnTo>
                  <a:pt x="475" y="1245"/>
                </a:lnTo>
                <a:lnTo>
                  <a:pt x="507" y="1247"/>
                </a:lnTo>
                <a:lnTo>
                  <a:pt x="532" y="1245"/>
                </a:lnTo>
                <a:lnTo>
                  <a:pt x="557" y="1239"/>
                </a:lnTo>
                <a:lnTo>
                  <a:pt x="580" y="1233"/>
                </a:lnTo>
                <a:lnTo>
                  <a:pt x="602" y="1227"/>
                </a:lnTo>
                <a:lnTo>
                  <a:pt x="703" y="1201"/>
                </a:lnTo>
                <a:lnTo>
                  <a:pt x="806" y="1181"/>
                </a:lnTo>
                <a:lnTo>
                  <a:pt x="911" y="1164"/>
                </a:lnTo>
                <a:lnTo>
                  <a:pt x="1017" y="1151"/>
                </a:lnTo>
                <a:lnTo>
                  <a:pt x="1125" y="1143"/>
                </a:lnTo>
                <a:lnTo>
                  <a:pt x="1232" y="1137"/>
                </a:lnTo>
                <a:lnTo>
                  <a:pt x="1340" y="1136"/>
                </a:lnTo>
                <a:lnTo>
                  <a:pt x="1440" y="1137"/>
                </a:lnTo>
                <a:lnTo>
                  <a:pt x="1541" y="1142"/>
                </a:lnTo>
                <a:lnTo>
                  <a:pt x="1641" y="1149"/>
                </a:lnTo>
                <a:lnTo>
                  <a:pt x="1741" y="1160"/>
                </a:lnTo>
                <a:lnTo>
                  <a:pt x="1839" y="1172"/>
                </a:lnTo>
                <a:lnTo>
                  <a:pt x="1937" y="1188"/>
                </a:lnTo>
                <a:lnTo>
                  <a:pt x="2033" y="1207"/>
                </a:lnTo>
                <a:lnTo>
                  <a:pt x="2126" y="1229"/>
                </a:lnTo>
                <a:lnTo>
                  <a:pt x="2217" y="1253"/>
                </a:lnTo>
                <a:lnTo>
                  <a:pt x="2305" y="1280"/>
                </a:lnTo>
                <a:lnTo>
                  <a:pt x="2391" y="1309"/>
                </a:lnTo>
                <a:lnTo>
                  <a:pt x="2473" y="1342"/>
                </a:lnTo>
                <a:lnTo>
                  <a:pt x="2551" y="1376"/>
                </a:lnTo>
                <a:lnTo>
                  <a:pt x="2625" y="1413"/>
                </a:lnTo>
                <a:lnTo>
                  <a:pt x="2695" y="1454"/>
                </a:lnTo>
                <a:lnTo>
                  <a:pt x="2714" y="1464"/>
                </a:lnTo>
                <a:lnTo>
                  <a:pt x="2732" y="1472"/>
                </a:lnTo>
                <a:lnTo>
                  <a:pt x="2750" y="1478"/>
                </a:lnTo>
                <a:lnTo>
                  <a:pt x="2769" y="1481"/>
                </a:lnTo>
                <a:lnTo>
                  <a:pt x="2790" y="1482"/>
                </a:lnTo>
                <a:lnTo>
                  <a:pt x="2820" y="1480"/>
                </a:lnTo>
                <a:lnTo>
                  <a:pt x="2849" y="1472"/>
                </a:lnTo>
                <a:lnTo>
                  <a:pt x="2876" y="1459"/>
                </a:lnTo>
                <a:lnTo>
                  <a:pt x="2900" y="1442"/>
                </a:lnTo>
                <a:lnTo>
                  <a:pt x="2922" y="1422"/>
                </a:lnTo>
                <a:lnTo>
                  <a:pt x="2938" y="1397"/>
                </a:lnTo>
                <a:lnTo>
                  <a:pt x="2952" y="1370"/>
                </a:lnTo>
                <a:lnTo>
                  <a:pt x="2960" y="1339"/>
                </a:lnTo>
                <a:lnTo>
                  <a:pt x="2963" y="1306"/>
                </a:lnTo>
                <a:lnTo>
                  <a:pt x="2961" y="1274"/>
                </a:lnTo>
                <a:lnTo>
                  <a:pt x="2956" y="1246"/>
                </a:lnTo>
                <a:lnTo>
                  <a:pt x="2948" y="1221"/>
                </a:lnTo>
                <a:lnTo>
                  <a:pt x="2936" y="1199"/>
                </a:lnTo>
                <a:lnTo>
                  <a:pt x="2923" y="1180"/>
                </a:lnTo>
                <a:lnTo>
                  <a:pt x="2907" y="1163"/>
                </a:lnTo>
                <a:lnTo>
                  <a:pt x="2888" y="1148"/>
                </a:lnTo>
                <a:lnTo>
                  <a:pt x="2869" y="1135"/>
                </a:lnTo>
                <a:lnTo>
                  <a:pt x="2783" y="1087"/>
                </a:lnTo>
                <a:lnTo>
                  <a:pt x="2694" y="1042"/>
                </a:lnTo>
                <a:lnTo>
                  <a:pt x="2601" y="1002"/>
                </a:lnTo>
                <a:lnTo>
                  <a:pt x="2505" y="965"/>
                </a:lnTo>
                <a:lnTo>
                  <a:pt x="2407" y="931"/>
                </a:lnTo>
                <a:lnTo>
                  <a:pt x="2306" y="900"/>
                </a:lnTo>
                <a:lnTo>
                  <a:pt x="2203" y="872"/>
                </a:lnTo>
                <a:lnTo>
                  <a:pt x="2098" y="849"/>
                </a:lnTo>
                <a:lnTo>
                  <a:pt x="1991" y="828"/>
                </a:lnTo>
                <a:lnTo>
                  <a:pt x="1884" y="811"/>
                </a:lnTo>
                <a:lnTo>
                  <a:pt x="1775" y="797"/>
                </a:lnTo>
                <a:lnTo>
                  <a:pt x="1666" y="786"/>
                </a:lnTo>
                <a:lnTo>
                  <a:pt x="1557" y="778"/>
                </a:lnTo>
                <a:lnTo>
                  <a:pt x="1447" y="774"/>
                </a:lnTo>
                <a:lnTo>
                  <a:pt x="1339" y="773"/>
                </a:lnTo>
                <a:close/>
                <a:moveTo>
                  <a:pt x="1652" y="0"/>
                </a:moveTo>
                <a:lnTo>
                  <a:pt x="3296" y="0"/>
                </a:lnTo>
                <a:lnTo>
                  <a:pt x="3296" y="3357"/>
                </a:lnTo>
                <a:lnTo>
                  <a:pt x="0" y="3357"/>
                </a:lnTo>
                <a:lnTo>
                  <a:pt x="0" y="0"/>
                </a:lnTo>
                <a:lnTo>
                  <a:pt x="16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1" name="Google Shape;11421;p24"/>
          <p:cNvSpPr/>
          <p:nvPr/>
        </p:nvSpPr>
        <p:spPr>
          <a:xfrm>
            <a:off x="15057064" y="23913522"/>
            <a:ext cx="470796" cy="546205"/>
          </a:xfrm>
          <a:custGeom>
            <a:rect b="b" l="l" r="r" t="t"/>
            <a:pathLst>
              <a:path extrusionOk="0" h="3347" w="2885">
                <a:moveTo>
                  <a:pt x="2392" y="0"/>
                </a:moveTo>
                <a:lnTo>
                  <a:pt x="2450" y="3"/>
                </a:lnTo>
                <a:lnTo>
                  <a:pt x="2506" y="13"/>
                </a:lnTo>
                <a:lnTo>
                  <a:pt x="2558" y="28"/>
                </a:lnTo>
                <a:lnTo>
                  <a:pt x="2609" y="50"/>
                </a:lnTo>
                <a:lnTo>
                  <a:pt x="2657" y="77"/>
                </a:lnTo>
                <a:lnTo>
                  <a:pt x="2701" y="109"/>
                </a:lnTo>
                <a:lnTo>
                  <a:pt x="2741" y="146"/>
                </a:lnTo>
                <a:lnTo>
                  <a:pt x="2777" y="186"/>
                </a:lnTo>
                <a:lnTo>
                  <a:pt x="2809" y="231"/>
                </a:lnTo>
                <a:lnTo>
                  <a:pt x="2835" y="279"/>
                </a:lnTo>
                <a:lnTo>
                  <a:pt x="2856" y="330"/>
                </a:lnTo>
                <a:lnTo>
                  <a:pt x="2872" y="384"/>
                </a:lnTo>
                <a:lnTo>
                  <a:pt x="2882" y="440"/>
                </a:lnTo>
                <a:lnTo>
                  <a:pt x="2885" y="498"/>
                </a:lnTo>
                <a:lnTo>
                  <a:pt x="2882" y="556"/>
                </a:lnTo>
                <a:lnTo>
                  <a:pt x="2872" y="613"/>
                </a:lnTo>
                <a:lnTo>
                  <a:pt x="2856" y="666"/>
                </a:lnTo>
                <a:lnTo>
                  <a:pt x="2835" y="717"/>
                </a:lnTo>
                <a:lnTo>
                  <a:pt x="2809" y="765"/>
                </a:lnTo>
                <a:lnTo>
                  <a:pt x="2777" y="810"/>
                </a:lnTo>
                <a:lnTo>
                  <a:pt x="2741" y="850"/>
                </a:lnTo>
                <a:lnTo>
                  <a:pt x="2701" y="887"/>
                </a:lnTo>
                <a:lnTo>
                  <a:pt x="2657" y="919"/>
                </a:lnTo>
                <a:lnTo>
                  <a:pt x="2609" y="946"/>
                </a:lnTo>
                <a:lnTo>
                  <a:pt x="2558" y="967"/>
                </a:lnTo>
                <a:lnTo>
                  <a:pt x="2506" y="983"/>
                </a:lnTo>
                <a:lnTo>
                  <a:pt x="2450" y="993"/>
                </a:lnTo>
                <a:lnTo>
                  <a:pt x="2392" y="996"/>
                </a:lnTo>
                <a:lnTo>
                  <a:pt x="2338" y="993"/>
                </a:lnTo>
                <a:lnTo>
                  <a:pt x="2287" y="984"/>
                </a:lnTo>
                <a:lnTo>
                  <a:pt x="2237" y="970"/>
                </a:lnTo>
                <a:lnTo>
                  <a:pt x="2190" y="952"/>
                </a:lnTo>
                <a:lnTo>
                  <a:pt x="2144" y="928"/>
                </a:lnTo>
                <a:lnTo>
                  <a:pt x="2101" y="899"/>
                </a:lnTo>
                <a:lnTo>
                  <a:pt x="978" y="1595"/>
                </a:lnTo>
                <a:lnTo>
                  <a:pt x="983" y="1633"/>
                </a:lnTo>
                <a:lnTo>
                  <a:pt x="985" y="1673"/>
                </a:lnTo>
                <a:lnTo>
                  <a:pt x="983" y="1713"/>
                </a:lnTo>
                <a:lnTo>
                  <a:pt x="978" y="1752"/>
                </a:lnTo>
                <a:lnTo>
                  <a:pt x="2101" y="2447"/>
                </a:lnTo>
                <a:lnTo>
                  <a:pt x="2144" y="2419"/>
                </a:lnTo>
                <a:lnTo>
                  <a:pt x="2190" y="2395"/>
                </a:lnTo>
                <a:lnTo>
                  <a:pt x="2237" y="2376"/>
                </a:lnTo>
                <a:lnTo>
                  <a:pt x="2287" y="2361"/>
                </a:lnTo>
                <a:lnTo>
                  <a:pt x="2338" y="2353"/>
                </a:lnTo>
                <a:lnTo>
                  <a:pt x="2392" y="2349"/>
                </a:lnTo>
                <a:lnTo>
                  <a:pt x="2450" y="2353"/>
                </a:lnTo>
                <a:lnTo>
                  <a:pt x="2506" y="2362"/>
                </a:lnTo>
                <a:lnTo>
                  <a:pt x="2558" y="2379"/>
                </a:lnTo>
                <a:lnTo>
                  <a:pt x="2609" y="2401"/>
                </a:lnTo>
                <a:lnTo>
                  <a:pt x="2657" y="2428"/>
                </a:lnTo>
                <a:lnTo>
                  <a:pt x="2701" y="2459"/>
                </a:lnTo>
                <a:lnTo>
                  <a:pt x="2741" y="2495"/>
                </a:lnTo>
                <a:lnTo>
                  <a:pt x="2777" y="2537"/>
                </a:lnTo>
                <a:lnTo>
                  <a:pt x="2809" y="2582"/>
                </a:lnTo>
                <a:lnTo>
                  <a:pt x="2834" y="2630"/>
                </a:lnTo>
                <a:lnTo>
                  <a:pt x="2856" y="2681"/>
                </a:lnTo>
                <a:lnTo>
                  <a:pt x="2872" y="2734"/>
                </a:lnTo>
                <a:lnTo>
                  <a:pt x="2882" y="2790"/>
                </a:lnTo>
                <a:lnTo>
                  <a:pt x="2885" y="2849"/>
                </a:lnTo>
                <a:lnTo>
                  <a:pt x="2882" y="2907"/>
                </a:lnTo>
                <a:lnTo>
                  <a:pt x="2872" y="2962"/>
                </a:lnTo>
                <a:lnTo>
                  <a:pt x="2856" y="3017"/>
                </a:lnTo>
                <a:lnTo>
                  <a:pt x="2835" y="3068"/>
                </a:lnTo>
                <a:lnTo>
                  <a:pt x="2809" y="3116"/>
                </a:lnTo>
                <a:lnTo>
                  <a:pt x="2777" y="3159"/>
                </a:lnTo>
                <a:lnTo>
                  <a:pt x="2741" y="3201"/>
                </a:lnTo>
                <a:lnTo>
                  <a:pt x="2701" y="3237"/>
                </a:lnTo>
                <a:lnTo>
                  <a:pt x="2657" y="3268"/>
                </a:lnTo>
                <a:lnTo>
                  <a:pt x="2609" y="3296"/>
                </a:lnTo>
                <a:lnTo>
                  <a:pt x="2558" y="3318"/>
                </a:lnTo>
                <a:lnTo>
                  <a:pt x="2506" y="3334"/>
                </a:lnTo>
                <a:lnTo>
                  <a:pt x="2450" y="3344"/>
                </a:lnTo>
                <a:lnTo>
                  <a:pt x="2392" y="3347"/>
                </a:lnTo>
                <a:lnTo>
                  <a:pt x="2335" y="3344"/>
                </a:lnTo>
                <a:lnTo>
                  <a:pt x="2279" y="3334"/>
                </a:lnTo>
                <a:lnTo>
                  <a:pt x="2226" y="3318"/>
                </a:lnTo>
                <a:lnTo>
                  <a:pt x="2176" y="3296"/>
                </a:lnTo>
                <a:lnTo>
                  <a:pt x="2128" y="3270"/>
                </a:lnTo>
                <a:lnTo>
                  <a:pt x="2084" y="3237"/>
                </a:lnTo>
                <a:lnTo>
                  <a:pt x="2044" y="3201"/>
                </a:lnTo>
                <a:lnTo>
                  <a:pt x="2007" y="3161"/>
                </a:lnTo>
                <a:lnTo>
                  <a:pt x="1976" y="3116"/>
                </a:lnTo>
                <a:lnTo>
                  <a:pt x="1949" y="3068"/>
                </a:lnTo>
                <a:lnTo>
                  <a:pt x="1928" y="3017"/>
                </a:lnTo>
                <a:lnTo>
                  <a:pt x="1913" y="2963"/>
                </a:lnTo>
                <a:lnTo>
                  <a:pt x="1903" y="2907"/>
                </a:lnTo>
                <a:lnTo>
                  <a:pt x="1900" y="2849"/>
                </a:lnTo>
                <a:lnTo>
                  <a:pt x="1902" y="2808"/>
                </a:lnTo>
                <a:lnTo>
                  <a:pt x="1907" y="2769"/>
                </a:lnTo>
                <a:lnTo>
                  <a:pt x="783" y="2075"/>
                </a:lnTo>
                <a:lnTo>
                  <a:pt x="741" y="2103"/>
                </a:lnTo>
                <a:lnTo>
                  <a:pt x="695" y="2127"/>
                </a:lnTo>
                <a:lnTo>
                  <a:pt x="648" y="2145"/>
                </a:lnTo>
                <a:lnTo>
                  <a:pt x="598" y="2160"/>
                </a:lnTo>
                <a:lnTo>
                  <a:pt x="547" y="2168"/>
                </a:lnTo>
                <a:lnTo>
                  <a:pt x="493" y="2172"/>
                </a:lnTo>
                <a:lnTo>
                  <a:pt x="436" y="2168"/>
                </a:lnTo>
                <a:lnTo>
                  <a:pt x="380" y="2159"/>
                </a:lnTo>
                <a:lnTo>
                  <a:pt x="327" y="2142"/>
                </a:lnTo>
                <a:lnTo>
                  <a:pt x="276" y="2121"/>
                </a:lnTo>
                <a:lnTo>
                  <a:pt x="229" y="2094"/>
                </a:lnTo>
                <a:lnTo>
                  <a:pt x="184" y="2063"/>
                </a:lnTo>
                <a:lnTo>
                  <a:pt x="144" y="2026"/>
                </a:lnTo>
                <a:lnTo>
                  <a:pt x="108" y="1985"/>
                </a:lnTo>
                <a:lnTo>
                  <a:pt x="77" y="1940"/>
                </a:lnTo>
                <a:lnTo>
                  <a:pt x="50" y="1893"/>
                </a:lnTo>
                <a:lnTo>
                  <a:pt x="28" y="1841"/>
                </a:lnTo>
                <a:lnTo>
                  <a:pt x="13" y="1788"/>
                </a:lnTo>
                <a:lnTo>
                  <a:pt x="3" y="1731"/>
                </a:lnTo>
                <a:lnTo>
                  <a:pt x="0" y="1673"/>
                </a:lnTo>
                <a:lnTo>
                  <a:pt x="3" y="1614"/>
                </a:lnTo>
                <a:lnTo>
                  <a:pt x="13" y="1559"/>
                </a:lnTo>
                <a:lnTo>
                  <a:pt x="28" y="1505"/>
                </a:lnTo>
                <a:lnTo>
                  <a:pt x="50" y="1454"/>
                </a:lnTo>
                <a:lnTo>
                  <a:pt x="77" y="1406"/>
                </a:lnTo>
                <a:lnTo>
                  <a:pt x="108" y="1362"/>
                </a:lnTo>
                <a:lnTo>
                  <a:pt x="144" y="1321"/>
                </a:lnTo>
                <a:lnTo>
                  <a:pt x="184" y="1284"/>
                </a:lnTo>
                <a:lnTo>
                  <a:pt x="229" y="1253"/>
                </a:lnTo>
                <a:lnTo>
                  <a:pt x="276" y="1225"/>
                </a:lnTo>
                <a:lnTo>
                  <a:pt x="327" y="1203"/>
                </a:lnTo>
                <a:lnTo>
                  <a:pt x="380" y="1188"/>
                </a:lnTo>
                <a:lnTo>
                  <a:pt x="436" y="1178"/>
                </a:lnTo>
                <a:lnTo>
                  <a:pt x="493" y="1175"/>
                </a:lnTo>
                <a:lnTo>
                  <a:pt x="547" y="1178"/>
                </a:lnTo>
                <a:lnTo>
                  <a:pt x="598" y="1187"/>
                </a:lnTo>
                <a:lnTo>
                  <a:pt x="648" y="1201"/>
                </a:lnTo>
                <a:lnTo>
                  <a:pt x="695" y="1220"/>
                </a:lnTo>
                <a:lnTo>
                  <a:pt x="741" y="1244"/>
                </a:lnTo>
                <a:lnTo>
                  <a:pt x="783" y="1272"/>
                </a:lnTo>
                <a:lnTo>
                  <a:pt x="1907" y="577"/>
                </a:lnTo>
                <a:lnTo>
                  <a:pt x="1902" y="537"/>
                </a:lnTo>
                <a:lnTo>
                  <a:pt x="1900" y="498"/>
                </a:lnTo>
                <a:lnTo>
                  <a:pt x="1903" y="440"/>
                </a:lnTo>
                <a:lnTo>
                  <a:pt x="1913" y="384"/>
                </a:lnTo>
                <a:lnTo>
                  <a:pt x="1928" y="330"/>
                </a:lnTo>
                <a:lnTo>
                  <a:pt x="1949" y="279"/>
                </a:lnTo>
                <a:lnTo>
                  <a:pt x="1976" y="231"/>
                </a:lnTo>
                <a:lnTo>
                  <a:pt x="2007" y="186"/>
                </a:lnTo>
                <a:lnTo>
                  <a:pt x="2044" y="146"/>
                </a:lnTo>
                <a:lnTo>
                  <a:pt x="2084" y="109"/>
                </a:lnTo>
                <a:lnTo>
                  <a:pt x="2128" y="77"/>
                </a:lnTo>
                <a:lnTo>
                  <a:pt x="2176" y="50"/>
                </a:lnTo>
                <a:lnTo>
                  <a:pt x="2226" y="28"/>
                </a:lnTo>
                <a:lnTo>
                  <a:pt x="2279" y="13"/>
                </a:lnTo>
                <a:lnTo>
                  <a:pt x="2335" y="3"/>
                </a:lnTo>
                <a:lnTo>
                  <a:pt x="239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2" name="Google Shape;11422;p24"/>
          <p:cNvSpPr/>
          <p:nvPr/>
        </p:nvSpPr>
        <p:spPr>
          <a:xfrm>
            <a:off x="12403728" y="23911807"/>
            <a:ext cx="551913" cy="549637"/>
          </a:xfrm>
          <a:custGeom>
            <a:rect b="b" l="l" r="r" t="t"/>
            <a:pathLst>
              <a:path extrusionOk="0" h="3362" w="3384">
                <a:moveTo>
                  <a:pt x="1170" y="148"/>
                </a:moveTo>
                <a:lnTo>
                  <a:pt x="147" y="1170"/>
                </a:lnTo>
                <a:lnTo>
                  <a:pt x="408" y="1835"/>
                </a:lnTo>
                <a:lnTo>
                  <a:pt x="981" y="2408"/>
                </a:lnTo>
                <a:lnTo>
                  <a:pt x="1518" y="2943"/>
                </a:lnTo>
                <a:lnTo>
                  <a:pt x="1700" y="3127"/>
                </a:lnTo>
                <a:lnTo>
                  <a:pt x="1730" y="3152"/>
                </a:lnTo>
                <a:lnTo>
                  <a:pt x="1761" y="3175"/>
                </a:lnTo>
                <a:lnTo>
                  <a:pt x="1792" y="3192"/>
                </a:lnTo>
                <a:lnTo>
                  <a:pt x="1826" y="3203"/>
                </a:lnTo>
                <a:lnTo>
                  <a:pt x="1859" y="3212"/>
                </a:lnTo>
                <a:lnTo>
                  <a:pt x="1892" y="3215"/>
                </a:lnTo>
                <a:lnTo>
                  <a:pt x="1925" y="3214"/>
                </a:lnTo>
                <a:lnTo>
                  <a:pt x="1957" y="3207"/>
                </a:lnTo>
                <a:lnTo>
                  <a:pt x="1985" y="3197"/>
                </a:lnTo>
                <a:lnTo>
                  <a:pt x="2013" y="3181"/>
                </a:lnTo>
                <a:lnTo>
                  <a:pt x="2037" y="3161"/>
                </a:lnTo>
                <a:lnTo>
                  <a:pt x="2058" y="3136"/>
                </a:lnTo>
                <a:lnTo>
                  <a:pt x="2073" y="3109"/>
                </a:lnTo>
                <a:lnTo>
                  <a:pt x="2084" y="3079"/>
                </a:lnTo>
                <a:lnTo>
                  <a:pt x="2089" y="3048"/>
                </a:lnTo>
                <a:lnTo>
                  <a:pt x="2092" y="3015"/>
                </a:lnTo>
                <a:lnTo>
                  <a:pt x="2088" y="2983"/>
                </a:lnTo>
                <a:lnTo>
                  <a:pt x="2080" y="2950"/>
                </a:lnTo>
                <a:lnTo>
                  <a:pt x="2067" y="2916"/>
                </a:lnTo>
                <a:lnTo>
                  <a:pt x="2050" y="2884"/>
                </a:lnTo>
                <a:lnTo>
                  <a:pt x="2029" y="2853"/>
                </a:lnTo>
                <a:lnTo>
                  <a:pt x="2003" y="2825"/>
                </a:lnTo>
                <a:lnTo>
                  <a:pt x="1838" y="2659"/>
                </a:lnTo>
                <a:lnTo>
                  <a:pt x="1833" y="2651"/>
                </a:lnTo>
                <a:lnTo>
                  <a:pt x="1832" y="2641"/>
                </a:lnTo>
                <a:lnTo>
                  <a:pt x="1834" y="2630"/>
                </a:lnTo>
                <a:lnTo>
                  <a:pt x="1839" y="2622"/>
                </a:lnTo>
                <a:lnTo>
                  <a:pt x="1848" y="2616"/>
                </a:lnTo>
                <a:lnTo>
                  <a:pt x="1858" y="2614"/>
                </a:lnTo>
                <a:lnTo>
                  <a:pt x="1868" y="2616"/>
                </a:lnTo>
                <a:lnTo>
                  <a:pt x="1876" y="2621"/>
                </a:lnTo>
                <a:lnTo>
                  <a:pt x="2108" y="2853"/>
                </a:lnTo>
                <a:lnTo>
                  <a:pt x="2137" y="2879"/>
                </a:lnTo>
                <a:lnTo>
                  <a:pt x="2168" y="2900"/>
                </a:lnTo>
                <a:lnTo>
                  <a:pt x="2201" y="2917"/>
                </a:lnTo>
                <a:lnTo>
                  <a:pt x="2234" y="2930"/>
                </a:lnTo>
                <a:lnTo>
                  <a:pt x="2268" y="2937"/>
                </a:lnTo>
                <a:lnTo>
                  <a:pt x="2300" y="2941"/>
                </a:lnTo>
                <a:lnTo>
                  <a:pt x="2333" y="2939"/>
                </a:lnTo>
                <a:lnTo>
                  <a:pt x="2364" y="2933"/>
                </a:lnTo>
                <a:lnTo>
                  <a:pt x="2394" y="2922"/>
                </a:lnTo>
                <a:lnTo>
                  <a:pt x="2420" y="2907"/>
                </a:lnTo>
                <a:lnTo>
                  <a:pt x="2445" y="2886"/>
                </a:lnTo>
                <a:lnTo>
                  <a:pt x="2465" y="2862"/>
                </a:lnTo>
                <a:lnTo>
                  <a:pt x="2481" y="2835"/>
                </a:lnTo>
                <a:lnTo>
                  <a:pt x="2491" y="2805"/>
                </a:lnTo>
                <a:lnTo>
                  <a:pt x="2498" y="2775"/>
                </a:lnTo>
                <a:lnTo>
                  <a:pt x="2499" y="2742"/>
                </a:lnTo>
                <a:lnTo>
                  <a:pt x="2496" y="2709"/>
                </a:lnTo>
                <a:lnTo>
                  <a:pt x="2487" y="2675"/>
                </a:lnTo>
                <a:lnTo>
                  <a:pt x="2475" y="2642"/>
                </a:lnTo>
                <a:lnTo>
                  <a:pt x="2458" y="2610"/>
                </a:lnTo>
                <a:lnTo>
                  <a:pt x="2437" y="2580"/>
                </a:lnTo>
                <a:lnTo>
                  <a:pt x="2411" y="2550"/>
                </a:lnTo>
                <a:lnTo>
                  <a:pt x="2180" y="2319"/>
                </a:lnTo>
                <a:lnTo>
                  <a:pt x="2173" y="2309"/>
                </a:lnTo>
                <a:lnTo>
                  <a:pt x="2172" y="2300"/>
                </a:lnTo>
                <a:lnTo>
                  <a:pt x="2174" y="2290"/>
                </a:lnTo>
                <a:lnTo>
                  <a:pt x="2181" y="2282"/>
                </a:lnTo>
                <a:lnTo>
                  <a:pt x="2189" y="2275"/>
                </a:lnTo>
                <a:lnTo>
                  <a:pt x="2199" y="2273"/>
                </a:lnTo>
                <a:lnTo>
                  <a:pt x="2208" y="2275"/>
                </a:lnTo>
                <a:lnTo>
                  <a:pt x="2217" y="2280"/>
                </a:lnTo>
                <a:lnTo>
                  <a:pt x="2505" y="2569"/>
                </a:lnTo>
                <a:lnTo>
                  <a:pt x="2535" y="2594"/>
                </a:lnTo>
                <a:lnTo>
                  <a:pt x="2566" y="2616"/>
                </a:lnTo>
                <a:lnTo>
                  <a:pt x="2597" y="2633"/>
                </a:lnTo>
                <a:lnTo>
                  <a:pt x="2631" y="2645"/>
                </a:lnTo>
                <a:lnTo>
                  <a:pt x="2664" y="2654"/>
                </a:lnTo>
                <a:lnTo>
                  <a:pt x="2697" y="2657"/>
                </a:lnTo>
                <a:lnTo>
                  <a:pt x="2730" y="2655"/>
                </a:lnTo>
                <a:lnTo>
                  <a:pt x="2762" y="2650"/>
                </a:lnTo>
                <a:lnTo>
                  <a:pt x="2790" y="2639"/>
                </a:lnTo>
                <a:lnTo>
                  <a:pt x="2818" y="2623"/>
                </a:lnTo>
                <a:lnTo>
                  <a:pt x="2842" y="2603"/>
                </a:lnTo>
                <a:lnTo>
                  <a:pt x="2863" y="2579"/>
                </a:lnTo>
                <a:lnTo>
                  <a:pt x="2878" y="2551"/>
                </a:lnTo>
                <a:lnTo>
                  <a:pt x="2889" y="2521"/>
                </a:lnTo>
                <a:lnTo>
                  <a:pt x="2894" y="2490"/>
                </a:lnTo>
                <a:lnTo>
                  <a:pt x="2897" y="2458"/>
                </a:lnTo>
                <a:lnTo>
                  <a:pt x="2893" y="2425"/>
                </a:lnTo>
                <a:lnTo>
                  <a:pt x="2885" y="2391"/>
                </a:lnTo>
                <a:lnTo>
                  <a:pt x="2872" y="2358"/>
                </a:lnTo>
                <a:lnTo>
                  <a:pt x="2855" y="2326"/>
                </a:lnTo>
                <a:lnTo>
                  <a:pt x="2834" y="2295"/>
                </a:lnTo>
                <a:lnTo>
                  <a:pt x="2808" y="2266"/>
                </a:lnTo>
                <a:lnTo>
                  <a:pt x="2520" y="1977"/>
                </a:lnTo>
                <a:lnTo>
                  <a:pt x="2515" y="1969"/>
                </a:lnTo>
                <a:lnTo>
                  <a:pt x="2513" y="1959"/>
                </a:lnTo>
                <a:lnTo>
                  <a:pt x="2515" y="1950"/>
                </a:lnTo>
                <a:lnTo>
                  <a:pt x="2521" y="1941"/>
                </a:lnTo>
                <a:lnTo>
                  <a:pt x="2530" y="1935"/>
                </a:lnTo>
                <a:lnTo>
                  <a:pt x="2539" y="1933"/>
                </a:lnTo>
                <a:lnTo>
                  <a:pt x="2550" y="1934"/>
                </a:lnTo>
                <a:lnTo>
                  <a:pt x="2558" y="1940"/>
                </a:lnTo>
                <a:lnTo>
                  <a:pt x="2847" y="2229"/>
                </a:lnTo>
                <a:lnTo>
                  <a:pt x="2875" y="2254"/>
                </a:lnTo>
                <a:lnTo>
                  <a:pt x="2906" y="2275"/>
                </a:lnTo>
                <a:lnTo>
                  <a:pt x="2939" y="2292"/>
                </a:lnTo>
                <a:lnTo>
                  <a:pt x="2972" y="2305"/>
                </a:lnTo>
                <a:lnTo>
                  <a:pt x="3005" y="2312"/>
                </a:lnTo>
                <a:lnTo>
                  <a:pt x="3039" y="2317"/>
                </a:lnTo>
                <a:lnTo>
                  <a:pt x="3070" y="2314"/>
                </a:lnTo>
                <a:lnTo>
                  <a:pt x="3102" y="2308"/>
                </a:lnTo>
                <a:lnTo>
                  <a:pt x="3132" y="2297"/>
                </a:lnTo>
                <a:lnTo>
                  <a:pt x="3158" y="2283"/>
                </a:lnTo>
                <a:lnTo>
                  <a:pt x="3183" y="2261"/>
                </a:lnTo>
                <a:lnTo>
                  <a:pt x="3203" y="2237"/>
                </a:lnTo>
                <a:lnTo>
                  <a:pt x="3219" y="2210"/>
                </a:lnTo>
                <a:lnTo>
                  <a:pt x="3230" y="2181"/>
                </a:lnTo>
                <a:lnTo>
                  <a:pt x="3236" y="2150"/>
                </a:lnTo>
                <a:lnTo>
                  <a:pt x="3237" y="2117"/>
                </a:lnTo>
                <a:lnTo>
                  <a:pt x="3234" y="2084"/>
                </a:lnTo>
                <a:lnTo>
                  <a:pt x="3226" y="2050"/>
                </a:lnTo>
                <a:lnTo>
                  <a:pt x="3214" y="2017"/>
                </a:lnTo>
                <a:lnTo>
                  <a:pt x="3197" y="1986"/>
                </a:lnTo>
                <a:lnTo>
                  <a:pt x="3175" y="1954"/>
                </a:lnTo>
                <a:lnTo>
                  <a:pt x="3150" y="1925"/>
                </a:lnTo>
                <a:lnTo>
                  <a:pt x="1796" y="571"/>
                </a:lnTo>
                <a:lnTo>
                  <a:pt x="1170" y="148"/>
                </a:lnTo>
                <a:close/>
                <a:moveTo>
                  <a:pt x="1166" y="0"/>
                </a:moveTo>
                <a:lnTo>
                  <a:pt x="1166" y="0"/>
                </a:lnTo>
                <a:lnTo>
                  <a:pt x="1193" y="4"/>
                </a:lnTo>
                <a:lnTo>
                  <a:pt x="1221" y="13"/>
                </a:lnTo>
                <a:lnTo>
                  <a:pt x="1247" y="27"/>
                </a:lnTo>
                <a:lnTo>
                  <a:pt x="1692" y="328"/>
                </a:lnTo>
                <a:lnTo>
                  <a:pt x="2137" y="27"/>
                </a:lnTo>
                <a:lnTo>
                  <a:pt x="2164" y="13"/>
                </a:lnTo>
                <a:lnTo>
                  <a:pt x="2190" y="4"/>
                </a:lnTo>
                <a:lnTo>
                  <a:pt x="2219" y="0"/>
                </a:lnTo>
                <a:lnTo>
                  <a:pt x="2219" y="0"/>
                </a:lnTo>
                <a:lnTo>
                  <a:pt x="2241" y="1"/>
                </a:lnTo>
                <a:lnTo>
                  <a:pt x="2263" y="5"/>
                </a:lnTo>
                <a:lnTo>
                  <a:pt x="2285" y="14"/>
                </a:lnTo>
                <a:lnTo>
                  <a:pt x="2304" y="26"/>
                </a:lnTo>
                <a:lnTo>
                  <a:pt x="2322" y="40"/>
                </a:lnTo>
                <a:lnTo>
                  <a:pt x="3344" y="1063"/>
                </a:lnTo>
                <a:lnTo>
                  <a:pt x="3361" y="1084"/>
                </a:lnTo>
                <a:lnTo>
                  <a:pt x="3374" y="1109"/>
                </a:lnTo>
                <a:lnTo>
                  <a:pt x="3381" y="1134"/>
                </a:lnTo>
                <a:lnTo>
                  <a:pt x="3384" y="1162"/>
                </a:lnTo>
                <a:lnTo>
                  <a:pt x="3381" y="1189"/>
                </a:lnTo>
                <a:lnTo>
                  <a:pt x="3374" y="1217"/>
                </a:lnTo>
                <a:lnTo>
                  <a:pt x="3168" y="1742"/>
                </a:lnTo>
                <a:lnTo>
                  <a:pt x="3251" y="1824"/>
                </a:lnTo>
                <a:lnTo>
                  <a:pt x="3283" y="1860"/>
                </a:lnTo>
                <a:lnTo>
                  <a:pt x="3310" y="1898"/>
                </a:lnTo>
                <a:lnTo>
                  <a:pt x="3333" y="1938"/>
                </a:lnTo>
                <a:lnTo>
                  <a:pt x="3353" y="1978"/>
                </a:lnTo>
                <a:lnTo>
                  <a:pt x="3367" y="2021"/>
                </a:lnTo>
                <a:lnTo>
                  <a:pt x="3377" y="2062"/>
                </a:lnTo>
                <a:lnTo>
                  <a:pt x="3382" y="2104"/>
                </a:lnTo>
                <a:lnTo>
                  <a:pt x="3383" y="2147"/>
                </a:lnTo>
                <a:lnTo>
                  <a:pt x="3379" y="2188"/>
                </a:lnTo>
                <a:lnTo>
                  <a:pt x="3371" y="2229"/>
                </a:lnTo>
                <a:lnTo>
                  <a:pt x="3358" y="2267"/>
                </a:lnTo>
                <a:lnTo>
                  <a:pt x="3340" y="2304"/>
                </a:lnTo>
                <a:lnTo>
                  <a:pt x="3318" y="2338"/>
                </a:lnTo>
                <a:lnTo>
                  <a:pt x="3290" y="2370"/>
                </a:lnTo>
                <a:lnTo>
                  <a:pt x="3261" y="2394"/>
                </a:lnTo>
                <a:lnTo>
                  <a:pt x="3230" y="2416"/>
                </a:lnTo>
                <a:lnTo>
                  <a:pt x="3197" y="2433"/>
                </a:lnTo>
                <a:lnTo>
                  <a:pt x="3161" y="2447"/>
                </a:lnTo>
                <a:lnTo>
                  <a:pt x="3122" y="2457"/>
                </a:lnTo>
                <a:lnTo>
                  <a:pt x="3083" y="2462"/>
                </a:lnTo>
                <a:lnTo>
                  <a:pt x="3043" y="2463"/>
                </a:lnTo>
                <a:lnTo>
                  <a:pt x="3042" y="2502"/>
                </a:lnTo>
                <a:lnTo>
                  <a:pt x="3037" y="2540"/>
                </a:lnTo>
                <a:lnTo>
                  <a:pt x="3028" y="2579"/>
                </a:lnTo>
                <a:lnTo>
                  <a:pt x="3014" y="2615"/>
                </a:lnTo>
                <a:lnTo>
                  <a:pt x="2997" y="2649"/>
                </a:lnTo>
                <a:lnTo>
                  <a:pt x="2975" y="2680"/>
                </a:lnTo>
                <a:lnTo>
                  <a:pt x="2948" y="2710"/>
                </a:lnTo>
                <a:lnTo>
                  <a:pt x="2921" y="2735"/>
                </a:lnTo>
                <a:lnTo>
                  <a:pt x="2889" y="2757"/>
                </a:lnTo>
                <a:lnTo>
                  <a:pt x="2855" y="2775"/>
                </a:lnTo>
                <a:lnTo>
                  <a:pt x="2819" y="2789"/>
                </a:lnTo>
                <a:lnTo>
                  <a:pt x="2782" y="2798"/>
                </a:lnTo>
                <a:lnTo>
                  <a:pt x="2743" y="2803"/>
                </a:lnTo>
                <a:lnTo>
                  <a:pt x="2701" y="2804"/>
                </a:lnTo>
                <a:lnTo>
                  <a:pt x="2673" y="2802"/>
                </a:lnTo>
                <a:lnTo>
                  <a:pt x="2643" y="2798"/>
                </a:lnTo>
                <a:lnTo>
                  <a:pt x="2638" y="2834"/>
                </a:lnTo>
                <a:lnTo>
                  <a:pt x="2628" y="2869"/>
                </a:lnTo>
                <a:lnTo>
                  <a:pt x="2614" y="2903"/>
                </a:lnTo>
                <a:lnTo>
                  <a:pt x="2597" y="2936"/>
                </a:lnTo>
                <a:lnTo>
                  <a:pt x="2576" y="2967"/>
                </a:lnTo>
                <a:lnTo>
                  <a:pt x="2552" y="2994"/>
                </a:lnTo>
                <a:lnTo>
                  <a:pt x="2523" y="3020"/>
                </a:lnTo>
                <a:lnTo>
                  <a:pt x="2491" y="3041"/>
                </a:lnTo>
                <a:lnTo>
                  <a:pt x="2458" y="3059"/>
                </a:lnTo>
                <a:lnTo>
                  <a:pt x="2422" y="3073"/>
                </a:lnTo>
                <a:lnTo>
                  <a:pt x="2384" y="3082"/>
                </a:lnTo>
                <a:lnTo>
                  <a:pt x="2345" y="3087"/>
                </a:lnTo>
                <a:lnTo>
                  <a:pt x="2305" y="3088"/>
                </a:lnTo>
                <a:lnTo>
                  <a:pt x="2270" y="3085"/>
                </a:lnTo>
                <a:lnTo>
                  <a:pt x="2235" y="3079"/>
                </a:lnTo>
                <a:lnTo>
                  <a:pt x="2228" y="3114"/>
                </a:lnTo>
                <a:lnTo>
                  <a:pt x="2219" y="3148"/>
                </a:lnTo>
                <a:lnTo>
                  <a:pt x="2205" y="3181"/>
                </a:lnTo>
                <a:lnTo>
                  <a:pt x="2188" y="3212"/>
                </a:lnTo>
                <a:lnTo>
                  <a:pt x="2168" y="3241"/>
                </a:lnTo>
                <a:lnTo>
                  <a:pt x="2143" y="3268"/>
                </a:lnTo>
                <a:lnTo>
                  <a:pt x="2115" y="3293"/>
                </a:lnTo>
                <a:lnTo>
                  <a:pt x="2084" y="3315"/>
                </a:lnTo>
                <a:lnTo>
                  <a:pt x="2050" y="3333"/>
                </a:lnTo>
                <a:lnTo>
                  <a:pt x="2014" y="3346"/>
                </a:lnTo>
                <a:lnTo>
                  <a:pt x="1977" y="3356"/>
                </a:lnTo>
                <a:lnTo>
                  <a:pt x="1938" y="3361"/>
                </a:lnTo>
                <a:lnTo>
                  <a:pt x="1896" y="3362"/>
                </a:lnTo>
                <a:lnTo>
                  <a:pt x="1844" y="3357"/>
                </a:lnTo>
                <a:lnTo>
                  <a:pt x="1791" y="3344"/>
                </a:lnTo>
                <a:lnTo>
                  <a:pt x="1740" y="3324"/>
                </a:lnTo>
                <a:lnTo>
                  <a:pt x="1692" y="3299"/>
                </a:lnTo>
                <a:lnTo>
                  <a:pt x="1643" y="3324"/>
                </a:lnTo>
                <a:lnTo>
                  <a:pt x="1592" y="3344"/>
                </a:lnTo>
                <a:lnTo>
                  <a:pt x="1540" y="3357"/>
                </a:lnTo>
                <a:lnTo>
                  <a:pt x="1487" y="3362"/>
                </a:lnTo>
                <a:lnTo>
                  <a:pt x="1447" y="3361"/>
                </a:lnTo>
                <a:lnTo>
                  <a:pt x="1407" y="3356"/>
                </a:lnTo>
                <a:lnTo>
                  <a:pt x="1369" y="3346"/>
                </a:lnTo>
                <a:lnTo>
                  <a:pt x="1333" y="3333"/>
                </a:lnTo>
                <a:lnTo>
                  <a:pt x="1299" y="3315"/>
                </a:lnTo>
                <a:lnTo>
                  <a:pt x="1268" y="3293"/>
                </a:lnTo>
                <a:lnTo>
                  <a:pt x="1240" y="3268"/>
                </a:lnTo>
                <a:lnTo>
                  <a:pt x="1215" y="3241"/>
                </a:lnTo>
                <a:lnTo>
                  <a:pt x="1195" y="3212"/>
                </a:lnTo>
                <a:lnTo>
                  <a:pt x="1178" y="3181"/>
                </a:lnTo>
                <a:lnTo>
                  <a:pt x="1165" y="3148"/>
                </a:lnTo>
                <a:lnTo>
                  <a:pt x="1155" y="3114"/>
                </a:lnTo>
                <a:lnTo>
                  <a:pt x="1149" y="3079"/>
                </a:lnTo>
                <a:lnTo>
                  <a:pt x="1114" y="3085"/>
                </a:lnTo>
                <a:lnTo>
                  <a:pt x="1079" y="3088"/>
                </a:lnTo>
                <a:lnTo>
                  <a:pt x="1038" y="3087"/>
                </a:lnTo>
                <a:lnTo>
                  <a:pt x="999" y="3082"/>
                </a:lnTo>
                <a:lnTo>
                  <a:pt x="962" y="3073"/>
                </a:lnTo>
                <a:lnTo>
                  <a:pt x="926" y="3059"/>
                </a:lnTo>
                <a:lnTo>
                  <a:pt x="892" y="3041"/>
                </a:lnTo>
                <a:lnTo>
                  <a:pt x="860" y="3020"/>
                </a:lnTo>
                <a:lnTo>
                  <a:pt x="832" y="2994"/>
                </a:lnTo>
                <a:lnTo>
                  <a:pt x="807" y="2967"/>
                </a:lnTo>
                <a:lnTo>
                  <a:pt x="786" y="2936"/>
                </a:lnTo>
                <a:lnTo>
                  <a:pt x="769" y="2903"/>
                </a:lnTo>
                <a:lnTo>
                  <a:pt x="756" y="2869"/>
                </a:lnTo>
                <a:lnTo>
                  <a:pt x="747" y="2834"/>
                </a:lnTo>
                <a:lnTo>
                  <a:pt x="740" y="2798"/>
                </a:lnTo>
                <a:lnTo>
                  <a:pt x="712" y="2802"/>
                </a:lnTo>
                <a:lnTo>
                  <a:pt x="682" y="2804"/>
                </a:lnTo>
                <a:lnTo>
                  <a:pt x="642" y="2803"/>
                </a:lnTo>
                <a:lnTo>
                  <a:pt x="602" y="2798"/>
                </a:lnTo>
                <a:lnTo>
                  <a:pt x="564" y="2789"/>
                </a:lnTo>
                <a:lnTo>
                  <a:pt x="528" y="2775"/>
                </a:lnTo>
                <a:lnTo>
                  <a:pt x="494" y="2757"/>
                </a:lnTo>
                <a:lnTo>
                  <a:pt x="463" y="2735"/>
                </a:lnTo>
                <a:lnTo>
                  <a:pt x="435" y="2710"/>
                </a:lnTo>
                <a:lnTo>
                  <a:pt x="408" y="2680"/>
                </a:lnTo>
                <a:lnTo>
                  <a:pt x="387" y="2649"/>
                </a:lnTo>
                <a:lnTo>
                  <a:pt x="369" y="2615"/>
                </a:lnTo>
                <a:lnTo>
                  <a:pt x="356" y="2579"/>
                </a:lnTo>
                <a:lnTo>
                  <a:pt x="347" y="2540"/>
                </a:lnTo>
                <a:lnTo>
                  <a:pt x="342" y="2502"/>
                </a:lnTo>
                <a:lnTo>
                  <a:pt x="340" y="2463"/>
                </a:lnTo>
                <a:lnTo>
                  <a:pt x="300" y="2462"/>
                </a:lnTo>
                <a:lnTo>
                  <a:pt x="261" y="2457"/>
                </a:lnTo>
                <a:lnTo>
                  <a:pt x="224" y="2447"/>
                </a:lnTo>
                <a:lnTo>
                  <a:pt x="188" y="2433"/>
                </a:lnTo>
                <a:lnTo>
                  <a:pt x="154" y="2416"/>
                </a:lnTo>
                <a:lnTo>
                  <a:pt x="122" y="2394"/>
                </a:lnTo>
                <a:lnTo>
                  <a:pt x="93" y="2370"/>
                </a:lnTo>
                <a:lnTo>
                  <a:pt x="66" y="2338"/>
                </a:lnTo>
                <a:lnTo>
                  <a:pt x="43" y="2304"/>
                </a:lnTo>
                <a:lnTo>
                  <a:pt x="25" y="2267"/>
                </a:lnTo>
                <a:lnTo>
                  <a:pt x="13" y="2229"/>
                </a:lnTo>
                <a:lnTo>
                  <a:pt x="4" y="2188"/>
                </a:lnTo>
                <a:lnTo>
                  <a:pt x="0" y="2147"/>
                </a:lnTo>
                <a:lnTo>
                  <a:pt x="1" y="2104"/>
                </a:lnTo>
                <a:lnTo>
                  <a:pt x="6" y="2062"/>
                </a:lnTo>
                <a:lnTo>
                  <a:pt x="17" y="2021"/>
                </a:lnTo>
                <a:lnTo>
                  <a:pt x="31" y="1978"/>
                </a:lnTo>
                <a:lnTo>
                  <a:pt x="50" y="1938"/>
                </a:lnTo>
                <a:lnTo>
                  <a:pt x="73" y="1898"/>
                </a:lnTo>
                <a:lnTo>
                  <a:pt x="101" y="1860"/>
                </a:lnTo>
                <a:lnTo>
                  <a:pt x="134" y="1824"/>
                </a:lnTo>
                <a:lnTo>
                  <a:pt x="216" y="1742"/>
                </a:lnTo>
                <a:lnTo>
                  <a:pt x="11" y="1217"/>
                </a:lnTo>
                <a:lnTo>
                  <a:pt x="2" y="1189"/>
                </a:lnTo>
                <a:lnTo>
                  <a:pt x="0" y="1163"/>
                </a:lnTo>
                <a:lnTo>
                  <a:pt x="0" y="1160"/>
                </a:lnTo>
                <a:lnTo>
                  <a:pt x="2" y="1134"/>
                </a:lnTo>
                <a:lnTo>
                  <a:pt x="11" y="1109"/>
                </a:lnTo>
                <a:lnTo>
                  <a:pt x="22" y="1084"/>
                </a:lnTo>
                <a:lnTo>
                  <a:pt x="40" y="1063"/>
                </a:lnTo>
                <a:lnTo>
                  <a:pt x="1063" y="40"/>
                </a:lnTo>
                <a:lnTo>
                  <a:pt x="1081" y="26"/>
                </a:lnTo>
                <a:lnTo>
                  <a:pt x="1100" y="14"/>
                </a:lnTo>
                <a:lnTo>
                  <a:pt x="1121" y="5"/>
                </a:lnTo>
                <a:lnTo>
                  <a:pt x="1143" y="1"/>
                </a:lnTo>
                <a:lnTo>
                  <a:pt x="116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423" name="Google Shape;11423;p24"/>
          <p:cNvGrpSpPr/>
          <p:nvPr/>
        </p:nvGrpSpPr>
        <p:grpSpPr>
          <a:xfrm>
            <a:off x="5990409" y="23930663"/>
            <a:ext cx="552033" cy="511473"/>
            <a:chOff x="3907" y="1313"/>
            <a:chExt cx="483" cy="448"/>
          </a:xfrm>
        </p:grpSpPr>
        <p:sp>
          <p:nvSpPr>
            <p:cNvPr id="11424" name="Google Shape;11424;p24"/>
            <p:cNvSpPr/>
            <p:nvPr/>
          </p:nvSpPr>
          <p:spPr>
            <a:xfrm>
              <a:off x="3907" y="1313"/>
              <a:ext cx="455" cy="447"/>
            </a:xfrm>
            <a:custGeom>
              <a:rect b="b" l="l" r="r" t="t"/>
              <a:pathLst>
                <a:path extrusionOk="0" h="3137" w="3193">
                  <a:moveTo>
                    <a:pt x="287" y="0"/>
                  </a:moveTo>
                  <a:lnTo>
                    <a:pt x="1044" y="539"/>
                  </a:lnTo>
                  <a:lnTo>
                    <a:pt x="951" y="630"/>
                  </a:lnTo>
                  <a:lnTo>
                    <a:pt x="1796" y="1457"/>
                  </a:lnTo>
                  <a:lnTo>
                    <a:pt x="1917" y="1335"/>
                  </a:lnTo>
                  <a:lnTo>
                    <a:pt x="3193" y="2584"/>
                  </a:lnTo>
                  <a:lnTo>
                    <a:pt x="2626" y="3137"/>
                  </a:lnTo>
                  <a:lnTo>
                    <a:pt x="1350" y="1887"/>
                  </a:lnTo>
                  <a:lnTo>
                    <a:pt x="1486" y="1760"/>
                  </a:lnTo>
                  <a:lnTo>
                    <a:pt x="642" y="933"/>
                  </a:lnTo>
                  <a:lnTo>
                    <a:pt x="550" y="1024"/>
                  </a:lnTo>
                  <a:lnTo>
                    <a:pt x="0" y="283"/>
                  </a:lnTo>
                  <a:lnTo>
                    <a:pt x="28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5" name="Google Shape;11425;p24"/>
            <p:cNvSpPr/>
            <p:nvPr/>
          </p:nvSpPr>
          <p:spPr>
            <a:xfrm>
              <a:off x="4144" y="1313"/>
              <a:ext cx="246" cy="221"/>
            </a:xfrm>
            <a:custGeom>
              <a:rect b="b" l="l" r="r" t="t"/>
              <a:pathLst>
                <a:path extrusionOk="0" h="1551" w="1727">
                  <a:moveTo>
                    <a:pt x="964" y="0"/>
                  </a:moveTo>
                  <a:lnTo>
                    <a:pt x="1026" y="4"/>
                  </a:lnTo>
                  <a:lnTo>
                    <a:pt x="1089" y="14"/>
                  </a:lnTo>
                  <a:lnTo>
                    <a:pt x="1150" y="28"/>
                  </a:lnTo>
                  <a:lnTo>
                    <a:pt x="630" y="538"/>
                  </a:lnTo>
                  <a:lnTo>
                    <a:pt x="1177" y="1076"/>
                  </a:lnTo>
                  <a:lnTo>
                    <a:pt x="1699" y="564"/>
                  </a:lnTo>
                  <a:lnTo>
                    <a:pt x="1714" y="625"/>
                  </a:lnTo>
                  <a:lnTo>
                    <a:pt x="1723" y="686"/>
                  </a:lnTo>
                  <a:lnTo>
                    <a:pt x="1727" y="748"/>
                  </a:lnTo>
                  <a:lnTo>
                    <a:pt x="1727" y="810"/>
                  </a:lnTo>
                  <a:lnTo>
                    <a:pt x="1721" y="871"/>
                  </a:lnTo>
                  <a:lnTo>
                    <a:pt x="1711" y="932"/>
                  </a:lnTo>
                  <a:lnTo>
                    <a:pt x="1696" y="992"/>
                  </a:lnTo>
                  <a:lnTo>
                    <a:pt x="1675" y="1052"/>
                  </a:lnTo>
                  <a:lnTo>
                    <a:pt x="1649" y="1109"/>
                  </a:lnTo>
                  <a:lnTo>
                    <a:pt x="1619" y="1165"/>
                  </a:lnTo>
                  <a:lnTo>
                    <a:pt x="1583" y="1219"/>
                  </a:lnTo>
                  <a:lnTo>
                    <a:pt x="1543" y="1270"/>
                  </a:lnTo>
                  <a:lnTo>
                    <a:pt x="1497" y="1319"/>
                  </a:lnTo>
                  <a:lnTo>
                    <a:pt x="1448" y="1362"/>
                  </a:lnTo>
                  <a:lnTo>
                    <a:pt x="1398" y="1402"/>
                  </a:lnTo>
                  <a:lnTo>
                    <a:pt x="1343" y="1436"/>
                  </a:lnTo>
                  <a:lnTo>
                    <a:pt x="1288" y="1465"/>
                  </a:lnTo>
                  <a:lnTo>
                    <a:pt x="1231" y="1490"/>
                  </a:lnTo>
                  <a:lnTo>
                    <a:pt x="1172" y="1510"/>
                  </a:lnTo>
                  <a:lnTo>
                    <a:pt x="1112" y="1524"/>
                  </a:lnTo>
                  <a:lnTo>
                    <a:pt x="1052" y="1536"/>
                  </a:lnTo>
                  <a:lnTo>
                    <a:pt x="990" y="1541"/>
                  </a:lnTo>
                  <a:lnTo>
                    <a:pt x="929" y="1542"/>
                  </a:lnTo>
                  <a:lnTo>
                    <a:pt x="867" y="1539"/>
                  </a:lnTo>
                  <a:lnTo>
                    <a:pt x="806" y="1532"/>
                  </a:lnTo>
                  <a:lnTo>
                    <a:pt x="745" y="1518"/>
                  </a:lnTo>
                  <a:lnTo>
                    <a:pt x="711" y="1551"/>
                  </a:lnTo>
                  <a:lnTo>
                    <a:pt x="292" y="1142"/>
                  </a:lnTo>
                  <a:lnTo>
                    <a:pt x="139" y="1293"/>
                  </a:lnTo>
                  <a:lnTo>
                    <a:pt x="0" y="1156"/>
                  </a:lnTo>
                  <a:lnTo>
                    <a:pt x="182" y="977"/>
                  </a:lnTo>
                  <a:lnTo>
                    <a:pt x="167" y="917"/>
                  </a:lnTo>
                  <a:lnTo>
                    <a:pt x="158" y="856"/>
                  </a:lnTo>
                  <a:lnTo>
                    <a:pt x="153" y="795"/>
                  </a:lnTo>
                  <a:lnTo>
                    <a:pt x="153" y="733"/>
                  </a:lnTo>
                  <a:lnTo>
                    <a:pt x="159" y="671"/>
                  </a:lnTo>
                  <a:lnTo>
                    <a:pt x="169" y="611"/>
                  </a:lnTo>
                  <a:lnTo>
                    <a:pt x="184" y="551"/>
                  </a:lnTo>
                  <a:lnTo>
                    <a:pt x="204" y="492"/>
                  </a:lnTo>
                  <a:lnTo>
                    <a:pt x="230" y="434"/>
                  </a:lnTo>
                  <a:lnTo>
                    <a:pt x="260" y="379"/>
                  </a:lnTo>
                  <a:lnTo>
                    <a:pt x="296" y="325"/>
                  </a:lnTo>
                  <a:lnTo>
                    <a:pt x="336" y="274"/>
                  </a:lnTo>
                  <a:lnTo>
                    <a:pt x="381" y="226"/>
                  </a:lnTo>
                  <a:lnTo>
                    <a:pt x="430" y="181"/>
                  </a:lnTo>
                  <a:lnTo>
                    <a:pt x="483" y="141"/>
                  </a:lnTo>
                  <a:lnTo>
                    <a:pt x="538" y="106"/>
                  </a:lnTo>
                  <a:lnTo>
                    <a:pt x="595" y="76"/>
                  </a:lnTo>
                  <a:lnTo>
                    <a:pt x="654" y="51"/>
                  </a:lnTo>
                  <a:lnTo>
                    <a:pt x="715" y="31"/>
                  </a:lnTo>
                  <a:lnTo>
                    <a:pt x="775" y="16"/>
                  </a:lnTo>
                  <a:lnTo>
                    <a:pt x="838" y="5"/>
                  </a:lnTo>
                  <a:lnTo>
                    <a:pt x="901" y="0"/>
                  </a:lnTo>
                  <a:lnTo>
                    <a:pt x="96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6" name="Google Shape;11426;p24"/>
            <p:cNvSpPr/>
            <p:nvPr/>
          </p:nvSpPr>
          <p:spPr>
            <a:xfrm>
              <a:off x="3935" y="1545"/>
              <a:ext cx="198" cy="216"/>
            </a:xfrm>
            <a:custGeom>
              <a:rect b="b" l="l" r="r" t="t"/>
              <a:pathLst>
                <a:path extrusionOk="0" h="1513" w="1391">
                  <a:moveTo>
                    <a:pt x="986" y="0"/>
                  </a:moveTo>
                  <a:lnTo>
                    <a:pt x="1125" y="136"/>
                  </a:lnTo>
                  <a:lnTo>
                    <a:pt x="972" y="287"/>
                  </a:lnTo>
                  <a:lnTo>
                    <a:pt x="1391" y="696"/>
                  </a:lnTo>
                  <a:lnTo>
                    <a:pt x="557" y="1513"/>
                  </a:lnTo>
                  <a:lnTo>
                    <a:pt x="0" y="966"/>
                  </a:lnTo>
                  <a:lnTo>
                    <a:pt x="98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27" name="Google Shape;11427;p24"/>
          <p:cNvGrpSpPr/>
          <p:nvPr/>
        </p:nvGrpSpPr>
        <p:grpSpPr>
          <a:xfrm>
            <a:off x="4698138" y="23888116"/>
            <a:ext cx="649012" cy="519056"/>
            <a:chOff x="4795" y="713"/>
            <a:chExt cx="483" cy="386"/>
          </a:xfrm>
        </p:grpSpPr>
        <p:sp>
          <p:nvSpPr>
            <p:cNvPr id="11428" name="Google Shape;11428;p24"/>
            <p:cNvSpPr/>
            <p:nvPr/>
          </p:nvSpPr>
          <p:spPr>
            <a:xfrm>
              <a:off x="4829" y="713"/>
              <a:ext cx="414" cy="303"/>
            </a:xfrm>
            <a:custGeom>
              <a:rect b="b" l="l" r="r" t="t"/>
              <a:pathLst>
                <a:path extrusionOk="0" h="2123" w="2905">
                  <a:moveTo>
                    <a:pt x="325" y="320"/>
                  </a:moveTo>
                  <a:lnTo>
                    <a:pt x="325" y="1803"/>
                  </a:lnTo>
                  <a:lnTo>
                    <a:pt x="2578" y="1803"/>
                  </a:lnTo>
                  <a:lnTo>
                    <a:pt x="2578" y="320"/>
                  </a:lnTo>
                  <a:lnTo>
                    <a:pt x="325" y="320"/>
                  </a:lnTo>
                  <a:close/>
                  <a:moveTo>
                    <a:pt x="0" y="0"/>
                  </a:moveTo>
                  <a:lnTo>
                    <a:pt x="2905" y="0"/>
                  </a:lnTo>
                  <a:lnTo>
                    <a:pt x="2905" y="2123"/>
                  </a:lnTo>
                  <a:lnTo>
                    <a:pt x="0" y="212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29" name="Google Shape;11429;p24"/>
            <p:cNvSpPr/>
            <p:nvPr/>
          </p:nvSpPr>
          <p:spPr>
            <a:xfrm>
              <a:off x="4795" y="1044"/>
              <a:ext cx="483" cy="55"/>
            </a:xfrm>
            <a:custGeom>
              <a:rect b="b" l="l" r="r" t="t"/>
              <a:pathLst>
                <a:path extrusionOk="0" h="386" w="3387">
                  <a:moveTo>
                    <a:pt x="0" y="0"/>
                  </a:moveTo>
                  <a:lnTo>
                    <a:pt x="1297" y="0"/>
                  </a:lnTo>
                  <a:lnTo>
                    <a:pt x="1297" y="193"/>
                  </a:lnTo>
                  <a:lnTo>
                    <a:pt x="2089" y="193"/>
                  </a:lnTo>
                  <a:lnTo>
                    <a:pt x="2089" y="0"/>
                  </a:lnTo>
                  <a:lnTo>
                    <a:pt x="3387" y="0"/>
                  </a:lnTo>
                  <a:lnTo>
                    <a:pt x="3387" y="386"/>
                  </a:lnTo>
                  <a:lnTo>
                    <a:pt x="0" y="38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30" name="Google Shape;11430;p24"/>
            <p:cNvSpPr/>
            <p:nvPr/>
          </p:nvSpPr>
          <p:spPr>
            <a:xfrm>
              <a:off x="4963" y="792"/>
              <a:ext cx="152" cy="149"/>
            </a:xfrm>
            <a:custGeom>
              <a:rect b="b" l="l" r="r" t="t"/>
              <a:pathLst>
                <a:path extrusionOk="0" h="1044" w="1065">
                  <a:moveTo>
                    <a:pt x="429" y="148"/>
                  </a:moveTo>
                  <a:lnTo>
                    <a:pt x="392" y="150"/>
                  </a:lnTo>
                  <a:lnTo>
                    <a:pt x="357" y="157"/>
                  </a:lnTo>
                  <a:lnTo>
                    <a:pt x="324" y="168"/>
                  </a:lnTo>
                  <a:lnTo>
                    <a:pt x="292" y="183"/>
                  </a:lnTo>
                  <a:lnTo>
                    <a:pt x="261" y="203"/>
                  </a:lnTo>
                  <a:lnTo>
                    <a:pt x="232" y="228"/>
                  </a:lnTo>
                  <a:lnTo>
                    <a:pt x="208" y="256"/>
                  </a:lnTo>
                  <a:lnTo>
                    <a:pt x="187" y="285"/>
                  </a:lnTo>
                  <a:lnTo>
                    <a:pt x="172" y="318"/>
                  </a:lnTo>
                  <a:lnTo>
                    <a:pt x="160" y="351"/>
                  </a:lnTo>
                  <a:lnTo>
                    <a:pt x="154" y="385"/>
                  </a:lnTo>
                  <a:lnTo>
                    <a:pt x="152" y="421"/>
                  </a:lnTo>
                  <a:lnTo>
                    <a:pt x="154" y="455"/>
                  </a:lnTo>
                  <a:lnTo>
                    <a:pt x="160" y="489"/>
                  </a:lnTo>
                  <a:lnTo>
                    <a:pt x="172" y="523"/>
                  </a:lnTo>
                  <a:lnTo>
                    <a:pt x="187" y="555"/>
                  </a:lnTo>
                  <a:lnTo>
                    <a:pt x="208" y="584"/>
                  </a:lnTo>
                  <a:lnTo>
                    <a:pt x="232" y="612"/>
                  </a:lnTo>
                  <a:lnTo>
                    <a:pt x="261" y="636"/>
                  </a:lnTo>
                  <a:lnTo>
                    <a:pt x="292" y="657"/>
                  </a:lnTo>
                  <a:lnTo>
                    <a:pt x="324" y="672"/>
                  </a:lnTo>
                  <a:lnTo>
                    <a:pt x="357" y="683"/>
                  </a:lnTo>
                  <a:lnTo>
                    <a:pt x="392" y="690"/>
                  </a:lnTo>
                  <a:lnTo>
                    <a:pt x="429" y="692"/>
                  </a:lnTo>
                  <a:lnTo>
                    <a:pt x="464" y="690"/>
                  </a:lnTo>
                  <a:lnTo>
                    <a:pt x="499" y="683"/>
                  </a:lnTo>
                  <a:lnTo>
                    <a:pt x="532" y="672"/>
                  </a:lnTo>
                  <a:lnTo>
                    <a:pt x="565" y="657"/>
                  </a:lnTo>
                  <a:lnTo>
                    <a:pt x="595" y="637"/>
                  </a:lnTo>
                  <a:lnTo>
                    <a:pt x="624" y="613"/>
                  </a:lnTo>
                  <a:lnTo>
                    <a:pt x="649" y="585"/>
                  </a:lnTo>
                  <a:lnTo>
                    <a:pt x="669" y="555"/>
                  </a:lnTo>
                  <a:lnTo>
                    <a:pt x="685" y="523"/>
                  </a:lnTo>
                  <a:lnTo>
                    <a:pt x="696" y="489"/>
                  </a:lnTo>
                  <a:lnTo>
                    <a:pt x="703" y="455"/>
                  </a:lnTo>
                  <a:lnTo>
                    <a:pt x="705" y="421"/>
                  </a:lnTo>
                  <a:lnTo>
                    <a:pt x="703" y="385"/>
                  </a:lnTo>
                  <a:lnTo>
                    <a:pt x="696" y="351"/>
                  </a:lnTo>
                  <a:lnTo>
                    <a:pt x="685" y="318"/>
                  </a:lnTo>
                  <a:lnTo>
                    <a:pt x="669" y="285"/>
                  </a:lnTo>
                  <a:lnTo>
                    <a:pt x="649" y="256"/>
                  </a:lnTo>
                  <a:lnTo>
                    <a:pt x="625" y="228"/>
                  </a:lnTo>
                  <a:lnTo>
                    <a:pt x="596" y="203"/>
                  </a:lnTo>
                  <a:lnTo>
                    <a:pt x="565" y="183"/>
                  </a:lnTo>
                  <a:lnTo>
                    <a:pt x="532" y="168"/>
                  </a:lnTo>
                  <a:lnTo>
                    <a:pt x="499" y="157"/>
                  </a:lnTo>
                  <a:lnTo>
                    <a:pt x="464" y="150"/>
                  </a:lnTo>
                  <a:lnTo>
                    <a:pt x="429" y="148"/>
                  </a:lnTo>
                  <a:close/>
                  <a:moveTo>
                    <a:pt x="429" y="0"/>
                  </a:moveTo>
                  <a:lnTo>
                    <a:pt x="475" y="2"/>
                  </a:lnTo>
                  <a:lnTo>
                    <a:pt x="522" y="11"/>
                  </a:lnTo>
                  <a:lnTo>
                    <a:pt x="567" y="23"/>
                  </a:lnTo>
                  <a:lnTo>
                    <a:pt x="611" y="40"/>
                  </a:lnTo>
                  <a:lnTo>
                    <a:pt x="653" y="63"/>
                  </a:lnTo>
                  <a:lnTo>
                    <a:pt x="694" y="91"/>
                  </a:lnTo>
                  <a:lnTo>
                    <a:pt x="731" y="123"/>
                  </a:lnTo>
                  <a:lnTo>
                    <a:pt x="764" y="159"/>
                  </a:lnTo>
                  <a:lnTo>
                    <a:pt x="791" y="198"/>
                  </a:lnTo>
                  <a:lnTo>
                    <a:pt x="815" y="239"/>
                  </a:lnTo>
                  <a:lnTo>
                    <a:pt x="833" y="281"/>
                  </a:lnTo>
                  <a:lnTo>
                    <a:pt x="845" y="326"/>
                  </a:lnTo>
                  <a:lnTo>
                    <a:pt x="853" y="371"/>
                  </a:lnTo>
                  <a:lnTo>
                    <a:pt x="856" y="416"/>
                  </a:lnTo>
                  <a:lnTo>
                    <a:pt x="854" y="462"/>
                  </a:lnTo>
                  <a:lnTo>
                    <a:pt x="846" y="507"/>
                  </a:lnTo>
                  <a:lnTo>
                    <a:pt x="835" y="552"/>
                  </a:lnTo>
                  <a:lnTo>
                    <a:pt x="818" y="594"/>
                  </a:lnTo>
                  <a:lnTo>
                    <a:pt x="1065" y="837"/>
                  </a:lnTo>
                  <a:lnTo>
                    <a:pt x="853" y="1044"/>
                  </a:lnTo>
                  <a:lnTo>
                    <a:pt x="606" y="801"/>
                  </a:lnTo>
                  <a:lnTo>
                    <a:pt x="562" y="819"/>
                  </a:lnTo>
                  <a:lnTo>
                    <a:pt x="517" y="831"/>
                  </a:lnTo>
                  <a:lnTo>
                    <a:pt x="471" y="838"/>
                  </a:lnTo>
                  <a:lnTo>
                    <a:pt x="424" y="840"/>
                  </a:lnTo>
                  <a:lnTo>
                    <a:pt x="379" y="837"/>
                  </a:lnTo>
                  <a:lnTo>
                    <a:pt x="332" y="828"/>
                  </a:lnTo>
                  <a:lnTo>
                    <a:pt x="287" y="817"/>
                  </a:lnTo>
                  <a:lnTo>
                    <a:pt x="244" y="799"/>
                  </a:lnTo>
                  <a:lnTo>
                    <a:pt x="202" y="776"/>
                  </a:lnTo>
                  <a:lnTo>
                    <a:pt x="162" y="749"/>
                  </a:lnTo>
                  <a:lnTo>
                    <a:pt x="125" y="717"/>
                  </a:lnTo>
                  <a:lnTo>
                    <a:pt x="92" y="681"/>
                  </a:lnTo>
                  <a:lnTo>
                    <a:pt x="64" y="641"/>
                  </a:lnTo>
                  <a:lnTo>
                    <a:pt x="40" y="600"/>
                  </a:lnTo>
                  <a:lnTo>
                    <a:pt x="23" y="556"/>
                  </a:lnTo>
                  <a:lnTo>
                    <a:pt x="11" y="511"/>
                  </a:lnTo>
                  <a:lnTo>
                    <a:pt x="2" y="466"/>
                  </a:lnTo>
                  <a:lnTo>
                    <a:pt x="0" y="420"/>
                  </a:lnTo>
                  <a:lnTo>
                    <a:pt x="2" y="374"/>
                  </a:lnTo>
                  <a:lnTo>
                    <a:pt x="11" y="328"/>
                  </a:lnTo>
                  <a:lnTo>
                    <a:pt x="23" y="283"/>
                  </a:lnTo>
                  <a:lnTo>
                    <a:pt x="40" y="241"/>
                  </a:lnTo>
                  <a:lnTo>
                    <a:pt x="64" y="199"/>
                  </a:lnTo>
                  <a:lnTo>
                    <a:pt x="92" y="159"/>
                  </a:lnTo>
                  <a:lnTo>
                    <a:pt x="125" y="123"/>
                  </a:lnTo>
                  <a:lnTo>
                    <a:pt x="162" y="91"/>
                  </a:lnTo>
                  <a:lnTo>
                    <a:pt x="203" y="63"/>
                  </a:lnTo>
                  <a:lnTo>
                    <a:pt x="245" y="40"/>
                  </a:lnTo>
                  <a:lnTo>
                    <a:pt x="290" y="23"/>
                  </a:lnTo>
                  <a:lnTo>
                    <a:pt x="334" y="11"/>
                  </a:lnTo>
                  <a:lnTo>
                    <a:pt x="381" y="2"/>
                  </a:lnTo>
                  <a:lnTo>
                    <a:pt x="42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31" name="Google Shape;11431;p24"/>
          <p:cNvGrpSpPr/>
          <p:nvPr/>
        </p:nvGrpSpPr>
        <p:grpSpPr>
          <a:xfrm>
            <a:off x="3437865" y="23912950"/>
            <a:ext cx="520436" cy="545818"/>
            <a:chOff x="4309" y="631"/>
            <a:chExt cx="455" cy="478"/>
          </a:xfrm>
        </p:grpSpPr>
        <p:sp>
          <p:nvSpPr>
            <p:cNvPr id="11432" name="Google Shape;11432;p24"/>
            <p:cNvSpPr/>
            <p:nvPr/>
          </p:nvSpPr>
          <p:spPr>
            <a:xfrm>
              <a:off x="4544" y="853"/>
              <a:ext cx="220" cy="225"/>
            </a:xfrm>
            <a:custGeom>
              <a:rect b="b" l="l" r="r" t="t"/>
              <a:pathLst>
                <a:path extrusionOk="0" h="1579" w="1547">
                  <a:moveTo>
                    <a:pt x="622" y="223"/>
                  </a:moveTo>
                  <a:lnTo>
                    <a:pt x="578" y="227"/>
                  </a:lnTo>
                  <a:lnTo>
                    <a:pt x="534" y="234"/>
                  </a:lnTo>
                  <a:lnTo>
                    <a:pt x="491" y="246"/>
                  </a:lnTo>
                  <a:lnTo>
                    <a:pt x="450" y="263"/>
                  </a:lnTo>
                  <a:lnTo>
                    <a:pt x="409" y="285"/>
                  </a:lnTo>
                  <a:lnTo>
                    <a:pt x="372" y="313"/>
                  </a:lnTo>
                  <a:lnTo>
                    <a:pt x="337" y="344"/>
                  </a:lnTo>
                  <a:lnTo>
                    <a:pt x="305" y="380"/>
                  </a:lnTo>
                  <a:lnTo>
                    <a:pt x="279" y="419"/>
                  </a:lnTo>
                  <a:lnTo>
                    <a:pt x="258" y="459"/>
                  </a:lnTo>
                  <a:lnTo>
                    <a:pt x="241" y="501"/>
                  </a:lnTo>
                  <a:lnTo>
                    <a:pt x="228" y="545"/>
                  </a:lnTo>
                  <a:lnTo>
                    <a:pt x="221" y="589"/>
                  </a:lnTo>
                  <a:lnTo>
                    <a:pt x="219" y="635"/>
                  </a:lnTo>
                  <a:lnTo>
                    <a:pt x="221" y="679"/>
                  </a:lnTo>
                  <a:lnTo>
                    <a:pt x="228" y="724"/>
                  </a:lnTo>
                  <a:lnTo>
                    <a:pt x="241" y="769"/>
                  </a:lnTo>
                  <a:lnTo>
                    <a:pt x="258" y="811"/>
                  </a:lnTo>
                  <a:lnTo>
                    <a:pt x="279" y="851"/>
                  </a:lnTo>
                  <a:lnTo>
                    <a:pt x="305" y="889"/>
                  </a:lnTo>
                  <a:lnTo>
                    <a:pt x="337" y="926"/>
                  </a:lnTo>
                  <a:lnTo>
                    <a:pt x="372" y="957"/>
                  </a:lnTo>
                  <a:lnTo>
                    <a:pt x="409" y="985"/>
                  </a:lnTo>
                  <a:lnTo>
                    <a:pt x="450" y="1006"/>
                  </a:lnTo>
                  <a:lnTo>
                    <a:pt x="491" y="1024"/>
                  </a:lnTo>
                  <a:lnTo>
                    <a:pt x="534" y="1036"/>
                  </a:lnTo>
                  <a:lnTo>
                    <a:pt x="578" y="1043"/>
                  </a:lnTo>
                  <a:lnTo>
                    <a:pt x="622" y="1046"/>
                  </a:lnTo>
                  <a:lnTo>
                    <a:pt x="666" y="1043"/>
                  </a:lnTo>
                  <a:lnTo>
                    <a:pt x="710" y="1036"/>
                  </a:lnTo>
                  <a:lnTo>
                    <a:pt x="752" y="1024"/>
                  </a:lnTo>
                  <a:lnTo>
                    <a:pt x="794" y="1006"/>
                  </a:lnTo>
                  <a:lnTo>
                    <a:pt x="834" y="985"/>
                  </a:lnTo>
                  <a:lnTo>
                    <a:pt x="872" y="957"/>
                  </a:lnTo>
                  <a:lnTo>
                    <a:pt x="907" y="926"/>
                  </a:lnTo>
                  <a:lnTo>
                    <a:pt x="938" y="889"/>
                  </a:lnTo>
                  <a:lnTo>
                    <a:pt x="964" y="851"/>
                  </a:lnTo>
                  <a:lnTo>
                    <a:pt x="986" y="811"/>
                  </a:lnTo>
                  <a:lnTo>
                    <a:pt x="1003" y="769"/>
                  </a:lnTo>
                  <a:lnTo>
                    <a:pt x="1015" y="724"/>
                  </a:lnTo>
                  <a:lnTo>
                    <a:pt x="1022" y="679"/>
                  </a:lnTo>
                  <a:lnTo>
                    <a:pt x="1024" y="635"/>
                  </a:lnTo>
                  <a:lnTo>
                    <a:pt x="1022" y="589"/>
                  </a:lnTo>
                  <a:lnTo>
                    <a:pt x="1015" y="545"/>
                  </a:lnTo>
                  <a:lnTo>
                    <a:pt x="1003" y="501"/>
                  </a:lnTo>
                  <a:lnTo>
                    <a:pt x="986" y="459"/>
                  </a:lnTo>
                  <a:lnTo>
                    <a:pt x="964" y="419"/>
                  </a:lnTo>
                  <a:lnTo>
                    <a:pt x="938" y="380"/>
                  </a:lnTo>
                  <a:lnTo>
                    <a:pt x="907" y="344"/>
                  </a:lnTo>
                  <a:lnTo>
                    <a:pt x="872" y="313"/>
                  </a:lnTo>
                  <a:lnTo>
                    <a:pt x="834" y="285"/>
                  </a:lnTo>
                  <a:lnTo>
                    <a:pt x="795" y="263"/>
                  </a:lnTo>
                  <a:lnTo>
                    <a:pt x="753" y="246"/>
                  </a:lnTo>
                  <a:lnTo>
                    <a:pt x="710" y="234"/>
                  </a:lnTo>
                  <a:lnTo>
                    <a:pt x="666" y="227"/>
                  </a:lnTo>
                  <a:lnTo>
                    <a:pt x="622" y="223"/>
                  </a:lnTo>
                  <a:close/>
                  <a:moveTo>
                    <a:pt x="650" y="0"/>
                  </a:moveTo>
                  <a:lnTo>
                    <a:pt x="706" y="5"/>
                  </a:lnTo>
                  <a:lnTo>
                    <a:pt x="762" y="16"/>
                  </a:lnTo>
                  <a:lnTo>
                    <a:pt x="817" y="30"/>
                  </a:lnTo>
                  <a:lnTo>
                    <a:pt x="870" y="52"/>
                  </a:lnTo>
                  <a:lnTo>
                    <a:pt x="922" y="77"/>
                  </a:lnTo>
                  <a:lnTo>
                    <a:pt x="971" y="108"/>
                  </a:lnTo>
                  <a:lnTo>
                    <a:pt x="1018" y="144"/>
                  </a:lnTo>
                  <a:lnTo>
                    <a:pt x="1063" y="185"/>
                  </a:lnTo>
                  <a:lnTo>
                    <a:pt x="1101" y="228"/>
                  </a:lnTo>
                  <a:lnTo>
                    <a:pt x="1135" y="273"/>
                  </a:lnTo>
                  <a:lnTo>
                    <a:pt x="1164" y="321"/>
                  </a:lnTo>
                  <a:lnTo>
                    <a:pt x="1189" y="370"/>
                  </a:lnTo>
                  <a:lnTo>
                    <a:pt x="1208" y="421"/>
                  </a:lnTo>
                  <a:lnTo>
                    <a:pt x="1224" y="473"/>
                  </a:lnTo>
                  <a:lnTo>
                    <a:pt x="1235" y="526"/>
                  </a:lnTo>
                  <a:lnTo>
                    <a:pt x="1242" y="580"/>
                  </a:lnTo>
                  <a:lnTo>
                    <a:pt x="1244" y="634"/>
                  </a:lnTo>
                  <a:lnTo>
                    <a:pt x="1242" y="688"/>
                  </a:lnTo>
                  <a:lnTo>
                    <a:pt x="1235" y="742"/>
                  </a:lnTo>
                  <a:lnTo>
                    <a:pt x="1224" y="795"/>
                  </a:lnTo>
                  <a:lnTo>
                    <a:pt x="1208" y="847"/>
                  </a:lnTo>
                  <a:lnTo>
                    <a:pt x="1188" y="898"/>
                  </a:lnTo>
                  <a:lnTo>
                    <a:pt x="1547" y="1265"/>
                  </a:lnTo>
                  <a:lnTo>
                    <a:pt x="1239" y="1579"/>
                  </a:lnTo>
                  <a:lnTo>
                    <a:pt x="880" y="1212"/>
                  </a:lnTo>
                  <a:lnTo>
                    <a:pt x="830" y="1233"/>
                  </a:lnTo>
                  <a:lnTo>
                    <a:pt x="779" y="1249"/>
                  </a:lnTo>
                  <a:lnTo>
                    <a:pt x="727" y="1261"/>
                  </a:lnTo>
                  <a:lnTo>
                    <a:pt x="674" y="1267"/>
                  </a:lnTo>
                  <a:lnTo>
                    <a:pt x="621" y="1269"/>
                  </a:lnTo>
                  <a:lnTo>
                    <a:pt x="568" y="1267"/>
                  </a:lnTo>
                  <a:lnTo>
                    <a:pt x="515" y="1261"/>
                  </a:lnTo>
                  <a:lnTo>
                    <a:pt x="463" y="1249"/>
                  </a:lnTo>
                  <a:lnTo>
                    <a:pt x="412" y="1233"/>
                  </a:lnTo>
                  <a:lnTo>
                    <a:pt x="363" y="1213"/>
                  </a:lnTo>
                  <a:lnTo>
                    <a:pt x="314" y="1188"/>
                  </a:lnTo>
                  <a:lnTo>
                    <a:pt x="268" y="1158"/>
                  </a:lnTo>
                  <a:lnTo>
                    <a:pt x="223" y="1123"/>
                  </a:lnTo>
                  <a:lnTo>
                    <a:pt x="182" y="1084"/>
                  </a:lnTo>
                  <a:lnTo>
                    <a:pt x="141" y="1039"/>
                  </a:lnTo>
                  <a:lnTo>
                    <a:pt x="106" y="990"/>
                  </a:lnTo>
                  <a:lnTo>
                    <a:pt x="76" y="940"/>
                  </a:lnTo>
                  <a:lnTo>
                    <a:pt x="51" y="887"/>
                  </a:lnTo>
                  <a:lnTo>
                    <a:pt x="30" y="833"/>
                  </a:lnTo>
                  <a:lnTo>
                    <a:pt x="15" y="777"/>
                  </a:lnTo>
                  <a:lnTo>
                    <a:pt x="5" y="721"/>
                  </a:lnTo>
                  <a:lnTo>
                    <a:pt x="0" y="664"/>
                  </a:lnTo>
                  <a:lnTo>
                    <a:pt x="0" y="606"/>
                  </a:lnTo>
                  <a:lnTo>
                    <a:pt x="5" y="549"/>
                  </a:lnTo>
                  <a:lnTo>
                    <a:pt x="15" y="492"/>
                  </a:lnTo>
                  <a:lnTo>
                    <a:pt x="30" y="437"/>
                  </a:lnTo>
                  <a:lnTo>
                    <a:pt x="51" y="381"/>
                  </a:lnTo>
                  <a:lnTo>
                    <a:pt x="76" y="329"/>
                  </a:lnTo>
                  <a:lnTo>
                    <a:pt x="106" y="279"/>
                  </a:lnTo>
                  <a:lnTo>
                    <a:pt x="141" y="231"/>
                  </a:lnTo>
                  <a:lnTo>
                    <a:pt x="182" y="185"/>
                  </a:lnTo>
                  <a:lnTo>
                    <a:pt x="226" y="144"/>
                  </a:lnTo>
                  <a:lnTo>
                    <a:pt x="273" y="108"/>
                  </a:lnTo>
                  <a:lnTo>
                    <a:pt x="323" y="77"/>
                  </a:lnTo>
                  <a:lnTo>
                    <a:pt x="374" y="52"/>
                  </a:lnTo>
                  <a:lnTo>
                    <a:pt x="428" y="30"/>
                  </a:lnTo>
                  <a:lnTo>
                    <a:pt x="482" y="16"/>
                  </a:lnTo>
                  <a:lnTo>
                    <a:pt x="538" y="5"/>
                  </a:lnTo>
                  <a:lnTo>
                    <a:pt x="594" y="0"/>
                  </a:lnTo>
                  <a:lnTo>
                    <a:pt x="6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33" name="Google Shape;11433;p24"/>
            <p:cNvSpPr/>
            <p:nvPr/>
          </p:nvSpPr>
          <p:spPr>
            <a:xfrm>
              <a:off x="4309" y="631"/>
              <a:ext cx="378" cy="478"/>
            </a:xfrm>
            <a:custGeom>
              <a:rect b="b" l="l" r="r" t="t"/>
              <a:pathLst>
                <a:path extrusionOk="0" h="3352" w="2656">
                  <a:moveTo>
                    <a:pt x="954" y="0"/>
                  </a:moveTo>
                  <a:lnTo>
                    <a:pt x="2656" y="0"/>
                  </a:lnTo>
                  <a:lnTo>
                    <a:pt x="2656" y="1558"/>
                  </a:lnTo>
                  <a:lnTo>
                    <a:pt x="2605" y="1528"/>
                  </a:lnTo>
                  <a:lnTo>
                    <a:pt x="2553" y="1503"/>
                  </a:lnTo>
                  <a:lnTo>
                    <a:pt x="2499" y="1481"/>
                  </a:lnTo>
                  <a:lnTo>
                    <a:pt x="2443" y="1465"/>
                  </a:lnTo>
                  <a:lnTo>
                    <a:pt x="2386" y="1454"/>
                  </a:lnTo>
                  <a:lnTo>
                    <a:pt x="2327" y="1446"/>
                  </a:lnTo>
                  <a:lnTo>
                    <a:pt x="2267" y="1443"/>
                  </a:lnTo>
                  <a:lnTo>
                    <a:pt x="2209" y="1446"/>
                  </a:lnTo>
                  <a:lnTo>
                    <a:pt x="2151" y="1453"/>
                  </a:lnTo>
                  <a:lnTo>
                    <a:pt x="2094" y="1465"/>
                  </a:lnTo>
                  <a:lnTo>
                    <a:pt x="2038" y="1481"/>
                  </a:lnTo>
                  <a:lnTo>
                    <a:pt x="1984" y="1503"/>
                  </a:lnTo>
                  <a:lnTo>
                    <a:pt x="1932" y="1527"/>
                  </a:lnTo>
                  <a:lnTo>
                    <a:pt x="1881" y="1557"/>
                  </a:lnTo>
                  <a:lnTo>
                    <a:pt x="1833" y="1591"/>
                  </a:lnTo>
                  <a:lnTo>
                    <a:pt x="452" y="1591"/>
                  </a:lnTo>
                  <a:lnTo>
                    <a:pt x="452" y="1814"/>
                  </a:lnTo>
                  <a:lnTo>
                    <a:pt x="1635" y="1814"/>
                  </a:lnTo>
                  <a:lnTo>
                    <a:pt x="1604" y="1875"/>
                  </a:lnTo>
                  <a:lnTo>
                    <a:pt x="1579" y="1937"/>
                  </a:lnTo>
                  <a:lnTo>
                    <a:pt x="1560" y="2002"/>
                  </a:lnTo>
                  <a:lnTo>
                    <a:pt x="1546" y="2068"/>
                  </a:lnTo>
                  <a:lnTo>
                    <a:pt x="452" y="2068"/>
                  </a:lnTo>
                  <a:lnTo>
                    <a:pt x="452" y="2293"/>
                  </a:lnTo>
                  <a:lnTo>
                    <a:pt x="1543" y="2293"/>
                  </a:lnTo>
                  <a:lnTo>
                    <a:pt x="1554" y="2360"/>
                  </a:lnTo>
                  <a:lnTo>
                    <a:pt x="1572" y="2424"/>
                  </a:lnTo>
                  <a:lnTo>
                    <a:pt x="1595" y="2487"/>
                  </a:lnTo>
                  <a:lnTo>
                    <a:pt x="1623" y="2547"/>
                  </a:lnTo>
                  <a:lnTo>
                    <a:pt x="452" y="2547"/>
                  </a:lnTo>
                  <a:lnTo>
                    <a:pt x="452" y="2771"/>
                  </a:lnTo>
                  <a:lnTo>
                    <a:pt x="1806" y="2771"/>
                  </a:lnTo>
                  <a:lnTo>
                    <a:pt x="1856" y="2809"/>
                  </a:lnTo>
                  <a:lnTo>
                    <a:pt x="1909" y="2843"/>
                  </a:lnTo>
                  <a:lnTo>
                    <a:pt x="1964" y="2872"/>
                  </a:lnTo>
                  <a:lnTo>
                    <a:pt x="2021" y="2895"/>
                  </a:lnTo>
                  <a:lnTo>
                    <a:pt x="2080" y="2914"/>
                  </a:lnTo>
                  <a:lnTo>
                    <a:pt x="2142" y="2927"/>
                  </a:lnTo>
                  <a:lnTo>
                    <a:pt x="2204" y="2935"/>
                  </a:lnTo>
                  <a:lnTo>
                    <a:pt x="2267" y="2939"/>
                  </a:lnTo>
                  <a:lnTo>
                    <a:pt x="2325" y="2935"/>
                  </a:lnTo>
                  <a:lnTo>
                    <a:pt x="2385" y="2928"/>
                  </a:lnTo>
                  <a:lnTo>
                    <a:pt x="2442" y="2916"/>
                  </a:lnTo>
                  <a:lnTo>
                    <a:pt x="2499" y="2899"/>
                  </a:lnTo>
                  <a:lnTo>
                    <a:pt x="2656" y="3060"/>
                  </a:lnTo>
                  <a:lnTo>
                    <a:pt x="2656" y="3352"/>
                  </a:lnTo>
                  <a:lnTo>
                    <a:pt x="0" y="3352"/>
                  </a:lnTo>
                  <a:lnTo>
                    <a:pt x="0" y="1021"/>
                  </a:lnTo>
                  <a:lnTo>
                    <a:pt x="952" y="1021"/>
                  </a:lnTo>
                  <a:lnTo>
                    <a:pt x="95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34" name="Google Shape;11434;p24"/>
            <p:cNvSpPr/>
            <p:nvPr/>
          </p:nvSpPr>
          <p:spPr>
            <a:xfrm>
              <a:off x="4323" y="647"/>
              <a:ext cx="93" cy="100"/>
            </a:xfrm>
            <a:custGeom>
              <a:rect b="b" l="l" r="r" t="t"/>
              <a:pathLst>
                <a:path extrusionOk="0" h="701" w="650">
                  <a:moveTo>
                    <a:pt x="650" y="0"/>
                  </a:moveTo>
                  <a:lnTo>
                    <a:pt x="649" y="701"/>
                  </a:lnTo>
                  <a:lnTo>
                    <a:pt x="0" y="701"/>
                  </a:lnTo>
                  <a:lnTo>
                    <a:pt x="6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35" name="Google Shape;11435;p24"/>
          <p:cNvGrpSpPr/>
          <p:nvPr/>
        </p:nvGrpSpPr>
        <p:grpSpPr>
          <a:xfrm>
            <a:off x="9934368" y="23912379"/>
            <a:ext cx="367191" cy="546958"/>
            <a:chOff x="4035" y="1003"/>
            <a:chExt cx="321" cy="479"/>
          </a:xfrm>
        </p:grpSpPr>
        <p:sp>
          <p:nvSpPr>
            <p:cNvPr id="11436" name="Google Shape;11436;p24"/>
            <p:cNvSpPr/>
            <p:nvPr/>
          </p:nvSpPr>
          <p:spPr>
            <a:xfrm>
              <a:off x="4035" y="1003"/>
              <a:ext cx="321" cy="479"/>
            </a:xfrm>
            <a:custGeom>
              <a:rect b="b" l="l" r="r" t="t"/>
              <a:pathLst>
                <a:path extrusionOk="0" h="3359" w="2255">
                  <a:moveTo>
                    <a:pt x="318" y="314"/>
                  </a:moveTo>
                  <a:lnTo>
                    <a:pt x="318" y="3079"/>
                  </a:lnTo>
                  <a:lnTo>
                    <a:pt x="1936" y="3079"/>
                  </a:lnTo>
                  <a:lnTo>
                    <a:pt x="1936" y="314"/>
                  </a:lnTo>
                  <a:lnTo>
                    <a:pt x="318" y="314"/>
                  </a:lnTo>
                  <a:close/>
                  <a:moveTo>
                    <a:pt x="0" y="0"/>
                  </a:moveTo>
                  <a:lnTo>
                    <a:pt x="2255" y="0"/>
                  </a:lnTo>
                  <a:lnTo>
                    <a:pt x="2255" y="3359"/>
                  </a:lnTo>
                  <a:lnTo>
                    <a:pt x="0" y="335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37" name="Google Shape;11437;p24"/>
            <p:cNvSpPr/>
            <p:nvPr/>
          </p:nvSpPr>
          <p:spPr>
            <a:xfrm>
              <a:off x="4131" y="1377"/>
              <a:ext cx="0" cy="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38" name="Google Shape;11438;p24"/>
            <p:cNvSpPr/>
            <p:nvPr/>
          </p:nvSpPr>
          <p:spPr>
            <a:xfrm>
              <a:off x="4106" y="1140"/>
              <a:ext cx="180" cy="178"/>
            </a:xfrm>
            <a:custGeom>
              <a:rect b="b" l="l" r="r" t="t"/>
              <a:pathLst>
                <a:path extrusionOk="0" h="1250" w="1265">
                  <a:moveTo>
                    <a:pt x="509" y="176"/>
                  </a:moveTo>
                  <a:lnTo>
                    <a:pt x="467" y="179"/>
                  </a:lnTo>
                  <a:lnTo>
                    <a:pt x="426" y="187"/>
                  </a:lnTo>
                  <a:lnTo>
                    <a:pt x="385" y="200"/>
                  </a:lnTo>
                  <a:lnTo>
                    <a:pt x="346" y="218"/>
                  </a:lnTo>
                  <a:lnTo>
                    <a:pt x="310" y="242"/>
                  </a:lnTo>
                  <a:lnTo>
                    <a:pt x="277" y="272"/>
                  </a:lnTo>
                  <a:lnTo>
                    <a:pt x="247" y="305"/>
                  </a:lnTo>
                  <a:lnTo>
                    <a:pt x="223" y="341"/>
                  </a:lnTo>
                  <a:lnTo>
                    <a:pt x="204" y="379"/>
                  </a:lnTo>
                  <a:lnTo>
                    <a:pt x="190" y="419"/>
                  </a:lnTo>
                  <a:lnTo>
                    <a:pt x="183" y="460"/>
                  </a:lnTo>
                  <a:lnTo>
                    <a:pt x="179" y="502"/>
                  </a:lnTo>
                  <a:lnTo>
                    <a:pt x="183" y="544"/>
                  </a:lnTo>
                  <a:lnTo>
                    <a:pt x="190" y="584"/>
                  </a:lnTo>
                  <a:lnTo>
                    <a:pt x="204" y="625"/>
                  </a:lnTo>
                  <a:lnTo>
                    <a:pt x="223" y="663"/>
                  </a:lnTo>
                  <a:lnTo>
                    <a:pt x="247" y="699"/>
                  </a:lnTo>
                  <a:lnTo>
                    <a:pt x="277" y="732"/>
                  </a:lnTo>
                  <a:lnTo>
                    <a:pt x="310" y="761"/>
                  </a:lnTo>
                  <a:lnTo>
                    <a:pt x="346" y="785"/>
                  </a:lnTo>
                  <a:lnTo>
                    <a:pt x="385" y="804"/>
                  </a:lnTo>
                  <a:lnTo>
                    <a:pt x="426" y="817"/>
                  </a:lnTo>
                  <a:lnTo>
                    <a:pt x="467" y="825"/>
                  </a:lnTo>
                  <a:lnTo>
                    <a:pt x="509" y="827"/>
                  </a:lnTo>
                  <a:lnTo>
                    <a:pt x="551" y="825"/>
                  </a:lnTo>
                  <a:lnTo>
                    <a:pt x="593" y="817"/>
                  </a:lnTo>
                  <a:lnTo>
                    <a:pt x="633" y="804"/>
                  </a:lnTo>
                  <a:lnTo>
                    <a:pt x="671" y="785"/>
                  </a:lnTo>
                  <a:lnTo>
                    <a:pt x="708" y="761"/>
                  </a:lnTo>
                  <a:lnTo>
                    <a:pt x="742" y="732"/>
                  </a:lnTo>
                  <a:lnTo>
                    <a:pt x="771" y="699"/>
                  </a:lnTo>
                  <a:lnTo>
                    <a:pt x="795" y="663"/>
                  </a:lnTo>
                  <a:lnTo>
                    <a:pt x="814" y="625"/>
                  </a:lnTo>
                  <a:lnTo>
                    <a:pt x="827" y="584"/>
                  </a:lnTo>
                  <a:lnTo>
                    <a:pt x="836" y="543"/>
                  </a:lnTo>
                  <a:lnTo>
                    <a:pt x="838" y="501"/>
                  </a:lnTo>
                  <a:lnTo>
                    <a:pt x="836" y="460"/>
                  </a:lnTo>
                  <a:lnTo>
                    <a:pt x="827" y="419"/>
                  </a:lnTo>
                  <a:lnTo>
                    <a:pt x="814" y="379"/>
                  </a:lnTo>
                  <a:lnTo>
                    <a:pt x="795" y="341"/>
                  </a:lnTo>
                  <a:lnTo>
                    <a:pt x="772" y="305"/>
                  </a:lnTo>
                  <a:lnTo>
                    <a:pt x="742" y="272"/>
                  </a:lnTo>
                  <a:lnTo>
                    <a:pt x="709" y="242"/>
                  </a:lnTo>
                  <a:lnTo>
                    <a:pt x="672" y="218"/>
                  </a:lnTo>
                  <a:lnTo>
                    <a:pt x="633" y="200"/>
                  </a:lnTo>
                  <a:lnTo>
                    <a:pt x="593" y="187"/>
                  </a:lnTo>
                  <a:lnTo>
                    <a:pt x="551" y="179"/>
                  </a:lnTo>
                  <a:lnTo>
                    <a:pt x="509" y="176"/>
                  </a:lnTo>
                  <a:close/>
                  <a:moveTo>
                    <a:pt x="483" y="0"/>
                  </a:moveTo>
                  <a:lnTo>
                    <a:pt x="535" y="0"/>
                  </a:lnTo>
                  <a:lnTo>
                    <a:pt x="587" y="4"/>
                  </a:lnTo>
                  <a:lnTo>
                    <a:pt x="638" y="15"/>
                  </a:lnTo>
                  <a:lnTo>
                    <a:pt x="688" y="30"/>
                  </a:lnTo>
                  <a:lnTo>
                    <a:pt x="737" y="52"/>
                  </a:lnTo>
                  <a:lnTo>
                    <a:pt x="783" y="79"/>
                  </a:lnTo>
                  <a:lnTo>
                    <a:pt x="827" y="109"/>
                  </a:lnTo>
                  <a:lnTo>
                    <a:pt x="869" y="146"/>
                  </a:lnTo>
                  <a:lnTo>
                    <a:pt x="905" y="186"/>
                  </a:lnTo>
                  <a:lnTo>
                    <a:pt x="936" y="228"/>
                  </a:lnTo>
                  <a:lnTo>
                    <a:pt x="962" y="272"/>
                  </a:lnTo>
                  <a:lnTo>
                    <a:pt x="983" y="319"/>
                  </a:lnTo>
                  <a:lnTo>
                    <a:pt x="1000" y="367"/>
                  </a:lnTo>
                  <a:lnTo>
                    <a:pt x="1010" y="416"/>
                  </a:lnTo>
                  <a:lnTo>
                    <a:pt x="1016" y="465"/>
                  </a:lnTo>
                  <a:lnTo>
                    <a:pt x="1017" y="515"/>
                  </a:lnTo>
                  <a:lnTo>
                    <a:pt x="1013" y="566"/>
                  </a:lnTo>
                  <a:lnTo>
                    <a:pt x="1004" y="615"/>
                  </a:lnTo>
                  <a:lnTo>
                    <a:pt x="990" y="664"/>
                  </a:lnTo>
                  <a:lnTo>
                    <a:pt x="971" y="711"/>
                  </a:lnTo>
                  <a:lnTo>
                    <a:pt x="1265" y="1001"/>
                  </a:lnTo>
                  <a:lnTo>
                    <a:pt x="1014" y="1250"/>
                  </a:lnTo>
                  <a:lnTo>
                    <a:pt x="720" y="959"/>
                  </a:lnTo>
                  <a:lnTo>
                    <a:pt x="672" y="978"/>
                  </a:lnTo>
                  <a:lnTo>
                    <a:pt x="623" y="992"/>
                  </a:lnTo>
                  <a:lnTo>
                    <a:pt x="573" y="1001"/>
                  </a:lnTo>
                  <a:lnTo>
                    <a:pt x="523" y="1004"/>
                  </a:lnTo>
                  <a:lnTo>
                    <a:pt x="472" y="1003"/>
                  </a:lnTo>
                  <a:lnTo>
                    <a:pt x="422" y="997"/>
                  </a:lnTo>
                  <a:lnTo>
                    <a:pt x="372" y="986"/>
                  </a:lnTo>
                  <a:lnTo>
                    <a:pt x="324" y="970"/>
                  </a:lnTo>
                  <a:lnTo>
                    <a:pt x="277" y="949"/>
                  </a:lnTo>
                  <a:lnTo>
                    <a:pt x="231" y="924"/>
                  </a:lnTo>
                  <a:lnTo>
                    <a:pt x="189" y="893"/>
                  </a:lnTo>
                  <a:lnTo>
                    <a:pt x="148" y="857"/>
                  </a:lnTo>
                  <a:lnTo>
                    <a:pt x="112" y="817"/>
                  </a:lnTo>
                  <a:lnTo>
                    <a:pt x="80" y="773"/>
                  </a:lnTo>
                  <a:lnTo>
                    <a:pt x="53" y="727"/>
                  </a:lnTo>
                  <a:lnTo>
                    <a:pt x="32" y="679"/>
                  </a:lnTo>
                  <a:lnTo>
                    <a:pt x="17" y="629"/>
                  </a:lnTo>
                  <a:lnTo>
                    <a:pt x="6" y="579"/>
                  </a:lnTo>
                  <a:lnTo>
                    <a:pt x="0" y="527"/>
                  </a:lnTo>
                  <a:lnTo>
                    <a:pt x="0" y="476"/>
                  </a:lnTo>
                  <a:lnTo>
                    <a:pt x="6" y="425"/>
                  </a:lnTo>
                  <a:lnTo>
                    <a:pt x="17" y="373"/>
                  </a:lnTo>
                  <a:lnTo>
                    <a:pt x="32" y="324"/>
                  </a:lnTo>
                  <a:lnTo>
                    <a:pt x="53" y="276"/>
                  </a:lnTo>
                  <a:lnTo>
                    <a:pt x="80" y="230"/>
                  </a:lnTo>
                  <a:lnTo>
                    <a:pt x="112" y="187"/>
                  </a:lnTo>
                  <a:lnTo>
                    <a:pt x="148" y="146"/>
                  </a:lnTo>
                  <a:lnTo>
                    <a:pt x="190" y="109"/>
                  </a:lnTo>
                  <a:lnTo>
                    <a:pt x="235" y="79"/>
                  </a:lnTo>
                  <a:lnTo>
                    <a:pt x="281" y="52"/>
                  </a:lnTo>
                  <a:lnTo>
                    <a:pt x="330" y="30"/>
                  </a:lnTo>
                  <a:lnTo>
                    <a:pt x="380" y="15"/>
                  </a:lnTo>
                  <a:lnTo>
                    <a:pt x="431" y="4"/>
                  </a:lnTo>
                  <a:lnTo>
                    <a:pt x="48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439" name="Google Shape;11439;p24"/>
          <p:cNvSpPr/>
          <p:nvPr/>
        </p:nvSpPr>
        <p:spPr>
          <a:xfrm>
            <a:off x="18793323" y="23912950"/>
            <a:ext cx="533640" cy="547348"/>
          </a:xfrm>
          <a:custGeom>
            <a:rect b="b" l="l" r="r" t="t"/>
            <a:pathLst>
              <a:path extrusionOk="0" h="3352" w="3267">
                <a:moveTo>
                  <a:pt x="1050" y="0"/>
                </a:moveTo>
                <a:lnTo>
                  <a:pt x="3267" y="0"/>
                </a:lnTo>
                <a:lnTo>
                  <a:pt x="3267" y="542"/>
                </a:lnTo>
                <a:lnTo>
                  <a:pt x="2954" y="542"/>
                </a:lnTo>
                <a:lnTo>
                  <a:pt x="2954" y="3352"/>
                </a:lnTo>
                <a:lnTo>
                  <a:pt x="2417" y="3352"/>
                </a:lnTo>
                <a:lnTo>
                  <a:pt x="2417" y="542"/>
                </a:lnTo>
                <a:lnTo>
                  <a:pt x="1976" y="542"/>
                </a:lnTo>
                <a:lnTo>
                  <a:pt x="1976" y="3352"/>
                </a:lnTo>
                <a:lnTo>
                  <a:pt x="1440" y="3352"/>
                </a:lnTo>
                <a:lnTo>
                  <a:pt x="1440" y="2125"/>
                </a:lnTo>
                <a:lnTo>
                  <a:pt x="1364" y="2124"/>
                </a:lnTo>
                <a:lnTo>
                  <a:pt x="1284" y="2123"/>
                </a:lnTo>
                <a:lnTo>
                  <a:pt x="1203" y="2122"/>
                </a:lnTo>
                <a:lnTo>
                  <a:pt x="1124" y="2121"/>
                </a:lnTo>
                <a:lnTo>
                  <a:pt x="1050" y="2121"/>
                </a:lnTo>
                <a:lnTo>
                  <a:pt x="968" y="2118"/>
                </a:lnTo>
                <a:lnTo>
                  <a:pt x="887" y="2108"/>
                </a:lnTo>
                <a:lnTo>
                  <a:pt x="809" y="2093"/>
                </a:lnTo>
                <a:lnTo>
                  <a:pt x="733" y="2072"/>
                </a:lnTo>
                <a:lnTo>
                  <a:pt x="659" y="2045"/>
                </a:lnTo>
                <a:lnTo>
                  <a:pt x="588" y="2013"/>
                </a:lnTo>
                <a:lnTo>
                  <a:pt x="520" y="1976"/>
                </a:lnTo>
                <a:lnTo>
                  <a:pt x="455" y="1935"/>
                </a:lnTo>
                <a:lnTo>
                  <a:pt x="393" y="1888"/>
                </a:lnTo>
                <a:lnTo>
                  <a:pt x="336" y="1838"/>
                </a:lnTo>
                <a:lnTo>
                  <a:pt x="281" y="1782"/>
                </a:lnTo>
                <a:lnTo>
                  <a:pt x="231" y="1724"/>
                </a:lnTo>
                <a:lnTo>
                  <a:pt x="184" y="1661"/>
                </a:lnTo>
                <a:lnTo>
                  <a:pt x="143" y="1596"/>
                </a:lnTo>
                <a:lnTo>
                  <a:pt x="107" y="1527"/>
                </a:lnTo>
                <a:lnTo>
                  <a:pt x="75" y="1455"/>
                </a:lnTo>
                <a:lnTo>
                  <a:pt x="48" y="1381"/>
                </a:lnTo>
                <a:lnTo>
                  <a:pt x="28" y="1303"/>
                </a:lnTo>
                <a:lnTo>
                  <a:pt x="13" y="1225"/>
                </a:lnTo>
                <a:lnTo>
                  <a:pt x="3" y="1143"/>
                </a:lnTo>
                <a:lnTo>
                  <a:pt x="0" y="1060"/>
                </a:lnTo>
                <a:lnTo>
                  <a:pt x="3" y="977"/>
                </a:lnTo>
                <a:lnTo>
                  <a:pt x="13" y="897"/>
                </a:lnTo>
                <a:lnTo>
                  <a:pt x="28" y="817"/>
                </a:lnTo>
                <a:lnTo>
                  <a:pt x="48" y="741"/>
                </a:lnTo>
                <a:lnTo>
                  <a:pt x="75" y="665"/>
                </a:lnTo>
                <a:lnTo>
                  <a:pt x="107" y="595"/>
                </a:lnTo>
                <a:lnTo>
                  <a:pt x="143" y="525"/>
                </a:lnTo>
                <a:lnTo>
                  <a:pt x="184" y="459"/>
                </a:lnTo>
                <a:lnTo>
                  <a:pt x="231" y="397"/>
                </a:lnTo>
                <a:lnTo>
                  <a:pt x="281" y="338"/>
                </a:lnTo>
                <a:lnTo>
                  <a:pt x="336" y="284"/>
                </a:lnTo>
                <a:lnTo>
                  <a:pt x="393" y="233"/>
                </a:lnTo>
                <a:lnTo>
                  <a:pt x="455" y="187"/>
                </a:lnTo>
                <a:lnTo>
                  <a:pt x="520" y="145"/>
                </a:lnTo>
                <a:lnTo>
                  <a:pt x="588" y="108"/>
                </a:lnTo>
                <a:lnTo>
                  <a:pt x="659" y="76"/>
                </a:lnTo>
                <a:lnTo>
                  <a:pt x="733" y="49"/>
                </a:lnTo>
                <a:lnTo>
                  <a:pt x="809" y="28"/>
                </a:lnTo>
                <a:lnTo>
                  <a:pt x="887" y="12"/>
                </a:lnTo>
                <a:lnTo>
                  <a:pt x="968" y="4"/>
                </a:lnTo>
                <a:lnTo>
                  <a:pt x="10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40" name="Google Shape;11440;p24"/>
          <p:cNvSpPr/>
          <p:nvPr/>
        </p:nvSpPr>
        <p:spPr>
          <a:xfrm>
            <a:off x="17544475" y="23914093"/>
            <a:ext cx="509641" cy="545059"/>
          </a:xfrm>
          <a:custGeom>
            <a:rect b="b" l="l" r="r" t="t"/>
            <a:pathLst>
              <a:path extrusionOk="0" h="3341" w="3125">
                <a:moveTo>
                  <a:pt x="3125" y="0"/>
                </a:moveTo>
                <a:lnTo>
                  <a:pt x="2382" y="3107"/>
                </a:lnTo>
                <a:lnTo>
                  <a:pt x="1782" y="2722"/>
                </a:lnTo>
                <a:lnTo>
                  <a:pt x="1272" y="3341"/>
                </a:lnTo>
                <a:lnTo>
                  <a:pt x="1272" y="2367"/>
                </a:lnTo>
                <a:lnTo>
                  <a:pt x="2369" y="901"/>
                </a:lnTo>
                <a:lnTo>
                  <a:pt x="907" y="2157"/>
                </a:lnTo>
                <a:lnTo>
                  <a:pt x="0" y="1569"/>
                </a:lnTo>
                <a:lnTo>
                  <a:pt x="312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441" name="Google Shape;11441;p24"/>
          <p:cNvGrpSpPr/>
          <p:nvPr/>
        </p:nvGrpSpPr>
        <p:grpSpPr>
          <a:xfrm>
            <a:off x="875301" y="23913053"/>
            <a:ext cx="530131" cy="547269"/>
            <a:chOff x="-2439988" y="-979488"/>
            <a:chExt cx="736600" cy="760413"/>
          </a:xfrm>
        </p:grpSpPr>
        <p:sp>
          <p:nvSpPr>
            <p:cNvPr id="11442" name="Google Shape;11442;p24"/>
            <p:cNvSpPr/>
            <p:nvPr/>
          </p:nvSpPr>
          <p:spPr>
            <a:xfrm>
              <a:off x="-2143125" y="-665163"/>
              <a:ext cx="439737" cy="446088"/>
            </a:xfrm>
            <a:custGeom>
              <a:rect b="b" l="l" r="r" t="t"/>
              <a:pathLst>
                <a:path extrusionOk="0" h="1964" w="1942">
                  <a:moveTo>
                    <a:pt x="1409" y="1597"/>
                  </a:moveTo>
                  <a:lnTo>
                    <a:pt x="1393" y="1631"/>
                  </a:lnTo>
                  <a:lnTo>
                    <a:pt x="1376" y="1664"/>
                  </a:lnTo>
                  <a:lnTo>
                    <a:pt x="1411" y="1642"/>
                  </a:lnTo>
                  <a:lnTo>
                    <a:pt x="1446" y="1619"/>
                  </a:lnTo>
                  <a:lnTo>
                    <a:pt x="1428" y="1607"/>
                  </a:lnTo>
                  <a:lnTo>
                    <a:pt x="1409" y="1597"/>
                  </a:lnTo>
                  <a:close/>
                  <a:moveTo>
                    <a:pt x="533" y="1597"/>
                  </a:moveTo>
                  <a:lnTo>
                    <a:pt x="515" y="1607"/>
                  </a:lnTo>
                  <a:lnTo>
                    <a:pt x="496" y="1619"/>
                  </a:lnTo>
                  <a:lnTo>
                    <a:pt x="531" y="1642"/>
                  </a:lnTo>
                  <a:lnTo>
                    <a:pt x="566" y="1665"/>
                  </a:lnTo>
                  <a:lnTo>
                    <a:pt x="549" y="1631"/>
                  </a:lnTo>
                  <a:lnTo>
                    <a:pt x="533" y="1597"/>
                  </a:lnTo>
                  <a:close/>
                  <a:moveTo>
                    <a:pt x="1056" y="1491"/>
                  </a:moveTo>
                  <a:lnTo>
                    <a:pt x="1056" y="1751"/>
                  </a:lnTo>
                  <a:lnTo>
                    <a:pt x="1092" y="1731"/>
                  </a:lnTo>
                  <a:lnTo>
                    <a:pt x="1127" y="1702"/>
                  </a:lnTo>
                  <a:lnTo>
                    <a:pt x="1159" y="1669"/>
                  </a:lnTo>
                  <a:lnTo>
                    <a:pt x="1190" y="1627"/>
                  </a:lnTo>
                  <a:lnTo>
                    <a:pt x="1219" y="1580"/>
                  </a:lnTo>
                  <a:lnTo>
                    <a:pt x="1247" y="1528"/>
                  </a:lnTo>
                  <a:lnTo>
                    <a:pt x="1186" y="1510"/>
                  </a:lnTo>
                  <a:lnTo>
                    <a:pt x="1122" y="1498"/>
                  </a:lnTo>
                  <a:lnTo>
                    <a:pt x="1056" y="1491"/>
                  </a:lnTo>
                  <a:close/>
                  <a:moveTo>
                    <a:pt x="886" y="1491"/>
                  </a:moveTo>
                  <a:lnTo>
                    <a:pt x="820" y="1498"/>
                  </a:lnTo>
                  <a:lnTo>
                    <a:pt x="756" y="1510"/>
                  </a:lnTo>
                  <a:lnTo>
                    <a:pt x="695" y="1528"/>
                  </a:lnTo>
                  <a:lnTo>
                    <a:pt x="723" y="1580"/>
                  </a:lnTo>
                  <a:lnTo>
                    <a:pt x="752" y="1627"/>
                  </a:lnTo>
                  <a:lnTo>
                    <a:pt x="783" y="1667"/>
                  </a:lnTo>
                  <a:lnTo>
                    <a:pt x="817" y="1702"/>
                  </a:lnTo>
                  <a:lnTo>
                    <a:pt x="850" y="1731"/>
                  </a:lnTo>
                  <a:lnTo>
                    <a:pt x="886" y="1751"/>
                  </a:lnTo>
                  <a:lnTo>
                    <a:pt x="886" y="1491"/>
                  </a:lnTo>
                  <a:close/>
                  <a:moveTo>
                    <a:pt x="1526" y="1078"/>
                  </a:moveTo>
                  <a:lnTo>
                    <a:pt x="1519" y="1166"/>
                  </a:lnTo>
                  <a:lnTo>
                    <a:pt x="1509" y="1252"/>
                  </a:lnTo>
                  <a:lnTo>
                    <a:pt x="1493" y="1336"/>
                  </a:lnTo>
                  <a:lnTo>
                    <a:pt x="1473" y="1417"/>
                  </a:lnTo>
                  <a:lnTo>
                    <a:pt x="1531" y="1450"/>
                  </a:lnTo>
                  <a:lnTo>
                    <a:pt x="1585" y="1489"/>
                  </a:lnTo>
                  <a:lnTo>
                    <a:pt x="1625" y="1436"/>
                  </a:lnTo>
                  <a:lnTo>
                    <a:pt x="1661" y="1382"/>
                  </a:lnTo>
                  <a:lnTo>
                    <a:pt x="1692" y="1325"/>
                  </a:lnTo>
                  <a:lnTo>
                    <a:pt x="1718" y="1265"/>
                  </a:lnTo>
                  <a:lnTo>
                    <a:pt x="1738" y="1204"/>
                  </a:lnTo>
                  <a:lnTo>
                    <a:pt x="1755" y="1142"/>
                  </a:lnTo>
                  <a:lnTo>
                    <a:pt x="1765" y="1078"/>
                  </a:lnTo>
                  <a:lnTo>
                    <a:pt x="1526" y="1078"/>
                  </a:lnTo>
                  <a:close/>
                  <a:moveTo>
                    <a:pt x="1056" y="1078"/>
                  </a:moveTo>
                  <a:lnTo>
                    <a:pt x="1056" y="1300"/>
                  </a:lnTo>
                  <a:lnTo>
                    <a:pt x="1122" y="1308"/>
                  </a:lnTo>
                  <a:lnTo>
                    <a:pt x="1187" y="1317"/>
                  </a:lnTo>
                  <a:lnTo>
                    <a:pt x="1251" y="1332"/>
                  </a:lnTo>
                  <a:lnTo>
                    <a:pt x="1311" y="1349"/>
                  </a:lnTo>
                  <a:lnTo>
                    <a:pt x="1327" y="1284"/>
                  </a:lnTo>
                  <a:lnTo>
                    <a:pt x="1339" y="1217"/>
                  </a:lnTo>
                  <a:lnTo>
                    <a:pt x="1349" y="1147"/>
                  </a:lnTo>
                  <a:lnTo>
                    <a:pt x="1355" y="1078"/>
                  </a:lnTo>
                  <a:lnTo>
                    <a:pt x="1056" y="1078"/>
                  </a:lnTo>
                  <a:close/>
                  <a:moveTo>
                    <a:pt x="587" y="1078"/>
                  </a:moveTo>
                  <a:lnTo>
                    <a:pt x="593" y="1147"/>
                  </a:lnTo>
                  <a:lnTo>
                    <a:pt x="603" y="1217"/>
                  </a:lnTo>
                  <a:lnTo>
                    <a:pt x="615" y="1284"/>
                  </a:lnTo>
                  <a:lnTo>
                    <a:pt x="631" y="1349"/>
                  </a:lnTo>
                  <a:lnTo>
                    <a:pt x="692" y="1332"/>
                  </a:lnTo>
                  <a:lnTo>
                    <a:pt x="755" y="1317"/>
                  </a:lnTo>
                  <a:lnTo>
                    <a:pt x="819" y="1308"/>
                  </a:lnTo>
                  <a:lnTo>
                    <a:pt x="886" y="1301"/>
                  </a:lnTo>
                  <a:lnTo>
                    <a:pt x="886" y="1078"/>
                  </a:lnTo>
                  <a:lnTo>
                    <a:pt x="587" y="1078"/>
                  </a:lnTo>
                  <a:close/>
                  <a:moveTo>
                    <a:pt x="177" y="1078"/>
                  </a:moveTo>
                  <a:lnTo>
                    <a:pt x="188" y="1142"/>
                  </a:lnTo>
                  <a:lnTo>
                    <a:pt x="204" y="1204"/>
                  </a:lnTo>
                  <a:lnTo>
                    <a:pt x="224" y="1266"/>
                  </a:lnTo>
                  <a:lnTo>
                    <a:pt x="250" y="1325"/>
                  </a:lnTo>
                  <a:lnTo>
                    <a:pt x="282" y="1382"/>
                  </a:lnTo>
                  <a:lnTo>
                    <a:pt x="317" y="1437"/>
                  </a:lnTo>
                  <a:lnTo>
                    <a:pt x="357" y="1489"/>
                  </a:lnTo>
                  <a:lnTo>
                    <a:pt x="411" y="1450"/>
                  </a:lnTo>
                  <a:lnTo>
                    <a:pt x="468" y="1417"/>
                  </a:lnTo>
                  <a:lnTo>
                    <a:pt x="449" y="1336"/>
                  </a:lnTo>
                  <a:lnTo>
                    <a:pt x="434" y="1252"/>
                  </a:lnTo>
                  <a:lnTo>
                    <a:pt x="423" y="1166"/>
                  </a:lnTo>
                  <a:lnTo>
                    <a:pt x="416" y="1078"/>
                  </a:lnTo>
                  <a:lnTo>
                    <a:pt x="177" y="1078"/>
                  </a:lnTo>
                  <a:close/>
                  <a:moveTo>
                    <a:pt x="1311" y="616"/>
                  </a:moveTo>
                  <a:lnTo>
                    <a:pt x="1251" y="634"/>
                  </a:lnTo>
                  <a:lnTo>
                    <a:pt x="1187" y="647"/>
                  </a:lnTo>
                  <a:lnTo>
                    <a:pt x="1122" y="658"/>
                  </a:lnTo>
                  <a:lnTo>
                    <a:pt x="1056" y="663"/>
                  </a:lnTo>
                  <a:lnTo>
                    <a:pt x="1056" y="888"/>
                  </a:lnTo>
                  <a:lnTo>
                    <a:pt x="1355" y="888"/>
                  </a:lnTo>
                  <a:lnTo>
                    <a:pt x="1349" y="817"/>
                  </a:lnTo>
                  <a:lnTo>
                    <a:pt x="1339" y="748"/>
                  </a:lnTo>
                  <a:lnTo>
                    <a:pt x="1327" y="681"/>
                  </a:lnTo>
                  <a:lnTo>
                    <a:pt x="1311" y="616"/>
                  </a:lnTo>
                  <a:close/>
                  <a:moveTo>
                    <a:pt x="630" y="615"/>
                  </a:moveTo>
                  <a:lnTo>
                    <a:pt x="615" y="681"/>
                  </a:lnTo>
                  <a:lnTo>
                    <a:pt x="603" y="748"/>
                  </a:lnTo>
                  <a:lnTo>
                    <a:pt x="593" y="817"/>
                  </a:lnTo>
                  <a:lnTo>
                    <a:pt x="587" y="888"/>
                  </a:lnTo>
                  <a:lnTo>
                    <a:pt x="886" y="888"/>
                  </a:lnTo>
                  <a:lnTo>
                    <a:pt x="886" y="663"/>
                  </a:lnTo>
                  <a:lnTo>
                    <a:pt x="819" y="657"/>
                  </a:lnTo>
                  <a:lnTo>
                    <a:pt x="754" y="647"/>
                  </a:lnTo>
                  <a:lnTo>
                    <a:pt x="692" y="633"/>
                  </a:lnTo>
                  <a:lnTo>
                    <a:pt x="630" y="615"/>
                  </a:lnTo>
                  <a:close/>
                  <a:moveTo>
                    <a:pt x="357" y="476"/>
                  </a:moveTo>
                  <a:lnTo>
                    <a:pt x="317" y="528"/>
                  </a:lnTo>
                  <a:lnTo>
                    <a:pt x="282" y="583"/>
                  </a:lnTo>
                  <a:lnTo>
                    <a:pt x="250" y="639"/>
                  </a:lnTo>
                  <a:lnTo>
                    <a:pt x="224" y="699"/>
                  </a:lnTo>
                  <a:lnTo>
                    <a:pt x="204" y="760"/>
                  </a:lnTo>
                  <a:lnTo>
                    <a:pt x="188" y="824"/>
                  </a:lnTo>
                  <a:lnTo>
                    <a:pt x="177" y="888"/>
                  </a:lnTo>
                  <a:lnTo>
                    <a:pt x="416" y="888"/>
                  </a:lnTo>
                  <a:lnTo>
                    <a:pt x="423" y="798"/>
                  </a:lnTo>
                  <a:lnTo>
                    <a:pt x="434" y="712"/>
                  </a:lnTo>
                  <a:lnTo>
                    <a:pt x="449" y="628"/>
                  </a:lnTo>
                  <a:lnTo>
                    <a:pt x="468" y="549"/>
                  </a:lnTo>
                  <a:lnTo>
                    <a:pt x="411" y="514"/>
                  </a:lnTo>
                  <a:lnTo>
                    <a:pt x="357" y="476"/>
                  </a:lnTo>
                  <a:close/>
                  <a:moveTo>
                    <a:pt x="1584" y="476"/>
                  </a:moveTo>
                  <a:lnTo>
                    <a:pt x="1549" y="501"/>
                  </a:lnTo>
                  <a:lnTo>
                    <a:pt x="1512" y="526"/>
                  </a:lnTo>
                  <a:lnTo>
                    <a:pt x="1473" y="548"/>
                  </a:lnTo>
                  <a:lnTo>
                    <a:pt x="1492" y="628"/>
                  </a:lnTo>
                  <a:lnTo>
                    <a:pt x="1508" y="712"/>
                  </a:lnTo>
                  <a:lnTo>
                    <a:pt x="1519" y="798"/>
                  </a:lnTo>
                  <a:lnTo>
                    <a:pt x="1526" y="888"/>
                  </a:lnTo>
                  <a:lnTo>
                    <a:pt x="1765" y="888"/>
                  </a:lnTo>
                  <a:lnTo>
                    <a:pt x="1755" y="824"/>
                  </a:lnTo>
                  <a:lnTo>
                    <a:pt x="1738" y="760"/>
                  </a:lnTo>
                  <a:lnTo>
                    <a:pt x="1718" y="699"/>
                  </a:lnTo>
                  <a:lnTo>
                    <a:pt x="1692" y="639"/>
                  </a:lnTo>
                  <a:lnTo>
                    <a:pt x="1661" y="583"/>
                  </a:lnTo>
                  <a:lnTo>
                    <a:pt x="1625" y="528"/>
                  </a:lnTo>
                  <a:lnTo>
                    <a:pt x="1584" y="476"/>
                  </a:lnTo>
                  <a:close/>
                  <a:moveTo>
                    <a:pt x="1376" y="300"/>
                  </a:moveTo>
                  <a:lnTo>
                    <a:pt x="1393" y="334"/>
                  </a:lnTo>
                  <a:lnTo>
                    <a:pt x="1409" y="368"/>
                  </a:lnTo>
                  <a:lnTo>
                    <a:pt x="1446" y="346"/>
                  </a:lnTo>
                  <a:lnTo>
                    <a:pt x="1411" y="322"/>
                  </a:lnTo>
                  <a:lnTo>
                    <a:pt x="1376" y="300"/>
                  </a:lnTo>
                  <a:close/>
                  <a:moveTo>
                    <a:pt x="566" y="300"/>
                  </a:moveTo>
                  <a:lnTo>
                    <a:pt x="531" y="322"/>
                  </a:lnTo>
                  <a:lnTo>
                    <a:pt x="496" y="346"/>
                  </a:lnTo>
                  <a:lnTo>
                    <a:pt x="514" y="357"/>
                  </a:lnTo>
                  <a:lnTo>
                    <a:pt x="533" y="368"/>
                  </a:lnTo>
                  <a:lnTo>
                    <a:pt x="549" y="333"/>
                  </a:lnTo>
                  <a:lnTo>
                    <a:pt x="566" y="300"/>
                  </a:lnTo>
                  <a:close/>
                  <a:moveTo>
                    <a:pt x="1056" y="213"/>
                  </a:moveTo>
                  <a:lnTo>
                    <a:pt x="1056" y="474"/>
                  </a:lnTo>
                  <a:lnTo>
                    <a:pt x="1122" y="466"/>
                  </a:lnTo>
                  <a:lnTo>
                    <a:pt x="1185" y="454"/>
                  </a:lnTo>
                  <a:lnTo>
                    <a:pt x="1246" y="438"/>
                  </a:lnTo>
                  <a:lnTo>
                    <a:pt x="1219" y="384"/>
                  </a:lnTo>
                  <a:lnTo>
                    <a:pt x="1190" y="337"/>
                  </a:lnTo>
                  <a:lnTo>
                    <a:pt x="1159" y="297"/>
                  </a:lnTo>
                  <a:lnTo>
                    <a:pt x="1125" y="262"/>
                  </a:lnTo>
                  <a:lnTo>
                    <a:pt x="1092" y="234"/>
                  </a:lnTo>
                  <a:lnTo>
                    <a:pt x="1056" y="213"/>
                  </a:lnTo>
                  <a:close/>
                  <a:moveTo>
                    <a:pt x="886" y="213"/>
                  </a:moveTo>
                  <a:lnTo>
                    <a:pt x="850" y="234"/>
                  </a:lnTo>
                  <a:lnTo>
                    <a:pt x="817" y="262"/>
                  </a:lnTo>
                  <a:lnTo>
                    <a:pt x="783" y="297"/>
                  </a:lnTo>
                  <a:lnTo>
                    <a:pt x="752" y="337"/>
                  </a:lnTo>
                  <a:lnTo>
                    <a:pt x="723" y="384"/>
                  </a:lnTo>
                  <a:lnTo>
                    <a:pt x="695" y="438"/>
                  </a:lnTo>
                  <a:lnTo>
                    <a:pt x="756" y="454"/>
                  </a:lnTo>
                  <a:lnTo>
                    <a:pt x="820" y="466"/>
                  </a:lnTo>
                  <a:lnTo>
                    <a:pt x="886" y="474"/>
                  </a:lnTo>
                  <a:lnTo>
                    <a:pt x="886" y="213"/>
                  </a:lnTo>
                  <a:close/>
                  <a:moveTo>
                    <a:pt x="971" y="0"/>
                  </a:moveTo>
                  <a:lnTo>
                    <a:pt x="1051" y="4"/>
                  </a:lnTo>
                  <a:lnTo>
                    <a:pt x="1129" y="13"/>
                  </a:lnTo>
                  <a:lnTo>
                    <a:pt x="1204" y="30"/>
                  </a:lnTo>
                  <a:lnTo>
                    <a:pt x="1278" y="51"/>
                  </a:lnTo>
                  <a:lnTo>
                    <a:pt x="1349" y="78"/>
                  </a:lnTo>
                  <a:lnTo>
                    <a:pt x="1417" y="110"/>
                  </a:lnTo>
                  <a:lnTo>
                    <a:pt x="1483" y="148"/>
                  </a:lnTo>
                  <a:lnTo>
                    <a:pt x="1544" y="190"/>
                  </a:lnTo>
                  <a:lnTo>
                    <a:pt x="1602" y="237"/>
                  </a:lnTo>
                  <a:lnTo>
                    <a:pt x="1658" y="288"/>
                  </a:lnTo>
                  <a:lnTo>
                    <a:pt x="1708" y="344"/>
                  </a:lnTo>
                  <a:lnTo>
                    <a:pt x="1755" y="403"/>
                  </a:lnTo>
                  <a:lnTo>
                    <a:pt x="1797" y="466"/>
                  </a:lnTo>
                  <a:lnTo>
                    <a:pt x="1833" y="531"/>
                  </a:lnTo>
                  <a:lnTo>
                    <a:pt x="1866" y="601"/>
                  </a:lnTo>
                  <a:lnTo>
                    <a:pt x="1893" y="672"/>
                  </a:lnTo>
                  <a:lnTo>
                    <a:pt x="1914" y="747"/>
                  </a:lnTo>
                  <a:lnTo>
                    <a:pt x="1929" y="824"/>
                  </a:lnTo>
                  <a:lnTo>
                    <a:pt x="1939" y="902"/>
                  </a:lnTo>
                  <a:lnTo>
                    <a:pt x="1942" y="983"/>
                  </a:lnTo>
                  <a:lnTo>
                    <a:pt x="1939" y="1062"/>
                  </a:lnTo>
                  <a:lnTo>
                    <a:pt x="1929" y="1142"/>
                  </a:lnTo>
                  <a:lnTo>
                    <a:pt x="1914" y="1218"/>
                  </a:lnTo>
                  <a:lnTo>
                    <a:pt x="1893" y="1292"/>
                  </a:lnTo>
                  <a:lnTo>
                    <a:pt x="1866" y="1364"/>
                  </a:lnTo>
                  <a:lnTo>
                    <a:pt x="1833" y="1433"/>
                  </a:lnTo>
                  <a:lnTo>
                    <a:pt x="1797" y="1500"/>
                  </a:lnTo>
                  <a:lnTo>
                    <a:pt x="1755" y="1562"/>
                  </a:lnTo>
                  <a:lnTo>
                    <a:pt x="1708" y="1621"/>
                  </a:lnTo>
                  <a:lnTo>
                    <a:pt x="1658" y="1676"/>
                  </a:lnTo>
                  <a:lnTo>
                    <a:pt x="1602" y="1727"/>
                  </a:lnTo>
                  <a:lnTo>
                    <a:pt x="1544" y="1774"/>
                  </a:lnTo>
                  <a:lnTo>
                    <a:pt x="1483" y="1817"/>
                  </a:lnTo>
                  <a:lnTo>
                    <a:pt x="1417" y="1854"/>
                  </a:lnTo>
                  <a:lnTo>
                    <a:pt x="1349" y="1887"/>
                  </a:lnTo>
                  <a:lnTo>
                    <a:pt x="1278" y="1914"/>
                  </a:lnTo>
                  <a:lnTo>
                    <a:pt x="1204" y="1935"/>
                  </a:lnTo>
                  <a:lnTo>
                    <a:pt x="1129" y="1951"/>
                  </a:lnTo>
                  <a:lnTo>
                    <a:pt x="1051" y="1961"/>
                  </a:lnTo>
                  <a:lnTo>
                    <a:pt x="971" y="1964"/>
                  </a:lnTo>
                  <a:lnTo>
                    <a:pt x="891" y="1961"/>
                  </a:lnTo>
                  <a:lnTo>
                    <a:pt x="814" y="1951"/>
                  </a:lnTo>
                  <a:lnTo>
                    <a:pt x="738" y="1935"/>
                  </a:lnTo>
                  <a:lnTo>
                    <a:pt x="665" y="1914"/>
                  </a:lnTo>
                  <a:lnTo>
                    <a:pt x="593" y="1887"/>
                  </a:lnTo>
                  <a:lnTo>
                    <a:pt x="525" y="1854"/>
                  </a:lnTo>
                  <a:lnTo>
                    <a:pt x="460" y="1817"/>
                  </a:lnTo>
                  <a:lnTo>
                    <a:pt x="398" y="1774"/>
                  </a:lnTo>
                  <a:lnTo>
                    <a:pt x="339" y="1727"/>
                  </a:lnTo>
                  <a:lnTo>
                    <a:pt x="285" y="1676"/>
                  </a:lnTo>
                  <a:lnTo>
                    <a:pt x="234" y="1621"/>
                  </a:lnTo>
                  <a:lnTo>
                    <a:pt x="188" y="1562"/>
                  </a:lnTo>
                  <a:lnTo>
                    <a:pt x="146" y="1500"/>
                  </a:lnTo>
                  <a:lnTo>
                    <a:pt x="109" y="1433"/>
                  </a:lnTo>
                  <a:lnTo>
                    <a:pt x="76" y="1364"/>
                  </a:lnTo>
                  <a:lnTo>
                    <a:pt x="49" y="1292"/>
                  </a:lnTo>
                  <a:lnTo>
                    <a:pt x="28" y="1218"/>
                  </a:lnTo>
                  <a:lnTo>
                    <a:pt x="13" y="1142"/>
                  </a:lnTo>
                  <a:lnTo>
                    <a:pt x="3" y="1062"/>
                  </a:lnTo>
                  <a:lnTo>
                    <a:pt x="0" y="983"/>
                  </a:lnTo>
                  <a:lnTo>
                    <a:pt x="3" y="902"/>
                  </a:lnTo>
                  <a:lnTo>
                    <a:pt x="13" y="824"/>
                  </a:lnTo>
                  <a:lnTo>
                    <a:pt x="28" y="747"/>
                  </a:lnTo>
                  <a:lnTo>
                    <a:pt x="49" y="672"/>
                  </a:lnTo>
                  <a:lnTo>
                    <a:pt x="76" y="601"/>
                  </a:lnTo>
                  <a:lnTo>
                    <a:pt x="109" y="531"/>
                  </a:lnTo>
                  <a:lnTo>
                    <a:pt x="146" y="466"/>
                  </a:lnTo>
                  <a:lnTo>
                    <a:pt x="188" y="403"/>
                  </a:lnTo>
                  <a:lnTo>
                    <a:pt x="234" y="344"/>
                  </a:lnTo>
                  <a:lnTo>
                    <a:pt x="285" y="288"/>
                  </a:lnTo>
                  <a:lnTo>
                    <a:pt x="339" y="237"/>
                  </a:lnTo>
                  <a:lnTo>
                    <a:pt x="398" y="190"/>
                  </a:lnTo>
                  <a:lnTo>
                    <a:pt x="460" y="148"/>
                  </a:lnTo>
                  <a:lnTo>
                    <a:pt x="525" y="110"/>
                  </a:lnTo>
                  <a:lnTo>
                    <a:pt x="593" y="78"/>
                  </a:lnTo>
                  <a:lnTo>
                    <a:pt x="665" y="51"/>
                  </a:lnTo>
                  <a:lnTo>
                    <a:pt x="738" y="30"/>
                  </a:lnTo>
                  <a:lnTo>
                    <a:pt x="814" y="13"/>
                  </a:lnTo>
                  <a:lnTo>
                    <a:pt x="891" y="4"/>
                  </a:lnTo>
                  <a:lnTo>
                    <a:pt x="9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43" name="Google Shape;11443;p24"/>
            <p:cNvSpPr/>
            <p:nvPr/>
          </p:nvSpPr>
          <p:spPr>
            <a:xfrm>
              <a:off x="-2439988" y="-979488"/>
              <a:ext cx="577852" cy="722314"/>
            </a:xfrm>
            <a:custGeom>
              <a:rect b="b" l="l" r="r" t="t"/>
              <a:pathLst>
                <a:path extrusionOk="0" h="3186" w="2549">
                  <a:moveTo>
                    <a:pt x="745" y="367"/>
                  </a:moveTo>
                  <a:lnTo>
                    <a:pt x="383" y="753"/>
                  </a:lnTo>
                  <a:lnTo>
                    <a:pt x="745" y="753"/>
                  </a:lnTo>
                  <a:lnTo>
                    <a:pt x="745" y="367"/>
                  </a:lnTo>
                  <a:close/>
                  <a:moveTo>
                    <a:pt x="817" y="0"/>
                  </a:moveTo>
                  <a:lnTo>
                    <a:pt x="2549" y="0"/>
                  </a:lnTo>
                  <a:lnTo>
                    <a:pt x="2549" y="1318"/>
                  </a:lnTo>
                  <a:lnTo>
                    <a:pt x="2484" y="1302"/>
                  </a:lnTo>
                  <a:lnTo>
                    <a:pt x="2418" y="1291"/>
                  </a:lnTo>
                  <a:lnTo>
                    <a:pt x="2352" y="1285"/>
                  </a:lnTo>
                  <a:lnTo>
                    <a:pt x="2352" y="199"/>
                  </a:lnTo>
                  <a:lnTo>
                    <a:pt x="942" y="199"/>
                  </a:lnTo>
                  <a:lnTo>
                    <a:pt x="942" y="952"/>
                  </a:lnTo>
                  <a:lnTo>
                    <a:pt x="197" y="952"/>
                  </a:lnTo>
                  <a:lnTo>
                    <a:pt x="197" y="2987"/>
                  </a:lnTo>
                  <a:lnTo>
                    <a:pt x="1393" y="2987"/>
                  </a:lnTo>
                  <a:lnTo>
                    <a:pt x="1432" y="3041"/>
                  </a:lnTo>
                  <a:lnTo>
                    <a:pt x="1475" y="3093"/>
                  </a:lnTo>
                  <a:lnTo>
                    <a:pt x="1521" y="3141"/>
                  </a:lnTo>
                  <a:lnTo>
                    <a:pt x="1569" y="3186"/>
                  </a:lnTo>
                  <a:lnTo>
                    <a:pt x="0" y="3186"/>
                  </a:lnTo>
                  <a:lnTo>
                    <a:pt x="0" y="872"/>
                  </a:lnTo>
                  <a:lnTo>
                    <a:pt x="81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44" name="Google Shape;11444;p24"/>
            <p:cNvSpPr/>
            <p:nvPr/>
          </p:nvSpPr>
          <p:spPr>
            <a:xfrm>
              <a:off x="-2341563" y="-636588"/>
              <a:ext cx="268288" cy="50800"/>
            </a:xfrm>
            <a:custGeom>
              <a:rect b="b" l="l" r="r" t="t"/>
              <a:pathLst>
                <a:path extrusionOk="0" h="224" w="1184">
                  <a:moveTo>
                    <a:pt x="0" y="0"/>
                  </a:moveTo>
                  <a:lnTo>
                    <a:pt x="1184" y="0"/>
                  </a:lnTo>
                  <a:lnTo>
                    <a:pt x="1124" y="50"/>
                  </a:lnTo>
                  <a:lnTo>
                    <a:pt x="1069" y="104"/>
                  </a:lnTo>
                  <a:lnTo>
                    <a:pt x="1017" y="162"/>
                  </a:lnTo>
                  <a:lnTo>
                    <a:pt x="970" y="224"/>
                  </a:lnTo>
                  <a:lnTo>
                    <a:pt x="0" y="22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45" name="Google Shape;11445;p24"/>
            <p:cNvSpPr/>
            <p:nvPr/>
          </p:nvSpPr>
          <p:spPr>
            <a:xfrm>
              <a:off x="-2341563" y="-536576"/>
              <a:ext cx="192088" cy="52388"/>
            </a:xfrm>
            <a:custGeom>
              <a:rect b="b" l="l" r="r" t="t"/>
              <a:pathLst>
                <a:path extrusionOk="0" h="225" w="849">
                  <a:moveTo>
                    <a:pt x="0" y="0"/>
                  </a:moveTo>
                  <a:lnTo>
                    <a:pt x="849" y="0"/>
                  </a:lnTo>
                  <a:lnTo>
                    <a:pt x="822" y="73"/>
                  </a:lnTo>
                  <a:lnTo>
                    <a:pt x="801" y="149"/>
                  </a:lnTo>
                  <a:lnTo>
                    <a:pt x="784" y="225"/>
                  </a:lnTo>
                  <a:lnTo>
                    <a:pt x="0" y="225"/>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46" name="Google Shape;11446;p24"/>
            <p:cNvSpPr/>
            <p:nvPr/>
          </p:nvSpPr>
          <p:spPr>
            <a:xfrm>
              <a:off x="-2341563" y="-430213"/>
              <a:ext cx="182562" cy="50800"/>
            </a:xfrm>
            <a:custGeom>
              <a:rect b="b" l="l" r="r" t="t"/>
              <a:pathLst>
                <a:path extrusionOk="0" h="224" w="803">
                  <a:moveTo>
                    <a:pt x="0" y="0"/>
                  </a:moveTo>
                  <a:lnTo>
                    <a:pt x="770" y="0"/>
                  </a:lnTo>
                  <a:lnTo>
                    <a:pt x="776" y="76"/>
                  </a:lnTo>
                  <a:lnTo>
                    <a:pt x="787" y="151"/>
                  </a:lnTo>
                  <a:lnTo>
                    <a:pt x="803" y="224"/>
                  </a:lnTo>
                  <a:lnTo>
                    <a:pt x="0" y="224"/>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447" name="Google Shape;11447;p24"/>
          <p:cNvSpPr/>
          <p:nvPr/>
        </p:nvSpPr>
        <p:spPr>
          <a:xfrm>
            <a:off x="2144452" y="23948374"/>
            <a:ext cx="554202" cy="476507"/>
          </a:xfrm>
          <a:custGeom>
            <a:rect b="b" l="l" r="r" t="t"/>
            <a:pathLst>
              <a:path extrusionOk="0" h="2917" w="3396">
                <a:moveTo>
                  <a:pt x="2709" y="0"/>
                </a:moveTo>
                <a:lnTo>
                  <a:pt x="2746" y="2"/>
                </a:lnTo>
                <a:lnTo>
                  <a:pt x="2783" y="9"/>
                </a:lnTo>
                <a:lnTo>
                  <a:pt x="2818" y="21"/>
                </a:lnTo>
                <a:lnTo>
                  <a:pt x="2852" y="37"/>
                </a:lnTo>
                <a:lnTo>
                  <a:pt x="2883" y="57"/>
                </a:lnTo>
                <a:lnTo>
                  <a:pt x="2911" y="83"/>
                </a:lnTo>
                <a:lnTo>
                  <a:pt x="2981" y="156"/>
                </a:lnTo>
                <a:lnTo>
                  <a:pt x="3045" y="234"/>
                </a:lnTo>
                <a:lnTo>
                  <a:pt x="3104" y="313"/>
                </a:lnTo>
                <a:lnTo>
                  <a:pt x="3157" y="395"/>
                </a:lnTo>
                <a:lnTo>
                  <a:pt x="3206" y="480"/>
                </a:lnTo>
                <a:lnTo>
                  <a:pt x="3249" y="567"/>
                </a:lnTo>
                <a:lnTo>
                  <a:pt x="3286" y="655"/>
                </a:lnTo>
                <a:lnTo>
                  <a:pt x="3319" y="746"/>
                </a:lnTo>
                <a:lnTo>
                  <a:pt x="3345" y="838"/>
                </a:lnTo>
                <a:lnTo>
                  <a:pt x="3366" y="930"/>
                </a:lnTo>
                <a:lnTo>
                  <a:pt x="3381" y="1025"/>
                </a:lnTo>
                <a:lnTo>
                  <a:pt x="3392" y="1120"/>
                </a:lnTo>
                <a:lnTo>
                  <a:pt x="3396" y="1216"/>
                </a:lnTo>
                <a:lnTo>
                  <a:pt x="3394" y="1312"/>
                </a:lnTo>
                <a:lnTo>
                  <a:pt x="3387" y="1409"/>
                </a:lnTo>
                <a:lnTo>
                  <a:pt x="3374" y="1505"/>
                </a:lnTo>
                <a:lnTo>
                  <a:pt x="3356" y="1602"/>
                </a:lnTo>
                <a:lnTo>
                  <a:pt x="3330" y="1699"/>
                </a:lnTo>
                <a:lnTo>
                  <a:pt x="3301" y="1794"/>
                </a:lnTo>
                <a:lnTo>
                  <a:pt x="3263" y="1889"/>
                </a:lnTo>
                <a:lnTo>
                  <a:pt x="3224" y="1978"/>
                </a:lnTo>
                <a:lnTo>
                  <a:pt x="3180" y="2063"/>
                </a:lnTo>
                <a:lnTo>
                  <a:pt x="3131" y="2146"/>
                </a:lnTo>
                <a:lnTo>
                  <a:pt x="3079" y="2224"/>
                </a:lnTo>
                <a:lnTo>
                  <a:pt x="3023" y="2299"/>
                </a:lnTo>
                <a:lnTo>
                  <a:pt x="2962" y="2370"/>
                </a:lnTo>
                <a:lnTo>
                  <a:pt x="2899" y="2437"/>
                </a:lnTo>
                <a:lnTo>
                  <a:pt x="2832" y="2501"/>
                </a:lnTo>
                <a:lnTo>
                  <a:pt x="2761" y="2560"/>
                </a:lnTo>
                <a:lnTo>
                  <a:pt x="2688" y="2614"/>
                </a:lnTo>
                <a:lnTo>
                  <a:pt x="2611" y="2665"/>
                </a:lnTo>
                <a:lnTo>
                  <a:pt x="2532" y="2712"/>
                </a:lnTo>
                <a:lnTo>
                  <a:pt x="2449" y="2753"/>
                </a:lnTo>
                <a:lnTo>
                  <a:pt x="2364" y="2792"/>
                </a:lnTo>
                <a:lnTo>
                  <a:pt x="2277" y="2824"/>
                </a:lnTo>
                <a:lnTo>
                  <a:pt x="2188" y="2852"/>
                </a:lnTo>
                <a:lnTo>
                  <a:pt x="2097" y="2875"/>
                </a:lnTo>
                <a:lnTo>
                  <a:pt x="2003" y="2894"/>
                </a:lnTo>
                <a:lnTo>
                  <a:pt x="1908" y="2906"/>
                </a:lnTo>
                <a:lnTo>
                  <a:pt x="1812" y="2914"/>
                </a:lnTo>
                <a:lnTo>
                  <a:pt x="1713" y="2917"/>
                </a:lnTo>
                <a:lnTo>
                  <a:pt x="1613" y="2914"/>
                </a:lnTo>
                <a:lnTo>
                  <a:pt x="1516" y="2906"/>
                </a:lnTo>
                <a:lnTo>
                  <a:pt x="1420" y="2894"/>
                </a:lnTo>
                <a:lnTo>
                  <a:pt x="1326" y="2876"/>
                </a:lnTo>
                <a:lnTo>
                  <a:pt x="1233" y="2852"/>
                </a:lnTo>
                <a:lnTo>
                  <a:pt x="1143" y="2825"/>
                </a:lnTo>
                <a:lnTo>
                  <a:pt x="1055" y="2793"/>
                </a:lnTo>
                <a:lnTo>
                  <a:pt x="969" y="2756"/>
                </a:lnTo>
                <a:lnTo>
                  <a:pt x="887" y="2714"/>
                </a:lnTo>
                <a:lnTo>
                  <a:pt x="806" y="2668"/>
                </a:lnTo>
                <a:lnTo>
                  <a:pt x="729" y="2617"/>
                </a:lnTo>
                <a:lnTo>
                  <a:pt x="654" y="2563"/>
                </a:lnTo>
                <a:lnTo>
                  <a:pt x="582" y="2505"/>
                </a:lnTo>
                <a:lnTo>
                  <a:pt x="514" y="2442"/>
                </a:lnTo>
                <a:lnTo>
                  <a:pt x="450" y="2375"/>
                </a:lnTo>
                <a:lnTo>
                  <a:pt x="388" y="2305"/>
                </a:lnTo>
                <a:lnTo>
                  <a:pt x="331" y="2231"/>
                </a:lnTo>
                <a:lnTo>
                  <a:pt x="277" y="2153"/>
                </a:lnTo>
                <a:lnTo>
                  <a:pt x="227" y="2073"/>
                </a:lnTo>
                <a:lnTo>
                  <a:pt x="182" y="1988"/>
                </a:lnTo>
                <a:lnTo>
                  <a:pt x="141" y="1899"/>
                </a:lnTo>
                <a:lnTo>
                  <a:pt x="104" y="1806"/>
                </a:lnTo>
                <a:lnTo>
                  <a:pt x="72" y="1712"/>
                </a:lnTo>
                <a:lnTo>
                  <a:pt x="47" y="1618"/>
                </a:lnTo>
                <a:lnTo>
                  <a:pt x="27" y="1522"/>
                </a:lnTo>
                <a:lnTo>
                  <a:pt x="12" y="1427"/>
                </a:lnTo>
                <a:lnTo>
                  <a:pt x="3" y="1331"/>
                </a:lnTo>
                <a:lnTo>
                  <a:pt x="0" y="1238"/>
                </a:lnTo>
                <a:lnTo>
                  <a:pt x="0" y="1234"/>
                </a:lnTo>
                <a:lnTo>
                  <a:pt x="2" y="1141"/>
                </a:lnTo>
                <a:lnTo>
                  <a:pt x="11" y="1046"/>
                </a:lnTo>
                <a:lnTo>
                  <a:pt x="23" y="953"/>
                </a:lnTo>
                <a:lnTo>
                  <a:pt x="42" y="860"/>
                </a:lnTo>
                <a:lnTo>
                  <a:pt x="67" y="768"/>
                </a:lnTo>
                <a:lnTo>
                  <a:pt x="97" y="678"/>
                </a:lnTo>
                <a:lnTo>
                  <a:pt x="132" y="589"/>
                </a:lnTo>
                <a:lnTo>
                  <a:pt x="172" y="502"/>
                </a:lnTo>
                <a:lnTo>
                  <a:pt x="217" y="417"/>
                </a:lnTo>
                <a:lnTo>
                  <a:pt x="267" y="335"/>
                </a:lnTo>
                <a:lnTo>
                  <a:pt x="323" y="254"/>
                </a:lnTo>
                <a:lnTo>
                  <a:pt x="385" y="176"/>
                </a:lnTo>
                <a:lnTo>
                  <a:pt x="451" y="101"/>
                </a:lnTo>
                <a:lnTo>
                  <a:pt x="479" y="75"/>
                </a:lnTo>
                <a:lnTo>
                  <a:pt x="510" y="54"/>
                </a:lnTo>
                <a:lnTo>
                  <a:pt x="543" y="37"/>
                </a:lnTo>
                <a:lnTo>
                  <a:pt x="578" y="24"/>
                </a:lnTo>
                <a:lnTo>
                  <a:pt x="614" y="17"/>
                </a:lnTo>
                <a:lnTo>
                  <a:pt x="651" y="14"/>
                </a:lnTo>
                <a:lnTo>
                  <a:pt x="688" y="15"/>
                </a:lnTo>
                <a:lnTo>
                  <a:pt x="725" y="20"/>
                </a:lnTo>
                <a:lnTo>
                  <a:pt x="762" y="30"/>
                </a:lnTo>
                <a:lnTo>
                  <a:pt x="795" y="44"/>
                </a:lnTo>
                <a:lnTo>
                  <a:pt x="827" y="64"/>
                </a:lnTo>
                <a:lnTo>
                  <a:pt x="857" y="87"/>
                </a:lnTo>
                <a:lnTo>
                  <a:pt x="883" y="116"/>
                </a:lnTo>
                <a:lnTo>
                  <a:pt x="906" y="148"/>
                </a:lnTo>
                <a:lnTo>
                  <a:pt x="923" y="180"/>
                </a:lnTo>
                <a:lnTo>
                  <a:pt x="937" y="216"/>
                </a:lnTo>
                <a:lnTo>
                  <a:pt x="944" y="252"/>
                </a:lnTo>
                <a:lnTo>
                  <a:pt x="948" y="288"/>
                </a:lnTo>
                <a:lnTo>
                  <a:pt x="947" y="325"/>
                </a:lnTo>
                <a:lnTo>
                  <a:pt x="941" y="361"/>
                </a:lnTo>
                <a:lnTo>
                  <a:pt x="930" y="397"/>
                </a:lnTo>
                <a:lnTo>
                  <a:pt x="915" y="431"/>
                </a:lnTo>
                <a:lnTo>
                  <a:pt x="895" y="464"/>
                </a:lnTo>
                <a:lnTo>
                  <a:pt x="871" y="494"/>
                </a:lnTo>
                <a:lnTo>
                  <a:pt x="817" y="555"/>
                </a:lnTo>
                <a:lnTo>
                  <a:pt x="768" y="620"/>
                </a:lnTo>
                <a:lnTo>
                  <a:pt x="725" y="687"/>
                </a:lnTo>
                <a:lnTo>
                  <a:pt x="687" y="756"/>
                </a:lnTo>
                <a:lnTo>
                  <a:pt x="654" y="827"/>
                </a:lnTo>
                <a:lnTo>
                  <a:pt x="628" y="901"/>
                </a:lnTo>
                <a:lnTo>
                  <a:pt x="607" y="975"/>
                </a:lnTo>
                <a:lnTo>
                  <a:pt x="591" y="1052"/>
                </a:lnTo>
                <a:lnTo>
                  <a:pt x="580" y="1128"/>
                </a:lnTo>
                <a:lnTo>
                  <a:pt x="575" y="1206"/>
                </a:lnTo>
                <a:lnTo>
                  <a:pt x="576" y="1283"/>
                </a:lnTo>
                <a:lnTo>
                  <a:pt x="583" y="1362"/>
                </a:lnTo>
                <a:lnTo>
                  <a:pt x="595" y="1439"/>
                </a:lnTo>
                <a:lnTo>
                  <a:pt x="613" y="1517"/>
                </a:lnTo>
                <a:lnTo>
                  <a:pt x="637" y="1594"/>
                </a:lnTo>
                <a:lnTo>
                  <a:pt x="667" y="1671"/>
                </a:lnTo>
                <a:lnTo>
                  <a:pt x="701" y="1742"/>
                </a:lnTo>
                <a:lnTo>
                  <a:pt x="739" y="1810"/>
                </a:lnTo>
                <a:lnTo>
                  <a:pt x="782" y="1875"/>
                </a:lnTo>
                <a:lnTo>
                  <a:pt x="828" y="1935"/>
                </a:lnTo>
                <a:lnTo>
                  <a:pt x="879" y="1993"/>
                </a:lnTo>
                <a:lnTo>
                  <a:pt x="933" y="2046"/>
                </a:lnTo>
                <a:lnTo>
                  <a:pt x="991" y="2095"/>
                </a:lnTo>
                <a:lnTo>
                  <a:pt x="1051" y="2141"/>
                </a:lnTo>
                <a:lnTo>
                  <a:pt x="1115" y="2181"/>
                </a:lnTo>
                <a:lnTo>
                  <a:pt x="1182" y="2218"/>
                </a:lnTo>
                <a:lnTo>
                  <a:pt x="1252" y="2250"/>
                </a:lnTo>
                <a:lnTo>
                  <a:pt x="1323" y="2278"/>
                </a:lnTo>
                <a:lnTo>
                  <a:pt x="1397" y="2300"/>
                </a:lnTo>
                <a:lnTo>
                  <a:pt x="1473" y="2318"/>
                </a:lnTo>
                <a:lnTo>
                  <a:pt x="1552" y="2331"/>
                </a:lnTo>
                <a:lnTo>
                  <a:pt x="1631" y="2339"/>
                </a:lnTo>
                <a:lnTo>
                  <a:pt x="1713" y="2341"/>
                </a:lnTo>
                <a:lnTo>
                  <a:pt x="1793" y="2339"/>
                </a:lnTo>
                <a:lnTo>
                  <a:pt x="1871" y="2332"/>
                </a:lnTo>
                <a:lnTo>
                  <a:pt x="1944" y="2319"/>
                </a:lnTo>
                <a:lnTo>
                  <a:pt x="2016" y="2303"/>
                </a:lnTo>
                <a:lnTo>
                  <a:pt x="2084" y="2282"/>
                </a:lnTo>
                <a:lnTo>
                  <a:pt x="2149" y="2257"/>
                </a:lnTo>
                <a:lnTo>
                  <a:pt x="2210" y="2230"/>
                </a:lnTo>
                <a:lnTo>
                  <a:pt x="2270" y="2198"/>
                </a:lnTo>
                <a:lnTo>
                  <a:pt x="2325" y="2164"/>
                </a:lnTo>
                <a:lnTo>
                  <a:pt x="2378" y="2127"/>
                </a:lnTo>
                <a:lnTo>
                  <a:pt x="2427" y="2087"/>
                </a:lnTo>
                <a:lnTo>
                  <a:pt x="2473" y="2046"/>
                </a:lnTo>
                <a:lnTo>
                  <a:pt x="2517" y="2002"/>
                </a:lnTo>
                <a:lnTo>
                  <a:pt x="2557" y="1957"/>
                </a:lnTo>
                <a:lnTo>
                  <a:pt x="2594" y="1911"/>
                </a:lnTo>
                <a:lnTo>
                  <a:pt x="2628" y="1863"/>
                </a:lnTo>
                <a:lnTo>
                  <a:pt x="2660" y="1814"/>
                </a:lnTo>
                <a:lnTo>
                  <a:pt x="2688" y="1765"/>
                </a:lnTo>
                <a:lnTo>
                  <a:pt x="2712" y="1717"/>
                </a:lnTo>
                <a:lnTo>
                  <a:pt x="2734" y="1668"/>
                </a:lnTo>
                <a:lnTo>
                  <a:pt x="2764" y="1590"/>
                </a:lnTo>
                <a:lnTo>
                  <a:pt x="2786" y="1512"/>
                </a:lnTo>
                <a:lnTo>
                  <a:pt x="2803" y="1433"/>
                </a:lnTo>
                <a:lnTo>
                  <a:pt x="2815" y="1354"/>
                </a:lnTo>
                <a:lnTo>
                  <a:pt x="2820" y="1275"/>
                </a:lnTo>
                <a:lnTo>
                  <a:pt x="2819" y="1197"/>
                </a:lnTo>
                <a:lnTo>
                  <a:pt x="2813" y="1119"/>
                </a:lnTo>
                <a:lnTo>
                  <a:pt x="2801" y="1042"/>
                </a:lnTo>
                <a:lnTo>
                  <a:pt x="2783" y="966"/>
                </a:lnTo>
                <a:lnTo>
                  <a:pt x="2760" y="891"/>
                </a:lnTo>
                <a:lnTo>
                  <a:pt x="2731" y="818"/>
                </a:lnTo>
                <a:lnTo>
                  <a:pt x="2696" y="747"/>
                </a:lnTo>
                <a:lnTo>
                  <a:pt x="2657" y="679"/>
                </a:lnTo>
                <a:lnTo>
                  <a:pt x="2611" y="612"/>
                </a:lnTo>
                <a:lnTo>
                  <a:pt x="2560" y="548"/>
                </a:lnTo>
                <a:lnTo>
                  <a:pt x="2504" y="487"/>
                </a:lnTo>
                <a:lnTo>
                  <a:pt x="2479" y="458"/>
                </a:lnTo>
                <a:lnTo>
                  <a:pt x="2457" y="426"/>
                </a:lnTo>
                <a:lnTo>
                  <a:pt x="2442" y="392"/>
                </a:lnTo>
                <a:lnTo>
                  <a:pt x="2430" y="357"/>
                </a:lnTo>
                <a:lnTo>
                  <a:pt x="2423" y="321"/>
                </a:lnTo>
                <a:lnTo>
                  <a:pt x="2421" y="284"/>
                </a:lnTo>
                <a:lnTo>
                  <a:pt x="2423" y="246"/>
                </a:lnTo>
                <a:lnTo>
                  <a:pt x="2431" y="210"/>
                </a:lnTo>
                <a:lnTo>
                  <a:pt x="2443" y="175"/>
                </a:lnTo>
                <a:lnTo>
                  <a:pt x="2458" y="141"/>
                </a:lnTo>
                <a:lnTo>
                  <a:pt x="2480" y="110"/>
                </a:lnTo>
                <a:lnTo>
                  <a:pt x="2505" y="81"/>
                </a:lnTo>
                <a:lnTo>
                  <a:pt x="2535" y="56"/>
                </a:lnTo>
                <a:lnTo>
                  <a:pt x="2567" y="36"/>
                </a:lnTo>
                <a:lnTo>
                  <a:pt x="2600" y="20"/>
                </a:lnTo>
                <a:lnTo>
                  <a:pt x="2636" y="8"/>
                </a:lnTo>
                <a:lnTo>
                  <a:pt x="2672" y="2"/>
                </a:lnTo>
                <a:lnTo>
                  <a:pt x="270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448" name="Google Shape;11448;p24"/>
          <p:cNvGrpSpPr/>
          <p:nvPr/>
        </p:nvGrpSpPr>
        <p:grpSpPr>
          <a:xfrm>
            <a:off x="8576207" y="23878697"/>
            <a:ext cx="625022" cy="622621"/>
            <a:chOff x="3026" y="2310"/>
            <a:chExt cx="229" cy="228"/>
          </a:xfrm>
        </p:grpSpPr>
        <p:sp>
          <p:nvSpPr>
            <p:cNvPr id="11449" name="Google Shape;11449;p24"/>
            <p:cNvSpPr/>
            <p:nvPr/>
          </p:nvSpPr>
          <p:spPr>
            <a:xfrm>
              <a:off x="3143" y="2426"/>
              <a:ext cx="13" cy="13"/>
            </a:xfrm>
            <a:custGeom>
              <a:rect b="b" l="l" r="r" t="t"/>
              <a:pathLst>
                <a:path extrusionOk="0" h="184" w="186">
                  <a:moveTo>
                    <a:pt x="152" y="0"/>
                  </a:moveTo>
                  <a:lnTo>
                    <a:pt x="166" y="16"/>
                  </a:lnTo>
                  <a:lnTo>
                    <a:pt x="177" y="34"/>
                  </a:lnTo>
                  <a:lnTo>
                    <a:pt x="183" y="55"/>
                  </a:lnTo>
                  <a:lnTo>
                    <a:pt x="186" y="78"/>
                  </a:lnTo>
                  <a:lnTo>
                    <a:pt x="183" y="101"/>
                  </a:lnTo>
                  <a:lnTo>
                    <a:pt x="175" y="124"/>
                  </a:lnTo>
                  <a:lnTo>
                    <a:pt x="162" y="144"/>
                  </a:lnTo>
                  <a:lnTo>
                    <a:pt x="145" y="161"/>
                  </a:lnTo>
                  <a:lnTo>
                    <a:pt x="126" y="174"/>
                  </a:lnTo>
                  <a:lnTo>
                    <a:pt x="103" y="182"/>
                  </a:lnTo>
                  <a:lnTo>
                    <a:pt x="78" y="184"/>
                  </a:lnTo>
                  <a:lnTo>
                    <a:pt x="55" y="182"/>
                  </a:lnTo>
                  <a:lnTo>
                    <a:pt x="35" y="176"/>
                  </a:lnTo>
                  <a:lnTo>
                    <a:pt x="16" y="164"/>
                  </a:lnTo>
                  <a:lnTo>
                    <a:pt x="0" y="151"/>
                  </a:lnTo>
                  <a:lnTo>
                    <a:pt x="26" y="141"/>
                  </a:lnTo>
                  <a:lnTo>
                    <a:pt x="50" y="127"/>
                  </a:lnTo>
                  <a:lnTo>
                    <a:pt x="73" y="112"/>
                  </a:lnTo>
                  <a:lnTo>
                    <a:pt x="95" y="93"/>
                  </a:lnTo>
                  <a:lnTo>
                    <a:pt x="113" y="71"/>
                  </a:lnTo>
                  <a:lnTo>
                    <a:pt x="129" y="49"/>
                  </a:lnTo>
                  <a:lnTo>
                    <a:pt x="142" y="25"/>
                  </a:lnTo>
                  <a:lnTo>
                    <a:pt x="15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0" name="Google Shape;11450;p24"/>
            <p:cNvSpPr/>
            <p:nvPr/>
          </p:nvSpPr>
          <p:spPr>
            <a:xfrm>
              <a:off x="3113" y="2397"/>
              <a:ext cx="71" cy="68"/>
            </a:xfrm>
            <a:custGeom>
              <a:rect b="b" l="l" r="r" t="t"/>
              <a:pathLst>
                <a:path extrusionOk="0" h="1045" w="1048">
                  <a:moveTo>
                    <a:pt x="524" y="0"/>
                  </a:moveTo>
                  <a:lnTo>
                    <a:pt x="581" y="3"/>
                  </a:lnTo>
                  <a:lnTo>
                    <a:pt x="636" y="12"/>
                  </a:lnTo>
                  <a:lnTo>
                    <a:pt x="690" y="26"/>
                  </a:lnTo>
                  <a:lnTo>
                    <a:pt x="741" y="46"/>
                  </a:lnTo>
                  <a:lnTo>
                    <a:pt x="788" y="71"/>
                  </a:lnTo>
                  <a:lnTo>
                    <a:pt x="834" y="101"/>
                  </a:lnTo>
                  <a:lnTo>
                    <a:pt x="875" y="135"/>
                  </a:lnTo>
                  <a:lnTo>
                    <a:pt x="914" y="173"/>
                  </a:lnTo>
                  <a:lnTo>
                    <a:pt x="947" y="214"/>
                  </a:lnTo>
                  <a:lnTo>
                    <a:pt x="977" y="258"/>
                  </a:lnTo>
                  <a:lnTo>
                    <a:pt x="1002" y="307"/>
                  </a:lnTo>
                  <a:lnTo>
                    <a:pt x="1022" y="358"/>
                  </a:lnTo>
                  <a:lnTo>
                    <a:pt x="1037" y="410"/>
                  </a:lnTo>
                  <a:lnTo>
                    <a:pt x="1045" y="466"/>
                  </a:lnTo>
                  <a:lnTo>
                    <a:pt x="1048" y="523"/>
                  </a:lnTo>
                  <a:lnTo>
                    <a:pt x="1045" y="579"/>
                  </a:lnTo>
                  <a:lnTo>
                    <a:pt x="1037" y="634"/>
                  </a:lnTo>
                  <a:lnTo>
                    <a:pt x="1022" y="687"/>
                  </a:lnTo>
                  <a:lnTo>
                    <a:pt x="1002" y="738"/>
                  </a:lnTo>
                  <a:lnTo>
                    <a:pt x="977" y="786"/>
                  </a:lnTo>
                  <a:lnTo>
                    <a:pt x="947" y="830"/>
                  </a:lnTo>
                  <a:lnTo>
                    <a:pt x="914" y="872"/>
                  </a:lnTo>
                  <a:lnTo>
                    <a:pt x="875" y="910"/>
                  </a:lnTo>
                  <a:lnTo>
                    <a:pt x="834" y="944"/>
                  </a:lnTo>
                  <a:lnTo>
                    <a:pt x="788" y="974"/>
                  </a:lnTo>
                  <a:lnTo>
                    <a:pt x="741" y="998"/>
                  </a:lnTo>
                  <a:lnTo>
                    <a:pt x="690" y="1018"/>
                  </a:lnTo>
                  <a:lnTo>
                    <a:pt x="636" y="1032"/>
                  </a:lnTo>
                  <a:lnTo>
                    <a:pt x="581" y="1042"/>
                  </a:lnTo>
                  <a:lnTo>
                    <a:pt x="524" y="1045"/>
                  </a:lnTo>
                  <a:lnTo>
                    <a:pt x="467" y="1042"/>
                  </a:lnTo>
                  <a:lnTo>
                    <a:pt x="411" y="1032"/>
                  </a:lnTo>
                  <a:lnTo>
                    <a:pt x="358" y="1018"/>
                  </a:lnTo>
                  <a:lnTo>
                    <a:pt x="308" y="998"/>
                  </a:lnTo>
                  <a:lnTo>
                    <a:pt x="260" y="974"/>
                  </a:lnTo>
                  <a:lnTo>
                    <a:pt x="214" y="944"/>
                  </a:lnTo>
                  <a:lnTo>
                    <a:pt x="173" y="910"/>
                  </a:lnTo>
                  <a:lnTo>
                    <a:pt x="135" y="872"/>
                  </a:lnTo>
                  <a:lnTo>
                    <a:pt x="100" y="830"/>
                  </a:lnTo>
                  <a:lnTo>
                    <a:pt x="71" y="786"/>
                  </a:lnTo>
                  <a:lnTo>
                    <a:pt x="46" y="738"/>
                  </a:lnTo>
                  <a:lnTo>
                    <a:pt x="27" y="687"/>
                  </a:lnTo>
                  <a:lnTo>
                    <a:pt x="11" y="634"/>
                  </a:lnTo>
                  <a:lnTo>
                    <a:pt x="3" y="579"/>
                  </a:lnTo>
                  <a:lnTo>
                    <a:pt x="0" y="523"/>
                  </a:lnTo>
                  <a:lnTo>
                    <a:pt x="2" y="469"/>
                  </a:lnTo>
                  <a:lnTo>
                    <a:pt x="10" y="416"/>
                  </a:lnTo>
                  <a:lnTo>
                    <a:pt x="24" y="367"/>
                  </a:lnTo>
                  <a:lnTo>
                    <a:pt x="26" y="368"/>
                  </a:lnTo>
                  <a:lnTo>
                    <a:pt x="31" y="373"/>
                  </a:lnTo>
                  <a:lnTo>
                    <a:pt x="39" y="381"/>
                  </a:lnTo>
                  <a:lnTo>
                    <a:pt x="50" y="393"/>
                  </a:lnTo>
                  <a:lnTo>
                    <a:pt x="62" y="405"/>
                  </a:lnTo>
                  <a:lnTo>
                    <a:pt x="76" y="419"/>
                  </a:lnTo>
                  <a:lnTo>
                    <a:pt x="92" y="435"/>
                  </a:lnTo>
                  <a:lnTo>
                    <a:pt x="109" y="450"/>
                  </a:lnTo>
                  <a:lnTo>
                    <a:pt x="125" y="467"/>
                  </a:lnTo>
                  <a:lnTo>
                    <a:pt x="142" y="483"/>
                  </a:lnTo>
                  <a:lnTo>
                    <a:pt x="158" y="499"/>
                  </a:lnTo>
                  <a:lnTo>
                    <a:pt x="173" y="513"/>
                  </a:lnTo>
                  <a:lnTo>
                    <a:pt x="186" y="527"/>
                  </a:lnTo>
                  <a:lnTo>
                    <a:pt x="198" y="538"/>
                  </a:lnTo>
                  <a:lnTo>
                    <a:pt x="207" y="547"/>
                  </a:lnTo>
                  <a:lnTo>
                    <a:pt x="213" y="554"/>
                  </a:lnTo>
                  <a:lnTo>
                    <a:pt x="216" y="556"/>
                  </a:lnTo>
                  <a:lnTo>
                    <a:pt x="224" y="597"/>
                  </a:lnTo>
                  <a:lnTo>
                    <a:pt x="236" y="636"/>
                  </a:lnTo>
                  <a:lnTo>
                    <a:pt x="254" y="673"/>
                  </a:lnTo>
                  <a:lnTo>
                    <a:pt x="276" y="706"/>
                  </a:lnTo>
                  <a:lnTo>
                    <a:pt x="302" y="737"/>
                  </a:lnTo>
                  <a:lnTo>
                    <a:pt x="332" y="764"/>
                  </a:lnTo>
                  <a:lnTo>
                    <a:pt x="366" y="787"/>
                  </a:lnTo>
                  <a:lnTo>
                    <a:pt x="402" y="805"/>
                  </a:lnTo>
                  <a:lnTo>
                    <a:pt x="440" y="819"/>
                  </a:lnTo>
                  <a:lnTo>
                    <a:pt x="482" y="828"/>
                  </a:lnTo>
                  <a:lnTo>
                    <a:pt x="524" y="830"/>
                  </a:lnTo>
                  <a:lnTo>
                    <a:pt x="566" y="828"/>
                  </a:lnTo>
                  <a:lnTo>
                    <a:pt x="606" y="820"/>
                  </a:lnTo>
                  <a:lnTo>
                    <a:pt x="644" y="806"/>
                  </a:lnTo>
                  <a:lnTo>
                    <a:pt x="681" y="789"/>
                  </a:lnTo>
                  <a:lnTo>
                    <a:pt x="713" y="766"/>
                  </a:lnTo>
                  <a:lnTo>
                    <a:pt x="743" y="740"/>
                  </a:lnTo>
                  <a:lnTo>
                    <a:pt x="769" y="710"/>
                  </a:lnTo>
                  <a:lnTo>
                    <a:pt x="791" y="677"/>
                  </a:lnTo>
                  <a:lnTo>
                    <a:pt x="809" y="642"/>
                  </a:lnTo>
                  <a:lnTo>
                    <a:pt x="823" y="604"/>
                  </a:lnTo>
                  <a:lnTo>
                    <a:pt x="831" y="564"/>
                  </a:lnTo>
                  <a:lnTo>
                    <a:pt x="834" y="523"/>
                  </a:lnTo>
                  <a:lnTo>
                    <a:pt x="831" y="480"/>
                  </a:lnTo>
                  <a:lnTo>
                    <a:pt x="823" y="439"/>
                  </a:lnTo>
                  <a:lnTo>
                    <a:pt x="809" y="401"/>
                  </a:lnTo>
                  <a:lnTo>
                    <a:pt x="790" y="365"/>
                  </a:lnTo>
                  <a:lnTo>
                    <a:pt x="768" y="332"/>
                  </a:lnTo>
                  <a:lnTo>
                    <a:pt x="741" y="302"/>
                  </a:lnTo>
                  <a:lnTo>
                    <a:pt x="710" y="276"/>
                  </a:lnTo>
                  <a:lnTo>
                    <a:pt x="676" y="253"/>
                  </a:lnTo>
                  <a:lnTo>
                    <a:pt x="639" y="236"/>
                  </a:lnTo>
                  <a:lnTo>
                    <a:pt x="601" y="223"/>
                  </a:lnTo>
                  <a:lnTo>
                    <a:pt x="559" y="216"/>
                  </a:lnTo>
                  <a:lnTo>
                    <a:pt x="556" y="213"/>
                  </a:lnTo>
                  <a:lnTo>
                    <a:pt x="550" y="207"/>
                  </a:lnTo>
                  <a:lnTo>
                    <a:pt x="542" y="198"/>
                  </a:lnTo>
                  <a:lnTo>
                    <a:pt x="530" y="186"/>
                  </a:lnTo>
                  <a:lnTo>
                    <a:pt x="517" y="173"/>
                  </a:lnTo>
                  <a:lnTo>
                    <a:pt x="502" y="157"/>
                  </a:lnTo>
                  <a:lnTo>
                    <a:pt x="487" y="142"/>
                  </a:lnTo>
                  <a:lnTo>
                    <a:pt x="470" y="125"/>
                  </a:lnTo>
                  <a:lnTo>
                    <a:pt x="454" y="109"/>
                  </a:lnTo>
                  <a:lnTo>
                    <a:pt x="437" y="92"/>
                  </a:lnTo>
                  <a:lnTo>
                    <a:pt x="422" y="77"/>
                  </a:lnTo>
                  <a:lnTo>
                    <a:pt x="407" y="62"/>
                  </a:lnTo>
                  <a:lnTo>
                    <a:pt x="395" y="49"/>
                  </a:lnTo>
                  <a:lnTo>
                    <a:pt x="384" y="39"/>
                  </a:lnTo>
                  <a:lnTo>
                    <a:pt x="376" y="30"/>
                  </a:lnTo>
                  <a:lnTo>
                    <a:pt x="371" y="25"/>
                  </a:lnTo>
                  <a:lnTo>
                    <a:pt x="369" y="23"/>
                  </a:lnTo>
                  <a:lnTo>
                    <a:pt x="418" y="11"/>
                  </a:lnTo>
                  <a:lnTo>
                    <a:pt x="470" y="3"/>
                  </a:lnTo>
                  <a:lnTo>
                    <a:pt x="52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1" name="Google Shape;11451;p24"/>
            <p:cNvSpPr/>
            <p:nvPr/>
          </p:nvSpPr>
          <p:spPr>
            <a:xfrm>
              <a:off x="3086" y="2369"/>
              <a:ext cx="127" cy="127"/>
            </a:xfrm>
            <a:custGeom>
              <a:rect b="b" l="l" r="r" t="t"/>
              <a:pathLst>
                <a:path extrusionOk="0" h="1875" w="1884">
                  <a:moveTo>
                    <a:pt x="942" y="0"/>
                  </a:moveTo>
                  <a:lnTo>
                    <a:pt x="1019" y="3"/>
                  </a:lnTo>
                  <a:lnTo>
                    <a:pt x="1094" y="12"/>
                  </a:lnTo>
                  <a:lnTo>
                    <a:pt x="1168" y="27"/>
                  </a:lnTo>
                  <a:lnTo>
                    <a:pt x="1240" y="47"/>
                  </a:lnTo>
                  <a:lnTo>
                    <a:pt x="1308" y="73"/>
                  </a:lnTo>
                  <a:lnTo>
                    <a:pt x="1374" y="104"/>
                  </a:lnTo>
                  <a:lnTo>
                    <a:pt x="1437" y="140"/>
                  </a:lnTo>
                  <a:lnTo>
                    <a:pt x="1498" y="180"/>
                  </a:lnTo>
                  <a:lnTo>
                    <a:pt x="1555" y="226"/>
                  </a:lnTo>
                  <a:lnTo>
                    <a:pt x="1607" y="274"/>
                  </a:lnTo>
                  <a:lnTo>
                    <a:pt x="1657" y="327"/>
                  </a:lnTo>
                  <a:lnTo>
                    <a:pt x="1702" y="384"/>
                  </a:lnTo>
                  <a:lnTo>
                    <a:pt x="1742" y="443"/>
                  </a:lnTo>
                  <a:lnTo>
                    <a:pt x="1778" y="506"/>
                  </a:lnTo>
                  <a:lnTo>
                    <a:pt x="1809" y="572"/>
                  </a:lnTo>
                  <a:lnTo>
                    <a:pt x="1835" y="642"/>
                  </a:lnTo>
                  <a:lnTo>
                    <a:pt x="1856" y="712"/>
                  </a:lnTo>
                  <a:lnTo>
                    <a:pt x="1872" y="785"/>
                  </a:lnTo>
                  <a:lnTo>
                    <a:pt x="1881" y="860"/>
                  </a:lnTo>
                  <a:lnTo>
                    <a:pt x="1884" y="938"/>
                  </a:lnTo>
                  <a:lnTo>
                    <a:pt x="1881" y="1014"/>
                  </a:lnTo>
                  <a:lnTo>
                    <a:pt x="1872" y="1089"/>
                  </a:lnTo>
                  <a:lnTo>
                    <a:pt x="1856" y="1163"/>
                  </a:lnTo>
                  <a:lnTo>
                    <a:pt x="1835" y="1234"/>
                  </a:lnTo>
                  <a:lnTo>
                    <a:pt x="1809" y="1302"/>
                  </a:lnTo>
                  <a:lnTo>
                    <a:pt x="1778" y="1368"/>
                  </a:lnTo>
                  <a:lnTo>
                    <a:pt x="1742" y="1431"/>
                  </a:lnTo>
                  <a:lnTo>
                    <a:pt x="1702" y="1491"/>
                  </a:lnTo>
                  <a:lnTo>
                    <a:pt x="1657" y="1547"/>
                  </a:lnTo>
                  <a:lnTo>
                    <a:pt x="1607" y="1600"/>
                  </a:lnTo>
                  <a:lnTo>
                    <a:pt x="1555" y="1649"/>
                  </a:lnTo>
                  <a:lnTo>
                    <a:pt x="1498" y="1694"/>
                  </a:lnTo>
                  <a:lnTo>
                    <a:pt x="1437" y="1734"/>
                  </a:lnTo>
                  <a:lnTo>
                    <a:pt x="1374" y="1770"/>
                  </a:lnTo>
                  <a:lnTo>
                    <a:pt x="1308" y="1801"/>
                  </a:lnTo>
                  <a:lnTo>
                    <a:pt x="1240" y="1827"/>
                  </a:lnTo>
                  <a:lnTo>
                    <a:pt x="1168" y="1848"/>
                  </a:lnTo>
                  <a:lnTo>
                    <a:pt x="1094" y="1863"/>
                  </a:lnTo>
                  <a:lnTo>
                    <a:pt x="1019" y="1871"/>
                  </a:lnTo>
                  <a:lnTo>
                    <a:pt x="942" y="1875"/>
                  </a:lnTo>
                  <a:lnTo>
                    <a:pt x="865" y="1871"/>
                  </a:lnTo>
                  <a:lnTo>
                    <a:pt x="790" y="1863"/>
                  </a:lnTo>
                  <a:lnTo>
                    <a:pt x="716" y="1848"/>
                  </a:lnTo>
                  <a:lnTo>
                    <a:pt x="645" y="1827"/>
                  </a:lnTo>
                  <a:lnTo>
                    <a:pt x="576" y="1801"/>
                  </a:lnTo>
                  <a:lnTo>
                    <a:pt x="510" y="1770"/>
                  </a:lnTo>
                  <a:lnTo>
                    <a:pt x="447" y="1734"/>
                  </a:lnTo>
                  <a:lnTo>
                    <a:pt x="387" y="1694"/>
                  </a:lnTo>
                  <a:lnTo>
                    <a:pt x="330" y="1649"/>
                  </a:lnTo>
                  <a:lnTo>
                    <a:pt x="277" y="1600"/>
                  </a:lnTo>
                  <a:lnTo>
                    <a:pt x="227" y="1547"/>
                  </a:lnTo>
                  <a:lnTo>
                    <a:pt x="183" y="1491"/>
                  </a:lnTo>
                  <a:lnTo>
                    <a:pt x="141" y="1431"/>
                  </a:lnTo>
                  <a:lnTo>
                    <a:pt x="106" y="1368"/>
                  </a:lnTo>
                  <a:lnTo>
                    <a:pt x="75" y="1302"/>
                  </a:lnTo>
                  <a:lnTo>
                    <a:pt x="48" y="1234"/>
                  </a:lnTo>
                  <a:lnTo>
                    <a:pt x="28" y="1163"/>
                  </a:lnTo>
                  <a:lnTo>
                    <a:pt x="13" y="1089"/>
                  </a:lnTo>
                  <a:lnTo>
                    <a:pt x="3" y="1014"/>
                  </a:lnTo>
                  <a:lnTo>
                    <a:pt x="0" y="938"/>
                  </a:lnTo>
                  <a:lnTo>
                    <a:pt x="3" y="864"/>
                  </a:lnTo>
                  <a:lnTo>
                    <a:pt x="12" y="794"/>
                  </a:lnTo>
                  <a:lnTo>
                    <a:pt x="25" y="724"/>
                  </a:lnTo>
                  <a:lnTo>
                    <a:pt x="44" y="657"/>
                  </a:lnTo>
                  <a:lnTo>
                    <a:pt x="67" y="592"/>
                  </a:lnTo>
                  <a:lnTo>
                    <a:pt x="95" y="529"/>
                  </a:lnTo>
                  <a:lnTo>
                    <a:pt x="127" y="468"/>
                  </a:lnTo>
                  <a:lnTo>
                    <a:pt x="286" y="626"/>
                  </a:lnTo>
                  <a:lnTo>
                    <a:pt x="261" y="684"/>
                  </a:lnTo>
                  <a:lnTo>
                    <a:pt x="242" y="745"/>
                  </a:lnTo>
                  <a:lnTo>
                    <a:pt x="227" y="807"/>
                  </a:lnTo>
                  <a:lnTo>
                    <a:pt x="219" y="872"/>
                  </a:lnTo>
                  <a:lnTo>
                    <a:pt x="216" y="938"/>
                  </a:lnTo>
                  <a:lnTo>
                    <a:pt x="218" y="1003"/>
                  </a:lnTo>
                  <a:lnTo>
                    <a:pt x="227" y="1067"/>
                  </a:lnTo>
                  <a:lnTo>
                    <a:pt x="242" y="1130"/>
                  </a:lnTo>
                  <a:lnTo>
                    <a:pt x="261" y="1189"/>
                  </a:lnTo>
                  <a:lnTo>
                    <a:pt x="285" y="1247"/>
                  </a:lnTo>
                  <a:lnTo>
                    <a:pt x="315" y="1302"/>
                  </a:lnTo>
                  <a:lnTo>
                    <a:pt x="348" y="1354"/>
                  </a:lnTo>
                  <a:lnTo>
                    <a:pt x="387" y="1403"/>
                  </a:lnTo>
                  <a:lnTo>
                    <a:pt x="428" y="1448"/>
                  </a:lnTo>
                  <a:lnTo>
                    <a:pt x="474" y="1491"/>
                  </a:lnTo>
                  <a:lnTo>
                    <a:pt x="524" y="1528"/>
                  </a:lnTo>
                  <a:lnTo>
                    <a:pt x="575" y="1562"/>
                  </a:lnTo>
                  <a:lnTo>
                    <a:pt x="631" y="1591"/>
                  </a:lnTo>
                  <a:lnTo>
                    <a:pt x="689" y="1616"/>
                  </a:lnTo>
                  <a:lnTo>
                    <a:pt x="749" y="1635"/>
                  </a:lnTo>
                  <a:lnTo>
                    <a:pt x="812" y="1650"/>
                  </a:lnTo>
                  <a:lnTo>
                    <a:pt x="876" y="1658"/>
                  </a:lnTo>
                  <a:lnTo>
                    <a:pt x="942" y="1661"/>
                  </a:lnTo>
                  <a:lnTo>
                    <a:pt x="1008" y="1658"/>
                  </a:lnTo>
                  <a:lnTo>
                    <a:pt x="1073" y="1650"/>
                  </a:lnTo>
                  <a:lnTo>
                    <a:pt x="1135" y="1635"/>
                  </a:lnTo>
                  <a:lnTo>
                    <a:pt x="1195" y="1616"/>
                  </a:lnTo>
                  <a:lnTo>
                    <a:pt x="1253" y="1591"/>
                  </a:lnTo>
                  <a:lnTo>
                    <a:pt x="1309" y="1562"/>
                  </a:lnTo>
                  <a:lnTo>
                    <a:pt x="1361" y="1528"/>
                  </a:lnTo>
                  <a:lnTo>
                    <a:pt x="1411" y="1491"/>
                  </a:lnTo>
                  <a:lnTo>
                    <a:pt x="1456" y="1448"/>
                  </a:lnTo>
                  <a:lnTo>
                    <a:pt x="1498" y="1403"/>
                  </a:lnTo>
                  <a:lnTo>
                    <a:pt x="1536" y="1354"/>
                  </a:lnTo>
                  <a:lnTo>
                    <a:pt x="1569" y="1302"/>
                  </a:lnTo>
                  <a:lnTo>
                    <a:pt x="1599" y="1247"/>
                  </a:lnTo>
                  <a:lnTo>
                    <a:pt x="1623" y="1189"/>
                  </a:lnTo>
                  <a:lnTo>
                    <a:pt x="1643" y="1130"/>
                  </a:lnTo>
                  <a:lnTo>
                    <a:pt x="1657" y="1067"/>
                  </a:lnTo>
                  <a:lnTo>
                    <a:pt x="1665" y="1003"/>
                  </a:lnTo>
                  <a:lnTo>
                    <a:pt x="1669" y="938"/>
                  </a:lnTo>
                  <a:lnTo>
                    <a:pt x="1665" y="872"/>
                  </a:lnTo>
                  <a:lnTo>
                    <a:pt x="1657" y="808"/>
                  </a:lnTo>
                  <a:lnTo>
                    <a:pt x="1643" y="745"/>
                  </a:lnTo>
                  <a:lnTo>
                    <a:pt x="1623" y="685"/>
                  </a:lnTo>
                  <a:lnTo>
                    <a:pt x="1599" y="627"/>
                  </a:lnTo>
                  <a:lnTo>
                    <a:pt x="1569" y="572"/>
                  </a:lnTo>
                  <a:lnTo>
                    <a:pt x="1536" y="520"/>
                  </a:lnTo>
                  <a:lnTo>
                    <a:pt x="1498" y="471"/>
                  </a:lnTo>
                  <a:lnTo>
                    <a:pt x="1456" y="426"/>
                  </a:lnTo>
                  <a:lnTo>
                    <a:pt x="1411" y="384"/>
                  </a:lnTo>
                  <a:lnTo>
                    <a:pt x="1361" y="346"/>
                  </a:lnTo>
                  <a:lnTo>
                    <a:pt x="1309" y="312"/>
                  </a:lnTo>
                  <a:lnTo>
                    <a:pt x="1253" y="283"/>
                  </a:lnTo>
                  <a:lnTo>
                    <a:pt x="1195" y="259"/>
                  </a:lnTo>
                  <a:lnTo>
                    <a:pt x="1135" y="239"/>
                  </a:lnTo>
                  <a:lnTo>
                    <a:pt x="1073" y="226"/>
                  </a:lnTo>
                  <a:lnTo>
                    <a:pt x="1008" y="216"/>
                  </a:lnTo>
                  <a:lnTo>
                    <a:pt x="942" y="213"/>
                  </a:lnTo>
                  <a:lnTo>
                    <a:pt x="876" y="216"/>
                  </a:lnTo>
                  <a:lnTo>
                    <a:pt x="812" y="226"/>
                  </a:lnTo>
                  <a:lnTo>
                    <a:pt x="749" y="239"/>
                  </a:lnTo>
                  <a:lnTo>
                    <a:pt x="688" y="259"/>
                  </a:lnTo>
                  <a:lnTo>
                    <a:pt x="630" y="283"/>
                  </a:lnTo>
                  <a:lnTo>
                    <a:pt x="472" y="126"/>
                  </a:lnTo>
                  <a:lnTo>
                    <a:pt x="533" y="93"/>
                  </a:lnTo>
                  <a:lnTo>
                    <a:pt x="596" y="66"/>
                  </a:lnTo>
                  <a:lnTo>
                    <a:pt x="661" y="42"/>
                  </a:lnTo>
                  <a:lnTo>
                    <a:pt x="729" y="23"/>
                  </a:lnTo>
                  <a:lnTo>
                    <a:pt x="798" y="10"/>
                  </a:lnTo>
                  <a:lnTo>
                    <a:pt x="870" y="2"/>
                  </a:lnTo>
                  <a:lnTo>
                    <a:pt x="942"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2" name="Google Shape;11452;p24"/>
            <p:cNvSpPr/>
            <p:nvPr/>
          </p:nvSpPr>
          <p:spPr>
            <a:xfrm>
              <a:off x="3058" y="2342"/>
              <a:ext cx="87" cy="87"/>
            </a:xfrm>
            <a:custGeom>
              <a:rect b="b" l="l" r="r" t="t"/>
              <a:pathLst>
                <a:path extrusionOk="0" h="1290" w="1296">
                  <a:moveTo>
                    <a:pt x="144" y="0"/>
                  </a:moveTo>
                  <a:lnTo>
                    <a:pt x="1267" y="1118"/>
                  </a:lnTo>
                  <a:lnTo>
                    <a:pt x="1282" y="1136"/>
                  </a:lnTo>
                  <a:lnTo>
                    <a:pt x="1292" y="1157"/>
                  </a:lnTo>
                  <a:lnTo>
                    <a:pt x="1296" y="1178"/>
                  </a:lnTo>
                  <a:lnTo>
                    <a:pt x="1296" y="1200"/>
                  </a:lnTo>
                  <a:lnTo>
                    <a:pt x="1292" y="1222"/>
                  </a:lnTo>
                  <a:lnTo>
                    <a:pt x="1282" y="1242"/>
                  </a:lnTo>
                  <a:lnTo>
                    <a:pt x="1267" y="1260"/>
                  </a:lnTo>
                  <a:lnTo>
                    <a:pt x="1252" y="1273"/>
                  </a:lnTo>
                  <a:lnTo>
                    <a:pt x="1234" y="1283"/>
                  </a:lnTo>
                  <a:lnTo>
                    <a:pt x="1215" y="1288"/>
                  </a:lnTo>
                  <a:lnTo>
                    <a:pt x="1196" y="1290"/>
                  </a:lnTo>
                  <a:lnTo>
                    <a:pt x="1177" y="1288"/>
                  </a:lnTo>
                  <a:lnTo>
                    <a:pt x="1158" y="1283"/>
                  </a:lnTo>
                  <a:lnTo>
                    <a:pt x="1141" y="1273"/>
                  </a:lnTo>
                  <a:lnTo>
                    <a:pt x="1124" y="1260"/>
                  </a:lnTo>
                  <a:lnTo>
                    <a:pt x="0" y="142"/>
                  </a:lnTo>
                  <a:lnTo>
                    <a:pt x="26" y="142"/>
                  </a:lnTo>
                  <a:lnTo>
                    <a:pt x="53" y="138"/>
                  </a:lnTo>
                  <a:lnTo>
                    <a:pt x="78" y="129"/>
                  </a:lnTo>
                  <a:lnTo>
                    <a:pt x="99" y="116"/>
                  </a:lnTo>
                  <a:lnTo>
                    <a:pt x="118" y="97"/>
                  </a:lnTo>
                  <a:lnTo>
                    <a:pt x="131" y="75"/>
                  </a:lnTo>
                  <a:lnTo>
                    <a:pt x="141" y="51"/>
                  </a:lnTo>
                  <a:lnTo>
                    <a:pt x="144" y="24"/>
                  </a:lnTo>
                  <a:lnTo>
                    <a:pt x="14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3" name="Google Shape;11453;p24"/>
            <p:cNvSpPr/>
            <p:nvPr/>
          </p:nvSpPr>
          <p:spPr>
            <a:xfrm>
              <a:off x="3044" y="2328"/>
              <a:ext cx="211" cy="210"/>
            </a:xfrm>
            <a:custGeom>
              <a:rect b="b" l="l" r="r" t="t"/>
              <a:pathLst>
                <a:path extrusionOk="0" h="3109" w="3122">
                  <a:moveTo>
                    <a:pt x="1561" y="0"/>
                  </a:moveTo>
                  <a:lnTo>
                    <a:pt x="1664" y="3"/>
                  </a:lnTo>
                  <a:lnTo>
                    <a:pt x="1764" y="13"/>
                  </a:lnTo>
                  <a:lnTo>
                    <a:pt x="1863" y="29"/>
                  </a:lnTo>
                  <a:lnTo>
                    <a:pt x="1960" y="51"/>
                  </a:lnTo>
                  <a:lnTo>
                    <a:pt x="2054" y="79"/>
                  </a:lnTo>
                  <a:lnTo>
                    <a:pt x="2146" y="113"/>
                  </a:lnTo>
                  <a:lnTo>
                    <a:pt x="2235" y="152"/>
                  </a:lnTo>
                  <a:lnTo>
                    <a:pt x="2321" y="197"/>
                  </a:lnTo>
                  <a:lnTo>
                    <a:pt x="2404" y="246"/>
                  </a:lnTo>
                  <a:lnTo>
                    <a:pt x="2482" y="300"/>
                  </a:lnTo>
                  <a:lnTo>
                    <a:pt x="2558" y="359"/>
                  </a:lnTo>
                  <a:lnTo>
                    <a:pt x="2629" y="423"/>
                  </a:lnTo>
                  <a:lnTo>
                    <a:pt x="2698" y="490"/>
                  </a:lnTo>
                  <a:lnTo>
                    <a:pt x="2761" y="561"/>
                  </a:lnTo>
                  <a:lnTo>
                    <a:pt x="2820" y="636"/>
                  </a:lnTo>
                  <a:lnTo>
                    <a:pt x="2875" y="716"/>
                  </a:lnTo>
                  <a:lnTo>
                    <a:pt x="2925" y="798"/>
                  </a:lnTo>
                  <a:lnTo>
                    <a:pt x="2969" y="884"/>
                  </a:lnTo>
                  <a:lnTo>
                    <a:pt x="3009" y="972"/>
                  </a:lnTo>
                  <a:lnTo>
                    <a:pt x="3043" y="1063"/>
                  </a:lnTo>
                  <a:lnTo>
                    <a:pt x="3071" y="1157"/>
                  </a:lnTo>
                  <a:lnTo>
                    <a:pt x="3093" y="1253"/>
                  </a:lnTo>
                  <a:lnTo>
                    <a:pt x="3109" y="1351"/>
                  </a:lnTo>
                  <a:lnTo>
                    <a:pt x="3119" y="1452"/>
                  </a:lnTo>
                  <a:lnTo>
                    <a:pt x="3122" y="1555"/>
                  </a:lnTo>
                  <a:lnTo>
                    <a:pt x="3119" y="1656"/>
                  </a:lnTo>
                  <a:lnTo>
                    <a:pt x="3109" y="1757"/>
                  </a:lnTo>
                  <a:lnTo>
                    <a:pt x="3093" y="1855"/>
                  </a:lnTo>
                  <a:lnTo>
                    <a:pt x="3071" y="1951"/>
                  </a:lnTo>
                  <a:lnTo>
                    <a:pt x="3043" y="2045"/>
                  </a:lnTo>
                  <a:lnTo>
                    <a:pt x="3009" y="2137"/>
                  </a:lnTo>
                  <a:lnTo>
                    <a:pt x="2969" y="2224"/>
                  </a:lnTo>
                  <a:lnTo>
                    <a:pt x="2925" y="2310"/>
                  </a:lnTo>
                  <a:lnTo>
                    <a:pt x="2875" y="2392"/>
                  </a:lnTo>
                  <a:lnTo>
                    <a:pt x="2820" y="2472"/>
                  </a:lnTo>
                  <a:lnTo>
                    <a:pt x="2761" y="2547"/>
                  </a:lnTo>
                  <a:lnTo>
                    <a:pt x="2698" y="2618"/>
                  </a:lnTo>
                  <a:lnTo>
                    <a:pt x="2629" y="2687"/>
                  </a:lnTo>
                  <a:lnTo>
                    <a:pt x="2558" y="2749"/>
                  </a:lnTo>
                  <a:lnTo>
                    <a:pt x="2482" y="2808"/>
                  </a:lnTo>
                  <a:lnTo>
                    <a:pt x="2404" y="2863"/>
                  </a:lnTo>
                  <a:lnTo>
                    <a:pt x="2321" y="2913"/>
                  </a:lnTo>
                  <a:lnTo>
                    <a:pt x="2235" y="2957"/>
                  </a:lnTo>
                  <a:lnTo>
                    <a:pt x="2146" y="2995"/>
                  </a:lnTo>
                  <a:lnTo>
                    <a:pt x="2054" y="3029"/>
                  </a:lnTo>
                  <a:lnTo>
                    <a:pt x="1960" y="3057"/>
                  </a:lnTo>
                  <a:lnTo>
                    <a:pt x="1863" y="3080"/>
                  </a:lnTo>
                  <a:lnTo>
                    <a:pt x="1764" y="3095"/>
                  </a:lnTo>
                  <a:lnTo>
                    <a:pt x="1664" y="3105"/>
                  </a:lnTo>
                  <a:lnTo>
                    <a:pt x="1561" y="3109"/>
                  </a:lnTo>
                  <a:lnTo>
                    <a:pt x="1459" y="3105"/>
                  </a:lnTo>
                  <a:lnTo>
                    <a:pt x="1358" y="3095"/>
                  </a:lnTo>
                  <a:lnTo>
                    <a:pt x="1259" y="3080"/>
                  </a:lnTo>
                  <a:lnTo>
                    <a:pt x="1162" y="3057"/>
                  </a:lnTo>
                  <a:lnTo>
                    <a:pt x="1068" y="3029"/>
                  </a:lnTo>
                  <a:lnTo>
                    <a:pt x="977" y="2995"/>
                  </a:lnTo>
                  <a:lnTo>
                    <a:pt x="888" y="2957"/>
                  </a:lnTo>
                  <a:lnTo>
                    <a:pt x="802" y="2913"/>
                  </a:lnTo>
                  <a:lnTo>
                    <a:pt x="719" y="2863"/>
                  </a:lnTo>
                  <a:lnTo>
                    <a:pt x="640" y="2808"/>
                  </a:lnTo>
                  <a:lnTo>
                    <a:pt x="564" y="2749"/>
                  </a:lnTo>
                  <a:lnTo>
                    <a:pt x="492" y="2687"/>
                  </a:lnTo>
                  <a:lnTo>
                    <a:pt x="424" y="2618"/>
                  </a:lnTo>
                  <a:lnTo>
                    <a:pt x="361" y="2547"/>
                  </a:lnTo>
                  <a:lnTo>
                    <a:pt x="302" y="2472"/>
                  </a:lnTo>
                  <a:lnTo>
                    <a:pt x="247" y="2392"/>
                  </a:lnTo>
                  <a:lnTo>
                    <a:pt x="197" y="2310"/>
                  </a:lnTo>
                  <a:lnTo>
                    <a:pt x="153" y="2224"/>
                  </a:lnTo>
                  <a:lnTo>
                    <a:pt x="114" y="2137"/>
                  </a:lnTo>
                  <a:lnTo>
                    <a:pt x="79" y="2045"/>
                  </a:lnTo>
                  <a:lnTo>
                    <a:pt x="51" y="1951"/>
                  </a:lnTo>
                  <a:lnTo>
                    <a:pt x="30" y="1855"/>
                  </a:lnTo>
                  <a:lnTo>
                    <a:pt x="13" y="1757"/>
                  </a:lnTo>
                  <a:lnTo>
                    <a:pt x="4" y="1656"/>
                  </a:lnTo>
                  <a:lnTo>
                    <a:pt x="0" y="1555"/>
                  </a:lnTo>
                  <a:lnTo>
                    <a:pt x="4" y="1452"/>
                  </a:lnTo>
                  <a:lnTo>
                    <a:pt x="13" y="1352"/>
                  </a:lnTo>
                  <a:lnTo>
                    <a:pt x="30" y="1255"/>
                  </a:lnTo>
                  <a:lnTo>
                    <a:pt x="51" y="1159"/>
                  </a:lnTo>
                  <a:lnTo>
                    <a:pt x="79" y="1066"/>
                  </a:lnTo>
                  <a:lnTo>
                    <a:pt x="113" y="975"/>
                  </a:lnTo>
                  <a:lnTo>
                    <a:pt x="152" y="887"/>
                  </a:lnTo>
                  <a:lnTo>
                    <a:pt x="195" y="801"/>
                  </a:lnTo>
                  <a:lnTo>
                    <a:pt x="245" y="719"/>
                  </a:lnTo>
                  <a:lnTo>
                    <a:pt x="299" y="640"/>
                  </a:lnTo>
                  <a:lnTo>
                    <a:pt x="598" y="939"/>
                  </a:lnTo>
                  <a:lnTo>
                    <a:pt x="558" y="1007"/>
                  </a:lnTo>
                  <a:lnTo>
                    <a:pt x="522" y="1078"/>
                  </a:lnTo>
                  <a:lnTo>
                    <a:pt x="491" y="1152"/>
                  </a:lnTo>
                  <a:lnTo>
                    <a:pt x="465" y="1229"/>
                  </a:lnTo>
                  <a:lnTo>
                    <a:pt x="444" y="1307"/>
                  </a:lnTo>
                  <a:lnTo>
                    <a:pt x="430" y="1387"/>
                  </a:lnTo>
                  <a:lnTo>
                    <a:pt x="420" y="1470"/>
                  </a:lnTo>
                  <a:lnTo>
                    <a:pt x="417" y="1555"/>
                  </a:lnTo>
                  <a:lnTo>
                    <a:pt x="420" y="1639"/>
                  </a:lnTo>
                  <a:lnTo>
                    <a:pt x="430" y="1722"/>
                  </a:lnTo>
                  <a:lnTo>
                    <a:pt x="445" y="1803"/>
                  </a:lnTo>
                  <a:lnTo>
                    <a:pt x="466" y="1883"/>
                  </a:lnTo>
                  <a:lnTo>
                    <a:pt x="492" y="1960"/>
                  </a:lnTo>
                  <a:lnTo>
                    <a:pt x="524" y="2034"/>
                  </a:lnTo>
                  <a:lnTo>
                    <a:pt x="560" y="2106"/>
                  </a:lnTo>
                  <a:lnTo>
                    <a:pt x="602" y="2174"/>
                  </a:lnTo>
                  <a:lnTo>
                    <a:pt x="648" y="2240"/>
                  </a:lnTo>
                  <a:lnTo>
                    <a:pt x="698" y="2301"/>
                  </a:lnTo>
                  <a:lnTo>
                    <a:pt x="753" y="2359"/>
                  </a:lnTo>
                  <a:lnTo>
                    <a:pt x="811" y="2413"/>
                  </a:lnTo>
                  <a:lnTo>
                    <a:pt x="873" y="2464"/>
                  </a:lnTo>
                  <a:lnTo>
                    <a:pt x="938" y="2509"/>
                  </a:lnTo>
                  <a:lnTo>
                    <a:pt x="1008" y="2550"/>
                  </a:lnTo>
                  <a:lnTo>
                    <a:pt x="1079" y="2587"/>
                  </a:lnTo>
                  <a:lnTo>
                    <a:pt x="1154" y="2618"/>
                  </a:lnTo>
                  <a:lnTo>
                    <a:pt x="1231" y="2645"/>
                  </a:lnTo>
                  <a:lnTo>
                    <a:pt x="1310" y="2666"/>
                  </a:lnTo>
                  <a:lnTo>
                    <a:pt x="1392" y="2681"/>
                  </a:lnTo>
                  <a:lnTo>
                    <a:pt x="1476" y="2690"/>
                  </a:lnTo>
                  <a:lnTo>
                    <a:pt x="1561" y="2694"/>
                  </a:lnTo>
                  <a:lnTo>
                    <a:pt x="1646" y="2690"/>
                  </a:lnTo>
                  <a:lnTo>
                    <a:pt x="1730" y="2681"/>
                  </a:lnTo>
                  <a:lnTo>
                    <a:pt x="1812" y="2666"/>
                  </a:lnTo>
                  <a:lnTo>
                    <a:pt x="1891" y="2645"/>
                  </a:lnTo>
                  <a:lnTo>
                    <a:pt x="1968" y="2618"/>
                  </a:lnTo>
                  <a:lnTo>
                    <a:pt x="2043" y="2587"/>
                  </a:lnTo>
                  <a:lnTo>
                    <a:pt x="2114" y="2550"/>
                  </a:lnTo>
                  <a:lnTo>
                    <a:pt x="2184" y="2509"/>
                  </a:lnTo>
                  <a:lnTo>
                    <a:pt x="2249" y="2464"/>
                  </a:lnTo>
                  <a:lnTo>
                    <a:pt x="2311" y="2413"/>
                  </a:lnTo>
                  <a:lnTo>
                    <a:pt x="2369" y="2359"/>
                  </a:lnTo>
                  <a:lnTo>
                    <a:pt x="2424" y="2301"/>
                  </a:lnTo>
                  <a:lnTo>
                    <a:pt x="2474" y="2240"/>
                  </a:lnTo>
                  <a:lnTo>
                    <a:pt x="2521" y="2174"/>
                  </a:lnTo>
                  <a:lnTo>
                    <a:pt x="2562" y="2106"/>
                  </a:lnTo>
                  <a:lnTo>
                    <a:pt x="2598" y="2034"/>
                  </a:lnTo>
                  <a:lnTo>
                    <a:pt x="2631" y="1960"/>
                  </a:lnTo>
                  <a:lnTo>
                    <a:pt x="2656" y="1883"/>
                  </a:lnTo>
                  <a:lnTo>
                    <a:pt x="2677" y="1803"/>
                  </a:lnTo>
                  <a:lnTo>
                    <a:pt x="2693" y="1722"/>
                  </a:lnTo>
                  <a:lnTo>
                    <a:pt x="2702" y="1639"/>
                  </a:lnTo>
                  <a:lnTo>
                    <a:pt x="2705" y="1555"/>
                  </a:lnTo>
                  <a:lnTo>
                    <a:pt x="2702" y="1469"/>
                  </a:lnTo>
                  <a:lnTo>
                    <a:pt x="2693" y="1386"/>
                  </a:lnTo>
                  <a:lnTo>
                    <a:pt x="2677" y="1305"/>
                  </a:lnTo>
                  <a:lnTo>
                    <a:pt x="2656" y="1225"/>
                  </a:lnTo>
                  <a:lnTo>
                    <a:pt x="2631" y="1149"/>
                  </a:lnTo>
                  <a:lnTo>
                    <a:pt x="2598" y="1075"/>
                  </a:lnTo>
                  <a:lnTo>
                    <a:pt x="2562" y="1003"/>
                  </a:lnTo>
                  <a:lnTo>
                    <a:pt x="2521" y="935"/>
                  </a:lnTo>
                  <a:lnTo>
                    <a:pt x="2474" y="870"/>
                  </a:lnTo>
                  <a:lnTo>
                    <a:pt x="2424" y="808"/>
                  </a:lnTo>
                  <a:lnTo>
                    <a:pt x="2369" y="749"/>
                  </a:lnTo>
                  <a:lnTo>
                    <a:pt x="2311" y="695"/>
                  </a:lnTo>
                  <a:lnTo>
                    <a:pt x="2249" y="645"/>
                  </a:lnTo>
                  <a:lnTo>
                    <a:pt x="2184" y="599"/>
                  </a:lnTo>
                  <a:lnTo>
                    <a:pt x="2114" y="558"/>
                  </a:lnTo>
                  <a:lnTo>
                    <a:pt x="2043" y="521"/>
                  </a:lnTo>
                  <a:lnTo>
                    <a:pt x="1968" y="490"/>
                  </a:lnTo>
                  <a:lnTo>
                    <a:pt x="1891" y="463"/>
                  </a:lnTo>
                  <a:lnTo>
                    <a:pt x="1812" y="442"/>
                  </a:lnTo>
                  <a:lnTo>
                    <a:pt x="1730" y="428"/>
                  </a:lnTo>
                  <a:lnTo>
                    <a:pt x="1646" y="419"/>
                  </a:lnTo>
                  <a:lnTo>
                    <a:pt x="1561" y="416"/>
                  </a:lnTo>
                  <a:lnTo>
                    <a:pt x="1476" y="419"/>
                  </a:lnTo>
                  <a:lnTo>
                    <a:pt x="1394" y="427"/>
                  </a:lnTo>
                  <a:lnTo>
                    <a:pt x="1312" y="442"/>
                  </a:lnTo>
                  <a:lnTo>
                    <a:pt x="1234" y="463"/>
                  </a:lnTo>
                  <a:lnTo>
                    <a:pt x="1157" y="489"/>
                  </a:lnTo>
                  <a:lnTo>
                    <a:pt x="1083" y="520"/>
                  </a:lnTo>
                  <a:lnTo>
                    <a:pt x="1012" y="556"/>
                  </a:lnTo>
                  <a:lnTo>
                    <a:pt x="944" y="596"/>
                  </a:lnTo>
                  <a:lnTo>
                    <a:pt x="644" y="298"/>
                  </a:lnTo>
                  <a:lnTo>
                    <a:pt x="723" y="243"/>
                  </a:lnTo>
                  <a:lnTo>
                    <a:pt x="805" y="195"/>
                  </a:lnTo>
                  <a:lnTo>
                    <a:pt x="891" y="150"/>
                  </a:lnTo>
                  <a:lnTo>
                    <a:pt x="979" y="112"/>
                  </a:lnTo>
                  <a:lnTo>
                    <a:pt x="1071" y="78"/>
                  </a:lnTo>
                  <a:lnTo>
                    <a:pt x="1164" y="50"/>
                  </a:lnTo>
                  <a:lnTo>
                    <a:pt x="1261" y="29"/>
                  </a:lnTo>
                  <a:lnTo>
                    <a:pt x="1359" y="13"/>
                  </a:lnTo>
                  <a:lnTo>
                    <a:pt x="1460" y="3"/>
                  </a:lnTo>
                  <a:lnTo>
                    <a:pt x="156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4" name="Google Shape;11454;p24"/>
            <p:cNvSpPr/>
            <p:nvPr/>
          </p:nvSpPr>
          <p:spPr>
            <a:xfrm>
              <a:off x="3026" y="2310"/>
              <a:ext cx="32" cy="32"/>
            </a:xfrm>
            <a:custGeom>
              <a:rect b="b" l="l" r="r" t="t"/>
              <a:pathLst>
                <a:path extrusionOk="0" h="467" w="473">
                  <a:moveTo>
                    <a:pt x="249" y="0"/>
                  </a:moveTo>
                  <a:lnTo>
                    <a:pt x="259" y="0"/>
                  </a:lnTo>
                  <a:lnTo>
                    <a:pt x="268" y="7"/>
                  </a:lnTo>
                  <a:lnTo>
                    <a:pt x="465" y="201"/>
                  </a:lnTo>
                  <a:lnTo>
                    <a:pt x="468" y="204"/>
                  </a:lnTo>
                  <a:lnTo>
                    <a:pt x="470" y="208"/>
                  </a:lnTo>
                  <a:lnTo>
                    <a:pt x="471" y="212"/>
                  </a:lnTo>
                  <a:lnTo>
                    <a:pt x="473" y="216"/>
                  </a:lnTo>
                  <a:lnTo>
                    <a:pt x="473" y="444"/>
                  </a:lnTo>
                  <a:lnTo>
                    <a:pt x="469" y="455"/>
                  </a:lnTo>
                  <a:lnTo>
                    <a:pt x="461" y="464"/>
                  </a:lnTo>
                  <a:lnTo>
                    <a:pt x="450" y="467"/>
                  </a:lnTo>
                  <a:lnTo>
                    <a:pt x="222" y="467"/>
                  </a:lnTo>
                  <a:lnTo>
                    <a:pt x="218" y="466"/>
                  </a:lnTo>
                  <a:lnTo>
                    <a:pt x="213" y="465"/>
                  </a:lnTo>
                  <a:lnTo>
                    <a:pt x="209" y="463"/>
                  </a:lnTo>
                  <a:lnTo>
                    <a:pt x="206" y="461"/>
                  </a:lnTo>
                  <a:lnTo>
                    <a:pt x="6" y="263"/>
                  </a:lnTo>
                  <a:lnTo>
                    <a:pt x="1" y="254"/>
                  </a:lnTo>
                  <a:lnTo>
                    <a:pt x="0" y="245"/>
                  </a:lnTo>
                  <a:lnTo>
                    <a:pt x="4" y="236"/>
                  </a:lnTo>
                  <a:lnTo>
                    <a:pt x="11" y="228"/>
                  </a:lnTo>
                  <a:lnTo>
                    <a:pt x="23" y="226"/>
                  </a:lnTo>
                  <a:lnTo>
                    <a:pt x="90" y="226"/>
                  </a:lnTo>
                  <a:lnTo>
                    <a:pt x="118" y="223"/>
                  </a:lnTo>
                  <a:lnTo>
                    <a:pt x="145" y="215"/>
                  </a:lnTo>
                  <a:lnTo>
                    <a:pt x="169" y="202"/>
                  </a:lnTo>
                  <a:lnTo>
                    <a:pt x="190" y="185"/>
                  </a:lnTo>
                  <a:lnTo>
                    <a:pt x="206" y="164"/>
                  </a:lnTo>
                  <a:lnTo>
                    <a:pt x="220" y="141"/>
                  </a:lnTo>
                  <a:lnTo>
                    <a:pt x="228" y="114"/>
                  </a:lnTo>
                  <a:lnTo>
                    <a:pt x="230" y="86"/>
                  </a:lnTo>
                  <a:lnTo>
                    <a:pt x="230" y="22"/>
                  </a:lnTo>
                  <a:lnTo>
                    <a:pt x="233" y="12"/>
                  </a:lnTo>
                  <a:lnTo>
                    <a:pt x="239" y="5"/>
                  </a:lnTo>
                  <a:lnTo>
                    <a:pt x="24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55" name="Google Shape;11455;p24"/>
          <p:cNvGrpSpPr/>
          <p:nvPr/>
        </p:nvGrpSpPr>
        <p:grpSpPr>
          <a:xfrm>
            <a:off x="11040947" y="23903302"/>
            <a:ext cx="624299" cy="566861"/>
            <a:chOff x="3928" y="2319"/>
            <a:chExt cx="228" cy="207"/>
          </a:xfrm>
        </p:grpSpPr>
        <p:sp>
          <p:nvSpPr>
            <p:cNvPr id="11456" name="Google Shape;11456;p24"/>
            <p:cNvSpPr/>
            <p:nvPr/>
          </p:nvSpPr>
          <p:spPr>
            <a:xfrm>
              <a:off x="3928" y="2319"/>
              <a:ext cx="63" cy="63"/>
            </a:xfrm>
            <a:custGeom>
              <a:rect b="b" l="l" r="r" t="t"/>
              <a:pathLst>
                <a:path extrusionOk="0" h="939" w="938">
                  <a:moveTo>
                    <a:pt x="109" y="0"/>
                  </a:moveTo>
                  <a:lnTo>
                    <a:pt x="130" y="2"/>
                  </a:lnTo>
                  <a:lnTo>
                    <a:pt x="150" y="8"/>
                  </a:lnTo>
                  <a:lnTo>
                    <a:pt x="169" y="18"/>
                  </a:lnTo>
                  <a:lnTo>
                    <a:pt x="186" y="32"/>
                  </a:lnTo>
                  <a:lnTo>
                    <a:pt x="469" y="316"/>
                  </a:lnTo>
                  <a:lnTo>
                    <a:pt x="752" y="32"/>
                  </a:lnTo>
                  <a:lnTo>
                    <a:pt x="769" y="18"/>
                  </a:lnTo>
                  <a:lnTo>
                    <a:pt x="788" y="8"/>
                  </a:lnTo>
                  <a:lnTo>
                    <a:pt x="808" y="2"/>
                  </a:lnTo>
                  <a:lnTo>
                    <a:pt x="829" y="0"/>
                  </a:lnTo>
                  <a:lnTo>
                    <a:pt x="850" y="2"/>
                  </a:lnTo>
                  <a:lnTo>
                    <a:pt x="871" y="8"/>
                  </a:lnTo>
                  <a:lnTo>
                    <a:pt x="889" y="18"/>
                  </a:lnTo>
                  <a:lnTo>
                    <a:pt x="906" y="32"/>
                  </a:lnTo>
                  <a:lnTo>
                    <a:pt x="920" y="49"/>
                  </a:lnTo>
                  <a:lnTo>
                    <a:pt x="930" y="68"/>
                  </a:lnTo>
                  <a:lnTo>
                    <a:pt x="936" y="88"/>
                  </a:lnTo>
                  <a:lnTo>
                    <a:pt x="938" y="109"/>
                  </a:lnTo>
                  <a:lnTo>
                    <a:pt x="936" y="130"/>
                  </a:lnTo>
                  <a:lnTo>
                    <a:pt x="930" y="150"/>
                  </a:lnTo>
                  <a:lnTo>
                    <a:pt x="920" y="169"/>
                  </a:lnTo>
                  <a:lnTo>
                    <a:pt x="906" y="186"/>
                  </a:lnTo>
                  <a:lnTo>
                    <a:pt x="623" y="469"/>
                  </a:lnTo>
                  <a:lnTo>
                    <a:pt x="906" y="752"/>
                  </a:lnTo>
                  <a:lnTo>
                    <a:pt x="920" y="770"/>
                  </a:lnTo>
                  <a:lnTo>
                    <a:pt x="930" y="788"/>
                  </a:lnTo>
                  <a:lnTo>
                    <a:pt x="936" y="809"/>
                  </a:lnTo>
                  <a:lnTo>
                    <a:pt x="938" y="830"/>
                  </a:lnTo>
                  <a:lnTo>
                    <a:pt x="936" y="851"/>
                  </a:lnTo>
                  <a:lnTo>
                    <a:pt x="930" y="870"/>
                  </a:lnTo>
                  <a:lnTo>
                    <a:pt x="920" y="890"/>
                  </a:lnTo>
                  <a:lnTo>
                    <a:pt x="906" y="907"/>
                  </a:lnTo>
                  <a:lnTo>
                    <a:pt x="889" y="921"/>
                  </a:lnTo>
                  <a:lnTo>
                    <a:pt x="871" y="931"/>
                  </a:lnTo>
                  <a:lnTo>
                    <a:pt x="850" y="937"/>
                  </a:lnTo>
                  <a:lnTo>
                    <a:pt x="829" y="939"/>
                  </a:lnTo>
                  <a:lnTo>
                    <a:pt x="808" y="937"/>
                  </a:lnTo>
                  <a:lnTo>
                    <a:pt x="788" y="931"/>
                  </a:lnTo>
                  <a:lnTo>
                    <a:pt x="769" y="921"/>
                  </a:lnTo>
                  <a:lnTo>
                    <a:pt x="752" y="907"/>
                  </a:lnTo>
                  <a:lnTo>
                    <a:pt x="469" y="624"/>
                  </a:lnTo>
                  <a:lnTo>
                    <a:pt x="186" y="907"/>
                  </a:lnTo>
                  <a:lnTo>
                    <a:pt x="169" y="921"/>
                  </a:lnTo>
                  <a:lnTo>
                    <a:pt x="150" y="931"/>
                  </a:lnTo>
                  <a:lnTo>
                    <a:pt x="130" y="937"/>
                  </a:lnTo>
                  <a:lnTo>
                    <a:pt x="109" y="939"/>
                  </a:lnTo>
                  <a:lnTo>
                    <a:pt x="88" y="937"/>
                  </a:lnTo>
                  <a:lnTo>
                    <a:pt x="68" y="931"/>
                  </a:lnTo>
                  <a:lnTo>
                    <a:pt x="49" y="921"/>
                  </a:lnTo>
                  <a:lnTo>
                    <a:pt x="32" y="907"/>
                  </a:lnTo>
                  <a:lnTo>
                    <a:pt x="18" y="890"/>
                  </a:lnTo>
                  <a:lnTo>
                    <a:pt x="8" y="870"/>
                  </a:lnTo>
                  <a:lnTo>
                    <a:pt x="2" y="851"/>
                  </a:lnTo>
                  <a:lnTo>
                    <a:pt x="0" y="830"/>
                  </a:lnTo>
                  <a:lnTo>
                    <a:pt x="2" y="809"/>
                  </a:lnTo>
                  <a:lnTo>
                    <a:pt x="8" y="788"/>
                  </a:lnTo>
                  <a:lnTo>
                    <a:pt x="18" y="770"/>
                  </a:lnTo>
                  <a:lnTo>
                    <a:pt x="32" y="752"/>
                  </a:lnTo>
                  <a:lnTo>
                    <a:pt x="315" y="469"/>
                  </a:lnTo>
                  <a:lnTo>
                    <a:pt x="32" y="186"/>
                  </a:lnTo>
                  <a:lnTo>
                    <a:pt x="18" y="169"/>
                  </a:lnTo>
                  <a:lnTo>
                    <a:pt x="8" y="150"/>
                  </a:lnTo>
                  <a:lnTo>
                    <a:pt x="2" y="130"/>
                  </a:lnTo>
                  <a:lnTo>
                    <a:pt x="0" y="109"/>
                  </a:lnTo>
                  <a:lnTo>
                    <a:pt x="2" y="88"/>
                  </a:lnTo>
                  <a:lnTo>
                    <a:pt x="8" y="68"/>
                  </a:lnTo>
                  <a:lnTo>
                    <a:pt x="18" y="49"/>
                  </a:lnTo>
                  <a:lnTo>
                    <a:pt x="32" y="32"/>
                  </a:lnTo>
                  <a:lnTo>
                    <a:pt x="49" y="18"/>
                  </a:lnTo>
                  <a:lnTo>
                    <a:pt x="68" y="8"/>
                  </a:lnTo>
                  <a:lnTo>
                    <a:pt x="88" y="2"/>
                  </a:lnTo>
                  <a:lnTo>
                    <a:pt x="10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7" name="Google Shape;11457;p24"/>
            <p:cNvSpPr/>
            <p:nvPr/>
          </p:nvSpPr>
          <p:spPr>
            <a:xfrm>
              <a:off x="4024" y="2463"/>
              <a:ext cx="63" cy="63"/>
            </a:xfrm>
            <a:custGeom>
              <a:rect b="b" l="l" r="r" t="t"/>
              <a:pathLst>
                <a:path extrusionOk="0" h="940" w="937">
                  <a:moveTo>
                    <a:pt x="108" y="0"/>
                  </a:moveTo>
                  <a:lnTo>
                    <a:pt x="129" y="2"/>
                  </a:lnTo>
                  <a:lnTo>
                    <a:pt x="149" y="8"/>
                  </a:lnTo>
                  <a:lnTo>
                    <a:pt x="168" y="18"/>
                  </a:lnTo>
                  <a:lnTo>
                    <a:pt x="185" y="32"/>
                  </a:lnTo>
                  <a:lnTo>
                    <a:pt x="468" y="315"/>
                  </a:lnTo>
                  <a:lnTo>
                    <a:pt x="751" y="32"/>
                  </a:lnTo>
                  <a:lnTo>
                    <a:pt x="769" y="18"/>
                  </a:lnTo>
                  <a:lnTo>
                    <a:pt x="787" y="8"/>
                  </a:lnTo>
                  <a:lnTo>
                    <a:pt x="808" y="2"/>
                  </a:lnTo>
                  <a:lnTo>
                    <a:pt x="829" y="0"/>
                  </a:lnTo>
                  <a:lnTo>
                    <a:pt x="849" y="2"/>
                  </a:lnTo>
                  <a:lnTo>
                    <a:pt x="869" y="8"/>
                  </a:lnTo>
                  <a:lnTo>
                    <a:pt x="889" y="18"/>
                  </a:lnTo>
                  <a:lnTo>
                    <a:pt x="905" y="32"/>
                  </a:lnTo>
                  <a:lnTo>
                    <a:pt x="920" y="50"/>
                  </a:lnTo>
                  <a:lnTo>
                    <a:pt x="929" y="68"/>
                  </a:lnTo>
                  <a:lnTo>
                    <a:pt x="935" y="88"/>
                  </a:lnTo>
                  <a:lnTo>
                    <a:pt x="937" y="110"/>
                  </a:lnTo>
                  <a:lnTo>
                    <a:pt x="935" y="130"/>
                  </a:lnTo>
                  <a:lnTo>
                    <a:pt x="929" y="150"/>
                  </a:lnTo>
                  <a:lnTo>
                    <a:pt x="920" y="169"/>
                  </a:lnTo>
                  <a:lnTo>
                    <a:pt x="905" y="186"/>
                  </a:lnTo>
                  <a:lnTo>
                    <a:pt x="622" y="470"/>
                  </a:lnTo>
                  <a:lnTo>
                    <a:pt x="905" y="753"/>
                  </a:lnTo>
                  <a:lnTo>
                    <a:pt x="920" y="770"/>
                  </a:lnTo>
                  <a:lnTo>
                    <a:pt x="929" y="789"/>
                  </a:lnTo>
                  <a:lnTo>
                    <a:pt x="935" y="809"/>
                  </a:lnTo>
                  <a:lnTo>
                    <a:pt x="937" y="830"/>
                  </a:lnTo>
                  <a:lnTo>
                    <a:pt x="935" y="851"/>
                  </a:lnTo>
                  <a:lnTo>
                    <a:pt x="929" y="871"/>
                  </a:lnTo>
                  <a:lnTo>
                    <a:pt x="920" y="890"/>
                  </a:lnTo>
                  <a:lnTo>
                    <a:pt x="905" y="907"/>
                  </a:lnTo>
                  <a:lnTo>
                    <a:pt x="889" y="921"/>
                  </a:lnTo>
                  <a:lnTo>
                    <a:pt x="869" y="931"/>
                  </a:lnTo>
                  <a:lnTo>
                    <a:pt x="849" y="937"/>
                  </a:lnTo>
                  <a:lnTo>
                    <a:pt x="829" y="940"/>
                  </a:lnTo>
                  <a:lnTo>
                    <a:pt x="808" y="937"/>
                  </a:lnTo>
                  <a:lnTo>
                    <a:pt x="787" y="931"/>
                  </a:lnTo>
                  <a:lnTo>
                    <a:pt x="769" y="921"/>
                  </a:lnTo>
                  <a:lnTo>
                    <a:pt x="751" y="907"/>
                  </a:lnTo>
                  <a:lnTo>
                    <a:pt x="468" y="624"/>
                  </a:lnTo>
                  <a:lnTo>
                    <a:pt x="185" y="907"/>
                  </a:lnTo>
                  <a:lnTo>
                    <a:pt x="168" y="921"/>
                  </a:lnTo>
                  <a:lnTo>
                    <a:pt x="149" y="931"/>
                  </a:lnTo>
                  <a:lnTo>
                    <a:pt x="129" y="937"/>
                  </a:lnTo>
                  <a:lnTo>
                    <a:pt x="108" y="940"/>
                  </a:lnTo>
                  <a:lnTo>
                    <a:pt x="88" y="937"/>
                  </a:lnTo>
                  <a:lnTo>
                    <a:pt x="67" y="931"/>
                  </a:lnTo>
                  <a:lnTo>
                    <a:pt x="48" y="921"/>
                  </a:lnTo>
                  <a:lnTo>
                    <a:pt x="32" y="907"/>
                  </a:lnTo>
                  <a:lnTo>
                    <a:pt x="17" y="890"/>
                  </a:lnTo>
                  <a:lnTo>
                    <a:pt x="7" y="871"/>
                  </a:lnTo>
                  <a:lnTo>
                    <a:pt x="2" y="851"/>
                  </a:lnTo>
                  <a:lnTo>
                    <a:pt x="0" y="830"/>
                  </a:lnTo>
                  <a:lnTo>
                    <a:pt x="2" y="809"/>
                  </a:lnTo>
                  <a:lnTo>
                    <a:pt x="7" y="789"/>
                  </a:lnTo>
                  <a:lnTo>
                    <a:pt x="17" y="770"/>
                  </a:lnTo>
                  <a:lnTo>
                    <a:pt x="32" y="753"/>
                  </a:lnTo>
                  <a:lnTo>
                    <a:pt x="315" y="470"/>
                  </a:lnTo>
                  <a:lnTo>
                    <a:pt x="32" y="186"/>
                  </a:lnTo>
                  <a:lnTo>
                    <a:pt x="17" y="169"/>
                  </a:lnTo>
                  <a:lnTo>
                    <a:pt x="7" y="150"/>
                  </a:lnTo>
                  <a:lnTo>
                    <a:pt x="2" y="130"/>
                  </a:lnTo>
                  <a:lnTo>
                    <a:pt x="0" y="110"/>
                  </a:lnTo>
                  <a:lnTo>
                    <a:pt x="2" y="89"/>
                  </a:lnTo>
                  <a:lnTo>
                    <a:pt x="7" y="68"/>
                  </a:lnTo>
                  <a:lnTo>
                    <a:pt x="17" y="50"/>
                  </a:lnTo>
                  <a:lnTo>
                    <a:pt x="32" y="32"/>
                  </a:lnTo>
                  <a:lnTo>
                    <a:pt x="48" y="18"/>
                  </a:lnTo>
                  <a:lnTo>
                    <a:pt x="67" y="8"/>
                  </a:lnTo>
                  <a:lnTo>
                    <a:pt x="88" y="2"/>
                  </a:lnTo>
                  <a:lnTo>
                    <a:pt x="10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8" name="Google Shape;11458;p24"/>
            <p:cNvSpPr/>
            <p:nvPr/>
          </p:nvSpPr>
          <p:spPr>
            <a:xfrm>
              <a:off x="3951" y="2336"/>
              <a:ext cx="138" cy="125"/>
            </a:xfrm>
            <a:custGeom>
              <a:rect b="b" l="l" r="r" t="t"/>
              <a:pathLst>
                <a:path extrusionOk="0" h="1846" w="2041">
                  <a:moveTo>
                    <a:pt x="1485" y="0"/>
                  </a:moveTo>
                  <a:lnTo>
                    <a:pt x="1506" y="0"/>
                  </a:lnTo>
                  <a:lnTo>
                    <a:pt x="1527" y="6"/>
                  </a:lnTo>
                  <a:lnTo>
                    <a:pt x="1547" y="14"/>
                  </a:lnTo>
                  <a:lnTo>
                    <a:pt x="1564" y="26"/>
                  </a:lnTo>
                  <a:lnTo>
                    <a:pt x="2004" y="409"/>
                  </a:lnTo>
                  <a:lnTo>
                    <a:pt x="2019" y="425"/>
                  </a:lnTo>
                  <a:lnTo>
                    <a:pt x="2031" y="443"/>
                  </a:lnTo>
                  <a:lnTo>
                    <a:pt x="2038" y="463"/>
                  </a:lnTo>
                  <a:lnTo>
                    <a:pt x="2041" y="484"/>
                  </a:lnTo>
                  <a:lnTo>
                    <a:pt x="2041" y="505"/>
                  </a:lnTo>
                  <a:lnTo>
                    <a:pt x="2036" y="525"/>
                  </a:lnTo>
                  <a:lnTo>
                    <a:pt x="2027" y="544"/>
                  </a:lnTo>
                  <a:lnTo>
                    <a:pt x="2015" y="563"/>
                  </a:lnTo>
                  <a:lnTo>
                    <a:pt x="1633" y="1002"/>
                  </a:lnTo>
                  <a:lnTo>
                    <a:pt x="1615" y="1018"/>
                  </a:lnTo>
                  <a:lnTo>
                    <a:pt x="1595" y="1030"/>
                  </a:lnTo>
                  <a:lnTo>
                    <a:pt x="1574" y="1038"/>
                  </a:lnTo>
                  <a:lnTo>
                    <a:pt x="1551" y="1040"/>
                  </a:lnTo>
                  <a:lnTo>
                    <a:pt x="1532" y="1038"/>
                  </a:lnTo>
                  <a:lnTo>
                    <a:pt x="1513" y="1032"/>
                  </a:lnTo>
                  <a:lnTo>
                    <a:pt x="1496" y="1024"/>
                  </a:lnTo>
                  <a:lnTo>
                    <a:pt x="1479" y="1013"/>
                  </a:lnTo>
                  <a:lnTo>
                    <a:pt x="1464" y="997"/>
                  </a:lnTo>
                  <a:lnTo>
                    <a:pt x="1453" y="979"/>
                  </a:lnTo>
                  <a:lnTo>
                    <a:pt x="1445" y="959"/>
                  </a:lnTo>
                  <a:lnTo>
                    <a:pt x="1442" y="938"/>
                  </a:lnTo>
                  <a:lnTo>
                    <a:pt x="1443" y="917"/>
                  </a:lnTo>
                  <a:lnTo>
                    <a:pt x="1447" y="897"/>
                  </a:lnTo>
                  <a:lnTo>
                    <a:pt x="1455" y="877"/>
                  </a:lnTo>
                  <a:lnTo>
                    <a:pt x="1469" y="859"/>
                  </a:lnTo>
                  <a:lnTo>
                    <a:pt x="1685" y="609"/>
                  </a:lnTo>
                  <a:lnTo>
                    <a:pt x="1581" y="625"/>
                  </a:lnTo>
                  <a:lnTo>
                    <a:pt x="1479" y="646"/>
                  </a:lnTo>
                  <a:lnTo>
                    <a:pt x="1382" y="672"/>
                  </a:lnTo>
                  <a:lnTo>
                    <a:pt x="1286" y="702"/>
                  </a:lnTo>
                  <a:lnTo>
                    <a:pt x="1194" y="737"/>
                  </a:lnTo>
                  <a:lnTo>
                    <a:pt x="1106" y="777"/>
                  </a:lnTo>
                  <a:lnTo>
                    <a:pt x="1020" y="822"/>
                  </a:lnTo>
                  <a:lnTo>
                    <a:pt x="938" y="872"/>
                  </a:lnTo>
                  <a:lnTo>
                    <a:pt x="859" y="927"/>
                  </a:lnTo>
                  <a:lnTo>
                    <a:pt x="784" y="986"/>
                  </a:lnTo>
                  <a:lnTo>
                    <a:pt x="711" y="1050"/>
                  </a:lnTo>
                  <a:lnTo>
                    <a:pt x="642" y="1119"/>
                  </a:lnTo>
                  <a:lnTo>
                    <a:pt x="577" y="1192"/>
                  </a:lnTo>
                  <a:lnTo>
                    <a:pt x="513" y="1271"/>
                  </a:lnTo>
                  <a:lnTo>
                    <a:pt x="469" y="1332"/>
                  </a:lnTo>
                  <a:lnTo>
                    <a:pt x="428" y="1394"/>
                  </a:lnTo>
                  <a:lnTo>
                    <a:pt x="392" y="1455"/>
                  </a:lnTo>
                  <a:lnTo>
                    <a:pt x="360" y="1514"/>
                  </a:lnTo>
                  <a:lnTo>
                    <a:pt x="330" y="1571"/>
                  </a:lnTo>
                  <a:lnTo>
                    <a:pt x="305" y="1626"/>
                  </a:lnTo>
                  <a:lnTo>
                    <a:pt x="282" y="1678"/>
                  </a:lnTo>
                  <a:lnTo>
                    <a:pt x="263" y="1726"/>
                  </a:lnTo>
                  <a:lnTo>
                    <a:pt x="246" y="1771"/>
                  </a:lnTo>
                  <a:lnTo>
                    <a:pt x="232" y="1810"/>
                  </a:lnTo>
                  <a:lnTo>
                    <a:pt x="221" y="1846"/>
                  </a:lnTo>
                  <a:lnTo>
                    <a:pt x="171" y="1832"/>
                  </a:lnTo>
                  <a:lnTo>
                    <a:pt x="120" y="1824"/>
                  </a:lnTo>
                  <a:lnTo>
                    <a:pt x="67" y="1822"/>
                  </a:lnTo>
                  <a:lnTo>
                    <a:pt x="33" y="1823"/>
                  </a:lnTo>
                  <a:lnTo>
                    <a:pt x="0" y="1826"/>
                  </a:lnTo>
                  <a:lnTo>
                    <a:pt x="9" y="1795"/>
                  </a:lnTo>
                  <a:lnTo>
                    <a:pt x="20" y="1760"/>
                  </a:lnTo>
                  <a:lnTo>
                    <a:pt x="33" y="1719"/>
                  </a:lnTo>
                  <a:lnTo>
                    <a:pt x="49" y="1675"/>
                  </a:lnTo>
                  <a:lnTo>
                    <a:pt x="68" y="1626"/>
                  </a:lnTo>
                  <a:lnTo>
                    <a:pt x="89" y="1574"/>
                  </a:lnTo>
                  <a:lnTo>
                    <a:pt x="113" y="1518"/>
                  </a:lnTo>
                  <a:lnTo>
                    <a:pt x="141" y="1461"/>
                  </a:lnTo>
                  <a:lnTo>
                    <a:pt x="172" y="1401"/>
                  </a:lnTo>
                  <a:lnTo>
                    <a:pt x="208" y="1339"/>
                  </a:lnTo>
                  <a:lnTo>
                    <a:pt x="246" y="1276"/>
                  </a:lnTo>
                  <a:lnTo>
                    <a:pt x="287" y="1212"/>
                  </a:lnTo>
                  <a:lnTo>
                    <a:pt x="334" y="1148"/>
                  </a:lnTo>
                  <a:lnTo>
                    <a:pt x="369" y="1101"/>
                  </a:lnTo>
                  <a:lnTo>
                    <a:pt x="408" y="1054"/>
                  </a:lnTo>
                  <a:lnTo>
                    <a:pt x="448" y="1008"/>
                  </a:lnTo>
                  <a:lnTo>
                    <a:pt x="493" y="961"/>
                  </a:lnTo>
                  <a:lnTo>
                    <a:pt x="539" y="914"/>
                  </a:lnTo>
                  <a:lnTo>
                    <a:pt x="589" y="868"/>
                  </a:lnTo>
                  <a:lnTo>
                    <a:pt x="642" y="822"/>
                  </a:lnTo>
                  <a:lnTo>
                    <a:pt x="699" y="776"/>
                  </a:lnTo>
                  <a:lnTo>
                    <a:pt x="758" y="733"/>
                  </a:lnTo>
                  <a:lnTo>
                    <a:pt x="821" y="690"/>
                  </a:lnTo>
                  <a:lnTo>
                    <a:pt x="887" y="650"/>
                  </a:lnTo>
                  <a:lnTo>
                    <a:pt x="958" y="610"/>
                  </a:lnTo>
                  <a:lnTo>
                    <a:pt x="1032" y="573"/>
                  </a:lnTo>
                  <a:lnTo>
                    <a:pt x="1109" y="539"/>
                  </a:lnTo>
                  <a:lnTo>
                    <a:pt x="1190" y="507"/>
                  </a:lnTo>
                  <a:lnTo>
                    <a:pt x="1275" y="478"/>
                  </a:lnTo>
                  <a:lnTo>
                    <a:pt x="1364" y="452"/>
                  </a:lnTo>
                  <a:lnTo>
                    <a:pt x="1456" y="429"/>
                  </a:lnTo>
                  <a:lnTo>
                    <a:pt x="1554" y="409"/>
                  </a:lnTo>
                  <a:lnTo>
                    <a:pt x="1654" y="394"/>
                  </a:lnTo>
                  <a:lnTo>
                    <a:pt x="1422" y="191"/>
                  </a:lnTo>
                  <a:lnTo>
                    <a:pt x="1407" y="175"/>
                  </a:lnTo>
                  <a:lnTo>
                    <a:pt x="1395" y="157"/>
                  </a:lnTo>
                  <a:lnTo>
                    <a:pt x="1388" y="137"/>
                  </a:lnTo>
                  <a:lnTo>
                    <a:pt x="1385" y="117"/>
                  </a:lnTo>
                  <a:lnTo>
                    <a:pt x="1385" y="96"/>
                  </a:lnTo>
                  <a:lnTo>
                    <a:pt x="1390" y="75"/>
                  </a:lnTo>
                  <a:lnTo>
                    <a:pt x="1398" y="55"/>
                  </a:lnTo>
                  <a:lnTo>
                    <a:pt x="1411" y="38"/>
                  </a:lnTo>
                  <a:lnTo>
                    <a:pt x="1427" y="22"/>
                  </a:lnTo>
                  <a:lnTo>
                    <a:pt x="1445" y="11"/>
                  </a:lnTo>
                  <a:lnTo>
                    <a:pt x="1465" y="4"/>
                  </a:lnTo>
                  <a:lnTo>
                    <a:pt x="148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59" name="Google Shape;11459;p24"/>
            <p:cNvSpPr/>
            <p:nvPr/>
          </p:nvSpPr>
          <p:spPr>
            <a:xfrm>
              <a:off x="3934" y="2470"/>
              <a:ext cx="43" cy="43"/>
            </a:xfrm>
            <a:custGeom>
              <a:rect b="b" l="l" r="r" t="t"/>
              <a:pathLst>
                <a:path extrusionOk="0" h="644" w="644">
                  <a:moveTo>
                    <a:pt x="323" y="0"/>
                  </a:moveTo>
                  <a:lnTo>
                    <a:pt x="366" y="3"/>
                  </a:lnTo>
                  <a:lnTo>
                    <a:pt x="408" y="12"/>
                  </a:lnTo>
                  <a:lnTo>
                    <a:pt x="448" y="25"/>
                  </a:lnTo>
                  <a:lnTo>
                    <a:pt x="485" y="44"/>
                  </a:lnTo>
                  <a:lnTo>
                    <a:pt x="520" y="68"/>
                  </a:lnTo>
                  <a:lnTo>
                    <a:pt x="550" y="95"/>
                  </a:lnTo>
                  <a:lnTo>
                    <a:pt x="578" y="126"/>
                  </a:lnTo>
                  <a:lnTo>
                    <a:pt x="600" y="160"/>
                  </a:lnTo>
                  <a:lnTo>
                    <a:pt x="619" y="197"/>
                  </a:lnTo>
                  <a:lnTo>
                    <a:pt x="633" y="237"/>
                  </a:lnTo>
                  <a:lnTo>
                    <a:pt x="642" y="278"/>
                  </a:lnTo>
                  <a:lnTo>
                    <a:pt x="644" y="322"/>
                  </a:lnTo>
                  <a:lnTo>
                    <a:pt x="642" y="365"/>
                  </a:lnTo>
                  <a:lnTo>
                    <a:pt x="633" y="408"/>
                  </a:lnTo>
                  <a:lnTo>
                    <a:pt x="619" y="447"/>
                  </a:lnTo>
                  <a:lnTo>
                    <a:pt x="600" y="485"/>
                  </a:lnTo>
                  <a:lnTo>
                    <a:pt x="578" y="519"/>
                  </a:lnTo>
                  <a:lnTo>
                    <a:pt x="550" y="550"/>
                  </a:lnTo>
                  <a:lnTo>
                    <a:pt x="520" y="577"/>
                  </a:lnTo>
                  <a:lnTo>
                    <a:pt x="485" y="600"/>
                  </a:lnTo>
                  <a:lnTo>
                    <a:pt x="448" y="618"/>
                  </a:lnTo>
                  <a:lnTo>
                    <a:pt x="408" y="633"/>
                  </a:lnTo>
                  <a:lnTo>
                    <a:pt x="366" y="641"/>
                  </a:lnTo>
                  <a:lnTo>
                    <a:pt x="323" y="644"/>
                  </a:lnTo>
                  <a:lnTo>
                    <a:pt x="279" y="641"/>
                  </a:lnTo>
                  <a:lnTo>
                    <a:pt x="237" y="633"/>
                  </a:lnTo>
                  <a:lnTo>
                    <a:pt x="197" y="618"/>
                  </a:lnTo>
                  <a:lnTo>
                    <a:pt x="160" y="600"/>
                  </a:lnTo>
                  <a:lnTo>
                    <a:pt x="126" y="577"/>
                  </a:lnTo>
                  <a:lnTo>
                    <a:pt x="95" y="550"/>
                  </a:lnTo>
                  <a:lnTo>
                    <a:pt x="68" y="519"/>
                  </a:lnTo>
                  <a:lnTo>
                    <a:pt x="45" y="485"/>
                  </a:lnTo>
                  <a:lnTo>
                    <a:pt x="26" y="447"/>
                  </a:lnTo>
                  <a:lnTo>
                    <a:pt x="13" y="408"/>
                  </a:lnTo>
                  <a:lnTo>
                    <a:pt x="3" y="365"/>
                  </a:lnTo>
                  <a:lnTo>
                    <a:pt x="0" y="322"/>
                  </a:lnTo>
                  <a:lnTo>
                    <a:pt x="3" y="278"/>
                  </a:lnTo>
                  <a:lnTo>
                    <a:pt x="13" y="237"/>
                  </a:lnTo>
                  <a:lnTo>
                    <a:pt x="26" y="197"/>
                  </a:lnTo>
                  <a:lnTo>
                    <a:pt x="45" y="160"/>
                  </a:lnTo>
                  <a:lnTo>
                    <a:pt x="68" y="126"/>
                  </a:lnTo>
                  <a:lnTo>
                    <a:pt x="95" y="95"/>
                  </a:lnTo>
                  <a:lnTo>
                    <a:pt x="126" y="68"/>
                  </a:lnTo>
                  <a:lnTo>
                    <a:pt x="160" y="44"/>
                  </a:lnTo>
                  <a:lnTo>
                    <a:pt x="197" y="25"/>
                  </a:lnTo>
                  <a:lnTo>
                    <a:pt x="237" y="12"/>
                  </a:lnTo>
                  <a:lnTo>
                    <a:pt x="279" y="3"/>
                  </a:lnTo>
                  <a:lnTo>
                    <a:pt x="3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60" name="Google Shape;11460;p24"/>
            <p:cNvSpPr/>
            <p:nvPr/>
          </p:nvSpPr>
          <p:spPr>
            <a:xfrm>
              <a:off x="4113" y="2346"/>
              <a:ext cx="43" cy="43"/>
            </a:xfrm>
            <a:custGeom>
              <a:rect b="b" l="l" r="r" t="t"/>
              <a:pathLst>
                <a:path extrusionOk="0" h="644" w="644">
                  <a:moveTo>
                    <a:pt x="323" y="0"/>
                  </a:moveTo>
                  <a:lnTo>
                    <a:pt x="366" y="3"/>
                  </a:lnTo>
                  <a:lnTo>
                    <a:pt x="407" y="11"/>
                  </a:lnTo>
                  <a:lnTo>
                    <a:pt x="448" y="25"/>
                  </a:lnTo>
                  <a:lnTo>
                    <a:pt x="485" y="43"/>
                  </a:lnTo>
                  <a:lnTo>
                    <a:pt x="519" y="67"/>
                  </a:lnTo>
                  <a:lnTo>
                    <a:pt x="549" y="94"/>
                  </a:lnTo>
                  <a:lnTo>
                    <a:pt x="577" y="125"/>
                  </a:lnTo>
                  <a:lnTo>
                    <a:pt x="600" y="159"/>
                  </a:lnTo>
                  <a:lnTo>
                    <a:pt x="619" y="197"/>
                  </a:lnTo>
                  <a:lnTo>
                    <a:pt x="632" y="236"/>
                  </a:lnTo>
                  <a:lnTo>
                    <a:pt x="642" y="278"/>
                  </a:lnTo>
                  <a:lnTo>
                    <a:pt x="644" y="321"/>
                  </a:lnTo>
                  <a:lnTo>
                    <a:pt x="642" y="366"/>
                  </a:lnTo>
                  <a:lnTo>
                    <a:pt x="632" y="407"/>
                  </a:lnTo>
                  <a:lnTo>
                    <a:pt x="619" y="447"/>
                  </a:lnTo>
                  <a:lnTo>
                    <a:pt x="600" y="484"/>
                  </a:lnTo>
                  <a:lnTo>
                    <a:pt x="577" y="518"/>
                  </a:lnTo>
                  <a:lnTo>
                    <a:pt x="549" y="549"/>
                  </a:lnTo>
                  <a:lnTo>
                    <a:pt x="519" y="576"/>
                  </a:lnTo>
                  <a:lnTo>
                    <a:pt x="485" y="600"/>
                  </a:lnTo>
                  <a:lnTo>
                    <a:pt x="448" y="619"/>
                  </a:lnTo>
                  <a:lnTo>
                    <a:pt x="407" y="632"/>
                  </a:lnTo>
                  <a:lnTo>
                    <a:pt x="366" y="641"/>
                  </a:lnTo>
                  <a:lnTo>
                    <a:pt x="323" y="644"/>
                  </a:lnTo>
                  <a:lnTo>
                    <a:pt x="279" y="641"/>
                  </a:lnTo>
                  <a:lnTo>
                    <a:pt x="236" y="632"/>
                  </a:lnTo>
                  <a:lnTo>
                    <a:pt x="197" y="619"/>
                  </a:lnTo>
                  <a:lnTo>
                    <a:pt x="160" y="600"/>
                  </a:lnTo>
                  <a:lnTo>
                    <a:pt x="126" y="576"/>
                  </a:lnTo>
                  <a:lnTo>
                    <a:pt x="95" y="549"/>
                  </a:lnTo>
                  <a:lnTo>
                    <a:pt x="68" y="518"/>
                  </a:lnTo>
                  <a:lnTo>
                    <a:pt x="45" y="484"/>
                  </a:lnTo>
                  <a:lnTo>
                    <a:pt x="26" y="447"/>
                  </a:lnTo>
                  <a:lnTo>
                    <a:pt x="13" y="407"/>
                  </a:lnTo>
                  <a:lnTo>
                    <a:pt x="3" y="366"/>
                  </a:lnTo>
                  <a:lnTo>
                    <a:pt x="0" y="321"/>
                  </a:lnTo>
                  <a:lnTo>
                    <a:pt x="3" y="278"/>
                  </a:lnTo>
                  <a:lnTo>
                    <a:pt x="13" y="236"/>
                  </a:lnTo>
                  <a:lnTo>
                    <a:pt x="26" y="197"/>
                  </a:lnTo>
                  <a:lnTo>
                    <a:pt x="45" y="159"/>
                  </a:lnTo>
                  <a:lnTo>
                    <a:pt x="68" y="125"/>
                  </a:lnTo>
                  <a:lnTo>
                    <a:pt x="95" y="94"/>
                  </a:lnTo>
                  <a:lnTo>
                    <a:pt x="126" y="67"/>
                  </a:lnTo>
                  <a:lnTo>
                    <a:pt x="160" y="43"/>
                  </a:lnTo>
                  <a:lnTo>
                    <a:pt x="197" y="25"/>
                  </a:lnTo>
                  <a:lnTo>
                    <a:pt x="236" y="11"/>
                  </a:lnTo>
                  <a:lnTo>
                    <a:pt x="279" y="3"/>
                  </a:lnTo>
                  <a:lnTo>
                    <a:pt x="32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61" name="Google Shape;11461;p24"/>
          <p:cNvGrpSpPr/>
          <p:nvPr/>
        </p:nvGrpSpPr>
        <p:grpSpPr>
          <a:xfrm>
            <a:off x="13694222" y="23889635"/>
            <a:ext cx="626315" cy="595319"/>
            <a:chOff x="4899" y="2314"/>
            <a:chExt cx="229" cy="218"/>
          </a:xfrm>
        </p:grpSpPr>
        <p:sp>
          <p:nvSpPr>
            <p:cNvPr id="11462" name="Google Shape;11462;p24"/>
            <p:cNvSpPr/>
            <p:nvPr/>
          </p:nvSpPr>
          <p:spPr>
            <a:xfrm>
              <a:off x="4930" y="2314"/>
              <a:ext cx="67" cy="67"/>
            </a:xfrm>
            <a:custGeom>
              <a:rect b="b" l="l" r="r" t="t"/>
              <a:pathLst>
                <a:path extrusionOk="0" h="994" w="990">
                  <a:moveTo>
                    <a:pt x="495" y="0"/>
                  </a:moveTo>
                  <a:lnTo>
                    <a:pt x="549" y="3"/>
                  </a:lnTo>
                  <a:lnTo>
                    <a:pt x="601" y="12"/>
                  </a:lnTo>
                  <a:lnTo>
                    <a:pt x="651" y="25"/>
                  </a:lnTo>
                  <a:lnTo>
                    <a:pt x="699" y="44"/>
                  </a:lnTo>
                  <a:lnTo>
                    <a:pt x="745" y="68"/>
                  </a:lnTo>
                  <a:lnTo>
                    <a:pt x="787" y="96"/>
                  </a:lnTo>
                  <a:lnTo>
                    <a:pt x="827" y="128"/>
                  </a:lnTo>
                  <a:lnTo>
                    <a:pt x="863" y="164"/>
                  </a:lnTo>
                  <a:lnTo>
                    <a:pt x="894" y="204"/>
                  </a:lnTo>
                  <a:lnTo>
                    <a:pt x="922" y="246"/>
                  </a:lnTo>
                  <a:lnTo>
                    <a:pt x="946" y="292"/>
                  </a:lnTo>
                  <a:lnTo>
                    <a:pt x="964" y="340"/>
                  </a:lnTo>
                  <a:lnTo>
                    <a:pt x="979" y="390"/>
                  </a:lnTo>
                  <a:lnTo>
                    <a:pt x="987" y="443"/>
                  </a:lnTo>
                  <a:lnTo>
                    <a:pt x="990" y="497"/>
                  </a:lnTo>
                  <a:lnTo>
                    <a:pt x="987" y="551"/>
                  </a:lnTo>
                  <a:lnTo>
                    <a:pt x="979" y="603"/>
                  </a:lnTo>
                  <a:lnTo>
                    <a:pt x="964" y="654"/>
                  </a:lnTo>
                  <a:lnTo>
                    <a:pt x="946" y="702"/>
                  </a:lnTo>
                  <a:lnTo>
                    <a:pt x="922" y="747"/>
                  </a:lnTo>
                  <a:lnTo>
                    <a:pt x="894" y="790"/>
                  </a:lnTo>
                  <a:lnTo>
                    <a:pt x="863" y="829"/>
                  </a:lnTo>
                  <a:lnTo>
                    <a:pt x="827" y="866"/>
                  </a:lnTo>
                  <a:lnTo>
                    <a:pt x="787" y="898"/>
                  </a:lnTo>
                  <a:lnTo>
                    <a:pt x="745" y="926"/>
                  </a:lnTo>
                  <a:lnTo>
                    <a:pt x="699" y="949"/>
                  </a:lnTo>
                  <a:lnTo>
                    <a:pt x="651" y="969"/>
                  </a:lnTo>
                  <a:lnTo>
                    <a:pt x="601" y="982"/>
                  </a:lnTo>
                  <a:lnTo>
                    <a:pt x="549" y="990"/>
                  </a:lnTo>
                  <a:lnTo>
                    <a:pt x="495" y="994"/>
                  </a:lnTo>
                  <a:lnTo>
                    <a:pt x="441" y="990"/>
                  </a:lnTo>
                  <a:lnTo>
                    <a:pt x="388" y="982"/>
                  </a:lnTo>
                  <a:lnTo>
                    <a:pt x="338" y="969"/>
                  </a:lnTo>
                  <a:lnTo>
                    <a:pt x="290" y="949"/>
                  </a:lnTo>
                  <a:lnTo>
                    <a:pt x="245" y="926"/>
                  </a:lnTo>
                  <a:lnTo>
                    <a:pt x="202" y="898"/>
                  </a:lnTo>
                  <a:lnTo>
                    <a:pt x="162" y="866"/>
                  </a:lnTo>
                  <a:lnTo>
                    <a:pt x="127" y="829"/>
                  </a:lnTo>
                  <a:lnTo>
                    <a:pt x="95" y="790"/>
                  </a:lnTo>
                  <a:lnTo>
                    <a:pt x="67" y="747"/>
                  </a:lnTo>
                  <a:lnTo>
                    <a:pt x="43" y="702"/>
                  </a:lnTo>
                  <a:lnTo>
                    <a:pt x="24" y="654"/>
                  </a:lnTo>
                  <a:lnTo>
                    <a:pt x="11" y="603"/>
                  </a:lnTo>
                  <a:lnTo>
                    <a:pt x="2" y="551"/>
                  </a:lnTo>
                  <a:lnTo>
                    <a:pt x="0" y="497"/>
                  </a:lnTo>
                  <a:lnTo>
                    <a:pt x="2" y="443"/>
                  </a:lnTo>
                  <a:lnTo>
                    <a:pt x="11" y="390"/>
                  </a:lnTo>
                  <a:lnTo>
                    <a:pt x="24" y="340"/>
                  </a:lnTo>
                  <a:lnTo>
                    <a:pt x="43" y="292"/>
                  </a:lnTo>
                  <a:lnTo>
                    <a:pt x="67" y="246"/>
                  </a:lnTo>
                  <a:lnTo>
                    <a:pt x="95" y="204"/>
                  </a:lnTo>
                  <a:lnTo>
                    <a:pt x="127" y="164"/>
                  </a:lnTo>
                  <a:lnTo>
                    <a:pt x="162" y="128"/>
                  </a:lnTo>
                  <a:lnTo>
                    <a:pt x="202" y="96"/>
                  </a:lnTo>
                  <a:lnTo>
                    <a:pt x="245" y="68"/>
                  </a:lnTo>
                  <a:lnTo>
                    <a:pt x="290" y="44"/>
                  </a:lnTo>
                  <a:lnTo>
                    <a:pt x="338" y="25"/>
                  </a:lnTo>
                  <a:lnTo>
                    <a:pt x="388" y="12"/>
                  </a:lnTo>
                  <a:lnTo>
                    <a:pt x="441" y="3"/>
                  </a:lnTo>
                  <a:lnTo>
                    <a:pt x="49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63" name="Google Shape;11463;p24"/>
            <p:cNvSpPr/>
            <p:nvPr/>
          </p:nvSpPr>
          <p:spPr>
            <a:xfrm>
              <a:off x="4971" y="2451"/>
              <a:ext cx="157" cy="81"/>
            </a:xfrm>
            <a:custGeom>
              <a:rect b="b" l="l" r="r" t="t"/>
              <a:pathLst>
                <a:path extrusionOk="0" h="1198" w="2329">
                  <a:moveTo>
                    <a:pt x="613" y="0"/>
                  </a:moveTo>
                  <a:lnTo>
                    <a:pt x="822" y="0"/>
                  </a:lnTo>
                  <a:lnTo>
                    <a:pt x="838" y="2"/>
                  </a:lnTo>
                  <a:lnTo>
                    <a:pt x="854" y="11"/>
                  </a:lnTo>
                  <a:lnTo>
                    <a:pt x="865" y="22"/>
                  </a:lnTo>
                  <a:lnTo>
                    <a:pt x="874" y="36"/>
                  </a:lnTo>
                  <a:lnTo>
                    <a:pt x="877" y="52"/>
                  </a:lnTo>
                  <a:lnTo>
                    <a:pt x="875" y="70"/>
                  </a:lnTo>
                  <a:lnTo>
                    <a:pt x="869" y="107"/>
                  </a:lnTo>
                  <a:lnTo>
                    <a:pt x="865" y="145"/>
                  </a:lnTo>
                  <a:lnTo>
                    <a:pt x="869" y="187"/>
                  </a:lnTo>
                  <a:lnTo>
                    <a:pt x="877" y="227"/>
                  </a:lnTo>
                  <a:lnTo>
                    <a:pt x="890" y="265"/>
                  </a:lnTo>
                  <a:lnTo>
                    <a:pt x="908" y="301"/>
                  </a:lnTo>
                  <a:lnTo>
                    <a:pt x="930" y="334"/>
                  </a:lnTo>
                  <a:lnTo>
                    <a:pt x="956" y="363"/>
                  </a:lnTo>
                  <a:lnTo>
                    <a:pt x="986" y="390"/>
                  </a:lnTo>
                  <a:lnTo>
                    <a:pt x="1019" y="412"/>
                  </a:lnTo>
                  <a:lnTo>
                    <a:pt x="1054" y="430"/>
                  </a:lnTo>
                  <a:lnTo>
                    <a:pt x="1092" y="443"/>
                  </a:lnTo>
                  <a:lnTo>
                    <a:pt x="1132" y="451"/>
                  </a:lnTo>
                  <a:lnTo>
                    <a:pt x="1173" y="454"/>
                  </a:lnTo>
                  <a:lnTo>
                    <a:pt x="1216" y="451"/>
                  </a:lnTo>
                  <a:lnTo>
                    <a:pt x="1255" y="443"/>
                  </a:lnTo>
                  <a:lnTo>
                    <a:pt x="1293" y="430"/>
                  </a:lnTo>
                  <a:lnTo>
                    <a:pt x="1329" y="412"/>
                  </a:lnTo>
                  <a:lnTo>
                    <a:pt x="1362" y="390"/>
                  </a:lnTo>
                  <a:lnTo>
                    <a:pt x="1391" y="363"/>
                  </a:lnTo>
                  <a:lnTo>
                    <a:pt x="1418" y="334"/>
                  </a:lnTo>
                  <a:lnTo>
                    <a:pt x="1440" y="301"/>
                  </a:lnTo>
                  <a:lnTo>
                    <a:pt x="1457" y="265"/>
                  </a:lnTo>
                  <a:lnTo>
                    <a:pt x="1471" y="227"/>
                  </a:lnTo>
                  <a:lnTo>
                    <a:pt x="1479" y="187"/>
                  </a:lnTo>
                  <a:lnTo>
                    <a:pt x="1482" y="145"/>
                  </a:lnTo>
                  <a:lnTo>
                    <a:pt x="1479" y="107"/>
                  </a:lnTo>
                  <a:lnTo>
                    <a:pt x="1473" y="70"/>
                  </a:lnTo>
                  <a:lnTo>
                    <a:pt x="1471" y="52"/>
                  </a:lnTo>
                  <a:lnTo>
                    <a:pt x="1474" y="36"/>
                  </a:lnTo>
                  <a:lnTo>
                    <a:pt x="1482" y="22"/>
                  </a:lnTo>
                  <a:lnTo>
                    <a:pt x="1493" y="11"/>
                  </a:lnTo>
                  <a:lnTo>
                    <a:pt x="1508" y="2"/>
                  </a:lnTo>
                  <a:lnTo>
                    <a:pt x="1526" y="0"/>
                  </a:lnTo>
                  <a:lnTo>
                    <a:pt x="1716" y="0"/>
                  </a:lnTo>
                  <a:lnTo>
                    <a:pt x="1734" y="2"/>
                  </a:lnTo>
                  <a:lnTo>
                    <a:pt x="1748" y="11"/>
                  </a:lnTo>
                  <a:lnTo>
                    <a:pt x="1761" y="22"/>
                  </a:lnTo>
                  <a:lnTo>
                    <a:pt x="1768" y="38"/>
                  </a:lnTo>
                  <a:lnTo>
                    <a:pt x="1771" y="55"/>
                  </a:lnTo>
                  <a:lnTo>
                    <a:pt x="1771" y="309"/>
                  </a:lnTo>
                  <a:lnTo>
                    <a:pt x="1773" y="326"/>
                  </a:lnTo>
                  <a:lnTo>
                    <a:pt x="1781" y="339"/>
                  </a:lnTo>
                  <a:lnTo>
                    <a:pt x="1791" y="351"/>
                  </a:lnTo>
                  <a:lnTo>
                    <a:pt x="1804" y="359"/>
                  </a:lnTo>
                  <a:lnTo>
                    <a:pt x="1819" y="363"/>
                  </a:lnTo>
                  <a:lnTo>
                    <a:pt x="1834" y="363"/>
                  </a:lnTo>
                  <a:lnTo>
                    <a:pt x="1851" y="359"/>
                  </a:lnTo>
                  <a:lnTo>
                    <a:pt x="1904" y="333"/>
                  </a:lnTo>
                  <a:lnTo>
                    <a:pt x="1935" y="319"/>
                  </a:lnTo>
                  <a:lnTo>
                    <a:pt x="1966" y="310"/>
                  </a:lnTo>
                  <a:lnTo>
                    <a:pt x="1999" y="305"/>
                  </a:lnTo>
                  <a:lnTo>
                    <a:pt x="2033" y="303"/>
                  </a:lnTo>
                  <a:lnTo>
                    <a:pt x="2075" y="306"/>
                  </a:lnTo>
                  <a:lnTo>
                    <a:pt x="2115" y="314"/>
                  </a:lnTo>
                  <a:lnTo>
                    <a:pt x="2153" y="328"/>
                  </a:lnTo>
                  <a:lnTo>
                    <a:pt x="2188" y="346"/>
                  </a:lnTo>
                  <a:lnTo>
                    <a:pt x="2220" y="369"/>
                  </a:lnTo>
                  <a:lnTo>
                    <a:pt x="2249" y="396"/>
                  </a:lnTo>
                  <a:lnTo>
                    <a:pt x="2274" y="427"/>
                  </a:lnTo>
                  <a:lnTo>
                    <a:pt x="2295" y="461"/>
                  </a:lnTo>
                  <a:lnTo>
                    <a:pt x="2311" y="497"/>
                  </a:lnTo>
                  <a:lnTo>
                    <a:pt x="2323" y="537"/>
                  </a:lnTo>
                  <a:lnTo>
                    <a:pt x="2329" y="577"/>
                  </a:lnTo>
                  <a:lnTo>
                    <a:pt x="2329" y="620"/>
                  </a:lnTo>
                  <a:lnTo>
                    <a:pt x="2323" y="663"/>
                  </a:lnTo>
                  <a:lnTo>
                    <a:pt x="2311" y="703"/>
                  </a:lnTo>
                  <a:lnTo>
                    <a:pt x="2295" y="740"/>
                  </a:lnTo>
                  <a:lnTo>
                    <a:pt x="2273" y="773"/>
                  </a:lnTo>
                  <a:lnTo>
                    <a:pt x="2248" y="805"/>
                  </a:lnTo>
                  <a:lnTo>
                    <a:pt x="2219" y="831"/>
                  </a:lnTo>
                  <a:lnTo>
                    <a:pt x="2186" y="853"/>
                  </a:lnTo>
                  <a:lnTo>
                    <a:pt x="2151" y="871"/>
                  </a:lnTo>
                  <a:lnTo>
                    <a:pt x="2112" y="885"/>
                  </a:lnTo>
                  <a:lnTo>
                    <a:pt x="2073" y="893"/>
                  </a:lnTo>
                  <a:lnTo>
                    <a:pt x="2032" y="896"/>
                  </a:lnTo>
                  <a:lnTo>
                    <a:pt x="1998" y="894"/>
                  </a:lnTo>
                  <a:lnTo>
                    <a:pt x="1966" y="888"/>
                  </a:lnTo>
                  <a:lnTo>
                    <a:pt x="1934" y="878"/>
                  </a:lnTo>
                  <a:lnTo>
                    <a:pt x="1904" y="866"/>
                  </a:lnTo>
                  <a:lnTo>
                    <a:pt x="1851" y="840"/>
                  </a:lnTo>
                  <a:lnTo>
                    <a:pt x="1834" y="835"/>
                  </a:lnTo>
                  <a:lnTo>
                    <a:pt x="1819" y="835"/>
                  </a:lnTo>
                  <a:lnTo>
                    <a:pt x="1804" y="839"/>
                  </a:lnTo>
                  <a:lnTo>
                    <a:pt x="1791" y="847"/>
                  </a:lnTo>
                  <a:lnTo>
                    <a:pt x="1781" y="859"/>
                  </a:lnTo>
                  <a:lnTo>
                    <a:pt x="1773" y="873"/>
                  </a:lnTo>
                  <a:lnTo>
                    <a:pt x="1771" y="890"/>
                  </a:lnTo>
                  <a:lnTo>
                    <a:pt x="1771" y="1143"/>
                  </a:lnTo>
                  <a:lnTo>
                    <a:pt x="1768" y="1160"/>
                  </a:lnTo>
                  <a:lnTo>
                    <a:pt x="1761" y="1176"/>
                  </a:lnTo>
                  <a:lnTo>
                    <a:pt x="1748" y="1188"/>
                  </a:lnTo>
                  <a:lnTo>
                    <a:pt x="1734" y="1195"/>
                  </a:lnTo>
                  <a:lnTo>
                    <a:pt x="1716" y="1198"/>
                  </a:lnTo>
                  <a:lnTo>
                    <a:pt x="613" y="1198"/>
                  </a:lnTo>
                  <a:lnTo>
                    <a:pt x="596" y="1195"/>
                  </a:lnTo>
                  <a:lnTo>
                    <a:pt x="580" y="1188"/>
                  </a:lnTo>
                  <a:lnTo>
                    <a:pt x="568" y="1176"/>
                  </a:lnTo>
                  <a:lnTo>
                    <a:pt x="561" y="1160"/>
                  </a:lnTo>
                  <a:lnTo>
                    <a:pt x="558" y="1143"/>
                  </a:lnTo>
                  <a:lnTo>
                    <a:pt x="558" y="890"/>
                  </a:lnTo>
                  <a:lnTo>
                    <a:pt x="556" y="873"/>
                  </a:lnTo>
                  <a:lnTo>
                    <a:pt x="548" y="859"/>
                  </a:lnTo>
                  <a:lnTo>
                    <a:pt x="538" y="847"/>
                  </a:lnTo>
                  <a:lnTo>
                    <a:pt x="526" y="839"/>
                  </a:lnTo>
                  <a:lnTo>
                    <a:pt x="510" y="835"/>
                  </a:lnTo>
                  <a:lnTo>
                    <a:pt x="494" y="835"/>
                  </a:lnTo>
                  <a:lnTo>
                    <a:pt x="479" y="840"/>
                  </a:lnTo>
                  <a:lnTo>
                    <a:pt x="426" y="866"/>
                  </a:lnTo>
                  <a:lnTo>
                    <a:pt x="395" y="878"/>
                  </a:lnTo>
                  <a:lnTo>
                    <a:pt x="363" y="888"/>
                  </a:lnTo>
                  <a:lnTo>
                    <a:pt x="330" y="894"/>
                  </a:lnTo>
                  <a:lnTo>
                    <a:pt x="295" y="896"/>
                  </a:lnTo>
                  <a:lnTo>
                    <a:pt x="254" y="893"/>
                  </a:lnTo>
                  <a:lnTo>
                    <a:pt x="214" y="885"/>
                  </a:lnTo>
                  <a:lnTo>
                    <a:pt x="176" y="870"/>
                  </a:lnTo>
                  <a:lnTo>
                    <a:pt x="141" y="851"/>
                  </a:lnTo>
                  <a:lnTo>
                    <a:pt x="109" y="829"/>
                  </a:lnTo>
                  <a:lnTo>
                    <a:pt x="80" y="802"/>
                  </a:lnTo>
                  <a:lnTo>
                    <a:pt x="55" y="771"/>
                  </a:lnTo>
                  <a:lnTo>
                    <a:pt x="34" y="737"/>
                  </a:lnTo>
                  <a:lnTo>
                    <a:pt x="18" y="701"/>
                  </a:lnTo>
                  <a:lnTo>
                    <a:pt x="6" y="662"/>
                  </a:lnTo>
                  <a:lnTo>
                    <a:pt x="1" y="621"/>
                  </a:lnTo>
                  <a:lnTo>
                    <a:pt x="0" y="578"/>
                  </a:lnTo>
                  <a:lnTo>
                    <a:pt x="6" y="534"/>
                  </a:lnTo>
                  <a:lnTo>
                    <a:pt x="18" y="495"/>
                  </a:lnTo>
                  <a:lnTo>
                    <a:pt x="34" y="459"/>
                  </a:lnTo>
                  <a:lnTo>
                    <a:pt x="56" y="424"/>
                  </a:lnTo>
                  <a:lnTo>
                    <a:pt x="81" y="394"/>
                  </a:lnTo>
                  <a:lnTo>
                    <a:pt x="111" y="367"/>
                  </a:lnTo>
                  <a:lnTo>
                    <a:pt x="143" y="345"/>
                  </a:lnTo>
                  <a:lnTo>
                    <a:pt x="178" y="327"/>
                  </a:lnTo>
                  <a:lnTo>
                    <a:pt x="217" y="313"/>
                  </a:lnTo>
                  <a:lnTo>
                    <a:pt x="256" y="305"/>
                  </a:lnTo>
                  <a:lnTo>
                    <a:pt x="298" y="303"/>
                  </a:lnTo>
                  <a:lnTo>
                    <a:pt x="331" y="305"/>
                  </a:lnTo>
                  <a:lnTo>
                    <a:pt x="363" y="310"/>
                  </a:lnTo>
                  <a:lnTo>
                    <a:pt x="395" y="319"/>
                  </a:lnTo>
                  <a:lnTo>
                    <a:pt x="426" y="333"/>
                  </a:lnTo>
                  <a:lnTo>
                    <a:pt x="479" y="359"/>
                  </a:lnTo>
                  <a:lnTo>
                    <a:pt x="494" y="363"/>
                  </a:lnTo>
                  <a:lnTo>
                    <a:pt x="510" y="363"/>
                  </a:lnTo>
                  <a:lnTo>
                    <a:pt x="526" y="359"/>
                  </a:lnTo>
                  <a:lnTo>
                    <a:pt x="538" y="351"/>
                  </a:lnTo>
                  <a:lnTo>
                    <a:pt x="548" y="339"/>
                  </a:lnTo>
                  <a:lnTo>
                    <a:pt x="556" y="326"/>
                  </a:lnTo>
                  <a:lnTo>
                    <a:pt x="558" y="309"/>
                  </a:lnTo>
                  <a:lnTo>
                    <a:pt x="558" y="55"/>
                  </a:lnTo>
                  <a:lnTo>
                    <a:pt x="561" y="38"/>
                  </a:lnTo>
                  <a:lnTo>
                    <a:pt x="568" y="22"/>
                  </a:lnTo>
                  <a:lnTo>
                    <a:pt x="580" y="11"/>
                  </a:lnTo>
                  <a:lnTo>
                    <a:pt x="596" y="2"/>
                  </a:lnTo>
                  <a:lnTo>
                    <a:pt x="61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64" name="Google Shape;11464;p24"/>
            <p:cNvSpPr/>
            <p:nvPr/>
          </p:nvSpPr>
          <p:spPr>
            <a:xfrm>
              <a:off x="4899" y="2394"/>
              <a:ext cx="130" cy="86"/>
            </a:xfrm>
            <a:custGeom>
              <a:rect b="b" l="l" r="r" t="t"/>
              <a:pathLst>
                <a:path extrusionOk="0" h="1329" w="1931">
                  <a:moveTo>
                    <a:pt x="576" y="0"/>
                  </a:moveTo>
                  <a:lnTo>
                    <a:pt x="590" y="2"/>
                  </a:lnTo>
                  <a:lnTo>
                    <a:pt x="601" y="7"/>
                  </a:lnTo>
                  <a:lnTo>
                    <a:pt x="611" y="16"/>
                  </a:lnTo>
                  <a:lnTo>
                    <a:pt x="618" y="29"/>
                  </a:lnTo>
                  <a:lnTo>
                    <a:pt x="915" y="847"/>
                  </a:lnTo>
                  <a:lnTo>
                    <a:pt x="922" y="861"/>
                  </a:lnTo>
                  <a:lnTo>
                    <a:pt x="933" y="872"/>
                  </a:lnTo>
                  <a:lnTo>
                    <a:pt x="945" y="878"/>
                  </a:lnTo>
                  <a:lnTo>
                    <a:pt x="959" y="882"/>
                  </a:lnTo>
                  <a:lnTo>
                    <a:pt x="972" y="882"/>
                  </a:lnTo>
                  <a:lnTo>
                    <a:pt x="986" y="878"/>
                  </a:lnTo>
                  <a:lnTo>
                    <a:pt x="998" y="872"/>
                  </a:lnTo>
                  <a:lnTo>
                    <a:pt x="1008" y="861"/>
                  </a:lnTo>
                  <a:lnTo>
                    <a:pt x="1016" y="847"/>
                  </a:lnTo>
                  <a:lnTo>
                    <a:pt x="1313" y="29"/>
                  </a:lnTo>
                  <a:lnTo>
                    <a:pt x="1320" y="16"/>
                  </a:lnTo>
                  <a:lnTo>
                    <a:pt x="1330" y="7"/>
                  </a:lnTo>
                  <a:lnTo>
                    <a:pt x="1341" y="2"/>
                  </a:lnTo>
                  <a:lnTo>
                    <a:pt x="1355" y="0"/>
                  </a:lnTo>
                  <a:lnTo>
                    <a:pt x="1368" y="2"/>
                  </a:lnTo>
                  <a:lnTo>
                    <a:pt x="1630" y="46"/>
                  </a:lnTo>
                  <a:lnTo>
                    <a:pt x="1630" y="46"/>
                  </a:lnTo>
                  <a:lnTo>
                    <a:pt x="1678" y="64"/>
                  </a:lnTo>
                  <a:lnTo>
                    <a:pt x="1722" y="88"/>
                  </a:lnTo>
                  <a:lnTo>
                    <a:pt x="1763" y="116"/>
                  </a:lnTo>
                  <a:lnTo>
                    <a:pt x="1800" y="148"/>
                  </a:lnTo>
                  <a:lnTo>
                    <a:pt x="1833" y="185"/>
                  </a:lnTo>
                  <a:lnTo>
                    <a:pt x="1861" y="224"/>
                  </a:lnTo>
                  <a:lnTo>
                    <a:pt x="1886" y="268"/>
                  </a:lnTo>
                  <a:lnTo>
                    <a:pt x="1905" y="313"/>
                  </a:lnTo>
                  <a:lnTo>
                    <a:pt x="1919" y="360"/>
                  </a:lnTo>
                  <a:lnTo>
                    <a:pt x="1928" y="410"/>
                  </a:lnTo>
                  <a:lnTo>
                    <a:pt x="1931" y="461"/>
                  </a:lnTo>
                  <a:lnTo>
                    <a:pt x="1931" y="679"/>
                  </a:lnTo>
                  <a:lnTo>
                    <a:pt x="1636" y="679"/>
                  </a:lnTo>
                  <a:lnTo>
                    <a:pt x="1604" y="683"/>
                  </a:lnTo>
                  <a:lnTo>
                    <a:pt x="1574" y="691"/>
                  </a:lnTo>
                  <a:lnTo>
                    <a:pt x="1547" y="704"/>
                  </a:lnTo>
                  <a:lnTo>
                    <a:pt x="1522" y="722"/>
                  </a:lnTo>
                  <a:lnTo>
                    <a:pt x="1501" y="743"/>
                  </a:lnTo>
                  <a:lnTo>
                    <a:pt x="1483" y="768"/>
                  </a:lnTo>
                  <a:lnTo>
                    <a:pt x="1470" y="796"/>
                  </a:lnTo>
                  <a:lnTo>
                    <a:pt x="1461" y="826"/>
                  </a:lnTo>
                  <a:lnTo>
                    <a:pt x="1459" y="858"/>
                  </a:lnTo>
                  <a:lnTo>
                    <a:pt x="1459" y="989"/>
                  </a:lnTo>
                  <a:lnTo>
                    <a:pt x="1420" y="984"/>
                  </a:lnTo>
                  <a:lnTo>
                    <a:pt x="1380" y="982"/>
                  </a:lnTo>
                  <a:lnTo>
                    <a:pt x="1327" y="985"/>
                  </a:lnTo>
                  <a:lnTo>
                    <a:pt x="1275" y="994"/>
                  </a:lnTo>
                  <a:lnTo>
                    <a:pt x="1225" y="1009"/>
                  </a:lnTo>
                  <a:lnTo>
                    <a:pt x="1177" y="1028"/>
                  </a:lnTo>
                  <a:lnTo>
                    <a:pt x="1133" y="1051"/>
                  </a:lnTo>
                  <a:lnTo>
                    <a:pt x="1090" y="1081"/>
                  </a:lnTo>
                  <a:lnTo>
                    <a:pt x="1052" y="1114"/>
                  </a:lnTo>
                  <a:lnTo>
                    <a:pt x="1017" y="1150"/>
                  </a:lnTo>
                  <a:lnTo>
                    <a:pt x="986" y="1191"/>
                  </a:lnTo>
                  <a:lnTo>
                    <a:pt x="960" y="1233"/>
                  </a:lnTo>
                  <a:lnTo>
                    <a:pt x="937" y="1280"/>
                  </a:lnTo>
                  <a:lnTo>
                    <a:pt x="920" y="1329"/>
                  </a:lnTo>
                  <a:lnTo>
                    <a:pt x="184" y="1329"/>
                  </a:lnTo>
                  <a:lnTo>
                    <a:pt x="151" y="1326"/>
                  </a:lnTo>
                  <a:lnTo>
                    <a:pt x="120" y="1317"/>
                  </a:lnTo>
                  <a:lnTo>
                    <a:pt x="91" y="1304"/>
                  </a:lnTo>
                  <a:lnTo>
                    <a:pt x="65" y="1285"/>
                  </a:lnTo>
                  <a:lnTo>
                    <a:pt x="44" y="1263"/>
                  </a:lnTo>
                  <a:lnTo>
                    <a:pt x="25" y="1237"/>
                  </a:lnTo>
                  <a:lnTo>
                    <a:pt x="11" y="1208"/>
                  </a:lnTo>
                  <a:lnTo>
                    <a:pt x="3" y="1177"/>
                  </a:lnTo>
                  <a:lnTo>
                    <a:pt x="0" y="1144"/>
                  </a:lnTo>
                  <a:lnTo>
                    <a:pt x="0" y="463"/>
                  </a:lnTo>
                  <a:lnTo>
                    <a:pt x="2" y="417"/>
                  </a:lnTo>
                  <a:lnTo>
                    <a:pt x="9" y="371"/>
                  </a:lnTo>
                  <a:lnTo>
                    <a:pt x="22" y="326"/>
                  </a:lnTo>
                  <a:lnTo>
                    <a:pt x="38" y="284"/>
                  </a:lnTo>
                  <a:lnTo>
                    <a:pt x="58" y="244"/>
                  </a:lnTo>
                  <a:lnTo>
                    <a:pt x="83" y="206"/>
                  </a:lnTo>
                  <a:lnTo>
                    <a:pt x="111" y="170"/>
                  </a:lnTo>
                  <a:lnTo>
                    <a:pt x="143" y="138"/>
                  </a:lnTo>
                  <a:lnTo>
                    <a:pt x="178" y="109"/>
                  </a:lnTo>
                  <a:lnTo>
                    <a:pt x="217" y="84"/>
                  </a:lnTo>
                  <a:lnTo>
                    <a:pt x="258" y="62"/>
                  </a:lnTo>
                  <a:lnTo>
                    <a:pt x="302" y="46"/>
                  </a:lnTo>
                  <a:lnTo>
                    <a:pt x="305" y="45"/>
                  </a:lnTo>
                  <a:lnTo>
                    <a:pt x="313" y="44"/>
                  </a:lnTo>
                  <a:lnTo>
                    <a:pt x="326" y="40"/>
                  </a:lnTo>
                  <a:lnTo>
                    <a:pt x="344" y="38"/>
                  </a:lnTo>
                  <a:lnTo>
                    <a:pt x="365" y="34"/>
                  </a:lnTo>
                  <a:lnTo>
                    <a:pt x="388" y="31"/>
                  </a:lnTo>
                  <a:lnTo>
                    <a:pt x="411" y="27"/>
                  </a:lnTo>
                  <a:lnTo>
                    <a:pt x="437" y="23"/>
                  </a:lnTo>
                  <a:lnTo>
                    <a:pt x="463" y="19"/>
                  </a:lnTo>
                  <a:lnTo>
                    <a:pt x="487" y="14"/>
                  </a:lnTo>
                  <a:lnTo>
                    <a:pt x="511" y="10"/>
                  </a:lnTo>
                  <a:lnTo>
                    <a:pt x="532" y="7"/>
                  </a:lnTo>
                  <a:lnTo>
                    <a:pt x="549" y="4"/>
                  </a:lnTo>
                  <a:lnTo>
                    <a:pt x="564" y="2"/>
                  </a:lnTo>
                  <a:lnTo>
                    <a:pt x="573" y="0"/>
                  </a:lnTo>
                  <a:lnTo>
                    <a:pt x="57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65" name="Google Shape;11465;p24"/>
            <p:cNvSpPr/>
            <p:nvPr/>
          </p:nvSpPr>
          <p:spPr>
            <a:xfrm>
              <a:off x="4955" y="2390"/>
              <a:ext cx="17" cy="42"/>
            </a:xfrm>
            <a:custGeom>
              <a:rect b="b" l="l" r="r" t="t"/>
              <a:pathLst>
                <a:path extrusionOk="0" h="629" w="245">
                  <a:moveTo>
                    <a:pt x="60" y="0"/>
                  </a:moveTo>
                  <a:lnTo>
                    <a:pt x="185" y="0"/>
                  </a:lnTo>
                  <a:lnTo>
                    <a:pt x="202" y="2"/>
                  </a:lnTo>
                  <a:lnTo>
                    <a:pt x="217" y="8"/>
                  </a:lnTo>
                  <a:lnTo>
                    <a:pt x="230" y="18"/>
                  </a:lnTo>
                  <a:lnTo>
                    <a:pt x="239" y="31"/>
                  </a:lnTo>
                  <a:lnTo>
                    <a:pt x="244" y="44"/>
                  </a:lnTo>
                  <a:lnTo>
                    <a:pt x="245" y="59"/>
                  </a:lnTo>
                  <a:lnTo>
                    <a:pt x="243" y="73"/>
                  </a:lnTo>
                  <a:lnTo>
                    <a:pt x="238" y="87"/>
                  </a:lnTo>
                  <a:lnTo>
                    <a:pt x="171" y="189"/>
                  </a:lnTo>
                  <a:lnTo>
                    <a:pt x="202" y="454"/>
                  </a:lnTo>
                  <a:lnTo>
                    <a:pt x="141" y="618"/>
                  </a:lnTo>
                  <a:lnTo>
                    <a:pt x="135" y="626"/>
                  </a:lnTo>
                  <a:lnTo>
                    <a:pt x="127" y="629"/>
                  </a:lnTo>
                  <a:lnTo>
                    <a:pt x="118" y="629"/>
                  </a:lnTo>
                  <a:lnTo>
                    <a:pt x="110" y="626"/>
                  </a:lnTo>
                  <a:lnTo>
                    <a:pt x="105" y="618"/>
                  </a:lnTo>
                  <a:lnTo>
                    <a:pt x="43" y="454"/>
                  </a:lnTo>
                  <a:lnTo>
                    <a:pt x="74" y="189"/>
                  </a:lnTo>
                  <a:lnTo>
                    <a:pt x="8" y="87"/>
                  </a:lnTo>
                  <a:lnTo>
                    <a:pt x="2" y="73"/>
                  </a:lnTo>
                  <a:lnTo>
                    <a:pt x="0" y="59"/>
                  </a:lnTo>
                  <a:lnTo>
                    <a:pt x="2" y="44"/>
                  </a:lnTo>
                  <a:lnTo>
                    <a:pt x="7" y="31"/>
                  </a:lnTo>
                  <a:lnTo>
                    <a:pt x="15" y="18"/>
                  </a:lnTo>
                  <a:lnTo>
                    <a:pt x="29" y="8"/>
                  </a:lnTo>
                  <a:lnTo>
                    <a:pt x="43" y="2"/>
                  </a:lnTo>
                  <a:lnTo>
                    <a:pt x="6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66" name="Google Shape;11466;p24"/>
          <p:cNvGrpSpPr/>
          <p:nvPr/>
        </p:nvGrpSpPr>
        <p:grpSpPr>
          <a:xfrm>
            <a:off x="18843143" y="25802047"/>
            <a:ext cx="433223" cy="360660"/>
            <a:chOff x="2640" y="3289"/>
            <a:chExt cx="454" cy="378"/>
          </a:xfrm>
        </p:grpSpPr>
        <p:sp>
          <p:nvSpPr>
            <p:cNvPr id="11467" name="Google Shape;11467;p24"/>
            <p:cNvSpPr/>
            <p:nvPr/>
          </p:nvSpPr>
          <p:spPr>
            <a:xfrm>
              <a:off x="2640" y="3289"/>
              <a:ext cx="375" cy="378"/>
            </a:xfrm>
            <a:custGeom>
              <a:rect b="b" l="l" r="r" t="t"/>
              <a:pathLst>
                <a:path extrusionOk="0" h="3022" w="3004">
                  <a:moveTo>
                    <a:pt x="0" y="0"/>
                  </a:moveTo>
                  <a:lnTo>
                    <a:pt x="406" y="0"/>
                  </a:lnTo>
                  <a:lnTo>
                    <a:pt x="406" y="2616"/>
                  </a:lnTo>
                  <a:lnTo>
                    <a:pt x="3004" y="2616"/>
                  </a:lnTo>
                  <a:lnTo>
                    <a:pt x="3004" y="3022"/>
                  </a:lnTo>
                  <a:lnTo>
                    <a:pt x="0" y="302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68" name="Google Shape;11468;p24"/>
            <p:cNvSpPr/>
            <p:nvPr/>
          </p:nvSpPr>
          <p:spPr>
            <a:xfrm>
              <a:off x="2716" y="3341"/>
              <a:ext cx="378" cy="235"/>
            </a:xfrm>
            <a:custGeom>
              <a:rect b="b" l="l" r="r" t="t"/>
              <a:pathLst>
                <a:path extrusionOk="0" h="1882" w="3022">
                  <a:moveTo>
                    <a:pt x="1545" y="0"/>
                  </a:moveTo>
                  <a:lnTo>
                    <a:pt x="2490" y="945"/>
                  </a:lnTo>
                  <a:lnTo>
                    <a:pt x="2802" y="633"/>
                  </a:lnTo>
                  <a:lnTo>
                    <a:pt x="3022" y="1882"/>
                  </a:lnTo>
                  <a:lnTo>
                    <a:pt x="1772" y="1662"/>
                  </a:lnTo>
                  <a:lnTo>
                    <a:pt x="2107" y="1328"/>
                  </a:lnTo>
                  <a:lnTo>
                    <a:pt x="1545" y="766"/>
                  </a:lnTo>
                  <a:lnTo>
                    <a:pt x="947" y="1364"/>
                  </a:lnTo>
                  <a:lnTo>
                    <a:pt x="0" y="419"/>
                  </a:lnTo>
                  <a:lnTo>
                    <a:pt x="384" y="37"/>
                  </a:lnTo>
                  <a:lnTo>
                    <a:pt x="947" y="599"/>
                  </a:lnTo>
                  <a:lnTo>
                    <a:pt x="15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69" name="Google Shape;11469;p24"/>
          <p:cNvGrpSpPr/>
          <p:nvPr/>
        </p:nvGrpSpPr>
        <p:grpSpPr>
          <a:xfrm>
            <a:off x="20106487" y="25721156"/>
            <a:ext cx="516528" cy="523427"/>
            <a:chOff x="3885769" y="4740974"/>
            <a:chExt cx="858733" cy="870202"/>
          </a:xfrm>
        </p:grpSpPr>
        <p:sp>
          <p:nvSpPr>
            <p:cNvPr id="11470" name="Google Shape;11470;p24"/>
            <p:cNvSpPr/>
            <p:nvPr/>
          </p:nvSpPr>
          <p:spPr>
            <a:xfrm>
              <a:off x="3885769" y="4821412"/>
              <a:ext cx="55800" cy="57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1" name="Google Shape;11471;p24"/>
            <p:cNvSpPr/>
            <p:nvPr/>
          </p:nvSpPr>
          <p:spPr>
            <a:xfrm>
              <a:off x="3885769" y="4940982"/>
              <a:ext cx="55800" cy="57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2" name="Google Shape;11472;p24"/>
            <p:cNvSpPr/>
            <p:nvPr/>
          </p:nvSpPr>
          <p:spPr>
            <a:xfrm>
              <a:off x="3885769" y="5059103"/>
              <a:ext cx="55800" cy="57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3" name="Google Shape;11473;p24"/>
            <p:cNvSpPr/>
            <p:nvPr/>
          </p:nvSpPr>
          <p:spPr>
            <a:xfrm>
              <a:off x="3885769" y="5178673"/>
              <a:ext cx="55800" cy="573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4" name="Google Shape;11474;p24"/>
            <p:cNvSpPr/>
            <p:nvPr/>
          </p:nvSpPr>
          <p:spPr>
            <a:xfrm>
              <a:off x="3885769" y="5296794"/>
              <a:ext cx="55800" cy="579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5" name="Google Shape;11475;p24"/>
            <p:cNvSpPr/>
            <p:nvPr/>
          </p:nvSpPr>
          <p:spPr>
            <a:xfrm>
              <a:off x="3977802" y="4740974"/>
              <a:ext cx="766700" cy="777566"/>
            </a:xfrm>
            <a:custGeom>
              <a:rect b="b" l="l" r="r" t="t"/>
              <a:pathLst>
                <a:path extrusionOk="0" h="3219" w="3173">
                  <a:moveTo>
                    <a:pt x="350" y="0"/>
                  </a:moveTo>
                  <a:lnTo>
                    <a:pt x="350" y="2862"/>
                  </a:lnTo>
                  <a:lnTo>
                    <a:pt x="3173" y="2862"/>
                  </a:lnTo>
                  <a:lnTo>
                    <a:pt x="3173" y="3219"/>
                  </a:lnTo>
                  <a:lnTo>
                    <a:pt x="0" y="3219"/>
                  </a:lnTo>
                  <a:lnTo>
                    <a:pt x="0" y="0"/>
                  </a:lnTo>
                  <a:lnTo>
                    <a:pt x="35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6" name="Google Shape;11476;p24"/>
            <p:cNvSpPr/>
            <p:nvPr/>
          </p:nvSpPr>
          <p:spPr>
            <a:xfrm>
              <a:off x="4608988" y="5554776"/>
              <a:ext cx="56400" cy="564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7" name="Google Shape;11477;p24"/>
            <p:cNvSpPr/>
            <p:nvPr/>
          </p:nvSpPr>
          <p:spPr>
            <a:xfrm>
              <a:off x="4492316" y="5554776"/>
              <a:ext cx="56400" cy="564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8" name="Google Shape;11478;p24"/>
            <p:cNvSpPr/>
            <p:nvPr/>
          </p:nvSpPr>
          <p:spPr>
            <a:xfrm>
              <a:off x="4376369" y="5554776"/>
              <a:ext cx="56400" cy="564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79" name="Google Shape;11479;p24"/>
            <p:cNvSpPr/>
            <p:nvPr/>
          </p:nvSpPr>
          <p:spPr>
            <a:xfrm>
              <a:off x="4259698" y="5554776"/>
              <a:ext cx="56400" cy="564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0" name="Google Shape;11480;p24"/>
            <p:cNvSpPr/>
            <p:nvPr/>
          </p:nvSpPr>
          <p:spPr>
            <a:xfrm>
              <a:off x="4143026" y="5554776"/>
              <a:ext cx="56400" cy="56400"/>
            </a:xfrm>
            <a:prstGeom prst="rect">
              <a:avLst/>
            </a:pr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1" name="Google Shape;11481;p24"/>
            <p:cNvSpPr/>
            <p:nvPr/>
          </p:nvSpPr>
          <p:spPr>
            <a:xfrm>
              <a:off x="4083603" y="4918518"/>
              <a:ext cx="647126" cy="482627"/>
            </a:xfrm>
            <a:custGeom>
              <a:rect b="b" l="l" r="r" t="t"/>
              <a:pathLst>
                <a:path extrusionOk="0" h="1998" w="2681">
                  <a:moveTo>
                    <a:pt x="2477" y="0"/>
                  </a:moveTo>
                  <a:lnTo>
                    <a:pt x="2681" y="116"/>
                  </a:lnTo>
                  <a:lnTo>
                    <a:pt x="2159" y="1069"/>
                  </a:lnTo>
                  <a:lnTo>
                    <a:pt x="1619" y="810"/>
                  </a:lnTo>
                  <a:lnTo>
                    <a:pt x="1266" y="1507"/>
                  </a:lnTo>
                  <a:lnTo>
                    <a:pt x="655" y="1208"/>
                  </a:lnTo>
                  <a:lnTo>
                    <a:pt x="201" y="1998"/>
                  </a:lnTo>
                  <a:lnTo>
                    <a:pt x="0" y="1877"/>
                  </a:lnTo>
                  <a:lnTo>
                    <a:pt x="563" y="899"/>
                  </a:lnTo>
                  <a:lnTo>
                    <a:pt x="1162" y="1192"/>
                  </a:lnTo>
                  <a:lnTo>
                    <a:pt x="1514" y="498"/>
                  </a:lnTo>
                  <a:lnTo>
                    <a:pt x="2062" y="758"/>
                  </a:lnTo>
                  <a:lnTo>
                    <a:pt x="24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82" name="Google Shape;11482;p24"/>
          <p:cNvGrpSpPr/>
          <p:nvPr/>
        </p:nvGrpSpPr>
        <p:grpSpPr>
          <a:xfrm>
            <a:off x="2168635" y="25761755"/>
            <a:ext cx="391210" cy="440250"/>
            <a:chOff x="5629" y="3275"/>
            <a:chExt cx="427" cy="481"/>
          </a:xfrm>
        </p:grpSpPr>
        <p:sp>
          <p:nvSpPr>
            <p:cNvPr id="11483" name="Google Shape;11483;p24"/>
            <p:cNvSpPr/>
            <p:nvPr/>
          </p:nvSpPr>
          <p:spPr>
            <a:xfrm>
              <a:off x="5629" y="3275"/>
              <a:ext cx="127" cy="481"/>
            </a:xfrm>
            <a:custGeom>
              <a:rect b="b" l="l" r="r" t="t"/>
              <a:pathLst>
                <a:path extrusionOk="0" h="3373" w="891">
                  <a:moveTo>
                    <a:pt x="446" y="2628"/>
                  </a:moveTo>
                  <a:lnTo>
                    <a:pt x="410" y="2630"/>
                  </a:lnTo>
                  <a:lnTo>
                    <a:pt x="377" y="2639"/>
                  </a:lnTo>
                  <a:lnTo>
                    <a:pt x="347" y="2652"/>
                  </a:lnTo>
                  <a:lnTo>
                    <a:pt x="318" y="2669"/>
                  </a:lnTo>
                  <a:lnTo>
                    <a:pt x="294" y="2690"/>
                  </a:lnTo>
                  <a:lnTo>
                    <a:pt x="272" y="2715"/>
                  </a:lnTo>
                  <a:lnTo>
                    <a:pt x="254" y="2743"/>
                  </a:lnTo>
                  <a:lnTo>
                    <a:pt x="241" y="2774"/>
                  </a:lnTo>
                  <a:lnTo>
                    <a:pt x="233" y="2807"/>
                  </a:lnTo>
                  <a:lnTo>
                    <a:pt x="230" y="2842"/>
                  </a:lnTo>
                  <a:lnTo>
                    <a:pt x="233" y="2877"/>
                  </a:lnTo>
                  <a:lnTo>
                    <a:pt x="241" y="2910"/>
                  </a:lnTo>
                  <a:lnTo>
                    <a:pt x="254" y="2940"/>
                  </a:lnTo>
                  <a:lnTo>
                    <a:pt x="272" y="2969"/>
                  </a:lnTo>
                  <a:lnTo>
                    <a:pt x="294"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1" y="2910"/>
                  </a:lnTo>
                  <a:lnTo>
                    <a:pt x="659" y="2877"/>
                  </a:lnTo>
                  <a:lnTo>
                    <a:pt x="663" y="2842"/>
                  </a:lnTo>
                  <a:lnTo>
                    <a:pt x="659" y="2807"/>
                  </a:lnTo>
                  <a:lnTo>
                    <a:pt x="651"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3" y="1575"/>
                  </a:lnTo>
                  <a:lnTo>
                    <a:pt x="663" y="1279"/>
                  </a:lnTo>
                  <a:lnTo>
                    <a:pt x="230" y="1279"/>
                  </a:lnTo>
                  <a:close/>
                  <a:moveTo>
                    <a:pt x="230" y="316"/>
                  </a:moveTo>
                  <a:lnTo>
                    <a:pt x="230" y="1031"/>
                  </a:lnTo>
                  <a:lnTo>
                    <a:pt x="663" y="1031"/>
                  </a:lnTo>
                  <a:lnTo>
                    <a:pt x="663" y="316"/>
                  </a:lnTo>
                  <a:lnTo>
                    <a:pt x="230" y="316"/>
                  </a:lnTo>
                  <a:close/>
                  <a:moveTo>
                    <a:pt x="0" y="0"/>
                  </a:moveTo>
                  <a:lnTo>
                    <a:pt x="891" y="0"/>
                  </a:lnTo>
                  <a:lnTo>
                    <a:pt x="891" y="3373"/>
                  </a:lnTo>
                  <a:lnTo>
                    <a:pt x="0" y="337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4" name="Google Shape;11484;p24"/>
            <p:cNvSpPr/>
            <p:nvPr/>
          </p:nvSpPr>
          <p:spPr>
            <a:xfrm>
              <a:off x="5779" y="3275"/>
              <a:ext cx="127" cy="481"/>
            </a:xfrm>
            <a:custGeom>
              <a:rect b="b" l="l" r="r" t="t"/>
              <a:pathLst>
                <a:path extrusionOk="0" h="3373" w="891">
                  <a:moveTo>
                    <a:pt x="446" y="2628"/>
                  </a:moveTo>
                  <a:lnTo>
                    <a:pt x="410" y="2630"/>
                  </a:lnTo>
                  <a:lnTo>
                    <a:pt x="377" y="2639"/>
                  </a:lnTo>
                  <a:lnTo>
                    <a:pt x="347" y="2652"/>
                  </a:lnTo>
                  <a:lnTo>
                    <a:pt x="318" y="2669"/>
                  </a:lnTo>
                  <a:lnTo>
                    <a:pt x="293" y="2690"/>
                  </a:lnTo>
                  <a:lnTo>
                    <a:pt x="272" y="2715"/>
                  </a:lnTo>
                  <a:lnTo>
                    <a:pt x="254" y="2743"/>
                  </a:lnTo>
                  <a:lnTo>
                    <a:pt x="241" y="2774"/>
                  </a:lnTo>
                  <a:lnTo>
                    <a:pt x="233" y="2807"/>
                  </a:lnTo>
                  <a:lnTo>
                    <a:pt x="230" y="2842"/>
                  </a:lnTo>
                  <a:lnTo>
                    <a:pt x="233" y="2877"/>
                  </a:lnTo>
                  <a:lnTo>
                    <a:pt x="241" y="2910"/>
                  </a:lnTo>
                  <a:lnTo>
                    <a:pt x="254" y="2940"/>
                  </a:lnTo>
                  <a:lnTo>
                    <a:pt x="272" y="2969"/>
                  </a:lnTo>
                  <a:lnTo>
                    <a:pt x="293" y="2994"/>
                  </a:lnTo>
                  <a:lnTo>
                    <a:pt x="318" y="3016"/>
                  </a:lnTo>
                  <a:lnTo>
                    <a:pt x="347" y="3033"/>
                  </a:lnTo>
                  <a:lnTo>
                    <a:pt x="377" y="3046"/>
                  </a:lnTo>
                  <a:lnTo>
                    <a:pt x="410" y="3054"/>
                  </a:lnTo>
                  <a:lnTo>
                    <a:pt x="446" y="3057"/>
                  </a:lnTo>
                  <a:lnTo>
                    <a:pt x="481" y="3054"/>
                  </a:lnTo>
                  <a:lnTo>
                    <a:pt x="514" y="3046"/>
                  </a:lnTo>
                  <a:lnTo>
                    <a:pt x="545" y="3033"/>
                  </a:lnTo>
                  <a:lnTo>
                    <a:pt x="573" y="3016"/>
                  </a:lnTo>
                  <a:lnTo>
                    <a:pt x="599" y="2994"/>
                  </a:lnTo>
                  <a:lnTo>
                    <a:pt x="621" y="2969"/>
                  </a:lnTo>
                  <a:lnTo>
                    <a:pt x="638" y="2940"/>
                  </a:lnTo>
                  <a:lnTo>
                    <a:pt x="650" y="2910"/>
                  </a:lnTo>
                  <a:lnTo>
                    <a:pt x="659" y="2877"/>
                  </a:lnTo>
                  <a:lnTo>
                    <a:pt x="661" y="2842"/>
                  </a:lnTo>
                  <a:lnTo>
                    <a:pt x="659" y="2807"/>
                  </a:lnTo>
                  <a:lnTo>
                    <a:pt x="650" y="2774"/>
                  </a:lnTo>
                  <a:lnTo>
                    <a:pt x="638" y="2743"/>
                  </a:lnTo>
                  <a:lnTo>
                    <a:pt x="621" y="2715"/>
                  </a:lnTo>
                  <a:lnTo>
                    <a:pt x="599" y="2690"/>
                  </a:lnTo>
                  <a:lnTo>
                    <a:pt x="573" y="2669"/>
                  </a:lnTo>
                  <a:lnTo>
                    <a:pt x="545" y="2652"/>
                  </a:lnTo>
                  <a:lnTo>
                    <a:pt x="514" y="2639"/>
                  </a:lnTo>
                  <a:lnTo>
                    <a:pt x="481" y="2630"/>
                  </a:lnTo>
                  <a:lnTo>
                    <a:pt x="446" y="2628"/>
                  </a:lnTo>
                  <a:close/>
                  <a:moveTo>
                    <a:pt x="230" y="1279"/>
                  </a:moveTo>
                  <a:lnTo>
                    <a:pt x="230" y="1575"/>
                  </a:lnTo>
                  <a:lnTo>
                    <a:pt x="661" y="1575"/>
                  </a:lnTo>
                  <a:lnTo>
                    <a:pt x="661" y="1279"/>
                  </a:lnTo>
                  <a:lnTo>
                    <a:pt x="230" y="1279"/>
                  </a:lnTo>
                  <a:close/>
                  <a:moveTo>
                    <a:pt x="230" y="316"/>
                  </a:moveTo>
                  <a:lnTo>
                    <a:pt x="230" y="1031"/>
                  </a:lnTo>
                  <a:lnTo>
                    <a:pt x="661" y="1031"/>
                  </a:lnTo>
                  <a:lnTo>
                    <a:pt x="661" y="316"/>
                  </a:lnTo>
                  <a:lnTo>
                    <a:pt x="230" y="316"/>
                  </a:lnTo>
                  <a:close/>
                  <a:moveTo>
                    <a:pt x="0" y="0"/>
                  </a:moveTo>
                  <a:lnTo>
                    <a:pt x="891" y="0"/>
                  </a:lnTo>
                  <a:lnTo>
                    <a:pt x="891" y="3373"/>
                  </a:lnTo>
                  <a:lnTo>
                    <a:pt x="0" y="337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5" name="Google Shape;11485;p24"/>
            <p:cNvSpPr/>
            <p:nvPr/>
          </p:nvSpPr>
          <p:spPr>
            <a:xfrm>
              <a:off x="5929" y="3275"/>
              <a:ext cx="127" cy="481"/>
            </a:xfrm>
            <a:custGeom>
              <a:rect b="b" l="l" r="r" t="t"/>
              <a:pathLst>
                <a:path extrusionOk="0" h="3373" w="892">
                  <a:moveTo>
                    <a:pt x="446" y="2628"/>
                  </a:moveTo>
                  <a:lnTo>
                    <a:pt x="411" y="2630"/>
                  </a:lnTo>
                  <a:lnTo>
                    <a:pt x="378" y="2639"/>
                  </a:lnTo>
                  <a:lnTo>
                    <a:pt x="347" y="2652"/>
                  </a:lnTo>
                  <a:lnTo>
                    <a:pt x="318" y="2669"/>
                  </a:lnTo>
                  <a:lnTo>
                    <a:pt x="293" y="2690"/>
                  </a:lnTo>
                  <a:lnTo>
                    <a:pt x="271" y="2715"/>
                  </a:lnTo>
                  <a:lnTo>
                    <a:pt x="253" y="2743"/>
                  </a:lnTo>
                  <a:lnTo>
                    <a:pt x="240" y="2774"/>
                  </a:lnTo>
                  <a:lnTo>
                    <a:pt x="232" y="2807"/>
                  </a:lnTo>
                  <a:lnTo>
                    <a:pt x="229" y="2842"/>
                  </a:lnTo>
                  <a:lnTo>
                    <a:pt x="232" y="2877"/>
                  </a:lnTo>
                  <a:lnTo>
                    <a:pt x="240" y="2910"/>
                  </a:lnTo>
                  <a:lnTo>
                    <a:pt x="253" y="2940"/>
                  </a:lnTo>
                  <a:lnTo>
                    <a:pt x="271" y="2969"/>
                  </a:lnTo>
                  <a:lnTo>
                    <a:pt x="293" y="2994"/>
                  </a:lnTo>
                  <a:lnTo>
                    <a:pt x="318" y="3016"/>
                  </a:lnTo>
                  <a:lnTo>
                    <a:pt x="347" y="3033"/>
                  </a:lnTo>
                  <a:lnTo>
                    <a:pt x="378" y="3046"/>
                  </a:lnTo>
                  <a:lnTo>
                    <a:pt x="411" y="3054"/>
                  </a:lnTo>
                  <a:lnTo>
                    <a:pt x="446" y="3057"/>
                  </a:lnTo>
                  <a:lnTo>
                    <a:pt x="481" y="3054"/>
                  </a:lnTo>
                  <a:lnTo>
                    <a:pt x="514" y="3046"/>
                  </a:lnTo>
                  <a:lnTo>
                    <a:pt x="545" y="3033"/>
                  </a:lnTo>
                  <a:lnTo>
                    <a:pt x="573" y="3016"/>
                  </a:lnTo>
                  <a:lnTo>
                    <a:pt x="599" y="2994"/>
                  </a:lnTo>
                  <a:lnTo>
                    <a:pt x="620" y="2969"/>
                  </a:lnTo>
                  <a:lnTo>
                    <a:pt x="637" y="2940"/>
                  </a:lnTo>
                  <a:lnTo>
                    <a:pt x="650" y="2910"/>
                  </a:lnTo>
                  <a:lnTo>
                    <a:pt x="659" y="2877"/>
                  </a:lnTo>
                  <a:lnTo>
                    <a:pt x="661" y="2842"/>
                  </a:lnTo>
                  <a:lnTo>
                    <a:pt x="659" y="2807"/>
                  </a:lnTo>
                  <a:lnTo>
                    <a:pt x="650" y="2774"/>
                  </a:lnTo>
                  <a:lnTo>
                    <a:pt x="637" y="2743"/>
                  </a:lnTo>
                  <a:lnTo>
                    <a:pt x="620" y="2715"/>
                  </a:lnTo>
                  <a:lnTo>
                    <a:pt x="599" y="2690"/>
                  </a:lnTo>
                  <a:lnTo>
                    <a:pt x="573" y="2669"/>
                  </a:lnTo>
                  <a:lnTo>
                    <a:pt x="545" y="2652"/>
                  </a:lnTo>
                  <a:lnTo>
                    <a:pt x="514" y="2639"/>
                  </a:lnTo>
                  <a:lnTo>
                    <a:pt x="481" y="2630"/>
                  </a:lnTo>
                  <a:lnTo>
                    <a:pt x="446" y="2628"/>
                  </a:lnTo>
                  <a:close/>
                  <a:moveTo>
                    <a:pt x="229" y="1279"/>
                  </a:moveTo>
                  <a:lnTo>
                    <a:pt x="229" y="1575"/>
                  </a:lnTo>
                  <a:lnTo>
                    <a:pt x="661" y="1575"/>
                  </a:lnTo>
                  <a:lnTo>
                    <a:pt x="661" y="1279"/>
                  </a:lnTo>
                  <a:lnTo>
                    <a:pt x="229" y="1279"/>
                  </a:lnTo>
                  <a:close/>
                  <a:moveTo>
                    <a:pt x="229" y="316"/>
                  </a:moveTo>
                  <a:lnTo>
                    <a:pt x="229" y="1032"/>
                  </a:lnTo>
                  <a:lnTo>
                    <a:pt x="661" y="1032"/>
                  </a:lnTo>
                  <a:lnTo>
                    <a:pt x="661" y="316"/>
                  </a:lnTo>
                  <a:lnTo>
                    <a:pt x="229" y="316"/>
                  </a:lnTo>
                  <a:close/>
                  <a:moveTo>
                    <a:pt x="0" y="0"/>
                  </a:moveTo>
                  <a:lnTo>
                    <a:pt x="892" y="0"/>
                  </a:lnTo>
                  <a:lnTo>
                    <a:pt x="892" y="3373"/>
                  </a:lnTo>
                  <a:lnTo>
                    <a:pt x="0" y="337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486" name="Google Shape;11486;p24"/>
          <p:cNvSpPr/>
          <p:nvPr/>
        </p:nvSpPr>
        <p:spPr>
          <a:xfrm>
            <a:off x="17567691" y="25752401"/>
            <a:ext cx="444906" cy="460191"/>
          </a:xfrm>
          <a:custGeom>
            <a:rect b="b" l="l" r="r" t="t"/>
            <a:pathLst>
              <a:path extrusionOk="0" h="3376" w="3261">
                <a:moveTo>
                  <a:pt x="2264" y="1902"/>
                </a:moveTo>
                <a:lnTo>
                  <a:pt x="1791" y="2220"/>
                </a:lnTo>
                <a:lnTo>
                  <a:pt x="1791" y="2902"/>
                </a:lnTo>
                <a:lnTo>
                  <a:pt x="2772" y="2238"/>
                </a:lnTo>
                <a:lnTo>
                  <a:pt x="2264" y="1902"/>
                </a:lnTo>
                <a:close/>
                <a:moveTo>
                  <a:pt x="949" y="1887"/>
                </a:moveTo>
                <a:lnTo>
                  <a:pt x="456" y="2234"/>
                </a:lnTo>
                <a:lnTo>
                  <a:pt x="1443" y="2902"/>
                </a:lnTo>
                <a:lnTo>
                  <a:pt x="1443" y="2220"/>
                </a:lnTo>
                <a:lnTo>
                  <a:pt x="949" y="1887"/>
                </a:lnTo>
                <a:close/>
                <a:moveTo>
                  <a:pt x="2912" y="1463"/>
                </a:moveTo>
                <a:lnTo>
                  <a:pt x="2577" y="1689"/>
                </a:lnTo>
                <a:lnTo>
                  <a:pt x="2912" y="1911"/>
                </a:lnTo>
                <a:lnTo>
                  <a:pt x="2912" y="1463"/>
                </a:lnTo>
                <a:close/>
                <a:moveTo>
                  <a:pt x="322" y="1463"/>
                </a:moveTo>
                <a:lnTo>
                  <a:pt x="322" y="1900"/>
                </a:lnTo>
                <a:lnTo>
                  <a:pt x="638" y="1676"/>
                </a:lnTo>
                <a:lnTo>
                  <a:pt x="322" y="1463"/>
                </a:lnTo>
                <a:close/>
                <a:moveTo>
                  <a:pt x="1575" y="1445"/>
                </a:moveTo>
                <a:lnTo>
                  <a:pt x="1256" y="1671"/>
                </a:lnTo>
                <a:lnTo>
                  <a:pt x="1617" y="1916"/>
                </a:lnTo>
                <a:lnTo>
                  <a:pt x="1948" y="1693"/>
                </a:lnTo>
                <a:lnTo>
                  <a:pt x="1575" y="1445"/>
                </a:lnTo>
                <a:close/>
                <a:moveTo>
                  <a:pt x="1435" y="440"/>
                </a:moveTo>
                <a:lnTo>
                  <a:pt x="456" y="1130"/>
                </a:lnTo>
                <a:lnTo>
                  <a:pt x="945" y="1460"/>
                </a:lnTo>
                <a:lnTo>
                  <a:pt x="1435" y="1116"/>
                </a:lnTo>
                <a:lnTo>
                  <a:pt x="1435" y="440"/>
                </a:lnTo>
                <a:close/>
                <a:moveTo>
                  <a:pt x="1780" y="440"/>
                </a:moveTo>
                <a:lnTo>
                  <a:pt x="1783" y="1130"/>
                </a:lnTo>
                <a:lnTo>
                  <a:pt x="2261" y="1480"/>
                </a:lnTo>
                <a:lnTo>
                  <a:pt x="2772" y="1134"/>
                </a:lnTo>
                <a:lnTo>
                  <a:pt x="1780" y="440"/>
                </a:lnTo>
                <a:close/>
                <a:moveTo>
                  <a:pt x="1591" y="0"/>
                </a:moveTo>
                <a:lnTo>
                  <a:pt x="1594" y="0"/>
                </a:lnTo>
                <a:lnTo>
                  <a:pt x="1631" y="3"/>
                </a:lnTo>
                <a:lnTo>
                  <a:pt x="1670" y="10"/>
                </a:lnTo>
                <a:lnTo>
                  <a:pt x="1707" y="24"/>
                </a:lnTo>
                <a:lnTo>
                  <a:pt x="1741" y="44"/>
                </a:lnTo>
                <a:lnTo>
                  <a:pt x="3143" y="979"/>
                </a:lnTo>
                <a:lnTo>
                  <a:pt x="3172" y="1002"/>
                </a:lnTo>
                <a:lnTo>
                  <a:pt x="3198" y="1029"/>
                </a:lnTo>
                <a:lnTo>
                  <a:pt x="3221" y="1059"/>
                </a:lnTo>
                <a:lnTo>
                  <a:pt x="3238" y="1092"/>
                </a:lnTo>
                <a:lnTo>
                  <a:pt x="3250" y="1127"/>
                </a:lnTo>
                <a:lnTo>
                  <a:pt x="3258" y="1164"/>
                </a:lnTo>
                <a:lnTo>
                  <a:pt x="3261" y="1201"/>
                </a:lnTo>
                <a:lnTo>
                  <a:pt x="3261" y="2191"/>
                </a:lnTo>
                <a:lnTo>
                  <a:pt x="3258" y="2228"/>
                </a:lnTo>
                <a:lnTo>
                  <a:pt x="3250" y="2265"/>
                </a:lnTo>
                <a:lnTo>
                  <a:pt x="3238" y="2300"/>
                </a:lnTo>
                <a:lnTo>
                  <a:pt x="3220" y="2333"/>
                </a:lnTo>
                <a:lnTo>
                  <a:pt x="3198" y="2363"/>
                </a:lnTo>
                <a:lnTo>
                  <a:pt x="3172" y="2389"/>
                </a:lnTo>
                <a:lnTo>
                  <a:pt x="3142" y="2412"/>
                </a:lnTo>
                <a:lnTo>
                  <a:pt x="1763" y="3331"/>
                </a:lnTo>
                <a:lnTo>
                  <a:pt x="1728" y="3351"/>
                </a:lnTo>
                <a:lnTo>
                  <a:pt x="1692" y="3365"/>
                </a:lnTo>
                <a:lnTo>
                  <a:pt x="1655" y="3373"/>
                </a:lnTo>
                <a:lnTo>
                  <a:pt x="1617" y="3376"/>
                </a:lnTo>
                <a:lnTo>
                  <a:pt x="1579" y="3373"/>
                </a:lnTo>
                <a:lnTo>
                  <a:pt x="1542" y="3365"/>
                </a:lnTo>
                <a:lnTo>
                  <a:pt x="1505" y="3351"/>
                </a:lnTo>
                <a:lnTo>
                  <a:pt x="1471" y="3331"/>
                </a:lnTo>
                <a:lnTo>
                  <a:pt x="119" y="2431"/>
                </a:lnTo>
                <a:lnTo>
                  <a:pt x="89" y="2407"/>
                </a:lnTo>
                <a:lnTo>
                  <a:pt x="63" y="2381"/>
                </a:lnTo>
                <a:lnTo>
                  <a:pt x="41" y="2350"/>
                </a:lnTo>
                <a:lnTo>
                  <a:pt x="24" y="2317"/>
                </a:lnTo>
                <a:lnTo>
                  <a:pt x="11" y="2282"/>
                </a:lnTo>
                <a:lnTo>
                  <a:pt x="3" y="2245"/>
                </a:lnTo>
                <a:lnTo>
                  <a:pt x="0" y="2207"/>
                </a:lnTo>
                <a:lnTo>
                  <a:pt x="0" y="1201"/>
                </a:lnTo>
                <a:lnTo>
                  <a:pt x="3" y="1164"/>
                </a:lnTo>
                <a:lnTo>
                  <a:pt x="11" y="1128"/>
                </a:lnTo>
                <a:lnTo>
                  <a:pt x="23" y="1094"/>
                </a:lnTo>
                <a:lnTo>
                  <a:pt x="39" y="1062"/>
                </a:lnTo>
                <a:lnTo>
                  <a:pt x="59" y="1032"/>
                </a:lnTo>
                <a:lnTo>
                  <a:pt x="84" y="1006"/>
                </a:lnTo>
                <a:lnTo>
                  <a:pt x="113" y="983"/>
                </a:lnTo>
                <a:lnTo>
                  <a:pt x="1445" y="48"/>
                </a:lnTo>
                <a:lnTo>
                  <a:pt x="1479" y="28"/>
                </a:lnTo>
                <a:lnTo>
                  <a:pt x="1515" y="12"/>
                </a:lnTo>
                <a:lnTo>
                  <a:pt x="1554" y="4"/>
                </a:lnTo>
                <a:lnTo>
                  <a:pt x="159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7" name="Google Shape;11487;p24"/>
          <p:cNvSpPr/>
          <p:nvPr/>
        </p:nvSpPr>
        <p:spPr>
          <a:xfrm>
            <a:off x="875038" y="25760994"/>
            <a:ext cx="463053" cy="443009"/>
          </a:xfrm>
          <a:custGeom>
            <a:rect b="b" l="l" r="r" t="t"/>
            <a:pathLst>
              <a:path extrusionOk="0" h="3249" w="3396">
                <a:moveTo>
                  <a:pt x="2245" y="1381"/>
                </a:moveTo>
                <a:lnTo>
                  <a:pt x="2245" y="2622"/>
                </a:lnTo>
                <a:lnTo>
                  <a:pt x="2543" y="2622"/>
                </a:lnTo>
                <a:lnTo>
                  <a:pt x="2543" y="1381"/>
                </a:lnTo>
                <a:lnTo>
                  <a:pt x="2245" y="1381"/>
                </a:lnTo>
                <a:close/>
                <a:moveTo>
                  <a:pt x="1548" y="1381"/>
                </a:moveTo>
                <a:lnTo>
                  <a:pt x="1548" y="2622"/>
                </a:lnTo>
                <a:lnTo>
                  <a:pt x="1848" y="2622"/>
                </a:lnTo>
                <a:lnTo>
                  <a:pt x="1848" y="1381"/>
                </a:lnTo>
                <a:lnTo>
                  <a:pt x="1548" y="1381"/>
                </a:lnTo>
                <a:close/>
                <a:moveTo>
                  <a:pt x="853" y="1381"/>
                </a:moveTo>
                <a:lnTo>
                  <a:pt x="853" y="2622"/>
                </a:lnTo>
                <a:lnTo>
                  <a:pt x="1151" y="2622"/>
                </a:lnTo>
                <a:lnTo>
                  <a:pt x="1151" y="1381"/>
                </a:lnTo>
                <a:lnTo>
                  <a:pt x="853" y="1381"/>
                </a:lnTo>
                <a:close/>
                <a:moveTo>
                  <a:pt x="1698" y="384"/>
                </a:moveTo>
                <a:lnTo>
                  <a:pt x="1663" y="387"/>
                </a:lnTo>
                <a:lnTo>
                  <a:pt x="1629" y="395"/>
                </a:lnTo>
                <a:lnTo>
                  <a:pt x="1598" y="408"/>
                </a:lnTo>
                <a:lnTo>
                  <a:pt x="1570" y="426"/>
                </a:lnTo>
                <a:lnTo>
                  <a:pt x="1544" y="447"/>
                </a:lnTo>
                <a:lnTo>
                  <a:pt x="1523" y="473"/>
                </a:lnTo>
                <a:lnTo>
                  <a:pt x="1505" y="501"/>
                </a:lnTo>
                <a:lnTo>
                  <a:pt x="1492" y="532"/>
                </a:lnTo>
                <a:lnTo>
                  <a:pt x="1484" y="566"/>
                </a:lnTo>
                <a:lnTo>
                  <a:pt x="1481" y="601"/>
                </a:lnTo>
                <a:lnTo>
                  <a:pt x="1484" y="636"/>
                </a:lnTo>
                <a:lnTo>
                  <a:pt x="1492" y="670"/>
                </a:lnTo>
                <a:lnTo>
                  <a:pt x="1505" y="701"/>
                </a:lnTo>
                <a:lnTo>
                  <a:pt x="1523" y="729"/>
                </a:lnTo>
                <a:lnTo>
                  <a:pt x="1544" y="755"/>
                </a:lnTo>
                <a:lnTo>
                  <a:pt x="1570" y="776"/>
                </a:lnTo>
                <a:lnTo>
                  <a:pt x="1598" y="794"/>
                </a:lnTo>
                <a:lnTo>
                  <a:pt x="1629" y="807"/>
                </a:lnTo>
                <a:lnTo>
                  <a:pt x="1663" y="815"/>
                </a:lnTo>
                <a:lnTo>
                  <a:pt x="1698" y="817"/>
                </a:lnTo>
                <a:lnTo>
                  <a:pt x="1733" y="815"/>
                </a:lnTo>
                <a:lnTo>
                  <a:pt x="1767" y="807"/>
                </a:lnTo>
                <a:lnTo>
                  <a:pt x="1798" y="794"/>
                </a:lnTo>
                <a:lnTo>
                  <a:pt x="1826" y="776"/>
                </a:lnTo>
                <a:lnTo>
                  <a:pt x="1852" y="755"/>
                </a:lnTo>
                <a:lnTo>
                  <a:pt x="1873" y="729"/>
                </a:lnTo>
                <a:lnTo>
                  <a:pt x="1891" y="701"/>
                </a:lnTo>
                <a:lnTo>
                  <a:pt x="1904" y="670"/>
                </a:lnTo>
                <a:lnTo>
                  <a:pt x="1912" y="636"/>
                </a:lnTo>
                <a:lnTo>
                  <a:pt x="1915" y="601"/>
                </a:lnTo>
                <a:lnTo>
                  <a:pt x="1912" y="566"/>
                </a:lnTo>
                <a:lnTo>
                  <a:pt x="1904" y="532"/>
                </a:lnTo>
                <a:lnTo>
                  <a:pt x="1891" y="501"/>
                </a:lnTo>
                <a:lnTo>
                  <a:pt x="1873" y="473"/>
                </a:lnTo>
                <a:lnTo>
                  <a:pt x="1852" y="447"/>
                </a:lnTo>
                <a:lnTo>
                  <a:pt x="1826" y="426"/>
                </a:lnTo>
                <a:lnTo>
                  <a:pt x="1798" y="408"/>
                </a:lnTo>
                <a:lnTo>
                  <a:pt x="1767" y="395"/>
                </a:lnTo>
                <a:lnTo>
                  <a:pt x="1733" y="387"/>
                </a:lnTo>
                <a:lnTo>
                  <a:pt x="1698" y="384"/>
                </a:lnTo>
                <a:close/>
                <a:moveTo>
                  <a:pt x="1698" y="0"/>
                </a:moveTo>
                <a:lnTo>
                  <a:pt x="1698" y="0"/>
                </a:lnTo>
                <a:lnTo>
                  <a:pt x="3057" y="944"/>
                </a:lnTo>
                <a:lnTo>
                  <a:pt x="3057" y="1122"/>
                </a:lnTo>
                <a:lnTo>
                  <a:pt x="3396" y="1122"/>
                </a:lnTo>
                <a:lnTo>
                  <a:pt x="3396" y="1381"/>
                </a:lnTo>
                <a:lnTo>
                  <a:pt x="2941" y="1381"/>
                </a:lnTo>
                <a:lnTo>
                  <a:pt x="2941" y="2622"/>
                </a:lnTo>
                <a:lnTo>
                  <a:pt x="3290" y="2622"/>
                </a:lnTo>
                <a:lnTo>
                  <a:pt x="3396" y="3249"/>
                </a:lnTo>
                <a:lnTo>
                  <a:pt x="0" y="3249"/>
                </a:lnTo>
                <a:lnTo>
                  <a:pt x="106" y="2622"/>
                </a:lnTo>
                <a:lnTo>
                  <a:pt x="455" y="2622"/>
                </a:lnTo>
                <a:lnTo>
                  <a:pt x="455" y="1381"/>
                </a:lnTo>
                <a:lnTo>
                  <a:pt x="0" y="1381"/>
                </a:lnTo>
                <a:lnTo>
                  <a:pt x="0" y="1122"/>
                </a:lnTo>
                <a:lnTo>
                  <a:pt x="339" y="1122"/>
                </a:lnTo>
                <a:lnTo>
                  <a:pt x="339" y="944"/>
                </a:lnTo>
                <a:lnTo>
                  <a:pt x="1698"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8" name="Google Shape;11488;p24"/>
          <p:cNvSpPr/>
          <p:nvPr/>
        </p:nvSpPr>
        <p:spPr>
          <a:xfrm>
            <a:off x="12518378" y="25753358"/>
            <a:ext cx="359939" cy="458284"/>
          </a:xfrm>
          <a:custGeom>
            <a:rect b="b" l="l" r="r" t="t"/>
            <a:pathLst>
              <a:path extrusionOk="0" h="3363" w="2642">
                <a:moveTo>
                  <a:pt x="1912" y="2642"/>
                </a:moveTo>
                <a:lnTo>
                  <a:pt x="1912" y="3045"/>
                </a:lnTo>
                <a:lnTo>
                  <a:pt x="2326" y="2642"/>
                </a:lnTo>
                <a:lnTo>
                  <a:pt x="1912" y="2642"/>
                </a:lnTo>
                <a:close/>
                <a:moveTo>
                  <a:pt x="316" y="687"/>
                </a:moveTo>
                <a:lnTo>
                  <a:pt x="316" y="3050"/>
                </a:lnTo>
                <a:lnTo>
                  <a:pt x="1701" y="3050"/>
                </a:lnTo>
                <a:lnTo>
                  <a:pt x="1701" y="2434"/>
                </a:lnTo>
                <a:lnTo>
                  <a:pt x="2326" y="2434"/>
                </a:lnTo>
                <a:lnTo>
                  <a:pt x="2326" y="687"/>
                </a:lnTo>
                <a:lnTo>
                  <a:pt x="1822" y="687"/>
                </a:lnTo>
                <a:lnTo>
                  <a:pt x="1822" y="1038"/>
                </a:lnTo>
                <a:lnTo>
                  <a:pt x="820" y="1038"/>
                </a:lnTo>
                <a:lnTo>
                  <a:pt x="820" y="687"/>
                </a:lnTo>
                <a:lnTo>
                  <a:pt x="316" y="687"/>
                </a:lnTo>
                <a:close/>
                <a:moveTo>
                  <a:pt x="1321" y="209"/>
                </a:moveTo>
                <a:lnTo>
                  <a:pt x="1287" y="212"/>
                </a:lnTo>
                <a:lnTo>
                  <a:pt x="1255" y="222"/>
                </a:lnTo>
                <a:lnTo>
                  <a:pt x="1226" y="237"/>
                </a:lnTo>
                <a:lnTo>
                  <a:pt x="1201" y="258"/>
                </a:lnTo>
                <a:lnTo>
                  <a:pt x="1181" y="282"/>
                </a:lnTo>
                <a:lnTo>
                  <a:pt x="1165" y="310"/>
                </a:lnTo>
                <a:lnTo>
                  <a:pt x="1155" y="342"/>
                </a:lnTo>
                <a:lnTo>
                  <a:pt x="1151" y="376"/>
                </a:lnTo>
                <a:lnTo>
                  <a:pt x="1491" y="376"/>
                </a:lnTo>
                <a:lnTo>
                  <a:pt x="1487" y="342"/>
                </a:lnTo>
                <a:lnTo>
                  <a:pt x="1477" y="310"/>
                </a:lnTo>
                <a:lnTo>
                  <a:pt x="1462" y="282"/>
                </a:lnTo>
                <a:lnTo>
                  <a:pt x="1442" y="258"/>
                </a:lnTo>
                <a:lnTo>
                  <a:pt x="1416" y="237"/>
                </a:lnTo>
                <a:lnTo>
                  <a:pt x="1387" y="222"/>
                </a:lnTo>
                <a:lnTo>
                  <a:pt x="1355" y="212"/>
                </a:lnTo>
                <a:lnTo>
                  <a:pt x="1321" y="209"/>
                </a:lnTo>
                <a:close/>
                <a:moveTo>
                  <a:pt x="1321" y="0"/>
                </a:moveTo>
                <a:lnTo>
                  <a:pt x="1372" y="4"/>
                </a:lnTo>
                <a:lnTo>
                  <a:pt x="1422" y="14"/>
                </a:lnTo>
                <a:lnTo>
                  <a:pt x="1469" y="30"/>
                </a:lnTo>
                <a:lnTo>
                  <a:pt x="1514" y="52"/>
                </a:lnTo>
                <a:lnTo>
                  <a:pt x="1553" y="78"/>
                </a:lnTo>
                <a:lnTo>
                  <a:pt x="1590" y="111"/>
                </a:lnTo>
                <a:lnTo>
                  <a:pt x="1623" y="147"/>
                </a:lnTo>
                <a:lnTo>
                  <a:pt x="1650" y="186"/>
                </a:lnTo>
                <a:lnTo>
                  <a:pt x="1672" y="229"/>
                </a:lnTo>
                <a:lnTo>
                  <a:pt x="1688" y="275"/>
                </a:lnTo>
                <a:lnTo>
                  <a:pt x="1698" y="324"/>
                </a:lnTo>
                <a:lnTo>
                  <a:pt x="1703" y="376"/>
                </a:lnTo>
                <a:lnTo>
                  <a:pt x="2642" y="376"/>
                </a:lnTo>
                <a:lnTo>
                  <a:pt x="2642" y="3363"/>
                </a:lnTo>
                <a:lnTo>
                  <a:pt x="0" y="3363"/>
                </a:lnTo>
                <a:lnTo>
                  <a:pt x="0" y="376"/>
                </a:lnTo>
                <a:lnTo>
                  <a:pt x="941" y="376"/>
                </a:lnTo>
                <a:lnTo>
                  <a:pt x="944" y="324"/>
                </a:lnTo>
                <a:lnTo>
                  <a:pt x="954" y="275"/>
                </a:lnTo>
                <a:lnTo>
                  <a:pt x="971" y="229"/>
                </a:lnTo>
                <a:lnTo>
                  <a:pt x="993" y="186"/>
                </a:lnTo>
                <a:lnTo>
                  <a:pt x="1019" y="147"/>
                </a:lnTo>
                <a:lnTo>
                  <a:pt x="1052" y="111"/>
                </a:lnTo>
                <a:lnTo>
                  <a:pt x="1089" y="78"/>
                </a:lnTo>
                <a:lnTo>
                  <a:pt x="1129" y="52"/>
                </a:lnTo>
                <a:lnTo>
                  <a:pt x="1173" y="30"/>
                </a:lnTo>
                <a:lnTo>
                  <a:pt x="1219" y="14"/>
                </a:lnTo>
                <a:lnTo>
                  <a:pt x="1269" y="4"/>
                </a:lnTo>
                <a:lnTo>
                  <a:pt x="132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89" name="Google Shape;11489;p24"/>
          <p:cNvSpPr/>
          <p:nvPr/>
        </p:nvSpPr>
        <p:spPr>
          <a:xfrm>
            <a:off x="8678556" y="25754310"/>
            <a:ext cx="447775" cy="456369"/>
          </a:xfrm>
          <a:custGeom>
            <a:rect b="b" l="l" r="r" t="t"/>
            <a:pathLst>
              <a:path extrusionOk="0" h="3346" w="3286">
                <a:moveTo>
                  <a:pt x="1785" y="1721"/>
                </a:moveTo>
                <a:lnTo>
                  <a:pt x="1785" y="2115"/>
                </a:lnTo>
                <a:lnTo>
                  <a:pt x="1788" y="2177"/>
                </a:lnTo>
                <a:lnTo>
                  <a:pt x="1798" y="2237"/>
                </a:lnTo>
                <a:lnTo>
                  <a:pt x="1812" y="2297"/>
                </a:lnTo>
                <a:lnTo>
                  <a:pt x="1832" y="2353"/>
                </a:lnTo>
                <a:lnTo>
                  <a:pt x="1857" y="2406"/>
                </a:lnTo>
                <a:lnTo>
                  <a:pt x="1887" y="2456"/>
                </a:lnTo>
                <a:lnTo>
                  <a:pt x="1922" y="2503"/>
                </a:lnTo>
                <a:lnTo>
                  <a:pt x="1961" y="2546"/>
                </a:lnTo>
                <a:lnTo>
                  <a:pt x="2003" y="2587"/>
                </a:lnTo>
                <a:lnTo>
                  <a:pt x="2049" y="2622"/>
                </a:lnTo>
                <a:lnTo>
                  <a:pt x="2099" y="2652"/>
                </a:lnTo>
                <a:lnTo>
                  <a:pt x="2151" y="2678"/>
                </a:lnTo>
                <a:lnTo>
                  <a:pt x="2206" y="2699"/>
                </a:lnTo>
                <a:lnTo>
                  <a:pt x="2264" y="2714"/>
                </a:lnTo>
                <a:lnTo>
                  <a:pt x="2323" y="2722"/>
                </a:lnTo>
                <a:lnTo>
                  <a:pt x="2385" y="2725"/>
                </a:lnTo>
                <a:lnTo>
                  <a:pt x="2446" y="2722"/>
                </a:lnTo>
                <a:lnTo>
                  <a:pt x="2505" y="2714"/>
                </a:lnTo>
                <a:lnTo>
                  <a:pt x="2563" y="2699"/>
                </a:lnTo>
                <a:lnTo>
                  <a:pt x="2618" y="2678"/>
                </a:lnTo>
                <a:lnTo>
                  <a:pt x="2670" y="2652"/>
                </a:lnTo>
                <a:lnTo>
                  <a:pt x="2720" y="2622"/>
                </a:lnTo>
                <a:lnTo>
                  <a:pt x="2766" y="2587"/>
                </a:lnTo>
                <a:lnTo>
                  <a:pt x="2809" y="2546"/>
                </a:lnTo>
                <a:lnTo>
                  <a:pt x="2847" y="2503"/>
                </a:lnTo>
                <a:lnTo>
                  <a:pt x="2882" y="2456"/>
                </a:lnTo>
                <a:lnTo>
                  <a:pt x="2911" y="2406"/>
                </a:lnTo>
                <a:lnTo>
                  <a:pt x="2937" y="2353"/>
                </a:lnTo>
                <a:lnTo>
                  <a:pt x="2957" y="2297"/>
                </a:lnTo>
                <a:lnTo>
                  <a:pt x="2972" y="2237"/>
                </a:lnTo>
                <a:lnTo>
                  <a:pt x="2981" y="2177"/>
                </a:lnTo>
                <a:lnTo>
                  <a:pt x="2984" y="2115"/>
                </a:lnTo>
                <a:lnTo>
                  <a:pt x="2984" y="1728"/>
                </a:lnTo>
                <a:lnTo>
                  <a:pt x="2527" y="1728"/>
                </a:lnTo>
                <a:lnTo>
                  <a:pt x="2527" y="2115"/>
                </a:lnTo>
                <a:lnTo>
                  <a:pt x="2524" y="2143"/>
                </a:lnTo>
                <a:lnTo>
                  <a:pt x="2516" y="2171"/>
                </a:lnTo>
                <a:lnTo>
                  <a:pt x="2502" y="2195"/>
                </a:lnTo>
                <a:lnTo>
                  <a:pt x="2485" y="2217"/>
                </a:lnTo>
                <a:lnTo>
                  <a:pt x="2464" y="2234"/>
                </a:lnTo>
                <a:lnTo>
                  <a:pt x="2440" y="2248"/>
                </a:lnTo>
                <a:lnTo>
                  <a:pt x="2414" y="2256"/>
                </a:lnTo>
                <a:lnTo>
                  <a:pt x="2385" y="2260"/>
                </a:lnTo>
                <a:lnTo>
                  <a:pt x="2356" y="2256"/>
                </a:lnTo>
                <a:lnTo>
                  <a:pt x="2330" y="2248"/>
                </a:lnTo>
                <a:lnTo>
                  <a:pt x="2305" y="2234"/>
                </a:lnTo>
                <a:lnTo>
                  <a:pt x="2284" y="2217"/>
                </a:lnTo>
                <a:lnTo>
                  <a:pt x="2266" y="2195"/>
                </a:lnTo>
                <a:lnTo>
                  <a:pt x="2254" y="2171"/>
                </a:lnTo>
                <a:lnTo>
                  <a:pt x="2245" y="2143"/>
                </a:lnTo>
                <a:lnTo>
                  <a:pt x="2242" y="2115"/>
                </a:lnTo>
                <a:lnTo>
                  <a:pt x="2242" y="1721"/>
                </a:lnTo>
                <a:lnTo>
                  <a:pt x="1785" y="1721"/>
                </a:lnTo>
                <a:close/>
                <a:moveTo>
                  <a:pt x="1643" y="619"/>
                </a:moveTo>
                <a:lnTo>
                  <a:pt x="1581" y="622"/>
                </a:lnTo>
                <a:lnTo>
                  <a:pt x="1522" y="632"/>
                </a:lnTo>
                <a:lnTo>
                  <a:pt x="1464" y="646"/>
                </a:lnTo>
                <a:lnTo>
                  <a:pt x="1409" y="668"/>
                </a:lnTo>
                <a:lnTo>
                  <a:pt x="1357" y="693"/>
                </a:lnTo>
                <a:lnTo>
                  <a:pt x="1307" y="724"/>
                </a:lnTo>
                <a:lnTo>
                  <a:pt x="1261" y="759"/>
                </a:lnTo>
                <a:lnTo>
                  <a:pt x="1219" y="799"/>
                </a:lnTo>
                <a:lnTo>
                  <a:pt x="1180" y="842"/>
                </a:lnTo>
                <a:lnTo>
                  <a:pt x="1145" y="889"/>
                </a:lnTo>
                <a:lnTo>
                  <a:pt x="1116" y="940"/>
                </a:lnTo>
                <a:lnTo>
                  <a:pt x="1090" y="993"/>
                </a:lnTo>
                <a:lnTo>
                  <a:pt x="1070" y="1049"/>
                </a:lnTo>
                <a:lnTo>
                  <a:pt x="1056" y="1108"/>
                </a:lnTo>
                <a:lnTo>
                  <a:pt x="1046" y="1168"/>
                </a:lnTo>
                <a:lnTo>
                  <a:pt x="1043" y="1231"/>
                </a:lnTo>
                <a:lnTo>
                  <a:pt x="1043" y="2099"/>
                </a:lnTo>
                <a:lnTo>
                  <a:pt x="1040" y="2128"/>
                </a:lnTo>
                <a:lnTo>
                  <a:pt x="1032" y="2155"/>
                </a:lnTo>
                <a:lnTo>
                  <a:pt x="1019" y="2179"/>
                </a:lnTo>
                <a:lnTo>
                  <a:pt x="1002" y="2201"/>
                </a:lnTo>
                <a:lnTo>
                  <a:pt x="981" y="2218"/>
                </a:lnTo>
                <a:lnTo>
                  <a:pt x="956" y="2232"/>
                </a:lnTo>
                <a:lnTo>
                  <a:pt x="930" y="2241"/>
                </a:lnTo>
                <a:lnTo>
                  <a:pt x="901" y="2244"/>
                </a:lnTo>
                <a:lnTo>
                  <a:pt x="873" y="2241"/>
                </a:lnTo>
                <a:lnTo>
                  <a:pt x="846" y="2232"/>
                </a:lnTo>
                <a:lnTo>
                  <a:pt x="822" y="2218"/>
                </a:lnTo>
                <a:lnTo>
                  <a:pt x="800" y="2201"/>
                </a:lnTo>
                <a:lnTo>
                  <a:pt x="783" y="2179"/>
                </a:lnTo>
                <a:lnTo>
                  <a:pt x="770" y="2155"/>
                </a:lnTo>
                <a:lnTo>
                  <a:pt x="762" y="2128"/>
                </a:lnTo>
                <a:lnTo>
                  <a:pt x="758" y="2099"/>
                </a:lnTo>
                <a:lnTo>
                  <a:pt x="758" y="1713"/>
                </a:lnTo>
                <a:lnTo>
                  <a:pt x="301" y="1713"/>
                </a:lnTo>
                <a:lnTo>
                  <a:pt x="301" y="2115"/>
                </a:lnTo>
                <a:lnTo>
                  <a:pt x="304" y="2177"/>
                </a:lnTo>
                <a:lnTo>
                  <a:pt x="314" y="2237"/>
                </a:lnTo>
                <a:lnTo>
                  <a:pt x="328" y="2297"/>
                </a:lnTo>
                <a:lnTo>
                  <a:pt x="348" y="2353"/>
                </a:lnTo>
                <a:lnTo>
                  <a:pt x="374" y="2406"/>
                </a:lnTo>
                <a:lnTo>
                  <a:pt x="404" y="2456"/>
                </a:lnTo>
                <a:lnTo>
                  <a:pt x="438" y="2503"/>
                </a:lnTo>
                <a:lnTo>
                  <a:pt x="477" y="2546"/>
                </a:lnTo>
                <a:lnTo>
                  <a:pt x="520" y="2587"/>
                </a:lnTo>
                <a:lnTo>
                  <a:pt x="565" y="2622"/>
                </a:lnTo>
                <a:lnTo>
                  <a:pt x="615" y="2652"/>
                </a:lnTo>
                <a:lnTo>
                  <a:pt x="667" y="2678"/>
                </a:lnTo>
                <a:lnTo>
                  <a:pt x="722" y="2699"/>
                </a:lnTo>
                <a:lnTo>
                  <a:pt x="780" y="2714"/>
                </a:lnTo>
                <a:lnTo>
                  <a:pt x="840" y="2722"/>
                </a:lnTo>
                <a:lnTo>
                  <a:pt x="901" y="2725"/>
                </a:lnTo>
                <a:lnTo>
                  <a:pt x="962" y="2722"/>
                </a:lnTo>
                <a:lnTo>
                  <a:pt x="1021" y="2714"/>
                </a:lnTo>
                <a:lnTo>
                  <a:pt x="1080" y="2699"/>
                </a:lnTo>
                <a:lnTo>
                  <a:pt x="1135" y="2678"/>
                </a:lnTo>
                <a:lnTo>
                  <a:pt x="1187" y="2652"/>
                </a:lnTo>
                <a:lnTo>
                  <a:pt x="1236" y="2622"/>
                </a:lnTo>
                <a:lnTo>
                  <a:pt x="1282" y="2587"/>
                </a:lnTo>
                <a:lnTo>
                  <a:pt x="1325" y="2546"/>
                </a:lnTo>
                <a:lnTo>
                  <a:pt x="1363" y="2503"/>
                </a:lnTo>
                <a:lnTo>
                  <a:pt x="1399" y="2456"/>
                </a:lnTo>
                <a:lnTo>
                  <a:pt x="1429" y="2406"/>
                </a:lnTo>
                <a:lnTo>
                  <a:pt x="1454" y="2353"/>
                </a:lnTo>
                <a:lnTo>
                  <a:pt x="1473" y="2297"/>
                </a:lnTo>
                <a:lnTo>
                  <a:pt x="1488" y="2237"/>
                </a:lnTo>
                <a:lnTo>
                  <a:pt x="1497" y="2177"/>
                </a:lnTo>
                <a:lnTo>
                  <a:pt x="1500" y="2115"/>
                </a:lnTo>
                <a:lnTo>
                  <a:pt x="1500" y="1231"/>
                </a:lnTo>
                <a:lnTo>
                  <a:pt x="1504" y="1201"/>
                </a:lnTo>
                <a:lnTo>
                  <a:pt x="1512" y="1175"/>
                </a:lnTo>
                <a:lnTo>
                  <a:pt x="1525" y="1149"/>
                </a:lnTo>
                <a:lnTo>
                  <a:pt x="1542" y="1128"/>
                </a:lnTo>
                <a:lnTo>
                  <a:pt x="1564" y="1110"/>
                </a:lnTo>
                <a:lnTo>
                  <a:pt x="1588" y="1097"/>
                </a:lnTo>
                <a:lnTo>
                  <a:pt x="1615" y="1089"/>
                </a:lnTo>
                <a:lnTo>
                  <a:pt x="1643" y="1086"/>
                </a:lnTo>
                <a:lnTo>
                  <a:pt x="1672" y="1089"/>
                </a:lnTo>
                <a:lnTo>
                  <a:pt x="1698" y="1097"/>
                </a:lnTo>
                <a:lnTo>
                  <a:pt x="1722" y="1110"/>
                </a:lnTo>
                <a:lnTo>
                  <a:pt x="1744" y="1128"/>
                </a:lnTo>
                <a:lnTo>
                  <a:pt x="1760" y="1149"/>
                </a:lnTo>
                <a:lnTo>
                  <a:pt x="1774" y="1175"/>
                </a:lnTo>
                <a:lnTo>
                  <a:pt x="1782" y="1201"/>
                </a:lnTo>
                <a:lnTo>
                  <a:pt x="1785" y="1231"/>
                </a:lnTo>
                <a:lnTo>
                  <a:pt x="1785" y="1407"/>
                </a:lnTo>
                <a:lnTo>
                  <a:pt x="2242" y="1407"/>
                </a:lnTo>
                <a:lnTo>
                  <a:pt x="2242" y="1231"/>
                </a:lnTo>
                <a:lnTo>
                  <a:pt x="2239" y="1168"/>
                </a:lnTo>
                <a:lnTo>
                  <a:pt x="2230" y="1108"/>
                </a:lnTo>
                <a:lnTo>
                  <a:pt x="2215" y="1049"/>
                </a:lnTo>
                <a:lnTo>
                  <a:pt x="2196" y="993"/>
                </a:lnTo>
                <a:lnTo>
                  <a:pt x="2171" y="940"/>
                </a:lnTo>
                <a:lnTo>
                  <a:pt x="2140" y="889"/>
                </a:lnTo>
                <a:lnTo>
                  <a:pt x="2105" y="842"/>
                </a:lnTo>
                <a:lnTo>
                  <a:pt x="2067" y="799"/>
                </a:lnTo>
                <a:lnTo>
                  <a:pt x="2024" y="759"/>
                </a:lnTo>
                <a:lnTo>
                  <a:pt x="1978" y="724"/>
                </a:lnTo>
                <a:lnTo>
                  <a:pt x="1928" y="693"/>
                </a:lnTo>
                <a:lnTo>
                  <a:pt x="1877" y="668"/>
                </a:lnTo>
                <a:lnTo>
                  <a:pt x="1821" y="646"/>
                </a:lnTo>
                <a:lnTo>
                  <a:pt x="1763" y="632"/>
                </a:lnTo>
                <a:lnTo>
                  <a:pt x="1704" y="622"/>
                </a:lnTo>
                <a:lnTo>
                  <a:pt x="1643" y="619"/>
                </a:lnTo>
                <a:close/>
                <a:moveTo>
                  <a:pt x="0" y="0"/>
                </a:moveTo>
                <a:lnTo>
                  <a:pt x="3286" y="0"/>
                </a:lnTo>
                <a:lnTo>
                  <a:pt x="3286" y="3346"/>
                </a:lnTo>
                <a:lnTo>
                  <a:pt x="0" y="3346"/>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90" name="Google Shape;11490;p24"/>
          <p:cNvSpPr/>
          <p:nvPr/>
        </p:nvSpPr>
        <p:spPr>
          <a:xfrm>
            <a:off x="3390283" y="25850265"/>
            <a:ext cx="459235" cy="264462"/>
          </a:xfrm>
          <a:custGeom>
            <a:rect b="b" l="l" r="r" t="t"/>
            <a:pathLst>
              <a:path extrusionOk="0" h="1942" w="3368">
                <a:moveTo>
                  <a:pt x="1858" y="1313"/>
                </a:moveTo>
                <a:lnTo>
                  <a:pt x="1823" y="1316"/>
                </a:lnTo>
                <a:lnTo>
                  <a:pt x="1791" y="1323"/>
                </a:lnTo>
                <a:lnTo>
                  <a:pt x="1761" y="1335"/>
                </a:lnTo>
                <a:lnTo>
                  <a:pt x="1733" y="1352"/>
                </a:lnTo>
                <a:lnTo>
                  <a:pt x="1709" y="1373"/>
                </a:lnTo>
                <a:lnTo>
                  <a:pt x="1687" y="1396"/>
                </a:lnTo>
                <a:lnTo>
                  <a:pt x="1670" y="1424"/>
                </a:lnTo>
                <a:lnTo>
                  <a:pt x="1658" y="1453"/>
                </a:lnTo>
                <a:lnTo>
                  <a:pt x="1649" y="1485"/>
                </a:lnTo>
                <a:lnTo>
                  <a:pt x="1647" y="1519"/>
                </a:lnTo>
                <a:lnTo>
                  <a:pt x="1649" y="1552"/>
                </a:lnTo>
                <a:lnTo>
                  <a:pt x="1658" y="1583"/>
                </a:lnTo>
                <a:lnTo>
                  <a:pt x="1670" y="1613"/>
                </a:lnTo>
                <a:lnTo>
                  <a:pt x="1687" y="1640"/>
                </a:lnTo>
                <a:lnTo>
                  <a:pt x="1709" y="1663"/>
                </a:lnTo>
                <a:lnTo>
                  <a:pt x="1733" y="1684"/>
                </a:lnTo>
                <a:lnTo>
                  <a:pt x="1761" y="1701"/>
                </a:lnTo>
                <a:lnTo>
                  <a:pt x="1791" y="1713"/>
                </a:lnTo>
                <a:lnTo>
                  <a:pt x="1823" y="1721"/>
                </a:lnTo>
                <a:lnTo>
                  <a:pt x="1858" y="1724"/>
                </a:lnTo>
                <a:lnTo>
                  <a:pt x="1892" y="1721"/>
                </a:lnTo>
                <a:lnTo>
                  <a:pt x="1924" y="1713"/>
                </a:lnTo>
                <a:lnTo>
                  <a:pt x="1955" y="1701"/>
                </a:lnTo>
                <a:lnTo>
                  <a:pt x="1982" y="1684"/>
                </a:lnTo>
                <a:lnTo>
                  <a:pt x="2007" y="1663"/>
                </a:lnTo>
                <a:lnTo>
                  <a:pt x="2028" y="1640"/>
                </a:lnTo>
                <a:lnTo>
                  <a:pt x="2045" y="1613"/>
                </a:lnTo>
                <a:lnTo>
                  <a:pt x="2058" y="1583"/>
                </a:lnTo>
                <a:lnTo>
                  <a:pt x="2066" y="1552"/>
                </a:lnTo>
                <a:lnTo>
                  <a:pt x="2068" y="1519"/>
                </a:lnTo>
                <a:lnTo>
                  <a:pt x="2066" y="1485"/>
                </a:lnTo>
                <a:lnTo>
                  <a:pt x="2058" y="1453"/>
                </a:lnTo>
                <a:lnTo>
                  <a:pt x="2045" y="1424"/>
                </a:lnTo>
                <a:lnTo>
                  <a:pt x="2028" y="1396"/>
                </a:lnTo>
                <a:lnTo>
                  <a:pt x="2007" y="1373"/>
                </a:lnTo>
                <a:lnTo>
                  <a:pt x="1982" y="1352"/>
                </a:lnTo>
                <a:lnTo>
                  <a:pt x="1955" y="1335"/>
                </a:lnTo>
                <a:lnTo>
                  <a:pt x="1924" y="1323"/>
                </a:lnTo>
                <a:lnTo>
                  <a:pt x="1892" y="1316"/>
                </a:lnTo>
                <a:lnTo>
                  <a:pt x="1858" y="1313"/>
                </a:lnTo>
                <a:close/>
                <a:moveTo>
                  <a:pt x="435" y="666"/>
                </a:moveTo>
                <a:lnTo>
                  <a:pt x="398" y="669"/>
                </a:lnTo>
                <a:lnTo>
                  <a:pt x="364" y="679"/>
                </a:lnTo>
                <a:lnTo>
                  <a:pt x="332" y="694"/>
                </a:lnTo>
                <a:lnTo>
                  <a:pt x="303" y="714"/>
                </a:lnTo>
                <a:lnTo>
                  <a:pt x="279" y="737"/>
                </a:lnTo>
                <a:lnTo>
                  <a:pt x="259" y="764"/>
                </a:lnTo>
                <a:lnTo>
                  <a:pt x="244" y="795"/>
                </a:lnTo>
                <a:lnTo>
                  <a:pt x="234" y="830"/>
                </a:lnTo>
                <a:lnTo>
                  <a:pt x="231" y="865"/>
                </a:lnTo>
                <a:lnTo>
                  <a:pt x="234" y="901"/>
                </a:lnTo>
                <a:lnTo>
                  <a:pt x="244" y="934"/>
                </a:lnTo>
                <a:lnTo>
                  <a:pt x="259" y="965"/>
                </a:lnTo>
                <a:lnTo>
                  <a:pt x="279" y="993"/>
                </a:lnTo>
                <a:lnTo>
                  <a:pt x="303" y="1017"/>
                </a:lnTo>
                <a:lnTo>
                  <a:pt x="332" y="1036"/>
                </a:lnTo>
                <a:lnTo>
                  <a:pt x="364" y="1051"/>
                </a:lnTo>
                <a:lnTo>
                  <a:pt x="398" y="1060"/>
                </a:lnTo>
                <a:lnTo>
                  <a:pt x="435" y="1063"/>
                </a:lnTo>
                <a:lnTo>
                  <a:pt x="471" y="1060"/>
                </a:lnTo>
                <a:lnTo>
                  <a:pt x="506" y="1051"/>
                </a:lnTo>
                <a:lnTo>
                  <a:pt x="537" y="1036"/>
                </a:lnTo>
                <a:lnTo>
                  <a:pt x="565" y="1017"/>
                </a:lnTo>
                <a:lnTo>
                  <a:pt x="590" y="993"/>
                </a:lnTo>
                <a:lnTo>
                  <a:pt x="610" y="965"/>
                </a:lnTo>
                <a:lnTo>
                  <a:pt x="625" y="934"/>
                </a:lnTo>
                <a:lnTo>
                  <a:pt x="634" y="901"/>
                </a:lnTo>
                <a:lnTo>
                  <a:pt x="637" y="865"/>
                </a:lnTo>
                <a:lnTo>
                  <a:pt x="634" y="830"/>
                </a:lnTo>
                <a:lnTo>
                  <a:pt x="625" y="795"/>
                </a:lnTo>
                <a:lnTo>
                  <a:pt x="610" y="764"/>
                </a:lnTo>
                <a:lnTo>
                  <a:pt x="590" y="736"/>
                </a:lnTo>
                <a:lnTo>
                  <a:pt x="565" y="713"/>
                </a:lnTo>
                <a:lnTo>
                  <a:pt x="537" y="693"/>
                </a:lnTo>
                <a:lnTo>
                  <a:pt x="506" y="679"/>
                </a:lnTo>
                <a:lnTo>
                  <a:pt x="471" y="669"/>
                </a:lnTo>
                <a:lnTo>
                  <a:pt x="435" y="666"/>
                </a:lnTo>
                <a:close/>
                <a:moveTo>
                  <a:pt x="2770" y="250"/>
                </a:moveTo>
                <a:lnTo>
                  <a:pt x="2724" y="253"/>
                </a:lnTo>
                <a:lnTo>
                  <a:pt x="2679" y="262"/>
                </a:lnTo>
                <a:lnTo>
                  <a:pt x="2637" y="276"/>
                </a:lnTo>
                <a:lnTo>
                  <a:pt x="2597" y="296"/>
                </a:lnTo>
                <a:lnTo>
                  <a:pt x="2561" y="320"/>
                </a:lnTo>
                <a:lnTo>
                  <a:pt x="2528" y="347"/>
                </a:lnTo>
                <a:lnTo>
                  <a:pt x="2500" y="380"/>
                </a:lnTo>
                <a:lnTo>
                  <a:pt x="2475" y="416"/>
                </a:lnTo>
                <a:lnTo>
                  <a:pt x="2455" y="454"/>
                </a:lnTo>
                <a:lnTo>
                  <a:pt x="2440" y="494"/>
                </a:lnTo>
                <a:lnTo>
                  <a:pt x="2432" y="538"/>
                </a:lnTo>
                <a:lnTo>
                  <a:pt x="2429" y="583"/>
                </a:lnTo>
                <a:lnTo>
                  <a:pt x="2432" y="629"/>
                </a:lnTo>
                <a:lnTo>
                  <a:pt x="2440" y="671"/>
                </a:lnTo>
                <a:lnTo>
                  <a:pt x="2455" y="713"/>
                </a:lnTo>
                <a:lnTo>
                  <a:pt x="2475" y="751"/>
                </a:lnTo>
                <a:lnTo>
                  <a:pt x="2500" y="787"/>
                </a:lnTo>
                <a:lnTo>
                  <a:pt x="2528" y="819"/>
                </a:lnTo>
                <a:lnTo>
                  <a:pt x="2561" y="847"/>
                </a:lnTo>
                <a:lnTo>
                  <a:pt x="2597" y="871"/>
                </a:lnTo>
                <a:lnTo>
                  <a:pt x="2637" y="891"/>
                </a:lnTo>
                <a:lnTo>
                  <a:pt x="2679" y="905"/>
                </a:lnTo>
                <a:lnTo>
                  <a:pt x="2724" y="913"/>
                </a:lnTo>
                <a:lnTo>
                  <a:pt x="2770" y="916"/>
                </a:lnTo>
                <a:lnTo>
                  <a:pt x="2816" y="913"/>
                </a:lnTo>
                <a:lnTo>
                  <a:pt x="2860" y="905"/>
                </a:lnTo>
                <a:lnTo>
                  <a:pt x="2903" y="891"/>
                </a:lnTo>
                <a:lnTo>
                  <a:pt x="2942" y="871"/>
                </a:lnTo>
                <a:lnTo>
                  <a:pt x="2978" y="847"/>
                </a:lnTo>
                <a:lnTo>
                  <a:pt x="3011" y="819"/>
                </a:lnTo>
                <a:lnTo>
                  <a:pt x="3040" y="787"/>
                </a:lnTo>
                <a:lnTo>
                  <a:pt x="3065" y="751"/>
                </a:lnTo>
                <a:lnTo>
                  <a:pt x="3084" y="713"/>
                </a:lnTo>
                <a:lnTo>
                  <a:pt x="3099" y="671"/>
                </a:lnTo>
                <a:lnTo>
                  <a:pt x="3109" y="629"/>
                </a:lnTo>
                <a:lnTo>
                  <a:pt x="3112" y="583"/>
                </a:lnTo>
                <a:lnTo>
                  <a:pt x="3109" y="538"/>
                </a:lnTo>
                <a:lnTo>
                  <a:pt x="3099" y="494"/>
                </a:lnTo>
                <a:lnTo>
                  <a:pt x="3084" y="454"/>
                </a:lnTo>
                <a:lnTo>
                  <a:pt x="3065" y="416"/>
                </a:lnTo>
                <a:lnTo>
                  <a:pt x="3040" y="380"/>
                </a:lnTo>
                <a:lnTo>
                  <a:pt x="3011" y="347"/>
                </a:lnTo>
                <a:lnTo>
                  <a:pt x="2978" y="320"/>
                </a:lnTo>
                <a:lnTo>
                  <a:pt x="2942" y="296"/>
                </a:lnTo>
                <a:lnTo>
                  <a:pt x="2903" y="276"/>
                </a:lnTo>
                <a:lnTo>
                  <a:pt x="2860" y="262"/>
                </a:lnTo>
                <a:lnTo>
                  <a:pt x="2816" y="253"/>
                </a:lnTo>
                <a:lnTo>
                  <a:pt x="2770" y="250"/>
                </a:lnTo>
                <a:close/>
                <a:moveTo>
                  <a:pt x="2770" y="0"/>
                </a:moveTo>
                <a:lnTo>
                  <a:pt x="2770" y="0"/>
                </a:lnTo>
                <a:lnTo>
                  <a:pt x="2831" y="3"/>
                </a:lnTo>
                <a:lnTo>
                  <a:pt x="2890" y="12"/>
                </a:lnTo>
                <a:lnTo>
                  <a:pt x="2947" y="27"/>
                </a:lnTo>
                <a:lnTo>
                  <a:pt x="3003" y="46"/>
                </a:lnTo>
                <a:lnTo>
                  <a:pt x="3055" y="70"/>
                </a:lnTo>
                <a:lnTo>
                  <a:pt x="3104" y="100"/>
                </a:lnTo>
                <a:lnTo>
                  <a:pt x="3150" y="133"/>
                </a:lnTo>
                <a:lnTo>
                  <a:pt x="3192" y="172"/>
                </a:lnTo>
                <a:lnTo>
                  <a:pt x="3232" y="213"/>
                </a:lnTo>
                <a:lnTo>
                  <a:pt x="3266" y="257"/>
                </a:lnTo>
                <a:lnTo>
                  <a:pt x="3295" y="305"/>
                </a:lnTo>
                <a:lnTo>
                  <a:pt x="3321" y="357"/>
                </a:lnTo>
                <a:lnTo>
                  <a:pt x="3341" y="410"/>
                </a:lnTo>
                <a:lnTo>
                  <a:pt x="3356" y="465"/>
                </a:lnTo>
                <a:lnTo>
                  <a:pt x="3365" y="523"/>
                </a:lnTo>
                <a:lnTo>
                  <a:pt x="3368" y="583"/>
                </a:lnTo>
                <a:lnTo>
                  <a:pt x="3365" y="642"/>
                </a:lnTo>
                <a:lnTo>
                  <a:pt x="3356" y="700"/>
                </a:lnTo>
                <a:lnTo>
                  <a:pt x="3341" y="756"/>
                </a:lnTo>
                <a:lnTo>
                  <a:pt x="3321" y="810"/>
                </a:lnTo>
                <a:lnTo>
                  <a:pt x="3295" y="862"/>
                </a:lnTo>
                <a:lnTo>
                  <a:pt x="3266" y="909"/>
                </a:lnTo>
                <a:lnTo>
                  <a:pt x="3232" y="954"/>
                </a:lnTo>
                <a:lnTo>
                  <a:pt x="3192" y="996"/>
                </a:lnTo>
                <a:lnTo>
                  <a:pt x="3150" y="1033"/>
                </a:lnTo>
                <a:lnTo>
                  <a:pt x="3104" y="1067"/>
                </a:lnTo>
                <a:lnTo>
                  <a:pt x="3055" y="1096"/>
                </a:lnTo>
                <a:lnTo>
                  <a:pt x="3003" y="1121"/>
                </a:lnTo>
                <a:lnTo>
                  <a:pt x="2947" y="1141"/>
                </a:lnTo>
                <a:lnTo>
                  <a:pt x="2890" y="1155"/>
                </a:lnTo>
                <a:lnTo>
                  <a:pt x="2831" y="1164"/>
                </a:lnTo>
                <a:lnTo>
                  <a:pt x="2769" y="1167"/>
                </a:lnTo>
                <a:lnTo>
                  <a:pt x="2743" y="1166"/>
                </a:lnTo>
                <a:lnTo>
                  <a:pt x="2716" y="1163"/>
                </a:lnTo>
                <a:lnTo>
                  <a:pt x="2690" y="1159"/>
                </a:lnTo>
                <a:lnTo>
                  <a:pt x="2287" y="1467"/>
                </a:lnTo>
                <a:lnTo>
                  <a:pt x="2290" y="1493"/>
                </a:lnTo>
                <a:lnTo>
                  <a:pt x="2292" y="1519"/>
                </a:lnTo>
                <a:lnTo>
                  <a:pt x="2289" y="1567"/>
                </a:lnTo>
                <a:lnTo>
                  <a:pt x="2280" y="1616"/>
                </a:lnTo>
                <a:lnTo>
                  <a:pt x="2267" y="1661"/>
                </a:lnTo>
                <a:lnTo>
                  <a:pt x="2247" y="1705"/>
                </a:lnTo>
                <a:lnTo>
                  <a:pt x="2224" y="1745"/>
                </a:lnTo>
                <a:lnTo>
                  <a:pt x="2197" y="1783"/>
                </a:lnTo>
                <a:lnTo>
                  <a:pt x="2165" y="1817"/>
                </a:lnTo>
                <a:lnTo>
                  <a:pt x="2130" y="1849"/>
                </a:lnTo>
                <a:lnTo>
                  <a:pt x="2090" y="1876"/>
                </a:lnTo>
                <a:lnTo>
                  <a:pt x="2049" y="1899"/>
                </a:lnTo>
                <a:lnTo>
                  <a:pt x="2005" y="1917"/>
                </a:lnTo>
                <a:lnTo>
                  <a:pt x="1958" y="1931"/>
                </a:lnTo>
                <a:lnTo>
                  <a:pt x="1908" y="1940"/>
                </a:lnTo>
                <a:lnTo>
                  <a:pt x="1858" y="1942"/>
                </a:lnTo>
                <a:lnTo>
                  <a:pt x="1805" y="1939"/>
                </a:lnTo>
                <a:lnTo>
                  <a:pt x="1754" y="1929"/>
                </a:lnTo>
                <a:lnTo>
                  <a:pt x="1705" y="1915"/>
                </a:lnTo>
                <a:lnTo>
                  <a:pt x="1660" y="1895"/>
                </a:lnTo>
                <a:lnTo>
                  <a:pt x="1616" y="1870"/>
                </a:lnTo>
                <a:lnTo>
                  <a:pt x="1577" y="1840"/>
                </a:lnTo>
                <a:lnTo>
                  <a:pt x="1541" y="1807"/>
                </a:lnTo>
                <a:lnTo>
                  <a:pt x="1509" y="1770"/>
                </a:lnTo>
                <a:lnTo>
                  <a:pt x="1483" y="1729"/>
                </a:lnTo>
                <a:lnTo>
                  <a:pt x="1460" y="1685"/>
                </a:lnTo>
                <a:lnTo>
                  <a:pt x="1442" y="1639"/>
                </a:lnTo>
                <a:lnTo>
                  <a:pt x="1431" y="1589"/>
                </a:lnTo>
                <a:lnTo>
                  <a:pt x="1425" y="1538"/>
                </a:lnTo>
                <a:lnTo>
                  <a:pt x="676" y="1217"/>
                </a:lnTo>
                <a:lnTo>
                  <a:pt x="632" y="1242"/>
                </a:lnTo>
                <a:lnTo>
                  <a:pt x="587" y="1262"/>
                </a:lnTo>
                <a:lnTo>
                  <a:pt x="538" y="1276"/>
                </a:lnTo>
                <a:lnTo>
                  <a:pt x="487" y="1286"/>
                </a:lnTo>
                <a:lnTo>
                  <a:pt x="435" y="1289"/>
                </a:lnTo>
                <a:lnTo>
                  <a:pt x="384" y="1286"/>
                </a:lnTo>
                <a:lnTo>
                  <a:pt x="335" y="1277"/>
                </a:lnTo>
                <a:lnTo>
                  <a:pt x="288" y="1264"/>
                </a:lnTo>
                <a:lnTo>
                  <a:pt x="244" y="1245"/>
                </a:lnTo>
                <a:lnTo>
                  <a:pt x="202" y="1223"/>
                </a:lnTo>
                <a:lnTo>
                  <a:pt x="163" y="1196"/>
                </a:lnTo>
                <a:lnTo>
                  <a:pt x="127" y="1165"/>
                </a:lnTo>
                <a:lnTo>
                  <a:pt x="95" y="1130"/>
                </a:lnTo>
                <a:lnTo>
                  <a:pt x="68" y="1092"/>
                </a:lnTo>
                <a:lnTo>
                  <a:pt x="45" y="1051"/>
                </a:lnTo>
                <a:lnTo>
                  <a:pt x="25" y="1007"/>
                </a:lnTo>
                <a:lnTo>
                  <a:pt x="12" y="962"/>
                </a:lnTo>
                <a:lnTo>
                  <a:pt x="3" y="914"/>
                </a:lnTo>
                <a:lnTo>
                  <a:pt x="0" y="865"/>
                </a:lnTo>
                <a:lnTo>
                  <a:pt x="3" y="815"/>
                </a:lnTo>
                <a:lnTo>
                  <a:pt x="12" y="767"/>
                </a:lnTo>
                <a:lnTo>
                  <a:pt x="25" y="722"/>
                </a:lnTo>
                <a:lnTo>
                  <a:pt x="45" y="679"/>
                </a:lnTo>
                <a:lnTo>
                  <a:pt x="68" y="638"/>
                </a:lnTo>
                <a:lnTo>
                  <a:pt x="95" y="600"/>
                </a:lnTo>
                <a:lnTo>
                  <a:pt x="127" y="566"/>
                </a:lnTo>
                <a:lnTo>
                  <a:pt x="163" y="535"/>
                </a:lnTo>
                <a:lnTo>
                  <a:pt x="202" y="507"/>
                </a:lnTo>
                <a:lnTo>
                  <a:pt x="244" y="484"/>
                </a:lnTo>
                <a:lnTo>
                  <a:pt x="288" y="465"/>
                </a:lnTo>
                <a:lnTo>
                  <a:pt x="335" y="452"/>
                </a:lnTo>
                <a:lnTo>
                  <a:pt x="384" y="444"/>
                </a:lnTo>
                <a:lnTo>
                  <a:pt x="435" y="442"/>
                </a:lnTo>
                <a:lnTo>
                  <a:pt x="485" y="444"/>
                </a:lnTo>
                <a:lnTo>
                  <a:pt x="533" y="452"/>
                </a:lnTo>
                <a:lnTo>
                  <a:pt x="580" y="465"/>
                </a:lnTo>
                <a:lnTo>
                  <a:pt x="625" y="484"/>
                </a:lnTo>
                <a:lnTo>
                  <a:pt x="667" y="507"/>
                </a:lnTo>
                <a:lnTo>
                  <a:pt x="705" y="535"/>
                </a:lnTo>
                <a:lnTo>
                  <a:pt x="741" y="566"/>
                </a:lnTo>
                <a:lnTo>
                  <a:pt x="773" y="600"/>
                </a:lnTo>
                <a:lnTo>
                  <a:pt x="801" y="638"/>
                </a:lnTo>
                <a:lnTo>
                  <a:pt x="824" y="679"/>
                </a:lnTo>
                <a:lnTo>
                  <a:pt x="843" y="722"/>
                </a:lnTo>
                <a:lnTo>
                  <a:pt x="857" y="767"/>
                </a:lnTo>
                <a:lnTo>
                  <a:pt x="865" y="815"/>
                </a:lnTo>
                <a:lnTo>
                  <a:pt x="869" y="865"/>
                </a:lnTo>
                <a:lnTo>
                  <a:pt x="868" y="877"/>
                </a:lnTo>
                <a:lnTo>
                  <a:pt x="867" y="889"/>
                </a:lnTo>
                <a:lnTo>
                  <a:pt x="1580" y="1195"/>
                </a:lnTo>
                <a:lnTo>
                  <a:pt x="1621" y="1166"/>
                </a:lnTo>
                <a:lnTo>
                  <a:pt x="1663" y="1141"/>
                </a:lnTo>
                <a:lnTo>
                  <a:pt x="1708" y="1121"/>
                </a:lnTo>
                <a:lnTo>
                  <a:pt x="1756" y="1107"/>
                </a:lnTo>
                <a:lnTo>
                  <a:pt x="1806" y="1097"/>
                </a:lnTo>
                <a:lnTo>
                  <a:pt x="1858" y="1094"/>
                </a:lnTo>
                <a:lnTo>
                  <a:pt x="1891" y="1096"/>
                </a:lnTo>
                <a:lnTo>
                  <a:pt x="1924" y="1101"/>
                </a:lnTo>
                <a:lnTo>
                  <a:pt x="1956" y="1107"/>
                </a:lnTo>
                <a:lnTo>
                  <a:pt x="2195" y="737"/>
                </a:lnTo>
                <a:lnTo>
                  <a:pt x="2184" y="688"/>
                </a:lnTo>
                <a:lnTo>
                  <a:pt x="2175" y="636"/>
                </a:lnTo>
                <a:lnTo>
                  <a:pt x="2172" y="583"/>
                </a:lnTo>
                <a:lnTo>
                  <a:pt x="2175" y="523"/>
                </a:lnTo>
                <a:lnTo>
                  <a:pt x="2184" y="465"/>
                </a:lnTo>
                <a:lnTo>
                  <a:pt x="2199" y="410"/>
                </a:lnTo>
                <a:lnTo>
                  <a:pt x="2219" y="357"/>
                </a:lnTo>
                <a:lnTo>
                  <a:pt x="2244" y="305"/>
                </a:lnTo>
                <a:lnTo>
                  <a:pt x="2274" y="257"/>
                </a:lnTo>
                <a:lnTo>
                  <a:pt x="2309" y="213"/>
                </a:lnTo>
                <a:lnTo>
                  <a:pt x="2347" y="172"/>
                </a:lnTo>
                <a:lnTo>
                  <a:pt x="2390" y="133"/>
                </a:lnTo>
                <a:lnTo>
                  <a:pt x="2436" y="100"/>
                </a:lnTo>
                <a:lnTo>
                  <a:pt x="2485" y="70"/>
                </a:lnTo>
                <a:lnTo>
                  <a:pt x="2538" y="46"/>
                </a:lnTo>
                <a:lnTo>
                  <a:pt x="2592" y="27"/>
                </a:lnTo>
                <a:lnTo>
                  <a:pt x="2649" y="12"/>
                </a:lnTo>
                <a:lnTo>
                  <a:pt x="2709" y="3"/>
                </a:lnTo>
                <a:lnTo>
                  <a:pt x="27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491" name="Google Shape;11491;p24"/>
          <p:cNvGrpSpPr/>
          <p:nvPr/>
        </p:nvGrpSpPr>
        <p:grpSpPr>
          <a:xfrm>
            <a:off x="16294144" y="25757175"/>
            <a:ext cx="442632" cy="449111"/>
            <a:chOff x="4241" y="1331"/>
            <a:chExt cx="464" cy="470"/>
          </a:xfrm>
        </p:grpSpPr>
        <p:sp>
          <p:nvSpPr>
            <p:cNvPr id="11492" name="Google Shape;11492;p24"/>
            <p:cNvSpPr/>
            <p:nvPr/>
          </p:nvSpPr>
          <p:spPr>
            <a:xfrm>
              <a:off x="4490" y="1331"/>
              <a:ext cx="215" cy="218"/>
            </a:xfrm>
            <a:custGeom>
              <a:rect b="b" l="l" r="r" t="t"/>
              <a:pathLst>
                <a:path extrusionOk="0" h="1533" w="1506">
                  <a:moveTo>
                    <a:pt x="0" y="0"/>
                  </a:moveTo>
                  <a:lnTo>
                    <a:pt x="100" y="10"/>
                  </a:lnTo>
                  <a:lnTo>
                    <a:pt x="198" y="26"/>
                  </a:lnTo>
                  <a:lnTo>
                    <a:pt x="295" y="48"/>
                  </a:lnTo>
                  <a:lnTo>
                    <a:pt x="388" y="76"/>
                  </a:lnTo>
                  <a:lnTo>
                    <a:pt x="479" y="109"/>
                  </a:lnTo>
                  <a:lnTo>
                    <a:pt x="567" y="147"/>
                  </a:lnTo>
                  <a:lnTo>
                    <a:pt x="654" y="192"/>
                  </a:lnTo>
                  <a:lnTo>
                    <a:pt x="736" y="239"/>
                  </a:lnTo>
                  <a:lnTo>
                    <a:pt x="816" y="293"/>
                  </a:lnTo>
                  <a:lnTo>
                    <a:pt x="892" y="351"/>
                  </a:lnTo>
                  <a:lnTo>
                    <a:pt x="965" y="413"/>
                  </a:lnTo>
                  <a:lnTo>
                    <a:pt x="1034" y="479"/>
                  </a:lnTo>
                  <a:lnTo>
                    <a:pt x="1100" y="550"/>
                  </a:lnTo>
                  <a:lnTo>
                    <a:pt x="1160" y="624"/>
                  </a:lnTo>
                  <a:lnTo>
                    <a:pt x="1217" y="702"/>
                  </a:lnTo>
                  <a:lnTo>
                    <a:pt x="1269" y="783"/>
                  </a:lnTo>
                  <a:lnTo>
                    <a:pt x="1317" y="867"/>
                  </a:lnTo>
                  <a:lnTo>
                    <a:pt x="1360" y="955"/>
                  </a:lnTo>
                  <a:lnTo>
                    <a:pt x="1397" y="1045"/>
                  </a:lnTo>
                  <a:lnTo>
                    <a:pt x="1431" y="1138"/>
                  </a:lnTo>
                  <a:lnTo>
                    <a:pt x="1458" y="1233"/>
                  </a:lnTo>
                  <a:lnTo>
                    <a:pt x="1480" y="1332"/>
                  </a:lnTo>
                  <a:lnTo>
                    <a:pt x="1495" y="1431"/>
                  </a:lnTo>
                  <a:lnTo>
                    <a:pt x="1506" y="1533"/>
                  </a:lnTo>
                  <a:lnTo>
                    <a:pt x="0" y="1533"/>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93" name="Google Shape;11493;p24"/>
            <p:cNvSpPr/>
            <p:nvPr/>
          </p:nvSpPr>
          <p:spPr>
            <a:xfrm>
              <a:off x="4493" y="1583"/>
              <a:ext cx="211" cy="190"/>
            </a:xfrm>
            <a:custGeom>
              <a:rect b="b" l="l" r="r" t="t"/>
              <a:pathLst>
                <a:path extrusionOk="0" h="1332" w="1480">
                  <a:moveTo>
                    <a:pt x="362" y="231"/>
                  </a:moveTo>
                  <a:lnTo>
                    <a:pt x="732" y="996"/>
                  </a:lnTo>
                  <a:lnTo>
                    <a:pt x="796" y="941"/>
                  </a:lnTo>
                  <a:lnTo>
                    <a:pt x="856" y="883"/>
                  </a:lnTo>
                  <a:lnTo>
                    <a:pt x="912" y="821"/>
                  </a:lnTo>
                  <a:lnTo>
                    <a:pt x="965" y="757"/>
                  </a:lnTo>
                  <a:lnTo>
                    <a:pt x="1014" y="689"/>
                  </a:lnTo>
                  <a:lnTo>
                    <a:pt x="1059" y="618"/>
                  </a:lnTo>
                  <a:lnTo>
                    <a:pt x="1099" y="546"/>
                  </a:lnTo>
                  <a:lnTo>
                    <a:pt x="1135" y="469"/>
                  </a:lnTo>
                  <a:lnTo>
                    <a:pt x="1166" y="392"/>
                  </a:lnTo>
                  <a:lnTo>
                    <a:pt x="1194" y="312"/>
                  </a:lnTo>
                  <a:lnTo>
                    <a:pt x="1216" y="231"/>
                  </a:lnTo>
                  <a:lnTo>
                    <a:pt x="362" y="231"/>
                  </a:lnTo>
                  <a:close/>
                  <a:moveTo>
                    <a:pt x="0" y="0"/>
                  </a:moveTo>
                  <a:lnTo>
                    <a:pt x="1480" y="0"/>
                  </a:lnTo>
                  <a:lnTo>
                    <a:pt x="1470" y="101"/>
                  </a:lnTo>
                  <a:lnTo>
                    <a:pt x="1455" y="200"/>
                  </a:lnTo>
                  <a:lnTo>
                    <a:pt x="1433" y="296"/>
                  </a:lnTo>
                  <a:lnTo>
                    <a:pt x="1406" y="391"/>
                  </a:lnTo>
                  <a:lnTo>
                    <a:pt x="1374" y="483"/>
                  </a:lnTo>
                  <a:lnTo>
                    <a:pt x="1337" y="572"/>
                  </a:lnTo>
                  <a:lnTo>
                    <a:pt x="1294" y="659"/>
                  </a:lnTo>
                  <a:lnTo>
                    <a:pt x="1248" y="743"/>
                  </a:lnTo>
                  <a:lnTo>
                    <a:pt x="1196" y="823"/>
                  </a:lnTo>
                  <a:lnTo>
                    <a:pt x="1140" y="900"/>
                  </a:lnTo>
                  <a:lnTo>
                    <a:pt x="1081" y="974"/>
                  </a:lnTo>
                  <a:lnTo>
                    <a:pt x="1016" y="1044"/>
                  </a:lnTo>
                  <a:lnTo>
                    <a:pt x="949" y="1110"/>
                  </a:lnTo>
                  <a:lnTo>
                    <a:pt x="877" y="1171"/>
                  </a:lnTo>
                  <a:lnTo>
                    <a:pt x="802" y="1230"/>
                  </a:lnTo>
                  <a:lnTo>
                    <a:pt x="724" y="1283"/>
                  </a:lnTo>
                  <a:lnTo>
                    <a:pt x="643" y="1332"/>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94" name="Google Shape;11494;p24"/>
            <p:cNvSpPr/>
            <p:nvPr/>
          </p:nvSpPr>
          <p:spPr>
            <a:xfrm>
              <a:off x="4241" y="1331"/>
              <a:ext cx="314" cy="470"/>
            </a:xfrm>
            <a:custGeom>
              <a:rect b="b" l="l" r="r" t="t"/>
              <a:pathLst>
                <a:path extrusionOk="0" h="3301" w="2204">
                  <a:moveTo>
                    <a:pt x="1515" y="0"/>
                  </a:moveTo>
                  <a:lnTo>
                    <a:pt x="1515" y="1762"/>
                  </a:lnTo>
                  <a:lnTo>
                    <a:pt x="2204" y="3189"/>
                  </a:lnTo>
                  <a:lnTo>
                    <a:pt x="2126" y="3218"/>
                  </a:lnTo>
                  <a:lnTo>
                    <a:pt x="2046" y="3243"/>
                  </a:lnTo>
                  <a:lnTo>
                    <a:pt x="1965" y="3263"/>
                  </a:lnTo>
                  <a:lnTo>
                    <a:pt x="1882" y="3279"/>
                  </a:lnTo>
                  <a:lnTo>
                    <a:pt x="1797" y="3292"/>
                  </a:lnTo>
                  <a:lnTo>
                    <a:pt x="1711" y="3299"/>
                  </a:lnTo>
                  <a:lnTo>
                    <a:pt x="1624" y="3301"/>
                  </a:lnTo>
                  <a:lnTo>
                    <a:pt x="1521" y="3298"/>
                  </a:lnTo>
                  <a:lnTo>
                    <a:pt x="1420" y="3289"/>
                  </a:lnTo>
                  <a:lnTo>
                    <a:pt x="1321" y="3273"/>
                  </a:lnTo>
                  <a:lnTo>
                    <a:pt x="1225" y="3250"/>
                  </a:lnTo>
                  <a:lnTo>
                    <a:pt x="1130" y="3223"/>
                  </a:lnTo>
                  <a:lnTo>
                    <a:pt x="1037" y="3190"/>
                  </a:lnTo>
                  <a:lnTo>
                    <a:pt x="948" y="3152"/>
                  </a:lnTo>
                  <a:lnTo>
                    <a:pt x="861" y="3107"/>
                  </a:lnTo>
                  <a:lnTo>
                    <a:pt x="777" y="3058"/>
                  </a:lnTo>
                  <a:lnTo>
                    <a:pt x="697" y="3005"/>
                  </a:lnTo>
                  <a:lnTo>
                    <a:pt x="620" y="2947"/>
                  </a:lnTo>
                  <a:lnTo>
                    <a:pt x="546" y="2883"/>
                  </a:lnTo>
                  <a:lnTo>
                    <a:pt x="476" y="2817"/>
                  </a:lnTo>
                  <a:lnTo>
                    <a:pt x="410" y="2746"/>
                  </a:lnTo>
                  <a:lnTo>
                    <a:pt x="349" y="2671"/>
                  </a:lnTo>
                  <a:lnTo>
                    <a:pt x="292" y="2593"/>
                  </a:lnTo>
                  <a:lnTo>
                    <a:pt x="238" y="2510"/>
                  </a:lnTo>
                  <a:lnTo>
                    <a:pt x="191" y="2425"/>
                  </a:lnTo>
                  <a:lnTo>
                    <a:pt x="148" y="2336"/>
                  </a:lnTo>
                  <a:lnTo>
                    <a:pt x="109" y="2245"/>
                  </a:lnTo>
                  <a:lnTo>
                    <a:pt x="77" y="2152"/>
                  </a:lnTo>
                  <a:lnTo>
                    <a:pt x="50" y="2055"/>
                  </a:lnTo>
                  <a:lnTo>
                    <a:pt x="29" y="1955"/>
                  </a:lnTo>
                  <a:lnTo>
                    <a:pt x="13" y="1855"/>
                  </a:lnTo>
                  <a:lnTo>
                    <a:pt x="4" y="1752"/>
                  </a:lnTo>
                  <a:lnTo>
                    <a:pt x="0" y="1648"/>
                  </a:lnTo>
                  <a:lnTo>
                    <a:pt x="4" y="1543"/>
                  </a:lnTo>
                  <a:lnTo>
                    <a:pt x="13" y="1441"/>
                  </a:lnTo>
                  <a:lnTo>
                    <a:pt x="28" y="1340"/>
                  </a:lnTo>
                  <a:lnTo>
                    <a:pt x="50" y="1242"/>
                  </a:lnTo>
                  <a:lnTo>
                    <a:pt x="77" y="1145"/>
                  </a:lnTo>
                  <a:lnTo>
                    <a:pt x="109" y="1052"/>
                  </a:lnTo>
                  <a:lnTo>
                    <a:pt x="147" y="961"/>
                  </a:lnTo>
                  <a:lnTo>
                    <a:pt x="189" y="873"/>
                  </a:lnTo>
                  <a:lnTo>
                    <a:pt x="237" y="788"/>
                  </a:lnTo>
                  <a:lnTo>
                    <a:pt x="290" y="705"/>
                  </a:lnTo>
                  <a:lnTo>
                    <a:pt x="347" y="628"/>
                  </a:lnTo>
                  <a:lnTo>
                    <a:pt x="408" y="552"/>
                  </a:lnTo>
                  <a:lnTo>
                    <a:pt x="474" y="481"/>
                  </a:lnTo>
                  <a:lnTo>
                    <a:pt x="544" y="414"/>
                  </a:lnTo>
                  <a:lnTo>
                    <a:pt x="616" y="352"/>
                  </a:lnTo>
                  <a:lnTo>
                    <a:pt x="693" y="293"/>
                  </a:lnTo>
                  <a:lnTo>
                    <a:pt x="774" y="240"/>
                  </a:lnTo>
                  <a:lnTo>
                    <a:pt x="857" y="192"/>
                  </a:lnTo>
                  <a:lnTo>
                    <a:pt x="943" y="147"/>
                  </a:lnTo>
                  <a:lnTo>
                    <a:pt x="1033" y="109"/>
                  </a:lnTo>
                  <a:lnTo>
                    <a:pt x="1126" y="76"/>
                  </a:lnTo>
                  <a:lnTo>
                    <a:pt x="1219" y="47"/>
                  </a:lnTo>
                  <a:lnTo>
                    <a:pt x="1316" y="26"/>
                  </a:lnTo>
                  <a:lnTo>
                    <a:pt x="1415" y="9"/>
                  </a:lnTo>
                  <a:lnTo>
                    <a:pt x="1515" y="0"/>
                  </a:lnTo>
                  <a:close/>
                  <a:moveTo>
                    <a:pt x="1515" y="0"/>
                  </a:moveTo>
                  <a:lnTo>
                    <a:pt x="1516" y="0"/>
                  </a:lnTo>
                  <a:lnTo>
                    <a:pt x="1515" y="0"/>
                  </a:lnTo>
                  <a:lnTo>
                    <a:pt x="151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95" name="Google Shape;11495;p24"/>
          <p:cNvGrpSpPr/>
          <p:nvPr/>
        </p:nvGrpSpPr>
        <p:grpSpPr>
          <a:xfrm>
            <a:off x="11320257" y="25754790"/>
            <a:ext cx="366798" cy="454415"/>
            <a:chOff x="4248" y="1364"/>
            <a:chExt cx="384" cy="476"/>
          </a:xfrm>
        </p:grpSpPr>
        <p:sp>
          <p:nvSpPr>
            <p:cNvPr id="11496" name="Google Shape;11496;p24"/>
            <p:cNvSpPr/>
            <p:nvPr/>
          </p:nvSpPr>
          <p:spPr>
            <a:xfrm>
              <a:off x="4248" y="1364"/>
              <a:ext cx="384" cy="476"/>
            </a:xfrm>
            <a:custGeom>
              <a:rect b="b" l="l" r="r" t="t"/>
              <a:pathLst>
                <a:path extrusionOk="0" h="3340" w="2696">
                  <a:moveTo>
                    <a:pt x="788" y="384"/>
                  </a:moveTo>
                  <a:lnTo>
                    <a:pt x="405" y="788"/>
                  </a:lnTo>
                  <a:lnTo>
                    <a:pt x="788" y="788"/>
                  </a:lnTo>
                  <a:lnTo>
                    <a:pt x="788" y="384"/>
                  </a:lnTo>
                  <a:close/>
                  <a:moveTo>
                    <a:pt x="996" y="209"/>
                  </a:moveTo>
                  <a:lnTo>
                    <a:pt x="996" y="998"/>
                  </a:lnTo>
                  <a:lnTo>
                    <a:pt x="208" y="998"/>
                  </a:lnTo>
                  <a:lnTo>
                    <a:pt x="208" y="3131"/>
                  </a:lnTo>
                  <a:lnTo>
                    <a:pt x="2488" y="3131"/>
                  </a:lnTo>
                  <a:lnTo>
                    <a:pt x="2488" y="209"/>
                  </a:lnTo>
                  <a:lnTo>
                    <a:pt x="996" y="209"/>
                  </a:lnTo>
                  <a:close/>
                  <a:moveTo>
                    <a:pt x="863" y="0"/>
                  </a:moveTo>
                  <a:lnTo>
                    <a:pt x="2696" y="0"/>
                  </a:lnTo>
                  <a:lnTo>
                    <a:pt x="2696" y="3340"/>
                  </a:lnTo>
                  <a:lnTo>
                    <a:pt x="0" y="3340"/>
                  </a:lnTo>
                  <a:lnTo>
                    <a:pt x="0" y="913"/>
                  </a:lnTo>
                  <a:lnTo>
                    <a:pt x="86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497" name="Google Shape;11497;p24"/>
            <p:cNvSpPr/>
            <p:nvPr/>
          </p:nvSpPr>
          <p:spPr>
            <a:xfrm>
              <a:off x="4374" y="1521"/>
              <a:ext cx="132" cy="212"/>
            </a:xfrm>
            <a:custGeom>
              <a:rect b="b" l="l" r="r" t="t"/>
              <a:pathLst>
                <a:path extrusionOk="0" h="1487" w="926">
                  <a:moveTo>
                    <a:pt x="926" y="0"/>
                  </a:moveTo>
                  <a:lnTo>
                    <a:pt x="926" y="1487"/>
                  </a:lnTo>
                  <a:lnTo>
                    <a:pt x="336" y="1079"/>
                  </a:lnTo>
                  <a:lnTo>
                    <a:pt x="0" y="1079"/>
                  </a:lnTo>
                  <a:lnTo>
                    <a:pt x="0" y="407"/>
                  </a:lnTo>
                  <a:lnTo>
                    <a:pt x="336" y="407"/>
                  </a:lnTo>
                  <a:lnTo>
                    <a:pt x="92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498" name="Google Shape;11498;p24"/>
          <p:cNvGrpSpPr/>
          <p:nvPr/>
        </p:nvGrpSpPr>
        <p:grpSpPr>
          <a:xfrm>
            <a:off x="4680061" y="25882726"/>
            <a:ext cx="461973" cy="198910"/>
            <a:chOff x="4247" y="1313"/>
            <a:chExt cx="484" cy="208"/>
          </a:xfrm>
        </p:grpSpPr>
        <p:sp>
          <p:nvSpPr>
            <p:cNvPr id="11499" name="Google Shape;11499;p24"/>
            <p:cNvSpPr/>
            <p:nvPr/>
          </p:nvSpPr>
          <p:spPr>
            <a:xfrm>
              <a:off x="4505" y="1313"/>
              <a:ext cx="226" cy="208"/>
            </a:xfrm>
            <a:custGeom>
              <a:rect b="b" l="l" r="r" t="t"/>
              <a:pathLst>
                <a:path extrusionOk="0" h="1462" w="1585">
                  <a:moveTo>
                    <a:pt x="270" y="0"/>
                  </a:moveTo>
                  <a:lnTo>
                    <a:pt x="342" y="3"/>
                  </a:lnTo>
                  <a:lnTo>
                    <a:pt x="413" y="14"/>
                  </a:lnTo>
                  <a:lnTo>
                    <a:pt x="481" y="28"/>
                  </a:lnTo>
                  <a:lnTo>
                    <a:pt x="546" y="49"/>
                  </a:lnTo>
                  <a:lnTo>
                    <a:pt x="609" y="77"/>
                  </a:lnTo>
                  <a:lnTo>
                    <a:pt x="669" y="108"/>
                  </a:lnTo>
                  <a:lnTo>
                    <a:pt x="725" y="145"/>
                  </a:lnTo>
                  <a:lnTo>
                    <a:pt x="777" y="186"/>
                  </a:lnTo>
                  <a:lnTo>
                    <a:pt x="826" y="231"/>
                  </a:lnTo>
                  <a:lnTo>
                    <a:pt x="869" y="280"/>
                  </a:lnTo>
                  <a:lnTo>
                    <a:pt x="909" y="332"/>
                  </a:lnTo>
                  <a:lnTo>
                    <a:pt x="943" y="389"/>
                  </a:lnTo>
                  <a:lnTo>
                    <a:pt x="973" y="448"/>
                  </a:lnTo>
                  <a:lnTo>
                    <a:pt x="996" y="509"/>
                  </a:lnTo>
                  <a:lnTo>
                    <a:pt x="1014" y="574"/>
                  </a:lnTo>
                  <a:lnTo>
                    <a:pt x="1026" y="640"/>
                  </a:lnTo>
                  <a:lnTo>
                    <a:pt x="1068" y="629"/>
                  </a:lnTo>
                  <a:lnTo>
                    <a:pt x="1113" y="621"/>
                  </a:lnTo>
                  <a:lnTo>
                    <a:pt x="1158" y="618"/>
                  </a:lnTo>
                  <a:lnTo>
                    <a:pt x="1212" y="621"/>
                  </a:lnTo>
                  <a:lnTo>
                    <a:pt x="1263" y="631"/>
                  </a:lnTo>
                  <a:lnTo>
                    <a:pt x="1312" y="647"/>
                  </a:lnTo>
                  <a:lnTo>
                    <a:pt x="1358" y="668"/>
                  </a:lnTo>
                  <a:lnTo>
                    <a:pt x="1401" y="694"/>
                  </a:lnTo>
                  <a:lnTo>
                    <a:pt x="1442" y="724"/>
                  </a:lnTo>
                  <a:lnTo>
                    <a:pt x="1477" y="760"/>
                  </a:lnTo>
                  <a:lnTo>
                    <a:pt x="1509" y="799"/>
                  </a:lnTo>
                  <a:lnTo>
                    <a:pt x="1535" y="842"/>
                  </a:lnTo>
                  <a:lnTo>
                    <a:pt x="1556" y="888"/>
                  </a:lnTo>
                  <a:lnTo>
                    <a:pt x="1572" y="936"/>
                  </a:lnTo>
                  <a:lnTo>
                    <a:pt x="1582" y="987"/>
                  </a:lnTo>
                  <a:lnTo>
                    <a:pt x="1585" y="1040"/>
                  </a:lnTo>
                  <a:lnTo>
                    <a:pt x="1582" y="1093"/>
                  </a:lnTo>
                  <a:lnTo>
                    <a:pt x="1572" y="1143"/>
                  </a:lnTo>
                  <a:lnTo>
                    <a:pt x="1556" y="1193"/>
                  </a:lnTo>
                  <a:lnTo>
                    <a:pt x="1535" y="1238"/>
                  </a:lnTo>
                  <a:lnTo>
                    <a:pt x="1509" y="1281"/>
                  </a:lnTo>
                  <a:lnTo>
                    <a:pt x="1477" y="1320"/>
                  </a:lnTo>
                  <a:lnTo>
                    <a:pt x="1442" y="1355"/>
                  </a:lnTo>
                  <a:lnTo>
                    <a:pt x="1401" y="1386"/>
                  </a:lnTo>
                  <a:lnTo>
                    <a:pt x="1358" y="1412"/>
                  </a:lnTo>
                  <a:lnTo>
                    <a:pt x="1312" y="1434"/>
                  </a:lnTo>
                  <a:lnTo>
                    <a:pt x="1263" y="1448"/>
                  </a:lnTo>
                  <a:lnTo>
                    <a:pt x="1212" y="1458"/>
                  </a:lnTo>
                  <a:lnTo>
                    <a:pt x="1158" y="1462"/>
                  </a:lnTo>
                  <a:lnTo>
                    <a:pt x="0" y="1462"/>
                  </a:lnTo>
                  <a:lnTo>
                    <a:pt x="0" y="48"/>
                  </a:lnTo>
                  <a:lnTo>
                    <a:pt x="65" y="28"/>
                  </a:lnTo>
                  <a:lnTo>
                    <a:pt x="131" y="13"/>
                  </a:lnTo>
                  <a:lnTo>
                    <a:pt x="200" y="3"/>
                  </a:lnTo>
                  <a:lnTo>
                    <a:pt x="2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0" name="Google Shape;11500;p24"/>
            <p:cNvSpPr/>
            <p:nvPr/>
          </p:nvSpPr>
          <p:spPr>
            <a:xfrm>
              <a:off x="4469" y="1323"/>
              <a:ext cx="28" cy="198"/>
            </a:xfrm>
            <a:custGeom>
              <a:rect b="b" l="l" r="r" t="t"/>
              <a:pathLst>
                <a:path extrusionOk="0" h="1388" w="200">
                  <a:moveTo>
                    <a:pt x="99" y="0"/>
                  </a:moveTo>
                  <a:lnTo>
                    <a:pt x="123" y="3"/>
                  </a:lnTo>
                  <a:lnTo>
                    <a:pt x="144" y="11"/>
                  </a:lnTo>
                  <a:lnTo>
                    <a:pt x="163" y="22"/>
                  </a:lnTo>
                  <a:lnTo>
                    <a:pt x="178" y="38"/>
                  </a:lnTo>
                  <a:lnTo>
                    <a:pt x="190" y="56"/>
                  </a:lnTo>
                  <a:lnTo>
                    <a:pt x="197" y="77"/>
                  </a:lnTo>
                  <a:lnTo>
                    <a:pt x="200" y="100"/>
                  </a:lnTo>
                  <a:lnTo>
                    <a:pt x="200" y="1288"/>
                  </a:lnTo>
                  <a:lnTo>
                    <a:pt x="197" y="1311"/>
                  </a:lnTo>
                  <a:lnTo>
                    <a:pt x="190" y="1332"/>
                  </a:lnTo>
                  <a:lnTo>
                    <a:pt x="178" y="1350"/>
                  </a:lnTo>
                  <a:lnTo>
                    <a:pt x="163" y="1366"/>
                  </a:lnTo>
                  <a:lnTo>
                    <a:pt x="144" y="1377"/>
                  </a:lnTo>
                  <a:lnTo>
                    <a:pt x="123" y="1384"/>
                  </a:lnTo>
                  <a:lnTo>
                    <a:pt x="99" y="1388"/>
                  </a:lnTo>
                  <a:lnTo>
                    <a:pt x="77" y="1384"/>
                  </a:lnTo>
                  <a:lnTo>
                    <a:pt x="56" y="1377"/>
                  </a:lnTo>
                  <a:lnTo>
                    <a:pt x="37" y="1366"/>
                  </a:lnTo>
                  <a:lnTo>
                    <a:pt x="22" y="1350"/>
                  </a:lnTo>
                  <a:lnTo>
                    <a:pt x="10" y="1332"/>
                  </a:lnTo>
                  <a:lnTo>
                    <a:pt x="3" y="1311"/>
                  </a:lnTo>
                  <a:lnTo>
                    <a:pt x="0" y="1288"/>
                  </a:lnTo>
                  <a:lnTo>
                    <a:pt x="0" y="100"/>
                  </a:lnTo>
                  <a:lnTo>
                    <a:pt x="3" y="77"/>
                  </a:lnTo>
                  <a:lnTo>
                    <a:pt x="10" y="56"/>
                  </a:lnTo>
                  <a:lnTo>
                    <a:pt x="22" y="38"/>
                  </a:lnTo>
                  <a:lnTo>
                    <a:pt x="37" y="22"/>
                  </a:lnTo>
                  <a:lnTo>
                    <a:pt x="56" y="11"/>
                  </a:lnTo>
                  <a:lnTo>
                    <a:pt x="77" y="3"/>
                  </a:lnTo>
                  <a:lnTo>
                    <a:pt x="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1" name="Google Shape;11501;p24"/>
            <p:cNvSpPr/>
            <p:nvPr/>
          </p:nvSpPr>
          <p:spPr>
            <a:xfrm>
              <a:off x="4432" y="1346"/>
              <a:ext cx="28" cy="175"/>
            </a:xfrm>
            <a:custGeom>
              <a:rect b="b" l="l" r="r" t="t"/>
              <a:pathLst>
                <a:path extrusionOk="0" h="1228" w="200">
                  <a:moveTo>
                    <a:pt x="100" y="0"/>
                  </a:moveTo>
                  <a:lnTo>
                    <a:pt x="123" y="3"/>
                  </a:lnTo>
                  <a:lnTo>
                    <a:pt x="144" y="10"/>
                  </a:lnTo>
                  <a:lnTo>
                    <a:pt x="163" y="21"/>
                  </a:lnTo>
                  <a:lnTo>
                    <a:pt x="178" y="37"/>
                  </a:lnTo>
                  <a:lnTo>
                    <a:pt x="190" y="55"/>
                  </a:lnTo>
                  <a:lnTo>
                    <a:pt x="198" y="76"/>
                  </a:lnTo>
                  <a:lnTo>
                    <a:pt x="200" y="99"/>
                  </a:lnTo>
                  <a:lnTo>
                    <a:pt x="200" y="1128"/>
                  </a:lnTo>
                  <a:lnTo>
                    <a:pt x="198" y="1151"/>
                  </a:lnTo>
                  <a:lnTo>
                    <a:pt x="190" y="1172"/>
                  </a:lnTo>
                  <a:lnTo>
                    <a:pt x="178" y="1190"/>
                  </a:lnTo>
                  <a:lnTo>
                    <a:pt x="163" y="1206"/>
                  </a:lnTo>
                  <a:lnTo>
                    <a:pt x="144" y="1217"/>
                  </a:lnTo>
                  <a:lnTo>
                    <a:pt x="123" y="1224"/>
                  </a:lnTo>
                  <a:lnTo>
                    <a:pt x="100" y="1228"/>
                  </a:lnTo>
                  <a:lnTo>
                    <a:pt x="77" y="1224"/>
                  </a:lnTo>
                  <a:lnTo>
                    <a:pt x="56" y="1217"/>
                  </a:lnTo>
                  <a:lnTo>
                    <a:pt x="37" y="1206"/>
                  </a:lnTo>
                  <a:lnTo>
                    <a:pt x="21" y="1190"/>
                  </a:lnTo>
                  <a:lnTo>
                    <a:pt x="9" y="1172"/>
                  </a:lnTo>
                  <a:lnTo>
                    <a:pt x="2" y="1151"/>
                  </a:lnTo>
                  <a:lnTo>
                    <a:pt x="0" y="1128"/>
                  </a:lnTo>
                  <a:lnTo>
                    <a:pt x="0" y="99"/>
                  </a:lnTo>
                  <a:lnTo>
                    <a:pt x="2" y="76"/>
                  </a:lnTo>
                  <a:lnTo>
                    <a:pt x="9" y="55"/>
                  </a:lnTo>
                  <a:lnTo>
                    <a:pt x="21" y="37"/>
                  </a:lnTo>
                  <a:lnTo>
                    <a:pt x="37" y="21"/>
                  </a:lnTo>
                  <a:lnTo>
                    <a:pt x="56" y="10"/>
                  </a:lnTo>
                  <a:lnTo>
                    <a:pt x="77" y="3"/>
                  </a:lnTo>
                  <a:lnTo>
                    <a:pt x="1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2" name="Google Shape;11502;p24"/>
            <p:cNvSpPr/>
            <p:nvPr/>
          </p:nvSpPr>
          <p:spPr>
            <a:xfrm>
              <a:off x="4395" y="1336"/>
              <a:ext cx="29" cy="185"/>
            </a:xfrm>
            <a:custGeom>
              <a:rect b="b" l="l" r="r" t="t"/>
              <a:pathLst>
                <a:path extrusionOk="0" h="1295" w="201">
                  <a:moveTo>
                    <a:pt x="100" y="0"/>
                  </a:moveTo>
                  <a:lnTo>
                    <a:pt x="123" y="4"/>
                  </a:lnTo>
                  <a:lnTo>
                    <a:pt x="144" y="11"/>
                  </a:lnTo>
                  <a:lnTo>
                    <a:pt x="163" y="22"/>
                  </a:lnTo>
                  <a:lnTo>
                    <a:pt x="178" y="37"/>
                  </a:lnTo>
                  <a:lnTo>
                    <a:pt x="190" y="56"/>
                  </a:lnTo>
                  <a:lnTo>
                    <a:pt x="198" y="77"/>
                  </a:lnTo>
                  <a:lnTo>
                    <a:pt x="201" y="100"/>
                  </a:lnTo>
                  <a:lnTo>
                    <a:pt x="201" y="1195"/>
                  </a:lnTo>
                  <a:lnTo>
                    <a:pt x="198" y="1218"/>
                  </a:lnTo>
                  <a:lnTo>
                    <a:pt x="190" y="1239"/>
                  </a:lnTo>
                  <a:lnTo>
                    <a:pt x="178" y="1257"/>
                  </a:lnTo>
                  <a:lnTo>
                    <a:pt x="163" y="1273"/>
                  </a:lnTo>
                  <a:lnTo>
                    <a:pt x="144" y="1284"/>
                  </a:lnTo>
                  <a:lnTo>
                    <a:pt x="123" y="1291"/>
                  </a:lnTo>
                  <a:lnTo>
                    <a:pt x="100" y="1295"/>
                  </a:lnTo>
                  <a:lnTo>
                    <a:pt x="78" y="1291"/>
                  </a:lnTo>
                  <a:lnTo>
                    <a:pt x="56" y="1284"/>
                  </a:lnTo>
                  <a:lnTo>
                    <a:pt x="37" y="1273"/>
                  </a:lnTo>
                  <a:lnTo>
                    <a:pt x="22" y="1257"/>
                  </a:lnTo>
                  <a:lnTo>
                    <a:pt x="10" y="1239"/>
                  </a:lnTo>
                  <a:lnTo>
                    <a:pt x="2" y="1218"/>
                  </a:lnTo>
                  <a:lnTo>
                    <a:pt x="0" y="1195"/>
                  </a:lnTo>
                  <a:lnTo>
                    <a:pt x="0" y="100"/>
                  </a:lnTo>
                  <a:lnTo>
                    <a:pt x="2" y="77"/>
                  </a:lnTo>
                  <a:lnTo>
                    <a:pt x="10" y="56"/>
                  </a:lnTo>
                  <a:lnTo>
                    <a:pt x="22" y="37"/>
                  </a:lnTo>
                  <a:lnTo>
                    <a:pt x="37" y="22"/>
                  </a:lnTo>
                  <a:lnTo>
                    <a:pt x="56" y="11"/>
                  </a:lnTo>
                  <a:lnTo>
                    <a:pt x="78" y="4"/>
                  </a:lnTo>
                  <a:lnTo>
                    <a:pt x="1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3" name="Google Shape;11503;p24"/>
            <p:cNvSpPr/>
            <p:nvPr/>
          </p:nvSpPr>
          <p:spPr>
            <a:xfrm>
              <a:off x="4358" y="1357"/>
              <a:ext cx="29" cy="164"/>
            </a:xfrm>
            <a:custGeom>
              <a:rect b="b" l="l" r="r" t="t"/>
              <a:pathLst>
                <a:path extrusionOk="0" h="1149" w="201">
                  <a:moveTo>
                    <a:pt x="101" y="0"/>
                  </a:moveTo>
                  <a:lnTo>
                    <a:pt x="123" y="3"/>
                  </a:lnTo>
                  <a:lnTo>
                    <a:pt x="145" y="11"/>
                  </a:lnTo>
                  <a:lnTo>
                    <a:pt x="164" y="22"/>
                  </a:lnTo>
                  <a:lnTo>
                    <a:pt x="179" y="38"/>
                  </a:lnTo>
                  <a:lnTo>
                    <a:pt x="191" y="57"/>
                  </a:lnTo>
                  <a:lnTo>
                    <a:pt x="199" y="77"/>
                  </a:lnTo>
                  <a:lnTo>
                    <a:pt x="201" y="100"/>
                  </a:lnTo>
                  <a:lnTo>
                    <a:pt x="201" y="1049"/>
                  </a:lnTo>
                  <a:lnTo>
                    <a:pt x="199" y="1072"/>
                  </a:lnTo>
                  <a:lnTo>
                    <a:pt x="191" y="1093"/>
                  </a:lnTo>
                  <a:lnTo>
                    <a:pt x="179" y="1111"/>
                  </a:lnTo>
                  <a:lnTo>
                    <a:pt x="164" y="1127"/>
                  </a:lnTo>
                  <a:lnTo>
                    <a:pt x="145" y="1138"/>
                  </a:lnTo>
                  <a:lnTo>
                    <a:pt x="123" y="1145"/>
                  </a:lnTo>
                  <a:lnTo>
                    <a:pt x="101" y="1149"/>
                  </a:lnTo>
                  <a:lnTo>
                    <a:pt x="78" y="1145"/>
                  </a:lnTo>
                  <a:lnTo>
                    <a:pt x="57" y="1138"/>
                  </a:lnTo>
                  <a:lnTo>
                    <a:pt x="37" y="1127"/>
                  </a:lnTo>
                  <a:lnTo>
                    <a:pt x="23" y="1111"/>
                  </a:lnTo>
                  <a:lnTo>
                    <a:pt x="10" y="1093"/>
                  </a:lnTo>
                  <a:lnTo>
                    <a:pt x="2" y="1072"/>
                  </a:lnTo>
                  <a:lnTo>
                    <a:pt x="0" y="1049"/>
                  </a:lnTo>
                  <a:lnTo>
                    <a:pt x="0" y="100"/>
                  </a:lnTo>
                  <a:lnTo>
                    <a:pt x="2" y="77"/>
                  </a:lnTo>
                  <a:lnTo>
                    <a:pt x="10" y="57"/>
                  </a:lnTo>
                  <a:lnTo>
                    <a:pt x="23" y="38"/>
                  </a:lnTo>
                  <a:lnTo>
                    <a:pt x="37" y="22"/>
                  </a:lnTo>
                  <a:lnTo>
                    <a:pt x="57" y="11"/>
                  </a:lnTo>
                  <a:lnTo>
                    <a:pt x="78" y="3"/>
                  </a:lnTo>
                  <a:lnTo>
                    <a:pt x="1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4" name="Google Shape;11504;p24"/>
            <p:cNvSpPr/>
            <p:nvPr/>
          </p:nvSpPr>
          <p:spPr>
            <a:xfrm>
              <a:off x="4321" y="1408"/>
              <a:ext cx="29" cy="113"/>
            </a:xfrm>
            <a:custGeom>
              <a:rect b="b" l="l" r="r" t="t"/>
              <a:pathLst>
                <a:path extrusionOk="0" h="793" w="200">
                  <a:moveTo>
                    <a:pt x="100" y="0"/>
                  </a:moveTo>
                  <a:lnTo>
                    <a:pt x="123" y="2"/>
                  </a:lnTo>
                  <a:lnTo>
                    <a:pt x="144" y="10"/>
                  </a:lnTo>
                  <a:lnTo>
                    <a:pt x="162" y="21"/>
                  </a:lnTo>
                  <a:lnTo>
                    <a:pt x="178" y="37"/>
                  </a:lnTo>
                  <a:lnTo>
                    <a:pt x="189" y="55"/>
                  </a:lnTo>
                  <a:lnTo>
                    <a:pt x="197" y="76"/>
                  </a:lnTo>
                  <a:lnTo>
                    <a:pt x="200" y="99"/>
                  </a:lnTo>
                  <a:lnTo>
                    <a:pt x="200" y="693"/>
                  </a:lnTo>
                  <a:lnTo>
                    <a:pt x="197" y="716"/>
                  </a:lnTo>
                  <a:lnTo>
                    <a:pt x="189" y="737"/>
                  </a:lnTo>
                  <a:lnTo>
                    <a:pt x="178" y="755"/>
                  </a:lnTo>
                  <a:lnTo>
                    <a:pt x="162" y="771"/>
                  </a:lnTo>
                  <a:lnTo>
                    <a:pt x="144" y="782"/>
                  </a:lnTo>
                  <a:lnTo>
                    <a:pt x="123" y="789"/>
                  </a:lnTo>
                  <a:lnTo>
                    <a:pt x="100" y="793"/>
                  </a:lnTo>
                  <a:lnTo>
                    <a:pt x="77" y="789"/>
                  </a:lnTo>
                  <a:lnTo>
                    <a:pt x="56" y="782"/>
                  </a:lnTo>
                  <a:lnTo>
                    <a:pt x="37" y="771"/>
                  </a:lnTo>
                  <a:lnTo>
                    <a:pt x="22" y="755"/>
                  </a:lnTo>
                  <a:lnTo>
                    <a:pt x="9" y="737"/>
                  </a:lnTo>
                  <a:lnTo>
                    <a:pt x="2" y="716"/>
                  </a:lnTo>
                  <a:lnTo>
                    <a:pt x="0" y="693"/>
                  </a:lnTo>
                  <a:lnTo>
                    <a:pt x="0" y="99"/>
                  </a:lnTo>
                  <a:lnTo>
                    <a:pt x="2" y="76"/>
                  </a:lnTo>
                  <a:lnTo>
                    <a:pt x="9" y="55"/>
                  </a:lnTo>
                  <a:lnTo>
                    <a:pt x="22" y="37"/>
                  </a:lnTo>
                  <a:lnTo>
                    <a:pt x="37" y="21"/>
                  </a:lnTo>
                  <a:lnTo>
                    <a:pt x="56" y="10"/>
                  </a:lnTo>
                  <a:lnTo>
                    <a:pt x="77" y="2"/>
                  </a:lnTo>
                  <a:lnTo>
                    <a:pt x="10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5" name="Google Shape;11505;p24"/>
            <p:cNvSpPr/>
            <p:nvPr/>
          </p:nvSpPr>
          <p:spPr>
            <a:xfrm>
              <a:off x="4284" y="1408"/>
              <a:ext cx="29" cy="113"/>
            </a:xfrm>
            <a:custGeom>
              <a:rect b="b" l="l" r="r" t="t"/>
              <a:pathLst>
                <a:path extrusionOk="0" h="793" w="200">
                  <a:moveTo>
                    <a:pt x="101" y="0"/>
                  </a:moveTo>
                  <a:lnTo>
                    <a:pt x="123" y="2"/>
                  </a:lnTo>
                  <a:lnTo>
                    <a:pt x="144" y="10"/>
                  </a:lnTo>
                  <a:lnTo>
                    <a:pt x="163" y="21"/>
                  </a:lnTo>
                  <a:lnTo>
                    <a:pt x="178" y="37"/>
                  </a:lnTo>
                  <a:lnTo>
                    <a:pt x="190" y="55"/>
                  </a:lnTo>
                  <a:lnTo>
                    <a:pt x="197" y="76"/>
                  </a:lnTo>
                  <a:lnTo>
                    <a:pt x="200" y="99"/>
                  </a:lnTo>
                  <a:lnTo>
                    <a:pt x="200" y="693"/>
                  </a:lnTo>
                  <a:lnTo>
                    <a:pt x="197" y="716"/>
                  </a:lnTo>
                  <a:lnTo>
                    <a:pt x="190" y="737"/>
                  </a:lnTo>
                  <a:lnTo>
                    <a:pt x="178" y="755"/>
                  </a:lnTo>
                  <a:lnTo>
                    <a:pt x="163" y="771"/>
                  </a:lnTo>
                  <a:lnTo>
                    <a:pt x="144" y="782"/>
                  </a:lnTo>
                  <a:lnTo>
                    <a:pt x="123" y="789"/>
                  </a:lnTo>
                  <a:lnTo>
                    <a:pt x="101" y="793"/>
                  </a:lnTo>
                  <a:lnTo>
                    <a:pt x="77" y="789"/>
                  </a:lnTo>
                  <a:lnTo>
                    <a:pt x="56" y="782"/>
                  </a:lnTo>
                  <a:lnTo>
                    <a:pt x="37" y="771"/>
                  </a:lnTo>
                  <a:lnTo>
                    <a:pt x="22" y="755"/>
                  </a:lnTo>
                  <a:lnTo>
                    <a:pt x="10" y="737"/>
                  </a:lnTo>
                  <a:lnTo>
                    <a:pt x="2" y="716"/>
                  </a:lnTo>
                  <a:lnTo>
                    <a:pt x="0" y="693"/>
                  </a:lnTo>
                  <a:lnTo>
                    <a:pt x="0" y="99"/>
                  </a:lnTo>
                  <a:lnTo>
                    <a:pt x="2" y="76"/>
                  </a:lnTo>
                  <a:lnTo>
                    <a:pt x="10" y="55"/>
                  </a:lnTo>
                  <a:lnTo>
                    <a:pt x="22" y="37"/>
                  </a:lnTo>
                  <a:lnTo>
                    <a:pt x="37" y="21"/>
                  </a:lnTo>
                  <a:lnTo>
                    <a:pt x="56" y="10"/>
                  </a:lnTo>
                  <a:lnTo>
                    <a:pt x="77" y="2"/>
                  </a:lnTo>
                  <a:lnTo>
                    <a:pt x="1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06" name="Google Shape;11506;p24"/>
            <p:cNvSpPr/>
            <p:nvPr/>
          </p:nvSpPr>
          <p:spPr>
            <a:xfrm>
              <a:off x="4247" y="1428"/>
              <a:ext cx="29" cy="93"/>
            </a:xfrm>
            <a:custGeom>
              <a:rect b="b" l="l" r="r" t="t"/>
              <a:pathLst>
                <a:path extrusionOk="0" h="650" w="200">
                  <a:moveTo>
                    <a:pt x="101" y="0"/>
                  </a:moveTo>
                  <a:lnTo>
                    <a:pt x="123" y="2"/>
                  </a:lnTo>
                  <a:lnTo>
                    <a:pt x="144" y="9"/>
                  </a:lnTo>
                  <a:lnTo>
                    <a:pt x="163" y="22"/>
                  </a:lnTo>
                  <a:lnTo>
                    <a:pt x="178" y="37"/>
                  </a:lnTo>
                  <a:lnTo>
                    <a:pt x="190" y="55"/>
                  </a:lnTo>
                  <a:lnTo>
                    <a:pt x="197" y="76"/>
                  </a:lnTo>
                  <a:lnTo>
                    <a:pt x="200" y="99"/>
                  </a:lnTo>
                  <a:lnTo>
                    <a:pt x="200" y="550"/>
                  </a:lnTo>
                  <a:lnTo>
                    <a:pt x="197" y="573"/>
                  </a:lnTo>
                  <a:lnTo>
                    <a:pt x="190" y="594"/>
                  </a:lnTo>
                  <a:lnTo>
                    <a:pt x="178" y="612"/>
                  </a:lnTo>
                  <a:lnTo>
                    <a:pt x="163" y="628"/>
                  </a:lnTo>
                  <a:lnTo>
                    <a:pt x="144" y="639"/>
                  </a:lnTo>
                  <a:lnTo>
                    <a:pt x="123" y="646"/>
                  </a:lnTo>
                  <a:lnTo>
                    <a:pt x="101" y="650"/>
                  </a:lnTo>
                  <a:lnTo>
                    <a:pt x="77" y="646"/>
                  </a:lnTo>
                  <a:lnTo>
                    <a:pt x="56" y="639"/>
                  </a:lnTo>
                  <a:lnTo>
                    <a:pt x="37" y="628"/>
                  </a:lnTo>
                  <a:lnTo>
                    <a:pt x="22" y="612"/>
                  </a:lnTo>
                  <a:lnTo>
                    <a:pt x="11" y="594"/>
                  </a:lnTo>
                  <a:lnTo>
                    <a:pt x="2" y="573"/>
                  </a:lnTo>
                  <a:lnTo>
                    <a:pt x="0" y="550"/>
                  </a:lnTo>
                  <a:lnTo>
                    <a:pt x="0" y="99"/>
                  </a:lnTo>
                  <a:lnTo>
                    <a:pt x="2" y="76"/>
                  </a:lnTo>
                  <a:lnTo>
                    <a:pt x="11" y="55"/>
                  </a:lnTo>
                  <a:lnTo>
                    <a:pt x="22" y="37"/>
                  </a:lnTo>
                  <a:lnTo>
                    <a:pt x="37" y="22"/>
                  </a:lnTo>
                  <a:lnTo>
                    <a:pt x="56" y="9"/>
                  </a:lnTo>
                  <a:lnTo>
                    <a:pt x="77" y="2"/>
                  </a:lnTo>
                  <a:lnTo>
                    <a:pt x="10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507" name="Google Shape;11507;p24"/>
          <p:cNvSpPr/>
          <p:nvPr/>
        </p:nvSpPr>
        <p:spPr>
          <a:xfrm>
            <a:off x="13708859" y="25753358"/>
            <a:ext cx="462104" cy="458277"/>
          </a:xfrm>
          <a:custGeom>
            <a:rect b="b" l="l" r="r" t="t"/>
            <a:pathLst>
              <a:path extrusionOk="0" h="3359" w="3386">
                <a:moveTo>
                  <a:pt x="1919" y="1093"/>
                </a:moveTo>
                <a:lnTo>
                  <a:pt x="1102" y="1455"/>
                </a:lnTo>
                <a:lnTo>
                  <a:pt x="1467" y="2266"/>
                </a:lnTo>
                <a:lnTo>
                  <a:pt x="2286" y="1904"/>
                </a:lnTo>
                <a:lnTo>
                  <a:pt x="1919" y="1093"/>
                </a:lnTo>
                <a:close/>
                <a:moveTo>
                  <a:pt x="1877" y="0"/>
                </a:moveTo>
                <a:lnTo>
                  <a:pt x="1880" y="0"/>
                </a:lnTo>
                <a:lnTo>
                  <a:pt x="1916" y="2"/>
                </a:lnTo>
                <a:lnTo>
                  <a:pt x="1954" y="8"/>
                </a:lnTo>
                <a:lnTo>
                  <a:pt x="1990" y="19"/>
                </a:lnTo>
                <a:lnTo>
                  <a:pt x="2025" y="34"/>
                </a:lnTo>
                <a:lnTo>
                  <a:pt x="2057" y="55"/>
                </a:lnTo>
                <a:lnTo>
                  <a:pt x="2086" y="79"/>
                </a:lnTo>
                <a:lnTo>
                  <a:pt x="2113" y="107"/>
                </a:lnTo>
                <a:lnTo>
                  <a:pt x="2136" y="138"/>
                </a:lnTo>
                <a:lnTo>
                  <a:pt x="2155" y="174"/>
                </a:lnTo>
                <a:lnTo>
                  <a:pt x="2219" y="315"/>
                </a:lnTo>
                <a:lnTo>
                  <a:pt x="2361" y="252"/>
                </a:lnTo>
                <a:lnTo>
                  <a:pt x="2399" y="239"/>
                </a:lnTo>
                <a:lnTo>
                  <a:pt x="2438" y="230"/>
                </a:lnTo>
                <a:lnTo>
                  <a:pt x="2476" y="227"/>
                </a:lnTo>
                <a:lnTo>
                  <a:pt x="2514" y="228"/>
                </a:lnTo>
                <a:lnTo>
                  <a:pt x="2552" y="234"/>
                </a:lnTo>
                <a:lnTo>
                  <a:pt x="2588" y="245"/>
                </a:lnTo>
                <a:lnTo>
                  <a:pt x="2623" y="262"/>
                </a:lnTo>
                <a:lnTo>
                  <a:pt x="2655" y="281"/>
                </a:lnTo>
                <a:lnTo>
                  <a:pt x="2685" y="305"/>
                </a:lnTo>
                <a:lnTo>
                  <a:pt x="2711" y="334"/>
                </a:lnTo>
                <a:lnTo>
                  <a:pt x="2734" y="365"/>
                </a:lnTo>
                <a:lnTo>
                  <a:pt x="2753" y="400"/>
                </a:lnTo>
                <a:lnTo>
                  <a:pt x="2767" y="438"/>
                </a:lnTo>
                <a:lnTo>
                  <a:pt x="2775" y="476"/>
                </a:lnTo>
                <a:lnTo>
                  <a:pt x="2778" y="514"/>
                </a:lnTo>
                <a:lnTo>
                  <a:pt x="2777" y="552"/>
                </a:lnTo>
                <a:lnTo>
                  <a:pt x="2771" y="589"/>
                </a:lnTo>
                <a:lnTo>
                  <a:pt x="2760" y="625"/>
                </a:lnTo>
                <a:lnTo>
                  <a:pt x="2743" y="659"/>
                </a:lnTo>
                <a:lnTo>
                  <a:pt x="2723" y="692"/>
                </a:lnTo>
                <a:lnTo>
                  <a:pt x="2699" y="722"/>
                </a:lnTo>
                <a:lnTo>
                  <a:pt x="2671" y="748"/>
                </a:lnTo>
                <a:lnTo>
                  <a:pt x="2639" y="771"/>
                </a:lnTo>
                <a:lnTo>
                  <a:pt x="2603" y="789"/>
                </a:lnTo>
                <a:lnTo>
                  <a:pt x="2460" y="853"/>
                </a:lnTo>
                <a:lnTo>
                  <a:pt x="2827" y="1663"/>
                </a:lnTo>
                <a:lnTo>
                  <a:pt x="2969" y="1600"/>
                </a:lnTo>
                <a:lnTo>
                  <a:pt x="3007" y="1586"/>
                </a:lnTo>
                <a:lnTo>
                  <a:pt x="3045" y="1577"/>
                </a:lnTo>
                <a:lnTo>
                  <a:pt x="3083" y="1574"/>
                </a:lnTo>
                <a:lnTo>
                  <a:pt x="3122" y="1576"/>
                </a:lnTo>
                <a:lnTo>
                  <a:pt x="3159" y="1582"/>
                </a:lnTo>
                <a:lnTo>
                  <a:pt x="3196" y="1593"/>
                </a:lnTo>
                <a:lnTo>
                  <a:pt x="3231" y="1609"/>
                </a:lnTo>
                <a:lnTo>
                  <a:pt x="3263" y="1629"/>
                </a:lnTo>
                <a:lnTo>
                  <a:pt x="3293" y="1653"/>
                </a:lnTo>
                <a:lnTo>
                  <a:pt x="3319" y="1681"/>
                </a:lnTo>
                <a:lnTo>
                  <a:pt x="3342" y="1712"/>
                </a:lnTo>
                <a:lnTo>
                  <a:pt x="3361" y="1748"/>
                </a:lnTo>
                <a:lnTo>
                  <a:pt x="3375" y="1786"/>
                </a:lnTo>
                <a:lnTo>
                  <a:pt x="3383" y="1824"/>
                </a:lnTo>
                <a:lnTo>
                  <a:pt x="3386" y="1862"/>
                </a:lnTo>
                <a:lnTo>
                  <a:pt x="3385" y="1900"/>
                </a:lnTo>
                <a:lnTo>
                  <a:pt x="3379" y="1937"/>
                </a:lnTo>
                <a:lnTo>
                  <a:pt x="3368" y="1974"/>
                </a:lnTo>
                <a:lnTo>
                  <a:pt x="3351" y="2007"/>
                </a:lnTo>
                <a:lnTo>
                  <a:pt x="3331" y="2040"/>
                </a:lnTo>
                <a:lnTo>
                  <a:pt x="3307" y="2069"/>
                </a:lnTo>
                <a:lnTo>
                  <a:pt x="3278" y="2095"/>
                </a:lnTo>
                <a:lnTo>
                  <a:pt x="3247" y="2118"/>
                </a:lnTo>
                <a:lnTo>
                  <a:pt x="3211" y="2136"/>
                </a:lnTo>
                <a:lnTo>
                  <a:pt x="3068" y="2200"/>
                </a:lnTo>
                <a:lnTo>
                  <a:pt x="3132" y="2342"/>
                </a:lnTo>
                <a:lnTo>
                  <a:pt x="3146" y="2379"/>
                </a:lnTo>
                <a:lnTo>
                  <a:pt x="3155" y="2417"/>
                </a:lnTo>
                <a:lnTo>
                  <a:pt x="3158" y="2455"/>
                </a:lnTo>
                <a:lnTo>
                  <a:pt x="3156" y="2494"/>
                </a:lnTo>
                <a:lnTo>
                  <a:pt x="3150" y="2531"/>
                </a:lnTo>
                <a:lnTo>
                  <a:pt x="3139" y="2567"/>
                </a:lnTo>
                <a:lnTo>
                  <a:pt x="3123" y="2601"/>
                </a:lnTo>
                <a:lnTo>
                  <a:pt x="3103" y="2633"/>
                </a:lnTo>
                <a:lnTo>
                  <a:pt x="3079" y="2662"/>
                </a:lnTo>
                <a:lnTo>
                  <a:pt x="3050" y="2688"/>
                </a:lnTo>
                <a:lnTo>
                  <a:pt x="3018" y="2711"/>
                </a:lnTo>
                <a:lnTo>
                  <a:pt x="2983" y="2729"/>
                </a:lnTo>
                <a:lnTo>
                  <a:pt x="2945" y="2744"/>
                </a:lnTo>
                <a:lnTo>
                  <a:pt x="2906" y="2752"/>
                </a:lnTo>
                <a:lnTo>
                  <a:pt x="2868" y="2756"/>
                </a:lnTo>
                <a:lnTo>
                  <a:pt x="2830" y="2754"/>
                </a:lnTo>
                <a:lnTo>
                  <a:pt x="2793" y="2747"/>
                </a:lnTo>
                <a:lnTo>
                  <a:pt x="2756" y="2736"/>
                </a:lnTo>
                <a:lnTo>
                  <a:pt x="2721" y="2721"/>
                </a:lnTo>
                <a:lnTo>
                  <a:pt x="2689" y="2701"/>
                </a:lnTo>
                <a:lnTo>
                  <a:pt x="2659" y="2677"/>
                </a:lnTo>
                <a:lnTo>
                  <a:pt x="2633" y="2649"/>
                </a:lnTo>
                <a:lnTo>
                  <a:pt x="2610" y="2617"/>
                </a:lnTo>
                <a:lnTo>
                  <a:pt x="2591" y="2582"/>
                </a:lnTo>
                <a:lnTo>
                  <a:pt x="2527" y="2440"/>
                </a:lnTo>
                <a:lnTo>
                  <a:pt x="1710" y="2803"/>
                </a:lnTo>
                <a:lnTo>
                  <a:pt x="1774" y="2945"/>
                </a:lnTo>
                <a:lnTo>
                  <a:pt x="1787" y="2982"/>
                </a:lnTo>
                <a:lnTo>
                  <a:pt x="1796" y="3020"/>
                </a:lnTo>
                <a:lnTo>
                  <a:pt x="1799" y="3058"/>
                </a:lnTo>
                <a:lnTo>
                  <a:pt x="1798" y="3097"/>
                </a:lnTo>
                <a:lnTo>
                  <a:pt x="1791" y="3134"/>
                </a:lnTo>
                <a:lnTo>
                  <a:pt x="1780" y="3170"/>
                </a:lnTo>
                <a:lnTo>
                  <a:pt x="1764" y="3204"/>
                </a:lnTo>
                <a:lnTo>
                  <a:pt x="1744" y="3235"/>
                </a:lnTo>
                <a:lnTo>
                  <a:pt x="1720" y="3265"/>
                </a:lnTo>
                <a:lnTo>
                  <a:pt x="1691" y="3291"/>
                </a:lnTo>
                <a:lnTo>
                  <a:pt x="1659" y="3314"/>
                </a:lnTo>
                <a:lnTo>
                  <a:pt x="1624" y="3333"/>
                </a:lnTo>
                <a:lnTo>
                  <a:pt x="1586" y="3347"/>
                </a:lnTo>
                <a:lnTo>
                  <a:pt x="1548" y="3355"/>
                </a:lnTo>
                <a:lnTo>
                  <a:pt x="1509" y="3359"/>
                </a:lnTo>
                <a:lnTo>
                  <a:pt x="1471" y="3357"/>
                </a:lnTo>
                <a:lnTo>
                  <a:pt x="1433" y="3350"/>
                </a:lnTo>
                <a:lnTo>
                  <a:pt x="1397" y="3339"/>
                </a:lnTo>
                <a:lnTo>
                  <a:pt x="1363" y="3324"/>
                </a:lnTo>
                <a:lnTo>
                  <a:pt x="1330" y="3303"/>
                </a:lnTo>
                <a:lnTo>
                  <a:pt x="1300" y="3279"/>
                </a:lnTo>
                <a:lnTo>
                  <a:pt x="1273" y="3252"/>
                </a:lnTo>
                <a:lnTo>
                  <a:pt x="1250" y="3220"/>
                </a:lnTo>
                <a:lnTo>
                  <a:pt x="1232" y="3185"/>
                </a:lnTo>
                <a:lnTo>
                  <a:pt x="1169" y="3043"/>
                </a:lnTo>
                <a:lnTo>
                  <a:pt x="1026" y="3106"/>
                </a:lnTo>
                <a:lnTo>
                  <a:pt x="988" y="3121"/>
                </a:lnTo>
                <a:lnTo>
                  <a:pt x="950" y="3128"/>
                </a:lnTo>
                <a:lnTo>
                  <a:pt x="911" y="3132"/>
                </a:lnTo>
                <a:lnTo>
                  <a:pt x="872" y="3130"/>
                </a:lnTo>
                <a:lnTo>
                  <a:pt x="835" y="3124"/>
                </a:lnTo>
                <a:lnTo>
                  <a:pt x="799" y="3113"/>
                </a:lnTo>
                <a:lnTo>
                  <a:pt x="764" y="3097"/>
                </a:lnTo>
                <a:lnTo>
                  <a:pt x="731" y="3077"/>
                </a:lnTo>
                <a:lnTo>
                  <a:pt x="702" y="3053"/>
                </a:lnTo>
                <a:lnTo>
                  <a:pt x="675" y="3024"/>
                </a:lnTo>
                <a:lnTo>
                  <a:pt x="653" y="2993"/>
                </a:lnTo>
                <a:lnTo>
                  <a:pt x="633" y="2958"/>
                </a:lnTo>
                <a:lnTo>
                  <a:pt x="620" y="2921"/>
                </a:lnTo>
                <a:lnTo>
                  <a:pt x="611" y="2882"/>
                </a:lnTo>
                <a:lnTo>
                  <a:pt x="608" y="2844"/>
                </a:lnTo>
                <a:lnTo>
                  <a:pt x="609" y="2806"/>
                </a:lnTo>
                <a:lnTo>
                  <a:pt x="616" y="2769"/>
                </a:lnTo>
                <a:lnTo>
                  <a:pt x="628" y="2733"/>
                </a:lnTo>
                <a:lnTo>
                  <a:pt x="643" y="2699"/>
                </a:lnTo>
                <a:lnTo>
                  <a:pt x="663" y="2666"/>
                </a:lnTo>
                <a:lnTo>
                  <a:pt x="687" y="2637"/>
                </a:lnTo>
                <a:lnTo>
                  <a:pt x="716" y="2610"/>
                </a:lnTo>
                <a:lnTo>
                  <a:pt x="748" y="2587"/>
                </a:lnTo>
                <a:lnTo>
                  <a:pt x="783" y="2569"/>
                </a:lnTo>
                <a:lnTo>
                  <a:pt x="926" y="2506"/>
                </a:lnTo>
                <a:lnTo>
                  <a:pt x="561" y="1695"/>
                </a:lnTo>
                <a:lnTo>
                  <a:pt x="417" y="1758"/>
                </a:lnTo>
                <a:lnTo>
                  <a:pt x="380" y="1773"/>
                </a:lnTo>
                <a:lnTo>
                  <a:pt x="341" y="1781"/>
                </a:lnTo>
                <a:lnTo>
                  <a:pt x="303" y="1785"/>
                </a:lnTo>
                <a:lnTo>
                  <a:pt x="264" y="1782"/>
                </a:lnTo>
                <a:lnTo>
                  <a:pt x="227" y="1776"/>
                </a:lnTo>
                <a:lnTo>
                  <a:pt x="190" y="1765"/>
                </a:lnTo>
                <a:lnTo>
                  <a:pt x="156" y="1748"/>
                </a:lnTo>
                <a:lnTo>
                  <a:pt x="124" y="1729"/>
                </a:lnTo>
                <a:lnTo>
                  <a:pt x="95" y="1705"/>
                </a:lnTo>
                <a:lnTo>
                  <a:pt x="67" y="1677"/>
                </a:lnTo>
                <a:lnTo>
                  <a:pt x="45" y="1645"/>
                </a:lnTo>
                <a:lnTo>
                  <a:pt x="25" y="1610"/>
                </a:lnTo>
                <a:lnTo>
                  <a:pt x="12" y="1573"/>
                </a:lnTo>
                <a:lnTo>
                  <a:pt x="3" y="1534"/>
                </a:lnTo>
                <a:lnTo>
                  <a:pt x="0" y="1496"/>
                </a:lnTo>
                <a:lnTo>
                  <a:pt x="0" y="1495"/>
                </a:lnTo>
                <a:lnTo>
                  <a:pt x="2" y="1458"/>
                </a:lnTo>
                <a:lnTo>
                  <a:pt x="9" y="1421"/>
                </a:lnTo>
                <a:lnTo>
                  <a:pt x="20" y="1385"/>
                </a:lnTo>
                <a:lnTo>
                  <a:pt x="35" y="1351"/>
                </a:lnTo>
                <a:lnTo>
                  <a:pt x="56" y="1319"/>
                </a:lnTo>
                <a:lnTo>
                  <a:pt x="80" y="1290"/>
                </a:lnTo>
                <a:lnTo>
                  <a:pt x="108" y="1263"/>
                </a:lnTo>
                <a:lnTo>
                  <a:pt x="140" y="1241"/>
                </a:lnTo>
                <a:lnTo>
                  <a:pt x="176" y="1221"/>
                </a:lnTo>
                <a:lnTo>
                  <a:pt x="318" y="1159"/>
                </a:lnTo>
                <a:lnTo>
                  <a:pt x="254" y="1017"/>
                </a:lnTo>
                <a:lnTo>
                  <a:pt x="241" y="979"/>
                </a:lnTo>
                <a:lnTo>
                  <a:pt x="232" y="941"/>
                </a:lnTo>
                <a:lnTo>
                  <a:pt x="229" y="903"/>
                </a:lnTo>
                <a:lnTo>
                  <a:pt x="230" y="865"/>
                </a:lnTo>
                <a:lnTo>
                  <a:pt x="237" y="828"/>
                </a:lnTo>
                <a:lnTo>
                  <a:pt x="248" y="792"/>
                </a:lnTo>
                <a:lnTo>
                  <a:pt x="264" y="758"/>
                </a:lnTo>
                <a:lnTo>
                  <a:pt x="284" y="726"/>
                </a:lnTo>
                <a:lnTo>
                  <a:pt x="308" y="696"/>
                </a:lnTo>
                <a:lnTo>
                  <a:pt x="336" y="670"/>
                </a:lnTo>
                <a:lnTo>
                  <a:pt x="368" y="647"/>
                </a:lnTo>
                <a:lnTo>
                  <a:pt x="404" y="629"/>
                </a:lnTo>
                <a:lnTo>
                  <a:pt x="442" y="615"/>
                </a:lnTo>
                <a:lnTo>
                  <a:pt x="480" y="606"/>
                </a:lnTo>
                <a:lnTo>
                  <a:pt x="519" y="603"/>
                </a:lnTo>
                <a:lnTo>
                  <a:pt x="557" y="605"/>
                </a:lnTo>
                <a:lnTo>
                  <a:pt x="595" y="611"/>
                </a:lnTo>
                <a:lnTo>
                  <a:pt x="631" y="622"/>
                </a:lnTo>
                <a:lnTo>
                  <a:pt x="665" y="637"/>
                </a:lnTo>
                <a:lnTo>
                  <a:pt x="697" y="657"/>
                </a:lnTo>
                <a:lnTo>
                  <a:pt x="727" y="681"/>
                </a:lnTo>
                <a:lnTo>
                  <a:pt x="753" y="710"/>
                </a:lnTo>
                <a:lnTo>
                  <a:pt x="777" y="741"/>
                </a:lnTo>
                <a:lnTo>
                  <a:pt x="795" y="776"/>
                </a:lnTo>
                <a:lnTo>
                  <a:pt x="859" y="918"/>
                </a:lnTo>
                <a:lnTo>
                  <a:pt x="1678" y="556"/>
                </a:lnTo>
                <a:lnTo>
                  <a:pt x="1613" y="414"/>
                </a:lnTo>
                <a:lnTo>
                  <a:pt x="1600" y="376"/>
                </a:lnTo>
                <a:lnTo>
                  <a:pt x="1591" y="338"/>
                </a:lnTo>
                <a:lnTo>
                  <a:pt x="1587" y="300"/>
                </a:lnTo>
                <a:lnTo>
                  <a:pt x="1590" y="262"/>
                </a:lnTo>
                <a:lnTo>
                  <a:pt x="1596" y="225"/>
                </a:lnTo>
                <a:lnTo>
                  <a:pt x="1607" y="189"/>
                </a:lnTo>
                <a:lnTo>
                  <a:pt x="1623" y="155"/>
                </a:lnTo>
                <a:lnTo>
                  <a:pt x="1642" y="123"/>
                </a:lnTo>
                <a:lnTo>
                  <a:pt x="1667" y="93"/>
                </a:lnTo>
                <a:lnTo>
                  <a:pt x="1695" y="67"/>
                </a:lnTo>
                <a:lnTo>
                  <a:pt x="1727" y="44"/>
                </a:lnTo>
                <a:lnTo>
                  <a:pt x="1763" y="26"/>
                </a:lnTo>
                <a:lnTo>
                  <a:pt x="1801" y="12"/>
                </a:lnTo>
                <a:lnTo>
                  <a:pt x="1840" y="3"/>
                </a:lnTo>
                <a:lnTo>
                  <a:pt x="187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nvGrpSpPr>
          <p:cNvPr id="11508" name="Google Shape;11508;p24"/>
          <p:cNvGrpSpPr/>
          <p:nvPr/>
        </p:nvGrpSpPr>
        <p:grpSpPr>
          <a:xfrm>
            <a:off x="15001499" y="25781043"/>
            <a:ext cx="460812" cy="402265"/>
            <a:chOff x="6676" y="1366"/>
            <a:chExt cx="483" cy="421"/>
          </a:xfrm>
        </p:grpSpPr>
        <p:sp>
          <p:nvSpPr>
            <p:cNvPr id="11509" name="Google Shape;11509;p24"/>
            <p:cNvSpPr/>
            <p:nvPr/>
          </p:nvSpPr>
          <p:spPr>
            <a:xfrm>
              <a:off x="6729" y="1400"/>
              <a:ext cx="79" cy="110"/>
            </a:xfrm>
            <a:custGeom>
              <a:rect b="b" l="l" r="r" t="t"/>
              <a:pathLst>
                <a:path extrusionOk="0" h="771" w="555">
                  <a:moveTo>
                    <a:pt x="245" y="131"/>
                  </a:moveTo>
                  <a:lnTo>
                    <a:pt x="221" y="131"/>
                  </a:lnTo>
                  <a:lnTo>
                    <a:pt x="201" y="132"/>
                  </a:lnTo>
                  <a:lnTo>
                    <a:pt x="185" y="134"/>
                  </a:lnTo>
                  <a:lnTo>
                    <a:pt x="173" y="137"/>
                  </a:lnTo>
                  <a:lnTo>
                    <a:pt x="173" y="363"/>
                  </a:lnTo>
                  <a:lnTo>
                    <a:pt x="189" y="366"/>
                  </a:lnTo>
                  <a:lnTo>
                    <a:pt x="208" y="367"/>
                  </a:lnTo>
                  <a:lnTo>
                    <a:pt x="231" y="368"/>
                  </a:lnTo>
                  <a:lnTo>
                    <a:pt x="264" y="366"/>
                  </a:lnTo>
                  <a:lnTo>
                    <a:pt x="294" y="359"/>
                  </a:lnTo>
                  <a:lnTo>
                    <a:pt x="320" y="350"/>
                  </a:lnTo>
                  <a:lnTo>
                    <a:pt x="342" y="335"/>
                  </a:lnTo>
                  <a:lnTo>
                    <a:pt x="359" y="317"/>
                  </a:lnTo>
                  <a:lnTo>
                    <a:pt x="371" y="296"/>
                  </a:lnTo>
                  <a:lnTo>
                    <a:pt x="379" y="271"/>
                  </a:lnTo>
                  <a:lnTo>
                    <a:pt x="382" y="243"/>
                  </a:lnTo>
                  <a:lnTo>
                    <a:pt x="380" y="218"/>
                  </a:lnTo>
                  <a:lnTo>
                    <a:pt x="372" y="196"/>
                  </a:lnTo>
                  <a:lnTo>
                    <a:pt x="362" y="176"/>
                  </a:lnTo>
                  <a:lnTo>
                    <a:pt x="346" y="161"/>
                  </a:lnTo>
                  <a:lnTo>
                    <a:pt x="327" y="148"/>
                  </a:lnTo>
                  <a:lnTo>
                    <a:pt x="303" y="138"/>
                  </a:lnTo>
                  <a:lnTo>
                    <a:pt x="276" y="132"/>
                  </a:lnTo>
                  <a:lnTo>
                    <a:pt x="245" y="131"/>
                  </a:lnTo>
                  <a:close/>
                  <a:moveTo>
                    <a:pt x="237" y="0"/>
                  </a:moveTo>
                  <a:lnTo>
                    <a:pt x="280" y="1"/>
                  </a:lnTo>
                  <a:lnTo>
                    <a:pt x="321" y="5"/>
                  </a:lnTo>
                  <a:lnTo>
                    <a:pt x="359" y="11"/>
                  </a:lnTo>
                  <a:lnTo>
                    <a:pt x="391" y="20"/>
                  </a:lnTo>
                  <a:lnTo>
                    <a:pt x="422" y="31"/>
                  </a:lnTo>
                  <a:lnTo>
                    <a:pt x="449" y="45"/>
                  </a:lnTo>
                  <a:lnTo>
                    <a:pt x="472" y="62"/>
                  </a:lnTo>
                  <a:lnTo>
                    <a:pt x="495" y="83"/>
                  </a:lnTo>
                  <a:lnTo>
                    <a:pt x="516" y="108"/>
                  </a:lnTo>
                  <a:lnTo>
                    <a:pt x="533" y="136"/>
                  </a:lnTo>
                  <a:lnTo>
                    <a:pt x="544" y="168"/>
                  </a:lnTo>
                  <a:lnTo>
                    <a:pt x="553" y="201"/>
                  </a:lnTo>
                  <a:lnTo>
                    <a:pt x="555" y="238"/>
                  </a:lnTo>
                  <a:lnTo>
                    <a:pt x="553" y="275"/>
                  </a:lnTo>
                  <a:lnTo>
                    <a:pt x="546" y="310"/>
                  </a:lnTo>
                  <a:lnTo>
                    <a:pt x="537" y="341"/>
                  </a:lnTo>
                  <a:lnTo>
                    <a:pt x="523" y="371"/>
                  </a:lnTo>
                  <a:lnTo>
                    <a:pt x="505" y="397"/>
                  </a:lnTo>
                  <a:lnTo>
                    <a:pt x="484" y="420"/>
                  </a:lnTo>
                  <a:lnTo>
                    <a:pt x="457" y="442"/>
                  </a:lnTo>
                  <a:lnTo>
                    <a:pt x="426" y="461"/>
                  </a:lnTo>
                  <a:lnTo>
                    <a:pt x="393" y="476"/>
                  </a:lnTo>
                  <a:lnTo>
                    <a:pt x="356" y="486"/>
                  </a:lnTo>
                  <a:lnTo>
                    <a:pt x="317" y="494"/>
                  </a:lnTo>
                  <a:lnTo>
                    <a:pt x="276" y="500"/>
                  </a:lnTo>
                  <a:lnTo>
                    <a:pt x="232" y="501"/>
                  </a:lnTo>
                  <a:lnTo>
                    <a:pt x="211" y="501"/>
                  </a:lnTo>
                  <a:lnTo>
                    <a:pt x="191" y="500"/>
                  </a:lnTo>
                  <a:lnTo>
                    <a:pt x="173" y="498"/>
                  </a:lnTo>
                  <a:lnTo>
                    <a:pt x="173" y="771"/>
                  </a:lnTo>
                  <a:lnTo>
                    <a:pt x="0" y="771"/>
                  </a:lnTo>
                  <a:lnTo>
                    <a:pt x="0" y="16"/>
                  </a:lnTo>
                  <a:lnTo>
                    <a:pt x="29" y="11"/>
                  </a:lnTo>
                  <a:lnTo>
                    <a:pt x="62" y="7"/>
                  </a:lnTo>
                  <a:lnTo>
                    <a:pt x="99" y="4"/>
                  </a:lnTo>
                  <a:lnTo>
                    <a:pt x="139" y="2"/>
                  </a:lnTo>
                  <a:lnTo>
                    <a:pt x="186" y="1"/>
                  </a:lnTo>
                  <a:lnTo>
                    <a:pt x="23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0" name="Google Shape;11510;p24"/>
            <p:cNvSpPr/>
            <p:nvPr/>
          </p:nvSpPr>
          <p:spPr>
            <a:xfrm>
              <a:off x="6679" y="1366"/>
              <a:ext cx="179" cy="178"/>
            </a:xfrm>
            <a:custGeom>
              <a:rect b="b" l="l" r="r" t="t"/>
              <a:pathLst>
                <a:path extrusionOk="0" h="1246" w="1257">
                  <a:moveTo>
                    <a:pt x="209" y="156"/>
                  </a:moveTo>
                  <a:lnTo>
                    <a:pt x="192" y="158"/>
                  </a:lnTo>
                  <a:lnTo>
                    <a:pt x="178" y="165"/>
                  </a:lnTo>
                  <a:lnTo>
                    <a:pt x="167" y="177"/>
                  </a:lnTo>
                  <a:lnTo>
                    <a:pt x="159" y="192"/>
                  </a:lnTo>
                  <a:lnTo>
                    <a:pt x="156" y="208"/>
                  </a:lnTo>
                  <a:lnTo>
                    <a:pt x="156" y="1039"/>
                  </a:lnTo>
                  <a:lnTo>
                    <a:pt x="159" y="1055"/>
                  </a:lnTo>
                  <a:lnTo>
                    <a:pt x="167" y="1070"/>
                  </a:lnTo>
                  <a:lnTo>
                    <a:pt x="178" y="1081"/>
                  </a:lnTo>
                  <a:lnTo>
                    <a:pt x="192" y="1090"/>
                  </a:lnTo>
                  <a:lnTo>
                    <a:pt x="209" y="1092"/>
                  </a:lnTo>
                  <a:lnTo>
                    <a:pt x="1048" y="1092"/>
                  </a:lnTo>
                  <a:lnTo>
                    <a:pt x="1065" y="1090"/>
                  </a:lnTo>
                  <a:lnTo>
                    <a:pt x="1080" y="1081"/>
                  </a:lnTo>
                  <a:lnTo>
                    <a:pt x="1090" y="1070"/>
                  </a:lnTo>
                  <a:lnTo>
                    <a:pt x="1098" y="1055"/>
                  </a:lnTo>
                  <a:lnTo>
                    <a:pt x="1101" y="1039"/>
                  </a:lnTo>
                  <a:lnTo>
                    <a:pt x="1101" y="208"/>
                  </a:lnTo>
                  <a:lnTo>
                    <a:pt x="1098" y="192"/>
                  </a:lnTo>
                  <a:lnTo>
                    <a:pt x="1090" y="177"/>
                  </a:lnTo>
                  <a:lnTo>
                    <a:pt x="1080" y="165"/>
                  </a:lnTo>
                  <a:lnTo>
                    <a:pt x="1065" y="158"/>
                  </a:lnTo>
                  <a:lnTo>
                    <a:pt x="1048" y="156"/>
                  </a:lnTo>
                  <a:lnTo>
                    <a:pt x="209" y="156"/>
                  </a:lnTo>
                  <a:close/>
                  <a:moveTo>
                    <a:pt x="197" y="0"/>
                  </a:moveTo>
                  <a:lnTo>
                    <a:pt x="1060" y="0"/>
                  </a:lnTo>
                  <a:lnTo>
                    <a:pt x="1095" y="4"/>
                  </a:lnTo>
                  <a:lnTo>
                    <a:pt x="1129" y="13"/>
                  </a:lnTo>
                  <a:lnTo>
                    <a:pt x="1159" y="28"/>
                  </a:lnTo>
                  <a:lnTo>
                    <a:pt x="1187" y="47"/>
                  </a:lnTo>
                  <a:lnTo>
                    <a:pt x="1211" y="71"/>
                  </a:lnTo>
                  <a:lnTo>
                    <a:pt x="1230" y="98"/>
                  </a:lnTo>
                  <a:lnTo>
                    <a:pt x="1245" y="129"/>
                  </a:lnTo>
                  <a:lnTo>
                    <a:pt x="1254" y="161"/>
                  </a:lnTo>
                  <a:lnTo>
                    <a:pt x="1257" y="197"/>
                  </a:lnTo>
                  <a:lnTo>
                    <a:pt x="1257" y="1051"/>
                  </a:lnTo>
                  <a:lnTo>
                    <a:pt x="1254" y="1085"/>
                  </a:lnTo>
                  <a:lnTo>
                    <a:pt x="1245" y="1119"/>
                  </a:lnTo>
                  <a:lnTo>
                    <a:pt x="1230" y="1149"/>
                  </a:lnTo>
                  <a:lnTo>
                    <a:pt x="1211" y="1177"/>
                  </a:lnTo>
                  <a:lnTo>
                    <a:pt x="1187" y="1200"/>
                  </a:lnTo>
                  <a:lnTo>
                    <a:pt x="1159" y="1220"/>
                  </a:lnTo>
                  <a:lnTo>
                    <a:pt x="1129" y="1233"/>
                  </a:lnTo>
                  <a:lnTo>
                    <a:pt x="1095" y="1243"/>
                  </a:lnTo>
                  <a:lnTo>
                    <a:pt x="1060" y="1246"/>
                  </a:lnTo>
                  <a:lnTo>
                    <a:pt x="197" y="1246"/>
                  </a:lnTo>
                  <a:lnTo>
                    <a:pt x="161" y="1243"/>
                  </a:lnTo>
                  <a:lnTo>
                    <a:pt x="128" y="1233"/>
                  </a:lnTo>
                  <a:lnTo>
                    <a:pt x="98" y="1220"/>
                  </a:lnTo>
                  <a:lnTo>
                    <a:pt x="70" y="1200"/>
                  </a:lnTo>
                  <a:lnTo>
                    <a:pt x="47" y="1177"/>
                  </a:lnTo>
                  <a:lnTo>
                    <a:pt x="27" y="1149"/>
                  </a:lnTo>
                  <a:lnTo>
                    <a:pt x="13" y="1119"/>
                  </a:lnTo>
                  <a:lnTo>
                    <a:pt x="3" y="1085"/>
                  </a:lnTo>
                  <a:lnTo>
                    <a:pt x="0" y="1051"/>
                  </a:lnTo>
                  <a:lnTo>
                    <a:pt x="0" y="197"/>
                  </a:lnTo>
                  <a:lnTo>
                    <a:pt x="3" y="161"/>
                  </a:lnTo>
                  <a:lnTo>
                    <a:pt x="13" y="129"/>
                  </a:lnTo>
                  <a:lnTo>
                    <a:pt x="27" y="98"/>
                  </a:lnTo>
                  <a:lnTo>
                    <a:pt x="47" y="71"/>
                  </a:lnTo>
                  <a:lnTo>
                    <a:pt x="70" y="47"/>
                  </a:lnTo>
                  <a:lnTo>
                    <a:pt x="98" y="28"/>
                  </a:lnTo>
                  <a:lnTo>
                    <a:pt x="128" y="13"/>
                  </a:lnTo>
                  <a:lnTo>
                    <a:pt x="161" y="4"/>
                  </a:lnTo>
                  <a:lnTo>
                    <a:pt x="19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1" name="Google Shape;11511;p24"/>
            <p:cNvSpPr/>
            <p:nvPr/>
          </p:nvSpPr>
          <p:spPr>
            <a:xfrm>
              <a:off x="6744" y="1690"/>
              <a:ext cx="98" cy="97"/>
            </a:xfrm>
            <a:custGeom>
              <a:rect b="b" l="l" r="r" t="t"/>
              <a:pathLst>
                <a:path extrusionOk="0" h="683" w="689">
                  <a:moveTo>
                    <a:pt x="345" y="238"/>
                  </a:moveTo>
                  <a:lnTo>
                    <a:pt x="320" y="240"/>
                  </a:lnTo>
                  <a:lnTo>
                    <a:pt x="299" y="249"/>
                  </a:lnTo>
                  <a:lnTo>
                    <a:pt x="280" y="260"/>
                  </a:lnTo>
                  <a:lnTo>
                    <a:pt x="263" y="277"/>
                  </a:lnTo>
                  <a:lnTo>
                    <a:pt x="251" y="296"/>
                  </a:lnTo>
                  <a:lnTo>
                    <a:pt x="243" y="317"/>
                  </a:lnTo>
                  <a:lnTo>
                    <a:pt x="241" y="341"/>
                  </a:lnTo>
                  <a:lnTo>
                    <a:pt x="243" y="364"/>
                  </a:lnTo>
                  <a:lnTo>
                    <a:pt x="251" y="386"/>
                  </a:lnTo>
                  <a:lnTo>
                    <a:pt x="263" y="405"/>
                  </a:lnTo>
                  <a:lnTo>
                    <a:pt x="280" y="421"/>
                  </a:lnTo>
                  <a:lnTo>
                    <a:pt x="299" y="434"/>
                  </a:lnTo>
                  <a:lnTo>
                    <a:pt x="320" y="441"/>
                  </a:lnTo>
                  <a:lnTo>
                    <a:pt x="345" y="444"/>
                  </a:lnTo>
                  <a:lnTo>
                    <a:pt x="368" y="441"/>
                  </a:lnTo>
                  <a:lnTo>
                    <a:pt x="390" y="434"/>
                  </a:lnTo>
                  <a:lnTo>
                    <a:pt x="409" y="421"/>
                  </a:lnTo>
                  <a:lnTo>
                    <a:pt x="426" y="405"/>
                  </a:lnTo>
                  <a:lnTo>
                    <a:pt x="438" y="386"/>
                  </a:lnTo>
                  <a:lnTo>
                    <a:pt x="447" y="364"/>
                  </a:lnTo>
                  <a:lnTo>
                    <a:pt x="449" y="341"/>
                  </a:lnTo>
                  <a:lnTo>
                    <a:pt x="447" y="317"/>
                  </a:lnTo>
                  <a:lnTo>
                    <a:pt x="438" y="296"/>
                  </a:lnTo>
                  <a:lnTo>
                    <a:pt x="426" y="277"/>
                  </a:lnTo>
                  <a:lnTo>
                    <a:pt x="409" y="260"/>
                  </a:lnTo>
                  <a:lnTo>
                    <a:pt x="390" y="249"/>
                  </a:lnTo>
                  <a:lnTo>
                    <a:pt x="368" y="240"/>
                  </a:lnTo>
                  <a:lnTo>
                    <a:pt x="345" y="238"/>
                  </a:lnTo>
                  <a:close/>
                  <a:moveTo>
                    <a:pt x="345" y="0"/>
                  </a:moveTo>
                  <a:lnTo>
                    <a:pt x="391" y="3"/>
                  </a:lnTo>
                  <a:lnTo>
                    <a:pt x="436" y="12"/>
                  </a:lnTo>
                  <a:lnTo>
                    <a:pt x="478" y="26"/>
                  </a:lnTo>
                  <a:lnTo>
                    <a:pt x="519" y="46"/>
                  </a:lnTo>
                  <a:lnTo>
                    <a:pt x="556" y="70"/>
                  </a:lnTo>
                  <a:lnTo>
                    <a:pt x="589" y="100"/>
                  </a:lnTo>
                  <a:lnTo>
                    <a:pt x="617" y="132"/>
                  </a:lnTo>
                  <a:lnTo>
                    <a:pt x="643" y="169"/>
                  </a:lnTo>
                  <a:lnTo>
                    <a:pt x="663" y="208"/>
                  </a:lnTo>
                  <a:lnTo>
                    <a:pt x="678" y="250"/>
                  </a:lnTo>
                  <a:lnTo>
                    <a:pt x="686" y="295"/>
                  </a:lnTo>
                  <a:lnTo>
                    <a:pt x="689" y="341"/>
                  </a:lnTo>
                  <a:lnTo>
                    <a:pt x="686" y="388"/>
                  </a:lnTo>
                  <a:lnTo>
                    <a:pt x="678" y="432"/>
                  </a:lnTo>
                  <a:lnTo>
                    <a:pt x="663" y="474"/>
                  </a:lnTo>
                  <a:lnTo>
                    <a:pt x="643" y="514"/>
                  </a:lnTo>
                  <a:lnTo>
                    <a:pt x="617" y="550"/>
                  </a:lnTo>
                  <a:lnTo>
                    <a:pt x="589" y="583"/>
                  </a:lnTo>
                  <a:lnTo>
                    <a:pt x="556" y="611"/>
                  </a:lnTo>
                  <a:lnTo>
                    <a:pt x="519" y="636"/>
                  </a:lnTo>
                  <a:lnTo>
                    <a:pt x="478" y="656"/>
                  </a:lnTo>
                  <a:lnTo>
                    <a:pt x="436" y="671"/>
                  </a:lnTo>
                  <a:lnTo>
                    <a:pt x="391" y="679"/>
                  </a:lnTo>
                  <a:lnTo>
                    <a:pt x="345" y="683"/>
                  </a:lnTo>
                  <a:lnTo>
                    <a:pt x="298" y="679"/>
                  </a:lnTo>
                  <a:lnTo>
                    <a:pt x="254" y="671"/>
                  </a:lnTo>
                  <a:lnTo>
                    <a:pt x="210" y="656"/>
                  </a:lnTo>
                  <a:lnTo>
                    <a:pt x="171" y="636"/>
                  </a:lnTo>
                  <a:lnTo>
                    <a:pt x="134" y="611"/>
                  </a:lnTo>
                  <a:lnTo>
                    <a:pt x="101" y="583"/>
                  </a:lnTo>
                  <a:lnTo>
                    <a:pt x="72" y="550"/>
                  </a:lnTo>
                  <a:lnTo>
                    <a:pt x="47" y="514"/>
                  </a:lnTo>
                  <a:lnTo>
                    <a:pt x="27" y="474"/>
                  </a:lnTo>
                  <a:lnTo>
                    <a:pt x="12" y="432"/>
                  </a:lnTo>
                  <a:lnTo>
                    <a:pt x="3" y="388"/>
                  </a:lnTo>
                  <a:lnTo>
                    <a:pt x="0" y="341"/>
                  </a:lnTo>
                  <a:lnTo>
                    <a:pt x="3" y="295"/>
                  </a:lnTo>
                  <a:lnTo>
                    <a:pt x="12" y="250"/>
                  </a:lnTo>
                  <a:lnTo>
                    <a:pt x="27" y="208"/>
                  </a:lnTo>
                  <a:lnTo>
                    <a:pt x="47" y="169"/>
                  </a:lnTo>
                  <a:lnTo>
                    <a:pt x="71" y="132"/>
                  </a:lnTo>
                  <a:lnTo>
                    <a:pt x="101" y="100"/>
                  </a:lnTo>
                  <a:lnTo>
                    <a:pt x="134" y="70"/>
                  </a:lnTo>
                  <a:lnTo>
                    <a:pt x="171" y="46"/>
                  </a:lnTo>
                  <a:lnTo>
                    <a:pt x="210" y="26"/>
                  </a:lnTo>
                  <a:lnTo>
                    <a:pt x="252" y="12"/>
                  </a:lnTo>
                  <a:lnTo>
                    <a:pt x="298" y="3"/>
                  </a:lnTo>
                  <a:lnTo>
                    <a:pt x="345"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2" name="Google Shape;11512;p24"/>
            <p:cNvSpPr/>
            <p:nvPr/>
          </p:nvSpPr>
          <p:spPr>
            <a:xfrm>
              <a:off x="6676" y="1558"/>
              <a:ext cx="483" cy="187"/>
            </a:xfrm>
            <a:custGeom>
              <a:rect b="b" l="l" r="r" t="t"/>
              <a:pathLst>
                <a:path extrusionOk="0" h="1309" w="3387">
                  <a:moveTo>
                    <a:pt x="2352" y="178"/>
                  </a:moveTo>
                  <a:lnTo>
                    <a:pt x="2352" y="420"/>
                  </a:lnTo>
                  <a:lnTo>
                    <a:pt x="2712" y="401"/>
                  </a:lnTo>
                  <a:lnTo>
                    <a:pt x="2490" y="203"/>
                  </a:lnTo>
                  <a:lnTo>
                    <a:pt x="2470" y="190"/>
                  </a:lnTo>
                  <a:lnTo>
                    <a:pt x="2448" y="181"/>
                  </a:lnTo>
                  <a:lnTo>
                    <a:pt x="2423" y="178"/>
                  </a:lnTo>
                  <a:lnTo>
                    <a:pt x="2352" y="178"/>
                  </a:lnTo>
                  <a:close/>
                  <a:moveTo>
                    <a:pt x="1691" y="178"/>
                  </a:moveTo>
                  <a:lnTo>
                    <a:pt x="1629" y="181"/>
                  </a:lnTo>
                  <a:lnTo>
                    <a:pt x="1569" y="190"/>
                  </a:lnTo>
                  <a:lnTo>
                    <a:pt x="1509" y="204"/>
                  </a:lnTo>
                  <a:lnTo>
                    <a:pt x="1451" y="224"/>
                  </a:lnTo>
                  <a:lnTo>
                    <a:pt x="1396" y="251"/>
                  </a:lnTo>
                  <a:lnTo>
                    <a:pt x="1343" y="281"/>
                  </a:lnTo>
                  <a:lnTo>
                    <a:pt x="1292" y="318"/>
                  </a:lnTo>
                  <a:lnTo>
                    <a:pt x="1084" y="483"/>
                  </a:lnTo>
                  <a:lnTo>
                    <a:pt x="2172" y="428"/>
                  </a:lnTo>
                  <a:lnTo>
                    <a:pt x="2172" y="178"/>
                  </a:lnTo>
                  <a:lnTo>
                    <a:pt x="1691" y="178"/>
                  </a:lnTo>
                  <a:close/>
                  <a:moveTo>
                    <a:pt x="1674" y="0"/>
                  </a:moveTo>
                  <a:lnTo>
                    <a:pt x="2453" y="0"/>
                  </a:lnTo>
                  <a:lnTo>
                    <a:pt x="2483" y="2"/>
                  </a:lnTo>
                  <a:lnTo>
                    <a:pt x="2512" y="8"/>
                  </a:lnTo>
                  <a:lnTo>
                    <a:pt x="2539" y="19"/>
                  </a:lnTo>
                  <a:lnTo>
                    <a:pt x="2565" y="32"/>
                  </a:lnTo>
                  <a:lnTo>
                    <a:pt x="2588" y="50"/>
                  </a:lnTo>
                  <a:lnTo>
                    <a:pt x="2972" y="392"/>
                  </a:lnTo>
                  <a:lnTo>
                    <a:pt x="3096" y="386"/>
                  </a:lnTo>
                  <a:lnTo>
                    <a:pt x="3129" y="387"/>
                  </a:lnTo>
                  <a:lnTo>
                    <a:pt x="3160" y="395"/>
                  </a:lnTo>
                  <a:lnTo>
                    <a:pt x="3188" y="407"/>
                  </a:lnTo>
                  <a:lnTo>
                    <a:pt x="3214" y="425"/>
                  </a:lnTo>
                  <a:lnTo>
                    <a:pt x="3235" y="447"/>
                  </a:lnTo>
                  <a:lnTo>
                    <a:pt x="3253" y="472"/>
                  </a:lnTo>
                  <a:lnTo>
                    <a:pt x="3266" y="501"/>
                  </a:lnTo>
                  <a:lnTo>
                    <a:pt x="3273" y="532"/>
                  </a:lnTo>
                  <a:lnTo>
                    <a:pt x="3329" y="987"/>
                  </a:lnTo>
                  <a:lnTo>
                    <a:pt x="3347" y="990"/>
                  </a:lnTo>
                  <a:lnTo>
                    <a:pt x="3363" y="998"/>
                  </a:lnTo>
                  <a:lnTo>
                    <a:pt x="3376" y="1010"/>
                  </a:lnTo>
                  <a:lnTo>
                    <a:pt x="3383" y="1026"/>
                  </a:lnTo>
                  <a:lnTo>
                    <a:pt x="3387" y="1045"/>
                  </a:lnTo>
                  <a:lnTo>
                    <a:pt x="3387" y="1253"/>
                  </a:lnTo>
                  <a:lnTo>
                    <a:pt x="3383" y="1270"/>
                  </a:lnTo>
                  <a:lnTo>
                    <a:pt x="3375" y="1286"/>
                  </a:lnTo>
                  <a:lnTo>
                    <a:pt x="3363" y="1299"/>
                  </a:lnTo>
                  <a:lnTo>
                    <a:pt x="3347" y="1306"/>
                  </a:lnTo>
                  <a:lnTo>
                    <a:pt x="3329" y="1309"/>
                  </a:lnTo>
                  <a:lnTo>
                    <a:pt x="3021" y="1309"/>
                  </a:lnTo>
                  <a:lnTo>
                    <a:pt x="3024" y="1288"/>
                  </a:lnTo>
                  <a:lnTo>
                    <a:pt x="3025" y="1267"/>
                  </a:lnTo>
                  <a:lnTo>
                    <a:pt x="3023" y="1217"/>
                  </a:lnTo>
                  <a:lnTo>
                    <a:pt x="3014" y="1169"/>
                  </a:lnTo>
                  <a:lnTo>
                    <a:pt x="3000" y="1122"/>
                  </a:lnTo>
                  <a:lnTo>
                    <a:pt x="2981" y="1078"/>
                  </a:lnTo>
                  <a:lnTo>
                    <a:pt x="2958" y="1037"/>
                  </a:lnTo>
                  <a:lnTo>
                    <a:pt x="2930" y="998"/>
                  </a:lnTo>
                  <a:lnTo>
                    <a:pt x="2899" y="964"/>
                  </a:lnTo>
                  <a:lnTo>
                    <a:pt x="2863" y="932"/>
                  </a:lnTo>
                  <a:lnTo>
                    <a:pt x="2824" y="905"/>
                  </a:lnTo>
                  <a:lnTo>
                    <a:pt x="2782" y="881"/>
                  </a:lnTo>
                  <a:lnTo>
                    <a:pt x="2737" y="863"/>
                  </a:lnTo>
                  <a:lnTo>
                    <a:pt x="2691" y="849"/>
                  </a:lnTo>
                  <a:lnTo>
                    <a:pt x="2642" y="841"/>
                  </a:lnTo>
                  <a:lnTo>
                    <a:pt x="2591" y="838"/>
                  </a:lnTo>
                  <a:lnTo>
                    <a:pt x="2541" y="841"/>
                  </a:lnTo>
                  <a:lnTo>
                    <a:pt x="2491" y="849"/>
                  </a:lnTo>
                  <a:lnTo>
                    <a:pt x="2445" y="863"/>
                  </a:lnTo>
                  <a:lnTo>
                    <a:pt x="2400" y="881"/>
                  </a:lnTo>
                  <a:lnTo>
                    <a:pt x="2359" y="905"/>
                  </a:lnTo>
                  <a:lnTo>
                    <a:pt x="2320" y="932"/>
                  </a:lnTo>
                  <a:lnTo>
                    <a:pt x="2285" y="964"/>
                  </a:lnTo>
                  <a:lnTo>
                    <a:pt x="2253" y="998"/>
                  </a:lnTo>
                  <a:lnTo>
                    <a:pt x="2225" y="1037"/>
                  </a:lnTo>
                  <a:lnTo>
                    <a:pt x="2202" y="1078"/>
                  </a:lnTo>
                  <a:lnTo>
                    <a:pt x="2183" y="1122"/>
                  </a:lnTo>
                  <a:lnTo>
                    <a:pt x="2169" y="1169"/>
                  </a:lnTo>
                  <a:lnTo>
                    <a:pt x="2160" y="1217"/>
                  </a:lnTo>
                  <a:lnTo>
                    <a:pt x="2157" y="1267"/>
                  </a:lnTo>
                  <a:lnTo>
                    <a:pt x="2159" y="1288"/>
                  </a:lnTo>
                  <a:lnTo>
                    <a:pt x="2162" y="1309"/>
                  </a:lnTo>
                  <a:lnTo>
                    <a:pt x="1247" y="1309"/>
                  </a:lnTo>
                  <a:lnTo>
                    <a:pt x="1249" y="1288"/>
                  </a:lnTo>
                  <a:lnTo>
                    <a:pt x="1252" y="1267"/>
                  </a:lnTo>
                  <a:lnTo>
                    <a:pt x="1248" y="1217"/>
                  </a:lnTo>
                  <a:lnTo>
                    <a:pt x="1240" y="1169"/>
                  </a:lnTo>
                  <a:lnTo>
                    <a:pt x="1226" y="1122"/>
                  </a:lnTo>
                  <a:lnTo>
                    <a:pt x="1207" y="1078"/>
                  </a:lnTo>
                  <a:lnTo>
                    <a:pt x="1184" y="1037"/>
                  </a:lnTo>
                  <a:lnTo>
                    <a:pt x="1156" y="998"/>
                  </a:lnTo>
                  <a:lnTo>
                    <a:pt x="1124" y="964"/>
                  </a:lnTo>
                  <a:lnTo>
                    <a:pt x="1089" y="932"/>
                  </a:lnTo>
                  <a:lnTo>
                    <a:pt x="1050" y="905"/>
                  </a:lnTo>
                  <a:lnTo>
                    <a:pt x="1009" y="881"/>
                  </a:lnTo>
                  <a:lnTo>
                    <a:pt x="964" y="863"/>
                  </a:lnTo>
                  <a:lnTo>
                    <a:pt x="917" y="849"/>
                  </a:lnTo>
                  <a:lnTo>
                    <a:pt x="869" y="841"/>
                  </a:lnTo>
                  <a:lnTo>
                    <a:pt x="818" y="838"/>
                  </a:lnTo>
                  <a:lnTo>
                    <a:pt x="767" y="841"/>
                  </a:lnTo>
                  <a:lnTo>
                    <a:pt x="718" y="849"/>
                  </a:lnTo>
                  <a:lnTo>
                    <a:pt x="671" y="863"/>
                  </a:lnTo>
                  <a:lnTo>
                    <a:pt x="627" y="881"/>
                  </a:lnTo>
                  <a:lnTo>
                    <a:pt x="584" y="905"/>
                  </a:lnTo>
                  <a:lnTo>
                    <a:pt x="546" y="932"/>
                  </a:lnTo>
                  <a:lnTo>
                    <a:pt x="510" y="964"/>
                  </a:lnTo>
                  <a:lnTo>
                    <a:pt x="478" y="998"/>
                  </a:lnTo>
                  <a:lnTo>
                    <a:pt x="451" y="1037"/>
                  </a:lnTo>
                  <a:lnTo>
                    <a:pt x="427" y="1078"/>
                  </a:lnTo>
                  <a:lnTo>
                    <a:pt x="408" y="1122"/>
                  </a:lnTo>
                  <a:lnTo>
                    <a:pt x="395" y="1169"/>
                  </a:lnTo>
                  <a:lnTo>
                    <a:pt x="386" y="1217"/>
                  </a:lnTo>
                  <a:lnTo>
                    <a:pt x="383" y="1267"/>
                  </a:lnTo>
                  <a:lnTo>
                    <a:pt x="385" y="1288"/>
                  </a:lnTo>
                  <a:lnTo>
                    <a:pt x="387" y="1309"/>
                  </a:lnTo>
                  <a:lnTo>
                    <a:pt x="57" y="1309"/>
                  </a:lnTo>
                  <a:lnTo>
                    <a:pt x="39" y="1306"/>
                  </a:lnTo>
                  <a:lnTo>
                    <a:pt x="23" y="1299"/>
                  </a:lnTo>
                  <a:lnTo>
                    <a:pt x="11" y="1286"/>
                  </a:lnTo>
                  <a:lnTo>
                    <a:pt x="3" y="1270"/>
                  </a:lnTo>
                  <a:lnTo>
                    <a:pt x="0" y="1253"/>
                  </a:lnTo>
                  <a:lnTo>
                    <a:pt x="0" y="1031"/>
                  </a:lnTo>
                  <a:lnTo>
                    <a:pt x="2" y="1017"/>
                  </a:lnTo>
                  <a:lnTo>
                    <a:pt x="8" y="1005"/>
                  </a:lnTo>
                  <a:lnTo>
                    <a:pt x="18" y="995"/>
                  </a:lnTo>
                  <a:lnTo>
                    <a:pt x="31" y="989"/>
                  </a:lnTo>
                  <a:lnTo>
                    <a:pt x="45" y="987"/>
                  </a:lnTo>
                  <a:lnTo>
                    <a:pt x="45" y="821"/>
                  </a:lnTo>
                  <a:lnTo>
                    <a:pt x="47" y="793"/>
                  </a:lnTo>
                  <a:lnTo>
                    <a:pt x="54" y="765"/>
                  </a:lnTo>
                  <a:lnTo>
                    <a:pt x="66" y="740"/>
                  </a:lnTo>
                  <a:lnTo>
                    <a:pt x="81" y="717"/>
                  </a:lnTo>
                  <a:lnTo>
                    <a:pt x="100" y="697"/>
                  </a:lnTo>
                  <a:lnTo>
                    <a:pt x="121" y="680"/>
                  </a:lnTo>
                  <a:lnTo>
                    <a:pt x="145" y="668"/>
                  </a:lnTo>
                  <a:lnTo>
                    <a:pt x="173" y="658"/>
                  </a:lnTo>
                  <a:lnTo>
                    <a:pt x="757" y="513"/>
                  </a:lnTo>
                  <a:lnTo>
                    <a:pt x="1192" y="167"/>
                  </a:lnTo>
                  <a:lnTo>
                    <a:pt x="1245" y="129"/>
                  </a:lnTo>
                  <a:lnTo>
                    <a:pt x="1301" y="95"/>
                  </a:lnTo>
                  <a:lnTo>
                    <a:pt x="1359" y="66"/>
                  </a:lnTo>
                  <a:lnTo>
                    <a:pt x="1419" y="43"/>
                  </a:lnTo>
                  <a:lnTo>
                    <a:pt x="1481" y="24"/>
                  </a:lnTo>
                  <a:lnTo>
                    <a:pt x="1544" y="10"/>
                  </a:lnTo>
                  <a:lnTo>
                    <a:pt x="1609" y="2"/>
                  </a:lnTo>
                  <a:lnTo>
                    <a:pt x="167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3" name="Google Shape;11513;p24"/>
            <p:cNvSpPr/>
            <p:nvPr/>
          </p:nvSpPr>
          <p:spPr>
            <a:xfrm>
              <a:off x="6997" y="1690"/>
              <a:ext cx="98" cy="97"/>
            </a:xfrm>
            <a:custGeom>
              <a:rect b="b" l="l" r="r" t="t"/>
              <a:pathLst>
                <a:path extrusionOk="0" h="683" w="690">
                  <a:moveTo>
                    <a:pt x="346" y="238"/>
                  </a:moveTo>
                  <a:lnTo>
                    <a:pt x="322" y="240"/>
                  </a:lnTo>
                  <a:lnTo>
                    <a:pt x="299" y="249"/>
                  </a:lnTo>
                  <a:lnTo>
                    <a:pt x="280" y="260"/>
                  </a:lnTo>
                  <a:lnTo>
                    <a:pt x="264" y="277"/>
                  </a:lnTo>
                  <a:lnTo>
                    <a:pt x="252" y="296"/>
                  </a:lnTo>
                  <a:lnTo>
                    <a:pt x="244" y="317"/>
                  </a:lnTo>
                  <a:lnTo>
                    <a:pt x="241" y="341"/>
                  </a:lnTo>
                  <a:lnTo>
                    <a:pt x="244" y="364"/>
                  </a:lnTo>
                  <a:lnTo>
                    <a:pt x="252" y="386"/>
                  </a:lnTo>
                  <a:lnTo>
                    <a:pt x="264" y="405"/>
                  </a:lnTo>
                  <a:lnTo>
                    <a:pt x="280" y="421"/>
                  </a:lnTo>
                  <a:lnTo>
                    <a:pt x="299" y="434"/>
                  </a:lnTo>
                  <a:lnTo>
                    <a:pt x="322" y="441"/>
                  </a:lnTo>
                  <a:lnTo>
                    <a:pt x="346" y="444"/>
                  </a:lnTo>
                  <a:lnTo>
                    <a:pt x="369" y="441"/>
                  </a:lnTo>
                  <a:lnTo>
                    <a:pt x="392" y="434"/>
                  </a:lnTo>
                  <a:lnTo>
                    <a:pt x="411" y="421"/>
                  </a:lnTo>
                  <a:lnTo>
                    <a:pt x="427" y="405"/>
                  </a:lnTo>
                  <a:lnTo>
                    <a:pt x="438" y="386"/>
                  </a:lnTo>
                  <a:lnTo>
                    <a:pt x="447" y="364"/>
                  </a:lnTo>
                  <a:lnTo>
                    <a:pt x="449" y="341"/>
                  </a:lnTo>
                  <a:lnTo>
                    <a:pt x="447" y="317"/>
                  </a:lnTo>
                  <a:lnTo>
                    <a:pt x="438" y="296"/>
                  </a:lnTo>
                  <a:lnTo>
                    <a:pt x="427" y="277"/>
                  </a:lnTo>
                  <a:lnTo>
                    <a:pt x="411" y="260"/>
                  </a:lnTo>
                  <a:lnTo>
                    <a:pt x="392" y="249"/>
                  </a:lnTo>
                  <a:lnTo>
                    <a:pt x="369" y="240"/>
                  </a:lnTo>
                  <a:lnTo>
                    <a:pt x="346" y="238"/>
                  </a:lnTo>
                  <a:close/>
                  <a:moveTo>
                    <a:pt x="346" y="0"/>
                  </a:moveTo>
                  <a:lnTo>
                    <a:pt x="393" y="3"/>
                  </a:lnTo>
                  <a:lnTo>
                    <a:pt x="437" y="12"/>
                  </a:lnTo>
                  <a:lnTo>
                    <a:pt x="480" y="26"/>
                  </a:lnTo>
                  <a:lnTo>
                    <a:pt x="519" y="46"/>
                  </a:lnTo>
                  <a:lnTo>
                    <a:pt x="556" y="70"/>
                  </a:lnTo>
                  <a:lnTo>
                    <a:pt x="589" y="100"/>
                  </a:lnTo>
                  <a:lnTo>
                    <a:pt x="619" y="132"/>
                  </a:lnTo>
                  <a:lnTo>
                    <a:pt x="643" y="169"/>
                  </a:lnTo>
                  <a:lnTo>
                    <a:pt x="663" y="208"/>
                  </a:lnTo>
                  <a:lnTo>
                    <a:pt x="678" y="250"/>
                  </a:lnTo>
                  <a:lnTo>
                    <a:pt x="687" y="295"/>
                  </a:lnTo>
                  <a:lnTo>
                    <a:pt x="690" y="341"/>
                  </a:lnTo>
                  <a:lnTo>
                    <a:pt x="687" y="388"/>
                  </a:lnTo>
                  <a:lnTo>
                    <a:pt x="678" y="432"/>
                  </a:lnTo>
                  <a:lnTo>
                    <a:pt x="663" y="474"/>
                  </a:lnTo>
                  <a:lnTo>
                    <a:pt x="643" y="514"/>
                  </a:lnTo>
                  <a:lnTo>
                    <a:pt x="619" y="550"/>
                  </a:lnTo>
                  <a:lnTo>
                    <a:pt x="589" y="583"/>
                  </a:lnTo>
                  <a:lnTo>
                    <a:pt x="556" y="611"/>
                  </a:lnTo>
                  <a:lnTo>
                    <a:pt x="520" y="636"/>
                  </a:lnTo>
                  <a:lnTo>
                    <a:pt x="480" y="656"/>
                  </a:lnTo>
                  <a:lnTo>
                    <a:pt x="437" y="671"/>
                  </a:lnTo>
                  <a:lnTo>
                    <a:pt x="393" y="679"/>
                  </a:lnTo>
                  <a:lnTo>
                    <a:pt x="346" y="683"/>
                  </a:lnTo>
                  <a:lnTo>
                    <a:pt x="299" y="679"/>
                  </a:lnTo>
                  <a:lnTo>
                    <a:pt x="254" y="671"/>
                  </a:lnTo>
                  <a:lnTo>
                    <a:pt x="211" y="656"/>
                  </a:lnTo>
                  <a:lnTo>
                    <a:pt x="171" y="636"/>
                  </a:lnTo>
                  <a:lnTo>
                    <a:pt x="135" y="611"/>
                  </a:lnTo>
                  <a:lnTo>
                    <a:pt x="101" y="583"/>
                  </a:lnTo>
                  <a:lnTo>
                    <a:pt x="72" y="550"/>
                  </a:lnTo>
                  <a:lnTo>
                    <a:pt x="48" y="514"/>
                  </a:lnTo>
                  <a:lnTo>
                    <a:pt x="28" y="474"/>
                  </a:lnTo>
                  <a:lnTo>
                    <a:pt x="13" y="432"/>
                  </a:lnTo>
                  <a:lnTo>
                    <a:pt x="4" y="388"/>
                  </a:lnTo>
                  <a:lnTo>
                    <a:pt x="0" y="341"/>
                  </a:lnTo>
                  <a:lnTo>
                    <a:pt x="4" y="295"/>
                  </a:lnTo>
                  <a:lnTo>
                    <a:pt x="13" y="250"/>
                  </a:lnTo>
                  <a:lnTo>
                    <a:pt x="28" y="208"/>
                  </a:lnTo>
                  <a:lnTo>
                    <a:pt x="48" y="169"/>
                  </a:lnTo>
                  <a:lnTo>
                    <a:pt x="72" y="132"/>
                  </a:lnTo>
                  <a:lnTo>
                    <a:pt x="101" y="100"/>
                  </a:lnTo>
                  <a:lnTo>
                    <a:pt x="135" y="70"/>
                  </a:lnTo>
                  <a:lnTo>
                    <a:pt x="171" y="46"/>
                  </a:lnTo>
                  <a:lnTo>
                    <a:pt x="211" y="26"/>
                  </a:lnTo>
                  <a:lnTo>
                    <a:pt x="254" y="12"/>
                  </a:lnTo>
                  <a:lnTo>
                    <a:pt x="299" y="3"/>
                  </a:lnTo>
                  <a:lnTo>
                    <a:pt x="34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514" name="Google Shape;11514;p24"/>
          <p:cNvGrpSpPr/>
          <p:nvPr/>
        </p:nvGrpSpPr>
        <p:grpSpPr>
          <a:xfrm>
            <a:off x="5973655" y="25707880"/>
            <a:ext cx="494137" cy="553280"/>
            <a:chOff x="2073" y="2829"/>
            <a:chExt cx="181" cy="202"/>
          </a:xfrm>
        </p:grpSpPr>
        <p:sp>
          <p:nvSpPr>
            <p:cNvPr id="11515" name="Google Shape;11515;p24"/>
            <p:cNvSpPr/>
            <p:nvPr/>
          </p:nvSpPr>
          <p:spPr>
            <a:xfrm>
              <a:off x="2073" y="2845"/>
              <a:ext cx="44" cy="46"/>
            </a:xfrm>
            <a:custGeom>
              <a:rect b="b" l="l" r="r" t="t"/>
              <a:pathLst>
                <a:path extrusionOk="0" h="770" w="767">
                  <a:moveTo>
                    <a:pt x="384" y="0"/>
                  </a:moveTo>
                  <a:lnTo>
                    <a:pt x="432" y="3"/>
                  </a:lnTo>
                  <a:lnTo>
                    <a:pt x="477" y="12"/>
                  </a:lnTo>
                  <a:lnTo>
                    <a:pt x="522" y="26"/>
                  </a:lnTo>
                  <a:lnTo>
                    <a:pt x="563" y="46"/>
                  </a:lnTo>
                  <a:lnTo>
                    <a:pt x="603" y="70"/>
                  </a:lnTo>
                  <a:lnTo>
                    <a:pt x="638" y="98"/>
                  </a:lnTo>
                  <a:lnTo>
                    <a:pt x="670" y="130"/>
                  </a:lnTo>
                  <a:lnTo>
                    <a:pt x="698" y="165"/>
                  </a:lnTo>
                  <a:lnTo>
                    <a:pt x="722" y="204"/>
                  </a:lnTo>
                  <a:lnTo>
                    <a:pt x="741" y="245"/>
                  </a:lnTo>
                  <a:lnTo>
                    <a:pt x="755" y="290"/>
                  </a:lnTo>
                  <a:lnTo>
                    <a:pt x="764" y="337"/>
                  </a:lnTo>
                  <a:lnTo>
                    <a:pt x="767" y="385"/>
                  </a:lnTo>
                  <a:lnTo>
                    <a:pt x="764" y="433"/>
                  </a:lnTo>
                  <a:lnTo>
                    <a:pt x="755" y="480"/>
                  </a:lnTo>
                  <a:lnTo>
                    <a:pt x="741" y="523"/>
                  </a:lnTo>
                  <a:lnTo>
                    <a:pt x="722" y="566"/>
                  </a:lnTo>
                  <a:lnTo>
                    <a:pt x="698" y="604"/>
                  </a:lnTo>
                  <a:lnTo>
                    <a:pt x="670" y="640"/>
                  </a:lnTo>
                  <a:lnTo>
                    <a:pt x="638" y="672"/>
                  </a:lnTo>
                  <a:lnTo>
                    <a:pt x="603" y="700"/>
                  </a:lnTo>
                  <a:lnTo>
                    <a:pt x="563" y="724"/>
                  </a:lnTo>
                  <a:lnTo>
                    <a:pt x="522" y="744"/>
                  </a:lnTo>
                  <a:lnTo>
                    <a:pt x="477" y="757"/>
                  </a:lnTo>
                  <a:lnTo>
                    <a:pt x="432" y="767"/>
                  </a:lnTo>
                  <a:lnTo>
                    <a:pt x="384" y="770"/>
                  </a:lnTo>
                  <a:lnTo>
                    <a:pt x="335" y="767"/>
                  </a:lnTo>
                  <a:lnTo>
                    <a:pt x="289" y="757"/>
                  </a:lnTo>
                  <a:lnTo>
                    <a:pt x="245" y="744"/>
                  </a:lnTo>
                  <a:lnTo>
                    <a:pt x="203" y="724"/>
                  </a:lnTo>
                  <a:lnTo>
                    <a:pt x="164" y="700"/>
                  </a:lnTo>
                  <a:lnTo>
                    <a:pt x="129" y="672"/>
                  </a:lnTo>
                  <a:lnTo>
                    <a:pt x="96" y="640"/>
                  </a:lnTo>
                  <a:lnTo>
                    <a:pt x="68" y="604"/>
                  </a:lnTo>
                  <a:lnTo>
                    <a:pt x="45" y="566"/>
                  </a:lnTo>
                  <a:lnTo>
                    <a:pt x="26" y="523"/>
                  </a:lnTo>
                  <a:lnTo>
                    <a:pt x="11" y="480"/>
                  </a:lnTo>
                  <a:lnTo>
                    <a:pt x="3" y="433"/>
                  </a:lnTo>
                  <a:lnTo>
                    <a:pt x="0" y="385"/>
                  </a:lnTo>
                  <a:lnTo>
                    <a:pt x="3" y="337"/>
                  </a:lnTo>
                  <a:lnTo>
                    <a:pt x="11" y="290"/>
                  </a:lnTo>
                  <a:lnTo>
                    <a:pt x="26" y="245"/>
                  </a:lnTo>
                  <a:lnTo>
                    <a:pt x="45" y="204"/>
                  </a:lnTo>
                  <a:lnTo>
                    <a:pt x="68" y="165"/>
                  </a:lnTo>
                  <a:lnTo>
                    <a:pt x="96" y="130"/>
                  </a:lnTo>
                  <a:lnTo>
                    <a:pt x="129" y="98"/>
                  </a:lnTo>
                  <a:lnTo>
                    <a:pt x="164" y="70"/>
                  </a:lnTo>
                  <a:lnTo>
                    <a:pt x="203" y="46"/>
                  </a:lnTo>
                  <a:lnTo>
                    <a:pt x="245" y="26"/>
                  </a:lnTo>
                  <a:lnTo>
                    <a:pt x="289" y="12"/>
                  </a:lnTo>
                  <a:lnTo>
                    <a:pt x="335" y="3"/>
                  </a:lnTo>
                  <a:lnTo>
                    <a:pt x="3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6" name="Google Shape;11516;p24"/>
            <p:cNvSpPr/>
            <p:nvPr/>
          </p:nvSpPr>
          <p:spPr>
            <a:xfrm>
              <a:off x="2075" y="2896"/>
              <a:ext cx="79" cy="135"/>
            </a:xfrm>
            <a:custGeom>
              <a:rect b="b" l="l" r="r" t="t"/>
              <a:pathLst>
                <a:path extrusionOk="0" h="2258" w="1309">
                  <a:moveTo>
                    <a:pt x="347" y="0"/>
                  </a:moveTo>
                  <a:lnTo>
                    <a:pt x="394" y="3"/>
                  </a:lnTo>
                  <a:lnTo>
                    <a:pt x="438" y="12"/>
                  </a:lnTo>
                  <a:lnTo>
                    <a:pt x="481" y="27"/>
                  </a:lnTo>
                  <a:lnTo>
                    <a:pt x="521" y="47"/>
                  </a:lnTo>
                  <a:lnTo>
                    <a:pt x="558" y="72"/>
                  </a:lnTo>
                  <a:lnTo>
                    <a:pt x="591" y="102"/>
                  </a:lnTo>
                  <a:lnTo>
                    <a:pt x="620" y="135"/>
                  </a:lnTo>
                  <a:lnTo>
                    <a:pt x="645" y="171"/>
                  </a:lnTo>
                  <a:lnTo>
                    <a:pt x="665" y="212"/>
                  </a:lnTo>
                  <a:lnTo>
                    <a:pt x="680" y="255"/>
                  </a:lnTo>
                  <a:lnTo>
                    <a:pt x="689" y="299"/>
                  </a:lnTo>
                  <a:lnTo>
                    <a:pt x="692" y="346"/>
                  </a:lnTo>
                  <a:lnTo>
                    <a:pt x="692" y="858"/>
                  </a:lnTo>
                  <a:lnTo>
                    <a:pt x="1029" y="858"/>
                  </a:lnTo>
                  <a:lnTo>
                    <a:pt x="1070" y="861"/>
                  </a:lnTo>
                  <a:lnTo>
                    <a:pt x="1110" y="870"/>
                  </a:lnTo>
                  <a:lnTo>
                    <a:pt x="1147" y="884"/>
                  </a:lnTo>
                  <a:lnTo>
                    <a:pt x="1181" y="903"/>
                  </a:lnTo>
                  <a:lnTo>
                    <a:pt x="1212" y="927"/>
                  </a:lnTo>
                  <a:lnTo>
                    <a:pt x="1240" y="955"/>
                  </a:lnTo>
                  <a:lnTo>
                    <a:pt x="1263" y="986"/>
                  </a:lnTo>
                  <a:lnTo>
                    <a:pt x="1283" y="1020"/>
                  </a:lnTo>
                  <a:lnTo>
                    <a:pt x="1296" y="1058"/>
                  </a:lnTo>
                  <a:lnTo>
                    <a:pt x="1306" y="1097"/>
                  </a:lnTo>
                  <a:lnTo>
                    <a:pt x="1309" y="1139"/>
                  </a:lnTo>
                  <a:lnTo>
                    <a:pt x="1309" y="2177"/>
                  </a:lnTo>
                  <a:lnTo>
                    <a:pt x="1306" y="2198"/>
                  </a:lnTo>
                  <a:lnTo>
                    <a:pt x="1297" y="2218"/>
                  </a:lnTo>
                  <a:lnTo>
                    <a:pt x="1285" y="2235"/>
                  </a:lnTo>
                  <a:lnTo>
                    <a:pt x="1268" y="2247"/>
                  </a:lnTo>
                  <a:lnTo>
                    <a:pt x="1249" y="2256"/>
                  </a:lnTo>
                  <a:lnTo>
                    <a:pt x="1228" y="2258"/>
                  </a:lnTo>
                  <a:lnTo>
                    <a:pt x="845" y="2258"/>
                  </a:lnTo>
                  <a:lnTo>
                    <a:pt x="823" y="2256"/>
                  </a:lnTo>
                  <a:lnTo>
                    <a:pt x="803" y="2247"/>
                  </a:lnTo>
                  <a:lnTo>
                    <a:pt x="788" y="2235"/>
                  </a:lnTo>
                  <a:lnTo>
                    <a:pt x="774" y="2218"/>
                  </a:lnTo>
                  <a:lnTo>
                    <a:pt x="767" y="2198"/>
                  </a:lnTo>
                  <a:lnTo>
                    <a:pt x="764" y="2177"/>
                  </a:lnTo>
                  <a:lnTo>
                    <a:pt x="764" y="1399"/>
                  </a:lnTo>
                  <a:lnTo>
                    <a:pt x="332" y="1399"/>
                  </a:lnTo>
                  <a:lnTo>
                    <a:pt x="287" y="1397"/>
                  </a:lnTo>
                  <a:lnTo>
                    <a:pt x="244" y="1388"/>
                  </a:lnTo>
                  <a:lnTo>
                    <a:pt x="203" y="1373"/>
                  </a:lnTo>
                  <a:lnTo>
                    <a:pt x="164" y="1354"/>
                  </a:lnTo>
                  <a:lnTo>
                    <a:pt x="129" y="1331"/>
                  </a:lnTo>
                  <a:lnTo>
                    <a:pt x="98" y="1302"/>
                  </a:lnTo>
                  <a:lnTo>
                    <a:pt x="70" y="1270"/>
                  </a:lnTo>
                  <a:lnTo>
                    <a:pt x="46" y="1235"/>
                  </a:lnTo>
                  <a:lnTo>
                    <a:pt x="26" y="1196"/>
                  </a:lnTo>
                  <a:lnTo>
                    <a:pt x="13" y="1156"/>
                  </a:lnTo>
                  <a:lnTo>
                    <a:pt x="3" y="1112"/>
                  </a:lnTo>
                  <a:lnTo>
                    <a:pt x="0" y="1067"/>
                  </a:lnTo>
                  <a:lnTo>
                    <a:pt x="0" y="346"/>
                  </a:lnTo>
                  <a:lnTo>
                    <a:pt x="3" y="299"/>
                  </a:lnTo>
                  <a:lnTo>
                    <a:pt x="13" y="255"/>
                  </a:lnTo>
                  <a:lnTo>
                    <a:pt x="27" y="212"/>
                  </a:lnTo>
                  <a:lnTo>
                    <a:pt x="48" y="171"/>
                  </a:lnTo>
                  <a:lnTo>
                    <a:pt x="73" y="135"/>
                  </a:lnTo>
                  <a:lnTo>
                    <a:pt x="102" y="102"/>
                  </a:lnTo>
                  <a:lnTo>
                    <a:pt x="135" y="72"/>
                  </a:lnTo>
                  <a:lnTo>
                    <a:pt x="172" y="47"/>
                  </a:lnTo>
                  <a:lnTo>
                    <a:pt x="212" y="27"/>
                  </a:lnTo>
                  <a:lnTo>
                    <a:pt x="255" y="12"/>
                  </a:lnTo>
                  <a:lnTo>
                    <a:pt x="299" y="3"/>
                  </a:lnTo>
                  <a:lnTo>
                    <a:pt x="347"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7" name="Google Shape;11517;p24"/>
            <p:cNvSpPr/>
            <p:nvPr/>
          </p:nvSpPr>
          <p:spPr>
            <a:xfrm>
              <a:off x="2191" y="2829"/>
              <a:ext cx="33" cy="69"/>
            </a:xfrm>
            <a:custGeom>
              <a:rect b="b" l="l" r="r" t="t"/>
              <a:pathLst>
                <a:path extrusionOk="0" h="1156" w="579">
                  <a:moveTo>
                    <a:pt x="473" y="0"/>
                  </a:moveTo>
                  <a:lnTo>
                    <a:pt x="495" y="1"/>
                  </a:lnTo>
                  <a:lnTo>
                    <a:pt x="517" y="6"/>
                  </a:lnTo>
                  <a:lnTo>
                    <a:pt x="537" y="18"/>
                  </a:lnTo>
                  <a:lnTo>
                    <a:pt x="554" y="32"/>
                  </a:lnTo>
                  <a:lnTo>
                    <a:pt x="566" y="50"/>
                  </a:lnTo>
                  <a:lnTo>
                    <a:pt x="575" y="70"/>
                  </a:lnTo>
                  <a:lnTo>
                    <a:pt x="579" y="91"/>
                  </a:lnTo>
                  <a:lnTo>
                    <a:pt x="578" y="114"/>
                  </a:lnTo>
                  <a:lnTo>
                    <a:pt x="572" y="135"/>
                  </a:lnTo>
                  <a:lnTo>
                    <a:pt x="190" y="1095"/>
                  </a:lnTo>
                  <a:lnTo>
                    <a:pt x="180" y="1113"/>
                  </a:lnTo>
                  <a:lnTo>
                    <a:pt x="168" y="1128"/>
                  </a:lnTo>
                  <a:lnTo>
                    <a:pt x="152" y="1141"/>
                  </a:lnTo>
                  <a:lnTo>
                    <a:pt x="136" y="1149"/>
                  </a:lnTo>
                  <a:lnTo>
                    <a:pt x="117" y="1155"/>
                  </a:lnTo>
                  <a:lnTo>
                    <a:pt x="97" y="1156"/>
                  </a:lnTo>
                  <a:lnTo>
                    <a:pt x="80" y="1155"/>
                  </a:lnTo>
                  <a:lnTo>
                    <a:pt x="61" y="1150"/>
                  </a:lnTo>
                  <a:lnTo>
                    <a:pt x="41" y="1139"/>
                  </a:lnTo>
                  <a:lnTo>
                    <a:pt x="25" y="1124"/>
                  </a:lnTo>
                  <a:lnTo>
                    <a:pt x="12" y="1106"/>
                  </a:lnTo>
                  <a:lnTo>
                    <a:pt x="4" y="1087"/>
                  </a:lnTo>
                  <a:lnTo>
                    <a:pt x="0" y="1066"/>
                  </a:lnTo>
                  <a:lnTo>
                    <a:pt x="1" y="1043"/>
                  </a:lnTo>
                  <a:lnTo>
                    <a:pt x="6" y="1021"/>
                  </a:lnTo>
                  <a:lnTo>
                    <a:pt x="389" y="62"/>
                  </a:lnTo>
                  <a:lnTo>
                    <a:pt x="399" y="42"/>
                  </a:lnTo>
                  <a:lnTo>
                    <a:pt x="414" y="25"/>
                  </a:lnTo>
                  <a:lnTo>
                    <a:pt x="431" y="13"/>
                  </a:lnTo>
                  <a:lnTo>
                    <a:pt x="452" y="4"/>
                  </a:lnTo>
                  <a:lnTo>
                    <a:pt x="47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8" name="Google Shape;11518;p24"/>
            <p:cNvSpPr/>
            <p:nvPr/>
          </p:nvSpPr>
          <p:spPr>
            <a:xfrm>
              <a:off x="2187" y="2874"/>
              <a:ext cx="33" cy="46"/>
            </a:xfrm>
            <a:custGeom>
              <a:rect b="b" l="l" r="r" t="t"/>
              <a:pathLst>
                <a:path extrusionOk="0" h="773" w="580">
                  <a:moveTo>
                    <a:pt x="481" y="0"/>
                  </a:moveTo>
                  <a:lnTo>
                    <a:pt x="504" y="3"/>
                  </a:lnTo>
                  <a:lnTo>
                    <a:pt x="525" y="11"/>
                  </a:lnTo>
                  <a:lnTo>
                    <a:pt x="543" y="22"/>
                  </a:lnTo>
                  <a:lnTo>
                    <a:pt x="558" y="38"/>
                  </a:lnTo>
                  <a:lnTo>
                    <a:pt x="570" y="55"/>
                  </a:lnTo>
                  <a:lnTo>
                    <a:pt x="577" y="76"/>
                  </a:lnTo>
                  <a:lnTo>
                    <a:pt x="580" y="99"/>
                  </a:lnTo>
                  <a:lnTo>
                    <a:pt x="580" y="674"/>
                  </a:lnTo>
                  <a:lnTo>
                    <a:pt x="577" y="697"/>
                  </a:lnTo>
                  <a:lnTo>
                    <a:pt x="570" y="718"/>
                  </a:lnTo>
                  <a:lnTo>
                    <a:pt x="558" y="737"/>
                  </a:lnTo>
                  <a:lnTo>
                    <a:pt x="543" y="751"/>
                  </a:lnTo>
                  <a:lnTo>
                    <a:pt x="525" y="764"/>
                  </a:lnTo>
                  <a:lnTo>
                    <a:pt x="504" y="771"/>
                  </a:lnTo>
                  <a:lnTo>
                    <a:pt x="481" y="773"/>
                  </a:lnTo>
                  <a:lnTo>
                    <a:pt x="98" y="773"/>
                  </a:lnTo>
                  <a:lnTo>
                    <a:pt x="76" y="771"/>
                  </a:lnTo>
                  <a:lnTo>
                    <a:pt x="55" y="764"/>
                  </a:lnTo>
                  <a:lnTo>
                    <a:pt x="37" y="751"/>
                  </a:lnTo>
                  <a:lnTo>
                    <a:pt x="22" y="737"/>
                  </a:lnTo>
                  <a:lnTo>
                    <a:pt x="10" y="718"/>
                  </a:lnTo>
                  <a:lnTo>
                    <a:pt x="3" y="697"/>
                  </a:lnTo>
                  <a:lnTo>
                    <a:pt x="0" y="674"/>
                  </a:lnTo>
                  <a:lnTo>
                    <a:pt x="3" y="652"/>
                  </a:lnTo>
                  <a:lnTo>
                    <a:pt x="10" y="631"/>
                  </a:lnTo>
                  <a:lnTo>
                    <a:pt x="22" y="613"/>
                  </a:lnTo>
                  <a:lnTo>
                    <a:pt x="37" y="597"/>
                  </a:lnTo>
                  <a:lnTo>
                    <a:pt x="55" y="586"/>
                  </a:lnTo>
                  <a:lnTo>
                    <a:pt x="76" y="579"/>
                  </a:lnTo>
                  <a:lnTo>
                    <a:pt x="98" y="576"/>
                  </a:lnTo>
                  <a:lnTo>
                    <a:pt x="383" y="576"/>
                  </a:lnTo>
                  <a:lnTo>
                    <a:pt x="383" y="99"/>
                  </a:lnTo>
                  <a:lnTo>
                    <a:pt x="385" y="76"/>
                  </a:lnTo>
                  <a:lnTo>
                    <a:pt x="393" y="55"/>
                  </a:lnTo>
                  <a:lnTo>
                    <a:pt x="405" y="38"/>
                  </a:lnTo>
                  <a:lnTo>
                    <a:pt x="420" y="22"/>
                  </a:lnTo>
                  <a:lnTo>
                    <a:pt x="438" y="11"/>
                  </a:lnTo>
                  <a:lnTo>
                    <a:pt x="458" y="3"/>
                  </a:lnTo>
                  <a:lnTo>
                    <a:pt x="48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19" name="Google Shape;11519;p24"/>
            <p:cNvSpPr/>
            <p:nvPr/>
          </p:nvSpPr>
          <p:spPr>
            <a:xfrm>
              <a:off x="2243" y="2963"/>
              <a:ext cx="11" cy="68"/>
            </a:xfrm>
            <a:custGeom>
              <a:rect b="b" l="l" r="r" t="t"/>
              <a:pathLst>
                <a:path extrusionOk="0" h="1137" w="197">
                  <a:moveTo>
                    <a:pt x="0" y="0"/>
                  </a:moveTo>
                  <a:lnTo>
                    <a:pt x="197" y="0"/>
                  </a:lnTo>
                  <a:lnTo>
                    <a:pt x="197" y="1039"/>
                  </a:lnTo>
                  <a:lnTo>
                    <a:pt x="195" y="1061"/>
                  </a:lnTo>
                  <a:lnTo>
                    <a:pt x="186" y="1082"/>
                  </a:lnTo>
                  <a:lnTo>
                    <a:pt x="175" y="1101"/>
                  </a:lnTo>
                  <a:lnTo>
                    <a:pt x="160" y="1116"/>
                  </a:lnTo>
                  <a:lnTo>
                    <a:pt x="142" y="1128"/>
                  </a:lnTo>
                  <a:lnTo>
                    <a:pt x="121" y="1135"/>
                  </a:lnTo>
                  <a:lnTo>
                    <a:pt x="98" y="1137"/>
                  </a:lnTo>
                  <a:lnTo>
                    <a:pt x="75" y="1135"/>
                  </a:lnTo>
                  <a:lnTo>
                    <a:pt x="55" y="1128"/>
                  </a:lnTo>
                  <a:lnTo>
                    <a:pt x="37" y="1116"/>
                  </a:lnTo>
                  <a:lnTo>
                    <a:pt x="21" y="1101"/>
                  </a:lnTo>
                  <a:lnTo>
                    <a:pt x="10" y="1082"/>
                  </a:lnTo>
                  <a:lnTo>
                    <a:pt x="3" y="1061"/>
                  </a:lnTo>
                  <a:lnTo>
                    <a:pt x="0" y="103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0" name="Google Shape;11520;p24"/>
            <p:cNvSpPr/>
            <p:nvPr/>
          </p:nvSpPr>
          <p:spPr>
            <a:xfrm>
              <a:off x="2164" y="2929"/>
              <a:ext cx="88" cy="23"/>
            </a:xfrm>
            <a:custGeom>
              <a:rect b="b" l="l" r="r" t="t"/>
              <a:pathLst>
                <a:path extrusionOk="0" h="397" w="1537">
                  <a:moveTo>
                    <a:pt x="99" y="0"/>
                  </a:moveTo>
                  <a:lnTo>
                    <a:pt x="1438" y="0"/>
                  </a:lnTo>
                  <a:lnTo>
                    <a:pt x="1461" y="2"/>
                  </a:lnTo>
                  <a:lnTo>
                    <a:pt x="1482" y="9"/>
                  </a:lnTo>
                  <a:lnTo>
                    <a:pt x="1500" y="21"/>
                  </a:lnTo>
                  <a:lnTo>
                    <a:pt x="1515" y="37"/>
                  </a:lnTo>
                  <a:lnTo>
                    <a:pt x="1526" y="55"/>
                  </a:lnTo>
                  <a:lnTo>
                    <a:pt x="1535" y="76"/>
                  </a:lnTo>
                  <a:lnTo>
                    <a:pt x="1537" y="99"/>
                  </a:lnTo>
                  <a:lnTo>
                    <a:pt x="1537" y="397"/>
                  </a:lnTo>
                  <a:lnTo>
                    <a:pt x="0" y="397"/>
                  </a:lnTo>
                  <a:lnTo>
                    <a:pt x="0" y="99"/>
                  </a:lnTo>
                  <a:lnTo>
                    <a:pt x="3" y="76"/>
                  </a:lnTo>
                  <a:lnTo>
                    <a:pt x="10" y="55"/>
                  </a:lnTo>
                  <a:lnTo>
                    <a:pt x="22" y="37"/>
                  </a:lnTo>
                  <a:lnTo>
                    <a:pt x="37" y="21"/>
                  </a:lnTo>
                  <a:lnTo>
                    <a:pt x="56" y="9"/>
                  </a:lnTo>
                  <a:lnTo>
                    <a:pt x="77" y="2"/>
                  </a:lnTo>
                  <a:lnTo>
                    <a:pt x="9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1" name="Google Shape;11521;p24"/>
            <p:cNvSpPr/>
            <p:nvPr/>
          </p:nvSpPr>
          <p:spPr>
            <a:xfrm>
              <a:off x="2164" y="2963"/>
              <a:ext cx="12" cy="68"/>
            </a:xfrm>
            <a:custGeom>
              <a:rect b="b" l="l" r="r" t="t"/>
              <a:pathLst>
                <a:path extrusionOk="0" h="1137" w="197">
                  <a:moveTo>
                    <a:pt x="0" y="0"/>
                  </a:moveTo>
                  <a:lnTo>
                    <a:pt x="197" y="0"/>
                  </a:lnTo>
                  <a:lnTo>
                    <a:pt x="197" y="1039"/>
                  </a:lnTo>
                  <a:lnTo>
                    <a:pt x="195" y="1061"/>
                  </a:lnTo>
                  <a:lnTo>
                    <a:pt x="188" y="1082"/>
                  </a:lnTo>
                  <a:lnTo>
                    <a:pt x="176" y="1101"/>
                  </a:lnTo>
                  <a:lnTo>
                    <a:pt x="161" y="1116"/>
                  </a:lnTo>
                  <a:lnTo>
                    <a:pt x="142" y="1128"/>
                  </a:lnTo>
                  <a:lnTo>
                    <a:pt x="121" y="1135"/>
                  </a:lnTo>
                  <a:lnTo>
                    <a:pt x="99" y="1137"/>
                  </a:lnTo>
                  <a:lnTo>
                    <a:pt x="77" y="1135"/>
                  </a:lnTo>
                  <a:lnTo>
                    <a:pt x="56" y="1128"/>
                  </a:lnTo>
                  <a:lnTo>
                    <a:pt x="37" y="1116"/>
                  </a:lnTo>
                  <a:lnTo>
                    <a:pt x="22" y="1101"/>
                  </a:lnTo>
                  <a:lnTo>
                    <a:pt x="10" y="1082"/>
                  </a:lnTo>
                  <a:lnTo>
                    <a:pt x="3" y="1061"/>
                  </a:lnTo>
                  <a:lnTo>
                    <a:pt x="0" y="1039"/>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522" name="Google Shape;11522;p24"/>
          <p:cNvGrpSpPr/>
          <p:nvPr/>
        </p:nvGrpSpPr>
        <p:grpSpPr>
          <a:xfrm>
            <a:off x="9956877" y="25707880"/>
            <a:ext cx="533879" cy="549946"/>
            <a:chOff x="3531" y="2829"/>
            <a:chExt cx="195" cy="201"/>
          </a:xfrm>
        </p:grpSpPr>
        <p:sp>
          <p:nvSpPr>
            <p:cNvPr id="11523" name="Google Shape;11523;p24"/>
            <p:cNvSpPr/>
            <p:nvPr/>
          </p:nvSpPr>
          <p:spPr>
            <a:xfrm>
              <a:off x="3698" y="3002"/>
              <a:ext cx="28" cy="28"/>
            </a:xfrm>
            <a:custGeom>
              <a:rect b="b" l="l" r="r" t="t"/>
              <a:pathLst>
                <a:path extrusionOk="0" h="471" w="473">
                  <a:moveTo>
                    <a:pt x="236" y="0"/>
                  </a:moveTo>
                  <a:lnTo>
                    <a:pt x="275" y="3"/>
                  </a:lnTo>
                  <a:lnTo>
                    <a:pt x="311" y="12"/>
                  </a:lnTo>
                  <a:lnTo>
                    <a:pt x="345" y="26"/>
                  </a:lnTo>
                  <a:lnTo>
                    <a:pt x="376" y="46"/>
                  </a:lnTo>
                  <a:lnTo>
                    <a:pt x="403" y="69"/>
                  </a:lnTo>
                  <a:lnTo>
                    <a:pt x="427" y="97"/>
                  </a:lnTo>
                  <a:lnTo>
                    <a:pt x="445" y="128"/>
                  </a:lnTo>
                  <a:lnTo>
                    <a:pt x="460" y="161"/>
                  </a:lnTo>
                  <a:lnTo>
                    <a:pt x="469" y="198"/>
                  </a:lnTo>
                  <a:lnTo>
                    <a:pt x="473" y="236"/>
                  </a:lnTo>
                  <a:lnTo>
                    <a:pt x="469" y="274"/>
                  </a:lnTo>
                  <a:lnTo>
                    <a:pt x="460" y="310"/>
                  </a:lnTo>
                  <a:lnTo>
                    <a:pt x="445" y="344"/>
                  </a:lnTo>
                  <a:lnTo>
                    <a:pt x="427" y="375"/>
                  </a:lnTo>
                  <a:lnTo>
                    <a:pt x="403" y="403"/>
                  </a:lnTo>
                  <a:lnTo>
                    <a:pt x="376" y="426"/>
                  </a:lnTo>
                  <a:lnTo>
                    <a:pt x="345" y="445"/>
                  </a:lnTo>
                  <a:lnTo>
                    <a:pt x="311" y="460"/>
                  </a:lnTo>
                  <a:lnTo>
                    <a:pt x="275" y="468"/>
                  </a:lnTo>
                  <a:lnTo>
                    <a:pt x="236" y="471"/>
                  </a:lnTo>
                  <a:lnTo>
                    <a:pt x="198" y="468"/>
                  </a:lnTo>
                  <a:lnTo>
                    <a:pt x="163"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3" y="12"/>
                  </a:lnTo>
                  <a:lnTo>
                    <a:pt x="198" y="3"/>
                  </a:lnTo>
                  <a:lnTo>
                    <a:pt x="2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4" name="Google Shape;11524;p24"/>
            <p:cNvSpPr/>
            <p:nvPr/>
          </p:nvSpPr>
          <p:spPr>
            <a:xfrm>
              <a:off x="3575" y="2829"/>
              <a:ext cx="108" cy="108"/>
            </a:xfrm>
            <a:custGeom>
              <a:rect b="b" l="l" r="r" t="t"/>
              <a:pathLst>
                <a:path extrusionOk="0" h="1807" w="1806">
                  <a:moveTo>
                    <a:pt x="903" y="184"/>
                  </a:moveTo>
                  <a:lnTo>
                    <a:pt x="877" y="188"/>
                  </a:lnTo>
                  <a:lnTo>
                    <a:pt x="853" y="196"/>
                  </a:lnTo>
                  <a:lnTo>
                    <a:pt x="832" y="209"/>
                  </a:lnTo>
                  <a:lnTo>
                    <a:pt x="815" y="227"/>
                  </a:lnTo>
                  <a:lnTo>
                    <a:pt x="802" y="248"/>
                  </a:lnTo>
                  <a:lnTo>
                    <a:pt x="793" y="272"/>
                  </a:lnTo>
                  <a:lnTo>
                    <a:pt x="790" y="297"/>
                  </a:lnTo>
                  <a:lnTo>
                    <a:pt x="790" y="857"/>
                  </a:lnTo>
                  <a:lnTo>
                    <a:pt x="621" y="1025"/>
                  </a:lnTo>
                  <a:lnTo>
                    <a:pt x="607" y="1043"/>
                  </a:lnTo>
                  <a:lnTo>
                    <a:pt x="596" y="1063"/>
                  </a:lnTo>
                  <a:lnTo>
                    <a:pt x="590" y="1083"/>
                  </a:lnTo>
                  <a:lnTo>
                    <a:pt x="588" y="1105"/>
                  </a:lnTo>
                  <a:lnTo>
                    <a:pt x="590" y="1126"/>
                  </a:lnTo>
                  <a:lnTo>
                    <a:pt x="596" y="1147"/>
                  </a:lnTo>
                  <a:lnTo>
                    <a:pt x="607" y="1167"/>
                  </a:lnTo>
                  <a:lnTo>
                    <a:pt x="621" y="1184"/>
                  </a:lnTo>
                  <a:lnTo>
                    <a:pt x="639" y="1199"/>
                  </a:lnTo>
                  <a:lnTo>
                    <a:pt x="659" y="1209"/>
                  </a:lnTo>
                  <a:lnTo>
                    <a:pt x="680" y="1216"/>
                  </a:lnTo>
                  <a:lnTo>
                    <a:pt x="701" y="1218"/>
                  </a:lnTo>
                  <a:lnTo>
                    <a:pt x="723" y="1216"/>
                  </a:lnTo>
                  <a:lnTo>
                    <a:pt x="744" y="1209"/>
                  </a:lnTo>
                  <a:lnTo>
                    <a:pt x="764" y="1199"/>
                  </a:lnTo>
                  <a:lnTo>
                    <a:pt x="782" y="1184"/>
                  </a:lnTo>
                  <a:lnTo>
                    <a:pt x="983" y="983"/>
                  </a:lnTo>
                  <a:lnTo>
                    <a:pt x="997" y="966"/>
                  </a:lnTo>
                  <a:lnTo>
                    <a:pt x="1007" y="946"/>
                  </a:lnTo>
                  <a:lnTo>
                    <a:pt x="1014" y="925"/>
                  </a:lnTo>
                  <a:lnTo>
                    <a:pt x="1016" y="903"/>
                  </a:lnTo>
                  <a:lnTo>
                    <a:pt x="1016" y="297"/>
                  </a:lnTo>
                  <a:lnTo>
                    <a:pt x="1014" y="272"/>
                  </a:lnTo>
                  <a:lnTo>
                    <a:pt x="1004" y="248"/>
                  </a:lnTo>
                  <a:lnTo>
                    <a:pt x="992" y="227"/>
                  </a:lnTo>
                  <a:lnTo>
                    <a:pt x="974" y="209"/>
                  </a:lnTo>
                  <a:lnTo>
                    <a:pt x="953" y="196"/>
                  </a:lnTo>
                  <a:lnTo>
                    <a:pt x="929" y="188"/>
                  </a:lnTo>
                  <a:lnTo>
                    <a:pt x="903" y="184"/>
                  </a:lnTo>
                  <a:close/>
                  <a:moveTo>
                    <a:pt x="903" y="0"/>
                  </a:moveTo>
                  <a:lnTo>
                    <a:pt x="981" y="3"/>
                  </a:lnTo>
                  <a:lnTo>
                    <a:pt x="1057" y="13"/>
                  </a:lnTo>
                  <a:lnTo>
                    <a:pt x="1131" y="28"/>
                  </a:lnTo>
                  <a:lnTo>
                    <a:pt x="1203" y="51"/>
                  </a:lnTo>
                  <a:lnTo>
                    <a:pt x="1271" y="78"/>
                  </a:lnTo>
                  <a:lnTo>
                    <a:pt x="1337" y="112"/>
                  </a:lnTo>
                  <a:lnTo>
                    <a:pt x="1400" y="149"/>
                  </a:lnTo>
                  <a:lnTo>
                    <a:pt x="1460" y="192"/>
                  </a:lnTo>
                  <a:lnTo>
                    <a:pt x="1515" y="240"/>
                  </a:lnTo>
                  <a:lnTo>
                    <a:pt x="1567" y="291"/>
                  </a:lnTo>
                  <a:lnTo>
                    <a:pt x="1614" y="347"/>
                  </a:lnTo>
                  <a:lnTo>
                    <a:pt x="1656" y="406"/>
                  </a:lnTo>
                  <a:lnTo>
                    <a:pt x="1695" y="468"/>
                  </a:lnTo>
                  <a:lnTo>
                    <a:pt x="1728" y="535"/>
                  </a:lnTo>
                  <a:lnTo>
                    <a:pt x="1755" y="604"/>
                  </a:lnTo>
                  <a:lnTo>
                    <a:pt x="1777" y="676"/>
                  </a:lnTo>
                  <a:lnTo>
                    <a:pt x="1793" y="749"/>
                  </a:lnTo>
                  <a:lnTo>
                    <a:pt x="1803" y="825"/>
                  </a:lnTo>
                  <a:lnTo>
                    <a:pt x="1806" y="903"/>
                  </a:lnTo>
                  <a:lnTo>
                    <a:pt x="1803" y="980"/>
                  </a:lnTo>
                  <a:lnTo>
                    <a:pt x="1793" y="1056"/>
                  </a:lnTo>
                  <a:lnTo>
                    <a:pt x="1777" y="1130"/>
                  </a:lnTo>
                  <a:lnTo>
                    <a:pt x="1755" y="1202"/>
                  </a:lnTo>
                  <a:lnTo>
                    <a:pt x="1728" y="1271"/>
                  </a:lnTo>
                  <a:lnTo>
                    <a:pt x="1695" y="1337"/>
                  </a:lnTo>
                  <a:lnTo>
                    <a:pt x="1656" y="1400"/>
                  </a:lnTo>
                  <a:lnTo>
                    <a:pt x="1614" y="1459"/>
                  </a:lnTo>
                  <a:lnTo>
                    <a:pt x="1567" y="1515"/>
                  </a:lnTo>
                  <a:lnTo>
                    <a:pt x="1515" y="1566"/>
                  </a:lnTo>
                  <a:lnTo>
                    <a:pt x="1460" y="1614"/>
                  </a:lnTo>
                  <a:lnTo>
                    <a:pt x="1400" y="1657"/>
                  </a:lnTo>
                  <a:lnTo>
                    <a:pt x="1337" y="1695"/>
                  </a:lnTo>
                  <a:lnTo>
                    <a:pt x="1271" y="1728"/>
                  </a:lnTo>
                  <a:lnTo>
                    <a:pt x="1203" y="1756"/>
                  </a:lnTo>
                  <a:lnTo>
                    <a:pt x="1131" y="1778"/>
                  </a:lnTo>
                  <a:lnTo>
                    <a:pt x="1057" y="1793"/>
                  </a:lnTo>
                  <a:lnTo>
                    <a:pt x="981" y="1803"/>
                  </a:lnTo>
                  <a:lnTo>
                    <a:pt x="903" y="1807"/>
                  </a:lnTo>
                  <a:lnTo>
                    <a:pt x="825" y="1803"/>
                  </a:lnTo>
                  <a:lnTo>
                    <a:pt x="749" y="1793"/>
                  </a:lnTo>
                  <a:lnTo>
                    <a:pt x="675" y="1778"/>
                  </a:lnTo>
                  <a:lnTo>
                    <a:pt x="604" y="1756"/>
                  </a:lnTo>
                  <a:lnTo>
                    <a:pt x="535" y="1728"/>
                  </a:lnTo>
                  <a:lnTo>
                    <a:pt x="469" y="1695"/>
                  </a:lnTo>
                  <a:lnTo>
                    <a:pt x="406" y="1657"/>
                  </a:lnTo>
                  <a:lnTo>
                    <a:pt x="347" y="1614"/>
                  </a:lnTo>
                  <a:lnTo>
                    <a:pt x="292" y="1566"/>
                  </a:lnTo>
                  <a:lnTo>
                    <a:pt x="240" y="1515"/>
                  </a:lnTo>
                  <a:lnTo>
                    <a:pt x="193" y="1459"/>
                  </a:lnTo>
                  <a:lnTo>
                    <a:pt x="149" y="1400"/>
                  </a:lnTo>
                  <a:lnTo>
                    <a:pt x="112" y="1337"/>
                  </a:lnTo>
                  <a:lnTo>
                    <a:pt x="78" y="1271"/>
                  </a:lnTo>
                  <a:lnTo>
                    <a:pt x="51" y="1202"/>
                  </a:lnTo>
                  <a:lnTo>
                    <a:pt x="29" y="1130"/>
                  </a:lnTo>
                  <a:lnTo>
                    <a:pt x="14" y="1056"/>
                  </a:lnTo>
                  <a:lnTo>
                    <a:pt x="3" y="980"/>
                  </a:lnTo>
                  <a:lnTo>
                    <a:pt x="0" y="903"/>
                  </a:lnTo>
                  <a:lnTo>
                    <a:pt x="3" y="825"/>
                  </a:lnTo>
                  <a:lnTo>
                    <a:pt x="14" y="749"/>
                  </a:lnTo>
                  <a:lnTo>
                    <a:pt x="29" y="676"/>
                  </a:lnTo>
                  <a:lnTo>
                    <a:pt x="51" y="604"/>
                  </a:lnTo>
                  <a:lnTo>
                    <a:pt x="78" y="535"/>
                  </a:lnTo>
                  <a:lnTo>
                    <a:pt x="112" y="468"/>
                  </a:lnTo>
                  <a:lnTo>
                    <a:pt x="149" y="406"/>
                  </a:lnTo>
                  <a:lnTo>
                    <a:pt x="193" y="347"/>
                  </a:lnTo>
                  <a:lnTo>
                    <a:pt x="240" y="291"/>
                  </a:lnTo>
                  <a:lnTo>
                    <a:pt x="292" y="240"/>
                  </a:lnTo>
                  <a:lnTo>
                    <a:pt x="347" y="192"/>
                  </a:lnTo>
                  <a:lnTo>
                    <a:pt x="406" y="149"/>
                  </a:lnTo>
                  <a:lnTo>
                    <a:pt x="469" y="112"/>
                  </a:lnTo>
                  <a:lnTo>
                    <a:pt x="535" y="78"/>
                  </a:lnTo>
                  <a:lnTo>
                    <a:pt x="604" y="51"/>
                  </a:lnTo>
                  <a:lnTo>
                    <a:pt x="675" y="28"/>
                  </a:lnTo>
                  <a:lnTo>
                    <a:pt x="749" y="13"/>
                  </a:lnTo>
                  <a:lnTo>
                    <a:pt x="825" y="3"/>
                  </a:lnTo>
                  <a:lnTo>
                    <a:pt x="903"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5" name="Google Shape;11525;p24"/>
            <p:cNvSpPr/>
            <p:nvPr/>
          </p:nvSpPr>
          <p:spPr>
            <a:xfrm>
              <a:off x="3531" y="3002"/>
              <a:ext cx="28" cy="28"/>
            </a:xfrm>
            <a:custGeom>
              <a:rect b="b" l="l" r="r" t="t"/>
              <a:pathLst>
                <a:path extrusionOk="0" h="471" w="471">
                  <a:moveTo>
                    <a:pt x="236" y="0"/>
                  </a:moveTo>
                  <a:lnTo>
                    <a:pt x="275" y="3"/>
                  </a:lnTo>
                  <a:lnTo>
                    <a:pt x="310" y="12"/>
                  </a:lnTo>
                  <a:lnTo>
                    <a:pt x="344" y="26"/>
                  </a:lnTo>
                  <a:lnTo>
                    <a:pt x="375" y="46"/>
                  </a:lnTo>
                  <a:lnTo>
                    <a:pt x="403" y="69"/>
                  </a:lnTo>
                  <a:lnTo>
                    <a:pt x="426" y="97"/>
                  </a:lnTo>
                  <a:lnTo>
                    <a:pt x="445" y="128"/>
                  </a:lnTo>
                  <a:lnTo>
                    <a:pt x="460" y="161"/>
                  </a:lnTo>
                  <a:lnTo>
                    <a:pt x="469" y="198"/>
                  </a:lnTo>
                  <a:lnTo>
                    <a:pt x="471" y="236"/>
                  </a:lnTo>
                  <a:lnTo>
                    <a:pt x="469" y="274"/>
                  </a:lnTo>
                  <a:lnTo>
                    <a:pt x="460" y="310"/>
                  </a:lnTo>
                  <a:lnTo>
                    <a:pt x="445" y="344"/>
                  </a:lnTo>
                  <a:lnTo>
                    <a:pt x="426" y="375"/>
                  </a:lnTo>
                  <a:lnTo>
                    <a:pt x="403" y="403"/>
                  </a:lnTo>
                  <a:lnTo>
                    <a:pt x="375" y="426"/>
                  </a:lnTo>
                  <a:lnTo>
                    <a:pt x="344" y="445"/>
                  </a:lnTo>
                  <a:lnTo>
                    <a:pt x="310" y="460"/>
                  </a:lnTo>
                  <a:lnTo>
                    <a:pt x="275" y="468"/>
                  </a:lnTo>
                  <a:lnTo>
                    <a:pt x="236" y="471"/>
                  </a:lnTo>
                  <a:lnTo>
                    <a:pt x="198" y="468"/>
                  </a:lnTo>
                  <a:lnTo>
                    <a:pt x="161" y="460"/>
                  </a:lnTo>
                  <a:lnTo>
                    <a:pt x="128" y="445"/>
                  </a:lnTo>
                  <a:lnTo>
                    <a:pt x="97" y="426"/>
                  </a:lnTo>
                  <a:lnTo>
                    <a:pt x="70" y="403"/>
                  </a:lnTo>
                  <a:lnTo>
                    <a:pt x="46" y="375"/>
                  </a:lnTo>
                  <a:lnTo>
                    <a:pt x="27" y="344"/>
                  </a:lnTo>
                  <a:lnTo>
                    <a:pt x="12" y="310"/>
                  </a:lnTo>
                  <a:lnTo>
                    <a:pt x="3" y="274"/>
                  </a:lnTo>
                  <a:lnTo>
                    <a:pt x="0" y="236"/>
                  </a:lnTo>
                  <a:lnTo>
                    <a:pt x="3" y="198"/>
                  </a:lnTo>
                  <a:lnTo>
                    <a:pt x="12" y="161"/>
                  </a:lnTo>
                  <a:lnTo>
                    <a:pt x="27" y="128"/>
                  </a:lnTo>
                  <a:lnTo>
                    <a:pt x="46" y="97"/>
                  </a:lnTo>
                  <a:lnTo>
                    <a:pt x="70" y="69"/>
                  </a:lnTo>
                  <a:lnTo>
                    <a:pt x="97" y="46"/>
                  </a:lnTo>
                  <a:lnTo>
                    <a:pt x="128" y="26"/>
                  </a:lnTo>
                  <a:lnTo>
                    <a:pt x="161" y="12"/>
                  </a:lnTo>
                  <a:lnTo>
                    <a:pt x="198" y="3"/>
                  </a:lnTo>
                  <a:lnTo>
                    <a:pt x="2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6" name="Google Shape;11526;p24"/>
            <p:cNvSpPr/>
            <p:nvPr/>
          </p:nvSpPr>
          <p:spPr>
            <a:xfrm>
              <a:off x="3615" y="3002"/>
              <a:ext cx="27" cy="28"/>
            </a:xfrm>
            <a:custGeom>
              <a:rect b="b" l="l" r="r" t="t"/>
              <a:pathLst>
                <a:path extrusionOk="0" h="471" w="472">
                  <a:moveTo>
                    <a:pt x="236" y="0"/>
                  </a:moveTo>
                  <a:lnTo>
                    <a:pt x="275" y="3"/>
                  </a:lnTo>
                  <a:lnTo>
                    <a:pt x="311" y="12"/>
                  </a:lnTo>
                  <a:lnTo>
                    <a:pt x="344" y="26"/>
                  </a:lnTo>
                  <a:lnTo>
                    <a:pt x="376" y="46"/>
                  </a:lnTo>
                  <a:lnTo>
                    <a:pt x="403" y="69"/>
                  </a:lnTo>
                  <a:lnTo>
                    <a:pt x="427" y="97"/>
                  </a:lnTo>
                  <a:lnTo>
                    <a:pt x="445" y="128"/>
                  </a:lnTo>
                  <a:lnTo>
                    <a:pt x="460" y="161"/>
                  </a:lnTo>
                  <a:lnTo>
                    <a:pt x="469" y="198"/>
                  </a:lnTo>
                  <a:lnTo>
                    <a:pt x="472" y="236"/>
                  </a:lnTo>
                  <a:lnTo>
                    <a:pt x="469" y="274"/>
                  </a:lnTo>
                  <a:lnTo>
                    <a:pt x="460" y="310"/>
                  </a:lnTo>
                  <a:lnTo>
                    <a:pt x="445" y="344"/>
                  </a:lnTo>
                  <a:lnTo>
                    <a:pt x="427" y="375"/>
                  </a:lnTo>
                  <a:lnTo>
                    <a:pt x="403" y="403"/>
                  </a:lnTo>
                  <a:lnTo>
                    <a:pt x="376" y="426"/>
                  </a:lnTo>
                  <a:lnTo>
                    <a:pt x="344" y="445"/>
                  </a:lnTo>
                  <a:lnTo>
                    <a:pt x="311" y="460"/>
                  </a:lnTo>
                  <a:lnTo>
                    <a:pt x="275" y="468"/>
                  </a:lnTo>
                  <a:lnTo>
                    <a:pt x="236" y="471"/>
                  </a:lnTo>
                  <a:lnTo>
                    <a:pt x="198" y="468"/>
                  </a:lnTo>
                  <a:lnTo>
                    <a:pt x="161" y="460"/>
                  </a:lnTo>
                  <a:lnTo>
                    <a:pt x="128" y="445"/>
                  </a:lnTo>
                  <a:lnTo>
                    <a:pt x="97" y="426"/>
                  </a:lnTo>
                  <a:lnTo>
                    <a:pt x="70" y="403"/>
                  </a:lnTo>
                  <a:lnTo>
                    <a:pt x="46" y="375"/>
                  </a:lnTo>
                  <a:lnTo>
                    <a:pt x="27" y="344"/>
                  </a:lnTo>
                  <a:lnTo>
                    <a:pt x="13" y="310"/>
                  </a:lnTo>
                  <a:lnTo>
                    <a:pt x="3" y="274"/>
                  </a:lnTo>
                  <a:lnTo>
                    <a:pt x="0" y="236"/>
                  </a:lnTo>
                  <a:lnTo>
                    <a:pt x="3" y="198"/>
                  </a:lnTo>
                  <a:lnTo>
                    <a:pt x="13" y="161"/>
                  </a:lnTo>
                  <a:lnTo>
                    <a:pt x="27" y="128"/>
                  </a:lnTo>
                  <a:lnTo>
                    <a:pt x="46" y="97"/>
                  </a:lnTo>
                  <a:lnTo>
                    <a:pt x="70" y="69"/>
                  </a:lnTo>
                  <a:lnTo>
                    <a:pt x="97" y="46"/>
                  </a:lnTo>
                  <a:lnTo>
                    <a:pt x="128" y="26"/>
                  </a:lnTo>
                  <a:lnTo>
                    <a:pt x="161" y="12"/>
                  </a:lnTo>
                  <a:lnTo>
                    <a:pt x="198" y="3"/>
                  </a:lnTo>
                  <a:lnTo>
                    <a:pt x="23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27" name="Google Shape;11527;p24"/>
            <p:cNvSpPr/>
            <p:nvPr/>
          </p:nvSpPr>
          <p:spPr>
            <a:xfrm>
              <a:off x="3539" y="2948"/>
              <a:ext cx="183" cy="44"/>
            </a:xfrm>
            <a:custGeom>
              <a:rect b="b" l="l" r="r" t="t"/>
              <a:pathLst>
                <a:path extrusionOk="0" h="760" w="3058">
                  <a:moveTo>
                    <a:pt x="1416" y="0"/>
                  </a:moveTo>
                  <a:lnTo>
                    <a:pt x="1472" y="4"/>
                  </a:lnTo>
                  <a:lnTo>
                    <a:pt x="1529" y="6"/>
                  </a:lnTo>
                  <a:lnTo>
                    <a:pt x="1586" y="4"/>
                  </a:lnTo>
                  <a:lnTo>
                    <a:pt x="1642" y="0"/>
                  </a:lnTo>
                  <a:lnTo>
                    <a:pt x="1642" y="384"/>
                  </a:lnTo>
                  <a:lnTo>
                    <a:pt x="2945" y="384"/>
                  </a:lnTo>
                  <a:lnTo>
                    <a:pt x="2971" y="387"/>
                  </a:lnTo>
                  <a:lnTo>
                    <a:pt x="2995" y="396"/>
                  </a:lnTo>
                  <a:lnTo>
                    <a:pt x="3016" y="409"/>
                  </a:lnTo>
                  <a:lnTo>
                    <a:pt x="3033" y="426"/>
                  </a:lnTo>
                  <a:lnTo>
                    <a:pt x="3047" y="447"/>
                  </a:lnTo>
                  <a:lnTo>
                    <a:pt x="3055" y="471"/>
                  </a:lnTo>
                  <a:lnTo>
                    <a:pt x="3058" y="497"/>
                  </a:lnTo>
                  <a:lnTo>
                    <a:pt x="3058" y="756"/>
                  </a:lnTo>
                  <a:lnTo>
                    <a:pt x="3024" y="749"/>
                  </a:lnTo>
                  <a:lnTo>
                    <a:pt x="2989" y="745"/>
                  </a:lnTo>
                  <a:lnTo>
                    <a:pt x="2953" y="743"/>
                  </a:lnTo>
                  <a:lnTo>
                    <a:pt x="2912" y="745"/>
                  </a:lnTo>
                  <a:lnTo>
                    <a:pt x="2871" y="751"/>
                  </a:lnTo>
                  <a:lnTo>
                    <a:pt x="2833" y="760"/>
                  </a:lnTo>
                  <a:lnTo>
                    <a:pt x="2833" y="610"/>
                  </a:lnTo>
                  <a:lnTo>
                    <a:pt x="1642" y="610"/>
                  </a:lnTo>
                  <a:lnTo>
                    <a:pt x="1642" y="758"/>
                  </a:lnTo>
                  <a:lnTo>
                    <a:pt x="1605" y="750"/>
                  </a:lnTo>
                  <a:lnTo>
                    <a:pt x="1568" y="745"/>
                  </a:lnTo>
                  <a:lnTo>
                    <a:pt x="1529" y="743"/>
                  </a:lnTo>
                  <a:lnTo>
                    <a:pt x="1491" y="745"/>
                  </a:lnTo>
                  <a:lnTo>
                    <a:pt x="1453" y="750"/>
                  </a:lnTo>
                  <a:lnTo>
                    <a:pt x="1416" y="758"/>
                  </a:lnTo>
                  <a:lnTo>
                    <a:pt x="1416" y="610"/>
                  </a:lnTo>
                  <a:lnTo>
                    <a:pt x="226" y="610"/>
                  </a:lnTo>
                  <a:lnTo>
                    <a:pt x="226" y="760"/>
                  </a:lnTo>
                  <a:lnTo>
                    <a:pt x="187" y="751"/>
                  </a:lnTo>
                  <a:lnTo>
                    <a:pt x="147" y="745"/>
                  </a:lnTo>
                  <a:lnTo>
                    <a:pt x="105" y="743"/>
                  </a:lnTo>
                  <a:lnTo>
                    <a:pt x="70" y="745"/>
                  </a:lnTo>
                  <a:lnTo>
                    <a:pt x="34" y="749"/>
                  </a:lnTo>
                  <a:lnTo>
                    <a:pt x="0" y="756"/>
                  </a:lnTo>
                  <a:lnTo>
                    <a:pt x="0" y="497"/>
                  </a:lnTo>
                  <a:lnTo>
                    <a:pt x="3" y="471"/>
                  </a:lnTo>
                  <a:lnTo>
                    <a:pt x="11" y="447"/>
                  </a:lnTo>
                  <a:lnTo>
                    <a:pt x="25" y="426"/>
                  </a:lnTo>
                  <a:lnTo>
                    <a:pt x="43" y="409"/>
                  </a:lnTo>
                  <a:lnTo>
                    <a:pt x="63" y="396"/>
                  </a:lnTo>
                  <a:lnTo>
                    <a:pt x="87" y="387"/>
                  </a:lnTo>
                  <a:lnTo>
                    <a:pt x="113" y="384"/>
                  </a:lnTo>
                  <a:lnTo>
                    <a:pt x="1416" y="384"/>
                  </a:lnTo>
                  <a:lnTo>
                    <a:pt x="1416"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11528" name="Google Shape;11528;p24"/>
          <p:cNvGrpSpPr/>
          <p:nvPr/>
        </p:nvGrpSpPr>
        <p:grpSpPr>
          <a:xfrm>
            <a:off x="7298911" y="25785944"/>
            <a:ext cx="549251" cy="390757"/>
            <a:chOff x="4091631" y="6003189"/>
            <a:chExt cx="319091" cy="227013"/>
          </a:xfrm>
        </p:grpSpPr>
        <p:sp>
          <p:nvSpPr>
            <p:cNvPr id="11529" name="Google Shape;11529;p24"/>
            <p:cNvSpPr/>
            <p:nvPr/>
          </p:nvSpPr>
          <p:spPr>
            <a:xfrm>
              <a:off x="4091631" y="6206389"/>
              <a:ext cx="319091" cy="23813"/>
            </a:xfrm>
            <a:custGeom>
              <a:rect b="b" l="l" r="r" t="t"/>
              <a:pathLst>
                <a:path extrusionOk="0" h="263" w="3411">
                  <a:moveTo>
                    <a:pt x="59" y="0"/>
                  </a:moveTo>
                  <a:lnTo>
                    <a:pt x="3353" y="0"/>
                  </a:lnTo>
                  <a:lnTo>
                    <a:pt x="3371" y="3"/>
                  </a:lnTo>
                  <a:lnTo>
                    <a:pt x="3387" y="11"/>
                  </a:lnTo>
                  <a:lnTo>
                    <a:pt x="3400" y="25"/>
                  </a:lnTo>
                  <a:lnTo>
                    <a:pt x="3409" y="40"/>
                  </a:lnTo>
                  <a:lnTo>
                    <a:pt x="3411" y="59"/>
                  </a:lnTo>
                  <a:lnTo>
                    <a:pt x="3411" y="204"/>
                  </a:lnTo>
                  <a:lnTo>
                    <a:pt x="3409" y="223"/>
                  </a:lnTo>
                  <a:lnTo>
                    <a:pt x="3400" y="239"/>
                  </a:lnTo>
                  <a:lnTo>
                    <a:pt x="3387" y="252"/>
                  </a:lnTo>
                  <a:lnTo>
                    <a:pt x="3371" y="260"/>
                  </a:lnTo>
                  <a:lnTo>
                    <a:pt x="3353" y="263"/>
                  </a:lnTo>
                  <a:lnTo>
                    <a:pt x="59" y="263"/>
                  </a:lnTo>
                  <a:lnTo>
                    <a:pt x="40" y="260"/>
                  </a:lnTo>
                  <a:lnTo>
                    <a:pt x="24" y="252"/>
                  </a:lnTo>
                  <a:lnTo>
                    <a:pt x="11" y="239"/>
                  </a:lnTo>
                  <a:lnTo>
                    <a:pt x="3" y="223"/>
                  </a:lnTo>
                  <a:lnTo>
                    <a:pt x="0" y="204"/>
                  </a:lnTo>
                  <a:lnTo>
                    <a:pt x="0" y="59"/>
                  </a:lnTo>
                  <a:lnTo>
                    <a:pt x="3" y="40"/>
                  </a:lnTo>
                  <a:lnTo>
                    <a:pt x="11" y="25"/>
                  </a:lnTo>
                  <a:lnTo>
                    <a:pt x="24" y="11"/>
                  </a:lnTo>
                  <a:lnTo>
                    <a:pt x="40" y="3"/>
                  </a:lnTo>
                  <a:lnTo>
                    <a:pt x="59"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30" name="Google Shape;11530;p24"/>
            <p:cNvSpPr/>
            <p:nvPr/>
          </p:nvSpPr>
          <p:spPr>
            <a:xfrm>
              <a:off x="4107506" y="6003189"/>
              <a:ext cx="287338" cy="22225"/>
            </a:xfrm>
            <a:custGeom>
              <a:rect b="b" l="l" r="r" t="t"/>
              <a:pathLst>
                <a:path extrusionOk="0" h="243" w="3077">
                  <a:moveTo>
                    <a:pt x="1538" y="38"/>
                  </a:moveTo>
                  <a:lnTo>
                    <a:pt x="1521" y="40"/>
                  </a:lnTo>
                  <a:lnTo>
                    <a:pt x="1504" y="45"/>
                  </a:lnTo>
                  <a:lnTo>
                    <a:pt x="1489" y="52"/>
                  </a:lnTo>
                  <a:lnTo>
                    <a:pt x="1475" y="63"/>
                  </a:lnTo>
                  <a:lnTo>
                    <a:pt x="1464" y="77"/>
                  </a:lnTo>
                  <a:lnTo>
                    <a:pt x="1456" y="93"/>
                  </a:lnTo>
                  <a:lnTo>
                    <a:pt x="1450" y="109"/>
                  </a:lnTo>
                  <a:lnTo>
                    <a:pt x="1449" y="127"/>
                  </a:lnTo>
                  <a:lnTo>
                    <a:pt x="1450" y="144"/>
                  </a:lnTo>
                  <a:lnTo>
                    <a:pt x="1456" y="161"/>
                  </a:lnTo>
                  <a:lnTo>
                    <a:pt x="1464" y="177"/>
                  </a:lnTo>
                  <a:lnTo>
                    <a:pt x="1475" y="190"/>
                  </a:lnTo>
                  <a:lnTo>
                    <a:pt x="1489" y="202"/>
                  </a:lnTo>
                  <a:lnTo>
                    <a:pt x="1504" y="210"/>
                  </a:lnTo>
                  <a:lnTo>
                    <a:pt x="1521" y="215"/>
                  </a:lnTo>
                  <a:lnTo>
                    <a:pt x="1538" y="217"/>
                  </a:lnTo>
                  <a:lnTo>
                    <a:pt x="1556" y="215"/>
                  </a:lnTo>
                  <a:lnTo>
                    <a:pt x="1573" y="210"/>
                  </a:lnTo>
                  <a:lnTo>
                    <a:pt x="1588" y="202"/>
                  </a:lnTo>
                  <a:lnTo>
                    <a:pt x="1602" y="190"/>
                  </a:lnTo>
                  <a:lnTo>
                    <a:pt x="1613" y="177"/>
                  </a:lnTo>
                  <a:lnTo>
                    <a:pt x="1621" y="161"/>
                  </a:lnTo>
                  <a:lnTo>
                    <a:pt x="1626" y="144"/>
                  </a:lnTo>
                  <a:lnTo>
                    <a:pt x="1628" y="127"/>
                  </a:lnTo>
                  <a:lnTo>
                    <a:pt x="1626" y="109"/>
                  </a:lnTo>
                  <a:lnTo>
                    <a:pt x="1621" y="93"/>
                  </a:lnTo>
                  <a:lnTo>
                    <a:pt x="1613" y="77"/>
                  </a:lnTo>
                  <a:lnTo>
                    <a:pt x="1602" y="63"/>
                  </a:lnTo>
                  <a:lnTo>
                    <a:pt x="1588" y="52"/>
                  </a:lnTo>
                  <a:lnTo>
                    <a:pt x="1573" y="45"/>
                  </a:lnTo>
                  <a:lnTo>
                    <a:pt x="1556" y="40"/>
                  </a:lnTo>
                  <a:lnTo>
                    <a:pt x="1538" y="38"/>
                  </a:lnTo>
                  <a:close/>
                  <a:moveTo>
                    <a:pt x="84" y="0"/>
                  </a:moveTo>
                  <a:lnTo>
                    <a:pt x="2994" y="0"/>
                  </a:lnTo>
                  <a:lnTo>
                    <a:pt x="3016" y="3"/>
                  </a:lnTo>
                  <a:lnTo>
                    <a:pt x="3036" y="12"/>
                  </a:lnTo>
                  <a:lnTo>
                    <a:pt x="3053" y="25"/>
                  </a:lnTo>
                  <a:lnTo>
                    <a:pt x="3066" y="42"/>
                  </a:lnTo>
                  <a:lnTo>
                    <a:pt x="3074" y="61"/>
                  </a:lnTo>
                  <a:lnTo>
                    <a:pt x="3077" y="84"/>
                  </a:lnTo>
                  <a:lnTo>
                    <a:pt x="3077" y="243"/>
                  </a:lnTo>
                  <a:lnTo>
                    <a:pt x="0" y="243"/>
                  </a:lnTo>
                  <a:lnTo>
                    <a:pt x="0" y="84"/>
                  </a:lnTo>
                  <a:lnTo>
                    <a:pt x="3" y="61"/>
                  </a:lnTo>
                  <a:lnTo>
                    <a:pt x="11" y="42"/>
                  </a:lnTo>
                  <a:lnTo>
                    <a:pt x="25" y="25"/>
                  </a:lnTo>
                  <a:lnTo>
                    <a:pt x="41" y="12"/>
                  </a:lnTo>
                  <a:lnTo>
                    <a:pt x="61" y="3"/>
                  </a:lnTo>
                  <a:lnTo>
                    <a:pt x="84"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31" name="Google Shape;11531;p24"/>
            <p:cNvSpPr/>
            <p:nvPr/>
          </p:nvSpPr>
          <p:spPr>
            <a:xfrm>
              <a:off x="4210693" y="6146064"/>
              <a:ext cx="79375" cy="47625"/>
            </a:xfrm>
            <a:custGeom>
              <a:rect b="b" l="l" r="r" t="t"/>
              <a:pathLst>
                <a:path extrusionOk="0" h="508" w="848">
                  <a:moveTo>
                    <a:pt x="170" y="0"/>
                  </a:moveTo>
                  <a:lnTo>
                    <a:pt x="386" y="116"/>
                  </a:lnTo>
                  <a:lnTo>
                    <a:pt x="404" y="124"/>
                  </a:lnTo>
                  <a:lnTo>
                    <a:pt x="423" y="126"/>
                  </a:lnTo>
                  <a:lnTo>
                    <a:pt x="443" y="124"/>
                  </a:lnTo>
                  <a:lnTo>
                    <a:pt x="462" y="116"/>
                  </a:lnTo>
                  <a:lnTo>
                    <a:pt x="677" y="0"/>
                  </a:lnTo>
                  <a:lnTo>
                    <a:pt x="733" y="18"/>
                  </a:lnTo>
                  <a:lnTo>
                    <a:pt x="761" y="30"/>
                  </a:lnTo>
                  <a:lnTo>
                    <a:pt x="786" y="47"/>
                  </a:lnTo>
                  <a:lnTo>
                    <a:pt x="808" y="67"/>
                  </a:lnTo>
                  <a:lnTo>
                    <a:pt x="824" y="91"/>
                  </a:lnTo>
                  <a:lnTo>
                    <a:pt x="837" y="118"/>
                  </a:lnTo>
                  <a:lnTo>
                    <a:pt x="845" y="147"/>
                  </a:lnTo>
                  <a:lnTo>
                    <a:pt x="848" y="178"/>
                  </a:lnTo>
                  <a:lnTo>
                    <a:pt x="848" y="508"/>
                  </a:lnTo>
                  <a:lnTo>
                    <a:pt x="0" y="508"/>
                  </a:lnTo>
                  <a:lnTo>
                    <a:pt x="0" y="178"/>
                  </a:lnTo>
                  <a:lnTo>
                    <a:pt x="2" y="147"/>
                  </a:lnTo>
                  <a:lnTo>
                    <a:pt x="10" y="118"/>
                  </a:lnTo>
                  <a:lnTo>
                    <a:pt x="23" y="91"/>
                  </a:lnTo>
                  <a:lnTo>
                    <a:pt x="40" y="67"/>
                  </a:lnTo>
                  <a:lnTo>
                    <a:pt x="61" y="47"/>
                  </a:lnTo>
                  <a:lnTo>
                    <a:pt x="86" y="30"/>
                  </a:lnTo>
                  <a:lnTo>
                    <a:pt x="114" y="18"/>
                  </a:lnTo>
                  <a:lnTo>
                    <a:pt x="17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32" name="Google Shape;11532;p24"/>
            <p:cNvSpPr/>
            <p:nvPr/>
          </p:nvSpPr>
          <p:spPr>
            <a:xfrm>
              <a:off x="4234506" y="6079389"/>
              <a:ext cx="31750" cy="31750"/>
            </a:xfrm>
            <a:custGeom>
              <a:rect b="b" l="l" r="r" t="t"/>
              <a:pathLst>
                <a:path extrusionOk="0" h="345" w="343">
                  <a:moveTo>
                    <a:pt x="171" y="0"/>
                  </a:moveTo>
                  <a:lnTo>
                    <a:pt x="202" y="3"/>
                  </a:lnTo>
                  <a:lnTo>
                    <a:pt x="231" y="11"/>
                  </a:lnTo>
                  <a:lnTo>
                    <a:pt x="258" y="24"/>
                  </a:lnTo>
                  <a:lnTo>
                    <a:pt x="282" y="41"/>
                  </a:lnTo>
                  <a:lnTo>
                    <a:pt x="303" y="61"/>
                  </a:lnTo>
                  <a:lnTo>
                    <a:pt x="319" y="85"/>
                  </a:lnTo>
                  <a:lnTo>
                    <a:pt x="333" y="112"/>
                  </a:lnTo>
                  <a:lnTo>
                    <a:pt x="341" y="141"/>
                  </a:lnTo>
                  <a:lnTo>
                    <a:pt x="343" y="172"/>
                  </a:lnTo>
                  <a:lnTo>
                    <a:pt x="341" y="204"/>
                  </a:lnTo>
                  <a:lnTo>
                    <a:pt x="333" y="233"/>
                  </a:lnTo>
                  <a:lnTo>
                    <a:pt x="319" y="260"/>
                  </a:lnTo>
                  <a:lnTo>
                    <a:pt x="303" y="284"/>
                  </a:lnTo>
                  <a:lnTo>
                    <a:pt x="282" y="304"/>
                  </a:lnTo>
                  <a:lnTo>
                    <a:pt x="258" y="321"/>
                  </a:lnTo>
                  <a:lnTo>
                    <a:pt x="231" y="334"/>
                  </a:lnTo>
                  <a:lnTo>
                    <a:pt x="202" y="342"/>
                  </a:lnTo>
                  <a:lnTo>
                    <a:pt x="171" y="345"/>
                  </a:lnTo>
                  <a:lnTo>
                    <a:pt x="140" y="342"/>
                  </a:lnTo>
                  <a:lnTo>
                    <a:pt x="111" y="334"/>
                  </a:lnTo>
                  <a:lnTo>
                    <a:pt x="85" y="321"/>
                  </a:lnTo>
                  <a:lnTo>
                    <a:pt x="61" y="304"/>
                  </a:lnTo>
                  <a:lnTo>
                    <a:pt x="40" y="284"/>
                  </a:lnTo>
                  <a:lnTo>
                    <a:pt x="23" y="260"/>
                  </a:lnTo>
                  <a:lnTo>
                    <a:pt x="11" y="233"/>
                  </a:lnTo>
                  <a:lnTo>
                    <a:pt x="3" y="204"/>
                  </a:lnTo>
                  <a:lnTo>
                    <a:pt x="0" y="172"/>
                  </a:lnTo>
                  <a:lnTo>
                    <a:pt x="3" y="141"/>
                  </a:lnTo>
                  <a:lnTo>
                    <a:pt x="11" y="112"/>
                  </a:lnTo>
                  <a:lnTo>
                    <a:pt x="23" y="85"/>
                  </a:lnTo>
                  <a:lnTo>
                    <a:pt x="40" y="61"/>
                  </a:lnTo>
                  <a:lnTo>
                    <a:pt x="61" y="41"/>
                  </a:lnTo>
                  <a:lnTo>
                    <a:pt x="85" y="24"/>
                  </a:lnTo>
                  <a:lnTo>
                    <a:pt x="111" y="11"/>
                  </a:lnTo>
                  <a:lnTo>
                    <a:pt x="140" y="3"/>
                  </a:lnTo>
                  <a:lnTo>
                    <a:pt x="171"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11533" name="Google Shape;11533;p24"/>
            <p:cNvSpPr/>
            <p:nvPr/>
          </p:nvSpPr>
          <p:spPr>
            <a:xfrm>
              <a:off x="4107506" y="6038114"/>
              <a:ext cx="287337" cy="155573"/>
            </a:xfrm>
            <a:custGeom>
              <a:rect b="b" l="l" r="r" t="t"/>
              <a:pathLst>
                <a:path extrusionOk="0" h="1661" w="3076">
                  <a:moveTo>
                    <a:pt x="1538" y="269"/>
                  </a:moveTo>
                  <a:lnTo>
                    <a:pt x="1494" y="272"/>
                  </a:lnTo>
                  <a:lnTo>
                    <a:pt x="1450" y="280"/>
                  </a:lnTo>
                  <a:lnTo>
                    <a:pt x="1409" y="295"/>
                  </a:lnTo>
                  <a:lnTo>
                    <a:pt x="1371" y="315"/>
                  </a:lnTo>
                  <a:lnTo>
                    <a:pt x="1335" y="339"/>
                  </a:lnTo>
                  <a:lnTo>
                    <a:pt x="1303" y="367"/>
                  </a:lnTo>
                  <a:lnTo>
                    <a:pt x="1275" y="399"/>
                  </a:lnTo>
                  <a:lnTo>
                    <a:pt x="1252" y="434"/>
                  </a:lnTo>
                  <a:lnTo>
                    <a:pt x="1232" y="473"/>
                  </a:lnTo>
                  <a:lnTo>
                    <a:pt x="1217" y="514"/>
                  </a:lnTo>
                  <a:lnTo>
                    <a:pt x="1209" y="558"/>
                  </a:lnTo>
                  <a:lnTo>
                    <a:pt x="1206" y="602"/>
                  </a:lnTo>
                  <a:lnTo>
                    <a:pt x="1209" y="648"/>
                  </a:lnTo>
                  <a:lnTo>
                    <a:pt x="1217" y="691"/>
                  </a:lnTo>
                  <a:lnTo>
                    <a:pt x="1232" y="732"/>
                  </a:lnTo>
                  <a:lnTo>
                    <a:pt x="1252" y="771"/>
                  </a:lnTo>
                  <a:lnTo>
                    <a:pt x="1275" y="806"/>
                  </a:lnTo>
                  <a:lnTo>
                    <a:pt x="1303" y="838"/>
                  </a:lnTo>
                  <a:lnTo>
                    <a:pt x="1335" y="866"/>
                  </a:lnTo>
                  <a:lnTo>
                    <a:pt x="1371" y="890"/>
                  </a:lnTo>
                  <a:lnTo>
                    <a:pt x="1409" y="910"/>
                  </a:lnTo>
                  <a:lnTo>
                    <a:pt x="1450" y="924"/>
                  </a:lnTo>
                  <a:lnTo>
                    <a:pt x="1494" y="933"/>
                  </a:lnTo>
                  <a:lnTo>
                    <a:pt x="1538" y="936"/>
                  </a:lnTo>
                  <a:lnTo>
                    <a:pt x="1584" y="933"/>
                  </a:lnTo>
                  <a:lnTo>
                    <a:pt x="1627" y="924"/>
                  </a:lnTo>
                  <a:lnTo>
                    <a:pt x="1668" y="910"/>
                  </a:lnTo>
                  <a:lnTo>
                    <a:pt x="1706" y="890"/>
                  </a:lnTo>
                  <a:lnTo>
                    <a:pt x="1741" y="866"/>
                  </a:lnTo>
                  <a:lnTo>
                    <a:pt x="1773" y="838"/>
                  </a:lnTo>
                  <a:lnTo>
                    <a:pt x="1801" y="806"/>
                  </a:lnTo>
                  <a:lnTo>
                    <a:pt x="1826" y="771"/>
                  </a:lnTo>
                  <a:lnTo>
                    <a:pt x="1845" y="732"/>
                  </a:lnTo>
                  <a:lnTo>
                    <a:pt x="1859" y="691"/>
                  </a:lnTo>
                  <a:lnTo>
                    <a:pt x="1869" y="648"/>
                  </a:lnTo>
                  <a:lnTo>
                    <a:pt x="1871" y="602"/>
                  </a:lnTo>
                  <a:lnTo>
                    <a:pt x="1869" y="558"/>
                  </a:lnTo>
                  <a:lnTo>
                    <a:pt x="1859" y="514"/>
                  </a:lnTo>
                  <a:lnTo>
                    <a:pt x="1845" y="473"/>
                  </a:lnTo>
                  <a:lnTo>
                    <a:pt x="1826" y="434"/>
                  </a:lnTo>
                  <a:lnTo>
                    <a:pt x="1801" y="399"/>
                  </a:lnTo>
                  <a:lnTo>
                    <a:pt x="1773" y="367"/>
                  </a:lnTo>
                  <a:lnTo>
                    <a:pt x="1741" y="339"/>
                  </a:lnTo>
                  <a:lnTo>
                    <a:pt x="1706" y="315"/>
                  </a:lnTo>
                  <a:lnTo>
                    <a:pt x="1668" y="295"/>
                  </a:lnTo>
                  <a:lnTo>
                    <a:pt x="1627" y="280"/>
                  </a:lnTo>
                  <a:lnTo>
                    <a:pt x="1584" y="272"/>
                  </a:lnTo>
                  <a:lnTo>
                    <a:pt x="1538" y="269"/>
                  </a:lnTo>
                  <a:close/>
                  <a:moveTo>
                    <a:pt x="0" y="0"/>
                  </a:moveTo>
                  <a:lnTo>
                    <a:pt x="3076" y="0"/>
                  </a:lnTo>
                  <a:lnTo>
                    <a:pt x="3076" y="1661"/>
                  </a:lnTo>
                  <a:lnTo>
                    <a:pt x="2123" y="1661"/>
                  </a:lnTo>
                  <a:lnTo>
                    <a:pt x="2123" y="1331"/>
                  </a:lnTo>
                  <a:lnTo>
                    <a:pt x="2120" y="1289"/>
                  </a:lnTo>
                  <a:lnTo>
                    <a:pt x="2113" y="1247"/>
                  </a:lnTo>
                  <a:lnTo>
                    <a:pt x="2101" y="1209"/>
                  </a:lnTo>
                  <a:lnTo>
                    <a:pt x="2083" y="1172"/>
                  </a:lnTo>
                  <a:lnTo>
                    <a:pt x="2061" y="1137"/>
                  </a:lnTo>
                  <a:lnTo>
                    <a:pt x="2035" y="1106"/>
                  </a:lnTo>
                  <a:lnTo>
                    <a:pt x="2006" y="1078"/>
                  </a:lnTo>
                  <a:lnTo>
                    <a:pt x="1973" y="1053"/>
                  </a:lnTo>
                  <a:lnTo>
                    <a:pt x="1937" y="1033"/>
                  </a:lnTo>
                  <a:lnTo>
                    <a:pt x="1898" y="1017"/>
                  </a:lnTo>
                  <a:lnTo>
                    <a:pt x="1897" y="1017"/>
                  </a:lnTo>
                  <a:lnTo>
                    <a:pt x="1808" y="989"/>
                  </a:lnTo>
                  <a:lnTo>
                    <a:pt x="1787" y="986"/>
                  </a:lnTo>
                  <a:lnTo>
                    <a:pt x="1765" y="988"/>
                  </a:lnTo>
                  <a:lnTo>
                    <a:pt x="1745" y="995"/>
                  </a:lnTo>
                  <a:lnTo>
                    <a:pt x="1538" y="1107"/>
                  </a:lnTo>
                  <a:lnTo>
                    <a:pt x="1331" y="995"/>
                  </a:lnTo>
                  <a:lnTo>
                    <a:pt x="1312" y="988"/>
                  </a:lnTo>
                  <a:lnTo>
                    <a:pt x="1291" y="986"/>
                  </a:lnTo>
                  <a:lnTo>
                    <a:pt x="1270" y="989"/>
                  </a:lnTo>
                  <a:lnTo>
                    <a:pt x="1181" y="1017"/>
                  </a:lnTo>
                  <a:lnTo>
                    <a:pt x="1179" y="1017"/>
                  </a:lnTo>
                  <a:lnTo>
                    <a:pt x="1140" y="1033"/>
                  </a:lnTo>
                  <a:lnTo>
                    <a:pt x="1104" y="1053"/>
                  </a:lnTo>
                  <a:lnTo>
                    <a:pt x="1071" y="1078"/>
                  </a:lnTo>
                  <a:lnTo>
                    <a:pt x="1041" y="1106"/>
                  </a:lnTo>
                  <a:lnTo>
                    <a:pt x="1015" y="1137"/>
                  </a:lnTo>
                  <a:lnTo>
                    <a:pt x="994" y="1172"/>
                  </a:lnTo>
                  <a:lnTo>
                    <a:pt x="977" y="1209"/>
                  </a:lnTo>
                  <a:lnTo>
                    <a:pt x="965" y="1247"/>
                  </a:lnTo>
                  <a:lnTo>
                    <a:pt x="956" y="1289"/>
                  </a:lnTo>
                  <a:lnTo>
                    <a:pt x="953" y="1331"/>
                  </a:lnTo>
                  <a:lnTo>
                    <a:pt x="953" y="1661"/>
                  </a:lnTo>
                  <a:lnTo>
                    <a:pt x="0" y="1661"/>
                  </a:lnTo>
                  <a:lnTo>
                    <a:pt x="0" y="0"/>
                  </a:lnTo>
                  <a:close/>
                </a:path>
              </a:pathLst>
            </a:custGeom>
            <a:solidFill>
              <a:srgbClr val="55595D"/>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11534" name="Google Shape;11534;p24"/>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11535" name="Google Shape;11535;p24"/>
          <p:cNvGrpSpPr/>
          <p:nvPr/>
        </p:nvGrpSpPr>
        <p:grpSpPr>
          <a:xfrm>
            <a:off x="11683981" y="28224106"/>
            <a:ext cx="706400" cy="132987"/>
            <a:chOff x="5423191" y="4913101"/>
            <a:chExt cx="355923" cy="67010"/>
          </a:xfrm>
        </p:grpSpPr>
        <p:sp>
          <p:nvSpPr>
            <p:cNvPr id="11536" name="Google Shape;11536;p24"/>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37" name="Google Shape;11537;p24"/>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38" name="Google Shape;11538;p24"/>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539" name="Google Shape;11539;p24"/>
          <p:cNvGrpSpPr/>
          <p:nvPr/>
        </p:nvGrpSpPr>
        <p:grpSpPr>
          <a:xfrm rot="10800000">
            <a:off x="9209681" y="28224106"/>
            <a:ext cx="706400" cy="132987"/>
            <a:chOff x="5423191" y="4913101"/>
            <a:chExt cx="355923" cy="67010"/>
          </a:xfrm>
        </p:grpSpPr>
        <p:sp>
          <p:nvSpPr>
            <p:cNvPr id="11540" name="Google Shape;11540;p24"/>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41" name="Google Shape;11541;p24"/>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42" name="Google Shape;11542;p24"/>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1546" name="Shape 11546"/>
        <p:cNvGrpSpPr/>
        <p:nvPr/>
      </p:nvGrpSpPr>
      <p:grpSpPr>
        <a:xfrm>
          <a:off x="0" y="0"/>
          <a:ext cx="0" cy="0"/>
          <a:chOff x="0" y="0"/>
          <a:chExt cx="0" cy="0"/>
        </a:xfrm>
      </p:grpSpPr>
      <p:sp>
        <p:nvSpPr>
          <p:cNvPr id="11547" name="Google Shape;11547;p25"/>
          <p:cNvSpPr txBox="1"/>
          <p:nvPr/>
        </p:nvSpPr>
        <p:spPr>
          <a:xfrm>
            <a:off x="900000" y="4311100"/>
            <a:ext cx="6843000" cy="6312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s-419" sz="2900">
                <a:latin typeface="Rye"/>
                <a:ea typeface="Rye"/>
                <a:cs typeface="Rye"/>
                <a:sym typeface="Rye"/>
              </a:rPr>
              <a:t>Rye</a:t>
            </a:r>
            <a:endParaRPr sz="2900">
              <a:latin typeface="Rye"/>
              <a:ea typeface="Rye"/>
              <a:cs typeface="Rye"/>
              <a:sym typeface="Rye"/>
            </a:endParaRPr>
          </a:p>
        </p:txBody>
      </p:sp>
      <p:sp>
        <p:nvSpPr>
          <p:cNvPr id="11548" name="Google Shape;11548;p25"/>
          <p:cNvSpPr txBox="1"/>
          <p:nvPr/>
        </p:nvSpPr>
        <p:spPr>
          <a:xfrm>
            <a:off x="900000" y="5609278"/>
            <a:ext cx="2266200" cy="969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6300">
                <a:latin typeface="Rye"/>
                <a:ea typeface="Rye"/>
                <a:cs typeface="Rye"/>
                <a:sym typeface="Rye"/>
              </a:rPr>
              <a:t>Aa</a:t>
            </a:r>
            <a:endParaRPr sz="6300">
              <a:latin typeface="Rye"/>
              <a:ea typeface="Rye"/>
              <a:cs typeface="Rye"/>
              <a:sym typeface="Rye"/>
            </a:endParaRPr>
          </a:p>
        </p:txBody>
      </p:sp>
      <p:sp>
        <p:nvSpPr>
          <p:cNvPr id="11549" name="Google Shape;11549;p25"/>
          <p:cNvSpPr txBox="1"/>
          <p:nvPr/>
        </p:nvSpPr>
        <p:spPr>
          <a:xfrm>
            <a:off x="2926098" y="5368561"/>
            <a:ext cx="6326100" cy="1662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3000">
                <a:latin typeface="Rye"/>
                <a:ea typeface="Rye"/>
                <a:cs typeface="Rye"/>
                <a:sym typeface="Rye"/>
              </a:rPr>
              <a:t>Rye</a:t>
            </a:r>
            <a:endParaRPr sz="2600">
              <a:latin typeface="Rye"/>
              <a:ea typeface="Rye"/>
              <a:cs typeface="Rye"/>
              <a:sym typeface="Rye"/>
            </a:endParaRPr>
          </a:p>
          <a:p>
            <a:pPr indent="0" lvl="0" marL="0" rtl="0" algn="l">
              <a:spcBef>
                <a:spcPts val="0"/>
              </a:spcBef>
              <a:spcAft>
                <a:spcPts val="0"/>
              </a:spcAft>
              <a:buNone/>
            </a:pPr>
            <a:r>
              <a:rPr lang="es-419" sz="2600">
                <a:latin typeface="Rye"/>
                <a:ea typeface="Rye"/>
                <a:cs typeface="Rye"/>
                <a:sym typeface="Rye"/>
              </a:rPr>
              <a:t>ABCDEFGHIJKLMNOPQRSTUVWXYZ abcdefghijklmnopqrstuvwxyz 0123456789,;:!?”&amp;/*</a:t>
            </a:r>
            <a:endParaRPr sz="2600">
              <a:latin typeface="Rye"/>
              <a:ea typeface="Rye"/>
              <a:cs typeface="Rye"/>
              <a:sym typeface="Rye"/>
            </a:endParaRPr>
          </a:p>
        </p:txBody>
      </p:sp>
      <p:sp>
        <p:nvSpPr>
          <p:cNvPr id="11550" name="Google Shape;11550;p25">
            <a:hlinkClick r:id="rId3"/>
          </p:cNvPr>
          <p:cNvSpPr/>
          <p:nvPr/>
        </p:nvSpPr>
        <p:spPr>
          <a:xfrm>
            <a:off x="8958235" y="7431508"/>
            <a:ext cx="1299600" cy="1285200"/>
          </a:xfrm>
          <a:prstGeom prst="rect">
            <a:avLst/>
          </a:prstGeom>
          <a:solidFill>
            <a:srgbClr val="2CC4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419" sz="6000" u="sng">
                <a:solidFill>
                  <a:srgbClr val="F9F7F7"/>
                </a:solidFill>
                <a:hlinkClick r:id="rId4">
                  <a:extLst>
                    <a:ext uri="{A12FA001-AC4F-418D-AE19-62706E023703}">
                      <ahyp:hlinkClr val="tx"/>
                    </a:ext>
                  </a:extLst>
                </a:hlinkClick>
              </a:rPr>
              <a:t>⬇︎</a:t>
            </a:r>
            <a:endParaRPr sz="6000">
              <a:solidFill>
                <a:srgbClr val="F9F7F7"/>
              </a:solidFill>
            </a:endParaRPr>
          </a:p>
        </p:txBody>
      </p:sp>
      <p:sp>
        <p:nvSpPr>
          <p:cNvPr id="11551" name="Google Shape;11551;p25"/>
          <p:cNvSpPr txBox="1"/>
          <p:nvPr/>
        </p:nvSpPr>
        <p:spPr>
          <a:xfrm>
            <a:off x="900000" y="7457100"/>
            <a:ext cx="7518000" cy="1098900"/>
          </a:xfrm>
          <a:prstGeom prst="rect">
            <a:avLst/>
          </a:prstGeom>
          <a:noFill/>
          <a:ln>
            <a:noFill/>
          </a:ln>
        </p:spPr>
        <p:txBody>
          <a:bodyPr anchorCtr="0" anchor="t" bIns="91425" lIns="91425" spcFirstLastPara="1" rIns="91425" wrap="square" tIns="91425">
            <a:spAutoFit/>
          </a:bodyPr>
          <a:lstStyle/>
          <a:p>
            <a:pPr indent="0" lvl="0" marL="0" rtl="0" algn="r">
              <a:lnSpc>
                <a:spcPct val="90000"/>
              </a:lnSpc>
              <a:spcBef>
                <a:spcPts val="0"/>
              </a:spcBef>
              <a:spcAft>
                <a:spcPts val="0"/>
              </a:spcAft>
              <a:buClr>
                <a:srgbClr val="000000"/>
              </a:buClr>
              <a:buSzPts val="1100"/>
              <a:buFont typeface="Arial"/>
              <a:buNone/>
            </a:pPr>
            <a:r>
              <a:rPr b="1" lang="es-419" sz="2200">
                <a:solidFill>
                  <a:srgbClr val="434343"/>
                </a:solidFill>
                <a:latin typeface="Open Sans"/>
                <a:ea typeface="Open Sans"/>
                <a:cs typeface="Open Sans"/>
                <a:sym typeface="Open Sans"/>
              </a:rPr>
              <a:t>Descarga la familia tipográfica</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Clr>
                <a:srgbClr val="000000"/>
              </a:buClr>
              <a:buSzPts val="1100"/>
              <a:buFont typeface="Arial"/>
              <a:buNone/>
            </a:pPr>
            <a:r>
              <a:rPr b="1" lang="es-419" sz="2200">
                <a:solidFill>
                  <a:srgbClr val="434343"/>
                </a:solidFill>
                <a:latin typeface="Open Sans"/>
                <a:ea typeface="Open Sans"/>
                <a:cs typeface="Open Sans"/>
                <a:sym typeface="Open Sans"/>
              </a:rPr>
              <a:t>directamente de Google Fonts,</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None/>
            </a:pPr>
            <a:r>
              <a:rPr lang="es-419" sz="2200">
                <a:solidFill>
                  <a:srgbClr val="434343"/>
                </a:solidFill>
                <a:latin typeface="Open Sans"/>
                <a:ea typeface="Open Sans"/>
                <a:cs typeface="Open Sans"/>
                <a:sym typeface="Open Sans"/>
              </a:rPr>
              <a:t>Familia Tipográfica, Rye</a:t>
            </a:r>
            <a:endParaRPr b="1" sz="2200">
              <a:solidFill>
                <a:srgbClr val="434343"/>
              </a:solidFill>
              <a:latin typeface="Open Sans"/>
              <a:ea typeface="Open Sans"/>
              <a:cs typeface="Open Sans"/>
              <a:sym typeface="Open Sans"/>
            </a:endParaRPr>
          </a:p>
        </p:txBody>
      </p:sp>
      <p:sp>
        <p:nvSpPr>
          <p:cNvPr id="11552" name="Google Shape;11552;p25"/>
          <p:cNvSpPr txBox="1"/>
          <p:nvPr/>
        </p:nvSpPr>
        <p:spPr>
          <a:xfrm>
            <a:off x="1012096" y="9117338"/>
            <a:ext cx="9411000" cy="1185300"/>
          </a:xfrm>
          <a:prstGeom prst="rect">
            <a:avLst/>
          </a:prstGeom>
          <a:noFill/>
          <a:ln>
            <a:noFill/>
          </a:ln>
        </p:spPr>
        <p:txBody>
          <a:bodyPr anchorCtr="0" anchor="t" bIns="91425" lIns="91425" spcFirstLastPara="1" rIns="91425" wrap="square" tIns="91425">
            <a:spAutoFit/>
          </a:bodyPr>
          <a:lstStyle/>
          <a:p>
            <a:pPr indent="0" lvl="0" marL="0" rtl="0" algn="l">
              <a:lnSpc>
                <a:spcPct val="122222"/>
              </a:lnSpc>
              <a:spcBef>
                <a:spcPts val="0"/>
              </a:spcBef>
              <a:spcAft>
                <a:spcPts val="0"/>
              </a:spcAft>
              <a:buClr>
                <a:schemeClr val="dk1"/>
              </a:buClr>
              <a:buSzPts val="1100"/>
              <a:buFont typeface="Arial"/>
              <a:buNone/>
            </a:pPr>
            <a:r>
              <a:rPr lang="es-419" sz="2700">
                <a:solidFill>
                  <a:srgbClr val="202124"/>
                </a:solidFill>
                <a:highlight>
                  <a:srgbClr val="FFFFFF"/>
                </a:highlight>
                <a:latin typeface="Barlow Condensed"/>
                <a:ea typeface="Barlow Condensed"/>
                <a:cs typeface="Barlow Condensed"/>
                <a:sym typeface="Barlow Condensed"/>
              </a:rPr>
              <a:t>Barlow condensado</a:t>
            </a:r>
            <a:endParaRPr sz="2700">
              <a:solidFill>
                <a:srgbClr val="202124"/>
              </a:solidFill>
              <a:highlight>
                <a:srgbClr val="FFFFFF"/>
              </a:highlight>
              <a:latin typeface="Barlow Condensed"/>
              <a:ea typeface="Barlow Condensed"/>
              <a:cs typeface="Barlow Condensed"/>
              <a:sym typeface="Barlow Condensed"/>
            </a:endParaRPr>
          </a:p>
          <a:p>
            <a:pPr indent="0" lvl="0" marL="0" rtl="0" algn="l">
              <a:spcBef>
                <a:spcPts val="0"/>
              </a:spcBef>
              <a:spcAft>
                <a:spcPts val="0"/>
              </a:spcAft>
              <a:buNone/>
            </a:pPr>
            <a:r>
              <a:t/>
            </a:r>
            <a:endParaRPr sz="3200">
              <a:solidFill>
                <a:srgbClr val="202124"/>
              </a:solidFill>
              <a:highlight>
                <a:srgbClr val="FFFFFF"/>
              </a:highlight>
              <a:latin typeface="Barlow Condensed"/>
              <a:ea typeface="Barlow Condensed"/>
              <a:cs typeface="Barlow Condensed"/>
              <a:sym typeface="Barlow Condensed"/>
            </a:endParaRPr>
          </a:p>
        </p:txBody>
      </p:sp>
      <p:sp>
        <p:nvSpPr>
          <p:cNvPr id="11553" name="Google Shape;11553;p25"/>
          <p:cNvSpPr txBox="1"/>
          <p:nvPr/>
        </p:nvSpPr>
        <p:spPr>
          <a:xfrm>
            <a:off x="846575" y="10437400"/>
            <a:ext cx="20574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Thin"/>
                <a:ea typeface="Barlow Condensed Thin"/>
                <a:cs typeface="Barlow Condensed Thin"/>
                <a:sym typeface="Barlow Condensed Thin"/>
              </a:rPr>
              <a:t>Aa</a:t>
            </a:r>
            <a:endParaRPr sz="6300">
              <a:latin typeface="Barlow Condensed Thin"/>
              <a:ea typeface="Barlow Condensed Thin"/>
              <a:cs typeface="Barlow Condensed Thin"/>
              <a:sym typeface="Barlow Condensed Thin"/>
            </a:endParaRPr>
          </a:p>
        </p:txBody>
      </p:sp>
      <p:sp>
        <p:nvSpPr>
          <p:cNvPr id="11554" name="Google Shape;11554;p25"/>
          <p:cNvSpPr txBox="1"/>
          <p:nvPr/>
        </p:nvSpPr>
        <p:spPr>
          <a:xfrm>
            <a:off x="3129525" y="10437400"/>
            <a:ext cx="72357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Thin"/>
                <a:ea typeface="Barlow Condensed Thin"/>
                <a:cs typeface="Barlow Condensed Thin"/>
                <a:sym typeface="Barlow Condensed Thin"/>
              </a:rPr>
              <a:t>Big Shoulders Stencil Display | </a:t>
            </a:r>
            <a:r>
              <a:rPr lang="es-419" sz="2900">
                <a:solidFill>
                  <a:srgbClr val="FF102A"/>
                </a:solidFill>
                <a:latin typeface="Barlow Condensed Thin"/>
                <a:ea typeface="Barlow Condensed Thin"/>
                <a:cs typeface="Barlow Condensed Thin"/>
                <a:sym typeface="Barlow Condensed Thin"/>
              </a:rPr>
              <a:t>Delgado</a:t>
            </a:r>
            <a:endParaRPr sz="2900">
              <a:solidFill>
                <a:srgbClr val="FF102A"/>
              </a:solidFill>
              <a:latin typeface="Barlow Condensed Thin"/>
              <a:ea typeface="Barlow Condensed Thin"/>
              <a:cs typeface="Barlow Condensed Thin"/>
              <a:sym typeface="Barlow Condensed Thin"/>
            </a:endParaRPr>
          </a:p>
          <a:p>
            <a:pPr indent="0" lvl="0" marL="0" rtl="0" algn="l">
              <a:spcBef>
                <a:spcPts val="0"/>
              </a:spcBef>
              <a:spcAft>
                <a:spcPts val="0"/>
              </a:spcAft>
              <a:buNone/>
            </a:pPr>
            <a:r>
              <a:rPr lang="es-419" sz="2900">
                <a:latin typeface="Barlow Condensed Thin"/>
                <a:ea typeface="Barlow Condensed Thin"/>
                <a:cs typeface="Barlow Condensed Thin"/>
                <a:sym typeface="Barlow Condensed Thin"/>
              </a:rPr>
              <a:t>ABCDEFGHIJKLMNOPQRSTUVWXYZ</a:t>
            </a:r>
            <a:endParaRPr sz="2900">
              <a:latin typeface="Barlow Condensed Thin"/>
              <a:ea typeface="Barlow Condensed Thin"/>
              <a:cs typeface="Barlow Condensed Thin"/>
              <a:sym typeface="Barlow Condensed Thin"/>
            </a:endParaRPr>
          </a:p>
          <a:p>
            <a:pPr indent="0" lvl="0" marL="0" rtl="0" algn="l">
              <a:spcBef>
                <a:spcPts val="0"/>
              </a:spcBef>
              <a:spcAft>
                <a:spcPts val="0"/>
              </a:spcAft>
              <a:buNone/>
            </a:pPr>
            <a:r>
              <a:rPr lang="es-419" sz="2900">
                <a:latin typeface="Barlow Condensed Thin"/>
                <a:ea typeface="Barlow Condensed Thin"/>
                <a:cs typeface="Barlow Condensed Thin"/>
                <a:sym typeface="Barlow Condensed Thin"/>
              </a:rPr>
              <a:t>abcdefghijklmnopqrstuvwxyz</a:t>
            </a:r>
            <a:endParaRPr sz="2900">
              <a:latin typeface="Barlow Condensed Thin"/>
              <a:ea typeface="Barlow Condensed Thin"/>
              <a:cs typeface="Barlow Condensed Thin"/>
              <a:sym typeface="Barlow Condensed Thin"/>
            </a:endParaRPr>
          </a:p>
          <a:p>
            <a:pPr indent="0" lvl="0" marL="0" rtl="0" algn="l">
              <a:spcBef>
                <a:spcPts val="0"/>
              </a:spcBef>
              <a:spcAft>
                <a:spcPts val="0"/>
              </a:spcAft>
              <a:buNone/>
            </a:pPr>
            <a:r>
              <a:rPr lang="es-419" sz="2900">
                <a:latin typeface="Barlow Condensed Thin"/>
                <a:ea typeface="Barlow Condensed Thin"/>
                <a:cs typeface="Barlow Condensed Thin"/>
                <a:sym typeface="Barlow Condensed Thin"/>
              </a:rPr>
              <a:t>0123456789,;:!?”&amp;/*</a:t>
            </a:r>
            <a:endParaRPr sz="2900">
              <a:latin typeface="Barlow Condensed Thin"/>
              <a:ea typeface="Barlow Condensed Thin"/>
              <a:cs typeface="Barlow Condensed Thin"/>
              <a:sym typeface="Barlow Condensed Thin"/>
            </a:endParaRPr>
          </a:p>
        </p:txBody>
      </p:sp>
      <p:sp>
        <p:nvSpPr>
          <p:cNvPr id="11555" name="Google Shape;11555;p25"/>
          <p:cNvSpPr txBox="1"/>
          <p:nvPr/>
        </p:nvSpPr>
        <p:spPr>
          <a:xfrm>
            <a:off x="846575" y="12590080"/>
            <a:ext cx="20574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ExtraLight"/>
                <a:ea typeface="Barlow Condensed ExtraLight"/>
                <a:cs typeface="Barlow Condensed ExtraLight"/>
                <a:sym typeface="Barlow Condensed ExtraLight"/>
              </a:rPr>
              <a:t>Aa</a:t>
            </a:r>
            <a:endParaRPr sz="6300">
              <a:latin typeface="Barlow Condensed ExtraLight"/>
              <a:ea typeface="Barlow Condensed ExtraLight"/>
              <a:cs typeface="Barlow Condensed ExtraLight"/>
              <a:sym typeface="Barlow Condensed ExtraLight"/>
            </a:endParaRPr>
          </a:p>
        </p:txBody>
      </p:sp>
      <p:sp>
        <p:nvSpPr>
          <p:cNvPr id="11556" name="Google Shape;11556;p25"/>
          <p:cNvSpPr txBox="1"/>
          <p:nvPr/>
        </p:nvSpPr>
        <p:spPr>
          <a:xfrm>
            <a:off x="3129525" y="12590080"/>
            <a:ext cx="72357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Thin"/>
                <a:ea typeface="Barlow Condensed Thin"/>
                <a:cs typeface="Barlow Condensed Thin"/>
                <a:sym typeface="Barlow Condensed Thin"/>
              </a:rPr>
              <a:t>Big Shoulders Stencil Display | </a:t>
            </a:r>
            <a:r>
              <a:rPr lang="es-419" sz="2900">
                <a:solidFill>
                  <a:srgbClr val="FF102A"/>
                </a:solidFill>
                <a:latin typeface="Barlow Condensed Thin"/>
                <a:ea typeface="Barlow Condensed Thin"/>
                <a:cs typeface="Barlow Condensed Thin"/>
                <a:sym typeface="Barlow Condensed Thin"/>
              </a:rPr>
              <a:t>Muy Clara</a:t>
            </a:r>
            <a:endParaRPr sz="2900">
              <a:latin typeface="Barlow Condensed ExtraLight"/>
              <a:ea typeface="Barlow Condensed ExtraLight"/>
              <a:cs typeface="Barlow Condensed ExtraLight"/>
              <a:sym typeface="Barlow Condensed ExtraLight"/>
            </a:endParaRPr>
          </a:p>
          <a:p>
            <a:pPr indent="0" lvl="0" marL="0" rtl="0" algn="l">
              <a:spcBef>
                <a:spcPts val="0"/>
              </a:spcBef>
              <a:spcAft>
                <a:spcPts val="0"/>
              </a:spcAft>
              <a:buNone/>
            </a:pPr>
            <a:r>
              <a:rPr lang="es-419" sz="2900">
                <a:latin typeface="Barlow Condensed ExtraLight"/>
                <a:ea typeface="Barlow Condensed ExtraLight"/>
                <a:cs typeface="Barlow Condensed ExtraLight"/>
                <a:sym typeface="Barlow Condensed ExtraLight"/>
              </a:rPr>
              <a:t>ABCDEFGHIJKLMNOPQRSTUVWXYZ</a:t>
            </a:r>
            <a:endParaRPr sz="2900">
              <a:latin typeface="Barlow Condensed ExtraLight"/>
              <a:ea typeface="Barlow Condensed ExtraLight"/>
              <a:cs typeface="Barlow Condensed ExtraLight"/>
              <a:sym typeface="Barlow Condensed ExtraLight"/>
            </a:endParaRPr>
          </a:p>
          <a:p>
            <a:pPr indent="0" lvl="0" marL="0" rtl="0" algn="l">
              <a:spcBef>
                <a:spcPts val="0"/>
              </a:spcBef>
              <a:spcAft>
                <a:spcPts val="0"/>
              </a:spcAft>
              <a:buNone/>
            </a:pPr>
            <a:r>
              <a:rPr lang="es-419" sz="2900">
                <a:latin typeface="Barlow Condensed ExtraLight"/>
                <a:ea typeface="Barlow Condensed ExtraLight"/>
                <a:cs typeface="Barlow Condensed ExtraLight"/>
                <a:sym typeface="Barlow Condensed ExtraLight"/>
              </a:rPr>
              <a:t>abcdefghijklmnopqrstuvwxyz</a:t>
            </a:r>
            <a:endParaRPr sz="2900">
              <a:latin typeface="Barlow Condensed ExtraLight"/>
              <a:ea typeface="Barlow Condensed ExtraLight"/>
              <a:cs typeface="Barlow Condensed ExtraLight"/>
              <a:sym typeface="Barlow Condensed ExtraLight"/>
            </a:endParaRPr>
          </a:p>
          <a:p>
            <a:pPr indent="0" lvl="0" marL="0" rtl="0" algn="l">
              <a:spcBef>
                <a:spcPts val="0"/>
              </a:spcBef>
              <a:spcAft>
                <a:spcPts val="0"/>
              </a:spcAft>
              <a:buNone/>
            </a:pPr>
            <a:r>
              <a:rPr lang="es-419" sz="2900">
                <a:latin typeface="Barlow Condensed ExtraLight"/>
                <a:ea typeface="Barlow Condensed ExtraLight"/>
                <a:cs typeface="Barlow Condensed ExtraLight"/>
                <a:sym typeface="Barlow Condensed ExtraLight"/>
              </a:rPr>
              <a:t>0123456789,;:!?”&amp;/*</a:t>
            </a:r>
            <a:endParaRPr sz="2900">
              <a:latin typeface="Barlow Condensed ExtraLight"/>
              <a:ea typeface="Barlow Condensed ExtraLight"/>
              <a:cs typeface="Barlow Condensed ExtraLight"/>
              <a:sym typeface="Barlow Condensed ExtraLight"/>
            </a:endParaRPr>
          </a:p>
        </p:txBody>
      </p:sp>
      <p:sp>
        <p:nvSpPr>
          <p:cNvPr id="11557" name="Google Shape;11557;p25"/>
          <p:cNvSpPr txBox="1"/>
          <p:nvPr/>
        </p:nvSpPr>
        <p:spPr>
          <a:xfrm>
            <a:off x="11274919" y="10437400"/>
            <a:ext cx="20574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Thin"/>
                <a:ea typeface="Barlow Condensed Thin"/>
                <a:cs typeface="Barlow Condensed Thin"/>
                <a:sym typeface="Barlow Condensed Thin"/>
              </a:rPr>
              <a:t>Aa</a:t>
            </a:r>
            <a:endParaRPr sz="6300">
              <a:latin typeface="Barlow Condensed Thin"/>
              <a:ea typeface="Barlow Condensed Thin"/>
              <a:cs typeface="Barlow Condensed Thin"/>
              <a:sym typeface="Barlow Condensed Thin"/>
            </a:endParaRPr>
          </a:p>
        </p:txBody>
      </p:sp>
      <p:sp>
        <p:nvSpPr>
          <p:cNvPr id="11558" name="Google Shape;11558;p25"/>
          <p:cNvSpPr txBox="1"/>
          <p:nvPr/>
        </p:nvSpPr>
        <p:spPr>
          <a:xfrm>
            <a:off x="13592225" y="10437400"/>
            <a:ext cx="71283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Light"/>
                <a:ea typeface="Barlow Condensed Light"/>
                <a:cs typeface="Barlow Condensed Light"/>
                <a:sym typeface="Barlow Condensed Light"/>
              </a:rPr>
              <a:t>Big Shoulders Stencil Display | </a:t>
            </a:r>
            <a:r>
              <a:rPr lang="es-419" sz="2900">
                <a:solidFill>
                  <a:srgbClr val="FF102A"/>
                </a:solidFill>
                <a:latin typeface="Barlow Condensed Light"/>
                <a:ea typeface="Barlow Condensed Light"/>
                <a:cs typeface="Barlow Condensed Light"/>
                <a:sym typeface="Barlow Condensed Light"/>
              </a:rPr>
              <a:t>Clara</a:t>
            </a:r>
            <a:endParaRPr sz="2900">
              <a:solidFill>
                <a:srgbClr val="FF102A"/>
              </a:solidFill>
              <a:latin typeface="Barlow Condensed Light"/>
              <a:ea typeface="Barlow Condensed Light"/>
              <a:cs typeface="Barlow Condensed Light"/>
              <a:sym typeface="Barlow Condensed Light"/>
            </a:endParaRPr>
          </a:p>
          <a:p>
            <a:pPr indent="0" lvl="0" marL="0" rtl="0" algn="l">
              <a:spcBef>
                <a:spcPts val="0"/>
              </a:spcBef>
              <a:spcAft>
                <a:spcPts val="0"/>
              </a:spcAft>
              <a:buNone/>
            </a:pPr>
            <a:r>
              <a:rPr lang="es-419" sz="2900">
                <a:latin typeface="Barlow Condensed Light"/>
                <a:ea typeface="Barlow Condensed Light"/>
                <a:cs typeface="Barlow Condensed Light"/>
                <a:sym typeface="Barlow Condensed Light"/>
              </a:rPr>
              <a:t>ABCDEFGHIJKLMNOPQRSTUVWXYZ</a:t>
            </a:r>
            <a:endParaRPr sz="2900">
              <a:latin typeface="Barlow Condensed Light"/>
              <a:ea typeface="Barlow Condensed Light"/>
              <a:cs typeface="Barlow Condensed Light"/>
              <a:sym typeface="Barlow Condensed Light"/>
            </a:endParaRPr>
          </a:p>
          <a:p>
            <a:pPr indent="0" lvl="0" marL="0" rtl="0" algn="l">
              <a:spcBef>
                <a:spcPts val="0"/>
              </a:spcBef>
              <a:spcAft>
                <a:spcPts val="0"/>
              </a:spcAft>
              <a:buNone/>
            </a:pPr>
            <a:r>
              <a:rPr lang="es-419" sz="2900">
                <a:latin typeface="Barlow Condensed Light"/>
                <a:ea typeface="Barlow Condensed Light"/>
                <a:cs typeface="Barlow Condensed Light"/>
                <a:sym typeface="Barlow Condensed Light"/>
              </a:rPr>
              <a:t>abcdefghijklmnopqrstuvwxyz</a:t>
            </a:r>
            <a:endParaRPr sz="2900">
              <a:latin typeface="Barlow Condensed Light"/>
              <a:ea typeface="Barlow Condensed Light"/>
              <a:cs typeface="Barlow Condensed Light"/>
              <a:sym typeface="Barlow Condensed Light"/>
            </a:endParaRPr>
          </a:p>
          <a:p>
            <a:pPr indent="0" lvl="0" marL="0" rtl="0" algn="l">
              <a:spcBef>
                <a:spcPts val="0"/>
              </a:spcBef>
              <a:spcAft>
                <a:spcPts val="0"/>
              </a:spcAft>
              <a:buNone/>
            </a:pPr>
            <a:r>
              <a:rPr lang="es-419" sz="2900">
                <a:latin typeface="Barlow Condensed Light"/>
                <a:ea typeface="Barlow Condensed Light"/>
                <a:cs typeface="Barlow Condensed Light"/>
                <a:sym typeface="Barlow Condensed Light"/>
              </a:rPr>
              <a:t>0123456789,;:!?”&amp;/*</a:t>
            </a:r>
            <a:endParaRPr sz="2900">
              <a:latin typeface="Barlow Condensed Light"/>
              <a:ea typeface="Barlow Condensed Light"/>
              <a:cs typeface="Barlow Condensed Light"/>
              <a:sym typeface="Barlow Condensed Light"/>
            </a:endParaRPr>
          </a:p>
        </p:txBody>
      </p:sp>
      <p:sp>
        <p:nvSpPr>
          <p:cNvPr id="11559" name="Google Shape;11559;p25"/>
          <p:cNvSpPr txBox="1"/>
          <p:nvPr/>
        </p:nvSpPr>
        <p:spPr>
          <a:xfrm>
            <a:off x="11274919" y="12590080"/>
            <a:ext cx="20574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ExtraLight"/>
                <a:ea typeface="Barlow Condensed ExtraLight"/>
                <a:cs typeface="Barlow Condensed ExtraLight"/>
                <a:sym typeface="Barlow Condensed ExtraLight"/>
              </a:rPr>
              <a:t>Aa</a:t>
            </a:r>
            <a:endParaRPr sz="6300">
              <a:latin typeface="Barlow Condensed ExtraLight"/>
              <a:ea typeface="Barlow Condensed ExtraLight"/>
              <a:cs typeface="Barlow Condensed ExtraLight"/>
              <a:sym typeface="Barlow Condensed ExtraLight"/>
            </a:endParaRPr>
          </a:p>
        </p:txBody>
      </p:sp>
      <p:sp>
        <p:nvSpPr>
          <p:cNvPr id="11560" name="Google Shape;11560;p25"/>
          <p:cNvSpPr txBox="1"/>
          <p:nvPr/>
        </p:nvSpPr>
        <p:spPr>
          <a:xfrm>
            <a:off x="13592225" y="12590080"/>
            <a:ext cx="71283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a:ea typeface="Barlow Condensed"/>
                <a:cs typeface="Barlow Condensed"/>
                <a:sym typeface="Barlow Condensed"/>
              </a:rPr>
              <a:t>Big Shoulders Stencil Display | </a:t>
            </a:r>
            <a:r>
              <a:rPr lang="es-419" sz="2900">
                <a:solidFill>
                  <a:srgbClr val="FF102A"/>
                </a:solidFill>
                <a:latin typeface="Barlow Condensed"/>
                <a:ea typeface="Barlow Condensed"/>
                <a:cs typeface="Barlow Condensed"/>
                <a:sym typeface="Barlow Condensed"/>
              </a:rPr>
              <a:t>Normal</a:t>
            </a:r>
            <a:endParaRPr sz="2900">
              <a:latin typeface="Barlow Condensed"/>
              <a:ea typeface="Barlow Condensed"/>
              <a:cs typeface="Barlow Condensed"/>
              <a:sym typeface="Barlow Condensed"/>
            </a:endParaRPr>
          </a:p>
          <a:p>
            <a:pPr indent="0" lvl="0" marL="0" rtl="0" algn="l">
              <a:spcBef>
                <a:spcPts val="0"/>
              </a:spcBef>
              <a:spcAft>
                <a:spcPts val="0"/>
              </a:spcAft>
              <a:buNone/>
            </a:pPr>
            <a:r>
              <a:rPr lang="es-419" sz="2900">
                <a:latin typeface="Barlow Condensed"/>
                <a:ea typeface="Barlow Condensed"/>
                <a:cs typeface="Barlow Condensed"/>
                <a:sym typeface="Barlow Condensed"/>
              </a:rPr>
              <a:t>ABCDEFGHIJKLMNOPQRSTUVWXYZ</a:t>
            </a:r>
            <a:endParaRPr sz="2900">
              <a:latin typeface="Barlow Condensed"/>
              <a:ea typeface="Barlow Condensed"/>
              <a:cs typeface="Barlow Condensed"/>
              <a:sym typeface="Barlow Condensed"/>
            </a:endParaRPr>
          </a:p>
          <a:p>
            <a:pPr indent="0" lvl="0" marL="0" rtl="0" algn="l">
              <a:spcBef>
                <a:spcPts val="0"/>
              </a:spcBef>
              <a:spcAft>
                <a:spcPts val="0"/>
              </a:spcAft>
              <a:buNone/>
            </a:pPr>
            <a:r>
              <a:rPr lang="es-419" sz="2900">
                <a:latin typeface="Barlow Condensed"/>
                <a:ea typeface="Barlow Condensed"/>
                <a:cs typeface="Barlow Condensed"/>
                <a:sym typeface="Barlow Condensed"/>
              </a:rPr>
              <a:t>abcdefghijklmnopqrstuvwxyz</a:t>
            </a:r>
            <a:endParaRPr sz="2900">
              <a:latin typeface="Barlow Condensed"/>
              <a:ea typeface="Barlow Condensed"/>
              <a:cs typeface="Barlow Condensed"/>
              <a:sym typeface="Barlow Condensed"/>
            </a:endParaRPr>
          </a:p>
          <a:p>
            <a:pPr indent="0" lvl="0" marL="0" rtl="0" algn="l">
              <a:spcBef>
                <a:spcPts val="0"/>
              </a:spcBef>
              <a:spcAft>
                <a:spcPts val="0"/>
              </a:spcAft>
              <a:buNone/>
            </a:pPr>
            <a:r>
              <a:rPr lang="es-419" sz="2900">
                <a:latin typeface="Barlow Condensed"/>
                <a:ea typeface="Barlow Condensed"/>
                <a:cs typeface="Barlow Condensed"/>
                <a:sym typeface="Barlow Condensed"/>
              </a:rPr>
              <a:t>0123456789,;:!?”&amp;/*</a:t>
            </a:r>
            <a:endParaRPr sz="2900">
              <a:latin typeface="Barlow Condensed"/>
              <a:ea typeface="Barlow Condensed"/>
              <a:cs typeface="Barlow Condensed"/>
              <a:sym typeface="Barlow Condensed"/>
            </a:endParaRPr>
          </a:p>
        </p:txBody>
      </p:sp>
      <p:sp>
        <p:nvSpPr>
          <p:cNvPr id="11561" name="Google Shape;11561;p25">
            <a:hlinkClick r:id="rId5"/>
          </p:cNvPr>
          <p:cNvSpPr/>
          <p:nvPr/>
        </p:nvSpPr>
        <p:spPr>
          <a:xfrm>
            <a:off x="19349773" y="18991342"/>
            <a:ext cx="1299600" cy="1299000"/>
          </a:xfrm>
          <a:prstGeom prst="rect">
            <a:avLst/>
          </a:prstGeom>
          <a:solidFill>
            <a:srgbClr val="2CC4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419" sz="6000" u="sng">
                <a:solidFill>
                  <a:schemeClr val="lt1"/>
                </a:solidFill>
                <a:hlinkClick r:id="rId6">
                  <a:extLst>
                    <a:ext uri="{A12FA001-AC4F-418D-AE19-62706E023703}">
                      <ahyp:hlinkClr val="tx"/>
                    </a:ext>
                  </a:extLst>
                </a:hlinkClick>
              </a:rPr>
              <a:t>⬇︎</a:t>
            </a:r>
            <a:endParaRPr sz="6000">
              <a:solidFill>
                <a:schemeClr val="lt1"/>
              </a:solidFill>
            </a:endParaRPr>
          </a:p>
        </p:txBody>
      </p:sp>
      <p:sp>
        <p:nvSpPr>
          <p:cNvPr id="11562" name="Google Shape;11562;p25"/>
          <p:cNvSpPr txBox="1"/>
          <p:nvPr/>
        </p:nvSpPr>
        <p:spPr>
          <a:xfrm>
            <a:off x="11274924" y="19162625"/>
            <a:ext cx="7723500" cy="1403700"/>
          </a:xfrm>
          <a:prstGeom prst="rect">
            <a:avLst/>
          </a:prstGeom>
          <a:noFill/>
          <a:ln>
            <a:noFill/>
          </a:ln>
        </p:spPr>
        <p:txBody>
          <a:bodyPr anchorCtr="0" anchor="t" bIns="91425" lIns="91425" spcFirstLastPara="1" rIns="91425" wrap="square" tIns="91425">
            <a:spAutoFit/>
          </a:bodyPr>
          <a:lstStyle/>
          <a:p>
            <a:pPr indent="0" lvl="0" marL="0" rtl="0" algn="r">
              <a:lnSpc>
                <a:spcPct val="90000"/>
              </a:lnSpc>
              <a:spcBef>
                <a:spcPts val="0"/>
              </a:spcBef>
              <a:spcAft>
                <a:spcPts val="0"/>
              </a:spcAft>
              <a:buNone/>
            </a:pPr>
            <a:r>
              <a:rPr b="1" lang="es-419" sz="2200">
                <a:solidFill>
                  <a:srgbClr val="434343"/>
                </a:solidFill>
                <a:latin typeface="Open Sans"/>
                <a:ea typeface="Open Sans"/>
                <a:cs typeface="Open Sans"/>
                <a:sym typeface="Open Sans"/>
              </a:rPr>
              <a:t>Descarga la familia tipográfica</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None/>
            </a:pPr>
            <a:r>
              <a:rPr b="1" lang="es-419" sz="2200">
                <a:solidFill>
                  <a:srgbClr val="434343"/>
                </a:solidFill>
                <a:latin typeface="Open Sans"/>
                <a:ea typeface="Open Sans"/>
                <a:cs typeface="Open Sans"/>
                <a:sym typeface="Open Sans"/>
              </a:rPr>
              <a:t>directamente de Google Fonts,</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None/>
            </a:pPr>
            <a:r>
              <a:rPr lang="es-419" sz="2200">
                <a:solidFill>
                  <a:srgbClr val="434343"/>
                </a:solidFill>
                <a:latin typeface="Open Sans"/>
                <a:ea typeface="Open Sans"/>
                <a:cs typeface="Open Sans"/>
                <a:sym typeface="Open Sans"/>
              </a:rPr>
              <a:t>Familia Tipográfica, </a:t>
            </a:r>
            <a:r>
              <a:rPr lang="es-419" sz="2200">
                <a:solidFill>
                  <a:srgbClr val="202124"/>
                </a:solidFill>
                <a:highlight>
                  <a:srgbClr val="FFFFFF"/>
                </a:highlight>
              </a:rPr>
              <a:t>Barlow condensado</a:t>
            </a:r>
            <a:endParaRPr sz="2200">
              <a:solidFill>
                <a:srgbClr val="202124"/>
              </a:solidFill>
              <a:highlight>
                <a:srgbClr val="FFFFFF"/>
              </a:highlight>
            </a:endParaRPr>
          </a:p>
          <a:p>
            <a:pPr indent="0" lvl="0" marL="0" rtl="0" algn="l">
              <a:lnSpc>
                <a:spcPct val="90000"/>
              </a:lnSpc>
              <a:spcBef>
                <a:spcPts val="0"/>
              </a:spcBef>
              <a:spcAft>
                <a:spcPts val="0"/>
              </a:spcAft>
              <a:buNone/>
            </a:pPr>
            <a:r>
              <a:t/>
            </a:r>
            <a:endParaRPr sz="2200">
              <a:solidFill>
                <a:srgbClr val="202124"/>
              </a:solidFill>
              <a:highlight>
                <a:srgbClr val="FFFFFF"/>
              </a:highlight>
              <a:latin typeface="Open Sans Light"/>
              <a:ea typeface="Open Sans Light"/>
              <a:cs typeface="Open Sans Light"/>
              <a:sym typeface="Open Sans Light"/>
            </a:endParaRPr>
          </a:p>
        </p:txBody>
      </p:sp>
      <p:sp>
        <p:nvSpPr>
          <p:cNvPr id="11563" name="Google Shape;11563;p25"/>
          <p:cNvSpPr txBox="1"/>
          <p:nvPr/>
        </p:nvSpPr>
        <p:spPr>
          <a:xfrm>
            <a:off x="846575" y="14510512"/>
            <a:ext cx="20397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Thin"/>
                <a:ea typeface="Barlow Condensed Thin"/>
                <a:cs typeface="Barlow Condensed Thin"/>
                <a:sym typeface="Barlow Condensed Thin"/>
              </a:rPr>
              <a:t>Aa</a:t>
            </a:r>
            <a:endParaRPr sz="6300">
              <a:latin typeface="Barlow Condensed Thin"/>
              <a:ea typeface="Barlow Condensed Thin"/>
              <a:cs typeface="Barlow Condensed Thin"/>
              <a:sym typeface="Barlow Condensed Thin"/>
            </a:endParaRPr>
          </a:p>
        </p:txBody>
      </p:sp>
      <p:sp>
        <p:nvSpPr>
          <p:cNvPr id="11564" name="Google Shape;11564;p25"/>
          <p:cNvSpPr txBox="1"/>
          <p:nvPr/>
        </p:nvSpPr>
        <p:spPr>
          <a:xfrm>
            <a:off x="3129525" y="14510512"/>
            <a:ext cx="71751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Medium"/>
                <a:ea typeface="Barlow Condensed Medium"/>
                <a:cs typeface="Barlow Condensed Medium"/>
                <a:sym typeface="Barlow Condensed Medium"/>
              </a:rPr>
              <a:t>Big Shoulders Stencil Display | </a:t>
            </a:r>
            <a:r>
              <a:rPr lang="es-419" sz="2900">
                <a:solidFill>
                  <a:srgbClr val="FF102A"/>
                </a:solidFill>
                <a:latin typeface="Barlow Condensed Medium"/>
                <a:ea typeface="Barlow Condensed Medium"/>
                <a:cs typeface="Barlow Condensed Medium"/>
                <a:sym typeface="Barlow Condensed Medium"/>
              </a:rPr>
              <a:t>Media</a:t>
            </a:r>
            <a:endParaRPr sz="2900">
              <a:solidFill>
                <a:srgbClr val="FF102A"/>
              </a:solidFill>
              <a:latin typeface="Barlow Condensed Medium"/>
              <a:ea typeface="Barlow Condensed Medium"/>
              <a:cs typeface="Barlow Condensed Medium"/>
              <a:sym typeface="Barlow Condensed Medium"/>
            </a:endParaRPr>
          </a:p>
          <a:p>
            <a:pPr indent="0" lvl="0" marL="0" rtl="0" algn="l">
              <a:spcBef>
                <a:spcPts val="0"/>
              </a:spcBef>
              <a:spcAft>
                <a:spcPts val="0"/>
              </a:spcAft>
              <a:buNone/>
            </a:pPr>
            <a:r>
              <a:rPr lang="es-419" sz="2900">
                <a:latin typeface="Barlow Condensed Medium"/>
                <a:ea typeface="Barlow Condensed Medium"/>
                <a:cs typeface="Barlow Condensed Medium"/>
                <a:sym typeface="Barlow Condensed Medium"/>
              </a:rPr>
              <a:t>ABCDEFGHIJKLMNOPQRSTUVWXYZ</a:t>
            </a:r>
            <a:endParaRPr sz="2900">
              <a:latin typeface="Barlow Condensed Medium"/>
              <a:ea typeface="Barlow Condensed Medium"/>
              <a:cs typeface="Barlow Condensed Medium"/>
              <a:sym typeface="Barlow Condensed Medium"/>
            </a:endParaRPr>
          </a:p>
          <a:p>
            <a:pPr indent="0" lvl="0" marL="0" rtl="0" algn="l">
              <a:spcBef>
                <a:spcPts val="0"/>
              </a:spcBef>
              <a:spcAft>
                <a:spcPts val="0"/>
              </a:spcAft>
              <a:buNone/>
            </a:pPr>
            <a:r>
              <a:rPr lang="es-419" sz="2900">
                <a:latin typeface="Barlow Condensed Medium"/>
                <a:ea typeface="Barlow Condensed Medium"/>
                <a:cs typeface="Barlow Condensed Medium"/>
                <a:sym typeface="Barlow Condensed Medium"/>
              </a:rPr>
              <a:t>abcdefghijklmnopqrstuvwxyz</a:t>
            </a:r>
            <a:endParaRPr sz="2900">
              <a:latin typeface="Barlow Condensed Medium"/>
              <a:ea typeface="Barlow Condensed Medium"/>
              <a:cs typeface="Barlow Condensed Medium"/>
              <a:sym typeface="Barlow Condensed Medium"/>
            </a:endParaRPr>
          </a:p>
          <a:p>
            <a:pPr indent="0" lvl="0" marL="0" rtl="0" algn="l">
              <a:spcBef>
                <a:spcPts val="0"/>
              </a:spcBef>
              <a:spcAft>
                <a:spcPts val="0"/>
              </a:spcAft>
              <a:buNone/>
            </a:pPr>
            <a:r>
              <a:rPr lang="es-419" sz="2900">
                <a:latin typeface="Barlow Condensed Medium"/>
                <a:ea typeface="Barlow Condensed Medium"/>
                <a:cs typeface="Barlow Condensed Medium"/>
                <a:sym typeface="Barlow Condensed Medium"/>
              </a:rPr>
              <a:t>0123456789,;:!?”&amp;/*</a:t>
            </a:r>
            <a:endParaRPr sz="2900">
              <a:latin typeface="Barlow Condensed Medium"/>
              <a:ea typeface="Barlow Condensed Medium"/>
              <a:cs typeface="Barlow Condensed Medium"/>
              <a:sym typeface="Barlow Condensed Medium"/>
            </a:endParaRPr>
          </a:p>
        </p:txBody>
      </p:sp>
      <p:sp>
        <p:nvSpPr>
          <p:cNvPr id="11565" name="Google Shape;11565;p25"/>
          <p:cNvSpPr txBox="1"/>
          <p:nvPr/>
        </p:nvSpPr>
        <p:spPr>
          <a:xfrm>
            <a:off x="846575" y="16750925"/>
            <a:ext cx="20397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ExtraLight"/>
                <a:ea typeface="Barlow Condensed ExtraLight"/>
                <a:cs typeface="Barlow Condensed ExtraLight"/>
                <a:sym typeface="Barlow Condensed ExtraLight"/>
              </a:rPr>
              <a:t>Aa</a:t>
            </a:r>
            <a:endParaRPr sz="6300">
              <a:latin typeface="Barlow Condensed ExtraLight"/>
              <a:ea typeface="Barlow Condensed ExtraLight"/>
              <a:cs typeface="Barlow Condensed ExtraLight"/>
              <a:sym typeface="Barlow Condensed ExtraLight"/>
            </a:endParaRPr>
          </a:p>
        </p:txBody>
      </p:sp>
      <p:sp>
        <p:nvSpPr>
          <p:cNvPr id="11566" name="Google Shape;11566;p25"/>
          <p:cNvSpPr txBox="1"/>
          <p:nvPr/>
        </p:nvSpPr>
        <p:spPr>
          <a:xfrm>
            <a:off x="3129525" y="16750925"/>
            <a:ext cx="71751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SemiBold"/>
                <a:ea typeface="Barlow Condensed SemiBold"/>
                <a:cs typeface="Barlow Condensed SemiBold"/>
                <a:sym typeface="Barlow Condensed SemiBold"/>
              </a:rPr>
              <a:t>Big Shoulders Stencil Display | </a:t>
            </a:r>
            <a:r>
              <a:rPr lang="es-419" sz="2900">
                <a:solidFill>
                  <a:srgbClr val="FF102A"/>
                </a:solidFill>
                <a:latin typeface="Barlow Condensed SemiBold"/>
                <a:ea typeface="Barlow Condensed SemiBold"/>
                <a:cs typeface="Barlow Condensed SemiBold"/>
                <a:sym typeface="Barlow Condensed SemiBold"/>
              </a:rPr>
              <a:t>Semi negrita</a:t>
            </a:r>
            <a:endParaRPr sz="2900">
              <a:latin typeface="Barlow Condensed SemiBold"/>
              <a:ea typeface="Barlow Condensed SemiBold"/>
              <a:cs typeface="Barlow Condensed SemiBold"/>
              <a:sym typeface="Barlow Condensed SemiBold"/>
            </a:endParaRPr>
          </a:p>
          <a:p>
            <a:pPr indent="0" lvl="0" marL="0" rtl="0" algn="l">
              <a:spcBef>
                <a:spcPts val="0"/>
              </a:spcBef>
              <a:spcAft>
                <a:spcPts val="0"/>
              </a:spcAft>
              <a:buNone/>
            </a:pPr>
            <a:r>
              <a:rPr lang="es-419" sz="2900">
                <a:latin typeface="Barlow Condensed SemiBold"/>
                <a:ea typeface="Barlow Condensed SemiBold"/>
                <a:cs typeface="Barlow Condensed SemiBold"/>
                <a:sym typeface="Barlow Condensed SemiBold"/>
              </a:rPr>
              <a:t>ABCDEFGHIJKLMNOPQRSTUVWXYZ</a:t>
            </a:r>
            <a:endParaRPr sz="2900">
              <a:latin typeface="Barlow Condensed SemiBold"/>
              <a:ea typeface="Barlow Condensed SemiBold"/>
              <a:cs typeface="Barlow Condensed SemiBold"/>
              <a:sym typeface="Barlow Condensed SemiBold"/>
            </a:endParaRPr>
          </a:p>
          <a:p>
            <a:pPr indent="0" lvl="0" marL="0" rtl="0" algn="l">
              <a:spcBef>
                <a:spcPts val="0"/>
              </a:spcBef>
              <a:spcAft>
                <a:spcPts val="0"/>
              </a:spcAft>
              <a:buNone/>
            </a:pPr>
            <a:r>
              <a:rPr lang="es-419" sz="2900">
                <a:latin typeface="Barlow Condensed SemiBold"/>
                <a:ea typeface="Barlow Condensed SemiBold"/>
                <a:cs typeface="Barlow Condensed SemiBold"/>
                <a:sym typeface="Barlow Condensed SemiBold"/>
              </a:rPr>
              <a:t>abcdefghijklmnopqrstuvwxyz</a:t>
            </a:r>
            <a:endParaRPr sz="2900">
              <a:latin typeface="Barlow Condensed SemiBold"/>
              <a:ea typeface="Barlow Condensed SemiBold"/>
              <a:cs typeface="Barlow Condensed SemiBold"/>
              <a:sym typeface="Barlow Condensed SemiBold"/>
            </a:endParaRPr>
          </a:p>
          <a:p>
            <a:pPr indent="0" lvl="0" marL="0" rtl="0" algn="l">
              <a:spcBef>
                <a:spcPts val="0"/>
              </a:spcBef>
              <a:spcAft>
                <a:spcPts val="0"/>
              </a:spcAft>
              <a:buNone/>
            </a:pPr>
            <a:r>
              <a:rPr lang="es-419" sz="2900">
                <a:latin typeface="Barlow Condensed SemiBold"/>
                <a:ea typeface="Barlow Condensed SemiBold"/>
                <a:cs typeface="Barlow Condensed SemiBold"/>
                <a:sym typeface="Barlow Condensed SemiBold"/>
              </a:rPr>
              <a:t>0123456789,;:!?”&amp;/*</a:t>
            </a:r>
            <a:endParaRPr sz="2900">
              <a:latin typeface="Barlow Condensed SemiBold"/>
              <a:ea typeface="Barlow Condensed SemiBold"/>
              <a:cs typeface="Barlow Condensed SemiBold"/>
              <a:sym typeface="Barlow Condensed SemiBold"/>
            </a:endParaRPr>
          </a:p>
        </p:txBody>
      </p:sp>
      <p:sp>
        <p:nvSpPr>
          <p:cNvPr id="11567" name="Google Shape;11567;p25"/>
          <p:cNvSpPr txBox="1"/>
          <p:nvPr/>
        </p:nvSpPr>
        <p:spPr>
          <a:xfrm>
            <a:off x="11274919" y="14510512"/>
            <a:ext cx="20397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Thin"/>
                <a:ea typeface="Barlow Condensed Thin"/>
                <a:cs typeface="Barlow Condensed Thin"/>
                <a:sym typeface="Barlow Condensed Thin"/>
              </a:rPr>
              <a:t>Aa</a:t>
            </a:r>
            <a:endParaRPr sz="6300">
              <a:latin typeface="Barlow Condensed Thin"/>
              <a:ea typeface="Barlow Condensed Thin"/>
              <a:cs typeface="Barlow Condensed Thin"/>
              <a:sym typeface="Barlow Condensed Thin"/>
            </a:endParaRPr>
          </a:p>
        </p:txBody>
      </p:sp>
      <p:sp>
        <p:nvSpPr>
          <p:cNvPr id="11568" name="Google Shape;11568;p25"/>
          <p:cNvSpPr txBox="1"/>
          <p:nvPr/>
        </p:nvSpPr>
        <p:spPr>
          <a:xfrm>
            <a:off x="13651730" y="14510512"/>
            <a:ext cx="70686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b="1" lang="es-419" sz="2900">
                <a:solidFill>
                  <a:srgbClr val="202124"/>
                </a:solidFill>
                <a:highlight>
                  <a:srgbClr val="FFFFFF"/>
                </a:highlight>
                <a:latin typeface="Barlow Condensed"/>
                <a:ea typeface="Barlow Condensed"/>
                <a:cs typeface="Barlow Condensed"/>
                <a:sym typeface="Barlow Condensed"/>
              </a:rPr>
              <a:t>Big Shoulders Stencil Display | </a:t>
            </a:r>
            <a:r>
              <a:rPr b="1" lang="es-419" sz="2900">
                <a:solidFill>
                  <a:srgbClr val="FF102A"/>
                </a:solidFill>
                <a:latin typeface="Barlow Condensed"/>
                <a:ea typeface="Barlow Condensed"/>
                <a:cs typeface="Barlow Condensed"/>
                <a:sym typeface="Barlow Condensed"/>
              </a:rPr>
              <a:t>Negrita</a:t>
            </a:r>
            <a:endParaRPr b="1" sz="2900">
              <a:solidFill>
                <a:srgbClr val="FF102A"/>
              </a:solidFill>
              <a:latin typeface="Barlow Condensed"/>
              <a:ea typeface="Barlow Condensed"/>
              <a:cs typeface="Barlow Condensed"/>
              <a:sym typeface="Barlow Condensed"/>
            </a:endParaRPr>
          </a:p>
          <a:p>
            <a:pPr indent="0" lvl="0" marL="0" rtl="0" algn="l">
              <a:spcBef>
                <a:spcPts val="0"/>
              </a:spcBef>
              <a:spcAft>
                <a:spcPts val="0"/>
              </a:spcAft>
              <a:buNone/>
            </a:pPr>
            <a:r>
              <a:rPr b="1" lang="es-419" sz="2900">
                <a:latin typeface="Barlow Condensed"/>
                <a:ea typeface="Barlow Condensed"/>
                <a:cs typeface="Barlow Condensed"/>
                <a:sym typeface="Barlow Condensed"/>
              </a:rPr>
              <a:t>ABCDEFGHIJKLMNOPQRSTUVWXYZ</a:t>
            </a:r>
            <a:endParaRPr b="1" sz="2900">
              <a:latin typeface="Barlow Condensed"/>
              <a:ea typeface="Barlow Condensed"/>
              <a:cs typeface="Barlow Condensed"/>
              <a:sym typeface="Barlow Condensed"/>
            </a:endParaRPr>
          </a:p>
          <a:p>
            <a:pPr indent="0" lvl="0" marL="0" rtl="0" algn="l">
              <a:spcBef>
                <a:spcPts val="0"/>
              </a:spcBef>
              <a:spcAft>
                <a:spcPts val="0"/>
              </a:spcAft>
              <a:buNone/>
            </a:pPr>
            <a:r>
              <a:rPr b="1" lang="es-419" sz="2900">
                <a:latin typeface="Barlow Condensed"/>
                <a:ea typeface="Barlow Condensed"/>
                <a:cs typeface="Barlow Condensed"/>
                <a:sym typeface="Barlow Condensed"/>
              </a:rPr>
              <a:t>abcdefghijklmnopqrstuvwxyz</a:t>
            </a:r>
            <a:endParaRPr b="1" sz="2900">
              <a:latin typeface="Barlow Condensed"/>
              <a:ea typeface="Barlow Condensed"/>
              <a:cs typeface="Barlow Condensed"/>
              <a:sym typeface="Barlow Condensed"/>
            </a:endParaRPr>
          </a:p>
          <a:p>
            <a:pPr indent="0" lvl="0" marL="0" rtl="0" algn="l">
              <a:spcBef>
                <a:spcPts val="0"/>
              </a:spcBef>
              <a:spcAft>
                <a:spcPts val="0"/>
              </a:spcAft>
              <a:buNone/>
            </a:pPr>
            <a:r>
              <a:rPr b="1" lang="es-419" sz="2900">
                <a:latin typeface="Barlow Condensed"/>
                <a:ea typeface="Barlow Condensed"/>
                <a:cs typeface="Barlow Condensed"/>
                <a:sym typeface="Barlow Condensed"/>
              </a:rPr>
              <a:t>0123456789,;:!?”&amp;/*</a:t>
            </a:r>
            <a:endParaRPr b="1" sz="2900">
              <a:latin typeface="Barlow Condensed"/>
              <a:ea typeface="Barlow Condensed"/>
              <a:cs typeface="Barlow Condensed"/>
              <a:sym typeface="Barlow Condensed"/>
            </a:endParaRPr>
          </a:p>
        </p:txBody>
      </p:sp>
      <p:sp>
        <p:nvSpPr>
          <p:cNvPr id="11569" name="Google Shape;11569;p25"/>
          <p:cNvSpPr txBox="1"/>
          <p:nvPr/>
        </p:nvSpPr>
        <p:spPr>
          <a:xfrm>
            <a:off x="11274919" y="16750925"/>
            <a:ext cx="20397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ExtraLight"/>
                <a:ea typeface="Barlow Condensed ExtraLight"/>
                <a:cs typeface="Barlow Condensed ExtraLight"/>
                <a:sym typeface="Barlow Condensed ExtraLight"/>
              </a:rPr>
              <a:t>Aa</a:t>
            </a:r>
            <a:endParaRPr sz="6300">
              <a:latin typeface="Barlow Condensed ExtraLight"/>
              <a:ea typeface="Barlow Condensed ExtraLight"/>
              <a:cs typeface="Barlow Condensed ExtraLight"/>
              <a:sym typeface="Barlow Condensed ExtraLight"/>
            </a:endParaRPr>
          </a:p>
        </p:txBody>
      </p:sp>
      <p:sp>
        <p:nvSpPr>
          <p:cNvPr id="11570" name="Google Shape;11570;p25"/>
          <p:cNvSpPr txBox="1"/>
          <p:nvPr/>
        </p:nvSpPr>
        <p:spPr>
          <a:xfrm>
            <a:off x="13651730" y="16750925"/>
            <a:ext cx="70686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ExtraBold"/>
                <a:ea typeface="Barlow Condensed ExtraBold"/>
                <a:cs typeface="Barlow Condensed ExtraBold"/>
                <a:sym typeface="Barlow Condensed ExtraBold"/>
              </a:rPr>
              <a:t>Big Shoulders Stencil Display | </a:t>
            </a:r>
            <a:r>
              <a:rPr lang="es-419" sz="2900">
                <a:solidFill>
                  <a:srgbClr val="FF102A"/>
                </a:solidFill>
                <a:latin typeface="Barlow Condensed ExtraBold"/>
                <a:ea typeface="Barlow Condensed ExtraBold"/>
                <a:cs typeface="Barlow Condensed ExtraBold"/>
                <a:sym typeface="Barlow Condensed ExtraBold"/>
              </a:rPr>
              <a:t>Muy Negrita</a:t>
            </a:r>
            <a:endParaRPr sz="2900">
              <a:latin typeface="Barlow Condensed ExtraBold"/>
              <a:ea typeface="Barlow Condensed ExtraBold"/>
              <a:cs typeface="Barlow Condensed ExtraBold"/>
              <a:sym typeface="Barlow Condensed ExtraBold"/>
            </a:endParaRPr>
          </a:p>
          <a:p>
            <a:pPr indent="0" lvl="0" marL="0" rtl="0" algn="l">
              <a:spcBef>
                <a:spcPts val="0"/>
              </a:spcBef>
              <a:spcAft>
                <a:spcPts val="0"/>
              </a:spcAft>
              <a:buNone/>
            </a:pPr>
            <a:r>
              <a:rPr lang="es-419" sz="2900">
                <a:latin typeface="Barlow Condensed ExtraBold"/>
                <a:ea typeface="Barlow Condensed ExtraBold"/>
                <a:cs typeface="Barlow Condensed ExtraBold"/>
                <a:sym typeface="Barlow Condensed ExtraBold"/>
              </a:rPr>
              <a:t>ABCDEFGHIJKLMNOPQRSTUVWXYZ</a:t>
            </a:r>
            <a:endParaRPr sz="2900">
              <a:latin typeface="Barlow Condensed ExtraBold"/>
              <a:ea typeface="Barlow Condensed ExtraBold"/>
              <a:cs typeface="Barlow Condensed ExtraBold"/>
              <a:sym typeface="Barlow Condensed ExtraBold"/>
            </a:endParaRPr>
          </a:p>
          <a:p>
            <a:pPr indent="0" lvl="0" marL="0" rtl="0" algn="l">
              <a:spcBef>
                <a:spcPts val="0"/>
              </a:spcBef>
              <a:spcAft>
                <a:spcPts val="0"/>
              </a:spcAft>
              <a:buNone/>
            </a:pPr>
            <a:r>
              <a:rPr lang="es-419" sz="2900">
                <a:latin typeface="Barlow Condensed ExtraBold"/>
                <a:ea typeface="Barlow Condensed ExtraBold"/>
                <a:cs typeface="Barlow Condensed ExtraBold"/>
                <a:sym typeface="Barlow Condensed ExtraBold"/>
              </a:rPr>
              <a:t>abcdefghijklmnopqrstuvwxyz</a:t>
            </a:r>
            <a:endParaRPr sz="2900">
              <a:latin typeface="Barlow Condensed ExtraBold"/>
              <a:ea typeface="Barlow Condensed ExtraBold"/>
              <a:cs typeface="Barlow Condensed ExtraBold"/>
              <a:sym typeface="Barlow Condensed ExtraBold"/>
            </a:endParaRPr>
          </a:p>
          <a:p>
            <a:pPr indent="0" lvl="0" marL="0" rtl="0" algn="l">
              <a:spcBef>
                <a:spcPts val="0"/>
              </a:spcBef>
              <a:spcAft>
                <a:spcPts val="0"/>
              </a:spcAft>
              <a:buNone/>
            </a:pPr>
            <a:r>
              <a:rPr lang="es-419" sz="2900">
                <a:latin typeface="Barlow Condensed ExtraBold"/>
                <a:ea typeface="Barlow Condensed ExtraBold"/>
                <a:cs typeface="Barlow Condensed ExtraBold"/>
                <a:sym typeface="Barlow Condensed ExtraBold"/>
              </a:rPr>
              <a:t>0123456789,;:!?”&amp;/*</a:t>
            </a:r>
            <a:endParaRPr sz="2900">
              <a:latin typeface="Barlow Condensed ExtraBold"/>
              <a:ea typeface="Barlow Condensed ExtraBold"/>
              <a:cs typeface="Barlow Condensed ExtraBold"/>
              <a:sym typeface="Barlow Condensed ExtraBold"/>
            </a:endParaRPr>
          </a:p>
        </p:txBody>
      </p:sp>
      <p:sp>
        <p:nvSpPr>
          <p:cNvPr id="11571" name="Google Shape;11571;p25"/>
          <p:cNvSpPr txBox="1"/>
          <p:nvPr/>
        </p:nvSpPr>
        <p:spPr>
          <a:xfrm>
            <a:off x="846575" y="19021613"/>
            <a:ext cx="2026800" cy="969600"/>
          </a:xfrm>
          <a:prstGeom prst="rect">
            <a:avLst/>
          </a:prstGeom>
          <a:noFill/>
          <a:ln>
            <a:noFill/>
          </a:ln>
        </p:spPr>
        <p:txBody>
          <a:bodyPr anchorCtr="0" anchor="t" bIns="0" lIns="0" spcFirstLastPara="1" rIns="0" wrap="square" tIns="0">
            <a:spAutoFit/>
          </a:bodyPr>
          <a:lstStyle/>
          <a:p>
            <a:pPr indent="0" lvl="0" marL="0" rtl="0" algn="r">
              <a:spcBef>
                <a:spcPts val="0"/>
              </a:spcBef>
              <a:spcAft>
                <a:spcPts val="0"/>
              </a:spcAft>
              <a:buNone/>
            </a:pPr>
            <a:r>
              <a:rPr lang="es-419" sz="6300">
                <a:latin typeface="Barlow Condensed Thin"/>
                <a:ea typeface="Barlow Condensed Thin"/>
                <a:cs typeface="Barlow Condensed Thin"/>
                <a:sym typeface="Barlow Condensed Thin"/>
              </a:rPr>
              <a:t>Aa</a:t>
            </a:r>
            <a:endParaRPr sz="6300">
              <a:latin typeface="Barlow Condensed Thin"/>
              <a:ea typeface="Barlow Condensed Thin"/>
              <a:cs typeface="Barlow Condensed Thin"/>
              <a:sym typeface="Barlow Condensed Thin"/>
            </a:endParaRPr>
          </a:p>
        </p:txBody>
      </p:sp>
      <p:sp>
        <p:nvSpPr>
          <p:cNvPr id="11572" name="Google Shape;11572;p25"/>
          <p:cNvSpPr txBox="1"/>
          <p:nvPr/>
        </p:nvSpPr>
        <p:spPr>
          <a:xfrm>
            <a:off x="3129525" y="19021613"/>
            <a:ext cx="7128300" cy="1785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2900">
                <a:solidFill>
                  <a:srgbClr val="202124"/>
                </a:solidFill>
                <a:highlight>
                  <a:srgbClr val="FFFFFF"/>
                </a:highlight>
                <a:latin typeface="Barlow Condensed Black"/>
                <a:ea typeface="Barlow Condensed Black"/>
                <a:cs typeface="Barlow Condensed Black"/>
                <a:sym typeface="Barlow Condensed Black"/>
              </a:rPr>
              <a:t>Big Shoulders Stencil Display | </a:t>
            </a:r>
            <a:r>
              <a:rPr lang="es-419" sz="2900">
                <a:solidFill>
                  <a:srgbClr val="FF102A"/>
                </a:solidFill>
                <a:latin typeface="Barlow Condensed Black"/>
                <a:ea typeface="Barlow Condensed Black"/>
                <a:cs typeface="Barlow Condensed Black"/>
                <a:sym typeface="Barlow Condensed Black"/>
              </a:rPr>
              <a:t>Negro</a:t>
            </a:r>
            <a:endParaRPr sz="2900">
              <a:solidFill>
                <a:srgbClr val="FF102A"/>
              </a:solidFill>
              <a:latin typeface="Barlow Condensed Black"/>
              <a:ea typeface="Barlow Condensed Black"/>
              <a:cs typeface="Barlow Condensed Black"/>
              <a:sym typeface="Barlow Condensed Black"/>
            </a:endParaRPr>
          </a:p>
          <a:p>
            <a:pPr indent="0" lvl="0" marL="0" rtl="0" algn="l">
              <a:spcBef>
                <a:spcPts val="0"/>
              </a:spcBef>
              <a:spcAft>
                <a:spcPts val="0"/>
              </a:spcAft>
              <a:buNone/>
            </a:pPr>
            <a:r>
              <a:rPr lang="es-419" sz="2900">
                <a:latin typeface="Barlow Condensed Black"/>
                <a:ea typeface="Barlow Condensed Black"/>
                <a:cs typeface="Barlow Condensed Black"/>
                <a:sym typeface="Barlow Condensed Black"/>
              </a:rPr>
              <a:t>ABCDEFGHIJKLMNOPQRSTUVWXYZ</a:t>
            </a:r>
            <a:endParaRPr sz="2900">
              <a:latin typeface="Barlow Condensed Black"/>
              <a:ea typeface="Barlow Condensed Black"/>
              <a:cs typeface="Barlow Condensed Black"/>
              <a:sym typeface="Barlow Condensed Black"/>
            </a:endParaRPr>
          </a:p>
          <a:p>
            <a:pPr indent="0" lvl="0" marL="0" rtl="0" algn="l">
              <a:spcBef>
                <a:spcPts val="0"/>
              </a:spcBef>
              <a:spcAft>
                <a:spcPts val="0"/>
              </a:spcAft>
              <a:buNone/>
            </a:pPr>
            <a:r>
              <a:rPr lang="es-419" sz="2900">
                <a:latin typeface="Barlow Condensed Black"/>
                <a:ea typeface="Barlow Condensed Black"/>
                <a:cs typeface="Barlow Condensed Black"/>
                <a:sym typeface="Barlow Condensed Black"/>
              </a:rPr>
              <a:t>abcdefghijklmnopqrstuvwxyz</a:t>
            </a:r>
            <a:endParaRPr sz="2900">
              <a:latin typeface="Barlow Condensed Black"/>
              <a:ea typeface="Barlow Condensed Black"/>
              <a:cs typeface="Barlow Condensed Black"/>
              <a:sym typeface="Barlow Condensed Black"/>
            </a:endParaRPr>
          </a:p>
          <a:p>
            <a:pPr indent="0" lvl="0" marL="0" rtl="0" algn="l">
              <a:spcBef>
                <a:spcPts val="0"/>
              </a:spcBef>
              <a:spcAft>
                <a:spcPts val="0"/>
              </a:spcAft>
              <a:buNone/>
            </a:pPr>
            <a:r>
              <a:rPr lang="es-419" sz="2900">
                <a:latin typeface="Barlow Condensed Black"/>
                <a:ea typeface="Barlow Condensed Black"/>
                <a:cs typeface="Barlow Condensed Black"/>
                <a:sym typeface="Barlow Condensed Black"/>
              </a:rPr>
              <a:t>0123456789,;:!?”&amp;/*</a:t>
            </a:r>
            <a:endParaRPr sz="2900">
              <a:latin typeface="Barlow Condensed Black"/>
              <a:ea typeface="Barlow Condensed Black"/>
              <a:cs typeface="Barlow Condensed Black"/>
              <a:sym typeface="Barlow Condensed Black"/>
            </a:endParaRPr>
          </a:p>
        </p:txBody>
      </p:sp>
      <p:sp>
        <p:nvSpPr>
          <p:cNvPr id="11573" name="Google Shape;11573;p25"/>
          <p:cNvSpPr txBox="1"/>
          <p:nvPr/>
        </p:nvSpPr>
        <p:spPr>
          <a:xfrm>
            <a:off x="1059260" y="21292325"/>
            <a:ext cx="7530600" cy="554100"/>
          </a:xfrm>
          <a:prstGeom prst="rect">
            <a:avLst/>
          </a:prstGeom>
          <a:noFill/>
          <a:ln>
            <a:noFill/>
          </a:ln>
        </p:spPr>
        <p:txBody>
          <a:bodyPr anchorCtr="0" anchor="t" bIns="91425" lIns="91425" spcFirstLastPara="1" rIns="91425" wrap="square" tIns="91425">
            <a:spAutoFit/>
          </a:bodyPr>
          <a:lstStyle/>
          <a:p>
            <a:pPr indent="0" lvl="0" marL="0" rtl="0" algn="l">
              <a:spcBef>
                <a:spcPts val="0"/>
              </a:spcBef>
              <a:spcAft>
                <a:spcPts val="0"/>
              </a:spcAft>
              <a:buNone/>
            </a:pPr>
            <a:r>
              <a:rPr lang="es-419" sz="2400">
                <a:latin typeface="Barlow Condensed Light"/>
                <a:ea typeface="Barlow Condensed Light"/>
                <a:cs typeface="Barlow Condensed Light"/>
                <a:sym typeface="Barlow Condensed Light"/>
              </a:rPr>
              <a:t>OPEN SANS</a:t>
            </a:r>
            <a:endParaRPr sz="2400">
              <a:latin typeface="Barlow Condensed Light"/>
              <a:ea typeface="Barlow Condensed Light"/>
              <a:cs typeface="Barlow Condensed Light"/>
              <a:sym typeface="Barlow Condensed Light"/>
            </a:endParaRPr>
          </a:p>
        </p:txBody>
      </p:sp>
      <p:sp>
        <p:nvSpPr>
          <p:cNvPr id="11574" name="Google Shape;11574;p25"/>
          <p:cNvSpPr txBox="1"/>
          <p:nvPr/>
        </p:nvSpPr>
        <p:spPr>
          <a:xfrm>
            <a:off x="900000" y="22203020"/>
            <a:ext cx="1979400" cy="969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6300">
                <a:latin typeface="Open Sans Light"/>
                <a:ea typeface="Open Sans Light"/>
                <a:cs typeface="Open Sans Light"/>
                <a:sym typeface="Open Sans Light"/>
              </a:rPr>
              <a:t>Aa</a:t>
            </a:r>
            <a:endParaRPr sz="6300">
              <a:latin typeface="Open Sans Light"/>
              <a:ea typeface="Open Sans Light"/>
              <a:cs typeface="Open Sans Light"/>
              <a:sym typeface="Open Sans Light"/>
            </a:endParaRPr>
          </a:p>
        </p:txBody>
      </p:sp>
      <p:sp>
        <p:nvSpPr>
          <p:cNvPr id="11575" name="Google Shape;11575;p25"/>
          <p:cNvSpPr txBox="1"/>
          <p:nvPr/>
        </p:nvSpPr>
        <p:spPr>
          <a:xfrm>
            <a:off x="3129642" y="21877790"/>
            <a:ext cx="6961500" cy="1662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3000">
                <a:latin typeface="Open Sans Light"/>
                <a:ea typeface="Open Sans Light"/>
                <a:cs typeface="Open Sans Light"/>
                <a:sym typeface="Open Sans Light"/>
              </a:rPr>
              <a:t>OpenSans Fino</a:t>
            </a:r>
            <a:endParaRPr sz="2600">
              <a:latin typeface="Open Sans Light"/>
              <a:ea typeface="Open Sans Light"/>
              <a:cs typeface="Open Sans Light"/>
              <a:sym typeface="Open Sans Light"/>
            </a:endParaRPr>
          </a:p>
          <a:p>
            <a:pPr indent="0" lvl="0" marL="0" rtl="0" algn="l">
              <a:spcBef>
                <a:spcPts val="0"/>
              </a:spcBef>
              <a:spcAft>
                <a:spcPts val="0"/>
              </a:spcAft>
              <a:buNone/>
            </a:pPr>
            <a:r>
              <a:rPr lang="es-419" sz="2600">
                <a:latin typeface="Open Sans Light"/>
                <a:ea typeface="Open Sans Light"/>
                <a:cs typeface="Open Sans Light"/>
                <a:sym typeface="Open Sans Light"/>
              </a:rPr>
              <a:t>ABCDEFGHIJKLMNOPQRSTUVWXYZ abcdefghijklmnopqrstuvwxyz 0123456789,;:!?”&amp;/*</a:t>
            </a:r>
            <a:endParaRPr sz="2600">
              <a:latin typeface="Open Sans Light"/>
              <a:ea typeface="Open Sans Light"/>
              <a:cs typeface="Open Sans Light"/>
              <a:sym typeface="Open Sans Light"/>
            </a:endParaRPr>
          </a:p>
        </p:txBody>
      </p:sp>
      <p:sp>
        <p:nvSpPr>
          <p:cNvPr id="11576" name="Google Shape;11576;p25"/>
          <p:cNvSpPr txBox="1"/>
          <p:nvPr/>
        </p:nvSpPr>
        <p:spPr>
          <a:xfrm>
            <a:off x="900000" y="23872642"/>
            <a:ext cx="1979400" cy="969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6300">
                <a:latin typeface="Open Sans"/>
                <a:ea typeface="Open Sans"/>
                <a:cs typeface="Open Sans"/>
                <a:sym typeface="Open Sans"/>
              </a:rPr>
              <a:t>Aa</a:t>
            </a:r>
            <a:endParaRPr sz="6300">
              <a:latin typeface="Open Sans"/>
              <a:ea typeface="Open Sans"/>
              <a:cs typeface="Open Sans"/>
              <a:sym typeface="Open Sans"/>
            </a:endParaRPr>
          </a:p>
        </p:txBody>
      </p:sp>
      <p:sp>
        <p:nvSpPr>
          <p:cNvPr id="11577" name="Google Shape;11577;p25"/>
          <p:cNvSpPr txBox="1"/>
          <p:nvPr/>
        </p:nvSpPr>
        <p:spPr>
          <a:xfrm>
            <a:off x="3129642" y="23547412"/>
            <a:ext cx="6961500" cy="20625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3000">
                <a:latin typeface="Open Sans"/>
                <a:ea typeface="Open Sans"/>
                <a:cs typeface="Open Sans"/>
                <a:sym typeface="Open Sans"/>
              </a:rPr>
              <a:t>OpenSans Regular</a:t>
            </a:r>
            <a:endParaRPr sz="3000">
              <a:latin typeface="Open Sans"/>
              <a:ea typeface="Open Sans"/>
              <a:cs typeface="Open Sans"/>
              <a:sym typeface="Open Sans"/>
            </a:endParaRPr>
          </a:p>
          <a:p>
            <a:pPr indent="0" lvl="0" marL="0" rtl="0" algn="l">
              <a:spcBef>
                <a:spcPts val="0"/>
              </a:spcBef>
              <a:spcAft>
                <a:spcPts val="0"/>
              </a:spcAft>
              <a:buNone/>
            </a:pPr>
            <a:r>
              <a:t/>
            </a:r>
            <a:endParaRPr sz="2600">
              <a:latin typeface="Open Sans SemiBold"/>
              <a:ea typeface="Open Sans SemiBold"/>
              <a:cs typeface="Open Sans SemiBold"/>
              <a:sym typeface="Open Sans SemiBold"/>
            </a:endParaRPr>
          </a:p>
          <a:p>
            <a:pPr indent="0" lvl="0" marL="0" rtl="0" algn="l">
              <a:spcBef>
                <a:spcPts val="0"/>
              </a:spcBef>
              <a:spcAft>
                <a:spcPts val="0"/>
              </a:spcAft>
              <a:buNone/>
            </a:pPr>
            <a:r>
              <a:rPr lang="es-419" sz="2600">
                <a:latin typeface="Open Sans"/>
                <a:ea typeface="Open Sans"/>
                <a:cs typeface="Open Sans"/>
                <a:sym typeface="Open Sans"/>
              </a:rPr>
              <a:t>ABCDEFGHIJKLMNOPQRSTUVWXYZ abcdefghijklmnopqrstuvwxyz 0123456789,;:!?”&amp;/*</a:t>
            </a:r>
            <a:endParaRPr sz="2600">
              <a:latin typeface="Open Sans"/>
              <a:ea typeface="Open Sans"/>
              <a:cs typeface="Open Sans"/>
              <a:sym typeface="Open Sans"/>
            </a:endParaRPr>
          </a:p>
        </p:txBody>
      </p:sp>
      <p:sp>
        <p:nvSpPr>
          <p:cNvPr id="11578" name="Google Shape;11578;p25"/>
          <p:cNvSpPr txBox="1"/>
          <p:nvPr/>
        </p:nvSpPr>
        <p:spPr>
          <a:xfrm>
            <a:off x="11274553" y="22203028"/>
            <a:ext cx="2138700" cy="969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6300">
                <a:latin typeface="Open Sans Medium"/>
                <a:ea typeface="Open Sans Medium"/>
                <a:cs typeface="Open Sans Medium"/>
                <a:sym typeface="Open Sans Medium"/>
              </a:rPr>
              <a:t>Aa</a:t>
            </a:r>
            <a:endParaRPr sz="6300">
              <a:latin typeface="Open Sans Medium"/>
              <a:ea typeface="Open Sans Medium"/>
              <a:cs typeface="Open Sans Medium"/>
              <a:sym typeface="Open Sans Medium"/>
            </a:endParaRPr>
          </a:p>
        </p:txBody>
      </p:sp>
      <p:sp>
        <p:nvSpPr>
          <p:cNvPr id="11579" name="Google Shape;11579;p25"/>
          <p:cNvSpPr txBox="1"/>
          <p:nvPr/>
        </p:nvSpPr>
        <p:spPr>
          <a:xfrm>
            <a:off x="13663393" y="21877790"/>
            <a:ext cx="6961500" cy="20625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3000">
                <a:latin typeface="Open Sans Medium"/>
                <a:ea typeface="Open Sans Medium"/>
                <a:cs typeface="Open Sans Medium"/>
                <a:sym typeface="Open Sans Medium"/>
              </a:rPr>
              <a:t>OpenSans Media</a:t>
            </a:r>
            <a:endParaRPr sz="3000">
              <a:latin typeface="Open Sans Medium"/>
              <a:ea typeface="Open Sans Medium"/>
              <a:cs typeface="Open Sans Medium"/>
              <a:sym typeface="Open Sans Medium"/>
            </a:endParaRPr>
          </a:p>
          <a:p>
            <a:pPr indent="0" lvl="0" marL="0" rtl="0" algn="l">
              <a:spcBef>
                <a:spcPts val="0"/>
              </a:spcBef>
              <a:spcAft>
                <a:spcPts val="0"/>
              </a:spcAft>
              <a:buNone/>
            </a:pPr>
            <a:r>
              <a:t/>
            </a:r>
            <a:endParaRPr sz="2600">
              <a:latin typeface="Open Sans Medium"/>
              <a:ea typeface="Open Sans Medium"/>
              <a:cs typeface="Open Sans Medium"/>
              <a:sym typeface="Open Sans Medium"/>
            </a:endParaRPr>
          </a:p>
          <a:p>
            <a:pPr indent="0" lvl="0" marL="0" rtl="0" algn="l">
              <a:spcBef>
                <a:spcPts val="0"/>
              </a:spcBef>
              <a:spcAft>
                <a:spcPts val="0"/>
              </a:spcAft>
              <a:buNone/>
            </a:pPr>
            <a:r>
              <a:rPr lang="es-419" sz="2600">
                <a:latin typeface="Open Sans Medium"/>
                <a:ea typeface="Open Sans Medium"/>
                <a:cs typeface="Open Sans Medium"/>
                <a:sym typeface="Open Sans Medium"/>
              </a:rPr>
              <a:t>ABCDEFGHIJKLMNOPQRSTUVWXYZ abcdefghijklmnopqrstuvwxyz 0123456789,;:!?”&amp;/*</a:t>
            </a:r>
            <a:endParaRPr sz="2600">
              <a:latin typeface="Open Sans Medium"/>
              <a:ea typeface="Open Sans Medium"/>
              <a:cs typeface="Open Sans Medium"/>
              <a:sym typeface="Open Sans Medium"/>
            </a:endParaRPr>
          </a:p>
        </p:txBody>
      </p:sp>
      <p:sp>
        <p:nvSpPr>
          <p:cNvPr id="11580" name="Google Shape;11580;p25"/>
          <p:cNvSpPr txBox="1"/>
          <p:nvPr/>
        </p:nvSpPr>
        <p:spPr>
          <a:xfrm>
            <a:off x="11433751" y="24035261"/>
            <a:ext cx="1979400" cy="9696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6300">
                <a:latin typeface="Open Sans SemiBold"/>
                <a:ea typeface="Open Sans SemiBold"/>
                <a:cs typeface="Open Sans SemiBold"/>
                <a:sym typeface="Open Sans SemiBold"/>
              </a:rPr>
              <a:t>Aa</a:t>
            </a:r>
            <a:endParaRPr sz="6300">
              <a:latin typeface="Open Sans SemiBold"/>
              <a:ea typeface="Open Sans SemiBold"/>
              <a:cs typeface="Open Sans SemiBold"/>
              <a:sym typeface="Open Sans SemiBold"/>
            </a:endParaRPr>
          </a:p>
        </p:txBody>
      </p:sp>
      <p:sp>
        <p:nvSpPr>
          <p:cNvPr id="11581" name="Google Shape;11581;p25"/>
          <p:cNvSpPr txBox="1"/>
          <p:nvPr/>
        </p:nvSpPr>
        <p:spPr>
          <a:xfrm>
            <a:off x="13663393" y="23710031"/>
            <a:ext cx="6961500" cy="2124300"/>
          </a:xfrm>
          <a:prstGeom prst="rect">
            <a:avLst/>
          </a:prstGeom>
          <a:noFill/>
          <a:ln>
            <a:noFill/>
          </a:ln>
        </p:spPr>
        <p:txBody>
          <a:bodyPr anchorCtr="0" anchor="t" bIns="0" lIns="0" spcFirstLastPara="1" rIns="0" wrap="square" tIns="0">
            <a:spAutoFit/>
          </a:bodyPr>
          <a:lstStyle/>
          <a:p>
            <a:pPr indent="0" lvl="0" marL="0" rtl="0" algn="l">
              <a:spcBef>
                <a:spcPts val="0"/>
              </a:spcBef>
              <a:spcAft>
                <a:spcPts val="0"/>
              </a:spcAft>
              <a:buNone/>
            </a:pPr>
            <a:r>
              <a:rPr lang="es-419" sz="3000">
                <a:solidFill>
                  <a:srgbClr val="000000"/>
                </a:solidFill>
                <a:latin typeface="Open Sans SemiBold"/>
                <a:ea typeface="Open Sans SemiBold"/>
                <a:cs typeface="Open Sans SemiBold"/>
                <a:sym typeface="Open Sans SemiBold"/>
              </a:rPr>
              <a:t>OpenSans Seminegrita</a:t>
            </a:r>
            <a:endParaRPr sz="3000">
              <a:latin typeface="Open Sans SemiBold"/>
              <a:ea typeface="Open Sans SemiBold"/>
              <a:cs typeface="Open Sans SemiBold"/>
              <a:sym typeface="Open Sans SemiBold"/>
            </a:endParaRPr>
          </a:p>
          <a:p>
            <a:pPr indent="0" lvl="0" marL="0" rtl="0" algn="l">
              <a:spcBef>
                <a:spcPts val="0"/>
              </a:spcBef>
              <a:spcAft>
                <a:spcPts val="0"/>
              </a:spcAft>
              <a:buNone/>
            </a:pPr>
            <a:r>
              <a:t/>
            </a:r>
            <a:endParaRPr sz="3000">
              <a:latin typeface="Open Sans SemiBold"/>
              <a:ea typeface="Open Sans SemiBold"/>
              <a:cs typeface="Open Sans SemiBold"/>
              <a:sym typeface="Open Sans SemiBold"/>
            </a:endParaRPr>
          </a:p>
          <a:p>
            <a:pPr indent="0" lvl="0" marL="0" rtl="0" algn="l">
              <a:spcBef>
                <a:spcPts val="0"/>
              </a:spcBef>
              <a:spcAft>
                <a:spcPts val="0"/>
              </a:spcAft>
              <a:buNone/>
            </a:pPr>
            <a:r>
              <a:rPr lang="es-419" sz="2600">
                <a:latin typeface="Open Sans SemiBold"/>
                <a:ea typeface="Open Sans SemiBold"/>
                <a:cs typeface="Open Sans SemiBold"/>
                <a:sym typeface="Open Sans SemiBold"/>
              </a:rPr>
              <a:t>ABCDEFGHIJKLMNOPQRSTUVWXYZ abcdefghijklmnopqrstuvwxyz 0123456789,;:!?”&amp;/*</a:t>
            </a:r>
            <a:endParaRPr sz="2600">
              <a:latin typeface="Open Sans SemiBold"/>
              <a:ea typeface="Open Sans SemiBold"/>
              <a:cs typeface="Open Sans SemiBold"/>
              <a:sym typeface="Open Sans SemiBold"/>
            </a:endParaRPr>
          </a:p>
        </p:txBody>
      </p:sp>
      <p:sp>
        <p:nvSpPr>
          <p:cNvPr id="11582" name="Google Shape;11582;p25">
            <a:hlinkClick r:id="rId7"/>
          </p:cNvPr>
          <p:cNvSpPr/>
          <p:nvPr/>
        </p:nvSpPr>
        <p:spPr>
          <a:xfrm>
            <a:off x="19349787" y="26433704"/>
            <a:ext cx="1299600" cy="1299600"/>
          </a:xfrm>
          <a:prstGeom prst="rect">
            <a:avLst/>
          </a:prstGeom>
          <a:solidFill>
            <a:srgbClr val="2CC48A"/>
          </a:solidFill>
          <a:ln>
            <a:noFill/>
          </a:ln>
        </p:spPr>
        <p:txBody>
          <a:bodyPr anchorCtr="0" anchor="ctr" bIns="91425" lIns="91425" spcFirstLastPara="1" rIns="91425" wrap="square" tIns="91425">
            <a:noAutofit/>
          </a:bodyPr>
          <a:lstStyle/>
          <a:p>
            <a:pPr indent="0" lvl="0" marL="0" rtl="0" algn="ctr">
              <a:spcBef>
                <a:spcPts val="0"/>
              </a:spcBef>
              <a:spcAft>
                <a:spcPts val="0"/>
              </a:spcAft>
              <a:buNone/>
            </a:pPr>
            <a:r>
              <a:rPr lang="es-419" sz="6000" u="sng">
                <a:solidFill>
                  <a:srgbClr val="F9F7F7"/>
                </a:solidFill>
                <a:hlinkClick r:id="rId8">
                  <a:extLst>
                    <a:ext uri="{A12FA001-AC4F-418D-AE19-62706E023703}">
                      <ahyp:hlinkClr val="tx"/>
                    </a:ext>
                  </a:extLst>
                </a:hlinkClick>
              </a:rPr>
              <a:t>⬇︎</a:t>
            </a:r>
            <a:endParaRPr sz="6000">
              <a:solidFill>
                <a:srgbClr val="F9F7F7"/>
              </a:solidFill>
            </a:endParaRPr>
          </a:p>
        </p:txBody>
      </p:sp>
      <p:sp>
        <p:nvSpPr>
          <p:cNvPr id="11583" name="Google Shape;11583;p25"/>
          <p:cNvSpPr txBox="1"/>
          <p:nvPr/>
        </p:nvSpPr>
        <p:spPr>
          <a:xfrm>
            <a:off x="12598850" y="26634400"/>
            <a:ext cx="6399600" cy="1098900"/>
          </a:xfrm>
          <a:prstGeom prst="rect">
            <a:avLst/>
          </a:prstGeom>
          <a:noFill/>
          <a:ln>
            <a:noFill/>
          </a:ln>
        </p:spPr>
        <p:txBody>
          <a:bodyPr anchorCtr="0" anchor="t" bIns="91425" lIns="91425" spcFirstLastPara="1" rIns="91425" wrap="square" tIns="91425">
            <a:spAutoFit/>
          </a:bodyPr>
          <a:lstStyle/>
          <a:p>
            <a:pPr indent="0" lvl="0" marL="0" rtl="0" algn="r">
              <a:lnSpc>
                <a:spcPct val="90000"/>
              </a:lnSpc>
              <a:spcBef>
                <a:spcPts val="0"/>
              </a:spcBef>
              <a:spcAft>
                <a:spcPts val="0"/>
              </a:spcAft>
              <a:buNone/>
            </a:pPr>
            <a:r>
              <a:rPr b="1" lang="es-419" sz="2200">
                <a:solidFill>
                  <a:srgbClr val="434343"/>
                </a:solidFill>
                <a:latin typeface="Open Sans"/>
                <a:ea typeface="Open Sans"/>
                <a:cs typeface="Open Sans"/>
                <a:sym typeface="Open Sans"/>
              </a:rPr>
              <a:t>Descarga la familia tipográfica</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None/>
            </a:pPr>
            <a:r>
              <a:rPr b="1" lang="es-419" sz="2200">
                <a:solidFill>
                  <a:srgbClr val="434343"/>
                </a:solidFill>
                <a:latin typeface="Open Sans"/>
                <a:ea typeface="Open Sans"/>
                <a:cs typeface="Open Sans"/>
                <a:sym typeface="Open Sans"/>
              </a:rPr>
              <a:t>directamente de Google Fonts,</a:t>
            </a:r>
            <a:endParaRPr b="1" sz="2200">
              <a:solidFill>
                <a:srgbClr val="434343"/>
              </a:solidFill>
              <a:latin typeface="Open Sans"/>
              <a:ea typeface="Open Sans"/>
              <a:cs typeface="Open Sans"/>
              <a:sym typeface="Open Sans"/>
            </a:endParaRPr>
          </a:p>
          <a:p>
            <a:pPr indent="0" lvl="0" marL="0" rtl="0" algn="r">
              <a:lnSpc>
                <a:spcPct val="90000"/>
              </a:lnSpc>
              <a:spcBef>
                <a:spcPts val="0"/>
              </a:spcBef>
              <a:spcAft>
                <a:spcPts val="0"/>
              </a:spcAft>
              <a:buNone/>
            </a:pPr>
            <a:r>
              <a:rPr lang="es-419" sz="2200">
                <a:solidFill>
                  <a:srgbClr val="434343"/>
                </a:solidFill>
                <a:latin typeface="Open Sans"/>
                <a:ea typeface="Open Sans"/>
                <a:cs typeface="Open Sans"/>
                <a:sym typeface="Open Sans"/>
              </a:rPr>
              <a:t>Familia Tipográfica, </a:t>
            </a:r>
            <a:r>
              <a:rPr lang="es-419" sz="2200">
                <a:solidFill>
                  <a:srgbClr val="202124"/>
                </a:solidFill>
                <a:highlight>
                  <a:srgbClr val="FFFFFF"/>
                </a:highlight>
                <a:latin typeface="Open Sans Light"/>
                <a:ea typeface="Open Sans Light"/>
                <a:cs typeface="Open Sans Light"/>
                <a:sym typeface="Open Sans Light"/>
              </a:rPr>
              <a:t>Open Sans</a:t>
            </a:r>
            <a:endParaRPr sz="2200">
              <a:solidFill>
                <a:srgbClr val="434343"/>
              </a:solidFill>
              <a:latin typeface="Open Sans Light"/>
              <a:ea typeface="Open Sans Light"/>
              <a:cs typeface="Open Sans Light"/>
              <a:sym typeface="Open Sans Light"/>
            </a:endParaRPr>
          </a:p>
        </p:txBody>
      </p:sp>
      <p:sp>
        <p:nvSpPr>
          <p:cNvPr id="11584" name="Google Shape;11584;p25"/>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11585" name="Google Shape;11585;p25"/>
          <p:cNvGrpSpPr/>
          <p:nvPr/>
        </p:nvGrpSpPr>
        <p:grpSpPr>
          <a:xfrm>
            <a:off x="11683981" y="28224106"/>
            <a:ext cx="706400" cy="132987"/>
            <a:chOff x="5423191" y="4913101"/>
            <a:chExt cx="355923" cy="67010"/>
          </a:xfrm>
        </p:grpSpPr>
        <p:sp>
          <p:nvSpPr>
            <p:cNvPr id="11586" name="Google Shape;11586;p25"/>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87" name="Google Shape;11587;p25"/>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88" name="Google Shape;11588;p25"/>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1589" name="Google Shape;11589;p25"/>
          <p:cNvGrpSpPr/>
          <p:nvPr/>
        </p:nvGrpSpPr>
        <p:grpSpPr>
          <a:xfrm rot="10800000">
            <a:off x="9209681" y="28224106"/>
            <a:ext cx="706400" cy="132987"/>
            <a:chOff x="5423191" y="4913101"/>
            <a:chExt cx="355923" cy="67010"/>
          </a:xfrm>
        </p:grpSpPr>
        <p:sp>
          <p:nvSpPr>
            <p:cNvPr id="11590" name="Google Shape;11590;p25"/>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91" name="Google Shape;11591;p25"/>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1592" name="Google Shape;11592;p25"/>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1337" name="Shape 1337"/>
        <p:cNvGrpSpPr/>
        <p:nvPr/>
      </p:nvGrpSpPr>
      <p:grpSpPr>
        <a:xfrm>
          <a:off x="0" y="0"/>
          <a:ext cx="0" cy="0"/>
          <a:chOff x="0" y="0"/>
          <a:chExt cx="0" cy="0"/>
        </a:xfrm>
      </p:grpSpPr>
      <p:sp>
        <p:nvSpPr>
          <p:cNvPr id="1338" name="Google Shape;1338;p14"/>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1339" name="Google Shape;1339;p14"/>
          <p:cNvGrpSpPr/>
          <p:nvPr/>
        </p:nvGrpSpPr>
        <p:grpSpPr>
          <a:xfrm>
            <a:off x="11683981" y="28224106"/>
            <a:ext cx="706400" cy="132987"/>
            <a:chOff x="5423191" y="4913101"/>
            <a:chExt cx="355923" cy="67010"/>
          </a:xfrm>
        </p:grpSpPr>
        <p:sp>
          <p:nvSpPr>
            <p:cNvPr id="1340" name="Google Shape;1340;p14"/>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341" name="Google Shape;1341;p14"/>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342" name="Google Shape;1342;p14"/>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1343" name="Google Shape;1343;p14"/>
          <p:cNvGrpSpPr/>
          <p:nvPr/>
        </p:nvGrpSpPr>
        <p:grpSpPr>
          <a:xfrm rot="10800000">
            <a:off x="9209681" y="28224106"/>
            <a:ext cx="706400" cy="132987"/>
            <a:chOff x="5423191" y="4913101"/>
            <a:chExt cx="355923" cy="67010"/>
          </a:xfrm>
        </p:grpSpPr>
        <p:sp>
          <p:nvSpPr>
            <p:cNvPr id="1344" name="Google Shape;1344;p14"/>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345" name="Google Shape;1345;p14"/>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1346" name="Google Shape;1346;p14"/>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pic>
        <p:nvPicPr>
          <p:cNvPr id="1347" name="Google Shape;1347;p14"/>
          <p:cNvPicPr preferRelativeResize="0"/>
          <p:nvPr/>
        </p:nvPicPr>
        <p:blipFill rotWithShape="1">
          <a:blip r:embed="rId3">
            <a:alphaModFix/>
          </a:blip>
          <a:srcRect b="0" l="8718" r="8718" t="0"/>
          <a:stretch/>
        </p:blipFill>
        <p:spPr>
          <a:xfrm>
            <a:off x="900025" y="20034362"/>
            <a:ext cx="4237600" cy="3415391"/>
          </a:xfrm>
          <a:prstGeom prst="rect">
            <a:avLst/>
          </a:prstGeom>
          <a:noFill/>
          <a:ln>
            <a:noFill/>
          </a:ln>
        </p:spPr>
      </p:pic>
      <p:grpSp>
        <p:nvGrpSpPr>
          <p:cNvPr id="1348" name="Google Shape;1348;p14"/>
          <p:cNvGrpSpPr/>
          <p:nvPr/>
        </p:nvGrpSpPr>
        <p:grpSpPr>
          <a:xfrm>
            <a:off x="1196973" y="22848023"/>
            <a:ext cx="3623719" cy="3134805"/>
            <a:chOff x="771925" y="221975"/>
            <a:chExt cx="6073950" cy="5254450"/>
          </a:xfrm>
        </p:grpSpPr>
        <p:sp>
          <p:nvSpPr>
            <p:cNvPr id="1349" name="Google Shape;1349;p14"/>
            <p:cNvSpPr/>
            <p:nvPr/>
          </p:nvSpPr>
          <p:spPr>
            <a:xfrm>
              <a:off x="805375" y="221975"/>
              <a:ext cx="5989025" cy="2182025"/>
            </a:xfrm>
            <a:custGeom>
              <a:rect b="b" l="l" r="r" t="t"/>
              <a:pathLst>
                <a:path extrusionOk="0" h="87281" w="239561">
                  <a:moveTo>
                    <a:pt x="1" y="1"/>
                  </a:moveTo>
                  <a:lnTo>
                    <a:pt x="1" y="81704"/>
                  </a:lnTo>
                  <a:cubicBezTo>
                    <a:pt x="1" y="84781"/>
                    <a:pt x="2494" y="87281"/>
                    <a:pt x="5571" y="87281"/>
                  </a:cubicBezTo>
                  <a:lnTo>
                    <a:pt x="233991" y="87281"/>
                  </a:lnTo>
                  <a:cubicBezTo>
                    <a:pt x="237068" y="87281"/>
                    <a:pt x="239561" y="84781"/>
                    <a:pt x="239561" y="81704"/>
                  </a:cubicBezTo>
                  <a:lnTo>
                    <a:pt x="239561"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0" name="Google Shape;1350;p14"/>
            <p:cNvSpPr/>
            <p:nvPr/>
          </p:nvSpPr>
          <p:spPr>
            <a:xfrm>
              <a:off x="973000" y="2315675"/>
              <a:ext cx="5671625" cy="2891875"/>
            </a:xfrm>
            <a:custGeom>
              <a:rect b="b" l="l" r="r" t="t"/>
              <a:pathLst>
                <a:path extrusionOk="0" h="115675" w="226865">
                  <a:moveTo>
                    <a:pt x="0" y="1"/>
                  </a:moveTo>
                  <a:lnTo>
                    <a:pt x="0" y="108671"/>
                  </a:lnTo>
                  <a:cubicBezTo>
                    <a:pt x="0" y="112536"/>
                    <a:pt x="3139" y="115675"/>
                    <a:pt x="7010" y="115675"/>
                  </a:cubicBezTo>
                  <a:lnTo>
                    <a:pt x="214291" y="115675"/>
                  </a:lnTo>
                  <a:cubicBezTo>
                    <a:pt x="221233" y="115675"/>
                    <a:pt x="226865" y="110043"/>
                    <a:pt x="226865" y="103094"/>
                  </a:cubicBezTo>
                  <a:lnTo>
                    <a:pt x="226865"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1" name="Google Shape;1351;p14"/>
            <p:cNvSpPr/>
            <p:nvPr/>
          </p:nvSpPr>
          <p:spPr>
            <a:xfrm>
              <a:off x="771925" y="2395450"/>
              <a:ext cx="400625" cy="398000"/>
            </a:xfrm>
            <a:custGeom>
              <a:rect b="b" l="l" r="r" t="t"/>
              <a:pathLst>
                <a:path extrusionOk="0" h="15920" w="16025">
                  <a:moveTo>
                    <a:pt x="8015" y="1"/>
                  </a:moveTo>
                  <a:cubicBezTo>
                    <a:pt x="7879" y="1"/>
                    <a:pt x="7741" y="53"/>
                    <a:pt x="7636" y="159"/>
                  </a:cubicBezTo>
                  <a:lnTo>
                    <a:pt x="211" y="7583"/>
                  </a:lnTo>
                  <a:cubicBezTo>
                    <a:pt x="1" y="7794"/>
                    <a:pt x="1" y="8133"/>
                    <a:pt x="211" y="8337"/>
                  </a:cubicBezTo>
                  <a:lnTo>
                    <a:pt x="7636" y="15762"/>
                  </a:lnTo>
                  <a:cubicBezTo>
                    <a:pt x="7741" y="15867"/>
                    <a:pt x="7879" y="15919"/>
                    <a:pt x="8015" y="15919"/>
                  </a:cubicBezTo>
                  <a:cubicBezTo>
                    <a:pt x="8152" y="15919"/>
                    <a:pt x="8288" y="15867"/>
                    <a:pt x="8390" y="15762"/>
                  </a:cubicBezTo>
                  <a:lnTo>
                    <a:pt x="15821" y="8337"/>
                  </a:lnTo>
                  <a:cubicBezTo>
                    <a:pt x="16025" y="8133"/>
                    <a:pt x="16025" y="7794"/>
                    <a:pt x="15821" y="7583"/>
                  </a:cubicBezTo>
                  <a:lnTo>
                    <a:pt x="8390" y="159"/>
                  </a:lnTo>
                  <a:cubicBezTo>
                    <a:pt x="8288" y="53"/>
                    <a:pt x="8152" y="1"/>
                    <a:pt x="801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2" name="Google Shape;1352;p14"/>
            <p:cNvSpPr/>
            <p:nvPr/>
          </p:nvSpPr>
          <p:spPr>
            <a:xfrm>
              <a:off x="840200" y="2463725"/>
              <a:ext cx="264250" cy="261625"/>
            </a:xfrm>
            <a:custGeom>
              <a:rect b="b" l="l" r="r" t="t"/>
              <a:pathLst>
                <a:path extrusionOk="0" h="10465" w="10570">
                  <a:moveTo>
                    <a:pt x="5284" y="0"/>
                  </a:moveTo>
                  <a:cubicBezTo>
                    <a:pt x="5148" y="0"/>
                    <a:pt x="5010" y="53"/>
                    <a:pt x="4905" y="158"/>
                  </a:cubicBezTo>
                  <a:lnTo>
                    <a:pt x="211" y="4852"/>
                  </a:lnTo>
                  <a:cubicBezTo>
                    <a:pt x="0" y="5063"/>
                    <a:pt x="0" y="5395"/>
                    <a:pt x="211" y="5606"/>
                  </a:cubicBezTo>
                  <a:lnTo>
                    <a:pt x="4905" y="10307"/>
                  </a:lnTo>
                  <a:cubicBezTo>
                    <a:pt x="5010" y="10412"/>
                    <a:pt x="5148" y="10465"/>
                    <a:pt x="5284" y="10465"/>
                  </a:cubicBezTo>
                  <a:cubicBezTo>
                    <a:pt x="5421" y="10465"/>
                    <a:pt x="5557" y="10412"/>
                    <a:pt x="5659" y="10307"/>
                  </a:cubicBezTo>
                  <a:lnTo>
                    <a:pt x="10359" y="5606"/>
                  </a:lnTo>
                  <a:cubicBezTo>
                    <a:pt x="10570" y="5395"/>
                    <a:pt x="10570" y="5063"/>
                    <a:pt x="10359" y="4852"/>
                  </a:cubicBezTo>
                  <a:lnTo>
                    <a:pt x="5659" y="158"/>
                  </a:lnTo>
                  <a:cubicBezTo>
                    <a:pt x="5557" y="53"/>
                    <a:pt x="5421" y="0"/>
                    <a:pt x="5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3" name="Google Shape;1353;p14"/>
            <p:cNvSpPr/>
            <p:nvPr/>
          </p:nvSpPr>
          <p:spPr>
            <a:xfrm>
              <a:off x="908300" y="2531775"/>
              <a:ext cx="127900" cy="125300"/>
            </a:xfrm>
            <a:custGeom>
              <a:rect b="b" l="l" r="r" t="t"/>
              <a:pathLst>
                <a:path extrusionOk="0" h="5012" w="5116">
                  <a:moveTo>
                    <a:pt x="2560" y="0"/>
                  </a:moveTo>
                  <a:cubicBezTo>
                    <a:pt x="2424" y="0"/>
                    <a:pt x="2286" y="51"/>
                    <a:pt x="2181" y="153"/>
                  </a:cubicBezTo>
                  <a:lnTo>
                    <a:pt x="211" y="2130"/>
                  </a:lnTo>
                  <a:cubicBezTo>
                    <a:pt x="0" y="2334"/>
                    <a:pt x="0" y="2673"/>
                    <a:pt x="211" y="2884"/>
                  </a:cubicBezTo>
                  <a:lnTo>
                    <a:pt x="2181" y="4854"/>
                  </a:lnTo>
                  <a:cubicBezTo>
                    <a:pt x="2286" y="4959"/>
                    <a:pt x="2424" y="5012"/>
                    <a:pt x="2560" y="5012"/>
                  </a:cubicBezTo>
                  <a:cubicBezTo>
                    <a:pt x="2697" y="5012"/>
                    <a:pt x="2833" y="4959"/>
                    <a:pt x="2935" y="4854"/>
                  </a:cubicBezTo>
                  <a:lnTo>
                    <a:pt x="4911" y="2884"/>
                  </a:lnTo>
                  <a:cubicBezTo>
                    <a:pt x="5115" y="2673"/>
                    <a:pt x="5115" y="2341"/>
                    <a:pt x="4911" y="2130"/>
                  </a:cubicBezTo>
                  <a:lnTo>
                    <a:pt x="2935" y="153"/>
                  </a:lnTo>
                  <a:cubicBezTo>
                    <a:pt x="2833" y="51"/>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4" name="Google Shape;1354;p14"/>
            <p:cNvSpPr/>
            <p:nvPr/>
          </p:nvSpPr>
          <p:spPr>
            <a:xfrm>
              <a:off x="1288525" y="2525925"/>
              <a:ext cx="138425" cy="137050"/>
            </a:xfrm>
            <a:custGeom>
              <a:rect b="b" l="l" r="r" t="t"/>
              <a:pathLst>
                <a:path extrusionOk="0" h="5482" w="5537">
                  <a:moveTo>
                    <a:pt x="2772" y="0"/>
                  </a:moveTo>
                  <a:cubicBezTo>
                    <a:pt x="2700" y="0"/>
                    <a:pt x="2629" y="27"/>
                    <a:pt x="2575" y="82"/>
                  </a:cubicBezTo>
                  <a:lnTo>
                    <a:pt x="109" y="2541"/>
                  </a:lnTo>
                  <a:cubicBezTo>
                    <a:pt x="0" y="2656"/>
                    <a:pt x="0" y="2833"/>
                    <a:pt x="109" y="2941"/>
                  </a:cubicBezTo>
                  <a:lnTo>
                    <a:pt x="2575" y="5400"/>
                  </a:lnTo>
                  <a:cubicBezTo>
                    <a:pt x="2629" y="5455"/>
                    <a:pt x="2700" y="5482"/>
                    <a:pt x="2772" y="5482"/>
                  </a:cubicBezTo>
                  <a:cubicBezTo>
                    <a:pt x="2843" y="5482"/>
                    <a:pt x="2914" y="5455"/>
                    <a:pt x="2969" y="5400"/>
                  </a:cubicBezTo>
                  <a:lnTo>
                    <a:pt x="5428" y="2941"/>
                  </a:lnTo>
                  <a:cubicBezTo>
                    <a:pt x="5536" y="2833"/>
                    <a:pt x="5536" y="2656"/>
                    <a:pt x="5428" y="2541"/>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5" name="Google Shape;1355;p14"/>
            <p:cNvSpPr/>
            <p:nvPr/>
          </p:nvSpPr>
          <p:spPr>
            <a:xfrm>
              <a:off x="1324175" y="2561575"/>
              <a:ext cx="67100" cy="65750"/>
            </a:xfrm>
            <a:custGeom>
              <a:rect b="b" l="l" r="r" t="t"/>
              <a:pathLst>
                <a:path extrusionOk="0" h="2630" w="2684">
                  <a:moveTo>
                    <a:pt x="1345" y="1"/>
                  </a:moveTo>
                  <a:cubicBezTo>
                    <a:pt x="1273" y="1"/>
                    <a:pt x="1200" y="28"/>
                    <a:pt x="1142" y="82"/>
                  </a:cubicBezTo>
                  <a:lnTo>
                    <a:pt x="1149" y="82"/>
                  </a:lnTo>
                  <a:lnTo>
                    <a:pt x="109" y="1115"/>
                  </a:lnTo>
                  <a:cubicBezTo>
                    <a:pt x="1" y="1230"/>
                    <a:pt x="1" y="1407"/>
                    <a:pt x="109" y="1515"/>
                  </a:cubicBezTo>
                  <a:lnTo>
                    <a:pt x="1142" y="2548"/>
                  </a:lnTo>
                  <a:cubicBezTo>
                    <a:pt x="1200" y="2602"/>
                    <a:pt x="1273" y="2629"/>
                    <a:pt x="1345" y="2629"/>
                  </a:cubicBezTo>
                  <a:cubicBezTo>
                    <a:pt x="1417" y="2629"/>
                    <a:pt x="1488" y="2602"/>
                    <a:pt x="1543" y="2548"/>
                  </a:cubicBezTo>
                  <a:lnTo>
                    <a:pt x="2575" y="1515"/>
                  </a:lnTo>
                  <a:cubicBezTo>
                    <a:pt x="2684" y="1407"/>
                    <a:pt x="2684" y="1230"/>
                    <a:pt x="2575" y="1115"/>
                  </a:cubicBezTo>
                  <a:lnTo>
                    <a:pt x="1543" y="82"/>
                  </a:lnTo>
                  <a:cubicBezTo>
                    <a:pt x="1488" y="28"/>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6" name="Google Shape;1356;p14"/>
            <p:cNvSpPr/>
            <p:nvPr/>
          </p:nvSpPr>
          <p:spPr>
            <a:xfrm>
              <a:off x="1190200" y="2616725"/>
              <a:ext cx="80675" cy="79025"/>
            </a:xfrm>
            <a:custGeom>
              <a:rect b="b" l="l" r="r" t="t"/>
              <a:pathLst>
                <a:path extrusionOk="0" h="3161" w="3227">
                  <a:moveTo>
                    <a:pt x="1614" y="1"/>
                  </a:moveTo>
                  <a:cubicBezTo>
                    <a:pt x="1529" y="1"/>
                    <a:pt x="1444" y="33"/>
                    <a:pt x="1379" y="97"/>
                  </a:cubicBezTo>
                  <a:lnTo>
                    <a:pt x="136" y="1340"/>
                  </a:lnTo>
                  <a:cubicBezTo>
                    <a:pt x="0" y="1476"/>
                    <a:pt x="0" y="1687"/>
                    <a:pt x="136" y="1816"/>
                  </a:cubicBezTo>
                  <a:lnTo>
                    <a:pt x="1379" y="3059"/>
                  </a:lnTo>
                  <a:cubicBezTo>
                    <a:pt x="1444" y="3127"/>
                    <a:pt x="1529" y="3161"/>
                    <a:pt x="1614" y="3161"/>
                  </a:cubicBezTo>
                  <a:cubicBezTo>
                    <a:pt x="1700" y="3161"/>
                    <a:pt x="1787" y="3127"/>
                    <a:pt x="1855" y="3059"/>
                  </a:cubicBezTo>
                  <a:lnTo>
                    <a:pt x="3098" y="1816"/>
                  </a:lnTo>
                  <a:cubicBezTo>
                    <a:pt x="3227" y="1687"/>
                    <a:pt x="3227" y="1476"/>
                    <a:pt x="3098" y="1340"/>
                  </a:cubicBezTo>
                  <a:lnTo>
                    <a:pt x="1855" y="97"/>
                  </a:lnTo>
                  <a:cubicBezTo>
                    <a:pt x="1787" y="33"/>
                    <a:pt x="1700" y="1"/>
                    <a:pt x="1614"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7" name="Google Shape;1357;p14"/>
            <p:cNvSpPr/>
            <p:nvPr/>
          </p:nvSpPr>
          <p:spPr>
            <a:xfrm>
              <a:off x="1190200" y="2493150"/>
              <a:ext cx="80675" cy="79150"/>
            </a:xfrm>
            <a:custGeom>
              <a:rect b="b" l="l" r="r" t="t"/>
              <a:pathLst>
                <a:path extrusionOk="0" h="3166" w="3227">
                  <a:moveTo>
                    <a:pt x="1614" y="0"/>
                  </a:moveTo>
                  <a:cubicBezTo>
                    <a:pt x="1529" y="0"/>
                    <a:pt x="1444" y="34"/>
                    <a:pt x="1379" y="102"/>
                  </a:cubicBezTo>
                  <a:lnTo>
                    <a:pt x="136" y="1345"/>
                  </a:lnTo>
                  <a:cubicBezTo>
                    <a:pt x="0" y="1474"/>
                    <a:pt x="0" y="1692"/>
                    <a:pt x="136" y="1821"/>
                  </a:cubicBezTo>
                  <a:lnTo>
                    <a:pt x="1379" y="3064"/>
                  </a:lnTo>
                  <a:cubicBezTo>
                    <a:pt x="1444" y="3132"/>
                    <a:pt x="1529" y="3166"/>
                    <a:pt x="1614" y="3166"/>
                  </a:cubicBezTo>
                  <a:cubicBezTo>
                    <a:pt x="1700" y="3166"/>
                    <a:pt x="1787" y="3132"/>
                    <a:pt x="1855" y="3064"/>
                  </a:cubicBezTo>
                  <a:lnTo>
                    <a:pt x="3098" y="1821"/>
                  </a:lnTo>
                  <a:cubicBezTo>
                    <a:pt x="3227" y="1692"/>
                    <a:pt x="3227" y="1474"/>
                    <a:pt x="3098" y="1345"/>
                  </a:cubicBezTo>
                  <a:lnTo>
                    <a:pt x="1855" y="102"/>
                  </a:lnTo>
                  <a:cubicBezTo>
                    <a:pt x="1787" y="34"/>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8" name="Google Shape;1358;p14"/>
            <p:cNvSpPr/>
            <p:nvPr/>
          </p:nvSpPr>
          <p:spPr>
            <a:xfrm>
              <a:off x="996425" y="2673525"/>
              <a:ext cx="305025" cy="103750"/>
            </a:xfrm>
            <a:custGeom>
              <a:rect b="b" l="l" r="r" t="t"/>
              <a:pathLst>
                <a:path extrusionOk="0" h="4150" w="12201">
                  <a:moveTo>
                    <a:pt x="4155" y="1"/>
                  </a:moveTo>
                  <a:cubicBezTo>
                    <a:pt x="4088" y="1"/>
                    <a:pt x="4020" y="26"/>
                    <a:pt x="3968" y="74"/>
                  </a:cubicBezTo>
                  <a:lnTo>
                    <a:pt x="75" y="3966"/>
                  </a:lnTo>
                  <a:cubicBezTo>
                    <a:pt x="28" y="4014"/>
                    <a:pt x="1" y="4081"/>
                    <a:pt x="1" y="4149"/>
                  </a:cubicBezTo>
                  <a:lnTo>
                    <a:pt x="12194" y="4149"/>
                  </a:lnTo>
                  <a:cubicBezTo>
                    <a:pt x="12200" y="4054"/>
                    <a:pt x="12139" y="3959"/>
                    <a:pt x="12051" y="3918"/>
                  </a:cubicBezTo>
                  <a:lnTo>
                    <a:pt x="4267" y="26"/>
                  </a:lnTo>
                  <a:cubicBezTo>
                    <a:pt x="4232" y="9"/>
                    <a:pt x="4194" y="1"/>
                    <a:pt x="4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59" name="Google Shape;1359;p14"/>
            <p:cNvSpPr/>
            <p:nvPr/>
          </p:nvSpPr>
          <p:spPr>
            <a:xfrm>
              <a:off x="777025" y="2760575"/>
              <a:ext cx="400625" cy="398025"/>
            </a:xfrm>
            <a:custGeom>
              <a:rect b="b" l="l" r="r" t="t"/>
              <a:pathLst>
                <a:path extrusionOk="0" h="15921" w="16025">
                  <a:moveTo>
                    <a:pt x="8010" y="0"/>
                  </a:moveTo>
                  <a:cubicBezTo>
                    <a:pt x="7873" y="0"/>
                    <a:pt x="7737" y="53"/>
                    <a:pt x="7635" y="158"/>
                  </a:cubicBezTo>
                  <a:lnTo>
                    <a:pt x="211" y="7582"/>
                  </a:lnTo>
                  <a:cubicBezTo>
                    <a:pt x="0" y="7793"/>
                    <a:pt x="0" y="8133"/>
                    <a:pt x="211" y="8336"/>
                  </a:cubicBezTo>
                  <a:lnTo>
                    <a:pt x="7635" y="15768"/>
                  </a:lnTo>
                  <a:cubicBezTo>
                    <a:pt x="7737" y="15870"/>
                    <a:pt x="7873" y="15921"/>
                    <a:pt x="8010" y="15921"/>
                  </a:cubicBezTo>
                  <a:cubicBezTo>
                    <a:pt x="8147" y="15921"/>
                    <a:pt x="8284" y="15870"/>
                    <a:pt x="8389" y="15768"/>
                  </a:cubicBezTo>
                  <a:lnTo>
                    <a:pt x="15814" y="8343"/>
                  </a:lnTo>
                  <a:cubicBezTo>
                    <a:pt x="16025" y="8133"/>
                    <a:pt x="16025" y="7793"/>
                    <a:pt x="15814" y="7589"/>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0" name="Google Shape;1360;p14"/>
            <p:cNvSpPr/>
            <p:nvPr/>
          </p:nvSpPr>
          <p:spPr>
            <a:xfrm>
              <a:off x="845125" y="2828800"/>
              <a:ext cx="264250" cy="261650"/>
            </a:xfrm>
            <a:custGeom>
              <a:rect b="b" l="l" r="r" t="t"/>
              <a:pathLst>
                <a:path extrusionOk="0" h="10466" w="10570">
                  <a:moveTo>
                    <a:pt x="5285" y="0"/>
                  </a:moveTo>
                  <a:cubicBezTo>
                    <a:pt x="5148" y="0"/>
                    <a:pt x="5010" y="51"/>
                    <a:pt x="4905" y="153"/>
                  </a:cubicBezTo>
                  <a:lnTo>
                    <a:pt x="4911" y="160"/>
                  </a:lnTo>
                  <a:lnTo>
                    <a:pt x="211" y="4853"/>
                  </a:lnTo>
                  <a:cubicBezTo>
                    <a:pt x="0" y="5064"/>
                    <a:pt x="0" y="5397"/>
                    <a:pt x="211" y="5607"/>
                  </a:cubicBezTo>
                  <a:lnTo>
                    <a:pt x="4911" y="10308"/>
                  </a:lnTo>
                  <a:cubicBezTo>
                    <a:pt x="5013" y="10413"/>
                    <a:pt x="5149" y="10466"/>
                    <a:pt x="5286" y="10466"/>
                  </a:cubicBezTo>
                  <a:cubicBezTo>
                    <a:pt x="5423" y="10466"/>
                    <a:pt x="5560" y="10413"/>
                    <a:pt x="5665" y="10308"/>
                  </a:cubicBezTo>
                  <a:lnTo>
                    <a:pt x="10359" y="5607"/>
                  </a:lnTo>
                  <a:cubicBezTo>
                    <a:pt x="10570" y="5397"/>
                    <a:pt x="10570" y="5064"/>
                    <a:pt x="10359" y="4853"/>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1" name="Google Shape;1361;p14"/>
            <p:cNvSpPr/>
            <p:nvPr/>
          </p:nvSpPr>
          <p:spPr>
            <a:xfrm>
              <a:off x="913400" y="2896925"/>
              <a:ext cx="127875" cy="125300"/>
            </a:xfrm>
            <a:custGeom>
              <a:rect b="b" l="l" r="r" t="t"/>
              <a:pathLst>
                <a:path extrusionOk="0" h="5012" w="5115">
                  <a:moveTo>
                    <a:pt x="2554" y="1"/>
                  </a:moveTo>
                  <a:cubicBezTo>
                    <a:pt x="2417" y="1"/>
                    <a:pt x="2279" y="53"/>
                    <a:pt x="2174" y="159"/>
                  </a:cubicBezTo>
                  <a:lnTo>
                    <a:pt x="2180" y="159"/>
                  </a:lnTo>
                  <a:lnTo>
                    <a:pt x="204" y="2128"/>
                  </a:lnTo>
                  <a:cubicBezTo>
                    <a:pt x="0" y="2339"/>
                    <a:pt x="0" y="2679"/>
                    <a:pt x="204" y="2882"/>
                  </a:cubicBezTo>
                  <a:lnTo>
                    <a:pt x="2180" y="4859"/>
                  </a:lnTo>
                  <a:cubicBezTo>
                    <a:pt x="2282" y="4961"/>
                    <a:pt x="2418" y="5012"/>
                    <a:pt x="2555" y="5012"/>
                  </a:cubicBezTo>
                  <a:cubicBezTo>
                    <a:pt x="2692" y="5012"/>
                    <a:pt x="2829" y="4961"/>
                    <a:pt x="2934" y="4859"/>
                  </a:cubicBezTo>
                  <a:lnTo>
                    <a:pt x="4904" y="2882"/>
                  </a:lnTo>
                  <a:cubicBezTo>
                    <a:pt x="5115" y="2679"/>
                    <a:pt x="5115" y="2339"/>
                    <a:pt x="4904" y="2128"/>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2" name="Google Shape;1362;p14"/>
            <p:cNvSpPr/>
            <p:nvPr/>
          </p:nvSpPr>
          <p:spPr>
            <a:xfrm>
              <a:off x="1293450" y="2891025"/>
              <a:ext cx="138600" cy="137250"/>
            </a:xfrm>
            <a:custGeom>
              <a:rect b="b" l="l" r="r" t="t"/>
              <a:pathLst>
                <a:path extrusionOk="0" h="5490" w="5544">
                  <a:moveTo>
                    <a:pt x="2772" y="1"/>
                  </a:moveTo>
                  <a:cubicBezTo>
                    <a:pt x="2700" y="1"/>
                    <a:pt x="2629" y="28"/>
                    <a:pt x="2575" y="82"/>
                  </a:cubicBezTo>
                  <a:lnTo>
                    <a:pt x="109" y="2548"/>
                  </a:lnTo>
                  <a:cubicBezTo>
                    <a:pt x="0" y="2657"/>
                    <a:pt x="0" y="2833"/>
                    <a:pt x="109" y="2942"/>
                  </a:cubicBezTo>
                  <a:lnTo>
                    <a:pt x="2575" y="5408"/>
                  </a:lnTo>
                  <a:cubicBezTo>
                    <a:pt x="2629" y="5462"/>
                    <a:pt x="2700" y="5489"/>
                    <a:pt x="2772" y="5489"/>
                  </a:cubicBezTo>
                  <a:cubicBezTo>
                    <a:pt x="2843" y="5489"/>
                    <a:pt x="2914" y="5462"/>
                    <a:pt x="2969" y="5408"/>
                  </a:cubicBezTo>
                  <a:lnTo>
                    <a:pt x="5434" y="2942"/>
                  </a:lnTo>
                  <a:cubicBezTo>
                    <a:pt x="5543" y="2833"/>
                    <a:pt x="5543" y="2657"/>
                    <a:pt x="5434" y="2548"/>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3" name="Google Shape;1363;p14"/>
            <p:cNvSpPr/>
            <p:nvPr/>
          </p:nvSpPr>
          <p:spPr>
            <a:xfrm>
              <a:off x="1329275" y="2926725"/>
              <a:ext cx="66925" cy="65700"/>
            </a:xfrm>
            <a:custGeom>
              <a:rect b="b" l="l" r="r" t="t"/>
              <a:pathLst>
                <a:path extrusionOk="0" h="2628" w="2677">
                  <a:moveTo>
                    <a:pt x="1339" y="1"/>
                  </a:moveTo>
                  <a:cubicBezTo>
                    <a:pt x="1267" y="1"/>
                    <a:pt x="1196" y="30"/>
                    <a:pt x="1142" y="87"/>
                  </a:cubicBezTo>
                  <a:lnTo>
                    <a:pt x="109" y="1120"/>
                  </a:lnTo>
                  <a:cubicBezTo>
                    <a:pt x="0" y="1229"/>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9"/>
                    <a:pt x="2568" y="1120"/>
                  </a:cubicBezTo>
                  <a:lnTo>
                    <a:pt x="1536" y="87"/>
                  </a:lnTo>
                  <a:cubicBezTo>
                    <a:pt x="1481"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4" name="Google Shape;1364;p14"/>
            <p:cNvSpPr/>
            <p:nvPr/>
          </p:nvSpPr>
          <p:spPr>
            <a:xfrm>
              <a:off x="1195275" y="2981850"/>
              <a:ext cx="80700" cy="79075"/>
            </a:xfrm>
            <a:custGeom>
              <a:rect b="b" l="l" r="r" t="t"/>
              <a:pathLst>
                <a:path extrusionOk="0" h="3163" w="3228">
                  <a:moveTo>
                    <a:pt x="1613" y="0"/>
                  </a:moveTo>
                  <a:cubicBezTo>
                    <a:pt x="1528" y="0"/>
                    <a:pt x="1441" y="32"/>
                    <a:pt x="1373" y="97"/>
                  </a:cubicBezTo>
                  <a:lnTo>
                    <a:pt x="130" y="1340"/>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5" name="Google Shape;1365;p14"/>
            <p:cNvSpPr/>
            <p:nvPr/>
          </p:nvSpPr>
          <p:spPr>
            <a:xfrm>
              <a:off x="1195275" y="2858250"/>
              <a:ext cx="80700" cy="79150"/>
            </a:xfrm>
            <a:custGeom>
              <a:rect b="b" l="l" r="r" t="t"/>
              <a:pathLst>
                <a:path extrusionOk="0" h="3166" w="3228">
                  <a:moveTo>
                    <a:pt x="1613" y="1"/>
                  </a:moveTo>
                  <a:cubicBezTo>
                    <a:pt x="1528" y="1"/>
                    <a:pt x="1441" y="35"/>
                    <a:pt x="1373" y="102"/>
                  </a:cubicBezTo>
                  <a:lnTo>
                    <a:pt x="130" y="1346"/>
                  </a:lnTo>
                  <a:cubicBezTo>
                    <a:pt x="1" y="1475"/>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5"/>
                    <a:pt x="3092" y="1346"/>
                  </a:cubicBezTo>
                  <a:lnTo>
                    <a:pt x="1849" y="102"/>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6" name="Google Shape;1366;p14"/>
            <p:cNvSpPr/>
            <p:nvPr/>
          </p:nvSpPr>
          <p:spPr>
            <a:xfrm>
              <a:off x="1001525" y="3038650"/>
              <a:ext cx="304850" cy="103725"/>
            </a:xfrm>
            <a:custGeom>
              <a:rect b="b" l="l" r="r" t="t"/>
              <a:pathLst>
                <a:path extrusionOk="0" h="4149" w="12194">
                  <a:moveTo>
                    <a:pt x="4150" y="0"/>
                  </a:moveTo>
                  <a:cubicBezTo>
                    <a:pt x="4082" y="0"/>
                    <a:pt x="4015" y="26"/>
                    <a:pt x="3967" y="73"/>
                  </a:cubicBezTo>
                  <a:lnTo>
                    <a:pt x="75" y="3965"/>
                  </a:lnTo>
                  <a:cubicBezTo>
                    <a:pt x="28" y="4020"/>
                    <a:pt x="0" y="4081"/>
                    <a:pt x="0" y="4149"/>
                  </a:cubicBezTo>
                  <a:lnTo>
                    <a:pt x="12193" y="4149"/>
                  </a:lnTo>
                  <a:cubicBezTo>
                    <a:pt x="12193" y="4054"/>
                    <a:pt x="12139" y="3965"/>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7" name="Google Shape;1367;p14"/>
            <p:cNvSpPr/>
            <p:nvPr/>
          </p:nvSpPr>
          <p:spPr>
            <a:xfrm>
              <a:off x="1001525" y="2776900"/>
              <a:ext cx="304850" cy="103875"/>
            </a:xfrm>
            <a:custGeom>
              <a:rect b="b" l="l" r="r" t="t"/>
              <a:pathLst>
                <a:path extrusionOk="0" h="4155" w="12194">
                  <a:moveTo>
                    <a:pt x="0" y="1"/>
                  </a:moveTo>
                  <a:cubicBezTo>
                    <a:pt x="0" y="69"/>
                    <a:pt x="28" y="137"/>
                    <a:pt x="75" y="184"/>
                  </a:cubicBezTo>
                  <a:lnTo>
                    <a:pt x="3967" y="4076"/>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8" name="Google Shape;1368;p14"/>
            <p:cNvSpPr/>
            <p:nvPr/>
          </p:nvSpPr>
          <p:spPr>
            <a:xfrm>
              <a:off x="777025" y="31258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93"/>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69" name="Google Shape;1369;p14"/>
            <p:cNvSpPr/>
            <p:nvPr/>
          </p:nvSpPr>
          <p:spPr>
            <a:xfrm>
              <a:off x="845125" y="3193950"/>
              <a:ext cx="264250" cy="261675"/>
            </a:xfrm>
            <a:custGeom>
              <a:rect b="b" l="l" r="r" t="t"/>
              <a:pathLst>
                <a:path extrusionOk="0" h="10467" w="10570">
                  <a:moveTo>
                    <a:pt x="5285" y="0"/>
                  </a:moveTo>
                  <a:cubicBezTo>
                    <a:pt x="5148" y="0"/>
                    <a:pt x="5010" y="53"/>
                    <a:pt x="4905" y="158"/>
                  </a:cubicBezTo>
                  <a:lnTo>
                    <a:pt x="4911" y="158"/>
                  </a:lnTo>
                  <a:lnTo>
                    <a:pt x="211" y="4859"/>
                  </a:lnTo>
                  <a:cubicBezTo>
                    <a:pt x="0" y="5069"/>
                    <a:pt x="0" y="5402"/>
                    <a:pt x="211" y="5613"/>
                  </a:cubicBezTo>
                  <a:lnTo>
                    <a:pt x="4911" y="10313"/>
                  </a:lnTo>
                  <a:cubicBezTo>
                    <a:pt x="5013" y="10415"/>
                    <a:pt x="5149" y="10466"/>
                    <a:pt x="5286" y="10466"/>
                  </a:cubicBezTo>
                  <a:cubicBezTo>
                    <a:pt x="5423" y="10466"/>
                    <a:pt x="5560" y="10415"/>
                    <a:pt x="5665" y="10313"/>
                  </a:cubicBezTo>
                  <a:lnTo>
                    <a:pt x="10359" y="5613"/>
                  </a:lnTo>
                  <a:cubicBezTo>
                    <a:pt x="10570" y="5402"/>
                    <a:pt x="10570" y="5069"/>
                    <a:pt x="10359"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0" name="Google Shape;1370;p14"/>
            <p:cNvSpPr/>
            <p:nvPr/>
          </p:nvSpPr>
          <p:spPr>
            <a:xfrm>
              <a:off x="913400" y="3262200"/>
              <a:ext cx="127875" cy="125300"/>
            </a:xfrm>
            <a:custGeom>
              <a:rect b="b" l="l" r="r" t="t"/>
              <a:pathLst>
                <a:path extrusionOk="0" h="5012" w="5115">
                  <a:moveTo>
                    <a:pt x="2554" y="1"/>
                  </a:moveTo>
                  <a:cubicBezTo>
                    <a:pt x="2417" y="1"/>
                    <a:pt x="2279" y="54"/>
                    <a:pt x="2174" y="159"/>
                  </a:cubicBezTo>
                  <a:lnTo>
                    <a:pt x="2180" y="159"/>
                  </a:lnTo>
                  <a:lnTo>
                    <a:pt x="204" y="2129"/>
                  </a:lnTo>
                  <a:cubicBezTo>
                    <a:pt x="0" y="2339"/>
                    <a:pt x="0" y="2672"/>
                    <a:pt x="204" y="2883"/>
                  </a:cubicBezTo>
                  <a:lnTo>
                    <a:pt x="2180" y="4853"/>
                  </a:lnTo>
                  <a:cubicBezTo>
                    <a:pt x="2283" y="4959"/>
                    <a:pt x="2420" y="5011"/>
                    <a:pt x="2558" y="5011"/>
                  </a:cubicBezTo>
                  <a:cubicBezTo>
                    <a:pt x="2694" y="5011"/>
                    <a:pt x="2830" y="4960"/>
                    <a:pt x="2934" y="4859"/>
                  </a:cubicBezTo>
                  <a:lnTo>
                    <a:pt x="2934" y="4853"/>
                  </a:lnTo>
                  <a:lnTo>
                    <a:pt x="4904" y="2883"/>
                  </a:lnTo>
                  <a:cubicBezTo>
                    <a:pt x="5115" y="2679"/>
                    <a:pt x="5115" y="2339"/>
                    <a:pt x="4904" y="2129"/>
                  </a:cubicBezTo>
                  <a:lnTo>
                    <a:pt x="2934" y="159"/>
                  </a:lnTo>
                  <a:cubicBezTo>
                    <a:pt x="2829" y="54"/>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1" name="Google Shape;1371;p14"/>
            <p:cNvSpPr/>
            <p:nvPr/>
          </p:nvSpPr>
          <p:spPr>
            <a:xfrm>
              <a:off x="1293450" y="3256300"/>
              <a:ext cx="138600" cy="137075"/>
            </a:xfrm>
            <a:custGeom>
              <a:rect b="b" l="l" r="r" t="t"/>
              <a:pathLst>
                <a:path extrusionOk="0" h="5483" w="5544">
                  <a:moveTo>
                    <a:pt x="2772" y="1"/>
                  </a:moveTo>
                  <a:cubicBezTo>
                    <a:pt x="2700" y="1"/>
                    <a:pt x="2629" y="28"/>
                    <a:pt x="2575" y="82"/>
                  </a:cubicBezTo>
                  <a:lnTo>
                    <a:pt x="109" y="2541"/>
                  </a:lnTo>
                  <a:cubicBezTo>
                    <a:pt x="0" y="2657"/>
                    <a:pt x="0" y="2833"/>
                    <a:pt x="109" y="2942"/>
                  </a:cubicBezTo>
                  <a:lnTo>
                    <a:pt x="2575" y="5401"/>
                  </a:lnTo>
                  <a:cubicBezTo>
                    <a:pt x="2629" y="5455"/>
                    <a:pt x="2700" y="5483"/>
                    <a:pt x="2772" y="5483"/>
                  </a:cubicBezTo>
                  <a:cubicBezTo>
                    <a:pt x="2843" y="5483"/>
                    <a:pt x="2914" y="5455"/>
                    <a:pt x="2969" y="5401"/>
                  </a:cubicBezTo>
                  <a:lnTo>
                    <a:pt x="5434" y="2942"/>
                  </a:lnTo>
                  <a:cubicBezTo>
                    <a:pt x="5543" y="2833"/>
                    <a:pt x="5543" y="2657"/>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2" name="Google Shape;1372;p14"/>
            <p:cNvSpPr/>
            <p:nvPr/>
          </p:nvSpPr>
          <p:spPr>
            <a:xfrm>
              <a:off x="1329275" y="3291975"/>
              <a:ext cx="66925" cy="65750"/>
            </a:xfrm>
            <a:custGeom>
              <a:rect b="b" l="l" r="r" t="t"/>
              <a:pathLst>
                <a:path extrusionOk="0" h="2630" w="2677">
                  <a:moveTo>
                    <a:pt x="1339" y="0"/>
                  </a:moveTo>
                  <a:cubicBezTo>
                    <a:pt x="1267" y="0"/>
                    <a:pt x="1196" y="27"/>
                    <a:pt x="1142" y="82"/>
                  </a:cubicBezTo>
                  <a:lnTo>
                    <a:pt x="109" y="1114"/>
                  </a:lnTo>
                  <a:cubicBezTo>
                    <a:pt x="0" y="1230"/>
                    <a:pt x="0" y="1406"/>
                    <a:pt x="109" y="1515"/>
                  </a:cubicBezTo>
                  <a:lnTo>
                    <a:pt x="1142" y="2548"/>
                  </a:lnTo>
                  <a:cubicBezTo>
                    <a:pt x="1196" y="2602"/>
                    <a:pt x="1267" y="2629"/>
                    <a:pt x="1339" y="2629"/>
                  </a:cubicBezTo>
                  <a:cubicBezTo>
                    <a:pt x="1410" y="2629"/>
                    <a:pt x="1481" y="2602"/>
                    <a:pt x="1536" y="2548"/>
                  </a:cubicBezTo>
                  <a:lnTo>
                    <a:pt x="2568" y="1515"/>
                  </a:lnTo>
                  <a:cubicBezTo>
                    <a:pt x="2677" y="1406"/>
                    <a:pt x="2677" y="1230"/>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3" name="Google Shape;1373;p14"/>
            <p:cNvSpPr/>
            <p:nvPr/>
          </p:nvSpPr>
          <p:spPr>
            <a:xfrm>
              <a:off x="1195275" y="3347125"/>
              <a:ext cx="80700" cy="79025"/>
            </a:xfrm>
            <a:custGeom>
              <a:rect b="b" l="l" r="r" t="t"/>
              <a:pathLst>
                <a:path extrusionOk="0" h="3161" w="3228">
                  <a:moveTo>
                    <a:pt x="1613" y="0"/>
                  </a:moveTo>
                  <a:cubicBezTo>
                    <a:pt x="1528" y="0"/>
                    <a:pt x="1441" y="33"/>
                    <a:pt x="1373" y="97"/>
                  </a:cubicBezTo>
                  <a:lnTo>
                    <a:pt x="130" y="1340"/>
                  </a:lnTo>
                  <a:cubicBezTo>
                    <a:pt x="1" y="1469"/>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69"/>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4" name="Google Shape;1374;p14"/>
            <p:cNvSpPr/>
            <p:nvPr/>
          </p:nvSpPr>
          <p:spPr>
            <a:xfrm>
              <a:off x="1195275" y="32235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38" y="3129"/>
                    <a:pt x="1524" y="3161"/>
                    <a:pt x="1611" y="3161"/>
                  </a:cubicBezTo>
                  <a:cubicBezTo>
                    <a:pt x="1697"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5" name="Google Shape;1375;p14"/>
            <p:cNvSpPr/>
            <p:nvPr/>
          </p:nvSpPr>
          <p:spPr>
            <a:xfrm>
              <a:off x="1001525" y="34038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6" name="Google Shape;1376;p14"/>
            <p:cNvSpPr/>
            <p:nvPr/>
          </p:nvSpPr>
          <p:spPr>
            <a:xfrm>
              <a:off x="1001525" y="3142200"/>
              <a:ext cx="304850" cy="103725"/>
            </a:xfrm>
            <a:custGeom>
              <a:rect b="b" l="l" r="r" t="t"/>
              <a:pathLst>
                <a:path extrusionOk="0" h="4149" w="12194">
                  <a:moveTo>
                    <a:pt x="0" y="0"/>
                  </a:moveTo>
                  <a:cubicBezTo>
                    <a:pt x="0" y="68"/>
                    <a:pt x="28" y="129"/>
                    <a:pt x="75" y="183"/>
                  </a:cubicBezTo>
                  <a:lnTo>
                    <a:pt x="3967" y="4076"/>
                  </a:lnTo>
                  <a:cubicBezTo>
                    <a:pt x="4015" y="4123"/>
                    <a:pt x="4082" y="4149"/>
                    <a:pt x="4150" y="4149"/>
                  </a:cubicBezTo>
                  <a:cubicBezTo>
                    <a:pt x="4190" y="4149"/>
                    <a:pt x="4229" y="4141"/>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7" name="Google Shape;1377;p14"/>
            <p:cNvSpPr/>
            <p:nvPr/>
          </p:nvSpPr>
          <p:spPr>
            <a:xfrm>
              <a:off x="777025" y="3490950"/>
              <a:ext cx="400625" cy="398050"/>
            </a:xfrm>
            <a:custGeom>
              <a:rect b="b" l="l" r="r" t="t"/>
              <a:pathLst>
                <a:path extrusionOk="0" h="15922" w="16025">
                  <a:moveTo>
                    <a:pt x="8010" y="1"/>
                  </a:moveTo>
                  <a:cubicBezTo>
                    <a:pt x="7873" y="1"/>
                    <a:pt x="7737" y="53"/>
                    <a:pt x="7635" y="159"/>
                  </a:cubicBezTo>
                  <a:lnTo>
                    <a:pt x="211" y="7583"/>
                  </a:lnTo>
                  <a:cubicBezTo>
                    <a:pt x="0" y="7794"/>
                    <a:pt x="0" y="8133"/>
                    <a:pt x="211" y="8337"/>
                  </a:cubicBezTo>
                  <a:lnTo>
                    <a:pt x="7635" y="15768"/>
                  </a:lnTo>
                  <a:cubicBezTo>
                    <a:pt x="7737" y="15870"/>
                    <a:pt x="7873" y="15921"/>
                    <a:pt x="8010" y="15921"/>
                  </a:cubicBezTo>
                  <a:cubicBezTo>
                    <a:pt x="8147" y="15921"/>
                    <a:pt x="8284" y="15870"/>
                    <a:pt x="8389" y="15768"/>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8" name="Google Shape;1378;p14"/>
            <p:cNvSpPr/>
            <p:nvPr/>
          </p:nvSpPr>
          <p:spPr>
            <a:xfrm>
              <a:off x="845125" y="3559175"/>
              <a:ext cx="264250" cy="261675"/>
            </a:xfrm>
            <a:custGeom>
              <a:rect b="b" l="l" r="r" t="t"/>
              <a:pathLst>
                <a:path extrusionOk="0" h="10467" w="10570">
                  <a:moveTo>
                    <a:pt x="5285" y="1"/>
                  </a:moveTo>
                  <a:cubicBezTo>
                    <a:pt x="5148" y="1"/>
                    <a:pt x="5010" y="52"/>
                    <a:pt x="4905" y="154"/>
                  </a:cubicBezTo>
                  <a:lnTo>
                    <a:pt x="4911" y="154"/>
                  </a:lnTo>
                  <a:lnTo>
                    <a:pt x="211" y="4854"/>
                  </a:lnTo>
                  <a:cubicBezTo>
                    <a:pt x="0" y="5065"/>
                    <a:pt x="0" y="5398"/>
                    <a:pt x="211" y="5608"/>
                  </a:cubicBezTo>
                  <a:lnTo>
                    <a:pt x="4911" y="10309"/>
                  </a:lnTo>
                  <a:cubicBezTo>
                    <a:pt x="5013" y="10414"/>
                    <a:pt x="5149" y="10467"/>
                    <a:pt x="5286" y="10467"/>
                  </a:cubicBezTo>
                  <a:cubicBezTo>
                    <a:pt x="5423" y="10467"/>
                    <a:pt x="5560" y="10414"/>
                    <a:pt x="5665" y="10309"/>
                  </a:cubicBezTo>
                  <a:lnTo>
                    <a:pt x="10359" y="5608"/>
                  </a:lnTo>
                  <a:cubicBezTo>
                    <a:pt x="10570" y="5398"/>
                    <a:pt x="10570" y="5065"/>
                    <a:pt x="10359" y="4854"/>
                  </a:cubicBezTo>
                  <a:lnTo>
                    <a:pt x="5665" y="154"/>
                  </a:lnTo>
                  <a:cubicBezTo>
                    <a:pt x="5560" y="52"/>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79" name="Google Shape;1379;p14"/>
            <p:cNvSpPr/>
            <p:nvPr/>
          </p:nvSpPr>
          <p:spPr>
            <a:xfrm>
              <a:off x="913400" y="3627325"/>
              <a:ext cx="127875" cy="125250"/>
            </a:xfrm>
            <a:custGeom>
              <a:rect b="b" l="l" r="r" t="t"/>
              <a:pathLst>
                <a:path extrusionOk="0" h="5010" w="5115">
                  <a:moveTo>
                    <a:pt x="2554" y="0"/>
                  </a:moveTo>
                  <a:cubicBezTo>
                    <a:pt x="2417" y="0"/>
                    <a:pt x="2279" y="53"/>
                    <a:pt x="2174" y="158"/>
                  </a:cubicBezTo>
                  <a:lnTo>
                    <a:pt x="2180" y="158"/>
                  </a:lnTo>
                  <a:lnTo>
                    <a:pt x="204" y="2128"/>
                  </a:lnTo>
                  <a:cubicBezTo>
                    <a:pt x="0" y="2339"/>
                    <a:pt x="0" y="2672"/>
                    <a:pt x="204" y="2882"/>
                  </a:cubicBezTo>
                  <a:lnTo>
                    <a:pt x="2180" y="4852"/>
                  </a:lnTo>
                  <a:cubicBezTo>
                    <a:pt x="2282" y="4957"/>
                    <a:pt x="2418" y="5010"/>
                    <a:pt x="2555" y="5010"/>
                  </a:cubicBezTo>
                  <a:cubicBezTo>
                    <a:pt x="2692" y="5010"/>
                    <a:pt x="2829" y="4957"/>
                    <a:pt x="2934" y="4852"/>
                  </a:cubicBezTo>
                  <a:lnTo>
                    <a:pt x="4904" y="2882"/>
                  </a:lnTo>
                  <a:cubicBezTo>
                    <a:pt x="5115" y="2672"/>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0" name="Google Shape;1380;p14"/>
            <p:cNvSpPr/>
            <p:nvPr/>
          </p:nvSpPr>
          <p:spPr>
            <a:xfrm>
              <a:off x="1293450" y="3621425"/>
              <a:ext cx="138600" cy="137225"/>
            </a:xfrm>
            <a:custGeom>
              <a:rect b="b" l="l" r="r" t="t"/>
              <a:pathLst>
                <a:path extrusionOk="0" h="5489" w="5544">
                  <a:moveTo>
                    <a:pt x="2772" y="0"/>
                  </a:moveTo>
                  <a:cubicBezTo>
                    <a:pt x="2700" y="0"/>
                    <a:pt x="2629" y="27"/>
                    <a:pt x="2575" y="82"/>
                  </a:cubicBezTo>
                  <a:lnTo>
                    <a:pt x="109" y="2548"/>
                  </a:lnTo>
                  <a:cubicBezTo>
                    <a:pt x="0" y="2656"/>
                    <a:pt x="0" y="2833"/>
                    <a:pt x="109" y="2942"/>
                  </a:cubicBezTo>
                  <a:lnTo>
                    <a:pt x="2575" y="5407"/>
                  </a:lnTo>
                  <a:cubicBezTo>
                    <a:pt x="2629" y="5462"/>
                    <a:pt x="2700" y="5489"/>
                    <a:pt x="2772" y="5489"/>
                  </a:cubicBezTo>
                  <a:cubicBezTo>
                    <a:pt x="2843" y="5489"/>
                    <a:pt x="2914" y="5462"/>
                    <a:pt x="2969" y="5407"/>
                  </a:cubicBezTo>
                  <a:lnTo>
                    <a:pt x="5434" y="2942"/>
                  </a:lnTo>
                  <a:cubicBezTo>
                    <a:pt x="5543" y="2833"/>
                    <a:pt x="5543" y="2656"/>
                    <a:pt x="5434" y="2548"/>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1" name="Google Shape;1381;p14"/>
            <p:cNvSpPr/>
            <p:nvPr/>
          </p:nvSpPr>
          <p:spPr>
            <a:xfrm>
              <a:off x="1329275" y="3657075"/>
              <a:ext cx="66925" cy="65750"/>
            </a:xfrm>
            <a:custGeom>
              <a:rect b="b" l="l" r="r" t="t"/>
              <a:pathLst>
                <a:path extrusionOk="0" h="2630" w="2677">
                  <a:moveTo>
                    <a:pt x="1339" y="1"/>
                  </a:moveTo>
                  <a:cubicBezTo>
                    <a:pt x="1267" y="1"/>
                    <a:pt x="1196" y="28"/>
                    <a:pt x="1142" y="82"/>
                  </a:cubicBezTo>
                  <a:lnTo>
                    <a:pt x="109" y="1122"/>
                  </a:lnTo>
                  <a:cubicBezTo>
                    <a:pt x="0" y="1230"/>
                    <a:pt x="0" y="1407"/>
                    <a:pt x="109" y="1516"/>
                  </a:cubicBezTo>
                  <a:lnTo>
                    <a:pt x="1142" y="2548"/>
                  </a:lnTo>
                  <a:cubicBezTo>
                    <a:pt x="1196" y="2602"/>
                    <a:pt x="1267" y="2630"/>
                    <a:pt x="1339" y="2630"/>
                  </a:cubicBezTo>
                  <a:cubicBezTo>
                    <a:pt x="1410" y="2630"/>
                    <a:pt x="1481" y="2602"/>
                    <a:pt x="1536" y="2548"/>
                  </a:cubicBezTo>
                  <a:lnTo>
                    <a:pt x="2568" y="1516"/>
                  </a:lnTo>
                  <a:cubicBezTo>
                    <a:pt x="2677" y="1407"/>
                    <a:pt x="2677" y="1230"/>
                    <a:pt x="2568" y="1122"/>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2" name="Google Shape;1382;p14"/>
            <p:cNvSpPr/>
            <p:nvPr/>
          </p:nvSpPr>
          <p:spPr>
            <a:xfrm>
              <a:off x="1195275" y="3712225"/>
              <a:ext cx="80700" cy="79050"/>
            </a:xfrm>
            <a:custGeom>
              <a:rect b="b" l="l" r="r" t="t"/>
              <a:pathLst>
                <a:path extrusionOk="0" h="3162" w="3228">
                  <a:moveTo>
                    <a:pt x="1613" y="1"/>
                  </a:moveTo>
                  <a:cubicBezTo>
                    <a:pt x="1528" y="1"/>
                    <a:pt x="1441" y="33"/>
                    <a:pt x="1373" y="97"/>
                  </a:cubicBezTo>
                  <a:lnTo>
                    <a:pt x="130" y="1341"/>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1"/>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3" name="Google Shape;1383;p14"/>
            <p:cNvSpPr/>
            <p:nvPr/>
          </p:nvSpPr>
          <p:spPr>
            <a:xfrm>
              <a:off x="1195275" y="35886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4" name="Google Shape;1384;p14"/>
            <p:cNvSpPr/>
            <p:nvPr/>
          </p:nvSpPr>
          <p:spPr>
            <a:xfrm>
              <a:off x="1001525" y="3769025"/>
              <a:ext cx="304850" cy="103750"/>
            </a:xfrm>
            <a:custGeom>
              <a:rect b="b" l="l" r="r" t="t"/>
              <a:pathLst>
                <a:path extrusionOk="0" h="4150" w="12194">
                  <a:moveTo>
                    <a:pt x="4150" y="1"/>
                  </a:moveTo>
                  <a:cubicBezTo>
                    <a:pt x="4082" y="1"/>
                    <a:pt x="4015" y="26"/>
                    <a:pt x="3967" y="74"/>
                  </a:cubicBezTo>
                  <a:lnTo>
                    <a:pt x="75" y="3966"/>
                  </a:lnTo>
                  <a:cubicBezTo>
                    <a:pt x="28" y="4014"/>
                    <a:pt x="0" y="4082"/>
                    <a:pt x="0" y="4150"/>
                  </a:cubicBezTo>
                  <a:lnTo>
                    <a:pt x="12193" y="4150"/>
                  </a:lnTo>
                  <a:cubicBezTo>
                    <a:pt x="12193" y="4054"/>
                    <a:pt x="12139" y="3959"/>
                    <a:pt x="12051" y="3919"/>
                  </a:cubicBezTo>
                  <a:lnTo>
                    <a:pt x="4266" y="26"/>
                  </a:lnTo>
                  <a:cubicBezTo>
                    <a:pt x="4229" y="9"/>
                    <a:pt x="4190" y="1"/>
                    <a:pt x="4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5" name="Google Shape;1385;p14"/>
            <p:cNvSpPr/>
            <p:nvPr/>
          </p:nvSpPr>
          <p:spPr>
            <a:xfrm>
              <a:off x="1001525" y="3507300"/>
              <a:ext cx="304850" cy="103750"/>
            </a:xfrm>
            <a:custGeom>
              <a:rect b="b" l="l" r="r" t="t"/>
              <a:pathLst>
                <a:path extrusionOk="0" h="4150" w="12194">
                  <a:moveTo>
                    <a:pt x="0" y="1"/>
                  </a:moveTo>
                  <a:cubicBezTo>
                    <a:pt x="0" y="68"/>
                    <a:pt x="28" y="130"/>
                    <a:pt x="75" y="184"/>
                  </a:cubicBezTo>
                  <a:lnTo>
                    <a:pt x="3967" y="4076"/>
                  </a:lnTo>
                  <a:cubicBezTo>
                    <a:pt x="4015" y="4124"/>
                    <a:pt x="4082" y="4149"/>
                    <a:pt x="4150" y="4149"/>
                  </a:cubicBezTo>
                  <a:cubicBezTo>
                    <a:pt x="4190" y="4149"/>
                    <a:pt x="4229" y="4141"/>
                    <a:pt x="4266" y="4124"/>
                  </a:cubicBezTo>
                  <a:lnTo>
                    <a:pt x="12051" y="231"/>
                  </a:lnTo>
                  <a:cubicBezTo>
                    <a:pt x="12139" y="184"/>
                    <a:pt x="12193" y="96"/>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6" name="Google Shape;1386;p14"/>
            <p:cNvSpPr/>
            <p:nvPr/>
          </p:nvSpPr>
          <p:spPr>
            <a:xfrm>
              <a:off x="777025" y="3857900"/>
              <a:ext cx="400625" cy="398025"/>
            </a:xfrm>
            <a:custGeom>
              <a:rect b="b" l="l" r="r" t="t"/>
              <a:pathLst>
                <a:path extrusionOk="0" h="15921" w="16025">
                  <a:moveTo>
                    <a:pt x="8010" y="0"/>
                  </a:moveTo>
                  <a:cubicBezTo>
                    <a:pt x="7873" y="0"/>
                    <a:pt x="7737" y="51"/>
                    <a:pt x="7635" y="153"/>
                  </a:cubicBezTo>
                  <a:lnTo>
                    <a:pt x="211" y="7578"/>
                  </a:lnTo>
                  <a:cubicBezTo>
                    <a:pt x="0" y="7788"/>
                    <a:pt x="0" y="8128"/>
                    <a:pt x="211" y="8338"/>
                  </a:cubicBezTo>
                  <a:lnTo>
                    <a:pt x="7635" y="15763"/>
                  </a:lnTo>
                  <a:cubicBezTo>
                    <a:pt x="7737" y="15868"/>
                    <a:pt x="7873" y="15921"/>
                    <a:pt x="8010" y="15921"/>
                  </a:cubicBezTo>
                  <a:cubicBezTo>
                    <a:pt x="8147" y="15921"/>
                    <a:pt x="8284" y="15868"/>
                    <a:pt x="8389" y="15763"/>
                  </a:cubicBezTo>
                  <a:lnTo>
                    <a:pt x="15814" y="8338"/>
                  </a:lnTo>
                  <a:cubicBezTo>
                    <a:pt x="16025" y="8128"/>
                    <a:pt x="16025" y="7788"/>
                    <a:pt x="15814" y="7584"/>
                  </a:cubicBezTo>
                  <a:lnTo>
                    <a:pt x="15814" y="7578"/>
                  </a:lnTo>
                  <a:lnTo>
                    <a:pt x="8389" y="153"/>
                  </a:lnTo>
                  <a:cubicBezTo>
                    <a:pt x="8284"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7" name="Google Shape;1387;p14"/>
            <p:cNvSpPr/>
            <p:nvPr/>
          </p:nvSpPr>
          <p:spPr>
            <a:xfrm>
              <a:off x="845125" y="3926025"/>
              <a:ext cx="264250" cy="261650"/>
            </a:xfrm>
            <a:custGeom>
              <a:rect b="b" l="l" r="r" t="t"/>
              <a:pathLst>
                <a:path extrusionOk="0" h="10466" w="10570">
                  <a:moveTo>
                    <a:pt x="5285" y="1"/>
                  </a:moveTo>
                  <a:cubicBezTo>
                    <a:pt x="5148" y="1"/>
                    <a:pt x="5010" y="53"/>
                    <a:pt x="4905" y="159"/>
                  </a:cubicBezTo>
                  <a:lnTo>
                    <a:pt x="4911" y="159"/>
                  </a:lnTo>
                  <a:lnTo>
                    <a:pt x="211" y="4853"/>
                  </a:lnTo>
                  <a:cubicBezTo>
                    <a:pt x="0" y="5063"/>
                    <a:pt x="0" y="5403"/>
                    <a:pt x="211" y="5607"/>
                  </a:cubicBezTo>
                  <a:lnTo>
                    <a:pt x="4911" y="10307"/>
                  </a:lnTo>
                  <a:cubicBezTo>
                    <a:pt x="5013" y="10412"/>
                    <a:pt x="5149" y="10465"/>
                    <a:pt x="5286" y="10465"/>
                  </a:cubicBezTo>
                  <a:cubicBezTo>
                    <a:pt x="5423" y="10465"/>
                    <a:pt x="5560" y="10412"/>
                    <a:pt x="5665" y="10307"/>
                  </a:cubicBezTo>
                  <a:lnTo>
                    <a:pt x="10359" y="5613"/>
                  </a:lnTo>
                  <a:cubicBezTo>
                    <a:pt x="10570" y="5403"/>
                    <a:pt x="10570" y="5063"/>
                    <a:pt x="10359" y="4853"/>
                  </a:cubicBezTo>
                  <a:lnTo>
                    <a:pt x="5665" y="159"/>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8" name="Google Shape;1388;p14"/>
            <p:cNvSpPr/>
            <p:nvPr/>
          </p:nvSpPr>
          <p:spPr>
            <a:xfrm>
              <a:off x="913400" y="3994250"/>
              <a:ext cx="127875" cy="125325"/>
            </a:xfrm>
            <a:custGeom>
              <a:rect b="b" l="l" r="r" t="t"/>
              <a:pathLst>
                <a:path extrusionOk="0" h="5013" w="5115">
                  <a:moveTo>
                    <a:pt x="2554" y="1"/>
                  </a:moveTo>
                  <a:cubicBezTo>
                    <a:pt x="2417" y="1"/>
                    <a:pt x="2279" y="52"/>
                    <a:pt x="2174" y="154"/>
                  </a:cubicBezTo>
                  <a:lnTo>
                    <a:pt x="2180" y="154"/>
                  </a:lnTo>
                  <a:lnTo>
                    <a:pt x="204" y="2124"/>
                  </a:lnTo>
                  <a:cubicBezTo>
                    <a:pt x="0" y="2334"/>
                    <a:pt x="0" y="2674"/>
                    <a:pt x="204" y="2884"/>
                  </a:cubicBezTo>
                  <a:lnTo>
                    <a:pt x="2180" y="4854"/>
                  </a:lnTo>
                  <a:cubicBezTo>
                    <a:pt x="2282" y="4959"/>
                    <a:pt x="2418" y="5012"/>
                    <a:pt x="2555" y="5012"/>
                  </a:cubicBezTo>
                  <a:cubicBezTo>
                    <a:pt x="2692" y="5012"/>
                    <a:pt x="2829" y="4959"/>
                    <a:pt x="2934" y="4854"/>
                  </a:cubicBezTo>
                  <a:lnTo>
                    <a:pt x="4904" y="2884"/>
                  </a:lnTo>
                  <a:cubicBezTo>
                    <a:pt x="5115" y="2674"/>
                    <a:pt x="5115" y="2334"/>
                    <a:pt x="4904" y="2130"/>
                  </a:cubicBezTo>
                  <a:lnTo>
                    <a:pt x="2934" y="154"/>
                  </a:lnTo>
                  <a:cubicBezTo>
                    <a:pt x="2829" y="52"/>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89" name="Google Shape;1389;p14"/>
            <p:cNvSpPr/>
            <p:nvPr/>
          </p:nvSpPr>
          <p:spPr>
            <a:xfrm>
              <a:off x="1293450" y="3988275"/>
              <a:ext cx="138600" cy="137200"/>
            </a:xfrm>
            <a:custGeom>
              <a:rect b="b" l="l" r="r" t="t"/>
              <a:pathLst>
                <a:path extrusionOk="0" h="5488" w="5544">
                  <a:moveTo>
                    <a:pt x="2772" y="0"/>
                  </a:moveTo>
                  <a:cubicBezTo>
                    <a:pt x="2700" y="0"/>
                    <a:pt x="2629" y="29"/>
                    <a:pt x="2575" y="87"/>
                  </a:cubicBezTo>
                  <a:lnTo>
                    <a:pt x="2575" y="80"/>
                  </a:lnTo>
                  <a:lnTo>
                    <a:pt x="109" y="2546"/>
                  </a:lnTo>
                  <a:cubicBezTo>
                    <a:pt x="0" y="2655"/>
                    <a:pt x="0" y="2831"/>
                    <a:pt x="109" y="2940"/>
                  </a:cubicBezTo>
                  <a:lnTo>
                    <a:pt x="2575" y="5406"/>
                  </a:lnTo>
                  <a:cubicBezTo>
                    <a:pt x="2629" y="5460"/>
                    <a:pt x="2700" y="5487"/>
                    <a:pt x="2772" y="5487"/>
                  </a:cubicBezTo>
                  <a:cubicBezTo>
                    <a:pt x="2843" y="5487"/>
                    <a:pt x="2914" y="5460"/>
                    <a:pt x="2969" y="5406"/>
                  </a:cubicBezTo>
                  <a:lnTo>
                    <a:pt x="5434" y="2940"/>
                  </a:lnTo>
                  <a:cubicBezTo>
                    <a:pt x="5543" y="2831"/>
                    <a:pt x="5543" y="2655"/>
                    <a:pt x="5434" y="2546"/>
                  </a:cubicBezTo>
                  <a:lnTo>
                    <a:pt x="2969" y="87"/>
                  </a:lnTo>
                  <a:cubicBezTo>
                    <a:pt x="2914" y="29"/>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0" name="Google Shape;1390;p14"/>
            <p:cNvSpPr/>
            <p:nvPr/>
          </p:nvSpPr>
          <p:spPr>
            <a:xfrm>
              <a:off x="1329275" y="4024050"/>
              <a:ext cx="66925" cy="65575"/>
            </a:xfrm>
            <a:custGeom>
              <a:rect b="b" l="l" r="r" t="t"/>
              <a:pathLst>
                <a:path extrusionOk="0" h="2623" w="2677">
                  <a:moveTo>
                    <a:pt x="1339" y="1"/>
                  </a:moveTo>
                  <a:cubicBezTo>
                    <a:pt x="1267" y="1"/>
                    <a:pt x="1196" y="28"/>
                    <a:pt x="1142" y="82"/>
                  </a:cubicBezTo>
                  <a:lnTo>
                    <a:pt x="109" y="1115"/>
                  </a:lnTo>
                  <a:cubicBezTo>
                    <a:pt x="0" y="1224"/>
                    <a:pt x="0" y="1400"/>
                    <a:pt x="109" y="1509"/>
                  </a:cubicBezTo>
                  <a:lnTo>
                    <a:pt x="1142" y="2541"/>
                  </a:lnTo>
                  <a:cubicBezTo>
                    <a:pt x="1196" y="2596"/>
                    <a:pt x="1267" y="2623"/>
                    <a:pt x="1339" y="2623"/>
                  </a:cubicBezTo>
                  <a:cubicBezTo>
                    <a:pt x="1410" y="2623"/>
                    <a:pt x="1481" y="2596"/>
                    <a:pt x="1536" y="2541"/>
                  </a:cubicBezTo>
                  <a:lnTo>
                    <a:pt x="2568" y="1509"/>
                  </a:lnTo>
                  <a:cubicBezTo>
                    <a:pt x="2677" y="1400"/>
                    <a:pt x="2677" y="1224"/>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1" name="Google Shape;1391;p14"/>
            <p:cNvSpPr/>
            <p:nvPr/>
          </p:nvSpPr>
          <p:spPr>
            <a:xfrm>
              <a:off x="1195275" y="407905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2" name="Google Shape;1392;p14"/>
            <p:cNvSpPr/>
            <p:nvPr/>
          </p:nvSpPr>
          <p:spPr>
            <a:xfrm>
              <a:off x="1195275" y="3955575"/>
              <a:ext cx="80700" cy="79075"/>
            </a:xfrm>
            <a:custGeom>
              <a:rect b="b" l="l" r="r" t="t"/>
              <a:pathLst>
                <a:path extrusionOk="0" h="3163" w="3228">
                  <a:moveTo>
                    <a:pt x="1613" y="1"/>
                  </a:moveTo>
                  <a:cubicBezTo>
                    <a:pt x="1528" y="1"/>
                    <a:pt x="1441" y="33"/>
                    <a:pt x="1373" y="98"/>
                  </a:cubicBezTo>
                  <a:lnTo>
                    <a:pt x="130" y="1341"/>
                  </a:lnTo>
                  <a:cubicBezTo>
                    <a:pt x="1" y="1476"/>
                    <a:pt x="1" y="1687"/>
                    <a:pt x="130" y="1816"/>
                  </a:cubicBezTo>
                  <a:lnTo>
                    <a:pt x="1373" y="3066"/>
                  </a:lnTo>
                  <a:cubicBezTo>
                    <a:pt x="1438" y="3130"/>
                    <a:pt x="1524" y="3163"/>
                    <a:pt x="1611" y="3163"/>
                  </a:cubicBezTo>
                  <a:cubicBezTo>
                    <a:pt x="1697" y="3163"/>
                    <a:pt x="1784" y="3130"/>
                    <a:pt x="1849" y="3066"/>
                  </a:cubicBezTo>
                  <a:lnTo>
                    <a:pt x="3092" y="1816"/>
                  </a:lnTo>
                  <a:cubicBezTo>
                    <a:pt x="3228" y="1687"/>
                    <a:pt x="3228" y="1476"/>
                    <a:pt x="3092" y="1341"/>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3" name="Google Shape;1393;p14"/>
            <p:cNvSpPr/>
            <p:nvPr/>
          </p:nvSpPr>
          <p:spPr>
            <a:xfrm>
              <a:off x="1001525" y="4135850"/>
              <a:ext cx="304850" cy="103725"/>
            </a:xfrm>
            <a:custGeom>
              <a:rect b="b" l="l" r="r" t="t"/>
              <a:pathLst>
                <a:path extrusionOk="0" h="4149" w="12194">
                  <a:moveTo>
                    <a:pt x="4150" y="0"/>
                  </a:moveTo>
                  <a:cubicBezTo>
                    <a:pt x="4082" y="0"/>
                    <a:pt x="4015" y="26"/>
                    <a:pt x="3967" y="73"/>
                  </a:cubicBezTo>
                  <a:lnTo>
                    <a:pt x="75" y="3966"/>
                  </a:lnTo>
                  <a:cubicBezTo>
                    <a:pt x="28" y="4020"/>
                    <a:pt x="0" y="4081"/>
                    <a:pt x="0" y="4149"/>
                  </a:cubicBezTo>
                  <a:lnTo>
                    <a:pt x="12193" y="4149"/>
                  </a:lnTo>
                  <a:cubicBezTo>
                    <a:pt x="12193" y="4054"/>
                    <a:pt x="12139" y="3966"/>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4" name="Google Shape;1394;p14"/>
            <p:cNvSpPr/>
            <p:nvPr/>
          </p:nvSpPr>
          <p:spPr>
            <a:xfrm>
              <a:off x="1001525" y="3874100"/>
              <a:ext cx="304850" cy="103875"/>
            </a:xfrm>
            <a:custGeom>
              <a:rect b="b" l="l" r="r" t="t"/>
              <a:pathLst>
                <a:path extrusionOk="0" h="4155" w="12194">
                  <a:moveTo>
                    <a:pt x="0" y="1"/>
                  </a:moveTo>
                  <a:cubicBezTo>
                    <a:pt x="0" y="69"/>
                    <a:pt x="28" y="137"/>
                    <a:pt x="75" y="184"/>
                  </a:cubicBezTo>
                  <a:lnTo>
                    <a:pt x="3967" y="4077"/>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5" name="Google Shape;1395;p14"/>
            <p:cNvSpPr/>
            <p:nvPr/>
          </p:nvSpPr>
          <p:spPr>
            <a:xfrm>
              <a:off x="777025" y="42247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86"/>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6" name="Google Shape;1396;p14"/>
            <p:cNvSpPr/>
            <p:nvPr/>
          </p:nvSpPr>
          <p:spPr>
            <a:xfrm>
              <a:off x="845125" y="4292850"/>
              <a:ext cx="264250" cy="261675"/>
            </a:xfrm>
            <a:custGeom>
              <a:rect b="b" l="l" r="r" t="t"/>
              <a:pathLst>
                <a:path extrusionOk="0" h="10467" w="10570">
                  <a:moveTo>
                    <a:pt x="5285" y="0"/>
                  </a:moveTo>
                  <a:cubicBezTo>
                    <a:pt x="5148" y="0"/>
                    <a:pt x="5010" y="53"/>
                    <a:pt x="4905" y="158"/>
                  </a:cubicBezTo>
                  <a:lnTo>
                    <a:pt x="4911" y="158"/>
                  </a:lnTo>
                  <a:lnTo>
                    <a:pt x="211" y="4859"/>
                  </a:lnTo>
                  <a:cubicBezTo>
                    <a:pt x="0" y="5062"/>
                    <a:pt x="0" y="5402"/>
                    <a:pt x="211" y="5613"/>
                  </a:cubicBezTo>
                  <a:lnTo>
                    <a:pt x="4911" y="10313"/>
                  </a:lnTo>
                  <a:cubicBezTo>
                    <a:pt x="5013" y="10415"/>
                    <a:pt x="5149" y="10466"/>
                    <a:pt x="5285" y="10466"/>
                  </a:cubicBezTo>
                  <a:cubicBezTo>
                    <a:pt x="5421" y="10466"/>
                    <a:pt x="5557" y="10415"/>
                    <a:pt x="5659" y="10313"/>
                  </a:cubicBezTo>
                  <a:lnTo>
                    <a:pt x="5665" y="10313"/>
                  </a:lnTo>
                  <a:lnTo>
                    <a:pt x="10366" y="5613"/>
                  </a:lnTo>
                  <a:cubicBezTo>
                    <a:pt x="10570" y="5402"/>
                    <a:pt x="10570" y="5062"/>
                    <a:pt x="10366"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7" name="Google Shape;1397;p14"/>
            <p:cNvSpPr/>
            <p:nvPr/>
          </p:nvSpPr>
          <p:spPr>
            <a:xfrm>
              <a:off x="913400" y="4361100"/>
              <a:ext cx="127875" cy="125275"/>
            </a:xfrm>
            <a:custGeom>
              <a:rect b="b" l="l" r="r" t="t"/>
              <a:pathLst>
                <a:path extrusionOk="0" h="5011" w="5115">
                  <a:moveTo>
                    <a:pt x="2554" y="1"/>
                  </a:moveTo>
                  <a:cubicBezTo>
                    <a:pt x="2417" y="1"/>
                    <a:pt x="2279" y="53"/>
                    <a:pt x="2174" y="159"/>
                  </a:cubicBezTo>
                  <a:lnTo>
                    <a:pt x="2180" y="159"/>
                  </a:lnTo>
                  <a:lnTo>
                    <a:pt x="204" y="2129"/>
                  </a:lnTo>
                  <a:cubicBezTo>
                    <a:pt x="0" y="2339"/>
                    <a:pt x="0" y="2672"/>
                    <a:pt x="204" y="2883"/>
                  </a:cubicBezTo>
                  <a:lnTo>
                    <a:pt x="2180" y="4853"/>
                  </a:lnTo>
                  <a:cubicBezTo>
                    <a:pt x="2282" y="4958"/>
                    <a:pt x="2418" y="5011"/>
                    <a:pt x="2555" y="5011"/>
                  </a:cubicBezTo>
                  <a:cubicBezTo>
                    <a:pt x="2692" y="5011"/>
                    <a:pt x="2829" y="4958"/>
                    <a:pt x="2934" y="4853"/>
                  </a:cubicBezTo>
                  <a:lnTo>
                    <a:pt x="4904" y="2883"/>
                  </a:lnTo>
                  <a:cubicBezTo>
                    <a:pt x="5115" y="2679"/>
                    <a:pt x="5115" y="2339"/>
                    <a:pt x="4904" y="2129"/>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8" name="Google Shape;1398;p14"/>
            <p:cNvSpPr/>
            <p:nvPr/>
          </p:nvSpPr>
          <p:spPr>
            <a:xfrm>
              <a:off x="1293450" y="4355200"/>
              <a:ext cx="138600" cy="137075"/>
            </a:xfrm>
            <a:custGeom>
              <a:rect b="b" l="l" r="r" t="t"/>
              <a:pathLst>
                <a:path extrusionOk="0" h="5483" w="5544">
                  <a:moveTo>
                    <a:pt x="2772" y="1"/>
                  </a:moveTo>
                  <a:cubicBezTo>
                    <a:pt x="2700" y="1"/>
                    <a:pt x="2629" y="28"/>
                    <a:pt x="2575" y="82"/>
                  </a:cubicBezTo>
                  <a:lnTo>
                    <a:pt x="109" y="2541"/>
                  </a:lnTo>
                  <a:cubicBezTo>
                    <a:pt x="0" y="2650"/>
                    <a:pt x="0" y="2827"/>
                    <a:pt x="109" y="2935"/>
                  </a:cubicBezTo>
                  <a:lnTo>
                    <a:pt x="2575" y="5401"/>
                  </a:lnTo>
                  <a:cubicBezTo>
                    <a:pt x="2629" y="5455"/>
                    <a:pt x="2700" y="5483"/>
                    <a:pt x="2772" y="5483"/>
                  </a:cubicBezTo>
                  <a:cubicBezTo>
                    <a:pt x="2843" y="5483"/>
                    <a:pt x="2914" y="5455"/>
                    <a:pt x="2969" y="5401"/>
                  </a:cubicBezTo>
                  <a:lnTo>
                    <a:pt x="5434" y="2935"/>
                  </a:lnTo>
                  <a:cubicBezTo>
                    <a:pt x="5543" y="2827"/>
                    <a:pt x="5543" y="2650"/>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399" name="Google Shape;1399;p14"/>
            <p:cNvSpPr/>
            <p:nvPr/>
          </p:nvSpPr>
          <p:spPr>
            <a:xfrm>
              <a:off x="1329275" y="4390875"/>
              <a:ext cx="66925" cy="65750"/>
            </a:xfrm>
            <a:custGeom>
              <a:rect b="b" l="l" r="r" t="t"/>
              <a:pathLst>
                <a:path extrusionOk="0" h="2630" w="2677">
                  <a:moveTo>
                    <a:pt x="1339" y="0"/>
                  </a:moveTo>
                  <a:cubicBezTo>
                    <a:pt x="1267" y="0"/>
                    <a:pt x="1196" y="27"/>
                    <a:pt x="1142" y="82"/>
                  </a:cubicBezTo>
                  <a:lnTo>
                    <a:pt x="109" y="1114"/>
                  </a:lnTo>
                  <a:cubicBezTo>
                    <a:pt x="0" y="1223"/>
                    <a:pt x="0" y="1400"/>
                    <a:pt x="109" y="1508"/>
                  </a:cubicBezTo>
                  <a:lnTo>
                    <a:pt x="1142" y="2548"/>
                  </a:lnTo>
                  <a:cubicBezTo>
                    <a:pt x="1196" y="2602"/>
                    <a:pt x="1267" y="2629"/>
                    <a:pt x="1339" y="2629"/>
                  </a:cubicBezTo>
                  <a:cubicBezTo>
                    <a:pt x="1410" y="2629"/>
                    <a:pt x="1481" y="2602"/>
                    <a:pt x="1536" y="2548"/>
                  </a:cubicBezTo>
                  <a:lnTo>
                    <a:pt x="2568" y="1508"/>
                  </a:lnTo>
                  <a:cubicBezTo>
                    <a:pt x="2677" y="1400"/>
                    <a:pt x="2677" y="1223"/>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0" name="Google Shape;1400;p14"/>
            <p:cNvSpPr/>
            <p:nvPr/>
          </p:nvSpPr>
          <p:spPr>
            <a:xfrm>
              <a:off x="1195275" y="444590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1" name="Google Shape;1401;p14"/>
            <p:cNvSpPr/>
            <p:nvPr/>
          </p:nvSpPr>
          <p:spPr>
            <a:xfrm>
              <a:off x="1195275" y="43224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2" name="Google Shape;1402;p14"/>
            <p:cNvSpPr/>
            <p:nvPr/>
          </p:nvSpPr>
          <p:spPr>
            <a:xfrm>
              <a:off x="1001525" y="45027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3" name="Google Shape;1403;p14"/>
            <p:cNvSpPr/>
            <p:nvPr/>
          </p:nvSpPr>
          <p:spPr>
            <a:xfrm>
              <a:off x="1001525" y="4241100"/>
              <a:ext cx="304850" cy="103725"/>
            </a:xfrm>
            <a:custGeom>
              <a:rect b="b" l="l" r="r" t="t"/>
              <a:pathLst>
                <a:path extrusionOk="0" h="4149" w="12194">
                  <a:moveTo>
                    <a:pt x="0" y="0"/>
                  </a:moveTo>
                  <a:cubicBezTo>
                    <a:pt x="0" y="68"/>
                    <a:pt x="28" y="129"/>
                    <a:pt x="75" y="177"/>
                  </a:cubicBezTo>
                  <a:lnTo>
                    <a:pt x="3967" y="4069"/>
                  </a:lnTo>
                  <a:cubicBezTo>
                    <a:pt x="4016" y="4121"/>
                    <a:pt x="4083" y="4149"/>
                    <a:pt x="4153" y="4149"/>
                  </a:cubicBezTo>
                  <a:cubicBezTo>
                    <a:pt x="4191" y="4149"/>
                    <a:pt x="4230" y="4140"/>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4" name="Google Shape;1404;p14"/>
            <p:cNvSpPr/>
            <p:nvPr/>
          </p:nvSpPr>
          <p:spPr>
            <a:xfrm>
              <a:off x="777025" y="4591550"/>
              <a:ext cx="400625" cy="398000"/>
            </a:xfrm>
            <a:custGeom>
              <a:rect b="b" l="l" r="r" t="t"/>
              <a:pathLst>
                <a:path extrusionOk="0" h="15920" w="16025">
                  <a:moveTo>
                    <a:pt x="8010" y="1"/>
                  </a:moveTo>
                  <a:cubicBezTo>
                    <a:pt x="7873" y="1"/>
                    <a:pt x="7737" y="53"/>
                    <a:pt x="7635" y="159"/>
                  </a:cubicBezTo>
                  <a:lnTo>
                    <a:pt x="211" y="7583"/>
                  </a:lnTo>
                  <a:cubicBezTo>
                    <a:pt x="0" y="7794"/>
                    <a:pt x="0" y="8133"/>
                    <a:pt x="211" y="8337"/>
                  </a:cubicBezTo>
                  <a:lnTo>
                    <a:pt x="7635" y="15762"/>
                  </a:lnTo>
                  <a:cubicBezTo>
                    <a:pt x="7737" y="15867"/>
                    <a:pt x="7873" y="15919"/>
                    <a:pt x="8010" y="15919"/>
                  </a:cubicBezTo>
                  <a:cubicBezTo>
                    <a:pt x="8147" y="15919"/>
                    <a:pt x="8284" y="15867"/>
                    <a:pt x="8389" y="15762"/>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5" name="Google Shape;1405;p14"/>
            <p:cNvSpPr/>
            <p:nvPr/>
          </p:nvSpPr>
          <p:spPr>
            <a:xfrm>
              <a:off x="845125" y="4659650"/>
              <a:ext cx="264250" cy="261675"/>
            </a:xfrm>
            <a:custGeom>
              <a:rect b="b" l="l" r="r" t="t"/>
              <a:pathLst>
                <a:path extrusionOk="0" h="10467" w="10570">
                  <a:moveTo>
                    <a:pt x="5285" y="1"/>
                  </a:moveTo>
                  <a:cubicBezTo>
                    <a:pt x="5148" y="1"/>
                    <a:pt x="5010" y="53"/>
                    <a:pt x="4905" y="158"/>
                  </a:cubicBezTo>
                  <a:lnTo>
                    <a:pt x="4911" y="158"/>
                  </a:lnTo>
                  <a:lnTo>
                    <a:pt x="211" y="4859"/>
                  </a:lnTo>
                  <a:cubicBezTo>
                    <a:pt x="0" y="5063"/>
                    <a:pt x="0" y="5402"/>
                    <a:pt x="211" y="5613"/>
                  </a:cubicBezTo>
                  <a:lnTo>
                    <a:pt x="4911" y="10314"/>
                  </a:lnTo>
                  <a:cubicBezTo>
                    <a:pt x="5013" y="10416"/>
                    <a:pt x="5149" y="10466"/>
                    <a:pt x="5286" y="10466"/>
                  </a:cubicBezTo>
                  <a:cubicBezTo>
                    <a:pt x="5423" y="10466"/>
                    <a:pt x="5560" y="10416"/>
                    <a:pt x="5665" y="10314"/>
                  </a:cubicBezTo>
                  <a:lnTo>
                    <a:pt x="10359" y="5613"/>
                  </a:lnTo>
                  <a:cubicBezTo>
                    <a:pt x="10570" y="5402"/>
                    <a:pt x="10570" y="5070"/>
                    <a:pt x="10359" y="4859"/>
                  </a:cubicBezTo>
                  <a:lnTo>
                    <a:pt x="5665" y="158"/>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6" name="Google Shape;1406;p14"/>
            <p:cNvSpPr/>
            <p:nvPr/>
          </p:nvSpPr>
          <p:spPr>
            <a:xfrm>
              <a:off x="913400" y="4727925"/>
              <a:ext cx="127875" cy="125300"/>
            </a:xfrm>
            <a:custGeom>
              <a:rect b="b" l="l" r="r" t="t"/>
              <a:pathLst>
                <a:path extrusionOk="0" h="5012" w="5115">
                  <a:moveTo>
                    <a:pt x="2554" y="0"/>
                  </a:moveTo>
                  <a:cubicBezTo>
                    <a:pt x="2417" y="0"/>
                    <a:pt x="2279" y="53"/>
                    <a:pt x="2174" y="158"/>
                  </a:cubicBezTo>
                  <a:lnTo>
                    <a:pt x="2180" y="158"/>
                  </a:lnTo>
                  <a:lnTo>
                    <a:pt x="204" y="2128"/>
                  </a:lnTo>
                  <a:cubicBezTo>
                    <a:pt x="0" y="2339"/>
                    <a:pt x="0" y="2678"/>
                    <a:pt x="204" y="2882"/>
                  </a:cubicBezTo>
                  <a:lnTo>
                    <a:pt x="2180" y="4859"/>
                  </a:lnTo>
                  <a:cubicBezTo>
                    <a:pt x="2282" y="4961"/>
                    <a:pt x="2418" y="5012"/>
                    <a:pt x="2555" y="5012"/>
                  </a:cubicBezTo>
                  <a:cubicBezTo>
                    <a:pt x="2692" y="5012"/>
                    <a:pt x="2829" y="4961"/>
                    <a:pt x="2934" y="4859"/>
                  </a:cubicBezTo>
                  <a:lnTo>
                    <a:pt x="4904" y="2882"/>
                  </a:lnTo>
                  <a:cubicBezTo>
                    <a:pt x="5115" y="2678"/>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7" name="Google Shape;1407;p14"/>
            <p:cNvSpPr/>
            <p:nvPr/>
          </p:nvSpPr>
          <p:spPr>
            <a:xfrm>
              <a:off x="1293450" y="4722025"/>
              <a:ext cx="138600" cy="137200"/>
            </a:xfrm>
            <a:custGeom>
              <a:rect b="b" l="l" r="r" t="t"/>
              <a:pathLst>
                <a:path extrusionOk="0" h="5488" w="5544">
                  <a:moveTo>
                    <a:pt x="2772" y="0"/>
                  </a:moveTo>
                  <a:cubicBezTo>
                    <a:pt x="2700" y="0"/>
                    <a:pt x="2629" y="27"/>
                    <a:pt x="2575" y="82"/>
                  </a:cubicBezTo>
                  <a:lnTo>
                    <a:pt x="109" y="2547"/>
                  </a:lnTo>
                  <a:cubicBezTo>
                    <a:pt x="0" y="2656"/>
                    <a:pt x="0" y="2833"/>
                    <a:pt x="109" y="2941"/>
                  </a:cubicBezTo>
                  <a:lnTo>
                    <a:pt x="2575" y="5400"/>
                  </a:lnTo>
                  <a:cubicBezTo>
                    <a:pt x="2629" y="5458"/>
                    <a:pt x="2700" y="5487"/>
                    <a:pt x="2772" y="5487"/>
                  </a:cubicBezTo>
                  <a:cubicBezTo>
                    <a:pt x="2843" y="5487"/>
                    <a:pt x="2914" y="5458"/>
                    <a:pt x="2969" y="5400"/>
                  </a:cubicBezTo>
                  <a:lnTo>
                    <a:pt x="5434" y="2941"/>
                  </a:lnTo>
                  <a:cubicBezTo>
                    <a:pt x="5543" y="2833"/>
                    <a:pt x="5543" y="2656"/>
                    <a:pt x="5434" y="2547"/>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8" name="Google Shape;1408;p14"/>
            <p:cNvSpPr/>
            <p:nvPr/>
          </p:nvSpPr>
          <p:spPr>
            <a:xfrm>
              <a:off x="1329275" y="4757675"/>
              <a:ext cx="67100" cy="65750"/>
            </a:xfrm>
            <a:custGeom>
              <a:rect b="b" l="l" r="r" t="t"/>
              <a:pathLst>
                <a:path extrusionOk="0" h="2630" w="2684">
                  <a:moveTo>
                    <a:pt x="1339" y="1"/>
                  </a:moveTo>
                  <a:cubicBezTo>
                    <a:pt x="1267" y="1"/>
                    <a:pt x="1196" y="28"/>
                    <a:pt x="1142" y="82"/>
                  </a:cubicBezTo>
                  <a:lnTo>
                    <a:pt x="109" y="1115"/>
                  </a:lnTo>
                  <a:cubicBezTo>
                    <a:pt x="0" y="1230"/>
                    <a:pt x="0" y="1407"/>
                    <a:pt x="109" y="1515"/>
                  </a:cubicBezTo>
                  <a:lnTo>
                    <a:pt x="1142" y="2548"/>
                  </a:lnTo>
                  <a:cubicBezTo>
                    <a:pt x="1196" y="2602"/>
                    <a:pt x="1267" y="2629"/>
                    <a:pt x="1339" y="2629"/>
                  </a:cubicBezTo>
                  <a:cubicBezTo>
                    <a:pt x="1410" y="2629"/>
                    <a:pt x="1481" y="2602"/>
                    <a:pt x="1536" y="2548"/>
                  </a:cubicBezTo>
                  <a:lnTo>
                    <a:pt x="2568" y="1515"/>
                  </a:lnTo>
                  <a:cubicBezTo>
                    <a:pt x="2684" y="1407"/>
                    <a:pt x="2684" y="1230"/>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09" name="Google Shape;1409;p14"/>
            <p:cNvSpPr/>
            <p:nvPr/>
          </p:nvSpPr>
          <p:spPr>
            <a:xfrm>
              <a:off x="1195275" y="48128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0" name="Google Shape;1410;p14"/>
            <p:cNvSpPr/>
            <p:nvPr/>
          </p:nvSpPr>
          <p:spPr>
            <a:xfrm>
              <a:off x="1195275"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1" name="Google Shape;1411;p14"/>
            <p:cNvSpPr/>
            <p:nvPr/>
          </p:nvSpPr>
          <p:spPr>
            <a:xfrm>
              <a:off x="1001525" y="4607900"/>
              <a:ext cx="304850" cy="103750"/>
            </a:xfrm>
            <a:custGeom>
              <a:rect b="b" l="l" r="r" t="t"/>
              <a:pathLst>
                <a:path extrusionOk="0" h="4150" w="12194">
                  <a:moveTo>
                    <a:pt x="0" y="0"/>
                  </a:moveTo>
                  <a:cubicBezTo>
                    <a:pt x="0" y="68"/>
                    <a:pt x="28" y="136"/>
                    <a:pt x="75" y="184"/>
                  </a:cubicBezTo>
                  <a:lnTo>
                    <a:pt x="3967" y="4076"/>
                  </a:lnTo>
                  <a:cubicBezTo>
                    <a:pt x="4015" y="4124"/>
                    <a:pt x="4082" y="4149"/>
                    <a:pt x="4150" y="4149"/>
                  </a:cubicBezTo>
                  <a:cubicBezTo>
                    <a:pt x="4190" y="4149"/>
                    <a:pt x="4229" y="4141"/>
                    <a:pt x="4266" y="4124"/>
                  </a:cubicBezTo>
                  <a:lnTo>
                    <a:pt x="12051" y="231"/>
                  </a:lnTo>
                  <a:cubicBezTo>
                    <a:pt x="12139" y="191"/>
                    <a:pt x="12193" y="96"/>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2" name="Google Shape;1412;p14"/>
            <p:cNvSpPr/>
            <p:nvPr/>
          </p:nvSpPr>
          <p:spPr>
            <a:xfrm>
              <a:off x="6445225" y="45915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33"/>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3" name="Google Shape;1413;p14"/>
            <p:cNvSpPr/>
            <p:nvPr/>
          </p:nvSpPr>
          <p:spPr>
            <a:xfrm>
              <a:off x="6513325" y="4659775"/>
              <a:ext cx="264275" cy="261675"/>
            </a:xfrm>
            <a:custGeom>
              <a:rect b="b" l="l" r="r" t="t"/>
              <a:pathLst>
                <a:path extrusionOk="0" h="10467" w="10571">
                  <a:moveTo>
                    <a:pt x="5286" y="1"/>
                  </a:moveTo>
                  <a:cubicBezTo>
                    <a:pt x="5150" y="1"/>
                    <a:pt x="5014" y="52"/>
                    <a:pt x="4912" y="153"/>
                  </a:cubicBezTo>
                  <a:lnTo>
                    <a:pt x="211" y="4854"/>
                  </a:lnTo>
                  <a:cubicBezTo>
                    <a:pt x="1" y="5065"/>
                    <a:pt x="1" y="5404"/>
                    <a:pt x="211" y="5608"/>
                  </a:cubicBezTo>
                  <a:lnTo>
                    <a:pt x="4912" y="10309"/>
                  </a:lnTo>
                  <a:cubicBezTo>
                    <a:pt x="5014" y="10414"/>
                    <a:pt x="5150" y="10467"/>
                    <a:pt x="5286" y="10467"/>
                  </a:cubicBezTo>
                  <a:cubicBezTo>
                    <a:pt x="5423" y="10467"/>
                    <a:pt x="5561" y="10414"/>
                    <a:pt x="5666" y="10309"/>
                  </a:cubicBezTo>
                  <a:lnTo>
                    <a:pt x="10360" y="5608"/>
                  </a:lnTo>
                  <a:cubicBezTo>
                    <a:pt x="10570" y="5404"/>
                    <a:pt x="10570" y="5065"/>
                    <a:pt x="10360" y="4854"/>
                  </a:cubicBezTo>
                  <a:lnTo>
                    <a:pt x="5666" y="153"/>
                  </a:lnTo>
                  <a:cubicBezTo>
                    <a:pt x="5561" y="52"/>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4" name="Google Shape;1414;p14"/>
            <p:cNvSpPr/>
            <p:nvPr/>
          </p:nvSpPr>
          <p:spPr>
            <a:xfrm>
              <a:off x="6581600" y="4727925"/>
              <a:ext cx="127900" cy="125300"/>
            </a:xfrm>
            <a:custGeom>
              <a:rect b="b" l="l" r="r" t="t"/>
              <a:pathLst>
                <a:path extrusionOk="0" h="5012" w="5116">
                  <a:moveTo>
                    <a:pt x="2555" y="0"/>
                  </a:moveTo>
                  <a:cubicBezTo>
                    <a:pt x="2419" y="0"/>
                    <a:pt x="2283" y="53"/>
                    <a:pt x="2181" y="158"/>
                  </a:cubicBezTo>
                  <a:lnTo>
                    <a:pt x="204" y="2128"/>
                  </a:lnTo>
                  <a:cubicBezTo>
                    <a:pt x="1" y="2339"/>
                    <a:pt x="1" y="2678"/>
                    <a:pt x="204" y="2882"/>
                  </a:cubicBezTo>
                  <a:lnTo>
                    <a:pt x="2181" y="4859"/>
                  </a:lnTo>
                  <a:cubicBezTo>
                    <a:pt x="2283" y="4961"/>
                    <a:pt x="2419" y="5012"/>
                    <a:pt x="2555" y="5012"/>
                  </a:cubicBezTo>
                  <a:cubicBezTo>
                    <a:pt x="2692" y="5012"/>
                    <a:pt x="2830" y="4961"/>
                    <a:pt x="2935" y="4859"/>
                  </a:cubicBezTo>
                  <a:lnTo>
                    <a:pt x="4905" y="2889"/>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5" name="Google Shape;1415;p14"/>
            <p:cNvSpPr/>
            <p:nvPr/>
          </p:nvSpPr>
          <p:spPr>
            <a:xfrm>
              <a:off x="6190850" y="4722025"/>
              <a:ext cx="138425" cy="137150"/>
            </a:xfrm>
            <a:custGeom>
              <a:rect b="b" l="l" r="r" t="t"/>
              <a:pathLst>
                <a:path extrusionOk="0" h="5486" w="5537">
                  <a:moveTo>
                    <a:pt x="2765" y="0"/>
                  </a:moveTo>
                  <a:cubicBezTo>
                    <a:pt x="2694" y="0"/>
                    <a:pt x="2622" y="27"/>
                    <a:pt x="2568" y="82"/>
                  </a:cubicBezTo>
                  <a:lnTo>
                    <a:pt x="109" y="2547"/>
                  </a:lnTo>
                  <a:cubicBezTo>
                    <a:pt x="0" y="2656"/>
                    <a:pt x="0" y="2833"/>
                    <a:pt x="109" y="2941"/>
                  </a:cubicBezTo>
                  <a:lnTo>
                    <a:pt x="2568" y="5400"/>
                  </a:lnTo>
                  <a:cubicBezTo>
                    <a:pt x="2624" y="5456"/>
                    <a:pt x="2698" y="5485"/>
                    <a:pt x="2772" y="5485"/>
                  </a:cubicBezTo>
                  <a:cubicBezTo>
                    <a:pt x="2841" y="5485"/>
                    <a:pt x="2909" y="5460"/>
                    <a:pt x="2962" y="5407"/>
                  </a:cubicBezTo>
                  <a:lnTo>
                    <a:pt x="2969" y="5400"/>
                  </a:lnTo>
                  <a:lnTo>
                    <a:pt x="2962" y="5400"/>
                  </a:ln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6" name="Google Shape;1416;p14"/>
            <p:cNvSpPr/>
            <p:nvPr/>
          </p:nvSpPr>
          <p:spPr>
            <a:xfrm>
              <a:off x="6226500" y="4757675"/>
              <a:ext cx="67100" cy="65750"/>
            </a:xfrm>
            <a:custGeom>
              <a:rect b="b" l="l" r="r" t="t"/>
              <a:pathLst>
                <a:path extrusionOk="0" h="2630" w="2684">
                  <a:moveTo>
                    <a:pt x="1339" y="1"/>
                  </a:moveTo>
                  <a:cubicBezTo>
                    <a:pt x="1268" y="1"/>
                    <a:pt x="1196" y="28"/>
                    <a:pt x="1142" y="82"/>
                  </a:cubicBezTo>
                  <a:lnTo>
                    <a:pt x="110" y="1121"/>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21"/>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7" name="Google Shape;1417;p14"/>
            <p:cNvSpPr/>
            <p:nvPr/>
          </p:nvSpPr>
          <p:spPr>
            <a:xfrm>
              <a:off x="6346900"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8" name="Google Shape;1418;p14"/>
            <p:cNvSpPr/>
            <p:nvPr/>
          </p:nvSpPr>
          <p:spPr>
            <a:xfrm>
              <a:off x="6346900" y="4812825"/>
              <a:ext cx="80700" cy="79075"/>
            </a:xfrm>
            <a:custGeom>
              <a:rect b="b" l="l" r="r" t="t"/>
              <a:pathLst>
                <a:path extrusionOk="0" h="3163" w="3228">
                  <a:moveTo>
                    <a:pt x="1613" y="1"/>
                  </a:moveTo>
                  <a:cubicBezTo>
                    <a:pt x="1528" y="1"/>
                    <a:pt x="1441" y="33"/>
                    <a:pt x="1373" y="97"/>
                  </a:cubicBezTo>
                  <a:lnTo>
                    <a:pt x="130" y="1340"/>
                  </a:lnTo>
                  <a:cubicBezTo>
                    <a:pt x="1" y="1476"/>
                    <a:pt x="1" y="1687"/>
                    <a:pt x="130" y="1823"/>
                  </a:cubicBezTo>
                  <a:lnTo>
                    <a:pt x="1373" y="3066"/>
                  </a:lnTo>
                  <a:cubicBezTo>
                    <a:pt x="1441" y="3130"/>
                    <a:pt x="1528" y="3163"/>
                    <a:pt x="1613" y="3163"/>
                  </a:cubicBezTo>
                  <a:cubicBezTo>
                    <a:pt x="1699" y="3163"/>
                    <a:pt x="1784" y="3130"/>
                    <a:pt x="1849" y="3066"/>
                  </a:cubicBezTo>
                  <a:lnTo>
                    <a:pt x="3092" y="1823"/>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19" name="Google Shape;1419;p14"/>
            <p:cNvSpPr/>
            <p:nvPr/>
          </p:nvSpPr>
          <p:spPr>
            <a:xfrm>
              <a:off x="6316350" y="4607725"/>
              <a:ext cx="305025" cy="103875"/>
            </a:xfrm>
            <a:custGeom>
              <a:rect b="b" l="l" r="r" t="t"/>
              <a:pathLst>
                <a:path extrusionOk="0" h="4155" w="12201">
                  <a:moveTo>
                    <a:pt x="0" y="1"/>
                  </a:moveTo>
                  <a:cubicBezTo>
                    <a:pt x="0" y="103"/>
                    <a:pt x="61" y="191"/>
                    <a:pt x="150" y="232"/>
                  </a:cubicBezTo>
                  <a:lnTo>
                    <a:pt x="7927" y="4124"/>
                  </a:lnTo>
                  <a:cubicBezTo>
                    <a:pt x="7966" y="4144"/>
                    <a:pt x="8007" y="4154"/>
                    <a:pt x="8048" y="4154"/>
                  </a:cubicBezTo>
                  <a:cubicBezTo>
                    <a:pt x="8116" y="4154"/>
                    <a:pt x="8182" y="4127"/>
                    <a:pt x="8233" y="4076"/>
                  </a:cubicBezTo>
                  <a:lnTo>
                    <a:pt x="12125" y="184"/>
                  </a:lnTo>
                  <a:cubicBezTo>
                    <a:pt x="12173" y="136"/>
                    <a:pt x="12200" y="69"/>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0" name="Google Shape;1420;p14"/>
            <p:cNvSpPr/>
            <p:nvPr/>
          </p:nvSpPr>
          <p:spPr>
            <a:xfrm>
              <a:off x="6445225" y="4226450"/>
              <a:ext cx="400650" cy="398000"/>
            </a:xfrm>
            <a:custGeom>
              <a:rect b="b" l="l" r="r" t="t"/>
              <a:pathLst>
                <a:path extrusionOk="0" h="15920" w="16026">
                  <a:moveTo>
                    <a:pt x="8010" y="0"/>
                  </a:moveTo>
                  <a:cubicBezTo>
                    <a:pt x="7874" y="0"/>
                    <a:pt x="7738" y="53"/>
                    <a:pt x="7636" y="158"/>
                  </a:cubicBezTo>
                  <a:lnTo>
                    <a:pt x="205" y="7583"/>
                  </a:lnTo>
                  <a:cubicBezTo>
                    <a:pt x="1" y="7793"/>
                    <a:pt x="1" y="8126"/>
                    <a:pt x="205" y="8337"/>
                  </a:cubicBezTo>
                  <a:lnTo>
                    <a:pt x="7636" y="15761"/>
                  </a:lnTo>
                  <a:cubicBezTo>
                    <a:pt x="7738" y="15866"/>
                    <a:pt x="7874" y="15919"/>
                    <a:pt x="8010" y="15919"/>
                  </a:cubicBezTo>
                  <a:cubicBezTo>
                    <a:pt x="8147" y="15919"/>
                    <a:pt x="8285" y="15866"/>
                    <a:pt x="8390" y="15761"/>
                  </a:cubicBezTo>
                  <a:lnTo>
                    <a:pt x="15814" y="8337"/>
                  </a:lnTo>
                  <a:cubicBezTo>
                    <a:pt x="16025" y="8126"/>
                    <a:pt x="16025" y="7793"/>
                    <a:pt x="15814" y="7583"/>
                  </a:cubicBezTo>
                  <a:lnTo>
                    <a:pt x="8390" y="158"/>
                  </a:lnTo>
                  <a:cubicBezTo>
                    <a:pt x="8285"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1" name="Google Shape;1421;p14"/>
            <p:cNvSpPr/>
            <p:nvPr/>
          </p:nvSpPr>
          <p:spPr>
            <a:xfrm>
              <a:off x="6513325" y="4294675"/>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3"/>
                    <a:pt x="5150" y="10466"/>
                    <a:pt x="5286" y="10466"/>
                  </a:cubicBezTo>
                  <a:cubicBezTo>
                    <a:pt x="5423" y="10466"/>
                    <a:pt x="5561" y="10413"/>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2" name="Google Shape;1422;p14"/>
            <p:cNvSpPr/>
            <p:nvPr/>
          </p:nvSpPr>
          <p:spPr>
            <a:xfrm>
              <a:off x="6581600" y="4362775"/>
              <a:ext cx="127900" cy="125300"/>
            </a:xfrm>
            <a:custGeom>
              <a:rect b="b" l="l" r="r" t="t"/>
              <a:pathLst>
                <a:path extrusionOk="0" h="5012" w="5116">
                  <a:moveTo>
                    <a:pt x="2552" y="1"/>
                  </a:moveTo>
                  <a:cubicBezTo>
                    <a:pt x="2417" y="1"/>
                    <a:pt x="2282" y="52"/>
                    <a:pt x="2181" y="153"/>
                  </a:cubicBezTo>
                  <a:lnTo>
                    <a:pt x="2181" y="160"/>
                  </a:lnTo>
                  <a:lnTo>
                    <a:pt x="204" y="2130"/>
                  </a:lnTo>
                  <a:cubicBezTo>
                    <a:pt x="1" y="2340"/>
                    <a:pt x="1" y="2673"/>
                    <a:pt x="204" y="2884"/>
                  </a:cubicBezTo>
                  <a:lnTo>
                    <a:pt x="2181" y="4854"/>
                  </a:lnTo>
                  <a:cubicBezTo>
                    <a:pt x="2283" y="4959"/>
                    <a:pt x="2419" y="5011"/>
                    <a:pt x="2555" y="5011"/>
                  </a:cubicBezTo>
                  <a:cubicBezTo>
                    <a:pt x="2692" y="5011"/>
                    <a:pt x="2830" y="4959"/>
                    <a:pt x="2935" y="4854"/>
                  </a:cubicBezTo>
                  <a:lnTo>
                    <a:pt x="4905" y="2884"/>
                  </a:lnTo>
                  <a:cubicBezTo>
                    <a:pt x="5115" y="2673"/>
                    <a:pt x="5115" y="2340"/>
                    <a:pt x="4905" y="2130"/>
                  </a:cubicBezTo>
                  <a:lnTo>
                    <a:pt x="2935" y="160"/>
                  </a:lnTo>
                  <a:cubicBezTo>
                    <a:pt x="2829" y="54"/>
                    <a:pt x="2690" y="1"/>
                    <a:pt x="2552"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3" name="Google Shape;1423;p14"/>
            <p:cNvSpPr/>
            <p:nvPr/>
          </p:nvSpPr>
          <p:spPr>
            <a:xfrm>
              <a:off x="6190850" y="4356900"/>
              <a:ext cx="138425" cy="137075"/>
            </a:xfrm>
            <a:custGeom>
              <a:rect b="b" l="l" r="r" t="t"/>
              <a:pathLst>
                <a:path extrusionOk="0" h="5483" w="5537">
                  <a:moveTo>
                    <a:pt x="2765" y="1"/>
                  </a:moveTo>
                  <a:cubicBezTo>
                    <a:pt x="2694" y="1"/>
                    <a:pt x="2622" y="28"/>
                    <a:pt x="2568" y="82"/>
                  </a:cubicBezTo>
                  <a:lnTo>
                    <a:pt x="109" y="2548"/>
                  </a:lnTo>
                  <a:cubicBezTo>
                    <a:pt x="0" y="2657"/>
                    <a:pt x="0" y="2833"/>
                    <a:pt x="109" y="2942"/>
                  </a:cubicBezTo>
                  <a:lnTo>
                    <a:pt x="2568" y="5401"/>
                  </a:lnTo>
                  <a:cubicBezTo>
                    <a:pt x="2622" y="5455"/>
                    <a:pt x="2694" y="5482"/>
                    <a:pt x="2765" y="5482"/>
                  </a:cubicBezTo>
                  <a:cubicBezTo>
                    <a:pt x="2836" y="5482"/>
                    <a:pt x="2908" y="5455"/>
                    <a:pt x="2962" y="5401"/>
                  </a:cubicBezTo>
                  <a:lnTo>
                    <a:pt x="5428" y="2942"/>
                  </a:lnTo>
                  <a:cubicBezTo>
                    <a:pt x="5536" y="2833"/>
                    <a:pt x="5536" y="2657"/>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4" name="Google Shape;1424;p14"/>
            <p:cNvSpPr/>
            <p:nvPr/>
          </p:nvSpPr>
          <p:spPr>
            <a:xfrm>
              <a:off x="6226500" y="4392575"/>
              <a:ext cx="67100" cy="65725"/>
            </a:xfrm>
            <a:custGeom>
              <a:rect b="b" l="l" r="r" t="t"/>
              <a:pathLst>
                <a:path extrusionOk="0" h="2629" w="2684">
                  <a:moveTo>
                    <a:pt x="1339" y="0"/>
                  </a:moveTo>
                  <a:cubicBezTo>
                    <a:pt x="1268" y="0"/>
                    <a:pt x="1196" y="27"/>
                    <a:pt x="1142" y="82"/>
                  </a:cubicBezTo>
                  <a:lnTo>
                    <a:pt x="110" y="1114"/>
                  </a:lnTo>
                  <a:cubicBezTo>
                    <a:pt x="1" y="1223"/>
                    <a:pt x="1" y="1400"/>
                    <a:pt x="110" y="1515"/>
                  </a:cubicBezTo>
                  <a:lnTo>
                    <a:pt x="1142" y="2547"/>
                  </a:lnTo>
                  <a:cubicBezTo>
                    <a:pt x="1196" y="2602"/>
                    <a:pt x="1268" y="2629"/>
                    <a:pt x="1339" y="2629"/>
                  </a:cubicBezTo>
                  <a:cubicBezTo>
                    <a:pt x="1410" y="2629"/>
                    <a:pt x="1482" y="2602"/>
                    <a:pt x="1536" y="2547"/>
                  </a:cubicBezTo>
                  <a:lnTo>
                    <a:pt x="2575" y="1515"/>
                  </a:lnTo>
                  <a:cubicBezTo>
                    <a:pt x="2684" y="1406"/>
                    <a:pt x="2684" y="1230"/>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5" name="Google Shape;1425;p14"/>
            <p:cNvSpPr/>
            <p:nvPr/>
          </p:nvSpPr>
          <p:spPr>
            <a:xfrm>
              <a:off x="6346900" y="4324125"/>
              <a:ext cx="80700" cy="79175"/>
            </a:xfrm>
            <a:custGeom>
              <a:rect b="b" l="l" r="r" t="t"/>
              <a:pathLst>
                <a:path extrusionOk="0" h="3167" w="3228">
                  <a:moveTo>
                    <a:pt x="1613" y="1"/>
                  </a:moveTo>
                  <a:cubicBezTo>
                    <a:pt x="1528" y="1"/>
                    <a:pt x="1441" y="35"/>
                    <a:pt x="1373" y="103"/>
                  </a:cubicBezTo>
                  <a:lnTo>
                    <a:pt x="130" y="1346"/>
                  </a:lnTo>
                  <a:cubicBezTo>
                    <a:pt x="1" y="1475"/>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6" name="Google Shape;1426;p14"/>
            <p:cNvSpPr/>
            <p:nvPr/>
          </p:nvSpPr>
          <p:spPr>
            <a:xfrm>
              <a:off x="6346900" y="4447725"/>
              <a:ext cx="80700" cy="79075"/>
            </a:xfrm>
            <a:custGeom>
              <a:rect b="b" l="l" r="r" t="t"/>
              <a:pathLst>
                <a:path extrusionOk="0" h="3163" w="3228">
                  <a:moveTo>
                    <a:pt x="1613" y="0"/>
                  </a:moveTo>
                  <a:cubicBezTo>
                    <a:pt x="1528" y="0"/>
                    <a:pt x="1441" y="32"/>
                    <a:pt x="1373" y="97"/>
                  </a:cubicBezTo>
                  <a:lnTo>
                    <a:pt x="130" y="1340"/>
                  </a:lnTo>
                  <a:cubicBezTo>
                    <a:pt x="1" y="1476"/>
                    <a:pt x="1" y="1686"/>
                    <a:pt x="130" y="1816"/>
                  </a:cubicBezTo>
                  <a:lnTo>
                    <a:pt x="1373" y="3065"/>
                  </a:lnTo>
                  <a:cubicBezTo>
                    <a:pt x="1441" y="3130"/>
                    <a:pt x="1528" y="3162"/>
                    <a:pt x="1613" y="3162"/>
                  </a:cubicBezTo>
                  <a:cubicBezTo>
                    <a:pt x="1699" y="3162"/>
                    <a:pt x="1784" y="3130"/>
                    <a:pt x="1849" y="3065"/>
                  </a:cubicBezTo>
                  <a:lnTo>
                    <a:pt x="1849" y="3059"/>
                  </a:lnTo>
                  <a:lnTo>
                    <a:pt x="3092" y="1816"/>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7" name="Google Shape;1427;p14"/>
            <p:cNvSpPr/>
            <p:nvPr/>
          </p:nvSpPr>
          <p:spPr>
            <a:xfrm>
              <a:off x="6316350" y="42426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8" name="Google Shape;1428;p14"/>
            <p:cNvSpPr/>
            <p:nvPr/>
          </p:nvSpPr>
          <p:spPr>
            <a:xfrm>
              <a:off x="6316350" y="4504350"/>
              <a:ext cx="305025" cy="103750"/>
            </a:xfrm>
            <a:custGeom>
              <a:rect b="b" l="l" r="r" t="t"/>
              <a:pathLst>
                <a:path extrusionOk="0" h="4150" w="12201">
                  <a:moveTo>
                    <a:pt x="8041" y="1"/>
                  </a:moveTo>
                  <a:cubicBezTo>
                    <a:pt x="8003" y="1"/>
                    <a:pt x="7964" y="9"/>
                    <a:pt x="7927" y="26"/>
                  </a:cubicBezTo>
                  <a:lnTo>
                    <a:pt x="143" y="3918"/>
                  </a:lnTo>
                  <a:cubicBezTo>
                    <a:pt x="55" y="3966"/>
                    <a:pt x="0" y="4054"/>
                    <a:pt x="0" y="4149"/>
                  </a:cubicBezTo>
                  <a:lnTo>
                    <a:pt x="12200" y="4149"/>
                  </a:lnTo>
                  <a:cubicBezTo>
                    <a:pt x="12200" y="4081"/>
                    <a:pt x="12173" y="4020"/>
                    <a:pt x="12125" y="3973"/>
                  </a:cubicBezTo>
                  <a:lnTo>
                    <a:pt x="8233" y="80"/>
                  </a:lnTo>
                  <a:cubicBezTo>
                    <a:pt x="8181" y="28"/>
                    <a:pt x="8111" y="1"/>
                    <a:pt x="8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29" name="Google Shape;1429;p14"/>
            <p:cNvSpPr/>
            <p:nvPr/>
          </p:nvSpPr>
          <p:spPr>
            <a:xfrm>
              <a:off x="6445225" y="3861150"/>
              <a:ext cx="400650" cy="398000"/>
            </a:xfrm>
            <a:custGeom>
              <a:rect b="b" l="l" r="r" t="t"/>
              <a:pathLst>
                <a:path extrusionOk="0" h="15920" w="16026">
                  <a:moveTo>
                    <a:pt x="8010" y="1"/>
                  </a:moveTo>
                  <a:cubicBezTo>
                    <a:pt x="7874" y="1"/>
                    <a:pt x="7738" y="54"/>
                    <a:pt x="7636" y="159"/>
                  </a:cubicBezTo>
                  <a:lnTo>
                    <a:pt x="205" y="7583"/>
                  </a:lnTo>
                  <a:cubicBezTo>
                    <a:pt x="1" y="7794"/>
                    <a:pt x="1" y="8134"/>
                    <a:pt x="205" y="8337"/>
                  </a:cubicBezTo>
                  <a:lnTo>
                    <a:pt x="7636" y="15762"/>
                  </a:lnTo>
                  <a:cubicBezTo>
                    <a:pt x="7738" y="15867"/>
                    <a:pt x="7874" y="15920"/>
                    <a:pt x="8010" y="15920"/>
                  </a:cubicBezTo>
                  <a:cubicBezTo>
                    <a:pt x="8147" y="15920"/>
                    <a:pt x="8285" y="15867"/>
                    <a:pt x="8390" y="15762"/>
                  </a:cubicBezTo>
                  <a:lnTo>
                    <a:pt x="8390" y="15769"/>
                  </a:lnTo>
                  <a:lnTo>
                    <a:pt x="15814" y="8337"/>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0" name="Google Shape;1430;p14"/>
            <p:cNvSpPr/>
            <p:nvPr/>
          </p:nvSpPr>
          <p:spPr>
            <a:xfrm>
              <a:off x="6513325" y="39294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1" name="Google Shape;1431;p14"/>
            <p:cNvSpPr/>
            <p:nvPr/>
          </p:nvSpPr>
          <p:spPr>
            <a:xfrm>
              <a:off x="6581600" y="3997525"/>
              <a:ext cx="127900" cy="125300"/>
            </a:xfrm>
            <a:custGeom>
              <a:rect b="b" l="l" r="r" t="t"/>
              <a:pathLst>
                <a:path extrusionOk="0" h="5012" w="5116">
                  <a:moveTo>
                    <a:pt x="2555" y="1"/>
                  </a:moveTo>
                  <a:cubicBezTo>
                    <a:pt x="2419" y="1"/>
                    <a:pt x="2283" y="53"/>
                    <a:pt x="2181" y="158"/>
                  </a:cubicBezTo>
                  <a:lnTo>
                    <a:pt x="204" y="2128"/>
                  </a:lnTo>
                  <a:cubicBezTo>
                    <a:pt x="1" y="2339"/>
                    <a:pt x="1" y="2679"/>
                    <a:pt x="204" y="2882"/>
                  </a:cubicBezTo>
                  <a:lnTo>
                    <a:pt x="2181" y="4859"/>
                  </a:lnTo>
                  <a:cubicBezTo>
                    <a:pt x="2283" y="4961"/>
                    <a:pt x="2419" y="5012"/>
                    <a:pt x="2555" y="5012"/>
                  </a:cubicBezTo>
                  <a:cubicBezTo>
                    <a:pt x="2692" y="5012"/>
                    <a:pt x="2830" y="4961"/>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2" name="Google Shape;1432;p14"/>
            <p:cNvSpPr/>
            <p:nvPr/>
          </p:nvSpPr>
          <p:spPr>
            <a:xfrm>
              <a:off x="6190850" y="3991625"/>
              <a:ext cx="138425" cy="137250"/>
            </a:xfrm>
            <a:custGeom>
              <a:rect b="b" l="l" r="r" t="t"/>
              <a:pathLst>
                <a:path extrusionOk="0" h="5490" w="5537">
                  <a:moveTo>
                    <a:pt x="2765" y="0"/>
                  </a:moveTo>
                  <a:cubicBezTo>
                    <a:pt x="2694" y="0"/>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3" name="Google Shape;1433;p14"/>
            <p:cNvSpPr/>
            <p:nvPr/>
          </p:nvSpPr>
          <p:spPr>
            <a:xfrm>
              <a:off x="6226500" y="4027275"/>
              <a:ext cx="67100" cy="65750"/>
            </a:xfrm>
            <a:custGeom>
              <a:rect b="b" l="l" r="r" t="t"/>
              <a:pathLst>
                <a:path extrusionOk="0" h="2630" w="2684">
                  <a:moveTo>
                    <a:pt x="1339" y="1"/>
                  </a:moveTo>
                  <a:cubicBezTo>
                    <a:pt x="1268" y="1"/>
                    <a:pt x="1196" y="28"/>
                    <a:pt x="1142" y="82"/>
                  </a:cubicBezTo>
                  <a:lnTo>
                    <a:pt x="110" y="1115"/>
                  </a:lnTo>
                  <a:cubicBezTo>
                    <a:pt x="1" y="1230"/>
                    <a:pt x="1" y="1407"/>
                    <a:pt x="110" y="1516"/>
                  </a:cubicBezTo>
                  <a:lnTo>
                    <a:pt x="1142" y="2548"/>
                  </a:lnTo>
                  <a:cubicBezTo>
                    <a:pt x="1196" y="2603"/>
                    <a:pt x="1268" y="2630"/>
                    <a:pt x="1339" y="2630"/>
                  </a:cubicBezTo>
                  <a:cubicBezTo>
                    <a:pt x="1410" y="2630"/>
                    <a:pt x="1482" y="2603"/>
                    <a:pt x="1536" y="2548"/>
                  </a:cubicBezTo>
                  <a:lnTo>
                    <a:pt x="2575" y="1516"/>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4" name="Google Shape;1434;p14"/>
            <p:cNvSpPr/>
            <p:nvPr/>
          </p:nvSpPr>
          <p:spPr>
            <a:xfrm>
              <a:off x="6346900" y="395897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5" name="Google Shape;1435;p14"/>
            <p:cNvSpPr/>
            <p:nvPr/>
          </p:nvSpPr>
          <p:spPr>
            <a:xfrm>
              <a:off x="6346900" y="408242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41" y="3131"/>
                    <a:pt x="1528" y="3163"/>
                    <a:pt x="1614" y="3163"/>
                  </a:cubicBezTo>
                  <a:cubicBezTo>
                    <a:pt x="1701" y="3163"/>
                    <a:pt x="1787" y="3131"/>
                    <a:pt x="1855" y="3066"/>
                  </a:cubicBezTo>
                  <a:lnTo>
                    <a:pt x="1849" y="3066"/>
                  </a:ln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6" name="Google Shape;1436;p14"/>
            <p:cNvSpPr/>
            <p:nvPr/>
          </p:nvSpPr>
          <p:spPr>
            <a:xfrm>
              <a:off x="6316350" y="38773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7" name="Google Shape;1437;p14"/>
            <p:cNvSpPr/>
            <p:nvPr/>
          </p:nvSpPr>
          <p:spPr>
            <a:xfrm>
              <a:off x="6316350" y="41391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8" name="Google Shape;1438;p14"/>
            <p:cNvSpPr/>
            <p:nvPr/>
          </p:nvSpPr>
          <p:spPr>
            <a:xfrm>
              <a:off x="6445225" y="3496050"/>
              <a:ext cx="400650" cy="398000"/>
            </a:xfrm>
            <a:custGeom>
              <a:rect b="b" l="l" r="r" t="t"/>
              <a:pathLst>
                <a:path extrusionOk="0" h="15920" w="16026">
                  <a:moveTo>
                    <a:pt x="8010" y="1"/>
                  </a:moveTo>
                  <a:cubicBezTo>
                    <a:pt x="7874" y="1"/>
                    <a:pt x="7738" y="53"/>
                    <a:pt x="7636" y="158"/>
                  </a:cubicBezTo>
                  <a:lnTo>
                    <a:pt x="205" y="7583"/>
                  </a:lnTo>
                  <a:cubicBezTo>
                    <a:pt x="1" y="7794"/>
                    <a:pt x="1" y="8126"/>
                    <a:pt x="205" y="8337"/>
                  </a:cubicBezTo>
                  <a:lnTo>
                    <a:pt x="7636" y="15761"/>
                  </a:lnTo>
                  <a:cubicBezTo>
                    <a:pt x="7738" y="15867"/>
                    <a:pt x="7874" y="15919"/>
                    <a:pt x="8010" y="15919"/>
                  </a:cubicBezTo>
                  <a:cubicBezTo>
                    <a:pt x="8147" y="15919"/>
                    <a:pt x="8285" y="15867"/>
                    <a:pt x="8390" y="15761"/>
                  </a:cubicBezTo>
                  <a:lnTo>
                    <a:pt x="15814" y="8337"/>
                  </a:lnTo>
                  <a:cubicBezTo>
                    <a:pt x="16025" y="8133"/>
                    <a:pt x="16025" y="7794"/>
                    <a:pt x="15814" y="7583"/>
                  </a:cubicBezTo>
                  <a:lnTo>
                    <a:pt x="8390" y="158"/>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39" name="Google Shape;1439;p14"/>
            <p:cNvSpPr/>
            <p:nvPr/>
          </p:nvSpPr>
          <p:spPr>
            <a:xfrm>
              <a:off x="6513325" y="3564300"/>
              <a:ext cx="264275" cy="261650"/>
            </a:xfrm>
            <a:custGeom>
              <a:rect b="b" l="l" r="r" t="t"/>
              <a:pathLst>
                <a:path extrusionOk="0" h="10466" w="10571">
                  <a:moveTo>
                    <a:pt x="5283" y="0"/>
                  </a:moveTo>
                  <a:cubicBezTo>
                    <a:pt x="5148" y="0"/>
                    <a:pt x="5013" y="51"/>
                    <a:pt x="4912" y="152"/>
                  </a:cubicBezTo>
                  <a:lnTo>
                    <a:pt x="4912" y="159"/>
                  </a:lnTo>
                  <a:lnTo>
                    <a:pt x="211" y="4853"/>
                  </a:lnTo>
                  <a:cubicBezTo>
                    <a:pt x="1" y="5064"/>
                    <a:pt x="1" y="5403"/>
                    <a:pt x="211" y="5607"/>
                  </a:cubicBezTo>
                  <a:lnTo>
                    <a:pt x="4912" y="10308"/>
                  </a:lnTo>
                  <a:cubicBezTo>
                    <a:pt x="5014" y="10413"/>
                    <a:pt x="5150" y="10465"/>
                    <a:pt x="5286" y="10465"/>
                  </a:cubicBezTo>
                  <a:cubicBezTo>
                    <a:pt x="5423" y="10465"/>
                    <a:pt x="5561" y="10413"/>
                    <a:pt x="5666" y="10308"/>
                  </a:cubicBezTo>
                  <a:lnTo>
                    <a:pt x="10360" y="5607"/>
                  </a:lnTo>
                  <a:cubicBezTo>
                    <a:pt x="10570" y="5403"/>
                    <a:pt x="10570" y="5064"/>
                    <a:pt x="10360" y="4853"/>
                  </a:cubicBezTo>
                  <a:lnTo>
                    <a:pt x="5666" y="159"/>
                  </a:lnTo>
                  <a:cubicBezTo>
                    <a:pt x="5560" y="53"/>
                    <a:pt x="5421" y="0"/>
                    <a:pt x="5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0" name="Google Shape;1440;p14"/>
            <p:cNvSpPr/>
            <p:nvPr/>
          </p:nvSpPr>
          <p:spPr>
            <a:xfrm>
              <a:off x="6581600" y="3632425"/>
              <a:ext cx="127900" cy="125250"/>
            </a:xfrm>
            <a:custGeom>
              <a:rect b="b" l="l" r="r" t="t"/>
              <a:pathLst>
                <a:path extrusionOk="0" h="5010" w="5116">
                  <a:moveTo>
                    <a:pt x="2555" y="0"/>
                  </a:moveTo>
                  <a:cubicBezTo>
                    <a:pt x="2419" y="0"/>
                    <a:pt x="2283" y="53"/>
                    <a:pt x="2181" y="158"/>
                  </a:cubicBezTo>
                  <a:lnTo>
                    <a:pt x="204" y="2128"/>
                  </a:lnTo>
                  <a:cubicBezTo>
                    <a:pt x="1" y="2339"/>
                    <a:pt x="1" y="2671"/>
                    <a:pt x="204" y="2882"/>
                  </a:cubicBezTo>
                  <a:lnTo>
                    <a:pt x="2181" y="4852"/>
                  </a:lnTo>
                  <a:cubicBezTo>
                    <a:pt x="2283" y="4957"/>
                    <a:pt x="2419" y="5010"/>
                    <a:pt x="2555" y="5010"/>
                  </a:cubicBezTo>
                  <a:cubicBezTo>
                    <a:pt x="2692" y="5010"/>
                    <a:pt x="2830" y="4957"/>
                    <a:pt x="2935" y="4852"/>
                  </a:cubicBezTo>
                  <a:lnTo>
                    <a:pt x="2935" y="4859"/>
                  </a:lnTo>
                  <a:lnTo>
                    <a:pt x="4905" y="2882"/>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1" name="Google Shape;1441;p14"/>
            <p:cNvSpPr/>
            <p:nvPr/>
          </p:nvSpPr>
          <p:spPr>
            <a:xfrm>
              <a:off x="6190850" y="3626525"/>
              <a:ext cx="138425" cy="137175"/>
            </a:xfrm>
            <a:custGeom>
              <a:rect b="b" l="l" r="r" t="t"/>
              <a:pathLst>
                <a:path extrusionOk="0" h="5487" w="5537">
                  <a:moveTo>
                    <a:pt x="2765" y="0"/>
                  </a:moveTo>
                  <a:cubicBezTo>
                    <a:pt x="2694" y="0"/>
                    <a:pt x="2622" y="27"/>
                    <a:pt x="2568" y="82"/>
                  </a:cubicBezTo>
                  <a:lnTo>
                    <a:pt x="109" y="2547"/>
                  </a:lnTo>
                  <a:cubicBezTo>
                    <a:pt x="0" y="2656"/>
                    <a:pt x="0" y="2833"/>
                    <a:pt x="109" y="2941"/>
                  </a:cubicBezTo>
                  <a:lnTo>
                    <a:pt x="2568" y="5400"/>
                  </a:lnTo>
                  <a:cubicBezTo>
                    <a:pt x="2622" y="5458"/>
                    <a:pt x="2694" y="5487"/>
                    <a:pt x="2765" y="5487"/>
                  </a:cubicBezTo>
                  <a:cubicBezTo>
                    <a:pt x="2836" y="5487"/>
                    <a:pt x="2908" y="5458"/>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2" name="Google Shape;1442;p14"/>
            <p:cNvSpPr/>
            <p:nvPr/>
          </p:nvSpPr>
          <p:spPr>
            <a:xfrm>
              <a:off x="6226500" y="36621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3" name="Google Shape;1443;p14"/>
            <p:cNvSpPr/>
            <p:nvPr/>
          </p:nvSpPr>
          <p:spPr>
            <a:xfrm>
              <a:off x="6346900" y="3593700"/>
              <a:ext cx="80700" cy="79075"/>
            </a:xfrm>
            <a:custGeom>
              <a:rect b="b" l="l" r="r" t="t"/>
              <a:pathLst>
                <a:path extrusionOk="0" h="3163" w="3228">
                  <a:moveTo>
                    <a:pt x="1613" y="0"/>
                  </a:moveTo>
                  <a:cubicBezTo>
                    <a:pt x="1528" y="0"/>
                    <a:pt x="1441" y="33"/>
                    <a:pt x="1373" y="97"/>
                  </a:cubicBezTo>
                  <a:lnTo>
                    <a:pt x="130" y="1347"/>
                  </a:lnTo>
                  <a:cubicBezTo>
                    <a:pt x="1" y="1476"/>
                    <a:pt x="1" y="1687"/>
                    <a:pt x="130" y="1823"/>
                  </a:cubicBezTo>
                  <a:lnTo>
                    <a:pt x="1373" y="3066"/>
                  </a:lnTo>
                  <a:cubicBezTo>
                    <a:pt x="1441" y="3130"/>
                    <a:pt x="1528" y="3162"/>
                    <a:pt x="1614" y="3162"/>
                  </a:cubicBezTo>
                  <a:cubicBezTo>
                    <a:pt x="1701" y="3162"/>
                    <a:pt x="1787" y="3130"/>
                    <a:pt x="1855" y="3066"/>
                  </a:cubicBezTo>
                  <a:lnTo>
                    <a:pt x="1849" y="3066"/>
                  </a:lnTo>
                  <a:lnTo>
                    <a:pt x="3092" y="1823"/>
                  </a:lnTo>
                  <a:cubicBezTo>
                    <a:pt x="3227" y="1687"/>
                    <a:pt x="3227" y="1476"/>
                    <a:pt x="3092" y="1347"/>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4" name="Google Shape;1444;p14"/>
            <p:cNvSpPr/>
            <p:nvPr/>
          </p:nvSpPr>
          <p:spPr>
            <a:xfrm>
              <a:off x="6346900" y="3717325"/>
              <a:ext cx="80700" cy="79075"/>
            </a:xfrm>
            <a:custGeom>
              <a:rect b="b" l="l" r="r" t="t"/>
              <a:pathLst>
                <a:path extrusionOk="0" h="3163" w="3228">
                  <a:moveTo>
                    <a:pt x="1613" y="0"/>
                  </a:moveTo>
                  <a:cubicBezTo>
                    <a:pt x="1528" y="0"/>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5" name="Google Shape;1445;p14"/>
            <p:cNvSpPr/>
            <p:nvPr/>
          </p:nvSpPr>
          <p:spPr>
            <a:xfrm>
              <a:off x="6316350" y="3512225"/>
              <a:ext cx="305025" cy="103875"/>
            </a:xfrm>
            <a:custGeom>
              <a:rect b="b" l="l" r="r" t="t"/>
              <a:pathLst>
                <a:path extrusionOk="0" h="4155" w="12201">
                  <a:moveTo>
                    <a:pt x="0" y="1"/>
                  </a:moveTo>
                  <a:cubicBezTo>
                    <a:pt x="0" y="102"/>
                    <a:pt x="55" y="191"/>
                    <a:pt x="143" y="231"/>
                  </a:cubicBezTo>
                  <a:lnTo>
                    <a:pt x="7927" y="4124"/>
                  </a:lnTo>
                  <a:cubicBezTo>
                    <a:pt x="7966" y="4144"/>
                    <a:pt x="8007" y="4154"/>
                    <a:pt x="8048" y="4154"/>
                  </a:cubicBezTo>
                  <a:cubicBezTo>
                    <a:pt x="8116" y="4154"/>
                    <a:pt x="8182" y="4127"/>
                    <a:pt x="8233" y="4076"/>
                  </a:cubicBezTo>
                  <a:lnTo>
                    <a:pt x="12125" y="184"/>
                  </a:lnTo>
                  <a:cubicBezTo>
                    <a:pt x="12173" y="136"/>
                    <a:pt x="12200" y="68"/>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6" name="Google Shape;1446;p14"/>
            <p:cNvSpPr/>
            <p:nvPr/>
          </p:nvSpPr>
          <p:spPr>
            <a:xfrm>
              <a:off x="6316350" y="3773975"/>
              <a:ext cx="305025" cy="103900"/>
            </a:xfrm>
            <a:custGeom>
              <a:rect b="b" l="l" r="r" t="t"/>
              <a:pathLst>
                <a:path extrusionOk="0" h="4156" w="12201">
                  <a:moveTo>
                    <a:pt x="8041" y="0"/>
                  </a:moveTo>
                  <a:cubicBezTo>
                    <a:pt x="8003" y="0"/>
                    <a:pt x="7964" y="8"/>
                    <a:pt x="7927" y="25"/>
                  </a:cubicBezTo>
                  <a:lnTo>
                    <a:pt x="150" y="3924"/>
                  </a:lnTo>
                  <a:cubicBezTo>
                    <a:pt x="61" y="3965"/>
                    <a:pt x="0" y="4053"/>
                    <a:pt x="0" y="4155"/>
                  </a:cubicBezTo>
                  <a:lnTo>
                    <a:pt x="12200" y="4155"/>
                  </a:lnTo>
                  <a:cubicBezTo>
                    <a:pt x="12200" y="4081"/>
                    <a:pt x="12173" y="4019"/>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7" name="Google Shape;1447;p14"/>
            <p:cNvSpPr/>
            <p:nvPr/>
          </p:nvSpPr>
          <p:spPr>
            <a:xfrm>
              <a:off x="6445225" y="3129200"/>
              <a:ext cx="400650" cy="398025"/>
            </a:xfrm>
            <a:custGeom>
              <a:rect b="b" l="l" r="r" t="t"/>
              <a:pathLst>
                <a:path extrusionOk="0" h="15921" w="16026">
                  <a:moveTo>
                    <a:pt x="8010" y="0"/>
                  </a:moveTo>
                  <a:cubicBezTo>
                    <a:pt x="7874" y="0"/>
                    <a:pt x="7738" y="51"/>
                    <a:pt x="7636" y="153"/>
                  </a:cubicBezTo>
                  <a:lnTo>
                    <a:pt x="205" y="7585"/>
                  </a:lnTo>
                  <a:cubicBezTo>
                    <a:pt x="1" y="7788"/>
                    <a:pt x="1" y="8128"/>
                    <a:pt x="205" y="8339"/>
                  </a:cubicBezTo>
                  <a:lnTo>
                    <a:pt x="7636" y="15763"/>
                  </a:lnTo>
                  <a:cubicBezTo>
                    <a:pt x="7738" y="15868"/>
                    <a:pt x="7874" y="15921"/>
                    <a:pt x="8010" y="15921"/>
                  </a:cubicBezTo>
                  <a:cubicBezTo>
                    <a:pt x="8147" y="15921"/>
                    <a:pt x="8285" y="15868"/>
                    <a:pt x="8390" y="15763"/>
                  </a:cubicBezTo>
                  <a:lnTo>
                    <a:pt x="15814" y="8339"/>
                  </a:lnTo>
                  <a:cubicBezTo>
                    <a:pt x="16025" y="8128"/>
                    <a:pt x="16025" y="7788"/>
                    <a:pt x="15814" y="7585"/>
                  </a:cubicBezTo>
                  <a:lnTo>
                    <a:pt x="8390" y="153"/>
                  </a:lnTo>
                  <a:cubicBezTo>
                    <a:pt x="8285"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8" name="Google Shape;1448;p14"/>
            <p:cNvSpPr/>
            <p:nvPr/>
          </p:nvSpPr>
          <p:spPr>
            <a:xfrm>
              <a:off x="6513325" y="3197350"/>
              <a:ext cx="264275" cy="261650"/>
            </a:xfrm>
            <a:custGeom>
              <a:rect b="b" l="l" r="r" t="t"/>
              <a:pathLst>
                <a:path extrusionOk="0" h="10466" w="10571">
                  <a:moveTo>
                    <a:pt x="5286" y="0"/>
                  </a:moveTo>
                  <a:cubicBezTo>
                    <a:pt x="5150" y="0"/>
                    <a:pt x="5014" y="53"/>
                    <a:pt x="4912" y="158"/>
                  </a:cubicBezTo>
                  <a:lnTo>
                    <a:pt x="211" y="4859"/>
                  </a:lnTo>
                  <a:cubicBezTo>
                    <a:pt x="1" y="5069"/>
                    <a:pt x="1" y="5402"/>
                    <a:pt x="211" y="5613"/>
                  </a:cubicBezTo>
                  <a:lnTo>
                    <a:pt x="4912" y="10313"/>
                  </a:lnTo>
                  <a:cubicBezTo>
                    <a:pt x="5014" y="10415"/>
                    <a:pt x="5150" y="10466"/>
                    <a:pt x="5286" y="10466"/>
                  </a:cubicBezTo>
                  <a:cubicBezTo>
                    <a:pt x="5423" y="10466"/>
                    <a:pt x="5561" y="10415"/>
                    <a:pt x="5666" y="10313"/>
                  </a:cubicBezTo>
                  <a:lnTo>
                    <a:pt x="10360" y="5613"/>
                  </a:lnTo>
                  <a:cubicBezTo>
                    <a:pt x="10570" y="5402"/>
                    <a:pt x="10570" y="5069"/>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49" name="Google Shape;1449;p14"/>
            <p:cNvSpPr/>
            <p:nvPr/>
          </p:nvSpPr>
          <p:spPr>
            <a:xfrm>
              <a:off x="6581600" y="3265575"/>
              <a:ext cx="127900" cy="125300"/>
            </a:xfrm>
            <a:custGeom>
              <a:rect b="b" l="l" r="r" t="t"/>
              <a:pathLst>
                <a:path extrusionOk="0" h="5012" w="5116">
                  <a:moveTo>
                    <a:pt x="2555" y="0"/>
                  </a:moveTo>
                  <a:cubicBezTo>
                    <a:pt x="2419" y="0"/>
                    <a:pt x="2283" y="51"/>
                    <a:pt x="2181" y="153"/>
                  </a:cubicBezTo>
                  <a:lnTo>
                    <a:pt x="204" y="2130"/>
                  </a:lnTo>
                  <a:cubicBezTo>
                    <a:pt x="1" y="2333"/>
                    <a:pt x="1" y="2673"/>
                    <a:pt x="204" y="2884"/>
                  </a:cubicBezTo>
                  <a:lnTo>
                    <a:pt x="2181" y="4853"/>
                  </a:lnTo>
                  <a:cubicBezTo>
                    <a:pt x="2283" y="4959"/>
                    <a:pt x="2419" y="5011"/>
                    <a:pt x="2555" y="5011"/>
                  </a:cubicBezTo>
                  <a:cubicBezTo>
                    <a:pt x="2692" y="5011"/>
                    <a:pt x="2830" y="4959"/>
                    <a:pt x="2935" y="4853"/>
                  </a:cubicBezTo>
                  <a:lnTo>
                    <a:pt x="4905" y="2884"/>
                  </a:lnTo>
                  <a:cubicBezTo>
                    <a:pt x="5115" y="2673"/>
                    <a:pt x="5115" y="2333"/>
                    <a:pt x="4905" y="2130"/>
                  </a:cubicBezTo>
                  <a:lnTo>
                    <a:pt x="2935" y="153"/>
                  </a:lnTo>
                  <a:cubicBezTo>
                    <a:pt x="2830" y="51"/>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0" name="Google Shape;1450;p14"/>
            <p:cNvSpPr/>
            <p:nvPr/>
          </p:nvSpPr>
          <p:spPr>
            <a:xfrm>
              <a:off x="6190850" y="3259700"/>
              <a:ext cx="138425" cy="137075"/>
            </a:xfrm>
            <a:custGeom>
              <a:rect b="b" l="l" r="r" t="t"/>
              <a:pathLst>
                <a:path extrusionOk="0" h="5483" w="5537">
                  <a:moveTo>
                    <a:pt x="2765" y="1"/>
                  </a:moveTo>
                  <a:cubicBezTo>
                    <a:pt x="2694" y="1"/>
                    <a:pt x="2622" y="28"/>
                    <a:pt x="2568" y="82"/>
                  </a:cubicBezTo>
                  <a:lnTo>
                    <a:pt x="109" y="2541"/>
                  </a:lnTo>
                  <a:cubicBezTo>
                    <a:pt x="0" y="2650"/>
                    <a:pt x="0" y="2826"/>
                    <a:pt x="109" y="2942"/>
                  </a:cubicBezTo>
                  <a:lnTo>
                    <a:pt x="2568" y="5401"/>
                  </a:lnTo>
                  <a:cubicBezTo>
                    <a:pt x="2622" y="5455"/>
                    <a:pt x="2694" y="5482"/>
                    <a:pt x="2765" y="5482"/>
                  </a:cubicBezTo>
                  <a:cubicBezTo>
                    <a:pt x="2836" y="5482"/>
                    <a:pt x="2908" y="5455"/>
                    <a:pt x="2962" y="5401"/>
                  </a:cubicBezTo>
                  <a:lnTo>
                    <a:pt x="5428" y="2942"/>
                  </a:lnTo>
                  <a:cubicBezTo>
                    <a:pt x="5536" y="2826"/>
                    <a:pt x="5536" y="2650"/>
                    <a:pt x="5428" y="2541"/>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1" name="Google Shape;1451;p14"/>
            <p:cNvSpPr/>
            <p:nvPr/>
          </p:nvSpPr>
          <p:spPr>
            <a:xfrm>
              <a:off x="6226500" y="3295375"/>
              <a:ext cx="67100" cy="65700"/>
            </a:xfrm>
            <a:custGeom>
              <a:rect b="b" l="l" r="r" t="t"/>
              <a:pathLst>
                <a:path extrusionOk="0" h="2628" w="2684">
                  <a:moveTo>
                    <a:pt x="1339" y="0"/>
                  </a:moveTo>
                  <a:cubicBezTo>
                    <a:pt x="1268" y="0"/>
                    <a:pt x="1196" y="27"/>
                    <a:pt x="1142" y="82"/>
                  </a:cubicBezTo>
                  <a:lnTo>
                    <a:pt x="110" y="1114"/>
                  </a:lnTo>
                  <a:cubicBezTo>
                    <a:pt x="1" y="1223"/>
                    <a:pt x="1" y="1399"/>
                    <a:pt x="110" y="1508"/>
                  </a:cubicBezTo>
                  <a:lnTo>
                    <a:pt x="1142" y="2541"/>
                  </a:lnTo>
                  <a:cubicBezTo>
                    <a:pt x="1196" y="2598"/>
                    <a:pt x="1268" y="2627"/>
                    <a:pt x="1339" y="2627"/>
                  </a:cubicBezTo>
                  <a:cubicBezTo>
                    <a:pt x="1410" y="2627"/>
                    <a:pt x="1482" y="2598"/>
                    <a:pt x="1536" y="2541"/>
                  </a:cubicBezTo>
                  <a:lnTo>
                    <a:pt x="2575" y="1508"/>
                  </a:lnTo>
                  <a:cubicBezTo>
                    <a:pt x="2684" y="1399"/>
                    <a:pt x="2684" y="1223"/>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2" name="Google Shape;1452;p14"/>
            <p:cNvSpPr/>
            <p:nvPr/>
          </p:nvSpPr>
          <p:spPr>
            <a:xfrm>
              <a:off x="6346900" y="322687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38" y="3131"/>
                    <a:pt x="1524" y="3163"/>
                    <a:pt x="1611" y="3163"/>
                  </a:cubicBezTo>
                  <a:cubicBezTo>
                    <a:pt x="1697" y="3163"/>
                    <a:pt x="1784" y="3131"/>
                    <a:pt x="1849" y="3066"/>
                  </a:cubicBez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3" name="Google Shape;1453;p14"/>
            <p:cNvSpPr/>
            <p:nvPr/>
          </p:nvSpPr>
          <p:spPr>
            <a:xfrm>
              <a:off x="6346900" y="3350525"/>
              <a:ext cx="80700" cy="79075"/>
            </a:xfrm>
            <a:custGeom>
              <a:rect b="b" l="l" r="r" t="t"/>
              <a:pathLst>
                <a:path extrusionOk="0" h="3163" w="3228">
                  <a:moveTo>
                    <a:pt x="1613" y="0"/>
                  </a:moveTo>
                  <a:cubicBezTo>
                    <a:pt x="1528" y="0"/>
                    <a:pt x="1441" y="32"/>
                    <a:pt x="1373" y="97"/>
                  </a:cubicBezTo>
                  <a:lnTo>
                    <a:pt x="130" y="1340"/>
                  </a:lnTo>
                  <a:cubicBezTo>
                    <a:pt x="1" y="1476"/>
                    <a:pt x="1" y="1686"/>
                    <a:pt x="130" y="1815"/>
                  </a:cubicBezTo>
                  <a:lnTo>
                    <a:pt x="1373" y="3065"/>
                  </a:lnTo>
                  <a:cubicBezTo>
                    <a:pt x="1441" y="3130"/>
                    <a:pt x="1528" y="3162"/>
                    <a:pt x="1614" y="3162"/>
                  </a:cubicBezTo>
                  <a:cubicBezTo>
                    <a:pt x="1701" y="3162"/>
                    <a:pt x="1787" y="3130"/>
                    <a:pt x="1855" y="3065"/>
                  </a:cubicBezTo>
                  <a:lnTo>
                    <a:pt x="1849" y="3065"/>
                  </a:lnTo>
                  <a:lnTo>
                    <a:pt x="3092" y="1815"/>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4" name="Google Shape;1454;p14"/>
            <p:cNvSpPr/>
            <p:nvPr/>
          </p:nvSpPr>
          <p:spPr>
            <a:xfrm>
              <a:off x="6316350" y="31454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5" name="Google Shape;1455;p14"/>
            <p:cNvSpPr/>
            <p:nvPr/>
          </p:nvSpPr>
          <p:spPr>
            <a:xfrm>
              <a:off x="6316350" y="3407150"/>
              <a:ext cx="305025" cy="103750"/>
            </a:xfrm>
            <a:custGeom>
              <a:rect b="b" l="l" r="r" t="t"/>
              <a:pathLst>
                <a:path extrusionOk="0" h="4150" w="12201">
                  <a:moveTo>
                    <a:pt x="8044" y="0"/>
                  </a:moveTo>
                  <a:cubicBezTo>
                    <a:pt x="8004" y="0"/>
                    <a:pt x="7964" y="9"/>
                    <a:pt x="7927" y="26"/>
                  </a:cubicBezTo>
                  <a:lnTo>
                    <a:pt x="143" y="3918"/>
                  </a:lnTo>
                  <a:cubicBezTo>
                    <a:pt x="55" y="3959"/>
                    <a:pt x="0" y="4054"/>
                    <a:pt x="0" y="4149"/>
                  </a:cubicBezTo>
                  <a:lnTo>
                    <a:pt x="12200" y="4149"/>
                  </a:lnTo>
                  <a:cubicBezTo>
                    <a:pt x="12200" y="4081"/>
                    <a:pt x="12173" y="4013"/>
                    <a:pt x="12125" y="3966"/>
                  </a:cubicBezTo>
                  <a:lnTo>
                    <a:pt x="8233" y="74"/>
                  </a:lnTo>
                  <a:cubicBezTo>
                    <a:pt x="8181" y="26"/>
                    <a:pt x="8113" y="0"/>
                    <a:pt x="8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6" name="Google Shape;1456;p14"/>
            <p:cNvSpPr/>
            <p:nvPr/>
          </p:nvSpPr>
          <p:spPr>
            <a:xfrm>
              <a:off x="6445225" y="2762250"/>
              <a:ext cx="400650" cy="398050"/>
            </a:xfrm>
            <a:custGeom>
              <a:rect b="b" l="l" r="r" t="t"/>
              <a:pathLst>
                <a:path extrusionOk="0" h="15922" w="16026">
                  <a:moveTo>
                    <a:pt x="8010" y="1"/>
                  </a:moveTo>
                  <a:cubicBezTo>
                    <a:pt x="7874" y="1"/>
                    <a:pt x="7738" y="54"/>
                    <a:pt x="7636" y="159"/>
                  </a:cubicBezTo>
                  <a:lnTo>
                    <a:pt x="205" y="7583"/>
                  </a:lnTo>
                  <a:cubicBezTo>
                    <a:pt x="1" y="7794"/>
                    <a:pt x="1" y="8134"/>
                    <a:pt x="205" y="8337"/>
                  </a:cubicBezTo>
                  <a:lnTo>
                    <a:pt x="205" y="8344"/>
                  </a:lnTo>
                  <a:lnTo>
                    <a:pt x="7636" y="15769"/>
                  </a:lnTo>
                  <a:cubicBezTo>
                    <a:pt x="7738" y="15871"/>
                    <a:pt x="7874" y="15922"/>
                    <a:pt x="8010" y="15922"/>
                  </a:cubicBezTo>
                  <a:cubicBezTo>
                    <a:pt x="8147" y="15922"/>
                    <a:pt x="8285" y="15871"/>
                    <a:pt x="8390" y="15769"/>
                  </a:cubicBezTo>
                  <a:lnTo>
                    <a:pt x="15814" y="8344"/>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7" name="Google Shape;1457;p14"/>
            <p:cNvSpPr/>
            <p:nvPr/>
          </p:nvSpPr>
          <p:spPr>
            <a:xfrm>
              <a:off x="6513325" y="28305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8" name="Google Shape;1458;p14"/>
            <p:cNvSpPr/>
            <p:nvPr/>
          </p:nvSpPr>
          <p:spPr>
            <a:xfrm>
              <a:off x="6581600" y="2898625"/>
              <a:ext cx="127900" cy="125450"/>
            </a:xfrm>
            <a:custGeom>
              <a:rect b="b" l="l" r="r" t="t"/>
              <a:pathLst>
                <a:path extrusionOk="0" h="5018" w="5116">
                  <a:moveTo>
                    <a:pt x="2555" y="1"/>
                  </a:moveTo>
                  <a:cubicBezTo>
                    <a:pt x="2419" y="1"/>
                    <a:pt x="2283" y="53"/>
                    <a:pt x="2181" y="158"/>
                  </a:cubicBezTo>
                  <a:lnTo>
                    <a:pt x="204" y="2128"/>
                  </a:lnTo>
                  <a:cubicBezTo>
                    <a:pt x="1" y="2339"/>
                    <a:pt x="1" y="2679"/>
                    <a:pt x="204" y="2882"/>
                  </a:cubicBezTo>
                  <a:lnTo>
                    <a:pt x="204" y="2889"/>
                  </a:lnTo>
                  <a:lnTo>
                    <a:pt x="2181" y="4859"/>
                  </a:lnTo>
                  <a:cubicBezTo>
                    <a:pt x="2283" y="4964"/>
                    <a:pt x="2419" y="5017"/>
                    <a:pt x="2555" y="5017"/>
                  </a:cubicBezTo>
                  <a:cubicBezTo>
                    <a:pt x="2692" y="5017"/>
                    <a:pt x="2830" y="4964"/>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59" name="Google Shape;1459;p14"/>
            <p:cNvSpPr/>
            <p:nvPr/>
          </p:nvSpPr>
          <p:spPr>
            <a:xfrm>
              <a:off x="6190850" y="2892725"/>
              <a:ext cx="138425" cy="137250"/>
            </a:xfrm>
            <a:custGeom>
              <a:rect b="b" l="l" r="r" t="t"/>
              <a:pathLst>
                <a:path extrusionOk="0" h="5490" w="5537">
                  <a:moveTo>
                    <a:pt x="2765" y="1"/>
                  </a:moveTo>
                  <a:cubicBezTo>
                    <a:pt x="2694" y="1"/>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0" name="Google Shape;1460;p14"/>
            <p:cNvSpPr/>
            <p:nvPr/>
          </p:nvSpPr>
          <p:spPr>
            <a:xfrm>
              <a:off x="6226500" y="2928425"/>
              <a:ext cx="67100" cy="65700"/>
            </a:xfrm>
            <a:custGeom>
              <a:rect b="b" l="l" r="r" t="t"/>
              <a:pathLst>
                <a:path extrusionOk="0" h="2628" w="2684">
                  <a:moveTo>
                    <a:pt x="1339" y="1"/>
                  </a:moveTo>
                  <a:cubicBezTo>
                    <a:pt x="1268" y="1"/>
                    <a:pt x="1196" y="30"/>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75" y="1514"/>
                  </a:lnTo>
                  <a:cubicBezTo>
                    <a:pt x="2684" y="1405"/>
                    <a:pt x="2684" y="1228"/>
                    <a:pt x="2575" y="1120"/>
                  </a:cubicBezTo>
                  <a:lnTo>
                    <a:pt x="1536" y="87"/>
                  </a:lnTo>
                  <a:cubicBezTo>
                    <a:pt x="1482"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1" name="Google Shape;1461;p14"/>
            <p:cNvSpPr/>
            <p:nvPr/>
          </p:nvSpPr>
          <p:spPr>
            <a:xfrm>
              <a:off x="6346900" y="2860075"/>
              <a:ext cx="80700" cy="79075"/>
            </a:xfrm>
            <a:custGeom>
              <a:rect b="b" l="l" r="r" t="t"/>
              <a:pathLst>
                <a:path extrusionOk="0" h="3163" w="3228">
                  <a:moveTo>
                    <a:pt x="1613" y="1"/>
                  </a:moveTo>
                  <a:cubicBezTo>
                    <a:pt x="1528" y="1"/>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2" name="Google Shape;1462;p14"/>
            <p:cNvSpPr/>
            <p:nvPr/>
          </p:nvSpPr>
          <p:spPr>
            <a:xfrm>
              <a:off x="6346900" y="2983575"/>
              <a:ext cx="80700" cy="79025"/>
            </a:xfrm>
            <a:custGeom>
              <a:rect b="b" l="l" r="r" t="t"/>
              <a:pathLst>
                <a:path extrusionOk="0" h="3161"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7" y="1685"/>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3" name="Google Shape;1463;p14"/>
            <p:cNvSpPr/>
            <p:nvPr/>
          </p:nvSpPr>
          <p:spPr>
            <a:xfrm>
              <a:off x="6316350" y="27784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4" name="Google Shape;1464;p14"/>
            <p:cNvSpPr/>
            <p:nvPr/>
          </p:nvSpPr>
          <p:spPr>
            <a:xfrm>
              <a:off x="6316350" y="30402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5" name="Google Shape;1465;p14"/>
            <p:cNvSpPr/>
            <p:nvPr/>
          </p:nvSpPr>
          <p:spPr>
            <a:xfrm>
              <a:off x="6445225" y="23954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26"/>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6" name="Google Shape;1466;p14"/>
            <p:cNvSpPr/>
            <p:nvPr/>
          </p:nvSpPr>
          <p:spPr>
            <a:xfrm>
              <a:off x="6513325" y="2463550"/>
              <a:ext cx="264275" cy="261675"/>
            </a:xfrm>
            <a:custGeom>
              <a:rect b="b" l="l" r="r" t="t"/>
              <a:pathLst>
                <a:path extrusionOk="0" h="10467" w="10571">
                  <a:moveTo>
                    <a:pt x="5286" y="0"/>
                  </a:moveTo>
                  <a:cubicBezTo>
                    <a:pt x="5150" y="0"/>
                    <a:pt x="5014" y="53"/>
                    <a:pt x="4912" y="158"/>
                  </a:cubicBezTo>
                  <a:lnTo>
                    <a:pt x="211" y="4859"/>
                  </a:lnTo>
                  <a:cubicBezTo>
                    <a:pt x="1" y="5070"/>
                    <a:pt x="1" y="5402"/>
                    <a:pt x="211" y="5613"/>
                  </a:cubicBezTo>
                  <a:lnTo>
                    <a:pt x="4912" y="10314"/>
                  </a:lnTo>
                  <a:cubicBezTo>
                    <a:pt x="5014" y="10415"/>
                    <a:pt x="5150" y="10466"/>
                    <a:pt x="5286" y="10466"/>
                  </a:cubicBezTo>
                  <a:cubicBezTo>
                    <a:pt x="5423" y="10466"/>
                    <a:pt x="5561" y="10415"/>
                    <a:pt x="5666" y="10314"/>
                  </a:cubicBezTo>
                  <a:lnTo>
                    <a:pt x="10360" y="5613"/>
                  </a:lnTo>
                  <a:cubicBezTo>
                    <a:pt x="10570" y="5402"/>
                    <a:pt x="10570" y="5070"/>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7" name="Google Shape;1467;p14"/>
            <p:cNvSpPr/>
            <p:nvPr/>
          </p:nvSpPr>
          <p:spPr>
            <a:xfrm>
              <a:off x="6581600" y="2531800"/>
              <a:ext cx="127900" cy="125275"/>
            </a:xfrm>
            <a:custGeom>
              <a:rect b="b" l="l" r="r" t="t"/>
              <a:pathLst>
                <a:path extrusionOk="0" h="5011" w="5116">
                  <a:moveTo>
                    <a:pt x="2552" y="0"/>
                  </a:moveTo>
                  <a:cubicBezTo>
                    <a:pt x="2417" y="0"/>
                    <a:pt x="2282" y="51"/>
                    <a:pt x="2181" y="152"/>
                  </a:cubicBezTo>
                  <a:lnTo>
                    <a:pt x="2181" y="159"/>
                  </a:lnTo>
                  <a:lnTo>
                    <a:pt x="204" y="2129"/>
                  </a:lnTo>
                  <a:cubicBezTo>
                    <a:pt x="1" y="2340"/>
                    <a:pt x="1" y="2672"/>
                    <a:pt x="204" y="2883"/>
                  </a:cubicBezTo>
                  <a:lnTo>
                    <a:pt x="2181" y="4853"/>
                  </a:lnTo>
                  <a:cubicBezTo>
                    <a:pt x="2283" y="4958"/>
                    <a:pt x="2419" y="5011"/>
                    <a:pt x="2555" y="5011"/>
                  </a:cubicBezTo>
                  <a:cubicBezTo>
                    <a:pt x="2692" y="5011"/>
                    <a:pt x="2830" y="4958"/>
                    <a:pt x="2935" y="4853"/>
                  </a:cubicBezTo>
                  <a:lnTo>
                    <a:pt x="4905" y="2883"/>
                  </a:lnTo>
                  <a:cubicBezTo>
                    <a:pt x="5115" y="2672"/>
                    <a:pt x="5115" y="2340"/>
                    <a:pt x="4905" y="2129"/>
                  </a:cubicBezTo>
                  <a:lnTo>
                    <a:pt x="2935" y="159"/>
                  </a:lnTo>
                  <a:cubicBezTo>
                    <a:pt x="2829" y="53"/>
                    <a:pt x="2690" y="0"/>
                    <a:pt x="255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8" name="Google Shape;1468;p14"/>
            <p:cNvSpPr/>
            <p:nvPr/>
          </p:nvSpPr>
          <p:spPr>
            <a:xfrm>
              <a:off x="6190850" y="2525925"/>
              <a:ext cx="138425" cy="137050"/>
            </a:xfrm>
            <a:custGeom>
              <a:rect b="b" l="l" r="r" t="t"/>
              <a:pathLst>
                <a:path extrusionOk="0" h="5482" w="5537">
                  <a:moveTo>
                    <a:pt x="2765" y="0"/>
                  </a:moveTo>
                  <a:cubicBezTo>
                    <a:pt x="2694" y="0"/>
                    <a:pt x="2622" y="27"/>
                    <a:pt x="2568" y="82"/>
                  </a:cubicBezTo>
                  <a:lnTo>
                    <a:pt x="109" y="2547"/>
                  </a:lnTo>
                  <a:cubicBezTo>
                    <a:pt x="0" y="2656"/>
                    <a:pt x="0" y="2833"/>
                    <a:pt x="109" y="2941"/>
                  </a:cubicBezTo>
                  <a:lnTo>
                    <a:pt x="2568" y="5400"/>
                  </a:lnTo>
                  <a:cubicBezTo>
                    <a:pt x="2622" y="5455"/>
                    <a:pt x="2694" y="5482"/>
                    <a:pt x="2765" y="5482"/>
                  </a:cubicBezTo>
                  <a:cubicBezTo>
                    <a:pt x="2836" y="5482"/>
                    <a:pt x="2908" y="5455"/>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69" name="Google Shape;1469;p14"/>
            <p:cNvSpPr/>
            <p:nvPr/>
          </p:nvSpPr>
          <p:spPr>
            <a:xfrm>
              <a:off x="6226500" y="25615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0" name="Google Shape;1470;p14"/>
            <p:cNvSpPr/>
            <p:nvPr/>
          </p:nvSpPr>
          <p:spPr>
            <a:xfrm>
              <a:off x="6346900" y="24931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1" name="Google Shape;1471;p14"/>
            <p:cNvSpPr/>
            <p:nvPr/>
          </p:nvSpPr>
          <p:spPr>
            <a:xfrm>
              <a:off x="6346900" y="26167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2" name="Google Shape;1472;p14"/>
            <p:cNvSpPr/>
            <p:nvPr/>
          </p:nvSpPr>
          <p:spPr>
            <a:xfrm>
              <a:off x="6316350" y="2673375"/>
              <a:ext cx="305025" cy="103725"/>
            </a:xfrm>
            <a:custGeom>
              <a:rect b="b" l="l" r="r" t="t"/>
              <a:pathLst>
                <a:path extrusionOk="0" h="4149" w="12201">
                  <a:moveTo>
                    <a:pt x="8041" y="0"/>
                  </a:moveTo>
                  <a:cubicBezTo>
                    <a:pt x="8003" y="0"/>
                    <a:pt x="7964" y="8"/>
                    <a:pt x="7927" y="25"/>
                  </a:cubicBezTo>
                  <a:lnTo>
                    <a:pt x="143" y="3918"/>
                  </a:lnTo>
                  <a:cubicBezTo>
                    <a:pt x="55" y="3965"/>
                    <a:pt x="0" y="4054"/>
                    <a:pt x="0" y="4149"/>
                  </a:cubicBezTo>
                  <a:lnTo>
                    <a:pt x="12200" y="4149"/>
                  </a:lnTo>
                  <a:cubicBezTo>
                    <a:pt x="12200" y="4081"/>
                    <a:pt x="12173" y="4020"/>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3" name="Google Shape;1473;p14"/>
            <p:cNvSpPr/>
            <p:nvPr/>
          </p:nvSpPr>
          <p:spPr>
            <a:xfrm>
              <a:off x="3608750" y="5078425"/>
              <a:ext cx="400625" cy="398000"/>
            </a:xfrm>
            <a:custGeom>
              <a:rect b="b" l="l" r="r" t="t"/>
              <a:pathLst>
                <a:path extrusionOk="0" h="15920" w="16025">
                  <a:moveTo>
                    <a:pt x="8010" y="0"/>
                  </a:moveTo>
                  <a:cubicBezTo>
                    <a:pt x="7873" y="0"/>
                    <a:pt x="7738" y="53"/>
                    <a:pt x="7636" y="158"/>
                  </a:cubicBezTo>
                  <a:lnTo>
                    <a:pt x="7629" y="158"/>
                  </a:lnTo>
                  <a:lnTo>
                    <a:pt x="204" y="7583"/>
                  </a:lnTo>
                  <a:cubicBezTo>
                    <a:pt x="1" y="7793"/>
                    <a:pt x="1" y="8133"/>
                    <a:pt x="204" y="8337"/>
                  </a:cubicBezTo>
                  <a:lnTo>
                    <a:pt x="7629" y="15761"/>
                  </a:lnTo>
                  <a:cubicBezTo>
                    <a:pt x="7734" y="15867"/>
                    <a:pt x="7872" y="15919"/>
                    <a:pt x="8009" y="15919"/>
                  </a:cubicBezTo>
                  <a:cubicBezTo>
                    <a:pt x="8147" y="15919"/>
                    <a:pt x="8284" y="15867"/>
                    <a:pt x="8390" y="15761"/>
                  </a:cubicBezTo>
                  <a:lnTo>
                    <a:pt x="15814" y="8337"/>
                  </a:lnTo>
                  <a:cubicBezTo>
                    <a:pt x="16025" y="8133"/>
                    <a:pt x="16025" y="7793"/>
                    <a:pt x="15814" y="7583"/>
                  </a:cubicBezTo>
                  <a:lnTo>
                    <a:pt x="8390"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4" name="Google Shape;1474;p14"/>
            <p:cNvSpPr/>
            <p:nvPr/>
          </p:nvSpPr>
          <p:spPr>
            <a:xfrm>
              <a:off x="3676850" y="5146650"/>
              <a:ext cx="264250" cy="261675"/>
            </a:xfrm>
            <a:custGeom>
              <a:rect b="b" l="l" r="r" t="t"/>
              <a:pathLst>
                <a:path extrusionOk="0" h="10467" w="10570">
                  <a:moveTo>
                    <a:pt x="5285" y="0"/>
                  </a:moveTo>
                  <a:cubicBezTo>
                    <a:pt x="5148" y="0"/>
                    <a:pt x="5010" y="51"/>
                    <a:pt x="4905" y="153"/>
                  </a:cubicBezTo>
                  <a:lnTo>
                    <a:pt x="211" y="4854"/>
                  </a:lnTo>
                  <a:cubicBezTo>
                    <a:pt x="0" y="5064"/>
                    <a:pt x="0" y="5404"/>
                    <a:pt x="211" y="5608"/>
                  </a:cubicBezTo>
                  <a:lnTo>
                    <a:pt x="4905" y="10308"/>
                  </a:lnTo>
                  <a:cubicBezTo>
                    <a:pt x="5010" y="10414"/>
                    <a:pt x="5148" y="10466"/>
                    <a:pt x="5285" y="10466"/>
                  </a:cubicBezTo>
                  <a:cubicBezTo>
                    <a:pt x="5423" y="10466"/>
                    <a:pt x="5560" y="10414"/>
                    <a:pt x="5666" y="10308"/>
                  </a:cubicBezTo>
                  <a:lnTo>
                    <a:pt x="10359" y="5608"/>
                  </a:lnTo>
                  <a:cubicBezTo>
                    <a:pt x="10570" y="5404"/>
                    <a:pt x="10570" y="5064"/>
                    <a:pt x="10359" y="4854"/>
                  </a:cubicBezTo>
                  <a:lnTo>
                    <a:pt x="5666"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5" name="Google Shape;1475;p14"/>
            <p:cNvSpPr/>
            <p:nvPr/>
          </p:nvSpPr>
          <p:spPr>
            <a:xfrm>
              <a:off x="3745125" y="5214800"/>
              <a:ext cx="127900" cy="125300"/>
            </a:xfrm>
            <a:custGeom>
              <a:rect b="b" l="l" r="r" t="t"/>
              <a:pathLst>
                <a:path extrusionOk="0" h="5012" w="5116">
                  <a:moveTo>
                    <a:pt x="2555" y="0"/>
                  </a:moveTo>
                  <a:cubicBezTo>
                    <a:pt x="2418" y="0"/>
                    <a:pt x="2283" y="53"/>
                    <a:pt x="2181" y="158"/>
                  </a:cubicBezTo>
                  <a:lnTo>
                    <a:pt x="204" y="2128"/>
                  </a:lnTo>
                  <a:cubicBezTo>
                    <a:pt x="0" y="2338"/>
                    <a:pt x="0" y="2678"/>
                    <a:pt x="204" y="2882"/>
                  </a:cubicBezTo>
                  <a:lnTo>
                    <a:pt x="2174" y="4859"/>
                  </a:lnTo>
                  <a:cubicBezTo>
                    <a:pt x="2279" y="4960"/>
                    <a:pt x="2417" y="5011"/>
                    <a:pt x="2554" y="5011"/>
                  </a:cubicBezTo>
                  <a:cubicBezTo>
                    <a:pt x="2692" y="5011"/>
                    <a:pt x="2829" y="4960"/>
                    <a:pt x="2935" y="4859"/>
                  </a:cubicBezTo>
                  <a:lnTo>
                    <a:pt x="4905" y="2882"/>
                  </a:lnTo>
                  <a:cubicBezTo>
                    <a:pt x="5115" y="2678"/>
                    <a:pt x="5115" y="2338"/>
                    <a:pt x="4905" y="2128"/>
                  </a:cubicBezTo>
                  <a:lnTo>
                    <a:pt x="2935" y="158"/>
                  </a:lnTo>
                  <a:cubicBezTo>
                    <a:pt x="2829"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6" name="Google Shape;1476;p14"/>
            <p:cNvSpPr/>
            <p:nvPr/>
          </p:nvSpPr>
          <p:spPr>
            <a:xfrm>
              <a:off x="373967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35" y="2942"/>
                  </a:lnTo>
                  <a:cubicBezTo>
                    <a:pt x="5544" y="2833"/>
                    <a:pt x="5544" y="2656"/>
                    <a:pt x="5435"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7" name="Google Shape;1477;p14"/>
            <p:cNvSpPr/>
            <p:nvPr/>
          </p:nvSpPr>
          <p:spPr>
            <a:xfrm>
              <a:off x="3775525"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6" y="1405"/>
                    <a:pt x="2676"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8" name="Google Shape;1478;p14"/>
            <p:cNvSpPr/>
            <p:nvPr/>
          </p:nvSpPr>
          <p:spPr>
            <a:xfrm>
              <a:off x="383037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9" y="3065"/>
                  </a:lnTo>
                  <a:cubicBezTo>
                    <a:pt x="1444" y="3130"/>
                    <a:pt x="1529"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79" name="Google Shape;1479;p14"/>
            <p:cNvSpPr/>
            <p:nvPr/>
          </p:nvSpPr>
          <p:spPr>
            <a:xfrm>
              <a:off x="3706900"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2" y="1822"/>
                  </a:lnTo>
                  <a:cubicBezTo>
                    <a:pt x="3227" y="1686"/>
                    <a:pt x="3227" y="1476"/>
                    <a:pt x="3092"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0" name="Google Shape;1480;p14"/>
            <p:cNvSpPr/>
            <p:nvPr/>
          </p:nvSpPr>
          <p:spPr>
            <a:xfrm>
              <a:off x="388742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1" name="Google Shape;1481;p14"/>
            <p:cNvSpPr/>
            <p:nvPr/>
          </p:nvSpPr>
          <p:spPr>
            <a:xfrm>
              <a:off x="3626250" y="4948375"/>
              <a:ext cx="104450" cy="304850"/>
            </a:xfrm>
            <a:custGeom>
              <a:rect b="b" l="l" r="r" t="t"/>
              <a:pathLst>
                <a:path extrusionOk="0" h="12194" w="4178">
                  <a:moveTo>
                    <a:pt x="0" y="1"/>
                  </a:moveTo>
                  <a:lnTo>
                    <a:pt x="0" y="12194"/>
                  </a:lnTo>
                  <a:cubicBezTo>
                    <a:pt x="68" y="12194"/>
                    <a:pt x="136" y="12167"/>
                    <a:pt x="184"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2" name="Google Shape;1482;p14"/>
            <p:cNvSpPr/>
            <p:nvPr/>
          </p:nvSpPr>
          <p:spPr>
            <a:xfrm>
              <a:off x="3243125"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21" y="8337"/>
                  </a:lnTo>
                  <a:cubicBezTo>
                    <a:pt x="16025" y="8133"/>
                    <a:pt x="16025" y="7793"/>
                    <a:pt x="15821"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3" name="Google Shape;1483;p14"/>
            <p:cNvSpPr/>
            <p:nvPr/>
          </p:nvSpPr>
          <p:spPr>
            <a:xfrm>
              <a:off x="3311225" y="5146650"/>
              <a:ext cx="264425" cy="261675"/>
            </a:xfrm>
            <a:custGeom>
              <a:rect b="b" l="l" r="r" t="t"/>
              <a:pathLst>
                <a:path extrusionOk="0" h="10467" w="10577">
                  <a:moveTo>
                    <a:pt x="5289" y="0"/>
                  </a:moveTo>
                  <a:cubicBezTo>
                    <a:pt x="5153" y="0"/>
                    <a:pt x="5017" y="51"/>
                    <a:pt x="4912" y="153"/>
                  </a:cubicBezTo>
                  <a:lnTo>
                    <a:pt x="211" y="4854"/>
                  </a:lnTo>
                  <a:cubicBezTo>
                    <a:pt x="1" y="5064"/>
                    <a:pt x="1" y="5397"/>
                    <a:pt x="211" y="5608"/>
                  </a:cubicBezTo>
                  <a:lnTo>
                    <a:pt x="4912" y="10308"/>
                  </a:lnTo>
                  <a:cubicBezTo>
                    <a:pt x="5017" y="10414"/>
                    <a:pt x="5153" y="10466"/>
                    <a:pt x="5289" y="10466"/>
                  </a:cubicBezTo>
                  <a:cubicBezTo>
                    <a:pt x="5425" y="10466"/>
                    <a:pt x="5561" y="10414"/>
                    <a:pt x="5666" y="10308"/>
                  </a:cubicBezTo>
                  <a:lnTo>
                    <a:pt x="10366" y="5608"/>
                  </a:lnTo>
                  <a:cubicBezTo>
                    <a:pt x="10577" y="5404"/>
                    <a:pt x="10577" y="5064"/>
                    <a:pt x="10366" y="4854"/>
                  </a:cubicBezTo>
                  <a:lnTo>
                    <a:pt x="5666" y="153"/>
                  </a:lnTo>
                  <a:cubicBezTo>
                    <a:pt x="5561" y="51"/>
                    <a:pt x="5425" y="0"/>
                    <a:pt x="5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4" name="Google Shape;1484;p14"/>
            <p:cNvSpPr/>
            <p:nvPr/>
          </p:nvSpPr>
          <p:spPr>
            <a:xfrm>
              <a:off x="3379500" y="5214800"/>
              <a:ext cx="128075" cy="125300"/>
            </a:xfrm>
            <a:custGeom>
              <a:rect b="b" l="l" r="r" t="t"/>
              <a:pathLst>
                <a:path extrusionOk="0" h="5012" w="5123">
                  <a:moveTo>
                    <a:pt x="2562" y="0"/>
                  </a:moveTo>
                  <a:cubicBezTo>
                    <a:pt x="2425" y="0"/>
                    <a:pt x="2290" y="53"/>
                    <a:pt x="2188" y="158"/>
                  </a:cubicBezTo>
                  <a:lnTo>
                    <a:pt x="2181" y="158"/>
                  </a:lnTo>
                  <a:lnTo>
                    <a:pt x="211" y="2128"/>
                  </a:lnTo>
                  <a:cubicBezTo>
                    <a:pt x="0" y="2338"/>
                    <a:pt x="0" y="2678"/>
                    <a:pt x="211" y="2882"/>
                  </a:cubicBezTo>
                  <a:lnTo>
                    <a:pt x="2181" y="4859"/>
                  </a:lnTo>
                  <a:cubicBezTo>
                    <a:pt x="2286" y="4960"/>
                    <a:pt x="2424" y="5011"/>
                    <a:pt x="2561" y="5011"/>
                  </a:cubicBezTo>
                  <a:cubicBezTo>
                    <a:pt x="2699" y="5011"/>
                    <a:pt x="2836" y="4960"/>
                    <a:pt x="2942" y="4859"/>
                  </a:cubicBezTo>
                  <a:lnTo>
                    <a:pt x="4912" y="2882"/>
                  </a:lnTo>
                  <a:cubicBezTo>
                    <a:pt x="5122" y="2678"/>
                    <a:pt x="5122" y="2338"/>
                    <a:pt x="4912" y="2128"/>
                  </a:cubicBezTo>
                  <a:lnTo>
                    <a:pt x="2942" y="158"/>
                  </a:lnTo>
                  <a:cubicBezTo>
                    <a:pt x="2836"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5" name="Google Shape;1485;p14"/>
            <p:cNvSpPr/>
            <p:nvPr/>
          </p:nvSpPr>
          <p:spPr>
            <a:xfrm>
              <a:off x="337422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28" y="2942"/>
                  </a:lnTo>
                  <a:cubicBezTo>
                    <a:pt x="5544" y="2833"/>
                    <a:pt x="5544" y="2656"/>
                    <a:pt x="5428"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6" name="Google Shape;1486;p14"/>
            <p:cNvSpPr/>
            <p:nvPr/>
          </p:nvSpPr>
          <p:spPr>
            <a:xfrm>
              <a:off x="3409900" y="4859100"/>
              <a:ext cx="67100" cy="65700"/>
            </a:xfrm>
            <a:custGeom>
              <a:rect b="b" l="l" r="r" t="t"/>
              <a:pathLst>
                <a:path extrusionOk="0" h="2628" w="2684">
                  <a:moveTo>
                    <a:pt x="1345" y="1"/>
                  </a:moveTo>
                  <a:cubicBezTo>
                    <a:pt x="1274" y="1"/>
                    <a:pt x="1203" y="29"/>
                    <a:pt x="1148" y="87"/>
                  </a:cubicBezTo>
                  <a:lnTo>
                    <a:pt x="116" y="1120"/>
                  </a:lnTo>
                  <a:cubicBezTo>
                    <a:pt x="0" y="1228"/>
                    <a:pt x="0" y="1405"/>
                    <a:pt x="116" y="1514"/>
                  </a:cubicBezTo>
                  <a:lnTo>
                    <a:pt x="1148" y="2546"/>
                  </a:lnTo>
                  <a:cubicBezTo>
                    <a:pt x="1203" y="2601"/>
                    <a:pt x="1274" y="2628"/>
                    <a:pt x="1345" y="2628"/>
                  </a:cubicBezTo>
                  <a:cubicBezTo>
                    <a:pt x="1417" y="2628"/>
                    <a:pt x="1488" y="2601"/>
                    <a:pt x="1542" y="2546"/>
                  </a:cubicBezTo>
                  <a:lnTo>
                    <a:pt x="2575" y="1514"/>
                  </a:lnTo>
                  <a:cubicBezTo>
                    <a:pt x="2683" y="1405"/>
                    <a:pt x="2683" y="1228"/>
                    <a:pt x="2575" y="1120"/>
                  </a:cubicBezTo>
                  <a:lnTo>
                    <a:pt x="1542" y="87"/>
                  </a:lnTo>
                  <a:cubicBezTo>
                    <a:pt x="1488" y="29"/>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7" name="Google Shape;1487;p14"/>
            <p:cNvSpPr/>
            <p:nvPr/>
          </p:nvSpPr>
          <p:spPr>
            <a:xfrm>
              <a:off x="346492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8" name="Google Shape;1488;p14"/>
            <p:cNvSpPr/>
            <p:nvPr/>
          </p:nvSpPr>
          <p:spPr>
            <a:xfrm>
              <a:off x="3341300" y="4979600"/>
              <a:ext cx="80850" cy="79075"/>
            </a:xfrm>
            <a:custGeom>
              <a:rect b="b" l="l" r="r" t="t"/>
              <a:pathLst>
                <a:path extrusionOk="0" h="3163" w="3234">
                  <a:moveTo>
                    <a:pt x="1617" y="0"/>
                  </a:moveTo>
                  <a:cubicBezTo>
                    <a:pt x="1530" y="0"/>
                    <a:pt x="1443" y="32"/>
                    <a:pt x="1379" y="97"/>
                  </a:cubicBezTo>
                  <a:lnTo>
                    <a:pt x="136" y="1347"/>
                  </a:lnTo>
                  <a:cubicBezTo>
                    <a:pt x="0" y="1476"/>
                    <a:pt x="0" y="1686"/>
                    <a:pt x="136" y="1822"/>
                  </a:cubicBezTo>
                  <a:lnTo>
                    <a:pt x="1379" y="3065"/>
                  </a:lnTo>
                  <a:cubicBezTo>
                    <a:pt x="1443" y="3130"/>
                    <a:pt x="1530" y="3162"/>
                    <a:pt x="1617" y="3162"/>
                  </a:cubicBezTo>
                  <a:cubicBezTo>
                    <a:pt x="1703" y="3162"/>
                    <a:pt x="1790" y="3130"/>
                    <a:pt x="1854" y="3065"/>
                  </a:cubicBezTo>
                  <a:lnTo>
                    <a:pt x="3098" y="1822"/>
                  </a:lnTo>
                  <a:cubicBezTo>
                    <a:pt x="3233" y="1686"/>
                    <a:pt x="3233" y="1476"/>
                    <a:pt x="3098" y="1347"/>
                  </a:cubicBezTo>
                  <a:lnTo>
                    <a:pt x="1854" y="97"/>
                  </a:lnTo>
                  <a:cubicBezTo>
                    <a:pt x="1790" y="32"/>
                    <a:pt x="1703"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89" name="Google Shape;1489;p14"/>
            <p:cNvSpPr/>
            <p:nvPr/>
          </p:nvSpPr>
          <p:spPr>
            <a:xfrm>
              <a:off x="3521975" y="4948375"/>
              <a:ext cx="104300" cy="304850"/>
            </a:xfrm>
            <a:custGeom>
              <a:rect b="b" l="l" r="r" t="t"/>
              <a:pathLst>
                <a:path extrusionOk="0" h="12194" w="4172">
                  <a:moveTo>
                    <a:pt x="4171" y="1"/>
                  </a:moveTo>
                  <a:cubicBezTo>
                    <a:pt x="4076" y="1"/>
                    <a:pt x="3988" y="55"/>
                    <a:pt x="3940" y="144"/>
                  </a:cubicBezTo>
                  <a:lnTo>
                    <a:pt x="48" y="7928"/>
                  </a:lnTo>
                  <a:cubicBezTo>
                    <a:pt x="0" y="8030"/>
                    <a:pt x="21" y="8152"/>
                    <a:pt x="96" y="8227"/>
                  </a:cubicBezTo>
                  <a:lnTo>
                    <a:pt x="3988"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0" name="Google Shape;1490;p14"/>
            <p:cNvSpPr/>
            <p:nvPr/>
          </p:nvSpPr>
          <p:spPr>
            <a:xfrm>
              <a:off x="3260800" y="4948375"/>
              <a:ext cx="104275" cy="304850"/>
            </a:xfrm>
            <a:custGeom>
              <a:rect b="b" l="l" r="r" t="t"/>
              <a:pathLst>
                <a:path extrusionOk="0" h="12194" w="4171">
                  <a:moveTo>
                    <a:pt x="0" y="1"/>
                  </a:moveTo>
                  <a:lnTo>
                    <a:pt x="0" y="12194"/>
                  </a:lnTo>
                  <a:cubicBezTo>
                    <a:pt x="68" y="12194"/>
                    <a:pt x="136" y="12167"/>
                    <a:pt x="184" y="12119"/>
                  </a:cubicBezTo>
                  <a:lnTo>
                    <a:pt x="4076" y="8227"/>
                  </a:lnTo>
                  <a:cubicBezTo>
                    <a:pt x="4151" y="8152"/>
                    <a:pt x="4171" y="8030"/>
                    <a:pt x="4123" y="7928"/>
                  </a:cubicBezTo>
                  <a:lnTo>
                    <a:pt x="231" y="144"/>
                  </a:lnTo>
                  <a:cubicBezTo>
                    <a:pt x="190" y="55"/>
                    <a:pt x="95"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1" name="Google Shape;1491;p14"/>
            <p:cNvSpPr/>
            <p:nvPr/>
          </p:nvSpPr>
          <p:spPr>
            <a:xfrm>
              <a:off x="2877500" y="5078425"/>
              <a:ext cx="400650" cy="398000"/>
            </a:xfrm>
            <a:custGeom>
              <a:rect b="b" l="l" r="r" t="t"/>
              <a:pathLst>
                <a:path extrusionOk="0" h="15920" w="16026">
                  <a:moveTo>
                    <a:pt x="8016" y="0"/>
                  </a:moveTo>
                  <a:cubicBezTo>
                    <a:pt x="7879" y="0"/>
                    <a:pt x="7741" y="53"/>
                    <a:pt x="7636" y="158"/>
                  </a:cubicBezTo>
                  <a:lnTo>
                    <a:pt x="212" y="7583"/>
                  </a:lnTo>
                  <a:cubicBezTo>
                    <a:pt x="1" y="7793"/>
                    <a:pt x="1" y="8133"/>
                    <a:pt x="212" y="8337"/>
                  </a:cubicBezTo>
                  <a:lnTo>
                    <a:pt x="7636" y="15761"/>
                  </a:lnTo>
                  <a:cubicBezTo>
                    <a:pt x="7741" y="15867"/>
                    <a:pt x="7879" y="15919"/>
                    <a:pt x="8016" y="15919"/>
                  </a:cubicBezTo>
                  <a:cubicBezTo>
                    <a:pt x="8152" y="15919"/>
                    <a:pt x="8288" y="15867"/>
                    <a:pt x="8390" y="15761"/>
                  </a:cubicBezTo>
                  <a:lnTo>
                    <a:pt x="15821" y="8337"/>
                  </a:lnTo>
                  <a:cubicBezTo>
                    <a:pt x="16025" y="8133"/>
                    <a:pt x="16025" y="7793"/>
                    <a:pt x="15821" y="7583"/>
                  </a:cubicBezTo>
                  <a:lnTo>
                    <a:pt x="8390" y="158"/>
                  </a:lnTo>
                  <a:cubicBezTo>
                    <a:pt x="8288" y="53"/>
                    <a:pt x="8152" y="0"/>
                    <a:pt x="801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2" name="Google Shape;1492;p14"/>
            <p:cNvSpPr/>
            <p:nvPr/>
          </p:nvSpPr>
          <p:spPr>
            <a:xfrm>
              <a:off x="2945775" y="5146650"/>
              <a:ext cx="264275" cy="261675"/>
            </a:xfrm>
            <a:custGeom>
              <a:rect b="b" l="l" r="r" t="t"/>
              <a:pathLst>
                <a:path extrusionOk="0" h="10467" w="10571">
                  <a:moveTo>
                    <a:pt x="5285" y="0"/>
                  </a:moveTo>
                  <a:cubicBezTo>
                    <a:pt x="5148" y="0"/>
                    <a:pt x="5010" y="51"/>
                    <a:pt x="4905" y="153"/>
                  </a:cubicBezTo>
                  <a:lnTo>
                    <a:pt x="211" y="4854"/>
                  </a:lnTo>
                  <a:cubicBezTo>
                    <a:pt x="1" y="5064"/>
                    <a:pt x="1" y="5397"/>
                    <a:pt x="211" y="5608"/>
                  </a:cubicBezTo>
                  <a:lnTo>
                    <a:pt x="4905" y="10308"/>
                  </a:lnTo>
                  <a:cubicBezTo>
                    <a:pt x="5010" y="10414"/>
                    <a:pt x="5148" y="10466"/>
                    <a:pt x="5285" y="10466"/>
                  </a:cubicBezTo>
                  <a:cubicBezTo>
                    <a:pt x="5421" y="10466"/>
                    <a:pt x="5557" y="10414"/>
                    <a:pt x="5659" y="10308"/>
                  </a:cubicBezTo>
                  <a:lnTo>
                    <a:pt x="10360" y="5608"/>
                  </a:lnTo>
                  <a:cubicBezTo>
                    <a:pt x="10570" y="5404"/>
                    <a:pt x="10570" y="5064"/>
                    <a:pt x="10360" y="4854"/>
                  </a:cubicBezTo>
                  <a:lnTo>
                    <a:pt x="5659" y="153"/>
                  </a:lnTo>
                  <a:cubicBezTo>
                    <a:pt x="5557" y="51"/>
                    <a:pt x="5421"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3" name="Google Shape;1493;p14"/>
            <p:cNvSpPr/>
            <p:nvPr/>
          </p:nvSpPr>
          <p:spPr>
            <a:xfrm>
              <a:off x="3013875" y="5214800"/>
              <a:ext cx="128075" cy="125300"/>
            </a:xfrm>
            <a:custGeom>
              <a:rect b="b" l="l" r="r" t="t"/>
              <a:pathLst>
                <a:path extrusionOk="0" h="5012" w="5123">
                  <a:moveTo>
                    <a:pt x="2562" y="0"/>
                  </a:moveTo>
                  <a:cubicBezTo>
                    <a:pt x="2426" y="0"/>
                    <a:pt x="2290" y="53"/>
                    <a:pt x="2188" y="158"/>
                  </a:cubicBezTo>
                  <a:lnTo>
                    <a:pt x="2181" y="158"/>
                  </a:lnTo>
                  <a:lnTo>
                    <a:pt x="211" y="2128"/>
                  </a:lnTo>
                  <a:cubicBezTo>
                    <a:pt x="1" y="2338"/>
                    <a:pt x="1" y="2678"/>
                    <a:pt x="211" y="2882"/>
                  </a:cubicBezTo>
                  <a:lnTo>
                    <a:pt x="2181" y="4859"/>
                  </a:lnTo>
                  <a:cubicBezTo>
                    <a:pt x="2286" y="4960"/>
                    <a:pt x="2424" y="5011"/>
                    <a:pt x="2561" y="5011"/>
                  </a:cubicBezTo>
                  <a:cubicBezTo>
                    <a:pt x="2699" y="5011"/>
                    <a:pt x="2837" y="4960"/>
                    <a:pt x="2942" y="4859"/>
                  </a:cubicBezTo>
                  <a:lnTo>
                    <a:pt x="4912" y="2882"/>
                  </a:lnTo>
                  <a:cubicBezTo>
                    <a:pt x="5122" y="2678"/>
                    <a:pt x="5122" y="2338"/>
                    <a:pt x="4912" y="2128"/>
                  </a:cubicBezTo>
                  <a:lnTo>
                    <a:pt x="2942" y="158"/>
                  </a:lnTo>
                  <a:cubicBezTo>
                    <a:pt x="2837"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4" name="Google Shape;1494;p14"/>
            <p:cNvSpPr/>
            <p:nvPr/>
          </p:nvSpPr>
          <p:spPr>
            <a:xfrm>
              <a:off x="3008625" y="4823400"/>
              <a:ext cx="138575" cy="137200"/>
            </a:xfrm>
            <a:custGeom>
              <a:rect b="b" l="l" r="r" t="t"/>
              <a:pathLst>
                <a:path extrusionOk="0" h="5488" w="5543">
                  <a:moveTo>
                    <a:pt x="2771" y="0"/>
                  </a:moveTo>
                  <a:cubicBezTo>
                    <a:pt x="2700" y="0"/>
                    <a:pt x="2629" y="28"/>
                    <a:pt x="2574" y="82"/>
                  </a:cubicBezTo>
                  <a:lnTo>
                    <a:pt x="109" y="2548"/>
                  </a:lnTo>
                  <a:cubicBezTo>
                    <a:pt x="0" y="2656"/>
                    <a:pt x="0" y="2833"/>
                    <a:pt x="109" y="2942"/>
                  </a:cubicBezTo>
                  <a:lnTo>
                    <a:pt x="2574" y="5401"/>
                  </a:lnTo>
                  <a:cubicBezTo>
                    <a:pt x="2629" y="5458"/>
                    <a:pt x="2700" y="5487"/>
                    <a:pt x="2771" y="5487"/>
                  </a:cubicBezTo>
                  <a:cubicBezTo>
                    <a:pt x="2843" y="5487"/>
                    <a:pt x="2914" y="5458"/>
                    <a:pt x="2968" y="5401"/>
                  </a:cubicBezTo>
                  <a:lnTo>
                    <a:pt x="5434" y="2942"/>
                  </a:lnTo>
                  <a:cubicBezTo>
                    <a:pt x="5543" y="2833"/>
                    <a:pt x="5543" y="2656"/>
                    <a:pt x="5434" y="2548"/>
                  </a:cubicBezTo>
                  <a:lnTo>
                    <a:pt x="2968" y="82"/>
                  </a:lnTo>
                  <a:cubicBezTo>
                    <a:pt x="2914"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5" name="Google Shape;1495;p14"/>
            <p:cNvSpPr/>
            <p:nvPr/>
          </p:nvSpPr>
          <p:spPr>
            <a:xfrm>
              <a:off x="3044450"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7" y="1405"/>
                    <a:pt x="2677"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6" name="Google Shape;1496;p14"/>
            <p:cNvSpPr/>
            <p:nvPr/>
          </p:nvSpPr>
          <p:spPr>
            <a:xfrm>
              <a:off x="3099300" y="4979600"/>
              <a:ext cx="80675" cy="79075"/>
            </a:xfrm>
            <a:custGeom>
              <a:rect b="b" l="l" r="r" t="t"/>
              <a:pathLst>
                <a:path extrusionOk="0" h="3163" w="3227">
                  <a:moveTo>
                    <a:pt x="1614" y="0"/>
                  </a:moveTo>
                  <a:cubicBezTo>
                    <a:pt x="1527" y="0"/>
                    <a:pt x="1440" y="32"/>
                    <a:pt x="1372" y="97"/>
                  </a:cubicBezTo>
                  <a:lnTo>
                    <a:pt x="129" y="1347"/>
                  </a:lnTo>
                  <a:cubicBezTo>
                    <a:pt x="0" y="1476"/>
                    <a:pt x="0" y="1686"/>
                    <a:pt x="129" y="1822"/>
                  </a:cubicBezTo>
                  <a:lnTo>
                    <a:pt x="1372"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7" name="Google Shape;1497;p14"/>
            <p:cNvSpPr/>
            <p:nvPr/>
          </p:nvSpPr>
          <p:spPr>
            <a:xfrm>
              <a:off x="2975850" y="4979600"/>
              <a:ext cx="80675" cy="79075"/>
            </a:xfrm>
            <a:custGeom>
              <a:rect b="b" l="l" r="r" t="t"/>
              <a:pathLst>
                <a:path extrusionOk="0" h="3163" w="3227">
                  <a:moveTo>
                    <a:pt x="1610" y="0"/>
                  </a:moveTo>
                  <a:cubicBezTo>
                    <a:pt x="1523" y="0"/>
                    <a:pt x="1437" y="32"/>
                    <a:pt x="1372" y="97"/>
                  </a:cubicBezTo>
                  <a:lnTo>
                    <a:pt x="129" y="1347"/>
                  </a:lnTo>
                  <a:cubicBezTo>
                    <a:pt x="0" y="1476"/>
                    <a:pt x="0" y="1686"/>
                    <a:pt x="129" y="1822"/>
                  </a:cubicBezTo>
                  <a:lnTo>
                    <a:pt x="1372" y="3065"/>
                  </a:lnTo>
                  <a:cubicBezTo>
                    <a:pt x="1437" y="3130"/>
                    <a:pt x="1523" y="3162"/>
                    <a:pt x="1610" y="3162"/>
                  </a:cubicBezTo>
                  <a:cubicBezTo>
                    <a:pt x="1696" y="3162"/>
                    <a:pt x="1783" y="3130"/>
                    <a:pt x="1848" y="3065"/>
                  </a:cubicBezTo>
                  <a:lnTo>
                    <a:pt x="3091" y="1822"/>
                  </a:lnTo>
                  <a:cubicBezTo>
                    <a:pt x="3227" y="1686"/>
                    <a:pt x="3227" y="1476"/>
                    <a:pt x="3091" y="1347"/>
                  </a:cubicBezTo>
                  <a:lnTo>
                    <a:pt x="1848" y="97"/>
                  </a:lnTo>
                  <a:cubicBezTo>
                    <a:pt x="1783" y="32"/>
                    <a:pt x="1696"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8" name="Google Shape;1498;p14"/>
            <p:cNvSpPr/>
            <p:nvPr/>
          </p:nvSpPr>
          <p:spPr>
            <a:xfrm>
              <a:off x="3156350" y="4948375"/>
              <a:ext cx="104300" cy="304850"/>
            </a:xfrm>
            <a:custGeom>
              <a:rect b="b" l="l" r="r" t="t"/>
              <a:pathLst>
                <a:path extrusionOk="0" h="12194" w="4172">
                  <a:moveTo>
                    <a:pt x="4171" y="1"/>
                  </a:moveTo>
                  <a:cubicBezTo>
                    <a:pt x="4076" y="1"/>
                    <a:pt x="3988" y="55"/>
                    <a:pt x="3940" y="144"/>
                  </a:cubicBezTo>
                  <a:lnTo>
                    <a:pt x="48" y="7928"/>
                  </a:lnTo>
                  <a:cubicBezTo>
                    <a:pt x="1" y="8030"/>
                    <a:pt x="21" y="8152"/>
                    <a:pt x="103" y="8227"/>
                  </a:cubicBezTo>
                  <a:lnTo>
                    <a:pt x="3988" y="12119"/>
                  </a:lnTo>
                  <a:cubicBezTo>
                    <a:pt x="4042" y="12167"/>
                    <a:pt x="4104"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499" name="Google Shape;1499;p14"/>
            <p:cNvSpPr/>
            <p:nvPr/>
          </p:nvSpPr>
          <p:spPr>
            <a:xfrm>
              <a:off x="2895175" y="4948375"/>
              <a:ext cx="104450" cy="304850"/>
            </a:xfrm>
            <a:custGeom>
              <a:rect b="b" l="l" r="r" t="t"/>
              <a:pathLst>
                <a:path extrusionOk="0" h="12194" w="4178">
                  <a:moveTo>
                    <a:pt x="0" y="1"/>
                  </a:moveTo>
                  <a:lnTo>
                    <a:pt x="0" y="12194"/>
                  </a:lnTo>
                  <a:cubicBezTo>
                    <a:pt x="68" y="12194"/>
                    <a:pt x="136" y="12167"/>
                    <a:pt x="184" y="12119"/>
                  </a:cubicBezTo>
                  <a:lnTo>
                    <a:pt x="4076" y="8227"/>
                  </a:lnTo>
                  <a:cubicBezTo>
                    <a:pt x="4158" y="8152"/>
                    <a:pt x="4178" y="8030"/>
                    <a:pt x="4124" y="7928"/>
                  </a:cubicBezTo>
                  <a:lnTo>
                    <a:pt x="231" y="144"/>
                  </a:lnTo>
                  <a:cubicBezTo>
                    <a:pt x="191"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0" name="Google Shape;1500;p14"/>
            <p:cNvSpPr/>
            <p:nvPr/>
          </p:nvSpPr>
          <p:spPr>
            <a:xfrm>
              <a:off x="2512050" y="5078425"/>
              <a:ext cx="400650" cy="398000"/>
            </a:xfrm>
            <a:custGeom>
              <a:rect b="b" l="l" r="r" t="t"/>
              <a:pathLst>
                <a:path extrusionOk="0" h="15920" w="16026">
                  <a:moveTo>
                    <a:pt x="8011" y="0"/>
                  </a:moveTo>
                  <a:cubicBezTo>
                    <a:pt x="7874" y="0"/>
                    <a:pt x="7738" y="53"/>
                    <a:pt x="7636" y="158"/>
                  </a:cubicBezTo>
                  <a:lnTo>
                    <a:pt x="205" y="7583"/>
                  </a:lnTo>
                  <a:cubicBezTo>
                    <a:pt x="1" y="7793"/>
                    <a:pt x="1" y="8133"/>
                    <a:pt x="205" y="8337"/>
                  </a:cubicBezTo>
                  <a:lnTo>
                    <a:pt x="7629" y="15761"/>
                  </a:lnTo>
                  <a:cubicBezTo>
                    <a:pt x="7735" y="15867"/>
                    <a:pt x="7872" y="15919"/>
                    <a:pt x="8010" y="15919"/>
                  </a:cubicBezTo>
                  <a:cubicBezTo>
                    <a:pt x="8147" y="15919"/>
                    <a:pt x="8285" y="15867"/>
                    <a:pt x="8390" y="15761"/>
                  </a:cubicBezTo>
                  <a:lnTo>
                    <a:pt x="15815" y="8337"/>
                  </a:lnTo>
                  <a:cubicBezTo>
                    <a:pt x="16025" y="8133"/>
                    <a:pt x="16025" y="7793"/>
                    <a:pt x="15815" y="7583"/>
                  </a:cubicBezTo>
                  <a:lnTo>
                    <a:pt x="8390" y="158"/>
                  </a:lnTo>
                  <a:cubicBezTo>
                    <a:pt x="8285" y="53"/>
                    <a:pt x="8147" y="0"/>
                    <a:pt x="801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1" name="Google Shape;1501;p14"/>
            <p:cNvSpPr/>
            <p:nvPr/>
          </p:nvSpPr>
          <p:spPr>
            <a:xfrm>
              <a:off x="2580150" y="5146650"/>
              <a:ext cx="264275" cy="261675"/>
            </a:xfrm>
            <a:custGeom>
              <a:rect b="b" l="l" r="r" t="t"/>
              <a:pathLst>
                <a:path extrusionOk="0" h="10467" w="10571">
                  <a:moveTo>
                    <a:pt x="5286" y="0"/>
                  </a:moveTo>
                  <a:cubicBezTo>
                    <a:pt x="5148" y="0"/>
                    <a:pt x="5011" y="51"/>
                    <a:pt x="4905" y="153"/>
                  </a:cubicBezTo>
                  <a:lnTo>
                    <a:pt x="211" y="4854"/>
                  </a:lnTo>
                  <a:cubicBezTo>
                    <a:pt x="1" y="5064"/>
                    <a:pt x="1" y="5397"/>
                    <a:pt x="211" y="5608"/>
                  </a:cubicBezTo>
                  <a:lnTo>
                    <a:pt x="4905" y="10308"/>
                  </a:lnTo>
                  <a:cubicBezTo>
                    <a:pt x="5011" y="10414"/>
                    <a:pt x="5148" y="10466"/>
                    <a:pt x="5286" y="10466"/>
                  </a:cubicBezTo>
                  <a:cubicBezTo>
                    <a:pt x="5423" y="10466"/>
                    <a:pt x="5561" y="10414"/>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2" name="Google Shape;1502;p14"/>
            <p:cNvSpPr/>
            <p:nvPr/>
          </p:nvSpPr>
          <p:spPr>
            <a:xfrm>
              <a:off x="2648425" y="5214800"/>
              <a:ext cx="127900" cy="125300"/>
            </a:xfrm>
            <a:custGeom>
              <a:rect b="b" l="l" r="r" t="t"/>
              <a:pathLst>
                <a:path extrusionOk="0" h="5012" w="5116">
                  <a:moveTo>
                    <a:pt x="2556" y="0"/>
                  </a:moveTo>
                  <a:cubicBezTo>
                    <a:pt x="2419" y="0"/>
                    <a:pt x="2283" y="53"/>
                    <a:pt x="2181" y="158"/>
                  </a:cubicBezTo>
                  <a:lnTo>
                    <a:pt x="204" y="2128"/>
                  </a:lnTo>
                  <a:cubicBezTo>
                    <a:pt x="1" y="2338"/>
                    <a:pt x="1" y="2678"/>
                    <a:pt x="204"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3" name="Google Shape;1503;p14"/>
            <p:cNvSpPr/>
            <p:nvPr/>
          </p:nvSpPr>
          <p:spPr>
            <a:xfrm>
              <a:off x="26430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4" name="Google Shape;1504;p14"/>
            <p:cNvSpPr/>
            <p:nvPr/>
          </p:nvSpPr>
          <p:spPr>
            <a:xfrm>
              <a:off x="2678825" y="4859100"/>
              <a:ext cx="66925" cy="65700"/>
            </a:xfrm>
            <a:custGeom>
              <a:rect b="b" l="l" r="r" t="t"/>
              <a:pathLst>
                <a:path extrusionOk="0" h="2628" w="2677">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5" name="Google Shape;1505;p14"/>
            <p:cNvSpPr/>
            <p:nvPr/>
          </p:nvSpPr>
          <p:spPr>
            <a:xfrm>
              <a:off x="2733675" y="4979625"/>
              <a:ext cx="80700" cy="79050"/>
            </a:xfrm>
            <a:custGeom>
              <a:rect b="b" l="l" r="r" t="t"/>
              <a:pathLst>
                <a:path extrusionOk="0" h="3162" w="3228">
                  <a:moveTo>
                    <a:pt x="1617" y="1"/>
                  </a:moveTo>
                  <a:cubicBezTo>
                    <a:pt x="1531" y="1"/>
                    <a:pt x="1444" y="35"/>
                    <a:pt x="1379" y="103"/>
                  </a:cubicBezTo>
                  <a:lnTo>
                    <a:pt x="136" y="1346"/>
                  </a:lnTo>
                  <a:cubicBezTo>
                    <a:pt x="1" y="1475"/>
                    <a:pt x="1" y="1685"/>
                    <a:pt x="136" y="1821"/>
                  </a:cubicBezTo>
                  <a:lnTo>
                    <a:pt x="1379" y="3064"/>
                  </a:lnTo>
                  <a:cubicBezTo>
                    <a:pt x="1444" y="3129"/>
                    <a:pt x="1531" y="3161"/>
                    <a:pt x="1617" y="3161"/>
                  </a:cubicBezTo>
                  <a:cubicBezTo>
                    <a:pt x="1704" y="3161"/>
                    <a:pt x="1790" y="3129"/>
                    <a:pt x="1855" y="3064"/>
                  </a:cubicBezTo>
                  <a:lnTo>
                    <a:pt x="3098" y="1821"/>
                  </a:lnTo>
                  <a:cubicBezTo>
                    <a:pt x="3227" y="1685"/>
                    <a:pt x="3227" y="1475"/>
                    <a:pt x="3098" y="1346"/>
                  </a:cubicBezTo>
                  <a:lnTo>
                    <a:pt x="1855" y="103"/>
                  </a:lnTo>
                  <a:cubicBezTo>
                    <a:pt x="1790"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6" name="Google Shape;1506;p14"/>
            <p:cNvSpPr/>
            <p:nvPr/>
          </p:nvSpPr>
          <p:spPr>
            <a:xfrm>
              <a:off x="26102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48" y="97"/>
                  </a:lnTo>
                  <a:cubicBezTo>
                    <a:pt x="1783" y="32"/>
                    <a:pt x="1698"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7" name="Google Shape;1507;p14"/>
            <p:cNvSpPr/>
            <p:nvPr/>
          </p:nvSpPr>
          <p:spPr>
            <a:xfrm>
              <a:off x="2790725" y="4948375"/>
              <a:ext cx="104475" cy="304850"/>
            </a:xfrm>
            <a:custGeom>
              <a:rect b="b" l="l" r="r" t="t"/>
              <a:pathLst>
                <a:path extrusionOk="0" h="12194" w="4179">
                  <a:moveTo>
                    <a:pt x="4178" y="1"/>
                  </a:moveTo>
                  <a:cubicBezTo>
                    <a:pt x="4077" y="1"/>
                    <a:pt x="3988" y="55"/>
                    <a:pt x="3941" y="144"/>
                  </a:cubicBezTo>
                  <a:lnTo>
                    <a:pt x="48" y="7928"/>
                  </a:lnTo>
                  <a:cubicBezTo>
                    <a:pt x="1" y="8030"/>
                    <a:pt x="21" y="8152"/>
                    <a:pt x="103" y="8227"/>
                  </a:cubicBezTo>
                  <a:lnTo>
                    <a:pt x="3995" y="12119"/>
                  </a:lnTo>
                  <a:cubicBezTo>
                    <a:pt x="4043" y="12167"/>
                    <a:pt x="4104"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8" name="Google Shape;1508;p14"/>
            <p:cNvSpPr/>
            <p:nvPr/>
          </p:nvSpPr>
          <p:spPr>
            <a:xfrm>
              <a:off x="2529550"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09" name="Google Shape;1509;p14"/>
            <p:cNvSpPr/>
            <p:nvPr/>
          </p:nvSpPr>
          <p:spPr>
            <a:xfrm>
              <a:off x="2146450" y="5078425"/>
              <a:ext cx="400625" cy="398000"/>
            </a:xfrm>
            <a:custGeom>
              <a:rect b="b" l="l" r="r" t="t"/>
              <a:pathLst>
                <a:path extrusionOk="0" h="15920" w="16025">
                  <a:moveTo>
                    <a:pt x="8012" y="0"/>
                  </a:moveTo>
                  <a:cubicBezTo>
                    <a:pt x="7876" y="0"/>
                    <a:pt x="7741" y="53"/>
                    <a:pt x="7635" y="158"/>
                  </a:cubicBez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0" name="Google Shape;1510;p14"/>
            <p:cNvSpPr/>
            <p:nvPr/>
          </p:nvSpPr>
          <p:spPr>
            <a:xfrm>
              <a:off x="2214550" y="5146650"/>
              <a:ext cx="264250" cy="261675"/>
            </a:xfrm>
            <a:custGeom>
              <a:rect b="b" l="l" r="r" t="t"/>
              <a:pathLst>
                <a:path extrusionOk="0" h="10467" w="10570">
                  <a:moveTo>
                    <a:pt x="5286" y="0"/>
                  </a:moveTo>
                  <a:cubicBezTo>
                    <a:pt x="5149" y="0"/>
                    <a:pt x="5013" y="51"/>
                    <a:pt x="4911" y="153"/>
                  </a:cubicBezTo>
                  <a:lnTo>
                    <a:pt x="211" y="4854"/>
                  </a:lnTo>
                  <a:cubicBezTo>
                    <a:pt x="0" y="5064"/>
                    <a:pt x="0" y="5397"/>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66" y="4854"/>
                  </a:cubicBezTo>
                  <a:lnTo>
                    <a:pt x="10359" y="4854"/>
                  </a:lnTo>
                  <a:lnTo>
                    <a:pt x="5665" y="153"/>
                  </a:lnTo>
                  <a:cubicBezTo>
                    <a:pt x="5560" y="51"/>
                    <a:pt x="5422"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1" name="Google Shape;1511;p14"/>
            <p:cNvSpPr/>
            <p:nvPr/>
          </p:nvSpPr>
          <p:spPr>
            <a:xfrm>
              <a:off x="2282800" y="5214800"/>
              <a:ext cx="127900" cy="125300"/>
            </a:xfrm>
            <a:custGeom>
              <a:rect b="b" l="l" r="r" t="t"/>
              <a:pathLst>
                <a:path extrusionOk="0" h="5012" w="5116">
                  <a:moveTo>
                    <a:pt x="2558" y="0"/>
                  </a:moveTo>
                  <a:cubicBezTo>
                    <a:pt x="2422" y="0"/>
                    <a:pt x="2287" y="53"/>
                    <a:pt x="2181" y="158"/>
                  </a:cubicBezTo>
                  <a:lnTo>
                    <a:pt x="211" y="2128"/>
                  </a:lnTo>
                  <a:cubicBezTo>
                    <a:pt x="1" y="2338"/>
                    <a:pt x="1" y="2678"/>
                    <a:pt x="211" y="2882"/>
                  </a:cubicBezTo>
                  <a:lnTo>
                    <a:pt x="205" y="2882"/>
                  </a:ln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2" name="Google Shape;1512;p14"/>
            <p:cNvSpPr/>
            <p:nvPr/>
          </p:nvSpPr>
          <p:spPr>
            <a:xfrm>
              <a:off x="227755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3" name="Google Shape;1513;p14"/>
            <p:cNvSpPr/>
            <p:nvPr/>
          </p:nvSpPr>
          <p:spPr>
            <a:xfrm>
              <a:off x="231320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2" y="2601"/>
                    <a:pt x="1536" y="2546"/>
                  </a:cubicBezTo>
                  <a:lnTo>
                    <a:pt x="2568" y="1514"/>
                  </a:lnTo>
                  <a:cubicBezTo>
                    <a:pt x="2684" y="1405"/>
                    <a:pt x="2684" y="1228"/>
                    <a:pt x="2568"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4" name="Google Shape;1514;p14"/>
            <p:cNvSpPr/>
            <p:nvPr/>
          </p:nvSpPr>
          <p:spPr>
            <a:xfrm>
              <a:off x="2368225" y="4979600"/>
              <a:ext cx="80700" cy="79075"/>
            </a:xfrm>
            <a:custGeom>
              <a:rect b="b" l="l" r="r" t="t"/>
              <a:pathLst>
                <a:path extrusionOk="0" h="3163" w="3228">
                  <a:moveTo>
                    <a:pt x="1610" y="0"/>
                  </a:moveTo>
                  <a:cubicBezTo>
                    <a:pt x="1524" y="0"/>
                    <a:pt x="1437" y="32"/>
                    <a:pt x="1373" y="97"/>
                  </a:cubicBezTo>
                  <a:lnTo>
                    <a:pt x="130" y="1347"/>
                  </a:lnTo>
                  <a:cubicBezTo>
                    <a:pt x="1" y="1476"/>
                    <a:pt x="1" y="1686"/>
                    <a:pt x="130"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5" name="Google Shape;1515;p14"/>
            <p:cNvSpPr/>
            <p:nvPr/>
          </p:nvSpPr>
          <p:spPr>
            <a:xfrm>
              <a:off x="224460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6" name="Google Shape;1516;p14"/>
            <p:cNvSpPr/>
            <p:nvPr/>
          </p:nvSpPr>
          <p:spPr>
            <a:xfrm>
              <a:off x="242512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7" name="Google Shape;1517;p14"/>
            <p:cNvSpPr/>
            <p:nvPr/>
          </p:nvSpPr>
          <p:spPr>
            <a:xfrm>
              <a:off x="2163925" y="4948375"/>
              <a:ext cx="104475" cy="304850"/>
            </a:xfrm>
            <a:custGeom>
              <a:rect b="b" l="l" r="r" t="t"/>
              <a:pathLst>
                <a:path extrusionOk="0" h="12194" w="4179">
                  <a:moveTo>
                    <a:pt x="1" y="1"/>
                  </a:moveTo>
                  <a:lnTo>
                    <a:pt x="1" y="12194"/>
                  </a:lnTo>
                  <a:cubicBezTo>
                    <a:pt x="69"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8" name="Google Shape;1518;p14"/>
            <p:cNvSpPr/>
            <p:nvPr/>
          </p:nvSpPr>
          <p:spPr>
            <a:xfrm>
              <a:off x="178082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7" y="15919"/>
                    <a:pt x="8012" y="15919"/>
                  </a:cubicBezTo>
                  <a:cubicBezTo>
                    <a:pt x="8148" y="15919"/>
                    <a:pt x="8284" y="15867"/>
                    <a:pt x="8389" y="15761"/>
                  </a:cubicBezTo>
                  <a:lnTo>
                    <a:pt x="15814" y="8337"/>
                  </a:lnTo>
                  <a:cubicBezTo>
                    <a:pt x="16025" y="8133"/>
                    <a:pt x="16025" y="7793"/>
                    <a:pt x="15814"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19" name="Google Shape;1519;p14"/>
            <p:cNvSpPr/>
            <p:nvPr/>
          </p:nvSpPr>
          <p:spPr>
            <a:xfrm>
              <a:off x="1848925" y="5146650"/>
              <a:ext cx="264250" cy="261675"/>
            </a:xfrm>
            <a:custGeom>
              <a:rect b="b" l="l" r="r" t="t"/>
              <a:pathLst>
                <a:path extrusionOk="0" h="10467" w="10570">
                  <a:moveTo>
                    <a:pt x="5286" y="0"/>
                  </a:moveTo>
                  <a:cubicBezTo>
                    <a:pt x="5149" y="0"/>
                    <a:pt x="5013" y="51"/>
                    <a:pt x="4911"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66" y="5608"/>
                  </a:lnTo>
                  <a:cubicBezTo>
                    <a:pt x="10570" y="5404"/>
                    <a:pt x="10570" y="5064"/>
                    <a:pt x="10366" y="4854"/>
                  </a:cubicBezTo>
                  <a:lnTo>
                    <a:pt x="5665"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0" name="Google Shape;1520;p14"/>
            <p:cNvSpPr/>
            <p:nvPr/>
          </p:nvSpPr>
          <p:spPr>
            <a:xfrm>
              <a:off x="1917175" y="5214800"/>
              <a:ext cx="127900" cy="125300"/>
            </a:xfrm>
            <a:custGeom>
              <a:rect b="b" l="l" r="r" t="t"/>
              <a:pathLst>
                <a:path extrusionOk="0" h="5012" w="5116">
                  <a:moveTo>
                    <a:pt x="2561" y="0"/>
                  </a:moveTo>
                  <a:cubicBezTo>
                    <a:pt x="2424" y="0"/>
                    <a:pt x="2287" y="53"/>
                    <a:pt x="2181" y="158"/>
                  </a:cubicBezTo>
                  <a:lnTo>
                    <a:pt x="212" y="2128"/>
                  </a:lnTo>
                  <a:cubicBezTo>
                    <a:pt x="1" y="2338"/>
                    <a:pt x="1" y="2678"/>
                    <a:pt x="212" y="2882"/>
                  </a:cubicBezTo>
                  <a:lnTo>
                    <a:pt x="2181" y="4859"/>
                  </a:lnTo>
                  <a:cubicBezTo>
                    <a:pt x="2287" y="4960"/>
                    <a:pt x="2423" y="5011"/>
                    <a:pt x="2558" y="5011"/>
                  </a:cubicBezTo>
                  <a:cubicBezTo>
                    <a:pt x="2694" y="5011"/>
                    <a:pt x="2830" y="4960"/>
                    <a:pt x="2935" y="4859"/>
                  </a:cubicBezTo>
                  <a:lnTo>
                    <a:pt x="4905" y="2882"/>
                  </a:lnTo>
                  <a:cubicBezTo>
                    <a:pt x="5116" y="2678"/>
                    <a:pt x="5116" y="2338"/>
                    <a:pt x="4912" y="2128"/>
                  </a:cubicBezTo>
                  <a:lnTo>
                    <a:pt x="4905" y="2128"/>
                  </a:lnTo>
                  <a:lnTo>
                    <a:pt x="2935" y="158"/>
                  </a:lnTo>
                  <a:cubicBezTo>
                    <a:pt x="2834"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1" name="Google Shape;1521;p14"/>
            <p:cNvSpPr/>
            <p:nvPr/>
          </p:nvSpPr>
          <p:spPr>
            <a:xfrm>
              <a:off x="1911925"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7" y="2833"/>
                    <a:pt x="5537"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2" name="Google Shape;1522;p14"/>
            <p:cNvSpPr/>
            <p:nvPr/>
          </p:nvSpPr>
          <p:spPr>
            <a:xfrm>
              <a:off x="1947575" y="4859100"/>
              <a:ext cx="67125" cy="65700"/>
            </a:xfrm>
            <a:custGeom>
              <a:rect b="b" l="l" r="r" t="t"/>
              <a:pathLst>
                <a:path extrusionOk="0" h="2628" w="2685">
                  <a:moveTo>
                    <a:pt x="1342" y="1"/>
                  </a:moveTo>
                  <a:cubicBezTo>
                    <a:pt x="1269" y="1"/>
                    <a:pt x="1196" y="29"/>
                    <a:pt x="1142" y="87"/>
                  </a:cubicBezTo>
                  <a:lnTo>
                    <a:pt x="110" y="1120"/>
                  </a:lnTo>
                  <a:cubicBezTo>
                    <a:pt x="1" y="1228"/>
                    <a:pt x="1" y="1405"/>
                    <a:pt x="110" y="1514"/>
                  </a:cubicBezTo>
                  <a:lnTo>
                    <a:pt x="1142" y="2546"/>
                  </a:lnTo>
                  <a:cubicBezTo>
                    <a:pt x="1196" y="2601"/>
                    <a:pt x="1269" y="2628"/>
                    <a:pt x="1342" y="2628"/>
                  </a:cubicBezTo>
                  <a:cubicBezTo>
                    <a:pt x="1415" y="2628"/>
                    <a:pt x="1489" y="2601"/>
                    <a:pt x="1543" y="2546"/>
                  </a:cubicBezTo>
                  <a:lnTo>
                    <a:pt x="2575" y="1514"/>
                  </a:lnTo>
                  <a:cubicBezTo>
                    <a:pt x="2684" y="1405"/>
                    <a:pt x="2684" y="1228"/>
                    <a:pt x="2575" y="1120"/>
                  </a:cubicBezTo>
                  <a:lnTo>
                    <a:pt x="1543" y="87"/>
                  </a:lnTo>
                  <a:cubicBezTo>
                    <a:pt x="1489" y="29"/>
                    <a:pt x="1415" y="1"/>
                    <a:pt x="1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3" name="Google Shape;1523;p14"/>
            <p:cNvSpPr/>
            <p:nvPr/>
          </p:nvSpPr>
          <p:spPr>
            <a:xfrm>
              <a:off x="2002600" y="4979600"/>
              <a:ext cx="80700" cy="79075"/>
            </a:xfrm>
            <a:custGeom>
              <a:rect b="b" l="l" r="r" t="t"/>
              <a:pathLst>
                <a:path extrusionOk="0" h="3163" w="3228">
                  <a:moveTo>
                    <a:pt x="1611" y="0"/>
                  </a:moveTo>
                  <a:cubicBezTo>
                    <a:pt x="1524" y="0"/>
                    <a:pt x="1437" y="32"/>
                    <a:pt x="1373" y="97"/>
                  </a:cubicBezTo>
                  <a:lnTo>
                    <a:pt x="130" y="1347"/>
                  </a:lnTo>
                  <a:cubicBezTo>
                    <a:pt x="1" y="1476"/>
                    <a:pt x="1" y="1686"/>
                    <a:pt x="130" y="1822"/>
                  </a:cubicBezTo>
                  <a:lnTo>
                    <a:pt x="1373" y="3065"/>
                  </a:lnTo>
                  <a:cubicBezTo>
                    <a:pt x="1437" y="3130"/>
                    <a:pt x="1524" y="3162"/>
                    <a:pt x="1611" y="3162"/>
                  </a:cubicBezTo>
                  <a:cubicBezTo>
                    <a:pt x="1697" y="3162"/>
                    <a:pt x="1784" y="3130"/>
                    <a:pt x="1848" y="3065"/>
                  </a:cubicBezTo>
                  <a:lnTo>
                    <a:pt x="3091" y="1822"/>
                  </a:lnTo>
                  <a:cubicBezTo>
                    <a:pt x="3227" y="1686"/>
                    <a:pt x="3227" y="1476"/>
                    <a:pt x="3091" y="1347"/>
                  </a:cubicBezTo>
                  <a:lnTo>
                    <a:pt x="1848" y="97"/>
                  </a:lnTo>
                  <a:cubicBezTo>
                    <a:pt x="1784" y="32"/>
                    <a:pt x="1697" y="0"/>
                    <a:pt x="161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4" name="Google Shape;1524;p14"/>
            <p:cNvSpPr/>
            <p:nvPr/>
          </p:nvSpPr>
          <p:spPr>
            <a:xfrm>
              <a:off x="1878975" y="4979625"/>
              <a:ext cx="80700" cy="79050"/>
            </a:xfrm>
            <a:custGeom>
              <a:rect b="b" l="l" r="r" t="t"/>
              <a:pathLst>
                <a:path extrusionOk="0" h="3162" w="3228">
                  <a:moveTo>
                    <a:pt x="1615" y="1"/>
                  </a:moveTo>
                  <a:cubicBezTo>
                    <a:pt x="1529" y="1"/>
                    <a:pt x="1444" y="35"/>
                    <a:pt x="1380" y="103"/>
                  </a:cubicBezTo>
                  <a:lnTo>
                    <a:pt x="130" y="1346"/>
                  </a:lnTo>
                  <a:cubicBezTo>
                    <a:pt x="1" y="1475"/>
                    <a:pt x="1" y="1685"/>
                    <a:pt x="130" y="1821"/>
                  </a:cubicBezTo>
                  <a:lnTo>
                    <a:pt x="136" y="1821"/>
                  </a:lnTo>
                  <a:lnTo>
                    <a:pt x="1380" y="3064"/>
                  </a:lnTo>
                  <a:cubicBezTo>
                    <a:pt x="1444" y="3129"/>
                    <a:pt x="1529" y="3161"/>
                    <a:pt x="1615" y="3161"/>
                  </a:cubicBezTo>
                  <a:cubicBezTo>
                    <a:pt x="1701" y="3161"/>
                    <a:pt x="1787" y="3129"/>
                    <a:pt x="1855" y="3064"/>
                  </a:cubicBezTo>
                  <a:lnTo>
                    <a:pt x="3098" y="1821"/>
                  </a:lnTo>
                  <a:cubicBezTo>
                    <a:pt x="3227" y="1685"/>
                    <a:pt x="3227" y="1475"/>
                    <a:pt x="3098" y="1346"/>
                  </a:cubicBezTo>
                  <a:lnTo>
                    <a:pt x="1855" y="103"/>
                  </a:lnTo>
                  <a:cubicBezTo>
                    <a:pt x="1787" y="35"/>
                    <a:pt x="1701" y="1"/>
                    <a:pt x="161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5" name="Google Shape;1525;p14"/>
            <p:cNvSpPr/>
            <p:nvPr/>
          </p:nvSpPr>
          <p:spPr>
            <a:xfrm>
              <a:off x="2059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6" name="Google Shape;1526;p14"/>
            <p:cNvSpPr/>
            <p:nvPr/>
          </p:nvSpPr>
          <p:spPr>
            <a:xfrm>
              <a:off x="1798475" y="4948375"/>
              <a:ext cx="104300" cy="304850"/>
            </a:xfrm>
            <a:custGeom>
              <a:rect b="b" l="l" r="r" t="t"/>
              <a:pathLst>
                <a:path extrusionOk="0" h="12194" w="4172">
                  <a:moveTo>
                    <a:pt x="1" y="1"/>
                  </a:moveTo>
                  <a:lnTo>
                    <a:pt x="1" y="12194"/>
                  </a:lnTo>
                  <a:cubicBezTo>
                    <a:pt x="69" y="12194"/>
                    <a:pt x="130" y="12167"/>
                    <a:pt x="184" y="12119"/>
                  </a:cubicBezTo>
                  <a:lnTo>
                    <a:pt x="4070" y="8227"/>
                  </a:lnTo>
                  <a:cubicBezTo>
                    <a:pt x="4151" y="8152"/>
                    <a:pt x="4172" y="8030"/>
                    <a:pt x="4124" y="7928"/>
                  </a:cubicBezTo>
                  <a:lnTo>
                    <a:pt x="232" y="144"/>
                  </a:lnTo>
                  <a:cubicBezTo>
                    <a:pt x="184"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7" name="Google Shape;1527;p14"/>
            <p:cNvSpPr/>
            <p:nvPr/>
          </p:nvSpPr>
          <p:spPr>
            <a:xfrm>
              <a:off x="1415200"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8" name="Google Shape;1528;p14"/>
            <p:cNvSpPr/>
            <p:nvPr/>
          </p:nvSpPr>
          <p:spPr>
            <a:xfrm>
              <a:off x="1483475" y="5146650"/>
              <a:ext cx="264100" cy="261675"/>
            </a:xfrm>
            <a:custGeom>
              <a:rect b="b" l="l" r="r" t="t"/>
              <a:pathLst>
                <a:path extrusionOk="0" h="10467" w="10564">
                  <a:moveTo>
                    <a:pt x="5282" y="0"/>
                  </a:moveTo>
                  <a:cubicBezTo>
                    <a:pt x="5146" y="0"/>
                    <a:pt x="5010" y="51"/>
                    <a:pt x="4905" y="153"/>
                  </a:cubicBezTo>
                  <a:lnTo>
                    <a:pt x="204" y="4854"/>
                  </a:lnTo>
                  <a:cubicBezTo>
                    <a:pt x="0" y="5064"/>
                    <a:pt x="0" y="5404"/>
                    <a:pt x="204" y="5615"/>
                  </a:cubicBezTo>
                  <a:lnTo>
                    <a:pt x="204" y="5608"/>
                  </a:lnTo>
                  <a:lnTo>
                    <a:pt x="4905" y="10308"/>
                  </a:lnTo>
                  <a:cubicBezTo>
                    <a:pt x="5010" y="10414"/>
                    <a:pt x="5146" y="10466"/>
                    <a:pt x="5282" y="10466"/>
                  </a:cubicBezTo>
                  <a:cubicBezTo>
                    <a:pt x="5418" y="10466"/>
                    <a:pt x="5553" y="10414"/>
                    <a:pt x="5659" y="10308"/>
                  </a:cubicBezTo>
                  <a:lnTo>
                    <a:pt x="10359" y="5608"/>
                  </a:lnTo>
                  <a:cubicBezTo>
                    <a:pt x="10563" y="5404"/>
                    <a:pt x="10563" y="5064"/>
                    <a:pt x="10359" y="4854"/>
                  </a:cubicBezTo>
                  <a:lnTo>
                    <a:pt x="5659" y="153"/>
                  </a:lnTo>
                  <a:cubicBezTo>
                    <a:pt x="5553" y="51"/>
                    <a:pt x="5418" y="0"/>
                    <a:pt x="5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29" name="Google Shape;1529;p14"/>
            <p:cNvSpPr/>
            <p:nvPr/>
          </p:nvSpPr>
          <p:spPr>
            <a:xfrm>
              <a:off x="1551575" y="5214800"/>
              <a:ext cx="127900" cy="125300"/>
            </a:xfrm>
            <a:custGeom>
              <a:rect b="b" l="l" r="r" t="t"/>
              <a:pathLst>
                <a:path extrusionOk="0" h="5012" w="5116">
                  <a:moveTo>
                    <a:pt x="2560" y="0"/>
                  </a:moveTo>
                  <a:cubicBezTo>
                    <a:pt x="2424" y="0"/>
                    <a:pt x="2286" y="53"/>
                    <a:pt x="2181" y="158"/>
                  </a:cubicBezTo>
                  <a:lnTo>
                    <a:pt x="211" y="2128"/>
                  </a:lnTo>
                  <a:cubicBezTo>
                    <a:pt x="0" y="2338"/>
                    <a:pt x="0" y="2678"/>
                    <a:pt x="211" y="2882"/>
                  </a:cubicBezTo>
                  <a:lnTo>
                    <a:pt x="2181" y="4859"/>
                  </a:lnTo>
                  <a:cubicBezTo>
                    <a:pt x="2286" y="4960"/>
                    <a:pt x="2424" y="5011"/>
                    <a:pt x="2560" y="5011"/>
                  </a:cubicBezTo>
                  <a:cubicBezTo>
                    <a:pt x="2697" y="5011"/>
                    <a:pt x="2833" y="4960"/>
                    <a:pt x="2935" y="4859"/>
                  </a:cubicBezTo>
                  <a:lnTo>
                    <a:pt x="4911" y="2882"/>
                  </a:lnTo>
                  <a:cubicBezTo>
                    <a:pt x="5115" y="2678"/>
                    <a:pt x="5115" y="2338"/>
                    <a:pt x="4911" y="2128"/>
                  </a:cubicBezTo>
                  <a:lnTo>
                    <a:pt x="2935" y="158"/>
                  </a:lnTo>
                  <a:cubicBezTo>
                    <a:pt x="2833" y="53"/>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0" name="Google Shape;1530;p14"/>
            <p:cNvSpPr/>
            <p:nvPr/>
          </p:nvSpPr>
          <p:spPr>
            <a:xfrm>
              <a:off x="1546300" y="4823400"/>
              <a:ext cx="138425" cy="137200"/>
            </a:xfrm>
            <a:custGeom>
              <a:rect b="b" l="l" r="r" t="t"/>
              <a:pathLst>
                <a:path extrusionOk="0" h="5488" w="5537">
                  <a:moveTo>
                    <a:pt x="2771" y="0"/>
                  </a:moveTo>
                  <a:cubicBezTo>
                    <a:pt x="2699" y="0"/>
                    <a:pt x="2626" y="28"/>
                    <a:pt x="2568" y="82"/>
                  </a:cubicBezTo>
                  <a:lnTo>
                    <a:pt x="109" y="2548"/>
                  </a:lnTo>
                  <a:cubicBezTo>
                    <a:pt x="1" y="2656"/>
                    <a:pt x="1" y="2833"/>
                    <a:pt x="109" y="2942"/>
                  </a:cubicBezTo>
                  <a:lnTo>
                    <a:pt x="2568" y="5401"/>
                  </a:lnTo>
                  <a:cubicBezTo>
                    <a:pt x="2626" y="5458"/>
                    <a:pt x="2699" y="5487"/>
                    <a:pt x="2771" y="5487"/>
                  </a:cubicBezTo>
                  <a:cubicBezTo>
                    <a:pt x="2843" y="5487"/>
                    <a:pt x="2915" y="5458"/>
                    <a:pt x="2969" y="5401"/>
                  </a:cubicBezTo>
                  <a:lnTo>
                    <a:pt x="5428" y="2942"/>
                  </a:lnTo>
                  <a:cubicBezTo>
                    <a:pt x="5537" y="2833"/>
                    <a:pt x="5537" y="2656"/>
                    <a:pt x="5428" y="2548"/>
                  </a:cubicBezTo>
                  <a:lnTo>
                    <a:pt x="2969" y="82"/>
                  </a:lnTo>
                  <a:cubicBezTo>
                    <a:pt x="2915"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1" name="Google Shape;1531;p14"/>
            <p:cNvSpPr/>
            <p:nvPr/>
          </p:nvSpPr>
          <p:spPr>
            <a:xfrm>
              <a:off x="1581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2" name="Google Shape;1532;p14"/>
            <p:cNvSpPr/>
            <p:nvPr/>
          </p:nvSpPr>
          <p:spPr>
            <a:xfrm>
              <a:off x="1636975" y="49796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3" name="Google Shape;1533;p14"/>
            <p:cNvSpPr/>
            <p:nvPr/>
          </p:nvSpPr>
          <p:spPr>
            <a:xfrm>
              <a:off x="1513350" y="4979625"/>
              <a:ext cx="80700" cy="79050"/>
            </a:xfrm>
            <a:custGeom>
              <a:rect b="b" l="l" r="r" t="t"/>
              <a:pathLst>
                <a:path extrusionOk="0" h="3162" w="3228">
                  <a:moveTo>
                    <a:pt x="1617" y="1"/>
                  </a:moveTo>
                  <a:cubicBezTo>
                    <a:pt x="1531" y="1"/>
                    <a:pt x="1444" y="35"/>
                    <a:pt x="1380" y="103"/>
                  </a:cubicBezTo>
                  <a:lnTo>
                    <a:pt x="137" y="1346"/>
                  </a:lnTo>
                  <a:cubicBezTo>
                    <a:pt x="1" y="1475"/>
                    <a:pt x="1" y="1685"/>
                    <a:pt x="137" y="1821"/>
                  </a:cubicBezTo>
                  <a:lnTo>
                    <a:pt x="1380" y="3064"/>
                  </a:lnTo>
                  <a:cubicBezTo>
                    <a:pt x="1444" y="3129"/>
                    <a:pt x="1531" y="3161"/>
                    <a:pt x="1617" y="3161"/>
                  </a:cubicBezTo>
                  <a:cubicBezTo>
                    <a:pt x="1704" y="3161"/>
                    <a:pt x="1791" y="3129"/>
                    <a:pt x="1855" y="3064"/>
                  </a:cubicBezTo>
                  <a:lnTo>
                    <a:pt x="3098" y="1821"/>
                  </a:lnTo>
                  <a:cubicBezTo>
                    <a:pt x="3227" y="1685"/>
                    <a:pt x="3227" y="1475"/>
                    <a:pt x="3098" y="1346"/>
                  </a:cubicBezTo>
                  <a:lnTo>
                    <a:pt x="1855" y="103"/>
                  </a:lnTo>
                  <a:cubicBezTo>
                    <a:pt x="1791"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4" name="Google Shape;1534;p14"/>
            <p:cNvSpPr/>
            <p:nvPr/>
          </p:nvSpPr>
          <p:spPr>
            <a:xfrm>
              <a:off x="1694050" y="4948375"/>
              <a:ext cx="104300" cy="304850"/>
            </a:xfrm>
            <a:custGeom>
              <a:rect b="b" l="l" r="r" t="t"/>
              <a:pathLst>
                <a:path extrusionOk="0" h="12194" w="4172">
                  <a:moveTo>
                    <a:pt x="4171" y="1"/>
                  </a:moveTo>
                  <a:cubicBezTo>
                    <a:pt x="4076" y="1"/>
                    <a:pt x="3981" y="55"/>
                    <a:pt x="3940" y="144"/>
                  </a:cubicBezTo>
                  <a:lnTo>
                    <a:pt x="48" y="7928"/>
                  </a:lnTo>
                  <a:cubicBezTo>
                    <a:pt x="0" y="8030"/>
                    <a:pt x="21" y="8152"/>
                    <a:pt x="95" y="8227"/>
                  </a:cubicBezTo>
                  <a:lnTo>
                    <a:pt x="3988" y="12119"/>
                  </a:lnTo>
                  <a:cubicBezTo>
                    <a:pt x="4035"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5" name="Google Shape;1535;p14"/>
            <p:cNvSpPr/>
            <p:nvPr/>
          </p:nvSpPr>
          <p:spPr>
            <a:xfrm>
              <a:off x="3974200" y="5078425"/>
              <a:ext cx="400625" cy="398000"/>
            </a:xfrm>
            <a:custGeom>
              <a:rect b="b" l="l" r="r" t="t"/>
              <a:pathLst>
                <a:path extrusionOk="0" h="15920" w="16025">
                  <a:moveTo>
                    <a:pt x="8015" y="0"/>
                  </a:moveTo>
                  <a:cubicBezTo>
                    <a:pt x="7878" y="0"/>
                    <a:pt x="7741" y="53"/>
                    <a:pt x="7636" y="158"/>
                  </a:cubicBezTo>
                  <a:lnTo>
                    <a:pt x="211" y="7583"/>
                  </a:lnTo>
                  <a:cubicBezTo>
                    <a:pt x="1" y="7793"/>
                    <a:pt x="1" y="8133"/>
                    <a:pt x="211" y="8337"/>
                  </a:cubicBezTo>
                  <a:lnTo>
                    <a:pt x="7636" y="15761"/>
                  </a:lnTo>
                  <a:cubicBezTo>
                    <a:pt x="7741" y="15867"/>
                    <a:pt x="7877" y="15919"/>
                    <a:pt x="8013" y="15919"/>
                  </a:cubicBezTo>
                  <a:cubicBezTo>
                    <a:pt x="8149" y="15919"/>
                    <a:pt x="8284"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6" name="Google Shape;1536;p14"/>
            <p:cNvSpPr/>
            <p:nvPr/>
          </p:nvSpPr>
          <p:spPr>
            <a:xfrm>
              <a:off x="4042300" y="5146650"/>
              <a:ext cx="264275" cy="261675"/>
            </a:xfrm>
            <a:custGeom>
              <a:rect b="b" l="l" r="r" t="t"/>
              <a:pathLst>
                <a:path extrusionOk="0" h="10467" w="10571">
                  <a:moveTo>
                    <a:pt x="5286" y="0"/>
                  </a:moveTo>
                  <a:cubicBezTo>
                    <a:pt x="5149" y="0"/>
                    <a:pt x="5014" y="51"/>
                    <a:pt x="4912" y="153"/>
                  </a:cubicBezTo>
                  <a:lnTo>
                    <a:pt x="211" y="4854"/>
                  </a:lnTo>
                  <a:cubicBezTo>
                    <a:pt x="0" y="5064"/>
                    <a:pt x="0" y="5404"/>
                    <a:pt x="211" y="5608"/>
                  </a:cubicBezTo>
                  <a:lnTo>
                    <a:pt x="4912" y="10308"/>
                  </a:lnTo>
                  <a:cubicBezTo>
                    <a:pt x="5014" y="10414"/>
                    <a:pt x="5149" y="10466"/>
                    <a:pt x="5286" y="10466"/>
                  </a:cubicBezTo>
                  <a:cubicBezTo>
                    <a:pt x="5423" y="10466"/>
                    <a:pt x="5560" y="10414"/>
                    <a:pt x="5666" y="10308"/>
                  </a:cubicBezTo>
                  <a:lnTo>
                    <a:pt x="10366" y="5608"/>
                  </a:lnTo>
                  <a:cubicBezTo>
                    <a:pt x="10570" y="5404"/>
                    <a:pt x="10570" y="5064"/>
                    <a:pt x="10366" y="4854"/>
                  </a:cubicBezTo>
                  <a:lnTo>
                    <a:pt x="5666"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7" name="Google Shape;1537;p14"/>
            <p:cNvSpPr/>
            <p:nvPr/>
          </p:nvSpPr>
          <p:spPr>
            <a:xfrm>
              <a:off x="4110575" y="5214800"/>
              <a:ext cx="127900" cy="125300"/>
            </a:xfrm>
            <a:custGeom>
              <a:rect b="b" l="l" r="r" t="t"/>
              <a:pathLst>
                <a:path extrusionOk="0" h="5012" w="5116">
                  <a:moveTo>
                    <a:pt x="2558" y="0"/>
                  </a:moveTo>
                  <a:cubicBezTo>
                    <a:pt x="2422" y="0"/>
                    <a:pt x="2286" y="53"/>
                    <a:pt x="2181" y="158"/>
                  </a:cubicBezTo>
                  <a:lnTo>
                    <a:pt x="211" y="2128"/>
                  </a:lnTo>
                  <a:cubicBezTo>
                    <a:pt x="0" y="2338"/>
                    <a:pt x="0" y="2678"/>
                    <a:pt x="211" y="2882"/>
                  </a:cubicBezTo>
                  <a:lnTo>
                    <a:pt x="2181" y="4859"/>
                  </a:lnTo>
                  <a:cubicBezTo>
                    <a:pt x="2286" y="4960"/>
                    <a:pt x="2422" y="5011"/>
                    <a:pt x="2558" y="5011"/>
                  </a:cubicBezTo>
                  <a:cubicBezTo>
                    <a:pt x="2694" y="5011"/>
                    <a:pt x="2829" y="4960"/>
                    <a:pt x="2935" y="4859"/>
                  </a:cubicBezTo>
                  <a:lnTo>
                    <a:pt x="4905" y="2882"/>
                  </a:lnTo>
                  <a:cubicBezTo>
                    <a:pt x="5115" y="2678"/>
                    <a:pt x="5115" y="2338"/>
                    <a:pt x="4905" y="2128"/>
                  </a:cubicBezTo>
                  <a:lnTo>
                    <a:pt x="2935" y="158"/>
                  </a:lnTo>
                  <a:cubicBezTo>
                    <a:pt x="2829"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8" name="Google Shape;1538;p14"/>
            <p:cNvSpPr/>
            <p:nvPr/>
          </p:nvSpPr>
          <p:spPr>
            <a:xfrm>
              <a:off x="4105300" y="4823400"/>
              <a:ext cx="138425" cy="137200"/>
            </a:xfrm>
            <a:custGeom>
              <a:rect b="b" l="l" r="r" t="t"/>
              <a:pathLst>
                <a:path extrusionOk="0" h="5488" w="5537">
                  <a:moveTo>
                    <a:pt x="2766" y="0"/>
                  </a:moveTo>
                  <a:cubicBezTo>
                    <a:pt x="2694" y="0"/>
                    <a:pt x="2623" y="28"/>
                    <a:pt x="2568" y="82"/>
                  </a:cubicBezTo>
                  <a:lnTo>
                    <a:pt x="109" y="2548"/>
                  </a:lnTo>
                  <a:cubicBezTo>
                    <a:pt x="1" y="2656"/>
                    <a:pt x="1" y="2833"/>
                    <a:pt x="109" y="2942"/>
                  </a:cubicBezTo>
                  <a:lnTo>
                    <a:pt x="2568" y="5401"/>
                  </a:lnTo>
                  <a:cubicBezTo>
                    <a:pt x="2623" y="5458"/>
                    <a:pt x="2694" y="5487"/>
                    <a:pt x="2766" y="5487"/>
                  </a:cubicBezTo>
                  <a:cubicBezTo>
                    <a:pt x="2838" y="5487"/>
                    <a:pt x="2911" y="5458"/>
                    <a:pt x="2969" y="5401"/>
                  </a:cubicBezTo>
                  <a:lnTo>
                    <a:pt x="5428" y="2942"/>
                  </a:lnTo>
                  <a:cubicBezTo>
                    <a:pt x="5537" y="2833"/>
                    <a:pt x="5537" y="2656"/>
                    <a:pt x="5428" y="2548"/>
                  </a:cubicBezTo>
                  <a:lnTo>
                    <a:pt x="2969" y="82"/>
                  </a:lnTo>
                  <a:cubicBezTo>
                    <a:pt x="2911" y="28"/>
                    <a:pt x="2838" y="0"/>
                    <a:pt x="2766"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39" name="Google Shape;1539;p14"/>
            <p:cNvSpPr/>
            <p:nvPr/>
          </p:nvSpPr>
          <p:spPr>
            <a:xfrm>
              <a:off x="4140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0" name="Google Shape;1540;p14"/>
            <p:cNvSpPr/>
            <p:nvPr/>
          </p:nvSpPr>
          <p:spPr>
            <a:xfrm>
              <a:off x="4195975" y="49796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41" y="3130"/>
                    <a:pt x="1528" y="3162"/>
                    <a:pt x="1613" y="3162"/>
                  </a:cubicBezTo>
                  <a:cubicBezTo>
                    <a:pt x="1699" y="3162"/>
                    <a:pt x="1784" y="3130"/>
                    <a:pt x="1849" y="3065"/>
                  </a:cubicBezTo>
                  <a:lnTo>
                    <a:pt x="3092" y="1822"/>
                  </a:lnTo>
                  <a:cubicBezTo>
                    <a:pt x="3227" y="1686"/>
                    <a:pt x="3227"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1" name="Google Shape;1541;p14"/>
            <p:cNvSpPr/>
            <p:nvPr/>
          </p:nvSpPr>
          <p:spPr>
            <a:xfrm>
              <a:off x="4072350" y="4979600"/>
              <a:ext cx="80700" cy="79075"/>
            </a:xfrm>
            <a:custGeom>
              <a:rect b="b" l="l" r="r" t="t"/>
              <a:pathLst>
                <a:path extrusionOk="0" h="3163" w="3228">
                  <a:moveTo>
                    <a:pt x="1615" y="0"/>
                  </a:moveTo>
                  <a:cubicBezTo>
                    <a:pt x="1529" y="0"/>
                    <a:pt x="1444" y="32"/>
                    <a:pt x="1380" y="97"/>
                  </a:cubicBezTo>
                  <a:lnTo>
                    <a:pt x="137" y="1347"/>
                  </a:lnTo>
                  <a:cubicBezTo>
                    <a:pt x="1" y="1476"/>
                    <a:pt x="1" y="1686"/>
                    <a:pt x="137"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2" name="Google Shape;1542;p14"/>
            <p:cNvSpPr/>
            <p:nvPr/>
          </p:nvSpPr>
          <p:spPr>
            <a:xfrm>
              <a:off x="425287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3" name="Google Shape;1543;p14"/>
            <p:cNvSpPr/>
            <p:nvPr/>
          </p:nvSpPr>
          <p:spPr>
            <a:xfrm>
              <a:off x="3991700" y="4948375"/>
              <a:ext cx="104450" cy="304850"/>
            </a:xfrm>
            <a:custGeom>
              <a:rect b="b" l="l" r="r" t="t"/>
              <a:pathLst>
                <a:path extrusionOk="0" h="12194" w="4178">
                  <a:moveTo>
                    <a:pt x="0" y="1"/>
                  </a:moveTo>
                  <a:lnTo>
                    <a:pt x="0" y="12194"/>
                  </a:lnTo>
                  <a:lnTo>
                    <a:pt x="7" y="12194"/>
                  </a:lnTo>
                  <a:cubicBezTo>
                    <a:pt x="75" y="12194"/>
                    <a:pt x="136" y="12167"/>
                    <a:pt x="184" y="12119"/>
                  </a:cubicBezTo>
                  <a:lnTo>
                    <a:pt x="4076" y="8227"/>
                  </a:lnTo>
                  <a:cubicBezTo>
                    <a:pt x="4157" y="8152"/>
                    <a:pt x="4178" y="8030"/>
                    <a:pt x="4130" y="7928"/>
                  </a:cubicBezTo>
                  <a:lnTo>
                    <a:pt x="238"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4" name="Google Shape;1544;p14"/>
            <p:cNvSpPr/>
            <p:nvPr/>
          </p:nvSpPr>
          <p:spPr>
            <a:xfrm>
              <a:off x="4339825" y="5078425"/>
              <a:ext cx="400625" cy="398000"/>
            </a:xfrm>
            <a:custGeom>
              <a:rect b="b" l="l" r="r" t="t"/>
              <a:pathLst>
                <a:path extrusionOk="0" h="15920" w="16025">
                  <a:moveTo>
                    <a:pt x="8012" y="0"/>
                  </a:moveTo>
                  <a:cubicBezTo>
                    <a:pt x="7877" y="0"/>
                    <a:pt x="7741" y="53"/>
                    <a:pt x="7635" y="158"/>
                  </a:cubicBezTo>
                  <a:lnTo>
                    <a:pt x="211" y="7583"/>
                  </a:lnTo>
                  <a:cubicBezTo>
                    <a:pt x="0" y="7793"/>
                    <a:pt x="0" y="8133"/>
                    <a:pt x="211" y="8337"/>
                  </a:cubicBezTo>
                  <a:lnTo>
                    <a:pt x="204" y="8337"/>
                  </a:lnTo>
                  <a:lnTo>
                    <a:pt x="7635" y="15761"/>
                  </a:lnTo>
                  <a:cubicBezTo>
                    <a:pt x="7737" y="15867"/>
                    <a:pt x="7873" y="15919"/>
                    <a:pt x="8010" y="15919"/>
                  </a:cubicBezTo>
                  <a:cubicBezTo>
                    <a:pt x="8147"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5" name="Google Shape;1545;p14"/>
            <p:cNvSpPr/>
            <p:nvPr/>
          </p:nvSpPr>
          <p:spPr>
            <a:xfrm>
              <a:off x="4407925" y="5146650"/>
              <a:ext cx="264250" cy="261675"/>
            </a:xfrm>
            <a:custGeom>
              <a:rect b="b" l="l" r="r" t="t"/>
              <a:pathLst>
                <a:path extrusionOk="0" h="10467" w="10570">
                  <a:moveTo>
                    <a:pt x="5285" y="0"/>
                  </a:moveTo>
                  <a:cubicBezTo>
                    <a:pt x="5147" y="0"/>
                    <a:pt x="5010" y="51"/>
                    <a:pt x="4905"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59" y="5608"/>
                  </a:lnTo>
                  <a:cubicBezTo>
                    <a:pt x="10570" y="5404"/>
                    <a:pt x="10570" y="5064"/>
                    <a:pt x="10359" y="4854"/>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6" name="Google Shape;1546;p14"/>
            <p:cNvSpPr/>
            <p:nvPr/>
          </p:nvSpPr>
          <p:spPr>
            <a:xfrm>
              <a:off x="4476175"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81" y="4859"/>
                  </a:lnTo>
                  <a:cubicBezTo>
                    <a:pt x="2283" y="4960"/>
                    <a:pt x="2419" y="5011"/>
                    <a:pt x="2556" y="5011"/>
                  </a:cubicBezTo>
                  <a:cubicBezTo>
                    <a:pt x="2693" y="5011"/>
                    <a:pt x="2830" y="4960"/>
                    <a:pt x="2935" y="4859"/>
                  </a:cubicBezTo>
                  <a:lnTo>
                    <a:pt x="4905" y="2882"/>
                  </a:lnTo>
                  <a:cubicBezTo>
                    <a:pt x="5116" y="2678"/>
                    <a:pt x="5116" y="2338"/>
                    <a:pt x="4905" y="2128"/>
                  </a:cubicBezTo>
                  <a:lnTo>
                    <a:pt x="2935" y="158"/>
                  </a:lnTo>
                  <a:cubicBezTo>
                    <a:pt x="2830" y="53"/>
                    <a:pt x="2693"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7" name="Google Shape;1547;p14"/>
            <p:cNvSpPr/>
            <p:nvPr/>
          </p:nvSpPr>
          <p:spPr>
            <a:xfrm>
              <a:off x="4470750" y="4823400"/>
              <a:ext cx="138600" cy="137200"/>
            </a:xfrm>
            <a:custGeom>
              <a:rect b="b" l="l" r="r" t="t"/>
              <a:pathLst>
                <a:path extrusionOk="0" h="5488" w="5544">
                  <a:moveTo>
                    <a:pt x="2772" y="0"/>
                  </a:moveTo>
                  <a:cubicBezTo>
                    <a:pt x="2701" y="0"/>
                    <a:pt x="2629" y="28"/>
                    <a:pt x="2575" y="82"/>
                  </a:cubicBezTo>
                  <a:lnTo>
                    <a:pt x="109" y="2548"/>
                  </a:lnTo>
                  <a:cubicBezTo>
                    <a:pt x="1" y="2656"/>
                    <a:pt x="1" y="2833"/>
                    <a:pt x="109" y="2942"/>
                  </a:cubicBezTo>
                  <a:lnTo>
                    <a:pt x="2575" y="5401"/>
                  </a:lnTo>
                  <a:cubicBezTo>
                    <a:pt x="2629" y="5458"/>
                    <a:pt x="2701" y="5487"/>
                    <a:pt x="2772" y="5487"/>
                  </a:cubicBezTo>
                  <a:cubicBezTo>
                    <a:pt x="2843" y="5487"/>
                    <a:pt x="2915" y="5458"/>
                    <a:pt x="2969" y="5401"/>
                  </a:cubicBezTo>
                  <a:lnTo>
                    <a:pt x="5435" y="2942"/>
                  </a:lnTo>
                  <a:cubicBezTo>
                    <a:pt x="5543" y="2833"/>
                    <a:pt x="5543" y="2656"/>
                    <a:pt x="5435" y="2548"/>
                  </a:cubicBezTo>
                  <a:lnTo>
                    <a:pt x="2969" y="82"/>
                  </a:lnTo>
                  <a:cubicBezTo>
                    <a:pt x="2915"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8" name="Google Shape;1548;p14"/>
            <p:cNvSpPr/>
            <p:nvPr/>
          </p:nvSpPr>
          <p:spPr>
            <a:xfrm>
              <a:off x="4506575" y="4859100"/>
              <a:ext cx="67125" cy="65700"/>
            </a:xfrm>
            <a:custGeom>
              <a:rect b="b" l="l" r="r" t="t"/>
              <a:pathLst>
                <a:path extrusionOk="0" h="2628" w="2685">
                  <a:moveTo>
                    <a:pt x="1339" y="1"/>
                  </a:moveTo>
                  <a:cubicBezTo>
                    <a:pt x="1268" y="1"/>
                    <a:pt x="1196" y="29"/>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69" y="1514"/>
                  </a:lnTo>
                  <a:cubicBezTo>
                    <a:pt x="2684" y="1405"/>
                    <a:pt x="2684" y="1228"/>
                    <a:pt x="2569"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49" name="Google Shape;1549;p14"/>
            <p:cNvSpPr/>
            <p:nvPr/>
          </p:nvSpPr>
          <p:spPr>
            <a:xfrm>
              <a:off x="4561425" y="4979600"/>
              <a:ext cx="80875" cy="79075"/>
            </a:xfrm>
            <a:custGeom>
              <a:rect b="b" l="l" r="r" t="t"/>
              <a:pathLst>
                <a:path extrusionOk="0" h="3163" w="3235">
                  <a:moveTo>
                    <a:pt x="1618" y="0"/>
                  </a:moveTo>
                  <a:cubicBezTo>
                    <a:pt x="1531" y="0"/>
                    <a:pt x="1444" y="32"/>
                    <a:pt x="1380" y="97"/>
                  </a:cubicBezTo>
                  <a:lnTo>
                    <a:pt x="137" y="1347"/>
                  </a:lnTo>
                  <a:cubicBezTo>
                    <a:pt x="1" y="1476"/>
                    <a:pt x="1" y="1686"/>
                    <a:pt x="137" y="1822"/>
                  </a:cubicBezTo>
                  <a:lnTo>
                    <a:pt x="1380" y="3065"/>
                  </a:lnTo>
                  <a:cubicBezTo>
                    <a:pt x="1444" y="3130"/>
                    <a:pt x="1531" y="3162"/>
                    <a:pt x="1618" y="3162"/>
                  </a:cubicBezTo>
                  <a:cubicBezTo>
                    <a:pt x="1704" y="3162"/>
                    <a:pt x="1791" y="3130"/>
                    <a:pt x="1855" y="3065"/>
                  </a:cubicBezTo>
                  <a:lnTo>
                    <a:pt x="3098" y="1822"/>
                  </a:lnTo>
                  <a:cubicBezTo>
                    <a:pt x="3234" y="1686"/>
                    <a:pt x="3234" y="1476"/>
                    <a:pt x="3098" y="1347"/>
                  </a:cubicBezTo>
                  <a:lnTo>
                    <a:pt x="1855" y="97"/>
                  </a:lnTo>
                  <a:cubicBezTo>
                    <a:pt x="1791" y="32"/>
                    <a:pt x="1704" y="0"/>
                    <a:pt x="1618"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0" name="Google Shape;1550;p14"/>
            <p:cNvSpPr/>
            <p:nvPr/>
          </p:nvSpPr>
          <p:spPr>
            <a:xfrm>
              <a:off x="443797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1" name="Google Shape;1551;p14"/>
            <p:cNvSpPr/>
            <p:nvPr/>
          </p:nvSpPr>
          <p:spPr>
            <a:xfrm>
              <a:off x="4618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2" name="Google Shape;1552;p14"/>
            <p:cNvSpPr/>
            <p:nvPr/>
          </p:nvSpPr>
          <p:spPr>
            <a:xfrm>
              <a:off x="4357325" y="4948375"/>
              <a:ext cx="104450" cy="304850"/>
            </a:xfrm>
            <a:custGeom>
              <a:rect b="b" l="l" r="r" t="t"/>
              <a:pathLst>
                <a:path extrusionOk="0" h="12194" w="4178">
                  <a:moveTo>
                    <a:pt x="0" y="1"/>
                  </a:moveTo>
                  <a:lnTo>
                    <a:pt x="0" y="12194"/>
                  </a:lnTo>
                  <a:cubicBezTo>
                    <a:pt x="68" y="12194"/>
                    <a:pt x="136" y="12167"/>
                    <a:pt x="183"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3" name="Google Shape;1553;p14"/>
            <p:cNvSpPr/>
            <p:nvPr/>
          </p:nvSpPr>
          <p:spPr>
            <a:xfrm>
              <a:off x="470527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8" y="15919"/>
                    <a:pt x="8016" y="15919"/>
                  </a:cubicBezTo>
                  <a:cubicBezTo>
                    <a:pt x="8153" y="15919"/>
                    <a:pt x="8291" y="15867"/>
                    <a:pt x="8396" y="15761"/>
                  </a:cubicBezTo>
                  <a:lnTo>
                    <a:pt x="15821" y="8337"/>
                  </a:lnTo>
                  <a:cubicBezTo>
                    <a:pt x="16025" y="8133"/>
                    <a:pt x="16025" y="7793"/>
                    <a:pt x="15821"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4" name="Google Shape;1554;p14"/>
            <p:cNvSpPr/>
            <p:nvPr/>
          </p:nvSpPr>
          <p:spPr>
            <a:xfrm>
              <a:off x="477355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04" y="10308"/>
                  </a:lnTo>
                  <a:cubicBezTo>
                    <a:pt x="5010" y="10414"/>
                    <a:pt x="5147" y="10466"/>
                    <a:pt x="5284" y="10466"/>
                  </a:cubicBezTo>
                  <a:cubicBezTo>
                    <a:pt x="5421" y="10466"/>
                    <a:pt x="5557" y="10414"/>
                    <a:pt x="5658" y="10308"/>
                  </a:cubicBezTo>
                  <a:lnTo>
                    <a:pt x="5665" y="10308"/>
                  </a:ln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5" name="Google Shape;1555;p14"/>
            <p:cNvSpPr/>
            <p:nvPr/>
          </p:nvSpPr>
          <p:spPr>
            <a:xfrm>
              <a:off x="4841800"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74" y="4859"/>
                  </a:lnTo>
                  <a:cubicBezTo>
                    <a:pt x="2280" y="4960"/>
                    <a:pt x="2417" y="5011"/>
                    <a:pt x="2555"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6" name="Google Shape;1556;p14"/>
            <p:cNvSpPr/>
            <p:nvPr/>
          </p:nvSpPr>
          <p:spPr>
            <a:xfrm>
              <a:off x="4836375" y="4823400"/>
              <a:ext cx="138600" cy="137200"/>
            </a:xfrm>
            <a:custGeom>
              <a:rect b="b" l="l" r="r" t="t"/>
              <a:pathLst>
                <a:path extrusionOk="0" h="5488" w="5544">
                  <a:moveTo>
                    <a:pt x="2772" y="0"/>
                  </a:moveTo>
                  <a:cubicBezTo>
                    <a:pt x="2701" y="0"/>
                    <a:pt x="2629" y="28"/>
                    <a:pt x="2575" y="82"/>
                  </a:cubicBezTo>
                  <a:lnTo>
                    <a:pt x="109" y="2548"/>
                  </a:lnTo>
                  <a:cubicBezTo>
                    <a:pt x="0" y="2656"/>
                    <a:pt x="0" y="2833"/>
                    <a:pt x="109" y="2942"/>
                  </a:cubicBezTo>
                  <a:lnTo>
                    <a:pt x="2575" y="5401"/>
                  </a:lnTo>
                  <a:cubicBezTo>
                    <a:pt x="2629" y="5458"/>
                    <a:pt x="2701" y="5487"/>
                    <a:pt x="2772" y="5487"/>
                  </a:cubicBezTo>
                  <a:cubicBezTo>
                    <a:pt x="2843" y="5487"/>
                    <a:pt x="2914" y="5458"/>
                    <a:pt x="2969" y="5401"/>
                  </a:cubicBezTo>
                  <a:lnTo>
                    <a:pt x="5435" y="2942"/>
                  </a:lnTo>
                  <a:cubicBezTo>
                    <a:pt x="5543" y="2833"/>
                    <a:pt x="5543" y="2656"/>
                    <a:pt x="5435"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7" name="Google Shape;1557;p14"/>
            <p:cNvSpPr/>
            <p:nvPr/>
          </p:nvSpPr>
          <p:spPr>
            <a:xfrm>
              <a:off x="4872200" y="4859100"/>
              <a:ext cx="66950" cy="65700"/>
            </a:xfrm>
            <a:custGeom>
              <a:rect b="b" l="l" r="r" t="t"/>
              <a:pathLst>
                <a:path extrusionOk="0" h="2628" w="2678">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8" name="Google Shape;1558;p14"/>
            <p:cNvSpPr/>
            <p:nvPr/>
          </p:nvSpPr>
          <p:spPr>
            <a:xfrm>
              <a:off x="4927050" y="4979600"/>
              <a:ext cx="80700" cy="79075"/>
            </a:xfrm>
            <a:custGeom>
              <a:rect b="b" l="l" r="r" t="t"/>
              <a:pathLst>
                <a:path extrusionOk="0" h="3163" w="3228">
                  <a:moveTo>
                    <a:pt x="1615" y="0"/>
                  </a:moveTo>
                  <a:cubicBezTo>
                    <a:pt x="1529" y="0"/>
                    <a:pt x="1444" y="32"/>
                    <a:pt x="1380" y="97"/>
                  </a:cubicBezTo>
                  <a:lnTo>
                    <a:pt x="130" y="1347"/>
                  </a:lnTo>
                  <a:cubicBezTo>
                    <a:pt x="1" y="1476"/>
                    <a:pt x="1" y="1686"/>
                    <a:pt x="130"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59" name="Google Shape;1559;p14"/>
            <p:cNvSpPr/>
            <p:nvPr/>
          </p:nvSpPr>
          <p:spPr>
            <a:xfrm>
              <a:off x="4803600" y="4979600"/>
              <a:ext cx="80675" cy="79075"/>
            </a:xfrm>
            <a:custGeom>
              <a:rect b="b" l="l" r="r" t="t"/>
              <a:pathLst>
                <a:path extrusionOk="0" h="3163" w="3227">
                  <a:moveTo>
                    <a:pt x="1610" y="0"/>
                  </a:moveTo>
                  <a:cubicBezTo>
                    <a:pt x="1524" y="0"/>
                    <a:pt x="1437" y="32"/>
                    <a:pt x="1373" y="97"/>
                  </a:cubicBezTo>
                  <a:lnTo>
                    <a:pt x="129" y="1347"/>
                  </a:lnTo>
                  <a:cubicBezTo>
                    <a:pt x="0" y="1476"/>
                    <a:pt x="0" y="1686"/>
                    <a:pt x="129"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0" name="Google Shape;1560;p14"/>
            <p:cNvSpPr/>
            <p:nvPr/>
          </p:nvSpPr>
          <p:spPr>
            <a:xfrm>
              <a:off x="4984125" y="4948375"/>
              <a:ext cx="104275" cy="304850"/>
            </a:xfrm>
            <a:custGeom>
              <a:rect b="b" l="l" r="r" t="t"/>
              <a:pathLst>
                <a:path extrusionOk="0" h="12194" w="4171">
                  <a:moveTo>
                    <a:pt x="4171" y="1"/>
                  </a:moveTo>
                  <a:cubicBezTo>
                    <a:pt x="4076" y="1"/>
                    <a:pt x="3987" y="55"/>
                    <a:pt x="3940" y="144"/>
                  </a:cubicBezTo>
                  <a:lnTo>
                    <a:pt x="48" y="7928"/>
                  </a:lnTo>
                  <a:cubicBezTo>
                    <a:pt x="0" y="8030"/>
                    <a:pt x="20" y="8152"/>
                    <a:pt x="95" y="8227"/>
                  </a:cubicBezTo>
                  <a:lnTo>
                    <a:pt x="3987"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1" name="Google Shape;1561;p14"/>
            <p:cNvSpPr/>
            <p:nvPr/>
          </p:nvSpPr>
          <p:spPr>
            <a:xfrm>
              <a:off x="4722925"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2" name="Google Shape;1562;p14"/>
            <p:cNvSpPr/>
            <p:nvPr/>
          </p:nvSpPr>
          <p:spPr>
            <a:xfrm>
              <a:off x="5070900" y="5078425"/>
              <a:ext cx="400450" cy="398000"/>
            </a:xfrm>
            <a:custGeom>
              <a:rect b="b" l="l" r="r" t="t"/>
              <a:pathLst>
                <a:path extrusionOk="0" h="15920" w="16018">
                  <a:moveTo>
                    <a:pt x="8010" y="0"/>
                  </a:moveTo>
                  <a:cubicBezTo>
                    <a:pt x="7873" y="0"/>
                    <a:pt x="7737" y="53"/>
                    <a:pt x="7635" y="158"/>
                  </a:cubicBezTo>
                  <a:lnTo>
                    <a:pt x="7628" y="158"/>
                  </a:ln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18" y="8133"/>
                    <a:pt x="16018" y="7793"/>
                    <a:pt x="15814" y="7583"/>
                  </a:cubicBezTo>
                  <a:lnTo>
                    <a:pt x="8389" y="158"/>
                  </a:lnTo>
                  <a:cubicBezTo>
                    <a:pt x="8284" y="53"/>
                    <a:pt x="8146"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3" name="Google Shape;1563;p14"/>
            <p:cNvSpPr/>
            <p:nvPr/>
          </p:nvSpPr>
          <p:spPr>
            <a:xfrm>
              <a:off x="513900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4" name="Google Shape;1564;p14"/>
            <p:cNvSpPr/>
            <p:nvPr/>
          </p:nvSpPr>
          <p:spPr>
            <a:xfrm>
              <a:off x="5207250" y="5214800"/>
              <a:ext cx="127900" cy="125300"/>
            </a:xfrm>
            <a:custGeom>
              <a:rect b="b" l="l" r="r" t="t"/>
              <a:pathLst>
                <a:path extrusionOk="0" h="5012" w="5116">
                  <a:moveTo>
                    <a:pt x="2558" y="0"/>
                  </a:moveTo>
                  <a:cubicBezTo>
                    <a:pt x="2422" y="0"/>
                    <a:pt x="2287" y="53"/>
                    <a:pt x="2181" y="158"/>
                  </a:cubicBezTo>
                  <a:lnTo>
                    <a:pt x="205" y="2128"/>
                  </a:lnTo>
                  <a:cubicBezTo>
                    <a:pt x="1" y="2338"/>
                    <a:pt x="1" y="2678"/>
                    <a:pt x="205"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5" name="Google Shape;1565;p14"/>
            <p:cNvSpPr/>
            <p:nvPr/>
          </p:nvSpPr>
          <p:spPr>
            <a:xfrm>
              <a:off x="520200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7" y="5458"/>
                    <a:pt x="2962" y="5401"/>
                  </a:cubicBezTo>
                  <a:lnTo>
                    <a:pt x="5428" y="2942"/>
                  </a:lnTo>
                  <a:cubicBezTo>
                    <a:pt x="5536" y="2833"/>
                    <a:pt x="5536" y="2656"/>
                    <a:pt x="5428" y="2548"/>
                  </a:cubicBezTo>
                  <a:lnTo>
                    <a:pt x="2962" y="82"/>
                  </a:lnTo>
                  <a:cubicBezTo>
                    <a:pt x="2907"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6" name="Google Shape;1566;p14"/>
            <p:cNvSpPr/>
            <p:nvPr/>
          </p:nvSpPr>
          <p:spPr>
            <a:xfrm>
              <a:off x="523765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7" name="Google Shape;1567;p14"/>
            <p:cNvSpPr/>
            <p:nvPr/>
          </p:nvSpPr>
          <p:spPr>
            <a:xfrm>
              <a:off x="5292500" y="4979600"/>
              <a:ext cx="80700" cy="79075"/>
            </a:xfrm>
            <a:custGeom>
              <a:rect b="b" l="l" r="r" t="t"/>
              <a:pathLst>
                <a:path extrusionOk="0" h="3163" w="3228">
                  <a:moveTo>
                    <a:pt x="1617" y="0"/>
                  </a:moveTo>
                  <a:cubicBezTo>
                    <a:pt x="1531" y="0"/>
                    <a:pt x="1444" y="32"/>
                    <a:pt x="1380" y="97"/>
                  </a:cubicBezTo>
                  <a:lnTo>
                    <a:pt x="137" y="1347"/>
                  </a:lnTo>
                  <a:cubicBezTo>
                    <a:pt x="1" y="1476"/>
                    <a:pt x="1" y="1686"/>
                    <a:pt x="137" y="1822"/>
                  </a:cubicBezTo>
                  <a:lnTo>
                    <a:pt x="1380" y="3065"/>
                  </a:lnTo>
                  <a:cubicBezTo>
                    <a:pt x="1444" y="3130"/>
                    <a:pt x="1531" y="3162"/>
                    <a:pt x="1617" y="3162"/>
                  </a:cubicBezTo>
                  <a:cubicBezTo>
                    <a:pt x="1704" y="3162"/>
                    <a:pt x="1791" y="3130"/>
                    <a:pt x="1855" y="3065"/>
                  </a:cubicBezTo>
                  <a:lnTo>
                    <a:pt x="3098" y="1822"/>
                  </a:lnTo>
                  <a:cubicBezTo>
                    <a:pt x="3227" y="1686"/>
                    <a:pt x="3227" y="1476"/>
                    <a:pt x="3098" y="1347"/>
                  </a:cubicBezTo>
                  <a:lnTo>
                    <a:pt x="1855" y="97"/>
                  </a:lnTo>
                  <a:cubicBezTo>
                    <a:pt x="1791"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8" name="Google Shape;1568;p14"/>
            <p:cNvSpPr/>
            <p:nvPr/>
          </p:nvSpPr>
          <p:spPr>
            <a:xfrm>
              <a:off x="516905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69" name="Google Shape;1569;p14"/>
            <p:cNvSpPr/>
            <p:nvPr/>
          </p:nvSpPr>
          <p:spPr>
            <a:xfrm>
              <a:off x="534957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0" name="Google Shape;1570;p14"/>
            <p:cNvSpPr/>
            <p:nvPr/>
          </p:nvSpPr>
          <p:spPr>
            <a:xfrm>
              <a:off x="5088375" y="4948375"/>
              <a:ext cx="104475" cy="304850"/>
            </a:xfrm>
            <a:custGeom>
              <a:rect b="b" l="l" r="r" t="t"/>
              <a:pathLst>
                <a:path extrusionOk="0" h="12194" w="4179">
                  <a:moveTo>
                    <a:pt x="1" y="1"/>
                  </a:moveTo>
                  <a:lnTo>
                    <a:pt x="1" y="12194"/>
                  </a:lnTo>
                  <a:cubicBezTo>
                    <a:pt x="76"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1" name="Google Shape;1571;p14"/>
            <p:cNvSpPr/>
            <p:nvPr/>
          </p:nvSpPr>
          <p:spPr>
            <a:xfrm>
              <a:off x="5436350" y="5078425"/>
              <a:ext cx="400625" cy="398000"/>
            </a:xfrm>
            <a:custGeom>
              <a:rect b="b" l="l" r="r" t="t"/>
              <a:pathLst>
                <a:path extrusionOk="0" h="15920" w="16025">
                  <a:moveTo>
                    <a:pt x="8015" y="0"/>
                  </a:moveTo>
                  <a:cubicBezTo>
                    <a:pt x="7878" y="0"/>
                    <a:pt x="7741" y="53"/>
                    <a:pt x="7635" y="158"/>
                  </a:cubicBezTo>
                  <a:lnTo>
                    <a:pt x="211" y="7583"/>
                  </a:lnTo>
                  <a:cubicBezTo>
                    <a:pt x="0" y="7793"/>
                    <a:pt x="0" y="8126"/>
                    <a:pt x="211" y="8337"/>
                  </a:cubicBezTo>
                  <a:lnTo>
                    <a:pt x="7635" y="15761"/>
                  </a:lnTo>
                  <a:cubicBezTo>
                    <a:pt x="7741" y="15867"/>
                    <a:pt x="7878" y="15919"/>
                    <a:pt x="8015" y="15919"/>
                  </a:cubicBezTo>
                  <a:cubicBezTo>
                    <a:pt x="8152" y="15919"/>
                    <a:pt x="8287" y="15867"/>
                    <a:pt x="8389" y="15761"/>
                  </a:cubicBezTo>
                  <a:lnTo>
                    <a:pt x="15814" y="8337"/>
                  </a:lnTo>
                  <a:cubicBezTo>
                    <a:pt x="16024" y="8126"/>
                    <a:pt x="16024" y="7793"/>
                    <a:pt x="15814" y="7583"/>
                  </a:cubicBezTo>
                  <a:lnTo>
                    <a:pt x="8389" y="158"/>
                  </a:lnTo>
                  <a:cubicBezTo>
                    <a:pt x="8287"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2" name="Google Shape;1572;p14"/>
            <p:cNvSpPr/>
            <p:nvPr/>
          </p:nvSpPr>
          <p:spPr>
            <a:xfrm>
              <a:off x="5504450" y="5146525"/>
              <a:ext cx="264250" cy="261675"/>
            </a:xfrm>
            <a:custGeom>
              <a:rect b="b" l="l" r="r" t="t"/>
              <a:pathLst>
                <a:path extrusionOk="0" h="10467" w="10570">
                  <a:moveTo>
                    <a:pt x="5288" y="0"/>
                  </a:moveTo>
                  <a:cubicBezTo>
                    <a:pt x="5152" y="0"/>
                    <a:pt x="5017" y="53"/>
                    <a:pt x="4911" y="158"/>
                  </a:cubicBezTo>
                  <a:lnTo>
                    <a:pt x="211" y="4859"/>
                  </a:lnTo>
                  <a:cubicBezTo>
                    <a:pt x="0" y="5069"/>
                    <a:pt x="0" y="5402"/>
                    <a:pt x="211" y="5613"/>
                  </a:cubicBezTo>
                  <a:lnTo>
                    <a:pt x="4911" y="10313"/>
                  </a:lnTo>
                  <a:cubicBezTo>
                    <a:pt x="5017" y="10415"/>
                    <a:pt x="5152" y="10466"/>
                    <a:pt x="5288" y="10466"/>
                  </a:cubicBezTo>
                  <a:cubicBezTo>
                    <a:pt x="5424" y="10466"/>
                    <a:pt x="5560" y="10415"/>
                    <a:pt x="5665" y="10313"/>
                  </a:cubicBezTo>
                  <a:lnTo>
                    <a:pt x="10366" y="5613"/>
                  </a:lnTo>
                  <a:cubicBezTo>
                    <a:pt x="10570" y="5402"/>
                    <a:pt x="10570" y="5069"/>
                    <a:pt x="10366" y="4859"/>
                  </a:cubicBezTo>
                  <a:lnTo>
                    <a:pt x="5665" y="158"/>
                  </a:lnTo>
                  <a:cubicBezTo>
                    <a:pt x="5560" y="53"/>
                    <a:pt x="5424" y="0"/>
                    <a:pt x="5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3" name="Google Shape;1573;p14"/>
            <p:cNvSpPr/>
            <p:nvPr/>
          </p:nvSpPr>
          <p:spPr>
            <a:xfrm>
              <a:off x="557270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4" name="Google Shape;1574;p14"/>
            <p:cNvSpPr/>
            <p:nvPr/>
          </p:nvSpPr>
          <p:spPr>
            <a:xfrm>
              <a:off x="5567450" y="4823400"/>
              <a:ext cx="138600" cy="137200"/>
            </a:xfrm>
            <a:custGeom>
              <a:rect b="b" l="l" r="r" t="t"/>
              <a:pathLst>
                <a:path extrusionOk="0" h="5488" w="5544">
                  <a:moveTo>
                    <a:pt x="2772" y="0"/>
                  </a:moveTo>
                  <a:cubicBezTo>
                    <a:pt x="2700" y="0"/>
                    <a:pt x="2629" y="28"/>
                    <a:pt x="2575" y="82"/>
                  </a:cubicBezTo>
                  <a:lnTo>
                    <a:pt x="109" y="2548"/>
                  </a:lnTo>
                  <a:cubicBezTo>
                    <a:pt x="0" y="2656"/>
                    <a:pt x="0" y="2833"/>
                    <a:pt x="109" y="2942"/>
                  </a:cubicBezTo>
                  <a:lnTo>
                    <a:pt x="2575" y="5401"/>
                  </a:lnTo>
                  <a:cubicBezTo>
                    <a:pt x="2629" y="5458"/>
                    <a:pt x="2700" y="5487"/>
                    <a:pt x="2772" y="5487"/>
                  </a:cubicBezTo>
                  <a:cubicBezTo>
                    <a:pt x="2843" y="5487"/>
                    <a:pt x="2914" y="5458"/>
                    <a:pt x="2969" y="5401"/>
                  </a:cubicBezTo>
                  <a:lnTo>
                    <a:pt x="5428" y="2942"/>
                  </a:lnTo>
                  <a:cubicBezTo>
                    <a:pt x="5543" y="2833"/>
                    <a:pt x="5543" y="2656"/>
                    <a:pt x="5428"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5" name="Google Shape;1575;p14"/>
            <p:cNvSpPr/>
            <p:nvPr/>
          </p:nvSpPr>
          <p:spPr>
            <a:xfrm>
              <a:off x="5603100" y="4859100"/>
              <a:ext cx="67100" cy="65700"/>
            </a:xfrm>
            <a:custGeom>
              <a:rect b="b" l="l" r="r" t="t"/>
              <a:pathLst>
                <a:path extrusionOk="0" h="2628" w="2684">
                  <a:moveTo>
                    <a:pt x="1346" y="1"/>
                  </a:moveTo>
                  <a:cubicBezTo>
                    <a:pt x="1274" y="1"/>
                    <a:pt x="1203" y="29"/>
                    <a:pt x="1149" y="87"/>
                  </a:cubicBezTo>
                  <a:lnTo>
                    <a:pt x="109" y="1120"/>
                  </a:lnTo>
                  <a:cubicBezTo>
                    <a:pt x="1" y="1228"/>
                    <a:pt x="1" y="1405"/>
                    <a:pt x="109" y="1514"/>
                  </a:cubicBezTo>
                  <a:lnTo>
                    <a:pt x="1149" y="2546"/>
                  </a:lnTo>
                  <a:cubicBezTo>
                    <a:pt x="1203" y="2601"/>
                    <a:pt x="1274" y="2628"/>
                    <a:pt x="1346" y="2628"/>
                  </a:cubicBezTo>
                  <a:cubicBezTo>
                    <a:pt x="1417" y="2628"/>
                    <a:pt x="1488" y="2601"/>
                    <a:pt x="1543" y="2546"/>
                  </a:cubicBezTo>
                  <a:lnTo>
                    <a:pt x="2575" y="1514"/>
                  </a:lnTo>
                  <a:cubicBezTo>
                    <a:pt x="2684" y="1405"/>
                    <a:pt x="2684" y="1228"/>
                    <a:pt x="2575" y="1120"/>
                  </a:cubicBezTo>
                  <a:lnTo>
                    <a:pt x="1543" y="87"/>
                  </a:lnTo>
                  <a:cubicBezTo>
                    <a:pt x="1488" y="29"/>
                    <a:pt x="1417"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6" name="Google Shape;1576;p14"/>
            <p:cNvSpPr/>
            <p:nvPr/>
          </p:nvSpPr>
          <p:spPr>
            <a:xfrm>
              <a:off x="565812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7" name="Google Shape;1577;p14"/>
            <p:cNvSpPr/>
            <p:nvPr/>
          </p:nvSpPr>
          <p:spPr>
            <a:xfrm>
              <a:off x="5534500" y="4979600"/>
              <a:ext cx="80675" cy="79075"/>
            </a:xfrm>
            <a:custGeom>
              <a:rect b="b" l="l" r="r" t="t"/>
              <a:pathLst>
                <a:path extrusionOk="0" h="3163" w="3227">
                  <a:moveTo>
                    <a:pt x="1615" y="0"/>
                  </a:moveTo>
                  <a:cubicBezTo>
                    <a:pt x="1529" y="0"/>
                    <a:pt x="1444" y="32"/>
                    <a:pt x="1379" y="97"/>
                  </a:cubicBezTo>
                  <a:lnTo>
                    <a:pt x="136" y="1347"/>
                  </a:lnTo>
                  <a:cubicBezTo>
                    <a:pt x="0" y="1476"/>
                    <a:pt x="0" y="1686"/>
                    <a:pt x="136" y="1822"/>
                  </a:cubicBezTo>
                  <a:lnTo>
                    <a:pt x="1379" y="3065"/>
                  </a:lnTo>
                  <a:cubicBezTo>
                    <a:pt x="1444" y="3130"/>
                    <a:pt x="1529" y="3162"/>
                    <a:pt x="1615" y="3162"/>
                  </a:cubicBezTo>
                  <a:cubicBezTo>
                    <a:pt x="1700" y="3162"/>
                    <a:pt x="1787" y="3130"/>
                    <a:pt x="1855" y="3065"/>
                  </a:cubicBezTo>
                  <a:lnTo>
                    <a:pt x="3098" y="1822"/>
                  </a:lnTo>
                  <a:cubicBezTo>
                    <a:pt x="3227" y="1686"/>
                    <a:pt x="3227" y="1476"/>
                    <a:pt x="3098" y="1347"/>
                  </a:cubicBezTo>
                  <a:lnTo>
                    <a:pt x="1855" y="97"/>
                  </a:lnTo>
                  <a:cubicBezTo>
                    <a:pt x="1787" y="32"/>
                    <a:pt x="1700"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8" name="Google Shape;1578;p14"/>
            <p:cNvSpPr/>
            <p:nvPr/>
          </p:nvSpPr>
          <p:spPr>
            <a:xfrm>
              <a:off x="5715175" y="4948375"/>
              <a:ext cx="104300" cy="304850"/>
            </a:xfrm>
            <a:custGeom>
              <a:rect b="b" l="l" r="r" t="t"/>
              <a:pathLst>
                <a:path extrusionOk="0" h="12194" w="4172">
                  <a:moveTo>
                    <a:pt x="4172" y="1"/>
                  </a:moveTo>
                  <a:cubicBezTo>
                    <a:pt x="4077" y="1"/>
                    <a:pt x="3988" y="55"/>
                    <a:pt x="3941" y="144"/>
                  </a:cubicBezTo>
                  <a:lnTo>
                    <a:pt x="48" y="7928"/>
                  </a:lnTo>
                  <a:cubicBezTo>
                    <a:pt x="1" y="8030"/>
                    <a:pt x="21" y="8152"/>
                    <a:pt x="96" y="8227"/>
                  </a:cubicBezTo>
                  <a:lnTo>
                    <a:pt x="3988" y="12119"/>
                  </a:lnTo>
                  <a:cubicBezTo>
                    <a:pt x="4043" y="12167"/>
                    <a:pt x="4104" y="12194"/>
                    <a:pt x="4172" y="12194"/>
                  </a:cubicBezTo>
                  <a:lnTo>
                    <a:pt x="41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79" name="Google Shape;1579;p14"/>
            <p:cNvSpPr/>
            <p:nvPr/>
          </p:nvSpPr>
          <p:spPr>
            <a:xfrm>
              <a:off x="5454000" y="4948375"/>
              <a:ext cx="104300" cy="304850"/>
            </a:xfrm>
            <a:custGeom>
              <a:rect b="b" l="l" r="r" t="t"/>
              <a:pathLst>
                <a:path extrusionOk="0" h="12194" w="4172">
                  <a:moveTo>
                    <a:pt x="1" y="1"/>
                  </a:moveTo>
                  <a:lnTo>
                    <a:pt x="1" y="12194"/>
                  </a:lnTo>
                  <a:cubicBezTo>
                    <a:pt x="69" y="12194"/>
                    <a:pt x="136" y="12167"/>
                    <a:pt x="184" y="12119"/>
                  </a:cubicBezTo>
                  <a:lnTo>
                    <a:pt x="4076" y="8227"/>
                  </a:lnTo>
                  <a:cubicBezTo>
                    <a:pt x="4158" y="8152"/>
                    <a:pt x="4171" y="8030"/>
                    <a:pt x="4124" y="7928"/>
                  </a:cubicBezTo>
                  <a:lnTo>
                    <a:pt x="232" y="144"/>
                  </a:lnTo>
                  <a:cubicBezTo>
                    <a:pt x="191"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0" name="Google Shape;1580;p14"/>
            <p:cNvSpPr/>
            <p:nvPr/>
          </p:nvSpPr>
          <p:spPr>
            <a:xfrm>
              <a:off x="5801950" y="5078425"/>
              <a:ext cx="400650" cy="398000"/>
            </a:xfrm>
            <a:custGeom>
              <a:rect b="b" l="l" r="r" t="t"/>
              <a:pathLst>
                <a:path extrusionOk="0" h="15920" w="16026">
                  <a:moveTo>
                    <a:pt x="8013" y="0"/>
                  </a:moveTo>
                  <a:cubicBezTo>
                    <a:pt x="7877" y="0"/>
                    <a:pt x="7741" y="53"/>
                    <a:pt x="7636" y="158"/>
                  </a:cubicBezTo>
                  <a:lnTo>
                    <a:pt x="212" y="7583"/>
                  </a:lnTo>
                  <a:cubicBezTo>
                    <a:pt x="1" y="7793"/>
                    <a:pt x="1" y="8133"/>
                    <a:pt x="212" y="8337"/>
                  </a:cubicBezTo>
                  <a:lnTo>
                    <a:pt x="7636" y="15761"/>
                  </a:lnTo>
                  <a:cubicBezTo>
                    <a:pt x="7738" y="15867"/>
                    <a:pt x="7874" y="15919"/>
                    <a:pt x="8010" y="15919"/>
                  </a:cubicBezTo>
                  <a:cubicBezTo>
                    <a:pt x="8147" y="15919"/>
                    <a:pt x="8285" y="15867"/>
                    <a:pt x="8390" y="15761"/>
                  </a:cubicBezTo>
                  <a:lnTo>
                    <a:pt x="15815" y="8337"/>
                  </a:lnTo>
                  <a:cubicBezTo>
                    <a:pt x="16025" y="8133"/>
                    <a:pt x="16025" y="7793"/>
                    <a:pt x="15815" y="7583"/>
                  </a:cubicBezTo>
                  <a:lnTo>
                    <a:pt x="8390" y="158"/>
                  </a:lnTo>
                  <a:cubicBezTo>
                    <a:pt x="8285" y="53"/>
                    <a:pt x="8149" y="0"/>
                    <a:pt x="8013"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1" name="Google Shape;1581;p14"/>
            <p:cNvSpPr/>
            <p:nvPr/>
          </p:nvSpPr>
          <p:spPr>
            <a:xfrm>
              <a:off x="5870050" y="5146650"/>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4"/>
                    <a:pt x="5150" y="10466"/>
                    <a:pt x="5286" y="10466"/>
                  </a:cubicBezTo>
                  <a:cubicBezTo>
                    <a:pt x="5423" y="10466"/>
                    <a:pt x="5561" y="10414"/>
                    <a:pt x="5666" y="10308"/>
                  </a:cubicBezTo>
                  <a:lnTo>
                    <a:pt x="10367" y="5608"/>
                  </a:lnTo>
                  <a:cubicBezTo>
                    <a:pt x="10570" y="5404"/>
                    <a:pt x="10570" y="5064"/>
                    <a:pt x="10367"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2" name="Google Shape;1582;p14"/>
            <p:cNvSpPr/>
            <p:nvPr/>
          </p:nvSpPr>
          <p:spPr>
            <a:xfrm>
              <a:off x="593815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3" name="Google Shape;1583;p14"/>
            <p:cNvSpPr/>
            <p:nvPr/>
          </p:nvSpPr>
          <p:spPr>
            <a:xfrm>
              <a:off x="59329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4" name="Google Shape;1584;p14"/>
            <p:cNvSpPr/>
            <p:nvPr/>
          </p:nvSpPr>
          <p:spPr>
            <a:xfrm>
              <a:off x="5968725" y="4859100"/>
              <a:ext cx="67100" cy="65700"/>
            </a:xfrm>
            <a:custGeom>
              <a:rect b="b" l="l" r="r" t="t"/>
              <a:pathLst>
                <a:path extrusionOk="0" h="2628" w="2684">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5" name="Google Shape;1585;p14"/>
            <p:cNvSpPr/>
            <p:nvPr/>
          </p:nvSpPr>
          <p:spPr>
            <a:xfrm>
              <a:off x="6023575" y="4979600"/>
              <a:ext cx="80700" cy="79075"/>
            </a:xfrm>
            <a:custGeom>
              <a:rect b="b" l="l" r="r" t="t"/>
              <a:pathLst>
                <a:path extrusionOk="0" h="3163" w="3228">
                  <a:moveTo>
                    <a:pt x="1617" y="0"/>
                  </a:moveTo>
                  <a:cubicBezTo>
                    <a:pt x="1531" y="0"/>
                    <a:pt x="1444" y="32"/>
                    <a:pt x="1379" y="97"/>
                  </a:cubicBezTo>
                  <a:lnTo>
                    <a:pt x="136" y="1347"/>
                  </a:lnTo>
                  <a:cubicBezTo>
                    <a:pt x="1" y="1476"/>
                    <a:pt x="1" y="1686"/>
                    <a:pt x="136" y="1822"/>
                  </a:cubicBezTo>
                  <a:lnTo>
                    <a:pt x="1379" y="3065"/>
                  </a:lnTo>
                  <a:cubicBezTo>
                    <a:pt x="1444" y="3130"/>
                    <a:pt x="1531" y="3162"/>
                    <a:pt x="1617" y="3162"/>
                  </a:cubicBezTo>
                  <a:cubicBezTo>
                    <a:pt x="1704" y="3162"/>
                    <a:pt x="1790" y="3130"/>
                    <a:pt x="1855" y="3065"/>
                  </a:cubicBezTo>
                  <a:lnTo>
                    <a:pt x="3098" y="1822"/>
                  </a:lnTo>
                  <a:cubicBezTo>
                    <a:pt x="3227" y="1686"/>
                    <a:pt x="3227" y="1476"/>
                    <a:pt x="3098" y="1347"/>
                  </a:cubicBezTo>
                  <a:lnTo>
                    <a:pt x="1855" y="97"/>
                  </a:lnTo>
                  <a:cubicBezTo>
                    <a:pt x="1790"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6" name="Google Shape;1586;p14"/>
            <p:cNvSpPr/>
            <p:nvPr/>
          </p:nvSpPr>
          <p:spPr>
            <a:xfrm>
              <a:off x="59001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700" y="3162"/>
                    <a:pt x="1787" y="3130"/>
                    <a:pt x="1855" y="3065"/>
                  </a:cubicBezTo>
                  <a:lnTo>
                    <a:pt x="3098" y="1822"/>
                  </a:lnTo>
                  <a:cubicBezTo>
                    <a:pt x="3227" y="1686"/>
                    <a:pt x="3227" y="1476"/>
                    <a:pt x="3098" y="1347"/>
                  </a:cubicBezTo>
                  <a:lnTo>
                    <a:pt x="1855" y="97"/>
                  </a:lnTo>
                  <a:cubicBezTo>
                    <a:pt x="1787" y="32"/>
                    <a:pt x="1700"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87" name="Google Shape;1587;p14"/>
            <p:cNvSpPr/>
            <p:nvPr/>
          </p:nvSpPr>
          <p:spPr>
            <a:xfrm>
              <a:off x="5819450" y="4948375"/>
              <a:ext cx="104475" cy="304850"/>
            </a:xfrm>
            <a:custGeom>
              <a:rect b="b" l="l" r="r" t="t"/>
              <a:pathLst>
                <a:path extrusionOk="0" h="12194" w="4179">
                  <a:moveTo>
                    <a:pt x="1" y="1"/>
                  </a:moveTo>
                  <a:lnTo>
                    <a:pt x="1" y="12194"/>
                  </a:lnTo>
                  <a:cubicBezTo>
                    <a:pt x="75" y="12194"/>
                    <a:pt x="137" y="12167"/>
                    <a:pt x="184" y="12119"/>
                  </a:cubicBezTo>
                  <a:lnTo>
                    <a:pt x="4076" y="8227"/>
                  </a:lnTo>
                  <a:cubicBezTo>
                    <a:pt x="4158" y="8152"/>
                    <a:pt x="4178" y="8030"/>
                    <a:pt x="4131" y="7928"/>
                  </a:cubicBezTo>
                  <a:lnTo>
                    <a:pt x="238"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588" name="Google Shape;1588;p14"/>
          <p:cNvSpPr txBox="1"/>
          <p:nvPr/>
        </p:nvSpPr>
        <p:spPr>
          <a:xfrm>
            <a:off x="1744378" y="23888077"/>
            <a:ext cx="2571300" cy="1435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s-419">
                <a:solidFill>
                  <a:srgbClr val="7B170F"/>
                </a:solidFill>
                <a:latin typeface="Open Sans"/>
                <a:ea typeface="Open Sans"/>
                <a:cs typeface="Open Sans"/>
                <a:sym typeface="Open Sans"/>
              </a:rPr>
              <a:t>"Lorem ipsum dolor sit amet, consectetur adipiscing elit, sed do eiusmod tempor incididunt ut labore et dolore magna”. </a:t>
            </a:r>
            <a:endParaRPr>
              <a:solidFill>
                <a:srgbClr val="7B170F"/>
              </a:solidFill>
              <a:latin typeface="Open Sans"/>
              <a:ea typeface="Open Sans"/>
              <a:cs typeface="Open Sans"/>
              <a:sym typeface="Open Sans"/>
            </a:endParaRPr>
          </a:p>
        </p:txBody>
      </p:sp>
      <p:sp>
        <p:nvSpPr>
          <p:cNvPr id="1589" name="Google Shape;1589;p14"/>
          <p:cNvSpPr/>
          <p:nvPr/>
        </p:nvSpPr>
        <p:spPr>
          <a:xfrm>
            <a:off x="1197153" y="22848019"/>
            <a:ext cx="3623700" cy="59400"/>
          </a:xfrm>
          <a:prstGeom prst="rect">
            <a:avLst/>
          </a:prstGeom>
          <a:solidFill>
            <a:srgbClr val="FF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590" name="Google Shape;1590;p14"/>
          <p:cNvGrpSpPr/>
          <p:nvPr/>
        </p:nvGrpSpPr>
        <p:grpSpPr>
          <a:xfrm>
            <a:off x="4164668" y="23180665"/>
            <a:ext cx="368974" cy="434073"/>
            <a:chOff x="2436900" y="3162900"/>
            <a:chExt cx="470150" cy="553100"/>
          </a:xfrm>
        </p:grpSpPr>
        <p:sp>
          <p:nvSpPr>
            <p:cNvPr id="1591" name="Google Shape;1591;p14"/>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592" name="Google Shape;1592;p14"/>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593" name="Google Shape;1593;p14"/>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sp>
        <p:nvSpPr>
          <p:cNvPr id="1594" name="Google Shape;1594;p14"/>
          <p:cNvSpPr txBox="1"/>
          <p:nvPr/>
        </p:nvSpPr>
        <p:spPr>
          <a:xfrm>
            <a:off x="1422860" y="23360500"/>
            <a:ext cx="3110700" cy="4341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SzPts val="440"/>
              <a:buNone/>
            </a:pPr>
            <a:r>
              <a:rPr lang="es-419" sz="2120">
                <a:solidFill>
                  <a:srgbClr val="7B170F"/>
                </a:solidFill>
                <a:latin typeface="Rye"/>
                <a:ea typeface="Rye"/>
                <a:cs typeface="Rye"/>
                <a:sym typeface="Rye"/>
              </a:rPr>
              <a:t>LOREM IPSUM</a:t>
            </a:r>
            <a:endParaRPr sz="2120">
              <a:solidFill>
                <a:srgbClr val="7B170F"/>
              </a:solidFill>
              <a:latin typeface="Rye"/>
              <a:ea typeface="Rye"/>
              <a:cs typeface="Rye"/>
              <a:sym typeface="Rye"/>
            </a:endParaRPr>
          </a:p>
        </p:txBody>
      </p:sp>
      <p:sp>
        <p:nvSpPr>
          <p:cNvPr id="1595" name="Google Shape;1595;p14"/>
          <p:cNvSpPr txBox="1"/>
          <p:nvPr/>
        </p:nvSpPr>
        <p:spPr>
          <a:xfrm>
            <a:off x="1422860" y="23181409"/>
            <a:ext cx="1643400" cy="329400"/>
          </a:xfrm>
          <a:prstGeom prst="rect">
            <a:avLst/>
          </a:prstGeom>
          <a:noFill/>
          <a:ln>
            <a:noFill/>
          </a:ln>
        </p:spPr>
        <p:txBody>
          <a:bodyPr anchorCtr="0" anchor="b" bIns="91425" lIns="91425" spcFirstLastPara="1" rIns="91425" wrap="square" tIns="91425">
            <a:noAutofit/>
          </a:bodyPr>
          <a:lstStyle/>
          <a:p>
            <a:pPr indent="0" lvl="0" marL="0" rtl="0" algn="l">
              <a:lnSpc>
                <a:spcPct val="90000"/>
              </a:lnSpc>
              <a:spcBef>
                <a:spcPts val="0"/>
              </a:spcBef>
              <a:spcAft>
                <a:spcPts val="0"/>
              </a:spcAft>
              <a:buSzPts val="358"/>
              <a:buNone/>
            </a:pPr>
            <a:r>
              <a:rPr b="1" lang="es-419" sz="1540">
                <a:solidFill>
                  <a:srgbClr val="7B170F"/>
                </a:solidFill>
                <a:latin typeface="Barlow Condensed"/>
                <a:ea typeface="Barlow Condensed"/>
                <a:cs typeface="Barlow Condensed"/>
                <a:sym typeface="Barlow Condensed"/>
              </a:rPr>
              <a:t>LOREM IPSUM</a:t>
            </a:r>
            <a:endParaRPr b="1" sz="1540">
              <a:solidFill>
                <a:srgbClr val="7B170F"/>
              </a:solidFill>
              <a:latin typeface="Barlow Condensed"/>
              <a:ea typeface="Barlow Condensed"/>
              <a:cs typeface="Barlow Condensed"/>
              <a:sym typeface="Barlow Condensed"/>
            </a:endParaRPr>
          </a:p>
        </p:txBody>
      </p:sp>
      <p:pic>
        <p:nvPicPr>
          <p:cNvPr id="1596" name="Google Shape;1596;p14"/>
          <p:cNvPicPr preferRelativeResize="0"/>
          <p:nvPr/>
        </p:nvPicPr>
        <p:blipFill rotWithShape="1">
          <a:blip r:embed="rId4">
            <a:alphaModFix/>
          </a:blip>
          <a:srcRect b="3209" l="0" r="0" t="3209"/>
          <a:stretch/>
        </p:blipFill>
        <p:spPr>
          <a:xfrm>
            <a:off x="900017" y="7804877"/>
            <a:ext cx="6599745" cy="3345332"/>
          </a:xfrm>
          <a:prstGeom prst="rect">
            <a:avLst/>
          </a:prstGeom>
          <a:noFill/>
          <a:ln>
            <a:noFill/>
          </a:ln>
        </p:spPr>
      </p:pic>
      <p:grpSp>
        <p:nvGrpSpPr>
          <p:cNvPr id="1597" name="Google Shape;1597;p14"/>
          <p:cNvGrpSpPr/>
          <p:nvPr/>
        </p:nvGrpSpPr>
        <p:grpSpPr>
          <a:xfrm>
            <a:off x="899993" y="10927415"/>
            <a:ext cx="6600986" cy="3572541"/>
            <a:chOff x="830400" y="3274596"/>
            <a:chExt cx="2501700" cy="1353953"/>
          </a:xfrm>
        </p:grpSpPr>
        <p:sp>
          <p:nvSpPr>
            <p:cNvPr id="1598" name="Google Shape;1598;p14"/>
            <p:cNvSpPr/>
            <p:nvPr/>
          </p:nvSpPr>
          <p:spPr>
            <a:xfrm>
              <a:off x="830400" y="3360750"/>
              <a:ext cx="2501700" cy="1267800"/>
            </a:xfrm>
            <a:prstGeom prst="rect">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599" name="Google Shape;1599;p14"/>
            <p:cNvSpPr/>
            <p:nvPr/>
          </p:nvSpPr>
          <p:spPr>
            <a:xfrm>
              <a:off x="1059092" y="3274596"/>
              <a:ext cx="219600" cy="93600"/>
            </a:xfrm>
            <a:prstGeom prst="triangle">
              <a:avLst>
                <a:gd fmla="val 50000" name="adj"/>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00" name="Google Shape;1600;p14"/>
          <p:cNvSpPr txBox="1"/>
          <p:nvPr/>
        </p:nvSpPr>
        <p:spPr>
          <a:xfrm>
            <a:off x="1261850" y="11404728"/>
            <a:ext cx="5906100" cy="46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s-419" sz="2400">
                <a:solidFill>
                  <a:srgbClr val="1A1A1A"/>
                </a:solidFill>
                <a:latin typeface="Barlow Condensed"/>
                <a:ea typeface="Barlow Condensed"/>
                <a:cs typeface="Barlow Condensed"/>
                <a:sym typeface="Barlow Condensed"/>
              </a:rPr>
              <a:t>Inserta tu texto aquí</a:t>
            </a:r>
            <a:endParaRPr b="1" sz="2400">
              <a:solidFill>
                <a:srgbClr val="1A1A1A"/>
              </a:solidFill>
              <a:latin typeface="Barlow Condensed"/>
              <a:ea typeface="Barlow Condensed"/>
              <a:cs typeface="Barlow Condensed"/>
              <a:sym typeface="Barlow Condensed"/>
            </a:endParaRPr>
          </a:p>
        </p:txBody>
      </p:sp>
      <p:sp>
        <p:nvSpPr>
          <p:cNvPr id="1601" name="Google Shape;1601;p14"/>
          <p:cNvSpPr txBox="1"/>
          <p:nvPr/>
        </p:nvSpPr>
        <p:spPr>
          <a:xfrm>
            <a:off x="1261850" y="11856304"/>
            <a:ext cx="5906100" cy="2314200"/>
          </a:xfrm>
          <a:prstGeom prst="rect">
            <a:avLst/>
          </a:prstGeom>
          <a:noFill/>
          <a:ln>
            <a:noFill/>
          </a:ln>
        </p:spPr>
        <p:txBody>
          <a:bodyPr anchorCtr="0" anchor="t" bIns="91425" lIns="91425" spcFirstLastPara="1" rIns="91425" wrap="square" tIns="91425">
            <a:noAutofit/>
          </a:bodyPr>
          <a:lstStyle/>
          <a:p>
            <a:pPr indent="0" lvl="0" marL="0" rtl="0" algn="just">
              <a:lnSpc>
                <a:spcPct val="115000"/>
              </a:lnSpc>
              <a:spcBef>
                <a:spcPts val="0"/>
              </a:spcBef>
              <a:spcAft>
                <a:spcPts val="1100"/>
              </a:spcAft>
              <a:buNone/>
            </a:pPr>
            <a:r>
              <a:rPr lang="es-419" sz="1800">
                <a:solidFill>
                  <a:srgbClr val="666666"/>
                </a:solidFill>
                <a:latin typeface="Open Sans"/>
                <a:ea typeface="Open Sans"/>
                <a:cs typeface="Open Sans"/>
                <a:sym typeface="Open Sans"/>
              </a:rPr>
              <a:t>Phasellus euismod enim sit amet mattis euismod. Suspendisse posuere hendrerit velit, vel cursus nunc lobortis nec. Donec facilisis sodales diam sed rhoncus. Cras hendrerit nunc et risus venenatis, quis cursus nunc porttitor. Cras vitae quam bibendum, pretium leo sed, bibendum est. Etiam egestas felis quis mauris posuere facilisis.</a:t>
            </a:r>
            <a:endParaRPr sz="1800">
              <a:solidFill>
                <a:srgbClr val="595959"/>
              </a:solidFill>
              <a:latin typeface="Open Sans"/>
              <a:ea typeface="Open Sans"/>
              <a:cs typeface="Open Sans"/>
              <a:sym typeface="Open Sans"/>
            </a:endParaRPr>
          </a:p>
        </p:txBody>
      </p:sp>
      <p:pic>
        <p:nvPicPr>
          <p:cNvPr id="1602" name="Google Shape;1602;p14"/>
          <p:cNvPicPr preferRelativeResize="0"/>
          <p:nvPr/>
        </p:nvPicPr>
        <p:blipFill rotWithShape="1">
          <a:blip r:embed="rId5">
            <a:alphaModFix/>
          </a:blip>
          <a:srcRect b="3209" l="0" r="0" t="3209"/>
          <a:stretch/>
        </p:blipFill>
        <p:spPr>
          <a:xfrm>
            <a:off x="7503098" y="11150197"/>
            <a:ext cx="6599730" cy="3345314"/>
          </a:xfrm>
          <a:prstGeom prst="rect">
            <a:avLst/>
          </a:prstGeom>
          <a:noFill/>
          <a:ln>
            <a:noFill/>
          </a:ln>
        </p:spPr>
      </p:pic>
      <p:grpSp>
        <p:nvGrpSpPr>
          <p:cNvPr id="1603" name="Google Shape;1603;p14"/>
          <p:cNvGrpSpPr/>
          <p:nvPr/>
        </p:nvGrpSpPr>
        <p:grpSpPr>
          <a:xfrm flipH="1" rot="10800000">
            <a:off x="7503074" y="7804911"/>
            <a:ext cx="6600986" cy="3572541"/>
            <a:chOff x="830400" y="3274596"/>
            <a:chExt cx="2501700" cy="1353953"/>
          </a:xfrm>
        </p:grpSpPr>
        <p:sp>
          <p:nvSpPr>
            <p:cNvPr id="1604" name="Google Shape;1604;p14"/>
            <p:cNvSpPr/>
            <p:nvPr/>
          </p:nvSpPr>
          <p:spPr>
            <a:xfrm>
              <a:off x="830400" y="3360750"/>
              <a:ext cx="2501700" cy="1267800"/>
            </a:xfrm>
            <a:prstGeom prst="rect">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5" name="Google Shape;1605;p14"/>
            <p:cNvSpPr/>
            <p:nvPr/>
          </p:nvSpPr>
          <p:spPr>
            <a:xfrm>
              <a:off x="1059092" y="3274596"/>
              <a:ext cx="219600" cy="93600"/>
            </a:xfrm>
            <a:prstGeom prst="triangle">
              <a:avLst>
                <a:gd fmla="val 50000" name="adj"/>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1606" name="Google Shape;1606;p14"/>
          <p:cNvPicPr preferRelativeResize="0"/>
          <p:nvPr/>
        </p:nvPicPr>
        <p:blipFill rotWithShape="1">
          <a:blip r:embed="rId4">
            <a:alphaModFix/>
          </a:blip>
          <a:srcRect b="3209" l="0" r="0" t="3209"/>
          <a:stretch/>
        </p:blipFill>
        <p:spPr>
          <a:xfrm>
            <a:off x="14098941" y="7804864"/>
            <a:ext cx="6599730" cy="3345332"/>
          </a:xfrm>
          <a:prstGeom prst="rect">
            <a:avLst/>
          </a:prstGeom>
          <a:noFill/>
          <a:ln>
            <a:noFill/>
          </a:ln>
        </p:spPr>
      </p:pic>
      <p:grpSp>
        <p:nvGrpSpPr>
          <p:cNvPr id="1607" name="Google Shape;1607;p14"/>
          <p:cNvGrpSpPr/>
          <p:nvPr/>
        </p:nvGrpSpPr>
        <p:grpSpPr>
          <a:xfrm>
            <a:off x="14098917" y="10927415"/>
            <a:ext cx="6600986" cy="3572541"/>
            <a:chOff x="830400" y="3274596"/>
            <a:chExt cx="2501700" cy="1353953"/>
          </a:xfrm>
        </p:grpSpPr>
        <p:sp>
          <p:nvSpPr>
            <p:cNvPr id="1608" name="Google Shape;1608;p14"/>
            <p:cNvSpPr/>
            <p:nvPr/>
          </p:nvSpPr>
          <p:spPr>
            <a:xfrm>
              <a:off x="830400" y="3360750"/>
              <a:ext cx="2501700" cy="1267800"/>
            </a:xfrm>
            <a:prstGeom prst="rect">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09" name="Google Shape;1609;p14"/>
            <p:cNvSpPr/>
            <p:nvPr/>
          </p:nvSpPr>
          <p:spPr>
            <a:xfrm>
              <a:off x="1059092" y="3274596"/>
              <a:ext cx="219600" cy="93600"/>
            </a:xfrm>
            <a:prstGeom prst="triangle">
              <a:avLst>
                <a:gd fmla="val 50000" name="adj"/>
              </a:avLst>
            </a:prstGeom>
            <a:solidFill>
              <a:srgbClr val="E9EDE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610" name="Google Shape;1610;p14"/>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1611" name="Google Shape;1611;p14"/>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grpSp>
        <p:nvGrpSpPr>
          <p:cNvPr id="1612" name="Google Shape;1612;p14"/>
          <p:cNvGrpSpPr/>
          <p:nvPr/>
        </p:nvGrpSpPr>
        <p:grpSpPr>
          <a:xfrm>
            <a:off x="7761913" y="11893038"/>
            <a:ext cx="1989000" cy="1859621"/>
            <a:chOff x="8900900" y="10902600"/>
            <a:chExt cx="1989000" cy="1859621"/>
          </a:xfrm>
        </p:grpSpPr>
        <p:sp>
          <p:nvSpPr>
            <p:cNvPr id="1613" name="Google Shape;1613;p14"/>
            <p:cNvSpPr/>
            <p:nvPr/>
          </p:nvSpPr>
          <p:spPr>
            <a:xfrm>
              <a:off x="8934325" y="10902600"/>
              <a:ext cx="1898990" cy="185962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4" name="Google Shape;1614;p14"/>
            <p:cNvSpPr txBox="1"/>
            <p:nvPr/>
          </p:nvSpPr>
          <p:spPr>
            <a:xfrm>
              <a:off x="8900900" y="10935000"/>
              <a:ext cx="1989000" cy="1662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600">
                  <a:solidFill>
                    <a:schemeClr val="lt1"/>
                  </a:solidFill>
                  <a:latin typeface="Rye"/>
                  <a:ea typeface="Rye"/>
                  <a:cs typeface="Rye"/>
                  <a:sym typeface="Rye"/>
                </a:rPr>
                <a:t>02</a:t>
              </a:r>
              <a:endParaRPr sz="9600">
                <a:solidFill>
                  <a:schemeClr val="lt1"/>
                </a:solidFill>
              </a:endParaRPr>
            </a:p>
          </p:txBody>
        </p:sp>
      </p:grpSp>
      <p:grpSp>
        <p:nvGrpSpPr>
          <p:cNvPr id="1615" name="Google Shape;1615;p14"/>
          <p:cNvGrpSpPr/>
          <p:nvPr/>
        </p:nvGrpSpPr>
        <p:grpSpPr>
          <a:xfrm>
            <a:off x="14438088" y="8132675"/>
            <a:ext cx="1989000" cy="1859621"/>
            <a:chOff x="8900900" y="10902600"/>
            <a:chExt cx="1989000" cy="1859621"/>
          </a:xfrm>
        </p:grpSpPr>
        <p:sp>
          <p:nvSpPr>
            <p:cNvPr id="1616" name="Google Shape;1616;p14"/>
            <p:cNvSpPr/>
            <p:nvPr/>
          </p:nvSpPr>
          <p:spPr>
            <a:xfrm>
              <a:off x="8934325" y="10902600"/>
              <a:ext cx="1898990" cy="185962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17" name="Google Shape;1617;p14"/>
            <p:cNvSpPr txBox="1"/>
            <p:nvPr/>
          </p:nvSpPr>
          <p:spPr>
            <a:xfrm>
              <a:off x="8900900" y="10935000"/>
              <a:ext cx="1989000" cy="1662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600">
                  <a:solidFill>
                    <a:schemeClr val="lt1"/>
                  </a:solidFill>
                  <a:latin typeface="Rye"/>
                  <a:ea typeface="Rye"/>
                  <a:cs typeface="Rye"/>
                  <a:sym typeface="Rye"/>
                </a:rPr>
                <a:t>03</a:t>
              </a:r>
              <a:endParaRPr sz="9600">
                <a:solidFill>
                  <a:schemeClr val="lt1"/>
                </a:solidFill>
              </a:endParaRPr>
            </a:p>
          </p:txBody>
        </p:sp>
      </p:grpSp>
      <p:grpSp>
        <p:nvGrpSpPr>
          <p:cNvPr id="1618" name="Google Shape;1618;p14"/>
          <p:cNvGrpSpPr/>
          <p:nvPr/>
        </p:nvGrpSpPr>
        <p:grpSpPr>
          <a:xfrm>
            <a:off x="1261838" y="8132675"/>
            <a:ext cx="1989000" cy="1859621"/>
            <a:chOff x="8900900" y="10902600"/>
            <a:chExt cx="1989000" cy="1859621"/>
          </a:xfrm>
        </p:grpSpPr>
        <p:sp>
          <p:nvSpPr>
            <p:cNvPr id="1619" name="Google Shape;1619;p14"/>
            <p:cNvSpPr/>
            <p:nvPr/>
          </p:nvSpPr>
          <p:spPr>
            <a:xfrm>
              <a:off x="8934325" y="10902600"/>
              <a:ext cx="1898990" cy="185962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0" name="Google Shape;1620;p14"/>
            <p:cNvSpPr txBox="1"/>
            <p:nvPr/>
          </p:nvSpPr>
          <p:spPr>
            <a:xfrm>
              <a:off x="8900900" y="10935000"/>
              <a:ext cx="1989000" cy="16623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600">
                  <a:solidFill>
                    <a:schemeClr val="lt1"/>
                  </a:solidFill>
                  <a:latin typeface="Rye"/>
                  <a:ea typeface="Rye"/>
                  <a:cs typeface="Rye"/>
                  <a:sym typeface="Rye"/>
                </a:rPr>
                <a:t>01</a:t>
              </a:r>
              <a:endParaRPr sz="9600">
                <a:solidFill>
                  <a:schemeClr val="lt1"/>
                </a:solidFill>
              </a:endParaRPr>
            </a:p>
          </p:txBody>
        </p:sp>
      </p:grpSp>
      <p:sp>
        <p:nvSpPr>
          <p:cNvPr id="1621" name="Google Shape;1621;p14"/>
          <p:cNvSpPr txBox="1"/>
          <p:nvPr/>
        </p:nvSpPr>
        <p:spPr>
          <a:xfrm>
            <a:off x="7846300" y="8172816"/>
            <a:ext cx="5906100" cy="46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s-419" sz="2400">
                <a:solidFill>
                  <a:srgbClr val="1A1A1A"/>
                </a:solidFill>
                <a:latin typeface="Barlow Condensed"/>
                <a:ea typeface="Barlow Condensed"/>
                <a:cs typeface="Barlow Condensed"/>
                <a:sym typeface="Barlow Condensed"/>
              </a:rPr>
              <a:t>Inserta tu texto aquí</a:t>
            </a:r>
            <a:endParaRPr b="1" sz="2400">
              <a:solidFill>
                <a:srgbClr val="1A1A1A"/>
              </a:solidFill>
              <a:latin typeface="Barlow Condensed"/>
              <a:ea typeface="Barlow Condensed"/>
              <a:cs typeface="Barlow Condensed"/>
              <a:sym typeface="Barlow Condensed"/>
            </a:endParaRPr>
          </a:p>
        </p:txBody>
      </p:sp>
      <p:sp>
        <p:nvSpPr>
          <p:cNvPr id="1622" name="Google Shape;1622;p14"/>
          <p:cNvSpPr txBox="1"/>
          <p:nvPr/>
        </p:nvSpPr>
        <p:spPr>
          <a:xfrm>
            <a:off x="7846300" y="8624391"/>
            <a:ext cx="5906100" cy="2314200"/>
          </a:xfrm>
          <a:prstGeom prst="rect">
            <a:avLst/>
          </a:prstGeom>
          <a:noFill/>
          <a:ln>
            <a:noFill/>
          </a:ln>
        </p:spPr>
        <p:txBody>
          <a:bodyPr anchorCtr="0" anchor="t" bIns="91425" lIns="91425" spcFirstLastPara="1" rIns="91425" wrap="square" tIns="91425">
            <a:noAutofit/>
          </a:bodyPr>
          <a:lstStyle/>
          <a:p>
            <a:pPr indent="0" lvl="0" marL="0" rtl="0" algn="just">
              <a:lnSpc>
                <a:spcPct val="115000"/>
              </a:lnSpc>
              <a:spcBef>
                <a:spcPts val="0"/>
              </a:spcBef>
              <a:spcAft>
                <a:spcPts val="1100"/>
              </a:spcAft>
              <a:buNone/>
            </a:pPr>
            <a:r>
              <a:rPr lang="es-419" sz="1800">
                <a:solidFill>
                  <a:srgbClr val="666666"/>
                </a:solidFill>
                <a:latin typeface="Open Sans"/>
                <a:ea typeface="Open Sans"/>
                <a:cs typeface="Open Sans"/>
                <a:sym typeface="Open Sans"/>
              </a:rPr>
              <a:t>Phasellus euismod enim sit amet mattis euismod. Suspendisse posuere hendrerit velit, vel cursus nunc lobortis nec. Donec facilisis sodales diam sed rhoncus. Cras hendrerit nunc et risus venenatis, quis cursus nunc porttitor. Cras vitae quam bibendum, pretium leo sed, bibendum est. Etiam egestas felis quis mauris posuere facilisis.</a:t>
            </a:r>
            <a:endParaRPr sz="1800">
              <a:solidFill>
                <a:srgbClr val="595959"/>
              </a:solidFill>
              <a:latin typeface="Open Sans"/>
              <a:ea typeface="Open Sans"/>
              <a:cs typeface="Open Sans"/>
              <a:sym typeface="Open Sans"/>
            </a:endParaRPr>
          </a:p>
        </p:txBody>
      </p:sp>
      <p:sp>
        <p:nvSpPr>
          <p:cNvPr id="1623" name="Google Shape;1623;p14"/>
          <p:cNvSpPr txBox="1"/>
          <p:nvPr/>
        </p:nvSpPr>
        <p:spPr>
          <a:xfrm>
            <a:off x="14437975" y="11458316"/>
            <a:ext cx="5906100" cy="467700"/>
          </a:xfrm>
          <a:prstGeom prst="rect">
            <a:avLst/>
          </a:prstGeom>
          <a:noFill/>
          <a:ln>
            <a:noFill/>
          </a:ln>
        </p:spPr>
        <p:txBody>
          <a:bodyPr anchorCtr="0" anchor="b" bIns="91425" lIns="91425" spcFirstLastPara="1" rIns="91425" wrap="square" tIns="91425">
            <a:noAutofit/>
          </a:bodyPr>
          <a:lstStyle/>
          <a:p>
            <a:pPr indent="0" lvl="0" marL="0" rtl="0" algn="l">
              <a:spcBef>
                <a:spcPts val="0"/>
              </a:spcBef>
              <a:spcAft>
                <a:spcPts val="0"/>
              </a:spcAft>
              <a:buNone/>
            </a:pPr>
            <a:r>
              <a:rPr b="1" lang="es-419" sz="2400">
                <a:solidFill>
                  <a:srgbClr val="1A1A1A"/>
                </a:solidFill>
                <a:latin typeface="Barlow Condensed"/>
                <a:ea typeface="Barlow Condensed"/>
                <a:cs typeface="Barlow Condensed"/>
                <a:sym typeface="Barlow Condensed"/>
              </a:rPr>
              <a:t>Inserta tu texto aquí</a:t>
            </a:r>
            <a:endParaRPr b="1" sz="2400">
              <a:solidFill>
                <a:srgbClr val="1A1A1A"/>
              </a:solidFill>
              <a:latin typeface="Barlow Condensed"/>
              <a:ea typeface="Barlow Condensed"/>
              <a:cs typeface="Barlow Condensed"/>
              <a:sym typeface="Barlow Condensed"/>
            </a:endParaRPr>
          </a:p>
        </p:txBody>
      </p:sp>
      <p:sp>
        <p:nvSpPr>
          <p:cNvPr id="1624" name="Google Shape;1624;p14"/>
          <p:cNvSpPr txBox="1"/>
          <p:nvPr/>
        </p:nvSpPr>
        <p:spPr>
          <a:xfrm>
            <a:off x="14437975" y="11909891"/>
            <a:ext cx="5906100" cy="2314200"/>
          </a:xfrm>
          <a:prstGeom prst="rect">
            <a:avLst/>
          </a:prstGeom>
          <a:noFill/>
          <a:ln>
            <a:noFill/>
          </a:ln>
        </p:spPr>
        <p:txBody>
          <a:bodyPr anchorCtr="0" anchor="t" bIns="91425" lIns="91425" spcFirstLastPara="1" rIns="91425" wrap="square" tIns="91425">
            <a:noAutofit/>
          </a:bodyPr>
          <a:lstStyle/>
          <a:p>
            <a:pPr indent="0" lvl="0" marL="0" rtl="0" algn="just">
              <a:lnSpc>
                <a:spcPct val="115000"/>
              </a:lnSpc>
              <a:spcBef>
                <a:spcPts val="0"/>
              </a:spcBef>
              <a:spcAft>
                <a:spcPts val="1100"/>
              </a:spcAft>
              <a:buNone/>
            </a:pPr>
            <a:r>
              <a:rPr lang="es-419" sz="1800">
                <a:solidFill>
                  <a:srgbClr val="666666"/>
                </a:solidFill>
                <a:latin typeface="Open Sans"/>
                <a:ea typeface="Open Sans"/>
                <a:cs typeface="Open Sans"/>
                <a:sym typeface="Open Sans"/>
              </a:rPr>
              <a:t>Phasellus euismod enim sit amet mattis euismod. Suspendisse posuere hendrerit velit, vel cursus nunc lobortis nec. Donec facilisis sodales diam sed rhoncus. Cras hendrerit nunc et risus venenatis, quis cursus nunc porttitor. Cras vitae quam bibendum, pretium leo sed, bibendum est. Etiam egestas felis quis mauris posuere facilisis.</a:t>
            </a:r>
            <a:endParaRPr sz="1800">
              <a:solidFill>
                <a:srgbClr val="595959"/>
              </a:solidFill>
              <a:latin typeface="Open Sans"/>
              <a:ea typeface="Open Sans"/>
              <a:cs typeface="Open Sans"/>
              <a:sym typeface="Open Sans"/>
            </a:endParaRPr>
          </a:p>
        </p:txBody>
      </p:sp>
      <p:sp>
        <p:nvSpPr>
          <p:cNvPr id="1625" name="Google Shape;1625;p14"/>
          <p:cNvSpPr txBox="1"/>
          <p:nvPr/>
        </p:nvSpPr>
        <p:spPr>
          <a:xfrm>
            <a:off x="844125" y="16034500"/>
            <a:ext cx="9363900" cy="3134700"/>
          </a:xfrm>
          <a:prstGeom prst="rect">
            <a:avLst/>
          </a:prstGeom>
          <a:noFill/>
          <a:ln>
            <a:noFill/>
          </a:ln>
        </p:spPr>
        <p:txBody>
          <a:bodyPr anchorCtr="0" anchor="t" bIns="91425" lIns="91425" spcFirstLastPara="1" rIns="91425" wrap="square" tIns="91425">
            <a:noAutofit/>
          </a:bodyPr>
          <a:lstStyle/>
          <a:p>
            <a:pPr indent="0" lvl="0" marL="1979999"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Lorem ipsum dolor sit amet, consectetur adipiscing elit. Nunc placerat sem ut sem gravida rutrum. Mauris molestie rhoncus mauris quis lacinia. In et magna pellentesque, placerat erat condimentum, cursus lorem.</a:t>
            </a:r>
            <a:endParaRPr sz="2800">
              <a:solidFill>
                <a:srgbClr val="666666"/>
              </a:solidFill>
              <a:latin typeface="Open Sans"/>
              <a:ea typeface="Open Sans"/>
              <a:cs typeface="Open Sans"/>
              <a:sym typeface="Open Sans"/>
            </a:endParaRPr>
          </a:p>
        </p:txBody>
      </p:sp>
      <p:sp>
        <p:nvSpPr>
          <p:cNvPr id="1626" name="Google Shape;1626;p14"/>
          <p:cNvSpPr txBox="1"/>
          <p:nvPr/>
        </p:nvSpPr>
        <p:spPr>
          <a:xfrm>
            <a:off x="11274725" y="16089538"/>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
        <p:nvSpPr>
          <p:cNvPr id="1627" name="Google Shape;1627;p14"/>
          <p:cNvSpPr/>
          <p:nvPr/>
        </p:nvSpPr>
        <p:spPr>
          <a:xfrm>
            <a:off x="782925" y="16257575"/>
            <a:ext cx="1898990" cy="1859620"/>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28" name="Google Shape;1628;p14"/>
          <p:cNvSpPr txBox="1"/>
          <p:nvPr/>
        </p:nvSpPr>
        <p:spPr>
          <a:xfrm>
            <a:off x="749500" y="16105175"/>
            <a:ext cx="1989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L</a:t>
            </a:r>
            <a:endParaRPr>
              <a:solidFill>
                <a:schemeClr val="lt1"/>
              </a:solidFill>
            </a:endParaRPr>
          </a:p>
        </p:txBody>
      </p:sp>
      <p:pic>
        <p:nvPicPr>
          <p:cNvPr id="1629" name="Google Shape;1629;p14"/>
          <p:cNvPicPr preferRelativeResize="0"/>
          <p:nvPr/>
        </p:nvPicPr>
        <p:blipFill rotWithShape="1">
          <a:blip r:embed="rId3">
            <a:alphaModFix/>
          </a:blip>
          <a:srcRect b="0" l="8718" r="8718" t="0"/>
          <a:stretch/>
        </p:blipFill>
        <p:spPr>
          <a:xfrm>
            <a:off x="6087350" y="20034362"/>
            <a:ext cx="4237600" cy="3415391"/>
          </a:xfrm>
          <a:prstGeom prst="rect">
            <a:avLst/>
          </a:prstGeom>
          <a:noFill/>
          <a:ln>
            <a:noFill/>
          </a:ln>
        </p:spPr>
      </p:pic>
      <p:grpSp>
        <p:nvGrpSpPr>
          <p:cNvPr id="1630" name="Google Shape;1630;p14"/>
          <p:cNvGrpSpPr/>
          <p:nvPr/>
        </p:nvGrpSpPr>
        <p:grpSpPr>
          <a:xfrm>
            <a:off x="6384298" y="22848023"/>
            <a:ext cx="3623719" cy="3134805"/>
            <a:chOff x="771925" y="221975"/>
            <a:chExt cx="6073950" cy="5254450"/>
          </a:xfrm>
        </p:grpSpPr>
        <p:sp>
          <p:nvSpPr>
            <p:cNvPr id="1631" name="Google Shape;1631;p14"/>
            <p:cNvSpPr/>
            <p:nvPr/>
          </p:nvSpPr>
          <p:spPr>
            <a:xfrm>
              <a:off x="805375" y="221975"/>
              <a:ext cx="5989025" cy="2182025"/>
            </a:xfrm>
            <a:custGeom>
              <a:rect b="b" l="l" r="r" t="t"/>
              <a:pathLst>
                <a:path extrusionOk="0" h="87281" w="239561">
                  <a:moveTo>
                    <a:pt x="1" y="1"/>
                  </a:moveTo>
                  <a:lnTo>
                    <a:pt x="1" y="81704"/>
                  </a:lnTo>
                  <a:cubicBezTo>
                    <a:pt x="1" y="84781"/>
                    <a:pt x="2494" y="87281"/>
                    <a:pt x="5571" y="87281"/>
                  </a:cubicBezTo>
                  <a:lnTo>
                    <a:pt x="233991" y="87281"/>
                  </a:lnTo>
                  <a:cubicBezTo>
                    <a:pt x="237068" y="87281"/>
                    <a:pt x="239561" y="84781"/>
                    <a:pt x="239561" y="81704"/>
                  </a:cubicBezTo>
                  <a:lnTo>
                    <a:pt x="239561"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2" name="Google Shape;1632;p14"/>
            <p:cNvSpPr/>
            <p:nvPr/>
          </p:nvSpPr>
          <p:spPr>
            <a:xfrm>
              <a:off x="973000" y="2315675"/>
              <a:ext cx="5671625" cy="2891875"/>
            </a:xfrm>
            <a:custGeom>
              <a:rect b="b" l="l" r="r" t="t"/>
              <a:pathLst>
                <a:path extrusionOk="0" h="115675" w="226865">
                  <a:moveTo>
                    <a:pt x="0" y="1"/>
                  </a:moveTo>
                  <a:lnTo>
                    <a:pt x="0" y="108671"/>
                  </a:lnTo>
                  <a:cubicBezTo>
                    <a:pt x="0" y="112536"/>
                    <a:pt x="3139" y="115675"/>
                    <a:pt x="7010" y="115675"/>
                  </a:cubicBezTo>
                  <a:lnTo>
                    <a:pt x="214291" y="115675"/>
                  </a:lnTo>
                  <a:cubicBezTo>
                    <a:pt x="221233" y="115675"/>
                    <a:pt x="226865" y="110043"/>
                    <a:pt x="226865" y="103094"/>
                  </a:cubicBezTo>
                  <a:lnTo>
                    <a:pt x="226865"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3" name="Google Shape;1633;p14"/>
            <p:cNvSpPr/>
            <p:nvPr/>
          </p:nvSpPr>
          <p:spPr>
            <a:xfrm>
              <a:off x="771925" y="2395450"/>
              <a:ext cx="400625" cy="398000"/>
            </a:xfrm>
            <a:custGeom>
              <a:rect b="b" l="l" r="r" t="t"/>
              <a:pathLst>
                <a:path extrusionOk="0" h="15920" w="16025">
                  <a:moveTo>
                    <a:pt x="8015" y="1"/>
                  </a:moveTo>
                  <a:cubicBezTo>
                    <a:pt x="7879" y="1"/>
                    <a:pt x="7741" y="53"/>
                    <a:pt x="7636" y="159"/>
                  </a:cubicBezTo>
                  <a:lnTo>
                    <a:pt x="211" y="7583"/>
                  </a:lnTo>
                  <a:cubicBezTo>
                    <a:pt x="1" y="7794"/>
                    <a:pt x="1" y="8133"/>
                    <a:pt x="211" y="8337"/>
                  </a:cubicBezTo>
                  <a:lnTo>
                    <a:pt x="7636" y="15762"/>
                  </a:lnTo>
                  <a:cubicBezTo>
                    <a:pt x="7741" y="15867"/>
                    <a:pt x="7879" y="15919"/>
                    <a:pt x="8015" y="15919"/>
                  </a:cubicBezTo>
                  <a:cubicBezTo>
                    <a:pt x="8152" y="15919"/>
                    <a:pt x="8288" y="15867"/>
                    <a:pt x="8390" y="15762"/>
                  </a:cubicBezTo>
                  <a:lnTo>
                    <a:pt x="15821" y="8337"/>
                  </a:lnTo>
                  <a:cubicBezTo>
                    <a:pt x="16025" y="8133"/>
                    <a:pt x="16025" y="7794"/>
                    <a:pt x="15821" y="7583"/>
                  </a:cubicBezTo>
                  <a:lnTo>
                    <a:pt x="8390" y="159"/>
                  </a:lnTo>
                  <a:cubicBezTo>
                    <a:pt x="8288" y="53"/>
                    <a:pt x="8152" y="1"/>
                    <a:pt x="801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4" name="Google Shape;1634;p14"/>
            <p:cNvSpPr/>
            <p:nvPr/>
          </p:nvSpPr>
          <p:spPr>
            <a:xfrm>
              <a:off x="840200" y="2463725"/>
              <a:ext cx="264250" cy="261625"/>
            </a:xfrm>
            <a:custGeom>
              <a:rect b="b" l="l" r="r" t="t"/>
              <a:pathLst>
                <a:path extrusionOk="0" h="10465" w="10570">
                  <a:moveTo>
                    <a:pt x="5284" y="0"/>
                  </a:moveTo>
                  <a:cubicBezTo>
                    <a:pt x="5148" y="0"/>
                    <a:pt x="5010" y="53"/>
                    <a:pt x="4905" y="158"/>
                  </a:cubicBezTo>
                  <a:lnTo>
                    <a:pt x="211" y="4852"/>
                  </a:lnTo>
                  <a:cubicBezTo>
                    <a:pt x="0" y="5063"/>
                    <a:pt x="0" y="5395"/>
                    <a:pt x="211" y="5606"/>
                  </a:cubicBezTo>
                  <a:lnTo>
                    <a:pt x="4905" y="10307"/>
                  </a:lnTo>
                  <a:cubicBezTo>
                    <a:pt x="5010" y="10412"/>
                    <a:pt x="5148" y="10465"/>
                    <a:pt x="5284" y="10465"/>
                  </a:cubicBezTo>
                  <a:cubicBezTo>
                    <a:pt x="5421" y="10465"/>
                    <a:pt x="5557" y="10412"/>
                    <a:pt x="5659" y="10307"/>
                  </a:cubicBezTo>
                  <a:lnTo>
                    <a:pt x="10359" y="5606"/>
                  </a:lnTo>
                  <a:cubicBezTo>
                    <a:pt x="10570" y="5395"/>
                    <a:pt x="10570" y="5063"/>
                    <a:pt x="10359" y="4852"/>
                  </a:cubicBezTo>
                  <a:lnTo>
                    <a:pt x="5659" y="158"/>
                  </a:lnTo>
                  <a:cubicBezTo>
                    <a:pt x="5557" y="53"/>
                    <a:pt x="5421" y="0"/>
                    <a:pt x="5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5" name="Google Shape;1635;p14"/>
            <p:cNvSpPr/>
            <p:nvPr/>
          </p:nvSpPr>
          <p:spPr>
            <a:xfrm>
              <a:off x="908300" y="2531775"/>
              <a:ext cx="127900" cy="125300"/>
            </a:xfrm>
            <a:custGeom>
              <a:rect b="b" l="l" r="r" t="t"/>
              <a:pathLst>
                <a:path extrusionOk="0" h="5012" w="5116">
                  <a:moveTo>
                    <a:pt x="2560" y="0"/>
                  </a:moveTo>
                  <a:cubicBezTo>
                    <a:pt x="2424" y="0"/>
                    <a:pt x="2286" y="51"/>
                    <a:pt x="2181" y="153"/>
                  </a:cubicBezTo>
                  <a:lnTo>
                    <a:pt x="211" y="2130"/>
                  </a:lnTo>
                  <a:cubicBezTo>
                    <a:pt x="0" y="2334"/>
                    <a:pt x="0" y="2673"/>
                    <a:pt x="211" y="2884"/>
                  </a:cubicBezTo>
                  <a:lnTo>
                    <a:pt x="2181" y="4854"/>
                  </a:lnTo>
                  <a:cubicBezTo>
                    <a:pt x="2286" y="4959"/>
                    <a:pt x="2424" y="5012"/>
                    <a:pt x="2560" y="5012"/>
                  </a:cubicBezTo>
                  <a:cubicBezTo>
                    <a:pt x="2697" y="5012"/>
                    <a:pt x="2833" y="4959"/>
                    <a:pt x="2935" y="4854"/>
                  </a:cubicBezTo>
                  <a:lnTo>
                    <a:pt x="4911" y="2884"/>
                  </a:lnTo>
                  <a:cubicBezTo>
                    <a:pt x="5115" y="2673"/>
                    <a:pt x="5115" y="2341"/>
                    <a:pt x="4911" y="2130"/>
                  </a:cubicBezTo>
                  <a:lnTo>
                    <a:pt x="2935" y="153"/>
                  </a:lnTo>
                  <a:cubicBezTo>
                    <a:pt x="2833" y="51"/>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6" name="Google Shape;1636;p14"/>
            <p:cNvSpPr/>
            <p:nvPr/>
          </p:nvSpPr>
          <p:spPr>
            <a:xfrm>
              <a:off x="1288525" y="2525925"/>
              <a:ext cx="138425" cy="137050"/>
            </a:xfrm>
            <a:custGeom>
              <a:rect b="b" l="l" r="r" t="t"/>
              <a:pathLst>
                <a:path extrusionOk="0" h="5482" w="5537">
                  <a:moveTo>
                    <a:pt x="2772" y="0"/>
                  </a:moveTo>
                  <a:cubicBezTo>
                    <a:pt x="2700" y="0"/>
                    <a:pt x="2629" y="27"/>
                    <a:pt x="2575" y="82"/>
                  </a:cubicBezTo>
                  <a:lnTo>
                    <a:pt x="109" y="2541"/>
                  </a:lnTo>
                  <a:cubicBezTo>
                    <a:pt x="0" y="2656"/>
                    <a:pt x="0" y="2833"/>
                    <a:pt x="109" y="2941"/>
                  </a:cubicBezTo>
                  <a:lnTo>
                    <a:pt x="2575" y="5400"/>
                  </a:lnTo>
                  <a:cubicBezTo>
                    <a:pt x="2629" y="5455"/>
                    <a:pt x="2700" y="5482"/>
                    <a:pt x="2772" y="5482"/>
                  </a:cubicBezTo>
                  <a:cubicBezTo>
                    <a:pt x="2843" y="5482"/>
                    <a:pt x="2914" y="5455"/>
                    <a:pt x="2969" y="5400"/>
                  </a:cubicBezTo>
                  <a:lnTo>
                    <a:pt x="5428" y="2941"/>
                  </a:lnTo>
                  <a:cubicBezTo>
                    <a:pt x="5536" y="2833"/>
                    <a:pt x="5536" y="2656"/>
                    <a:pt x="5428" y="2541"/>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7" name="Google Shape;1637;p14"/>
            <p:cNvSpPr/>
            <p:nvPr/>
          </p:nvSpPr>
          <p:spPr>
            <a:xfrm>
              <a:off x="1324175" y="2561575"/>
              <a:ext cx="67100" cy="65750"/>
            </a:xfrm>
            <a:custGeom>
              <a:rect b="b" l="l" r="r" t="t"/>
              <a:pathLst>
                <a:path extrusionOk="0" h="2630" w="2684">
                  <a:moveTo>
                    <a:pt x="1345" y="1"/>
                  </a:moveTo>
                  <a:cubicBezTo>
                    <a:pt x="1273" y="1"/>
                    <a:pt x="1200" y="28"/>
                    <a:pt x="1142" y="82"/>
                  </a:cubicBezTo>
                  <a:lnTo>
                    <a:pt x="1149" y="82"/>
                  </a:lnTo>
                  <a:lnTo>
                    <a:pt x="109" y="1115"/>
                  </a:lnTo>
                  <a:cubicBezTo>
                    <a:pt x="1" y="1230"/>
                    <a:pt x="1" y="1407"/>
                    <a:pt x="109" y="1515"/>
                  </a:cubicBezTo>
                  <a:lnTo>
                    <a:pt x="1142" y="2548"/>
                  </a:lnTo>
                  <a:cubicBezTo>
                    <a:pt x="1200" y="2602"/>
                    <a:pt x="1273" y="2629"/>
                    <a:pt x="1345" y="2629"/>
                  </a:cubicBezTo>
                  <a:cubicBezTo>
                    <a:pt x="1417" y="2629"/>
                    <a:pt x="1488" y="2602"/>
                    <a:pt x="1543" y="2548"/>
                  </a:cubicBezTo>
                  <a:lnTo>
                    <a:pt x="2575" y="1515"/>
                  </a:lnTo>
                  <a:cubicBezTo>
                    <a:pt x="2684" y="1407"/>
                    <a:pt x="2684" y="1230"/>
                    <a:pt x="2575" y="1115"/>
                  </a:cubicBezTo>
                  <a:lnTo>
                    <a:pt x="1543" y="82"/>
                  </a:lnTo>
                  <a:cubicBezTo>
                    <a:pt x="1488" y="28"/>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8" name="Google Shape;1638;p14"/>
            <p:cNvSpPr/>
            <p:nvPr/>
          </p:nvSpPr>
          <p:spPr>
            <a:xfrm>
              <a:off x="1190200" y="2616725"/>
              <a:ext cx="80675" cy="79025"/>
            </a:xfrm>
            <a:custGeom>
              <a:rect b="b" l="l" r="r" t="t"/>
              <a:pathLst>
                <a:path extrusionOk="0" h="3161" w="3227">
                  <a:moveTo>
                    <a:pt x="1614" y="1"/>
                  </a:moveTo>
                  <a:cubicBezTo>
                    <a:pt x="1529" y="1"/>
                    <a:pt x="1444" y="33"/>
                    <a:pt x="1379" y="97"/>
                  </a:cubicBezTo>
                  <a:lnTo>
                    <a:pt x="136" y="1340"/>
                  </a:lnTo>
                  <a:cubicBezTo>
                    <a:pt x="0" y="1476"/>
                    <a:pt x="0" y="1687"/>
                    <a:pt x="136" y="1816"/>
                  </a:cubicBezTo>
                  <a:lnTo>
                    <a:pt x="1379" y="3059"/>
                  </a:lnTo>
                  <a:cubicBezTo>
                    <a:pt x="1444" y="3127"/>
                    <a:pt x="1529" y="3161"/>
                    <a:pt x="1614" y="3161"/>
                  </a:cubicBezTo>
                  <a:cubicBezTo>
                    <a:pt x="1700" y="3161"/>
                    <a:pt x="1787" y="3127"/>
                    <a:pt x="1855" y="3059"/>
                  </a:cubicBezTo>
                  <a:lnTo>
                    <a:pt x="3098" y="1816"/>
                  </a:lnTo>
                  <a:cubicBezTo>
                    <a:pt x="3227" y="1687"/>
                    <a:pt x="3227" y="1476"/>
                    <a:pt x="3098" y="1340"/>
                  </a:cubicBezTo>
                  <a:lnTo>
                    <a:pt x="1855" y="97"/>
                  </a:lnTo>
                  <a:cubicBezTo>
                    <a:pt x="1787" y="33"/>
                    <a:pt x="1700" y="1"/>
                    <a:pt x="1614"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39" name="Google Shape;1639;p14"/>
            <p:cNvSpPr/>
            <p:nvPr/>
          </p:nvSpPr>
          <p:spPr>
            <a:xfrm>
              <a:off x="1190200" y="2493150"/>
              <a:ext cx="80675" cy="79150"/>
            </a:xfrm>
            <a:custGeom>
              <a:rect b="b" l="l" r="r" t="t"/>
              <a:pathLst>
                <a:path extrusionOk="0" h="3166" w="3227">
                  <a:moveTo>
                    <a:pt x="1614" y="0"/>
                  </a:moveTo>
                  <a:cubicBezTo>
                    <a:pt x="1529" y="0"/>
                    <a:pt x="1444" y="34"/>
                    <a:pt x="1379" y="102"/>
                  </a:cubicBezTo>
                  <a:lnTo>
                    <a:pt x="136" y="1345"/>
                  </a:lnTo>
                  <a:cubicBezTo>
                    <a:pt x="0" y="1474"/>
                    <a:pt x="0" y="1692"/>
                    <a:pt x="136" y="1821"/>
                  </a:cubicBezTo>
                  <a:lnTo>
                    <a:pt x="1379" y="3064"/>
                  </a:lnTo>
                  <a:cubicBezTo>
                    <a:pt x="1444" y="3132"/>
                    <a:pt x="1529" y="3166"/>
                    <a:pt x="1614" y="3166"/>
                  </a:cubicBezTo>
                  <a:cubicBezTo>
                    <a:pt x="1700" y="3166"/>
                    <a:pt x="1787" y="3132"/>
                    <a:pt x="1855" y="3064"/>
                  </a:cubicBezTo>
                  <a:lnTo>
                    <a:pt x="3098" y="1821"/>
                  </a:lnTo>
                  <a:cubicBezTo>
                    <a:pt x="3227" y="1692"/>
                    <a:pt x="3227" y="1474"/>
                    <a:pt x="3098" y="1345"/>
                  </a:cubicBezTo>
                  <a:lnTo>
                    <a:pt x="1855" y="102"/>
                  </a:lnTo>
                  <a:cubicBezTo>
                    <a:pt x="1787" y="34"/>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0" name="Google Shape;1640;p14"/>
            <p:cNvSpPr/>
            <p:nvPr/>
          </p:nvSpPr>
          <p:spPr>
            <a:xfrm>
              <a:off x="996425" y="2673525"/>
              <a:ext cx="305025" cy="103750"/>
            </a:xfrm>
            <a:custGeom>
              <a:rect b="b" l="l" r="r" t="t"/>
              <a:pathLst>
                <a:path extrusionOk="0" h="4150" w="12201">
                  <a:moveTo>
                    <a:pt x="4155" y="1"/>
                  </a:moveTo>
                  <a:cubicBezTo>
                    <a:pt x="4088" y="1"/>
                    <a:pt x="4020" y="26"/>
                    <a:pt x="3968" y="74"/>
                  </a:cubicBezTo>
                  <a:lnTo>
                    <a:pt x="75" y="3966"/>
                  </a:lnTo>
                  <a:cubicBezTo>
                    <a:pt x="28" y="4014"/>
                    <a:pt x="1" y="4081"/>
                    <a:pt x="1" y="4149"/>
                  </a:cubicBezTo>
                  <a:lnTo>
                    <a:pt x="12194" y="4149"/>
                  </a:lnTo>
                  <a:cubicBezTo>
                    <a:pt x="12200" y="4054"/>
                    <a:pt x="12139" y="3959"/>
                    <a:pt x="12051" y="3918"/>
                  </a:cubicBezTo>
                  <a:lnTo>
                    <a:pt x="4267" y="26"/>
                  </a:lnTo>
                  <a:cubicBezTo>
                    <a:pt x="4232" y="9"/>
                    <a:pt x="4194" y="1"/>
                    <a:pt x="4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1" name="Google Shape;1641;p14"/>
            <p:cNvSpPr/>
            <p:nvPr/>
          </p:nvSpPr>
          <p:spPr>
            <a:xfrm>
              <a:off x="777025" y="2760575"/>
              <a:ext cx="400625" cy="398025"/>
            </a:xfrm>
            <a:custGeom>
              <a:rect b="b" l="l" r="r" t="t"/>
              <a:pathLst>
                <a:path extrusionOk="0" h="15921" w="16025">
                  <a:moveTo>
                    <a:pt x="8010" y="0"/>
                  </a:moveTo>
                  <a:cubicBezTo>
                    <a:pt x="7873" y="0"/>
                    <a:pt x="7737" y="53"/>
                    <a:pt x="7635" y="158"/>
                  </a:cubicBezTo>
                  <a:lnTo>
                    <a:pt x="211" y="7582"/>
                  </a:lnTo>
                  <a:cubicBezTo>
                    <a:pt x="0" y="7793"/>
                    <a:pt x="0" y="8133"/>
                    <a:pt x="211" y="8336"/>
                  </a:cubicBezTo>
                  <a:lnTo>
                    <a:pt x="7635" y="15768"/>
                  </a:lnTo>
                  <a:cubicBezTo>
                    <a:pt x="7737" y="15870"/>
                    <a:pt x="7873" y="15921"/>
                    <a:pt x="8010" y="15921"/>
                  </a:cubicBezTo>
                  <a:cubicBezTo>
                    <a:pt x="8147" y="15921"/>
                    <a:pt x="8284" y="15870"/>
                    <a:pt x="8389" y="15768"/>
                  </a:cubicBezTo>
                  <a:lnTo>
                    <a:pt x="15814" y="8343"/>
                  </a:lnTo>
                  <a:cubicBezTo>
                    <a:pt x="16025" y="8133"/>
                    <a:pt x="16025" y="7793"/>
                    <a:pt x="15814" y="7589"/>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2" name="Google Shape;1642;p14"/>
            <p:cNvSpPr/>
            <p:nvPr/>
          </p:nvSpPr>
          <p:spPr>
            <a:xfrm>
              <a:off x="845125" y="2828800"/>
              <a:ext cx="264250" cy="261650"/>
            </a:xfrm>
            <a:custGeom>
              <a:rect b="b" l="l" r="r" t="t"/>
              <a:pathLst>
                <a:path extrusionOk="0" h="10466" w="10570">
                  <a:moveTo>
                    <a:pt x="5285" y="0"/>
                  </a:moveTo>
                  <a:cubicBezTo>
                    <a:pt x="5148" y="0"/>
                    <a:pt x="5010" y="51"/>
                    <a:pt x="4905" y="153"/>
                  </a:cubicBezTo>
                  <a:lnTo>
                    <a:pt x="4911" y="160"/>
                  </a:lnTo>
                  <a:lnTo>
                    <a:pt x="211" y="4853"/>
                  </a:lnTo>
                  <a:cubicBezTo>
                    <a:pt x="0" y="5064"/>
                    <a:pt x="0" y="5397"/>
                    <a:pt x="211" y="5607"/>
                  </a:cubicBezTo>
                  <a:lnTo>
                    <a:pt x="4911" y="10308"/>
                  </a:lnTo>
                  <a:cubicBezTo>
                    <a:pt x="5013" y="10413"/>
                    <a:pt x="5149" y="10466"/>
                    <a:pt x="5286" y="10466"/>
                  </a:cubicBezTo>
                  <a:cubicBezTo>
                    <a:pt x="5423" y="10466"/>
                    <a:pt x="5560" y="10413"/>
                    <a:pt x="5665" y="10308"/>
                  </a:cubicBezTo>
                  <a:lnTo>
                    <a:pt x="10359" y="5607"/>
                  </a:lnTo>
                  <a:cubicBezTo>
                    <a:pt x="10570" y="5397"/>
                    <a:pt x="10570" y="5064"/>
                    <a:pt x="10359" y="4853"/>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3" name="Google Shape;1643;p14"/>
            <p:cNvSpPr/>
            <p:nvPr/>
          </p:nvSpPr>
          <p:spPr>
            <a:xfrm>
              <a:off x="913400" y="2896925"/>
              <a:ext cx="127875" cy="125300"/>
            </a:xfrm>
            <a:custGeom>
              <a:rect b="b" l="l" r="r" t="t"/>
              <a:pathLst>
                <a:path extrusionOk="0" h="5012" w="5115">
                  <a:moveTo>
                    <a:pt x="2554" y="1"/>
                  </a:moveTo>
                  <a:cubicBezTo>
                    <a:pt x="2417" y="1"/>
                    <a:pt x="2279" y="53"/>
                    <a:pt x="2174" y="159"/>
                  </a:cubicBezTo>
                  <a:lnTo>
                    <a:pt x="2180" y="159"/>
                  </a:lnTo>
                  <a:lnTo>
                    <a:pt x="204" y="2128"/>
                  </a:lnTo>
                  <a:cubicBezTo>
                    <a:pt x="0" y="2339"/>
                    <a:pt x="0" y="2679"/>
                    <a:pt x="204" y="2882"/>
                  </a:cubicBezTo>
                  <a:lnTo>
                    <a:pt x="2180" y="4859"/>
                  </a:lnTo>
                  <a:cubicBezTo>
                    <a:pt x="2282" y="4961"/>
                    <a:pt x="2418" y="5012"/>
                    <a:pt x="2555" y="5012"/>
                  </a:cubicBezTo>
                  <a:cubicBezTo>
                    <a:pt x="2692" y="5012"/>
                    <a:pt x="2829" y="4961"/>
                    <a:pt x="2934" y="4859"/>
                  </a:cubicBezTo>
                  <a:lnTo>
                    <a:pt x="4904" y="2882"/>
                  </a:lnTo>
                  <a:cubicBezTo>
                    <a:pt x="5115" y="2679"/>
                    <a:pt x="5115" y="2339"/>
                    <a:pt x="4904" y="2128"/>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4" name="Google Shape;1644;p14"/>
            <p:cNvSpPr/>
            <p:nvPr/>
          </p:nvSpPr>
          <p:spPr>
            <a:xfrm>
              <a:off x="1293450" y="2891025"/>
              <a:ext cx="138600" cy="137250"/>
            </a:xfrm>
            <a:custGeom>
              <a:rect b="b" l="l" r="r" t="t"/>
              <a:pathLst>
                <a:path extrusionOk="0" h="5490" w="5544">
                  <a:moveTo>
                    <a:pt x="2772" y="1"/>
                  </a:moveTo>
                  <a:cubicBezTo>
                    <a:pt x="2700" y="1"/>
                    <a:pt x="2629" y="28"/>
                    <a:pt x="2575" y="82"/>
                  </a:cubicBezTo>
                  <a:lnTo>
                    <a:pt x="109" y="2548"/>
                  </a:lnTo>
                  <a:cubicBezTo>
                    <a:pt x="0" y="2657"/>
                    <a:pt x="0" y="2833"/>
                    <a:pt x="109" y="2942"/>
                  </a:cubicBezTo>
                  <a:lnTo>
                    <a:pt x="2575" y="5408"/>
                  </a:lnTo>
                  <a:cubicBezTo>
                    <a:pt x="2629" y="5462"/>
                    <a:pt x="2700" y="5489"/>
                    <a:pt x="2772" y="5489"/>
                  </a:cubicBezTo>
                  <a:cubicBezTo>
                    <a:pt x="2843" y="5489"/>
                    <a:pt x="2914" y="5462"/>
                    <a:pt x="2969" y="5408"/>
                  </a:cubicBezTo>
                  <a:lnTo>
                    <a:pt x="5434" y="2942"/>
                  </a:lnTo>
                  <a:cubicBezTo>
                    <a:pt x="5543" y="2833"/>
                    <a:pt x="5543" y="2657"/>
                    <a:pt x="5434" y="2548"/>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5" name="Google Shape;1645;p14"/>
            <p:cNvSpPr/>
            <p:nvPr/>
          </p:nvSpPr>
          <p:spPr>
            <a:xfrm>
              <a:off x="1329275" y="2926725"/>
              <a:ext cx="66925" cy="65700"/>
            </a:xfrm>
            <a:custGeom>
              <a:rect b="b" l="l" r="r" t="t"/>
              <a:pathLst>
                <a:path extrusionOk="0" h="2628" w="2677">
                  <a:moveTo>
                    <a:pt x="1339" y="1"/>
                  </a:moveTo>
                  <a:cubicBezTo>
                    <a:pt x="1267" y="1"/>
                    <a:pt x="1196" y="30"/>
                    <a:pt x="1142" y="87"/>
                  </a:cubicBezTo>
                  <a:lnTo>
                    <a:pt x="109" y="1120"/>
                  </a:lnTo>
                  <a:cubicBezTo>
                    <a:pt x="0" y="1229"/>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9"/>
                    <a:pt x="2568" y="1120"/>
                  </a:cubicBezTo>
                  <a:lnTo>
                    <a:pt x="1536" y="87"/>
                  </a:lnTo>
                  <a:cubicBezTo>
                    <a:pt x="1481"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6" name="Google Shape;1646;p14"/>
            <p:cNvSpPr/>
            <p:nvPr/>
          </p:nvSpPr>
          <p:spPr>
            <a:xfrm>
              <a:off x="1195275" y="2981850"/>
              <a:ext cx="80700" cy="79075"/>
            </a:xfrm>
            <a:custGeom>
              <a:rect b="b" l="l" r="r" t="t"/>
              <a:pathLst>
                <a:path extrusionOk="0" h="3163" w="3228">
                  <a:moveTo>
                    <a:pt x="1613" y="0"/>
                  </a:moveTo>
                  <a:cubicBezTo>
                    <a:pt x="1528" y="0"/>
                    <a:pt x="1441" y="32"/>
                    <a:pt x="1373" y="97"/>
                  </a:cubicBezTo>
                  <a:lnTo>
                    <a:pt x="130" y="1340"/>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7" name="Google Shape;1647;p14"/>
            <p:cNvSpPr/>
            <p:nvPr/>
          </p:nvSpPr>
          <p:spPr>
            <a:xfrm>
              <a:off x="1195275" y="2858250"/>
              <a:ext cx="80700" cy="79150"/>
            </a:xfrm>
            <a:custGeom>
              <a:rect b="b" l="l" r="r" t="t"/>
              <a:pathLst>
                <a:path extrusionOk="0" h="3166" w="3228">
                  <a:moveTo>
                    <a:pt x="1613" y="1"/>
                  </a:moveTo>
                  <a:cubicBezTo>
                    <a:pt x="1528" y="1"/>
                    <a:pt x="1441" y="35"/>
                    <a:pt x="1373" y="102"/>
                  </a:cubicBezTo>
                  <a:lnTo>
                    <a:pt x="130" y="1346"/>
                  </a:lnTo>
                  <a:cubicBezTo>
                    <a:pt x="1" y="1475"/>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5"/>
                    <a:pt x="3092" y="1346"/>
                  </a:cubicBezTo>
                  <a:lnTo>
                    <a:pt x="1849" y="102"/>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8" name="Google Shape;1648;p14"/>
            <p:cNvSpPr/>
            <p:nvPr/>
          </p:nvSpPr>
          <p:spPr>
            <a:xfrm>
              <a:off x="1001525" y="3038650"/>
              <a:ext cx="304850" cy="103725"/>
            </a:xfrm>
            <a:custGeom>
              <a:rect b="b" l="l" r="r" t="t"/>
              <a:pathLst>
                <a:path extrusionOk="0" h="4149" w="12194">
                  <a:moveTo>
                    <a:pt x="4150" y="0"/>
                  </a:moveTo>
                  <a:cubicBezTo>
                    <a:pt x="4082" y="0"/>
                    <a:pt x="4015" y="26"/>
                    <a:pt x="3967" y="73"/>
                  </a:cubicBezTo>
                  <a:lnTo>
                    <a:pt x="75" y="3965"/>
                  </a:lnTo>
                  <a:cubicBezTo>
                    <a:pt x="28" y="4020"/>
                    <a:pt x="0" y="4081"/>
                    <a:pt x="0" y="4149"/>
                  </a:cubicBezTo>
                  <a:lnTo>
                    <a:pt x="12193" y="4149"/>
                  </a:lnTo>
                  <a:cubicBezTo>
                    <a:pt x="12193" y="4054"/>
                    <a:pt x="12139" y="3965"/>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49" name="Google Shape;1649;p14"/>
            <p:cNvSpPr/>
            <p:nvPr/>
          </p:nvSpPr>
          <p:spPr>
            <a:xfrm>
              <a:off x="1001525" y="2776900"/>
              <a:ext cx="304850" cy="103875"/>
            </a:xfrm>
            <a:custGeom>
              <a:rect b="b" l="l" r="r" t="t"/>
              <a:pathLst>
                <a:path extrusionOk="0" h="4155" w="12194">
                  <a:moveTo>
                    <a:pt x="0" y="1"/>
                  </a:moveTo>
                  <a:cubicBezTo>
                    <a:pt x="0" y="69"/>
                    <a:pt x="28" y="137"/>
                    <a:pt x="75" y="184"/>
                  </a:cubicBezTo>
                  <a:lnTo>
                    <a:pt x="3967" y="4076"/>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0" name="Google Shape;1650;p14"/>
            <p:cNvSpPr/>
            <p:nvPr/>
          </p:nvSpPr>
          <p:spPr>
            <a:xfrm>
              <a:off x="777025" y="31258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93"/>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1" name="Google Shape;1651;p14"/>
            <p:cNvSpPr/>
            <p:nvPr/>
          </p:nvSpPr>
          <p:spPr>
            <a:xfrm>
              <a:off x="845125" y="3193950"/>
              <a:ext cx="264250" cy="261675"/>
            </a:xfrm>
            <a:custGeom>
              <a:rect b="b" l="l" r="r" t="t"/>
              <a:pathLst>
                <a:path extrusionOk="0" h="10467" w="10570">
                  <a:moveTo>
                    <a:pt x="5285" y="0"/>
                  </a:moveTo>
                  <a:cubicBezTo>
                    <a:pt x="5148" y="0"/>
                    <a:pt x="5010" y="53"/>
                    <a:pt x="4905" y="158"/>
                  </a:cubicBezTo>
                  <a:lnTo>
                    <a:pt x="4911" y="158"/>
                  </a:lnTo>
                  <a:lnTo>
                    <a:pt x="211" y="4859"/>
                  </a:lnTo>
                  <a:cubicBezTo>
                    <a:pt x="0" y="5069"/>
                    <a:pt x="0" y="5402"/>
                    <a:pt x="211" y="5613"/>
                  </a:cubicBezTo>
                  <a:lnTo>
                    <a:pt x="4911" y="10313"/>
                  </a:lnTo>
                  <a:cubicBezTo>
                    <a:pt x="5013" y="10415"/>
                    <a:pt x="5149" y="10466"/>
                    <a:pt x="5286" y="10466"/>
                  </a:cubicBezTo>
                  <a:cubicBezTo>
                    <a:pt x="5423" y="10466"/>
                    <a:pt x="5560" y="10415"/>
                    <a:pt x="5665" y="10313"/>
                  </a:cubicBezTo>
                  <a:lnTo>
                    <a:pt x="10359" y="5613"/>
                  </a:lnTo>
                  <a:cubicBezTo>
                    <a:pt x="10570" y="5402"/>
                    <a:pt x="10570" y="5069"/>
                    <a:pt x="10359"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2" name="Google Shape;1652;p14"/>
            <p:cNvSpPr/>
            <p:nvPr/>
          </p:nvSpPr>
          <p:spPr>
            <a:xfrm>
              <a:off x="913400" y="3262200"/>
              <a:ext cx="127875" cy="125300"/>
            </a:xfrm>
            <a:custGeom>
              <a:rect b="b" l="l" r="r" t="t"/>
              <a:pathLst>
                <a:path extrusionOk="0" h="5012" w="5115">
                  <a:moveTo>
                    <a:pt x="2554" y="1"/>
                  </a:moveTo>
                  <a:cubicBezTo>
                    <a:pt x="2417" y="1"/>
                    <a:pt x="2279" y="54"/>
                    <a:pt x="2174" y="159"/>
                  </a:cubicBezTo>
                  <a:lnTo>
                    <a:pt x="2180" y="159"/>
                  </a:lnTo>
                  <a:lnTo>
                    <a:pt x="204" y="2129"/>
                  </a:lnTo>
                  <a:cubicBezTo>
                    <a:pt x="0" y="2339"/>
                    <a:pt x="0" y="2672"/>
                    <a:pt x="204" y="2883"/>
                  </a:cubicBezTo>
                  <a:lnTo>
                    <a:pt x="2180" y="4853"/>
                  </a:lnTo>
                  <a:cubicBezTo>
                    <a:pt x="2283" y="4959"/>
                    <a:pt x="2420" y="5011"/>
                    <a:pt x="2558" y="5011"/>
                  </a:cubicBezTo>
                  <a:cubicBezTo>
                    <a:pt x="2694" y="5011"/>
                    <a:pt x="2830" y="4960"/>
                    <a:pt x="2934" y="4859"/>
                  </a:cubicBezTo>
                  <a:lnTo>
                    <a:pt x="2934" y="4853"/>
                  </a:lnTo>
                  <a:lnTo>
                    <a:pt x="4904" y="2883"/>
                  </a:lnTo>
                  <a:cubicBezTo>
                    <a:pt x="5115" y="2679"/>
                    <a:pt x="5115" y="2339"/>
                    <a:pt x="4904" y="2129"/>
                  </a:cubicBezTo>
                  <a:lnTo>
                    <a:pt x="2934" y="159"/>
                  </a:lnTo>
                  <a:cubicBezTo>
                    <a:pt x="2829" y="54"/>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3" name="Google Shape;1653;p14"/>
            <p:cNvSpPr/>
            <p:nvPr/>
          </p:nvSpPr>
          <p:spPr>
            <a:xfrm>
              <a:off x="1293450" y="3256300"/>
              <a:ext cx="138600" cy="137075"/>
            </a:xfrm>
            <a:custGeom>
              <a:rect b="b" l="l" r="r" t="t"/>
              <a:pathLst>
                <a:path extrusionOk="0" h="5483" w="5544">
                  <a:moveTo>
                    <a:pt x="2772" y="1"/>
                  </a:moveTo>
                  <a:cubicBezTo>
                    <a:pt x="2700" y="1"/>
                    <a:pt x="2629" y="28"/>
                    <a:pt x="2575" y="82"/>
                  </a:cubicBezTo>
                  <a:lnTo>
                    <a:pt x="109" y="2541"/>
                  </a:lnTo>
                  <a:cubicBezTo>
                    <a:pt x="0" y="2657"/>
                    <a:pt x="0" y="2833"/>
                    <a:pt x="109" y="2942"/>
                  </a:cubicBezTo>
                  <a:lnTo>
                    <a:pt x="2575" y="5401"/>
                  </a:lnTo>
                  <a:cubicBezTo>
                    <a:pt x="2629" y="5455"/>
                    <a:pt x="2700" y="5483"/>
                    <a:pt x="2772" y="5483"/>
                  </a:cubicBezTo>
                  <a:cubicBezTo>
                    <a:pt x="2843" y="5483"/>
                    <a:pt x="2914" y="5455"/>
                    <a:pt x="2969" y="5401"/>
                  </a:cubicBezTo>
                  <a:lnTo>
                    <a:pt x="5434" y="2942"/>
                  </a:lnTo>
                  <a:cubicBezTo>
                    <a:pt x="5543" y="2833"/>
                    <a:pt x="5543" y="2657"/>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4" name="Google Shape;1654;p14"/>
            <p:cNvSpPr/>
            <p:nvPr/>
          </p:nvSpPr>
          <p:spPr>
            <a:xfrm>
              <a:off x="1329275" y="3291975"/>
              <a:ext cx="66925" cy="65750"/>
            </a:xfrm>
            <a:custGeom>
              <a:rect b="b" l="l" r="r" t="t"/>
              <a:pathLst>
                <a:path extrusionOk="0" h="2630" w="2677">
                  <a:moveTo>
                    <a:pt x="1339" y="0"/>
                  </a:moveTo>
                  <a:cubicBezTo>
                    <a:pt x="1267" y="0"/>
                    <a:pt x="1196" y="27"/>
                    <a:pt x="1142" y="82"/>
                  </a:cubicBezTo>
                  <a:lnTo>
                    <a:pt x="109" y="1114"/>
                  </a:lnTo>
                  <a:cubicBezTo>
                    <a:pt x="0" y="1230"/>
                    <a:pt x="0" y="1406"/>
                    <a:pt x="109" y="1515"/>
                  </a:cubicBezTo>
                  <a:lnTo>
                    <a:pt x="1142" y="2548"/>
                  </a:lnTo>
                  <a:cubicBezTo>
                    <a:pt x="1196" y="2602"/>
                    <a:pt x="1267" y="2629"/>
                    <a:pt x="1339" y="2629"/>
                  </a:cubicBezTo>
                  <a:cubicBezTo>
                    <a:pt x="1410" y="2629"/>
                    <a:pt x="1481" y="2602"/>
                    <a:pt x="1536" y="2548"/>
                  </a:cubicBezTo>
                  <a:lnTo>
                    <a:pt x="2568" y="1515"/>
                  </a:lnTo>
                  <a:cubicBezTo>
                    <a:pt x="2677" y="1406"/>
                    <a:pt x="2677" y="1230"/>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5" name="Google Shape;1655;p14"/>
            <p:cNvSpPr/>
            <p:nvPr/>
          </p:nvSpPr>
          <p:spPr>
            <a:xfrm>
              <a:off x="1195275" y="3347125"/>
              <a:ext cx="80700" cy="79025"/>
            </a:xfrm>
            <a:custGeom>
              <a:rect b="b" l="l" r="r" t="t"/>
              <a:pathLst>
                <a:path extrusionOk="0" h="3161" w="3228">
                  <a:moveTo>
                    <a:pt x="1613" y="0"/>
                  </a:moveTo>
                  <a:cubicBezTo>
                    <a:pt x="1528" y="0"/>
                    <a:pt x="1441" y="33"/>
                    <a:pt x="1373" y="97"/>
                  </a:cubicBezTo>
                  <a:lnTo>
                    <a:pt x="130" y="1340"/>
                  </a:lnTo>
                  <a:cubicBezTo>
                    <a:pt x="1" y="1469"/>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69"/>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6" name="Google Shape;1656;p14"/>
            <p:cNvSpPr/>
            <p:nvPr/>
          </p:nvSpPr>
          <p:spPr>
            <a:xfrm>
              <a:off x="1195275" y="32235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38" y="3129"/>
                    <a:pt x="1524" y="3161"/>
                    <a:pt x="1611" y="3161"/>
                  </a:cubicBezTo>
                  <a:cubicBezTo>
                    <a:pt x="1697"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7" name="Google Shape;1657;p14"/>
            <p:cNvSpPr/>
            <p:nvPr/>
          </p:nvSpPr>
          <p:spPr>
            <a:xfrm>
              <a:off x="1001525" y="34038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8" name="Google Shape;1658;p14"/>
            <p:cNvSpPr/>
            <p:nvPr/>
          </p:nvSpPr>
          <p:spPr>
            <a:xfrm>
              <a:off x="1001525" y="3142200"/>
              <a:ext cx="304850" cy="103725"/>
            </a:xfrm>
            <a:custGeom>
              <a:rect b="b" l="l" r="r" t="t"/>
              <a:pathLst>
                <a:path extrusionOk="0" h="4149" w="12194">
                  <a:moveTo>
                    <a:pt x="0" y="0"/>
                  </a:moveTo>
                  <a:cubicBezTo>
                    <a:pt x="0" y="68"/>
                    <a:pt x="28" y="129"/>
                    <a:pt x="75" y="183"/>
                  </a:cubicBezTo>
                  <a:lnTo>
                    <a:pt x="3967" y="4076"/>
                  </a:lnTo>
                  <a:cubicBezTo>
                    <a:pt x="4015" y="4123"/>
                    <a:pt x="4082" y="4149"/>
                    <a:pt x="4150" y="4149"/>
                  </a:cubicBezTo>
                  <a:cubicBezTo>
                    <a:pt x="4190" y="4149"/>
                    <a:pt x="4229" y="4141"/>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59" name="Google Shape;1659;p14"/>
            <p:cNvSpPr/>
            <p:nvPr/>
          </p:nvSpPr>
          <p:spPr>
            <a:xfrm>
              <a:off x="777025" y="3490950"/>
              <a:ext cx="400625" cy="398050"/>
            </a:xfrm>
            <a:custGeom>
              <a:rect b="b" l="l" r="r" t="t"/>
              <a:pathLst>
                <a:path extrusionOk="0" h="15922" w="16025">
                  <a:moveTo>
                    <a:pt x="8010" y="1"/>
                  </a:moveTo>
                  <a:cubicBezTo>
                    <a:pt x="7873" y="1"/>
                    <a:pt x="7737" y="53"/>
                    <a:pt x="7635" y="159"/>
                  </a:cubicBezTo>
                  <a:lnTo>
                    <a:pt x="211" y="7583"/>
                  </a:lnTo>
                  <a:cubicBezTo>
                    <a:pt x="0" y="7794"/>
                    <a:pt x="0" y="8133"/>
                    <a:pt x="211" y="8337"/>
                  </a:cubicBezTo>
                  <a:lnTo>
                    <a:pt x="7635" y="15768"/>
                  </a:lnTo>
                  <a:cubicBezTo>
                    <a:pt x="7737" y="15870"/>
                    <a:pt x="7873" y="15921"/>
                    <a:pt x="8010" y="15921"/>
                  </a:cubicBezTo>
                  <a:cubicBezTo>
                    <a:pt x="8147" y="15921"/>
                    <a:pt x="8284" y="15870"/>
                    <a:pt x="8389" y="15768"/>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0" name="Google Shape;1660;p14"/>
            <p:cNvSpPr/>
            <p:nvPr/>
          </p:nvSpPr>
          <p:spPr>
            <a:xfrm>
              <a:off x="845125" y="3559175"/>
              <a:ext cx="264250" cy="261675"/>
            </a:xfrm>
            <a:custGeom>
              <a:rect b="b" l="l" r="r" t="t"/>
              <a:pathLst>
                <a:path extrusionOk="0" h="10467" w="10570">
                  <a:moveTo>
                    <a:pt x="5285" y="1"/>
                  </a:moveTo>
                  <a:cubicBezTo>
                    <a:pt x="5148" y="1"/>
                    <a:pt x="5010" y="52"/>
                    <a:pt x="4905" y="154"/>
                  </a:cubicBezTo>
                  <a:lnTo>
                    <a:pt x="4911" y="154"/>
                  </a:lnTo>
                  <a:lnTo>
                    <a:pt x="211" y="4854"/>
                  </a:lnTo>
                  <a:cubicBezTo>
                    <a:pt x="0" y="5065"/>
                    <a:pt x="0" y="5398"/>
                    <a:pt x="211" y="5608"/>
                  </a:cubicBezTo>
                  <a:lnTo>
                    <a:pt x="4911" y="10309"/>
                  </a:lnTo>
                  <a:cubicBezTo>
                    <a:pt x="5013" y="10414"/>
                    <a:pt x="5149" y="10467"/>
                    <a:pt x="5286" y="10467"/>
                  </a:cubicBezTo>
                  <a:cubicBezTo>
                    <a:pt x="5423" y="10467"/>
                    <a:pt x="5560" y="10414"/>
                    <a:pt x="5665" y="10309"/>
                  </a:cubicBezTo>
                  <a:lnTo>
                    <a:pt x="10359" y="5608"/>
                  </a:lnTo>
                  <a:cubicBezTo>
                    <a:pt x="10570" y="5398"/>
                    <a:pt x="10570" y="5065"/>
                    <a:pt x="10359" y="4854"/>
                  </a:cubicBezTo>
                  <a:lnTo>
                    <a:pt x="5665" y="154"/>
                  </a:lnTo>
                  <a:cubicBezTo>
                    <a:pt x="5560" y="52"/>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1" name="Google Shape;1661;p14"/>
            <p:cNvSpPr/>
            <p:nvPr/>
          </p:nvSpPr>
          <p:spPr>
            <a:xfrm>
              <a:off x="913400" y="3627325"/>
              <a:ext cx="127875" cy="125250"/>
            </a:xfrm>
            <a:custGeom>
              <a:rect b="b" l="l" r="r" t="t"/>
              <a:pathLst>
                <a:path extrusionOk="0" h="5010" w="5115">
                  <a:moveTo>
                    <a:pt x="2554" y="0"/>
                  </a:moveTo>
                  <a:cubicBezTo>
                    <a:pt x="2417" y="0"/>
                    <a:pt x="2279" y="53"/>
                    <a:pt x="2174" y="158"/>
                  </a:cubicBezTo>
                  <a:lnTo>
                    <a:pt x="2180" y="158"/>
                  </a:lnTo>
                  <a:lnTo>
                    <a:pt x="204" y="2128"/>
                  </a:lnTo>
                  <a:cubicBezTo>
                    <a:pt x="0" y="2339"/>
                    <a:pt x="0" y="2672"/>
                    <a:pt x="204" y="2882"/>
                  </a:cubicBezTo>
                  <a:lnTo>
                    <a:pt x="2180" y="4852"/>
                  </a:lnTo>
                  <a:cubicBezTo>
                    <a:pt x="2282" y="4957"/>
                    <a:pt x="2418" y="5010"/>
                    <a:pt x="2555" y="5010"/>
                  </a:cubicBezTo>
                  <a:cubicBezTo>
                    <a:pt x="2692" y="5010"/>
                    <a:pt x="2829" y="4957"/>
                    <a:pt x="2934" y="4852"/>
                  </a:cubicBezTo>
                  <a:lnTo>
                    <a:pt x="4904" y="2882"/>
                  </a:lnTo>
                  <a:cubicBezTo>
                    <a:pt x="5115" y="2672"/>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2" name="Google Shape;1662;p14"/>
            <p:cNvSpPr/>
            <p:nvPr/>
          </p:nvSpPr>
          <p:spPr>
            <a:xfrm>
              <a:off x="1293450" y="3621425"/>
              <a:ext cx="138600" cy="137225"/>
            </a:xfrm>
            <a:custGeom>
              <a:rect b="b" l="l" r="r" t="t"/>
              <a:pathLst>
                <a:path extrusionOk="0" h="5489" w="5544">
                  <a:moveTo>
                    <a:pt x="2772" y="0"/>
                  </a:moveTo>
                  <a:cubicBezTo>
                    <a:pt x="2700" y="0"/>
                    <a:pt x="2629" y="27"/>
                    <a:pt x="2575" y="82"/>
                  </a:cubicBezTo>
                  <a:lnTo>
                    <a:pt x="109" y="2548"/>
                  </a:lnTo>
                  <a:cubicBezTo>
                    <a:pt x="0" y="2656"/>
                    <a:pt x="0" y="2833"/>
                    <a:pt x="109" y="2942"/>
                  </a:cubicBezTo>
                  <a:lnTo>
                    <a:pt x="2575" y="5407"/>
                  </a:lnTo>
                  <a:cubicBezTo>
                    <a:pt x="2629" y="5462"/>
                    <a:pt x="2700" y="5489"/>
                    <a:pt x="2772" y="5489"/>
                  </a:cubicBezTo>
                  <a:cubicBezTo>
                    <a:pt x="2843" y="5489"/>
                    <a:pt x="2914" y="5462"/>
                    <a:pt x="2969" y="5407"/>
                  </a:cubicBezTo>
                  <a:lnTo>
                    <a:pt x="5434" y="2942"/>
                  </a:lnTo>
                  <a:cubicBezTo>
                    <a:pt x="5543" y="2833"/>
                    <a:pt x="5543" y="2656"/>
                    <a:pt x="5434" y="2548"/>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3" name="Google Shape;1663;p14"/>
            <p:cNvSpPr/>
            <p:nvPr/>
          </p:nvSpPr>
          <p:spPr>
            <a:xfrm>
              <a:off x="1329275" y="3657075"/>
              <a:ext cx="66925" cy="65750"/>
            </a:xfrm>
            <a:custGeom>
              <a:rect b="b" l="l" r="r" t="t"/>
              <a:pathLst>
                <a:path extrusionOk="0" h="2630" w="2677">
                  <a:moveTo>
                    <a:pt x="1339" y="1"/>
                  </a:moveTo>
                  <a:cubicBezTo>
                    <a:pt x="1267" y="1"/>
                    <a:pt x="1196" y="28"/>
                    <a:pt x="1142" y="82"/>
                  </a:cubicBezTo>
                  <a:lnTo>
                    <a:pt x="109" y="1122"/>
                  </a:lnTo>
                  <a:cubicBezTo>
                    <a:pt x="0" y="1230"/>
                    <a:pt x="0" y="1407"/>
                    <a:pt x="109" y="1516"/>
                  </a:cubicBezTo>
                  <a:lnTo>
                    <a:pt x="1142" y="2548"/>
                  </a:lnTo>
                  <a:cubicBezTo>
                    <a:pt x="1196" y="2602"/>
                    <a:pt x="1267" y="2630"/>
                    <a:pt x="1339" y="2630"/>
                  </a:cubicBezTo>
                  <a:cubicBezTo>
                    <a:pt x="1410" y="2630"/>
                    <a:pt x="1481" y="2602"/>
                    <a:pt x="1536" y="2548"/>
                  </a:cubicBezTo>
                  <a:lnTo>
                    <a:pt x="2568" y="1516"/>
                  </a:lnTo>
                  <a:cubicBezTo>
                    <a:pt x="2677" y="1407"/>
                    <a:pt x="2677" y="1230"/>
                    <a:pt x="2568" y="1122"/>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4" name="Google Shape;1664;p14"/>
            <p:cNvSpPr/>
            <p:nvPr/>
          </p:nvSpPr>
          <p:spPr>
            <a:xfrm>
              <a:off x="1195275" y="3712225"/>
              <a:ext cx="80700" cy="79050"/>
            </a:xfrm>
            <a:custGeom>
              <a:rect b="b" l="l" r="r" t="t"/>
              <a:pathLst>
                <a:path extrusionOk="0" h="3162" w="3228">
                  <a:moveTo>
                    <a:pt x="1613" y="1"/>
                  </a:moveTo>
                  <a:cubicBezTo>
                    <a:pt x="1528" y="1"/>
                    <a:pt x="1441" y="33"/>
                    <a:pt x="1373" y="97"/>
                  </a:cubicBezTo>
                  <a:lnTo>
                    <a:pt x="130" y="1341"/>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1"/>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5" name="Google Shape;1665;p14"/>
            <p:cNvSpPr/>
            <p:nvPr/>
          </p:nvSpPr>
          <p:spPr>
            <a:xfrm>
              <a:off x="1195275" y="35886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6" name="Google Shape;1666;p14"/>
            <p:cNvSpPr/>
            <p:nvPr/>
          </p:nvSpPr>
          <p:spPr>
            <a:xfrm>
              <a:off x="1001525" y="3769025"/>
              <a:ext cx="304850" cy="103750"/>
            </a:xfrm>
            <a:custGeom>
              <a:rect b="b" l="l" r="r" t="t"/>
              <a:pathLst>
                <a:path extrusionOk="0" h="4150" w="12194">
                  <a:moveTo>
                    <a:pt x="4150" y="1"/>
                  </a:moveTo>
                  <a:cubicBezTo>
                    <a:pt x="4082" y="1"/>
                    <a:pt x="4015" y="26"/>
                    <a:pt x="3967" y="74"/>
                  </a:cubicBezTo>
                  <a:lnTo>
                    <a:pt x="75" y="3966"/>
                  </a:lnTo>
                  <a:cubicBezTo>
                    <a:pt x="28" y="4014"/>
                    <a:pt x="0" y="4082"/>
                    <a:pt x="0" y="4150"/>
                  </a:cubicBezTo>
                  <a:lnTo>
                    <a:pt x="12193" y="4150"/>
                  </a:lnTo>
                  <a:cubicBezTo>
                    <a:pt x="12193" y="4054"/>
                    <a:pt x="12139" y="3959"/>
                    <a:pt x="12051" y="3919"/>
                  </a:cubicBezTo>
                  <a:lnTo>
                    <a:pt x="4266" y="26"/>
                  </a:lnTo>
                  <a:cubicBezTo>
                    <a:pt x="4229" y="9"/>
                    <a:pt x="4190" y="1"/>
                    <a:pt x="4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7" name="Google Shape;1667;p14"/>
            <p:cNvSpPr/>
            <p:nvPr/>
          </p:nvSpPr>
          <p:spPr>
            <a:xfrm>
              <a:off x="1001525" y="3507300"/>
              <a:ext cx="304850" cy="103750"/>
            </a:xfrm>
            <a:custGeom>
              <a:rect b="b" l="l" r="r" t="t"/>
              <a:pathLst>
                <a:path extrusionOk="0" h="4150" w="12194">
                  <a:moveTo>
                    <a:pt x="0" y="1"/>
                  </a:moveTo>
                  <a:cubicBezTo>
                    <a:pt x="0" y="68"/>
                    <a:pt x="28" y="130"/>
                    <a:pt x="75" y="184"/>
                  </a:cubicBezTo>
                  <a:lnTo>
                    <a:pt x="3967" y="4076"/>
                  </a:lnTo>
                  <a:cubicBezTo>
                    <a:pt x="4015" y="4124"/>
                    <a:pt x="4082" y="4149"/>
                    <a:pt x="4150" y="4149"/>
                  </a:cubicBezTo>
                  <a:cubicBezTo>
                    <a:pt x="4190" y="4149"/>
                    <a:pt x="4229" y="4141"/>
                    <a:pt x="4266" y="4124"/>
                  </a:cubicBezTo>
                  <a:lnTo>
                    <a:pt x="12051" y="231"/>
                  </a:lnTo>
                  <a:cubicBezTo>
                    <a:pt x="12139" y="184"/>
                    <a:pt x="12193" y="96"/>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8" name="Google Shape;1668;p14"/>
            <p:cNvSpPr/>
            <p:nvPr/>
          </p:nvSpPr>
          <p:spPr>
            <a:xfrm>
              <a:off x="777025" y="3857900"/>
              <a:ext cx="400625" cy="398025"/>
            </a:xfrm>
            <a:custGeom>
              <a:rect b="b" l="l" r="r" t="t"/>
              <a:pathLst>
                <a:path extrusionOk="0" h="15921" w="16025">
                  <a:moveTo>
                    <a:pt x="8010" y="0"/>
                  </a:moveTo>
                  <a:cubicBezTo>
                    <a:pt x="7873" y="0"/>
                    <a:pt x="7737" y="51"/>
                    <a:pt x="7635" y="153"/>
                  </a:cubicBezTo>
                  <a:lnTo>
                    <a:pt x="211" y="7578"/>
                  </a:lnTo>
                  <a:cubicBezTo>
                    <a:pt x="0" y="7788"/>
                    <a:pt x="0" y="8128"/>
                    <a:pt x="211" y="8338"/>
                  </a:cubicBezTo>
                  <a:lnTo>
                    <a:pt x="7635" y="15763"/>
                  </a:lnTo>
                  <a:cubicBezTo>
                    <a:pt x="7737" y="15868"/>
                    <a:pt x="7873" y="15921"/>
                    <a:pt x="8010" y="15921"/>
                  </a:cubicBezTo>
                  <a:cubicBezTo>
                    <a:pt x="8147" y="15921"/>
                    <a:pt x="8284" y="15868"/>
                    <a:pt x="8389" y="15763"/>
                  </a:cubicBezTo>
                  <a:lnTo>
                    <a:pt x="15814" y="8338"/>
                  </a:lnTo>
                  <a:cubicBezTo>
                    <a:pt x="16025" y="8128"/>
                    <a:pt x="16025" y="7788"/>
                    <a:pt x="15814" y="7584"/>
                  </a:cubicBezTo>
                  <a:lnTo>
                    <a:pt x="15814" y="7578"/>
                  </a:lnTo>
                  <a:lnTo>
                    <a:pt x="8389" y="153"/>
                  </a:lnTo>
                  <a:cubicBezTo>
                    <a:pt x="8284"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69" name="Google Shape;1669;p14"/>
            <p:cNvSpPr/>
            <p:nvPr/>
          </p:nvSpPr>
          <p:spPr>
            <a:xfrm>
              <a:off x="845125" y="3926025"/>
              <a:ext cx="264250" cy="261650"/>
            </a:xfrm>
            <a:custGeom>
              <a:rect b="b" l="l" r="r" t="t"/>
              <a:pathLst>
                <a:path extrusionOk="0" h="10466" w="10570">
                  <a:moveTo>
                    <a:pt x="5285" y="1"/>
                  </a:moveTo>
                  <a:cubicBezTo>
                    <a:pt x="5148" y="1"/>
                    <a:pt x="5010" y="53"/>
                    <a:pt x="4905" y="159"/>
                  </a:cubicBezTo>
                  <a:lnTo>
                    <a:pt x="4911" y="159"/>
                  </a:lnTo>
                  <a:lnTo>
                    <a:pt x="211" y="4853"/>
                  </a:lnTo>
                  <a:cubicBezTo>
                    <a:pt x="0" y="5063"/>
                    <a:pt x="0" y="5403"/>
                    <a:pt x="211" y="5607"/>
                  </a:cubicBezTo>
                  <a:lnTo>
                    <a:pt x="4911" y="10307"/>
                  </a:lnTo>
                  <a:cubicBezTo>
                    <a:pt x="5013" y="10412"/>
                    <a:pt x="5149" y="10465"/>
                    <a:pt x="5286" y="10465"/>
                  </a:cubicBezTo>
                  <a:cubicBezTo>
                    <a:pt x="5423" y="10465"/>
                    <a:pt x="5560" y="10412"/>
                    <a:pt x="5665" y="10307"/>
                  </a:cubicBezTo>
                  <a:lnTo>
                    <a:pt x="10359" y="5613"/>
                  </a:lnTo>
                  <a:cubicBezTo>
                    <a:pt x="10570" y="5403"/>
                    <a:pt x="10570" y="5063"/>
                    <a:pt x="10359" y="4853"/>
                  </a:cubicBezTo>
                  <a:lnTo>
                    <a:pt x="5665" y="159"/>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0" name="Google Shape;1670;p14"/>
            <p:cNvSpPr/>
            <p:nvPr/>
          </p:nvSpPr>
          <p:spPr>
            <a:xfrm>
              <a:off x="913400" y="3994250"/>
              <a:ext cx="127875" cy="125325"/>
            </a:xfrm>
            <a:custGeom>
              <a:rect b="b" l="l" r="r" t="t"/>
              <a:pathLst>
                <a:path extrusionOk="0" h="5013" w="5115">
                  <a:moveTo>
                    <a:pt x="2554" y="1"/>
                  </a:moveTo>
                  <a:cubicBezTo>
                    <a:pt x="2417" y="1"/>
                    <a:pt x="2279" y="52"/>
                    <a:pt x="2174" y="154"/>
                  </a:cubicBezTo>
                  <a:lnTo>
                    <a:pt x="2180" y="154"/>
                  </a:lnTo>
                  <a:lnTo>
                    <a:pt x="204" y="2124"/>
                  </a:lnTo>
                  <a:cubicBezTo>
                    <a:pt x="0" y="2334"/>
                    <a:pt x="0" y="2674"/>
                    <a:pt x="204" y="2884"/>
                  </a:cubicBezTo>
                  <a:lnTo>
                    <a:pt x="2180" y="4854"/>
                  </a:lnTo>
                  <a:cubicBezTo>
                    <a:pt x="2282" y="4959"/>
                    <a:pt x="2418" y="5012"/>
                    <a:pt x="2555" y="5012"/>
                  </a:cubicBezTo>
                  <a:cubicBezTo>
                    <a:pt x="2692" y="5012"/>
                    <a:pt x="2829" y="4959"/>
                    <a:pt x="2934" y="4854"/>
                  </a:cubicBezTo>
                  <a:lnTo>
                    <a:pt x="4904" y="2884"/>
                  </a:lnTo>
                  <a:cubicBezTo>
                    <a:pt x="5115" y="2674"/>
                    <a:pt x="5115" y="2334"/>
                    <a:pt x="4904" y="2130"/>
                  </a:cubicBezTo>
                  <a:lnTo>
                    <a:pt x="2934" y="154"/>
                  </a:lnTo>
                  <a:cubicBezTo>
                    <a:pt x="2829" y="52"/>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1" name="Google Shape;1671;p14"/>
            <p:cNvSpPr/>
            <p:nvPr/>
          </p:nvSpPr>
          <p:spPr>
            <a:xfrm>
              <a:off x="1293450" y="3988275"/>
              <a:ext cx="138600" cy="137200"/>
            </a:xfrm>
            <a:custGeom>
              <a:rect b="b" l="l" r="r" t="t"/>
              <a:pathLst>
                <a:path extrusionOk="0" h="5488" w="5544">
                  <a:moveTo>
                    <a:pt x="2772" y="0"/>
                  </a:moveTo>
                  <a:cubicBezTo>
                    <a:pt x="2700" y="0"/>
                    <a:pt x="2629" y="29"/>
                    <a:pt x="2575" y="87"/>
                  </a:cubicBezTo>
                  <a:lnTo>
                    <a:pt x="2575" y="80"/>
                  </a:lnTo>
                  <a:lnTo>
                    <a:pt x="109" y="2546"/>
                  </a:lnTo>
                  <a:cubicBezTo>
                    <a:pt x="0" y="2655"/>
                    <a:pt x="0" y="2831"/>
                    <a:pt x="109" y="2940"/>
                  </a:cubicBezTo>
                  <a:lnTo>
                    <a:pt x="2575" y="5406"/>
                  </a:lnTo>
                  <a:cubicBezTo>
                    <a:pt x="2629" y="5460"/>
                    <a:pt x="2700" y="5487"/>
                    <a:pt x="2772" y="5487"/>
                  </a:cubicBezTo>
                  <a:cubicBezTo>
                    <a:pt x="2843" y="5487"/>
                    <a:pt x="2914" y="5460"/>
                    <a:pt x="2969" y="5406"/>
                  </a:cubicBezTo>
                  <a:lnTo>
                    <a:pt x="5434" y="2940"/>
                  </a:lnTo>
                  <a:cubicBezTo>
                    <a:pt x="5543" y="2831"/>
                    <a:pt x="5543" y="2655"/>
                    <a:pt x="5434" y="2546"/>
                  </a:cubicBezTo>
                  <a:lnTo>
                    <a:pt x="2969" y="87"/>
                  </a:lnTo>
                  <a:cubicBezTo>
                    <a:pt x="2914" y="29"/>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2" name="Google Shape;1672;p14"/>
            <p:cNvSpPr/>
            <p:nvPr/>
          </p:nvSpPr>
          <p:spPr>
            <a:xfrm>
              <a:off x="1329275" y="4024050"/>
              <a:ext cx="66925" cy="65575"/>
            </a:xfrm>
            <a:custGeom>
              <a:rect b="b" l="l" r="r" t="t"/>
              <a:pathLst>
                <a:path extrusionOk="0" h="2623" w="2677">
                  <a:moveTo>
                    <a:pt x="1339" y="1"/>
                  </a:moveTo>
                  <a:cubicBezTo>
                    <a:pt x="1267" y="1"/>
                    <a:pt x="1196" y="28"/>
                    <a:pt x="1142" y="82"/>
                  </a:cubicBezTo>
                  <a:lnTo>
                    <a:pt x="109" y="1115"/>
                  </a:lnTo>
                  <a:cubicBezTo>
                    <a:pt x="0" y="1224"/>
                    <a:pt x="0" y="1400"/>
                    <a:pt x="109" y="1509"/>
                  </a:cubicBezTo>
                  <a:lnTo>
                    <a:pt x="1142" y="2541"/>
                  </a:lnTo>
                  <a:cubicBezTo>
                    <a:pt x="1196" y="2596"/>
                    <a:pt x="1267" y="2623"/>
                    <a:pt x="1339" y="2623"/>
                  </a:cubicBezTo>
                  <a:cubicBezTo>
                    <a:pt x="1410" y="2623"/>
                    <a:pt x="1481" y="2596"/>
                    <a:pt x="1536" y="2541"/>
                  </a:cubicBezTo>
                  <a:lnTo>
                    <a:pt x="2568" y="1509"/>
                  </a:lnTo>
                  <a:cubicBezTo>
                    <a:pt x="2677" y="1400"/>
                    <a:pt x="2677" y="1224"/>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3" name="Google Shape;1673;p14"/>
            <p:cNvSpPr/>
            <p:nvPr/>
          </p:nvSpPr>
          <p:spPr>
            <a:xfrm>
              <a:off x="1195275" y="407905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4" name="Google Shape;1674;p14"/>
            <p:cNvSpPr/>
            <p:nvPr/>
          </p:nvSpPr>
          <p:spPr>
            <a:xfrm>
              <a:off x="1195275" y="3955575"/>
              <a:ext cx="80700" cy="79075"/>
            </a:xfrm>
            <a:custGeom>
              <a:rect b="b" l="l" r="r" t="t"/>
              <a:pathLst>
                <a:path extrusionOk="0" h="3163" w="3228">
                  <a:moveTo>
                    <a:pt x="1613" y="1"/>
                  </a:moveTo>
                  <a:cubicBezTo>
                    <a:pt x="1528" y="1"/>
                    <a:pt x="1441" y="33"/>
                    <a:pt x="1373" y="98"/>
                  </a:cubicBezTo>
                  <a:lnTo>
                    <a:pt x="130" y="1341"/>
                  </a:lnTo>
                  <a:cubicBezTo>
                    <a:pt x="1" y="1476"/>
                    <a:pt x="1" y="1687"/>
                    <a:pt x="130" y="1816"/>
                  </a:cubicBezTo>
                  <a:lnTo>
                    <a:pt x="1373" y="3066"/>
                  </a:lnTo>
                  <a:cubicBezTo>
                    <a:pt x="1438" y="3130"/>
                    <a:pt x="1524" y="3163"/>
                    <a:pt x="1611" y="3163"/>
                  </a:cubicBezTo>
                  <a:cubicBezTo>
                    <a:pt x="1697" y="3163"/>
                    <a:pt x="1784" y="3130"/>
                    <a:pt x="1849" y="3066"/>
                  </a:cubicBezTo>
                  <a:lnTo>
                    <a:pt x="3092" y="1816"/>
                  </a:lnTo>
                  <a:cubicBezTo>
                    <a:pt x="3228" y="1687"/>
                    <a:pt x="3228" y="1476"/>
                    <a:pt x="3092" y="1341"/>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5" name="Google Shape;1675;p14"/>
            <p:cNvSpPr/>
            <p:nvPr/>
          </p:nvSpPr>
          <p:spPr>
            <a:xfrm>
              <a:off x="1001525" y="4135850"/>
              <a:ext cx="304850" cy="103725"/>
            </a:xfrm>
            <a:custGeom>
              <a:rect b="b" l="l" r="r" t="t"/>
              <a:pathLst>
                <a:path extrusionOk="0" h="4149" w="12194">
                  <a:moveTo>
                    <a:pt x="4150" y="0"/>
                  </a:moveTo>
                  <a:cubicBezTo>
                    <a:pt x="4082" y="0"/>
                    <a:pt x="4015" y="26"/>
                    <a:pt x="3967" y="73"/>
                  </a:cubicBezTo>
                  <a:lnTo>
                    <a:pt x="75" y="3966"/>
                  </a:lnTo>
                  <a:cubicBezTo>
                    <a:pt x="28" y="4020"/>
                    <a:pt x="0" y="4081"/>
                    <a:pt x="0" y="4149"/>
                  </a:cubicBezTo>
                  <a:lnTo>
                    <a:pt x="12193" y="4149"/>
                  </a:lnTo>
                  <a:cubicBezTo>
                    <a:pt x="12193" y="4054"/>
                    <a:pt x="12139" y="3966"/>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6" name="Google Shape;1676;p14"/>
            <p:cNvSpPr/>
            <p:nvPr/>
          </p:nvSpPr>
          <p:spPr>
            <a:xfrm>
              <a:off x="1001525" y="3874100"/>
              <a:ext cx="304850" cy="103875"/>
            </a:xfrm>
            <a:custGeom>
              <a:rect b="b" l="l" r="r" t="t"/>
              <a:pathLst>
                <a:path extrusionOk="0" h="4155" w="12194">
                  <a:moveTo>
                    <a:pt x="0" y="1"/>
                  </a:moveTo>
                  <a:cubicBezTo>
                    <a:pt x="0" y="69"/>
                    <a:pt x="28" y="137"/>
                    <a:pt x="75" y="184"/>
                  </a:cubicBezTo>
                  <a:lnTo>
                    <a:pt x="3967" y="4077"/>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7" name="Google Shape;1677;p14"/>
            <p:cNvSpPr/>
            <p:nvPr/>
          </p:nvSpPr>
          <p:spPr>
            <a:xfrm>
              <a:off x="777025" y="42247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86"/>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8" name="Google Shape;1678;p14"/>
            <p:cNvSpPr/>
            <p:nvPr/>
          </p:nvSpPr>
          <p:spPr>
            <a:xfrm>
              <a:off x="845125" y="4292850"/>
              <a:ext cx="264250" cy="261675"/>
            </a:xfrm>
            <a:custGeom>
              <a:rect b="b" l="l" r="r" t="t"/>
              <a:pathLst>
                <a:path extrusionOk="0" h="10467" w="10570">
                  <a:moveTo>
                    <a:pt x="5285" y="0"/>
                  </a:moveTo>
                  <a:cubicBezTo>
                    <a:pt x="5148" y="0"/>
                    <a:pt x="5010" y="53"/>
                    <a:pt x="4905" y="158"/>
                  </a:cubicBezTo>
                  <a:lnTo>
                    <a:pt x="4911" y="158"/>
                  </a:lnTo>
                  <a:lnTo>
                    <a:pt x="211" y="4859"/>
                  </a:lnTo>
                  <a:cubicBezTo>
                    <a:pt x="0" y="5062"/>
                    <a:pt x="0" y="5402"/>
                    <a:pt x="211" y="5613"/>
                  </a:cubicBezTo>
                  <a:lnTo>
                    <a:pt x="4911" y="10313"/>
                  </a:lnTo>
                  <a:cubicBezTo>
                    <a:pt x="5013" y="10415"/>
                    <a:pt x="5149" y="10466"/>
                    <a:pt x="5285" y="10466"/>
                  </a:cubicBezTo>
                  <a:cubicBezTo>
                    <a:pt x="5421" y="10466"/>
                    <a:pt x="5557" y="10415"/>
                    <a:pt x="5659" y="10313"/>
                  </a:cubicBezTo>
                  <a:lnTo>
                    <a:pt x="5665" y="10313"/>
                  </a:lnTo>
                  <a:lnTo>
                    <a:pt x="10366" y="5613"/>
                  </a:lnTo>
                  <a:cubicBezTo>
                    <a:pt x="10570" y="5402"/>
                    <a:pt x="10570" y="5062"/>
                    <a:pt x="10366"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79" name="Google Shape;1679;p14"/>
            <p:cNvSpPr/>
            <p:nvPr/>
          </p:nvSpPr>
          <p:spPr>
            <a:xfrm>
              <a:off x="913400" y="4361100"/>
              <a:ext cx="127875" cy="125275"/>
            </a:xfrm>
            <a:custGeom>
              <a:rect b="b" l="l" r="r" t="t"/>
              <a:pathLst>
                <a:path extrusionOk="0" h="5011" w="5115">
                  <a:moveTo>
                    <a:pt x="2554" y="1"/>
                  </a:moveTo>
                  <a:cubicBezTo>
                    <a:pt x="2417" y="1"/>
                    <a:pt x="2279" y="53"/>
                    <a:pt x="2174" y="159"/>
                  </a:cubicBezTo>
                  <a:lnTo>
                    <a:pt x="2180" y="159"/>
                  </a:lnTo>
                  <a:lnTo>
                    <a:pt x="204" y="2129"/>
                  </a:lnTo>
                  <a:cubicBezTo>
                    <a:pt x="0" y="2339"/>
                    <a:pt x="0" y="2672"/>
                    <a:pt x="204" y="2883"/>
                  </a:cubicBezTo>
                  <a:lnTo>
                    <a:pt x="2180" y="4853"/>
                  </a:lnTo>
                  <a:cubicBezTo>
                    <a:pt x="2282" y="4958"/>
                    <a:pt x="2418" y="5011"/>
                    <a:pt x="2555" y="5011"/>
                  </a:cubicBezTo>
                  <a:cubicBezTo>
                    <a:pt x="2692" y="5011"/>
                    <a:pt x="2829" y="4958"/>
                    <a:pt x="2934" y="4853"/>
                  </a:cubicBezTo>
                  <a:lnTo>
                    <a:pt x="4904" y="2883"/>
                  </a:lnTo>
                  <a:cubicBezTo>
                    <a:pt x="5115" y="2679"/>
                    <a:pt x="5115" y="2339"/>
                    <a:pt x="4904" y="2129"/>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0" name="Google Shape;1680;p14"/>
            <p:cNvSpPr/>
            <p:nvPr/>
          </p:nvSpPr>
          <p:spPr>
            <a:xfrm>
              <a:off x="1293450" y="4355200"/>
              <a:ext cx="138600" cy="137075"/>
            </a:xfrm>
            <a:custGeom>
              <a:rect b="b" l="l" r="r" t="t"/>
              <a:pathLst>
                <a:path extrusionOk="0" h="5483" w="5544">
                  <a:moveTo>
                    <a:pt x="2772" y="1"/>
                  </a:moveTo>
                  <a:cubicBezTo>
                    <a:pt x="2700" y="1"/>
                    <a:pt x="2629" y="28"/>
                    <a:pt x="2575" y="82"/>
                  </a:cubicBezTo>
                  <a:lnTo>
                    <a:pt x="109" y="2541"/>
                  </a:lnTo>
                  <a:cubicBezTo>
                    <a:pt x="0" y="2650"/>
                    <a:pt x="0" y="2827"/>
                    <a:pt x="109" y="2935"/>
                  </a:cubicBezTo>
                  <a:lnTo>
                    <a:pt x="2575" y="5401"/>
                  </a:lnTo>
                  <a:cubicBezTo>
                    <a:pt x="2629" y="5455"/>
                    <a:pt x="2700" y="5483"/>
                    <a:pt x="2772" y="5483"/>
                  </a:cubicBezTo>
                  <a:cubicBezTo>
                    <a:pt x="2843" y="5483"/>
                    <a:pt x="2914" y="5455"/>
                    <a:pt x="2969" y="5401"/>
                  </a:cubicBezTo>
                  <a:lnTo>
                    <a:pt x="5434" y="2935"/>
                  </a:lnTo>
                  <a:cubicBezTo>
                    <a:pt x="5543" y="2827"/>
                    <a:pt x="5543" y="2650"/>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1" name="Google Shape;1681;p14"/>
            <p:cNvSpPr/>
            <p:nvPr/>
          </p:nvSpPr>
          <p:spPr>
            <a:xfrm>
              <a:off x="1329275" y="4390875"/>
              <a:ext cx="66925" cy="65750"/>
            </a:xfrm>
            <a:custGeom>
              <a:rect b="b" l="l" r="r" t="t"/>
              <a:pathLst>
                <a:path extrusionOk="0" h="2630" w="2677">
                  <a:moveTo>
                    <a:pt x="1339" y="0"/>
                  </a:moveTo>
                  <a:cubicBezTo>
                    <a:pt x="1267" y="0"/>
                    <a:pt x="1196" y="27"/>
                    <a:pt x="1142" y="82"/>
                  </a:cubicBezTo>
                  <a:lnTo>
                    <a:pt x="109" y="1114"/>
                  </a:lnTo>
                  <a:cubicBezTo>
                    <a:pt x="0" y="1223"/>
                    <a:pt x="0" y="1400"/>
                    <a:pt x="109" y="1508"/>
                  </a:cubicBezTo>
                  <a:lnTo>
                    <a:pt x="1142" y="2548"/>
                  </a:lnTo>
                  <a:cubicBezTo>
                    <a:pt x="1196" y="2602"/>
                    <a:pt x="1267" y="2629"/>
                    <a:pt x="1339" y="2629"/>
                  </a:cubicBezTo>
                  <a:cubicBezTo>
                    <a:pt x="1410" y="2629"/>
                    <a:pt x="1481" y="2602"/>
                    <a:pt x="1536" y="2548"/>
                  </a:cubicBezTo>
                  <a:lnTo>
                    <a:pt x="2568" y="1508"/>
                  </a:lnTo>
                  <a:cubicBezTo>
                    <a:pt x="2677" y="1400"/>
                    <a:pt x="2677" y="1223"/>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2" name="Google Shape;1682;p14"/>
            <p:cNvSpPr/>
            <p:nvPr/>
          </p:nvSpPr>
          <p:spPr>
            <a:xfrm>
              <a:off x="1195275" y="444590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3" name="Google Shape;1683;p14"/>
            <p:cNvSpPr/>
            <p:nvPr/>
          </p:nvSpPr>
          <p:spPr>
            <a:xfrm>
              <a:off x="1195275" y="43224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4" name="Google Shape;1684;p14"/>
            <p:cNvSpPr/>
            <p:nvPr/>
          </p:nvSpPr>
          <p:spPr>
            <a:xfrm>
              <a:off x="1001525" y="45027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5" name="Google Shape;1685;p14"/>
            <p:cNvSpPr/>
            <p:nvPr/>
          </p:nvSpPr>
          <p:spPr>
            <a:xfrm>
              <a:off x="1001525" y="4241100"/>
              <a:ext cx="304850" cy="103725"/>
            </a:xfrm>
            <a:custGeom>
              <a:rect b="b" l="l" r="r" t="t"/>
              <a:pathLst>
                <a:path extrusionOk="0" h="4149" w="12194">
                  <a:moveTo>
                    <a:pt x="0" y="0"/>
                  </a:moveTo>
                  <a:cubicBezTo>
                    <a:pt x="0" y="68"/>
                    <a:pt x="28" y="129"/>
                    <a:pt x="75" y="177"/>
                  </a:cubicBezTo>
                  <a:lnTo>
                    <a:pt x="3967" y="4069"/>
                  </a:lnTo>
                  <a:cubicBezTo>
                    <a:pt x="4016" y="4121"/>
                    <a:pt x="4083" y="4149"/>
                    <a:pt x="4153" y="4149"/>
                  </a:cubicBezTo>
                  <a:cubicBezTo>
                    <a:pt x="4191" y="4149"/>
                    <a:pt x="4230" y="4140"/>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6" name="Google Shape;1686;p14"/>
            <p:cNvSpPr/>
            <p:nvPr/>
          </p:nvSpPr>
          <p:spPr>
            <a:xfrm>
              <a:off x="777025" y="4591550"/>
              <a:ext cx="400625" cy="398000"/>
            </a:xfrm>
            <a:custGeom>
              <a:rect b="b" l="l" r="r" t="t"/>
              <a:pathLst>
                <a:path extrusionOk="0" h="15920" w="16025">
                  <a:moveTo>
                    <a:pt x="8010" y="1"/>
                  </a:moveTo>
                  <a:cubicBezTo>
                    <a:pt x="7873" y="1"/>
                    <a:pt x="7737" y="53"/>
                    <a:pt x="7635" y="159"/>
                  </a:cubicBezTo>
                  <a:lnTo>
                    <a:pt x="211" y="7583"/>
                  </a:lnTo>
                  <a:cubicBezTo>
                    <a:pt x="0" y="7794"/>
                    <a:pt x="0" y="8133"/>
                    <a:pt x="211" y="8337"/>
                  </a:cubicBezTo>
                  <a:lnTo>
                    <a:pt x="7635" y="15762"/>
                  </a:lnTo>
                  <a:cubicBezTo>
                    <a:pt x="7737" y="15867"/>
                    <a:pt x="7873" y="15919"/>
                    <a:pt x="8010" y="15919"/>
                  </a:cubicBezTo>
                  <a:cubicBezTo>
                    <a:pt x="8147" y="15919"/>
                    <a:pt x="8284" y="15867"/>
                    <a:pt x="8389" y="15762"/>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7" name="Google Shape;1687;p14"/>
            <p:cNvSpPr/>
            <p:nvPr/>
          </p:nvSpPr>
          <p:spPr>
            <a:xfrm>
              <a:off x="845125" y="4659650"/>
              <a:ext cx="264250" cy="261675"/>
            </a:xfrm>
            <a:custGeom>
              <a:rect b="b" l="l" r="r" t="t"/>
              <a:pathLst>
                <a:path extrusionOk="0" h="10467" w="10570">
                  <a:moveTo>
                    <a:pt x="5285" y="1"/>
                  </a:moveTo>
                  <a:cubicBezTo>
                    <a:pt x="5148" y="1"/>
                    <a:pt x="5010" y="53"/>
                    <a:pt x="4905" y="158"/>
                  </a:cubicBezTo>
                  <a:lnTo>
                    <a:pt x="4911" y="158"/>
                  </a:lnTo>
                  <a:lnTo>
                    <a:pt x="211" y="4859"/>
                  </a:lnTo>
                  <a:cubicBezTo>
                    <a:pt x="0" y="5063"/>
                    <a:pt x="0" y="5402"/>
                    <a:pt x="211" y="5613"/>
                  </a:cubicBezTo>
                  <a:lnTo>
                    <a:pt x="4911" y="10314"/>
                  </a:lnTo>
                  <a:cubicBezTo>
                    <a:pt x="5013" y="10416"/>
                    <a:pt x="5149" y="10466"/>
                    <a:pt x="5286" y="10466"/>
                  </a:cubicBezTo>
                  <a:cubicBezTo>
                    <a:pt x="5423" y="10466"/>
                    <a:pt x="5560" y="10416"/>
                    <a:pt x="5665" y="10314"/>
                  </a:cubicBezTo>
                  <a:lnTo>
                    <a:pt x="10359" y="5613"/>
                  </a:lnTo>
                  <a:cubicBezTo>
                    <a:pt x="10570" y="5402"/>
                    <a:pt x="10570" y="5070"/>
                    <a:pt x="10359" y="4859"/>
                  </a:cubicBezTo>
                  <a:lnTo>
                    <a:pt x="5665" y="158"/>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8" name="Google Shape;1688;p14"/>
            <p:cNvSpPr/>
            <p:nvPr/>
          </p:nvSpPr>
          <p:spPr>
            <a:xfrm>
              <a:off x="913400" y="4727925"/>
              <a:ext cx="127875" cy="125300"/>
            </a:xfrm>
            <a:custGeom>
              <a:rect b="b" l="l" r="r" t="t"/>
              <a:pathLst>
                <a:path extrusionOk="0" h="5012" w="5115">
                  <a:moveTo>
                    <a:pt x="2554" y="0"/>
                  </a:moveTo>
                  <a:cubicBezTo>
                    <a:pt x="2417" y="0"/>
                    <a:pt x="2279" y="53"/>
                    <a:pt x="2174" y="158"/>
                  </a:cubicBezTo>
                  <a:lnTo>
                    <a:pt x="2180" y="158"/>
                  </a:lnTo>
                  <a:lnTo>
                    <a:pt x="204" y="2128"/>
                  </a:lnTo>
                  <a:cubicBezTo>
                    <a:pt x="0" y="2339"/>
                    <a:pt x="0" y="2678"/>
                    <a:pt x="204" y="2882"/>
                  </a:cubicBezTo>
                  <a:lnTo>
                    <a:pt x="2180" y="4859"/>
                  </a:lnTo>
                  <a:cubicBezTo>
                    <a:pt x="2282" y="4961"/>
                    <a:pt x="2418" y="5012"/>
                    <a:pt x="2555" y="5012"/>
                  </a:cubicBezTo>
                  <a:cubicBezTo>
                    <a:pt x="2692" y="5012"/>
                    <a:pt x="2829" y="4961"/>
                    <a:pt x="2934" y="4859"/>
                  </a:cubicBezTo>
                  <a:lnTo>
                    <a:pt x="4904" y="2882"/>
                  </a:lnTo>
                  <a:cubicBezTo>
                    <a:pt x="5115" y="2678"/>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89" name="Google Shape;1689;p14"/>
            <p:cNvSpPr/>
            <p:nvPr/>
          </p:nvSpPr>
          <p:spPr>
            <a:xfrm>
              <a:off x="1293450" y="4722025"/>
              <a:ext cx="138600" cy="137200"/>
            </a:xfrm>
            <a:custGeom>
              <a:rect b="b" l="l" r="r" t="t"/>
              <a:pathLst>
                <a:path extrusionOk="0" h="5488" w="5544">
                  <a:moveTo>
                    <a:pt x="2772" y="0"/>
                  </a:moveTo>
                  <a:cubicBezTo>
                    <a:pt x="2700" y="0"/>
                    <a:pt x="2629" y="27"/>
                    <a:pt x="2575" y="82"/>
                  </a:cubicBezTo>
                  <a:lnTo>
                    <a:pt x="109" y="2547"/>
                  </a:lnTo>
                  <a:cubicBezTo>
                    <a:pt x="0" y="2656"/>
                    <a:pt x="0" y="2833"/>
                    <a:pt x="109" y="2941"/>
                  </a:cubicBezTo>
                  <a:lnTo>
                    <a:pt x="2575" y="5400"/>
                  </a:lnTo>
                  <a:cubicBezTo>
                    <a:pt x="2629" y="5458"/>
                    <a:pt x="2700" y="5487"/>
                    <a:pt x="2772" y="5487"/>
                  </a:cubicBezTo>
                  <a:cubicBezTo>
                    <a:pt x="2843" y="5487"/>
                    <a:pt x="2914" y="5458"/>
                    <a:pt x="2969" y="5400"/>
                  </a:cubicBezTo>
                  <a:lnTo>
                    <a:pt x="5434" y="2941"/>
                  </a:lnTo>
                  <a:cubicBezTo>
                    <a:pt x="5543" y="2833"/>
                    <a:pt x="5543" y="2656"/>
                    <a:pt x="5434" y="2547"/>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0" name="Google Shape;1690;p14"/>
            <p:cNvSpPr/>
            <p:nvPr/>
          </p:nvSpPr>
          <p:spPr>
            <a:xfrm>
              <a:off x="1329275" y="4757675"/>
              <a:ext cx="67100" cy="65750"/>
            </a:xfrm>
            <a:custGeom>
              <a:rect b="b" l="l" r="r" t="t"/>
              <a:pathLst>
                <a:path extrusionOk="0" h="2630" w="2684">
                  <a:moveTo>
                    <a:pt x="1339" y="1"/>
                  </a:moveTo>
                  <a:cubicBezTo>
                    <a:pt x="1267" y="1"/>
                    <a:pt x="1196" y="28"/>
                    <a:pt x="1142" y="82"/>
                  </a:cubicBezTo>
                  <a:lnTo>
                    <a:pt x="109" y="1115"/>
                  </a:lnTo>
                  <a:cubicBezTo>
                    <a:pt x="0" y="1230"/>
                    <a:pt x="0" y="1407"/>
                    <a:pt x="109" y="1515"/>
                  </a:cubicBezTo>
                  <a:lnTo>
                    <a:pt x="1142" y="2548"/>
                  </a:lnTo>
                  <a:cubicBezTo>
                    <a:pt x="1196" y="2602"/>
                    <a:pt x="1267" y="2629"/>
                    <a:pt x="1339" y="2629"/>
                  </a:cubicBezTo>
                  <a:cubicBezTo>
                    <a:pt x="1410" y="2629"/>
                    <a:pt x="1481" y="2602"/>
                    <a:pt x="1536" y="2548"/>
                  </a:cubicBezTo>
                  <a:lnTo>
                    <a:pt x="2568" y="1515"/>
                  </a:lnTo>
                  <a:cubicBezTo>
                    <a:pt x="2684" y="1407"/>
                    <a:pt x="2684" y="1230"/>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1" name="Google Shape;1691;p14"/>
            <p:cNvSpPr/>
            <p:nvPr/>
          </p:nvSpPr>
          <p:spPr>
            <a:xfrm>
              <a:off x="1195275" y="48128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2" name="Google Shape;1692;p14"/>
            <p:cNvSpPr/>
            <p:nvPr/>
          </p:nvSpPr>
          <p:spPr>
            <a:xfrm>
              <a:off x="1195275"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3" name="Google Shape;1693;p14"/>
            <p:cNvSpPr/>
            <p:nvPr/>
          </p:nvSpPr>
          <p:spPr>
            <a:xfrm>
              <a:off x="1001525" y="4607900"/>
              <a:ext cx="304850" cy="103750"/>
            </a:xfrm>
            <a:custGeom>
              <a:rect b="b" l="l" r="r" t="t"/>
              <a:pathLst>
                <a:path extrusionOk="0" h="4150" w="12194">
                  <a:moveTo>
                    <a:pt x="0" y="0"/>
                  </a:moveTo>
                  <a:cubicBezTo>
                    <a:pt x="0" y="68"/>
                    <a:pt x="28" y="136"/>
                    <a:pt x="75" y="184"/>
                  </a:cubicBezTo>
                  <a:lnTo>
                    <a:pt x="3967" y="4076"/>
                  </a:lnTo>
                  <a:cubicBezTo>
                    <a:pt x="4015" y="4124"/>
                    <a:pt x="4082" y="4149"/>
                    <a:pt x="4150" y="4149"/>
                  </a:cubicBezTo>
                  <a:cubicBezTo>
                    <a:pt x="4190" y="4149"/>
                    <a:pt x="4229" y="4141"/>
                    <a:pt x="4266" y="4124"/>
                  </a:cubicBezTo>
                  <a:lnTo>
                    <a:pt x="12051" y="231"/>
                  </a:lnTo>
                  <a:cubicBezTo>
                    <a:pt x="12139" y="191"/>
                    <a:pt x="12193" y="96"/>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4" name="Google Shape;1694;p14"/>
            <p:cNvSpPr/>
            <p:nvPr/>
          </p:nvSpPr>
          <p:spPr>
            <a:xfrm>
              <a:off x="6445225" y="45915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33"/>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5" name="Google Shape;1695;p14"/>
            <p:cNvSpPr/>
            <p:nvPr/>
          </p:nvSpPr>
          <p:spPr>
            <a:xfrm>
              <a:off x="6513325" y="4659775"/>
              <a:ext cx="264275" cy="261675"/>
            </a:xfrm>
            <a:custGeom>
              <a:rect b="b" l="l" r="r" t="t"/>
              <a:pathLst>
                <a:path extrusionOk="0" h="10467" w="10571">
                  <a:moveTo>
                    <a:pt x="5286" y="1"/>
                  </a:moveTo>
                  <a:cubicBezTo>
                    <a:pt x="5150" y="1"/>
                    <a:pt x="5014" y="52"/>
                    <a:pt x="4912" y="153"/>
                  </a:cubicBezTo>
                  <a:lnTo>
                    <a:pt x="211" y="4854"/>
                  </a:lnTo>
                  <a:cubicBezTo>
                    <a:pt x="1" y="5065"/>
                    <a:pt x="1" y="5404"/>
                    <a:pt x="211" y="5608"/>
                  </a:cubicBezTo>
                  <a:lnTo>
                    <a:pt x="4912" y="10309"/>
                  </a:lnTo>
                  <a:cubicBezTo>
                    <a:pt x="5014" y="10414"/>
                    <a:pt x="5150" y="10467"/>
                    <a:pt x="5286" y="10467"/>
                  </a:cubicBezTo>
                  <a:cubicBezTo>
                    <a:pt x="5423" y="10467"/>
                    <a:pt x="5561" y="10414"/>
                    <a:pt x="5666" y="10309"/>
                  </a:cubicBezTo>
                  <a:lnTo>
                    <a:pt x="10360" y="5608"/>
                  </a:lnTo>
                  <a:cubicBezTo>
                    <a:pt x="10570" y="5404"/>
                    <a:pt x="10570" y="5065"/>
                    <a:pt x="10360" y="4854"/>
                  </a:cubicBezTo>
                  <a:lnTo>
                    <a:pt x="5666" y="153"/>
                  </a:lnTo>
                  <a:cubicBezTo>
                    <a:pt x="5561" y="52"/>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6" name="Google Shape;1696;p14"/>
            <p:cNvSpPr/>
            <p:nvPr/>
          </p:nvSpPr>
          <p:spPr>
            <a:xfrm>
              <a:off x="6581600" y="4727925"/>
              <a:ext cx="127900" cy="125300"/>
            </a:xfrm>
            <a:custGeom>
              <a:rect b="b" l="l" r="r" t="t"/>
              <a:pathLst>
                <a:path extrusionOk="0" h="5012" w="5116">
                  <a:moveTo>
                    <a:pt x="2555" y="0"/>
                  </a:moveTo>
                  <a:cubicBezTo>
                    <a:pt x="2419" y="0"/>
                    <a:pt x="2283" y="53"/>
                    <a:pt x="2181" y="158"/>
                  </a:cubicBezTo>
                  <a:lnTo>
                    <a:pt x="204" y="2128"/>
                  </a:lnTo>
                  <a:cubicBezTo>
                    <a:pt x="1" y="2339"/>
                    <a:pt x="1" y="2678"/>
                    <a:pt x="204" y="2882"/>
                  </a:cubicBezTo>
                  <a:lnTo>
                    <a:pt x="2181" y="4859"/>
                  </a:lnTo>
                  <a:cubicBezTo>
                    <a:pt x="2283" y="4961"/>
                    <a:pt x="2419" y="5012"/>
                    <a:pt x="2555" y="5012"/>
                  </a:cubicBezTo>
                  <a:cubicBezTo>
                    <a:pt x="2692" y="5012"/>
                    <a:pt x="2830" y="4961"/>
                    <a:pt x="2935" y="4859"/>
                  </a:cubicBezTo>
                  <a:lnTo>
                    <a:pt x="4905" y="2889"/>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7" name="Google Shape;1697;p14"/>
            <p:cNvSpPr/>
            <p:nvPr/>
          </p:nvSpPr>
          <p:spPr>
            <a:xfrm>
              <a:off x="6190850" y="4722025"/>
              <a:ext cx="138425" cy="137150"/>
            </a:xfrm>
            <a:custGeom>
              <a:rect b="b" l="l" r="r" t="t"/>
              <a:pathLst>
                <a:path extrusionOk="0" h="5486" w="5537">
                  <a:moveTo>
                    <a:pt x="2765" y="0"/>
                  </a:moveTo>
                  <a:cubicBezTo>
                    <a:pt x="2694" y="0"/>
                    <a:pt x="2622" y="27"/>
                    <a:pt x="2568" y="82"/>
                  </a:cubicBezTo>
                  <a:lnTo>
                    <a:pt x="109" y="2547"/>
                  </a:lnTo>
                  <a:cubicBezTo>
                    <a:pt x="0" y="2656"/>
                    <a:pt x="0" y="2833"/>
                    <a:pt x="109" y="2941"/>
                  </a:cubicBezTo>
                  <a:lnTo>
                    <a:pt x="2568" y="5400"/>
                  </a:lnTo>
                  <a:cubicBezTo>
                    <a:pt x="2624" y="5456"/>
                    <a:pt x="2698" y="5485"/>
                    <a:pt x="2772" y="5485"/>
                  </a:cubicBezTo>
                  <a:cubicBezTo>
                    <a:pt x="2841" y="5485"/>
                    <a:pt x="2909" y="5460"/>
                    <a:pt x="2962" y="5407"/>
                  </a:cubicBezTo>
                  <a:lnTo>
                    <a:pt x="2969" y="5400"/>
                  </a:lnTo>
                  <a:lnTo>
                    <a:pt x="2962" y="5400"/>
                  </a:ln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8" name="Google Shape;1698;p14"/>
            <p:cNvSpPr/>
            <p:nvPr/>
          </p:nvSpPr>
          <p:spPr>
            <a:xfrm>
              <a:off x="6226500" y="4757675"/>
              <a:ext cx="67100" cy="65750"/>
            </a:xfrm>
            <a:custGeom>
              <a:rect b="b" l="l" r="r" t="t"/>
              <a:pathLst>
                <a:path extrusionOk="0" h="2630" w="2684">
                  <a:moveTo>
                    <a:pt x="1339" y="1"/>
                  </a:moveTo>
                  <a:cubicBezTo>
                    <a:pt x="1268" y="1"/>
                    <a:pt x="1196" y="28"/>
                    <a:pt x="1142" y="82"/>
                  </a:cubicBezTo>
                  <a:lnTo>
                    <a:pt x="110" y="1121"/>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21"/>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699" name="Google Shape;1699;p14"/>
            <p:cNvSpPr/>
            <p:nvPr/>
          </p:nvSpPr>
          <p:spPr>
            <a:xfrm>
              <a:off x="6346900"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0" name="Google Shape;1700;p14"/>
            <p:cNvSpPr/>
            <p:nvPr/>
          </p:nvSpPr>
          <p:spPr>
            <a:xfrm>
              <a:off x="6346900" y="4812825"/>
              <a:ext cx="80700" cy="79075"/>
            </a:xfrm>
            <a:custGeom>
              <a:rect b="b" l="l" r="r" t="t"/>
              <a:pathLst>
                <a:path extrusionOk="0" h="3163" w="3228">
                  <a:moveTo>
                    <a:pt x="1613" y="1"/>
                  </a:moveTo>
                  <a:cubicBezTo>
                    <a:pt x="1528" y="1"/>
                    <a:pt x="1441" y="33"/>
                    <a:pt x="1373" y="97"/>
                  </a:cubicBezTo>
                  <a:lnTo>
                    <a:pt x="130" y="1340"/>
                  </a:lnTo>
                  <a:cubicBezTo>
                    <a:pt x="1" y="1476"/>
                    <a:pt x="1" y="1687"/>
                    <a:pt x="130" y="1823"/>
                  </a:cubicBezTo>
                  <a:lnTo>
                    <a:pt x="1373" y="3066"/>
                  </a:lnTo>
                  <a:cubicBezTo>
                    <a:pt x="1441" y="3130"/>
                    <a:pt x="1528" y="3163"/>
                    <a:pt x="1613" y="3163"/>
                  </a:cubicBezTo>
                  <a:cubicBezTo>
                    <a:pt x="1699" y="3163"/>
                    <a:pt x="1784" y="3130"/>
                    <a:pt x="1849" y="3066"/>
                  </a:cubicBezTo>
                  <a:lnTo>
                    <a:pt x="3092" y="1823"/>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1" name="Google Shape;1701;p14"/>
            <p:cNvSpPr/>
            <p:nvPr/>
          </p:nvSpPr>
          <p:spPr>
            <a:xfrm>
              <a:off x="6316350" y="4607725"/>
              <a:ext cx="305025" cy="103875"/>
            </a:xfrm>
            <a:custGeom>
              <a:rect b="b" l="l" r="r" t="t"/>
              <a:pathLst>
                <a:path extrusionOk="0" h="4155" w="12201">
                  <a:moveTo>
                    <a:pt x="0" y="1"/>
                  </a:moveTo>
                  <a:cubicBezTo>
                    <a:pt x="0" y="103"/>
                    <a:pt x="61" y="191"/>
                    <a:pt x="150" y="232"/>
                  </a:cubicBezTo>
                  <a:lnTo>
                    <a:pt x="7927" y="4124"/>
                  </a:lnTo>
                  <a:cubicBezTo>
                    <a:pt x="7966" y="4144"/>
                    <a:pt x="8007" y="4154"/>
                    <a:pt x="8048" y="4154"/>
                  </a:cubicBezTo>
                  <a:cubicBezTo>
                    <a:pt x="8116" y="4154"/>
                    <a:pt x="8182" y="4127"/>
                    <a:pt x="8233" y="4076"/>
                  </a:cubicBezTo>
                  <a:lnTo>
                    <a:pt x="12125" y="184"/>
                  </a:lnTo>
                  <a:cubicBezTo>
                    <a:pt x="12173" y="136"/>
                    <a:pt x="12200" y="69"/>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2" name="Google Shape;1702;p14"/>
            <p:cNvSpPr/>
            <p:nvPr/>
          </p:nvSpPr>
          <p:spPr>
            <a:xfrm>
              <a:off x="6445225" y="4226450"/>
              <a:ext cx="400650" cy="398000"/>
            </a:xfrm>
            <a:custGeom>
              <a:rect b="b" l="l" r="r" t="t"/>
              <a:pathLst>
                <a:path extrusionOk="0" h="15920" w="16026">
                  <a:moveTo>
                    <a:pt x="8010" y="0"/>
                  </a:moveTo>
                  <a:cubicBezTo>
                    <a:pt x="7874" y="0"/>
                    <a:pt x="7738" y="53"/>
                    <a:pt x="7636" y="158"/>
                  </a:cubicBezTo>
                  <a:lnTo>
                    <a:pt x="205" y="7583"/>
                  </a:lnTo>
                  <a:cubicBezTo>
                    <a:pt x="1" y="7793"/>
                    <a:pt x="1" y="8126"/>
                    <a:pt x="205" y="8337"/>
                  </a:cubicBezTo>
                  <a:lnTo>
                    <a:pt x="7636" y="15761"/>
                  </a:lnTo>
                  <a:cubicBezTo>
                    <a:pt x="7738" y="15866"/>
                    <a:pt x="7874" y="15919"/>
                    <a:pt x="8010" y="15919"/>
                  </a:cubicBezTo>
                  <a:cubicBezTo>
                    <a:pt x="8147" y="15919"/>
                    <a:pt x="8285" y="15866"/>
                    <a:pt x="8390" y="15761"/>
                  </a:cubicBezTo>
                  <a:lnTo>
                    <a:pt x="15814" y="8337"/>
                  </a:lnTo>
                  <a:cubicBezTo>
                    <a:pt x="16025" y="8126"/>
                    <a:pt x="16025" y="7793"/>
                    <a:pt x="15814" y="7583"/>
                  </a:cubicBezTo>
                  <a:lnTo>
                    <a:pt x="8390" y="158"/>
                  </a:lnTo>
                  <a:cubicBezTo>
                    <a:pt x="8285"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3" name="Google Shape;1703;p14"/>
            <p:cNvSpPr/>
            <p:nvPr/>
          </p:nvSpPr>
          <p:spPr>
            <a:xfrm>
              <a:off x="6513325" y="4294675"/>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3"/>
                    <a:pt x="5150" y="10466"/>
                    <a:pt x="5286" y="10466"/>
                  </a:cubicBezTo>
                  <a:cubicBezTo>
                    <a:pt x="5423" y="10466"/>
                    <a:pt x="5561" y="10413"/>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4" name="Google Shape;1704;p14"/>
            <p:cNvSpPr/>
            <p:nvPr/>
          </p:nvSpPr>
          <p:spPr>
            <a:xfrm>
              <a:off x="6581600" y="4362775"/>
              <a:ext cx="127900" cy="125300"/>
            </a:xfrm>
            <a:custGeom>
              <a:rect b="b" l="l" r="r" t="t"/>
              <a:pathLst>
                <a:path extrusionOk="0" h="5012" w="5116">
                  <a:moveTo>
                    <a:pt x="2552" y="1"/>
                  </a:moveTo>
                  <a:cubicBezTo>
                    <a:pt x="2417" y="1"/>
                    <a:pt x="2282" y="52"/>
                    <a:pt x="2181" y="153"/>
                  </a:cubicBezTo>
                  <a:lnTo>
                    <a:pt x="2181" y="160"/>
                  </a:lnTo>
                  <a:lnTo>
                    <a:pt x="204" y="2130"/>
                  </a:lnTo>
                  <a:cubicBezTo>
                    <a:pt x="1" y="2340"/>
                    <a:pt x="1" y="2673"/>
                    <a:pt x="204" y="2884"/>
                  </a:cubicBezTo>
                  <a:lnTo>
                    <a:pt x="2181" y="4854"/>
                  </a:lnTo>
                  <a:cubicBezTo>
                    <a:pt x="2283" y="4959"/>
                    <a:pt x="2419" y="5011"/>
                    <a:pt x="2555" y="5011"/>
                  </a:cubicBezTo>
                  <a:cubicBezTo>
                    <a:pt x="2692" y="5011"/>
                    <a:pt x="2830" y="4959"/>
                    <a:pt x="2935" y="4854"/>
                  </a:cubicBezTo>
                  <a:lnTo>
                    <a:pt x="4905" y="2884"/>
                  </a:lnTo>
                  <a:cubicBezTo>
                    <a:pt x="5115" y="2673"/>
                    <a:pt x="5115" y="2340"/>
                    <a:pt x="4905" y="2130"/>
                  </a:cubicBezTo>
                  <a:lnTo>
                    <a:pt x="2935" y="160"/>
                  </a:lnTo>
                  <a:cubicBezTo>
                    <a:pt x="2829" y="54"/>
                    <a:pt x="2690" y="1"/>
                    <a:pt x="2552"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5" name="Google Shape;1705;p14"/>
            <p:cNvSpPr/>
            <p:nvPr/>
          </p:nvSpPr>
          <p:spPr>
            <a:xfrm>
              <a:off x="6190850" y="4356900"/>
              <a:ext cx="138425" cy="137075"/>
            </a:xfrm>
            <a:custGeom>
              <a:rect b="b" l="l" r="r" t="t"/>
              <a:pathLst>
                <a:path extrusionOk="0" h="5483" w="5537">
                  <a:moveTo>
                    <a:pt x="2765" y="1"/>
                  </a:moveTo>
                  <a:cubicBezTo>
                    <a:pt x="2694" y="1"/>
                    <a:pt x="2622" y="28"/>
                    <a:pt x="2568" y="82"/>
                  </a:cubicBezTo>
                  <a:lnTo>
                    <a:pt x="109" y="2548"/>
                  </a:lnTo>
                  <a:cubicBezTo>
                    <a:pt x="0" y="2657"/>
                    <a:pt x="0" y="2833"/>
                    <a:pt x="109" y="2942"/>
                  </a:cubicBezTo>
                  <a:lnTo>
                    <a:pt x="2568" y="5401"/>
                  </a:lnTo>
                  <a:cubicBezTo>
                    <a:pt x="2622" y="5455"/>
                    <a:pt x="2694" y="5482"/>
                    <a:pt x="2765" y="5482"/>
                  </a:cubicBezTo>
                  <a:cubicBezTo>
                    <a:pt x="2836" y="5482"/>
                    <a:pt x="2908" y="5455"/>
                    <a:pt x="2962" y="5401"/>
                  </a:cubicBezTo>
                  <a:lnTo>
                    <a:pt x="5428" y="2942"/>
                  </a:lnTo>
                  <a:cubicBezTo>
                    <a:pt x="5536" y="2833"/>
                    <a:pt x="5536" y="2657"/>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6" name="Google Shape;1706;p14"/>
            <p:cNvSpPr/>
            <p:nvPr/>
          </p:nvSpPr>
          <p:spPr>
            <a:xfrm>
              <a:off x="6226500" y="4392575"/>
              <a:ext cx="67100" cy="65725"/>
            </a:xfrm>
            <a:custGeom>
              <a:rect b="b" l="l" r="r" t="t"/>
              <a:pathLst>
                <a:path extrusionOk="0" h="2629" w="2684">
                  <a:moveTo>
                    <a:pt x="1339" y="0"/>
                  </a:moveTo>
                  <a:cubicBezTo>
                    <a:pt x="1268" y="0"/>
                    <a:pt x="1196" y="27"/>
                    <a:pt x="1142" y="82"/>
                  </a:cubicBezTo>
                  <a:lnTo>
                    <a:pt x="110" y="1114"/>
                  </a:lnTo>
                  <a:cubicBezTo>
                    <a:pt x="1" y="1223"/>
                    <a:pt x="1" y="1400"/>
                    <a:pt x="110" y="1515"/>
                  </a:cubicBezTo>
                  <a:lnTo>
                    <a:pt x="1142" y="2547"/>
                  </a:lnTo>
                  <a:cubicBezTo>
                    <a:pt x="1196" y="2602"/>
                    <a:pt x="1268" y="2629"/>
                    <a:pt x="1339" y="2629"/>
                  </a:cubicBezTo>
                  <a:cubicBezTo>
                    <a:pt x="1410" y="2629"/>
                    <a:pt x="1482" y="2602"/>
                    <a:pt x="1536" y="2547"/>
                  </a:cubicBezTo>
                  <a:lnTo>
                    <a:pt x="2575" y="1515"/>
                  </a:lnTo>
                  <a:cubicBezTo>
                    <a:pt x="2684" y="1406"/>
                    <a:pt x="2684" y="1230"/>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7" name="Google Shape;1707;p14"/>
            <p:cNvSpPr/>
            <p:nvPr/>
          </p:nvSpPr>
          <p:spPr>
            <a:xfrm>
              <a:off x="6346900" y="4324125"/>
              <a:ext cx="80700" cy="79175"/>
            </a:xfrm>
            <a:custGeom>
              <a:rect b="b" l="l" r="r" t="t"/>
              <a:pathLst>
                <a:path extrusionOk="0" h="3167" w="3228">
                  <a:moveTo>
                    <a:pt x="1613" y="1"/>
                  </a:moveTo>
                  <a:cubicBezTo>
                    <a:pt x="1528" y="1"/>
                    <a:pt x="1441" y="35"/>
                    <a:pt x="1373" y="103"/>
                  </a:cubicBezTo>
                  <a:lnTo>
                    <a:pt x="130" y="1346"/>
                  </a:lnTo>
                  <a:cubicBezTo>
                    <a:pt x="1" y="1475"/>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8" name="Google Shape;1708;p14"/>
            <p:cNvSpPr/>
            <p:nvPr/>
          </p:nvSpPr>
          <p:spPr>
            <a:xfrm>
              <a:off x="6346900" y="4447725"/>
              <a:ext cx="80700" cy="79075"/>
            </a:xfrm>
            <a:custGeom>
              <a:rect b="b" l="l" r="r" t="t"/>
              <a:pathLst>
                <a:path extrusionOk="0" h="3163" w="3228">
                  <a:moveTo>
                    <a:pt x="1613" y="0"/>
                  </a:moveTo>
                  <a:cubicBezTo>
                    <a:pt x="1528" y="0"/>
                    <a:pt x="1441" y="32"/>
                    <a:pt x="1373" y="97"/>
                  </a:cubicBezTo>
                  <a:lnTo>
                    <a:pt x="130" y="1340"/>
                  </a:lnTo>
                  <a:cubicBezTo>
                    <a:pt x="1" y="1476"/>
                    <a:pt x="1" y="1686"/>
                    <a:pt x="130" y="1816"/>
                  </a:cubicBezTo>
                  <a:lnTo>
                    <a:pt x="1373" y="3065"/>
                  </a:lnTo>
                  <a:cubicBezTo>
                    <a:pt x="1441" y="3130"/>
                    <a:pt x="1528" y="3162"/>
                    <a:pt x="1613" y="3162"/>
                  </a:cubicBezTo>
                  <a:cubicBezTo>
                    <a:pt x="1699" y="3162"/>
                    <a:pt x="1784" y="3130"/>
                    <a:pt x="1849" y="3065"/>
                  </a:cubicBezTo>
                  <a:lnTo>
                    <a:pt x="1849" y="3059"/>
                  </a:lnTo>
                  <a:lnTo>
                    <a:pt x="3092" y="1816"/>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09" name="Google Shape;1709;p14"/>
            <p:cNvSpPr/>
            <p:nvPr/>
          </p:nvSpPr>
          <p:spPr>
            <a:xfrm>
              <a:off x="6316350" y="42426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0" name="Google Shape;1710;p14"/>
            <p:cNvSpPr/>
            <p:nvPr/>
          </p:nvSpPr>
          <p:spPr>
            <a:xfrm>
              <a:off x="6316350" y="4504350"/>
              <a:ext cx="305025" cy="103750"/>
            </a:xfrm>
            <a:custGeom>
              <a:rect b="b" l="l" r="r" t="t"/>
              <a:pathLst>
                <a:path extrusionOk="0" h="4150" w="12201">
                  <a:moveTo>
                    <a:pt x="8041" y="1"/>
                  </a:moveTo>
                  <a:cubicBezTo>
                    <a:pt x="8003" y="1"/>
                    <a:pt x="7964" y="9"/>
                    <a:pt x="7927" y="26"/>
                  </a:cubicBezTo>
                  <a:lnTo>
                    <a:pt x="143" y="3918"/>
                  </a:lnTo>
                  <a:cubicBezTo>
                    <a:pt x="55" y="3966"/>
                    <a:pt x="0" y="4054"/>
                    <a:pt x="0" y="4149"/>
                  </a:cubicBezTo>
                  <a:lnTo>
                    <a:pt x="12200" y="4149"/>
                  </a:lnTo>
                  <a:cubicBezTo>
                    <a:pt x="12200" y="4081"/>
                    <a:pt x="12173" y="4020"/>
                    <a:pt x="12125" y="3973"/>
                  </a:cubicBezTo>
                  <a:lnTo>
                    <a:pt x="8233" y="80"/>
                  </a:lnTo>
                  <a:cubicBezTo>
                    <a:pt x="8181" y="28"/>
                    <a:pt x="8111" y="1"/>
                    <a:pt x="8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1" name="Google Shape;1711;p14"/>
            <p:cNvSpPr/>
            <p:nvPr/>
          </p:nvSpPr>
          <p:spPr>
            <a:xfrm>
              <a:off x="6445225" y="3861150"/>
              <a:ext cx="400650" cy="398000"/>
            </a:xfrm>
            <a:custGeom>
              <a:rect b="b" l="l" r="r" t="t"/>
              <a:pathLst>
                <a:path extrusionOk="0" h="15920" w="16026">
                  <a:moveTo>
                    <a:pt x="8010" y="1"/>
                  </a:moveTo>
                  <a:cubicBezTo>
                    <a:pt x="7874" y="1"/>
                    <a:pt x="7738" y="54"/>
                    <a:pt x="7636" y="159"/>
                  </a:cubicBezTo>
                  <a:lnTo>
                    <a:pt x="205" y="7583"/>
                  </a:lnTo>
                  <a:cubicBezTo>
                    <a:pt x="1" y="7794"/>
                    <a:pt x="1" y="8134"/>
                    <a:pt x="205" y="8337"/>
                  </a:cubicBezTo>
                  <a:lnTo>
                    <a:pt x="7636" y="15762"/>
                  </a:lnTo>
                  <a:cubicBezTo>
                    <a:pt x="7738" y="15867"/>
                    <a:pt x="7874" y="15920"/>
                    <a:pt x="8010" y="15920"/>
                  </a:cubicBezTo>
                  <a:cubicBezTo>
                    <a:pt x="8147" y="15920"/>
                    <a:pt x="8285" y="15867"/>
                    <a:pt x="8390" y="15762"/>
                  </a:cubicBezTo>
                  <a:lnTo>
                    <a:pt x="8390" y="15769"/>
                  </a:lnTo>
                  <a:lnTo>
                    <a:pt x="15814" y="8337"/>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2" name="Google Shape;1712;p14"/>
            <p:cNvSpPr/>
            <p:nvPr/>
          </p:nvSpPr>
          <p:spPr>
            <a:xfrm>
              <a:off x="6513325" y="39294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3" name="Google Shape;1713;p14"/>
            <p:cNvSpPr/>
            <p:nvPr/>
          </p:nvSpPr>
          <p:spPr>
            <a:xfrm>
              <a:off x="6581600" y="3997525"/>
              <a:ext cx="127900" cy="125300"/>
            </a:xfrm>
            <a:custGeom>
              <a:rect b="b" l="l" r="r" t="t"/>
              <a:pathLst>
                <a:path extrusionOk="0" h="5012" w="5116">
                  <a:moveTo>
                    <a:pt x="2555" y="1"/>
                  </a:moveTo>
                  <a:cubicBezTo>
                    <a:pt x="2419" y="1"/>
                    <a:pt x="2283" y="53"/>
                    <a:pt x="2181" y="158"/>
                  </a:cubicBezTo>
                  <a:lnTo>
                    <a:pt x="204" y="2128"/>
                  </a:lnTo>
                  <a:cubicBezTo>
                    <a:pt x="1" y="2339"/>
                    <a:pt x="1" y="2679"/>
                    <a:pt x="204" y="2882"/>
                  </a:cubicBezTo>
                  <a:lnTo>
                    <a:pt x="2181" y="4859"/>
                  </a:lnTo>
                  <a:cubicBezTo>
                    <a:pt x="2283" y="4961"/>
                    <a:pt x="2419" y="5012"/>
                    <a:pt x="2555" y="5012"/>
                  </a:cubicBezTo>
                  <a:cubicBezTo>
                    <a:pt x="2692" y="5012"/>
                    <a:pt x="2830" y="4961"/>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4" name="Google Shape;1714;p14"/>
            <p:cNvSpPr/>
            <p:nvPr/>
          </p:nvSpPr>
          <p:spPr>
            <a:xfrm>
              <a:off x="6190850" y="3991625"/>
              <a:ext cx="138425" cy="137250"/>
            </a:xfrm>
            <a:custGeom>
              <a:rect b="b" l="l" r="r" t="t"/>
              <a:pathLst>
                <a:path extrusionOk="0" h="5490" w="5537">
                  <a:moveTo>
                    <a:pt x="2765" y="0"/>
                  </a:moveTo>
                  <a:cubicBezTo>
                    <a:pt x="2694" y="0"/>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5" name="Google Shape;1715;p14"/>
            <p:cNvSpPr/>
            <p:nvPr/>
          </p:nvSpPr>
          <p:spPr>
            <a:xfrm>
              <a:off x="6226500" y="4027275"/>
              <a:ext cx="67100" cy="65750"/>
            </a:xfrm>
            <a:custGeom>
              <a:rect b="b" l="l" r="r" t="t"/>
              <a:pathLst>
                <a:path extrusionOk="0" h="2630" w="2684">
                  <a:moveTo>
                    <a:pt x="1339" y="1"/>
                  </a:moveTo>
                  <a:cubicBezTo>
                    <a:pt x="1268" y="1"/>
                    <a:pt x="1196" y="28"/>
                    <a:pt x="1142" y="82"/>
                  </a:cubicBezTo>
                  <a:lnTo>
                    <a:pt x="110" y="1115"/>
                  </a:lnTo>
                  <a:cubicBezTo>
                    <a:pt x="1" y="1230"/>
                    <a:pt x="1" y="1407"/>
                    <a:pt x="110" y="1516"/>
                  </a:cubicBezTo>
                  <a:lnTo>
                    <a:pt x="1142" y="2548"/>
                  </a:lnTo>
                  <a:cubicBezTo>
                    <a:pt x="1196" y="2603"/>
                    <a:pt x="1268" y="2630"/>
                    <a:pt x="1339" y="2630"/>
                  </a:cubicBezTo>
                  <a:cubicBezTo>
                    <a:pt x="1410" y="2630"/>
                    <a:pt x="1482" y="2603"/>
                    <a:pt x="1536" y="2548"/>
                  </a:cubicBezTo>
                  <a:lnTo>
                    <a:pt x="2575" y="1516"/>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6" name="Google Shape;1716;p14"/>
            <p:cNvSpPr/>
            <p:nvPr/>
          </p:nvSpPr>
          <p:spPr>
            <a:xfrm>
              <a:off x="6346900" y="395897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7" name="Google Shape;1717;p14"/>
            <p:cNvSpPr/>
            <p:nvPr/>
          </p:nvSpPr>
          <p:spPr>
            <a:xfrm>
              <a:off x="6346900" y="408242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41" y="3131"/>
                    <a:pt x="1528" y="3163"/>
                    <a:pt x="1614" y="3163"/>
                  </a:cubicBezTo>
                  <a:cubicBezTo>
                    <a:pt x="1701" y="3163"/>
                    <a:pt x="1787" y="3131"/>
                    <a:pt x="1855" y="3066"/>
                  </a:cubicBezTo>
                  <a:lnTo>
                    <a:pt x="1849" y="3066"/>
                  </a:ln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8" name="Google Shape;1718;p14"/>
            <p:cNvSpPr/>
            <p:nvPr/>
          </p:nvSpPr>
          <p:spPr>
            <a:xfrm>
              <a:off x="6316350" y="38773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19" name="Google Shape;1719;p14"/>
            <p:cNvSpPr/>
            <p:nvPr/>
          </p:nvSpPr>
          <p:spPr>
            <a:xfrm>
              <a:off x="6316350" y="41391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0" name="Google Shape;1720;p14"/>
            <p:cNvSpPr/>
            <p:nvPr/>
          </p:nvSpPr>
          <p:spPr>
            <a:xfrm>
              <a:off x="6445225" y="3496050"/>
              <a:ext cx="400650" cy="398000"/>
            </a:xfrm>
            <a:custGeom>
              <a:rect b="b" l="l" r="r" t="t"/>
              <a:pathLst>
                <a:path extrusionOk="0" h="15920" w="16026">
                  <a:moveTo>
                    <a:pt x="8010" y="1"/>
                  </a:moveTo>
                  <a:cubicBezTo>
                    <a:pt x="7874" y="1"/>
                    <a:pt x="7738" y="53"/>
                    <a:pt x="7636" y="158"/>
                  </a:cubicBezTo>
                  <a:lnTo>
                    <a:pt x="205" y="7583"/>
                  </a:lnTo>
                  <a:cubicBezTo>
                    <a:pt x="1" y="7794"/>
                    <a:pt x="1" y="8126"/>
                    <a:pt x="205" y="8337"/>
                  </a:cubicBezTo>
                  <a:lnTo>
                    <a:pt x="7636" y="15761"/>
                  </a:lnTo>
                  <a:cubicBezTo>
                    <a:pt x="7738" y="15867"/>
                    <a:pt x="7874" y="15919"/>
                    <a:pt x="8010" y="15919"/>
                  </a:cubicBezTo>
                  <a:cubicBezTo>
                    <a:pt x="8147" y="15919"/>
                    <a:pt x="8285" y="15867"/>
                    <a:pt x="8390" y="15761"/>
                  </a:cubicBezTo>
                  <a:lnTo>
                    <a:pt x="15814" y="8337"/>
                  </a:lnTo>
                  <a:cubicBezTo>
                    <a:pt x="16025" y="8133"/>
                    <a:pt x="16025" y="7794"/>
                    <a:pt x="15814" y="7583"/>
                  </a:cubicBezTo>
                  <a:lnTo>
                    <a:pt x="8390" y="158"/>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1" name="Google Shape;1721;p14"/>
            <p:cNvSpPr/>
            <p:nvPr/>
          </p:nvSpPr>
          <p:spPr>
            <a:xfrm>
              <a:off x="6513325" y="3564300"/>
              <a:ext cx="264275" cy="261650"/>
            </a:xfrm>
            <a:custGeom>
              <a:rect b="b" l="l" r="r" t="t"/>
              <a:pathLst>
                <a:path extrusionOk="0" h="10466" w="10571">
                  <a:moveTo>
                    <a:pt x="5283" y="0"/>
                  </a:moveTo>
                  <a:cubicBezTo>
                    <a:pt x="5148" y="0"/>
                    <a:pt x="5013" y="51"/>
                    <a:pt x="4912" y="152"/>
                  </a:cubicBezTo>
                  <a:lnTo>
                    <a:pt x="4912" y="159"/>
                  </a:lnTo>
                  <a:lnTo>
                    <a:pt x="211" y="4853"/>
                  </a:lnTo>
                  <a:cubicBezTo>
                    <a:pt x="1" y="5064"/>
                    <a:pt x="1" y="5403"/>
                    <a:pt x="211" y="5607"/>
                  </a:cubicBezTo>
                  <a:lnTo>
                    <a:pt x="4912" y="10308"/>
                  </a:lnTo>
                  <a:cubicBezTo>
                    <a:pt x="5014" y="10413"/>
                    <a:pt x="5150" y="10465"/>
                    <a:pt x="5286" y="10465"/>
                  </a:cubicBezTo>
                  <a:cubicBezTo>
                    <a:pt x="5423" y="10465"/>
                    <a:pt x="5561" y="10413"/>
                    <a:pt x="5666" y="10308"/>
                  </a:cubicBezTo>
                  <a:lnTo>
                    <a:pt x="10360" y="5607"/>
                  </a:lnTo>
                  <a:cubicBezTo>
                    <a:pt x="10570" y="5403"/>
                    <a:pt x="10570" y="5064"/>
                    <a:pt x="10360" y="4853"/>
                  </a:cubicBezTo>
                  <a:lnTo>
                    <a:pt x="5666" y="159"/>
                  </a:lnTo>
                  <a:cubicBezTo>
                    <a:pt x="5560" y="53"/>
                    <a:pt x="5421" y="0"/>
                    <a:pt x="5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2" name="Google Shape;1722;p14"/>
            <p:cNvSpPr/>
            <p:nvPr/>
          </p:nvSpPr>
          <p:spPr>
            <a:xfrm>
              <a:off x="6581600" y="3632425"/>
              <a:ext cx="127900" cy="125250"/>
            </a:xfrm>
            <a:custGeom>
              <a:rect b="b" l="l" r="r" t="t"/>
              <a:pathLst>
                <a:path extrusionOk="0" h="5010" w="5116">
                  <a:moveTo>
                    <a:pt x="2555" y="0"/>
                  </a:moveTo>
                  <a:cubicBezTo>
                    <a:pt x="2419" y="0"/>
                    <a:pt x="2283" y="53"/>
                    <a:pt x="2181" y="158"/>
                  </a:cubicBezTo>
                  <a:lnTo>
                    <a:pt x="204" y="2128"/>
                  </a:lnTo>
                  <a:cubicBezTo>
                    <a:pt x="1" y="2339"/>
                    <a:pt x="1" y="2671"/>
                    <a:pt x="204" y="2882"/>
                  </a:cubicBezTo>
                  <a:lnTo>
                    <a:pt x="2181" y="4852"/>
                  </a:lnTo>
                  <a:cubicBezTo>
                    <a:pt x="2283" y="4957"/>
                    <a:pt x="2419" y="5010"/>
                    <a:pt x="2555" y="5010"/>
                  </a:cubicBezTo>
                  <a:cubicBezTo>
                    <a:pt x="2692" y="5010"/>
                    <a:pt x="2830" y="4957"/>
                    <a:pt x="2935" y="4852"/>
                  </a:cubicBezTo>
                  <a:lnTo>
                    <a:pt x="2935" y="4859"/>
                  </a:lnTo>
                  <a:lnTo>
                    <a:pt x="4905" y="2882"/>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3" name="Google Shape;1723;p14"/>
            <p:cNvSpPr/>
            <p:nvPr/>
          </p:nvSpPr>
          <p:spPr>
            <a:xfrm>
              <a:off x="6190850" y="3626525"/>
              <a:ext cx="138425" cy="137175"/>
            </a:xfrm>
            <a:custGeom>
              <a:rect b="b" l="l" r="r" t="t"/>
              <a:pathLst>
                <a:path extrusionOk="0" h="5487" w="5537">
                  <a:moveTo>
                    <a:pt x="2765" y="0"/>
                  </a:moveTo>
                  <a:cubicBezTo>
                    <a:pt x="2694" y="0"/>
                    <a:pt x="2622" y="27"/>
                    <a:pt x="2568" y="82"/>
                  </a:cubicBezTo>
                  <a:lnTo>
                    <a:pt x="109" y="2547"/>
                  </a:lnTo>
                  <a:cubicBezTo>
                    <a:pt x="0" y="2656"/>
                    <a:pt x="0" y="2833"/>
                    <a:pt x="109" y="2941"/>
                  </a:cubicBezTo>
                  <a:lnTo>
                    <a:pt x="2568" y="5400"/>
                  </a:lnTo>
                  <a:cubicBezTo>
                    <a:pt x="2622" y="5458"/>
                    <a:pt x="2694" y="5487"/>
                    <a:pt x="2765" y="5487"/>
                  </a:cubicBezTo>
                  <a:cubicBezTo>
                    <a:pt x="2836" y="5487"/>
                    <a:pt x="2908" y="5458"/>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4" name="Google Shape;1724;p14"/>
            <p:cNvSpPr/>
            <p:nvPr/>
          </p:nvSpPr>
          <p:spPr>
            <a:xfrm>
              <a:off x="6226500" y="36621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5" name="Google Shape;1725;p14"/>
            <p:cNvSpPr/>
            <p:nvPr/>
          </p:nvSpPr>
          <p:spPr>
            <a:xfrm>
              <a:off x="6346900" y="3593700"/>
              <a:ext cx="80700" cy="79075"/>
            </a:xfrm>
            <a:custGeom>
              <a:rect b="b" l="l" r="r" t="t"/>
              <a:pathLst>
                <a:path extrusionOk="0" h="3163" w="3228">
                  <a:moveTo>
                    <a:pt x="1613" y="0"/>
                  </a:moveTo>
                  <a:cubicBezTo>
                    <a:pt x="1528" y="0"/>
                    <a:pt x="1441" y="33"/>
                    <a:pt x="1373" y="97"/>
                  </a:cubicBezTo>
                  <a:lnTo>
                    <a:pt x="130" y="1347"/>
                  </a:lnTo>
                  <a:cubicBezTo>
                    <a:pt x="1" y="1476"/>
                    <a:pt x="1" y="1687"/>
                    <a:pt x="130" y="1823"/>
                  </a:cubicBezTo>
                  <a:lnTo>
                    <a:pt x="1373" y="3066"/>
                  </a:lnTo>
                  <a:cubicBezTo>
                    <a:pt x="1441" y="3130"/>
                    <a:pt x="1528" y="3162"/>
                    <a:pt x="1614" y="3162"/>
                  </a:cubicBezTo>
                  <a:cubicBezTo>
                    <a:pt x="1701" y="3162"/>
                    <a:pt x="1787" y="3130"/>
                    <a:pt x="1855" y="3066"/>
                  </a:cubicBezTo>
                  <a:lnTo>
                    <a:pt x="1849" y="3066"/>
                  </a:lnTo>
                  <a:lnTo>
                    <a:pt x="3092" y="1823"/>
                  </a:lnTo>
                  <a:cubicBezTo>
                    <a:pt x="3227" y="1687"/>
                    <a:pt x="3227" y="1476"/>
                    <a:pt x="3092" y="1347"/>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6" name="Google Shape;1726;p14"/>
            <p:cNvSpPr/>
            <p:nvPr/>
          </p:nvSpPr>
          <p:spPr>
            <a:xfrm>
              <a:off x="6346900" y="3717325"/>
              <a:ext cx="80700" cy="79075"/>
            </a:xfrm>
            <a:custGeom>
              <a:rect b="b" l="l" r="r" t="t"/>
              <a:pathLst>
                <a:path extrusionOk="0" h="3163" w="3228">
                  <a:moveTo>
                    <a:pt x="1613" y="0"/>
                  </a:moveTo>
                  <a:cubicBezTo>
                    <a:pt x="1528" y="0"/>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7" name="Google Shape;1727;p14"/>
            <p:cNvSpPr/>
            <p:nvPr/>
          </p:nvSpPr>
          <p:spPr>
            <a:xfrm>
              <a:off x="6316350" y="3512225"/>
              <a:ext cx="305025" cy="103875"/>
            </a:xfrm>
            <a:custGeom>
              <a:rect b="b" l="l" r="r" t="t"/>
              <a:pathLst>
                <a:path extrusionOk="0" h="4155" w="12201">
                  <a:moveTo>
                    <a:pt x="0" y="1"/>
                  </a:moveTo>
                  <a:cubicBezTo>
                    <a:pt x="0" y="102"/>
                    <a:pt x="55" y="191"/>
                    <a:pt x="143" y="231"/>
                  </a:cubicBezTo>
                  <a:lnTo>
                    <a:pt x="7927" y="4124"/>
                  </a:lnTo>
                  <a:cubicBezTo>
                    <a:pt x="7966" y="4144"/>
                    <a:pt x="8007" y="4154"/>
                    <a:pt x="8048" y="4154"/>
                  </a:cubicBezTo>
                  <a:cubicBezTo>
                    <a:pt x="8116" y="4154"/>
                    <a:pt x="8182" y="4127"/>
                    <a:pt x="8233" y="4076"/>
                  </a:cubicBezTo>
                  <a:lnTo>
                    <a:pt x="12125" y="184"/>
                  </a:lnTo>
                  <a:cubicBezTo>
                    <a:pt x="12173" y="136"/>
                    <a:pt x="12200" y="68"/>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8" name="Google Shape;1728;p14"/>
            <p:cNvSpPr/>
            <p:nvPr/>
          </p:nvSpPr>
          <p:spPr>
            <a:xfrm>
              <a:off x="6316350" y="3773975"/>
              <a:ext cx="305025" cy="103900"/>
            </a:xfrm>
            <a:custGeom>
              <a:rect b="b" l="l" r="r" t="t"/>
              <a:pathLst>
                <a:path extrusionOk="0" h="4156" w="12201">
                  <a:moveTo>
                    <a:pt x="8041" y="0"/>
                  </a:moveTo>
                  <a:cubicBezTo>
                    <a:pt x="8003" y="0"/>
                    <a:pt x="7964" y="8"/>
                    <a:pt x="7927" y="25"/>
                  </a:cubicBezTo>
                  <a:lnTo>
                    <a:pt x="150" y="3924"/>
                  </a:lnTo>
                  <a:cubicBezTo>
                    <a:pt x="61" y="3965"/>
                    <a:pt x="0" y="4053"/>
                    <a:pt x="0" y="4155"/>
                  </a:cubicBezTo>
                  <a:lnTo>
                    <a:pt x="12200" y="4155"/>
                  </a:lnTo>
                  <a:cubicBezTo>
                    <a:pt x="12200" y="4081"/>
                    <a:pt x="12173" y="4019"/>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29" name="Google Shape;1729;p14"/>
            <p:cNvSpPr/>
            <p:nvPr/>
          </p:nvSpPr>
          <p:spPr>
            <a:xfrm>
              <a:off x="6445225" y="3129200"/>
              <a:ext cx="400650" cy="398025"/>
            </a:xfrm>
            <a:custGeom>
              <a:rect b="b" l="l" r="r" t="t"/>
              <a:pathLst>
                <a:path extrusionOk="0" h="15921" w="16026">
                  <a:moveTo>
                    <a:pt x="8010" y="0"/>
                  </a:moveTo>
                  <a:cubicBezTo>
                    <a:pt x="7874" y="0"/>
                    <a:pt x="7738" y="51"/>
                    <a:pt x="7636" y="153"/>
                  </a:cubicBezTo>
                  <a:lnTo>
                    <a:pt x="205" y="7585"/>
                  </a:lnTo>
                  <a:cubicBezTo>
                    <a:pt x="1" y="7788"/>
                    <a:pt x="1" y="8128"/>
                    <a:pt x="205" y="8339"/>
                  </a:cubicBezTo>
                  <a:lnTo>
                    <a:pt x="7636" y="15763"/>
                  </a:lnTo>
                  <a:cubicBezTo>
                    <a:pt x="7738" y="15868"/>
                    <a:pt x="7874" y="15921"/>
                    <a:pt x="8010" y="15921"/>
                  </a:cubicBezTo>
                  <a:cubicBezTo>
                    <a:pt x="8147" y="15921"/>
                    <a:pt x="8285" y="15868"/>
                    <a:pt x="8390" y="15763"/>
                  </a:cubicBezTo>
                  <a:lnTo>
                    <a:pt x="15814" y="8339"/>
                  </a:lnTo>
                  <a:cubicBezTo>
                    <a:pt x="16025" y="8128"/>
                    <a:pt x="16025" y="7788"/>
                    <a:pt x="15814" y="7585"/>
                  </a:cubicBezTo>
                  <a:lnTo>
                    <a:pt x="8390" y="153"/>
                  </a:lnTo>
                  <a:cubicBezTo>
                    <a:pt x="8285"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0" name="Google Shape;1730;p14"/>
            <p:cNvSpPr/>
            <p:nvPr/>
          </p:nvSpPr>
          <p:spPr>
            <a:xfrm>
              <a:off x="6513325" y="3197350"/>
              <a:ext cx="264275" cy="261650"/>
            </a:xfrm>
            <a:custGeom>
              <a:rect b="b" l="l" r="r" t="t"/>
              <a:pathLst>
                <a:path extrusionOk="0" h="10466" w="10571">
                  <a:moveTo>
                    <a:pt x="5286" y="0"/>
                  </a:moveTo>
                  <a:cubicBezTo>
                    <a:pt x="5150" y="0"/>
                    <a:pt x="5014" y="53"/>
                    <a:pt x="4912" y="158"/>
                  </a:cubicBezTo>
                  <a:lnTo>
                    <a:pt x="211" y="4859"/>
                  </a:lnTo>
                  <a:cubicBezTo>
                    <a:pt x="1" y="5069"/>
                    <a:pt x="1" y="5402"/>
                    <a:pt x="211" y="5613"/>
                  </a:cubicBezTo>
                  <a:lnTo>
                    <a:pt x="4912" y="10313"/>
                  </a:lnTo>
                  <a:cubicBezTo>
                    <a:pt x="5014" y="10415"/>
                    <a:pt x="5150" y="10466"/>
                    <a:pt x="5286" y="10466"/>
                  </a:cubicBezTo>
                  <a:cubicBezTo>
                    <a:pt x="5423" y="10466"/>
                    <a:pt x="5561" y="10415"/>
                    <a:pt x="5666" y="10313"/>
                  </a:cubicBezTo>
                  <a:lnTo>
                    <a:pt x="10360" y="5613"/>
                  </a:lnTo>
                  <a:cubicBezTo>
                    <a:pt x="10570" y="5402"/>
                    <a:pt x="10570" y="5069"/>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1" name="Google Shape;1731;p14"/>
            <p:cNvSpPr/>
            <p:nvPr/>
          </p:nvSpPr>
          <p:spPr>
            <a:xfrm>
              <a:off x="6581600" y="3265575"/>
              <a:ext cx="127900" cy="125300"/>
            </a:xfrm>
            <a:custGeom>
              <a:rect b="b" l="l" r="r" t="t"/>
              <a:pathLst>
                <a:path extrusionOk="0" h="5012" w="5116">
                  <a:moveTo>
                    <a:pt x="2555" y="0"/>
                  </a:moveTo>
                  <a:cubicBezTo>
                    <a:pt x="2419" y="0"/>
                    <a:pt x="2283" y="51"/>
                    <a:pt x="2181" y="153"/>
                  </a:cubicBezTo>
                  <a:lnTo>
                    <a:pt x="204" y="2130"/>
                  </a:lnTo>
                  <a:cubicBezTo>
                    <a:pt x="1" y="2333"/>
                    <a:pt x="1" y="2673"/>
                    <a:pt x="204" y="2884"/>
                  </a:cubicBezTo>
                  <a:lnTo>
                    <a:pt x="2181" y="4853"/>
                  </a:lnTo>
                  <a:cubicBezTo>
                    <a:pt x="2283" y="4959"/>
                    <a:pt x="2419" y="5011"/>
                    <a:pt x="2555" y="5011"/>
                  </a:cubicBezTo>
                  <a:cubicBezTo>
                    <a:pt x="2692" y="5011"/>
                    <a:pt x="2830" y="4959"/>
                    <a:pt x="2935" y="4853"/>
                  </a:cubicBezTo>
                  <a:lnTo>
                    <a:pt x="4905" y="2884"/>
                  </a:lnTo>
                  <a:cubicBezTo>
                    <a:pt x="5115" y="2673"/>
                    <a:pt x="5115" y="2333"/>
                    <a:pt x="4905" y="2130"/>
                  </a:cubicBezTo>
                  <a:lnTo>
                    <a:pt x="2935" y="153"/>
                  </a:lnTo>
                  <a:cubicBezTo>
                    <a:pt x="2830" y="51"/>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2" name="Google Shape;1732;p14"/>
            <p:cNvSpPr/>
            <p:nvPr/>
          </p:nvSpPr>
          <p:spPr>
            <a:xfrm>
              <a:off x="6190850" y="3259700"/>
              <a:ext cx="138425" cy="137075"/>
            </a:xfrm>
            <a:custGeom>
              <a:rect b="b" l="l" r="r" t="t"/>
              <a:pathLst>
                <a:path extrusionOk="0" h="5483" w="5537">
                  <a:moveTo>
                    <a:pt x="2765" y="1"/>
                  </a:moveTo>
                  <a:cubicBezTo>
                    <a:pt x="2694" y="1"/>
                    <a:pt x="2622" y="28"/>
                    <a:pt x="2568" y="82"/>
                  </a:cubicBezTo>
                  <a:lnTo>
                    <a:pt x="109" y="2541"/>
                  </a:lnTo>
                  <a:cubicBezTo>
                    <a:pt x="0" y="2650"/>
                    <a:pt x="0" y="2826"/>
                    <a:pt x="109" y="2942"/>
                  </a:cubicBezTo>
                  <a:lnTo>
                    <a:pt x="2568" y="5401"/>
                  </a:lnTo>
                  <a:cubicBezTo>
                    <a:pt x="2622" y="5455"/>
                    <a:pt x="2694" y="5482"/>
                    <a:pt x="2765" y="5482"/>
                  </a:cubicBezTo>
                  <a:cubicBezTo>
                    <a:pt x="2836" y="5482"/>
                    <a:pt x="2908" y="5455"/>
                    <a:pt x="2962" y="5401"/>
                  </a:cubicBezTo>
                  <a:lnTo>
                    <a:pt x="5428" y="2942"/>
                  </a:lnTo>
                  <a:cubicBezTo>
                    <a:pt x="5536" y="2826"/>
                    <a:pt x="5536" y="2650"/>
                    <a:pt x="5428" y="2541"/>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3" name="Google Shape;1733;p14"/>
            <p:cNvSpPr/>
            <p:nvPr/>
          </p:nvSpPr>
          <p:spPr>
            <a:xfrm>
              <a:off x="6226500" y="3295375"/>
              <a:ext cx="67100" cy="65700"/>
            </a:xfrm>
            <a:custGeom>
              <a:rect b="b" l="l" r="r" t="t"/>
              <a:pathLst>
                <a:path extrusionOk="0" h="2628" w="2684">
                  <a:moveTo>
                    <a:pt x="1339" y="0"/>
                  </a:moveTo>
                  <a:cubicBezTo>
                    <a:pt x="1268" y="0"/>
                    <a:pt x="1196" y="27"/>
                    <a:pt x="1142" y="82"/>
                  </a:cubicBezTo>
                  <a:lnTo>
                    <a:pt x="110" y="1114"/>
                  </a:lnTo>
                  <a:cubicBezTo>
                    <a:pt x="1" y="1223"/>
                    <a:pt x="1" y="1399"/>
                    <a:pt x="110" y="1508"/>
                  </a:cubicBezTo>
                  <a:lnTo>
                    <a:pt x="1142" y="2541"/>
                  </a:lnTo>
                  <a:cubicBezTo>
                    <a:pt x="1196" y="2598"/>
                    <a:pt x="1268" y="2627"/>
                    <a:pt x="1339" y="2627"/>
                  </a:cubicBezTo>
                  <a:cubicBezTo>
                    <a:pt x="1410" y="2627"/>
                    <a:pt x="1482" y="2598"/>
                    <a:pt x="1536" y="2541"/>
                  </a:cubicBezTo>
                  <a:lnTo>
                    <a:pt x="2575" y="1508"/>
                  </a:lnTo>
                  <a:cubicBezTo>
                    <a:pt x="2684" y="1399"/>
                    <a:pt x="2684" y="1223"/>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4" name="Google Shape;1734;p14"/>
            <p:cNvSpPr/>
            <p:nvPr/>
          </p:nvSpPr>
          <p:spPr>
            <a:xfrm>
              <a:off x="6346900" y="322687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38" y="3131"/>
                    <a:pt x="1524" y="3163"/>
                    <a:pt x="1611" y="3163"/>
                  </a:cubicBezTo>
                  <a:cubicBezTo>
                    <a:pt x="1697" y="3163"/>
                    <a:pt x="1784" y="3131"/>
                    <a:pt x="1849" y="3066"/>
                  </a:cubicBez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5" name="Google Shape;1735;p14"/>
            <p:cNvSpPr/>
            <p:nvPr/>
          </p:nvSpPr>
          <p:spPr>
            <a:xfrm>
              <a:off x="6346900" y="3350525"/>
              <a:ext cx="80700" cy="79075"/>
            </a:xfrm>
            <a:custGeom>
              <a:rect b="b" l="l" r="r" t="t"/>
              <a:pathLst>
                <a:path extrusionOk="0" h="3163" w="3228">
                  <a:moveTo>
                    <a:pt x="1613" y="0"/>
                  </a:moveTo>
                  <a:cubicBezTo>
                    <a:pt x="1528" y="0"/>
                    <a:pt x="1441" y="32"/>
                    <a:pt x="1373" y="97"/>
                  </a:cubicBezTo>
                  <a:lnTo>
                    <a:pt x="130" y="1340"/>
                  </a:lnTo>
                  <a:cubicBezTo>
                    <a:pt x="1" y="1476"/>
                    <a:pt x="1" y="1686"/>
                    <a:pt x="130" y="1815"/>
                  </a:cubicBezTo>
                  <a:lnTo>
                    <a:pt x="1373" y="3065"/>
                  </a:lnTo>
                  <a:cubicBezTo>
                    <a:pt x="1441" y="3130"/>
                    <a:pt x="1528" y="3162"/>
                    <a:pt x="1614" y="3162"/>
                  </a:cubicBezTo>
                  <a:cubicBezTo>
                    <a:pt x="1701" y="3162"/>
                    <a:pt x="1787" y="3130"/>
                    <a:pt x="1855" y="3065"/>
                  </a:cubicBezTo>
                  <a:lnTo>
                    <a:pt x="1849" y="3065"/>
                  </a:lnTo>
                  <a:lnTo>
                    <a:pt x="3092" y="1815"/>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6" name="Google Shape;1736;p14"/>
            <p:cNvSpPr/>
            <p:nvPr/>
          </p:nvSpPr>
          <p:spPr>
            <a:xfrm>
              <a:off x="6316350" y="31454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7" name="Google Shape;1737;p14"/>
            <p:cNvSpPr/>
            <p:nvPr/>
          </p:nvSpPr>
          <p:spPr>
            <a:xfrm>
              <a:off x="6316350" y="3407150"/>
              <a:ext cx="305025" cy="103750"/>
            </a:xfrm>
            <a:custGeom>
              <a:rect b="b" l="l" r="r" t="t"/>
              <a:pathLst>
                <a:path extrusionOk="0" h="4150" w="12201">
                  <a:moveTo>
                    <a:pt x="8044" y="0"/>
                  </a:moveTo>
                  <a:cubicBezTo>
                    <a:pt x="8004" y="0"/>
                    <a:pt x="7964" y="9"/>
                    <a:pt x="7927" y="26"/>
                  </a:cubicBezTo>
                  <a:lnTo>
                    <a:pt x="143" y="3918"/>
                  </a:lnTo>
                  <a:cubicBezTo>
                    <a:pt x="55" y="3959"/>
                    <a:pt x="0" y="4054"/>
                    <a:pt x="0" y="4149"/>
                  </a:cubicBezTo>
                  <a:lnTo>
                    <a:pt x="12200" y="4149"/>
                  </a:lnTo>
                  <a:cubicBezTo>
                    <a:pt x="12200" y="4081"/>
                    <a:pt x="12173" y="4013"/>
                    <a:pt x="12125" y="3966"/>
                  </a:cubicBezTo>
                  <a:lnTo>
                    <a:pt x="8233" y="74"/>
                  </a:lnTo>
                  <a:cubicBezTo>
                    <a:pt x="8181" y="26"/>
                    <a:pt x="8113" y="0"/>
                    <a:pt x="8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8" name="Google Shape;1738;p14"/>
            <p:cNvSpPr/>
            <p:nvPr/>
          </p:nvSpPr>
          <p:spPr>
            <a:xfrm>
              <a:off x="6445225" y="2762250"/>
              <a:ext cx="400650" cy="398050"/>
            </a:xfrm>
            <a:custGeom>
              <a:rect b="b" l="l" r="r" t="t"/>
              <a:pathLst>
                <a:path extrusionOk="0" h="15922" w="16026">
                  <a:moveTo>
                    <a:pt x="8010" y="1"/>
                  </a:moveTo>
                  <a:cubicBezTo>
                    <a:pt x="7874" y="1"/>
                    <a:pt x="7738" y="54"/>
                    <a:pt x="7636" y="159"/>
                  </a:cubicBezTo>
                  <a:lnTo>
                    <a:pt x="205" y="7583"/>
                  </a:lnTo>
                  <a:cubicBezTo>
                    <a:pt x="1" y="7794"/>
                    <a:pt x="1" y="8134"/>
                    <a:pt x="205" y="8337"/>
                  </a:cubicBezTo>
                  <a:lnTo>
                    <a:pt x="205" y="8344"/>
                  </a:lnTo>
                  <a:lnTo>
                    <a:pt x="7636" y="15769"/>
                  </a:lnTo>
                  <a:cubicBezTo>
                    <a:pt x="7738" y="15871"/>
                    <a:pt x="7874" y="15922"/>
                    <a:pt x="8010" y="15922"/>
                  </a:cubicBezTo>
                  <a:cubicBezTo>
                    <a:pt x="8147" y="15922"/>
                    <a:pt x="8285" y="15871"/>
                    <a:pt x="8390" y="15769"/>
                  </a:cubicBezTo>
                  <a:lnTo>
                    <a:pt x="15814" y="8344"/>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39" name="Google Shape;1739;p14"/>
            <p:cNvSpPr/>
            <p:nvPr/>
          </p:nvSpPr>
          <p:spPr>
            <a:xfrm>
              <a:off x="6513325" y="28305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0" name="Google Shape;1740;p14"/>
            <p:cNvSpPr/>
            <p:nvPr/>
          </p:nvSpPr>
          <p:spPr>
            <a:xfrm>
              <a:off x="6581600" y="2898625"/>
              <a:ext cx="127900" cy="125450"/>
            </a:xfrm>
            <a:custGeom>
              <a:rect b="b" l="l" r="r" t="t"/>
              <a:pathLst>
                <a:path extrusionOk="0" h="5018" w="5116">
                  <a:moveTo>
                    <a:pt x="2555" y="1"/>
                  </a:moveTo>
                  <a:cubicBezTo>
                    <a:pt x="2419" y="1"/>
                    <a:pt x="2283" y="53"/>
                    <a:pt x="2181" y="158"/>
                  </a:cubicBezTo>
                  <a:lnTo>
                    <a:pt x="204" y="2128"/>
                  </a:lnTo>
                  <a:cubicBezTo>
                    <a:pt x="1" y="2339"/>
                    <a:pt x="1" y="2679"/>
                    <a:pt x="204" y="2882"/>
                  </a:cubicBezTo>
                  <a:lnTo>
                    <a:pt x="204" y="2889"/>
                  </a:lnTo>
                  <a:lnTo>
                    <a:pt x="2181" y="4859"/>
                  </a:lnTo>
                  <a:cubicBezTo>
                    <a:pt x="2283" y="4964"/>
                    <a:pt x="2419" y="5017"/>
                    <a:pt x="2555" y="5017"/>
                  </a:cubicBezTo>
                  <a:cubicBezTo>
                    <a:pt x="2692" y="5017"/>
                    <a:pt x="2830" y="4964"/>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1" name="Google Shape;1741;p14"/>
            <p:cNvSpPr/>
            <p:nvPr/>
          </p:nvSpPr>
          <p:spPr>
            <a:xfrm>
              <a:off x="6190850" y="2892725"/>
              <a:ext cx="138425" cy="137250"/>
            </a:xfrm>
            <a:custGeom>
              <a:rect b="b" l="l" r="r" t="t"/>
              <a:pathLst>
                <a:path extrusionOk="0" h="5490" w="5537">
                  <a:moveTo>
                    <a:pt x="2765" y="1"/>
                  </a:moveTo>
                  <a:cubicBezTo>
                    <a:pt x="2694" y="1"/>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2" name="Google Shape;1742;p14"/>
            <p:cNvSpPr/>
            <p:nvPr/>
          </p:nvSpPr>
          <p:spPr>
            <a:xfrm>
              <a:off x="6226500" y="2928425"/>
              <a:ext cx="67100" cy="65700"/>
            </a:xfrm>
            <a:custGeom>
              <a:rect b="b" l="l" r="r" t="t"/>
              <a:pathLst>
                <a:path extrusionOk="0" h="2628" w="2684">
                  <a:moveTo>
                    <a:pt x="1339" y="1"/>
                  </a:moveTo>
                  <a:cubicBezTo>
                    <a:pt x="1268" y="1"/>
                    <a:pt x="1196" y="30"/>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75" y="1514"/>
                  </a:lnTo>
                  <a:cubicBezTo>
                    <a:pt x="2684" y="1405"/>
                    <a:pt x="2684" y="1228"/>
                    <a:pt x="2575" y="1120"/>
                  </a:cubicBezTo>
                  <a:lnTo>
                    <a:pt x="1536" y="87"/>
                  </a:lnTo>
                  <a:cubicBezTo>
                    <a:pt x="1482"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3" name="Google Shape;1743;p14"/>
            <p:cNvSpPr/>
            <p:nvPr/>
          </p:nvSpPr>
          <p:spPr>
            <a:xfrm>
              <a:off x="6346900" y="2860075"/>
              <a:ext cx="80700" cy="79075"/>
            </a:xfrm>
            <a:custGeom>
              <a:rect b="b" l="l" r="r" t="t"/>
              <a:pathLst>
                <a:path extrusionOk="0" h="3163" w="3228">
                  <a:moveTo>
                    <a:pt x="1613" y="1"/>
                  </a:moveTo>
                  <a:cubicBezTo>
                    <a:pt x="1528" y="1"/>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4" name="Google Shape;1744;p14"/>
            <p:cNvSpPr/>
            <p:nvPr/>
          </p:nvSpPr>
          <p:spPr>
            <a:xfrm>
              <a:off x="6346900" y="2983575"/>
              <a:ext cx="80700" cy="79025"/>
            </a:xfrm>
            <a:custGeom>
              <a:rect b="b" l="l" r="r" t="t"/>
              <a:pathLst>
                <a:path extrusionOk="0" h="3161"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7" y="1685"/>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5" name="Google Shape;1745;p14"/>
            <p:cNvSpPr/>
            <p:nvPr/>
          </p:nvSpPr>
          <p:spPr>
            <a:xfrm>
              <a:off x="6316350" y="27784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6" name="Google Shape;1746;p14"/>
            <p:cNvSpPr/>
            <p:nvPr/>
          </p:nvSpPr>
          <p:spPr>
            <a:xfrm>
              <a:off x="6316350" y="30402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7" name="Google Shape;1747;p14"/>
            <p:cNvSpPr/>
            <p:nvPr/>
          </p:nvSpPr>
          <p:spPr>
            <a:xfrm>
              <a:off x="6445225" y="23954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26"/>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8" name="Google Shape;1748;p14"/>
            <p:cNvSpPr/>
            <p:nvPr/>
          </p:nvSpPr>
          <p:spPr>
            <a:xfrm>
              <a:off x="6513325" y="2463550"/>
              <a:ext cx="264275" cy="261675"/>
            </a:xfrm>
            <a:custGeom>
              <a:rect b="b" l="l" r="r" t="t"/>
              <a:pathLst>
                <a:path extrusionOk="0" h="10467" w="10571">
                  <a:moveTo>
                    <a:pt x="5286" y="0"/>
                  </a:moveTo>
                  <a:cubicBezTo>
                    <a:pt x="5150" y="0"/>
                    <a:pt x="5014" y="53"/>
                    <a:pt x="4912" y="158"/>
                  </a:cubicBezTo>
                  <a:lnTo>
                    <a:pt x="211" y="4859"/>
                  </a:lnTo>
                  <a:cubicBezTo>
                    <a:pt x="1" y="5070"/>
                    <a:pt x="1" y="5402"/>
                    <a:pt x="211" y="5613"/>
                  </a:cubicBezTo>
                  <a:lnTo>
                    <a:pt x="4912" y="10314"/>
                  </a:lnTo>
                  <a:cubicBezTo>
                    <a:pt x="5014" y="10415"/>
                    <a:pt x="5150" y="10466"/>
                    <a:pt x="5286" y="10466"/>
                  </a:cubicBezTo>
                  <a:cubicBezTo>
                    <a:pt x="5423" y="10466"/>
                    <a:pt x="5561" y="10415"/>
                    <a:pt x="5666" y="10314"/>
                  </a:cubicBezTo>
                  <a:lnTo>
                    <a:pt x="10360" y="5613"/>
                  </a:lnTo>
                  <a:cubicBezTo>
                    <a:pt x="10570" y="5402"/>
                    <a:pt x="10570" y="5070"/>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49" name="Google Shape;1749;p14"/>
            <p:cNvSpPr/>
            <p:nvPr/>
          </p:nvSpPr>
          <p:spPr>
            <a:xfrm>
              <a:off x="6581600" y="2531800"/>
              <a:ext cx="127900" cy="125275"/>
            </a:xfrm>
            <a:custGeom>
              <a:rect b="b" l="l" r="r" t="t"/>
              <a:pathLst>
                <a:path extrusionOk="0" h="5011" w="5116">
                  <a:moveTo>
                    <a:pt x="2552" y="0"/>
                  </a:moveTo>
                  <a:cubicBezTo>
                    <a:pt x="2417" y="0"/>
                    <a:pt x="2282" y="51"/>
                    <a:pt x="2181" y="152"/>
                  </a:cubicBezTo>
                  <a:lnTo>
                    <a:pt x="2181" y="159"/>
                  </a:lnTo>
                  <a:lnTo>
                    <a:pt x="204" y="2129"/>
                  </a:lnTo>
                  <a:cubicBezTo>
                    <a:pt x="1" y="2340"/>
                    <a:pt x="1" y="2672"/>
                    <a:pt x="204" y="2883"/>
                  </a:cubicBezTo>
                  <a:lnTo>
                    <a:pt x="2181" y="4853"/>
                  </a:lnTo>
                  <a:cubicBezTo>
                    <a:pt x="2283" y="4958"/>
                    <a:pt x="2419" y="5011"/>
                    <a:pt x="2555" y="5011"/>
                  </a:cubicBezTo>
                  <a:cubicBezTo>
                    <a:pt x="2692" y="5011"/>
                    <a:pt x="2830" y="4958"/>
                    <a:pt x="2935" y="4853"/>
                  </a:cubicBezTo>
                  <a:lnTo>
                    <a:pt x="4905" y="2883"/>
                  </a:lnTo>
                  <a:cubicBezTo>
                    <a:pt x="5115" y="2672"/>
                    <a:pt x="5115" y="2340"/>
                    <a:pt x="4905" y="2129"/>
                  </a:cubicBezTo>
                  <a:lnTo>
                    <a:pt x="2935" y="159"/>
                  </a:lnTo>
                  <a:cubicBezTo>
                    <a:pt x="2829" y="53"/>
                    <a:pt x="2690" y="0"/>
                    <a:pt x="255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0" name="Google Shape;1750;p14"/>
            <p:cNvSpPr/>
            <p:nvPr/>
          </p:nvSpPr>
          <p:spPr>
            <a:xfrm>
              <a:off x="6190850" y="2525925"/>
              <a:ext cx="138425" cy="137050"/>
            </a:xfrm>
            <a:custGeom>
              <a:rect b="b" l="l" r="r" t="t"/>
              <a:pathLst>
                <a:path extrusionOk="0" h="5482" w="5537">
                  <a:moveTo>
                    <a:pt x="2765" y="0"/>
                  </a:moveTo>
                  <a:cubicBezTo>
                    <a:pt x="2694" y="0"/>
                    <a:pt x="2622" y="27"/>
                    <a:pt x="2568" y="82"/>
                  </a:cubicBezTo>
                  <a:lnTo>
                    <a:pt x="109" y="2547"/>
                  </a:lnTo>
                  <a:cubicBezTo>
                    <a:pt x="0" y="2656"/>
                    <a:pt x="0" y="2833"/>
                    <a:pt x="109" y="2941"/>
                  </a:cubicBezTo>
                  <a:lnTo>
                    <a:pt x="2568" y="5400"/>
                  </a:lnTo>
                  <a:cubicBezTo>
                    <a:pt x="2622" y="5455"/>
                    <a:pt x="2694" y="5482"/>
                    <a:pt x="2765" y="5482"/>
                  </a:cubicBezTo>
                  <a:cubicBezTo>
                    <a:pt x="2836" y="5482"/>
                    <a:pt x="2908" y="5455"/>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1" name="Google Shape;1751;p14"/>
            <p:cNvSpPr/>
            <p:nvPr/>
          </p:nvSpPr>
          <p:spPr>
            <a:xfrm>
              <a:off x="6226500" y="25615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2" name="Google Shape;1752;p14"/>
            <p:cNvSpPr/>
            <p:nvPr/>
          </p:nvSpPr>
          <p:spPr>
            <a:xfrm>
              <a:off x="6346900" y="24931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3" name="Google Shape;1753;p14"/>
            <p:cNvSpPr/>
            <p:nvPr/>
          </p:nvSpPr>
          <p:spPr>
            <a:xfrm>
              <a:off x="6346900" y="26167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4" name="Google Shape;1754;p14"/>
            <p:cNvSpPr/>
            <p:nvPr/>
          </p:nvSpPr>
          <p:spPr>
            <a:xfrm>
              <a:off x="6316350" y="2673375"/>
              <a:ext cx="305025" cy="103725"/>
            </a:xfrm>
            <a:custGeom>
              <a:rect b="b" l="l" r="r" t="t"/>
              <a:pathLst>
                <a:path extrusionOk="0" h="4149" w="12201">
                  <a:moveTo>
                    <a:pt x="8041" y="0"/>
                  </a:moveTo>
                  <a:cubicBezTo>
                    <a:pt x="8003" y="0"/>
                    <a:pt x="7964" y="8"/>
                    <a:pt x="7927" y="25"/>
                  </a:cubicBezTo>
                  <a:lnTo>
                    <a:pt x="143" y="3918"/>
                  </a:lnTo>
                  <a:cubicBezTo>
                    <a:pt x="55" y="3965"/>
                    <a:pt x="0" y="4054"/>
                    <a:pt x="0" y="4149"/>
                  </a:cubicBezTo>
                  <a:lnTo>
                    <a:pt x="12200" y="4149"/>
                  </a:lnTo>
                  <a:cubicBezTo>
                    <a:pt x="12200" y="4081"/>
                    <a:pt x="12173" y="4020"/>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5" name="Google Shape;1755;p14"/>
            <p:cNvSpPr/>
            <p:nvPr/>
          </p:nvSpPr>
          <p:spPr>
            <a:xfrm>
              <a:off x="3608750" y="5078425"/>
              <a:ext cx="400625" cy="398000"/>
            </a:xfrm>
            <a:custGeom>
              <a:rect b="b" l="l" r="r" t="t"/>
              <a:pathLst>
                <a:path extrusionOk="0" h="15920" w="16025">
                  <a:moveTo>
                    <a:pt x="8010" y="0"/>
                  </a:moveTo>
                  <a:cubicBezTo>
                    <a:pt x="7873" y="0"/>
                    <a:pt x="7738" y="53"/>
                    <a:pt x="7636" y="158"/>
                  </a:cubicBezTo>
                  <a:lnTo>
                    <a:pt x="7629" y="158"/>
                  </a:lnTo>
                  <a:lnTo>
                    <a:pt x="204" y="7583"/>
                  </a:lnTo>
                  <a:cubicBezTo>
                    <a:pt x="1" y="7793"/>
                    <a:pt x="1" y="8133"/>
                    <a:pt x="204" y="8337"/>
                  </a:cubicBezTo>
                  <a:lnTo>
                    <a:pt x="7629" y="15761"/>
                  </a:lnTo>
                  <a:cubicBezTo>
                    <a:pt x="7734" y="15867"/>
                    <a:pt x="7872" y="15919"/>
                    <a:pt x="8009" y="15919"/>
                  </a:cubicBezTo>
                  <a:cubicBezTo>
                    <a:pt x="8147" y="15919"/>
                    <a:pt x="8284" y="15867"/>
                    <a:pt x="8390" y="15761"/>
                  </a:cubicBezTo>
                  <a:lnTo>
                    <a:pt x="15814" y="8337"/>
                  </a:lnTo>
                  <a:cubicBezTo>
                    <a:pt x="16025" y="8133"/>
                    <a:pt x="16025" y="7793"/>
                    <a:pt x="15814" y="7583"/>
                  </a:cubicBezTo>
                  <a:lnTo>
                    <a:pt x="8390"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6" name="Google Shape;1756;p14"/>
            <p:cNvSpPr/>
            <p:nvPr/>
          </p:nvSpPr>
          <p:spPr>
            <a:xfrm>
              <a:off x="3676850" y="5146650"/>
              <a:ext cx="264250" cy="261675"/>
            </a:xfrm>
            <a:custGeom>
              <a:rect b="b" l="l" r="r" t="t"/>
              <a:pathLst>
                <a:path extrusionOk="0" h="10467" w="10570">
                  <a:moveTo>
                    <a:pt x="5285" y="0"/>
                  </a:moveTo>
                  <a:cubicBezTo>
                    <a:pt x="5148" y="0"/>
                    <a:pt x="5010" y="51"/>
                    <a:pt x="4905" y="153"/>
                  </a:cubicBezTo>
                  <a:lnTo>
                    <a:pt x="211" y="4854"/>
                  </a:lnTo>
                  <a:cubicBezTo>
                    <a:pt x="0" y="5064"/>
                    <a:pt x="0" y="5404"/>
                    <a:pt x="211" y="5608"/>
                  </a:cubicBezTo>
                  <a:lnTo>
                    <a:pt x="4905" y="10308"/>
                  </a:lnTo>
                  <a:cubicBezTo>
                    <a:pt x="5010" y="10414"/>
                    <a:pt x="5148" y="10466"/>
                    <a:pt x="5285" y="10466"/>
                  </a:cubicBezTo>
                  <a:cubicBezTo>
                    <a:pt x="5423" y="10466"/>
                    <a:pt x="5560" y="10414"/>
                    <a:pt x="5666" y="10308"/>
                  </a:cubicBezTo>
                  <a:lnTo>
                    <a:pt x="10359" y="5608"/>
                  </a:lnTo>
                  <a:cubicBezTo>
                    <a:pt x="10570" y="5404"/>
                    <a:pt x="10570" y="5064"/>
                    <a:pt x="10359" y="4854"/>
                  </a:cubicBezTo>
                  <a:lnTo>
                    <a:pt x="5666"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7" name="Google Shape;1757;p14"/>
            <p:cNvSpPr/>
            <p:nvPr/>
          </p:nvSpPr>
          <p:spPr>
            <a:xfrm>
              <a:off x="3745125" y="5214800"/>
              <a:ext cx="127900" cy="125300"/>
            </a:xfrm>
            <a:custGeom>
              <a:rect b="b" l="l" r="r" t="t"/>
              <a:pathLst>
                <a:path extrusionOk="0" h="5012" w="5116">
                  <a:moveTo>
                    <a:pt x="2555" y="0"/>
                  </a:moveTo>
                  <a:cubicBezTo>
                    <a:pt x="2418" y="0"/>
                    <a:pt x="2283" y="53"/>
                    <a:pt x="2181" y="158"/>
                  </a:cubicBezTo>
                  <a:lnTo>
                    <a:pt x="204" y="2128"/>
                  </a:lnTo>
                  <a:cubicBezTo>
                    <a:pt x="0" y="2338"/>
                    <a:pt x="0" y="2678"/>
                    <a:pt x="204" y="2882"/>
                  </a:cubicBezTo>
                  <a:lnTo>
                    <a:pt x="2174" y="4859"/>
                  </a:lnTo>
                  <a:cubicBezTo>
                    <a:pt x="2279" y="4960"/>
                    <a:pt x="2417" y="5011"/>
                    <a:pt x="2554" y="5011"/>
                  </a:cubicBezTo>
                  <a:cubicBezTo>
                    <a:pt x="2692" y="5011"/>
                    <a:pt x="2829" y="4960"/>
                    <a:pt x="2935" y="4859"/>
                  </a:cubicBezTo>
                  <a:lnTo>
                    <a:pt x="4905" y="2882"/>
                  </a:lnTo>
                  <a:cubicBezTo>
                    <a:pt x="5115" y="2678"/>
                    <a:pt x="5115" y="2338"/>
                    <a:pt x="4905" y="2128"/>
                  </a:cubicBezTo>
                  <a:lnTo>
                    <a:pt x="2935" y="158"/>
                  </a:lnTo>
                  <a:cubicBezTo>
                    <a:pt x="2829"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8" name="Google Shape;1758;p14"/>
            <p:cNvSpPr/>
            <p:nvPr/>
          </p:nvSpPr>
          <p:spPr>
            <a:xfrm>
              <a:off x="373967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35" y="2942"/>
                  </a:lnTo>
                  <a:cubicBezTo>
                    <a:pt x="5544" y="2833"/>
                    <a:pt x="5544" y="2656"/>
                    <a:pt x="5435"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59" name="Google Shape;1759;p14"/>
            <p:cNvSpPr/>
            <p:nvPr/>
          </p:nvSpPr>
          <p:spPr>
            <a:xfrm>
              <a:off x="3775525"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6" y="1405"/>
                    <a:pt x="2676"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0" name="Google Shape;1760;p14"/>
            <p:cNvSpPr/>
            <p:nvPr/>
          </p:nvSpPr>
          <p:spPr>
            <a:xfrm>
              <a:off x="383037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9" y="3065"/>
                  </a:lnTo>
                  <a:cubicBezTo>
                    <a:pt x="1444" y="3130"/>
                    <a:pt x="1529"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1" name="Google Shape;1761;p14"/>
            <p:cNvSpPr/>
            <p:nvPr/>
          </p:nvSpPr>
          <p:spPr>
            <a:xfrm>
              <a:off x="3706900"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2" y="1822"/>
                  </a:lnTo>
                  <a:cubicBezTo>
                    <a:pt x="3227" y="1686"/>
                    <a:pt x="3227" y="1476"/>
                    <a:pt x="3092"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2" name="Google Shape;1762;p14"/>
            <p:cNvSpPr/>
            <p:nvPr/>
          </p:nvSpPr>
          <p:spPr>
            <a:xfrm>
              <a:off x="388742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3" name="Google Shape;1763;p14"/>
            <p:cNvSpPr/>
            <p:nvPr/>
          </p:nvSpPr>
          <p:spPr>
            <a:xfrm>
              <a:off x="3626250" y="4948375"/>
              <a:ext cx="104450" cy="304850"/>
            </a:xfrm>
            <a:custGeom>
              <a:rect b="b" l="l" r="r" t="t"/>
              <a:pathLst>
                <a:path extrusionOk="0" h="12194" w="4178">
                  <a:moveTo>
                    <a:pt x="0" y="1"/>
                  </a:moveTo>
                  <a:lnTo>
                    <a:pt x="0" y="12194"/>
                  </a:lnTo>
                  <a:cubicBezTo>
                    <a:pt x="68" y="12194"/>
                    <a:pt x="136" y="12167"/>
                    <a:pt x="184"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4" name="Google Shape;1764;p14"/>
            <p:cNvSpPr/>
            <p:nvPr/>
          </p:nvSpPr>
          <p:spPr>
            <a:xfrm>
              <a:off x="3243125"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21" y="8337"/>
                  </a:lnTo>
                  <a:cubicBezTo>
                    <a:pt x="16025" y="8133"/>
                    <a:pt x="16025" y="7793"/>
                    <a:pt x="15821"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5" name="Google Shape;1765;p14"/>
            <p:cNvSpPr/>
            <p:nvPr/>
          </p:nvSpPr>
          <p:spPr>
            <a:xfrm>
              <a:off x="3311225" y="5146650"/>
              <a:ext cx="264425" cy="261675"/>
            </a:xfrm>
            <a:custGeom>
              <a:rect b="b" l="l" r="r" t="t"/>
              <a:pathLst>
                <a:path extrusionOk="0" h="10467" w="10577">
                  <a:moveTo>
                    <a:pt x="5289" y="0"/>
                  </a:moveTo>
                  <a:cubicBezTo>
                    <a:pt x="5153" y="0"/>
                    <a:pt x="5017" y="51"/>
                    <a:pt x="4912" y="153"/>
                  </a:cubicBezTo>
                  <a:lnTo>
                    <a:pt x="211" y="4854"/>
                  </a:lnTo>
                  <a:cubicBezTo>
                    <a:pt x="1" y="5064"/>
                    <a:pt x="1" y="5397"/>
                    <a:pt x="211" y="5608"/>
                  </a:cubicBezTo>
                  <a:lnTo>
                    <a:pt x="4912" y="10308"/>
                  </a:lnTo>
                  <a:cubicBezTo>
                    <a:pt x="5017" y="10414"/>
                    <a:pt x="5153" y="10466"/>
                    <a:pt x="5289" y="10466"/>
                  </a:cubicBezTo>
                  <a:cubicBezTo>
                    <a:pt x="5425" y="10466"/>
                    <a:pt x="5561" y="10414"/>
                    <a:pt x="5666" y="10308"/>
                  </a:cubicBezTo>
                  <a:lnTo>
                    <a:pt x="10366" y="5608"/>
                  </a:lnTo>
                  <a:cubicBezTo>
                    <a:pt x="10577" y="5404"/>
                    <a:pt x="10577" y="5064"/>
                    <a:pt x="10366" y="4854"/>
                  </a:cubicBezTo>
                  <a:lnTo>
                    <a:pt x="5666" y="153"/>
                  </a:lnTo>
                  <a:cubicBezTo>
                    <a:pt x="5561" y="51"/>
                    <a:pt x="5425" y="0"/>
                    <a:pt x="5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6" name="Google Shape;1766;p14"/>
            <p:cNvSpPr/>
            <p:nvPr/>
          </p:nvSpPr>
          <p:spPr>
            <a:xfrm>
              <a:off x="3379500" y="5214800"/>
              <a:ext cx="128075" cy="125300"/>
            </a:xfrm>
            <a:custGeom>
              <a:rect b="b" l="l" r="r" t="t"/>
              <a:pathLst>
                <a:path extrusionOk="0" h="5012" w="5123">
                  <a:moveTo>
                    <a:pt x="2562" y="0"/>
                  </a:moveTo>
                  <a:cubicBezTo>
                    <a:pt x="2425" y="0"/>
                    <a:pt x="2290" y="53"/>
                    <a:pt x="2188" y="158"/>
                  </a:cubicBezTo>
                  <a:lnTo>
                    <a:pt x="2181" y="158"/>
                  </a:lnTo>
                  <a:lnTo>
                    <a:pt x="211" y="2128"/>
                  </a:lnTo>
                  <a:cubicBezTo>
                    <a:pt x="0" y="2338"/>
                    <a:pt x="0" y="2678"/>
                    <a:pt x="211" y="2882"/>
                  </a:cubicBezTo>
                  <a:lnTo>
                    <a:pt x="2181" y="4859"/>
                  </a:lnTo>
                  <a:cubicBezTo>
                    <a:pt x="2286" y="4960"/>
                    <a:pt x="2424" y="5011"/>
                    <a:pt x="2561" y="5011"/>
                  </a:cubicBezTo>
                  <a:cubicBezTo>
                    <a:pt x="2699" y="5011"/>
                    <a:pt x="2836" y="4960"/>
                    <a:pt x="2942" y="4859"/>
                  </a:cubicBezTo>
                  <a:lnTo>
                    <a:pt x="4912" y="2882"/>
                  </a:lnTo>
                  <a:cubicBezTo>
                    <a:pt x="5122" y="2678"/>
                    <a:pt x="5122" y="2338"/>
                    <a:pt x="4912" y="2128"/>
                  </a:cubicBezTo>
                  <a:lnTo>
                    <a:pt x="2942" y="158"/>
                  </a:lnTo>
                  <a:cubicBezTo>
                    <a:pt x="2836"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7" name="Google Shape;1767;p14"/>
            <p:cNvSpPr/>
            <p:nvPr/>
          </p:nvSpPr>
          <p:spPr>
            <a:xfrm>
              <a:off x="337422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28" y="2942"/>
                  </a:lnTo>
                  <a:cubicBezTo>
                    <a:pt x="5544" y="2833"/>
                    <a:pt x="5544" y="2656"/>
                    <a:pt x="5428"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8" name="Google Shape;1768;p14"/>
            <p:cNvSpPr/>
            <p:nvPr/>
          </p:nvSpPr>
          <p:spPr>
            <a:xfrm>
              <a:off x="3409900" y="4859100"/>
              <a:ext cx="67100" cy="65700"/>
            </a:xfrm>
            <a:custGeom>
              <a:rect b="b" l="l" r="r" t="t"/>
              <a:pathLst>
                <a:path extrusionOk="0" h="2628" w="2684">
                  <a:moveTo>
                    <a:pt x="1345" y="1"/>
                  </a:moveTo>
                  <a:cubicBezTo>
                    <a:pt x="1274" y="1"/>
                    <a:pt x="1203" y="29"/>
                    <a:pt x="1148" y="87"/>
                  </a:cubicBezTo>
                  <a:lnTo>
                    <a:pt x="116" y="1120"/>
                  </a:lnTo>
                  <a:cubicBezTo>
                    <a:pt x="0" y="1228"/>
                    <a:pt x="0" y="1405"/>
                    <a:pt x="116" y="1514"/>
                  </a:cubicBezTo>
                  <a:lnTo>
                    <a:pt x="1148" y="2546"/>
                  </a:lnTo>
                  <a:cubicBezTo>
                    <a:pt x="1203" y="2601"/>
                    <a:pt x="1274" y="2628"/>
                    <a:pt x="1345" y="2628"/>
                  </a:cubicBezTo>
                  <a:cubicBezTo>
                    <a:pt x="1417" y="2628"/>
                    <a:pt x="1488" y="2601"/>
                    <a:pt x="1542" y="2546"/>
                  </a:cubicBezTo>
                  <a:lnTo>
                    <a:pt x="2575" y="1514"/>
                  </a:lnTo>
                  <a:cubicBezTo>
                    <a:pt x="2683" y="1405"/>
                    <a:pt x="2683" y="1228"/>
                    <a:pt x="2575" y="1120"/>
                  </a:cubicBezTo>
                  <a:lnTo>
                    <a:pt x="1542" y="87"/>
                  </a:lnTo>
                  <a:cubicBezTo>
                    <a:pt x="1488" y="29"/>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69" name="Google Shape;1769;p14"/>
            <p:cNvSpPr/>
            <p:nvPr/>
          </p:nvSpPr>
          <p:spPr>
            <a:xfrm>
              <a:off x="346492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0" name="Google Shape;1770;p14"/>
            <p:cNvSpPr/>
            <p:nvPr/>
          </p:nvSpPr>
          <p:spPr>
            <a:xfrm>
              <a:off x="3341300" y="4979600"/>
              <a:ext cx="80850" cy="79075"/>
            </a:xfrm>
            <a:custGeom>
              <a:rect b="b" l="l" r="r" t="t"/>
              <a:pathLst>
                <a:path extrusionOk="0" h="3163" w="3234">
                  <a:moveTo>
                    <a:pt x="1617" y="0"/>
                  </a:moveTo>
                  <a:cubicBezTo>
                    <a:pt x="1530" y="0"/>
                    <a:pt x="1443" y="32"/>
                    <a:pt x="1379" y="97"/>
                  </a:cubicBezTo>
                  <a:lnTo>
                    <a:pt x="136" y="1347"/>
                  </a:lnTo>
                  <a:cubicBezTo>
                    <a:pt x="0" y="1476"/>
                    <a:pt x="0" y="1686"/>
                    <a:pt x="136" y="1822"/>
                  </a:cubicBezTo>
                  <a:lnTo>
                    <a:pt x="1379" y="3065"/>
                  </a:lnTo>
                  <a:cubicBezTo>
                    <a:pt x="1443" y="3130"/>
                    <a:pt x="1530" y="3162"/>
                    <a:pt x="1617" y="3162"/>
                  </a:cubicBezTo>
                  <a:cubicBezTo>
                    <a:pt x="1703" y="3162"/>
                    <a:pt x="1790" y="3130"/>
                    <a:pt x="1854" y="3065"/>
                  </a:cubicBezTo>
                  <a:lnTo>
                    <a:pt x="3098" y="1822"/>
                  </a:lnTo>
                  <a:cubicBezTo>
                    <a:pt x="3233" y="1686"/>
                    <a:pt x="3233" y="1476"/>
                    <a:pt x="3098" y="1347"/>
                  </a:cubicBezTo>
                  <a:lnTo>
                    <a:pt x="1854" y="97"/>
                  </a:lnTo>
                  <a:cubicBezTo>
                    <a:pt x="1790" y="32"/>
                    <a:pt x="1703"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1" name="Google Shape;1771;p14"/>
            <p:cNvSpPr/>
            <p:nvPr/>
          </p:nvSpPr>
          <p:spPr>
            <a:xfrm>
              <a:off x="3521975" y="4948375"/>
              <a:ext cx="104300" cy="304850"/>
            </a:xfrm>
            <a:custGeom>
              <a:rect b="b" l="l" r="r" t="t"/>
              <a:pathLst>
                <a:path extrusionOk="0" h="12194" w="4172">
                  <a:moveTo>
                    <a:pt x="4171" y="1"/>
                  </a:moveTo>
                  <a:cubicBezTo>
                    <a:pt x="4076" y="1"/>
                    <a:pt x="3988" y="55"/>
                    <a:pt x="3940" y="144"/>
                  </a:cubicBezTo>
                  <a:lnTo>
                    <a:pt x="48" y="7928"/>
                  </a:lnTo>
                  <a:cubicBezTo>
                    <a:pt x="0" y="8030"/>
                    <a:pt x="21" y="8152"/>
                    <a:pt x="96" y="8227"/>
                  </a:cubicBezTo>
                  <a:lnTo>
                    <a:pt x="3988"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2" name="Google Shape;1772;p14"/>
            <p:cNvSpPr/>
            <p:nvPr/>
          </p:nvSpPr>
          <p:spPr>
            <a:xfrm>
              <a:off x="3260800" y="4948375"/>
              <a:ext cx="104275" cy="304850"/>
            </a:xfrm>
            <a:custGeom>
              <a:rect b="b" l="l" r="r" t="t"/>
              <a:pathLst>
                <a:path extrusionOk="0" h="12194" w="4171">
                  <a:moveTo>
                    <a:pt x="0" y="1"/>
                  </a:moveTo>
                  <a:lnTo>
                    <a:pt x="0" y="12194"/>
                  </a:lnTo>
                  <a:cubicBezTo>
                    <a:pt x="68" y="12194"/>
                    <a:pt x="136" y="12167"/>
                    <a:pt x="184" y="12119"/>
                  </a:cubicBezTo>
                  <a:lnTo>
                    <a:pt x="4076" y="8227"/>
                  </a:lnTo>
                  <a:cubicBezTo>
                    <a:pt x="4151" y="8152"/>
                    <a:pt x="4171" y="8030"/>
                    <a:pt x="4123" y="7928"/>
                  </a:cubicBezTo>
                  <a:lnTo>
                    <a:pt x="231" y="144"/>
                  </a:lnTo>
                  <a:cubicBezTo>
                    <a:pt x="190" y="55"/>
                    <a:pt x="95"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3" name="Google Shape;1773;p14"/>
            <p:cNvSpPr/>
            <p:nvPr/>
          </p:nvSpPr>
          <p:spPr>
            <a:xfrm>
              <a:off x="2877500" y="5078425"/>
              <a:ext cx="400650" cy="398000"/>
            </a:xfrm>
            <a:custGeom>
              <a:rect b="b" l="l" r="r" t="t"/>
              <a:pathLst>
                <a:path extrusionOk="0" h="15920" w="16026">
                  <a:moveTo>
                    <a:pt x="8016" y="0"/>
                  </a:moveTo>
                  <a:cubicBezTo>
                    <a:pt x="7879" y="0"/>
                    <a:pt x="7741" y="53"/>
                    <a:pt x="7636" y="158"/>
                  </a:cubicBezTo>
                  <a:lnTo>
                    <a:pt x="212" y="7583"/>
                  </a:lnTo>
                  <a:cubicBezTo>
                    <a:pt x="1" y="7793"/>
                    <a:pt x="1" y="8133"/>
                    <a:pt x="212" y="8337"/>
                  </a:cubicBezTo>
                  <a:lnTo>
                    <a:pt x="7636" y="15761"/>
                  </a:lnTo>
                  <a:cubicBezTo>
                    <a:pt x="7741" y="15867"/>
                    <a:pt x="7879" y="15919"/>
                    <a:pt x="8016" y="15919"/>
                  </a:cubicBezTo>
                  <a:cubicBezTo>
                    <a:pt x="8152" y="15919"/>
                    <a:pt x="8288" y="15867"/>
                    <a:pt x="8390" y="15761"/>
                  </a:cubicBezTo>
                  <a:lnTo>
                    <a:pt x="15821" y="8337"/>
                  </a:lnTo>
                  <a:cubicBezTo>
                    <a:pt x="16025" y="8133"/>
                    <a:pt x="16025" y="7793"/>
                    <a:pt x="15821" y="7583"/>
                  </a:cubicBezTo>
                  <a:lnTo>
                    <a:pt x="8390" y="158"/>
                  </a:lnTo>
                  <a:cubicBezTo>
                    <a:pt x="8288" y="53"/>
                    <a:pt x="8152" y="0"/>
                    <a:pt x="801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4" name="Google Shape;1774;p14"/>
            <p:cNvSpPr/>
            <p:nvPr/>
          </p:nvSpPr>
          <p:spPr>
            <a:xfrm>
              <a:off x="2945775" y="5146650"/>
              <a:ext cx="264275" cy="261675"/>
            </a:xfrm>
            <a:custGeom>
              <a:rect b="b" l="l" r="r" t="t"/>
              <a:pathLst>
                <a:path extrusionOk="0" h="10467" w="10571">
                  <a:moveTo>
                    <a:pt x="5285" y="0"/>
                  </a:moveTo>
                  <a:cubicBezTo>
                    <a:pt x="5148" y="0"/>
                    <a:pt x="5010" y="51"/>
                    <a:pt x="4905" y="153"/>
                  </a:cubicBezTo>
                  <a:lnTo>
                    <a:pt x="211" y="4854"/>
                  </a:lnTo>
                  <a:cubicBezTo>
                    <a:pt x="1" y="5064"/>
                    <a:pt x="1" y="5397"/>
                    <a:pt x="211" y="5608"/>
                  </a:cubicBezTo>
                  <a:lnTo>
                    <a:pt x="4905" y="10308"/>
                  </a:lnTo>
                  <a:cubicBezTo>
                    <a:pt x="5010" y="10414"/>
                    <a:pt x="5148" y="10466"/>
                    <a:pt x="5285" y="10466"/>
                  </a:cubicBezTo>
                  <a:cubicBezTo>
                    <a:pt x="5421" y="10466"/>
                    <a:pt x="5557" y="10414"/>
                    <a:pt x="5659" y="10308"/>
                  </a:cubicBezTo>
                  <a:lnTo>
                    <a:pt x="10360" y="5608"/>
                  </a:lnTo>
                  <a:cubicBezTo>
                    <a:pt x="10570" y="5404"/>
                    <a:pt x="10570" y="5064"/>
                    <a:pt x="10360" y="4854"/>
                  </a:cubicBezTo>
                  <a:lnTo>
                    <a:pt x="5659" y="153"/>
                  </a:lnTo>
                  <a:cubicBezTo>
                    <a:pt x="5557" y="51"/>
                    <a:pt x="5421"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5" name="Google Shape;1775;p14"/>
            <p:cNvSpPr/>
            <p:nvPr/>
          </p:nvSpPr>
          <p:spPr>
            <a:xfrm>
              <a:off x="3013875" y="5214800"/>
              <a:ext cx="128075" cy="125300"/>
            </a:xfrm>
            <a:custGeom>
              <a:rect b="b" l="l" r="r" t="t"/>
              <a:pathLst>
                <a:path extrusionOk="0" h="5012" w="5123">
                  <a:moveTo>
                    <a:pt x="2562" y="0"/>
                  </a:moveTo>
                  <a:cubicBezTo>
                    <a:pt x="2426" y="0"/>
                    <a:pt x="2290" y="53"/>
                    <a:pt x="2188" y="158"/>
                  </a:cubicBezTo>
                  <a:lnTo>
                    <a:pt x="2181" y="158"/>
                  </a:lnTo>
                  <a:lnTo>
                    <a:pt x="211" y="2128"/>
                  </a:lnTo>
                  <a:cubicBezTo>
                    <a:pt x="1" y="2338"/>
                    <a:pt x="1" y="2678"/>
                    <a:pt x="211" y="2882"/>
                  </a:cubicBezTo>
                  <a:lnTo>
                    <a:pt x="2181" y="4859"/>
                  </a:lnTo>
                  <a:cubicBezTo>
                    <a:pt x="2286" y="4960"/>
                    <a:pt x="2424" y="5011"/>
                    <a:pt x="2561" y="5011"/>
                  </a:cubicBezTo>
                  <a:cubicBezTo>
                    <a:pt x="2699" y="5011"/>
                    <a:pt x="2837" y="4960"/>
                    <a:pt x="2942" y="4859"/>
                  </a:cubicBezTo>
                  <a:lnTo>
                    <a:pt x="4912" y="2882"/>
                  </a:lnTo>
                  <a:cubicBezTo>
                    <a:pt x="5122" y="2678"/>
                    <a:pt x="5122" y="2338"/>
                    <a:pt x="4912" y="2128"/>
                  </a:cubicBezTo>
                  <a:lnTo>
                    <a:pt x="2942" y="158"/>
                  </a:lnTo>
                  <a:cubicBezTo>
                    <a:pt x="2837"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6" name="Google Shape;1776;p14"/>
            <p:cNvSpPr/>
            <p:nvPr/>
          </p:nvSpPr>
          <p:spPr>
            <a:xfrm>
              <a:off x="3008625" y="4823400"/>
              <a:ext cx="138575" cy="137200"/>
            </a:xfrm>
            <a:custGeom>
              <a:rect b="b" l="l" r="r" t="t"/>
              <a:pathLst>
                <a:path extrusionOk="0" h="5488" w="5543">
                  <a:moveTo>
                    <a:pt x="2771" y="0"/>
                  </a:moveTo>
                  <a:cubicBezTo>
                    <a:pt x="2700" y="0"/>
                    <a:pt x="2629" y="28"/>
                    <a:pt x="2574" y="82"/>
                  </a:cubicBezTo>
                  <a:lnTo>
                    <a:pt x="109" y="2548"/>
                  </a:lnTo>
                  <a:cubicBezTo>
                    <a:pt x="0" y="2656"/>
                    <a:pt x="0" y="2833"/>
                    <a:pt x="109" y="2942"/>
                  </a:cubicBezTo>
                  <a:lnTo>
                    <a:pt x="2574" y="5401"/>
                  </a:lnTo>
                  <a:cubicBezTo>
                    <a:pt x="2629" y="5458"/>
                    <a:pt x="2700" y="5487"/>
                    <a:pt x="2771" y="5487"/>
                  </a:cubicBezTo>
                  <a:cubicBezTo>
                    <a:pt x="2843" y="5487"/>
                    <a:pt x="2914" y="5458"/>
                    <a:pt x="2968" y="5401"/>
                  </a:cubicBezTo>
                  <a:lnTo>
                    <a:pt x="5434" y="2942"/>
                  </a:lnTo>
                  <a:cubicBezTo>
                    <a:pt x="5543" y="2833"/>
                    <a:pt x="5543" y="2656"/>
                    <a:pt x="5434" y="2548"/>
                  </a:cubicBezTo>
                  <a:lnTo>
                    <a:pt x="2968" y="82"/>
                  </a:lnTo>
                  <a:cubicBezTo>
                    <a:pt x="2914"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7" name="Google Shape;1777;p14"/>
            <p:cNvSpPr/>
            <p:nvPr/>
          </p:nvSpPr>
          <p:spPr>
            <a:xfrm>
              <a:off x="3044450"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7" y="1405"/>
                    <a:pt x="2677"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8" name="Google Shape;1778;p14"/>
            <p:cNvSpPr/>
            <p:nvPr/>
          </p:nvSpPr>
          <p:spPr>
            <a:xfrm>
              <a:off x="3099300" y="4979600"/>
              <a:ext cx="80675" cy="79075"/>
            </a:xfrm>
            <a:custGeom>
              <a:rect b="b" l="l" r="r" t="t"/>
              <a:pathLst>
                <a:path extrusionOk="0" h="3163" w="3227">
                  <a:moveTo>
                    <a:pt x="1614" y="0"/>
                  </a:moveTo>
                  <a:cubicBezTo>
                    <a:pt x="1527" y="0"/>
                    <a:pt x="1440" y="32"/>
                    <a:pt x="1372" y="97"/>
                  </a:cubicBezTo>
                  <a:lnTo>
                    <a:pt x="129" y="1347"/>
                  </a:lnTo>
                  <a:cubicBezTo>
                    <a:pt x="0" y="1476"/>
                    <a:pt x="0" y="1686"/>
                    <a:pt x="129" y="1822"/>
                  </a:cubicBezTo>
                  <a:lnTo>
                    <a:pt x="1372"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79" name="Google Shape;1779;p14"/>
            <p:cNvSpPr/>
            <p:nvPr/>
          </p:nvSpPr>
          <p:spPr>
            <a:xfrm>
              <a:off x="2975850" y="4979600"/>
              <a:ext cx="80675" cy="79075"/>
            </a:xfrm>
            <a:custGeom>
              <a:rect b="b" l="l" r="r" t="t"/>
              <a:pathLst>
                <a:path extrusionOk="0" h="3163" w="3227">
                  <a:moveTo>
                    <a:pt x="1610" y="0"/>
                  </a:moveTo>
                  <a:cubicBezTo>
                    <a:pt x="1523" y="0"/>
                    <a:pt x="1437" y="32"/>
                    <a:pt x="1372" y="97"/>
                  </a:cubicBezTo>
                  <a:lnTo>
                    <a:pt x="129" y="1347"/>
                  </a:lnTo>
                  <a:cubicBezTo>
                    <a:pt x="0" y="1476"/>
                    <a:pt x="0" y="1686"/>
                    <a:pt x="129" y="1822"/>
                  </a:cubicBezTo>
                  <a:lnTo>
                    <a:pt x="1372" y="3065"/>
                  </a:lnTo>
                  <a:cubicBezTo>
                    <a:pt x="1437" y="3130"/>
                    <a:pt x="1523" y="3162"/>
                    <a:pt x="1610" y="3162"/>
                  </a:cubicBezTo>
                  <a:cubicBezTo>
                    <a:pt x="1696" y="3162"/>
                    <a:pt x="1783" y="3130"/>
                    <a:pt x="1848" y="3065"/>
                  </a:cubicBezTo>
                  <a:lnTo>
                    <a:pt x="3091" y="1822"/>
                  </a:lnTo>
                  <a:cubicBezTo>
                    <a:pt x="3227" y="1686"/>
                    <a:pt x="3227" y="1476"/>
                    <a:pt x="3091" y="1347"/>
                  </a:cubicBezTo>
                  <a:lnTo>
                    <a:pt x="1848" y="97"/>
                  </a:lnTo>
                  <a:cubicBezTo>
                    <a:pt x="1783" y="32"/>
                    <a:pt x="1696"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0" name="Google Shape;1780;p14"/>
            <p:cNvSpPr/>
            <p:nvPr/>
          </p:nvSpPr>
          <p:spPr>
            <a:xfrm>
              <a:off x="3156350" y="4948375"/>
              <a:ext cx="104300" cy="304850"/>
            </a:xfrm>
            <a:custGeom>
              <a:rect b="b" l="l" r="r" t="t"/>
              <a:pathLst>
                <a:path extrusionOk="0" h="12194" w="4172">
                  <a:moveTo>
                    <a:pt x="4171" y="1"/>
                  </a:moveTo>
                  <a:cubicBezTo>
                    <a:pt x="4076" y="1"/>
                    <a:pt x="3988" y="55"/>
                    <a:pt x="3940" y="144"/>
                  </a:cubicBezTo>
                  <a:lnTo>
                    <a:pt x="48" y="7928"/>
                  </a:lnTo>
                  <a:cubicBezTo>
                    <a:pt x="1" y="8030"/>
                    <a:pt x="21" y="8152"/>
                    <a:pt x="103" y="8227"/>
                  </a:cubicBezTo>
                  <a:lnTo>
                    <a:pt x="3988" y="12119"/>
                  </a:lnTo>
                  <a:cubicBezTo>
                    <a:pt x="4042" y="12167"/>
                    <a:pt x="4104"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1" name="Google Shape;1781;p14"/>
            <p:cNvSpPr/>
            <p:nvPr/>
          </p:nvSpPr>
          <p:spPr>
            <a:xfrm>
              <a:off x="2895175" y="4948375"/>
              <a:ext cx="104450" cy="304850"/>
            </a:xfrm>
            <a:custGeom>
              <a:rect b="b" l="l" r="r" t="t"/>
              <a:pathLst>
                <a:path extrusionOk="0" h="12194" w="4178">
                  <a:moveTo>
                    <a:pt x="0" y="1"/>
                  </a:moveTo>
                  <a:lnTo>
                    <a:pt x="0" y="12194"/>
                  </a:lnTo>
                  <a:cubicBezTo>
                    <a:pt x="68" y="12194"/>
                    <a:pt x="136" y="12167"/>
                    <a:pt x="184" y="12119"/>
                  </a:cubicBezTo>
                  <a:lnTo>
                    <a:pt x="4076" y="8227"/>
                  </a:lnTo>
                  <a:cubicBezTo>
                    <a:pt x="4158" y="8152"/>
                    <a:pt x="4178" y="8030"/>
                    <a:pt x="4124" y="7928"/>
                  </a:cubicBezTo>
                  <a:lnTo>
                    <a:pt x="231" y="144"/>
                  </a:lnTo>
                  <a:cubicBezTo>
                    <a:pt x="191"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2" name="Google Shape;1782;p14"/>
            <p:cNvSpPr/>
            <p:nvPr/>
          </p:nvSpPr>
          <p:spPr>
            <a:xfrm>
              <a:off x="2512050" y="5078425"/>
              <a:ext cx="400650" cy="398000"/>
            </a:xfrm>
            <a:custGeom>
              <a:rect b="b" l="l" r="r" t="t"/>
              <a:pathLst>
                <a:path extrusionOk="0" h="15920" w="16026">
                  <a:moveTo>
                    <a:pt x="8011" y="0"/>
                  </a:moveTo>
                  <a:cubicBezTo>
                    <a:pt x="7874" y="0"/>
                    <a:pt x="7738" y="53"/>
                    <a:pt x="7636" y="158"/>
                  </a:cubicBezTo>
                  <a:lnTo>
                    <a:pt x="205" y="7583"/>
                  </a:lnTo>
                  <a:cubicBezTo>
                    <a:pt x="1" y="7793"/>
                    <a:pt x="1" y="8133"/>
                    <a:pt x="205" y="8337"/>
                  </a:cubicBezTo>
                  <a:lnTo>
                    <a:pt x="7629" y="15761"/>
                  </a:lnTo>
                  <a:cubicBezTo>
                    <a:pt x="7735" y="15867"/>
                    <a:pt x="7872" y="15919"/>
                    <a:pt x="8010" y="15919"/>
                  </a:cubicBezTo>
                  <a:cubicBezTo>
                    <a:pt x="8147" y="15919"/>
                    <a:pt x="8285" y="15867"/>
                    <a:pt x="8390" y="15761"/>
                  </a:cubicBezTo>
                  <a:lnTo>
                    <a:pt x="15815" y="8337"/>
                  </a:lnTo>
                  <a:cubicBezTo>
                    <a:pt x="16025" y="8133"/>
                    <a:pt x="16025" y="7793"/>
                    <a:pt x="15815" y="7583"/>
                  </a:cubicBezTo>
                  <a:lnTo>
                    <a:pt x="8390" y="158"/>
                  </a:lnTo>
                  <a:cubicBezTo>
                    <a:pt x="8285" y="53"/>
                    <a:pt x="8147" y="0"/>
                    <a:pt x="801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3" name="Google Shape;1783;p14"/>
            <p:cNvSpPr/>
            <p:nvPr/>
          </p:nvSpPr>
          <p:spPr>
            <a:xfrm>
              <a:off x="2580150" y="5146650"/>
              <a:ext cx="264275" cy="261675"/>
            </a:xfrm>
            <a:custGeom>
              <a:rect b="b" l="l" r="r" t="t"/>
              <a:pathLst>
                <a:path extrusionOk="0" h="10467" w="10571">
                  <a:moveTo>
                    <a:pt x="5286" y="0"/>
                  </a:moveTo>
                  <a:cubicBezTo>
                    <a:pt x="5148" y="0"/>
                    <a:pt x="5011" y="51"/>
                    <a:pt x="4905" y="153"/>
                  </a:cubicBezTo>
                  <a:lnTo>
                    <a:pt x="211" y="4854"/>
                  </a:lnTo>
                  <a:cubicBezTo>
                    <a:pt x="1" y="5064"/>
                    <a:pt x="1" y="5397"/>
                    <a:pt x="211" y="5608"/>
                  </a:cubicBezTo>
                  <a:lnTo>
                    <a:pt x="4905" y="10308"/>
                  </a:lnTo>
                  <a:cubicBezTo>
                    <a:pt x="5011" y="10414"/>
                    <a:pt x="5148" y="10466"/>
                    <a:pt x="5286" y="10466"/>
                  </a:cubicBezTo>
                  <a:cubicBezTo>
                    <a:pt x="5423" y="10466"/>
                    <a:pt x="5561" y="10414"/>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4" name="Google Shape;1784;p14"/>
            <p:cNvSpPr/>
            <p:nvPr/>
          </p:nvSpPr>
          <p:spPr>
            <a:xfrm>
              <a:off x="2648425" y="5214800"/>
              <a:ext cx="127900" cy="125300"/>
            </a:xfrm>
            <a:custGeom>
              <a:rect b="b" l="l" r="r" t="t"/>
              <a:pathLst>
                <a:path extrusionOk="0" h="5012" w="5116">
                  <a:moveTo>
                    <a:pt x="2556" y="0"/>
                  </a:moveTo>
                  <a:cubicBezTo>
                    <a:pt x="2419" y="0"/>
                    <a:pt x="2283" y="53"/>
                    <a:pt x="2181" y="158"/>
                  </a:cubicBezTo>
                  <a:lnTo>
                    <a:pt x="204" y="2128"/>
                  </a:lnTo>
                  <a:cubicBezTo>
                    <a:pt x="1" y="2338"/>
                    <a:pt x="1" y="2678"/>
                    <a:pt x="204"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5" name="Google Shape;1785;p14"/>
            <p:cNvSpPr/>
            <p:nvPr/>
          </p:nvSpPr>
          <p:spPr>
            <a:xfrm>
              <a:off x="26430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6" name="Google Shape;1786;p14"/>
            <p:cNvSpPr/>
            <p:nvPr/>
          </p:nvSpPr>
          <p:spPr>
            <a:xfrm>
              <a:off x="2678825" y="4859100"/>
              <a:ext cx="66925" cy="65700"/>
            </a:xfrm>
            <a:custGeom>
              <a:rect b="b" l="l" r="r" t="t"/>
              <a:pathLst>
                <a:path extrusionOk="0" h="2628" w="2677">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7" name="Google Shape;1787;p14"/>
            <p:cNvSpPr/>
            <p:nvPr/>
          </p:nvSpPr>
          <p:spPr>
            <a:xfrm>
              <a:off x="2733675" y="4979625"/>
              <a:ext cx="80700" cy="79050"/>
            </a:xfrm>
            <a:custGeom>
              <a:rect b="b" l="l" r="r" t="t"/>
              <a:pathLst>
                <a:path extrusionOk="0" h="3162" w="3228">
                  <a:moveTo>
                    <a:pt x="1617" y="1"/>
                  </a:moveTo>
                  <a:cubicBezTo>
                    <a:pt x="1531" y="1"/>
                    <a:pt x="1444" y="35"/>
                    <a:pt x="1379" y="103"/>
                  </a:cubicBezTo>
                  <a:lnTo>
                    <a:pt x="136" y="1346"/>
                  </a:lnTo>
                  <a:cubicBezTo>
                    <a:pt x="1" y="1475"/>
                    <a:pt x="1" y="1685"/>
                    <a:pt x="136" y="1821"/>
                  </a:cubicBezTo>
                  <a:lnTo>
                    <a:pt x="1379" y="3064"/>
                  </a:lnTo>
                  <a:cubicBezTo>
                    <a:pt x="1444" y="3129"/>
                    <a:pt x="1531" y="3161"/>
                    <a:pt x="1617" y="3161"/>
                  </a:cubicBezTo>
                  <a:cubicBezTo>
                    <a:pt x="1704" y="3161"/>
                    <a:pt x="1790" y="3129"/>
                    <a:pt x="1855" y="3064"/>
                  </a:cubicBezTo>
                  <a:lnTo>
                    <a:pt x="3098" y="1821"/>
                  </a:lnTo>
                  <a:cubicBezTo>
                    <a:pt x="3227" y="1685"/>
                    <a:pt x="3227" y="1475"/>
                    <a:pt x="3098" y="1346"/>
                  </a:cubicBezTo>
                  <a:lnTo>
                    <a:pt x="1855" y="103"/>
                  </a:lnTo>
                  <a:cubicBezTo>
                    <a:pt x="1790"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8" name="Google Shape;1788;p14"/>
            <p:cNvSpPr/>
            <p:nvPr/>
          </p:nvSpPr>
          <p:spPr>
            <a:xfrm>
              <a:off x="26102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48" y="97"/>
                  </a:lnTo>
                  <a:cubicBezTo>
                    <a:pt x="1783" y="32"/>
                    <a:pt x="1698"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89" name="Google Shape;1789;p14"/>
            <p:cNvSpPr/>
            <p:nvPr/>
          </p:nvSpPr>
          <p:spPr>
            <a:xfrm>
              <a:off x="2790725" y="4948375"/>
              <a:ext cx="104475" cy="304850"/>
            </a:xfrm>
            <a:custGeom>
              <a:rect b="b" l="l" r="r" t="t"/>
              <a:pathLst>
                <a:path extrusionOk="0" h="12194" w="4179">
                  <a:moveTo>
                    <a:pt x="4178" y="1"/>
                  </a:moveTo>
                  <a:cubicBezTo>
                    <a:pt x="4077" y="1"/>
                    <a:pt x="3988" y="55"/>
                    <a:pt x="3941" y="144"/>
                  </a:cubicBezTo>
                  <a:lnTo>
                    <a:pt x="48" y="7928"/>
                  </a:lnTo>
                  <a:cubicBezTo>
                    <a:pt x="1" y="8030"/>
                    <a:pt x="21" y="8152"/>
                    <a:pt x="103" y="8227"/>
                  </a:cubicBezTo>
                  <a:lnTo>
                    <a:pt x="3995" y="12119"/>
                  </a:lnTo>
                  <a:cubicBezTo>
                    <a:pt x="4043" y="12167"/>
                    <a:pt x="4104"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0" name="Google Shape;1790;p14"/>
            <p:cNvSpPr/>
            <p:nvPr/>
          </p:nvSpPr>
          <p:spPr>
            <a:xfrm>
              <a:off x="2529550"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1" name="Google Shape;1791;p14"/>
            <p:cNvSpPr/>
            <p:nvPr/>
          </p:nvSpPr>
          <p:spPr>
            <a:xfrm>
              <a:off x="2146450" y="5078425"/>
              <a:ext cx="400625" cy="398000"/>
            </a:xfrm>
            <a:custGeom>
              <a:rect b="b" l="l" r="r" t="t"/>
              <a:pathLst>
                <a:path extrusionOk="0" h="15920" w="16025">
                  <a:moveTo>
                    <a:pt x="8012" y="0"/>
                  </a:moveTo>
                  <a:cubicBezTo>
                    <a:pt x="7876" y="0"/>
                    <a:pt x="7741" y="53"/>
                    <a:pt x="7635" y="158"/>
                  </a:cubicBez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2" name="Google Shape;1792;p14"/>
            <p:cNvSpPr/>
            <p:nvPr/>
          </p:nvSpPr>
          <p:spPr>
            <a:xfrm>
              <a:off x="2214550" y="5146650"/>
              <a:ext cx="264250" cy="261675"/>
            </a:xfrm>
            <a:custGeom>
              <a:rect b="b" l="l" r="r" t="t"/>
              <a:pathLst>
                <a:path extrusionOk="0" h="10467" w="10570">
                  <a:moveTo>
                    <a:pt x="5286" y="0"/>
                  </a:moveTo>
                  <a:cubicBezTo>
                    <a:pt x="5149" y="0"/>
                    <a:pt x="5013" y="51"/>
                    <a:pt x="4911" y="153"/>
                  </a:cubicBezTo>
                  <a:lnTo>
                    <a:pt x="211" y="4854"/>
                  </a:lnTo>
                  <a:cubicBezTo>
                    <a:pt x="0" y="5064"/>
                    <a:pt x="0" y="5397"/>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66" y="4854"/>
                  </a:cubicBezTo>
                  <a:lnTo>
                    <a:pt x="10359" y="4854"/>
                  </a:lnTo>
                  <a:lnTo>
                    <a:pt x="5665" y="153"/>
                  </a:lnTo>
                  <a:cubicBezTo>
                    <a:pt x="5560" y="51"/>
                    <a:pt x="5422"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3" name="Google Shape;1793;p14"/>
            <p:cNvSpPr/>
            <p:nvPr/>
          </p:nvSpPr>
          <p:spPr>
            <a:xfrm>
              <a:off x="2282800" y="5214800"/>
              <a:ext cx="127900" cy="125300"/>
            </a:xfrm>
            <a:custGeom>
              <a:rect b="b" l="l" r="r" t="t"/>
              <a:pathLst>
                <a:path extrusionOk="0" h="5012" w="5116">
                  <a:moveTo>
                    <a:pt x="2558" y="0"/>
                  </a:moveTo>
                  <a:cubicBezTo>
                    <a:pt x="2422" y="0"/>
                    <a:pt x="2287" y="53"/>
                    <a:pt x="2181" y="158"/>
                  </a:cubicBezTo>
                  <a:lnTo>
                    <a:pt x="211" y="2128"/>
                  </a:lnTo>
                  <a:cubicBezTo>
                    <a:pt x="1" y="2338"/>
                    <a:pt x="1" y="2678"/>
                    <a:pt x="211" y="2882"/>
                  </a:cubicBezTo>
                  <a:lnTo>
                    <a:pt x="205" y="2882"/>
                  </a:ln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4" name="Google Shape;1794;p14"/>
            <p:cNvSpPr/>
            <p:nvPr/>
          </p:nvSpPr>
          <p:spPr>
            <a:xfrm>
              <a:off x="227755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5" name="Google Shape;1795;p14"/>
            <p:cNvSpPr/>
            <p:nvPr/>
          </p:nvSpPr>
          <p:spPr>
            <a:xfrm>
              <a:off x="231320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2" y="2601"/>
                    <a:pt x="1536" y="2546"/>
                  </a:cubicBezTo>
                  <a:lnTo>
                    <a:pt x="2568" y="1514"/>
                  </a:lnTo>
                  <a:cubicBezTo>
                    <a:pt x="2684" y="1405"/>
                    <a:pt x="2684" y="1228"/>
                    <a:pt x="2568"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6" name="Google Shape;1796;p14"/>
            <p:cNvSpPr/>
            <p:nvPr/>
          </p:nvSpPr>
          <p:spPr>
            <a:xfrm>
              <a:off x="2368225" y="4979600"/>
              <a:ext cx="80700" cy="79075"/>
            </a:xfrm>
            <a:custGeom>
              <a:rect b="b" l="l" r="r" t="t"/>
              <a:pathLst>
                <a:path extrusionOk="0" h="3163" w="3228">
                  <a:moveTo>
                    <a:pt x="1610" y="0"/>
                  </a:moveTo>
                  <a:cubicBezTo>
                    <a:pt x="1524" y="0"/>
                    <a:pt x="1437" y="32"/>
                    <a:pt x="1373" y="97"/>
                  </a:cubicBezTo>
                  <a:lnTo>
                    <a:pt x="130" y="1347"/>
                  </a:lnTo>
                  <a:cubicBezTo>
                    <a:pt x="1" y="1476"/>
                    <a:pt x="1" y="1686"/>
                    <a:pt x="130"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7" name="Google Shape;1797;p14"/>
            <p:cNvSpPr/>
            <p:nvPr/>
          </p:nvSpPr>
          <p:spPr>
            <a:xfrm>
              <a:off x="224460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8" name="Google Shape;1798;p14"/>
            <p:cNvSpPr/>
            <p:nvPr/>
          </p:nvSpPr>
          <p:spPr>
            <a:xfrm>
              <a:off x="242512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799" name="Google Shape;1799;p14"/>
            <p:cNvSpPr/>
            <p:nvPr/>
          </p:nvSpPr>
          <p:spPr>
            <a:xfrm>
              <a:off x="2163925" y="4948375"/>
              <a:ext cx="104475" cy="304850"/>
            </a:xfrm>
            <a:custGeom>
              <a:rect b="b" l="l" r="r" t="t"/>
              <a:pathLst>
                <a:path extrusionOk="0" h="12194" w="4179">
                  <a:moveTo>
                    <a:pt x="1" y="1"/>
                  </a:moveTo>
                  <a:lnTo>
                    <a:pt x="1" y="12194"/>
                  </a:lnTo>
                  <a:cubicBezTo>
                    <a:pt x="69"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0" name="Google Shape;1800;p14"/>
            <p:cNvSpPr/>
            <p:nvPr/>
          </p:nvSpPr>
          <p:spPr>
            <a:xfrm>
              <a:off x="178082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7" y="15919"/>
                    <a:pt x="8012" y="15919"/>
                  </a:cubicBezTo>
                  <a:cubicBezTo>
                    <a:pt x="8148" y="15919"/>
                    <a:pt x="8284" y="15867"/>
                    <a:pt x="8389" y="15761"/>
                  </a:cubicBezTo>
                  <a:lnTo>
                    <a:pt x="15814" y="8337"/>
                  </a:lnTo>
                  <a:cubicBezTo>
                    <a:pt x="16025" y="8133"/>
                    <a:pt x="16025" y="7793"/>
                    <a:pt x="15814"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1" name="Google Shape;1801;p14"/>
            <p:cNvSpPr/>
            <p:nvPr/>
          </p:nvSpPr>
          <p:spPr>
            <a:xfrm>
              <a:off x="1848925" y="5146650"/>
              <a:ext cx="264250" cy="261675"/>
            </a:xfrm>
            <a:custGeom>
              <a:rect b="b" l="l" r="r" t="t"/>
              <a:pathLst>
                <a:path extrusionOk="0" h="10467" w="10570">
                  <a:moveTo>
                    <a:pt x="5286" y="0"/>
                  </a:moveTo>
                  <a:cubicBezTo>
                    <a:pt x="5149" y="0"/>
                    <a:pt x="5013" y="51"/>
                    <a:pt x="4911"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66" y="5608"/>
                  </a:lnTo>
                  <a:cubicBezTo>
                    <a:pt x="10570" y="5404"/>
                    <a:pt x="10570" y="5064"/>
                    <a:pt x="10366" y="4854"/>
                  </a:cubicBezTo>
                  <a:lnTo>
                    <a:pt x="5665"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2" name="Google Shape;1802;p14"/>
            <p:cNvSpPr/>
            <p:nvPr/>
          </p:nvSpPr>
          <p:spPr>
            <a:xfrm>
              <a:off x="1917175" y="5214800"/>
              <a:ext cx="127900" cy="125300"/>
            </a:xfrm>
            <a:custGeom>
              <a:rect b="b" l="l" r="r" t="t"/>
              <a:pathLst>
                <a:path extrusionOk="0" h="5012" w="5116">
                  <a:moveTo>
                    <a:pt x="2561" y="0"/>
                  </a:moveTo>
                  <a:cubicBezTo>
                    <a:pt x="2424" y="0"/>
                    <a:pt x="2287" y="53"/>
                    <a:pt x="2181" y="158"/>
                  </a:cubicBezTo>
                  <a:lnTo>
                    <a:pt x="212" y="2128"/>
                  </a:lnTo>
                  <a:cubicBezTo>
                    <a:pt x="1" y="2338"/>
                    <a:pt x="1" y="2678"/>
                    <a:pt x="212" y="2882"/>
                  </a:cubicBezTo>
                  <a:lnTo>
                    <a:pt x="2181" y="4859"/>
                  </a:lnTo>
                  <a:cubicBezTo>
                    <a:pt x="2287" y="4960"/>
                    <a:pt x="2423" y="5011"/>
                    <a:pt x="2558" y="5011"/>
                  </a:cubicBezTo>
                  <a:cubicBezTo>
                    <a:pt x="2694" y="5011"/>
                    <a:pt x="2830" y="4960"/>
                    <a:pt x="2935" y="4859"/>
                  </a:cubicBezTo>
                  <a:lnTo>
                    <a:pt x="4905" y="2882"/>
                  </a:lnTo>
                  <a:cubicBezTo>
                    <a:pt x="5116" y="2678"/>
                    <a:pt x="5116" y="2338"/>
                    <a:pt x="4912" y="2128"/>
                  </a:cubicBezTo>
                  <a:lnTo>
                    <a:pt x="4905" y="2128"/>
                  </a:lnTo>
                  <a:lnTo>
                    <a:pt x="2935" y="158"/>
                  </a:lnTo>
                  <a:cubicBezTo>
                    <a:pt x="2834"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3" name="Google Shape;1803;p14"/>
            <p:cNvSpPr/>
            <p:nvPr/>
          </p:nvSpPr>
          <p:spPr>
            <a:xfrm>
              <a:off x="1911925"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7" y="2833"/>
                    <a:pt x="5537"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4" name="Google Shape;1804;p14"/>
            <p:cNvSpPr/>
            <p:nvPr/>
          </p:nvSpPr>
          <p:spPr>
            <a:xfrm>
              <a:off x="1947575" y="4859100"/>
              <a:ext cx="67125" cy="65700"/>
            </a:xfrm>
            <a:custGeom>
              <a:rect b="b" l="l" r="r" t="t"/>
              <a:pathLst>
                <a:path extrusionOk="0" h="2628" w="2685">
                  <a:moveTo>
                    <a:pt x="1342" y="1"/>
                  </a:moveTo>
                  <a:cubicBezTo>
                    <a:pt x="1269" y="1"/>
                    <a:pt x="1196" y="29"/>
                    <a:pt x="1142" y="87"/>
                  </a:cubicBezTo>
                  <a:lnTo>
                    <a:pt x="110" y="1120"/>
                  </a:lnTo>
                  <a:cubicBezTo>
                    <a:pt x="1" y="1228"/>
                    <a:pt x="1" y="1405"/>
                    <a:pt x="110" y="1514"/>
                  </a:cubicBezTo>
                  <a:lnTo>
                    <a:pt x="1142" y="2546"/>
                  </a:lnTo>
                  <a:cubicBezTo>
                    <a:pt x="1196" y="2601"/>
                    <a:pt x="1269" y="2628"/>
                    <a:pt x="1342" y="2628"/>
                  </a:cubicBezTo>
                  <a:cubicBezTo>
                    <a:pt x="1415" y="2628"/>
                    <a:pt x="1489" y="2601"/>
                    <a:pt x="1543" y="2546"/>
                  </a:cubicBezTo>
                  <a:lnTo>
                    <a:pt x="2575" y="1514"/>
                  </a:lnTo>
                  <a:cubicBezTo>
                    <a:pt x="2684" y="1405"/>
                    <a:pt x="2684" y="1228"/>
                    <a:pt x="2575" y="1120"/>
                  </a:cubicBezTo>
                  <a:lnTo>
                    <a:pt x="1543" y="87"/>
                  </a:lnTo>
                  <a:cubicBezTo>
                    <a:pt x="1489" y="29"/>
                    <a:pt x="1415" y="1"/>
                    <a:pt x="1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5" name="Google Shape;1805;p14"/>
            <p:cNvSpPr/>
            <p:nvPr/>
          </p:nvSpPr>
          <p:spPr>
            <a:xfrm>
              <a:off x="2002600" y="4979600"/>
              <a:ext cx="80700" cy="79075"/>
            </a:xfrm>
            <a:custGeom>
              <a:rect b="b" l="l" r="r" t="t"/>
              <a:pathLst>
                <a:path extrusionOk="0" h="3163" w="3228">
                  <a:moveTo>
                    <a:pt x="1611" y="0"/>
                  </a:moveTo>
                  <a:cubicBezTo>
                    <a:pt x="1524" y="0"/>
                    <a:pt x="1437" y="32"/>
                    <a:pt x="1373" y="97"/>
                  </a:cubicBezTo>
                  <a:lnTo>
                    <a:pt x="130" y="1347"/>
                  </a:lnTo>
                  <a:cubicBezTo>
                    <a:pt x="1" y="1476"/>
                    <a:pt x="1" y="1686"/>
                    <a:pt x="130" y="1822"/>
                  </a:cubicBezTo>
                  <a:lnTo>
                    <a:pt x="1373" y="3065"/>
                  </a:lnTo>
                  <a:cubicBezTo>
                    <a:pt x="1437" y="3130"/>
                    <a:pt x="1524" y="3162"/>
                    <a:pt x="1611" y="3162"/>
                  </a:cubicBezTo>
                  <a:cubicBezTo>
                    <a:pt x="1697" y="3162"/>
                    <a:pt x="1784" y="3130"/>
                    <a:pt x="1848" y="3065"/>
                  </a:cubicBezTo>
                  <a:lnTo>
                    <a:pt x="3091" y="1822"/>
                  </a:lnTo>
                  <a:cubicBezTo>
                    <a:pt x="3227" y="1686"/>
                    <a:pt x="3227" y="1476"/>
                    <a:pt x="3091" y="1347"/>
                  </a:cubicBezTo>
                  <a:lnTo>
                    <a:pt x="1848" y="97"/>
                  </a:lnTo>
                  <a:cubicBezTo>
                    <a:pt x="1784" y="32"/>
                    <a:pt x="1697" y="0"/>
                    <a:pt x="161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6" name="Google Shape;1806;p14"/>
            <p:cNvSpPr/>
            <p:nvPr/>
          </p:nvSpPr>
          <p:spPr>
            <a:xfrm>
              <a:off x="1878975" y="4979625"/>
              <a:ext cx="80700" cy="79050"/>
            </a:xfrm>
            <a:custGeom>
              <a:rect b="b" l="l" r="r" t="t"/>
              <a:pathLst>
                <a:path extrusionOk="0" h="3162" w="3228">
                  <a:moveTo>
                    <a:pt x="1615" y="1"/>
                  </a:moveTo>
                  <a:cubicBezTo>
                    <a:pt x="1529" y="1"/>
                    <a:pt x="1444" y="35"/>
                    <a:pt x="1380" y="103"/>
                  </a:cubicBezTo>
                  <a:lnTo>
                    <a:pt x="130" y="1346"/>
                  </a:lnTo>
                  <a:cubicBezTo>
                    <a:pt x="1" y="1475"/>
                    <a:pt x="1" y="1685"/>
                    <a:pt x="130" y="1821"/>
                  </a:cubicBezTo>
                  <a:lnTo>
                    <a:pt x="136" y="1821"/>
                  </a:lnTo>
                  <a:lnTo>
                    <a:pt x="1380" y="3064"/>
                  </a:lnTo>
                  <a:cubicBezTo>
                    <a:pt x="1444" y="3129"/>
                    <a:pt x="1529" y="3161"/>
                    <a:pt x="1615" y="3161"/>
                  </a:cubicBezTo>
                  <a:cubicBezTo>
                    <a:pt x="1701" y="3161"/>
                    <a:pt x="1787" y="3129"/>
                    <a:pt x="1855" y="3064"/>
                  </a:cubicBezTo>
                  <a:lnTo>
                    <a:pt x="3098" y="1821"/>
                  </a:lnTo>
                  <a:cubicBezTo>
                    <a:pt x="3227" y="1685"/>
                    <a:pt x="3227" y="1475"/>
                    <a:pt x="3098" y="1346"/>
                  </a:cubicBezTo>
                  <a:lnTo>
                    <a:pt x="1855" y="103"/>
                  </a:lnTo>
                  <a:cubicBezTo>
                    <a:pt x="1787" y="35"/>
                    <a:pt x="1701" y="1"/>
                    <a:pt x="161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7" name="Google Shape;1807;p14"/>
            <p:cNvSpPr/>
            <p:nvPr/>
          </p:nvSpPr>
          <p:spPr>
            <a:xfrm>
              <a:off x="2059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8" name="Google Shape;1808;p14"/>
            <p:cNvSpPr/>
            <p:nvPr/>
          </p:nvSpPr>
          <p:spPr>
            <a:xfrm>
              <a:off x="1798475" y="4948375"/>
              <a:ext cx="104300" cy="304850"/>
            </a:xfrm>
            <a:custGeom>
              <a:rect b="b" l="l" r="r" t="t"/>
              <a:pathLst>
                <a:path extrusionOk="0" h="12194" w="4172">
                  <a:moveTo>
                    <a:pt x="1" y="1"/>
                  </a:moveTo>
                  <a:lnTo>
                    <a:pt x="1" y="12194"/>
                  </a:lnTo>
                  <a:cubicBezTo>
                    <a:pt x="69" y="12194"/>
                    <a:pt x="130" y="12167"/>
                    <a:pt x="184" y="12119"/>
                  </a:cubicBezTo>
                  <a:lnTo>
                    <a:pt x="4070" y="8227"/>
                  </a:lnTo>
                  <a:cubicBezTo>
                    <a:pt x="4151" y="8152"/>
                    <a:pt x="4172" y="8030"/>
                    <a:pt x="4124" y="7928"/>
                  </a:cubicBezTo>
                  <a:lnTo>
                    <a:pt x="232" y="144"/>
                  </a:lnTo>
                  <a:cubicBezTo>
                    <a:pt x="184"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09" name="Google Shape;1809;p14"/>
            <p:cNvSpPr/>
            <p:nvPr/>
          </p:nvSpPr>
          <p:spPr>
            <a:xfrm>
              <a:off x="1415200"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0" name="Google Shape;1810;p14"/>
            <p:cNvSpPr/>
            <p:nvPr/>
          </p:nvSpPr>
          <p:spPr>
            <a:xfrm>
              <a:off x="1483475" y="5146650"/>
              <a:ext cx="264100" cy="261675"/>
            </a:xfrm>
            <a:custGeom>
              <a:rect b="b" l="l" r="r" t="t"/>
              <a:pathLst>
                <a:path extrusionOk="0" h="10467" w="10564">
                  <a:moveTo>
                    <a:pt x="5282" y="0"/>
                  </a:moveTo>
                  <a:cubicBezTo>
                    <a:pt x="5146" y="0"/>
                    <a:pt x="5010" y="51"/>
                    <a:pt x="4905" y="153"/>
                  </a:cubicBezTo>
                  <a:lnTo>
                    <a:pt x="204" y="4854"/>
                  </a:lnTo>
                  <a:cubicBezTo>
                    <a:pt x="0" y="5064"/>
                    <a:pt x="0" y="5404"/>
                    <a:pt x="204" y="5615"/>
                  </a:cubicBezTo>
                  <a:lnTo>
                    <a:pt x="204" y="5608"/>
                  </a:lnTo>
                  <a:lnTo>
                    <a:pt x="4905" y="10308"/>
                  </a:lnTo>
                  <a:cubicBezTo>
                    <a:pt x="5010" y="10414"/>
                    <a:pt x="5146" y="10466"/>
                    <a:pt x="5282" y="10466"/>
                  </a:cubicBezTo>
                  <a:cubicBezTo>
                    <a:pt x="5418" y="10466"/>
                    <a:pt x="5553" y="10414"/>
                    <a:pt x="5659" y="10308"/>
                  </a:cubicBezTo>
                  <a:lnTo>
                    <a:pt x="10359" y="5608"/>
                  </a:lnTo>
                  <a:cubicBezTo>
                    <a:pt x="10563" y="5404"/>
                    <a:pt x="10563" y="5064"/>
                    <a:pt x="10359" y="4854"/>
                  </a:cubicBezTo>
                  <a:lnTo>
                    <a:pt x="5659" y="153"/>
                  </a:lnTo>
                  <a:cubicBezTo>
                    <a:pt x="5553" y="51"/>
                    <a:pt x="5418" y="0"/>
                    <a:pt x="5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1" name="Google Shape;1811;p14"/>
            <p:cNvSpPr/>
            <p:nvPr/>
          </p:nvSpPr>
          <p:spPr>
            <a:xfrm>
              <a:off x="1551575" y="5214800"/>
              <a:ext cx="127900" cy="125300"/>
            </a:xfrm>
            <a:custGeom>
              <a:rect b="b" l="l" r="r" t="t"/>
              <a:pathLst>
                <a:path extrusionOk="0" h="5012" w="5116">
                  <a:moveTo>
                    <a:pt x="2560" y="0"/>
                  </a:moveTo>
                  <a:cubicBezTo>
                    <a:pt x="2424" y="0"/>
                    <a:pt x="2286" y="53"/>
                    <a:pt x="2181" y="158"/>
                  </a:cubicBezTo>
                  <a:lnTo>
                    <a:pt x="211" y="2128"/>
                  </a:lnTo>
                  <a:cubicBezTo>
                    <a:pt x="0" y="2338"/>
                    <a:pt x="0" y="2678"/>
                    <a:pt x="211" y="2882"/>
                  </a:cubicBezTo>
                  <a:lnTo>
                    <a:pt x="2181" y="4859"/>
                  </a:lnTo>
                  <a:cubicBezTo>
                    <a:pt x="2286" y="4960"/>
                    <a:pt x="2424" y="5011"/>
                    <a:pt x="2560" y="5011"/>
                  </a:cubicBezTo>
                  <a:cubicBezTo>
                    <a:pt x="2697" y="5011"/>
                    <a:pt x="2833" y="4960"/>
                    <a:pt x="2935" y="4859"/>
                  </a:cubicBezTo>
                  <a:lnTo>
                    <a:pt x="4911" y="2882"/>
                  </a:lnTo>
                  <a:cubicBezTo>
                    <a:pt x="5115" y="2678"/>
                    <a:pt x="5115" y="2338"/>
                    <a:pt x="4911" y="2128"/>
                  </a:cubicBezTo>
                  <a:lnTo>
                    <a:pt x="2935" y="158"/>
                  </a:lnTo>
                  <a:cubicBezTo>
                    <a:pt x="2833" y="53"/>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2" name="Google Shape;1812;p14"/>
            <p:cNvSpPr/>
            <p:nvPr/>
          </p:nvSpPr>
          <p:spPr>
            <a:xfrm>
              <a:off x="1546300" y="4823400"/>
              <a:ext cx="138425" cy="137200"/>
            </a:xfrm>
            <a:custGeom>
              <a:rect b="b" l="l" r="r" t="t"/>
              <a:pathLst>
                <a:path extrusionOk="0" h="5488" w="5537">
                  <a:moveTo>
                    <a:pt x="2771" y="0"/>
                  </a:moveTo>
                  <a:cubicBezTo>
                    <a:pt x="2699" y="0"/>
                    <a:pt x="2626" y="28"/>
                    <a:pt x="2568" y="82"/>
                  </a:cubicBezTo>
                  <a:lnTo>
                    <a:pt x="109" y="2548"/>
                  </a:lnTo>
                  <a:cubicBezTo>
                    <a:pt x="1" y="2656"/>
                    <a:pt x="1" y="2833"/>
                    <a:pt x="109" y="2942"/>
                  </a:cubicBezTo>
                  <a:lnTo>
                    <a:pt x="2568" y="5401"/>
                  </a:lnTo>
                  <a:cubicBezTo>
                    <a:pt x="2626" y="5458"/>
                    <a:pt x="2699" y="5487"/>
                    <a:pt x="2771" y="5487"/>
                  </a:cubicBezTo>
                  <a:cubicBezTo>
                    <a:pt x="2843" y="5487"/>
                    <a:pt x="2915" y="5458"/>
                    <a:pt x="2969" y="5401"/>
                  </a:cubicBezTo>
                  <a:lnTo>
                    <a:pt x="5428" y="2942"/>
                  </a:lnTo>
                  <a:cubicBezTo>
                    <a:pt x="5537" y="2833"/>
                    <a:pt x="5537" y="2656"/>
                    <a:pt x="5428" y="2548"/>
                  </a:cubicBezTo>
                  <a:lnTo>
                    <a:pt x="2969" y="82"/>
                  </a:lnTo>
                  <a:cubicBezTo>
                    <a:pt x="2915"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3" name="Google Shape;1813;p14"/>
            <p:cNvSpPr/>
            <p:nvPr/>
          </p:nvSpPr>
          <p:spPr>
            <a:xfrm>
              <a:off x="1581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4" name="Google Shape;1814;p14"/>
            <p:cNvSpPr/>
            <p:nvPr/>
          </p:nvSpPr>
          <p:spPr>
            <a:xfrm>
              <a:off x="1636975" y="49796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5" name="Google Shape;1815;p14"/>
            <p:cNvSpPr/>
            <p:nvPr/>
          </p:nvSpPr>
          <p:spPr>
            <a:xfrm>
              <a:off x="1513350" y="4979625"/>
              <a:ext cx="80700" cy="79050"/>
            </a:xfrm>
            <a:custGeom>
              <a:rect b="b" l="l" r="r" t="t"/>
              <a:pathLst>
                <a:path extrusionOk="0" h="3162" w="3228">
                  <a:moveTo>
                    <a:pt x="1617" y="1"/>
                  </a:moveTo>
                  <a:cubicBezTo>
                    <a:pt x="1531" y="1"/>
                    <a:pt x="1444" y="35"/>
                    <a:pt x="1380" y="103"/>
                  </a:cubicBezTo>
                  <a:lnTo>
                    <a:pt x="137" y="1346"/>
                  </a:lnTo>
                  <a:cubicBezTo>
                    <a:pt x="1" y="1475"/>
                    <a:pt x="1" y="1685"/>
                    <a:pt x="137" y="1821"/>
                  </a:cubicBezTo>
                  <a:lnTo>
                    <a:pt x="1380" y="3064"/>
                  </a:lnTo>
                  <a:cubicBezTo>
                    <a:pt x="1444" y="3129"/>
                    <a:pt x="1531" y="3161"/>
                    <a:pt x="1617" y="3161"/>
                  </a:cubicBezTo>
                  <a:cubicBezTo>
                    <a:pt x="1704" y="3161"/>
                    <a:pt x="1791" y="3129"/>
                    <a:pt x="1855" y="3064"/>
                  </a:cubicBezTo>
                  <a:lnTo>
                    <a:pt x="3098" y="1821"/>
                  </a:lnTo>
                  <a:cubicBezTo>
                    <a:pt x="3227" y="1685"/>
                    <a:pt x="3227" y="1475"/>
                    <a:pt x="3098" y="1346"/>
                  </a:cubicBezTo>
                  <a:lnTo>
                    <a:pt x="1855" y="103"/>
                  </a:lnTo>
                  <a:cubicBezTo>
                    <a:pt x="1791"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6" name="Google Shape;1816;p14"/>
            <p:cNvSpPr/>
            <p:nvPr/>
          </p:nvSpPr>
          <p:spPr>
            <a:xfrm>
              <a:off x="1694050" y="4948375"/>
              <a:ext cx="104300" cy="304850"/>
            </a:xfrm>
            <a:custGeom>
              <a:rect b="b" l="l" r="r" t="t"/>
              <a:pathLst>
                <a:path extrusionOk="0" h="12194" w="4172">
                  <a:moveTo>
                    <a:pt x="4171" y="1"/>
                  </a:moveTo>
                  <a:cubicBezTo>
                    <a:pt x="4076" y="1"/>
                    <a:pt x="3981" y="55"/>
                    <a:pt x="3940" y="144"/>
                  </a:cubicBezTo>
                  <a:lnTo>
                    <a:pt x="48" y="7928"/>
                  </a:lnTo>
                  <a:cubicBezTo>
                    <a:pt x="0" y="8030"/>
                    <a:pt x="21" y="8152"/>
                    <a:pt x="95" y="8227"/>
                  </a:cubicBezTo>
                  <a:lnTo>
                    <a:pt x="3988" y="12119"/>
                  </a:lnTo>
                  <a:cubicBezTo>
                    <a:pt x="4035"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7" name="Google Shape;1817;p14"/>
            <p:cNvSpPr/>
            <p:nvPr/>
          </p:nvSpPr>
          <p:spPr>
            <a:xfrm>
              <a:off x="3974200" y="5078425"/>
              <a:ext cx="400625" cy="398000"/>
            </a:xfrm>
            <a:custGeom>
              <a:rect b="b" l="l" r="r" t="t"/>
              <a:pathLst>
                <a:path extrusionOk="0" h="15920" w="16025">
                  <a:moveTo>
                    <a:pt x="8015" y="0"/>
                  </a:moveTo>
                  <a:cubicBezTo>
                    <a:pt x="7878" y="0"/>
                    <a:pt x="7741" y="53"/>
                    <a:pt x="7636" y="158"/>
                  </a:cubicBezTo>
                  <a:lnTo>
                    <a:pt x="211" y="7583"/>
                  </a:lnTo>
                  <a:cubicBezTo>
                    <a:pt x="1" y="7793"/>
                    <a:pt x="1" y="8133"/>
                    <a:pt x="211" y="8337"/>
                  </a:cubicBezTo>
                  <a:lnTo>
                    <a:pt x="7636" y="15761"/>
                  </a:lnTo>
                  <a:cubicBezTo>
                    <a:pt x="7741" y="15867"/>
                    <a:pt x="7877" y="15919"/>
                    <a:pt x="8013" y="15919"/>
                  </a:cubicBezTo>
                  <a:cubicBezTo>
                    <a:pt x="8149" y="15919"/>
                    <a:pt x="8284"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8" name="Google Shape;1818;p14"/>
            <p:cNvSpPr/>
            <p:nvPr/>
          </p:nvSpPr>
          <p:spPr>
            <a:xfrm>
              <a:off x="4042300" y="5146650"/>
              <a:ext cx="264275" cy="261675"/>
            </a:xfrm>
            <a:custGeom>
              <a:rect b="b" l="l" r="r" t="t"/>
              <a:pathLst>
                <a:path extrusionOk="0" h="10467" w="10571">
                  <a:moveTo>
                    <a:pt x="5286" y="0"/>
                  </a:moveTo>
                  <a:cubicBezTo>
                    <a:pt x="5149" y="0"/>
                    <a:pt x="5014" y="51"/>
                    <a:pt x="4912" y="153"/>
                  </a:cubicBezTo>
                  <a:lnTo>
                    <a:pt x="211" y="4854"/>
                  </a:lnTo>
                  <a:cubicBezTo>
                    <a:pt x="0" y="5064"/>
                    <a:pt x="0" y="5404"/>
                    <a:pt x="211" y="5608"/>
                  </a:cubicBezTo>
                  <a:lnTo>
                    <a:pt x="4912" y="10308"/>
                  </a:lnTo>
                  <a:cubicBezTo>
                    <a:pt x="5014" y="10414"/>
                    <a:pt x="5149" y="10466"/>
                    <a:pt x="5286" y="10466"/>
                  </a:cubicBezTo>
                  <a:cubicBezTo>
                    <a:pt x="5423" y="10466"/>
                    <a:pt x="5560" y="10414"/>
                    <a:pt x="5666" y="10308"/>
                  </a:cubicBezTo>
                  <a:lnTo>
                    <a:pt x="10366" y="5608"/>
                  </a:lnTo>
                  <a:cubicBezTo>
                    <a:pt x="10570" y="5404"/>
                    <a:pt x="10570" y="5064"/>
                    <a:pt x="10366" y="4854"/>
                  </a:cubicBezTo>
                  <a:lnTo>
                    <a:pt x="5666"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19" name="Google Shape;1819;p14"/>
            <p:cNvSpPr/>
            <p:nvPr/>
          </p:nvSpPr>
          <p:spPr>
            <a:xfrm>
              <a:off x="4110575" y="5214800"/>
              <a:ext cx="127900" cy="125300"/>
            </a:xfrm>
            <a:custGeom>
              <a:rect b="b" l="l" r="r" t="t"/>
              <a:pathLst>
                <a:path extrusionOk="0" h="5012" w="5116">
                  <a:moveTo>
                    <a:pt x="2558" y="0"/>
                  </a:moveTo>
                  <a:cubicBezTo>
                    <a:pt x="2422" y="0"/>
                    <a:pt x="2286" y="53"/>
                    <a:pt x="2181" y="158"/>
                  </a:cubicBezTo>
                  <a:lnTo>
                    <a:pt x="211" y="2128"/>
                  </a:lnTo>
                  <a:cubicBezTo>
                    <a:pt x="0" y="2338"/>
                    <a:pt x="0" y="2678"/>
                    <a:pt x="211" y="2882"/>
                  </a:cubicBezTo>
                  <a:lnTo>
                    <a:pt x="2181" y="4859"/>
                  </a:lnTo>
                  <a:cubicBezTo>
                    <a:pt x="2286" y="4960"/>
                    <a:pt x="2422" y="5011"/>
                    <a:pt x="2558" y="5011"/>
                  </a:cubicBezTo>
                  <a:cubicBezTo>
                    <a:pt x="2694" y="5011"/>
                    <a:pt x="2829" y="4960"/>
                    <a:pt x="2935" y="4859"/>
                  </a:cubicBezTo>
                  <a:lnTo>
                    <a:pt x="4905" y="2882"/>
                  </a:lnTo>
                  <a:cubicBezTo>
                    <a:pt x="5115" y="2678"/>
                    <a:pt x="5115" y="2338"/>
                    <a:pt x="4905" y="2128"/>
                  </a:cubicBezTo>
                  <a:lnTo>
                    <a:pt x="2935" y="158"/>
                  </a:lnTo>
                  <a:cubicBezTo>
                    <a:pt x="2829"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0" name="Google Shape;1820;p14"/>
            <p:cNvSpPr/>
            <p:nvPr/>
          </p:nvSpPr>
          <p:spPr>
            <a:xfrm>
              <a:off x="4105300" y="4823400"/>
              <a:ext cx="138425" cy="137200"/>
            </a:xfrm>
            <a:custGeom>
              <a:rect b="b" l="l" r="r" t="t"/>
              <a:pathLst>
                <a:path extrusionOk="0" h="5488" w="5537">
                  <a:moveTo>
                    <a:pt x="2766" y="0"/>
                  </a:moveTo>
                  <a:cubicBezTo>
                    <a:pt x="2694" y="0"/>
                    <a:pt x="2623" y="28"/>
                    <a:pt x="2568" y="82"/>
                  </a:cubicBezTo>
                  <a:lnTo>
                    <a:pt x="109" y="2548"/>
                  </a:lnTo>
                  <a:cubicBezTo>
                    <a:pt x="1" y="2656"/>
                    <a:pt x="1" y="2833"/>
                    <a:pt x="109" y="2942"/>
                  </a:cubicBezTo>
                  <a:lnTo>
                    <a:pt x="2568" y="5401"/>
                  </a:lnTo>
                  <a:cubicBezTo>
                    <a:pt x="2623" y="5458"/>
                    <a:pt x="2694" y="5487"/>
                    <a:pt x="2766" y="5487"/>
                  </a:cubicBezTo>
                  <a:cubicBezTo>
                    <a:pt x="2838" y="5487"/>
                    <a:pt x="2911" y="5458"/>
                    <a:pt x="2969" y="5401"/>
                  </a:cubicBezTo>
                  <a:lnTo>
                    <a:pt x="5428" y="2942"/>
                  </a:lnTo>
                  <a:cubicBezTo>
                    <a:pt x="5537" y="2833"/>
                    <a:pt x="5537" y="2656"/>
                    <a:pt x="5428" y="2548"/>
                  </a:cubicBezTo>
                  <a:lnTo>
                    <a:pt x="2969" y="82"/>
                  </a:lnTo>
                  <a:cubicBezTo>
                    <a:pt x="2911" y="28"/>
                    <a:pt x="2838" y="0"/>
                    <a:pt x="2766"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1" name="Google Shape;1821;p14"/>
            <p:cNvSpPr/>
            <p:nvPr/>
          </p:nvSpPr>
          <p:spPr>
            <a:xfrm>
              <a:off x="4140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2" name="Google Shape;1822;p14"/>
            <p:cNvSpPr/>
            <p:nvPr/>
          </p:nvSpPr>
          <p:spPr>
            <a:xfrm>
              <a:off x="4195975" y="49796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41" y="3130"/>
                    <a:pt x="1528" y="3162"/>
                    <a:pt x="1613" y="3162"/>
                  </a:cubicBezTo>
                  <a:cubicBezTo>
                    <a:pt x="1699" y="3162"/>
                    <a:pt x="1784" y="3130"/>
                    <a:pt x="1849" y="3065"/>
                  </a:cubicBezTo>
                  <a:lnTo>
                    <a:pt x="3092" y="1822"/>
                  </a:lnTo>
                  <a:cubicBezTo>
                    <a:pt x="3227" y="1686"/>
                    <a:pt x="3227"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3" name="Google Shape;1823;p14"/>
            <p:cNvSpPr/>
            <p:nvPr/>
          </p:nvSpPr>
          <p:spPr>
            <a:xfrm>
              <a:off x="4072350" y="4979600"/>
              <a:ext cx="80700" cy="79075"/>
            </a:xfrm>
            <a:custGeom>
              <a:rect b="b" l="l" r="r" t="t"/>
              <a:pathLst>
                <a:path extrusionOk="0" h="3163" w="3228">
                  <a:moveTo>
                    <a:pt x="1615" y="0"/>
                  </a:moveTo>
                  <a:cubicBezTo>
                    <a:pt x="1529" y="0"/>
                    <a:pt x="1444" y="32"/>
                    <a:pt x="1380" y="97"/>
                  </a:cubicBezTo>
                  <a:lnTo>
                    <a:pt x="137" y="1347"/>
                  </a:lnTo>
                  <a:cubicBezTo>
                    <a:pt x="1" y="1476"/>
                    <a:pt x="1" y="1686"/>
                    <a:pt x="137"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4" name="Google Shape;1824;p14"/>
            <p:cNvSpPr/>
            <p:nvPr/>
          </p:nvSpPr>
          <p:spPr>
            <a:xfrm>
              <a:off x="425287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5" name="Google Shape;1825;p14"/>
            <p:cNvSpPr/>
            <p:nvPr/>
          </p:nvSpPr>
          <p:spPr>
            <a:xfrm>
              <a:off x="3991700" y="4948375"/>
              <a:ext cx="104450" cy="304850"/>
            </a:xfrm>
            <a:custGeom>
              <a:rect b="b" l="l" r="r" t="t"/>
              <a:pathLst>
                <a:path extrusionOk="0" h="12194" w="4178">
                  <a:moveTo>
                    <a:pt x="0" y="1"/>
                  </a:moveTo>
                  <a:lnTo>
                    <a:pt x="0" y="12194"/>
                  </a:lnTo>
                  <a:lnTo>
                    <a:pt x="7" y="12194"/>
                  </a:lnTo>
                  <a:cubicBezTo>
                    <a:pt x="75" y="12194"/>
                    <a:pt x="136" y="12167"/>
                    <a:pt x="184" y="12119"/>
                  </a:cubicBezTo>
                  <a:lnTo>
                    <a:pt x="4076" y="8227"/>
                  </a:lnTo>
                  <a:cubicBezTo>
                    <a:pt x="4157" y="8152"/>
                    <a:pt x="4178" y="8030"/>
                    <a:pt x="4130" y="7928"/>
                  </a:cubicBezTo>
                  <a:lnTo>
                    <a:pt x="238"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6" name="Google Shape;1826;p14"/>
            <p:cNvSpPr/>
            <p:nvPr/>
          </p:nvSpPr>
          <p:spPr>
            <a:xfrm>
              <a:off x="4339825" y="5078425"/>
              <a:ext cx="400625" cy="398000"/>
            </a:xfrm>
            <a:custGeom>
              <a:rect b="b" l="l" r="r" t="t"/>
              <a:pathLst>
                <a:path extrusionOk="0" h="15920" w="16025">
                  <a:moveTo>
                    <a:pt x="8012" y="0"/>
                  </a:moveTo>
                  <a:cubicBezTo>
                    <a:pt x="7877" y="0"/>
                    <a:pt x="7741" y="53"/>
                    <a:pt x="7635" y="158"/>
                  </a:cubicBezTo>
                  <a:lnTo>
                    <a:pt x="211" y="7583"/>
                  </a:lnTo>
                  <a:cubicBezTo>
                    <a:pt x="0" y="7793"/>
                    <a:pt x="0" y="8133"/>
                    <a:pt x="211" y="8337"/>
                  </a:cubicBezTo>
                  <a:lnTo>
                    <a:pt x="204" y="8337"/>
                  </a:lnTo>
                  <a:lnTo>
                    <a:pt x="7635" y="15761"/>
                  </a:lnTo>
                  <a:cubicBezTo>
                    <a:pt x="7737" y="15867"/>
                    <a:pt x="7873" y="15919"/>
                    <a:pt x="8010" y="15919"/>
                  </a:cubicBezTo>
                  <a:cubicBezTo>
                    <a:pt x="8147"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7" name="Google Shape;1827;p14"/>
            <p:cNvSpPr/>
            <p:nvPr/>
          </p:nvSpPr>
          <p:spPr>
            <a:xfrm>
              <a:off x="4407925" y="5146650"/>
              <a:ext cx="264250" cy="261675"/>
            </a:xfrm>
            <a:custGeom>
              <a:rect b="b" l="l" r="r" t="t"/>
              <a:pathLst>
                <a:path extrusionOk="0" h="10467" w="10570">
                  <a:moveTo>
                    <a:pt x="5285" y="0"/>
                  </a:moveTo>
                  <a:cubicBezTo>
                    <a:pt x="5147" y="0"/>
                    <a:pt x="5010" y="51"/>
                    <a:pt x="4905"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59" y="5608"/>
                  </a:lnTo>
                  <a:cubicBezTo>
                    <a:pt x="10570" y="5404"/>
                    <a:pt x="10570" y="5064"/>
                    <a:pt x="10359" y="4854"/>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8" name="Google Shape;1828;p14"/>
            <p:cNvSpPr/>
            <p:nvPr/>
          </p:nvSpPr>
          <p:spPr>
            <a:xfrm>
              <a:off x="4476175"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81" y="4859"/>
                  </a:lnTo>
                  <a:cubicBezTo>
                    <a:pt x="2283" y="4960"/>
                    <a:pt x="2419" y="5011"/>
                    <a:pt x="2556" y="5011"/>
                  </a:cubicBezTo>
                  <a:cubicBezTo>
                    <a:pt x="2693" y="5011"/>
                    <a:pt x="2830" y="4960"/>
                    <a:pt x="2935" y="4859"/>
                  </a:cubicBezTo>
                  <a:lnTo>
                    <a:pt x="4905" y="2882"/>
                  </a:lnTo>
                  <a:cubicBezTo>
                    <a:pt x="5116" y="2678"/>
                    <a:pt x="5116" y="2338"/>
                    <a:pt x="4905" y="2128"/>
                  </a:cubicBezTo>
                  <a:lnTo>
                    <a:pt x="2935" y="158"/>
                  </a:lnTo>
                  <a:cubicBezTo>
                    <a:pt x="2830" y="53"/>
                    <a:pt x="2693"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29" name="Google Shape;1829;p14"/>
            <p:cNvSpPr/>
            <p:nvPr/>
          </p:nvSpPr>
          <p:spPr>
            <a:xfrm>
              <a:off x="4470750" y="4823400"/>
              <a:ext cx="138600" cy="137200"/>
            </a:xfrm>
            <a:custGeom>
              <a:rect b="b" l="l" r="r" t="t"/>
              <a:pathLst>
                <a:path extrusionOk="0" h="5488" w="5544">
                  <a:moveTo>
                    <a:pt x="2772" y="0"/>
                  </a:moveTo>
                  <a:cubicBezTo>
                    <a:pt x="2701" y="0"/>
                    <a:pt x="2629" y="28"/>
                    <a:pt x="2575" y="82"/>
                  </a:cubicBezTo>
                  <a:lnTo>
                    <a:pt x="109" y="2548"/>
                  </a:lnTo>
                  <a:cubicBezTo>
                    <a:pt x="1" y="2656"/>
                    <a:pt x="1" y="2833"/>
                    <a:pt x="109" y="2942"/>
                  </a:cubicBezTo>
                  <a:lnTo>
                    <a:pt x="2575" y="5401"/>
                  </a:lnTo>
                  <a:cubicBezTo>
                    <a:pt x="2629" y="5458"/>
                    <a:pt x="2701" y="5487"/>
                    <a:pt x="2772" y="5487"/>
                  </a:cubicBezTo>
                  <a:cubicBezTo>
                    <a:pt x="2843" y="5487"/>
                    <a:pt x="2915" y="5458"/>
                    <a:pt x="2969" y="5401"/>
                  </a:cubicBezTo>
                  <a:lnTo>
                    <a:pt x="5435" y="2942"/>
                  </a:lnTo>
                  <a:cubicBezTo>
                    <a:pt x="5543" y="2833"/>
                    <a:pt x="5543" y="2656"/>
                    <a:pt x="5435" y="2548"/>
                  </a:cubicBezTo>
                  <a:lnTo>
                    <a:pt x="2969" y="82"/>
                  </a:lnTo>
                  <a:cubicBezTo>
                    <a:pt x="2915"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0" name="Google Shape;1830;p14"/>
            <p:cNvSpPr/>
            <p:nvPr/>
          </p:nvSpPr>
          <p:spPr>
            <a:xfrm>
              <a:off x="4506575" y="4859100"/>
              <a:ext cx="67125" cy="65700"/>
            </a:xfrm>
            <a:custGeom>
              <a:rect b="b" l="l" r="r" t="t"/>
              <a:pathLst>
                <a:path extrusionOk="0" h="2628" w="2685">
                  <a:moveTo>
                    <a:pt x="1339" y="1"/>
                  </a:moveTo>
                  <a:cubicBezTo>
                    <a:pt x="1268" y="1"/>
                    <a:pt x="1196" y="29"/>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69" y="1514"/>
                  </a:lnTo>
                  <a:cubicBezTo>
                    <a:pt x="2684" y="1405"/>
                    <a:pt x="2684" y="1228"/>
                    <a:pt x="2569"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1" name="Google Shape;1831;p14"/>
            <p:cNvSpPr/>
            <p:nvPr/>
          </p:nvSpPr>
          <p:spPr>
            <a:xfrm>
              <a:off x="4561425" y="4979600"/>
              <a:ext cx="80875" cy="79075"/>
            </a:xfrm>
            <a:custGeom>
              <a:rect b="b" l="l" r="r" t="t"/>
              <a:pathLst>
                <a:path extrusionOk="0" h="3163" w="3235">
                  <a:moveTo>
                    <a:pt x="1618" y="0"/>
                  </a:moveTo>
                  <a:cubicBezTo>
                    <a:pt x="1531" y="0"/>
                    <a:pt x="1444" y="32"/>
                    <a:pt x="1380" y="97"/>
                  </a:cubicBezTo>
                  <a:lnTo>
                    <a:pt x="137" y="1347"/>
                  </a:lnTo>
                  <a:cubicBezTo>
                    <a:pt x="1" y="1476"/>
                    <a:pt x="1" y="1686"/>
                    <a:pt x="137" y="1822"/>
                  </a:cubicBezTo>
                  <a:lnTo>
                    <a:pt x="1380" y="3065"/>
                  </a:lnTo>
                  <a:cubicBezTo>
                    <a:pt x="1444" y="3130"/>
                    <a:pt x="1531" y="3162"/>
                    <a:pt x="1618" y="3162"/>
                  </a:cubicBezTo>
                  <a:cubicBezTo>
                    <a:pt x="1704" y="3162"/>
                    <a:pt x="1791" y="3130"/>
                    <a:pt x="1855" y="3065"/>
                  </a:cubicBezTo>
                  <a:lnTo>
                    <a:pt x="3098" y="1822"/>
                  </a:lnTo>
                  <a:cubicBezTo>
                    <a:pt x="3234" y="1686"/>
                    <a:pt x="3234" y="1476"/>
                    <a:pt x="3098" y="1347"/>
                  </a:cubicBezTo>
                  <a:lnTo>
                    <a:pt x="1855" y="97"/>
                  </a:lnTo>
                  <a:cubicBezTo>
                    <a:pt x="1791" y="32"/>
                    <a:pt x="1704" y="0"/>
                    <a:pt x="1618"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2" name="Google Shape;1832;p14"/>
            <p:cNvSpPr/>
            <p:nvPr/>
          </p:nvSpPr>
          <p:spPr>
            <a:xfrm>
              <a:off x="443797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3" name="Google Shape;1833;p14"/>
            <p:cNvSpPr/>
            <p:nvPr/>
          </p:nvSpPr>
          <p:spPr>
            <a:xfrm>
              <a:off x="4618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4" name="Google Shape;1834;p14"/>
            <p:cNvSpPr/>
            <p:nvPr/>
          </p:nvSpPr>
          <p:spPr>
            <a:xfrm>
              <a:off x="4357325" y="4948375"/>
              <a:ext cx="104450" cy="304850"/>
            </a:xfrm>
            <a:custGeom>
              <a:rect b="b" l="l" r="r" t="t"/>
              <a:pathLst>
                <a:path extrusionOk="0" h="12194" w="4178">
                  <a:moveTo>
                    <a:pt x="0" y="1"/>
                  </a:moveTo>
                  <a:lnTo>
                    <a:pt x="0" y="12194"/>
                  </a:lnTo>
                  <a:cubicBezTo>
                    <a:pt x="68" y="12194"/>
                    <a:pt x="136" y="12167"/>
                    <a:pt x="183"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5" name="Google Shape;1835;p14"/>
            <p:cNvSpPr/>
            <p:nvPr/>
          </p:nvSpPr>
          <p:spPr>
            <a:xfrm>
              <a:off x="470527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8" y="15919"/>
                    <a:pt x="8016" y="15919"/>
                  </a:cubicBezTo>
                  <a:cubicBezTo>
                    <a:pt x="8153" y="15919"/>
                    <a:pt x="8291" y="15867"/>
                    <a:pt x="8396" y="15761"/>
                  </a:cubicBezTo>
                  <a:lnTo>
                    <a:pt x="15821" y="8337"/>
                  </a:lnTo>
                  <a:cubicBezTo>
                    <a:pt x="16025" y="8133"/>
                    <a:pt x="16025" y="7793"/>
                    <a:pt x="15821"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6" name="Google Shape;1836;p14"/>
            <p:cNvSpPr/>
            <p:nvPr/>
          </p:nvSpPr>
          <p:spPr>
            <a:xfrm>
              <a:off x="477355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04" y="10308"/>
                  </a:lnTo>
                  <a:cubicBezTo>
                    <a:pt x="5010" y="10414"/>
                    <a:pt x="5147" y="10466"/>
                    <a:pt x="5284" y="10466"/>
                  </a:cubicBezTo>
                  <a:cubicBezTo>
                    <a:pt x="5421" y="10466"/>
                    <a:pt x="5557" y="10414"/>
                    <a:pt x="5658" y="10308"/>
                  </a:cubicBezTo>
                  <a:lnTo>
                    <a:pt x="5665" y="10308"/>
                  </a:ln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7" name="Google Shape;1837;p14"/>
            <p:cNvSpPr/>
            <p:nvPr/>
          </p:nvSpPr>
          <p:spPr>
            <a:xfrm>
              <a:off x="4841800"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74" y="4859"/>
                  </a:lnTo>
                  <a:cubicBezTo>
                    <a:pt x="2280" y="4960"/>
                    <a:pt x="2417" y="5011"/>
                    <a:pt x="2555"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8" name="Google Shape;1838;p14"/>
            <p:cNvSpPr/>
            <p:nvPr/>
          </p:nvSpPr>
          <p:spPr>
            <a:xfrm>
              <a:off x="4836375" y="4823400"/>
              <a:ext cx="138600" cy="137200"/>
            </a:xfrm>
            <a:custGeom>
              <a:rect b="b" l="l" r="r" t="t"/>
              <a:pathLst>
                <a:path extrusionOk="0" h="5488" w="5544">
                  <a:moveTo>
                    <a:pt x="2772" y="0"/>
                  </a:moveTo>
                  <a:cubicBezTo>
                    <a:pt x="2701" y="0"/>
                    <a:pt x="2629" y="28"/>
                    <a:pt x="2575" y="82"/>
                  </a:cubicBezTo>
                  <a:lnTo>
                    <a:pt x="109" y="2548"/>
                  </a:lnTo>
                  <a:cubicBezTo>
                    <a:pt x="0" y="2656"/>
                    <a:pt x="0" y="2833"/>
                    <a:pt x="109" y="2942"/>
                  </a:cubicBezTo>
                  <a:lnTo>
                    <a:pt x="2575" y="5401"/>
                  </a:lnTo>
                  <a:cubicBezTo>
                    <a:pt x="2629" y="5458"/>
                    <a:pt x="2701" y="5487"/>
                    <a:pt x="2772" y="5487"/>
                  </a:cubicBezTo>
                  <a:cubicBezTo>
                    <a:pt x="2843" y="5487"/>
                    <a:pt x="2914" y="5458"/>
                    <a:pt x="2969" y="5401"/>
                  </a:cubicBezTo>
                  <a:lnTo>
                    <a:pt x="5435" y="2942"/>
                  </a:lnTo>
                  <a:cubicBezTo>
                    <a:pt x="5543" y="2833"/>
                    <a:pt x="5543" y="2656"/>
                    <a:pt x="5435"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39" name="Google Shape;1839;p14"/>
            <p:cNvSpPr/>
            <p:nvPr/>
          </p:nvSpPr>
          <p:spPr>
            <a:xfrm>
              <a:off x="4872200" y="4859100"/>
              <a:ext cx="66950" cy="65700"/>
            </a:xfrm>
            <a:custGeom>
              <a:rect b="b" l="l" r="r" t="t"/>
              <a:pathLst>
                <a:path extrusionOk="0" h="2628" w="2678">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0" name="Google Shape;1840;p14"/>
            <p:cNvSpPr/>
            <p:nvPr/>
          </p:nvSpPr>
          <p:spPr>
            <a:xfrm>
              <a:off x="4927050" y="4979600"/>
              <a:ext cx="80700" cy="79075"/>
            </a:xfrm>
            <a:custGeom>
              <a:rect b="b" l="l" r="r" t="t"/>
              <a:pathLst>
                <a:path extrusionOk="0" h="3163" w="3228">
                  <a:moveTo>
                    <a:pt x="1615" y="0"/>
                  </a:moveTo>
                  <a:cubicBezTo>
                    <a:pt x="1529" y="0"/>
                    <a:pt x="1444" y="32"/>
                    <a:pt x="1380" y="97"/>
                  </a:cubicBezTo>
                  <a:lnTo>
                    <a:pt x="130" y="1347"/>
                  </a:lnTo>
                  <a:cubicBezTo>
                    <a:pt x="1" y="1476"/>
                    <a:pt x="1" y="1686"/>
                    <a:pt x="130"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1" name="Google Shape;1841;p14"/>
            <p:cNvSpPr/>
            <p:nvPr/>
          </p:nvSpPr>
          <p:spPr>
            <a:xfrm>
              <a:off x="4803600" y="4979600"/>
              <a:ext cx="80675" cy="79075"/>
            </a:xfrm>
            <a:custGeom>
              <a:rect b="b" l="l" r="r" t="t"/>
              <a:pathLst>
                <a:path extrusionOk="0" h="3163" w="3227">
                  <a:moveTo>
                    <a:pt x="1610" y="0"/>
                  </a:moveTo>
                  <a:cubicBezTo>
                    <a:pt x="1524" y="0"/>
                    <a:pt x="1437" y="32"/>
                    <a:pt x="1373" y="97"/>
                  </a:cubicBezTo>
                  <a:lnTo>
                    <a:pt x="129" y="1347"/>
                  </a:lnTo>
                  <a:cubicBezTo>
                    <a:pt x="0" y="1476"/>
                    <a:pt x="0" y="1686"/>
                    <a:pt x="129"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2" name="Google Shape;1842;p14"/>
            <p:cNvSpPr/>
            <p:nvPr/>
          </p:nvSpPr>
          <p:spPr>
            <a:xfrm>
              <a:off x="4984125" y="4948375"/>
              <a:ext cx="104275" cy="304850"/>
            </a:xfrm>
            <a:custGeom>
              <a:rect b="b" l="l" r="r" t="t"/>
              <a:pathLst>
                <a:path extrusionOk="0" h="12194" w="4171">
                  <a:moveTo>
                    <a:pt x="4171" y="1"/>
                  </a:moveTo>
                  <a:cubicBezTo>
                    <a:pt x="4076" y="1"/>
                    <a:pt x="3987" y="55"/>
                    <a:pt x="3940" y="144"/>
                  </a:cubicBezTo>
                  <a:lnTo>
                    <a:pt x="48" y="7928"/>
                  </a:lnTo>
                  <a:cubicBezTo>
                    <a:pt x="0" y="8030"/>
                    <a:pt x="20" y="8152"/>
                    <a:pt x="95" y="8227"/>
                  </a:cubicBezTo>
                  <a:lnTo>
                    <a:pt x="3987"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3" name="Google Shape;1843;p14"/>
            <p:cNvSpPr/>
            <p:nvPr/>
          </p:nvSpPr>
          <p:spPr>
            <a:xfrm>
              <a:off x="4722925"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4" name="Google Shape;1844;p14"/>
            <p:cNvSpPr/>
            <p:nvPr/>
          </p:nvSpPr>
          <p:spPr>
            <a:xfrm>
              <a:off x="5070900" y="5078425"/>
              <a:ext cx="400450" cy="398000"/>
            </a:xfrm>
            <a:custGeom>
              <a:rect b="b" l="l" r="r" t="t"/>
              <a:pathLst>
                <a:path extrusionOk="0" h="15920" w="16018">
                  <a:moveTo>
                    <a:pt x="8010" y="0"/>
                  </a:moveTo>
                  <a:cubicBezTo>
                    <a:pt x="7873" y="0"/>
                    <a:pt x="7737" y="53"/>
                    <a:pt x="7635" y="158"/>
                  </a:cubicBezTo>
                  <a:lnTo>
                    <a:pt x="7628" y="158"/>
                  </a:ln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18" y="8133"/>
                    <a:pt x="16018" y="7793"/>
                    <a:pt x="15814" y="7583"/>
                  </a:cubicBezTo>
                  <a:lnTo>
                    <a:pt x="8389" y="158"/>
                  </a:lnTo>
                  <a:cubicBezTo>
                    <a:pt x="8284" y="53"/>
                    <a:pt x="8146"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5" name="Google Shape;1845;p14"/>
            <p:cNvSpPr/>
            <p:nvPr/>
          </p:nvSpPr>
          <p:spPr>
            <a:xfrm>
              <a:off x="513900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6" name="Google Shape;1846;p14"/>
            <p:cNvSpPr/>
            <p:nvPr/>
          </p:nvSpPr>
          <p:spPr>
            <a:xfrm>
              <a:off x="5207250" y="5214800"/>
              <a:ext cx="127900" cy="125300"/>
            </a:xfrm>
            <a:custGeom>
              <a:rect b="b" l="l" r="r" t="t"/>
              <a:pathLst>
                <a:path extrusionOk="0" h="5012" w="5116">
                  <a:moveTo>
                    <a:pt x="2558" y="0"/>
                  </a:moveTo>
                  <a:cubicBezTo>
                    <a:pt x="2422" y="0"/>
                    <a:pt x="2287" y="53"/>
                    <a:pt x="2181" y="158"/>
                  </a:cubicBezTo>
                  <a:lnTo>
                    <a:pt x="205" y="2128"/>
                  </a:lnTo>
                  <a:cubicBezTo>
                    <a:pt x="1" y="2338"/>
                    <a:pt x="1" y="2678"/>
                    <a:pt x="205"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7" name="Google Shape;1847;p14"/>
            <p:cNvSpPr/>
            <p:nvPr/>
          </p:nvSpPr>
          <p:spPr>
            <a:xfrm>
              <a:off x="520200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7" y="5458"/>
                    <a:pt x="2962" y="5401"/>
                  </a:cubicBezTo>
                  <a:lnTo>
                    <a:pt x="5428" y="2942"/>
                  </a:lnTo>
                  <a:cubicBezTo>
                    <a:pt x="5536" y="2833"/>
                    <a:pt x="5536" y="2656"/>
                    <a:pt x="5428" y="2548"/>
                  </a:cubicBezTo>
                  <a:lnTo>
                    <a:pt x="2962" y="82"/>
                  </a:lnTo>
                  <a:cubicBezTo>
                    <a:pt x="2907"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8" name="Google Shape;1848;p14"/>
            <p:cNvSpPr/>
            <p:nvPr/>
          </p:nvSpPr>
          <p:spPr>
            <a:xfrm>
              <a:off x="523765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49" name="Google Shape;1849;p14"/>
            <p:cNvSpPr/>
            <p:nvPr/>
          </p:nvSpPr>
          <p:spPr>
            <a:xfrm>
              <a:off x="5292500" y="4979600"/>
              <a:ext cx="80700" cy="79075"/>
            </a:xfrm>
            <a:custGeom>
              <a:rect b="b" l="l" r="r" t="t"/>
              <a:pathLst>
                <a:path extrusionOk="0" h="3163" w="3228">
                  <a:moveTo>
                    <a:pt x="1617" y="0"/>
                  </a:moveTo>
                  <a:cubicBezTo>
                    <a:pt x="1531" y="0"/>
                    <a:pt x="1444" y="32"/>
                    <a:pt x="1380" y="97"/>
                  </a:cubicBezTo>
                  <a:lnTo>
                    <a:pt x="137" y="1347"/>
                  </a:lnTo>
                  <a:cubicBezTo>
                    <a:pt x="1" y="1476"/>
                    <a:pt x="1" y="1686"/>
                    <a:pt x="137" y="1822"/>
                  </a:cubicBezTo>
                  <a:lnTo>
                    <a:pt x="1380" y="3065"/>
                  </a:lnTo>
                  <a:cubicBezTo>
                    <a:pt x="1444" y="3130"/>
                    <a:pt x="1531" y="3162"/>
                    <a:pt x="1617" y="3162"/>
                  </a:cubicBezTo>
                  <a:cubicBezTo>
                    <a:pt x="1704" y="3162"/>
                    <a:pt x="1791" y="3130"/>
                    <a:pt x="1855" y="3065"/>
                  </a:cubicBezTo>
                  <a:lnTo>
                    <a:pt x="3098" y="1822"/>
                  </a:lnTo>
                  <a:cubicBezTo>
                    <a:pt x="3227" y="1686"/>
                    <a:pt x="3227" y="1476"/>
                    <a:pt x="3098" y="1347"/>
                  </a:cubicBezTo>
                  <a:lnTo>
                    <a:pt x="1855" y="97"/>
                  </a:lnTo>
                  <a:cubicBezTo>
                    <a:pt x="1791"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0" name="Google Shape;1850;p14"/>
            <p:cNvSpPr/>
            <p:nvPr/>
          </p:nvSpPr>
          <p:spPr>
            <a:xfrm>
              <a:off x="516905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1" name="Google Shape;1851;p14"/>
            <p:cNvSpPr/>
            <p:nvPr/>
          </p:nvSpPr>
          <p:spPr>
            <a:xfrm>
              <a:off x="534957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2" name="Google Shape;1852;p14"/>
            <p:cNvSpPr/>
            <p:nvPr/>
          </p:nvSpPr>
          <p:spPr>
            <a:xfrm>
              <a:off x="5088375" y="4948375"/>
              <a:ext cx="104475" cy="304850"/>
            </a:xfrm>
            <a:custGeom>
              <a:rect b="b" l="l" r="r" t="t"/>
              <a:pathLst>
                <a:path extrusionOk="0" h="12194" w="4179">
                  <a:moveTo>
                    <a:pt x="1" y="1"/>
                  </a:moveTo>
                  <a:lnTo>
                    <a:pt x="1" y="12194"/>
                  </a:lnTo>
                  <a:cubicBezTo>
                    <a:pt x="76"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3" name="Google Shape;1853;p14"/>
            <p:cNvSpPr/>
            <p:nvPr/>
          </p:nvSpPr>
          <p:spPr>
            <a:xfrm>
              <a:off x="5436350" y="5078425"/>
              <a:ext cx="400625" cy="398000"/>
            </a:xfrm>
            <a:custGeom>
              <a:rect b="b" l="l" r="r" t="t"/>
              <a:pathLst>
                <a:path extrusionOk="0" h="15920" w="16025">
                  <a:moveTo>
                    <a:pt x="8015" y="0"/>
                  </a:moveTo>
                  <a:cubicBezTo>
                    <a:pt x="7878" y="0"/>
                    <a:pt x="7741" y="53"/>
                    <a:pt x="7635" y="158"/>
                  </a:cubicBezTo>
                  <a:lnTo>
                    <a:pt x="211" y="7583"/>
                  </a:lnTo>
                  <a:cubicBezTo>
                    <a:pt x="0" y="7793"/>
                    <a:pt x="0" y="8126"/>
                    <a:pt x="211" y="8337"/>
                  </a:cubicBezTo>
                  <a:lnTo>
                    <a:pt x="7635" y="15761"/>
                  </a:lnTo>
                  <a:cubicBezTo>
                    <a:pt x="7741" y="15867"/>
                    <a:pt x="7878" y="15919"/>
                    <a:pt x="8015" y="15919"/>
                  </a:cubicBezTo>
                  <a:cubicBezTo>
                    <a:pt x="8152" y="15919"/>
                    <a:pt x="8287" y="15867"/>
                    <a:pt x="8389" y="15761"/>
                  </a:cubicBezTo>
                  <a:lnTo>
                    <a:pt x="15814" y="8337"/>
                  </a:lnTo>
                  <a:cubicBezTo>
                    <a:pt x="16024" y="8126"/>
                    <a:pt x="16024" y="7793"/>
                    <a:pt x="15814" y="7583"/>
                  </a:cubicBezTo>
                  <a:lnTo>
                    <a:pt x="8389" y="158"/>
                  </a:lnTo>
                  <a:cubicBezTo>
                    <a:pt x="8287"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4" name="Google Shape;1854;p14"/>
            <p:cNvSpPr/>
            <p:nvPr/>
          </p:nvSpPr>
          <p:spPr>
            <a:xfrm>
              <a:off x="5504450" y="5146525"/>
              <a:ext cx="264250" cy="261675"/>
            </a:xfrm>
            <a:custGeom>
              <a:rect b="b" l="l" r="r" t="t"/>
              <a:pathLst>
                <a:path extrusionOk="0" h="10467" w="10570">
                  <a:moveTo>
                    <a:pt x="5288" y="0"/>
                  </a:moveTo>
                  <a:cubicBezTo>
                    <a:pt x="5152" y="0"/>
                    <a:pt x="5017" y="53"/>
                    <a:pt x="4911" y="158"/>
                  </a:cubicBezTo>
                  <a:lnTo>
                    <a:pt x="211" y="4859"/>
                  </a:lnTo>
                  <a:cubicBezTo>
                    <a:pt x="0" y="5069"/>
                    <a:pt x="0" y="5402"/>
                    <a:pt x="211" y="5613"/>
                  </a:cubicBezTo>
                  <a:lnTo>
                    <a:pt x="4911" y="10313"/>
                  </a:lnTo>
                  <a:cubicBezTo>
                    <a:pt x="5017" y="10415"/>
                    <a:pt x="5152" y="10466"/>
                    <a:pt x="5288" y="10466"/>
                  </a:cubicBezTo>
                  <a:cubicBezTo>
                    <a:pt x="5424" y="10466"/>
                    <a:pt x="5560" y="10415"/>
                    <a:pt x="5665" y="10313"/>
                  </a:cubicBezTo>
                  <a:lnTo>
                    <a:pt x="10366" y="5613"/>
                  </a:lnTo>
                  <a:cubicBezTo>
                    <a:pt x="10570" y="5402"/>
                    <a:pt x="10570" y="5069"/>
                    <a:pt x="10366" y="4859"/>
                  </a:cubicBezTo>
                  <a:lnTo>
                    <a:pt x="5665" y="158"/>
                  </a:lnTo>
                  <a:cubicBezTo>
                    <a:pt x="5560" y="53"/>
                    <a:pt x="5424" y="0"/>
                    <a:pt x="5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5" name="Google Shape;1855;p14"/>
            <p:cNvSpPr/>
            <p:nvPr/>
          </p:nvSpPr>
          <p:spPr>
            <a:xfrm>
              <a:off x="557270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6" name="Google Shape;1856;p14"/>
            <p:cNvSpPr/>
            <p:nvPr/>
          </p:nvSpPr>
          <p:spPr>
            <a:xfrm>
              <a:off x="5567450" y="4823400"/>
              <a:ext cx="138600" cy="137200"/>
            </a:xfrm>
            <a:custGeom>
              <a:rect b="b" l="l" r="r" t="t"/>
              <a:pathLst>
                <a:path extrusionOk="0" h="5488" w="5544">
                  <a:moveTo>
                    <a:pt x="2772" y="0"/>
                  </a:moveTo>
                  <a:cubicBezTo>
                    <a:pt x="2700" y="0"/>
                    <a:pt x="2629" y="28"/>
                    <a:pt x="2575" y="82"/>
                  </a:cubicBezTo>
                  <a:lnTo>
                    <a:pt x="109" y="2548"/>
                  </a:lnTo>
                  <a:cubicBezTo>
                    <a:pt x="0" y="2656"/>
                    <a:pt x="0" y="2833"/>
                    <a:pt x="109" y="2942"/>
                  </a:cubicBezTo>
                  <a:lnTo>
                    <a:pt x="2575" y="5401"/>
                  </a:lnTo>
                  <a:cubicBezTo>
                    <a:pt x="2629" y="5458"/>
                    <a:pt x="2700" y="5487"/>
                    <a:pt x="2772" y="5487"/>
                  </a:cubicBezTo>
                  <a:cubicBezTo>
                    <a:pt x="2843" y="5487"/>
                    <a:pt x="2914" y="5458"/>
                    <a:pt x="2969" y="5401"/>
                  </a:cubicBezTo>
                  <a:lnTo>
                    <a:pt x="5428" y="2942"/>
                  </a:lnTo>
                  <a:cubicBezTo>
                    <a:pt x="5543" y="2833"/>
                    <a:pt x="5543" y="2656"/>
                    <a:pt x="5428"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7" name="Google Shape;1857;p14"/>
            <p:cNvSpPr/>
            <p:nvPr/>
          </p:nvSpPr>
          <p:spPr>
            <a:xfrm>
              <a:off x="5603100" y="4859100"/>
              <a:ext cx="67100" cy="65700"/>
            </a:xfrm>
            <a:custGeom>
              <a:rect b="b" l="l" r="r" t="t"/>
              <a:pathLst>
                <a:path extrusionOk="0" h="2628" w="2684">
                  <a:moveTo>
                    <a:pt x="1346" y="1"/>
                  </a:moveTo>
                  <a:cubicBezTo>
                    <a:pt x="1274" y="1"/>
                    <a:pt x="1203" y="29"/>
                    <a:pt x="1149" y="87"/>
                  </a:cubicBezTo>
                  <a:lnTo>
                    <a:pt x="109" y="1120"/>
                  </a:lnTo>
                  <a:cubicBezTo>
                    <a:pt x="1" y="1228"/>
                    <a:pt x="1" y="1405"/>
                    <a:pt x="109" y="1514"/>
                  </a:cubicBezTo>
                  <a:lnTo>
                    <a:pt x="1149" y="2546"/>
                  </a:lnTo>
                  <a:cubicBezTo>
                    <a:pt x="1203" y="2601"/>
                    <a:pt x="1274" y="2628"/>
                    <a:pt x="1346" y="2628"/>
                  </a:cubicBezTo>
                  <a:cubicBezTo>
                    <a:pt x="1417" y="2628"/>
                    <a:pt x="1488" y="2601"/>
                    <a:pt x="1543" y="2546"/>
                  </a:cubicBezTo>
                  <a:lnTo>
                    <a:pt x="2575" y="1514"/>
                  </a:lnTo>
                  <a:cubicBezTo>
                    <a:pt x="2684" y="1405"/>
                    <a:pt x="2684" y="1228"/>
                    <a:pt x="2575" y="1120"/>
                  </a:cubicBezTo>
                  <a:lnTo>
                    <a:pt x="1543" y="87"/>
                  </a:lnTo>
                  <a:cubicBezTo>
                    <a:pt x="1488" y="29"/>
                    <a:pt x="1417"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8" name="Google Shape;1858;p14"/>
            <p:cNvSpPr/>
            <p:nvPr/>
          </p:nvSpPr>
          <p:spPr>
            <a:xfrm>
              <a:off x="565812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59" name="Google Shape;1859;p14"/>
            <p:cNvSpPr/>
            <p:nvPr/>
          </p:nvSpPr>
          <p:spPr>
            <a:xfrm>
              <a:off x="5534500" y="4979600"/>
              <a:ext cx="80675" cy="79075"/>
            </a:xfrm>
            <a:custGeom>
              <a:rect b="b" l="l" r="r" t="t"/>
              <a:pathLst>
                <a:path extrusionOk="0" h="3163" w="3227">
                  <a:moveTo>
                    <a:pt x="1615" y="0"/>
                  </a:moveTo>
                  <a:cubicBezTo>
                    <a:pt x="1529" y="0"/>
                    <a:pt x="1444" y="32"/>
                    <a:pt x="1379" y="97"/>
                  </a:cubicBezTo>
                  <a:lnTo>
                    <a:pt x="136" y="1347"/>
                  </a:lnTo>
                  <a:cubicBezTo>
                    <a:pt x="0" y="1476"/>
                    <a:pt x="0" y="1686"/>
                    <a:pt x="136" y="1822"/>
                  </a:cubicBezTo>
                  <a:lnTo>
                    <a:pt x="1379" y="3065"/>
                  </a:lnTo>
                  <a:cubicBezTo>
                    <a:pt x="1444" y="3130"/>
                    <a:pt x="1529" y="3162"/>
                    <a:pt x="1615" y="3162"/>
                  </a:cubicBezTo>
                  <a:cubicBezTo>
                    <a:pt x="1700" y="3162"/>
                    <a:pt x="1787" y="3130"/>
                    <a:pt x="1855" y="3065"/>
                  </a:cubicBezTo>
                  <a:lnTo>
                    <a:pt x="3098" y="1822"/>
                  </a:lnTo>
                  <a:cubicBezTo>
                    <a:pt x="3227" y="1686"/>
                    <a:pt x="3227" y="1476"/>
                    <a:pt x="3098" y="1347"/>
                  </a:cubicBezTo>
                  <a:lnTo>
                    <a:pt x="1855" y="97"/>
                  </a:lnTo>
                  <a:cubicBezTo>
                    <a:pt x="1787" y="32"/>
                    <a:pt x="1700"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0" name="Google Shape;1860;p14"/>
            <p:cNvSpPr/>
            <p:nvPr/>
          </p:nvSpPr>
          <p:spPr>
            <a:xfrm>
              <a:off x="5715175" y="4948375"/>
              <a:ext cx="104300" cy="304850"/>
            </a:xfrm>
            <a:custGeom>
              <a:rect b="b" l="l" r="r" t="t"/>
              <a:pathLst>
                <a:path extrusionOk="0" h="12194" w="4172">
                  <a:moveTo>
                    <a:pt x="4172" y="1"/>
                  </a:moveTo>
                  <a:cubicBezTo>
                    <a:pt x="4077" y="1"/>
                    <a:pt x="3988" y="55"/>
                    <a:pt x="3941" y="144"/>
                  </a:cubicBezTo>
                  <a:lnTo>
                    <a:pt x="48" y="7928"/>
                  </a:lnTo>
                  <a:cubicBezTo>
                    <a:pt x="1" y="8030"/>
                    <a:pt x="21" y="8152"/>
                    <a:pt x="96" y="8227"/>
                  </a:cubicBezTo>
                  <a:lnTo>
                    <a:pt x="3988" y="12119"/>
                  </a:lnTo>
                  <a:cubicBezTo>
                    <a:pt x="4043" y="12167"/>
                    <a:pt x="4104" y="12194"/>
                    <a:pt x="4172" y="12194"/>
                  </a:cubicBezTo>
                  <a:lnTo>
                    <a:pt x="41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1" name="Google Shape;1861;p14"/>
            <p:cNvSpPr/>
            <p:nvPr/>
          </p:nvSpPr>
          <p:spPr>
            <a:xfrm>
              <a:off x="5454000" y="4948375"/>
              <a:ext cx="104300" cy="304850"/>
            </a:xfrm>
            <a:custGeom>
              <a:rect b="b" l="l" r="r" t="t"/>
              <a:pathLst>
                <a:path extrusionOk="0" h="12194" w="4172">
                  <a:moveTo>
                    <a:pt x="1" y="1"/>
                  </a:moveTo>
                  <a:lnTo>
                    <a:pt x="1" y="12194"/>
                  </a:lnTo>
                  <a:cubicBezTo>
                    <a:pt x="69" y="12194"/>
                    <a:pt x="136" y="12167"/>
                    <a:pt x="184" y="12119"/>
                  </a:cubicBezTo>
                  <a:lnTo>
                    <a:pt x="4076" y="8227"/>
                  </a:lnTo>
                  <a:cubicBezTo>
                    <a:pt x="4158" y="8152"/>
                    <a:pt x="4171" y="8030"/>
                    <a:pt x="4124" y="7928"/>
                  </a:cubicBezTo>
                  <a:lnTo>
                    <a:pt x="232" y="144"/>
                  </a:lnTo>
                  <a:cubicBezTo>
                    <a:pt x="191"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2" name="Google Shape;1862;p14"/>
            <p:cNvSpPr/>
            <p:nvPr/>
          </p:nvSpPr>
          <p:spPr>
            <a:xfrm>
              <a:off x="5801950" y="5078425"/>
              <a:ext cx="400650" cy="398000"/>
            </a:xfrm>
            <a:custGeom>
              <a:rect b="b" l="l" r="r" t="t"/>
              <a:pathLst>
                <a:path extrusionOk="0" h="15920" w="16026">
                  <a:moveTo>
                    <a:pt x="8013" y="0"/>
                  </a:moveTo>
                  <a:cubicBezTo>
                    <a:pt x="7877" y="0"/>
                    <a:pt x="7741" y="53"/>
                    <a:pt x="7636" y="158"/>
                  </a:cubicBezTo>
                  <a:lnTo>
                    <a:pt x="212" y="7583"/>
                  </a:lnTo>
                  <a:cubicBezTo>
                    <a:pt x="1" y="7793"/>
                    <a:pt x="1" y="8133"/>
                    <a:pt x="212" y="8337"/>
                  </a:cubicBezTo>
                  <a:lnTo>
                    <a:pt x="7636" y="15761"/>
                  </a:lnTo>
                  <a:cubicBezTo>
                    <a:pt x="7738" y="15867"/>
                    <a:pt x="7874" y="15919"/>
                    <a:pt x="8010" y="15919"/>
                  </a:cubicBezTo>
                  <a:cubicBezTo>
                    <a:pt x="8147" y="15919"/>
                    <a:pt x="8285" y="15867"/>
                    <a:pt x="8390" y="15761"/>
                  </a:cubicBezTo>
                  <a:lnTo>
                    <a:pt x="15815" y="8337"/>
                  </a:lnTo>
                  <a:cubicBezTo>
                    <a:pt x="16025" y="8133"/>
                    <a:pt x="16025" y="7793"/>
                    <a:pt x="15815" y="7583"/>
                  </a:cubicBezTo>
                  <a:lnTo>
                    <a:pt x="8390" y="158"/>
                  </a:lnTo>
                  <a:cubicBezTo>
                    <a:pt x="8285" y="53"/>
                    <a:pt x="8149" y="0"/>
                    <a:pt x="8013"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3" name="Google Shape;1863;p14"/>
            <p:cNvSpPr/>
            <p:nvPr/>
          </p:nvSpPr>
          <p:spPr>
            <a:xfrm>
              <a:off x="5870050" y="5146650"/>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4"/>
                    <a:pt x="5150" y="10466"/>
                    <a:pt x="5286" y="10466"/>
                  </a:cubicBezTo>
                  <a:cubicBezTo>
                    <a:pt x="5423" y="10466"/>
                    <a:pt x="5561" y="10414"/>
                    <a:pt x="5666" y="10308"/>
                  </a:cubicBezTo>
                  <a:lnTo>
                    <a:pt x="10367" y="5608"/>
                  </a:lnTo>
                  <a:cubicBezTo>
                    <a:pt x="10570" y="5404"/>
                    <a:pt x="10570" y="5064"/>
                    <a:pt x="10367"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4" name="Google Shape;1864;p14"/>
            <p:cNvSpPr/>
            <p:nvPr/>
          </p:nvSpPr>
          <p:spPr>
            <a:xfrm>
              <a:off x="593815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5" name="Google Shape;1865;p14"/>
            <p:cNvSpPr/>
            <p:nvPr/>
          </p:nvSpPr>
          <p:spPr>
            <a:xfrm>
              <a:off x="59329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6" name="Google Shape;1866;p14"/>
            <p:cNvSpPr/>
            <p:nvPr/>
          </p:nvSpPr>
          <p:spPr>
            <a:xfrm>
              <a:off x="5968725" y="4859100"/>
              <a:ext cx="67100" cy="65700"/>
            </a:xfrm>
            <a:custGeom>
              <a:rect b="b" l="l" r="r" t="t"/>
              <a:pathLst>
                <a:path extrusionOk="0" h="2628" w="2684">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7" name="Google Shape;1867;p14"/>
            <p:cNvSpPr/>
            <p:nvPr/>
          </p:nvSpPr>
          <p:spPr>
            <a:xfrm>
              <a:off x="6023575" y="4979600"/>
              <a:ext cx="80700" cy="79075"/>
            </a:xfrm>
            <a:custGeom>
              <a:rect b="b" l="l" r="r" t="t"/>
              <a:pathLst>
                <a:path extrusionOk="0" h="3163" w="3228">
                  <a:moveTo>
                    <a:pt x="1617" y="0"/>
                  </a:moveTo>
                  <a:cubicBezTo>
                    <a:pt x="1531" y="0"/>
                    <a:pt x="1444" y="32"/>
                    <a:pt x="1379" y="97"/>
                  </a:cubicBezTo>
                  <a:lnTo>
                    <a:pt x="136" y="1347"/>
                  </a:lnTo>
                  <a:cubicBezTo>
                    <a:pt x="1" y="1476"/>
                    <a:pt x="1" y="1686"/>
                    <a:pt x="136" y="1822"/>
                  </a:cubicBezTo>
                  <a:lnTo>
                    <a:pt x="1379" y="3065"/>
                  </a:lnTo>
                  <a:cubicBezTo>
                    <a:pt x="1444" y="3130"/>
                    <a:pt x="1531" y="3162"/>
                    <a:pt x="1617" y="3162"/>
                  </a:cubicBezTo>
                  <a:cubicBezTo>
                    <a:pt x="1704" y="3162"/>
                    <a:pt x="1790" y="3130"/>
                    <a:pt x="1855" y="3065"/>
                  </a:cubicBezTo>
                  <a:lnTo>
                    <a:pt x="3098" y="1822"/>
                  </a:lnTo>
                  <a:cubicBezTo>
                    <a:pt x="3227" y="1686"/>
                    <a:pt x="3227" y="1476"/>
                    <a:pt x="3098" y="1347"/>
                  </a:cubicBezTo>
                  <a:lnTo>
                    <a:pt x="1855" y="97"/>
                  </a:lnTo>
                  <a:cubicBezTo>
                    <a:pt x="1790"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8" name="Google Shape;1868;p14"/>
            <p:cNvSpPr/>
            <p:nvPr/>
          </p:nvSpPr>
          <p:spPr>
            <a:xfrm>
              <a:off x="59001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700" y="3162"/>
                    <a:pt x="1787" y="3130"/>
                    <a:pt x="1855" y="3065"/>
                  </a:cubicBezTo>
                  <a:lnTo>
                    <a:pt x="3098" y="1822"/>
                  </a:lnTo>
                  <a:cubicBezTo>
                    <a:pt x="3227" y="1686"/>
                    <a:pt x="3227" y="1476"/>
                    <a:pt x="3098" y="1347"/>
                  </a:cubicBezTo>
                  <a:lnTo>
                    <a:pt x="1855" y="97"/>
                  </a:lnTo>
                  <a:cubicBezTo>
                    <a:pt x="1787" y="32"/>
                    <a:pt x="1700"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69" name="Google Shape;1869;p14"/>
            <p:cNvSpPr/>
            <p:nvPr/>
          </p:nvSpPr>
          <p:spPr>
            <a:xfrm>
              <a:off x="5819450" y="4948375"/>
              <a:ext cx="104475" cy="304850"/>
            </a:xfrm>
            <a:custGeom>
              <a:rect b="b" l="l" r="r" t="t"/>
              <a:pathLst>
                <a:path extrusionOk="0" h="12194" w="4179">
                  <a:moveTo>
                    <a:pt x="1" y="1"/>
                  </a:moveTo>
                  <a:lnTo>
                    <a:pt x="1" y="12194"/>
                  </a:lnTo>
                  <a:cubicBezTo>
                    <a:pt x="75" y="12194"/>
                    <a:pt x="137" y="12167"/>
                    <a:pt x="184" y="12119"/>
                  </a:cubicBezTo>
                  <a:lnTo>
                    <a:pt x="4076" y="8227"/>
                  </a:lnTo>
                  <a:cubicBezTo>
                    <a:pt x="4158" y="8152"/>
                    <a:pt x="4178" y="8030"/>
                    <a:pt x="4131" y="7928"/>
                  </a:cubicBezTo>
                  <a:lnTo>
                    <a:pt x="238"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1870" name="Google Shape;1870;p14"/>
          <p:cNvSpPr txBox="1"/>
          <p:nvPr/>
        </p:nvSpPr>
        <p:spPr>
          <a:xfrm>
            <a:off x="6931703" y="23888077"/>
            <a:ext cx="2571300" cy="1435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s-419">
                <a:solidFill>
                  <a:srgbClr val="7B170F"/>
                </a:solidFill>
                <a:latin typeface="Open Sans"/>
                <a:ea typeface="Open Sans"/>
                <a:cs typeface="Open Sans"/>
                <a:sym typeface="Open Sans"/>
              </a:rPr>
              <a:t>"Lorem ipsum dolor sit amet, consectetur adipiscing elit, sed do eiusmod tempor incididunt ut labore et dolore magna”. </a:t>
            </a:r>
            <a:endParaRPr>
              <a:solidFill>
                <a:srgbClr val="7B170F"/>
              </a:solidFill>
              <a:latin typeface="Open Sans"/>
              <a:ea typeface="Open Sans"/>
              <a:cs typeface="Open Sans"/>
              <a:sym typeface="Open Sans"/>
            </a:endParaRPr>
          </a:p>
        </p:txBody>
      </p:sp>
      <p:sp>
        <p:nvSpPr>
          <p:cNvPr id="1871" name="Google Shape;1871;p14"/>
          <p:cNvSpPr/>
          <p:nvPr/>
        </p:nvSpPr>
        <p:spPr>
          <a:xfrm>
            <a:off x="6384478" y="22848019"/>
            <a:ext cx="3623700" cy="59400"/>
          </a:xfrm>
          <a:prstGeom prst="rect">
            <a:avLst/>
          </a:prstGeom>
          <a:solidFill>
            <a:srgbClr val="FF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1872" name="Google Shape;1872;p14"/>
          <p:cNvGrpSpPr/>
          <p:nvPr/>
        </p:nvGrpSpPr>
        <p:grpSpPr>
          <a:xfrm>
            <a:off x="9351993" y="23180665"/>
            <a:ext cx="368974" cy="434073"/>
            <a:chOff x="2436900" y="3162900"/>
            <a:chExt cx="470150" cy="553100"/>
          </a:xfrm>
        </p:grpSpPr>
        <p:sp>
          <p:nvSpPr>
            <p:cNvPr id="1873" name="Google Shape;1873;p14"/>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874" name="Google Shape;1874;p14"/>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1875" name="Google Shape;1875;p14"/>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sp>
        <p:nvSpPr>
          <p:cNvPr id="1876" name="Google Shape;1876;p14"/>
          <p:cNvSpPr txBox="1"/>
          <p:nvPr/>
        </p:nvSpPr>
        <p:spPr>
          <a:xfrm>
            <a:off x="6610185" y="23360500"/>
            <a:ext cx="3110700" cy="4341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SzPts val="440"/>
              <a:buNone/>
            </a:pPr>
            <a:r>
              <a:rPr lang="es-419" sz="2120">
                <a:solidFill>
                  <a:srgbClr val="7B170F"/>
                </a:solidFill>
                <a:latin typeface="Rye"/>
                <a:ea typeface="Rye"/>
                <a:cs typeface="Rye"/>
                <a:sym typeface="Rye"/>
              </a:rPr>
              <a:t>LOREM IPSUM</a:t>
            </a:r>
            <a:endParaRPr sz="2120">
              <a:solidFill>
                <a:srgbClr val="7B170F"/>
              </a:solidFill>
              <a:latin typeface="Rye"/>
              <a:ea typeface="Rye"/>
              <a:cs typeface="Rye"/>
              <a:sym typeface="Rye"/>
            </a:endParaRPr>
          </a:p>
        </p:txBody>
      </p:sp>
      <p:sp>
        <p:nvSpPr>
          <p:cNvPr id="1877" name="Google Shape;1877;p14"/>
          <p:cNvSpPr txBox="1"/>
          <p:nvPr/>
        </p:nvSpPr>
        <p:spPr>
          <a:xfrm>
            <a:off x="6610185" y="23181409"/>
            <a:ext cx="1643400" cy="329400"/>
          </a:xfrm>
          <a:prstGeom prst="rect">
            <a:avLst/>
          </a:prstGeom>
          <a:noFill/>
          <a:ln>
            <a:noFill/>
          </a:ln>
        </p:spPr>
        <p:txBody>
          <a:bodyPr anchorCtr="0" anchor="b" bIns="91425" lIns="91425" spcFirstLastPara="1" rIns="91425" wrap="square" tIns="91425">
            <a:noAutofit/>
          </a:bodyPr>
          <a:lstStyle/>
          <a:p>
            <a:pPr indent="0" lvl="0" marL="0" rtl="0" algn="l">
              <a:lnSpc>
                <a:spcPct val="90000"/>
              </a:lnSpc>
              <a:spcBef>
                <a:spcPts val="0"/>
              </a:spcBef>
              <a:spcAft>
                <a:spcPts val="0"/>
              </a:spcAft>
              <a:buSzPts val="358"/>
              <a:buNone/>
            </a:pPr>
            <a:r>
              <a:rPr b="1" lang="es-419" sz="1540">
                <a:solidFill>
                  <a:srgbClr val="7B170F"/>
                </a:solidFill>
                <a:latin typeface="Barlow Condensed"/>
                <a:ea typeface="Barlow Condensed"/>
                <a:cs typeface="Barlow Condensed"/>
                <a:sym typeface="Barlow Condensed"/>
              </a:rPr>
              <a:t>LOREM IPSUM</a:t>
            </a:r>
            <a:endParaRPr b="1" sz="1540">
              <a:solidFill>
                <a:srgbClr val="7B170F"/>
              </a:solidFill>
              <a:latin typeface="Barlow Condensed"/>
              <a:ea typeface="Barlow Condensed"/>
              <a:cs typeface="Barlow Condensed"/>
              <a:sym typeface="Barlow Condensed"/>
            </a:endParaRPr>
          </a:p>
        </p:txBody>
      </p:sp>
      <p:pic>
        <p:nvPicPr>
          <p:cNvPr id="1878" name="Google Shape;1878;p14"/>
          <p:cNvPicPr preferRelativeResize="0"/>
          <p:nvPr/>
        </p:nvPicPr>
        <p:blipFill rotWithShape="1">
          <a:blip r:embed="rId3">
            <a:alphaModFix/>
          </a:blip>
          <a:srcRect b="0" l="8718" r="8718" t="0"/>
          <a:stretch/>
        </p:blipFill>
        <p:spPr>
          <a:xfrm>
            <a:off x="11274675" y="20034362"/>
            <a:ext cx="4237600" cy="3415391"/>
          </a:xfrm>
          <a:prstGeom prst="rect">
            <a:avLst/>
          </a:prstGeom>
          <a:noFill/>
          <a:ln>
            <a:noFill/>
          </a:ln>
        </p:spPr>
      </p:pic>
      <p:grpSp>
        <p:nvGrpSpPr>
          <p:cNvPr id="1879" name="Google Shape;1879;p14"/>
          <p:cNvGrpSpPr/>
          <p:nvPr/>
        </p:nvGrpSpPr>
        <p:grpSpPr>
          <a:xfrm>
            <a:off x="11571623" y="22848023"/>
            <a:ext cx="3623719" cy="3134805"/>
            <a:chOff x="771925" y="221975"/>
            <a:chExt cx="6073950" cy="5254450"/>
          </a:xfrm>
        </p:grpSpPr>
        <p:sp>
          <p:nvSpPr>
            <p:cNvPr id="1880" name="Google Shape;1880;p14"/>
            <p:cNvSpPr/>
            <p:nvPr/>
          </p:nvSpPr>
          <p:spPr>
            <a:xfrm>
              <a:off x="805375" y="221975"/>
              <a:ext cx="5989025" cy="2182025"/>
            </a:xfrm>
            <a:custGeom>
              <a:rect b="b" l="l" r="r" t="t"/>
              <a:pathLst>
                <a:path extrusionOk="0" h="87281" w="239561">
                  <a:moveTo>
                    <a:pt x="1" y="1"/>
                  </a:moveTo>
                  <a:lnTo>
                    <a:pt x="1" y="81704"/>
                  </a:lnTo>
                  <a:cubicBezTo>
                    <a:pt x="1" y="84781"/>
                    <a:pt x="2494" y="87281"/>
                    <a:pt x="5571" y="87281"/>
                  </a:cubicBezTo>
                  <a:lnTo>
                    <a:pt x="233991" y="87281"/>
                  </a:lnTo>
                  <a:cubicBezTo>
                    <a:pt x="237068" y="87281"/>
                    <a:pt x="239561" y="84781"/>
                    <a:pt x="239561" y="81704"/>
                  </a:cubicBezTo>
                  <a:lnTo>
                    <a:pt x="239561"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1" name="Google Shape;1881;p14"/>
            <p:cNvSpPr/>
            <p:nvPr/>
          </p:nvSpPr>
          <p:spPr>
            <a:xfrm>
              <a:off x="973000" y="2315675"/>
              <a:ext cx="5671625" cy="2891875"/>
            </a:xfrm>
            <a:custGeom>
              <a:rect b="b" l="l" r="r" t="t"/>
              <a:pathLst>
                <a:path extrusionOk="0" h="115675" w="226865">
                  <a:moveTo>
                    <a:pt x="0" y="1"/>
                  </a:moveTo>
                  <a:lnTo>
                    <a:pt x="0" y="108671"/>
                  </a:lnTo>
                  <a:cubicBezTo>
                    <a:pt x="0" y="112536"/>
                    <a:pt x="3139" y="115675"/>
                    <a:pt x="7010" y="115675"/>
                  </a:cubicBezTo>
                  <a:lnTo>
                    <a:pt x="214291" y="115675"/>
                  </a:lnTo>
                  <a:cubicBezTo>
                    <a:pt x="221233" y="115675"/>
                    <a:pt x="226865" y="110043"/>
                    <a:pt x="226865" y="103094"/>
                  </a:cubicBezTo>
                  <a:lnTo>
                    <a:pt x="226865"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2" name="Google Shape;1882;p14"/>
            <p:cNvSpPr/>
            <p:nvPr/>
          </p:nvSpPr>
          <p:spPr>
            <a:xfrm>
              <a:off x="771925" y="2395450"/>
              <a:ext cx="400625" cy="398000"/>
            </a:xfrm>
            <a:custGeom>
              <a:rect b="b" l="l" r="r" t="t"/>
              <a:pathLst>
                <a:path extrusionOk="0" h="15920" w="16025">
                  <a:moveTo>
                    <a:pt x="8015" y="1"/>
                  </a:moveTo>
                  <a:cubicBezTo>
                    <a:pt x="7879" y="1"/>
                    <a:pt x="7741" y="53"/>
                    <a:pt x="7636" y="159"/>
                  </a:cubicBezTo>
                  <a:lnTo>
                    <a:pt x="211" y="7583"/>
                  </a:lnTo>
                  <a:cubicBezTo>
                    <a:pt x="1" y="7794"/>
                    <a:pt x="1" y="8133"/>
                    <a:pt x="211" y="8337"/>
                  </a:cubicBezTo>
                  <a:lnTo>
                    <a:pt x="7636" y="15762"/>
                  </a:lnTo>
                  <a:cubicBezTo>
                    <a:pt x="7741" y="15867"/>
                    <a:pt x="7879" y="15919"/>
                    <a:pt x="8015" y="15919"/>
                  </a:cubicBezTo>
                  <a:cubicBezTo>
                    <a:pt x="8152" y="15919"/>
                    <a:pt x="8288" y="15867"/>
                    <a:pt x="8390" y="15762"/>
                  </a:cubicBezTo>
                  <a:lnTo>
                    <a:pt x="15821" y="8337"/>
                  </a:lnTo>
                  <a:cubicBezTo>
                    <a:pt x="16025" y="8133"/>
                    <a:pt x="16025" y="7794"/>
                    <a:pt x="15821" y="7583"/>
                  </a:cubicBezTo>
                  <a:lnTo>
                    <a:pt x="8390" y="159"/>
                  </a:lnTo>
                  <a:cubicBezTo>
                    <a:pt x="8288" y="53"/>
                    <a:pt x="8152" y="1"/>
                    <a:pt x="801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3" name="Google Shape;1883;p14"/>
            <p:cNvSpPr/>
            <p:nvPr/>
          </p:nvSpPr>
          <p:spPr>
            <a:xfrm>
              <a:off x="840200" y="2463725"/>
              <a:ext cx="264250" cy="261625"/>
            </a:xfrm>
            <a:custGeom>
              <a:rect b="b" l="l" r="r" t="t"/>
              <a:pathLst>
                <a:path extrusionOk="0" h="10465" w="10570">
                  <a:moveTo>
                    <a:pt x="5284" y="0"/>
                  </a:moveTo>
                  <a:cubicBezTo>
                    <a:pt x="5148" y="0"/>
                    <a:pt x="5010" y="53"/>
                    <a:pt x="4905" y="158"/>
                  </a:cubicBezTo>
                  <a:lnTo>
                    <a:pt x="211" y="4852"/>
                  </a:lnTo>
                  <a:cubicBezTo>
                    <a:pt x="0" y="5063"/>
                    <a:pt x="0" y="5395"/>
                    <a:pt x="211" y="5606"/>
                  </a:cubicBezTo>
                  <a:lnTo>
                    <a:pt x="4905" y="10307"/>
                  </a:lnTo>
                  <a:cubicBezTo>
                    <a:pt x="5010" y="10412"/>
                    <a:pt x="5148" y="10465"/>
                    <a:pt x="5284" y="10465"/>
                  </a:cubicBezTo>
                  <a:cubicBezTo>
                    <a:pt x="5421" y="10465"/>
                    <a:pt x="5557" y="10412"/>
                    <a:pt x="5659" y="10307"/>
                  </a:cubicBezTo>
                  <a:lnTo>
                    <a:pt x="10359" y="5606"/>
                  </a:lnTo>
                  <a:cubicBezTo>
                    <a:pt x="10570" y="5395"/>
                    <a:pt x="10570" y="5063"/>
                    <a:pt x="10359" y="4852"/>
                  </a:cubicBezTo>
                  <a:lnTo>
                    <a:pt x="5659" y="158"/>
                  </a:lnTo>
                  <a:cubicBezTo>
                    <a:pt x="5557" y="53"/>
                    <a:pt x="5421" y="0"/>
                    <a:pt x="5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4" name="Google Shape;1884;p14"/>
            <p:cNvSpPr/>
            <p:nvPr/>
          </p:nvSpPr>
          <p:spPr>
            <a:xfrm>
              <a:off x="908300" y="2531775"/>
              <a:ext cx="127900" cy="125300"/>
            </a:xfrm>
            <a:custGeom>
              <a:rect b="b" l="l" r="r" t="t"/>
              <a:pathLst>
                <a:path extrusionOk="0" h="5012" w="5116">
                  <a:moveTo>
                    <a:pt x="2560" y="0"/>
                  </a:moveTo>
                  <a:cubicBezTo>
                    <a:pt x="2424" y="0"/>
                    <a:pt x="2286" y="51"/>
                    <a:pt x="2181" y="153"/>
                  </a:cubicBezTo>
                  <a:lnTo>
                    <a:pt x="211" y="2130"/>
                  </a:lnTo>
                  <a:cubicBezTo>
                    <a:pt x="0" y="2334"/>
                    <a:pt x="0" y="2673"/>
                    <a:pt x="211" y="2884"/>
                  </a:cubicBezTo>
                  <a:lnTo>
                    <a:pt x="2181" y="4854"/>
                  </a:lnTo>
                  <a:cubicBezTo>
                    <a:pt x="2286" y="4959"/>
                    <a:pt x="2424" y="5012"/>
                    <a:pt x="2560" y="5012"/>
                  </a:cubicBezTo>
                  <a:cubicBezTo>
                    <a:pt x="2697" y="5012"/>
                    <a:pt x="2833" y="4959"/>
                    <a:pt x="2935" y="4854"/>
                  </a:cubicBezTo>
                  <a:lnTo>
                    <a:pt x="4911" y="2884"/>
                  </a:lnTo>
                  <a:cubicBezTo>
                    <a:pt x="5115" y="2673"/>
                    <a:pt x="5115" y="2341"/>
                    <a:pt x="4911" y="2130"/>
                  </a:cubicBezTo>
                  <a:lnTo>
                    <a:pt x="2935" y="153"/>
                  </a:lnTo>
                  <a:cubicBezTo>
                    <a:pt x="2833" y="51"/>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5" name="Google Shape;1885;p14"/>
            <p:cNvSpPr/>
            <p:nvPr/>
          </p:nvSpPr>
          <p:spPr>
            <a:xfrm>
              <a:off x="1288525" y="2525925"/>
              <a:ext cx="138425" cy="137050"/>
            </a:xfrm>
            <a:custGeom>
              <a:rect b="b" l="l" r="r" t="t"/>
              <a:pathLst>
                <a:path extrusionOk="0" h="5482" w="5537">
                  <a:moveTo>
                    <a:pt x="2772" y="0"/>
                  </a:moveTo>
                  <a:cubicBezTo>
                    <a:pt x="2700" y="0"/>
                    <a:pt x="2629" y="27"/>
                    <a:pt x="2575" y="82"/>
                  </a:cubicBezTo>
                  <a:lnTo>
                    <a:pt x="109" y="2541"/>
                  </a:lnTo>
                  <a:cubicBezTo>
                    <a:pt x="0" y="2656"/>
                    <a:pt x="0" y="2833"/>
                    <a:pt x="109" y="2941"/>
                  </a:cubicBezTo>
                  <a:lnTo>
                    <a:pt x="2575" y="5400"/>
                  </a:lnTo>
                  <a:cubicBezTo>
                    <a:pt x="2629" y="5455"/>
                    <a:pt x="2700" y="5482"/>
                    <a:pt x="2772" y="5482"/>
                  </a:cubicBezTo>
                  <a:cubicBezTo>
                    <a:pt x="2843" y="5482"/>
                    <a:pt x="2914" y="5455"/>
                    <a:pt x="2969" y="5400"/>
                  </a:cubicBezTo>
                  <a:lnTo>
                    <a:pt x="5428" y="2941"/>
                  </a:lnTo>
                  <a:cubicBezTo>
                    <a:pt x="5536" y="2833"/>
                    <a:pt x="5536" y="2656"/>
                    <a:pt x="5428" y="2541"/>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6" name="Google Shape;1886;p14"/>
            <p:cNvSpPr/>
            <p:nvPr/>
          </p:nvSpPr>
          <p:spPr>
            <a:xfrm>
              <a:off x="1324175" y="2561575"/>
              <a:ext cx="67100" cy="65750"/>
            </a:xfrm>
            <a:custGeom>
              <a:rect b="b" l="l" r="r" t="t"/>
              <a:pathLst>
                <a:path extrusionOk="0" h="2630" w="2684">
                  <a:moveTo>
                    <a:pt x="1345" y="1"/>
                  </a:moveTo>
                  <a:cubicBezTo>
                    <a:pt x="1273" y="1"/>
                    <a:pt x="1200" y="28"/>
                    <a:pt x="1142" y="82"/>
                  </a:cubicBezTo>
                  <a:lnTo>
                    <a:pt x="1149" y="82"/>
                  </a:lnTo>
                  <a:lnTo>
                    <a:pt x="109" y="1115"/>
                  </a:lnTo>
                  <a:cubicBezTo>
                    <a:pt x="1" y="1230"/>
                    <a:pt x="1" y="1407"/>
                    <a:pt x="109" y="1515"/>
                  </a:cubicBezTo>
                  <a:lnTo>
                    <a:pt x="1142" y="2548"/>
                  </a:lnTo>
                  <a:cubicBezTo>
                    <a:pt x="1200" y="2602"/>
                    <a:pt x="1273" y="2629"/>
                    <a:pt x="1345" y="2629"/>
                  </a:cubicBezTo>
                  <a:cubicBezTo>
                    <a:pt x="1417" y="2629"/>
                    <a:pt x="1488" y="2602"/>
                    <a:pt x="1543" y="2548"/>
                  </a:cubicBezTo>
                  <a:lnTo>
                    <a:pt x="2575" y="1515"/>
                  </a:lnTo>
                  <a:cubicBezTo>
                    <a:pt x="2684" y="1407"/>
                    <a:pt x="2684" y="1230"/>
                    <a:pt x="2575" y="1115"/>
                  </a:cubicBezTo>
                  <a:lnTo>
                    <a:pt x="1543" y="82"/>
                  </a:lnTo>
                  <a:cubicBezTo>
                    <a:pt x="1488" y="28"/>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7" name="Google Shape;1887;p14"/>
            <p:cNvSpPr/>
            <p:nvPr/>
          </p:nvSpPr>
          <p:spPr>
            <a:xfrm>
              <a:off x="1190200" y="2616725"/>
              <a:ext cx="80675" cy="79025"/>
            </a:xfrm>
            <a:custGeom>
              <a:rect b="b" l="l" r="r" t="t"/>
              <a:pathLst>
                <a:path extrusionOk="0" h="3161" w="3227">
                  <a:moveTo>
                    <a:pt x="1614" y="1"/>
                  </a:moveTo>
                  <a:cubicBezTo>
                    <a:pt x="1529" y="1"/>
                    <a:pt x="1444" y="33"/>
                    <a:pt x="1379" y="97"/>
                  </a:cubicBezTo>
                  <a:lnTo>
                    <a:pt x="136" y="1340"/>
                  </a:lnTo>
                  <a:cubicBezTo>
                    <a:pt x="0" y="1476"/>
                    <a:pt x="0" y="1687"/>
                    <a:pt x="136" y="1816"/>
                  </a:cubicBezTo>
                  <a:lnTo>
                    <a:pt x="1379" y="3059"/>
                  </a:lnTo>
                  <a:cubicBezTo>
                    <a:pt x="1444" y="3127"/>
                    <a:pt x="1529" y="3161"/>
                    <a:pt x="1614" y="3161"/>
                  </a:cubicBezTo>
                  <a:cubicBezTo>
                    <a:pt x="1700" y="3161"/>
                    <a:pt x="1787" y="3127"/>
                    <a:pt x="1855" y="3059"/>
                  </a:cubicBezTo>
                  <a:lnTo>
                    <a:pt x="3098" y="1816"/>
                  </a:lnTo>
                  <a:cubicBezTo>
                    <a:pt x="3227" y="1687"/>
                    <a:pt x="3227" y="1476"/>
                    <a:pt x="3098" y="1340"/>
                  </a:cubicBezTo>
                  <a:lnTo>
                    <a:pt x="1855" y="97"/>
                  </a:lnTo>
                  <a:cubicBezTo>
                    <a:pt x="1787" y="33"/>
                    <a:pt x="1700" y="1"/>
                    <a:pt x="1614"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8" name="Google Shape;1888;p14"/>
            <p:cNvSpPr/>
            <p:nvPr/>
          </p:nvSpPr>
          <p:spPr>
            <a:xfrm>
              <a:off x="1190200" y="2493150"/>
              <a:ext cx="80675" cy="79150"/>
            </a:xfrm>
            <a:custGeom>
              <a:rect b="b" l="l" r="r" t="t"/>
              <a:pathLst>
                <a:path extrusionOk="0" h="3166" w="3227">
                  <a:moveTo>
                    <a:pt x="1614" y="0"/>
                  </a:moveTo>
                  <a:cubicBezTo>
                    <a:pt x="1529" y="0"/>
                    <a:pt x="1444" y="34"/>
                    <a:pt x="1379" y="102"/>
                  </a:cubicBezTo>
                  <a:lnTo>
                    <a:pt x="136" y="1345"/>
                  </a:lnTo>
                  <a:cubicBezTo>
                    <a:pt x="0" y="1474"/>
                    <a:pt x="0" y="1692"/>
                    <a:pt x="136" y="1821"/>
                  </a:cubicBezTo>
                  <a:lnTo>
                    <a:pt x="1379" y="3064"/>
                  </a:lnTo>
                  <a:cubicBezTo>
                    <a:pt x="1444" y="3132"/>
                    <a:pt x="1529" y="3166"/>
                    <a:pt x="1614" y="3166"/>
                  </a:cubicBezTo>
                  <a:cubicBezTo>
                    <a:pt x="1700" y="3166"/>
                    <a:pt x="1787" y="3132"/>
                    <a:pt x="1855" y="3064"/>
                  </a:cubicBezTo>
                  <a:lnTo>
                    <a:pt x="3098" y="1821"/>
                  </a:lnTo>
                  <a:cubicBezTo>
                    <a:pt x="3227" y="1692"/>
                    <a:pt x="3227" y="1474"/>
                    <a:pt x="3098" y="1345"/>
                  </a:cubicBezTo>
                  <a:lnTo>
                    <a:pt x="1855" y="102"/>
                  </a:lnTo>
                  <a:cubicBezTo>
                    <a:pt x="1787" y="34"/>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89" name="Google Shape;1889;p14"/>
            <p:cNvSpPr/>
            <p:nvPr/>
          </p:nvSpPr>
          <p:spPr>
            <a:xfrm>
              <a:off x="996425" y="2673525"/>
              <a:ext cx="305025" cy="103750"/>
            </a:xfrm>
            <a:custGeom>
              <a:rect b="b" l="l" r="r" t="t"/>
              <a:pathLst>
                <a:path extrusionOk="0" h="4150" w="12201">
                  <a:moveTo>
                    <a:pt x="4155" y="1"/>
                  </a:moveTo>
                  <a:cubicBezTo>
                    <a:pt x="4088" y="1"/>
                    <a:pt x="4020" y="26"/>
                    <a:pt x="3968" y="74"/>
                  </a:cubicBezTo>
                  <a:lnTo>
                    <a:pt x="75" y="3966"/>
                  </a:lnTo>
                  <a:cubicBezTo>
                    <a:pt x="28" y="4014"/>
                    <a:pt x="1" y="4081"/>
                    <a:pt x="1" y="4149"/>
                  </a:cubicBezTo>
                  <a:lnTo>
                    <a:pt x="12194" y="4149"/>
                  </a:lnTo>
                  <a:cubicBezTo>
                    <a:pt x="12200" y="4054"/>
                    <a:pt x="12139" y="3959"/>
                    <a:pt x="12051" y="3918"/>
                  </a:cubicBezTo>
                  <a:lnTo>
                    <a:pt x="4267" y="26"/>
                  </a:lnTo>
                  <a:cubicBezTo>
                    <a:pt x="4232" y="9"/>
                    <a:pt x="4194" y="1"/>
                    <a:pt x="4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0" name="Google Shape;1890;p14"/>
            <p:cNvSpPr/>
            <p:nvPr/>
          </p:nvSpPr>
          <p:spPr>
            <a:xfrm>
              <a:off x="777025" y="2760575"/>
              <a:ext cx="400625" cy="398025"/>
            </a:xfrm>
            <a:custGeom>
              <a:rect b="b" l="l" r="r" t="t"/>
              <a:pathLst>
                <a:path extrusionOk="0" h="15921" w="16025">
                  <a:moveTo>
                    <a:pt x="8010" y="0"/>
                  </a:moveTo>
                  <a:cubicBezTo>
                    <a:pt x="7873" y="0"/>
                    <a:pt x="7737" y="53"/>
                    <a:pt x="7635" y="158"/>
                  </a:cubicBezTo>
                  <a:lnTo>
                    <a:pt x="211" y="7582"/>
                  </a:lnTo>
                  <a:cubicBezTo>
                    <a:pt x="0" y="7793"/>
                    <a:pt x="0" y="8133"/>
                    <a:pt x="211" y="8336"/>
                  </a:cubicBezTo>
                  <a:lnTo>
                    <a:pt x="7635" y="15768"/>
                  </a:lnTo>
                  <a:cubicBezTo>
                    <a:pt x="7737" y="15870"/>
                    <a:pt x="7873" y="15921"/>
                    <a:pt x="8010" y="15921"/>
                  </a:cubicBezTo>
                  <a:cubicBezTo>
                    <a:pt x="8147" y="15921"/>
                    <a:pt x="8284" y="15870"/>
                    <a:pt x="8389" y="15768"/>
                  </a:cubicBezTo>
                  <a:lnTo>
                    <a:pt x="15814" y="8343"/>
                  </a:lnTo>
                  <a:cubicBezTo>
                    <a:pt x="16025" y="8133"/>
                    <a:pt x="16025" y="7793"/>
                    <a:pt x="15814" y="7589"/>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1" name="Google Shape;1891;p14"/>
            <p:cNvSpPr/>
            <p:nvPr/>
          </p:nvSpPr>
          <p:spPr>
            <a:xfrm>
              <a:off x="845125" y="2828800"/>
              <a:ext cx="264250" cy="261650"/>
            </a:xfrm>
            <a:custGeom>
              <a:rect b="b" l="l" r="r" t="t"/>
              <a:pathLst>
                <a:path extrusionOk="0" h="10466" w="10570">
                  <a:moveTo>
                    <a:pt x="5285" y="0"/>
                  </a:moveTo>
                  <a:cubicBezTo>
                    <a:pt x="5148" y="0"/>
                    <a:pt x="5010" y="51"/>
                    <a:pt x="4905" y="153"/>
                  </a:cubicBezTo>
                  <a:lnTo>
                    <a:pt x="4911" y="160"/>
                  </a:lnTo>
                  <a:lnTo>
                    <a:pt x="211" y="4853"/>
                  </a:lnTo>
                  <a:cubicBezTo>
                    <a:pt x="0" y="5064"/>
                    <a:pt x="0" y="5397"/>
                    <a:pt x="211" y="5607"/>
                  </a:cubicBezTo>
                  <a:lnTo>
                    <a:pt x="4911" y="10308"/>
                  </a:lnTo>
                  <a:cubicBezTo>
                    <a:pt x="5013" y="10413"/>
                    <a:pt x="5149" y="10466"/>
                    <a:pt x="5286" y="10466"/>
                  </a:cubicBezTo>
                  <a:cubicBezTo>
                    <a:pt x="5423" y="10466"/>
                    <a:pt x="5560" y="10413"/>
                    <a:pt x="5665" y="10308"/>
                  </a:cubicBezTo>
                  <a:lnTo>
                    <a:pt x="10359" y="5607"/>
                  </a:lnTo>
                  <a:cubicBezTo>
                    <a:pt x="10570" y="5397"/>
                    <a:pt x="10570" y="5064"/>
                    <a:pt x="10359" y="4853"/>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2" name="Google Shape;1892;p14"/>
            <p:cNvSpPr/>
            <p:nvPr/>
          </p:nvSpPr>
          <p:spPr>
            <a:xfrm>
              <a:off x="913400" y="2896925"/>
              <a:ext cx="127875" cy="125300"/>
            </a:xfrm>
            <a:custGeom>
              <a:rect b="b" l="l" r="r" t="t"/>
              <a:pathLst>
                <a:path extrusionOk="0" h="5012" w="5115">
                  <a:moveTo>
                    <a:pt x="2554" y="1"/>
                  </a:moveTo>
                  <a:cubicBezTo>
                    <a:pt x="2417" y="1"/>
                    <a:pt x="2279" y="53"/>
                    <a:pt x="2174" y="159"/>
                  </a:cubicBezTo>
                  <a:lnTo>
                    <a:pt x="2180" y="159"/>
                  </a:lnTo>
                  <a:lnTo>
                    <a:pt x="204" y="2128"/>
                  </a:lnTo>
                  <a:cubicBezTo>
                    <a:pt x="0" y="2339"/>
                    <a:pt x="0" y="2679"/>
                    <a:pt x="204" y="2882"/>
                  </a:cubicBezTo>
                  <a:lnTo>
                    <a:pt x="2180" y="4859"/>
                  </a:lnTo>
                  <a:cubicBezTo>
                    <a:pt x="2282" y="4961"/>
                    <a:pt x="2418" y="5012"/>
                    <a:pt x="2555" y="5012"/>
                  </a:cubicBezTo>
                  <a:cubicBezTo>
                    <a:pt x="2692" y="5012"/>
                    <a:pt x="2829" y="4961"/>
                    <a:pt x="2934" y="4859"/>
                  </a:cubicBezTo>
                  <a:lnTo>
                    <a:pt x="4904" y="2882"/>
                  </a:lnTo>
                  <a:cubicBezTo>
                    <a:pt x="5115" y="2679"/>
                    <a:pt x="5115" y="2339"/>
                    <a:pt x="4904" y="2128"/>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3" name="Google Shape;1893;p14"/>
            <p:cNvSpPr/>
            <p:nvPr/>
          </p:nvSpPr>
          <p:spPr>
            <a:xfrm>
              <a:off x="1293450" y="2891025"/>
              <a:ext cx="138600" cy="137250"/>
            </a:xfrm>
            <a:custGeom>
              <a:rect b="b" l="l" r="r" t="t"/>
              <a:pathLst>
                <a:path extrusionOk="0" h="5490" w="5544">
                  <a:moveTo>
                    <a:pt x="2772" y="1"/>
                  </a:moveTo>
                  <a:cubicBezTo>
                    <a:pt x="2700" y="1"/>
                    <a:pt x="2629" y="28"/>
                    <a:pt x="2575" y="82"/>
                  </a:cubicBezTo>
                  <a:lnTo>
                    <a:pt x="109" y="2548"/>
                  </a:lnTo>
                  <a:cubicBezTo>
                    <a:pt x="0" y="2657"/>
                    <a:pt x="0" y="2833"/>
                    <a:pt x="109" y="2942"/>
                  </a:cubicBezTo>
                  <a:lnTo>
                    <a:pt x="2575" y="5408"/>
                  </a:lnTo>
                  <a:cubicBezTo>
                    <a:pt x="2629" y="5462"/>
                    <a:pt x="2700" y="5489"/>
                    <a:pt x="2772" y="5489"/>
                  </a:cubicBezTo>
                  <a:cubicBezTo>
                    <a:pt x="2843" y="5489"/>
                    <a:pt x="2914" y="5462"/>
                    <a:pt x="2969" y="5408"/>
                  </a:cubicBezTo>
                  <a:lnTo>
                    <a:pt x="5434" y="2942"/>
                  </a:lnTo>
                  <a:cubicBezTo>
                    <a:pt x="5543" y="2833"/>
                    <a:pt x="5543" y="2657"/>
                    <a:pt x="5434" y="2548"/>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4" name="Google Shape;1894;p14"/>
            <p:cNvSpPr/>
            <p:nvPr/>
          </p:nvSpPr>
          <p:spPr>
            <a:xfrm>
              <a:off x="1329275" y="2926725"/>
              <a:ext cx="66925" cy="65700"/>
            </a:xfrm>
            <a:custGeom>
              <a:rect b="b" l="l" r="r" t="t"/>
              <a:pathLst>
                <a:path extrusionOk="0" h="2628" w="2677">
                  <a:moveTo>
                    <a:pt x="1339" y="1"/>
                  </a:moveTo>
                  <a:cubicBezTo>
                    <a:pt x="1267" y="1"/>
                    <a:pt x="1196" y="30"/>
                    <a:pt x="1142" y="87"/>
                  </a:cubicBezTo>
                  <a:lnTo>
                    <a:pt x="109" y="1120"/>
                  </a:lnTo>
                  <a:cubicBezTo>
                    <a:pt x="0" y="1229"/>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9"/>
                    <a:pt x="2568" y="1120"/>
                  </a:cubicBezTo>
                  <a:lnTo>
                    <a:pt x="1536" y="87"/>
                  </a:lnTo>
                  <a:cubicBezTo>
                    <a:pt x="1481"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5" name="Google Shape;1895;p14"/>
            <p:cNvSpPr/>
            <p:nvPr/>
          </p:nvSpPr>
          <p:spPr>
            <a:xfrm>
              <a:off x="1195275" y="2981850"/>
              <a:ext cx="80700" cy="79075"/>
            </a:xfrm>
            <a:custGeom>
              <a:rect b="b" l="l" r="r" t="t"/>
              <a:pathLst>
                <a:path extrusionOk="0" h="3163" w="3228">
                  <a:moveTo>
                    <a:pt x="1613" y="0"/>
                  </a:moveTo>
                  <a:cubicBezTo>
                    <a:pt x="1528" y="0"/>
                    <a:pt x="1441" y="32"/>
                    <a:pt x="1373" y="97"/>
                  </a:cubicBezTo>
                  <a:lnTo>
                    <a:pt x="130" y="1340"/>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6" name="Google Shape;1896;p14"/>
            <p:cNvSpPr/>
            <p:nvPr/>
          </p:nvSpPr>
          <p:spPr>
            <a:xfrm>
              <a:off x="1195275" y="2858250"/>
              <a:ext cx="80700" cy="79150"/>
            </a:xfrm>
            <a:custGeom>
              <a:rect b="b" l="l" r="r" t="t"/>
              <a:pathLst>
                <a:path extrusionOk="0" h="3166" w="3228">
                  <a:moveTo>
                    <a:pt x="1613" y="1"/>
                  </a:moveTo>
                  <a:cubicBezTo>
                    <a:pt x="1528" y="1"/>
                    <a:pt x="1441" y="35"/>
                    <a:pt x="1373" y="102"/>
                  </a:cubicBezTo>
                  <a:lnTo>
                    <a:pt x="130" y="1346"/>
                  </a:lnTo>
                  <a:cubicBezTo>
                    <a:pt x="1" y="1475"/>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5"/>
                    <a:pt x="3092" y="1346"/>
                  </a:cubicBezTo>
                  <a:lnTo>
                    <a:pt x="1849" y="102"/>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7" name="Google Shape;1897;p14"/>
            <p:cNvSpPr/>
            <p:nvPr/>
          </p:nvSpPr>
          <p:spPr>
            <a:xfrm>
              <a:off x="1001525" y="3038650"/>
              <a:ext cx="304850" cy="103725"/>
            </a:xfrm>
            <a:custGeom>
              <a:rect b="b" l="l" r="r" t="t"/>
              <a:pathLst>
                <a:path extrusionOk="0" h="4149" w="12194">
                  <a:moveTo>
                    <a:pt x="4150" y="0"/>
                  </a:moveTo>
                  <a:cubicBezTo>
                    <a:pt x="4082" y="0"/>
                    <a:pt x="4015" y="26"/>
                    <a:pt x="3967" y="73"/>
                  </a:cubicBezTo>
                  <a:lnTo>
                    <a:pt x="75" y="3965"/>
                  </a:lnTo>
                  <a:cubicBezTo>
                    <a:pt x="28" y="4020"/>
                    <a:pt x="0" y="4081"/>
                    <a:pt x="0" y="4149"/>
                  </a:cubicBezTo>
                  <a:lnTo>
                    <a:pt x="12193" y="4149"/>
                  </a:lnTo>
                  <a:cubicBezTo>
                    <a:pt x="12193" y="4054"/>
                    <a:pt x="12139" y="3965"/>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8" name="Google Shape;1898;p14"/>
            <p:cNvSpPr/>
            <p:nvPr/>
          </p:nvSpPr>
          <p:spPr>
            <a:xfrm>
              <a:off x="1001525" y="2776900"/>
              <a:ext cx="304850" cy="103875"/>
            </a:xfrm>
            <a:custGeom>
              <a:rect b="b" l="l" r="r" t="t"/>
              <a:pathLst>
                <a:path extrusionOk="0" h="4155" w="12194">
                  <a:moveTo>
                    <a:pt x="0" y="1"/>
                  </a:moveTo>
                  <a:cubicBezTo>
                    <a:pt x="0" y="69"/>
                    <a:pt x="28" y="137"/>
                    <a:pt x="75" y="184"/>
                  </a:cubicBezTo>
                  <a:lnTo>
                    <a:pt x="3967" y="4076"/>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899" name="Google Shape;1899;p14"/>
            <p:cNvSpPr/>
            <p:nvPr/>
          </p:nvSpPr>
          <p:spPr>
            <a:xfrm>
              <a:off x="777025" y="31258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93"/>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0" name="Google Shape;1900;p14"/>
            <p:cNvSpPr/>
            <p:nvPr/>
          </p:nvSpPr>
          <p:spPr>
            <a:xfrm>
              <a:off x="845125" y="3193950"/>
              <a:ext cx="264250" cy="261675"/>
            </a:xfrm>
            <a:custGeom>
              <a:rect b="b" l="l" r="r" t="t"/>
              <a:pathLst>
                <a:path extrusionOk="0" h="10467" w="10570">
                  <a:moveTo>
                    <a:pt x="5285" y="0"/>
                  </a:moveTo>
                  <a:cubicBezTo>
                    <a:pt x="5148" y="0"/>
                    <a:pt x="5010" y="53"/>
                    <a:pt x="4905" y="158"/>
                  </a:cubicBezTo>
                  <a:lnTo>
                    <a:pt x="4911" y="158"/>
                  </a:lnTo>
                  <a:lnTo>
                    <a:pt x="211" y="4859"/>
                  </a:lnTo>
                  <a:cubicBezTo>
                    <a:pt x="0" y="5069"/>
                    <a:pt x="0" y="5402"/>
                    <a:pt x="211" y="5613"/>
                  </a:cubicBezTo>
                  <a:lnTo>
                    <a:pt x="4911" y="10313"/>
                  </a:lnTo>
                  <a:cubicBezTo>
                    <a:pt x="5013" y="10415"/>
                    <a:pt x="5149" y="10466"/>
                    <a:pt x="5286" y="10466"/>
                  </a:cubicBezTo>
                  <a:cubicBezTo>
                    <a:pt x="5423" y="10466"/>
                    <a:pt x="5560" y="10415"/>
                    <a:pt x="5665" y="10313"/>
                  </a:cubicBezTo>
                  <a:lnTo>
                    <a:pt x="10359" y="5613"/>
                  </a:lnTo>
                  <a:cubicBezTo>
                    <a:pt x="10570" y="5402"/>
                    <a:pt x="10570" y="5069"/>
                    <a:pt x="10359"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1" name="Google Shape;1901;p14"/>
            <p:cNvSpPr/>
            <p:nvPr/>
          </p:nvSpPr>
          <p:spPr>
            <a:xfrm>
              <a:off x="913400" y="3262200"/>
              <a:ext cx="127875" cy="125300"/>
            </a:xfrm>
            <a:custGeom>
              <a:rect b="b" l="l" r="r" t="t"/>
              <a:pathLst>
                <a:path extrusionOk="0" h="5012" w="5115">
                  <a:moveTo>
                    <a:pt x="2554" y="1"/>
                  </a:moveTo>
                  <a:cubicBezTo>
                    <a:pt x="2417" y="1"/>
                    <a:pt x="2279" y="54"/>
                    <a:pt x="2174" y="159"/>
                  </a:cubicBezTo>
                  <a:lnTo>
                    <a:pt x="2180" y="159"/>
                  </a:lnTo>
                  <a:lnTo>
                    <a:pt x="204" y="2129"/>
                  </a:lnTo>
                  <a:cubicBezTo>
                    <a:pt x="0" y="2339"/>
                    <a:pt x="0" y="2672"/>
                    <a:pt x="204" y="2883"/>
                  </a:cubicBezTo>
                  <a:lnTo>
                    <a:pt x="2180" y="4853"/>
                  </a:lnTo>
                  <a:cubicBezTo>
                    <a:pt x="2283" y="4959"/>
                    <a:pt x="2420" y="5011"/>
                    <a:pt x="2558" y="5011"/>
                  </a:cubicBezTo>
                  <a:cubicBezTo>
                    <a:pt x="2694" y="5011"/>
                    <a:pt x="2830" y="4960"/>
                    <a:pt x="2934" y="4859"/>
                  </a:cubicBezTo>
                  <a:lnTo>
                    <a:pt x="2934" y="4853"/>
                  </a:lnTo>
                  <a:lnTo>
                    <a:pt x="4904" y="2883"/>
                  </a:lnTo>
                  <a:cubicBezTo>
                    <a:pt x="5115" y="2679"/>
                    <a:pt x="5115" y="2339"/>
                    <a:pt x="4904" y="2129"/>
                  </a:cubicBezTo>
                  <a:lnTo>
                    <a:pt x="2934" y="159"/>
                  </a:lnTo>
                  <a:cubicBezTo>
                    <a:pt x="2829" y="54"/>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2" name="Google Shape;1902;p14"/>
            <p:cNvSpPr/>
            <p:nvPr/>
          </p:nvSpPr>
          <p:spPr>
            <a:xfrm>
              <a:off x="1293450" y="3256300"/>
              <a:ext cx="138600" cy="137075"/>
            </a:xfrm>
            <a:custGeom>
              <a:rect b="b" l="l" r="r" t="t"/>
              <a:pathLst>
                <a:path extrusionOk="0" h="5483" w="5544">
                  <a:moveTo>
                    <a:pt x="2772" y="1"/>
                  </a:moveTo>
                  <a:cubicBezTo>
                    <a:pt x="2700" y="1"/>
                    <a:pt x="2629" y="28"/>
                    <a:pt x="2575" y="82"/>
                  </a:cubicBezTo>
                  <a:lnTo>
                    <a:pt x="109" y="2541"/>
                  </a:lnTo>
                  <a:cubicBezTo>
                    <a:pt x="0" y="2657"/>
                    <a:pt x="0" y="2833"/>
                    <a:pt x="109" y="2942"/>
                  </a:cubicBezTo>
                  <a:lnTo>
                    <a:pt x="2575" y="5401"/>
                  </a:lnTo>
                  <a:cubicBezTo>
                    <a:pt x="2629" y="5455"/>
                    <a:pt x="2700" y="5483"/>
                    <a:pt x="2772" y="5483"/>
                  </a:cubicBezTo>
                  <a:cubicBezTo>
                    <a:pt x="2843" y="5483"/>
                    <a:pt x="2914" y="5455"/>
                    <a:pt x="2969" y="5401"/>
                  </a:cubicBezTo>
                  <a:lnTo>
                    <a:pt x="5434" y="2942"/>
                  </a:lnTo>
                  <a:cubicBezTo>
                    <a:pt x="5543" y="2833"/>
                    <a:pt x="5543" y="2657"/>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3" name="Google Shape;1903;p14"/>
            <p:cNvSpPr/>
            <p:nvPr/>
          </p:nvSpPr>
          <p:spPr>
            <a:xfrm>
              <a:off x="1329275" y="3291975"/>
              <a:ext cx="66925" cy="65750"/>
            </a:xfrm>
            <a:custGeom>
              <a:rect b="b" l="l" r="r" t="t"/>
              <a:pathLst>
                <a:path extrusionOk="0" h="2630" w="2677">
                  <a:moveTo>
                    <a:pt x="1339" y="0"/>
                  </a:moveTo>
                  <a:cubicBezTo>
                    <a:pt x="1267" y="0"/>
                    <a:pt x="1196" y="27"/>
                    <a:pt x="1142" y="82"/>
                  </a:cubicBezTo>
                  <a:lnTo>
                    <a:pt x="109" y="1114"/>
                  </a:lnTo>
                  <a:cubicBezTo>
                    <a:pt x="0" y="1230"/>
                    <a:pt x="0" y="1406"/>
                    <a:pt x="109" y="1515"/>
                  </a:cubicBezTo>
                  <a:lnTo>
                    <a:pt x="1142" y="2548"/>
                  </a:lnTo>
                  <a:cubicBezTo>
                    <a:pt x="1196" y="2602"/>
                    <a:pt x="1267" y="2629"/>
                    <a:pt x="1339" y="2629"/>
                  </a:cubicBezTo>
                  <a:cubicBezTo>
                    <a:pt x="1410" y="2629"/>
                    <a:pt x="1481" y="2602"/>
                    <a:pt x="1536" y="2548"/>
                  </a:cubicBezTo>
                  <a:lnTo>
                    <a:pt x="2568" y="1515"/>
                  </a:lnTo>
                  <a:cubicBezTo>
                    <a:pt x="2677" y="1406"/>
                    <a:pt x="2677" y="1230"/>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4" name="Google Shape;1904;p14"/>
            <p:cNvSpPr/>
            <p:nvPr/>
          </p:nvSpPr>
          <p:spPr>
            <a:xfrm>
              <a:off x="1195275" y="3347125"/>
              <a:ext cx="80700" cy="79025"/>
            </a:xfrm>
            <a:custGeom>
              <a:rect b="b" l="l" r="r" t="t"/>
              <a:pathLst>
                <a:path extrusionOk="0" h="3161" w="3228">
                  <a:moveTo>
                    <a:pt x="1613" y="0"/>
                  </a:moveTo>
                  <a:cubicBezTo>
                    <a:pt x="1528" y="0"/>
                    <a:pt x="1441" y="33"/>
                    <a:pt x="1373" y="97"/>
                  </a:cubicBezTo>
                  <a:lnTo>
                    <a:pt x="130" y="1340"/>
                  </a:lnTo>
                  <a:cubicBezTo>
                    <a:pt x="1" y="1469"/>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69"/>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5" name="Google Shape;1905;p14"/>
            <p:cNvSpPr/>
            <p:nvPr/>
          </p:nvSpPr>
          <p:spPr>
            <a:xfrm>
              <a:off x="1195275" y="32235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38" y="3129"/>
                    <a:pt x="1524" y="3161"/>
                    <a:pt x="1611" y="3161"/>
                  </a:cubicBezTo>
                  <a:cubicBezTo>
                    <a:pt x="1697"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6" name="Google Shape;1906;p14"/>
            <p:cNvSpPr/>
            <p:nvPr/>
          </p:nvSpPr>
          <p:spPr>
            <a:xfrm>
              <a:off x="1001525" y="34038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7" name="Google Shape;1907;p14"/>
            <p:cNvSpPr/>
            <p:nvPr/>
          </p:nvSpPr>
          <p:spPr>
            <a:xfrm>
              <a:off x="1001525" y="3142200"/>
              <a:ext cx="304850" cy="103725"/>
            </a:xfrm>
            <a:custGeom>
              <a:rect b="b" l="l" r="r" t="t"/>
              <a:pathLst>
                <a:path extrusionOk="0" h="4149" w="12194">
                  <a:moveTo>
                    <a:pt x="0" y="0"/>
                  </a:moveTo>
                  <a:cubicBezTo>
                    <a:pt x="0" y="68"/>
                    <a:pt x="28" y="129"/>
                    <a:pt x="75" y="183"/>
                  </a:cubicBezTo>
                  <a:lnTo>
                    <a:pt x="3967" y="4076"/>
                  </a:lnTo>
                  <a:cubicBezTo>
                    <a:pt x="4015" y="4123"/>
                    <a:pt x="4082" y="4149"/>
                    <a:pt x="4150" y="4149"/>
                  </a:cubicBezTo>
                  <a:cubicBezTo>
                    <a:pt x="4190" y="4149"/>
                    <a:pt x="4229" y="4141"/>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8" name="Google Shape;1908;p14"/>
            <p:cNvSpPr/>
            <p:nvPr/>
          </p:nvSpPr>
          <p:spPr>
            <a:xfrm>
              <a:off x="777025" y="3490950"/>
              <a:ext cx="400625" cy="398050"/>
            </a:xfrm>
            <a:custGeom>
              <a:rect b="b" l="l" r="r" t="t"/>
              <a:pathLst>
                <a:path extrusionOk="0" h="15922" w="16025">
                  <a:moveTo>
                    <a:pt x="8010" y="1"/>
                  </a:moveTo>
                  <a:cubicBezTo>
                    <a:pt x="7873" y="1"/>
                    <a:pt x="7737" y="53"/>
                    <a:pt x="7635" y="159"/>
                  </a:cubicBezTo>
                  <a:lnTo>
                    <a:pt x="211" y="7583"/>
                  </a:lnTo>
                  <a:cubicBezTo>
                    <a:pt x="0" y="7794"/>
                    <a:pt x="0" y="8133"/>
                    <a:pt x="211" y="8337"/>
                  </a:cubicBezTo>
                  <a:lnTo>
                    <a:pt x="7635" y="15768"/>
                  </a:lnTo>
                  <a:cubicBezTo>
                    <a:pt x="7737" y="15870"/>
                    <a:pt x="7873" y="15921"/>
                    <a:pt x="8010" y="15921"/>
                  </a:cubicBezTo>
                  <a:cubicBezTo>
                    <a:pt x="8147" y="15921"/>
                    <a:pt x="8284" y="15870"/>
                    <a:pt x="8389" y="15768"/>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09" name="Google Shape;1909;p14"/>
            <p:cNvSpPr/>
            <p:nvPr/>
          </p:nvSpPr>
          <p:spPr>
            <a:xfrm>
              <a:off x="845125" y="3559175"/>
              <a:ext cx="264250" cy="261675"/>
            </a:xfrm>
            <a:custGeom>
              <a:rect b="b" l="l" r="r" t="t"/>
              <a:pathLst>
                <a:path extrusionOk="0" h="10467" w="10570">
                  <a:moveTo>
                    <a:pt x="5285" y="1"/>
                  </a:moveTo>
                  <a:cubicBezTo>
                    <a:pt x="5148" y="1"/>
                    <a:pt x="5010" y="52"/>
                    <a:pt x="4905" y="154"/>
                  </a:cubicBezTo>
                  <a:lnTo>
                    <a:pt x="4911" y="154"/>
                  </a:lnTo>
                  <a:lnTo>
                    <a:pt x="211" y="4854"/>
                  </a:lnTo>
                  <a:cubicBezTo>
                    <a:pt x="0" y="5065"/>
                    <a:pt x="0" y="5398"/>
                    <a:pt x="211" y="5608"/>
                  </a:cubicBezTo>
                  <a:lnTo>
                    <a:pt x="4911" y="10309"/>
                  </a:lnTo>
                  <a:cubicBezTo>
                    <a:pt x="5013" y="10414"/>
                    <a:pt x="5149" y="10467"/>
                    <a:pt x="5286" y="10467"/>
                  </a:cubicBezTo>
                  <a:cubicBezTo>
                    <a:pt x="5423" y="10467"/>
                    <a:pt x="5560" y="10414"/>
                    <a:pt x="5665" y="10309"/>
                  </a:cubicBezTo>
                  <a:lnTo>
                    <a:pt x="10359" y="5608"/>
                  </a:lnTo>
                  <a:cubicBezTo>
                    <a:pt x="10570" y="5398"/>
                    <a:pt x="10570" y="5065"/>
                    <a:pt x="10359" y="4854"/>
                  </a:cubicBezTo>
                  <a:lnTo>
                    <a:pt x="5665" y="154"/>
                  </a:lnTo>
                  <a:cubicBezTo>
                    <a:pt x="5560" y="52"/>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0" name="Google Shape;1910;p14"/>
            <p:cNvSpPr/>
            <p:nvPr/>
          </p:nvSpPr>
          <p:spPr>
            <a:xfrm>
              <a:off x="913400" y="3627325"/>
              <a:ext cx="127875" cy="125250"/>
            </a:xfrm>
            <a:custGeom>
              <a:rect b="b" l="l" r="r" t="t"/>
              <a:pathLst>
                <a:path extrusionOk="0" h="5010" w="5115">
                  <a:moveTo>
                    <a:pt x="2554" y="0"/>
                  </a:moveTo>
                  <a:cubicBezTo>
                    <a:pt x="2417" y="0"/>
                    <a:pt x="2279" y="53"/>
                    <a:pt x="2174" y="158"/>
                  </a:cubicBezTo>
                  <a:lnTo>
                    <a:pt x="2180" y="158"/>
                  </a:lnTo>
                  <a:lnTo>
                    <a:pt x="204" y="2128"/>
                  </a:lnTo>
                  <a:cubicBezTo>
                    <a:pt x="0" y="2339"/>
                    <a:pt x="0" y="2672"/>
                    <a:pt x="204" y="2882"/>
                  </a:cubicBezTo>
                  <a:lnTo>
                    <a:pt x="2180" y="4852"/>
                  </a:lnTo>
                  <a:cubicBezTo>
                    <a:pt x="2282" y="4957"/>
                    <a:pt x="2418" y="5010"/>
                    <a:pt x="2555" y="5010"/>
                  </a:cubicBezTo>
                  <a:cubicBezTo>
                    <a:pt x="2692" y="5010"/>
                    <a:pt x="2829" y="4957"/>
                    <a:pt x="2934" y="4852"/>
                  </a:cubicBezTo>
                  <a:lnTo>
                    <a:pt x="4904" y="2882"/>
                  </a:lnTo>
                  <a:cubicBezTo>
                    <a:pt x="5115" y="2672"/>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1" name="Google Shape;1911;p14"/>
            <p:cNvSpPr/>
            <p:nvPr/>
          </p:nvSpPr>
          <p:spPr>
            <a:xfrm>
              <a:off x="1293450" y="3621425"/>
              <a:ext cx="138600" cy="137225"/>
            </a:xfrm>
            <a:custGeom>
              <a:rect b="b" l="l" r="r" t="t"/>
              <a:pathLst>
                <a:path extrusionOk="0" h="5489" w="5544">
                  <a:moveTo>
                    <a:pt x="2772" y="0"/>
                  </a:moveTo>
                  <a:cubicBezTo>
                    <a:pt x="2700" y="0"/>
                    <a:pt x="2629" y="27"/>
                    <a:pt x="2575" y="82"/>
                  </a:cubicBezTo>
                  <a:lnTo>
                    <a:pt x="109" y="2548"/>
                  </a:lnTo>
                  <a:cubicBezTo>
                    <a:pt x="0" y="2656"/>
                    <a:pt x="0" y="2833"/>
                    <a:pt x="109" y="2942"/>
                  </a:cubicBezTo>
                  <a:lnTo>
                    <a:pt x="2575" y="5407"/>
                  </a:lnTo>
                  <a:cubicBezTo>
                    <a:pt x="2629" y="5462"/>
                    <a:pt x="2700" y="5489"/>
                    <a:pt x="2772" y="5489"/>
                  </a:cubicBezTo>
                  <a:cubicBezTo>
                    <a:pt x="2843" y="5489"/>
                    <a:pt x="2914" y="5462"/>
                    <a:pt x="2969" y="5407"/>
                  </a:cubicBezTo>
                  <a:lnTo>
                    <a:pt x="5434" y="2942"/>
                  </a:lnTo>
                  <a:cubicBezTo>
                    <a:pt x="5543" y="2833"/>
                    <a:pt x="5543" y="2656"/>
                    <a:pt x="5434" y="2548"/>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2" name="Google Shape;1912;p14"/>
            <p:cNvSpPr/>
            <p:nvPr/>
          </p:nvSpPr>
          <p:spPr>
            <a:xfrm>
              <a:off x="1329275" y="3657075"/>
              <a:ext cx="66925" cy="65750"/>
            </a:xfrm>
            <a:custGeom>
              <a:rect b="b" l="l" r="r" t="t"/>
              <a:pathLst>
                <a:path extrusionOk="0" h="2630" w="2677">
                  <a:moveTo>
                    <a:pt x="1339" y="1"/>
                  </a:moveTo>
                  <a:cubicBezTo>
                    <a:pt x="1267" y="1"/>
                    <a:pt x="1196" y="28"/>
                    <a:pt x="1142" y="82"/>
                  </a:cubicBezTo>
                  <a:lnTo>
                    <a:pt x="109" y="1122"/>
                  </a:lnTo>
                  <a:cubicBezTo>
                    <a:pt x="0" y="1230"/>
                    <a:pt x="0" y="1407"/>
                    <a:pt x="109" y="1516"/>
                  </a:cubicBezTo>
                  <a:lnTo>
                    <a:pt x="1142" y="2548"/>
                  </a:lnTo>
                  <a:cubicBezTo>
                    <a:pt x="1196" y="2602"/>
                    <a:pt x="1267" y="2630"/>
                    <a:pt x="1339" y="2630"/>
                  </a:cubicBezTo>
                  <a:cubicBezTo>
                    <a:pt x="1410" y="2630"/>
                    <a:pt x="1481" y="2602"/>
                    <a:pt x="1536" y="2548"/>
                  </a:cubicBezTo>
                  <a:lnTo>
                    <a:pt x="2568" y="1516"/>
                  </a:lnTo>
                  <a:cubicBezTo>
                    <a:pt x="2677" y="1407"/>
                    <a:pt x="2677" y="1230"/>
                    <a:pt x="2568" y="1122"/>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3" name="Google Shape;1913;p14"/>
            <p:cNvSpPr/>
            <p:nvPr/>
          </p:nvSpPr>
          <p:spPr>
            <a:xfrm>
              <a:off x="1195275" y="3712225"/>
              <a:ext cx="80700" cy="79050"/>
            </a:xfrm>
            <a:custGeom>
              <a:rect b="b" l="l" r="r" t="t"/>
              <a:pathLst>
                <a:path extrusionOk="0" h="3162" w="3228">
                  <a:moveTo>
                    <a:pt x="1613" y="1"/>
                  </a:moveTo>
                  <a:cubicBezTo>
                    <a:pt x="1528" y="1"/>
                    <a:pt x="1441" y="33"/>
                    <a:pt x="1373" y="97"/>
                  </a:cubicBezTo>
                  <a:lnTo>
                    <a:pt x="130" y="1341"/>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1"/>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4" name="Google Shape;1914;p14"/>
            <p:cNvSpPr/>
            <p:nvPr/>
          </p:nvSpPr>
          <p:spPr>
            <a:xfrm>
              <a:off x="1195275" y="35886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5" name="Google Shape;1915;p14"/>
            <p:cNvSpPr/>
            <p:nvPr/>
          </p:nvSpPr>
          <p:spPr>
            <a:xfrm>
              <a:off x="1001525" y="3769025"/>
              <a:ext cx="304850" cy="103750"/>
            </a:xfrm>
            <a:custGeom>
              <a:rect b="b" l="l" r="r" t="t"/>
              <a:pathLst>
                <a:path extrusionOk="0" h="4150" w="12194">
                  <a:moveTo>
                    <a:pt x="4150" y="1"/>
                  </a:moveTo>
                  <a:cubicBezTo>
                    <a:pt x="4082" y="1"/>
                    <a:pt x="4015" y="26"/>
                    <a:pt x="3967" y="74"/>
                  </a:cubicBezTo>
                  <a:lnTo>
                    <a:pt x="75" y="3966"/>
                  </a:lnTo>
                  <a:cubicBezTo>
                    <a:pt x="28" y="4014"/>
                    <a:pt x="0" y="4082"/>
                    <a:pt x="0" y="4150"/>
                  </a:cubicBezTo>
                  <a:lnTo>
                    <a:pt x="12193" y="4150"/>
                  </a:lnTo>
                  <a:cubicBezTo>
                    <a:pt x="12193" y="4054"/>
                    <a:pt x="12139" y="3959"/>
                    <a:pt x="12051" y="3919"/>
                  </a:cubicBezTo>
                  <a:lnTo>
                    <a:pt x="4266" y="26"/>
                  </a:lnTo>
                  <a:cubicBezTo>
                    <a:pt x="4229" y="9"/>
                    <a:pt x="4190" y="1"/>
                    <a:pt x="4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6" name="Google Shape;1916;p14"/>
            <p:cNvSpPr/>
            <p:nvPr/>
          </p:nvSpPr>
          <p:spPr>
            <a:xfrm>
              <a:off x="1001525" y="3507300"/>
              <a:ext cx="304850" cy="103750"/>
            </a:xfrm>
            <a:custGeom>
              <a:rect b="b" l="l" r="r" t="t"/>
              <a:pathLst>
                <a:path extrusionOk="0" h="4150" w="12194">
                  <a:moveTo>
                    <a:pt x="0" y="1"/>
                  </a:moveTo>
                  <a:cubicBezTo>
                    <a:pt x="0" y="68"/>
                    <a:pt x="28" y="130"/>
                    <a:pt x="75" y="184"/>
                  </a:cubicBezTo>
                  <a:lnTo>
                    <a:pt x="3967" y="4076"/>
                  </a:lnTo>
                  <a:cubicBezTo>
                    <a:pt x="4015" y="4124"/>
                    <a:pt x="4082" y="4149"/>
                    <a:pt x="4150" y="4149"/>
                  </a:cubicBezTo>
                  <a:cubicBezTo>
                    <a:pt x="4190" y="4149"/>
                    <a:pt x="4229" y="4141"/>
                    <a:pt x="4266" y="4124"/>
                  </a:cubicBezTo>
                  <a:lnTo>
                    <a:pt x="12051" y="231"/>
                  </a:lnTo>
                  <a:cubicBezTo>
                    <a:pt x="12139" y="184"/>
                    <a:pt x="12193" y="96"/>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7" name="Google Shape;1917;p14"/>
            <p:cNvSpPr/>
            <p:nvPr/>
          </p:nvSpPr>
          <p:spPr>
            <a:xfrm>
              <a:off x="777025" y="3857900"/>
              <a:ext cx="400625" cy="398025"/>
            </a:xfrm>
            <a:custGeom>
              <a:rect b="b" l="l" r="r" t="t"/>
              <a:pathLst>
                <a:path extrusionOk="0" h="15921" w="16025">
                  <a:moveTo>
                    <a:pt x="8010" y="0"/>
                  </a:moveTo>
                  <a:cubicBezTo>
                    <a:pt x="7873" y="0"/>
                    <a:pt x="7737" y="51"/>
                    <a:pt x="7635" y="153"/>
                  </a:cubicBezTo>
                  <a:lnTo>
                    <a:pt x="211" y="7578"/>
                  </a:lnTo>
                  <a:cubicBezTo>
                    <a:pt x="0" y="7788"/>
                    <a:pt x="0" y="8128"/>
                    <a:pt x="211" y="8338"/>
                  </a:cubicBezTo>
                  <a:lnTo>
                    <a:pt x="7635" y="15763"/>
                  </a:lnTo>
                  <a:cubicBezTo>
                    <a:pt x="7737" y="15868"/>
                    <a:pt x="7873" y="15921"/>
                    <a:pt x="8010" y="15921"/>
                  </a:cubicBezTo>
                  <a:cubicBezTo>
                    <a:pt x="8147" y="15921"/>
                    <a:pt x="8284" y="15868"/>
                    <a:pt x="8389" y="15763"/>
                  </a:cubicBezTo>
                  <a:lnTo>
                    <a:pt x="15814" y="8338"/>
                  </a:lnTo>
                  <a:cubicBezTo>
                    <a:pt x="16025" y="8128"/>
                    <a:pt x="16025" y="7788"/>
                    <a:pt x="15814" y="7584"/>
                  </a:cubicBezTo>
                  <a:lnTo>
                    <a:pt x="15814" y="7578"/>
                  </a:lnTo>
                  <a:lnTo>
                    <a:pt x="8389" y="153"/>
                  </a:lnTo>
                  <a:cubicBezTo>
                    <a:pt x="8284"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8" name="Google Shape;1918;p14"/>
            <p:cNvSpPr/>
            <p:nvPr/>
          </p:nvSpPr>
          <p:spPr>
            <a:xfrm>
              <a:off x="845125" y="3926025"/>
              <a:ext cx="264250" cy="261650"/>
            </a:xfrm>
            <a:custGeom>
              <a:rect b="b" l="l" r="r" t="t"/>
              <a:pathLst>
                <a:path extrusionOk="0" h="10466" w="10570">
                  <a:moveTo>
                    <a:pt x="5285" y="1"/>
                  </a:moveTo>
                  <a:cubicBezTo>
                    <a:pt x="5148" y="1"/>
                    <a:pt x="5010" y="53"/>
                    <a:pt x="4905" y="159"/>
                  </a:cubicBezTo>
                  <a:lnTo>
                    <a:pt x="4911" y="159"/>
                  </a:lnTo>
                  <a:lnTo>
                    <a:pt x="211" y="4853"/>
                  </a:lnTo>
                  <a:cubicBezTo>
                    <a:pt x="0" y="5063"/>
                    <a:pt x="0" y="5403"/>
                    <a:pt x="211" y="5607"/>
                  </a:cubicBezTo>
                  <a:lnTo>
                    <a:pt x="4911" y="10307"/>
                  </a:lnTo>
                  <a:cubicBezTo>
                    <a:pt x="5013" y="10412"/>
                    <a:pt x="5149" y="10465"/>
                    <a:pt x="5286" y="10465"/>
                  </a:cubicBezTo>
                  <a:cubicBezTo>
                    <a:pt x="5423" y="10465"/>
                    <a:pt x="5560" y="10412"/>
                    <a:pt x="5665" y="10307"/>
                  </a:cubicBezTo>
                  <a:lnTo>
                    <a:pt x="10359" y="5613"/>
                  </a:lnTo>
                  <a:cubicBezTo>
                    <a:pt x="10570" y="5403"/>
                    <a:pt x="10570" y="5063"/>
                    <a:pt x="10359" y="4853"/>
                  </a:cubicBezTo>
                  <a:lnTo>
                    <a:pt x="5665" y="159"/>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19" name="Google Shape;1919;p14"/>
            <p:cNvSpPr/>
            <p:nvPr/>
          </p:nvSpPr>
          <p:spPr>
            <a:xfrm>
              <a:off x="913400" y="3994250"/>
              <a:ext cx="127875" cy="125325"/>
            </a:xfrm>
            <a:custGeom>
              <a:rect b="b" l="l" r="r" t="t"/>
              <a:pathLst>
                <a:path extrusionOk="0" h="5013" w="5115">
                  <a:moveTo>
                    <a:pt x="2554" y="1"/>
                  </a:moveTo>
                  <a:cubicBezTo>
                    <a:pt x="2417" y="1"/>
                    <a:pt x="2279" y="52"/>
                    <a:pt x="2174" y="154"/>
                  </a:cubicBezTo>
                  <a:lnTo>
                    <a:pt x="2180" y="154"/>
                  </a:lnTo>
                  <a:lnTo>
                    <a:pt x="204" y="2124"/>
                  </a:lnTo>
                  <a:cubicBezTo>
                    <a:pt x="0" y="2334"/>
                    <a:pt x="0" y="2674"/>
                    <a:pt x="204" y="2884"/>
                  </a:cubicBezTo>
                  <a:lnTo>
                    <a:pt x="2180" y="4854"/>
                  </a:lnTo>
                  <a:cubicBezTo>
                    <a:pt x="2282" y="4959"/>
                    <a:pt x="2418" y="5012"/>
                    <a:pt x="2555" y="5012"/>
                  </a:cubicBezTo>
                  <a:cubicBezTo>
                    <a:pt x="2692" y="5012"/>
                    <a:pt x="2829" y="4959"/>
                    <a:pt x="2934" y="4854"/>
                  </a:cubicBezTo>
                  <a:lnTo>
                    <a:pt x="4904" y="2884"/>
                  </a:lnTo>
                  <a:cubicBezTo>
                    <a:pt x="5115" y="2674"/>
                    <a:pt x="5115" y="2334"/>
                    <a:pt x="4904" y="2130"/>
                  </a:cubicBezTo>
                  <a:lnTo>
                    <a:pt x="2934" y="154"/>
                  </a:lnTo>
                  <a:cubicBezTo>
                    <a:pt x="2829" y="52"/>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0" name="Google Shape;1920;p14"/>
            <p:cNvSpPr/>
            <p:nvPr/>
          </p:nvSpPr>
          <p:spPr>
            <a:xfrm>
              <a:off x="1293450" y="3988275"/>
              <a:ext cx="138600" cy="137200"/>
            </a:xfrm>
            <a:custGeom>
              <a:rect b="b" l="l" r="r" t="t"/>
              <a:pathLst>
                <a:path extrusionOk="0" h="5488" w="5544">
                  <a:moveTo>
                    <a:pt x="2772" y="0"/>
                  </a:moveTo>
                  <a:cubicBezTo>
                    <a:pt x="2700" y="0"/>
                    <a:pt x="2629" y="29"/>
                    <a:pt x="2575" y="87"/>
                  </a:cubicBezTo>
                  <a:lnTo>
                    <a:pt x="2575" y="80"/>
                  </a:lnTo>
                  <a:lnTo>
                    <a:pt x="109" y="2546"/>
                  </a:lnTo>
                  <a:cubicBezTo>
                    <a:pt x="0" y="2655"/>
                    <a:pt x="0" y="2831"/>
                    <a:pt x="109" y="2940"/>
                  </a:cubicBezTo>
                  <a:lnTo>
                    <a:pt x="2575" y="5406"/>
                  </a:lnTo>
                  <a:cubicBezTo>
                    <a:pt x="2629" y="5460"/>
                    <a:pt x="2700" y="5487"/>
                    <a:pt x="2772" y="5487"/>
                  </a:cubicBezTo>
                  <a:cubicBezTo>
                    <a:pt x="2843" y="5487"/>
                    <a:pt x="2914" y="5460"/>
                    <a:pt x="2969" y="5406"/>
                  </a:cubicBezTo>
                  <a:lnTo>
                    <a:pt x="5434" y="2940"/>
                  </a:lnTo>
                  <a:cubicBezTo>
                    <a:pt x="5543" y="2831"/>
                    <a:pt x="5543" y="2655"/>
                    <a:pt x="5434" y="2546"/>
                  </a:cubicBezTo>
                  <a:lnTo>
                    <a:pt x="2969" y="87"/>
                  </a:lnTo>
                  <a:cubicBezTo>
                    <a:pt x="2914" y="29"/>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1" name="Google Shape;1921;p14"/>
            <p:cNvSpPr/>
            <p:nvPr/>
          </p:nvSpPr>
          <p:spPr>
            <a:xfrm>
              <a:off x="1329275" y="4024050"/>
              <a:ext cx="66925" cy="65575"/>
            </a:xfrm>
            <a:custGeom>
              <a:rect b="b" l="l" r="r" t="t"/>
              <a:pathLst>
                <a:path extrusionOk="0" h="2623" w="2677">
                  <a:moveTo>
                    <a:pt x="1339" y="1"/>
                  </a:moveTo>
                  <a:cubicBezTo>
                    <a:pt x="1267" y="1"/>
                    <a:pt x="1196" y="28"/>
                    <a:pt x="1142" y="82"/>
                  </a:cubicBezTo>
                  <a:lnTo>
                    <a:pt x="109" y="1115"/>
                  </a:lnTo>
                  <a:cubicBezTo>
                    <a:pt x="0" y="1224"/>
                    <a:pt x="0" y="1400"/>
                    <a:pt x="109" y="1509"/>
                  </a:cubicBezTo>
                  <a:lnTo>
                    <a:pt x="1142" y="2541"/>
                  </a:lnTo>
                  <a:cubicBezTo>
                    <a:pt x="1196" y="2596"/>
                    <a:pt x="1267" y="2623"/>
                    <a:pt x="1339" y="2623"/>
                  </a:cubicBezTo>
                  <a:cubicBezTo>
                    <a:pt x="1410" y="2623"/>
                    <a:pt x="1481" y="2596"/>
                    <a:pt x="1536" y="2541"/>
                  </a:cubicBezTo>
                  <a:lnTo>
                    <a:pt x="2568" y="1509"/>
                  </a:lnTo>
                  <a:cubicBezTo>
                    <a:pt x="2677" y="1400"/>
                    <a:pt x="2677" y="1224"/>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2" name="Google Shape;1922;p14"/>
            <p:cNvSpPr/>
            <p:nvPr/>
          </p:nvSpPr>
          <p:spPr>
            <a:xfrm>
              <a:off x="1195275" y="407905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3" name="Google Shape;1923;p14"/>
            <p:cNvSpPr/>
            <p:nvPr/>
          </p:nvSpPr>
          <p:spPr>
            <a:xfrm>
              <a:off x="1195275" y="3955575"/>
              <a:ext cx="80700" cy="79075"/>
            </a:xfrm>
            <a:custGeom>
              <a:rect b="b" l="l" r="r" t="t"/>
              <a:pathLst>
                <a:path extrusionOk="0" h="3163" w="3228">
                  <a:moveTo>
                    <a:pt x="1613" y="1"/>
                  </a:moveTo>
                  <a:cubicBezTo>
                    <a:pt x="1528" y="1"/>
                    <a:pt x="1441" y="33"/>
                    <a:pt x="1373" y="98"/>
                  </a:cubicBezTo>
                  <a:lnTo>
                    <a:pt x="130" y="1341"/>
                  </a:lnTo>
                  <a:cubicBezTo>
                    <a:pt x="1" y="1476"/>
                    <a:pt x="1" y="1687"/>
                    <a:pt x="130" y="1816"/>
                  </a:cubicBezTo>
                  <a:lnTo>
                    <a:pt x="1373" y="3066"/>
                  </a:lnTo>
                  <a:cubicBezTo>
                    <a:pt x="1438" y="3130"/>
                    <a:pt x="1524" y="3163"/>
                    <a:pt x="1611" y="3163"/>
                  </a:cubicBezTo>
                  <a:cubicBezTo>
                    <a:pt x="1697" y="3163"/>
                    <a:pt x="1784" y="3130"/>
                    <a:pt x="1849" y="3066"/>
                  </a:cubicBezTo>
                  <a:lnTo>
                    <a:pt x="3092" y="1816"/>
                  </a:lnTo>
                  <a:cubicBezTo>
                    <a:pt x="3228" y="1687"/>
                    <a:pt x="3228" y="1476"/>
                    <a:pt x="3092" y="1341"/>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4" name="Google Shape;1924;p14"/>
            <p:cNvSpPr/>
            <p:nvPr/>
          </p:nvSpPr>
          <p:spPr>
            <a:xfrm>
              <a:off x="1001525" y="4135850"/>
              <a:ext cx="304850" cy="103725"/>
            </a:xfrm>
            <a:custGeom>
              <a:rect b="b" l="l" r="r" t="t"/>
              <a:pathLst>
                <a:path extrusionOk="0" h="4149" w="12194">
                  <a:moveTo>
                    <a:pt x="4150" y="0"/>
                  </a:moveTo>
                  <a:cubicBezTo>
                    <a:pt x="4082" y="0"/>
                    <a:pt x="4015" y="26"/>
                    <a:pt x="3967" y="73"/>
                  </a:cubicBezTo>
                  <a:lnTo>
                    <a:pt x="75" y="3966"/>
                  </a:lnTo>
                  <a:cubicBezTo>
                    <a:pt x="28" y="4020"/>
                    <a:pt x="0" y="4081"/>
                    <a:pt x="0" y="4149"/>
                  </a:cubicBezTo>
                  <a:lnTo>
                    <a:pt x="12193" y="4149"/>
                  </a:lnTo>
                  <a:cubicBezTo>
                    <a:pt x="12193" y="4054"/>
                    <a:pt x="12139" y="3966"/>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5" name="Google Shape;1925;p14"/>
            <p:cNvSpPr/>
            <p:nvPr/>
          </p:nvSpPr>
          <p:spPr>
            <a:xfrm>
              <a:off x="1001525" y="3874100"/>
              <a:ext cx="304850" cy="103875"/>
            </a:xfrm>
            <a:custGeom>
              <a:rect b="b" l="l" r="r" t="t"/>
              <a:pathLst>
                <a:path extrusionOk="0" h="4155" w="12194">
                  <a:moveTo>
                    <a:pt x="0" y="1"/>
                  </a:moveTo>
                  <a:cubicBezTo>
                    <a:pt x="0" y="69"/>
                    <a:pt x="28" y="137"/>
                    <a:pt x="75" y="184"/>
                  </a:cubicBezTo>
                  <a:lnTo>
                    <a:pt x="3967" y="4077"/>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6" name="Google Shape;1926;p14"/>
            <p:cNvSpPr/>
            <p:nvPr/>
          </p:nvSpPr>
          <p:spPr>
            <a:xfrm>
              <a:off x="777025" y="42247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86"/>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7" name="Google Shape;1927;p14"/>
            <p:cNvSpPr/>
            <p:nvPr/>
          </p:nvSpPr>
          <p:spPr>
            <a:xfrm>
              <a:off x="845125" y="4292850"/>
              <a:ext cx="264250" cy="261675"/>
            </a:xfrm>
            <a:custGeom>
              <a:rect b="b" l="l" r="r" t="t"/>
              <a:pathLst>
                <a:path extrusionOk="0" h="10467" w="10570">
                  <a:moveTo>
                    <a:pt x="5285" y="0"/>
                  </a:moveTo>
                  <a:cubicBezTo>
                    <a:pt x="5148" y="0"/>
                    <a:pt x="5010" y="53"/>
                    <a:pt x="4905" y="158"/>
                  </a:cubicBezTo>
                  <a:lnTo>
                    <a:pt x="4911" y="158"/>
                  </a:lnTo>
                  <a:lnTo>
                    <a:pt x="211" y="4859"/>
                  </a:lnTo>
                  <a:cubicBezTo>
                    <a:pt x="0" y="5062"/>
                    <a:pt x="0" y="5402"/>
                    <a:pt x="211" y="5613"/>
                  </a:cubicBezTo>
                  <a:lnTo>
                    <a:pt x="4911" y="10313"/>
                  </a:lnTo>
                  <a:cubicBezTo>
                    <a:pt x="5013" y="10415"/>
                    <a:pt x="5149" y="10466"/>
                    <a:pt x="5285" y="10466"/>
                  </a:cubicBezTo>
                  <a:cubicBezTo>
                    <a:pt x="5421" y="10466"/>
                    <a:pt x="5557" y="10415"/>
                    <a:pt x="5659" y="10313"/>
                  </a:cubicBezTo>
                  <a:lnTo>
                    <a:pt x="5665" y="10313"/>
                  </a:lnTo>
                  <a:lnTo>
                    <a:pt x="10366" y="5613"/>
                  </a:lnTo>
                  <a:cubicBezTo>
                    <a:pt x="10570" y="5402"/>
                    <a:pt x="10570" y="5062"/>
                    <a:pt x="10366"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8" name="Google Shape;1928;p14"/>
            <p:cNvSpPr/>
            <p:nvPr/>
          </p:nvSpPr>
          <p:spPr>
            <a:xfrm>
              <a:off x="913400" y="4361100"/>
              <a:ext cx="127875" cy="125275"/>
            </a:xfrm>
            <a:custGeom>
              <a:rect b="b" l="l" r="r" t="t"/>
              <a:pathLst>
                <a:path extrusionOk="0" h="5011" w="5115">
                  <a:moveTo>
                    <a:pt x="2554" y="1"/>
                  </a:moveTo>
                  <a:cubicBezTo>
                    <a:pt x="2417" y="1"/>
                    <a:pt x="2279" y="53"/>
                    <a:pt x="2174" y="159"/>
                  </a:cubicBezTo>
                  <a:lnTo>
                    <a:pt x="2180" y="159"/>
                  </a:lnTo>
                  <a:lnTo>
                    <a:pt x="204" y="2129"/>
                  </a:lnTo>
                  <a:cubicBezTo>
                    <a:pt x="0" y="2339"/>
                    <a:pt x="0" y="2672"/>
                    <a:pt x="204" y="2883"/>
                  </a:cubicBezTo>
                  <a:lnTo>
                    <a:pt x="2180" y="4853"/>
                  </a:lnTo>
                  <a:cubicBezTo>
                    <a:pt x="2282" y="4958"/>
                    <a:pt x="2418" y="5011"/>
                    <a:pt x="2555" y="5011"/>
                  </a:cubicBezTo>
                  <a:cubicBezTo>
                    <a:pt x="2692" y="5011"/>
                    <a:pt x="2829" y="4958"/>
                    <a:pt x="2934" y="4853"/>
                  </a:cubicBezTo>
                  <a:lnTo>
                    <a:pt x="4904" y="2883"/>
                  </a:lnTo>
                  <a:cubicBezTo>
                    <a:pt x="5115" y="2679"/>
                    <a:pt x="5115" y="2339"/>
                    <a:pt x="4904" y="2129"/>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29" name="Google Shape;1929;p14"/>
            <p:cNvSpPr/>
            <p:nvPr/>
          </p:nvSpPr>
          <p:spPr>
            <a:xfrm>
              <a:off x="1293450" y="4355200"/>
              <a:ext cx="138600" cy="137075"/>
            </a:xfrm>
            <a:custGeom>
              <a:rect b="b" l="l" r="r" t="t"/>
              <a:pathLst>
                <a:path extrusionOk="0" h="5483" w="5544">
                  <a:moveTo>
                    <a:pt x="2772" y="1"/>
                  </a:moveTo>
                  <a:cubicBezTo>
                    <a:pt x="2700" y="1"/>
                    <a:pt x="2629" y="28"/>
                    <a:pt x="2575" y="82"/>
                  </a:cubicBezTo>
                  <a:lnTo>
                    <a:pt x="109" y="2541"/>
                  </a:lnTo>
                  <a:cubicBezTo>
                    <a:pt x="0" y="2650"/>
                    <a:pt x="0" y="2827"/>
                    <a:pt x="109" y="2935"/>
                  </a:cubicBezTo>
                  <a:lnTo>
                    <a:pt x="2575" y="5401"/>
                  </a:lnTo>
                  <a:cubicBezTo>
                    <a:pt x="2629" y="5455"/>
                    <a:pt x="2700" y="5483"/>
                    <a:pt x="2772" y="5483"/>
                  </a:cubicBezTo>
                  <a:cubicBezTo>
                    <a:pt x="2843" y="5483"/>
                    <a:pt x="2914" y="5455"/>
                    <a:pt x="2969" y="5401"/>
                  </a:cubicBezTo>
                  <a:lnTo>
                    <a:pt x="5434" y="2935"/>
                  </a:lnTo>
                  <a:cubicBezTo>
                    <a:pt x="5543" y="2827"/>
                    <a:pt x="5543" y="2650"/>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0" name="Google Shape;1930;p14"/>
            <p:cNvSpPr/>
            <p:nvPr/>
          </p:nvSpPr>
          <p:spPr>
            <a:xfrm>
              <a:off x="1329275" y="4390875"/>
              <a:ext cx="66925" cy="65750"/>
            </a:xfrm>
            <a:custGeom>
              <a:rect b="b" l="l" r="r" t="t"/>
              <a:pathLst>
                <a:path extrusionOk="0" h="2630" w="2677">
                  <a:moveTo>
                    <a:pt x="1339" y="0"/>
                  </a:moveTo>
                  <a:cubicBezTo>
                    <a:pt x="1267" y="0"/>
                    <a:pt x="1196" y="27"/>
                    <a:pt x="1142" y="82"/>
                  </a:cubicBezTo>
                  <a:lnTo>
                    <a:pt x="109" y="1114"/>
                  </a:lnTo>
                  <a:cubicBezTo>
                    <a:pt x="0" y="1223"/>
                    <a:pt x="0" y="1400"/>
                    <a:pt x="109" y="1508"/>
                  </a:cubicBezTo>
                  <a:lnTo>
                    <a:pt x="1142" y="2548"/>
                  </a:lnTo>
                  <a:cubicBezTo>
                    <a:pt x="1196" y="2602"/>
                    <a:pt x="1267" y="2629"/>
                    <a:pt x="1339" y="2629"/>
                  </a:cubicBezTo>
                  <a:cubicBezTo>
                    <a:pt x="1410" y="2629"/>
                    <a:pt x="1481" y="2602"/>
                    <a:pt x="1536" y="2548"/>
                  </a:cubicBezTo>
                  <a:lnTo>
                    <a:pt x="2568" y="1508"/>
                  </a:lnTo>
                  <a:cubicBezTo>
                    <a:pt x="2677" y="1400"/>
                    <a:pt x="2677" y="1223"/>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1" name="Google Shape;1931;p14"/>
            <p:cNvSpPr/>
            <p:nvPr/>
          </p:nvSpPr>
          <p:spPr>
            <a:xfrm>
              <a:off x="1195275" y="444590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2" name="Google Shape;1932;p14"/>
            <p:cNvSpPr/>
            <p:nvPr/>
          </p:nvSpPr>
          <p:spPr>
            <a:xfrm>
              <a:off x="1195275" y="43224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3" name="Google Shape;1933;p14"/>
            <p:cNvSpPr/>
            <p:nvPr/>
          </p:nvSpPr>
          <p:spPr>
            <a:xfrm>
              <a:off x="1001525" y="45027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4" name="Google Shape;1934;p14"/>
            <p:cNvSpPr/>
            <p:nvPr/>
          </p:nvSpPr>
          <p:spPr>
            <a:xfrm>
              <a:off x="1001525" y="4241100"/>
              <a:ext cx="304850" cy="103725"/>
            </a:xfrm>
            <a:custGeom>
              <a:rect b="b" l="l" r="r" t="t"/>
              <a:pathLst>
                <a:path extrusionOk="0" h="4149" w="12194">
                  <a:moveTo>
                    <a:pt x="0" y="0"/>
                  </a:moveTo>
                  <a:cubicBezTo>
                    <a:pt x="0" y="68"/>
                    <a:pt x="28" y="129"/>
                    <a:pt x="75" y="177"/>
                  </a:cubicBezTo>
                  <a:lnTo>
                    <a:pt x="3967" y="4069"/>
                  </a:lnTo>
                  <a:cubicBezTo>
                    <a:pt x="4016" y="4121"/>
                    <a:pt x="4083" y="4149"/>
                    <a:pt x="4153" y="4149"/>
                  </a:cubicBezTo>
                  <a:cubicBezTo>
                    <a:pt x="4191" y="4149"/>
                    <a:pt x="4230" y="4140"/>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5" name="Google Shape;1935;p14"/>
            <p:cNvSpPr/>
            <p:nvPr/>
          </p:nvSpPr>
          <p:spPr>
            <a:xfrm>
              <a:off x="777025" y="4591550"/>
              <a:ext cx="400625" cy="398000"/>
            </a:xfrm>
            <a:custGeom>
              <a:rect b="b" l="l" r="r" t="t"/>
              <a:pathLst>
                <a:path extrusionOk="0" h="15920" w="16025">
                  <a:moveTo>
                    <a:pt x="8010" y="1"/>
                  </a:moveTo>
                  <a:cubicBezTo>
                    <a:pt x="7873" y="1"/>
                    <a:pt x="7737" y="53"/>
                    <a:pt x="7635" y="159"/>
                  </a:cubicBezTo>
                  <a:lnTo>
                    <a:pt x="211" y="7583"/>
                  </a:lnTo>
                  <a:cubicBezTo>
                    <a:pt x="0" y="7794"/>
                    <a:pt x="0" y="8133"/>
                    <a:pt x="211" y="8337"/>
                  </a:cubicBezTo>
                  <a:lnTo>
                    <a:pt x="7635" y="15762"/>
                  </a:lnTo>
                  <a:cubicBezTo>
                    <a:pt x="7737" y="15867"/>
                    <a:pt x="7873" y="15919"/>
                    <a:pt x="8010" y="15919"/>
                  </a:cubicBezTo>
                  <a:cubicBezTo>
                    <a:pt x="8147" y="15919"/>
                    <a:pt x="8284" y="15867"/>
                    <a:pt x="8389" y="15762"/>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6" name="Google Shape;1936;p14"/>
            <p:cNvSpPr/>
            <p:nvPr/>
          </p:nvSpPr>
          <p:spPr>
            <a:xfrm>
              <a:off x="845125" y="4659650"/>
              <a:ext cx="264250" cy="261675"/>
            </a:xfrm>
            <a:custGeom>
              <a:rect b="b" l="l" r="r" t="t"/>
              <a:pathLst>
                <a:path extrusionOk="0" h="10467" w="10570">
                  <a:moveTo>
                    <a:pt x="5285" y="1"/>
                  </a:moveTo>
                  <a:cubicBezTo>
                    <a:pt x="5148" y="1"/>
                    <a:pt x="5010" y="53"/>
                    <a:pt x="4905" y="158"/>
                  </a:cubicBezTo>
                  <a:lnTo>
                    <a:pt x="4911" y="158"/>
                  </a:lnTo>
                  <a:lnTo>
                    <a:pt x="211" y="4859"/>
                  </a:lnTo>
                  <a:cubicBezTo>
                    <a:pt x="0" y="5063"/>
                    <a:pt x="0" y="5402"/>
                    <a:pt x="211" y="5613"/>
                  </a:cubicBezTo>
                  <a:lnTo>
                    <a:pt x="4911" y="10314"/>
                  </a:lnTo>
                  <a:cubicBezTo>
                    <a:pt x="5013" y="10416"/>
                    <a:pt x="5149" y="10466"/>
                    <a:pt x="5286" y="10466"/>
                  </a:cubicBezTo>
                  <a:cubicBezTo>
                    <a:pt x="5423" y="10466"/>
                    <a:pt x="5560" y="10416"/>
                    <a:pt x="5665" y="10314"/>
                  </a:cubicBezTo>
                  <a:lnTo>
                    <a:pt x="10359" y="5613"/>
                  </a:lnTo>
                  <a:cubicBezTo>
                    <a:pt x="10570" y="5402"/>
                    <a:pt x="10570" y="5070"/>
                    <a:pt x="10359" y="4859"/>
                  </a:cubicBezTo>
                  <a:lnTo>
                    <a:pt x="5665" y="158"/>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7" name="Google Shape;1937;p14"/>
            <p:cNvSpPr/>
            <p:nvPr/>
          </p:nvSpPr>
          <p:spPr>
            <a:xfrm>
              <a:off x="913400" y="4727925"/>
              <a:ext cx="127875" cy="125300"/>
            </a:xfrm>
            <a:custGeom>
              <a:rect b="b" l="l" r="r" t="t"/>
              <a:pathLst>
                <a:path extrusionOk="0" h="5012" w="5115">
                  <a:moveTo>
                    <a:pt x="2554" y="0"/>
                  </a:moveTo>
                  <a:cubicBezTo>
                    <a:pt x="2417" y="0"/>
                    <a:pt x="2279" y="53"/>
                    <a:pt x="2174" y="158"/>
                  </a:cubicBezTo>
                  <a:lnTo>
                    <a:pt x="2180" y="158"/>
                  </a:lnTo>
                  <a:lnTo>
                    <a:pt x="204" y="2128"/>
                  </a:lnTo>
                  <a:cubicBezTo>
                    <a:pt x="0" y="2339"/>
                    <a:pt x="0" y="2678"/>
                    <a:pt x="204" y="2882"/>
                  </a:cubicBezTo>
                  <a:lnTo>
                    <a:pt x="2180" y="4859"/>
                  </a:lnTo>
                  <a:cubicBezTo>
                    <a:pt x="2282" y="4961"/>
                    <a:pt x="2418" y="5012"/>
                    <a:pt x="2555" y="5012"/>
                  </a:cubicBezTo>
                  <a:cubicBezTo>
                    <a:pt x="2692" y="5012"/>
                    <a:pt x="2829" y="4961"/>
                    <a:pt x="2934" y="4859"/>
                  </a:cubicBezTo>
                  <a:lnTo>
                    <a:pt x="4904" y="2882"/>
                  </a:lnTo>
                  <a:cubicBezTo>
                    <a:pt x="5115" y="2678"/>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8" name="Google Shape;1938;p14"/>
            <p:cNvSpPr/>
            <p:nvPr/>
          </p:nvSpPr>
          <p:spPr>
            <a:xfrm>
              <a:off x="1293450" y="4722025"/>
              <a:ext cx="138600" cy="137200"/>
            </a:xfrm>
            <a:custGeom>
              <a:rect b="b" l="l" r="r" t="t"/>
              <a:pathLst>
                <a:path extrusionOk="0" h="5488" w="5544">
                  <a:moveTo>
                    <a:pt x="2772" y="0"/>
                  </a:moveTo>
                  <a:cubicBezTo>
                    <a:pt x="2700" y="0"/>
                    <a:pt x="2629" y="27"/>
                    <a:pt x="2575" y="82"/>
                  </a:cubicBezTo>
                  <a:lnTo>
                    <a:pt x="109" y="2547"/>
                  </a:lnTo>
                  <a:cubicBezTo>
                    <a:pt x="0" y="2656"/>
                    <a:pt x="0" y="2833"/>
                    <a:pt x="109" y="2941"/>
                  </a:cubicBezTo>
                  <a:lnTo>
                    <a:pt x="2575" y="5400"/>
                  </a:lnTo>
                  <a:cubicBezTo>
                    <a:pt x="2629" y="5458"/>
                    <a:pt x="2700" y="5487"/>
                    <a:pt x="2772" y="5487"/>
                  </a:cubicBezTo>
                  <a:cubicBezTo>
                    <a:pt x="2843" y="5487"/>
                    <a:pt x="2914" y="5458"/>
                    <a:pt x="2969" y="5400"/>
                  </a:cubicBezTo>
                  <a:lnTo>
                    <a:pt x="5434" y="2941"/>
                  </a:lnTo>
                  <a:cubicBezTo>
                    <a:pt x="5543" y="2833"/>
                    <a:pt x="5543" y="2656"/>
                    <a:pt x="5434" y="2547"/>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39" name="Google Shape;1939;p14"/>
            <p:cNvSpPr/>
            <p:nvPr/>
          </p:nvSpPr>
          <p:spPr>
            <a:xfrm>
              <a:off x="1329275" y="4757675"/>
              <a:ext cx="67100" cy="65750"/>
            </a:xfrm>
            <a:custGeom>
              <a:rect b="b" l="l" r="r" t="t"/>
              <a:pathLst>
                <a:path extrusionOk="0" h="2630" w="2684">
                  <a:moveTo>
                    <a:pt x="1339" y="1"/>
                  </a:moveTo>
                  <a:cubicBezTo>
                    <a:pt x="1267" y="1"/>
                    <a:pt x="1196" y="28"/>
                    <a:pt x="1142" y="82"/>
                  </a:cubicBezTo>
                  <a:lnTo>
                    <a:pt x="109" y="1115"/>
                  </a:lnTo>
                  <a:cubicBezTo>
                    <a:pt x="0" y="1230"/>
                    <a:pt x="0" y="1407"/>
                    <a:pt x="109" y="1515"/>
                  </a:cubicBezTo>
                  <a:lnTo>
                    <a:pt x="1142" y="2548"/>
                  </a:lnTo>
                  <a:cubicBezTo>
                    <a:pt x="1196" y="2602"/>
                    <a:pt x="1267" y="2629"/>
                    <a:pt x="1339" y="2629"/>
                  </a:cubicBezTo>
                  <a:cubicBezTo>
                    <a:pt x="1410" y="2629"/>
                    <a:pt x="1481" y="2602"/>
                    <a:pt x="1536" y="2548"/>
                  </a:cubicBezTo>
                  <a:lnTo>
                    <a:pt x="2568" y="1515"/>
                  </a:lnTo>
                  <a:cubicBezTo>
                    <a:pt x="2684" y="1407"/>
                    <a:pt x="2684" y="1230"/>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0" name="Google Shape;1940;p14"/>
            <p:cNvSpPr/>
            <p:nvPr/>
          </p:nvSpPr>
          <p:spPr>
            <a:xfrm>
              <a:off x="1195275" y="48128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1" name="Google Shape;1941;p14"/>
            <p:cNvSpPr/>
            <p:nvPr/>
          </p:nvSpPr>
          <p:spPr>
            <a:xfrm>
              <a:off x="1195275"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2" name="Google Shape;1942;p14"/>
            <p:cNvSpPr/>
            <p:nvPr/>
          </p:nvSpPr>
          <p:spPr>
            <a:xfrm>
              <a:off x="1001525" y="4607900"/>
              <a:ext cx="304850" cy="103750"/>
            </a:xfrm>
            <a:custGeom>
              <a:rect b="b" l="l" r="r" t="t"/>
              <a:pathLst>
                <a:path extrusionOk="0" h="4150" w="12194">
                  <a:moveTo>
                    <a:pt x="0" y="0"/>
                  </a:moveTo>
                  <a:cubicBezTo>
                    <a:pt x="0" y="68"/>
                    <a:pt x="28" y="136"/>
                    <a:pt x="75" y="184"/>
                  </a:cubicBezTo>
                  <a:lnTo>
                    <a:pt x="3967" y="4076"/>
                  </a:lnTo>
                  <a:cubicBezTo>
                    <a:pt x="4015" y="4124"/>
                    <a:pt x="4082" y="4149"/>
                    <a:pt x="4150" y="4149"/>
                  </a:cubicBezTo>
                  <a:cubicBezTo>
                    <a:pt x="4190" y="4149"/>
                    <a:pt x="4229" y="4141"/>
                    <a:pt x="4266" y="4124"/>
                  </a:cubicBezTo>
                  <a:lnTo>
                    <a:pt x="12051" y="231"/>
                  </a:lnTo>
                  <a:cubicBezTo>
                    <a:pt x="12139" y="191"/>
                    <a:pt x="12193" y="96"/>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3" name="Google Shape;1943;p14"/>
            <p:cNvSpPr/>
            <p:nvPr/>
          </p:nvSpPr>
          <p:spPr>
            <a:xfrm>
              <a:off x="6445225" y="45915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33"/>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4" name="Google Shape;1944;p14"/>
            <p:cNvSpPr/>
            <p:nvPr/>
          </p:nvSpPr>
          <p:spPr>
            <a:xfrm>
              <a:off x="6513325" y="4659775"/>
              <a:ext cx="264275" cy="261675"/>
            </a:xfrm>
            <a:custGeom>
              <a:rect b="b" l="l" r="r" t="t"/>
              <a:pathLst>
                <a:path extrusionOk="0" h="10467" w="10571">
                  <a:moveTo>
                    <a:pt x="5286" y="1"/>
                  </a:moveTo>
                  <a:cubicBezTo>
                    <a:pt x="5150" y="1"/>
                    <a:pt x="5014" y="52"/>
                    <a:pt x="4912" y="153"/>
                  </a:cubicBezTo>
                  <a:lnTo>
                    <a:pt x="211" y="4854"/>
                  </a:lnTo>
                  <a:cubicBezTo>
                    <a:pt x="1" y="5065"/>
                    <a:pt x="1" y="5404"/>
                    <a:pt x="211" y="5608"/>
                  </a:cubicBezTo>
                  <a:lnTo>
                    <a:pt x="4912" y="10309"/>
                  </a:lnTo>
                  <a:cubicBezTo>
                    <a:pt x="5014" y="10414"/>
                    <a:pt x="5150" y="10467"/>
                    <a:pt x="5286" y="10467"/>
                  </a:cubicBezTo>
                  <a:cubicBezTo>
                    <a:pt x="5423" y="10467"/>
                    <a:pt x="5561" y="10414"/>
                    <a:pt x="5666" y="10309"/>
                  </a:cubicBezTo>
                  <a:lnTo>
                    <a:pt x="10360" y="5608"/>
                  </a:lnTo>
                  <a:cubicBezTo>
                    <a:pt x="10570" y="5404"/>
                    <a:pt x="10570" y="5065"/>
                    <a:pt x="10360" y="4854"/>
                  </a:cubicBezTo>
                  <a:lnTo>
                    <a:pt x="5666" y="153"/>
                  </a:lnTo>
                  <a:cubicBezTo>
                    <a:pt x="5561" y="52"/>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5" name="Google Shape;1945;p14"/>
            <p:cNvSpPr/>
            <p:nvPr/>
          </p:nvSpPr>
          <p:spPr>
            <a:xfrm>
              <a:off x="6581600" y="4727925"/>
              <a:ext cx="127900" cy="125300"/>
            </a:xfrm>
            <a:custGeom>
              <a:rect b="b" l="l" r="r" t="t"/>
              <a:pathLst>
                <a:path extrusionOk="0" h="5012" w="5116">
                  <a:moveTo>
                    <a:pt x="2555" y="0"/>
                  </a:moveTo>
                  <a:cubicBezTo>
                    <a:pt x="2419" y="0"/>
                    <a:pt x="2283" y="53"/>
                    <a:pt x="2181" y="158"/>
                  </a:cubicBezTo>
                  <a:lnTo>
                    <a:pt x="204" y="2128"/>
                  </a:lnTo>
                  <a:cubicBezTo>
                    <a:pt x="1" y="2339"/>
                    <a:pt x="1" y="2678"/>
                    <a:pt x="204" y="2882"/>
                  </a:cubicBezTo>
                  <a:lnTo>
                    <a:pt x="2181" y="4859"/>
                  </a:lnTo>
                  <a:cubicBezTo>
                    <a:pt x="2283" y="4961"/>
                    <a:pt x="2419" y="5012"/>
                    <a:pt x="2555" y="5012"/>
                  </a:cubicBezTo>
                  <a:cubicBezTo>
                    <a:pt x="2692" y="5012"/>
                    <a:pt x="2830" y="4961"/>
                    <a:pt x="2935" y="4859"/>
                  </a:cubicBezTo>
                  <a:lnTo>
                    <a:pt x="4905" y="2889"/>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6" name="Google Shape;1946;p14"/>
            <p:cNvSpPr/>
            <p:nvPr/>
          </p:nvSpPr>
          <p:spPr>
            <a:xfrm>
              <a:off x="6190850" y="4722025"/>
              <a:ext cx="138425" cy="137150"/>
            </a:xfrm>
            <a:custGeom>
              <a:rect b="b" l="l" r="r" t="t"/>
              <a:pathLst>
                <a:path extrusionOk="0" h="5486" w="5537">
                  <a:moveTo>
                    <a:pt x="2765" y="0"/>
                  </a:moveTo>
                  <a:cubicBezTo>
                    <a:pt x="2694" y="0"/>
                    <a:pt x="2622" y="27"/>
                    <a:pt x="2568" y="82"/>
                  </a:cubicBezTo>
                  <a:lnTo>
                    <a:pt x="109" y="2547"/>
                  </a:lnTo>
                  <a:cubicBezTo>
                    <a:pt x="0" y="2656"/>
                    <a:pt x="0" y="2833"/>
                    <a:pt x="109" y="2941"/>
                  </a:cubicBezTo>
                  <a:lnTo>
                    <a:pt x="2568" y="5400"/>
                  </a:lnTo>
                  <a:cubicBezTo>
                    <a:pt x="2624" y="5456"/>
                    <a:pt x="2698" y="5485"/>
                    <a:pt x="2772" y="5485"/>
                  </a:cubicBezTo>
                  <a:cubicBezTo>
                    <a:pt x="2841" y="5485"/>
                    <a:pt x="2909" y="5460"/>
                    <a:pt x="2962" y="5407"/>
                  </a:cubicBezTo>
                  <a:lnTo>
                    <a:pt x="2969" y="5400"/>
                  </a:lnTo>
                  <a:lnTo>
                    <a:pt x="2962" y="5400"/>
                  </a:ln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7" name="Google Shape;1947;p14"/>
            <p:cNvSpPr/>
            <p:nvPr/>
          </p:nvSpPr>
          <p:spPr>
            <a:xfrm>
              <a:off x="6226500" y="4757675"/>
              <a:ext cx="67100" cy="65750"/>
            </a:xfrm>
            <a:custGeom>
              <a:rect b="b" l="l" r="r" t="t"/>
              <a:pathLst>
                <a:path extrusionOk="0" h="2630" w="2684">
                  <a:moveTo>
                    <a:pt x="1339" y="1"/>
                  </a:moveTo>
                  <a:cubicBezTo>
                    <a:pt x="1268" y="1"/>
                    <a:pt x="1196" y="28"/>
                    <a:pt x="1142" y="82"/>
                  </a:cubicBezTo>
                  <a:lnTo>
                    <a:pt x="110" y="1121"/>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21"/>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8" name="Google Shape;1948;p14"/>
            <p:cNvSpPr/>
            <p:nvPr/>
          </p:nvSpPr>
          <p:spPr>
            <a:xfrm>
              <a:off x="6346900"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49" name="Google Shape;1949;p14"/>
            <p:cNvSpPr/>
            <p:nvPr/>
          </p:nvSpPr>
          <p:spPr>
            <a:xfrm>
              <a:off x="6346900" y="4812825"/>
              <a:ext cx="80700" cy="79075"/>
            </a:xfrm>
            <a:custGeom>
              <a:rect b="b" l="l" r="r" t="t"/>
              <a:pathLst>
                <a:path extrusionOk="0" h="3163" w="3228">
                  <a:moveTo>
                    <a:pt x="1613" y="1"/>
                  </a:moveTo>
                  <a:cubicBezTo>
                    <a:pt x="1528" y="1"/>
                    <a:pt x="1441" y="33"/>
                    <a:pt x="1373" y="97"/>
                  </a:cubicBezTo>
                  <a:lnTo>
                    <a:pt x="130" y="1340"/>
                  </a:lnTo>
                  <a:cubicBezTo>
                    <a:pt x="1" y="1476"/>
                    <a:pt x="1" y="1687"/>
                    <a:pt x="130" y="1823"/>
                  </a:cubicBezTo>
                  <a:lnTo>
                    <a:pt x="1373" y="3066"/>
                  </a:lnTo>
                  <a:cubicBezTo>
                    <a:pt x="1441" y="3130"/>
                    <a:pt x="1528" y="3163"/>
                    <a:pt x="1613" y="3163"/>
                  </a:cubicBezTo>
                  <a:cubicBezTo>
                    <a:pt x="1699" y="3163"/>
                    <a:pt x="1784" y="3130"/>
                    <a:pt x="1849" y="3066"/>
                  </a:cubicBezTo>
                  <a:lnTo>
                    <a:pt x="3092" y="1823"/>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0" name="Google Shape;1950;p14"/>
            <p:cNvSpPr/>
            <p:nvPr/>
          </p:nvSpPr>
          <p:spPr>
            <a:xfrm>
              <a:off x="6316350" y="4607725"/>
              <a:ext cx="305025" cy="103875"/>
            </a:xfrm>
            <a:custGeom>
              <a:rect b="b" l="l" r="r" t="t"/>
              <a:pathLst>
                <a:path extrusionOk="0" h="4155" w="12201">
                  <a:moveTo>
                    <a:pt x="0" y="1"/>
                  </a:moveTo>
                  <a:cubicBezTo>
                    <a:pt x="0" y="103"/>
                    <a:pt x="61" y="191"/>
                    <a:pt x="150" y="232"/>
                  </a:cubicBezTo>
                  <a:lnTo>
                    <a:pt x="7927" y="4124"/>
                  </a:lnTo>
                  <a:cubicBezTo>
                    <a:pt x="7966" y="4144"/>
                    <a:pt x="8007" y="4154"/>
                    <a:pt x="8048" y="4154"/>
                  </a:cubicBezTo>
                  <a:cubicBezTo>
                    <a:pt x="8116" y="4154"/>
                    <a:pt x="8182" y="4127"/>
                    <a:pt x="8233" y="4076"/>
                  </a:cubicBezTo>
                  <a:lnTo>
                    <a:pt x="12125" y="184"/>
                  </a:lnTo>
                  <a:cubicBezTo>
                    <a:pt x="12173" y="136"/>
                    <a:pt x="12200" y="69"/>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1" name="Google Shape;1951;p14"/>
            <p:cNvSpPr/>
            <p:nvPr/>
          </p:nvSpPr>
          <p:spPr>
            <a:xfrm>
              <a:off x="6445225" y="4226450"/>
              <a:ext cx="400650" cy="398000"/>
            </a:xfrm>
            <a:custGeom>
              <a:rect b="b" l="l" r="r" t="t"/>
              <a:pathLst>
                <a:path extrusionOk="0" h="15920" w="16026">
                  <a:moveTo>
                    <a:pt x="8010" y="0"/>
                  </a:moveTo>
                  <a:cubicBezTo>
                    <a:pt x="7874" y="0"/>
                    <a:pt x="7738" y="53"/>
                    <a:pt x="7636" y="158"/>
                  </a:cubicBezTo>
                  <a:lnTo>
                    <a:pt x="205" y="7583"/>
                  </a:lnTo>
                  <a:cubicBezTo>
                    <a:pt x="1" y="7793"/>
                    <a:pt x="1" y="8126"/>
                    <a:pt x="205" y="8337"/>
                  </a:cubicBezTo>
                  <a:lnTo>
                    <a:pt x="7636" y="15761"/>
                  </a:lnTo>
                  <a:cubicBezTo>
                    <a:pt x="7738" y="15866"/>
                    <a:pt x="7874" y="15919"/>
                    <a:pt x="8010" y="15919"/>
                  </a:cubicBezTo>
                  <a:cubicBezTo>
                    <a:pt x="8147" y="15919"/>
                    <a:pt x="8285" y="15866"/>
                    <a:pt x="8390" y="15761"/>
                  </a:cubicBezTo>
                  <a:lnTo>
                    <a:pt x="15814" y="8337"/>
                  </a:lnTo>
                  <a:cubicBezTo>
                    <a:pt x="16025" y="8126"/>
                    <a:pt x="16025" y="7793"/>
                    <a:pt x="15814" y="7583"/>
                  </a:cubicBezTo>
                  <a:lnTo>
                    <a:pt x="8390" y="158"/>
                  </a:lnTo>
                  <a:cubicBezTo>
                    <a:pt x="8285"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2" name="Google Shape;1952;p14"/>
            <p:cNvSpPr/>
            <p:nvPr/>
          </p:nvSpPr>
          <p:spPr>
            <a:xfrm>
              <a:off x="6513325" y="4294675"/>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3"/>
                    <a:pt x="5150" y="10466"/>
                    <a:pt x="5286" y="10466"/>
                  </a:cubicBezTo>
                  <a:cubicBezTo>
                    <a:pt x="5423" y="10466"/>
                    <a:pt x="5561" y="10413"/>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3" name="Google Shape;1953;p14"/>
            <p:cNvSpPr/>
            <p:nvPr/>
          </p:nvSpPr>
          <p:spPr>
            <a:xfrm>
              <a:off x="6581600" y="4362775"/>
              <a:ext cx="127900" cy="125300"/>
            </a:xfrm>
            <a:custGeom>
              <a:rect b="b" l="l" r="r" t="t"/>
              <a:pathLst>
                <a:path extrusionOk="0" h="5012" w="5116">
                  <a:moveTo>
                    <a:pt x="2552" y="1"/>
                  </a:moveTo>
                  <a:cubicBezTo>
                    <a:pt x="2417" y="1"/>
                    <a:pt x="2282" y="52"/>
                    <a:pt x="2181" y="153"/>
                  </a:cubicBezTo>
                  <a:lnTo>
                    <a:pt x="2181" y="160"/>
                  </a:lnTo>
                  <a:lnTo>
                    <a:pt x="204" y="2130"/>
                  </a:lnTo>
                  <a:cubicBezTo>
                    <a:pt x="1" y="2340"/>
                    <a:pt x="1" y="2673"/>
                    <a:pt x="204" y="2884"/>
                  </a:cubicBezTo>
                  <a:lnTo>
                    <a:pt x="2181" y="4854"/>
                  </a:lnTo>
                  <a:cubicBezTo>
                    <a:pt x="2283" y="4959"/>
                    <a:pt x="2419" y="5011"/>
                    <a:pt x="2555" y="5011"/>
                  </a:cubicBezTo>
                  <a:cubicBezTo>
                    <a:pt x="2692" y="5011"/>
                    <a:pt x="2830" y="4959"/>
                    <a:pt x="2935" y="4854"/>
                  </a:cubicBezTo>
                  <a:lnTo>
                    <a:pt x="4905" y="2884"/>
                  </a:lnTo>
                  <a:cubicBezTo>
                    <a:pt x="5115" y="2673"/>
                    <a:pt x="5115" y="2340"/>
                    <a:pt x="4905" y="2130"/>
                  </a:cubicBezTo>
                  <a:lnTo>
                    <a:pt x="2935" y="160"/>
                  </a:lnTo>
                  <a:cubicBezTo>
                    <a:pt x="2829" y="54"/>
                    <a:pt x="2690" y="1"/>
                    <a:pt x="2552"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4" name="Google Shape;1954;p14"/>
            <p:cNvSpPr/>
            <p:nvPr/>
          </p:nvSpPr>
          <p:spPr>
            <a:xfrm>
              <a:off x="6190850" y="4356900"/>
              <a:ext cx="138425" cy="137075"/>
            </a:xfrm>
            <a:custGeom>
              <a:rect b="b" l="l" r="r" t="t"/>
              <a:pathLst>
                <a:path extrusionOk="0" h="5483" w="5537">
                  <a:moveTo>
                    <a:pt x="2765" y="1"/>
                  </a:moveTo>
                  <a:cubicBezTo>
                    <a:pt x="2694" y="1"/>
                    <a:pt x="2622" y="28"/>
                    <a:pt x="2568" y="82"/>
                  </a:cubicBezTo>
                  <a:lnTo>
                    <a:pt x="109" y="2548"/>
                  </a:lnTo>
                  <a:cubicBezTo>
                    <a:pt x="0" y="2657"/>
                    <a:pt x="0" y="2833"/>
                    <a:pt x="109" y="2942"/>
                  </a:cubicBezTo>
                  <a:lnTo>
                    <a:pt x="2568" y="5401"/>
                  </a:lnTo>
                  <a:cubicBezTo>
                    <a:pt x="2622" y="5455"/>
                    <a:pt x="2694" y="5482"/>
                    <a:pt x="2765" y="5482"/>
                  </a:cubicBezTo>
                  <a:cubicBezTo>
                    <a:pt x="2836" y="5482"/>
                    <a:pt x="2908" y="5455"/>
                    <a:pt x="2962" y="5401"/>
                  </a:cubicBezTo>
                  <a:lnTo>
                    <a:pt x="5428" y="2942"/>
                  </a:lnTo>
                  <a:cubicBezTo>
                    <a:pt x="5536" y="2833"/>
                    <a:pt x="5536" y="2657"/>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5" name="Google Shape;1955;p14"/>
            <p:cNvSpPr/>
            <p:nvPr/>
          </p:nvSpPr>
          <p:spPr>
            <a:xfrm>
              <a:off x="6226500" y="4392575"/>
              <a:ext cx="67100" cy="65725"/>
            </a:xfrm>
            <a:custGeom>
              <a:rect b="b" l="l" r="r" t="t"/>
              <a:pathLst>
                <a:path extrusionOk="0" h="2629" w="2684">
                  <a:moveTo>
                    <a:pt x="1339" y="0"/>
                  </a:moveTo>
                  <a:cubicBezTo>
                    <a:pt x="1268" y="0"/>
                    <a:pt x="1196" y="27"/>
                    <a:pt x="1142" y="82"/>
                  </a:cubicBezTo>
                  <a:lnTo>
                    <a:pt x="110" y="1114"/>
                  </a:lnTo>
                  <a:cubicBezTo>
                    <a:pt x="1" y="1223"/>
                    <a:pt x="1" y="1400"/>
                    <a:pt x="110" y="1515"/>
                  </a:cubicBezTo>
                  <a:lnTo>
                    <a:pt x="1142" y="2547"/>
                  </a:lnTo>
                  <a:cubicBezTo>
                    <a:pt x="1196" y="2602"/>
                    <a:pt x="1268" y="2629"/>
                    <a:pt x="1339" y="2629"/>
                  </a:cubicBezTo>
                  <a:cubicBezTo>
                    <a:pt x="1410" y="2629"/>
                    <a:pt x="1482" y="2602"/>
                    <a:pt x="1536" y="2547"/>
                  </a:cubicBezTo>
                  <a:lnTo>
                    <a:pt x="2575" y="1515"/>
                  </a:lnTo>
                  <a:cubicBezTo>
                    <a:pt x="2684" y="1406"/>
                    <a:pt x="2684" y="1230"/>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6" name="Google Shape;1956;p14"/>
            <p:cNvSpPr/>
            <p:nvPr/>
          </p:nvSpPr>
          <p:spPr>
            <a:xfrm>
              <a:off x="6346900" y="4324125"/>
              <a:ext cx="80700" cy="79175"/>
            </a:xfrm>
            <a:custGeom>
              <a:rect b="b" l="l" r="r" t="t"/>
              <a:pathLst>
                <a:path extrusionOk="0" h="3167" w="3228">
                  <a:moveTo>
                    <a:pt x="1613" y="1"/>
                  </a:moveTo>
                  <a:cubicBezTo>
                    <a:pt x="1528" y="1"/>
                    <a:pt x="1441" y="35"/>
                    <a:pt x="1373" y="103"/>
                  </a:cubicBezTo>
                  <a:lnTo>
                    <a:pt x="130" y="1346"/>
                  </a:lnTo>
                  <a:cubicBezTo>
                    <a:pt x="1" y="1475"/>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7" name="Google Shape;1957;p14"/>
            <p:cNvSpPr/>
            <p:nvPr/>
          </p:nvSpPr>
          <p:spPr>
            <a:xfrm>
              <a:off x="6346900" y="4447725"/>
              <a:ext cx="80700" cy="79075"/>
            </a:xfrm>
            <a:custGeom>
              <a:rect b="b" l="l" r="r" t="t"/>
              <a:pathLst>
                <a:path extrusionOk="0" h="3163" w="3228">
                  <a:moveTo>
                    <a:pt x="1613" y="0"/>
                  </a:moveTo>
                  <a:cubicBezTo>
                    <a:pt x="1528" y="0"/>
                    <a:pt x="1441" y="32"/>
                    <a:pt x="1373" y="97"/>
                  </a:cubicBezTo>
                  <a:lnTo>
                    <a:pt x="130" y="1340"/>
                  </a:lnTo>
                  <a:cubicBezTo>
                    <a:pt x="1" y="1476"/>
                    <a:pt x="1" y="1686"/>
                    <a:pt x="130" y="1816"/>
                  </a:cubicBezTo>
                  <a:lnTo>
                    <a:pt x="1373" y="3065"/>
                  </a:lnTo>
                  <a:cubicBezTo>
                    <a:pt x="1441" y="3130"/>
                    <a:pt x="1528" y="3162"/>
                    <a:pt x="1613" y="3162"/>
                  </a:cubicBezTo>
                  <a:cubicBezTo>
                    <a:pt x="1699" y="3162"/>
                    <a:pt x="1784" y="3130"/>
                    <a:pt x="1849" y="3065"/>
                  </a:cubicBezTo>
                  <a:lnTo>
                    <a:pt x="1849" y="3059"/>
                  </a:lnTo>
                  <a:lnTo>
                    <a:pt x="3092" y="1816"/>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8" name="Google Shape;1958;p14"/>
            <p:cNvSpPr/>
            <p:nvPr/>
          </p:nvSpPr>
          <p:spPr>
            <a:xfrm>
              <a:off x="6316350" y="42426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59" name="Google Shape;1959;p14"/>
            <p:cNvSpPr/>
            <p:nvPr/>
          </p:nvSpPr>
          <p:spPr>
            <a:xfrm>
              <a:off x="6316350" y="4504350"/>
              <a:ext cx="305025" cy="103750"/>
            </a:xfrm>
            <a:custGeom>
              <a:rect b="b" l="l" r="r" t="t"/>
              <a:pathLst>
                <a:path extrusionOk="0" h="4150" w="12201">
                  <a:moveTo>
                    <a:pt x="8041" y="1"/>
                  </a:moveTo>
                  <a:cubicBezTo>
                    <a:pt x="8003" y="1"/>
                    <a:pt x="7964" y="9"/>
                    <a:pt x="7927" y="26"/>
                  </a:cubicBezTo>
                  <a:lnTo>
                    <a:pt x="143" y="3918"/>
                  </a:lnTo>
                  <a:cubicBezTo>
                    <a:pt x="55" y="3966"/>
                    <a:pt x="0" y="4054"/>
                    <a:pt x="0" y="4149"/>
                  </a:cubicBezTo>
                  <a:lnTo>
                    <a:pt x="12200" y="4149"/>
                  </a:lnTo>
                  <a:cubicBezTo>
                    <a:pt x="12200" y="4081"/>
                    <a:pt x="12173" y="4020"/>
                    <a:pt x="12125" y="3973"/>
                  </a:cubicBezTo>
                  <a:lnTo>
                    <a:pt x="8233" y="80"/>
                  </a:lnTo>
                  <a:cubicBezTo>
                    <a:pt x="8181" y="28"/>
                    <a:pt x="8111" y="1"/>
                    <a:pt x="8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0" name="Google Shape;1960;p14"/>
            <p:cNvSpPr/>
            <p:nvPr/>
          </p:nvSpPr>
          <p:spPr>
            <a:xfrm>
              <a:off x="6445225" y="3861150"/>
              <a:ext cx="400650" cy="398000"/>
            </a:xfrm>
            <a:custGeom>
              <a:rect b="b" l="l" r="r" t="t"/>
              <a:pathLst>
                <a:path extrusionOk="0" h="15920" w="16026">
                  <a:moveTo>
                    <a:pt x="8010" y="1"/>
                  </a:moveTo>
                  <a:cubicBezTo>
                    <a:pt x="7874" y="1"/>
                    <a:pt x="7738" y="54"/>
                    <a:pt x="7636" y="159"/>
                  </a:cubicBezTo>
                  <a:lnTo>
                    <a:pt x="205" y="7583"/>
                  </a:lnTo>
                  <a:cubicBezTo>
                    <a:pt x="1" y="7794"/>
                    <a:pt x="1" y="8134"/>
                    <a:pt x="205" y="8337"/>
                  </a:cubicBezTo>
                  <a:lnTo>
                    <a:pt x="7636" y="15762"/>
                  </a:lnTo>
                  <a:cubicBezTo>
                    <a:pt x="7738" y="15867"/>
                    <a:pt x="7874" y="15920"/>
                    <a:pt x="8010" y="15920"/>
                  </a:cubicBezTo>
                  <a:cubicBezTo>
                    <a:pt x="8147" y="15920"/>
                    <a:pt x="8285" y="15867"/>
                    <a:pt x="8390" y="15762"/>
                  </a:cubicBezTo>
                  <a:lnTo>
                    <a:pt x="8390" y="15769"/>
                  </a:lnTo>
                  <a:lnTo>
                    <a:pt x="15814" y="8337"/>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1" name="Google Shape;1961;p14"/>
            <p:cNvSpPr/>
            <p:nvPr/>
          </p:nvSpPr>
          <p:spPr>
            <a:xfrm>
              <a:off x="6513325" y="39294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2" name="Google Shape;1962;p14"/>
            <p:cNvSpPr/>
            <p:nvPr/>
          </p:nvSpPr>
          <p:spPr>
            <a:xfrm>
              <a:off x="6581600" y="3997525"/>
              <a:ext cx="127900" cy="125300"/>
            </a:xfrm>
            <a:custGeom>
              <a:rect b="b" l="l" r="r" t="t"/>
              <a:pathLst>
                <a:path extrusionOk="0" h="5012" w="5116">
                  <a:moveTo>
                    <a:pt x="2555" y="1"/>
                  </a:moveTo>
                  <a:cubicBezTo>
                    <a:pt x="2419" y="1"/>
                    <a:pt x="2283" y="53"/>
                    <a:pt x="2181" y="158"/>
                  </a:cubicBezTo>
                  <a:lnTo>
                    <a:pt x="204" y="2128"/>
                  </a:lnTo>
                  <a:cubicBezTo>
                    <a:pt x="1" y="2339"/>
                    <a:pt x="1" y="2679"/>
                    <a:pt x="204" y="2882"/>
                  </a:cubicBezTo>
                  <a:lnTo>
                    <a:pt x="2181" y="4859"/>
                  </a:lnTo>
                  <a:cubicBezTo>
                    <a:pt x="2283" y="4961"/>
                    <a:pt x="2419" y="5012"/>
                    <a:pt x="2555" y="5012"/>
                  </a:cubicBezTo>
                  <a:cubicBezTo>
                    <a:pt x="2692" y="5012"/>
                    <a:pt x="2830" y="4961"/>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3" name="Google Shape;1963;p14"/>
            <p:cNvSpPr/>
            <p:nvPr/>
          </p:nvSpPr>
          <p:spPr>
            <a:xfrm>
              <a:off x="6190850" y="3991625"/>
              <a:ext cx="138425" cy="137250"/>
            </a:xfrm>
            <a:custGeom>
              <a:rect b="b" l="l" r="r" t="t"/>
              <a:pathLst>
                <a:path extrusionOk="0" h="5490" w="5537">
                  <a:moveTo>
                    <a:pt x="2765" y="0"/>
                  </a:moveTo>
                  <a:cubicBezTo>
                    <a:pt x="2694" y="0"/>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4" name="Google Shape;1964;p14"/>
            <p:cNvSpPr/>
            <p:nvPr/>
          </p:nvSpPr>
          <p:spPr>
            <a:xfrm>
              <a:off x="6226500" y="4027275"/>
              <a:ext cx="67100" cy="65750"/>
            </a:xfrm>
            <a:custGeom>
              <a:rect b="b" l="l" r="r" t="t"/>
              <a:pathLst>
                <a:path extrusionOk="0" h="2630" w="2684">
                  <a:moveTo>
                    <a:pt x="1339" y="1"/>
                  </a:moveTo>
                  <a:cubicBezTo>
                    <a:pt x="1268" y="1"/>
                    <a:pt x="1196" y="28"/>
                    <a:pt x="1142" y="82"/>
                  </a:cubicBezTo>
                  <a:lnTo>
                    <a:pt x="110" y="1115"/>
                  </a:lnTo>
                  <a:cubicBezTo>
                    <a:pt x="1" y="1230"/>
                    <a:pt x="1" y="1407"/>
                    <a:pt x="110" y="1516"/>
                  </a:cubicBezTo>
                  <a:lnTo>
                    <a:pt x="1142" y="2548"/>
                  </a:lnTo>
                  <a:cubicBezTo>
                    <a:pt x="1196" y="2603"/>
                    <a:pt x="1268" y="2630"/>
                    <a:pt x="1339" y="2630"/>
                  </a:cubicBezTo>
                  <a:cubicBezTo>
                    <a:pt x="1410" y="2630"/>
                    <a:pt x="1482" y="2603"/>
                    <a:pt x="1536" y="2548"/>
                  </a:cubicBezTo>
                  <a:lnTo>
                    <a:pt x="2575" y="1516"/>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5" name="Google Shape;1965;p14"/>
            <p:cNvSpPr/>
            <p:nvPr/>
          </p:nvSpPr>
          <p:spPr>
            <a:xfrm>
              <a:off x="6346900" y="395897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6" name="Google Shape;1966;p14"/>
            <p:cNvSpPr/>
            <p:nvPr/>
          </p:nvSpPr>
          <p:spPr>
            <a:xfrm>
              <a:off x="6346900" y="408242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41" y="3131"/>
                    <a:pt x="1528" y="3163"/>
                    <a:pt x="1614" y="3163"/>
                  </a:cubicBezTo>
                  <a:cubicBezTo>
                    <a:pt x="1701" y="3163"/>
                    <a:pt x="1787" y="3131"/>
                    <a:pt x="1855" y="3066"/>
                  </a:cubicBezTo>
                  <a:lnTo>
                    <a:pt x="1849" y="3066"/>
                  </a:ln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7" name="Google Shape;1967;p14"/>
            <p:cNvSpPr/>
            <p:nvPr/>
          </p:nvSpPr>
          <p:spPr>
            <a:xfrm>
              <a:off x="6316350" y="38773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8" name="Google Shape;1968;p14"/>
            <p:cNvSpPr/>
            <p:nvPr/>
          </p:nvSpPr>
          <p:spPr>
            <a:xfrm>
              <a:off x="6316350" y="41391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69" name="Google Shape;1969;p14"/>
            <p:cNvSpPr/>
            <p:nvPr/>
          </p:nvSpPr>
          <p:spPr>
            <a:xfrm>
              <a:off x="6445225" y="3496050"/>
              <a:ext cx="400650" cy="398000"/>
            </a:xfrm>
            <a:custGeom>
              <a:rect b="b" l="l" r="r" t="t"/>
              <a:pathLst>
                <a:path extrusionOk="0" h="15920" w="16026">
                  <a:moveTo>
                    <a:pt x="8010" y="1"/>
                  </a:moveTo>
                  <a:cubicBezTo>
                    <a:pt x="7874" y="1"/>
                    <a:pt x="7738" y="53"/>
                    <a:pt x="7636" y="158"/>
                  </a:cubicBezTo>
                  <a:lnTo>
                    <a:pt x="205" y="7583"/>
                  </a:lnTo>
                  <a:cubicBezTo>
                    <a:pt x="1" y="7794"/>
                    <a:pt x="1" y="8126"/>
                    <a:pt x="205" y="8337"/>
                  </a:cubicBezTo>
                  <a:lnTo>
                    <a:pt x="7636" y="15761"/>
                  </a:lnTo>
                  <a:cubicBezTo>
                    <a:pt x="7738" y="15867"/>
                    <a:pt x="7874" y="15919"/>
                    <a:pt x="8010" y="15919"/>
                  </a:cubicBezTo>
                  <a:cubicBezTo>
                    <a:pt x="8147" y="15919"/>
                    <a:pt x="8285" y="15867"/>
                    <a:pt x="8390" y="15761"/>
                  </a:cubicBezTo>
                  <a:lnTo>
                    <a:pt x="15814" y="8337"/>
                  </a:lnTo>
                  <a:cubicBezTo>
                    <a:pt x="16025" y="8133"/>
                    <a:pt x="16025" y="7794"/>
                    <a:pt x="15814" y="7583"/>
                  </a:cubicBezTo>
                  <a:lnTo>
                    <a:pt x="8390" y="158"/>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0" name="Google Shape;1970;p14"/>
            <p:cNvSpPr/>
            <p:nvPr/>
          </p:nvSpPr>
          <p:spPr>
            <a:xfrm>
              <a:off x="6513325" y="3564300"/>
              <a:ext cx="264275" cy="261650"/>
            </a:xfrm>
            <a:custGeom>
              <a:rect b="b" l="l" r="r" t="t"/>
              <a:pathLst>
                <a:path extrusionOk="0" h="10466" w="10571">
                  <a:moveTo>
                    <a:pt x="5283" y="0"/>
                  </a:moveTo>
                  <a:cubicBezTo>
                    <a:pt x="5148" y="0"/>
                    <a:pt x="5013" y="51"/>
                    <a:pt x="4912" y="152"/>
                  </a:cubicBezTo>
                  <a:lnTo>
                    <a:pt x="4912" y="159"/>
                  </a:lnTo>
                  <a:lnTo>
                    <a:pt x="211" y="4853"/>
                  </a:lnTo>
                  <a:cubicBezTo>
                    <a:pt x="1" y="5064"/>
                    <a:pt x="1" y="5403"/>
                    <a:pt x="211" y="5607"/>
                  </a:cubicBezTo>
                  <a:lnTo>
                    <a:pt x="4912" y="10308"/>
                  </a:lnTo>
                  <a:cubicBezTo>
                    <a:pt x="5014" y="10413"/>
                    <a:pt x="5150" y="10465"/>
                    <a:pt x="5286" y="10465"/>
                  </a:cubicBezTo>
                  <a:cubicBezTo>
                    <a:pt x="5423" y="10465"/>
                    <a:pt x="5561" y="10413"/>
                    <a:pt x="5666" y="10308"/>
                  </a:cubicBezTo>
                  <a:lnTo>
                    <a:pt x="10360" y="5607"/>
                  </a:lnTo>
                  <a:cubicBezTo>
                    <a:pt x="10570" y="5403"/>
                    <a:pt x="10570" y="5064"/>
                    <a:pt x="10360" y="4853"/>
                  </a:cubicBezTo>
                  <a:lnTo>
                    <a:pt x="5666" y="159"/>
                  </a:lnTo>
                  <a:cubicBezTo>
                    <a:pt x="5560" y="53"/>
                    <a:pt x="5421" y="0"/>
                    <a:pt x="5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1" name="Google Shape;1971;p14"/>
            <p:cNvSpPr/>
            <p:nvPr/>
          </p:nvSpPr>
          <p:spPr>
            <a:xfrm>
              <a:off x="6581600" y="3632425"/>
              <a:ext cx="127900" cy="125250"/>
            </a:xfrm>
            <a:custGeom>
              <a:rect b="b" l="l" r="r" t="t"/>
              <a:pathLst>
                <a:path extrusionOk="0" h="5010" w="5116">
                  <a:moveTo>
                    <a:pt x="2555" y="0"/>
                  </a:moveTo>
                  <a:cubicBezTo>
                    <a:pt x="2419" y="0"/>
                    <a:pt x="2283" y="53"/>
                    <a:pt x="2181" y="158"/>
                  </a:cubicBezTo>
                  <a:lnTo>
                    <a:pt x="204" y="2128"/>
                  </a:lnTo>
                  <a:cubicBezTo>
                    <a:pt x="1" y="2339"/>
                    <a:pt x="1" y="2671"/>
                    <a:pt x="204" y="2882"/>
                  </a:cubicBezTo>
                  <a:lnTo>
                    <a:pt x="2181" y="4852"/>
                  </a:lnTo>
                  <a:cubicBezTo>
                    <a:pt x="2283" y="4957"/>
                    <a:pt x="2419" y="5010"/>
                    <a:pt x="2555" y="5010"/>
                  </a:cubicBezTo>
                  <a:cubicBezTo>
                    <a:pt x="2692" y="5010"/>
                    <a:pt x="2830" y="4957"/>
                    <a:pt x="2935" y="4852"/>
                  </a:cubicBezTo>
                  <a:lnTo>
                    <a:pt x="2935" y="4859"/>
                  </a:lnTo>
                  <a:lnTo>
                    <a:pt x="4905" y="2882"/>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2" name="Google Shape;1972;p14"/>
            <p:cNvSpPr/>
            <p:nvPr/>
          </p:nvSpPr>
          <p:spPr>
            <a:xfrm>
              <a:off x="6190850" y="3626525"/>
              <a:ext cx="138425" cy="137175"/>
            </a:xfrm>
            <a:custGeom>
              <a:rect b="b" l="l" r="r" t="t"/>
              <a:pathLst>
                <a:path extrusionOk="0" h="5487" w="5537">
                  <a:moveTo>
                    <a:pt x="2765" y="0"/>
                  </a:moveTo>
                  <a:cubicBezTo>
                    <a:pt x="2694" y="0"/>
                    <a:pt x="2622" y="27"/>
                    <a:pt x="2568" y="82"/>
                  </a:cubicBezTo>
                  <a:lnTo>
                    <a:pt x="109" y="2547"/>
                  </a:lnTo>
                  <a:cubicBezTo>
                    <a:pt x="0" y="2656"/>
                    <a:pt x="0" y="2833"/>
                    <a:pt x="109" y="2941"/>
                  </a:cubicBezTo>
                  <a:lnTo>
                    <a:pt x="2568" y="5400"/>
                  </a:lnTo>
                  <a:cubicBezTo>
                    <a:pt x="2622" y="5458"/>
                    <a:pt x="2694" y="5487"/>
                    <a:pt x="2765" y="5487"/>
                  </a:cubicBezTo>
                  <a:cubicBezTo>
                    <a:pt x="2836" y="5487"/>
                    <a:pt x="2908" y="5458"/>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3" name="Google Shape;1973;p14"/>
            <p:cNvSpPr/>
            <p:nvPr/>
          </p:nvSpPr>
          <p:spPr>
            <a:xfrm>
              <a:off x="6226500" y="36621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4" name="Google Shape;1974;p14"/>
            <p:cNvSpPr/>
            <p:nvPr/>
          </p:nvSpPr>
          <p:spPr>
            <a:xfrm>
              <a:off x="6346900" y="3593700"/>
              <a:ext cx="80700" cy="79075"/>
            </a:xfrm>
            <a:custGeom>
              <a:rect b="b" l="l" r="r" t="t"/>
              <a:pathLst>
                <a:path extrusionOk="0" h="3163" w="3228">
                  <a:moveTo>
                    <a:pt x="1613" y="0"/>
                  </a:moveTo>
                  <a:cubicBezTo>
                    <a:pt x="1528" y="0"/>
                    <a:pt x="1441" y="33"/>
                    <a:pt x="1373" y="97"/>
                  </a:cubicBezTo>
                  <a:lnTo>
                    <a:pt x="130" y="1347"/>
                  </a:lnTo>
                  <a:cubicBezTo>
                    <a:pt x="1" y="1476"/>
                    <a:pt x="1" y="1687"/>
                    <a:pt x="130" y="1823"/>
                  </a:cubicBezTo>
                  <a:lnTo>
                    <a:pt x="1373" y="3066"/>
                  </a:lnTo>
                  <a:cubicBezTo>
                    <a:pt x="1441" y="3130"/>
                    <a:pt x="1528" y="3162"/>
                    <a:pt x="1614" y="3162"/>
                  </a:cubicBezTo>
                  <a:cubicBezTo>
                    <a:pt x="1701" y="3162"/>
                    <a:pt x="1787" y="3130"/>
                    <a:pt x="1855" y="3066"/>
                  </a:cubicBezTo>
                  <a:lnTo>
                    <a:pt x="1849" y="3066"/>
                  </a:lnTo>
                  <a:lnTo>
                    <a:pt x="3092" y="1823"/>
                  </a:lnTo>
                  <a:cubicBezTo>
                    <a:pt x="3227" y="1687"/>
                    <a:pt x="3227" y="1476"/>
                    <a:pt x="3092" y="1347"/>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5" name="Google Shape;1975;p14"/>
            <p:cNvSpPr/>
            <p:nvPr/>
          </p:nvSpPr>
          <p:spPr>
            <a:xfrm>
              <a:off x="6346900" y="3717325"/>
              <a:ext cx="80700" cy="79075"/>
            </a:xfrm>
            <a:custGeom>
              <a:rect b="b" l="l" r="r" t="t"/>
              <a:pathLst>
                <a:path extrusionOk="0" h="3163" w="3228">
                  <a:moveTo>
                    <a:pt x="1613" y="0"/>
                  </a:moveTo>
                  <a:cubicBezTo>
                    <a:pt x="1528" y="0"/>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6" name="Google Shape;1976;p14"/>
            <p:cNvSpPr/>
            <p:nvPr/>
          </p:nvSpPr>
          <p:spPr>
            <a:xfrm>
              <a:off x="6316350" y="3512225"/>
              <a:ext cx="305025" cy="103875"/>
            </a:xfrm>
            <a:custGeom>
              <a:rect b="b" l="l" r="r" t="t"/>
              <a:pathLst>
                <a:path extrusionOk="0" h="4155" w="12201">
                  <a:moveTo>
                    <a:pt x="0" y="1"/>
                  </a:moveTo>
                  <a:cubicBezTo>
                    <a:pt x="0" y="102"/>
                    <a:pt x="55" y="191"/>
                    <a:pt x="143" y="231"/>
                  </a:cubicBezTo>
                  <a:lnTo>
                    <a:pt x="7927" y="4124"/>
                  </a:lnTo>
                  <a:cubicBezTo>
                    <a:pt x="7966" y="4144"/>
                    <a:pt x="8007" y="4154"/>
                    <a:pt x="8048" y="4154"/>
                  </a:cubicBezTo>
                  <a:cubicBezTo>
                    <a:pt x="8116" y="4154"/>
                    <a:pt x="8182" y="4127"/>
                    <a:pt x="8233" y="4076"/>
                  </a:cubicBezTo>
                  <a:lnTo>
                    <a:pt x="12125" y="184"/>
                  </a:lnTo>
                  <a:cubicBezTo>
                    <a:pt x="12173" y="136"/>
                    <a:pt x="12200" y="68"/>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7" name="Google Shape;1977;p14"/>
            <p:cNvSpPr/>
            <p:nvPr/>
          </p:nvSpPr>
          <p:spPr>
            <a:xfrm>
              <a:off x="6316350" y="3773975"/>
              <a:ext cx="305025" cy="103900"/>
            </a:xfrm>
            <a:custGeom>
              <a:rect b="b" l="l" r="r" t="t"/>
              <a:pathLst>
                <a:path extrusionOk="0" h="4156" w="12201">
                  <a:moveTo>
                    <a:pt x="8041" y="0"/>
                  </a:moveTo>
                  <a:cubicBezTo>
                    <a:pt x="8003" y="0"/>
                    <a:pt x="7964" y="8"/>
                    <a:pt x="7927" y="25"/>
                  </a:cubicBezTo>
                  <a:lnTo>
                    <a:pt x="150" y="3924"/>
                  </a:lnTo>
                  <a:cubicBezTo>
                    <a:pt x="61" y="3965"/>
                    <a:pt x="0" y="4053"/>
                    <a:pt x="0" y="4155"/>
                  </a:cubicBezTo>
                  <a:lnTo>
                    <a:pt x="12200" y="4155"/>
                  </a:lnTo>
                  <a:cubicBezTo>
                    <a:pt x="12200" y="4081"/>
                    <a:pt x="12173" y="4019"/>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8" name="Google Shape;1978;p14"/>
            <p:cNvSpPr/>
            <p:nvPr/>
          </p:nvSpPr>
          <p:spPr>
            <a:xfrm>
              <a:off x="6445225" y="3129200"/>
              <a:ext cx="400650" cy="398025"/>
            </a:xfrm>
            <a:custGeom>
              <a:rect b="b" l="l" r="r" t="t"/>
              <a:pathLst>
                <a:path extrusionOk="0" h="15921" w="16026">
                  <a:moveTo>
                    <a:pt x="8010" y="0"/>
                  </a:moveTo>
                  <a:cubicBezTo>
                    <a:pt x="7874" y="0"/>
                    <a:pt x="7738" y="51"/>
                    <a:pt x="7636" y="153"/>
                  </a:cubicBezTo>
                  <a:lnTo>
                    <a:pt x="205" y="7585"/>
                  </a:lnTo>
                  <a:cubicBezTo>
                    <a:pt x="1" y="7788"/>
                    <a:pt x="1" y="8128"/>
                    <a:pt x="205" y="8339"/>
                  </a:cubicBezTo>
                  <a:lnTo>
                    <a:pt x="7636" y="15763"/>
                  </a:lnTo>
                  <a:cubicBezTo>
                    <a:pt x="7738" y="15868"/>
                    <a:pt x="7874" y="15921"/>
                    <a:pt x="8010" y="15921"/>
                  </a:cubicBezTo>
                  <a:cubicBezTo>
                    <a:pt x="8147" y="15921"/>
                    <a:pt x="8285" y="15868"/>
                    <a:pt x="8390" y="15763"/>
                  </a:cubicBezTo>
                  <a:lnTo>
                    <a:pt x="15814" y="8339"/>
                  </a:lnTo>
                  <a:cubicBezTo>
                    <a:pt x="16025" y="8128"/>
                    <a:pt x="16025" y="7788"/>
                    <a:pt x="15814" y="7585"/>
                  </a:cubicBezTo>
                  <a:lnTo>
                    <a:pt x="8390" y="153"/>
                  </a:lnTo>
                  <a:cubicBezTo>
                    <a:pt x="8285"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79" name="Google Shape;1979;p14"/>
            <p:cNvSpPr/>
            <p:nvPr/>
          </p:nvSpPr>
          <p:spPr>
            <a:xfrm>
              <a:off x="6513325" y="3197350"/>
              <a:ext cx="264275" cy="261650"/>
            </a:xfrm>
            <a:custGeom>
              <a:rect b="b" l="l" r="r" t="t"/>
              <a:pathLst>
                <a:path extrusionOk="0" h="10466" w="10571">
                  <a:moveTo>
                    <a:pt x="5286" y="0"/>
                  </a:moveTo>
                  <a:cubicBezTo>
                    <a:pt x="5150" y="0"/>
                    <a:pt x="5014" y="53"/>
                    <a:pt x="4912" y="158"/>
                  </a:cubicBezTo>
                  <a:lnTo>
                    <a:pt x="211" y="4859"/>
                  </a:lnTo>
                  <a:cubicBezTo>
                    <a:pt x="1" y="5069"/>
                    <a:pt x="1" y="5402"/>
                    <a:pt x="211" y="5613"/>
                  </a:cubicBezTo>
                  <a:lnTo>
                    <a:pt x="4912" y="10313"/>
                  </a:lnTo>
                  <a:cubicBezTo>
                    <a:pt x="5014" y="10415"/>
                    <a:pt x="5150" y="10466"/>
                    <a:pt x="5286" y="10466"/>
                  </a:cubicBezTo>
                  <a:cubicBezTo>
                    <a:pt x="5423" y="10466"/>
                    <a:pt x="5561" y="10415"/>
                    <a:pt x="5666" y="10313"/>
                  </a:cubicBezTo>
                  <a:lnTo>
                    <a:pt x="10360" y="5613"/>
                  </a:lnTo>
                  <a:cubicBezTo>
                    <a:pt x="10570" y="5402"/>
                    <a:pt x="10570" y="5069"/>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0" name="Google Shape;1980;p14"/>
            <p:cNvSpPr/>
            <p:nvPr/>
          </p:nvSpPr>
          <p:spPr>
            <a:xfrm>
              <a:off x="6581600" y="3265575"/>
              <a:ext cx="127900" cy="125300"/>
            </a:xfrm>
            <a:custGeom>
              <a:rect b="b" l="l" r="r" t="t"/>
              <a:pathLst>
                <a:path extrusionOk="0" h="5012" w="5116">
                  <a:moveTo>
                    <a:pt x="2555" y="0"/>
                  </a:moveTo>
                  <a:cubicBezTo>
                    <a:pt x="2419" y="0"/>
                    <a:pt x="2283" y="51"/>
                    <a:pt x="2181" y="153"/>
                  </a:cubicBezTo>
                  <a:lnTo>
                    <a:pt x="204" y="2130"/>
                  </a:lnTo>
                  <a:cubicBezTo>
                    <a:pt x="1" y="2333"/>
                    <a:pt x="1" y="2673"/>
                    <a:pt x="204" y="2884"/>
                  </a:cubicBezTo>
                  <a:lnTo>
                    <a:pt x="2181" y="4853"/>
                  </a:lnTo>
                  <a:cubicBezTo>
                    <a:pt x="2283" y="4959"/>
                    <a:pt x="2419" y="5011"/>
                    <a:pt x="2555" y="5011"/>
                  </a:cubicBezTo>
                  <a:cubicBezTo>
                    <a:pt x="2692" y="5011"/>
                    <a:pt x="2830" y="4959"/>
                    <a:pt x="2935" y="4853"/>
                  </a:cubicBezTo>
                  <a:lnTo>
                    <a:pt x="4905" y="2884"/>
                  </a:lnTo>
                  <a:cubicBezTo>
                    <a:pt x="5115" y="2673"/>
                    <a:pt x="5115" y="2333"/>
                    <a:pt x="4905" y="2130"/>
                  </a:cubicBezTo>
                  <a:lnTo>
                    <a:pt x="2935" y="153"/>
                  </a:lnTo>
                  <a:cubicBezTo>
                    <a:pt x="2830" y="51"/>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1" name="Google Shape;1981;p14"/>
            <p:cNvSpPr/>
            <p:nvPr/>
          </p:nvSpPr>
          <p:spPr>
            <a:xfrm>
              <a:off x="6190850" y="3259700"/>
              <a:ext cx="138425" cy="137075"/>
            </a:xfrm>
            <a:custGeom>
              <a:rect b="b" l="l" r="r" t="t"/>
              <a:pathLst>
                <a:path extrusionOk="0" h="5483" w="5537">
                  <a:moveTo>
                    <a:pt x="2765" y="1"/>
                  </a:moveTo>
                  <a:cubicBezTo>
                    <a:pt x="2694" y="1"/>
                    <a:pt x="2622" y="28"/>
                    <a:pt x="2568" y="82"/>
                  </a:cubicBezTo>
                  <a:lnTo>
                    <a:pt x="109" y="2541"/>
                  </a:lnTo>
                  <a:cubicBezTo>
                    <a:pt x="0" y="2650"/>
                    <a:pt x="0" y="2826"/>
                    <a:pt x="109" y="2942"/>
                  </a:cubicBezTo>
                  <a:lnTo>
                    <a:pt x="2568" y="5401"/>
                  </a:lnTo>
                  <a:cubicBezTo>
                    <a:pt x="2622" y="5455"/>
                    <a:pt x="2694" y="5482"/>
                    <a:pt x="2765" y="5482"/>
                  </a:cubicBezTo>
                  <a:cubicBezTo>
                    <a:pt x="2836" y="5482"/>
                    <a:pt x="2908" y="5455"/>
                    <a:pt x="2962" y="5401"/>
                  </a:cubicBezTo>
                  <a:lnTo>
                    <a:pt x="5428" y="2942"/>
                  </a:lnTo>
                  <a:cubicBezTo>
                    <a:pt x="5536" y="2826"/>
                    <a:pt x="5536" y="2650"/>
                    <a:pt x="5428" y="2541"/>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2" name="Google Shape;1982;p14"/>
            <p:cNvSpPr/>
            <p:nvPr/>
          </p:nvSpPr>
          <p:spPr>
            <a:xfrm>
              <a:off x="6226500" y="3295375"/>
              <a:ext cx="67100" cy="65700"/>
            </a:xfrm>
            <a:custGeom>
              <a:rect b="b" l="l" r="r" t="t"/>
              <a:pathLst>
                <a:path extrusionOk="0" h="2628" w="2684">
                  <a:moveTo>
                    <a:pt x="1339" y="0"/>
                  </a:moveTo>
                  <a:cubicBezTo>
                    <a:pt x="1268" y="0"/>
                    <a:pt x="1196" y="27"/>
                    <a:pt x="1142" y="82"/>
                  </a:cubicBezTo>
                  <a:lnTo>
                    <a:pt x="110" y="1114"/>
                  </a:lnTo>
                  <a:cubicBezTo>
                    <a:pt x="1" y="1223"/>
                    <a:pt x="1" y="1399"/>
                    <a:pt x="110" y="1508"/>
                  </a:cubicBezTo>
                  <a:lnTo>
                    <a:pt x="1142" y="2541"/>
                  </a:lnTo>
                  <a:cubicBezTo>
                    <a:pt x="1196" y="2598"/>
                    <a:pt x="1268" y="2627"/>
                    <a:pt x="1339" y="2627"/>
                  </a:cubicBezTo>
                  <a:cubicBezTo>
                    <a:pt x="1410" y="2627"/>
                    <a:pt x="1482" y="2598"/>
                    <a:pt x="1536" y="2541"/>
                  </a:cubicBezTo>
                  <a:lnTo>
                    <a:pt x="2575" y="1508"/>
                  </a:lnTo>
                  <a:cubicBezTo>
                    <a:pt x="2684" y="1399"/>
                    <a:pt x="2684" y="1223"/>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3" name="Google Shape;1983;p14"/>
            <p:cNvSpPr/>
            <p:nvPr/>
          </p:nvSpPr>
          <p:spPr>
            <a:xfrm>
              <a:off x="6346900" y="322687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38" y="3131"/>
                    <a:pt x="1524" y="3163"/>
                    <a:pt x="1611" y="3163"/>
                  </a:cubicBezTo>
                  <a:cubicBezTo>
                    <a:pt x="1697" y="3163"/>
                    <a:pt x="1784" y="3131"/>
                    <a:pt x="1849" y="3066"/>
                  </a:cubicBez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4" name="Google Shape;1984;p14"/>
            <p:cNvSpPr/>
            <p:nvPr/>
          </p:nvSpPr>
          <p:spPr>
            <a:xfrm>
              <a:off x="6346900" y="3350525"/>
              <a:ext cx="80700" cy="79075"/>
            </a:xfrm>
            <a:custGeom>
              <a:rect b="b" l="l" r="r" t="t"/>
              <a:pathLst>
                <a:path extrusionOk="0" h="3163" w="3228">
                  <a:moveTo>
                    <a:pt x="1613" y="0"/>
                  </a:moveTo>
                  <a:cubicBezTo>
                    <a:pt x="1528" y="0"/>
                    <a:pt x="1441" y="32"/>
                    <a:pt x="1373" y="97"/>
                  </a:cubicBezTo>
                  <a:lnTo>
                    <a:pt x="130" y="1340"/>
                  </a:lnTo>
                  <a:cubicBezTo>
                    <a:pt x="1" y="1476"/>
                    <a:pt x="1" y="1686"/>
                    <a:pt x="130" y="1815"/>
                  </a:cubicBezTo>
                  <a:lnTo>
                    <a:pt x="1373" y="3065"/>
                  </a:lnTo>
                  <a:cubicBezTo>
                    <a:pt x="1441" y="3130"/>
                    <a:pt x="1528" y="3162"/>
                    <a:pt x="1614" y="3162"/>
                  </a:cubicBezTo>
                  <a:cubicBezTo>
                    <a:pt x="1701" y="3162"/>
                    <a:pt x="1787" y="3130"/>
                    <a:pt x="1855" y="3065"/>
                  </a:cubicBezTo>
                  <a:lnTo>
                    <a:pt x="1849" y="3065"/>
                  </a:lnTo>
                  <a:lnTo>
                    <a:pt x="3092" y="1815"/>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5" name="Google Shape;1985;p14"/>
            <p:cNvSpPr/>
            <p:nvPr/>
          </p:nvSpPr>
          <p:spPr>
            <a:xfrm>
              <a:off x="6316350" y="31454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6" name="Google Shape;1986;p14"/>
            <p:cNvSpPr/>
            <p:nvPr/>
          </p:nvSpPr>
          <p:spPr>
            <a:xfrm>
              <a:off x="6316350" y="3407150"/>
              <a:ext cx="305025" cy="103750"/>
            </a:xfrm>
            <a:custGeom>
              <a:rect b="b" l="l" r="r" t="t"/>
              <a:pathLst>
                <a:path extrusionOk="0" h="4150" w="12201">
                  <a:moveTo>
                    <a:pt x="8044" y="0"/>
                  </a:moveTo>
                  <a:cubicBezTo>
                    <a:pt x="8004" y="0"/>
                    <a:pt x="7964" y="9"/>
                    <a:pt x="7927" y="26"/>
                  </a:cubicBezTo>
                  <a:lnTo>
                    <a:pt x="143" y="3918"/>
                  </a:lnTo>
                  <a:cubicBezTo>
                    <a:pt x="55" y="3959"/>
                    <a:pt x="0" y="4054"/>
                    <a:pt x="0" y="4149"/>
                  </a:cubicBezTo>
                  <a:lnTo>
                    <a:pt x="12200" y="4149"/>
                  </a:lnTo>
                  <a:cubicBezTo>
                    <a:pt x="12200" y="4081"/>
                    <a:pt x="12173" y="4013"/>
                    <a:pt x="12125" y="3966"/>
                  </a:cubicBezTo>
                  <a:lnTo>
                    <a:pt x="8233" y="74"/>
                  </a:lnTo>
                  <a:cubicBezTo>
                    <a:pt x="8181" y="26"/>
                    <a:pt x="8113" y="0"/>
                    <a:pt x="8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7" name="Google Shape;1987;p14"/>
            <p:cNvSpPr/>
            <p:nvPr/>
          </p:nvSpPr>
          <p:spPr>
            <a:xfrm>
              <a:off x="6445225" y="2762250"/>
              <a:ext cx="400650" cy="398050"/>
            </a:xfrm>
            <a:custGeom>
              <a:rect b="b" l="l" r="r" t="t"/>
              <a:pathLst>
                <a:path extrusionOk="0" h="15922" w="16026">
                  <a:moveTo>
                    <a:pt x="8010" y="1"/>
                  </a:moveTo>
                  <a:cubicBezTo>
                    <a:pt x="7874" y="1"/>
                    <a:pt x="7738" y="54"/>
                    <a:pt x="7636" y="159"/>
                  </a:cubicBezTo>
                  <a:lnTo>
                    <a:pt x="205" y="7583"/>
                  </a:lnTo>
                  <a:cubicBezTo>
                    <a:pt x="1" y="7794"/>
                    <a:pt x="1" y="8134"/>
                    <a:pt x="205" y="8337"/>
                  </a:cubicBezTo>
                  <a:lnTo>
                    <a:pt x="205" y="8344"/>
                  </a:lnTo>
                  <a:lnTo>
                    <a:pt x="7636" y="15769"/>
                  </a:lnTo>
                  <a:cubicBezTo>
                    <a:pt x="7738" y="15871"/>
                    <a:pt x="7874" y="15922"/>
                    <a:pt x="8010" y="15922"/>
                  </a:cubicBezTo>
                  <a:cubicBezTo>
                    <a:pt x="8147" y="15922"/>
                    <a:pt x="8285" y="15871"/>
                    <a:pt x="8390" y="15769"/>
                  </a:cubicBezTo>
                  <a:lnTo>
                    <a:pt x="15814" y="8344"/>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8" name="Google Shape;1988;p14"/>
            <p:cNvSpPr/>
            <p:nvPr/>
          </p:nvSpPr>
          <p:spPr>
            <a:xfrm>
              <a:off x="6513325" y="28305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89" name="Google Shape;1989;p14"/>
            <p:cNvSpPr/>
            <p:nvPr/>
          </p:nvSpPr>
          <p:spPr>
            <a:xfrm>
              <a:off x="6581600" y="2898625"/>
              <a:ext cx="127900" cy="125450"/>
            </a:xfrm>
            <a:custGeom>
              <a:rect b="b" l="l" r="r" t="t"/>
              <a:pathLst>
                <a:path extrusionOk="0" h="5018" w="5116">
                  <a:moveTo>
                    <a:pt x="2555" y="1"/>
                  </a:moveTo>
                  <a:cubicBezTo>
                    <a:pt x="2419" y="1"/>
                    <a:pt x="2283" y="53"/>
                    <a:pt x="2181" y="158"/>
                  </a:cubicBezTo>
                  <a:lnTo>
                    <a:pt x="204" y="2128"/>
                  </a:lnTo>
                  <a:cubicBezTo>
                    <a:pt x="1" y="2339"/>
                    <a:pt x="1" y="2679"/>
                    <a:pt x="204" y="2882"/>
                  </a:cubicBezTo>
                  <a:lnTo>
                    <a:pt x="204" y="2889"/>
                  </a:lnTo>
                  <a:lnTo>
                    <a:pt x="2181" y="4859"/>
                  </a:lnTo>
                  <a:cubicBezTo>
                    <a:pt x="2283" y="4964"/>
                    <a:pt x="2419" y="5017"/>
                    <a:pt x="2555" y="5017"/>
                  </a:cubicBezTo>
                  <a:cubicBezTo>
                    <a:pt x="2692" y="5017"/>
                    <a:pt x="2830" y="4964"/>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0" name="Google Shape;1990;p14"/>
            <p:cNvSpPr/>
            <p:nvPr/>
          </p:nvSpPr>
          <p:spPr>
            <a:xfrm>
              <a:off x="6190850" y="2892725"/>
              <a:ext cx="138425" cy="137250"/>
            </a:xfrm>
            <a:custGeom>
              <a:rect b="b" l="l" r="r" t="t"/>
              <a:pathLst>
                <a:path extrusionOk="0" h="5490" w="5537">
                  <a:moveTo>
                    <a:pt x="2765" y="1"/>
                  </a:moveTo>
                  <a:cubicBezTo>
                    <a:pt x="2694" y="1"/>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1" name="Google Shape;1991;p14"/>
            <p:cNvSpPr/>
            <p:nvPr/>
          </p:nvSpPr>
          <p:spPr>
            <a:xfrm>
              <a:off x="6226500" y="2928425"/>
              <a:ext cx="67100" cy="65700"/>
            </a:xfrm>
            <a:custGeom>
              <a:rect b="b" l="l" r="r" t="t"/>
              <a:pathLst>
                <a:path extrusionOk="0" h="2628" w="2684">
                  <a:moveTo>
                    <a:pt x="1339" y="1"/>
                  </a:moveTo>
                  <a:cubicBezTo>
                    <a:pt x="1268" y="1"/>
                    <a:pt x="1196" y="30"/>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75" y="1514"/>
                  </a:lnTo>
                  <a:cubicBezTo>
                    <a:pt x="2684" y="1405"/>
                    <a:pt x="2684" y="1228"/>
                    <a:pt x="2575" y="1120"/>
                  </a:cubicBezTo>
                  <a:lnTo>
                    <a:pt x="1536" y="87"/>
                  </a:lnTo>
                  <a:cubicBezTo>
                    <a:pt x="1482"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2" name="Google Shape;1992;p14"/>
            <p:cNvSpPr/>
            <p:nvPr/>
          </p:nvSpPr>
          <p:spPr>
            <a:xfrm>
              <a:off x="6346900" y="2860075"/>
              <a:ext cx="80700" cy="79075"/>
            </a:xfrm>
            <a:custGeom>
              <a:rect b="b" l="l" r="r" t="t"/>
              <a:pathLst>
                <a:path extrusionOk="0" h="3163" w="3228">
                  <a:moveTo>
                    <a:pt x="1613" y="1"/>
                  </a:moveTo>
                  <a:cubicBezTo>
                    <a:pt x="1528" y="1"/>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3" name="Google Shape;1993;p14"/>
            <p:cNvSpPr/>
            <p:nvPr/>
          </p:nvSpPr>
          <p:spPr>
            <a:xfrm>
              <a:off x="6346900" y="2983575"/>
              <a:ext cx="80700" cy="79025"/>
            </a:xfrm>
            <a:custGeom>
              <a:rect b="b" l="l" r="r" t="t"/>
              <a:pathLst>
                <a:path extrusionOk="0" h="3161"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7" y="1685"/>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4" name="Google Shape;1994;p14"/>
            <p:cNvSpPr/>
            <p:nvPr/>
          </p:nvSpPr>
          <p:spPr>
            <a:xfrm>
              <a:off x="6316350" y="27784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5" name="Google Shape;1995;p14"/>
            <p:cNvSpPr/>
            <p:nvPr/>
          </p:nvSpPr>
          <p:spPr>
            <a:xfrm>
              <a:off x="6316350" y="30402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6" name="Google Shape;1996;p14"/>
            <p:cNvSpPr/>
            <p:nvPr/>
          </p:nvSpPr>
          <p:spPr>
            <a:xfrm>
              <a:off x="6445225" y="23954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26"/>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7" name="Google Shape;1997;p14"/>
            <p:cNvSpPr/>
            <p:nvPr/>
          </p:nvSpPr>
          <p:spPr>
            <a:xfrm>
              <a:off x="6513325" y="2463550"/>
              <a:ext cx="264275" cy="261675"/>
            </a:xfrm>
            <a:custGeom>
              <a:rect b="b" l="l" r="r" t="t"/>
              <a:pathLst>
                <a:path extrusionOk="0" h="10467" w="10571">
                  <a:moveTo>
                    <a:pt x="5286" y="0"/>
                  </a:moveTo>
                  <a:cubicBezTo>
                    <a:pt x="5150" y="0"/>
                    <a:pt x="5014" y="53"/>
                    <a:pt x="4912" y="158"/>
                  </a:cubicBezTo>
                  <a:lnTo>
                    <a:pt x="211" y="4859"/>
                  </a:lnTo>
                  <a:cubicBezTo>
                    <a:pt x="1" y="5070"/>
                    <a:pt x="1" y="5402"/>
                    <a:pt x="211" y="5613"/>
                  </a:cubicBezTo>
                  <a:lnTo>
                    <a:pt x="4912" y="10314"/>
                  </a:lnTo>
                  <a:cubicBezTo>
                    <a:pt x="5014" y="10415"/>
                    <a:pt x="5150" y="10466"/>
                    <a:pt x="5286" y="10466"/>
                  </a:cubicBezTo>
                  <a:cubicBezTo>
                    <a:pt x="5423" y="10466"/>
                    <a:pt x="5561" y="10415"/>
                    <a:pt x="5666" y="10314"/>
                  </a:cubicBezTo>
                  <a:lnTo>
                    <a:pt x="10360" y="5613"/>
                  </a:lnTo>
                  <a:cubicBezTo>
                    <a:pt x="10570" y="5402"/>
                    <a:pt x="10570" y="5070"/>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8" name="Google Shape;1998;p14"/>
            <p:cNvSpPr/>
            <p:nvPr/>
          </p:nvSpPr>
          <p:spPr>
            <a:xfrm>
              <a:off x="6581600" y="2531800"/>
              <a:ext cx="127900" cy="125275"/>
            </a:xfrm>
            <a:custGeom>
              <a:rect b="b" l="l" r="r" t="t"/>
              <a:pathLst>
                <a:path extrusionOk="0" h="5011" w="5116">
                  <a:moveTo>
                    <a:pt x="2552" y="0"/>
                  </a:moveTo>
                  <a:cubicBezTo>
                    <a:pt x="2417" y="0"/>
                    <a:pt x="2282" y="51"/>
                    <a:pt x="2181" y="152"/>
                  </a:cubicBezTo>
                  <a:lnTo>
                    <a:pt x="2181" y="159"/>
                  </a:lnTo>
                  <a:lnTo>
                    <a:pt x="204" y="2129"/>
                  </a:lnTo>
                  <a:cubicBezTo>
                    <a:pt x="1" y="2340"/>
                    <a:pt x="1" y="2672"/>
                    <a:pt x="204" y="2883"/>
                  </a:cubicBezTo>
                  <a:lnTo>
                    <a:pt x="2181" y="4853"/>
                  </a:lnTo>
                  <a:cubicBezTo>
                    <a:pt x="2283" y="4958"/>
                    <a:pt x="2419" y="5011"/>
                    <a:pt x="2555" y="5011"/>
                  </a:cubicBezTo>
                  <a:cubicBezTo>
                    <a:pt x="2692" y="5011"/>
                    <a:pt x="2830" y="4958"/>
                    <a:pt x="2935" y="4853"/>
                  </a:cubicBezTo>
                  <a:lnTo>
                    <a:pt x="4905" y="2883"/>
                  </a:lnTo>
                  <a:cubicBezTo>
                    <a:pt x="5115" y="2672"/>
                    <a:pt x="5115" y="2340"/>
                    <a:pt x="4905" y="2129"/>
                  </a:cubicBezTo>
                  <a:lnTo>
                    <a:pt x="2935" y="159"/>
                  </a:lnTo>
                  <a:cubicBezTo>
                    <a:pt x="2829" y="53"/>
                    <a:pt x="2690" y="0"/>
                    <a:pt x="255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1999" name="Google Shape;1999;p14"/>
            <p:cNvSpPr/>
            <p:nvPr/>
          </p:nvSpPr>
          <p:spPr>
            <a:xfrm>
              <a:off x="6190850" y="2525925"/>
              <a:ext cx="138425" cy="137050"/>
            </a:xfrm>
            <a:custGeom>
              <a:rect b="b" l="l" r="r" t="t"/>
              <a:pathLst>
                <a:path extrusionOk="0" h="5482" w="5537">
                  <a:moveTo>
                    <a:pt x="2765" y="0"/>
                  </a:moveTo>
                  <a:cubicBezTo>
                    <a:pt x="2694" y="0"/>
                    <a:pt x="2622" y="27"/>
                    <a:pt x="2568" y="82"/>
                  </a:cubicBezTo>
                  <a:lnTo>
                    <a:pt x="109" y="2547"/>
                  </a:lnTo>
                  <a:cubicBezTo>
                    <a:pt x="0" y="2656"/>
                    <a:pt x="0" y="2833"/>
                    <a:pt x="109" y="2941"/>
                  </a:cubicBezTo>
                  <a:lnTo>
                    <a:pt x="2568" y="5400"/>
                  </a:lnTo>
                  <a:cubicBezTo>
                    <a:pt x="2622" y="5455"/>
                    <a:pt x="2694" y="5482"/>
                    <a:pt x="2765" y="5482"/>
                  </a:cubicBezTo>
                  <a:cubicBezTo>
                    <a:pt x="2836" y="5482"/>
                    <a:pt x="2908" y="5455"/>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0" name="Google Shape;2000;p14"/>
            <p:cNvSpPr/>
            <p:nvPr/>
          </p:nvSpPr>
          <p:spPr>
            <a:xfrm>
              <a:off x="6226500" y="25615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1" name="Google Shape;2001;p14"/>
            <p:cNvSpPr/>
            <p:nvPr/>
          </p:nvSpPr>
          <p:spPr>
            <a:xfrm>
              <a:off x="6346900" y="24931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2" name="Google Shape;2002;p14"/>
            <p:cNvSpPr/>
            <p:nvPr/>
          </p:nvSpPr>
          <p:spPr>
            <a:xfrm>
              <a:off x="6346900" y="26167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3" name="Google Shape;2003;p14"/>
            <p:cNvSpPr/>
            <p:nvPr/>
          </p:nvSpPr>
          <p:spPr>
            <a:xfrm>
              <a:off x="6316350" y="2673375"/>
              <a:ext cx="305025" cy="103725"/>
            </a:xfrm>
            <a:custGeom>
              <a:rect b="b" l="l" r="r" t="t"/>
              <a:pathLst>
                <a:path extrusionOk="0" h="4149" w="12201">
                  <a:moveTo>
                    <a:pt x="8041" y="0"/>
                  </a:moveTo>
                  <a:cubicBezTo>
                    <a:pt x="8003" y="0"/>
                    <a:pt x="7964" y="8"/>
                    <a:pt x="7927" y="25"/>
                  </a:cubicBezTo>
                  <a:lnTo>
                    <a:pt x="143" y="3918"/>
                  </a:lnTo>
                  <a:cubicBezTo>
                    <a:pt x="55" y="3965"/>
                    <a:pt x="0" y="4054"/>
                    <a:pt x="0" y="4149"/>
                  </a:cubicBezTo>
                  <a:lnTo>
                    <a:pt x="12200" y="4149"/>
                  </a:lnTo>
                  <a:cubicBezTo>
                    <a:pt x="12200" y="4081"/>
                    <a:pt x="12173" y="4020"/>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4" name="Google Shape;2004;p14"/>
            <p:cNvSpPr/>
            <p:nvPr/>
          </p:nvSpPr>
          <p:spPr>
            <a:xfrm>
              <a:off x="3608750" y="5078425"/>
              <a:ext cx="400625" cy="398000"/>
            </a:xfrm>
            <a:custGeom>
              <a:rect b="b" l="l" r="r" t="t"/>
              <a:pathLst>
                <a:path extrusionOk="0" h="15920" w="16025">
                  <a:moveTo>
                    <a:pt x="8010" y="0"/>
                  </a:moveTo>
                  <a:cubicBezTo>
                    <a:pt x="7873" y="0"/>
                    <a:pt x="7738" y="53"/>
                    <a:pt x="7636" y="158"/>
                  </a:cubicBezTo>
                  <a:lnTo>
                    <a:pt x="7629" y="158"/>
                  </a:lnTo>
                  <a:lnTo>
                    <a:pt x="204" y="7583"/>
                  </a:lnTo>
                  <a:cubicBezTo>
                    <a:pt x="1" y="7793"/>
                    <a:pt x="1" y="8133"/>
                    <a:pt x="204" y="8337"/>
                  </a:cubicBezTo>
                  <a:lnTo>
                    <a:pt x="7629" y="15761"/>
                  </a:lnTo>
                  <a:cubicBezTo>
                    <a:pt x="7734" y="15867"/>
                    <a:pt x="7872" y="15919"/>
                    <a:pt x="8009" y="15919"/>
                  </a:cubicBezTo>
                  <a:cubicBezTo>
                    <a:pt x="8147" y="15919"/>
                    <a:pt x="8284" y="15867"/>
                    <a:pt x="8390" y="15761"/>
                  </a:cubicBezTo>
                  <a:lnTo>
                    <a:pt x="15814" y="8337"/>
                  </a:lnTo>
                  <a:cubicBezTo>
                    <a:pt x="16025" y="8133"/>
                    <a:pt x="16025" y="7793"/>
                    <a:pt x="15814" y="7583"/>
                  </a:cubicBezTo>
                  <a:lnTo>
                    <a:pt x="8390"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5" name="Google Shape;2005;p14"/>
            <p:cNvSpPr/>
            <p:nvPr/>
          </p:nvSpPr>
          <p:spPr>
            <a:xfrm>
              <a:off x="3676850" y="5146650"/>
              <a:ext cx="264250" cy="261675"/>
            </a:xfrm>
            <a:custGeom>
              <a:rect b="b" l="l" r="r" t="t"/>
              <a:pathLst>
                <a:path extrusionOk="0" h="10467" w="10570">
                  <a:moveTo>
                    <a:pt x="5285" y="0"/>
                  </a:moveTo>
                  <a:cubicBezTo>
                    <a:pt x="5148" y="0"/>
                    <a:pt x="5010" y="51"/>
                    <a:pt x="4905" y="153"/>
                  </a:cubicBezTo>
                  <a:lnTo>
                    <a:pt x="211" y="4854"/>
                  </a:lnTo>
                  <a:cubicBezTo>
                    <a:pt x="0" y="5064"/>
                    <a:pt x="0" y="5404"/>
                    <a:pt x="211" y="5608"/>
                  </a:cubicBezTo>
                  <a:lnTo>
                    <a:pt x="4905" y="10308"/>
                  </a:lnTo>
                  <a:cubicBezTo>
                    <a:pt x="5010" y="10414"/>
                    <a:pt x="5148" y="10466"/>
                    <a:pt x="5285" y="10466"/>
                  </a:cubicBezTo>
                  <a:cubicBezTo>
                    <a:pt x="5423" y="10466"/>
                    <a:pt x="5560" y="10414"/>
                    <a:pt x="5666" y="10308"/>
                  </a:cubicBezTo>
                  <a:lnTo>
                    <a:pt x="10359" y="5608"/>
                  </a:lnTo>
                  <a:cubicBezTo>
                    <a:pt x="10570" y="5404"/>
                    <a:pt x="10570" y="5064"/>
                    <a:pt x="10359" y="4854"/>
                  </a:cubicBezTo>
                  <a:lnTo>
                    <a:pt x="5666"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6" name="Google Shape;2006;p14"/>
            <p:cNvSpPr/>
            <p:nvPr/>
          </p:nvSpPr>
          <p:spPr>
            <a:xfrm>
              <a:off x="3745125" y="5214800"/>
              <a:ext cx="127900" cy="125300"/>
            </a:xfrm>
            <a:custGeom>
              <a:rect b="b" l="l" r="r" t="t"/>
              <a:pathLst>
                <a:path extrusionOk="0" h="5012" w="5116">
                  <a:moveTo>
                    <a:pt x="2555" y="0"/>
                  </a:moveTo>
                  <a:cubicBezTo>
                    <a:pt x="2418" y="0"/>
                    <a:pt x="2283" y="53"/>
                    <a:pt x="2181" y="158"/>
                  </a:cubicBezTo>
                  <a:lnTo>
                    <a:pt x="204" y="2128"/>
                  </a:lnTo>
                  <a:cubicBezTo>
                    <a:pt x="0" y="2338"/>
                    <a:pt x="0" y="2678"/>
                    <a:pt x="204" y="2882"/>
                  </a:cubicBezTo>
                  <a:lnTo>
                    <a:pt x="2174" y="4859"/>
                  </a:lnTo>
                  <a:cubicBezTo>
                    <a:pt x="2279" y="4960"/>
                    <a:pt x="2417" y="5011"/>
                    <a:pt x="2554" y="5011"/>
                  </a:cubicBezTo>
                  <a:cubicBezTo>
                    <a:pt x="2692" y="5011"/>
                    <a:pt x="2829" y="4960"/>
                    <a:pt x="2935" y="4859"/>
                  </a:cubicBezTo>
                  <a:lnTo>
                    <a:pt x="4905" y="2882"/>
                  </a:lnTo>
                  <a:cubicBezTo>
                    <a:pt x="5115" y="2678"/>
                    <a:pt x="5115" y="2338"/>
                    <a:pt x="4905" y="2128"/>
                  </a:cubicBezTo>
                  <a:lnTo>
                    <a:pt x="2935" y="158"/>
                  </a:lnTo>
                  <a:cubicBezTo>
                    <a:pt x="2829"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7" name="Google Shape;2007;p14"/>
            <p:cNvSpPr/>
            <p:nvPr/>
          </p:nvSpPr>
          <p:spPr>
            <a:xfrm>
              <a:off x="373967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35" y="2942"/>
                  </a:lnTo>
                  <a:cubicBezTo>
                    <a:pt x="5544" y="2833"/>
                    <a:pt x="5544" y="2656"/>
                    <a:pt x="5435"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8" name="Google Shape;2008;p14"/>
            <p:cNvSpPr/>
            <p:nvPr/>
          </p:nvSpPr>
          <p:spPr>
            <a:xfrm>
              <a:off x="3775525"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6" y="1405"/>
                    <a:pt x="2676"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09" name="Google Shape;2009;p14"/>
            <p:cNvSpPr/>
            <p:nvPr/>
          </p:nvSpPr>
          <p:spPr>
            <a:xfrm>
              <a:off x="383037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9" y="3065"/>
                  </a:lnTo>
                  <a:cubicBezTo>
                    <a:pt x="1444" y="3130"/>
                    <a:pt x="1529"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0" name="Google Shape;2010;p14"/>
            <p:cNvSpPr/>
            <p:nvPr/>
          </p:nvSpPr>
          <p:spPr>
            <a:xfrm>
              <a:off x="3706900"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2" y="1822"/>
                  </a:lnTo>
                  <a:cubicBezTo>
                    <a:pt x="3227" y="1686"/>
                    <a:pt x="3227" y="1476"/>
                    <a:pt x="3092"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1" name="Google Shape;2011;p14"/>
            <p:cNvSpPr/>
            <p:nvPr/>
          </p:nvSpPr>
          <p:spPr>
            <a:xfrm>
              <a:off x="388742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2" name="Google Shape;2012;p14"/>
            <p:cNvSpPr/>
            <p:nvPr/>
          </p:nvSpPr>
          <p:spPr>
            <a:xfrm>
              <a:off x="3626250" y="4948375"/>
              <a:ext cx="104450" cy="304850"/>
            </a:xfrm>
            <a:custGeom>
              <a:rect b="b" l="l" r="r" t="t"/>
              <a:pathLst>
                <a:path extrusionOk="0" h="12194" w="4178">
                  <a:moveTo>
                    <a:pt x="0" y="1"/>
                  </a:moveTo>
                  <a:lnTo>
                    <a:pt x="0" y="12194"/>
                  </a:lnTo>
                  <a:cubicBezTo>
                    <a:pt x="68" y="12194"/>
                    <a:pt x="136" y="12167"/>
                    <a:pt x="184"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3" name="Google Shape;2013;p14"/>
            <p:cNvSpPr/>
            <p:nvPr/>
          </p:nvSpPr>
          <p:spPr>
            <a:xfrm>
              <a:off x="3243125"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21" y="8337"/>
                  </a:lnTo>
                  <a:cubicBezTo>
                    <a:pt x="16025" y="8133"/>
                    <a:pt x="16025" y="7793"/>
                    <a:pt x="15821"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4" name="Google Shape;2014;p14"/>
            <p:cNvSpPr/>
            <p:nvPr/>
          </p:nvSpPr>
          <p:spPr>
            <a:xfrm>
              <a:off x="3311225" y="5146650"/>
              <a:ext cx="264425" cy="261675"/>
            </a:xfrm>
            <a:custGeom>
              <a:rect b="b" l="l" r="r" t="t"/>
              <a:pathLst>
                <a:path extrusionOk="0" h="10467" w="10577">
                  <a:moveTo>
                    <a:pt x="5289" y="0"/>
                  </a:moveTo>
                  <a:cubicBezTo>
                    <a:pt x="5153" y="0"/>
                    <a:pt x="5017" y="51"/>
                    <a:pt x="4912" y="153"/>
                  </a:cubicBezTo>
                  <a:lnTo>
                    <a:pt x="211" y="4854"/>
                  </a:lnTo>
                  <a:cubicBezTo>
                    <a:pt x="1" y="5064"/>
                    <a:pt x="1" y="5397"/>
                    <a:pt x="211" y="5608"/>
                  </a:cubicBezTo>
                  <a:lnTo>
                    <a:pt x="4912" y="10308"/>
                  </a:lnTo>
                  <a:cubicBezTo>
                    <a:pt x="5017" y="10414"/>
                    <a:pt x="5153" y="10466"/>
                    <a:pt x="5289" y="10466"/>
                  </a:cubicBezTo>
                  <a:cubicBezTo>
                    <a:pt x="5425" y="10466"/>
                    <a:pt x="5561" y="10414"/>
                    <a:pt x="5666" y="10308"/>
                  </a:cubicBezTo>
                  <a:lnTo>
                    <a:pt x="10366" y="5608"/>
                  </a:lnTo>
                  <a:cubicBezTo>
                    <a:pt x="10577" y="5404"/>
                    <a:pt x="10577" y="5064"/>
                    <a:pt x="10366" y="4854"/>
                  </a:cubicBezTo>
                  <a:lnTo>
                    <a:pt x="5666" y="153"/>
                  </a:lnTo>
                  <a:cubicBezTo>
                    <a:pt x="5561" y="51"/>
                    <a:pt x="5425" y="0"/>
                    <a:pt x="5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5" name="Google Shape;2015;p14"/>
            <p:cNvSpPr/>
            <p:nvPr/>
          </p:nvSpPr>
          <p:spPr>
            <a:xfrm>
              <a:off x="3379500" y="5214800"/>
              <a:ext cx="128075" cy="125300"/>
            </a:xfrm>
            <a:custGeom>
              <a:rect b="b" l="l" r="r" t="t"/>
              <a:pathLst>
                <a:path extrusionOk="0" h="5012" w="5123">
                  <a:moveTo>
                    <a:pt x="2562" y="0"/>
                  </a:moveTo>
                  <a:cubicBezTo>
                    <a:pt x="2425" y="0"/>
                    <a:pt x="2290" y="53"/>
                    <a:pt x="2188" y="158"/>
                  </a:cubicBezTo>
                  <a:lnTo>
                    <a:pt x="2181" y="158"/>
                  </a:lnTo>
                  <a:lnTo>
                    <a:pt x="211" y="2128"/>
                  </a:lnTo>
                  <a:cubicBezTo>
                    <a:pt x="0" y="2338"/>
                    <a:pt x="0" y="2678"/>
                    <a:pt x="211" y="2882"/>
                  </a:cubicBezTo>
                  <a:lnTo>
                    <a:pt x="2181" y="4859"/>
                  </a:lnTo>
                  <a:cubicBezTo>
                    <a:pt x="2286" y="4960"/>
                    <a:pt x="2424" y="5011"/>
                    <a:pt x="2561" y="5011"/>
                  </a:cubicBezTo>
                  <a:cubicBezTo>
                    <a:pt x="2699" y="5011"/>
                    <a:pt x="2836" y="4960"/>
                    <a:pt x="2942" y="4859"/>
                  </a:cubicBezTo>
                  <a:lnTo>
                    <a:pt x="4912" y="2882"/>
                  </a:lnTo>
                  <a:cubicBezTo>
                    <a:pt x="5122" y="2678"/>
                    <a:pt x="5122" y="2338"/>
                    <a:pt x="4912" y="2128"/>
                  </a:cubicBezTo>
                  <a:lnTo>
                    <a:pt x="2942" y="158"/>
                  </a:lnTo>
                  <a:cubicBezTo>
                    <a:pt x="2836"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6" name="Google Shape;2016;p14"/>
            <p:cNvSpPr/>
            <p:nvPr/>
          </p:nvSpPr>
          <p:spPr>
            <a:xfrm>
              <a:off x="337422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28" y="2942"/>
                  </a:lnTo>
                  <a:cubicBezTo>
                    <a:pt x="5544" y="2833"/>
                    <a:pt x="5544" y="2656"/>
                    <a:pt x="5428"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7" name="Google Shape;2017;p14"/>
            <p:cNvSpPr/>
            <p:nvPr/>
          </p:nvSpPr>
          <p:spPr>
            <a:xfrm>
              <a:off x="3409900" y="4859100"/>
              <a:ext cx="67100" cy="65700"/>
            </a:xfrm>
            <a:custGeom>
              <a:rect b="b" l="l" r="r" t="t"/>
              <a:pathLst>
                <a:path extrusionOk="0" h="2628" w="2684">
                  <a:moveTo>
                    <a:pt x="1345" y="1"/>
                  </a:moveTo>
                  <a:cubicBezTo>
                    <a:pt x="1274" y="1"/>
                    <a:pt x="1203" y="29"/>
                    <a:pt x="1148" y="87"/>
                  </a:cubicBezTo>
                  <a:lnTo>
                    <a:pt x="116" y="1120"/>
                  </a:lnTo>
                  <a:cubicBezTo>
                    <a:pt x="0" y="1228"/>
                    <a:pt x="0" y="1405"/>
                    <a:pt x="116" y="1514"/>
                  </a:cubicBezTo>
                  <a:lnTo>
                    <a:pt x="1148" y="2546"/>
                  </a:lnTo>
                  <a:cubicBezTo>
                    <a:pt x="1203" y="2601"/>
                    <a:pt x="1274" y="2628"/>
                    <a:pt x="1345" y="2628"/>
                  </a:cubicBezTo>
                  <a:cubicBezTo>
                    <a:pt x="1417" y="2628"/>
                    <a:pt x="1488" y="2601"/>
                    <a:pt x="1542" y="2546"/>
                  </a:cubicBezTo>
                  <a:lnTo>
                    <a:pt x="2575" y="1514"/>
                  </a:lnTo>
                  <a:cubicBezTo>
                    <a:pt x="2683" y="1405"/>
                    <a:pt x="2683" y="1228"/>
                    <a:pt x="2575" y="1120"/>
                  </a:cubicBezTo>
                  <a:lnTo>
                    <a:pt x="1542" y="87"/>
                  </a:lnTo>
                  <a:cubicBezTo>
                    <a:pt x="1488" y="29"/>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8" name="Google Shape;2018;p14"/>
            <p:cNvSpPr/>
            <p:nvPr/>
          </p:nvSpPr>
          <p:spPr>
            <a:xfrm>
              <a:off x="346492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19" name="Google Shape;2019;p14"/>
            <p:cNvSpPr/>
            <p:nvPr/>
          </p:nvSpPr>
          <p:spPr>
            <a:xfrm>
              <a:off x="3341300" y="4979600"/>
              <a:ext cx="80850" cy="79075"/>
            </a:xfrm>
            <a:custGeom>
              <a:rect b="b" l="l" r="r" t="t"/>
              <a:pathLst>
                <a:path extrusionOk="0" h="3163" w="3234">
                  <a:moveTo>
                    <a:pt x="1617" y="0"/>
                  </a:moveTo>
                  <a:cubicBezTo>
                    <a:pt x="1530" y="0"/>
                    <a:pt x="1443" y="32"/>
                    <a:pt x="1379" y="97"/>
                  </a:cubicBezTo>
                  <a:lnTo>
                    <a:pt x="136" y="1347"/>
                  </a:lnTo>
                  <a:cubicBezTo>
                    <a:pt x="0" y="1476"/>
                    <a:pt x="0" y="1686"/>
                    <a:pt x="136" y="1822"/>
                  </a:cubicBezTo>
                  <a:lnTo>
                    <a:pt x="1379" y="3065"/>
                  </a:lnTo>
                  <a:cubicBezTo>
                    <a:pt x="1443" y="3130"/>
                    <a:pt x="1530" y="3162"/>
                    <a:pt x="1617" y="3162"/>
                  </a:cubicBezTo>
                  <a:cubicBezTo>
                    <a:pt x="1703" y="3162"/>
                    <a:pt x="1790" y="3130"/>
                    <a:pt x="1854" y="3065"/>
                  </a:cubicBezTo>
                  <a:lnTo>
                    <a:pt x="3098" y="1822"/>
                  </a:lnTo>
                  <a:cubicBezTo>
                    <a:pt x="3233" y="1686"/>
                    <a:pt x="3233" y="1476"/>
                    <a:pt x="3098" y="1347"/>
                  </a:cubicBezTo>
                  <a:lnTo>
                    <a:pt x="1854" y="97"/>
                  </a:lnTo>
                  <a:cubicBezTo>
                    <a:pt x="1790" y="32"/>
                    <a:pt x="1703"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0" name="Google Shape;2020;p14"/>
            <p:cNvSpPr/>
            <p:nvPr/>
          </p:nvSpPr>
          <p:spPr>
            <a:xfrm>
              <a:off x="3521975" y="4948375"/>
              <a:ext cx="104300" cy="304850"/>
            </a:xfrm>
            <a:custGeom>
              <a:rect b="b" l="l" r="r" t="t"/>
              <a:pathLst>
                <a:path extrusionOk="0" h="12194" w="4172">
                  <a:moveTo>
                    <a:pt x="4171" y="1"/>
                  </a:moveTo>
                  <a:cubicBezTo>
                    <a:pt x="4076" y="1"/>
                    <a:pt x="3988" y="55"/>
                    <a:pt x="3940" y="144"/>
                  </a:cubicBezTo>
                  <a:lnTo>
                    <a:pt x="48" y="7928"/>
                  </a:lnTo>
                  <a:cubicBezTo>
                    <a:pt x="0" y="8030"/>
                    <a:pt x="21" y="8152"/>
                    <a:pt x="96" y="8227"/>
                  </a:cubicBezTo>
                  <a:lnTo>
                    <a:pt x="3988"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1" name="Google Shape;2021;p14"/>
            <p:cNvSpPr/>
            <p:nvPr/>
          </p:nvSpPr>
          <p:spPr>
            <a:xfrm>
              <a:off x="3260800" y="4948375"/>
              <a:ext cx="104275" cy="304850"/>
            </a:xfrm>
            <a:custGeom>
              <a:rect b="b" l="l" r="r" t="t"/>
              <a:pathLst>
                <a:path extrusionOk="0" h="12194" w="4171">
                  <a:moveTo>
                    <a:pt x="0" y="1"/>
                  </a:moveTo>
                  <a:lnTo>
                    <a:pt x="0" y="12194"/>
                  </a:lnTo>
                  <a:cubicBezTo>
                    <a:pt x="68" y="12194"/>
                    <a:pt x="136" y="12167"/>
                    <a:pt x="184" y="12119"/>
                  </a:cubicBezTo>
                  <a:lnTo>
                    <a:pt x="4076" y="8227"/>
                  </a:lnTo>
                  <a:cubicBezTo>
                    <a:pt x="4151" y="8152"/>
                    <a:pt x="4171" y="8030"/>
                    <a:pt x="4123" y="7928"/>
                  </a:cubicBezTo>
                  <a:lnTo>
                    <a:pt x="231" y="144"/>
                  </a:lnTo>
                  <a:cubicBezTo>
                    <a:pt x="190" y="55"/>
                    <a:pt x="95"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2" name="Google Shape;2022;p14"/>
            <p:cNvSpPr/>
            <p:nvPr/>
          </p:nvSpPr>
          <p:spPr>
            <a:xfrm>
              <a:off x="2877500" y="5078425"/>
              <a:ext cx="400650" cy="398000"/>
            </a:xfrm>
            <a:custGeom>
              <a:rect b="b" l="l" r="r" t="t"/>
              <a:pathLst>
                <a:path extrusionOk="0" h="15920" w="16026">
                  <a:moveTo>
                    <a:pt x="8016" y="0"/>
                  </a:moveTo>
                  <a:cubicBezTo>
                    <a:pt x="7879" y="0"/>
                    <a:pt x="7741" y="53"/>
                    <a:pt x="7636" y="158"/>
                  </a:cubicBezTo>
                  <a:lnTo>
                    <a:pt x="212" y="7583"/>
                  </a:lnTo>
                  <a:cubicBezTo>
                    <a:pt x="1" y="7793"/>
                    <a:pt x="1" y="8133"/>
                    <a:pt x="212" y="8337"/>
                  </a:cubicBezTo>
                  <a:lnTo>
                    <a:pt x="7636" y="15761"/>
                  </a:lnTo>
                  <a:cubicBezTo>
                    <a:pt x="7741" y="15867"/>
                    <a:pt x="7879" y="15919"/>
                    <a:pt x="8016" y="15919"/>
                  </a:cubicBezTo>
                  <a:cubicBezTo>
                    <a:pt x="8152" y="15919"/>
                    <a:pt x="8288" y="15867"/>
                    <a:pt x="8390" y="15761"/>
                  </a:cubicBezTo>
                  <a:lnTo>
                    <a:pt x="15821" y="8337"/>
                  </a:lnTo>
                  <a:cubicBezTo>
                    <a:pt x="16025" y="8133"/>
                    <a:pt x="16025" y="7793"/>
                    <a:pt x="15821" y="7583"/>
                  </a:cubicBezTo>
                  <a:lnTo>
                    <a:pt x="8390" y="158"/>
                  </a:lnTo>
                  <a:cubicBezTo>
                    <a:pt x="8288" y="53"/>
                    <a:pt x="8152" y="0"/>
                    <a:pt x="801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3" name="Google Shape;2023;p14"/>
            <p:cNvSpPr/>
            <p:nvPr/>
          </p:nvSpPr>
          <p:spPr>
            <a:xfrm>
              <a:off x="2945775" y="5146650"/>
              <a:ext cx="264275" cy="261675"/>
            </a:xfrm>
            <a:custGeom>
              <a:rect b="b" l="l" r="r" t="t"/>
              <a:pathLst>
                <a:path extrusionOk="0" h="10467" w="10571">
                  <a:moveTo>
                    <a:pt x="5285" y="0"/>
                  </a:moveTo>
                  <a:cubicBezTo>
                    <a:pt x="5148" y="0"/>
                    <a:pt x="5010" y="51"/>
                    <a:pt x="4905" y="153"/>
                  </a:cubicBezTo>
                  <a:lnTo>
                    <a:pt x="211" y="4854"/>
                  </a:lnTo>
                  <a:cubicBezTo>
                    <a:pt x="1" y="5064"/>
                    <a:pt x="1" y="5397"/>
                    <a:pt x="211" y="5608"/>
                  </a:cubicBezTo>
                  <a:lnTo>
                    <a:pt x="4905" y="10308"/>
                  </a:lnTo>
                  <a:cubicBezTo>
                    <a:pt x="5010" y="10414"/>
                    <a:pt x="5148" y="10466"/>
                    <a:pt x="5285" y="10466"/>
                  </a:cubicBezTo>
                  <a:cubicBezTo>
                    <a:pt x="5421" y="10466"/>
                    <a:pt x="5557" y="10414"/>
                    <a:pt x="5659" y="10308"/>
                  </a:cubicBezTo>
                  <a:lnTo>
                    <a:pt x="10360" y="5608"/>
                  </a:lnTo>
                  <a:cubicBezTo>
                    <a:pt x="10570" y="5404"/>
                    <a:pt x="10570" y="5064"/>
                    <a:pt x="10360" y="4854"/>
                  </a:cubicBezTo>
                  <a:lnTo>
                    <a:pt x="5659" y="153"/>
                  </a:lnTo>
                  <a:cubicBezTo>
                    <a:pt x="5557" y="51"/>
                    <a:pt x="5421"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4" name="Google Shape;2024;p14"/>
            <p:cNvSpPr/>
            <p:nvPr/>
          </p:nvSpPr>
          <p:spPr>
            <a:xfrm>
              <a:off x="3013875" y="5214800"/>
              <a:ext cx="128075" cy="125300"/>
            </a:xfrm>
            <a:custGeom>
              <a:rect b="b" l="l" r="r" t="t"/>
              <a:pathLst>
                <a:path extrusionOk="0" h="5012" w="5123">
                  <a:moveTo>
                    <a:pt x="2562" y="0"/>
                  </a:moveTo>
                  <a:cubicBezTo>
                    <a:pt x="2426" y="0"/>
                    <a:pt x="2290" y="53"/>
                    <a:pt x="2188" y="158"/>
                  </a:cubicBezTo>
                  <a:lnTo>
                    <a:pt x="2181" y="158"/>
                  </a:lnTo>
                  <a:lnTo>
                    <a:pt x="211" y="2128"/>
                  </a:lnTo>
                  <a:cubicBezTo>
                    <a:pt x="1" y="2338"/>
                    <a:pt x="1" y="2678"/>
                    <a:pt x="211" y="2882"/>
                  </a:cubicBezTo>
                  <a:lnTo>
                    <a:pt x="2181" y="4859"/>
                  </a:lnTo>
                  <a:cubicBezTo>
                    <a:pt x="2286" y="4960"/>
                    <a:pt x="2424" y="5011"/>
                    <a:pt x="2561" y="5011"/>
                  </a:cubicBezTo>
                  <a:cubicBezTo>
                    <a:pt x="2699" y="5011"/>
                    <a:pt x="2837" y="4960"/>
                    <a:pt x="2942" y="4859"/>
                  </a:cubicBezTo>
                  <a:lnTo>
                    <a:pt x="4912" y="2882"/>
                  </a:lnTo>
                  <a:cubicBezTo>
                    <a:pt x="5122" y="2678"/>
                    <a:pt x="5122" y="2338"/>
                    <a:pt x="4912" y="2128"/>
                  </a:cubicBezTo>
                  <a:lnTo>
                    <a:pt x="2942" y="158"/>
                  </a:lnTo>
                  <a:cubicBezTo>
                    <a:pt x="2837"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5" name="Google Shape;2025;p14"/>
            <p:cNvSpPr/>
            <p:nvPr/>
          </p:nvSpPr>
          <p:spPr>
            <a:xfrm>
              <a:off x="3008625" y="4823400"/>
              <a:ext cx="138575" cy="137200"/>
            </a:xfrm>
            <a:custGeom>
              <a:rect b="b" l="l" r="r" t="t"/>
              <a:pathLst>
                <a:path extrusionOk="0" h="5488" w="5543">
                  <a:moveTo>
                    <a:pt x="2771" y="0"/>
                  </a:moveTo>
                  <a:cubicBezTo>
                    <a:pt x="2700" y="0"/>
                    <a:pt x="2629" y="28"/>
                    <a:pt x="2574" y="82"/>
                  </a:cubicBezTo>
                  <a:lnTo>
                    <a:pt x="109" y="2548"/>
                  </a:lnTo>
                  <a:cubicBezTo>
                    <a:pt x="0" y="2656"/>
                    <a:pt x="0" y="2833"/>
                    <a:pt x="109" y="2942"/>
                  </a:cubicBezTo>
                  <a:lnTo>
                    <a:pt x="2574" y="5401"/>
                  </a:lnTo>
                  <a:cubicBezTo>
                    <a:pt x="2629" y="5458"/>
                    <a:pt x="2700" y="5487"/>
                    <a:pt x="2771" y="5487"/>
                  </a:cubicBezTo>
                  <a:cubicBezTo>
                    <a:pt x="2843" y="5487"/>
                    <a:pt x="2914" y="5458"/>
                    <a:pt x="2968" y="5401"/>
                  </a:cubicBezTo>
                  <a:lnTo>
                    <a:pt x="5434" y="2942"/>
                  </a:lnTo>
                  <a:cubicBezTo>
                    <a:pt x="5543" y="2833"/>
                    <a:pt x="5543" y="2656"/>
                    <a:pt x="5434" y="2548"/>
                  </a:cubicBezTo>
                  <a:lnTo>
                    <a:pt x="2968" y="82"/>
                  </a:lnTo>
                  <a:cubicBezTo>
                    <a:pt x="2914"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6" name="Google Shape;2026;p14"/>
            <p:cNvSpPr/>
            <p:nvPr/>
          </p:nvSpPr>
          <p:spPr>
            <a:xfrm>
              <a:off x="3044450"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7" y="1405"/>
                    <a:pt x="2677"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7" name="Google Shape;2027;p14"/>
            <p:cNvSpPr/>
            <p:nvPr/>
          </p:nvSpPr>
          <p:spPr>
            <a:xfrm>
              <a:off x="3099300" y="4979600"/>
              <a:ext cx="80675" cy="79075"/>
            </a:xfrm>
            <a:custGeom>
              <a:rect b="b" l="l" r="r" t="t"/>
              <a:pathLst>
                <a:path extrusionOk="0" h="3163" w="3227">
                  <a:moveTo>
                    <a:pt x="1614" y="0"/>
                  </a:moveTo>
                  <a:cubicBezTo>
                    <a:pt x="1527" y="0"/>
                    <a:pt x="1440" y="32"/>
                    <a:pt x="1372" y="97"/>
                  </a:cubicBezTo>
                  <a:lnTo>
                    <a:pt x="129" y="1347"/>
                  </a:lnTo>
                  <a:cubicBezTo>
                    <a:pt x="0" y="1476"/>
                    <a:pt x="0" y="1686"/>
                    <a:pt x="129" y="1822"/>
                  </a:cubicBezTo>
                  <a:lnTo>
                    <a:pt x="1372"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8" name="Google Shape;2028;p14"/>
            <p:cNvSpPr/>
            <p:nvPr/>
          </p:nvSpPr>
          <p:spPr>
            <a:xfrm>
              <a:off x="2975850" y="4979600"/>
              <a:ext cx="80675" cy="79075"/>
            </a:xfrm>
            <a:custGeom>
              <a:rect b="b" l="l" r="r" t="t"/>
              <a:pathLst>
                <a:path extrusionOk="0" h="3163" w="3227">
                  <a:moveTo>
                    <a:pt x="1610" y="0"/>
                  </a:moveTo>
                  <a:cubicBezTo>
                    <a:pt x="1523" y="0"/>
                    <a:pt x="1437" y="32"/>
                    <a:pt x="1372" y="97"/>
                  </a:cubicBezTo>
                  <a:lnTo>
                    <a:pt x="129" y="1347"/>
                  </a:lnTo>
                  <a:cubicBezTo>
                    <a:pt x="0" y="1476"/>
                    <a:pt x="0" y="1686"/>
                    <a:pt x="129" y="1822"/>
                  </a:cubicBezTo>
                  <a:lnTo>
                    <a:pt x="1372" y="3065"/>
                  </a:lnTo>
                  <a:cubicBezTo>
                    <a:pt x="1437" y="3130"/>
                    <a:pt x="1523" y="3162"/>
                    <a:pt x="1610" y="3162"/>
                  </a:cubicBezTo>
                  <a:cubicBezTo>
                    <a:pt x="1696" y="3162"/>
                    <a:pt x="1783" y="3130"/>
                    <a:pt x="1848" y="3065"/>
                  </a:cubicBezTo>
                  <a:lnTo>
                    <a:pt x="3091" y="1822"/>
                  </a:lnTo>
                  <a:cubicBezTo>
                    <a:pt x="3227" y="1686"/>
                    <a:pt x="3227" y="1476"/>
                    <a:pt x="3091" y="1347"/>
                  </a:cubicBezTo>
                  <a:lnTo>
                    <a:pt x="1848" y="97"/>
                  </a:lnTo>
                  <a:cubicBezTo>
                    <a:pt x="1783" y="32"/>
                    <a:pt x="1696"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29" name="Google Shape;2029;p14"/>
            <p:cNvSpPr/>
            <p:nvPr/>
          </p:nvSpPr>
          <p:spPr>
            <a:xfrm>
              <a:off x="3156350" y="4948375"/>
              <a:ext cx="104300" cy="304850"/>
            </a:xfrm>
            <a:custGeom>
              <a:rect b="b" l="l" r="r" t="t"/>
              <a:pathLst>
                <a:path extrusionOk="0" h="12194" w="4172">
                  <a:moveTo>
                    <a:pt x="4171" y="1"/>
                  </a:moveTo>
                  <a:cubicBezTo>
                    <a:pt x="4076" y="1"/>
                    <a:pt x="3988" y="55"/>
                    <a:pt x="3940" y="144"/>
                  </a:cubicBezTo>
                  <a:lnTo>
                    <a:pt x="48" y="7928"/>
                  </a:lnTo>
                  <a:cubicBezTo>
                    <a:pt x="1" y="8030"/>
                    <a:pt x="21" y="8152"/>
                    <a:pt x="103" y="8227"/>
                  </a:cubicBezTo>
                  <a:lnTo>
                    <a:pt x="3988" y="12119"/>
                  </a:lnTo>
                  <a:cubicBezTo>
                    <a:pt x="4042" y="12167"/>
                    <a:pt x="4104"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0" name="Google Shape;2030;p14"/>
            <p:cNvSpPr/>
            <p:nvPr/>
          </p:nvSpPr>
          <p:spPr>
            <a:xfrm>
              <a:off x="2895175" y="4948375"/>
              <a:ext cx="104450" cy="304850"/>
            </a:xfrm>
            <a:custGeom>
              <a:rect b="b" l="l" r="r" t="t"/>
              <a:pathLst>
                <a:path extrusionOk="0" h="12194" w="4178">
                  <a:moveTo>
                    <a:pt x="0" y="1"/>
                  </a:moveTo>
                  <a:lnTo>
                    <a:pt x="0" y="12194"/>
                  </a:lnTo>
                  <a:cubicBezTo>
                    <a:pt x="68" y="12194"/>
                    <a:pt x="136" y="12167"/>
                    <a:pt x="184" y="12119"/>
                  </a:cubicBezTo>
                  <a:lnTo>
                    <a:pt x="4076" y="8227"/>
                  </a:lnTo>
                  <a:cubicBezTo>
                    <a:pt x="4158" y="8152"/>
                    <a:pt x="4178" y="8030"/>
                    <a:pt x="4124" y="7928"/>
                  </a:cubicBezTo>
                  <a:lnTo>
                    <a:pt x="231" y="144"/>
                  </a:lnTo>
                  <a:cubicBezTo>
                    <a:pt x="191"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1" name="Google Shape;2031;p14"/>
            <p:cNvSpPr/>
            <p:nvPr/>
          </p:nvSpPr>
          <p:spPr>
            <a:xfrm>
              <a:off x="2512050" y="5078425"/>
              <a:ext cx="400650" cy="398000"/>
            </a:xfrm>
            <a:custGeom>
              <a:rect b="b" l="l" r="r" t="t"/>
              <a:pathLst>
                <a:path extrusionOk="0" h="15920" w="16026">
                  <a:moveTo>
                    <a:pt x="8011" y="0"/>
                  </a:moveTo>
                  <a:cubicBezTo>
                    <a:pt x="7874" y="0"/>
                    <a:pt x="7738" y="53"/>
                    <a:pt x="7636" y="158"/>
                  </a:cubicBezTo>
                  <a:lnTo>
                    <a:pt x="205" y="7583"/>
                  </a:lnTo>
                  <a:cubicBezTo>
                    <a:pt x="1" y="7793"/>
                    <a:pt x="1" y="8133"/>
                    <a:pt x="205" y="8337"/>
                  </a:cubicBezTo>
                  <a:lnTo>
                    <a:pt x="7629" y="15761"/>
                  </a:lnTo>
                  <a:cubicBezTo>
                    <a:pt x="7735" y="15867"/>
                    <a:pt x="7872" y="15919"/>
                    <a:pt x="8010" y="15919"/>
                  </a:cubicBezTo>
                  <a:cubicBezTo>
                    <a:pt x="8147" y="15919"/>
                    <a:pt x="8285" y="15867"/>
                    <a:pt x="8390" y="15761"/>
                  </a:cubicBezTo>
                  <a:lnTo>
                    <a:pt x="15815" y="8337"/>
                  </a:lnTo>
                  <a:cubicBezTo>
                    <a:pt x="16025" y="8133"/>
                    <a:pt x="16025" y="7793"/>
                    <a:pt x="15815" y="7583"/>
                  </a:cubicBezTo>
                  <a:lnTo>
                    <a:pt x="8390" y="158"/>
                  </a:lnTo>
                  <a:cubicBezTo>
                    <a:pt x="8285" y="53"/>
                    <a:pt x="8147" y="0"/>
                    <a:pt x="801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2" name="Google Shape;2032;p14"/>
            <p:cNvSpPr/>
            <p:nvPr/>
          </p:nvSpPr>
          <p:spPr>
            <a:xfrm>
              <a:off x="2580150" y="5146650"/>
              <a:ext cx="264275" cy="261675"/>
            </a:xfrm>
            <a:custGeom>
              <a:rect b="b" l="l" r="r" t="t"/>
              <a:pathLst>
                <a:path extrusionOk="0" h="10467" w="10571">
                  <a:moveTo>
                    <a:pt x="5286" y="0"/>
                  </a:moveTo>
                  <a:cubicBezTo>
                    <a:pt x="5148" y="0"/>
                    <a:pt x="5011" y="51"/>
                    <a:pt x="4905" y="153"/>
                  </a:cubicBezTo>
                  <a:lnTo>
                    <a:pt x="211" y="4854"/>
                  </a:lnTo>
                  <a:cubicBezTo>
                    <a:pt x="1" y="5064"/>
                    <a:pt x="1" y="5397"/>
                    <a:pt x="211" y="5608"/>
                  </a:cubicBezTo>
                  <a:lnTo>
                    <a:pt x="4905" y="10308"/>
                  </a:lnTo>
                  <a:cubicBezTo>
                    <a:pt x="5011" y="10414"/>
                    <a:pt x="5148" y="10466"/>
                    <a:pt x="5286" y="10466"/>
                  </a:cubicBezTo>
                  <a:cubicBezTo>
                    <a:pt x="5423" y="10466"/>
                    <a:pt x="5561" y="10414"/>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3" name="Google Shape;2033;p14"/>
            <p:cNvSpPr/>
            <p:nvPr/>
          </p:nvSpPr>
          <p:spPr>
            <a:xfrm>
              <a:off x="2648425" y="5214800"/>
              <a:ext cx="127900" cy="125300"/>
            </a:xfrm>
            <a:custGeom>
              <a:rect b="b" l="l" r="r" t="t"/>
              <a:pathLst>
                <a:path extrusionOk="0" h="5012" w="5116">
                  <a:moveTo>
                    <a:pt x="2556" y="0"/>
                  </a:moveTo>
                  <a:cubicBezTo>
                    <a:pt x="2419" y="0"/>
                    <a:pt x="2283" y="53"/>
                    <a:pt x="2181" y="158"/>
                  </a:cubicBezTo>
                  <a:lnTo>
                    <a:pt x="204" y="2128"/>
                  </a:lnTo>
                  <a:cubicBezTo>
                    <a:pt x="1" y="2338"/>
                    <a:pt x="1" y="2678"/>
                    <a:pt x="204"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4" name="Google Shape;2034;p14"/>
            <p:cNvSpPr/>
            <p:nvPr/>
          </p:nvSpPr>
          <p:spPr>
            <a:xfrm>
              <a:off x="26430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5" name="Google Shape;2035;p14"/>
            <p:cNvSpPr/>
            <p:nvPr/>
          </p:nvSpPr>
          <p:spPr>
            <a:xfrm>
              <a:off x="2678825" y="4859100"/>
              <a:ext cx="66925" cy="65700"/>
            </a:xfrm>
            <a:custGeom>
              <a:rect b="b" l="l" r="r" t="t"/>
              <a:pathLst>
                <a:path extrusionOk="0" h="2628" w="2677">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6" name="Google Shape;2036;p14"/>
            <p:cNvSpPr/>
            <p:nvPr/>
          </p:nvSpPr>
          <p:spPr>
            <a:xfrm>
              <a:off x="2733675" y="4979625"/>
              <a:ext cx="80700" cy="79050"/>
            </a:xfrm>
            <a:custGeom>
              <a:rect b="b" l="l" r="r" t="t"/>
              <a:pathLst>
                <a:path extrusionOk="0" h="3162" w="3228">
                  <a:moveTo>
                    <a:pt x="1617" y="1"/>
                  </a:moveTo>
                  <a:cubicBezTo>
                    <a:pt x="1531" y="1"/>
                    <a:pt x="1444" y="35"/>
                    <a:pt x="1379" y="103"/>
                  </a:cubicBezTo>
                  <a:lnTo>
                    <a:pt x="136" y="1346"/>
                  </a:lnTo>
                  <a:cubicBezTo>
                    <a:pt x="1" y="1475"/>
                    <a:pt x="1" y="1685"/>
                    <a:pt x="136" y="1821"/>
                  </a:cubicBezTo>
                  <a:lnTo>
                    <a:pt x="1379" y="3064"/>
                  </a:lnTo>
                  <a:cubicBezTo>
                    <a:pt x="1444" y="3129"/>
                    <a:pt x="1531" y="3161"/>
                    <a:pt x="1617" y="3161"/>
                  </a:cubicBezTo>
                  <a:cubicBezTo>
                    <a:pt x="1704" y="3161"/>
                    <a:pt x="1790" y="3129"/>
                    <a:pt x="1855" y="3064"/>
                  </a:cubicBezTo>
                  <a:lnTo>
                    <a:pt x="3098" y="1821"/>
                  </a:lnTo>
                  <a:cubicBezTo>
                    <a:pt x="3227" y="1685"/>
                    <a:pt x="3227" y="1475"/>
                    <a:pt x="3098" y="1346"/>
                  </a:cubicBezTo>
                  <a:lnTo>
                    <a:pt x="1855" y="103"/>
                  </a:lnTo>
                  <a:cubicBezTo>
                    <a:pt x="1790"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7" name="Google Shape;2037;p14"/>
            <p:cNvSpPr/>
            <p:nvPr/>
          </p:nvSpPr>
          <p:spPr>
            <a:xfrm>
              <a:off x="26102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48" y="97"/>
                  </a:lnTo>
                  <a:cubicBezTo>
                    <a:pt x="1783" y="32"/>
                    <a:pt x="1698"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8" name="Google Shape;2038;p14"/>
            <p:cNvSpPr/>
            <p:nvPr/>
          </p:nvSpPr>
          <p:spPr>
            <a:xfrm>
              <a:off x="2790725" y="4948375"/>
              <a:ext cx="104475" cy="304850"/>
            </a:xfrm>
            <a:custGeom>
              <a:rect b="b" l="l" r="r" t="t"/>
              <a:pathLst>
                <a:path extrusionOk="0" h="12194" w="4179">
                  <a:moveTo>
                    <a:pt x="4178" y="1"/>
                  </a:moveTo>
                  <a:cubicBezTo>
                    <a:pt x="4077" y="1"/>
                    <a:pt x="3988" y="55"/>
                    <a:pt x="3941" y="144"/>
                  </a:cubicBezTo>
                  <a:lnTo>
                    <a:pt x="48" y="7928"/>
                  </a:lnTo>
                  <a:cubicBezTo>
                    <a:pt x="1" y="8030"/>
                    <a:pt x="21" y="8152"/>
                    <a:pt x="103" y="8227"/>
                  </a:cubicBezTo>
                  <a:lnTo>
                    <a:pt x="3995" y="12119"/>
                  </a:lnTo>
                  <a:cubicBezTo>
                    <a:pt x="4043" y="12167"/>
                    <a:pt x="4104"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39" name="Google Shape;2039;p14"/>
            <p:cNvSpPr/>
            <p:nvPr/>
          </p:nvSpPr>
          <p:spPr>
            <a:xfrm>
              <a:off x="2529550"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0" name="Google Shape;2040;p14"/>
            <p:cNvSpPr/>
            <p:nvPr/>
          </p:nvSpPr>
          <p:spPr>
            <a:xfrm>
              <a:off x="2146450" y="5078425"/>
              <a:ext cx="400625" cy="398000"/>
            </a:xfrm>
            <a:custGeom>
              <a:rect b="b" l="l" r="r" t="t"/>
              <a:pathLst>
                <a:path extrusionOk="0" h="15920" w="16025">
                  <a:moveTo>
                    <a:pt x="8012" y="0"/>
                  </a:moveTo>
                  <a:cubicBezTo>
                    <a:pt x="7876" y="0"/>
                    <a:pt x="7741" y="53"/>
                    <a:pt x="7635" y="158"/>
                  </a:cubicBez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1" name="Google Shape;2041;p14"/>
            <p:cNvSpPr/>
            <p:nvPr/>
          </p:nvSpPr>
          <p:spPr>
            <a:xfrm>
              <a:off x="2214550" y="5146650"/>
              <a:ext cx="264250" cy="261675"/>
            </a:xfrm>
            <a:custGeom>
              <a:rect b="b" l="l" r="r" t="t"/>
              <a:pathLst>
                <a:path extrusionOk="0" h="10467" w="10570">
                  <a:moveTo>
                    <a:pt x="5286" y="0"/>
                  </a:moveTo>
                  <a:cubicBezTo>
                    <a:pt x="5149" y="0"/>
                    <a:pt x="5013" y="51"/>
                    <a:pt x="4911" y="153"/>
                  </a:cubicBezTo>
                  <a:lnTo>
                    <a:pt x="211" y="4854"/>
                  </a:lnTo>
                  <a:cubicBezTo>
                    <a:pt x="0" y="5064"/>
                    <a:pt x="0" y="5397"/>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66" y="4854"/>
                  </a:cubicBezTo>
                  <a:lnTo>
                    <a:pt x="10359" y="4854"/>
                  </a:lnTo>
                  <a:lnTo>
                    <a:pt x="5665" y="153"/>
                  </a:lnTo>
                  <a:cubicBezTo>
                    <a:pt x="5560" y="51"/>
                    <a:pt x="5422"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2" name="Google Shape;2042;p14"/>
            <p:cNvSpPr/>
            <p:nvPr/>
          </p:nvSpPr>
          <p:spPr>
            <a:xfrm>
              <a:off x="2282800" y="5214800"/>
              <a:ext cx="127900" cy="125300"/>
            </a:xfrm>
            <a:custGeom>
              <a:rect b="b" l="l" r="r" t="t"/>
              <a:pathLst>
                <a:path extrusionOk="0" h="5012" w="5116">
                  <a:moveTo>
                    <a:pt x="2558" y="0"/>
                  </a:moveTo>
                  <a:cubicBezTo>
                    <a:pt x="2422" y="0"/>
                    <a:pt x="2287" y="53"/>
                    <a:pt x="2181" y="158"/>
                  </a:cubicBezTo>
                  <a:lnTo>
                    <a:pt x="211" y="2128"/>
                  </a:lnTo>
                  <a:cubicBezTo>
                    <a:pt x="1" y="2338"/>
                    <a:pt x="1" y="2678"/>
                    <a:pt x="211" y="2882"/>
                  </a:cubicBezTo>
                  <a:lnTo>
                    <a:pt x="205" y="2882"/>
                  </a:ln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3" name="Google Shape;2043;p14"/>
            <p:cNvSpPr/>
            <p:nvPr/>
          </p:nvSpPr>
          <p:spPr>
            <a:xfrm>
              <a:off x="227755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4" name="Google Shape;2044;p14"/>
            <p:cNvSpPr/>
            <p:nvPr/>
          </p:nvSpPr>
          <p:spPr>
            <a:xfrm>
              <a:off x="231320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2" y="2601"/>
                    <a:pt x="1536" y="2546"/>
                  </a:cubicBezTo>
                  <a:lnTo>
                    <a:pt x="2568" y="1514"/>
                  </a:lnTo>
                  <a:cubicBezTo>
                    <a:pt x="2684" y="1405"/>
                    <a:pt x="2684" y="1228"/>
                    <a:pt x="2568"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5" name="Google Shape;2045;p14"/>
            <p:cNvSpPr/>
            <p:nvPr/>
          </p:nvSpPr>
          <p:spPr>
            <a:xfrm>
              <a:off x="2368225" y="4979600"/>
              <a:ext cx="80700" cy="79075"/>
            </a:xfrm>
            <a:custGeom>
              <a:rect b="b" l="l" r="r" t="t"/>
              <a:pathLst>
                <a:path extrusionOk="0" h="3163" w="3228">
                  <a:moveTo>
                    <a:pt x="1610" y="0"/>
                  </a:moveTo>
                  <a:cubicBezTo>
                    <a:pt x="1524" y="0"/>
                    <a:pt x="1437" y="32"/>
                    <a:pt x="1373" y="97"/>
                  </a:cubicBezTo>
                  <a:lnTo>
                    <a:pt x="130" y="1347"/>
                  </a:lnTo>
                  <a:cubicBezTo>
                    <a:pt x="1" y="1476"/>
                    <a:pt x="1" y="1686"/>
                    <a:pt x="130"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6" name="Google Shape;2046;p14"/>
            <p:cNvSpPr/>
            <p:nvPr/>
          </p:nvSpPr>
          <p:spPr>
            <a:xfrm>
              <a:off x="224460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7" name="Google Shape;2047;p14"/>
            <p:cNvSpPr/>
            <p:nvPr/>
          </p:nvSpPr>
          <p:spPr>
            <a:xfrm>
              <a:off x="242512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8" name="Google Shape;2048;p14"/>
            <p:cNvSpPr/>
            <p:nvPr/>
          </p:nvSpPr>
          <p:spPr>
            <a:xfrm>
              <a:off x="2163925" y="4948375"/>
              <a:ext cx="104475" cy="304850"/>
            </a:xfrm>
            <a:custGeom>
              <a:rect b="b" l="l" r="r" t="t"/>
              <a:pathLst>
                <a:path extrusionOk="0" h="12194" w="4179">
                  <a:moveTo>
                    <a:pt x="1" y="1"/>
                  </a:moveTo>
                  <a:lnTo>
                    <a:pt x="1" y="12194"/>
                  </a:lnTo>
                  <a:cubicBezTo>
                    <a:pt x="69"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49" name="Google Shape;2049;p14"/>
            <p:cNvSpPr/>
            <p:nvPr/>
          </p:nvSpPr>
          <p:spPr>
            <a:xfrm>
              <a:off x="178082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7" y="15919"/>
                    <a:pt x="8012" y="15919"/>
                  </a:cubicBezTo>
                  <a:cubicBezTo>
                    <a:pt x="8148" y="15919"/>
                    <a:pt x="8284" y="15867"/>
                    <a:pt x="8389" y="15761"/>
                  </a:cubicBezTo>
                  <a:lnTo>
                    <a:pt x="15814" y="8337"/>
                  </a:lnTo>
                  <a:cubicBezTo>
                    <a:pt x="16025" y="8133"/>
                    <a:pt x="16025" y="7793"/>
                    <a:pt x="15814"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0" name="Google Shape;2050;p14"/>
            <p:cNvSpPr/>
            <p:nvPr/>
          </p:nvSpPr>
          <p:spPr>
            <a:xfrm>
              <a:off x="1848925" y="5146650"/>
              <a:ext cx="264250" cy="261675"/>
            </a:xfrm>
            <a:custGeom>
              <a:rect b="b" l="l" r="r" t="t"/>
              <a:pathLst>
                <a:path extrusionOk="0" h="10467" w="10570">
                  <a:moveTo>
                    <a:pt x="5286" y="0"/>
                  </a:moveTo>
                  <a:cubicBezTo>
                    <a:pt x="5149" y="0"/>
                    <a:pt x="5013" y="51"/>
                    <a:pt x="4911"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66" y="5608"/>
                  </a:lnTo>
                  <a:cubicBezTo>
                    <a:pt x="10570" y="5404"/>
                    <a:pt x="10570" y="5064"/>
                    <a:pt x="10366" y="4854"/>
                  </a:cubicBezTo>
                  <a:lnTo>
                    <a:pt x="5665"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1" name="Google Shape;2051;p14"/>
            <p:cNvSpPr/>
            <p:nvPr/>
          </p:nvSpPr>
          <p:spPr>
            <a:xfrm>
              <a:off x="1917175" y="5214800"/>
              <a:ext cx="127900" cy="125300"/>
            </a:xfrm>
            <a:custGeom>
              <a:rect b="b" l="l" r="r" t="t"/>
              <a:pathLst>
                <a:path extrusionOk="0" h="5012" w="5116">
                  <a:moveTo>
                    <a:pt x="2561" y="0"/>
                  </a:moveTo>
                  <a:cubicBezTo>
                    <a:pt x="2424" y="0"/>
                    <a:pt x="2287" y="53"/>
                    <a:pt x="2181" y="158"/>
                  </a:cubicBezTo>
                  <a:lnTo>
                    <a:pt x="212" y="2128"/>
                  </a:lnTo>
                  <a:cubicBezTo>
                    <a:pt x="1" y="2338"/>
                    <a:pt x="1" y="2678"/>
                    <a:pt x="212" y="2882"/>
                  </a:cubicBezTo>
                  <a:lnTo>
                    <a:pt x="2181" y="4859"/>
                  </a:lnTo>
                  <a:cubicBezTo>
                    <a:pt x="2287" y="4960"/>
                    <a:pt x="2423" y="5011"/>
                    <a:pt x="2558" y="5011"/>
                  </a:cubicBezTo>
                  <a:cubicBezTo>
                    <a:pt x="2694" y="5011"/>
                    <a:pt x="2830" y="4960"/>
                    <a:pt x="2935" y="4859"/>
                  </a:cubicBezTo>
                  <a:lnTo>
                    <a:pt x="4905" y="2882"/>
                  </a:lnTo>
                  <a:cubicBezTo>
                    <a:pt x="5116" y="2678"/>
                    <a:pt x="5116" y="2338"/>
                    <a:pt x="4912" y="2128"/>
                  </a:cubicBezTo>
                  <a:lnTo>
                    <a:pt x="4905" y="2128"/>
                  </a:lnTo>
                  <a:lnTo>
                    <a:pt x="2935" y="158"/>
                  </a:lnTo>
                  <a:cubicBezTo>
                    <a:pt x="2834"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2" name="Google Shape;2052;p14"/>
            <p:cNvSpPr/>
            <p:nvPr/>
          </p:nvSpPr>
          <p:spPr>
            <a:xfrm>
              <a:off x="1911925"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7" y="2833"/>
                    <a:pt x="5537"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3" name="Google Shape;2053;p14"/>
            <p:cNvSpPr/>
            <p:nvPr/>
          </p:nvSpPr>
          <p:spPr>
            <a:xfrm>
              <a:off x="1947575" y="4859100"/>
              <a:ext cx="67125" cy="65700"/>
            </a:xfrm>
            <a:custGeom>
              <a:rect b="b" l="l" r="r" t="t"/>
              <a:pathLst>
                <a:path extrusionOk="0" h="2628" w="2685">
                  <a:moveTo>
                    <a:pt x="1342" y="1"/>
                  </a:moveTo>
                  <a:cubicBezTo>
                    <a:pt x="1269" y="1"/>
                    <a:pt x="1196" y="29"/>
                    <a:pt x="1142" y="87"/>
                  </a:cubicBezTo>
                  <a:lnTo>
                    <a:pt x="110" y="1120"/>
                  </a:lnTo>
                  <a:cubicBezTo>
                    <a:pt x="1" y="1228"/>
                    <a:pt x="1" y="1405"/>
                    <a:pt x="110" y="1514"/>
                  </a:cubicBezTo>
                  <a:lnTo>
                    <a:pt x="1142" y="2546"/>
                  </a:lnTo>
                  <a:cubicBezTo>
                    <a:pt x="1196" y="2601"/>
                    <a:pt x="1269" y="2628"/>
                    <a:pt x="1342" y="2628"/>
                  </a:cubicBezTo>
                  <a:cubicBezTo>
                    <a:pt x="1415" y="2628"/>
                    <a:pt x="1489" y="2601"/>
                    <a:pt x="1543" y="2546"/>
                  </a:cubicBezTo>
                  <a:lnTo>
                    <a:pt x="2575" y="1514"/>
                  </a:lnTo>
                  <a:cubicBezTo>
                    <a:pt x="2684" y="1405"/>
                    <a:pt x="2684" y="1228"/>
                    <a:pt x="2575" y="1120"/>
                  </a:cubicBezTo>
                  <a:lnTo>
                    <a:pt x="1543" y="87"/>
                  </a:lnTo>
                  <a:cubicBezTo>
                    <a:pt x="1489" y="29"/>
                    <a:pt x="1415" y="1"/>
                    <a:pt x="1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4" name="Google Shape;2054;p14"/>
            <p:cNvSpPr/>
            <p:nvPr/>
          </p:nvSpPr>
          <p:spPr>
            <a:xfrm>
              <a:off x="2002600" y="4979600"/>
              <a:ext cx="80700" cy="79075"/>
            </a:xfrm>
            <a:custGeom>
              <a:rect b="b" l="l" r="r" t="t"/>
              <a:pathLst>
                <a:path extrusionOk="0" h="3163" w="3228">
                  <a:moveTo>
                    <a:pt x="1611" y="0"/>
                  </a:moveTo>
                  <a:cubicBezTo>
                    <a:pt x="1524" y="0"/>
                    <a:pt x="1437" y="32"/>
                    <a:pt x="1373" y="97"/>
                  </a:cubicBezTo>
                  <a:lnTo>
                    <a:pt x="130" y="1347"/>
                  </a:lnTo>
                  <a:cubicBezTo>
                    <a:pt x="1" y="1476"/>
                    <a:pt x="1" y="1686"/>
                    <a:pt x="130" y="1822"/>
                  </a:cubicBezTo>
                  <a:lnTo>
                    <a:pt x="1373" y="3065"/>
                  </a:lnTo>
                  <a:cubicBezTo>
                    <a:pt x="1437" y="3130"/>
                    <a:pt x="1524" y="3162"/>
                    <a:pt x="1611" y="3162"/>
                  </a:cubicBezTo>
                  <a:cubicBezTo>
                    <a:pt x="1697" y="3162"/>
                    <a:pt x="1784" y="3130"/>
                    <a:pt x="1848" y="3065"/>
                  </a:cubicBezTo>
                  <a:lnTo>
                    <a:pt x="3091" y="1822"/>
                  </a:lnTo>
                  <a:cubicBezTo>
                    <a:pt x="3227" y="1686"/>
                    <a:pt x="3227" y="1476"/>
                    <a:pt x="3091" y="1347"/>
                  </a:cubicBezTo>
                  <a:lnTo>
                    <a:pt x="1848" y="97"/>
                  </a:lnTo>
                  <a:cubicBezTo>
                    <a:pt x="1784" y="32"/>
                    <a:pt x="1697" y="0"/>
                    <a:pt x="161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5" name="Google Shape;2055;p14"/>
            <p:cNvSpPr/>
            <p:nvPr/>
          </p:nvSpPr>
          <p:spPr>
            <a:xfrm>
              <a:off x="1878975" y="4979625"/>
              <a:ext cx="80700" cy="79050"/>
            </a:xfrm>
            <a:custGeom>
              <a:rect b="b" l="l" r="r" t="t"/>
              <a:pathLst>
                <a:path extrusionOk="0" h="3162" w="3228">
                  <a:moveTo>
                    <a:pt x="1615" y="1"/>
                  </a:moveTo>
                  <a:cubicBezTo>
                    <a:pt x="1529" y="1"/>
                    <a:pt x="1444" y="35"/>
                    <a:pt x="1380" y="103"/>
                  </a:cubicBezTo>
                  <a:lnTo>
                    <a:pt x="130" y="1346"/>
                  </a:lnTo>
                  <a:cubicBezTo>
                    <a:pt x="1" y="1475"/>
                    <a:pt x="1" y="1685"/>
                    <a:pt x="130" y="1821"/>
                  </a:cubicBezTo>
                  <a:lnTo>
                    <a:pt x="136" y="1821"/>
                  </a:lnTo>
                  <a:lnTo>
                    <a:pt x="1380" y="3064"/>
                  </a:lnTo>
                  <a:cubicBezTo>
                    <a:pt x="1444" y="3129"/>
                    <a:pt x="1529" y="3161"/>
                    <a:pt x="1615" y="3161"/>
                  </a:cubicBezTo>
                  <a:cubicBezTo>
                    <a:pt x="1701" y="3161"/>
                    <a:pt x="1787" y="3129"/>
                    <a:pt x="1855" y="3064"/>
                  </a:cubicBezTo>
                  <a:lnTo>
                    <a:pt x="3098" y="1821"/>
                  </a:lnTo>
                  <a:cubicBezTo>
                    <a:pt x="3227" y="1685"/>
                    <a:pt x="3227" y="1475"/>
                    <a:pt x="3098" y="1346"/>
                  </a:cubicBezTo>
                  <a:lnTo>
                    <a:pt x="1855" y="103"/>
                  </a:lnTo>
                  <a:cubicBezTo>
                    <a:pt x="1787" y="35"/>
                    <a:pt x="1701" y="1"/>
                    <a:pt x="161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6" name="Google Shape;2056;p14"/>
            <p:cNvSpPr/>
            <p:nvPr/>
          </p:nvSpPr>
          <p:spPr>
            <a:xfrm>
              <a:off x="2059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7" name="Google Shape;2057;p14"/>
            <p:cNvSpPr/>
            <p:nvPr/>
          </p:nvSpPr>
          <p:spPr>
            <a:xfrm>
              <a:off x="1798475" y="4948375"/>
              <a:ext cx="104300" cy="304850"/>
            </a:xfrm>
            <a:custGeom>
              <a:rect b="b" l="l" r="r" t="t"/>
              <a:pathLst>
                <a:path extrusionOk="0" h="12194" w="4172">
                  <a:moveTo>
                    <a:pt x="1" y="1"/>
                  </a:moveTo>
                  <a:lnTo>
                    <a:pt x="1" y="12194"/>
                  </a:lnTo>
                  <a:cubicBezTo>
                    <a:pt x="69" y="12194"/>
                    <a:pt x="130" y="12167"/>
                    <a:pt x="184" y="12119"/>
                  </a:cubicBezTo>
                  <a:lnTo>
                    <a:pt x="4070" y="8227"/>
                  </a:lnTo>
                  <a:cubicBezTo>
                    <a:pt x="4151" y="8152"/>
                    <a:pt x="4172" y="8030"/>
                    <a:pt x="4124" y="7928"/>
                  </a:cubicBezTo>
                  <a:lnTo>
                    <a:pt x="232" y="144"/>
                  </a:lnTo>
                  <a:cubicBezTo>
                    <a:pt x="184"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8" name="Google Shape;2058;p14"/>
            <p:cNvSpPr/>
            <p:nvPr/>
          </p:nvSpPr>
          <p:spPr>
            <a:xfrm>
              <a:off x="1415200"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59" name="Google Shape;2059;p14"/>
            <p:cNvSpPr/>
            <p:nvPr/>
          </p:nvSpPr>
          <p:spPr>
            <a:xfrm>
              <a:off x="1483475" y="5146650"/>
              <a:ext cx="264100" cy="261675"/>
            </a:xfrm>
            <a:custGeom>
              <a:rect b="b" l="l" r="r" t="t"/>
              <a:pathLst>
                <a:path extrusionOk="0" h="10467" w="10564">
                  <a:moveTo>
                    <a:pt x="5282" y="0"/>
                  </a:moveTo>
                  <a:cubicBezTo>
                    <a:pt x="5146" y="0"/>
                    <a:pt x="5010" y="51"/>
                    <a:pt x="4905" y="153"/>
                  </a:cubicBezTo>
                  <a:lnTo>
                    <a:pt x="204" y="4854"/>
                  </a:lnTo>
                  <a:cubicBezTo>
                    <a:pt x="0" y="5064"/>
                    <a:pt x="0" y="5404"/>
                    <a:pt x="204" y="5615"/>
                  </a:cubicBezTo>
                  <a:lnTo>
                    <a:pt x="204" y="5608"/>
                  </a:lnTo>
                  <a:lnTo>
                    <a:pt x="4905" y="10308"/>
                  </a:lnTo>
                  <a:cubicBezTo>
                    <a:pt x="5010" y="10414"/>
                    <a:pt x="5146" y="10466"/>
                    <a:pt x="5282" y="10466"/>
                  </a:cubicBezTo>
                  <a:cubicBezTo>
                    <a:pt x="5418" y="10466"/>
                    <a:pt x="5553" y="10414"/>
                    <a:pt x="5659" y="10308"/>
                  </a:cubicBezTo>
                  <a:lnTo>
                    <a:pt x="10359" y="5608"/>
                  </a:lnTo>
                  <a:cubicBezTo>
                    <a:pt x="10563" y="5404"/>
                    <a:pt x="10563" y="5064"/>
                    <a:pt x="10359" y="4854"/>
                  </a:cubicBezTo>
                  <a:lnTo>
                    <a:pt x="5659" y="153"/>
                  </a:lnTo>
                  <a:cubicBezTo>
                    <a:pt x="5553" y="51"/>
                    <a:pt x="5418" y="0"/>
                    <a:pt x="5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0" name="Google Shape;2060;p14"/>
            <p:cNvSpPr/>
            <p:nvPr/>
          </p:nvSpPr>
          <p:spPr>
            <a:xfrm>
              <a:off x="1551575" y="5214800"/>
              <a:ext cx="127900" cy="125300"/>
            </a:xfrm>
            <a:custGeom>
              <a:rect b="b" l="l" r="r" t="t"/>
              <a:pathLst>
                <a:path extrusionOk="0" h="5012" w="5116">
                  <a:moveTo>
                    <a:pt x="2560" y="0"/>
                  </a:moveTo>
                  <a:cubicBezTo>
                    <a:pt x="2424" y="0"/>
                    <a:pt x="2286" y="53"/>
                    <a:pt x="2181" y="158"/>
                  </a:cubicBezTo>
                  <a:lnTo>
                    <a:pt x="211" y="2128"/>
                  </a:lnTo>
                  <a:cubicBezTo>
                    <a:pt x="0" y="2338"/>
                    <a:pt x="0" y="2678"/>
                    <a:pt x="211" y="2882"/>
                  </a:cubicBezTo>
                  <a:lnTo>
                    <a:pt x="2181" y="4859"/>
                  </a:lnTo>
                  <a:cubicBezTo>
                    <a:pt x="2286" y="4960"/>
                    <a:pt x="2424" y="5011"/>
                    <a:pt x="2560" y="5011"/>
                  </a:cubicBezTo>
                  <a:cubicBezTo>
                    <a:pt x="2697" y="5011"/>
                    <a:pt x="2833" y="4960"/>
                    <a:pt x="2935" y="4859"/>
                  </a:cubicBezTo>
                  <a:lnTo>
                    <a:pt x="4911" y="2882"/>
                  </a:lnTo>
                  <a:cubicBezTo>
                    <a:pt x="5115" y="2678"/>
                    <a:pt x="5115" y="2338"/>
                    <a:pt x="4911" y="2128"/>
                  </a:cubicBezTo>
                  <a:lnTo>
                    <a:pt x="2935" y="158"/>
                  </a:lnTo>
                  <a:cubicBezTo>
                    <a:pt x="2833" y="53"/>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1" name="Google Shape;2061;p14"/>
            <p:cNvSpPr/>
            <p:nvPr/>
          </p:nvSpPr>
          <p:spPr>
            <a:xfrm>
              <a:off x="1546300" y="4823400"/>
              <a:ext cx="138425" cy="137200"/>
            </a:xfrm>
            <a:custGeom>
              <a:rect b="b" l="l" r="r" t="t"/>
              <a:pathLst>
                <a:path extrusionOk="0" h="5488" w="5537">
                  <a:moveTo>
                    <a:pt x="2771" y="0"/>
                  </a:moveTo>
                  <a:cubicBezTo>
                    <a:pt x="2699" y="0"/>
                    <a:pt x="2626" y="28"/>
                    <a:pt x="2568" y="82"/>
                  </a:cubicBezTo>
                  <a:lnTo>
                    <a:pt x="109" y="2548"/>
                  </a:lnTo>
                  <a:cubicBezTo>
                    <a:pt x="1" y="2656"/>
                    <a:pt x="1" y="2833"/>
                    <a:pt x="109" y="2942"/>
                  </a:cubicBezTo>
                  <a:lnTo>
                    <a:pt x="2568" y="5401"/>
                  </a:lnTo>
                  <a:cubicBezTo>
                    <a:pt x="2626" y="5458"/>
                    <a:pt x="2699" y="5487"/>
                    <a:pt x="2771" y="5487"/>
                  </a:cubicBezTo>
                  <a:cubicBezTo>
                    <a:pt x="2843" y="5487"/>
                    <a:pt x="2915" y="5458"/>
                    <a:pt x="2969" y="5401"/>
                  </a:cubicBezTo>
                  <a:lnTo>
                    <a:pt x="5428" y="2942"/>
                  </a:lnTo>
                  <a:cubicBezTo>
                    <a:pt x="5537" y="2833"/>
                    <a:pt x="5537" y="2656"/>
                    <a:pt x="5428" y="2548"/>
                  </a:cubicBezTo>
                  <a:lnTo>
                    <a:pt x="2969" y="82"/>
                  </a:lnTo>
                  <a:cubicBezTo>
                    <a:pt x="2915"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2" name="Google Shape;2062;p14"/>
            <p:cNvSpPr/>
            <p:nvPr/>
          </p:nvSpPr>
          <p:spPr>
            <a:xfrm>
              <a:off x="1581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3" name="Google Shape;2063;p14"/>
            <p:cNvSpPr/>
            <p:nvPr/>
          </p:nvSpPr>
          <p:spPr>
            <a:xfrm>
              <a:off x="1636975" y="49796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4" name="Google Shape;2064;p14"/>
            <p:cNvSpPr/>
            <p:nvPr/>
          </p:nvSpPr>
          <p:spPr>
            <a:xfrm>
              <a:off x="1513350" y="4979625"/>
              <a:ext cx="80700" cy="79050"/>
            </a:xfrm>
            <a:custGeom>
              <a:rect b="b" l="l" r="r" t="t"/>
              <a:pathLst>
                <a:path extrusionOk="0" h="3162" w="3228">
                  <a:moveTo>
                    <a:pt x="1617" y="1"/>
                  </a:moveTo>
                  <a:cubicBezTo>
                    <a:pt x="1531" y="1"/>
                    <a:pt x="1444" y="35"/>
                    <a:pt x="1380" y="103"/>
                  </a:cubicBezTo>
                  <a:lnTo>
                    <a:pt x="137" y="1346"/>
                  </a:lnTo>
                  <a:cubicBezTo>
                    <a:pt x="1" y="1475"/>
                    <a:pt x="1" y="1685"/>
                    <a:pt x="137" y="1821"/>
                  </a:cubicBezTo>
                  <a:lnTo>
                    <a:pt x="1380" y="3064"/>
                  </a:lnTo>
                  <a:cubicBezTo>
                    <a:pt x="1444" y="3129"/>
                    <a:pt x="1531" y="3161"/>
                    <a:pt x="1617" y="3161"/>
                  </a:cubicBezTo>
                  <a:cubicBezTo>
                    <a:pt x="1704" y="3161"/>
                    <a:pt x="1791" y="3129"/>
                    <a:pt x="1855" y="3064"/>
                  </a:cubicBezTo>
                  <a:lnTo>
                    <a:pt x="3098" y="1821"/>
                  </a:lnTo>
                  <a:cubicBezTo>
                    <a:pt x="3227" y="1685"/>
                    <a:pt x="3227" y="1475"/>
                    <a:pt x="3098" y="1346"/>
                  </a:cubicBezTo>
                  <a:lnTo>
                    <a:pt x="1855" y="103"/>
                  </a:lnTo>
                  <a:cubicBezTo>
                    <a:pt x="1791"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5" name="Google Shape;2065;p14"/>
            <p:cNvSpPr/>
            <p:nvPr/>
          </p:nvSpPr>
          <p:spPr>
            <a:xfrm>
              <a:off x="1694050" y="4948375"/>
              <a:ext cx="104300" cy="304850"/>
            </a:xfrm>
            <a:custGeom>
              <a:rect b="b" l="l" r="r" t="t"/>
              <a:pathLst>
                <a:path extrusionOk="0" h="12194" w="4172">
                  <a:moveTo>
                    <a:pt x="4171" y="1"/>
                  </a:moveTo>
                  <a:cubicBezTo>
                    <a:pt x="4076" y="1"/>
                    <a:pt x="3981" y="55"/>
                    <a:pt x="3940" y="144"/>
                  </a:cubicBezTo>
                  <a:lnTo>
                    <a:pt x="48" y="7928"/>
                  </a:lnTo>
                  <a:cubicBezTo>
                    <a:pt x="0" y="8030"/>
                    <a:pt x="21" y="8152"/>
                    <a:pt x="95" y="8227"/>
                  </a:cubicBezTo>
                  <a:lnTo>
                    <a:pt x="3988" y="12119"/>
                  </a:lnTo>
                  <a:cubicBezTo>
                    <a:pt x="4035"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6" name="Google Shape;2066;p14"/>
            <p:cNvSpPr/>
            <p:nvPr/>
          </p:nvSpPr>
          <p:spPr>
            <a:xfrm>
              <a:off x="3974200" y="5078425"/>
              <a:ext cx="400625" cy="398000"/>
            </a:xfrm>
            <a:custGeom>
              <a:rect b="b" l="l" r="r" t="t"/>
              <a:pathLst>
                <a:path extrusionOk="0" h="15920" w="16025">
                  <a:moveTo>
                    <a:pt x="8015" y="0"/>
                  </a:moveTo>
                  <a:cubicBezTo>
                    <a:pt x="7878" y="0"/>
                    <a:pt x="7741" y="53"/>
                    <a:pt x="7636" y="158"/>
                  </a:cubicBezTo>
                  <a:lnTo>
                    <a:pt x="211" y="7583"/>
                  </a:lnTo>
                  <a:cubicBezTo>
                    <a:pt x="1" y="7793"/>
                    <a:pt x="1" y="8133"/>
                    <a:pt x="211" y="8337"/>
                  </a:cubicBezTo>
                  <a:lnTo>
                    <a:pt x="7636" y="15761"/>
                  </a:lnTo>
                  <a:cubicBezTo>
                    <a:pt x="7741" y="15867"/>
                    <a:pt x="7877" y="15919"/>
                    <a:pt x="8013" y="15919"/>
                  </a:cubicBezTo>
                  <a:cubicBezTo>
                    <a:pt x="8149" y="15919"/>
                    <a:pt x="8284"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7" name="Google Shape;2067;p14"/>
            <p:cNvSpPr/>
            <p:nvPr/>
          </p:nvSpPr>
          <p:spPr>
            <a:xfrm>
              <a:off x="4042300" y="5146650"/>
              <a:ext cx="264275" cy="261675"/>
            </a:xfrm>
            <a:custGeom>
              <a:rect b="b" l="l" r="r" t="t"/>
              <a:pathLst>
                <a:path extrusionOk="0" h="10467" w="10571">
                  <a:moveTo>
                    <a:pt x="5286" y="0"/>
                  </a:moveTo>
                  <a:cubicBezTo>
                    <a:pt x="5149" y="0"/>
                    <a:pt x="5014" y="51"/>
                    <a:pt x="4912" y="153"/>
                  </a:cubicBezTo>
                  <a:lnTo>
                    <a:pt x="211" y="4854"/>
                  </a:lnTo>
                  <a:cubicBezTo>
                    <a:pt x="0" y="5064"/>
                    <a:pt x="0" y="5404"/>
                    <a:pt x="211" y="5608"/>
                  </a:cubicBezTo>
                  <a:lnTo>
                    <a:pt x="4912" y="10308"/>
                  </a:lnTo>
                  <a:cubicBezTo>
                    <a:pt x="5014" y="10414"/>
                    <a:pt x="5149" y="10466"/>
                    <a:pt x="5286" y="10466"/>
                  </a:cubicBezTo>
                  <a:cubicBezTo>
                    <a:pt x="5423" y="10466"/>
                    <a:pt x="5560" y="10414"/>
                    <a:pt x="5666" y="10308"/>
                  </a:cubicBezTo>
                  <a:lnTo>
                    <a:pt x="10366" y="5608"/>
                  </a:lnTo>
                  <a:cubicBezTo>
                    <a:pt x="10570" y="5404"/>
                    <a:pt x="10570" y="5064"/>
                    <a:pt x="10366" y="4854"/>
                  </a:cubicBezTo>
                  <a:lnTo>
                    <a:pt x="5666"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8" name="Google Shape;2068;p14"/>
            <p:cNvSpPr/>
            <p:nvPr/>
          </p:nvSpPr>
          <p:spPr>
            <a:xfrm>
              <a:off x="4110575" y="5214800"/>
              <a:ext cx="127900" cy="125300"/>
            </a:xfrm>
            <a:custGeom>
              <a:rect b="b" l="l" r="r" t="t"/>
              <a:pathLst>
                <a:path extrusionOk="0" h="5012" w="5116">
                  <a:moveTo>
                    <a:pt x="2558" y="0"/>
                  </a:moveTo>
                  <a:cubicBezTo>
                    <a:pt x="2422" y="0"/>
                    <a:pt x="2286" y="53"/>
                    <a:pt x="2181" y="158"/>
                  </a:cubicBezTo>
                  <a:lnTo>
                    <a:pt x="211" y="2128"/>
                  </a:lnTo>
                  <a:cubicBezTo>
                    <a:pt x="0" y="2338"/>
                    <a:pt x="0" y="2678"/>
                    <a:pt x="211" y="2882"/>
                  </a:cubicBezTo>
                  <a:lnTo>
                    <a:pt x="2181" y="4859"/>
                  </a:lnTo>
                  <a:cubicBezTo>
                    <a:pt x="2286" y="4960"/>
                    <a:pt x="2422" y="5011"/>
                    <a:pt x="2558" y="5011"/>
                  </a:cubicBezTo>
                  <a:cubicBezTo>
                    <a:pt x="2694" y="5011"/>
                    <a:pt x="2829" y="4960"/>
                    <a:pt x="2935" y="4859"/>
                  </a:cubicBezTo>
                  <a:lnTo>
                    <a:pt x="4905" y="2882"/>
                  </a:lnTo>
                  <a:cubicBezTo>
                    <a:pt x="5115" y="2678"/>
                    <a:pt x="5115" y="2338"/>
                    <a:pt x="4905" y="2128"/>
                  </a:cubicBezTo>
                  <a:lnTo>
                    <a:pt x="2935" y="158"/>
                  </a:lnTo>
                  <a:cubicBezTo>
                    <a:pt x="2829"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69" name="Google Shape;2069;p14"/>
            <p:cNvSpPr/>
            <p:nvPr/>
          </p:nvSpPr>
          <p:spPr>
            <a:xfrm>
              <a:off x="4105300" y="4823400"/>
              <a:ext cx="138425" cy="137200"/>
            </a:xfrm>
            <a:custGeom>
              <a:rect b="b" l="l" r="r" t="t"/>
              <a:pathLst>
                <a:path extrusionOk="0" h="5488" w="5537">
                  <a:moveTo>
                    <a:pt x="2766" y="0"/>
                  </a:moveTo>
                  <a:cubicBezTo>
                    <a:pt x="2694" y="0"/>
                    <a:pt x="2623" y="28"/>
                    <a:pt x="2568" y="82"/>
                  </a:cubicBezTo>
                  <a:lnTo>
                    <a:pt x="109" y="2548"/>
                  </a:lnTo>
                  <a:cubicBezTo>
                    <a:pt x="1" y="2656"/>
                    <a:pt x="1" y="2833"/>
                    <a:pt x="109" y="2942"/>
                  </a:cubicBezTo>
                  <a:lnTo>
                    <a:pt x="2568" y="5401"/>
                  </a:lnTo>
                  <a:cubicBezTo>
                    <a:pt x="2623" y="5458"/>
                    <a:pt x="2694" y="5487"/>
                    <a:pt x="2766" y="5487"/>
                  </a:cubicBezTo>
                  <a:cubicBezTo>
                    <a:pt x="2838" y="5487"/>
                    <a:pt x="2911" y="5458"/>
                    <a:pt x="2969" y="5401"/>
                  </a:cubicBezTo>
                  <a:lnTo>
                    <a:pt x="5428" y="2942"/>
                  </a:lnTo>
                  <a:cubicBezTo>
                    <a:pt x="5537" y="2833"/>
                    <a:pt x="5537" y="2656"/>
                    <a:pt x="5428" y="2548"/>
                  </a:cubicBezTo>
                  <a:lnTo>
                    <a:pt x="2969" y="82"/>
                  </a:lnTo>
                  <a:cubicBezTo>
                    <a:pt x="2911" y="28"/>
                    <a:pt x="2838" y="0"/>
                    <a:pt x="2766"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0" name="Google Shape;2070;p14"/>
            <p:cNvSpPr/>
            <p:nvPr/>
          </p:nvSpPr>
          <p:spPr>
            <a:xfrm>
              <a:off x="4140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1" name="Google Shape;2071;p14"/>
            <p:cNvSpPr/>
            <p:nvPr/>
          </p:nvSpPr>
          <p:spPr>
            <a:xfrm>
              <a:off x="4195975" y="49796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41" y="3130"/>
                    <a:pt x="1528" y="3162"/>
                    <a:pt x="1613" y="3162"/>
                  </a:cubicBezTo>
                  <a:cubicBezTo>
                    <a:pt x="1699" y="3162"/>
                    <a:pt x="1784" y="3130"/>
                    <a:pt x="1849" y="3065"/>
                  </a:cubicBezTo>
                  <a:lnTo>
                    <a:pt x="3092" y="1822"/>
                  </a:lnTo>
                  <a:cubicBezTo>
                    <a:pt x="3227" y="1686"/>
                    <a:pt x="3227"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2" name="Google Shape;2072;p14"/>
            <p:cNvSpPr/>
            <p:nvPr/>
          </p:nvSpPr>
          <p:spPr>
            <a:xfrm>
              <a:off x="4072350" y="4979600"/>
              <a:ext cx="80700" cy="79075"/>
            </a:xfrm>
            <a:custGeom>
              <a:rect b="b" l="l" r="r" t="t"/>
              <a:pathLst>
                <a:path extrusionOk="0" h="3163" w="3228">
                  <a:moveTo>
                    <a:pt x="1615" y="0"/>
                  </a:moveTo>
                  <a:cubicBezTo>
                    <a:pt x="1529" y="0"/>
                    <a:pt x="1444" y="32"/>
                    <a:pt x="1380" y="97"/>
                  </a:cubicBezTo>
                  <a:lnTo>
                    <a:pt x="137" y="1347"/>
                  </a:lnTo>
                  <a:cubicBezTo>
                    <a:pt x="1" y="1476"/>
                    <a:pt x="1" y="1686"/>
                    <a:pt x="137"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3" name="Google Shape;2073;p14"/>
            <p:cNvSpPr/>
            <p:nvPr/>
          </p:nvSpPr>
          <p:spPr>
            <a:xfrm>
              <a:off x="425287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4" name="Google Shape;2074;p14"/>
            <p:cNvSpPr/>
            <p:nvPr/>
          </p:nvSpPr>
          <p:spPr>
            <a:xfrm>
              <a:off x="3991700" y="4948375"/>
              <a:ext cx="104450" cy="304850"/>
            </a:xfrm>
            <a:custGeom>
              <a:rect b="b" l="l" r="r" t="t"/>
              <a:pathLst>
                <a:path extrusionOk="0" h="12194" w="4178">
                  <a:moveTo>
                    <a:pt x="0" y="1"/>
                  </a:moveTo>
                  <a:lnTo>
                    <a:pt x="0" y="12194"/>
                  </a:lnTo>
                  <a:lnTo>
                    <a:pt x="7" y="12194"/>
                  </a:lnTo>
                  <a:cubicBezTo>
                    <a:pt x="75" y="12194"/>
                    <a:pt x="136" y="12167"/>
                    <a:pt x="184" y="12119"/>
                  </a:cubicBezTo>
                  <a:lnTo>
                    <a:pt x="4076" y="8227"/>
                  </a:lnTo>
                  <a:cubicBezTo>
                    <a:pt x="4157" y="8152"/>
                    <a:pt x="4178" y="8030"/>
                    <a:pt x="4130" y="7928"/>
                  </a:cubicBezTo>
                  <a:lnTo>
                    <a:pt x="238"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5" name="Google Shape;2075;p14"/>
            <p:cNvSpPr/>
            <p:nvPr/>
          </p:nvSpPr>
          <p:spPr>
            <a:xfrm>
              <a:off x="4339825" y="5078425"/>
              <a:ext cx="400625" cy="398000"/>
            </a:xfrm>
            <a:custGeom>
              <a:rect b="b" l="l" r="r" t="t"/>
              <a:pathLst>
                <a:path extrusionOk="0" h="15920" w="16025">
                  <a:moveTo>
                    <a:pt x="8012" y="0"/>
                  </a:moveTo>
                  <a:cubicBezTo>
                    <a:pt x="7877" y="0"/>
                    <a:pt x="7741" y="53"/>
                    <a:pt x="7635" y="158"/>
                  </a:cubicBezTo>
                  <a:lnTo>
                    <a:pt x="211" y="7583"/>
                  </a:lnTo>
                  <a:cubicBezTo>
                    <a:pt x="0" y="7793"/>
                    <a:pt x="0" y="8133"/>
                    <a:pt x="211" y="8337"/>
                  </a:cubicBezTo>
                  <a:lnTo>
                    <a:pt x="204" y="8337"/>
                  </a:lnTo>
                  <a:lnTo>
                    <a:pt x="7635" y="15761"/>
                  </a:lnTo>
                  <a:cubicBezTo>
                    <a:pt x="7737" y="15867"/>
                    <a:pt x="7873" y="15919"/>
                    <a:pt x="8010" y="15919"/>
                  </a:cubicBezTo>
                  <a:cubicBezTo>
                    <a:pt x="8147"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6" name="Google Shape;2076;p14"/>
            <p:cNvSpPr/>
            <p:nvPr/>
          </p:nvSpPr>
          <p:spPr>
            <a:xfrm>
              <a:off x="4407925" y="5146650"/>
              <a:ext cx="264250" cy="261675"/>
            </a:xfrm>
            <a:custGeom>
              <a:rect b="b" l="l" r="r" t="t"/>
              <a:pathLst>
                <a:path extrusionOk="0" h="10467" w="10570">
                  <a:moveTo>
                    <a:pt x="5285" y="0"/>
                  </a:moveTo>
                  <a:cubicBezTo>
                    <a:pt x="5147" y="0"/>
                    <a:pt x="5010" y="51"/>
                    <a:pt x="4905"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59" y="5608"/>
                  </a:lnTo>
                  <a:cubicBezTo>
                    <a:pt x="10570" y="5404"/>
                    <a:pt x="10570" y="5064"/>
                    <a:pt x="10359" y="4854"/>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7" name="Google Shape;2077;p14"/>
            <p:cNvSpPr/>
            <p:nvPr/>
          </p:nvSpPr>
          <p:spPr>
            <a:xfrm>
              <a:off x="4476175"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81" y="4859"/>
                  </a:lnTo>
                  <a:cubicBezTo>
                    <a:pt x="2283" y="4960"/>
                    <a:pt x="2419" y="5011"/>
                    <a:pt x="2556" y="5011"/>
                  </a:cubicBezTo>
                  <a:cubicBezTo>
                    <a:pt x="2693" y="5011"/>
                    <a:pt x="2830" y="4960"/>
                    <a:pt x="2935" y="4859"/>
                  </a:cubicBezTo>
                  <a:lnTo>
                    <a:pt x="4905" y="2882"/>
                  </a:lnTo>
                  <a:cubicBezTo>
                    <a:pt x="5116" y="2678"/>
                    <a:pt x="5116" y="2338"/>
                    <a:pt x="4905" y="2128"/>
                  </a:cubicBezTo>
                  <a:lnTo>
                    <a:pt x="2935" y="158"/>
                  </a:lnTo>
                  <a:cubicBezTo>
                    <a:pt x="2830" y="53"/>
                    <a:pt x="2693"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8" name="Google Shape;2078;p14"/>
            <p:cNvSpPr/>
            <p:nvPr/>
          </p:nvSpPr>
          <p:spPr>
            <a:xfrm>
              <a:off x="4470750" y="4823400"/>
              <a:ext cx="138600" cy="137200"/>
            </a:xfrm>
            <a:custGeom>
              <a:rect b="b" l="l" r="r" t="t"/>
              <a:pathLst>
                <a:path extrusionOk="0" h="5488" w="5544">
                  <a:moveTo>
                    <a:pt x="2772" y="0"/>
                  </a:moveTo>
                  <a:cubicBezTo>
                    <a:pt x="2701" y="0"/>
                    <a:pt x="2629" y="28"/>
                    <a:pt x="2575" y="82"/>
                  </a:cubicBezTo>
                  <a:lnTo>
                    <a:pt x="109" y="2548"/>
                  </a:lnTo>
                  <a:cubicBezTo>
                    <a:pt x="1" y="2656"/>
                    <a:pt x="1" y="2833"/>
                    <a:pt x="109" y="2942"/>
                  </a:cubicBezTo>
                  <a:lnTo>
                    <a:pt x="2575" y="5401"/>
                  </a:lnTo>
                  <a:cubicBezTo>
                    <a:pt x="2629" y="5458"/>
                    <a:pt x="2701" y="5487"/>
                    <a:pt x="2772" y="5487"/>
                  </a:cubicBezTo>
                  <a:cubicBezTo>
                    <a:pt x="2843" y="5487"/>
                    <a:pt x="2915" y="5458"/>
                    <a:pt x="2969" y="5401"/>
                  </a:cubicBezTo>
                  <a:lnTo>
                    <a:pt x="5435" y="2942"/>
                  </a:lnTo>
                  <a:cubicBezTo>
                    <a:pt x="5543" y="2833"/>
                    <a:pt x="5543" y="2656"/>
                    <a:pt x="5435" y="2548"/>
                  </a:cubicBezTo>
                  <a:lnTo>
                    <a:pt x="2969" y="82"/>
                  </a:lnTo>
                  <a:cubicBezTo>
                    <a:pt x="2915"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79" name="Google Shape;2079;p14"/>
            <p:cNvSpPr/>
            <p:nvPr/>
          </p:nvSpPr>
          <p:spPr>
            <a:xfrm>
              <a:off x="4506575" y="4859100"/>
              <a:ext cx="67125" cy="65700"/>
            </a:xfrm>
            <a:custGeom>
              <a:rect b="b" l="l" r="r" t="t"/>
              <a:pathLst>
                <a:path extrusionOk="0" h="2628" w="2685">
                  <a:moveTo>
                    <a:pt x="1339" y="1"/>
                  </a:moveTo>
                  <a:cubicBezTo>
                    <a:pt x="1268" y="1"/>
                    <a:pt x="1196" y="29"/>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69" y="1514"/>
                  </a:lnTo>
                  <a:cubicBezTo>
                    <a:pt x="2684" y="1405"/>
                    <a:pt x="2684" y="1228"/>
                    <a:pt x="2569"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0" name="Google Shape;2080;p14"/>
            <p:cNvSpPr/>
            <p:nvPr/>
          </p:nvSpPr>
          <p:spPr>
            <a:xfrm>
              <a:off x="4561425" y="4979600"/>
              <a:ext cx="80875" cy="79075"/>
            </a:xfrm>
            <a:custGeom>
              <a:rect b="b" l="l" r="r" t="t"/>
              <a:pathLst>
                <a:path extrusionOk="0" h="3163" w="3235">
                  <a:moveTo>
                    <a:pt x="1618" y="0"/>
                  </a:moveTo>
                  <a:cubicBezTo>
                    <a:pt x="1531" y="0"/>
                    <a:pt x="1444" y="32"/>
                    <a:pt x="1380" y="97"/>
                  </a:cubicBezTo>
                  <a:lnTo>
                    <a:pt x="137" y="1347"/>
                  </a:lnTo>
                  <a:cubicBezTo>
                    <a:pt x="1" y="1476"/>
                    <a:pt x="1" y="1686"/>
                    <a:pt x="137" y="1822"/>
                  </a:cubicBezTo>
                  <a:lnTo>
                    <a:pt x="1380" y="3065"/>
                  </a:lnTo>
                  <a:cubicBezTo>
                    <a:pt x="1444" y="3130"/>
                    <a:pt x="1531" y="3162"/>
                    <a:pt x="1618" y="3162"/>
                  </a:cubicBezTo>
                  <a:cubicBezTo>
                    <a:pt x="1704" y="3162"/>
                    <a:pt x="1791" y="3130"/>
                    <a:pt x="1855" y="3065"/>
                  </a:cubicBezTo>
                  <a:lnTo>
                    <a:pt x="3098" y="1822"/>
                  </a:lnTo>
                  <a:cubicBezTo>
                    <a:pt x="3234" y="1686"/>
                    <a:pt x="3234" y="1476"/>
                    <a:pt x="3098" y="1347"/>
                  </a:cubicBezTo>
                  <a:lnTo>
                    <a:pt x="1855" y="97"/>
                  </a:lnTo>
                  <a:cubicBezTo>
                    <a:pt x="1791" y="32"/>
                    <a:pt x="1704" y="0"/>
                    <a:pt x="1618"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1" name="Google Shape;2081;p14"/>
            <p:cNvSpPr/>
            <p:nvPr/>
          </p:nvSpPr>
          <p:spPr>
            <a:xfrm>
              <a:off x="443797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2" name="Google Shape;2082;p14"/>
            <p:cNvSpPr/>
            <p:nvPr/>
          </p:nvSpPr>
          <p:spPr>
            <a:xfrm>
              <a:off x="4618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3" name="Google Shape;2083;p14"/>
            <p:cNvSpPr/>
            <p:nvPr/>
          </p:nvSpPr>
          <p:spPr>
            <a:xfrm>
              <a:off x="4357325" y="4948375"/>
              <a:ext cx="104450" cy="304850"/>
            </a:xfrm>
            <a:custGeom>
              <a:rect b="b" l="l" r="r" t="t"/>
              <a:pathLst>
                <a:path extrusionOk="0" h="12194" w="4178">
                  <a:moveTo>
                    <a:pt x="0" y="1"/>
                  </a:moveTo>
                  <a:lnTo>
                    <a:pt x="0" y="12194"/>
                  </a:lnTo>
                  <a:cubicBezTo>
                    <a:pt x="68" y="12194"/>
                    <a:pt x="136" y="12167"/>
                    <a:pt x="183"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4" name="Google Shape;2084;p14"/>
            <p:cNvSpPr/>
            <p:nvPr/>
          </p:nvSpPr>
          <p:spPr>
            <a:xfrm>
              <a:off x="470527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8" y="15919"/>
                    <a:pt x="8016" y="15919"/>
                  </a:cubicBezTo>
                  <a:cubicBezTo>
                    <a:pt x="8153" y="15919"/>
                    <a:pt x="8291" y="15867"/>
                    <a:pt x="8396" y="15761"/>
                  </a:cubicBezTo>
                  <a:lnTo>
                    <a:pt x="15821" y="8337"/>
                  </a:lnTo>
                  <a:cubicBezTo>
                    <a:pt x="16025" y="8133"/>
                    <a:pt x="16025" y="7793"/>
                    <a:pt x="15821"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5" name="Google Shape;2085;p14"/>
            <p:cNvSpPr/>
            <p:nvPr/>
          </p:nvSpPr>
          <p:spPr>
            <a:xfrm>
              <a:off x="477355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04" y="10308"/>
                  </a:lnTo>
                  <a:cubicBezTo>
                    <a:pt x="5010" y="10414"/>
                    <a:pt x="5147" y="10466"/>
                    <a:pt x="5284" y="10466"/>
                  </a:cubicBezTo>
                  <a:cubicBezTo>
                    <a:pt x="5421" y="10466"/>
                    <a:pt x="5557" y="10414"/>
                    <a:pt x="5658" y="10308"/>
                  </a:cubicBezTo>
                  <a:lnTo>
                    <a:pt x="5665" y="10308"/>
                  </a:ln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6" name="Google Shape;2086;p14"/>
            <p:cNvSpPr/>
            <p:nvPr/>
          </p:nvSpPr>
          <p:spPr>
            <a:xfrm>
              <a:off x="4841800"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74" y="4859"/>
                  </a:lnTo>
                  <a:cubicBezTo>
                    <a:pt x="2280" y="4960"/>
                    <a:pt x="2417" y="5011"/>
                    <a:pt x="2555"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7" name="Google Shape;2087;p14"/>
            <p:cNvSpPr/>
            <p:nvPr/>
          </p:nvSpPr>
          <p:spPr>
            <a:xfrm>
              <a:off x="4836375" y="4823400"/>
              <a:ext cx="138600" cy="137200"/>
            </a:xfrm>
            <a:custGeom>
              <a:rect b="b" l="l" r="r" t="t"/>
              <a:pathLst>
                <a:path extrusionOk="0" h="5488" w="5544">
                  <a:moveTo>
                    <a:pt x="2772" y="0"/>
                  </a:moveTo>
                  <a:cubicBezTo>
                    <a:pt x="2701" y="0"/>
                    <a:pt x="2629" y="28"/>
                    <a:pt x="2575" y="82"/>
                  </a:cubicBezTo>
                  <a:lnTo>
                    <a:pt x="109" y="2548"/>
                  </a:lnTo>
                  <a:cubicBezTo>
                    <a:pt x="0" y="2656"/>
                    <a:pt x="0" y="2833"/>
                    <a:pt x="109" y="2942"/>
                  </a:cubicBezTo>
                  <a:lnTo>
                    <a:pt x="2575" y="5401"/>
                  </a:lnTo>
                  <a:cubicBezTo>
                    <a:pt x="2629" y="5458"/>
                    <a:pt x="2701" y="5487"/>
                    <a:pt x="2772" y="5487"/>
                  </a:cubicBezTo>
                  <a:cubicBezTo>
                    <a:pt x="2843" y="5487"/>
                    <a:pt x="2914" y="5458"/>
                    <a:pt x="2969" y="5401"/>
                  </a:cubicBezTo>
                  <a:lnTo>
                    <a:pt x="5435" y="2942"/>
                  </a:lnTo>
                  <a:cubicBezTo>
                    <a:pt x="5543" y="2833"/>
                    <a:pt x="5543" y="2656"/>
                    <a:pt x="5435"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8" name="Google Shape;2088;p14"/>
            <p:cNvSpPr/>
            <p:nvPr/>
          </p:nvSpPr>
          <p:spPr>
            <a:xfrm>
              <a:off x="4872200" y="4859100"/>
              <a:ext cx="66950" cy="65700"/>
            </a:xfrm>
            <a:custGeom>
              <a:rect b="b" l="l" r="r" t="t"/>
              <a:pathLst>
                <a:path extrusionOk="0" h="2628" w="2678">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89" name="Google Shape;2089;p14"/>
            <p:cNvSpPr/>
            <p:nvPr/>
          </p:nvSpPr>
          <p:spPr>
            <a:xfrm>
              <a:off x="4927050" y="4979600"/>
              <a:ext cx="80700" cy="79075"/>
            </a:xfrm>
            <a:custGeom>
              <a:rect b="b" l="l" r="r" t="t"/>
              <a:pathLst>
                <a:path extrusionOk="0" h="3163" w="3228">
                  <a:moveTo>
                    <a:pt x="1615" y="0"/>
                  </a:moveTo>
                  <a:cubicBezTo>
                    <a:pt x="1529" y="0"/>
                    <a:pt x="1444" y="32"/>
                    <a:pt x="1380" y="97"/>
                  </a:cubicBezTo>
                  <a:lnTo>
                    <a:pt x="130" y="1347"/>
                  </a:lnTo>
                  <a:cubicBezTo>
                    <a:pt x="1" y="1476"/>
                    <a:pt x="1" y="1686"/>
                    <a:pt x="130"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0" name="Google Shape;2090;p14"/>
            <p:cNvSpPr/>
            <p:nvPr/>
          </p:nvSpPr>
          <p:spPr>
            <a:xfrm>
              <a:off x="4803600" y="4979600"/>
              <a:ext cx="80675" cy="79075"/>
            </a:xfrm>
            <a:custGeom>
              <a:rect b="b" l="l" r="r" t="t"/>
              <a:pathLst>
                <a:path extrusionOk="0" h="3163" w="3227">
                  <a:moveTo>
                    <a:pt x="1610" y="0"/>
                  </a:moveTo>
                  <a:cubicBezTo>
                    <a:pt x="1524" y="0"/>
                    <a:pt x="1437" y="32"/>
                    <a:pt x="1373" y="97"/>
                  </a:cubicBezTo>
                  <a:lnTo>
                    <a:pt x="129" y="1347"/>
                  </a:lnTo>
                  <a:cubicBezTo>
                    <a:pt x="0" y="1476"/>
                    <a:pt x="0" y="1686"/>
                    <a:pt x="129"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1" name="Google Shape;2091;p14"/>
            <p:cNvSpPr/>
            <p:nvPr/>
          </p:nvSpPr>
          <p:spPr>
            <a:xfrm>
              <a:off x="4984125" y="4948375"/>
              <a:ext cx="104275" cy="304850"/>
            </a:xfrm>
            <a:custGeom>
              <a:rect b="b" l="l" r="r" t="t"/>
              <a:pathLst>
                <a:path extrusionOk="0" h="12194" w="4171">
                  <a:moveTo>
                    <a:pt x="4171" y="1"/>
                  </a:moveTo>
                  <a:cubicBezTo>
                    <a:pt x="4076" y="1"/>
                    <a:pt x="3987" y="55"/>
                    <a:pt x="3940" y="144"/>
                  </a:cubicBezTo>
                  <a:lnTo>
                    <a:pt x="48" y="7928"/>
                  </a:lnTo>
                  <a:cubicBezTo>
                    <a:pt x="0" y="8030"/>
                    <a:pt x="20" y="8152"/>
                    <a:pt x="95" y="8227"/>
                  </a:cubicBezTo>
                  <a:lnTo>
                    <a:pt x="3987"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2" name="Google Shape;2092;p14"/>
            <p:cNvSpPr/>
            <p:nvPr/>
          </p:nvSpPr>
          <p:spPr>
            <a:xfrm>
              <a:off x="4722925"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3" name="Google Shape;2093;p14"/>
            <p:cNvSpPr/>
            <p:nvPr/>
          </p:nvSpPr>
          <p:spPr>
            <a:xfrm>
              <a:off x="5070900" y="5078425"/>
              <a:ext cx="400450" cy="398000"/>
            </a:xfrm>
            <a:custGeom>
              <a:rect b="b" l="l" r="r" t="t"/>
              <a:pathLst>
                <a:path extrusionOk="0" h="15920" w="16018">
                  <a:moveTo>
                    <a:pt x="8010" y="0"/>
                  </a:moveTo>
                  <a:cubicBezTo>
                    <a:pt x="7873" y="0"/>
                    <a:pt x="7737" y="53"/>
                    <a:pt x="7635" y="158"/>
                  </a:cubicBezTo>
                  <a:lnTo>
                    <a:pt x="7628" y="158"/>
                  </a:ln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18" y="8133"/>
                    <a:pt x="16018" y="7793"/>
                    <a:pt x="15814" y="7583"/>
                  </a:cubicBezTo>
                  <a:lnTo>
                    <a:pt x="8389" y="158"/>
                  </a:lnTo>
                  <a:cubicBezTo>
                    <a:pt x="8284" y="53"/>
                    <a:pt x="8146"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4" name="Google Shape;2094;p14"/>
            <p:cNvSpPr/>
            <p:nvPr/>
          </p:nvSpPr>
          <p:spPr>
            <a:xfrm>
              <a:off x="513900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5" name="Google Shape;2095;p14"/>
            <p:cNvSpPr/>
            <p:nvPr/>
          </p:nvSpPr>
          <p:spPr>
            <a:xfrm>
              <a:off x="5207250" y="5214800"/>
              <a:ext cx="127900" cy="125300"/>
            </a:xfrm>
            <a:custGeom>
              <a:rect b="b" l="l" r="r" t="t"/>
              <a:pathLst>
                <a:path extrusionOk="0" h="5012" w="5116">
                  <a:moveTo>
                    <a:pt x="2558" y="0"/>
                  </a:moveTo>
                  <a:cubicBezTo>
                    <a:pt x="2422" y="0"/>
                    <a:pt x="2287" y="53"/>
                    <a:pt x="2181" y="158"/>
                  </a:cubicBezTo>
                  <a:lnTo>
                    <a:pt x="205" y="2128"/>
                  </a:lnTo>
                  <a:cubicBezTo>
                    <a:pt x="1" y="2338"/>
                    <a:pt x="1" y="2678"/>
                    <a:pt x="205"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6" name="Google Shape;2096;p14"/>
            <p:cNvSpPr/>
            <p:nvPr/>
          </p:nvSpPr>
          <p:spPr>
            <a:xfrm>
              <a:off x="520200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7" y="5458"/>
                    <a:pt x="2962" y="5401"/>
                  </a:cubicBezTo>
                  <a:lnTo>
                    <a:pt x="5428" y="2942"/>
                  </a:lnTo>
                  <a:cubicBezTo>
                    <a:pt x="5536" y="2833"/>
                    <a:pt x="5536" y="2656"/>
                    <a:pt x="5428" y="2548"/>
                  </a:cubicBezTo>
                  <a:lnTo>
                    <a:pt x="2962" y="82"/>
                  </a:lnTo>
                  <a:cubicBezTo>
                    <a:pt x="2907"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7" name="Google Shape;2097;p14"/>
            <p:cNvSpPr/>
            <p:nvPr/>
          </p:nvSpPr>
          <p:spPr>
            <a:xfrm>
              <a:off x="523765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8" name="Google Shape;2098;p14"/>
            <p:cNvSpPr/>
            <p:nvPr/>
          </p:nvSpPr>
          <p:spPr>
            <a:xfrm>
              <a:off x="5292500" y="4979600"/>
              <a:ext cx="80700" cy="79075"/>
            </a:xfrm>
            <a:custGeom>
              <a:rect b="b" l="l" r="r" t="t"/>
              <a:pathLst>
                <a:path extrusionOk="0" h="3163" w="3228">
                  <a:moveTo>
                    <a:pt x="1617" y="0"/>
                  </a:moveTo>
                  <a:cubicBezTo>
                    <a:pt x="1531" y="0"/>
                    <a:pt x="1444" y="32"/>
                    <a:pt x="1380" y="97"/>
                  </a:cubicBezTo>
                  <a:lnTo>
                    <a:pt x="137" y="1347"/>
                  </a:lnTo>
                  <a:cubicBezTo>
                    <a:pt x="1" y="1476"/>
                    <a:pt x="1" y="1686"/>
                    <a:pt x="137" y="1822"/>
                  </a:cubicBezTo>
                  <a:lnTo>
                    <a:pt x="1380" y="3065"/>
                  </a:lnTo>
                  <a:cubicBezTo>
                    <a:pt x="1444" y="3130"/>
                    <a:pt x="1531" y="3162"/>
                    <a:pt x="1617" y="3162"/>
                  </a:cubicBezTo>
                  <a:cubicBezTo>
                    <a:pt x="1704" y="3162"/>
                    <a:pt x="1791" y="3130"/>
                    <a:pt x="1855" y="3065"/>
                  </a:cubicBezTo>
                  <a:lnTo>
                    <a:pt x="3098" y="1822"/>
                  </a:lnTo>
                  <a:cubicBezTo>
                    <a:pt x="3227" y="1686"/>
                    <a:pt x="3227" y="1476"/>
                    <a:pt x="3098" y="1347"/>
                  </a:cubicBezTo>
                  <a:lnTo>
                    <a:pt x="1855" y="97"/>
                  </a:lnTo>
                  <a:cubicBezTo>
                    <a:pt x="1791"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099" name="Google Shape;2099;p14"/>
            <p:cNvSpPr/>
            <p:nvPr/>
          </p:nvSpPr>
          <p:spPr>
            <a:xfrm>
              <a:off x="516905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0" name="Google Shape;2100;p14"/>
            <p:cNvSpPr/>
            <p:nvPr/>
          </p:nvSpPr>
          <p:spPr>
            <a:xfrm>
              <a:off x="534957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1" name="Google Shape;2101;p14"/>
            <p:cNvSpPr/>
            <p:nvPr/>
          </p:nvSpPr>
          <p:spPr>
            <a:xfrm>
              <a:off x="5088375" y="4948375"/>
              <a:ext cx="104475" cy="304850"/>
            </a:xfrm>
            <a:custGeom>
              <a:rect b="b" l="l" r="r" t="t"/>
              <a:pathLst>
                <a:path extrusionOk="0" h="12194" w="4179">
                  <a:moveTo>
                    <a:pt x="1" y="1"/>
                  </a:moveTo>
                  <a:lnTo>
                    <a:pt x="1" y="12194"/>
                  </a:lnTo>
                  <a:cubicBezTo>
                    <a:pt x="76"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2" name="Google Shape;2102;p14"/>
            <p:cNvSpPr/>
            <p:nvPr/>
          </p:nvSpPr>
          <p:spPr>
            <a:xfrm>
              <a:off x="5436350" y="5078425"/>
              <a:ext cx="400625" cy="398000"/>
            </a:xfrm>
            <a:custGeom>
              <a:rect b="b" l="l" r="r" t="t"/>
              <a:pathLst>
                <a:path extrusionOk="0" h="15920" w="16025">
                  <a:moveTo>
                    <a:pt x="8015" y="0"/>
                  </a:moveTo>
                  <a:cubicBezTo>
                    <a:pt x="7878" y="0"/>
                    <a:pt x="7741" y="53"/>
                    <a:pt x="7635" y="158"/>
                  </a:cubicBezTo>
                  <a:lnTo>
                    <a:pt x="211" y="7583"/>
                  </a:lnTo>
                  <a:cubicBezTo>
                    <a:pt x="0" y="7793"/>
                    <a:pt x="0" y="8126"/>
                    <a:pt x="211" y="8337"/>
                  </a:cubicBezTo>
                  <a:lnTo>
                    <a:pt x="7635" y="15761"/>
                  </a:lnTo>
                  <a:cubicBezTo>
                    <a:pt x="7741" y="15867"/>
                    <a:pt x="7878" y="15919"/>
                    <a:pt x="8015" y="15919"/>
                  </a:cubicBezTo>
                  <a:cubicBezTo>
                    <a:pt x="8152" y="15919"/>
                    <a:pt x="8287" y="15867"/>
                    <a:pt x="8389" y="15761"/>
                  </a:cubicBezTo>
                  <a:lnTo>
                    <a:pt x="15814" y="8337"/>
                  </a:lnTo>
                  <a:cubicBezTo>
                    <a:pt x="16024" y="8126"/>
                    <a:pt x="16024" y="7793"/>
                    <a:pt x="15814" y="7583"/>
                  </a:cubicBezTo>
                  <a:lnTo>
                    <a:pt x="8389" y="158"/>
                  </a:lnTo>
                  <a:cubicBezTo>
                    <a:pt x="8287"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3" name="Google Shape;2103;p14"/>
            <p:cNvSpPr/>
            <p:nvPr/>
          </p:nvSpPr>
          <p:spPr>
            <a:xfrm>
              <a:off x="5504450" y="5146525"/>
              <a:ext cx="264250" cy="261675"/>
            </a:xfrm>
            <a:custGeom>
              <a:rect b="b" l="l" r="r" t="t"/>
              <a:pathLst>
                <a:path extrusionOk="0" h="10467" w="10570">
                  <a:moveTo>
                    <a:pt x="5288" y="0"/>
                  </a:moveTo>
                  <a:cubicBezTo>
                    <a:pt x="5152" y="0"/>
                    <a:pt x="5017" y="53"/>
                    <a:pt x="4911" y="158"/>
                  </a:cubicBezTo>
                  <a:lnTo>
                    <a:pt x="211" y="4859"/>
                  </a:lnTo>
                  <a:cubicBezTo>
                    <a:pt x="0" y="5069"/>
                    <a:pt x="0" y="5402"/>
                    <a:pt x="211" y="5613"/>
                  </a:cubicBezTo>
                  <a:lnTo>
                    <a:pt x="4911" y="10313"/>
                  </a:lnTo>
                  <a:cubicBezTo>
                    <a:pt x="5017" y="10415"/>
                    <a:pt x="5152" y="10466"/>
                    <a:pt x="5288" y="10466"/>
                  </a:cubicBezTo>
                  <a:cubicBezTo>
                    <a:pt x="5424" y="10466"/>
                    <a:pt x="5560" y="10415"/>
                    <a:pt x="5665" y="10313"/>
                  </a:cubicBezTo>
                  <a:lnTo>
                    <a:pt x="10366" y="5613"/>
                  </a:lnTo>
                  <a:cubicBezTo>
                    <a:pt x="10570" y="5402"/>
                    <a:pt x="10570" y="5069"/>
                    <a:pt x="10366" y="4859"/>
                  </a:cubicBezTo>
                  <a:lnTo>
                    <a:pt x="5665" y="158"/>
                  </a:lnTo>
                  <a:cubicBezTo>
                    <a:pt x="5560" y="53"/>
                    <a:pt x="5424" y="0"/>
                    <a:pt x="5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4" name="Google Shape;2104;p14"/>
            <p:cNvSpPr/>
            <p:nvPr/>
          </p:nvSpPr>
          <p:spPr>
            <a:xfrm>
              <a:off x="557270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5" name="Google Shape;2105;p14"/>
            <p:cNvSpPr/>
            <p:nvPr/>
          </p:nvSpPr>
          <p:spPr>
            <a:xfrm>
              <a:off x="5567450" y="4823400"/>
              <a:ext cx="138600" cy="137200"/>
            </a:xfrm>
            <a:custGeom>
              <a:rect b="b" l="l" r="r" t="t"/>
              <a:pathLst>
                <a:path extrusionOk="0" h="5488" w="5544">
                  <a:moveTo>
                    <a:pt x="2772" y="0"/>
                  </a:moveTo>
                  <a:cubicBezTo>
                    <a:pt x="2700" y="0"/>
                    <a:pt x="2629" y="28"/>
                    <a:pt x="2575" y="82"/>
                  </a:cubicBezTo>
                  <a:lnTo>
                    <a:pt x="109" y="2548"/>
                  </a:lnTo>
                  <a:cubicBezTo>
                    <a:pt x="0" y="2656"/>
                    <a:pt x="0" y="2833"/>
                    <a:pt x="109" y="2942"/>
                  </a:cubicBezTo>
                  <a:lnTo>
                    <a:pt x="2575" y="5401"/>
                  </a:lnTo>
                  <a:cubicBezTo>
                    <a:pt x="2629" y="5458"/>
                    <a:pt x="2700" y="5487"/>
                    <a:pt x="2772" y="5487"/>
                  </a:cubicBezTo>
                  <a:cubicBezTo>
                    <a:pt x="2843" y="5487"/>
                    <a:pt x="2914" y="5458"/>
                    <a:pt x="2969" y="5401"/>
                  </a:cubicBezTo>
                  <a:lnTo>
                    <a:pt x="5428" y="2942"/>
                  </a:lnTo>
                  <a:cubicBezTo>
                    <a:pt x="5543" y="2833"/>
                    <a:pt x="5543" y="2656"/>
                    <a:pt x="5428"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6" name="Google Shape;2106;p14"/>
            <p:cNvSpPr/>
            <p:nvPr/>
          </p:nvSpPr>
          <p:spPr>
            <a:xfrm>
              <a:off x="5603100" y="4859100"/>
              <a:ext cx="67100" cy="65700"/>
            </a:xfrm>
            <a:custGeom>
              <a:rect b="b" l="l" r="r" t="t"/>
              <a:pathLst>
                <a:path extrusionOk="0" h="2628" w="2684">
                  <a:moveTo>
                    <a:pt x="1346" y="1"/>
                  </a:moveTo>
                  <a:cubicBezTo>
                    <a:pt x="1274" y="1"/>
                    <a:pt x="1203" y="29"/>
                    <a:pt x="1149" y="87"/>
                  </a:cubicBezTo>
                  <a:lnTo>
                    <a:pt x="109" y="1120"/>
                  </a:lnTo>
                  <a:cubicBezTo>
                    <a:pt x="1" y="1228"/>
                    <a:pt x="1" y="1405"/>
                    <a:pt x="109" y="1514"/>
                  </a:cubicBezTo>
                  <a:lnTo>
                    <a:pt x="1149" y="2546"/>
                  </a:lnTo>
                  <a:cubicBezTo>
                    <a:pt x="1203" y="2601"/>
                    <a:pt x="1274" y="2628"/>
                    <a:pt x="1346" y="2628"/>
                  </a:cubicBezTo>
                  <a:cubicBezTo>
                    <a:pt x="1417" y="2628"/>
                    <a:pt x="1488" y="2601"/>
                    <a:pt x="1543" y="2546"/>
                  </a:cubicBezTo>
                  <a:lnTo>
                    <a:pt x="2575" y="1514"/>
                  </a:lnTo>
                  <a:cubicBezTo>
                    <a:pt x="2684" y="1405"/>
                    <a:pt x="2684" y="1228"/>
                    <a:pt x="2575" y="1120"/>
                  </a:cubicBezTo>
                  <a:lnTo>
                    <a:pt x="1543" y="87"/>
                  </a:lnTo>
                  <a:cubicBezTo>
                    <a:pt x="1488" y="29"/>
                    <a:pt x="1417"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7" name="Google Shape;2107;p14"/>
            <p:cNvSpPr/>
            <p:nvPr/>
          </p:nvSpPr>
          <p:spPr>
            <a:xfrm>
              <a:off x="565812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8" name="Google Shape;2108;p14"/>
            <p:cNvSpPr/>
            <p:nvPr/>
          </p:nvSpPr>
          <p:spPr>
            <a:xfrm>
              <a:off x="5534500" y="4979600"/>
              <a:ext cx="80675" cy="79075"/>
            </a:xfrm>
            <a:custGeom>
              <a:rect b="b" l="l" r="r" t="t"/>
              <a:pathLst>
                <a:path extrusionOk="0" h="3163" w="3227">
                  <a:moveTo>
                    <a:pt x="1615" y="0"/>
                  </a:moveTo>
                  <a:cubicBezTo>
                    <a:pt x="1529" y="0"/>
                    <a:pt x="1444" y="32"/>
                    <a:pt x="1379" y="97"/>
                  </a:cubicBezTo>
                  <a:lnTo>
                    <a:pt x="136" y="1347"/>
                  </a:lnTo>
                  <a:cubicBezTo>
                    <a:pt x="0" y="1476"/>
                    <a:pt x="0" y="1686"/>
                    <a:pt x="136" y="1822"/>
                  </a:cubicBezTo>
                  <a:lnTo>
                    <a:pt x="1379" y="3065"/>
                  </a:lnTo>
                  <a:cubicBezTo>
                    <a:pt x="1444" y="3130"/>
                    <a:pt x="1529" y="3162"/>
                    <a:pt x="1615" y="3162"/>
                  </a:cubicBezTo>
                  <a:cubicBezTo>
                    <a:pt x="1700" y="3162"/>
                    <a:pt x="1787" y="3130"/>
                    <a:pt x="1855" y="3065"/>
                  </a:cubicBezTo>
                  <a:lnTo>
                    <a:pt x="3098" y="1822"/>
                  </a:lnTo>
                  <a:cubicBezTo>
                    <a:pt x="3227" y="1686"/>
                    <a:pt x="3227" y="1476"/>
                    <a:pt x="3098" y="1347"/>
                  </a:cubicBezTo>
                  <a:lnTo>
                    <a:pt x="1855" y="97"/>
                  </a:lnTo>
                  <a:cubicBezTo>
                    <a:pt x="1787" y="32"/>
                    <a:pt x="1700"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09" name="Google Shape;2109;p14"/>
            <p:cNvSpPr/>
            <p:nvPr/>
          </p:nvSpPr>
          <p:spPr>
            <a:xfrm>
              <a:off x="5715175" y="4948375"/>
              <a:ext cx="104300" cy="304850"/>
            </a:xfrm>
            <a:custGeom>
              <a:rect b="b" l="l" r="r" t="t"/>
              <a:pathLst>
                <a:path extrusionOk="0" h="12194" w="4172">
                  <a:moveTo>
                    <a:pt x="4172" y="1"/>
                  </a:moveTo>
                  <a:cubicBezTo>
                    <a:pt x="4077" y="1"/>
                    <a:pt x="3988" y="55"/>
                    <a:pt x="3941" y="144"/>
                  </a:cubicBezTo>
                  <a:lnTo>
                    <a:pt x="48" y="7928"/>
                  </a:lnTo>
                  <a:cubicBezTo>
                    <a:pt x="1" y="8030"/>
                    <a:pt x="21" y="8152"/>
                    <a:pt x="96" y="8227"/>
                  </a:cubicBezTo>
                  <a:lnTo>
                    <a:pt x="3988" y="12119"/>
                  </a:lnTo>
                  <a:cubicBezTo>
                    <a:pt x="4043" y="12167"/>
                    <a:pt x="4104" y="12194"/>
                    <a:pt x="4172" y="12194"/>
                  </a:cubicBezTo>
                  <a:lnTo>
                    <a:pt x="41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0" name="Google Shape;2110;p14"/>
            <p:cNvSpPr/>
            <p:nvPr/>
          </p:nvSpPr>
          <p:spPr>
            <a:xfrm>
              <a:off x="5454000" y="4948375"/>
              <a:ext cx="104300" cy="304850"/>
            </a:xfrm>
            <a:custGeom>
              <a:rect b="b" l="l" r="r" t="t"/>
              <a:pathLst>
                <a:path extrusionOk="0" h="12194" w="4172">
                  <a:moveTo>
                    <a:pt x="1" y="1"/>
                  </a:moveTo>
                  <a:lnTo>
                    <a:pt x="1" y="12194"/>
                  </a:lnTo>
                  <a:cubicBezTo>
                    <a:pt x="69" y="12194"/>
                    <a:pt x="136" y="12167"/>
                    <a:pt x="184" y="12119"/>
                  </a:cubicBezTo>
                  <a:lnTo>
                    <a:pt x="4076" y="8227"/>
                  </a:lnTo>
                  <a:cubicBezTo>
                    <a:pt x="4158" y="8152"/>
                    <a:pt x="4171" y="8030"/>
                    <a:pt x="4124" y="7928"/>
                  </a:cubicBezTo>
                  <a:lnTo>
                    <a:pt x="232" y="144"/>
                  </a:lnTo>
                  <a:cubicBezTo>
                    <a:pt x="191"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1" name="Google Shape;2111;p14"/>
            <p:cNvSpPr/>
            <p:nvPr/>
          </p:nvSpPr>
          <p:spPr>
            <a:xfrm>
              <a:off x="5801950" y="5078425"/>
              <a:ext cx="400650" cy="398000"/>
            </a:xfrm>
            <a:custGeom>
              <a:rect b="b" l="l" r="r" t="t"/>
              <a:pathLst>
                <a:path extrusionOk="0" h="15920" w="16026">
                  <a:moveTo>
                    <a:pt x="8013" y="0"/>
                  </a:moveTo>
                  <a:cubicBezTo>
                    <a:pt x="7877" y="0"/>
                    <a:pt x="7741" y="53"/>
                    <a:pt x="7636" y="158"/>
                  </a:cubicBezTo>
                  <a:lnTo>
                    <a:pt x="212" y="7583"/>
                  </a:lnTo>
                  <a:cubicBezTo>
                    <a:pt x="1" y="7793"/>
                    <a:pt x="1" y="8133"/>
                    <a:pt x="212" y="8337"/>
                  </a:cubicBezTo>
                  <a:lnTo>
                    <a:pt x="7636" y="15761"/>
                  </a:lnTo>
                  <a:cubicBezTo>
                    <a:pt x="7738" y="15867"/>
                    <a:pt x="7874" y="15919"/>
                    <a:pt x="8010" y="15919"/>
                  </a:cubicBezTo>
                  <a:cubicBezTo>
                    <a:pt x="8147" y="15919"/>
                    <a:pt x="8285" y="15867"/>
                    <a:pt x="8390" y="15761"/>
                  </a:cubicBezTo>
                  <a:lnTo>
                    <a:pt x="15815" y="8337"/>
                  </a:lnTo>
                  <a:cubicBezTo>
                    <a:pt x="16025" y="8133"/>
                    <a:pt x="16025" y="7793"/>
                    <a:pt x="15815" y="7583"/>
                  </a:cubicBezTo>
                  <a:lnTo>
                    <a:pt x="8390" y="158"/>
                  </a:lnTo>
                  <a:cubicBezTo>
                    <a:pt x="8285" y="53"/>
                    <a:pt x="8149" y="0"/>
                    <a:pt x="8013"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2" name="Google Shape;2112;p14"/>
            <p:cNvSpPr/>
            <p:nvPr/>
          </p:nvSpPr>
          <p:spPr>
            <a:xfrm>
              <a:off x="5870050" y="5146650"/>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4"/>
                    <a:pt x="5150" y="10466"/>
                    <a:pt x="5286" y="10466"/>
                  </a:cubicBezTo>
                  <a:cubicBezTo>
                    <a:pt x="5423" y="10466"/>
                    <a:pt x="5561" y="10414"/>
                    <a:pt x="5666" y="10308"/>
                  </a:cubicBezTo>
                  <a:lnTo>
                    <a:pt x="10367" y="5608"/>
                  </a:lnTo>
                  <a:cubicBezTo>
                    <a:pt x="10570" y="5404"/>
                    <a:pt x="10570" y="5064"/>
                    <a:pt x="10367"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3" name="Google Shape;2113;p14"/>
            <p:cNvSpPr/>
            <p:nvPr/>
          </p:nvSpPr>
          <p:spPr>
            <a:xfrm>
              <a:off x="593815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4" name="Google Shape;2114;p14"/>
            <p:cNvSpPr/>
            <p:nvPr/>
          </p:nvSpPr>
          <p:spPr>
            <a:xfrm>
              <a:off x="59329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5" name="Google Shape;2115;p14"/>
            <p:cNvSpPr/>
            <p:nvPr/>
          </p:nvSpPr>
          <p:spPr>
            <a:xfrm>
              <a:off x="5968725" y="4859100"/>
              <a:ext cx="67100" cy="65700"/>
            </a:xfrm>
            <a:custGeom>
              <a:rect b="b" l="l" r="r" t="t"/>
              <a:pathLst>
                <a:path extrusionOk="0" h="2628" w="2684">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6" name="Google Shape;2116;p14"/>
            <p:cNvSpPr/>
            <p:nvPr/>
          </p:nvSpPr>
          <p:spPr>
            <a:xfrm>
              <a:off x="6023575" y="4979600"/>
              <a:ext cx="80700" cy="79075"/>
            </a:xfrm>
            <a:custGeom>
              <a:rect b="b" l="l" r="r" t="t"/>
              <a:pathLst>
                <a:path extrusionOk="0" h="3163" w="3228">
                  <a:moveTo>
                    <a:pt x="1617" y="0"/>
                  </a:moveTo>
                  <a:cubicBezTo>
                    <a:pt x="1531" y="0"/>
                    <a:pt x="1444" y="32"/>
                    <a:pt x="1379" y="97"/>
                  </a:cubicBezTo>
                  <a:lnTo>
                    <a:pt x="136" y="1347"/>
                  </a:lnTo>
                  <a:cubicBezTo>
                    <a:pt x="1" y="1476"/>
                    <a:pt x="1" y="1686"/>
                    <a:pt x="136" y="1822"/>
                  </a:cubicBezTo>
                  <a:lnTo>
                    <a:pt x="1379" y="3065"/>
                  </a:lnTo>
                  <a:cubicBezTo>
                    <a:pt x="1444" y="3130"/>
                    <a:pt x="1531" y="3162"/>
                    <a:pt x="1617" y="3162"/>
                  </a:cubicBezTo>
                  <a:cubicBezTo>
                    <a:pt x="1704" y="3162"/>
                    <a:pt x="1790" y="3130"/>
                    <a:pt x="1855" y="3065"/>
                  </a:cubicBezTo>
                  <a:lnTo>
                    <a:pt x="3098" y="1822"/>
                  </a:lnTo>
                  <a:cubicBezTo>
                    <a:pt x="3227" y="1686"/>
                    <a:pt x="3227" y="1476"/>
                    <a:pt x="3098" y="1347"/>
                  </a:cubicBezTo>
                  <a:lnTo>
                    <a:pt x="1855" y="97"/>
                  </a:lnTo>
                  <a:cubicBezTo>
                    <a:pt x="1790"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7" name="Google Shape;2117;p14"/>
            <p:cNvSpPr/>
            <p:nvPr/>
          </p:nvSpPr>
          <p:spPr>
            <a:xfrm>
              <a:off x="59001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700" y="3162"/>
                    <a:pt x="1787" y="3130"/>
                    <a:pt x="1855" y="3065"/>
                  </a:cubicBezTo>
                  <a:lnTo>
                    <a:pt x="3098" y="1822"/>
                  </a:lnTo>
                  <a:cubicBezTo>
                    <a:pt x="3227" y="1686"/>
                    <a:pt x="3227" y="1476"/>
                    <a:pt x="3098" y="1347"/>
                  </a:cubicBezTo>
                  <a:lnTo>
                    <a:pt x="1855" y="97"/>
                  </a:lnTo>
                  <a:cubicBezTo>
                    <a:pt x="1787" y="32"/>
                    <a:pt x="1700"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18" name="Google Shape;2118;p14"/>
            <p:cNvSpPr/>
            <p:nvPr/>
          </p:nvSpPr>
          <p:spPr>
            <a:xfrm>
              <a:off x="5819450" y="4948375"/>
              <a:ext cx="104475" cy="304850"/>
            </a:xfrm>
            <a:custGeom>
              <a:rect b="b" l="l" r="r" t="t"/>
              <a:pathLst>
                <a:path extrusionOk="0" h="12194" w="4179">
                  <a:moveTo>
                    <a:pt x="1" y="1"/>
                  </a:moveTo>
                  <a:lnTo>
                    <a:pt x="1" y="12194"/>
                  </a:lnTo>
                  <a:cubicBezTo>
                    <a:pt x="75" y="12194"/>
                    <a:pt x="137" y="12167"/>
                    <a:pt x="184" y="12119"/>
                  </a:cubicBezTo>
                  <a:lnTo>
                    <a:pt x="4076" y="8227"/>
                  </a:lnTo>
                  <a:cubicBezTo>
                    <a:pt x="4158" y="8152"/>
                    <a:pt x="4178" y="8030"/>
                    <a:pt x="4131" y="7928"/>
                  </a:cubicBezTo>
                  <a:lnTo>
                    <a:pt x="238"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119" name="Google Shape;2119;p14"/>
          <p:cNvSpPr txBox="1"/>
          <p:nvPr/>
        </p:nvSpPr>
        <p:spPr>
          <a:xfrm>
            <a:off x="12119028" y="23888077"/>
            <a:ext cx="2571300" cy="1435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s-419">
                <a:solidFill>
                  <a:srgbClr val="7B170F"/>
                </a:solidFill>
                <a:latin typeface="Open Sans"/>
                <a:ea typeface="Open Sans"/>
                <a:cs typeface="Open Sans"/>
                <a:sym typeface="Open Sans"/>
              </a:rPr>
              <a:t>"Lorem ipsum dolor sit amet, consectetur adipiscing elit, sed do eiusmod tempor incididunt ut labore et dolore magna”. </a:t>
            </a:r>
            <a:endParaRPr>
              <a:solidFill>
                <a:srgbClr val="7B170F"/>
              </a:solidFill>
              <a:latin typeface="Open Sans"/>
              <a:ea typeface="Open Sans"/>
              <a:cs typeface="Open Sans"/>
              <a:sym typeface="Open Sans"/>
            </a:endParaRPr>
          </a:p>
        </p:txBody>
      </p:sp>
      <p:sp>
        <p:nvSpPr>
          <p:cNvPr id="2120" name="Google Shape;2120;p14"/>
          <p:cNvSpPr/>
          <p:nvPr/>
        </p:nvSpPr>
        <p:spPr>
          <a:xfrm>
            <a:off x="11571803" y="22848019"/>
            <a:ext cx="3623700" cy="59400"/>
          </a:xfrm>
          <a:prstGeom prst="rect">
            <a:avLst/>
          </a:prstGeom>
          <a:solidFill>
            <a:srgbClr val="FF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121" name="Google Shape;2121;p14"/>
          <p:cNvGrpSpPr/>
          <p:nvPr/>
        </p:nvGrpSpPr>
        <p:grpSpPr>
          <a:xfrm>
            <a:off x="14539318" y="23180665"/>
            <a:ext cx="368974" cy="434073"/>
            <a:chOff x="2436900" y="3162900"/>
            <a:chExt cx="470150" cy="553100"/>
          </a:xfrm>
        </p:grpSpPr>
        <p:sp>
          <p:nvSpPr>
            <p:cNvPr id="2122" name="Google Shape;2122;p14"/>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123" name="Google Shape;2123;p14"/>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124" name="Google Shape;2124;p14"/>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sp>
        <p:nvSpPr>
          <p:cNvPr id="2125" name="Google Shape;2125;p14"/>
          <p:cNvSpPr txBox="1"/>
          <p:nvPr/>
        </p:nvSpPr>
        <p:spPr>
          <a:xfrm>
            <a:off x="11797510" y="23360500"/>
            <a:ext cx="3110700" cy="4341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SzPts val="440"/>
              <a:buNone/>
            </a:pPr>
            <a:r>
              <a:rPr lang="es-419" sz="2120">
                <a:solidFill>
                  <a:srgbClr val="7B170F"/>
                </a:solidFill>
                <a:latin typeface="Rye"/>
                <a:ea typeface="Rye"/>
                <a:cs typeface="Rye"/>
                <a:sym typeface="Rye"/>
              </a:rPr>
              <a:t>LOREM IPSUM</a:t>
            </a:r>
            <a:endParaRPr sz="2120">
              <a:solidFill>
                <a:srgbClr val="7B170F"/>
              </a:solidFill>
              <a:latin typeface="Rye"/>
              <a:ea typeface="Rye"/>
              <a:cs typeface="Rye"/>
              <a:sym typeface="Rye"/>
            </a:endParaRPr>
          </a:p>
        </p:txBody>
      </p:sp>
      <p:sp>
        <p:nvSpPr>
          <p:cNvPr id="2126" name="Google Shape;2126;p14"/>
          <p:cNvSpPr txBox="1"/>
          <p:nvPr/>
        </p:nvSpPr>
        <p:spPr>
          <a:xfrm>
            <a:off x="11797510" y="23181409"/>
            <a:ext cx="1643400" cy="329400"/>
          </a:xfrm>
          <a:prstGeom prst="rect">
            <a:avLst/>
          </a:prstGeom>
          <a:noFill/>
          <a:ln>
            <a:noFill/>
          </a:ln>
        </p:spPr>
        <p:txBody>
          <a:bodyPr anchorCtr="0" anchor="b" bIns="91425" lIns="91425" spcFirstLastPara="1" rIns="91425" wrap="square" tIns="91425">
            <a:noAutofit/>
          </a:bodyPr>
          <a:lstStyle/>
          <a:p>
            <a:pPr indent="0" lvl="0" marL="0" rtl="0" algn="l">
              <a:lnSpc>
                <a:spcPct val="90000"/>
              </a:lnSpc>
              <a:spcBef>
                <a:spcPts val="0"/>
              </a:spcBef>
              <a:spcAft>
                <a:spcPts val="0"/>
              </a:spcAft>
              <a:buSzPts val="358"/>
              <a:buNone/>
            </a:pPr>
            <a:r>
              <a:rPr b="1" lang="es-419" sz="1540">
                <a:solidFill>
                  <a:srgbClr val="7B170F"/>
                </a:solidFill>
                <a:latin typeface="Barlow Condensed"/>
                <a:ea typeface="Barlow Condensed"/>
                <a:cs typeface="Barlow Condensed"/>
                <a:sym typeface="Barlow Condensed"/>
              </a:rPr>
              <a:t>LOREM IPSUM</a:t>
            </a:r>
            <a:endParaRPr b="1" sz="1540">
              <a:solidFill>
                <a:srgbClr val="7B170F"/>
              </a:solidFill>
              <a:latin typeface="Barlow Condensed"/>
              <a:ea typeface="Barlow Condensed"/>
              <a:cs typeface="Barlow Condensed"/>
              <a:sym typeface="Barlow Condensed"/>
            </a:endParaRPr>
          </a:p>
        </p:txBody>
      </p:sp>
      <p:pic>
        <p:nvPicPr>
          <p:cNvPr id="2127" name="Google Shape;2127;p14"/>
          <p:cNvPicPr preferRelativeResize="0"/>
          <p:nvPr/>
        </p:nvPicPr>
        <p:blipFill rotWithShape="1">
          <a:blip r:embed="rId3">
            <a:alphaModFix/>
          </a:blip>
          <a:srcRect b="0" l="8718" r="8718" t="0"/>
          <a:stretch/>
        </p:blipFill>
        <p:spPr>
          <a:xfrm>
            <a:off x="16462000" y="20034362"/>
            <a:ext cx="4237600" cy="3415391"/>
          </a:xfrm>
          <a:prstGeom prst="rect">
            <a:avLst/>
          </a:prstGeom>
          <a:noFill/>
          <a:ln>
            <a:noFill/>
          </a:ln>
        </p:spPr>
      </p:pic>
      <p:grpSp>
        <p:nvGrpSpPr>
          <p:cNvPr id="2128" name="Google Shape;2128;p14"/>
          <p:cNvGrpSpPr/>
          <p:nvPr/>
        </p:nvGrpSpPr>
        <p:grpSpPr>
          <a:xfrm>
            <a:off x="16758948" y="22848023"/>
            <a:ext cx="3623719" cy="3134805"/>
            <a:chOff x="771925" y="221975"/>
            <a:chExt cx="6073950" cy="5254450"/>
          </a:xfrm>
        </p:grpSpPr>
        <p:sp>
          <p:nvSpPr>
            <p:cNvPr id="2129" name="Google Shape;2129;p14"/>
            <p:cNvSpPr/>
            <p:nvPr/>
          </p:nvSpPr>
          <p:spPr>
            <a:xfrm>
              <a:off x="805375" y="221975"/>
              <a:ext cx="5989025" cy="2182025"/>
            </a:xfrm>
            <a:custGeom>
              <a:rect b="b" l="l" r="r" t="t"/>
              <a:pathLst>
                <a:path extrusionOk="0" h="87281" w="239561">
                  <a:moveTo>
                    <a:pt x="1" y="1"/>
                  </a:moveTo>
                  <a:lnTo>
                    <a:pt x="1" y="81704"/>
                  </a:lnTo>
                  <a:cubicBezTo>
                    <a:pt x="1" y="84781"/>
                    <a:pt x="2494" y="87281"/>
                    <a:pt x="5571" y="87281"/>
                  </a:cubicBezTo>
                  <a:lnTo>
                    <a:pt x="233991" y="87281"/>
                  </a:lnTo>
                  <a:cubicBezTo>
                    <a:pt x="237068" y="87281"/>
                    <a:pt x="239561" y="84781"/>
                    <a:pt x="239561" y="81704"/>
                  </a:cubicBezTo>
                  <a:lnTo>
                    <a:pt x="239561"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0" name="Google Shape;2130;p14"/>
            <p:cNvSpPr/>
            <p:nvPr/>
          </p:nvSpPr>
          <p:spPr>
            <a:xfrm>
              <a:off x="973000" y="2315675"/>
              <a:ext cx="5671625" cy="2891875"/>
            </a:xfrm>
            <a:custGeom>
              <a:rect b="b" l="l" r="r" t="t"/>
              <a:pathLst>
                <a:path extrusionOk="0" h="115675" w="226865">
                  <a:moveTo>
                    <a:pt x="0" y="1"/>
                  </a:moveTo>
                  <a:lnTo>
                    <a:pt x="0" y="108671"/>
                  </a:lnTo>
                  <a:cubicBezTo>
                    <a:pt x="0" y="112536"/>
                    <a:pt x="3139" y="115675"/>
                    <a:pt x="7010" y="115675"/>
                  </a:cubicBezTo>
                  <a:lnTo>
                    <a:pt x="214291" y="115675"/>
                  </a:lnTo>
                  <a:cubicBezTo>
                    <a:pt x="221233" y="115675"/>
                    <a:pt x="226865" y="110043"/>
                    <a:pt x="226865" y="103094"/>
                  </a:cubicBezTo>
                  <a:lnTo>
                    <a:pt x="226865" y="1"/>
                  </a:lnTo>
                  <a:close/>
                </a:path>
              </a:pathLst>
            </a:custGeom>
            <a:solidFill>
              <a:srgbClr val="F4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1" name="Google Shape;2131;p14"/>
            <p:cNvSpPr/>
            <p:nvPr/>
          </p:nvSpPr>
          <p:spPr>
            <a:xfrm>
              <a:off x="771925" y="2395450"/>
              <a:ext cx="400625" cy="398000"/>
            </a:xfrm>
            <a:custGeom>
              <a:rect b="b" l="l" r="r" t="t"/>
              <a:pathLst>
                <a:path extrusionOk="0" h="15920" w="16025">
                  <a:moveTo>
                    <a:pt x="8015" y="1"/>
                  </a:moveTo>
                  <a:cubicBezTo>
                    <a:pt x="7879" y="1"/>
                    <a:pt x="7741" y="53"/>
                    <a:pt x="7636" y="159"/>
                  </a:cubicBezTo>
                  <a:lnTo>
                    <a:pt x="211" y="7583"/>
                  </a:lnTo>
                  <a:cubicBezTo>
                    <a:pt x="1" y="7794"/>
                    <a:pt x="1" y="8133"/>
                    <a:pt x="211" y="8337"/>
                  </a:cubicBezTo>
                  <a:lnTo>
                    <a:pt x="7636" y="15762"/>
                  </a:lnTo>
                  <a:cubicBezTo>
                    <a:pt x="7741" y="15867"/>
                    <a:pt x="7879" y="15919"/>
                    <a:pt x="8015" y="15919"/>
                  </a:cubicBezTo>
                  <a:cubicBezTo>
                    <a:pt x="8152" y="15919"/>
                    <a:pt x="8288" y="15867"/>
                    <a:pt x="8390" y="15762"/>
                  </a:cubicBezTo>
                  <a:lnTo>
                    <a:pt x="15821" y="8337"/>
                  </a:lnTo>
                  <a:cubicBezTo>
                    <a:pt x="16025" y="8133"/>
                    <a:pt x="16025" y="7794"/>
                    <a:pt x="15821" y="7583"/>
                  </a:cubicBezTo>
                  <a:lnTo>
                    <a:pt x="8390" y="159"/>
                  </a:lnTo>
                  <a:cubicBezTo>
                    <a:pt x="8288" y="53"/>
                    <a:pt x="8152" y="1"/>
                    <a:pt x="801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2" name="Google Shape;2132;p14"/>
            <p:cNvSpPr/>
            <p:nvPr/>
          </p:nvSpPr>
          <p:spPr>
            <a:xfrm>
              <a:off x="840200" y="2463725"/>
              <a:ext cx="264250" cy="261625"/>
            </a:xfrm>
            <a:custGeom>
              <a:rect b="b" l="l" r="r" t="t"/>
              <a:pathLst>
                <a:path extrusionOk="0" h="10465" w="10570">
                  <a:moveTo>
                    <a:pt x="5284" y="0"/>
                  </a:moveTo>
                  <a:cubicBezTo>
                    <a:pt x="5148" y="0"/>
                    <a:pt x="5010" y="53"/>
                    <a:pt x="4905" y="158"/>
                  </a:cubicBezTo>
                  <a:lnTo>
                    <a:pt x="211" y="4852"/>
                  </a:lnTo>
                  <a:cubicBezTo>
                    <a:pt x="0" y="5063"/>
                    <a:pt x="0" y="5395"/>
                    <a:pt x="211" y="5606"/>
                  </a:cubicBezTo>
                  <a:lnTo>
                    <a:pt x="4905" y="10307"/>
                  </a:lnTo>
                  <a:cubicBezTo>
                    <a:pt x="5010" y="10412"/>
                    <a:pt x="5148" y="10465"/>
                    <a:pt x="5284" y="10465"/>
                  </a:cubicBezTo>
                  <a:cubicBezTo>
                    <a:pt x="5421" y="10465"/>
                    <a:pt x="5557" y="10412"/>
                    <a:pt x="5659" y="10307"/>
                  </a:cubicBezTo>
                  <a:lnTo>
                    <a:pt x="10359" y="5606"/>
                  </a:lnTo>
                  <a:cubicBezTo>
                    <a:pt x="10570" y="5395"/>
                    <a:pt x="10570" y="5063"/>
                    <a:pt x="10359" y="4852"/>
                  </a:cubicBezTo>
                  <a:lnTo>
                    <a:pt x="5659" y="158"/>
                  </a:lnTo>
                  <a:cubicBezTo>
                    <a:pt x="5557" y="53"/>
                    <a:pt x="5421" y="0"/>
                    <a:pt x="528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3" name="Google Shape;2133;p14"/>
            <p:cNvSpPr/>
            <p:nvPr/>
          </p:nvSpPr>
          <p:spPr>
            <a:xfrm>
              <a:off x="908300" y="2531775"/>
              <a:ext cx="127900" cy="125300"/>
            </a:xfrm>
            <a:custGeom>
              <a:rect b="b" l="l" r="r" t="t"/>
              <a:pathLst>
                <a:path extrusionOk="0" h="5012" w="5116">
                  <a:moveTo>
                    <a:pt x="2560" y="0"/>
                  </a:moveTo>
                  <a:cubicBezTo>
                    <a:pt x="2424" y="0"/>
                    <a:pt x="2286" y="51"/>
                    <a:pt x="2181" y="153"/>
                  </a:cubicBezTo>
                  <a:lnTo>
                    <a:pt x="211" y="2130"/>
                  </a:lnTo>
                  <a:cubicBezTo>
                    <a:pt x="0" y="2334"/>
                    <a:pt x="0" y="2673"/>
                    <a:pt x="211" y="2884"/>
                  </a:cubicBezTo>
                  <a:lnTo>
                    <a:pt x="2181" y="4854"/>
                  </a:lnTo>
                  <a:cubicBezTo>
                    <a:pt x="2286" y="4959"/>
                    <a:pt x="2424" y="5012"/>
                    <a:pt x="2560" y="5012"/>
                  </a:cubicBezTo>
                  <a:cubicBezTo>
                    <a:pt x="2697" y="5012"/>
                    <a:pt x="2833" y="4959"/>
                    <a:pt x="2935" y="4854"/>
                  </a:cubicBezTo>
                  <a:lnTo>
                    <a:pt x="4911" y="2884"/>
                  </a:lnTo>
                  <a:cubicBezTo>
                    <a:pt x="5115" y="2673"/>
                    <a:pt x="5115" y="2341"/>
                    <a:pt x="4911" y="2130"/>
                  </a:cubicBezTo>
                  <a:lnTo>
                    <a:pt x="2935" y="153"/>
                  </a:lnTo>
                  <a:cubicBezTo>
                    <a:pt x="2833" y="51"/>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4" name="Google Shape;2134;p14"/>
            <p:cNvSpPr/>
            <p:nvPr/>
          </p:nvSpPr>
          <p:spPr>
            <a:xfrm>
              <a:off x="1288525" y="2525925"/>
              <a:ext cx="138425" cy="137050"/>
            </a:xfrm>
            <a:custGeom>
              <a:rect b="b" l="l" r="r" t="t"/>
              <a:pathLst>
                <a:path extrusionOk="0" h="5482" w="5537">
                  <a:moveTo>
                    <a:pt x="2772" y="0"/>
                  </a:moveTo>
                  <a:cubicBezTo>
                    <a:pt x="2700" y="0"/>
                    <a:pt x="2629" y="27"/>
                    <a:pt x="2575" y="82"/>
                  </a:cubicBezTo>
                  <a:lnTo>
                    <a:pt x="109" y="2541"/>
                  </a:lnTo>
                  <a:cubicBezTo>
                    <a:pt x="0" y="2656"/>
                    <a:pt x="0" y="2833"/>
                    <a:pt x="109" y="2941"/>
                  </a:cubicBezTo>
                  <a:lnTo>
                    <a:pt x="2575" y="5400"/>
                  </a:lnTo>
                  <a:cubicBezTo>
                    <a:pt x="2629" y="5455"/>
                    <a:pt x="2700" y="5482"/>
                    <a:pt x="2772" y="5482"/>
                  </a:cubicBezTo>
                  <a:cubicBezTo>
                    <a:pt x="2843" y="5482"/>
                    <a:pt x="2914" y="5455"/>
                    <a:pt x="2969" y="5400"/>
                  </a:cubicBezTo>
                  <a:lnTo>
                    <a:pt x="5428" y="2941"/>
                  </a:lnTo>
                  <a:cubicBezTo>
                    <a:pt x="5536" y="2833"/>
                    <a:pt x="5536" y="2656"/>
                    <a:pt x="5428" y="2541"/>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5" name="Google Shape;2135;p14"/>
            <p:cNvSpPr/>
            <p:nvPr/>
          </p:nvSpPr>
          <p:spPr>
            <a:xfrm>
              <a:off x="1324175" y="2561575"/>
              <a:ext cx="67100" cy="65750"/>
            </a:xfrm>
            <a:custGeom>
              <a:rect b="b" l="l" r="r" t="t"/>
              <a:pathLst>
                <a:path extrusionOk="0" h="2630" w="2684">
                  <a:moveTo>
                    <a:pt x="1345" y="1"/>
                  </a:moveTo>
                  <a:cubicBezTo>
                    <a:pt x="1273" y="1"/>
                    <a:pt x="1200" y="28"/>
                    <a:pt x="1142" y="82"/>
                  </a:cubicBezTo>
                  <a:lnTo>
                    <a:pt x="1149" y="82"/>
                  </a:lnTo>
                  <a:lnTo>
                    <a:pt x="109" y="1115"/>
                  </a:lnTo>
                  <a:cubicBezTo>
                    <a:pt x="1" y="1230"/>
                    <a:pt x="1" y="1407"/>
                    <a:pt x="109" y="1515"/>
                  </a:cubicBezTo>
                  <a:lnTo>
                    <a:pt x="1142" y="2548"/>
                  </a:lnTo>
                  <a:cubicBezTo>
                    <a:pt x="1200" y="2602"/>
                    <a:pt x="1273" y="2629"/>
                    <a:pt x="1345" y="2629"/>
                  </a:cubicBezTo>
                  <a:cubicBezTo>
                    <a:pt x="1417" y="2629"/>
                    <a:pt x="1488" y="2602"/>
                    <a:pt x="1543" y="2548"/>
                  </a:cubicBezTo>
                  <a:lnTo>
                    <a:pt x="2575" y="1515"/>
                  </a:lnTo>
                  <a:cubicBezTo>
                    <a:pt x="2684" y="1407"/>
                    <a:pt x="2684" y="1230"/>
                    <a:pt x="2575" y="1115"/>
                  </a:cubicBezTo>
                  <a:lnTo>
                    <a:pt x="1543" y="82"/>
                  </a:lnTo>
                  <a:cubicBezTo>
                    <a:pt x="1488" y="28"/>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6" name="Google Shape;2136;p14"/>
            <p:cNvSpPr/>
            <p:nvPr/>
          </p:nvSpPr>
          <p:spPr>
            <a:xfrm>
              <a:off x="1190200" y="2616725"/>
              <a:ext cx="80675" cy="79025"/>
            </a:xfrm>
            <a:custGeom>
              <a:rect b="b" l="l" r="r" t="t"/>
              <a:pathLst>
                <a:path extrusionOk="0" h="3161" w="3227">
                  <a:moveTo>
                    <a:pt x="1614" y="1"/>
                  </a:moveTo>
                  <a:cubicBezTo>
                    <a:pt x="1529" y="1"/>
                    <a:pt x="1444" y="33"/>
                    <a:pt x="1379" y="97"/>
                  </a:cubicBezTo>
                  <a:lnTo>
                    <a:pt x="136" y="1340"/>
                  </a:lnTo>
                  <a:cubicBezTo>
                    <a:pt x="0" y="1476"/>
                    <a:pt x="0" y="1687"/>
                    <a:pt x="136" y="1816"/>
                  </a:cubicBezTo>
                  <a:lnTo>
                    <a:pt x="1379" y="3059"/>
                  </a:lnTo>
                  <a:cubicBezTo>
                    <a:pt x="1444" y="3127"/>
                    <a:pt x="1529" y="3161"/>
                    <a:pt x="1614" y="3161"/>
                  </a:cubicBezTo>
                  <a:cubicBezTo>
                    <a:pt x="1700" y="3161"/>
                    <a:pt x="1787" y="3127"/>
                    <a:pt x="1855" y="3059"/>
                  </a:cubicBezTo>
                  <a:lnTo>
                    <a:pt x="3098" y="1816"/>
                  </a:lnTo>
                  <a:cubicBezTo>
                    <a:pt x="3227" y="1687"/>
                    <a:pt x="3227" y="1476"/>
                    <a:pt x="3098" y="1340"/>
                  </a:cubicBezTo>
                  <a:lnTo>
                    <a:pt x="1855" y="97"/>
                  </a:lnTo>
                  <a:cubicBezTo>
                    <a:pt x="1787" y="33"/>
                    <a:pt x="1700" y="1"/>
                    <a:pt x="1614"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7" name="Google Shape;2137;p14"/>
            <p:cNvSpPr/>
            <p:nvPr/>
          </p:nvSpPr>
          <p:spPr>
            <a:xfrm>
              <a:off x="1190200" y="2493150"/>
              <a:ext cx="80675" cy="79150"/>
            </a:xfrm>
            <a:custGeom>
              <a:rect b="b" l="l" r="r" t="t"/>
              <a:pathLst>
                <a:path extrusionOk="0" h="3166" w="3227">
                  <a:moveTo>
                    <a:pt x="1614" y="0"/>
                  </a:moveTo>
                  <a:cubicBezTo>
                    <a:pt x="1529" y="0"/>
                    <a:pt x="1444" y="34"/>
                    <a:pt x="1379" y="102"/>
                  </a:cubicBezTo>
                  <a:lnTo>
                    <a:pt x="136" y="1345"/>
                  </a:lnTo>
                  <a:cubicBezTo>
                    <a:pt x="0" y="1474"/>
                    <a:pt x="0" y="1692"/>
                    <a:pt x="136" y="1821"/>
                  </a:cubicBezTo>
                  <a:lnTo>
                    <a:pt x="1379" y="3064"/>
                  </a:lnTo>
                  <a:cubicBezTo>
                    <a:pt x="1444" y="3132"/>
                    <a:pt x="1529" y="3166"/>
                    <a:pt x="1614" y="3166"/>
                  </a:cubicBezTo>
                  <a:cubicBezTo>
                    <a:pt x="1700" y="3166"/>
                    <a:pt x="1787" y="3132"/>
                    <a:pt x="1855" y="3064"/>
                  </a:cubicBezTo>
                  <a:lnTo>
                    <a:pt x="3098" y="1821"/>
                  </a:lnTo>
                  <a:cubicBezTo>
                    <a:pt x="3227" y="1692"/>
                    <a:pt x="3227" y="1474"/>
                    <a:pt x="3098" y="1345"/>
                  </a:cubicBezTo>
                  <a:lnTo>
                    <a:pt x="1855" y="102"/>
                  </a:lnTo>
                  <a:cubicBezTo>
                    <a:pt x="1787" y="34"/>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8" name="Google Shape;2138;p14"/>
            <p:cNvSpPr/>
            <p:nvPr/>
          </p:nvSpPr>
          <p:spPr>
            <a:xfrm>
              <a:off x="996425" y="2673525"/>
              <a:ext cx="305025" cy="103750"/>
            </a:xfrm>
            <a:custGeom>
              <a:rect b="b" l="l" r="r" t="t"/>
              <a:pathLst>
                <a:path extrusionOk="0" h="4150" w="12201">
                  <a:moveTo>
                    <a:pt x="4155" y="1"/>
                  </a:moveTo>
                  <a:cubicBezTo>
                    <a:pt x="4088" y="1"/>
                    <a:pt x="4020" y="26"/>
                    <a:pt x="3968" y="74"/>
                  </a:cubicBezTo>
                  <a:lnTo>
                    <a:pt x="75" y="3966"/>
                  </a:lnTo>
                  <a:cubicBezTo>
                    <a:pt x="28" y="4014"/>
                    <a:pt x="1" y="4081"/>
                    <a:pt x="1" y="4149"/>
                  </a:cubicBezTo>
                  <a:lnTo>
                    <a:pt x="12194" y="4149"/>
                  </a:lnTo>
                  <a:cubicBezTo>
                    <a:pt x="12200" y="4054"/>
                    <a:pt x="12139" y="3959"/>
                    <a:pt x="12051" y="3918"/>
                  </a:cubicBezTo>
                  <a:lnTo>
                    <a:pt x="4267" y="26"/>
                  </a:lnTo>
                  <a:cubicBezTo>
                    <a:pt x="4232" y="9"/>
                    <a:pt x="4194" y="1"/>
                    <a:pt x="415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39" name="Google Shape;2139;p14"/>
            <p:cNvSpPr/>
            <p:nvPr/>
          </p:nvSpPr>
          <p:spPr>
            <a:xfrm>
              <a:off x="777025" y="2760575"/>
              <a:ext cx="400625" cy="398025"/>
            </a:xfrm>
            <a:custGeom>
              <a:rect b="b" l="l" r="r" t="t"/>
              <a:pathLst>
                <a:path extrusionOk="0" h="15921" w="16025">
                  <a:moveTo>
                    <a:pt x="8010" y="0"/>
                  </a:moveTo>
                  <a:cubicBezTo>
                    <a:pt x="7873" y="0"/>
                    <a:pt x="7737" y="53"/>
                    <a:pt x="7635" y="158"/>
                  </a:cubicBezTo>
                  <a:lnTo>
                    <a:pt x="211" y="7582"/>
                  </a:lnTo>
                  <a:cubicBezTo>
                    <a:pt x="0" y="7793"/>
                    <a:pt x="0" y="8133"/>
                    <a:pt x="211" y="8336"/>
                  </a:cubicBezTo>
                  <a:lnTo>
                    <a:pt x="7635" y="15768"/>
                  </a:lnTo>
                  <a:cubicBezTo>
                    <a:pt x="7737" y="15870"/>
                    <a:pt x="7873" y="15921"/>
                    <a:pt x="8010" y="15921"/>
                  </a:cubicBezTo>
                  <a:cubicBezTo>
                    <a:pt x="8147" y="15921"/>
                    <a:pt x="8284" y="15870"/>
                    <a:pt x="8389" y="15768"/>
                  </a:cubicBezTo>
                  <a:lnTo>
                    <a:pt x="15814" y="8343"/>
                  </a:lnTo>
                  <a:cubicBezTo>
                    <a:pt x="16025" y="8133"/>
                    <a:pt x="16025" y="7793"/>
                    <a:pt x="15814" y="7589"/>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0" name="Google Shape;2140;p14"/>
            <p:cNvSpPr/>
            <p:nvPr/>
          </p:nvSpPr>
          <p:spPr>
            <a:xfrm>
              <a:off x="845125" y="2828800"/>
              <a:ext cx="264250" cy="261650"/>
            </a:xfrm>
            <a:custGeom>
              <a:rect b="b" l="l" r="r" t="t"/>
              <a:pathLst>
                <a:path extrusionOk="0" h="10466" w="10570">
                  <a:moveTo>
                    <a:pt x="5285" y="0"/>
                  </a:moveTo>
                  <a:cubicBezTo>
                    <a:pt x="5148" y="0"/>
                    <a:pt x="5010" y="51"/>
                    <a:pt x="4905" y="153"/>
                  </a:cubicBezTo>
                  <a:lnTo>
                    <a:pt x="4911" y="160"/>
                  </a:lnTo>
                  <a:lnTo>
                    <a:pt x="211" y="4853"/>
                  </a:lnTo>
                  <a:cubicBezTo>
                    <a:pt x="0" y="5064"/>
                    <a:pt x="0" y="5397"/>
                    <a:pt x="211" y="5607"/>
                  </a:cubicBezTo>
                  <a:lnTo>
                    <a:pt x="4911" y="10308"/>
                  </a:lnTo>
                  <a:cubicBezTo>
                    <a:pt x="5013" y="10413"/>
                    <a:pt x="5149" y="10466"/>
                    <a:pt x="5286" y="10466"/>
                  </a:cubicBezTo>
                  <a:cubicBezTo>
                    <a:pt x="5423" y="10466"/>
                    <a:pt x="5560" y="10413"/>
                    <a:pt x="5665" y="10308"/>
                  </a:cubicBezTo>
                  <a:lnTo>
                    <a:pt x="10359" y="5607"/>
                  </a:lnTo>
                  <a:cubicBezTo>
                    <a:pt x="10570" y="5397"/>
                    <a:pt x="10570" y="5064"/>
                    <a:pt x="10359" y="4853"/>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1" name="Google Shape;2141;p14"/>
            <p:cNvSpPr/>
            <p:nvPr/>
          </p:nvSpPr>
          <p:spPr>
            <a:xfrm>
              <a:off x="913400" y="2896925"/>
              <a:ext cx="127875" cy="125300"/>
            </a:xfrm>
            <a:custGeom>
              <a:rect b="b" l="l" r="r" t="t"/>
              <a:pathLst>
                <a:path extrusionOk="0" h="5012" w="5115">
                  <a:moveTo>
                    <a:pt x="2554" y="1"/>
                  </a:moveTo>
                  <a:cubicBezTo>
                    <a:pt x="2417" y="1"/>
                    <a:pt x="2279" y="53"/>
                    <a:pt x="2174" y="159"/>
                  </a:cubicBezTo>
                  <a:lnTo>
                    <a:pt x="2180" y="159"/>
                  </a:lnTo>
                  <a:lnTo>
                    <a:pt x="204" y="2128"/>
                  </a:lnTo>
                  <a:cubicBezTo>
                    <a:pt x="0" y="2339"/>
                    <a:pt x="0" y="2679"/>
                    <a:pt x="204" y="2882"/>
                  </a:cubicBezTo>
                  <a:lnTo>
                    <a:pt x="2180" y="4859"/>
                  </a:lnTo>
                  <a:cubicBezTo>
                    <a:pt x="2282" y="4961"/>
                    <a:pt x="2418" y="5012"/>
                    <a:pt x="2555" y="5012"/>
                  </a:cubicBezTo>
                  <a:cubicBezTo>
                    <a:pt x="2692" y="5012"/>
                    <a:pt x="2829" y="4961"/>
                    <a:pt x="2934" y="4859"/>
                  </a:cubicBezTo>
                  <a:lnTo>
                    <a:pt x="4904" y="2882"/>
                  </a:lnTo>
                  <a:cubicBezTo>
                    <a:pt x="5115" y="2679"/>
                    <a:pt x="5115" y="2339"/>
                    <a:pt x="4904" y="2128"/>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2" name="Google Shape;2142;p14"/>
            <p:cNvSpPr/>
            <p:nvPr/>
          </p:nvSpPr>
          <p:spPr>
            <a:xfrm>
              <a:off x="1293450" y="2891025"/>
              <a:ext cx="138600" cy="137250"/>
            </a:xfrm>
            <a:custGeom>
              <a:rect b="b" l="l" r="r" t="t"/>
              <a:pathLst>
                <a:path extrusionOk="0" h="5490" w="5544">
                  <a:moveTo>
                    <a:pt x="2772" y="1"/>
                  </a:moveTo>
                  <a:cubicBezTo>
                    <a:pt x="2700" y="1"/>
                    <a:pt x="2629" y="28"/>
                    <a:pt x="2575" y="82"/>
                  </a:cubicBezTo>
                  <a:lnTo>
                    <a:pt x="109" y="2548"/>
                  </a:lnTo>
                  <a:cubicBezTo>
                    <a:pt x="0" y="2657"/>
                    <a:pt x="0" y="2833"/>
                    <a:pt x="109" y="2942"/>
                  </a:cubicBezTo>
                  <a:lnTo>
                    <a:pt x="2575" y="5408"/>
                  </a:lnTo>
                  <a:cubicBezTo>
                    <a:pt x="2629" y="5462"/>
                    <a:pt x="2700" y="5489"/>
                    <a:pt x="2772" y="5489"/>
                  </a:cubicBezTo>
                  <a:cubicBezTo>
                    <a:pt x="2843" y="5489"/>
                    <a:pt x="2914" y="5462"/>
                    <a:pt x="2969" y="5408"/>
                  </a:cubicBezTo>
                  <a:lnTo>
                    <a:pt x="5434" y="2942"/>
                  </a:lnTo>
                  <a:cubicBezTo>
                    <a:pt x="5543" y="2833"/>
                    <a:pt x="5543" y="2657"/>
                    <a:pt x="5434" y="2548"/>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3" name="Google Shape;2143;p14"/>
            <p:cNvSpPr/>
            <p:nvPr/>
          </p:nvSpPr>
          <p:spPr>
            <a:xfrm>
              <a:off x="1329275" y="2926725"/>
              <a:ext cx="66925" cy="65700"/>
            </a:xfrm>
            <a:custGeom>
              <a:rect b="b" l="l" r="r" t="t"/>
              <a:pathLst>
                <a:path extrusionOk="0" h="2628" w="2677">
                  <a:moveTo>
                    <a:pt x="1339" y="1"/>
                  </a:moveTo>
                  <a:cubicBezTo>
                    <a:pt x="1267" y="1"/>
                    <a:pt x="1196" y="30"/>
                    <a:pt x="1142" y="87"/>
                  </a:cubicBezTo>
                  <a:lnTo>
                    <a:pt x="109" y="1120"/>
                  </a:lnTo>
                  <a:cubicBezTo>
                    <a:pt x="0" y="1229"/>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9"/>
                    <a:pt x="2568" y="1120"/>
                  </a:cubicBezTo>
                  <a:lnTo>
                    <a:pt x="1536" y="87"/>
                  </a:lnTo>
                  <a:cubicBezTo>
                    <a:pt x="1481"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4" name="Google Shape;2144;p14"/>
            <p:cNvSpPr/>
            <p:nvPr/>
          </p:nvSpPr>
          <p:spPr>
            <a:xfrm>
              <a:off x="1195275" y="2981850"/>
              <a:ext cx="80700" cy="79075"/>
            </a:xfrm>
            <a:custGeom>
              <a:rect b="b" l="l" r="r" t="t"/>
              <a:pathLst>
                <a:path extrusionOk="0" h="3163" w="3228">
                  <a:moveTo>
                    <a:pt x="1613" y="0"/>
                  </a:moveTo>
                  <a:cubicBezTo>
                    <a:pt x="1528" y="0"/>
                    <a:pt x="1441" y="32"/>
                    <a:pt x="1373" y="97"/>
                  </a:cubicBezTo>
                  <a:lnTo>
                    <a:pt x="130" y="1340"/>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5" name="Google Shape;2145;p14"/>
            <p:cNvSpPr/>
            <p:nvPr/>
          </p:nvSpPr>
          <p:spPr>
            <a:xfrm>
              <a:off x="1195275" y="2858250"/>
              <a:ext cx="80700" cy="79150"/>
            </a:xfrm>
            <a:custGeom>
              <a:rect b="b" l="l" r="r" t="t"/>
              <a:pathLst>
                <a:path extrusionOk="0" h="3166" w="3228">
                  <a:moveTo>
                    <a:pt x="1613" y="1"/>
                  </a:moveTo>
                  <a:cubicBezTo>
                    <a:pt x="1528" y="1"/>
                    <a:pt x="1441" y="35"/>
                    <a:pt x="1373" y="102"/>
                  </a:cubicBezTo>
                  <a:lnTo>
                    <a:pt x="130" y="1346"/>
                  </a:lnTo>
                  <a:cubicBezTo>
                    <a:pt x="1" y="1475"/>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5"/>
                    <a:pt x="3092" y="1346"/>
                  </a:cubicBezTo>
                  <a:lnTo>
                    <a:pt x="1849" y="102"/>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6" name="Google Shape;2146;p14"/>
            <p:cNvSpPr/>
            <p:nvPr/>
          </p:nvSpPr>
          <p:spPr>
            <a:xfrm>
              <a:off x="1001525" y="3038650"/>
              <a:ext cx="304850" cy="103725"/>
            </a:xfrm>
            <a:custGeom>
              <a:rect b="b" l="l" r="r" t="t"/>
              <a:pathLst>
                <a:path extrusionOk="0" h="4149" w="12194">
                  <a:moveTo>
                    <a:pt x="4150" y="0"/>
                  </a:moveTo>
                  <a:cubicBezTo>
                    <a:pt x="4082" y="0"/>
                    <a:pt x="4015" y="26"/>
                    <a:pt x="3967" y="73"/>
                  </a:cubicBezTo>
                  <a:lnTo>
                    <a:pt x="75" y="3965"/>
                  </a:lnTo>
                  <a:cubicBezTo>
                    <a:pt x="28" y="4020"/>
                    <a:pt x="0" y="4081"/>
                    <a:pt x="0" y="4149"/>
                  </a:cubicBezTo>
                  <a:lnTo>
                    <a:pt x="12193" y="4149"/>
                  </a:lnTo>
                  <a:cubicBezTo>
                    <a:pt x="12193" y="4054"/>
                    <a:pt x="12139" y="3965"/>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7" name="Google Shape;2147;p14"/>
            <p:cNvSpPr/>
            <p:nvPr/>
          </p:nvSpPr>
          <p:spPr>
            <a:xfrm>
              <a:off x="1001525" y="2776900"/>
              <a:ext cx="304850" cy="103875"/>
            </a:xfrm>
            <a:custGeom>
              <a:rect b="b" l="l" r="r" t="t"/>
              <a:pathLst>
                <a:path extrusionOk="0" h="4155" w="12194">
                  <a:moveTo>
                    <a:pt x="0" y="1"/>
                  </a:moveTo>
                  <a:cubicBezTo>
                    <a:pt x="0" y="69"/>
                    <a:pt x="28" y="137"/>
                    <a:pt x="75" y="184"/>
                  </a:cubicBezTo>
                  <a:lnTo>
                    <a:pt x="3967" y="4076"/>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8" name="Google Shape;2148;p14"/>
            <p:cNvSpPr/>
            <p:nvPr/>
          </p:nvSpPr>
          <p:spPr>
            <a:xfrm>
              <a:off x="777025" y="31258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93"/>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49" name="Google Shape;2149;p14"/>
            <p:cNvSpPr/>
            <p:nvPr/>
          </p:nvSpPr>
          <p:spPr>
            <a:xfrm>
              <a:off x="845125" y="3193950"/>
              <a:ext cx="264250" cy="261675"/>
            </a:xfrm>
            <a:custGeom>
              <a:rect b="b" l="l" r="r" t="t"/>
              <a:pathLst>
                <a:path extrusionOk="0" h="10467" w="10570">
                  <a:moveTo>
                    <a:pt x="5285" y="0"/>
                  </a:moveTo>
                  <a:cubicBezTo>
                    <a:pt x="5148" y="0"/>
                    <a:pt x="5010" y="53"/>
                    <a:pt x="4905" y="158"/>
                  </a:cubicBezTo>
                  <a:lnTo>
                    <a:pt x="4911" y="158"/>
                  </a:lnTo>
                  <a:lnTo>
                    <a:pt x="211" y="4859"/>
                  </a:lnTo>
                  <a:cubicBezTo>
                    <a:pt x="0" y="5069"/>
                    <a:pt x="0" y="5402"/>
                    <a:pt x="211" y="5613"/>
                  </a:cubicBezTo>
                  <a:lnTo>
                    <a:pt x="4911" y="10313"/>
                  </a:lnTo>
                  <a:cubicBezTo>
                    <a:pt x="5013" y="10415"/>
                    <a:pt x="5149" y="10466"/>
                    <a:pt x="5286" y="10466"/>
                  </a:cubicBezTo>
                  <a:cubicBezTo>
                    <a:pt x="5423" y="10466"/>
                    <a:pt x="5560" y="10415"/>
                    <a:pt x="5665" y="10313"/>
                  </a:cubicBezTo>
                  <a:lnTo>
                    <a:pt x="10359" y="5613"/>
                  </a:lnTo>
                  <a:cubicBezTo>
                    <a:pt x="10570" y="5402"/>
                    <a:pt x="10570" y="5069"/>
                    <a:pt x="10359"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0" name="Google Shape;2150;p14"/>
            <p:cNvSpPr/>
            <p:nvPr/>
          </p:nvSpPr>
          <p:spPr>
            <a:xfrm>
              <a:off x="913400" y="3262200"/>
              <a:ext cx="127875" cy="125300"/>
            </a:xfrm>
            <a:custGeom>
              <a:rect b="b" l="l" r="r" t="t"/>
              <a:pathLst>
                <a:path extrusionOk="0" h="5012" w="5115">
                  <a:moveTo>
                    <a:pt x="2554" y="1"/>
                  </a:moveTo>
                  <a:cubicBezTo>
                    <a:pt x="2417" y="1"/>
                    <a:pt x="2279" y="54"/>
                    <a:pt x="2174" y="159"/>
                  </a:cubicBezTo>
                  <a:lnTo>
                    <a:pt x="2180" y="159"/>
                  </a:lnTo>
                  <a:lnTo>
                    <a:pt x="204" y="2129"/>
                  </a:lnTo>
                  <a:cubicBezTo>
                    <a:pt x="0" y="2339"/>
                    <a:pt x="0" y="2672"/>
                    <a:pt x="204" y="2883"/>
                  </a:cubicBezTo>
                  <a:lnTo>
                    <a:pt x="2180" y="4853"/>
                  </a:lnTo>
                  <a:cubicBezTo>
                    <a:pt x="2283" y="4959"/>
                    <a:pt x="2420" y="5011"/>
                    <a:pt x="2558" y="5011"/>
                  </a:cubicBezTo>
                  <a:cubicBezTo>
                    <a:pt x="2694" y="5011"/>
                    <a:pt x="2830" y="4960"/>
                    <a:pt x="2934" y="4859"/>
                  </a:cubicBezTo>
                  <a:lnTo>
                    <a:pt x="2934" y="4853"/>
                  </a:lnTo>
                  <a:lnTo>
                    <a:pt x="4904" y="2883"/>
                  </a:lnTo>
                  <a:cubicBezTo>
                    <a:pt x="5115" y="2679"/>
                    <a:pt x="5115" y="2339"/>
                    <a:pt x="4904" y="2129"/>
                  </a:cubicBezTo>
                  <a:lnTo>
                    <a:pt x="2934" y="159"/>
                  </a:lnTo>
                  <a:cubicBezTo>
                    <a:pt x="2829" y="54"/>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1" name="Google Shape;2151;p14"/>
            <p:cNvSpPr/>
            <p:nvPr/>
          </p:nvSpPr>
          <p:spPr>
            <a:xfrm>
              <a:off x="1293450" y="3256300"/>
              <a:ext cx="138600" cy="137075"/>
            </a:xfrm>
            <a:custGeom>
              <a:rect b="b" l="l" r="r" t="t"/>
              <a:pathLst>
                <a:path extrusionOk="0" h="5483" w="5544">
                  <a:moveTo>
                    <a:pt x="2772" y="1"/>
                  </a:moveTo>
                  <a:cubicBezTo>
                    <a:pt x="2700" y="1"/>
                    <a:pt x="2629" y="28"/>
                    <a:pt x="2575" y="82"/>
                  </a:cubicBezTo>
                  <a:lnTo>
                    <a:pt x="109" y="2541"/>
                  </a:lnTo>
                  <a:cubicBezTo>
                    <a:pt x="0" y="2657"/>
                    <a:pt x="0" y="2833"/>
                    <a:pt x="109" y="2942"/>
                  </a:cubicBezTo>
                  <a:lnTo>
                    <a:pt x="2575" y="5401"/>
                  </a:lnTo>
                  <a:cubicBezTo>
                    <a:pt x="2629" y="5455"/>
                    <a:pt x="2700" y="5483"/>
                    <a:pt x="2772" y="5483"/>
                  </a:cubicBezTo>
                  <a:cubicBezTo>
                    <a:pt x="2843" y="5483"/>
                    <a:pt x="2914" y="5455"/>
                    <a:pt x="2969" y="5401"/>
                  </a:cubicBezTo>
                  <a:lnTo>
                    <a:pt x="5434" y="2942"/>
                  </a:lnTo>
                  <a:cubicBezTo>
                    <a:pt x="5543" y="2833"/>
                    <a:pt x="5543" y="2657"/>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2" name="Google Shape;2152;p14"/>
            <p:cNvSpPr/>
            <p:nvPr/>
          </p:nvSpPr>
          <p:spPr>
            <a:xfrm>
              <a:off x="1329275" y="3291975"/>
              <a:ext cx="66925" cy="65750"/>
            </a:xfrm>
            <a:custGeom>
              <a:rect b="b" l="l" r="r" t="t"/>
              <a:pathLst>
                <a:path extrusionOk="0" h="2630" w="2677">
                  <a:moveTo>
                    <a:pt x="1339" y="0"/>
                  </a:moveTo>
                  <a:cubicBezTo>
                    <a:pt x="1267" y="0"/>
                    <a:pt x="1196" y="27"/>
                    <a:pt x="1142" y="82"/>
                  </a:cubicBezTo>
                  <a:lnTo>
                    <a:pt x="109" y="1114"/>
                  </a:lnTo>
                  <a:cubicBezTo>
                    <a:pt x="0" y="1230"/>
                    <a:pt x="0" y="1406"/>
                    <a:pt x="109" y="1515"/>
                  </a:cubicBezTo>
                  <a:lnTo>
                    <a:pt x="1142" y="2548"/>
                  </a:lnTo>
                  <a:cubicBezTo>
                    <a:pt x="1196" y="2602"/>
                    <a:pt x="1267" y="2629"/>
                    <a:pt x="1339" y="2629"/>
                  </a:cubicBezTo>
                  <a:cubicBezTo>
                    <a:pt x="1410" y="2629"/>
                    <a:pt x="1481" y="2602"/>
                    <a:pt x="1536" y="2548"/>
                  </a:cubicBezTo>
                  <a:lnTo>
                    <a:pt x="2568" y="1515"/>
                  </a:lnTo>
                  <a:cubicBezTo>
                    <a:pt x="2677" y="1406"/>
                    <a:pt x="2677" y="1230"/>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3" name="Google Shape;2153;p14"/>
            <p:cNvSpPr/>
            <p:nvPr/>
          </p:nvSpPr>
          <p:spPr>
            <a:xfrm>
              <a:off x="1195275" y="3347125"/>
              <a:ext cx="80700" cy="79025"/>
            </a:xfrm>
            <a:custGeom>
              <a:rect b="b" l="l" r="r" t="t"/>
              <a:pathLst>
                <a:path extrusionOk="0" h="3161" w="3228">
                  <a:moveTo>
                    <a:pt x="1613" y="0"/>
                  </a:moveTo>
                  <a:cubicBezTo>
                    <a:pt x="1528" y="0"/>
                    <a:pt x="1441" y="33"/>
                    <a:pt x="1373" y="97"/>
                  </a:cubicBezTo>
                  <a:lnTo>
                    <a:pt x="130" y="1340"/>
                  </a:lnTo>
                  <a:cubicBezTo>
                    <a:pt x="1" y="1469"/>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69"/>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4" name="Google Shape;2154;p14"/>
            <p:cNvSpPr/>
            <p:nvPr/>
          </p:nvSpPr>
          <p:spPr>
            <a:xfrm>
              <a:off x="1195275" y="32235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38" y="3129"/>
                    <a:pt x="1524" y="3161"/>
                    <a:pt x="1611" y="3161"/>
                  </a:cubicBezTo>
                  <a:cubicBezTo>
                    <a:pt x="1697"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5" name="Google Shape;2155;p14"/>
            <p:cNvSpPr/>
            <p:nvPr/>
          </p:nvSpPr>
          <p:spPr>
            <a:xfrm>
              <a:off x="1001525" y="34038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6" name="Google Shape;2156;p14"/>
            <p:cNvSpPr/>
            <p:nvPr/>
          </p:nvSpPr>
          <p:spPr>
            <a:xfrm>
              <a:off x="1001525" y="3142200"/>
              <a:ext cx="304850" cy="103725"/>
            </a:xfrm>
            <a:custGeom>
              <a:rect b="b" l="l" r="r" t="t"/>
              <a:pathLst>
                <a:path extrusionOk="0" h="4149" w="12194">
                  <a:moveTo>
                    <a:pt x="0" y="0"/>
                  </a:moveTo>
                  <a:cubicBezTo>
                    <a:pt x="0" y="68"/>
                    <a:pt x="28" y="129"/>
                    <a:pt x="75" y="183"/>
                  </a:cubicBezTo>
                  <a:lnTo>
                    <a:pt x="3967" y="4076"/>
                  </a:lnTo>
                  <a:cubicBezTo>
                    <a:pt x="4015" y="4123"/>
                    <a:pt x="4082" y="4149"/>
                    <a:pt x="4150" y="4149"/>
                  </a:cubicBezTo>
                  <a:cubicBezTo>
                    <a:pt x="4190" y="4149"/>
                    <a:pt x="4229" y="4141"/>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7" name="Google Shape;2157;p14"/>
            <p:cNvSpPr/>
            <p:nvPr/>
          </p:nvSpPr>
          <p:spPr>
            <a:xfrm>
              <a:off x="777025" y="3490950"/>
              <a:ext cx="400625" cy="398050"/>
            </a:xfrm>
            <a:custGeom>
              <a:rect b="b" l="l" r="r" t="t"/>
              <a:pathLst>
                <a:path extrusionOk="0" h="15922" w="16025">
                  <a:moveTo>
                    <a:pt x="8010" y="1"/>
                  </a:moveTo>
                  <a:cubicBezTo>
                    <a:pt x="7873" y="1"/>
                    <a:pt x="7737" y="53"/>
                    <a:pt x="7635" y="159"/>
                  </a:cubicBezTo>
                  <a:lnTo>
                    <a:pt x="211" y="7583"/>
                  </a:lnTo>
                  <a:cubicBezTo>
                    <a:pt x="0" y="7794"/>
                    <a:pt x="0" y="8133"/>
                    <a:pt x="211" y="8337"/>
                  </a:cubicBezTo>
                  <a:lnTo>
                    <a:pt x="7635" y="15768"/>
                  </a:lnTo>
                  <a:cubicBezTo>
                    <a:pt x="7737" y="15870"/>
                    <a:pt x="7873" y="15921"/>
                    <a:pt x="8010" y="15921"/>
                  </a:cubicBezTo>
                  <a:cubicBezTo>
                    <a:pt x="8147" y="15921"/>
                    <a:pt x="8284" y="15870"/>
                    <a:pt x="8389" y="15768"/>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8" name="Google Shape;2158;p14"/>
            <p:cNvSpPr/>
            <p:nvPr/>
          </p:nvSpPr>
          <p:spPr>
            <a:xfrm>
              <a:off x="845125" y="3559175"/>
              <a:ext cx="264250" cy="261675"/>
            </a:xfrm>
            <a:custGeom>
              <a:rect b="b" l="l" r="r" t="t"/>
              <a:pathLst>
                <a:path extrusionOk="0" h="10467" w="10570">
                  <a:moveTo>
                    <a:pt x="5285" y="1"/>
                  </a:moveTo>
                  <a:cubicBezTo>
                    <a:pt x="5148" y="1"/>
                    <a:pt x="5010" y="52"/>
                    <a:pt x="4905" y="154"/>
                  </a:cubicBezTo>
                  <a:lnTo>
                    <a:pt x="4911" y="154"/>
                  </a:lnTo>
                  <a:lnTo>
                    <a:pt x="211" y="4854"/>
                  </a:lnTo>
                  <a:cubicBezTo>
                    <a:pt x="0" y="5065"/>
                    <a:pt x="0" y="5398"/>
                    <a:pt x="211" y="5608"/>
                  </a:cubicBezTo>
                  <a:lnTo>
                    <a:pt x="4911" y="10309"/>
                  </a:lnTo>
                  <a:cubicBezTo>
                    <a:pt x="5013" y="10414"/>
                    <a:pt x="5149" y="10467"/>
                    <a:pt x="5286" y="10467"/>
                  </a:cubicBezTo>
                  <a:cubicBezTo>
                    <a:pt x="5423" y="10467"/>
                    <a:pt x="5560" y="10414"/>
                    <a:pt x="5665" y="10309"/>
                  </a:cubicBezTo>
                  <a:lnTo>
                    <a:pt x="10359" y="5608"/>
                  </a:lnTo>
                  <a:cubicBezTo>
                    <a:pt x="10570" y="5398"/>
                    <a:pt x="10570" y="5065"/>
                    <a:pt x="10359" y="4854"/>
                  </a:cubicBezTo>
                  <a:lnTo>
                    <a:pt x="5665" y="154"/>
                  </a:lnTo>
                  <a:cubicBezTo>
                    <a:pt x="5560" y="52"/>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59" name="Google Shape;2159;p14"/>
            <p:cNvSpPr/>
            <p:nvPr/>
          </p:nvSpPr>
          <p:spPr>
            <a:xfrm>
              <a:off x="913400" y="3627325"/>
              <a:ext cx="127875" cy="125250"/>
            </a:xfrm>
            <a:custGeom>
              <a:rect b="b" l="l" r="r" t="t"/>
              <a:pathLst>
                <a:path extrusionOk="0" h="5010" w="5115">
                  <a:moveTo>
                    <a:pt x="2554" y="0"/>
                  </a:moveTo>
                  <a:cubicBezTo>
                    <a:pt x="2417" y="0"/>
                    <a:pt x="2279" y="53"/>
                    <a:pt x="2174" y="158"/>
                  </a:cubicBezTo>
                  <a:lnTo>
                    <a:pt x="2180" y="158"/>
                  </a:lnTo>
                  <a:lnTo>
                    <a:pt x="204" y="2128"/>
                  </a:lnTo>
                  <a:cubicBezTo>
                    <a:pt x="0" y="2339"/>
                    <a:pt x="0" y="2672"/>
                    <a:pt x="204" y="2882"/>
                  </a:cubicBezTo>
                  <a:lnTo>
                    <a:pt x="2180" y="4852"/>
                  </a:lnTo>
                  <a:cubicBezTo>
                    <a:pt x="2282" y="4957"/>
                    <a:pt x="2418" y="5010"/>
                    <a:pt x="2555" y="5010"/>
                  </a:cubicBezTo>
                  <a:cubicBezTo>
                    <a:pt x="2692" y="5010"/>
                    <a:pt x="2829" y="4957"/>
                    <a:pt x="2934" y="4852"/>
                  </a:cubicBezTo>
                  <a:lnTo>
                    <a:pt x="4904" y="2882"/>
                  </a:lnTo>
                  <a:cubicBezTo>
                    <a:pt x="5115" y="2672"/>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0" name="Google Shape;2160;p14"/>
            <p:cNvSpPr/>
            <p:nvPr/>
          </p:nvSpPr>
          <p:spPr>
            <a:xfrm>
              <a:off x="1293450" y="3621425"/>
              <a:ext cx="138600" cy="137225"/>
            </a:xfrm>
            <a:custGeom>
              <a:rect b="b" l="l" r="r" t="t"/>
              <a:pathLst>
                <a:path extrusionOk="0" h="5489" w="5544">
                  <a:moveTo>
                    <a:pt x="2772" y="0"/>
                  </a:moveTo>
                  <a:cubicBezTo>
                    <a:pt x="2700" y="0"/>
                    <a:pt x="2629" y="27"/>
                    <a:pt x="2575" y="82"/>
                  </a:cubicBezTo>
                  <a:lnTo>
                    <a:pt x="109" y="2548"/>
                  </a:lnTo>
                  <a:cubicBezTo>
                    <a:pt x="0" y="2656"/>
                    <a:pt x="0" y="2833"/>
                    <a:pt x="109" y="2942"/>
                  </a:cubicBezTo>
                  <a:lnTo>
                    <a:pt x="2575" y="5407"/>
                  </a:lnTo>
                  <a:cubicBezTo>
                    <a:pt x="2629" y="5462"/>
                    <a:pt x="2700" y="5489"/>
                    <a:pt x="2772" y="5489"/>
                  </a:cubicBezTo>
                  <a:cubicBezTo>
                    <a:pt x="2843" y="5489"/>
                    <a:pt x="2914" y="5462"/>
                    <a:pt x="2969" y="5407"/>
                  </a:cubicBezTo>
                  <a:lnTo>
                    <a:pt x="5434" y="2942"/>
                  </a:lnTo>
                  <a:cubicBezTo>
                    <a:pt x="5543" y="2833"/>
                    <a:pt x="5543" y="2656"/>
                    <a:pt x="5434" y="2548"/>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1" name="Google Shape;2161;p14"/>
            <p:cNvSpPr/>
            <p:nvPr/>
          </p:nvSpPr>
          <p:spPr>
            <a:xfrm>
              <a:off x="1329275" y="3657075"/>
              <a:ext cx="66925" cy="65750"/>
            </a:xfrm>
            <a:custGeom>
              <a:rect b="b" l="l" r="r" t="t"/>
              <a:pathLst>
                <a:path extrusionOk="0" h="2630" w="2677">
                  <a:moveTo>
                    <a:pt x="1339" y="1"/>
                  </a:moveTo>
                  <a:cubicBezTo>
                    <a:pt x="1267" y="1"/>
                    <a:pt x="1196" y="28"/>
                    <a:pt x="1142" y="82"/>
                  </a:cubicBezTo>
                  <a:lnTo>
                    <a:pt x="109" y="1122"/>
                  </a:lnTo>
                  <a:cubicBezTo>
                    <a:pt x="0" y="1230"/>
                    <a:pt x="0" y="1407"/>
                    <a:pt x="109" y="1516"/>
                  </a:cubicBezTo>
                  <a:lnTo>
                    <a:pt x="1142" y="2548"/>
                  </a:lnTo>
                  <a:cubicBezTo>
                    <a:pt x="1196" y="2602"/>
                    <a:pt x="1267" y="2630"/>
                    <a:pt x="1339" y="2630"/>
                  </a:cubicBezTo>
                  <a:cubicBezTo>
                    <a:pt x="1410" y="2630"/>
                    <a:pt x="1481" y="2602"/>
                    <a:pt x="1536" y="2548"/>
                  </a:cubicBezTo>
                  <a:lnTo>
                    <a:pt x="2568" y="1516"/>
                  </a:lnTo>
                  <a:cubicBezTo>
                    <a:pt x="2677" y="1407"/>
                    <a:pt x="2677" y="1230"/>
                    <a:pt x="2568" y="1122"/>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2" name="Google Shape;2162;p14"/>
            <p:cNvSpPr/>
            <p:nvPr/>
          </p:nvSpPr>
          <p:spPr>
            <a:xfrm>
              <a:off x="1195275" y="3712225"/>
              <a:ext cx="80700" cy="79050"/>
            </a:xfrm>
            <a:custGeom>
              <a:rect b="b" l="l" r="r" t="t"/>
              <a:pathLst>
                <a:path extrusionOk="0" h="3162" w="3228">
                  <a:moveTo>
                    <a:pt x="1613" y="1"/>
                  </a:moveTo>
                  <a:cubicBezTo>
                    <a:pt x="1528" y="1"/>
                    <a:pt x="1441" y="33"/>
                    <a:pt x="1373" y="97"/>
                  </a:cubicBezTo>
                  <a:lnTo>
                    <a:pt x="130" y="1341"/>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1"/>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3" name="Google Shape;2163;p14"/>
            <p:cNvSpPr/>
            <p:nvPr/>
          </p:nvSpPr>
          <p:spPr>
            <a:xfrm>
              <a:off x="1195275" y="35886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4" name="Google Shape;2164;p14"/>
            <p:cNvSpPr/>
            <p:nvPr/>
          </p:nvSpPr>
          <p:spPr>
            <a:xfrm>
              <a:off x="1001525" y="3769025"/>
              <a:ext cx="304850" cy="103750"/>
            </a:xfrm>
            <a:custGeom>
              <a:rect b="b" l="l" r="r" t="t"/>
              <a:pathLst>
                <a:path extrusionOk="0" h="4150" w="12194">
                  <a:moveTo>
                    <a:pt x="4150" y="1"/>
                  </a:moveTo>
                  <a:cubicBezTo>
                    <a:pt x="4082" y="1"/>
                    <a:pt x="4015" y="26"/>
                    <a:pt x="3967" y="74"/>
                  </a:cubicBezTo>
                  <a:lnTo>
                    <a:pt x="75" y="3966"/>
                  </a:lnTo>
                  <a:cubicBezTo>
                    <a:pt x="28" y="4014"/>
                    <a:pt x="0" y="4082"/>
                    <a:pt x="0" y="4150"/>
                  </a:cubicBezTo>
                  <a:lnTo>
                    <a:pt x="12193" y="4150"/>
                  </a:lnTo>
                  <a:cubicBezTo>
                    <a:pt x="12193" y="4054"/>
                    <a:pt x="12139" y="3959"/>
                    <a:pt x="12051" y="3919"/>
                  </a:cubicBezTo>
                  <a:lnTo>
                    <a:pt x="4266" y="26"/>
                  </a:lnTo>
                  <a:cubicBezTo>
                    <a:pt x="4229" y="9"/>
                    <a:pt x="4190" y="1"/>
                    <a:pt x="415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5" name="Google Shape;2165;p14"/>
            <p:cNvSpPr/>
            <p:nvPr/>
          </p:nvSpPr>
          <p:spPr>
            <a:xfrm>
              <a:off x="1001525" y="3507300"/>
              <a:ext cx="304850" cy="103750"/>
            </a:xfrm>
            <a:custGeom>
              <a:rect b="b" l="l" r="r" t="t"/>
              <a:pathLst>
                <a:path extrusionOk="0" h="4150" w="12194">
                  <a:moveTo>
                    <a:pt x="0" y="1"/>
                  </a:moveTo>
                  <a:cubicBezTo>
                    <a:pt x="0" y="68"/>
                    <a:pt x="28" y="130"/>
                    <a:pt x="75" y="184"/>
                  </a:cubicBezTo>
                  <a:lnTo>
                    <a:pt x="3967" y="4076"/>
                  </a:lnTo>
                  <a:cubicBezTo>
                    <a:pt x="4015" y="4124"/>
                    <a:pt x="4082" y="4149"/>
                    <a:pt x="4150" y="4149"/>
                  </a:cubicBezTo>
                  <a:cubicBezTo>
                    <a:pt x="4190" y="4149"/>
                    <a:pt x="4229" y="4141"/>
                    <a:pt x="4266" y="4124"/>
                  </a:cubicBezTo>
                  <a:lnTo>
                    <a:pt x="12051" y="231"/>
                  </a:lnTo>
                  <a:cubicBezTo>
                    <a:pt x="12139" y="184"/>
                    <a:pt x="12193" y="96"/>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6" name="Google Shape;2166;p14"/>
            <p:cNvSpPr/>
            <p:nvPr/>
          </p:nvSpPr>
          <p:spPr>
            <a:xfrm>
              <a:off x="777025" y="3857900"/>
              <a:ext cx="400625" cy="398025"/>
            </a:xfrm>
            <a:custGeom>
              <a:rect b="b" l="l" r="r" t="t"/>
              <a:pathLst>
                <a:path extrusionOk="0" h="15921" w="16025">
                  <a:moveTo>
                    <a:pt x="8010" y="0"/>
                  </a:moveTo>
                  <a:cubicBezTo>
                    <a:pt x="7873" y="0"/>
                    <a:pt x="7737" y="51"/>
                    <a:pt x="7635" y="153"/>
                  </a:cubicBezTo>
                  <a:lnTo>
                    <a:pt x="211" y="7578"/>
                  </a:lnTo>
                  <a:cubicBezTo>
                    <a:pt x="0" y="7788"/>
                    <a:pt x="0" y="8128"/>
                    <a:pt x="211" y="8338"/>
                  </a:cubicBezTo>
                  <a:lnTo>
                    <a:pt x="7635" y="15763"/>
                  </a:lnTo>
                  <a:cubicBezTo>
                    <a:pt x="7737" y="15868"/>
                    <a:pt x="7873" y="15921"/>
                    <a:pt x="8010" y="15921"/>
                  </a:cubicBezTo>
                  <a:cubicBezTo>
                    <a:pt x="8147" y="15921"/>
                    <a:pt x="8284" y="15868"/>
                    <a:pt x="8389" y="15763"/>
                  </a:cubicBezTo>
                  <a:lnTo>
                    <a:pt x="15814" y="8338"/>
                  </a:lnTo>
                  <a:cubicBezTo>
                    <a:pt x="16025" y="8128"/>
                    <a:pt x="16025" y="7788"/>
                    <a:pt x="15814" y="7584"/>
                  </a:cubicBezTo>
                  <a:lnTo>
                    <a:pt x="15814" y="7578"/>
                  </a:lnTo>
                  <a:lnTo>
                    <a:pt x="8389" y="153"/>
                  </a:lnTo>
                  <a:cubicBezTo>
                    <a:pt x="8284"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7" name="Google Shape;2167;p14"/>
            <p:cNvSpPr/>
            <p:nvPr/>
          </p:nvSpPr>
          <p:spPr>
            <a:xfrm>
              <a:off x="845125" y="3926025"/>
              <a:ext cx="264250" cy="261650"/>
            </a:xfrm>
            <a:custGeom>
              <a:rect b="b" l="l" r="r" t="t"/>
              <a:pathLst>
                <a:path extrusionOk="0" h="10466" w="10570">
                  <a:moveTo>
                    <a:pt x="5285" y="1"/>
                  </a:moveTo>
                  <a:cubicBezTo>
                    <a:pt x="5148" y="1"/>
                    <a:pt x="5010" y="53"/>
                    <a:pt x="4905" y="159"/>
                  </a:cubicBezTo>
                  <a:lnTo>
                    <a:pt x="4911" y="159"/>
                  </a:lnTo>
                  <a:lnTo>
                    <a:pt x="211" y="4853"/>
                  </a:lnTo>
                  <a:cubicBezTo>
                    <a:pt x="0" y="5063"/>
                    <a:pt x="0" y="5403"/>
                    <a:pt x="211" y="5607"/>
                  </a:cubicBezTo>
                  <a:lnTo>
                    <a:pt x="4911" y="10307"/>
                  </a:lnTo>
                  <a:cubicBezTo>
                    <a:pt x="5013" y="10412"/>
                    <a:pt x="5149" y="10465"/>
                    <a:pt x="5286" y="10465"/>
                  </a:cubicBezTo>
                  <a:cubicBezTo>
                    <a:pt x="5423" y="10465"/>
                    <a:pt x="5560" y="10412"/>
                    <a:pt x="5665" y="10307"/>
                  </a:cubicBezTo>
                  <a:lnTo>
                    <a:pt x="10359" y="5613"/>
                  </a:lnTo>
                  <a:cubicBezTo>
                    <a:pt x="10570" y="5403"/>
                    <a:pt x="10570" y="5063"/>
                    <a:pt x="10359" y="4853"/>
                  </a:cubicBezTo>
                  <a:lnTo>
                    <a:pt x="5665" y="159"/>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8" name="Google Shape;2168;p14"/>
            <p:cNvSpPr/>
            <p:nvPr/>
          </p:nvSpPr>
          <p:spPr>
            <a:xfrm>
              <a:off x="913400" y="3994250"/>
              <a:ext cx="127875" cy="125325"/>
            </a:xfrm>
            <a:custGeom>
              <a:rect b="b" l="l" r="r" t="t"/>
              <a:pathLst>
                <a:path extrusionOk="0" h="5013" w="5115">
                  <a:moveTo>
                    <a:pt x="2554" y="1"/>
                  </a:moveTo>
                  <a:cubicBezTo>
                    <a:pt x="2417" y="1"/>
                    <a:pt x="2279" y="52"/>
                    <a:pt x="2174" y="154"/>
                  </a:cubicBezTo>
                  <a:lnTo>
                    <a:pt x="2180" y="154"/>
                  </a:lnTo>
                  <a:lnTo>
                    <a:pt x="204" y="2124"/>
                  </a:lnTo>
                  <a:cubicBezTo>
                    <a:pt x="0" y="2334"/>
                    <a:pt x="0" y="2674"/>
                    <a:pt x="204" y="2884"/>
                  </a:cubicBezTo>
                  <a:lnTo>
                    <a:pt x="2180" y="4854"/>
                  </a:lnTo>
                  <a:cubicBezTo>
                    <a:pt x="2282" y="4959"/>
                    <a:pt x="2418" y="5012"/>
                    <a:pt x="2555" y="5012"/>
                  </a:cubicBezTo>
                  <a:cubicBezTo>
                    <a:pt x="2692" y="5012"/>
                    <a:pt x="2829" y="4959"/>
                    <a:pt x="2934" y="4854"/>
                  </a:cubicBezTo>
                  <a:lnTo>
                    <a:pt x="4904" y="2884"/>
                  </a:lnTo>
                  <a:cubicBezTo>
                    <a:pt x="5115" y="2674"/>
                    <a:pt x="5115" y="2334"/>
                    <a:pt x="4904" y="2130"/>
                  </a:cubicBezTo>
                  <a:lnTo>
                    <a:pt x="2934" y="154"/>
                  </a:lnTo>
                  <a:cubicBezTo>
                    <a:pt x="2829" y="52"/>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69" name="Google Shape;2169;p14"/>
            <p:cNvSpPr/>
            <p:nvPr/>
          </p:nvSpPr>
          <p:spPr>
            <a:xfrm>
              <a:off x="1293450" y="3988275"/>
              <a:ext cx="138600" cy="137200"/>
            </a:xfrm>
            <a:custGeom>
              <a:rect b="b" l="l" r="r" t="t"/>
              <a:pathLst>
                <a:path extrusionOk="0" h="5488" w="5544">
                  <a:moveTo>
                    <a:pt x="2772" y="0"/>
                  </a:moveTo>
                  <a:cubicBezTo>
                    <a:pt x="2700" y="0"/>
                    <a:pt x="2629" y="29"/>
                    <a:pt x="2575" y="87"/>
                  </a:cubicBezTo>
                  <a:lnTo>
                    <a:pt x="2575" y="80"/>
                  </a:lnTo>
                  <a:lnTo>
                    <a:pt x="109" y="2546"/>
                  </a:lnTo>
                  <a:cubicBezTo>
                    <a:pt x="0" y="2655"/>
                    <a:pt x="0" y="2831"/>
                    <a:pt x="109" y="2940"/>
                  </a:cubicBezTo>
                  <a:lnTo>
                    <a:pt x="2575" y="5406"/>
                  </a:lnTo>
                  <a:cubicBezTo>
                    <a:pt x="2629" y="5460"/>
                    <a:pt x="2700" y="5487"/>
                    <a:pt x="2772" y="5487"/>
                  </a:cubicBezTo>
                  <a:cubicBezTo>
                    <a:pt x="2843" y="5487"/>
                    <a:pt x="2914" y="5460"/>
                    <a:pt x="2969" y="5406"/>
                  </a:cubicBezTo>
                  <a:lnTo>
                    <a:pt x="5434" y="2940"/>
                  </a:lnTo>
                  <a:cubicBezTo>
                    <a:pt x="5543" y="2831"/>
                    <a:pt x="5543" y="2655"/>
                    <a:pt x="5434" y="2546"/>
                  </a:cubicBezTo>
                  <a:lnTo>
                    <a:pt x="2969" y="87"/>
                  </a:lnTo>
                  <a:cubicBezTo>
                    <a:pt x="2914" y="29"/>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0" name="Google Shape;2170;p14"/>
            <p:cNvSpPr/>
            <p:nvPr/>
          </p:nvSpPr>
          <p:spPr>
            <a:xfrm>
              <a:off x="1329275" y="4024050"/>
              <a:ext cx="66925" cy="65575"/>
            </a:xfrm>
            <a:custGeom>
              <a:rect b="b" l="l" r="r" t="t"/>
              <a:pathLst>
                <a:path extrusionOk="0" h="2623" w="2677">
                  <a:moveTo>
                    <a:pt x="1339" y="1"/>
                  </a:moveTo>
                  <a:cubicBezTo>
                    <a:pt x="1267" y="1"/>
                    <a:pt x="1196" y="28"/>
                    <a:pt x="1142" y="82"/>
                  </a:cubicBezTo>
                  <a:lnTo>
                    <a:pt x="109" y="1115"/>
                  </a:lnTo>
                  <a:cubicBezTo>
                    <a:pt x="0" y="1224"/>
                    <a:pt x="0" y="1400"/>
                    <a:pt x="109" y="1509"/>
                  </a:cubicBezTo>
                  <a:lnTo>
                    <a:pt x="1142" y="2541"/>
                  </a:lnTo>
                  <a:cubicBezTo>
                    <a:pt x="1196" y="2596"/>
                    <a:pt x="1267" y="2623"/>
                    <a:pt x="1339" y="2623"/>
                  </a:cubicBezTo>
                  <a:cubicBezTo>
                    <a:pt x="1410" y="2623"/>
                    <a:pt x="1481" y="2596"/>
                    <a:pt x="1536" y="2541"/>
                  </a:cubicBezTo>
                  <a:lnTo>
                    <a:pt x="2568" y="1509"/>
                  </a:lnTo>
                  <a:cubicBezTo>
                    <a:pt x="2677" y="1400"/>
                    <a:pt x="2677" y="1224"/>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1" name="Google Shape;2171;p14"/>
            <p:cNvSpPr/>
            <p:nvPr/>
          </p:nvSpPr>
          <p:spPr>
            <a:xfrm>
              <a:off x="1195275" y="407905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2" name="Google Shape;2172;p14"/>
            <p:cNvSpPr/>
            <p:nvPr/>
          </p:nvSpPr>
          <p:spPr>
            <a:xfrm>
              <a:off x="1195275" y="3955575"/>
              <a:ext cx="80700" cy="79075"/>
            </a:xfrm>
            <a:custGeom>
              <a:rect b="b" l="l" r="r" t="t"/>
              <a:pathLst>
                <a:path extrusionOk="0" h="3163" w="3228">
                  <a:moveTo>
                    <a:pt x="1613" y="1"/>
                  </a:moveTo>
                  <a:cubicBezTo>
                    <a:pt x="1528" y="1"/>
                    <a:pt x="1441" y="33"/>
                    <a:pt x="1373" y="98"/>
                  </a:cubicBezTo>
                  <a:lnTo>
                    <a:pt x="130" y="1341"/>
                  </a:lnTo>
                  <a:cubicBezTo>
                    <a:pt x="1" y="1476"/>
                    <a:pt x="1" y="1687"/>
                    <a:pt x="130" y="1816"/>
                  </a:cubicBezTo>
                  <a:lnTo>
                    <a:pt x="1373" y="3066"/>
                  </a:lnTo>
                  <a:cubicBezTo>
                    <a:pt x="1438" y="3130"/>
                    <a:pt x="1524" y="3163"/>
                    <a:pt x="1611" y="3163"/>
                  </a:cubicBezTo>
                  <a:cubicBezTo>
                    <a:pt x="1697" y="3163"/>
                    <a:pt x="1784" y="3130"/>
                    <a:pt x="1849" y="3066"/>
                  </a:cubicBezTo>
                  <a:lnTo>
                    <a:pt x="3092" y="1816"/>
                  </a:lnTo>
                  <a:cubicBezTo>
                    <a:pt x="3228" y="1687"/>
                    <a:pt x="3228" y="1476"/>
                    <a:pt x="3092" y="1341"/>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3" name="Google Shape;2173;p14"/>
            <p:cNvSpPr/>
            <p:nvPr/>
          </p:nvSpPr>
          <p:spPr>
            <a:xfrm>
              <a:off x="1001525" y="4135850"/>
              <a:ext cx="304850" cy="103725"/>
            </a:xfrm>
            <a:custGeom>
              <a:rect b="b" l="l" r="r" t="t"/>
              <a:pathLst>
                <a:path extrusionOk="0" h="4149" w="12194">
                  <a:moveTo>
                    <a:pt x="4150" y="0"/>
                  </a:moveTo>
                  <a:cubicBezTo>
                    <a:pt x="4082" y="0"/>
                    <a:pt x="4015" y="26"/>
                    <a:pt x="3967" y="73"/>
                  </a:cubicBezTo>
                  <a:lnTo>
                    <a:pt x="75" y="3966"/>
                  </a:lnTo>
                  <a:cubicBezTo>
                    <a:pt x="28" y="4020"/>
                    <a:pt x="0" y="4081"/>
                    <a:pt x="0" y="4149"/>
                  </a:cubicBezTo>
                  <a:lnTo>
                    <a:pt x="12193" y="4149"/>
                  </a:lnTo>
                  <a:cubicBezTo>
                    <a:pt x="12193" y="4054"/>
                    <a:pt x="12139" y="3966"/>
                    <a:pt x="12051" y="3918"/>
                  </a:cubicBezTo>
                  <a:lnTo>
                    <a:pt x="4266" y="26"/>
                  </a:lnTo>
                  <a:cubicBezTo>
                    <a:pt x="4229" y="8"/>
                    <a:pt x="4190" y="0"/>
                    <a:pt x="41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4" name="Google Shape;2174;p14"/>
            <p:cNvSpPr/>
            <p:nvPr/>
          </p:nvSpPr>
          <p:spPr>
            <a:xfrm>
              <a:off x="1001525" y="3874100"/>
              <a:ext cx="304850" cy="103875"/>
            </a:xfrm>
            <a:custGeom>
              <a:rect b="b" l="l" r="r" t="t"/>
              <a:pathLst>
                <a:path extrusionOk="0" h="4155" w="12194">
                  <a:moveTo>
                    <a:pt x="0" y="1"/>
                  </a:moveTo>
                  <a:cubicBezTo>
                    <a:pt x="0" y="69"/>
                    <a:pt x="28" y="137"/>
                    <a:pt x="75" y="184"/>
                  </a:cubicBezTo>
                  <a:lnTo>
                    <a:pt x="3967" y="4077"/>
                  </a:lnTo>
                  <a:cubicBezTo>
                    <a:pt x="4014" y="4127"/>
                    <a:pt x="4079" y="4154"/>
                    <a:pt x="4146" y="4154"/>
                  </a:cubicBezTo>
                  <a:cubicBezTo>
                    <a:pt x="4187" y="4154"/>
                    <a:pt x="4228" y="4145"/>
                    <a:pt x="4266" y="4124"/>
                  </a:cubicBezTo>
                  <a:lnTo>
                    <a:pt x="12051" y="232"/>
                  </a:lnTo>
                  <a:cubicBezTo>
                    <a:pt x="12139" y="191"/>
                    <a:pt x="12193" y="103"/>
                    <a:pt x="1219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5" name="Google Shape;2175;p14"/>
            <p:cNvSpPr/>
            <p:nvPr/>
          </p:nvSpPr>
          <p:spPr>
            <a:xfrm>
              <a:off x="777025" y="4224750"/>
              <a:ext cx="400625" cy="398000"/>
            </a:xfrm>
            <a:custGeom>
              <a:rect b="b" l="l" r="r" t="t"/>
              <a:pathLst>
                <a:path extrusionOk="0" h="15920" w="16025">
                  <a:moveTo>
                    <a:pt x="8010" y="0"/>
                  </a:moveTo>
                  <a:cubicBezTo>
                    <a:pt x="7873" y="0"/>
                    <a:pt x="7737" y="53"/>
                    <a:pt x="7635" y="158"/>
                  </a:cubicBezTo>
                  <a:lnTo>
                    <a:pt x="211" y="7583"/>
                  </a:lnTo>
                  <a:cubicBezTo>
                    <a:pt x="0" y="7793"/>
                    <a:pt x="0" y="8126"/>
                    <a:pt x="211" y="8337"/>
                  </a:cubicBezTo>
                  <a:lnTo>
                    <a:pt x="7635" y="15761"/>
                  </a:lnTo>
                  <a:cubicBezTo>
                    <a:pt x="7737" y="15866"/>
                    <a:pt x="7873" y="15919"/>
                    <a:pt x="8010" y="15919"/>
                  </a:cubicBezTo>
                  <a:cubicBezTo>
                    <a:pt x="8147" y="15919"/>
                    <a:pt x="8284" y="15866"/>
                    <a:pt x="8389" y="15761"/>
                  </a:cubicBezTo>
                  <a:lnTo>
                    <a:pt x="15814" y="8337"/>
                  </a:lnTo>
                  <a:cubicBezTo>
                    <a:pt x="16025" y="8126"/>
                    <a:pt x="16025" y="7786"/>
                    <a:pt x="15814" y="7583"/>
                  </a:cubicBezTo>
                  <a:lnTo>
                    <a:pt x="8389"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6" name="Google Shape;2176;p14"/>
            <p:cNvSpPr/>
            <p:nvPr/>
          </p:nvSpPr>
          <p:spPr>
            <a:xfrm>
              <a:off x="845125" y="4292850"/>
              <a:ext cx="264250" cy="261675"/>
            </a:xfrm>
            <a:custGeom>
              <a:rect b="b" l="l" r="r" t="t"/>
              <a:pathLst>
                <a:path extrusionOk="0" h="10467" w="10570">
                  <a:moveTo>
                    <a:pt x="5285" y="0"/>
                  </a:moveTo>
                  <a:cubicBezTo>
                    <a:pt x="5148" y="0"/>
                    <a:pt x="5010" y="53"/>
                    <a:pt x="4905" y="158"/>
                  </a:cubicBezTo>
                  <a:lnTo>
                    <a:pt x="4911" y="158"/>
                  </a:lnTo>
                  <a:lnTo>
                    <a:pt x="211" y="4859"/>
                  </a:lnTo>
                  <a:cubicBezTo>
                    <a:pt x="0" y="5062"/>
                    <a:pt x="0" y="5402"/>
                    <a:pt x="211" y="5613"/>
                  </a:cubicBezTo>
                  <a:lnTo>
                    <a:pt x="4911" y="10313"/>
                  </a:lnTo>
                  <a:cubicBezTo>
                    <a:pt x="5013" y="10415"/>
                    <a:pt x="5149" y="10466"/>
                    <a:pt x="5285" y="10466"/>
                  </a:cubicBezTo>
                  <a:cubicBezTo>
                    <a:pt x="5421" y="10466"/>
                    <a:pt x="5557" y="10415"/>
                    <a:pt x="5659" y="10313"/>
                  </a:cubicBezTo>
                  <a:lnTo>
                    <a:pt x="5665" y="10313"/>
                  </a:lnTo>
                  <a:lnTo>
                    <a:pt x="10366" y="5613"/>
                  </a:lnTo>
                  <a:cubicBezTo>
                    <a:pt x="10570" y="5402"/>
                    <a:pt x="10570" y="5062"/>
                    <a:pt x="10366" y="4859"/>
                  </a:cubicBezTo>
                  <a:lnTo>
                    <a:pt x="5665" y="158"/>
                  </a:lnTo>
                  <a:cubicBezTo>
                    <a:pt x="5560" y="53"/>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7" name="Google Shape;2177;p14"/>
            <p:cNvSpPr/>
            <p:nvPr/>
          </p:nvSpPr>
          <p:spPr>
            <a:xfrm>
              <a:off x="913400" y="4361100"/>
              <a:ext cx="127875" cy="125275"/>
            </a:xfrm>
            <a:custGeom>
              <a:rect b="b" l="l" r="r" t="t"/>
              <a:pathLst>
                <a:path extrusionOk="0" h="5011" w="5115">
                  <a:moveTo>
                    <a:pt x="2554" y="1"/>
                  </a:moveTo>
                  <a:cubicBezTo>
                    <a:pt x="2417" y="1"/>
                    <a:pt x="2279" y="53"/>
                    <a:pt x="2174" y="159"/>
                  </a:cubicBezTo>
                  <a:lnTo>
                    <a:pt x="2180" y="159"/>
                  </a:lnTo>
                  <a:lnTo>
                    <a:pt x="204" y="2129"/>
                  </a:lnTo>
                  <a:cubicBezTo>
                    <a:pt x="0" y="2339"/>
                    <a:pt x="0" y="2672"/>
                    <a:pt x="204" y="2883"/>
                  </a:cubicBezTo>
                  <a:lnTo>
                    <a:pt x="2180" y="4853"/>
                  </a:lnTo>
                  <a:cubicBezTo>
                    <a:pt x="2282" y="4958"/>
                    <a:pt x="2418" y="5011"/>
                    <a:pt x="2555" y="5011"/>
                  </a:cubicBezTo>
                  <a:cubicBezTo>
                    <a:pt x="2692" y="5011"/>
                    <a:pt x="2829" y="4958"/>
                    <a:pt x="2934" y="4853"/>
                  </a:cubicBezTo>
                  <a:lnTo>
                    <a:pt x="4904" y="2883"/>
                  </a:lnTo>
                  <a:cubicBezTo>
                    <a:pt x="5115" y="2679"/>
                    <a:pt x="5115" y="2339"/>
                    <a:pt x="4904" y="2129"/>
                  </a:cubicBezTo>
                  <a:lnTo>
                    <a:pt x="2934" y="159"/>
                  </a:lnTo>
                  <a:cubicBezTo>
                    <a:pt x="2829" y="53"/>
                    <a:pt x="2692" y="1"/>
                    <a:pt x="2554"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8" name="Google Shape;2178;p14"/>
            <p:cNvSpPr/>
            <p:nvPr/>
          </p:nvSpPr>
          <p:spPr>
            <a:xfrm>
              <a:off x="1293450" y="4355200"/>
              <a:ext cx="138600" cy="137075"/>
            </a:xfrm>
            <a:custGeom>
              <a:rect b="b" l="l" r="r" t="t"/>
              <a:pathLst>
                <a:path extrusionOk="0" h="5483" w="5544">
                  <a:moveTo>
                    <a:pt x="2772" y="1"/>
                  </a:moveTo>
                  <a:cubicBezTo>
                    <a:pt x="2700" y="1"/>
                    <a:pt x="2629" y="28"/>
                    <a:pt x="2575" y="82"/>
                  </a:cubicBezTo>
                  <a:lnTo>
                    <a:pt x="109" y="2541"/>
                  </a:lnTo>
                  <a:cubicBezTo>
                    <a:pt x="0" y="2650"/>
                    <a:pt x="0" y="2827"/>
                    <a:pt x="109" y="2935"/>
                  </a:cubicBezTo>
                  <a:lnTo>
                    <a:pt x="2575" y="5401"/>
                  </a:lnTo>
                  <a:cubicBezTo>
                    <a:pt x="2629" y="5455"/>
                    <a:pt x="2700" y="5483"/>
                    <a:pt x="2772" y="5483"/>
                  </a:cubicBezTo>
                  <a:cubicBezTo>
                    <a:pt x="2843" y="5483"/>
                    <a:pt x="2914" y="5455"/>
                    <a:pt x="2969" y="5401"/>
                  </a:cubicBezTo>
                  <a:lnTo>
                    <a:pt x="5434" y="2935"/>
                  </a:lnTo>
                  <a:cubicBezTo>
                    <a:pt x="5543" y="2827"/>
                    <a:pt x="5543" y="2650"/>
                    <a:pt x="5434" y="2541"/>
                  </a:cubicBezTo>
                  <a:lnTo>
                    <a:pt x="2969" y="82"/>
                  </a:lnTo>
                  <a:cubicBezTo>
                    <a:pt x="2914" y="28"/>
                    <a:pt x="2843" y="1"/>
                    <a:pt x="2772"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79" name="Google Shape;2179;p14"/>
            <p:cNvSpPr/>
            <p:nvPr/>
          </p:nvSpPr>
          <p:spPr>
            <a:xfrm>
              <a:off x="1329275" y="4390875"/>
              <a:ext cx="66925" cy="65750"/>
            </a:xfrm>
            <a:custGeom>
              <a:rect b="b" l="l" r="r" t="t"/>
              <a:pathLst>
                <a:path extrusionOk="0" h="2630" w="2677">
                  <a:moveTo>
                    <a:pt x="1339" y="0"/>
                  </a:moveTo>
                  <a:cubicBezTo>
                    <a:pt x="1267" y="0"/>
                    <a:pt x="1196" y="27"/>
                    <a:pt x="1142" y="82"/>
                  </a:cubicBezTo>
                  <a:lnTo>
                    <a:pt x="109" y="1114"/>
                  </a:lnTo>
                  <a:cubicBezTo>
                    <a:pt x="0" y="1223"/>
                    <a:pt x="0" y="1400"/>
                    <a:pt x="109" y="1508"/>
                  </a:cubicBezTo>
                  <a:lnTo>
                    <a:pt x="1142" y="2548"/>
                  </a:lnTo>
                  <a:cubicBezTo>
                    <a:pt x="1196" y="2602"/>
                    <a:pt x="1267" y="2629"/>
                    <a:pt x="1339" y="2629"/>
                  </a:cubicBezTo>
                  <a:cubicBezTo>
                    <a:pt x="1410" y="2629"/>
                    <a:pt x="1481" y="2602"/>
                    <a:pt x="1536" y="2548"/>
                  </a:cubicBezTo>
                  <a:lnTo>
                    <a:pt x="2568" y="1508"/>
                  </a:lnTo>
                  <a:cubicBezTo>
                    <a:pt x="2677" y="1400"/>
                    <a:pt x="2677" y="1223"/>
                    <a:pt x="2568" y="1114"/>
                  </a:cubicBezTo>
                  <a:lnTo>
                    <a:pt x="1536" y="82"/>
                  </a:lnTo>
                  <a:cubicBezTo>
                    <a:pt x="1481"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0" name="Google Shape;2180;p14"/>
            <p:cNvSpPr/>
            <p:nvPr/>
          </p:nvSpPr>
          <p:spPr>
            <a:xfrm>
              <a:off x="1195275" y="444590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1" name="Google Shape;2181;p14"/>
            <p:cNvSpPr/>
            <p:nvPr/>
          </p:nvSpPr>
          <p:spPr>
            <a:xfrm>
              <a:off x="1195275" y="43224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38" y="3130"/>
                    <a:pt x="1524" y="3162"/>
                    <a:pt x="1611" y="3162"/>
                  </a:cubicBezTo>
                  <a:cubicBezTo>
                    <a:pt x="1697" y="3162"/>
                    <a:pt x="1784" y="3130"/>
                    <a:pt x="1849" y="3065"/>
                  </a:cubicBezTo>
                  <a:lnTo>
                    <a:pt x="3092" y="1822"/>
                  </a:lnTo>
                  <a:cubicBezTo>
                    <a:pt x="3228" y="1686"/>
                    <a:pt x="3228"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2" name="Google Shape;2182;p14"/>
            <p:cNvSpPr/>
            <p:nvPr/>
          </p:nvSpPr>
          <p:spPr>
            <a:xfrm>
              <a:off x="1001525" y="4502700"/>
              <a:ext cx="304850" cy="103875"/>
            </a:xfrm>
            <a:custGeom>
              <a:rect b="b" l="l" r="r" t="t"/>
              <a:pathLst>
                <a:path extrusionOk="0" h="4155" w="12194">
                  <a:moveTo>
                    <a:pt x="4146" y="1"/>
                  </a:moveTo>
                  <a:cubicBezTo>
                    <a:pt x="4079" y="1"/>
                    <a:pt x="4014" y="28"/>
                    <a:pt x="3967" y="78"/>
                  </a:cubicBezTo>
                  <a:lnTo>
                    <a:pt x="75" y="3971"/>
                  </a:lnTo>
                  <a:cubicBezTo>
                    <a:pt x="28" y="4018"/>
                    <a:pt x="0" y="4086"/>
                    <a:pt x="0" y="4154"/>
                  </a:cubicBezTo>
                  <a:lnTo>
                    <a:pt x="12193" y="4154"/>
                  </a:lnTo>
                  <a:cubicBezTo>
                    <a:pt x="12193" y="4052"/>
                    <a:pt x="12139" y="3964"/>
                    <a:pt x="12051" y="3923"/>
                  </a:cubicBezTo>
                  <a:lnTo>
                    <a:pt x="4266" y="31"/>
                  </a:lnTo>
                  <a:cubicBezTo>
                    <a:pt x="4228" y="10"/>
                    <a:pt x="4187" y="1"/>
                    <a:pt x="41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3" name="Google Shape;2183;p14"/>
            <p:cNvSpPr/>
            <p:nvPr/>
          </p:nvSpPr>
          <p:spPr>
            <a:xfrm>
              <a:off x="1001525" y="4241100"/>
              <a:ext cx="304850" cy="103725"/>
            </a:xfrm>
            <a:custGeom>
              <a:rect b="b" l="l" r="r" t="t"/>
              <a:pathLst>
                <a:path extrusionOk="0" h="4149" w="12194">
                  <a:moveTo>
                    <a:pt x="0" y="0"/>
                  </a:moveTo>
                  <a:cubicBezTo>
                    <a:pt x="0" y="68"/>
                    <a:pt x="28" y="129"/>
                    <a:pt x="75" y="177"/>
                  </a:cubicBezTo>
                  <a:lnTo>
                    <a:pt x="3967" y="4069"/>
                  </a:lnTo>
                  <a:cubicBezTo>
                    <a:pt x="4016" y="4121"/>
                    <a:pt x="4083" y="4149"/>
                    <a:pt x="4153" y="4149"/>
                  </a:cubicBezTo>
                  <a:cubicBezTo>
                    <a:pt x="4191" y="4149"/>
                    <a:pt x="4230" y="4140"/>
                    <a:pt x="4266" y="4123"/>
                  </a:cubicBezTo>
                  <a:lnTo>
                    <a:pt x="12051" y="231"/>
                  </a:lnTo>
                  <a:cubicBezTo>
                    <a:pt x="12139" y="183"/>
                    <a:pt x="12193" y="95"/>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4" name="Google Shape;2184;p14"/>
            <p:cNvSpPr/>
            <p:nvPr/>
          </p:nvSpPr>
          <p:spPr>
            <a:xfrm>
              <a:off x="777025" y="4591550"/>
              <a:ext cx="400625" cy="398000"/>
            </a:xfrm>
            <a:custGeom>
              <a:rect b="b" l="l" r="r" t="t"/>
              <a:pathLst>
                <a:path extrusionOk="0" h="15920" w="16025">
                  <a:moveTo>
                    <a:pt x="8010" y="1"/>
                  </a:moveTo>
                  <a:cubicBezTo>
                    <a:pt x="7873" y="1"/>
                    <a:pt x="7737" y="53"/>
                    <a:pt x="7635" y="159"/>
                  </a:cubicBezTo>
                  <a:lnTo>
                    <a:pt x="211" y="7583"/>
                  </a:lnTo>
                  <a:cubicBezTo>
                    <a:pt x="0" y="7794"/>
                    <a:pt x="0" y="8133"/>
                    <a:pt x="211" y="8337"/>
                  </a:cubicBezTo>
                  <a:lnTo>
                    <a:pt x="7635" y="15762"/>
                  </a:lnTo>
                  <a:cubicBezTo>
                    <a:pt x="7737" y="15867"/>
                    <a:pt x="7873" y="15919"/>
                    <a:pt x="8010" y="15919"/>
                  </a:cubicBezTo>
                  <a:cubicBezTo>
                    <a:pt x="8147" y="15919"/>
                    <a:pt x="8284" y="15867"/>
                    <a:pt x="8389" y="15762"/>
                  </a:cubicBezTo>
                  <a:lnTo>
                    <a:pt x="15814" y="8337"/>
                  </a:lnTo>
                  <a:cubicBezTo>
                    <a:pt x="16025" y="8133"/>
                    <a:pt x="16025" y="7794"/>
                    <a:pt x="15814" y="7583"/>
                  </a:cubicBezTo>
                  <a:lnTo>
                    <a:pt x="8389" y="159"/>
                  </a:lnTo>
                  <a:cubicBezTo>
                    <a:pt x="8284"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5" name="Google Shape;2185;p14"/>
            <p:cNvSpPr/>
            <p:nvPr/>
          </p:nvSpPr>
          <p:spPr>
            <a:xfrm>
              <a:off x="845125" y="4659650"/>
              <a:ext cx="264250" cy="261675"/>
            </a:xfrm>
            <a:custGeom>
              <a:rect b="b" l="l" r="r" t="t"/>
              <a:pathLst>
                <a:path extrusionOk="0" h="10467" w="10570">
                  <a:moveTo>
                    <a:pt x="5285" y="1"/>
                  </a:moveTo>
                  <a:cubicBezTo>
                    <a:pt x="5148" y="1"/>
                    <a:pt x="5010" y="53"/>
                    <a:pt x="4905" y="158"/>
                  </a:cubicBezTo>
                  <a:lnTo>
                    <a:pt x="4911" y="158"/>
                  </a:lnTo>
                  <a:lnTo>
                    <a:pt x="211" y="4859"/>
                  </a:lnTo>
                  <a:cubicBezTo>
                    <a:pt x="0" y="5063"/>
                    <a:pt x="0" y="5402"/>
                    <a:pt x="211" y="5613"/>
                  </a:cubicBezTo>
                  <a:lnTo>
                    <a:pt x="4911" y="10314"/>
                  </a:lnTo>
                  <a:cubicBezTo>
                    <a:pt x="5013" y="10416"/>
                    <a:pt x="5149" y="10466"/>
                    <a:pt x="5286" y="10466"/>
                  </a:cubicBezTo>
                  <a:cubicBezTo>
                    <a:pt x="5423" y="10466"/>
                    <a:pt x="5560" y="10416"/>
                    <a:pt x="5665" y="10314"/>
                  </a:cubicBezTo>
                  <a:lnTo>
                    <a:pt x="10359" y="5613"/>
                  </a:lnTo>
                  <a:cubicBezTo>
                    <a:pt x="10570" y="5402"/>
                    <a:pt x="10570" y="5070"/>
                    <a:pt x="10359" y="4859"/>
                  </a:cubicBezTo>
                  <a:lnTo>
                    <a:pt x="5665" y="158"/>
                  </a:lnTo>
                  <a:cubicBezTo>
                    <a:pt x="5560" y="53"/>
                    <a:pt x="5423" y="1"/>
                    <a:pt x="528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6" name="Google Shape;2186;p14"/>
            <p:cNvSpPr/>
            <p:nvPr/>
          </p:nvSpPr>
          <p:spPr>
            <a:xfrm>
              <a:off x="913400" y="4727925"/>
              <a:ext cx="127875" cy="125300"/>
            </a:xfrm>
            <a:custGeom>
              <a:rect b="b" l="l" r="r" t="t"/>
              <a:pathLst>
                <a:path extrusionOk="0" h="5012" w="5115">
                  <a:moveTo>
                    <a:pt x="2554" y="0"/>
                  </a:moveTo>
                  <a:cubicBezTo>
                    <a:pt x="2417" y="0"/>
                    <a:pt x="2279" y="53"/>
                    <a:pt x="2174" y="158"/>
                  </a:cubicBezTo>
                  <a:lnTo>
                    <a:pt x="2180" y="158"/>
                  </a:lnTo>
                  <a:lnTo>
                    <a:pt x="204" y="2128"/>
                  </a:lnTo>
                  <a:cubicBezTo>
                    <a:pt x="0" y="2339"/>
                    <a:pt x="0" y="2678"/>
                    <a:pt x="204" y="2882"/>
                  </a:cubicBezTo>
                  <a:lnTo>
                    <a:pt x="2180" y="4859"/>
                  </a:lnTo>
                  <a:cubicBezTo>
                    <a:pt x="2282" y="4961"/>
                    <a:pt x="2418" y="5012"/>
                    <a:pt x="2555" y="5012"/>
                  </a:cubicBezTo>
                  <a:cubicBezTo>
                    <a:pt x="2692" y="5012"/>
                    <a:pt x="2829" y="4961"/>
                    <a:pt x="2934" y="4859"/>
                  </a:cubicBezTo>
                  <a:lnTo>
                    <a:pt x="4904" y="2882"/>
                  </a:lnTo>
                  <a:cubicBezTo>
                    <a:pt x="5115" y="2678"/>
                    <a:pt x="5115" y="2339"/>
                    <a:pt x="4904" y="2128"/>
                  </a:cubicBezTo>
                  <a:lnTo>
                    <a:pt x="2934" y="158"/>
                  </a:lnTo>
                  <a:cubicBezTo>
                    <a:pt x="2829" y="53"/>
                    <a:pt x="2692" y="0"/>
                    <a:pt x="2554"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7" name="Google Shape;2187;p14"/>
            <p:cNvSpPr/>
            <p:nvPr/>
          </p:nvSpPr>
          <p:spPr>
            <a:xfrm>
              <a:off x="1293450" y="4722025"/>
              <a:ext cx="138600" cy="137200"/>
            </a:xfrm>
            <a:custGeom>
              <a:rect b="b" l="l" r="r" t="t"/>
              <a:pathLst>
                <a:path extrusionOk="0" h="5488" w="5544">
                  <a:moveTo>
                    <a:pt x="2772" y="0"/>
                  </a:moveTo>
                  <a:cubicBezTo>
                    <a:pt x="2700" y="0"/>
                    <a:pt x="2629" y="27"/>
                    <a:pt x="2575" y="82"/>
                  </a:cubicBezTo>
                  <a:lnTo>
                    <a:pt x="109" y="2547"/>
                  </a:lnTo>
                  <a:cubicBezTo>
                    <a:pt x="0" y="2656"/>
                    <a:pt x="0" y="2833"/>
                    <a:pt x="109" y="2941"/>
                  </a:cubicBezTo>
                  <a:lnTo>
                    <a:pt x="2575" y="5400"/>
                  </a:lnTo>
                  <a:cubicBezTo>
                    <a:pt x="2629" y="5458"/>
                    <a:pt x="2700" y="5487"/>
                    <a:pt x="2772" y="5487"/>
                  </a:cubicBezTo>
                  <a:cubicBezTo>
                    <a:pt x="2843" y="5487"/>
                    <a:pt x="2914" y="5458"/>
                    <a:pt x="2969" y="5400"/>
                  </a:cubicBezTo>
                  <a:lnTo>
                    <a:pt x="5434" y="2941"/>
                  </a:lnTo>
                  <a:cubicBezTo>
                    <a:pt x="5543" y="2833"/>
                    <a:pt x="5543" y="2656"/>
                    <a:pt x="5434" y="2547"/>
                  </a:cubicBezTo>
                  <a:lnTo>
                    <a:pt x="2969" y="82"/>
                  </a:lnTo>
                  <a:cubicBezTo>
                    <a:pt x="2914" y="27"/>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8" name="Google Shape;2188;p14"/>
            <p:cNvSpPr/>
            <p:nvPr/>
          </p:nvSpPr>
          <p:spPr>
            <a:xfrm>
              <a:off x="1329275" y="4757675"/>
              <a:ext cx="67100" cy="65750"/>
            </a:xfrm>
            <a:custGeom>
              <a:rect b="b" l="l" r="r" t="t"/>
              <a:pathLst>
                <a:path extrusionOk="0" h="2630" w="2684">
                  <a:moveTo>
                    <a:pt x="1339" y="1"/>
                  </a:moveTo>
                  <a:cubicBezTo>
                    <a:pt x="1267" y="1"/>
                    <a:pt x="1196" y="28"/>
                    <a:pt x="1142" y="82"/>
                  </a:cubicBezTo>
                  <a:lnTo>
                    <a:pt x="109" y="1115"/>
                  </a:lnTo>
                  <a:cubicBezTo>
                    <a:pt x="0" y="1230"/>
                    <a:pt x="0" y="1407"/>
                    <a:pt x="109" y="1515"/>
                  </a:cubicBezTo>
                  <a:lnTo>
                    <a:pt x="1142" y="2548"/>
                  </a:lnTo>
                  <a:cubicBezTo>
                    <a:pt x="1196" y="2602"/>
                    <a:pt x="1267" y="2629"/>
                    <a:pt x="1339" y="2629"/>
                  </a:cubicBezTo>
                  <a:cubicBezTo>
                    <a:pt x="1410" y="2629"/>
                    <a:pt x="1481" y="2602"/>
                    <a:pt x="1536" y="2548"/>
                  </a:cubicBezTo>
                  <a:lnTo>
                    <a:pt x="2568" y="1515"/>
                  </a:lnTo>
                  <a:cubicBezTo>
                    <a:pt x="2684" y="1407"/>
                    <a:pt x="2684" y="1230"/>
                    <a:pt x="2568" y="1115"/>
                  </a:cubicBezTo>
                  <a:lnTo>
                    <a:pt x="1536" y="82"/>
                  </a:lnTo>
                  <a:cubicBezTo>
                    <a:pt x="1481"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89" name="Google Shape;2189;p14"/>
            <p:cNvSpPr/>
            <p:nvPr/>
          </p:nvSpPr>
          <p:spPr>
            <a:xfrm>
              <a:off x="1195275" y="48128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38" y="3127"/>
                    <a:pt x="1524" y="3161"/>
                    <a:pt x="1611" y="3161"/>
                  </a:cubicBezTo>
                  <a:cubicBezTo>
                    <a:pt x="1697" y="3161"/>
                    <a:pt x="1784" y="3127"/>
                    <a:pt x="1849" y="3059"/>
                  </a:cubicBezTo>
                  <a:lnTo>
                    <a:pt x="3092" y="1816"/>
                  </a:lnTo>
                  <a:cubicBezTo>
                    <a:pt x="3228" y="1687"/>
                    <a:pt x="3228"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0" name="Google Shape;2190;p14"/>
            <p:cNvSpPr/>
            <p:nvPr/>
          </p:nvSpPr>
          <p:spPr>
            <a:xfrm>
              <a:off x="1195275"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38" y="3132"/>
                    <a:pt x="1524" y="3166"/>
                    <a:pt x="1611" y="3166"/>
                  </a:cubicBezTo>
                  <a:cubicBezTo>
                    <a:pt x="1697" y="3166"/>
                    <a:pt x="1784" y="3132"/>
                    <a:pt x="1849" y="3064"/>
                  </a:cubicBezTo>
                  <a:lnTo>
                    <a:pt x="3092" y="1821"/>
                  </a:lnTo>
                  <a:cubicBezTo>
                    <a:pt x="3228" y="1692"/>
                    <a:pt x="3228"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1" name="Google Shape;2191;p14"/>
            <p:cNvSpPr/>
            <p:nvPr/>
          </p:nvSpPr>
          <p:spPr>
            <a:xfrm>
              <a:off x="1001525" y="4607900"/>
              <a:ext cx="304850" cy="103750"/>
            </a:xfrm>
            <a:custGeom>
              <a:rect b="b" l="l" r="r" t="t"/>
              <a:pathLst>
                <a:path extrusionOk="0" h="4150" w="12194">
                  <a:moveTo>
                    <a:pt x="0" y="0"/>
                  </a:moveTo>
                  <a:cubicBezTo>
                    <a:pt x="0" y="68"/>
                    <a:pt x="28" y="136"/>
                    <a:pt x="75" y="184"/>
                  </a:cubicBezTo>
                  <a:lnTo>
                    <a:pt x="3967" y="4076"/>
                  </a:lnTo>
                  <a:cubicBezTo>
                    <a:pt x="4015" y="4124"/>
                    <a:pt x="4082" y="4149"/>
                    <a:pt x="4150" y="4149"/>
                  </a:cubicBezTo>
                  <a:cubicBezTo>
                    <a:pt x="4190" y="4149"/>
                    <a:pt x="4229" y="4141"/>
                    <a:pt x="4266" y="4124"/>
                  </a:cubicBezTo>
                  <a:lnTo>
                    <a:pt x="12051" y="231"/>
                  </a:lnTo>
                  <a:cubicBezTo>
                    <a:pt x="12139" y="191"/>
                    <a:pt x="12193" y="96"/>
                    <a:pt x="1219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2" name="Google Shape;2192;p14"/>
            <p:cNvSpPr/>
            <p:nvPr/>
          </p:nvSpPr>
          <p:spPr>
            <a:xfrm>
              <a:off x="6445225" y="45915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33"/>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3" name="Google Shape;2193;p14"/>
            <p:cNvSpPr/>
            <p:nvPr/>
          </p:nvSpPr>
          <p:spPr>
            <a:xfrm>
              <a:off x="6513325" y="4659775"/>
              <a:ext cx="264275" cy="261675"/>
            </a:xfrm>
            <a:custGeom>
              <a:rect b="b" l="l" r="r" t="t"/>
              <a:pathLst>
                <a:path extrusionOk="0" h="10467" w="10571">
                  <a:moveTo>
                    <a:pt x="5286" y="1"/>
                  </a:moveTo>
                  <a:cubicBezTo>
                    <a:pt x="5150" y="1"/>
                    <a:pt x="5014" y="52"/>
                    <a:pt x="4912" y="153"/>
                  </a:cubicBezTo>
                  <a:lnTo>
                    <a:pt x="211" y="4854"/>
                  </a:lnTo>
                  <a:cubicBezTo>
                    <a:pt x="1" y="5065"/>
                    <a:pt x="1" y="5404"/>
                    <a:pt x="211" y="5608"/>
                  </a:cubicBezTo>
                  <a:lnTo>
                    <a:pt x="4912" y="10309"/>
                  </a:lnTo>
                  <a:cubicBezTo>
                    <a:pt x="5014" y="10414"/>
                    <a:pt x="5150" y="10467"/>
                    <a:pt x="5286" y="10467"/>
                  </a:cubicBezTo>
                  <a:cubicBezTo>
                    <a:pt x="5423" y="10467"/>
                    <a:pt x="5561" y="10414"/>
                    <a:pt x="5666" y="10309"/>
                  </a:cubicBezTo>
                  <a:lnTo>
                    <a:pt x="10360" y="5608"/>
                  </a:lnTo>
                  <a:cubicBezTo>
                    <a:pt x="10570" y="5404"/>
                    <a:pt x="10570" y="5065"/>
                    <a:pt x="10360" y="4854"/>
                  </a:cubicBezTo>
                  <a:lnTo>
                    <a:pt x="5666" y="153"/>
                  </a:lnTo>
                  <a:cubicBezTo>
                    <a:pt x="5561" y="52"/>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4" name="Google Shape;2194;p14"/>
            <p:cNvSpPr/>
            <p:nvPr/>
          </p:nvSpPr>
          <p:spPr>
            <a:xfrm>
              <a:off x="6581600" y="4727925"/>
              <a:ext cx="127900" cy="125300"/>
            </a:xfrm>
            <a:custGeom>
              <a:rect b="b" l="l" r="r" t="t"/>
              <a:pathLst>
                <a:path extrusionOk="0" h="5012" w="5116">
                  <a:moveTo>
                    <a:pt x="2555" y="0"/>
                  </a:moveTo>
                  <a:cubicBezTo>
                    <a:pt x="2419" y="0"/>
                    <a:pt x="2283" y="53"/>
                    <a:pt x="2181" y="158"/>
                  </a:cubicBezTo>
                  <a:lnTo>
                    <a:pt x="204" y="2128"/>
                  </a:lnTo>
                  <a:cubicBezTo>
                    <a:pt x="1" y="2339"/>
                    <a:pt x="1" y="2678"/>
                    <a:pt x="204" y="2882"/>
                  </a:cubicBezTo>
                  <a:lnTo>
                    <a:pt x="2181" y="4859"/>
                  </a:lnTo>
                  <a:cubicBezTo>
                    <a:pt x="2283" y="4961"/>
                    <a:pt x="2419" y="5012"/>
                    <a:pt x="2555" y="5012"/>
                  </a:cubicBezTo>
                  <a:cubicBezTo>
                    <a:pt x="2692" y="5012"/>
                    <a:pt x="2830" y="4961"/>
                    <a:pt x="2935" y="4859"/>
                  </a:cubicBezTo>
                  <a:lnTo>
                    <a:pt x="4905" y="2889"/>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5" name="Google Shape;2195;p14"/>
            <p:cNvSpPr/>
            <p:nvPr/>
          </p:nvSpPr>
          <p:spPr>
            <a:xfrm>
              <a:off x="6190850" y="4722025"/>
              <a:ext cx="138425" cy="137150"/>
            </a:xfrm>
            <a:custGeom>
              <a:rect b="b" l="l" r="r" t="t"/>
              <a:pathLst>
                <a:path extrusionOk="0" h="5486" w="5537">
                  <a:moveTo>
                    <a:pt x="2765" y="0"/>
                  </a:moveTo>
                  <a:cubicBezTo>
                    <a:pt x="2694" y="0"/>
                    <a:pt x="2622" y="27"/>
                    <a:pt x="2568" y="82"/>
                  </a:cubicBezTo>
                  <a:lnTo>
                    <a:pt x="109" y="2547"/>
                  </a:lnTo>
                  <a:cubicBezTo>
                    <a:pt x="0" y="2656"/>
                    <a:pt x="0" y="2833"/>
                    <a:pt x="109" y="2941"/>
                  </a:cubicBezTo>
                  <a:lnTo>
                    <a:pt x="2568" y="5400"/>
                  </a:lnTo>
                  <a:cubicBezTo>
                    <a:pt x="2624" y="5456"/>
                    <a:pt x="2698" y="5485"/>
                    <a:pt x="2772" y="5485"/>
                  </a:cubicBezTo>
                  <a:cubicBezTo>
                    <a:pt x="2841" y="5485"/>
                    <a:pt x="2909" y="5460"/>
                    <a:pt x="2962" y="5407"/>
                  </a:cubicBezTo>
                  <a:lnTo>
                    <a:pt x="2969" y="5400"/>
                  </a:lnTo>
                  <a:lnTo>
                    <a:pt x="2962" y="5400"/>
                  </a:ln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6" name="Google Shape;2196;p14"/>
            <p:cNvSpPr/>
            <p:nvPr/>
          </p:nvSpPr>
          <p:spPr>
            <a:xfrm>
              <a:off x="6226500" y="4757675"/>
              <a:ext cx="67100" cy="65750"/>
            </a:xfrm>
            <a:custGeom>
              <a:rect b="b" l="l" r="r" t="t"/>
              <a:pathLst>
                <a:path extrusionOk="0" h="2630" w="2684">
                  <a:moveTo>
                    <a:pt x="1339" y="1"/>
                  </a:moveTo>
                  <a:cubicBezTo>
                    <a:pt x="1268" y="1"/>
                    <a:pt x="1196" y="28"/>
                    <a:pt x="1142" y="82"/>
                  </a:cubicBezTo>
                  <a:lnTo>
                    <a:pt x="110" y="1121"/>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21"/>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7" name="Google Shape;2197;p14"/>
            <p:cNvSpPr/>
            <p:nvPr/>
          </p:nvSpPr>
          <p:spPr>
            <a:xfrm>
              <a:off x="6346900" y="46892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8" name="Google Shape;2198;p14"/>
            <p:cNvSpPr/>
            <p:nvPr/>
          </p:nvSpPr>
          <p:spPr>
            <a:xfrm>
              <a:off x="6346900" y="4812825"/>
              <a:ext cx="80700" cy="79075"/>
            </a:xfrm>
            <a:custGeom>
              <a:rect b="b" l="l" r="r" t="t"/>
              <a:pathLst>
                <a:path extrusionOk="0" h="3163" w="3228">
                  <a:moveTo>
                    <a:pt x="1613" y="1"/>
                  </a:moveTo>
                  <a:cubicBezTo>
                    <a:pt x="1528" y="1"/>
                    <a:pt x="1441" y="33"/>
                    <a:pt x="1373" y="97"/>
                  </a:cubicBezTo>
                  <a:lnTo>
                    <a:pt x="130" y="1340"/>
                  </a:lnTo>
                  <a:cubicBezTo>
                    <a:pt x="1" y="1476"/>
                    <a:pt x="1" y="1687"/>
                    <a:pt x="130" y="1823"/>
                  </a:cubicBezTo>
                  <a:lnTo>
                    <a:pt x="1373" y="3066"/>
                  </a:lnTo>
                  <a:cubicBezTo>
                    <a:pt x="1441" y="3130"/>
                    <a:pt x="1528" y="3163"/>
                    <a:pt x="1613" y="3163"/>
                  </a:cubicBezTo>
                  <a:cubicBezTo>
                    <a:pt x="1699" y="3163"/>
                    <a:pt x="1784" y="3130"/>
                    <a:pt x="1849" y="3066"/>
                  </a:cubicBezTo>
                  <a:lnTo>
                    <a:pt x="3092" y="1823"/>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199" name="Google Shape;2199;p14"/>
            <p:cNvSpPr/>
            <p:nvPr/>
          </p:nvSpPr>
          <p:spPr>
            <a:xfrm>
              <a:off x="6316350" y="4607725"/>
              <a:ext cx="305025" cy="103875"/>
            </a:xfrm>
            <a:custGeom>
              <a:rect b="b" l="l" r="r" t="t"/>
              <a:pathLst>
                <a:path extrusionOk="0" h="4155" w="12201">
                  <a:moveTo>
                    <a:pt x="0" y="1"/>
                  </a:moveTo>
                  <a:cubicBezTo>
                    <a:pt x="0" y="103"/>
                    <a:pt x="61" y="191"/>
                    <a:pt x="150" y="232"/>
                  </a:cubicBezTo>
                  <a:lnTo>
                    <a:pt x="7927" y="4124"/>
                  </a:lnTo>
                  <a:cubicBezTo>
                    <a:pt x="7966" y="4144"/>
                    <a:pt x="8007" y="4154"/>
                    <a:pt x="8048" y="4154"/>
                  </a:cubicBezTo>
                  <a:cubicBezTo>
                    <a:pt x="8116" y="4154"/>
                    <a:pt x="8182" y="4127"/>
                    <a:pt x="8233" y="4076"/>
                  </a:cubicBezTo>
                  <a:lnTo>
                    <a:pt x="12125" y="184"/>
                  </a:lnTo>
                  <a:cubicBezTo>
                    <a:pt x="12173" y="136"/>
                    <a:pt x="12200" y="69"/>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0" name="Google Shape;2200;p14"/>
            <p:cNvSpPr/>
            <p:nvPr/>
          </p:nvSpPr>
          <p:spPr>
            <a:xfrm>
              <a:off x="6445225" y="4226450"/>
              <a:ext cx="400650" cy="398000"/>
            </a:xfrm>
            <a:custGeom>
              <a:rect b="b" l="l" r="r" t="t"/>
              <a:pathLst>
                <a:path extrusionOk="0" h="15920" w="16026">
                  <a:moveTo>
                    <a:pt x="8010" y="0"/>
                  </a:moveTo>
                  <a:cubicBezTo>
                    <a:pt x="7874" y="0"/>
                    <a:pt x="7738" y="53"/>
                    <a:pt x="7636" y="158"/>
                  </a:cubicBezTo>
                  <a:lnTo>
                    <a:pt x="205" y="7583"/>
                  </a:lnTo>
                  <a:cubicBezTo>
                    <a:pt x="1" y="7793"/>
                    <a:pt x="1" y="8126"/>
                    <a:pt x="205" y="8337"/>
                  </a:cubicBezTo>
                  <a:lnTo>
                    <a:pt x="7636" y="15761"/>
                  </a:lnTo>
                  <a:cubicBezTo>
                    <a:pt x="7738" y="15866"/>
                    <a:pt x="7874" y="15919"/>
                    <a:pt x="8010" y="15919"/>
                  </a:cubicBezTo>
                  <a:cubicBezTo>
                    <a:pt x="8147" y="15919"/>
                    <a:pt x="8285" y="15866"/>
                    <a:pt x="8390" y="15761"/>
                  </a:cubicBezTo>
                  <a:lnTo>
                    <a:pt x="15814" y="8337"/>
                  </a:lnTo>
                  <a:cubicBezTo>
                    <a:pt x="16025" y="8126"/>
                    <a:pt x="16025" y="7793"/>
                    <a:pt x="15814" y="7583"/>
                  </a:cubicBezTo>
                  <a:lnTo>
                    <a:pt x="8390" y="158"/>
                  </a:lnTo>
                  <a:cubicBezTo>
                    <a:pt x="8285"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1" name="Google Shape;2201;p14"/>
            <p:cNvSpPr/>
            <p:nvPr/>
          </p:nvSpPr>
          <p:spPr>
            <a:xfrm>
              <a:off x="6513325" y="4294675"/>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3"/>
                    <a:pt x="5150" y="10466"/>
                    <a:pt x="5286" y="10466"/>
                  </a:cubicBezTo>
                  <a:cubicBezTo>
                    <a:pt x="5423" y="10466"/>
                    <a:pt x="5561" y="10413"/>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2" name="Google Shape;2202;p14"/>
            <p:cNvSpPr/>
            <p:nvPr/>
          </p:nvSpPr>
          <p:spPr>
            <a:xfrm>
              <a:off x="6581600" y="4362775"/>
              <a:ext cx="127900" cy="125300"/>
            </a:xfrm>
            <a:custGeom>
              <a:rect b="b" l="l" r="r" t="t"/>
              <a:pathLst>
                <a:path extrusionOk="0" h="5012" w="5116">
                  <a:moveTo>
                    <a:pt x="2552" y="1"/>
                  </a:moveTo>
                  <a:cubicBezTo>
                    <a:pt x="2417" y="1"/>
                    <a:pt x="2282" y="52"/>
                    <a:pt x="2181" y="153"/>
                  </a:cubicBezTo>
                  <a:lnTo>
                    <a:pt x="2181" y="160"/>
                  </a:lnTo>
                  <a:lnTo>
                    <a:pt x="204" y="2130"/>
                  </a:lnTo>
                  <a:cubicBezTo>
                    <a:pt x="1" y="2340"/>
                    <a:pt x="1" y="2673"/>
                    <a:pt x="204" y="2884"/>
                  </a:cubicBezTo>
                  <a:lnTo>
                    <a:pt x="2181" y="4854"/>
                  </a:lnTo>
                  <a:cubicBezTo>
                    <a:pt x="2283" y="4959"/>
                    <a:pt x="2419" y="5011"/>
                    <a:pt x="2555" y="5011"/>
                  </a:cubicBezTo>
                  <a:cubicBezTo>
                    <a:pt x="2692" y="5011"/>
                    <a:pt x="2830" y="4959"/>
                    <a:pt x="2935" y="4854"/>
                  </a:cubicBezTo>
                  <a:lnTo>
                    <a:pt x="4905" y="2884"/>
                  </a:lnTo>
                  <a:cubicBezTo>
                    <a:pt x="5115" y="2673"/>
                    <a:pt x="5115" y="2340"/>
                    <a:pt x="4905" y="2130"/>
                  </a:cubicBezTo>
                  <a:lnTo>
                    <a:pt x="2935" y="160"/>
                  </a:lnTo>
                  <a:cubicBezTo>
                    <a:pt x="2829" y="54"/>
                    <a:pt x="2690" y="1"/>
                    <a:pt x="2552"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3" name="Google Shape;2203;p14"/>
            <p:cNvSpPr/>
            <p:nvPr/>
          </p:nvSpPr>
          <p:spPr>
            <a:xfrm>
              <a:off x="6190850" y="4356900"/>
              <a:ext cx="138425" cy="137075"/>
            </a:xfrm>
            <a:custGeom>
              <a:rect b="b" l="l" r="r" t="t"/>
              <a:pathLst>
                <a:path extrusionOk="0" h="5483" w="5537">
                  <a:moveTo>
                    <a:pt x="2765" y="1"/>
                  </a:moveTo>
                  <a:cubicBezTo>
                    <a:pt x="2694" y="1"/>
                    <a:pt x="2622" y="28"/>
                    <a:pt x="2568" y="82"/>
                  </a:cubicBezTo>
                  <a:lnTo>
                    <a:pt x="109" y="2548"/>
                  </a:lnTo>
                  <a:cubicBezTo>
                    <a:pt x="0" y="2657"/>
                    <a:pt x="0" y="2833"/>
                    <a:pt x="109" y="2942"/>
                  </a:cubicBezTo>
                  <a:lnTo>
                    <a:pt x="2568" y="5401"/>
                  </a:lnTo>
                  <a:cubicBezTo>
                    <a:pt x="2622" y="5455"/>
                    <a:pt x="2694" y="5482"/>
                    <a:pt x="2765" y="5482"/>
                  </a:cubicBezTo>
                  <a:cubicBezTo>
                    <a:pt x="2836" y="5482"/>
                    <a:pt x="2908" y="5455"/>
                    <a:pt x="2962" y="5401"/>
                  </a:cubicBezTo>
                  <a:lnTo>
                    <a:pt x="5428" y="2942"/>
                  </a:lnTo>
                  <a:cubicBezTo>
                    <a:pt x="5536" y="2833"/>
                    <a:pt x="5536" y="2657"/>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4" name="Google Shape;2204;p14"/>
            <p:cNvSpPr/>
            <p:nvPr/>
          </p:nvSpPr>
          <p:spPr>
            <a:xfrm>
              <a:off x="6226500" y="4392575"/>
              <a:ext cx="67100" cy="65725"/>
            </a:xfrm>
            <a:custGeom>
              <a:rect b="b" l="l" r="r" t="t"/>
              <a:pathLst>
                <a:path extrusionOk="0" h="2629" w="2684">
                  <a:moveTo>
                    <a:pt x="1339" y="0"/>
                  </a:moveTo>
                  <a:cubicBezTo>
                    <a:pt x="1268" y="0"/>
                    <a:pt x="1196" y="27"/>
                    <a:pt x="1142" y="82"/>
                  </a:cubicBezTo>
                  <a:lnTo>
                    <a:pt x="110" y="1114"/>
                  </a:lnTo>
                  <a:cubicBezTo>
                    <a:pt x="1" y="1223"/>
                    <a:pt x="1" y="1400"/>
                    <a:pt x="110" y="1515"/>
                  </a:cubicBezTo>
                  <a:lnTo>
                    <a:pt x="1142" y="2547"/>
                  </a:lnTo>
                  <a:cubicBezTo>
                    <a:pt x="1196" y="2602"/>
                    <a:pt x="1268" y="2629"/>
                    <a:pt x="1339" y="2629"/>
                  </a:cubicBezTo>
                  <a:cubicBezTo>
                    <a:pt x="1410" y="2629"/>
                    <a:pt x="1482" y="2602"/>
                    <a:pt x="1536" y="2547"/>
                  </a:cubicBezTo>
                  <a:lnTo>
                    <a:pt x="2575" y="1515"/>
                  </a:lnTo>
                  <a:cubicBezTo>
                    <a:pt x="2684" y="1406"/>
                    <a:pt x="2684" y="1230"/>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5" name="Google Shape;2205;p14"/>
            <p:cNvSpPr/>
            <p:nvPr/>
          </p:nvSpPr>
          <p:spPr>
            <a:xfrm>
              <a:off x="6346900" y="4324125"/>
              <a:ext cx="80700" cy="79175"/>
            </a:xfrm>
            <a:custGeom>
              <a:rect b="b" l="l" r="r" t="t"/>
              <a:pathLst>
                <a:path extrusionOk="0" h="3167" w="3228">
                  <a:moveTo>
                    <a:pt x="1613" y="1"/>
                  </a:moveTo>
                  <a:cubicBezTo>
                    <a:pt x="1528" y="1"/>
                    <a:pt x="1441" y="35"/>
                    <a:pt x="1373" y="103"/>
                  </a:cubicBezTo>
                  <a:lnTo>
                    <a:pt x="130" y="1346"/>
                  </a:lnTo>
                  <a:cubicBezTo>
                    <a:pt x="1" y="1475"/>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6" name="Google Shape;2206;p14"/>
            <p:cNvSpPr/>
            <p:nvPr/>
          </p:nvSpPr>
          <p:spPr>
            <a:xfrm>
              <a:off x="6346900" y="4447725"/>
              <a:ext cx="80700" cy="79075"/>
            </a:xfrm>
            <a:custGeom>
              <a:rect b="b" l="l" r="r" t="t"/>
              <a:pathLst>
                <a:path extrusionOk="0" h="3163" w="3228">
                  <a:moveTo>
                    <a:pt x="1613" y="0"/>
                  </a:moveTo>
                  <a:cubicBezTo>
                    <a:pt x="1528" y="0"/>
                    <a:pt x="1441" y="32"/>
                    <a:pt x="1373" y="97"/>
                  </a:cubicBezTo>
                  <a:lnTo>
                    <a:pt x="130" y="1340"/>
                  </a:lnTo>
                  <a:cubicBezTo>
                    <a:pt x="1" y="1476"/>
                    <a:pt x="1" y="1686"/>
                    <a:pt x="130" y="1816"/>
                  </a:cubicBezTo>
                  <a:lnTo>
                    <a:pt x="1373" y="3065"/>
                  </a:lnTo>
                  <a:cubicBezTo>
                    <a:pt x="1441" y="3130"/>
                    <a:pt x="1528" y="3162"/>
                    <a:pt x="1613" y="3162"/>
                  </a:cubicBezTo>
                  <a:cubicBezTo>
                    <a:pt x="1699" y="3162"/>
                    <a:pt x="1784" y="3130"/>
                    <a:pt x="1849" y="3065"/>
                  </a:cubicBezTo>
                  <a:lnTo>
                    <a:pt x="1849" y="3059"/>
                  </a:lnTo>
                  <a:lnTo>
                    <a:pt x="3092" y="1816"/>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7" name="Google Shape;2207;p14"/>
            <p:cNvSpPr/>
            <p:nvPr/>
          </p:nvSpPr>
          <p:spPr>
            <a:xfrm>
              <a:off x="6316350" y="42426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8" name="Google Shape;2208;p14"/>
            <p:cNvSpPr/>
            <p:nvPr/>
          </p:nvSpPr>
          <p:spPr>
            <a:xfrm>
              <a:off x="6316350" y="4504350"/>
              <a:ext cx="305025" cy="103750"/>
            </a:xfrm>
            <a:custGeom>
              <a:rect b="b" l="l" r="r" t="t"/>
              <a:pathLst>
                <a:path extrusionOk="0" h="4150" w="12201">
                  <a:moveTo>
                    <a:pt x="8041" y="1"/>
                  </a:moveTo>
                  <a:cubicBezTo>
                    <a:pt x="8003" y="1"/>
                    <a:pt x="7964" y="9"/>
                    <a:pt x="7927" y="26"/>
                  </a:cubicBezTo>
                  <a:lnTo>
                    <a:pt x="143" y="3918"/>
                  </a:lnTo>
                  <a:cubicBezTo>
                    <a:pt x="55" y="3966"/>
                    <a:pt x="0" y="4054"/>
                    <a:pt x="0" y="4149"/>
                  </a:cubicBezTo>
                  <a:lnTo>
                    <a:pt x="12200" y="4149"/>
                  </a:lnTo>
                  <a:cubicBezTo>
                    <a:pt x="12200" y="4081"/>
                    <a:pt x="12173" y="4020"/>
                    <a:pt x="12125" y="3973"/>
                  </a:cubicBezTo>
                  <a:lnTo>
                    <a:pt x="8233" y="80"/>
                  </a:lnTo>
                  <a:cubicBezTo>
                    <a:pt x="8181" y="28"/>
                    <a:pt x="8111" y="1"/>
                    <a:pt x="804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09" name="Google Shape;2209;p14"/>
            <p:cNvSpPr/>
            <p:nvPr/>
          </p:nvSpPr>
          <p:spPr>
            <a:xfrm>
              <a:off x="6445225" y="3861150"/>
              <a:ext cx="400650" cy="398000"/>
            </a:xfrm>
            <a:custGeom>
              <a:rect b="b" l="l" r="r" t="t"/>
              <a:pathLst>
                <a:path extrusionOk="0" h="15920" w="16026">
                  <a:moveTo>
                    <a:pt x="8010" y="1"/>
                  </a:moveTo>
                  <a:cubicBezTo>
                    <a:pt x="7874" y="1"/>
                    <a:pt x="7738" y="54"/>
                    <a:pt x="7636" y="159"/>
                  </a:cubicBezTo>
                  <a:lnTo>
                    <a:pt x="205" y="7583"/>
                  </a:lnTo>
                  <a:cubicBezTo>
                    <a:pt x="1" y="7794"/>
                    <a:pt x="1" y="8134"/>
                    <a:pt x="205" y="8337"/>
                  </a:cubicBezTo>
                  <a:lnTo>
                    <a:pt x="7636" y="15762"/>
                  </a:lnTo>
                  <a:cubicBezTo>
                    <a:pt x="7738" y="15867"/>
                    <a:pt x="7874" y="15920"/>
                    <a:pt x="8010" y="15920"/>
                  </a:cubicBezTo>
                  <a:cubicBezTo>
                    <a:pt x="8147" y="15920"/>
                    <a:pt x="8285" y="15867"/>
                    <a:pt x="8390" y="15762"/>
                  </a:cubicBezTo>
                  <a:lnTo>
                    <a:pt x="8390" y="15769"/>
                  </a:lnTo>
                  <a:lnTo>
                    <a:pt x="15814" y="8337"/>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0" name="Google Shape;2210;p14"/>
            <p:cNvSpPr/>
            <p:nvPr/>
          </p:nvSpPr>
          <p:spPr>
            <a:xfrm>
              <a:off x="6513325" y="39294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1" name="Google Shape;2211;p14"/>
            <p:cNvSpPr/>
            <p:nvPr/>
          </p:nvSpPr>
          <p:spPr>
            <a:xfrm>
              <a:off x="6581600" y="3997525"/>
              <a:ext cx="127900" cy="125300"/>
            </a:xfrm>
            <a:custGeom>
              <a:rect b="b" l="l" r="r" t="t"/>
              <a:pathLst>
                <a:path extrusionOk="0" h="5012" w="5116">
                  <a:moveTo>
                    <a:pt x="2555" y="1"/>
                  </a:moveTo>
                  <a:cubicBezTo>
                    <a:pt x="2419" y="1"/>
                    <a:pt x="2283" y="53"/>
                    <a:pt x="2181" y="158"/>
                  </a:cubicBezTo>
                  <a:lnTo>
                    <a:pt x="204" y="2128"/>
                  </a:lnTo>
                  <a:cubicBezTo>
                    <a:pt x="1" y="2339"/>
                    <a:pt x="1" y="2679"/>
                    <a:pt x="204" y="2882"/>
                  </a:cubicBezTo>
                  <a:lnTo>
                    <a:pt x="2181" y="4859"/>
                  </a:lnTo>
                  <a:cubicBezTo>
                    <a:pt x="2283" y="4961"/>
                    <a:pt x="2419" y="5012"/>
                    <a:pt x="2555" y="5012"/>
                  </a:cubicBezTo>
                  <a:cubicBezTo>
                    <a:pt x="2692" y="5012"/>
                    <a:pt x="2830" y="4961"/>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2" name="Google Shape;2212;p14"/>
            <p:cNvSpPr/>
            <p:nvPr/>
          </p:nvSpPr>
          <p:spPr>
            <a:xfrm>
              <a:off x="6190850" y="3991625"/>
              <a:ext cx="138425" cy="137250"/>
            </a:xfrm>
            <a:custGeom>
              <a:rect b="b" l="l" r="r" t="t"/>
              <a:pathLst>
                <a:path extrusionOk="0" h="5490" w="5537">
                  <a:moveTo>
                    <a:pt x="2765" y="0"/>
                  </a:moveTo>
                  <a:cubicBezTo>
                    <a:pt x="2694" y="0"/>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3" name="Google Shape;2213;p14"/>
            <p:cNvSpPr/>
            <p:nvPr/>
          </p:nvSpPr>
          <p:spPr>
            <a:xfrm>
              <a:off x="6226500" y="4027275"/>
              <a:ext cx="67100" cy="65750"/>
            </a:xfrm>
            <a:custGeom>
              <a:rect b="b" l="l" r="r" t="t"/>
              <a:pathLst>
                <a:path extrusionOk="0" h="2630" w="2684">
                  <a:moveTo>
                    <a:pt x="1339" y="1"/>
                  </a:moveTo>
                  <a:cubicBezTo>
                    <a:pt x="1268" y="1"/>
                    <a:pt x="1196" y="28"/>
                    <a:pt x="1142" y="82"/>
                  </a:cubicBezTo>
                  <a:lnTo>
                    <a:pt x="110" y="1115"/>
                  </a:lnTo>
                  <a:cubicBezTo>
                    <a:pt x="1" y="1230"/>
                    <a:pt x="1" y="1407"/>
                    <a:pt x="110" y="1516"/>
                  </a:cubicBezTo>
                  <a:lnTo>
                    <a:pt x="1142" y="2548"/>
                  </a:lnTo>
                  <a:cubicBezTo>
                    <a:pt x="1196" y="2603"/>
                    <a:pt x="1268" y="2630"/>
                    <a:pt x="1339" y="2630"/>
                  </a:cubicBezTo>
                  <a:cubicBezTo>
                    <a:pt x="1410" y="2630"/>
                    <a:pt x="1482" y="2603"/>
                    <a:pt x="1536" y="2548"/>
                  </a:cubicBezTo>
                  <a:lnTo>
                    <a:pt x="2575" y="1516"/>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4" name="Google Shape;2214;p14"/>
            <p:cNvSpPr/>
            <p:nvPr/>
          </p:nvSpPr>
          <p:spPr>
            <a:xfrm>
              <a:off x="6346900" y="395897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5" name="Google Shape;2215;p14"/>
            <p:cNvSpPr/>
            <p:nvPr/>
          </p:nvSpPr>
          <p:spPr>
            <a:xfrm>
              <a:off x="6346900" y="408242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41" y="3131"/>
                    <a:pt x="1528" y="3163"/>
                    <a:pt x="1614" y="3163"/>
                  </a:cubicBezTo>
                  <a:cubicBezTo>
                    <a:pt x="1701" y="3163"/>
                    <a:pt x="1787" y="3131"/>
                    <a:pt x="1855" y="3066"/>
                  </a:cubicBezTo>
                  <a:lnTo>
                    <a:pt x="1849" y="3066"/>
                  </a:ln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6" name="Google Shape;2216;p14"/>
            <p:cNvSpPr/>
            <p:nvPr/>
          </p:nvSpPr>
          <p:spPr>
            <a:xfrm>
              <a:off x="6316350" y="38773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7" name="Google Shape;2217;p14"/>
            <p:cNvSpPr/>
            <p:nvPr/>
          </p:nvSpPr>
          <p:spPr>
            <a:xfrm>
              <a:off x="6316350" y="41391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8" name="Google Shape;2218;p14"/>
            <p:cNvSpPr/>
            <p:nvPr/>
          </p:nvSpPr>
          <p:spPr>
            <a:xfrm>
              <a:off x="6445225" y="3496050"/>
              <a:ext cx="400650" cy="398000"/>
            </a:xfrm>
            <a:custGeom>
              <a:rect b="b" l="l" r="r" t="t"/>
              <a:pathLst>
                <a:path extrusionOk="0" h="15920" w="16026">
                  <a:moveTo>
                    <a:pt x="8010" y="1"/>
                  </a:moveTo>
                  <a:cubicBezTo>
                    <a:pt x="7874" y="1"/>
                    <a:pt x="7738" y="53"/>
                    <a:pt x="7636" y="158"/>
                  </a:cubicBezTo>
                  <a:lnTo>
                    <a:pt x="205" y="7583"/>
                  </a:lnTo>
                  <a:cubicBezTo>
                    <a:pt x="1" y="7794"/>
                    <a:pt x="1" y="8126"/>
                    <a:pt x="205" y="8337"/>
                  </a:cubicBezTo>
                  <a:lnTo>
                    <a:pt x="7636" y="15761"/>
                  </a:lnTo>
                  <a:cubicBezTo>
                    <a:pt x="7738" y="15867"/>
                    <a:pt x="7874" y="15919"/>
                    <a:pt x="8010" y="15919"/>
                  </a:cubicBezTo>
                  <a:cubicBezTo>
                    <a:pt x="8147" y="15919"/>
                    <a:pt x="8285" y="15867"/>
                    <a:pt x="8390" y="15761"/>
                  </a:cubicBezTo>
                  <a:lnTo>
                    <a:pt x="15814" y="8337"/>
                  </a:lnTo>
                  <a:cubicBezTo>
                    <a:pt x="16025" y="8133"/>
                    <a:pt x="16025" y="7794"/>
                    <a:pt x="15814" y="7583"/>
                  </a:cubicBezTo>
                  <a:lnTo>
                    <a:pt x="8390" y="158"/>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19" name="Google Shape;2219;p14"/>
            <p:cNvSpPr/>
            <p:nvPr/>
          </p:nvSpPr>
          <p:spPr>
            <a:xfrm>
              <a:off x="6513325" y="3564300"/>
              <a:ext cx="264275" cy="261650"/>
            </a:xfrm>
            <a:custGeom>
              <a:rect b="b" l="l" r="r" t="t"/>
              <a:pathLst>
                <a:path extrusionOk="0" h="10466" w="10571">
                  <a:moveTo>
                    <a:pt x="5283" y="0"/>
                  </a:moveTo>
                  <a:cubicBezTo>
                    <a:pt x="5148" y="0"/>
                    <a:pt x="5013" y="51"/>
                    <a:pt x="4912" y="152"/>
                  </a:cubicBezTo>
                  <a:lnTo>
                    <a:pt x="4912" y="159"/>
                  </a:lnTo>
                  <a:lnTo>
                    <a:pt x="211" y="4853"/>
                  </a:lnTo>
                  <a:cubicBezTo>
                    <a:pt x="1" y="5064"/>
                    <a:pt x="1" y="5403"/>
                    <a:pt x="211" y="5607"/>
                  </a:cubicBezTo>
                  <a:lnTo>
                    <a:pt x="4912" y="10308"/>
                  </a:lnTo>
                  <a:cubicBezTo>
                    <a:pt x="5014" y="10413"/>
                    <a:pt x="5150" y="10465"/>
                    <a:pt x="5286" y="10465"/>
                  </a:cubicBezTo>
                  <a:cubicBezTo>
                    <a:pt x="5423" y="10465"/>
                    <a:pt x="5561" y="10413"/>
                    <a:pt x="5666" y="10308"/>
                  </a:cubicBezTo>
                  <a:lnTo>
                    <a:pt x="10360" y="5607"/>
                  </a:lnTo>
                  <a:cubicBezTo>
                    <a:pt x="10570" y="5403"/>
                    <a:pt x="10570" y="5064"/>
                    <a:pt x="10360" y="4853"/>
                  </a:cubicBezTo>
                  <a:lnTo>
                    <a:pt x="5666" y="159"/>
                  </a:lnTo>
                  <a:cubicBezTo>
                    <a:pt x="5560" y="53"/>
                    <a:pt x="5421" y="0"/>
                    <a:pt x="528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0" name="Google Shape;2220;p14"/>
            <p:cNvSpPr/>
            <p:nvPr/>
          </p:nvSpPr>
          <p:spPr>
            <a:xfrm>
              <a:off x="6581600" y="3632425"/>
              <a:ext cx="127900" cy="125250"/>
            </a:xfrm>
            <a:custGeom>
              <a:rect b="b" l="l" r="r" t="t"/>
              <a:pathLst>
                <a:path extrusionOk="0" h="5010" w="5116">
                  <a:moveTo>
                    <a:pt x="2555" y="0"/>
                  </a:moveTo>
                  <a:cubicBezTo>
                    <a:pt x="2419" y="0"/>
                    <a:pt x="2283" y="53"/>
                    <a:pt x="2181" y="158"/>
                  </a:cubicBezTo>
                  <a:lnTo>
                    <a:pt x="204" y="2128"/>
                  </a:lnTo>
                  <a:cubicBezTo>
                    <a:pt x="1" y="2339"/>
                    <a:pt x="1" y="2671"/>
                    <a:pt x="204" y="2882"/>
                  </a:cubicBezTo>
                  <a:lnTo>
                    <a:pt x="2181" y="4852"/>
                  </a:lnTo>
                  <a:cubicBezTo>
                    <a:pt x="2283" y="4957"/>
                    <a:pt x="2419" y="5010"/>
                    <a:pt x="2555" y="5010"/>
                  </a:cubicBezTo>
                  <a:cubicBezTo>
                    <a:pt x="2692" y="5010"/>
                    <a:pt x="2830" y="4957"/>
                    <a:pt x="2935" y="4852"/>
                  </a:cubicBezTo>
                  <a:lnTo>
                    <a:pt x="2935" y="4859"/>
                  </a:lnTo>
                  <a:lnTo>
                    <a:pt x="4905" y="2882"/>
                  </a:lnTo>
                  <a:cubicBezTo>
                    <a:pt x="5115" y="2678"/>
                    <a:pt x="5115" y="2339"/>
                    <a:pt x="4905" y="2128"/>
                  </a:cubicBezTo>
                  <a:lnTo>
                    <a:pt x="2935" y="158"/>
                  </a:lnTo>
                  <a:cubicBezTo>
                    <a:pt x="2830"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1" name="Google Shape;2221;p14"/>
            <p:cNvSpPr/>
            <p:nvPr/>
          </p:nvSpPr>
          <p:spPr>
            <a:xfrm>
              <a:off x="6190850" y="3626525"/>
              <a:ext cx="138425" cy="137175"/>
            </a:xfrm>
            <a:custGeom>
              <a:rect b="b" l="l" r="r" t="t"/>
              <a:pathLst>
                <a:path extrusionOk="0" h="5487" w="5537">
                  <a:moveTo>
                    <a:pt x="2765" y="0"/>
                  </a:moveTo>
                  <a:cubicBezTo>
                    <a:pt x="2694" y="0"/>
                    <a:pt x="2622" y="27"/>
                    <a:pt x="2568" y="82"/>
                  </a:cubicBezTo>
                  <a:lnTo>
                    <a:pt x="109" y="2547"/>
                  </a:lnTo>
                  <a:cubicBezTo>
                    <a:pt x="0" y="2656"/>
                    <a:pt x="0" y="2833"/>
                    <a:pt x="109" y="2941"/>
                  </a:cubicBezTo>
                  <a:lnTo>
                    <a:pt x="2568" y="5400"/>
                  </a:lnTo>
                  <a:cubicBezTo>
                    <a:pt x="2622" y="5458"/>
                    <a:pt x="2694" y="5487"/>
                    <a:pt x="2765" y="5487"/>
                  </a:cubicBezTo>
                  <a:cubicBezTo>
                    <a:pt x="2836" y="5487"/>
                    <a:pt x="2908" y="5458"/>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2" name="Google Shape;2222;p14"/>
            <p:cNvSpPr/>
            <p:nvPr/>
          </p:nvSpPr>
          <p:spPr>
            <a:xfrm>
              <a:off x="6226500" y="36621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3" name="Google Shape;2223;p14"/>
            <p:cNvSpPr/>
            <p:nvPr/>
          </p:nvSpPr>
          <p:spPr>
            <a:xfrm>
              <a:off x="6346900" y="3593700"/>
              <a:ext cx="80700" cy="79075"/>
            </a:xfrm>
            <a:custGeom>
              <a:rect b="b" l="l" r="r" t="t"/>
              <a:pathLst>
                <a:path extrusionOk="0" h="3163" w="3228">
                  <a:moveTo>
                    <a:pt x="1613" y="0"/>
                  </a:moveTo>
                  <a:cubicBezTo>
                    <a:pt x="1528" y="0"/>
                    <a:pt x="1441" y="33"/>
                    <a:pt x="1373" y="97"/>
                  </a:cubicBezTo>
                  <a:lnTo>
                    <a:pt x="130" y="1347"/>
                  </a:lnTo>
                  <a:cubicBezTo>
                    <a:pt x="1" y="1476"/>
                    <a:pt x="1" y="1687"/>
                    <a:pt x="130" y="1823"/>
                  </a:cubicBezTo>
                  <a:lnTo>
                    <a:pt x="1373" y="3066"/>
                  </a:lnTo>
                  <a:cubicBezTo>
                    <a:pt x="1441" y="3130"/>
                    <a:pt x="1528" y="3162"/>
                    <a:pt x="1614" y="3162"/>
                  </a:cubicBezTo>
                  <a:cubicBezTo>
                    <a:pt x="1701" y="3162"/>
                    <a:pt x="1787" y="3130"/>
                    <a:pt x="1855" y="3066"/>
                  </a:cubicBezTo>
                  <a:lnTo>
                    <a:pt x="1849" y="3066"/>
                  </a:lnTo>
                  <a:lnTo>
                    <a:pt x="3092" y="1823"/>
                  </a:lnTo>
                  <a:cubicBezTo>
                    <a:pt x="3227" y="1687"/>
                    <a:pt x="3227" y="1476"/>
                    <a:pt x="3092" y="1347"/>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4" name="Google Shape;2224;p14"/>
            <p:cNvSpPr/>
            <p:nvPr/>
          </p:nvSpPr>
          <p:spPr>
            <a:xfrm>
              <a:off x="6346900" y="3717325"/>
              <a:ext cx="80700" cy="79075"/>
            </a:xfrm>
            <a:custGeom>
              <a:rect b="b" l="l" r="r" t="t"/>
              <a:pathLst>
                <a:path extrusionOk="0" h="3163" w="3228">
                  <a:moveTo>
                    <a:pt x="1613" y="0"/>
                  </a:moveTo>
                  <a:cubicBezTo>
                    <a:pt x="1528" y="0"/>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5" name="Google Shape;2225;p14"/>
            <p:cNvSpPr/>
            <p:nvPr/>
          </p:nvSpPr>
          <p:spPr>
            <a:xfrm>
              <a:off x="6316350" y="3512225"/>
              <a:ext cx="305025" cy="103875"/>
            </a:xfrm>
            <a:custGeom>
              <a:rect b="b" l="l" r="r" t="t"/>
              <a:pathLst>
                <a:path extrusionOk="0" h="4155" w="12201">
                  <a:moveTo>
                    <a:pt x="0" y="1"/>
                  </a:moveTo>
                  <a:cubicBezTo>
                    <a:pt x="0" y="102"/>
                    <a:pt x="55" y="191"/>
                    <a:pt x="143" y="231"/>
                  </a:cubicBezTo>
                  <a:lnTo>
                    <a:pt x="7927" y="4124"/>
                  </a:lnTo>
                  <a:cubicBezTo>
                    <a:pt x="7966" y="4144"/>
                    <a:pt x="8007" y="4154"/>
                    <a:pt x="8048" y="4154"/>
                  </a:cubicBezTo>
                  <a:cubicBezTo>
                    <a:pt x="8116" y="4154"/>
                    <a:pt x="8182" y="4127"/>
                    <a:pt x="8233" y="4076"/>
                  </a:cubicBezTo>
                  <a:lnTo>
                    <a:pt x="12125" y="184"/>
                  </a:lnTo>
                  <a:cubicBezTo>
                    <a:pt x="12173" y="136"/>
                    <a:pt x="12200" y="68"/>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6" name="Google Shape;2226;p14"/>
            <p:cNvSpPr/>
            <p:nvPr/>
          </p:nvSpPr>
          <p:spPr>
            <a:xfrm>
              <a:off x="6316350" y="3773975"/>
              <a:ext cx="305025" cy="103900"/>
            </a:xfrm>
            <a:custGeom>
              <a:rect b="b" l="l" r="r" t="t"/>
              <a:pathLst>
                <a:path extrusionOk="0" h="4156" w="12201">
                  <a:moveTo>
                    <a:pt x="8041" y="0"/>
                  </a:moveTo>
                  <a:cubicBezTo>
                    <a:pt x="8003" y="0"/>
                    <a:pt x="7964" y="8"/>
                    <a:pt x="7927" y="25"/>
                  </a:cubicBezTo>
                  <a:lnTo>
                    <a:pt x="150" y="3924"/>
                  </a:lnTo>
                  <a:cubicBezTo>
                    <a:pt x="61" y="3965"/>
                    <a:pt x="0" y="4053"/>
                    <a:pt x="0" y="4155"/>
                  </a:cubicBezTo>
                  <a:lnTo>
                    <a:pt x="12200" y="4155"/>
                  </a:lnTo>
                  <a:cubicBezTo>
                    <a:pt x="12200" y="4081"/>
                    <a:pt x="12173" y="4019"/>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7" name="Google Shape;2227;p14"/>
            <p:cNvSpPr/>
            <p:nvPr/>
          </p:nvSpPr>
          <p:spPr>
            <a:xfrm>
              <a:off x="6445225" y="3129200"/>
              <a:ext cx="400650" cy="398025"/>
            </a:xfrm>
            <a:custGeom>
              <a:rect b="b" l="l" r="r" t="t"/>
              <a:pathLst>
                <a:path extrusionOk="0" h="15921" w="16026">
                  <a:moveTo>
                    <a:pt x="8010" y="0"/>
                  </a:moveTo>
                  <a:cubicBezTo>
                    <a:pt x="7874" y="0"/>
                    <a:pt x="7738" y="51"/>
                    <a:pt x="7636" y="153"/>
                  </a:cubicBezTo>
                  <a:lnTo>
                    <a:pt x="205" y="7585"/>
                  </a:lnTo>
                  <a:cubicBezTo>
                    <a:pt x="1" y="7788"/>
                    <a:pt x="1" y="8128"/>
                    <a:pt x="205" y="8339"/>
                  </a:cubicBezTo>
                  <a:lnTo>
                    <a:pt x="7636" y="15763"/>
                  </a:lnTo>
                  <a:cubicBezTo>
                    <a:pt x="7738" y="15868"/>
                    <a:pt x="7874" y="15921"/>
                    <a:pt x="8010" y="15921"/>
                  </a:cubicBezTo>
                  <a:cubicBezTo>
                    <a:pt x="8147" y="15921"/>
                    <a:pt x="8285" y="15868"/>
                    <a:pt x="8390" y="15763"/>
                  </a:cubicBezTo>
                  <a:lnTo>
                    <a:pt x="15814" y="8339"/>
                  </a:lnTo>
                  <a:cubicBezTo>
                    <a:pt x="16025" y="8128"/>
                    <a:pt x="16025" y="7788"/>
                    <a:pt x="15814" y="7585"/>
                  </a:cubicBezTo>
                  <a:lnTo>
                    <a:pt x="8390" y="153"/>
                  </a:lnTo>
                  <a:cubicBezTo>
                    <a:pt x="8285" y="51"/>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8" name="Google Shape;2228;p14"/>
            <p:cNvSpPr/>
            <p:nvPr/>
          </p:nvSpPr>
          <p:spPr>
            <a:xfrm>
              <a:off x="6513325" y="3197350"/>
              <a:ext cx="264275" cy="261650"/>
            </a:xfrm>
            <a:custGeom>
              <a:rect b="b" l="l" r="r" t="t"/>
              <a:pathLst>
                <a:path extrusionOk="0" h="10466" w="10571">
                  <a:moveTo>
                    <a:pt x="5286" y="0"/>
                  </a:moveTo>
                  <a:cubicBezTo>
                    <a:pt x="5150" y="0"/>
                    <a:pt x="5014" y="53"/>
                    <a:pt x="4912" y="158"/>
                  </a:cubicBezTo>
                  <a:lnTo>
                    <a:pt x="211" y="4859"/>
                  </a:lnTo>
                  <a:cubicBezTo>
                    <a:pt x="1" y="5069"/>
                    <a:pt x="1" y="5402"/>
                    <a:pt x="211" y="5613"/>
                  </a:cubicBezTo>
                  <a:lnTo>
                    <a:pt x="4912" y="10313"/>
                  </a:lnTo>
                  <a:cubicBezTo>
                    <a:pt x="5014" y="10415"/>
                    <a:pt x="5150" y="10466"/>
                    <a:pt x="5286" y="10466"/>
                  </a:cubicBezTo>
                  <a:cubicBezTo>
                    <a:pt x="5423" y="10466"/>
                    <a:pt x="5561" y="10415"/>
                    <a:pt x="5666" y="10313"/>
                  </a:cubicBezTo>
                  <a:lnTo>
                    <a:pt x="10360" y="5613"/>
                  </a:lnTo>
                  <a:cubicBezTo>
                    <a:pt x="10570" y="5402"/>
                    <a:pt x="10570" y="5069"/>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29" name="Google Shape;2229;p14"/>
            <p:cNvSpPr/>
            <p:nvPr/>
          </p:nvSpPr>
          <p:spPr>
            <a:xfrm>
              <a:off x="6581600" y="3265575"/>
              <a:ext cx="127900" cy="125300"/>
            </a:xfrm>
            <a:custGeom>
              <a:rect b="b" l="l" r="r" t="t"/>
              <a:pathLst>
                <a:path extrusionOk="0" h="5012" w="5116">
                  <a:moveTo>
                    <a:pt x="2555" y="0"/>
                  </a:moveTo>
                  <a:cubicBezTo>
                    <a:pt x="2419" y="0"/>
                    <a:pt x="2283" y="51"/>
                    <a:pt x="2181" y="153"/>
                  </a:cubicBezTo>
                  <a:lnTo>
                    <a:pt x="204" y="2130"/>
                  </a:lnTo>
                  <a:cubicBezTo>
                    <a:pt x="1" y="2333"/>
                    <a:pt x="1" y="2673"/>
                    <a:pt x="204" y="2884"/>
                  </a:cubicBezTo>
                  <a:lnTo>
                    <a:pt x="2181" y="4853"/>
                  </a:lnTo>
                  <a:cubicBezTo>
                    <a:pt x="2283" y="4959"/>
                    <a:pt x="2419" y="5011"/>
                    <a:pt x="2555" y="5011"/>
                  </a:cubicBezTo>
                  <a:cubicBezTo>
                    <a:pt x="2692" y="5011"/>
                    <a:pt x="2830" y="4959"/>
                    <a:pt x="2935" y="4853"/>
                  </a:cubicBezTo>
                  <a:lnTo>
                    <a:pt x="4905" y="2884"/>
                  </a:lnTo>
                  <a:cubicBezTo>
                    <a:pt x="5115" y="2673"/>
                    <a:pt x="5115" y="2333"/>
                    <a:pt x="4905" y="2130"/>
                  </a:cubicBezTo>
                  <a:lnTo>
                    <a:pt x="2935" y="153"/>
                  </a:lnTo>
                  <a:cubicBezTo>
                    <a:pt x="2830" y="51"/>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0" name="Google Shape;2230;p14"/>
            <p:cNvSpPr/>
            <p:nvPr/>
          </p:nvSpPr>
          <p:spPr>
            <a:xfrm>
              <a:off x="6190850" y="3259700"/>
              <a:ext cx="138425" cy="137075"/>
            </a:xfrm>
            <a:custGeom>
              <a:rect b="b" l="l" r="r" t="t"/>
              <a:pathLst>
                <a:path extrusionOk="0" h="5483" w="5537">
                  <a:moveTo>
                    <a:pt x="2765" y="1"/>
                  </a:moveTo>
                  <a:cubicBezTo>
                    <a:pt x="2694" y="1"/>
                    <a:pt x="2622" y="28"/>
                    <a:pt x="2568" y="82"/>
                  </a:cubicBezTo>
                  <a:lnTo>
                    <a:pt x="109" y="2541"/>
                  </a:lnTo>
                  <a:cubicBezTo>
                    <a:pt x="0" y="2650"/>
                    <a:pt x="0" y="2826"/>
                    <a:pt x="109" y="2942"/>
                  </a:cubicBezTo>
                  <a:lnTo>
                    <a:pt x="2568" y="5401"/>
                  </a:lnTo>
                  <a:cubicBezTo>
                    <a:pt x="2622" y="5455"/>
                    <a:pt x="2694" y="5482"/>
                    <a:pt x="2765" y="5482"/>
                  </a:cubicBezTo>
                  <a:cubicBezTo>
                    <a:pt x="2836" y="5482"/>
                    <a:pt x="2908" y="5455"/>
                    <a:pt x="2962" y="5401"/>
                  </a:cubicBezTo>
                  <a:lnTo>
                    <a:pt x="5428" y="2942"/>
                  </a:lnTo>
                  <a:cubicBezTo>
                    <a:pt x="5536" y="2826"/>
                    <a:pt x="5536" y="2650"/>
                    <a:pt x="5428" y="2541"/>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1" name="Google Shape;2231;p14"/>
            <p:cNvSpPr/>
            <p:nvPr/>
          </p:nvSpPr>
          <p:spPr>
            <a:xfrm>
              <a:off x="6226500" y="3295375"/>
              <a:ext cx="67100" cy="65700"/>
            </a:xfrm>
            <a:custGeom>
              <a:rect b="b" l="l" r="r" t="t"/>
              <a:pathLst>
                <a:path extrusionOk="0" h="2628" w="2684">
                  <a:moveTo>
                    <a:pt x="1339" y="0"/>
                  </a:moveTo>
                  <a:cubicBezTo>
                    <a:pt x="1268" y="0"/>
                    <a:pt x="1196" y="27"/>
                    <a:pt x="1142" y="82"/>
                  </a:cubicBezTo>
                  <a:lnTo>
                    <a:pt x="110" y="1114"/>
                  </a:lnTo>
                  <a:cubicBezTo>
                    <a:pt x="1" y="1223"/>
                    <a:pt x="1" y="1399"/>
                    <a:pt x="110" y="1508"/>
                  </a:cubicBezTo>
                  <a:lnTo>
                    <a:pt x="1142" y="2541"/>
                  </a:lnTo>
                  <a:cubicBezTo>
                    <a:pt x="1196" y="2598"/>
                    <a:pt x="1268" y="2627"/>
                    <a:pt x="1339" y="2627"/>
                  </a:cubicBezTo>
                  <a:cubicBezTo>
                    <a:pt x="1410" y="2627"/>
                    <a:pt x="1482" y="2598"/>
                    <a:pt x="1536" y="2541"/>
                  </a:cubicBezTo>
                  <a:lnTo>
                    <a:pt x="2575" y="1508"/>
                  </a:lnTo>
                  <a:cubicBezTo>
                    <a:pt x="2684" y="1399"/>
                    <a:pt x="2684" y="1223"/>
                    <a:pt x="2575" y="1114"/>
                  </a:cubicBezTo>
                  <a:lnTo>
                    <a:pt x="1536" y="82"/>
                  </a:lnTo>
                  <a:cubicBezTo>
                    <a:pt x="1482" y="27"/>
                    <a:pt x="1410" y="0"/>
                    <a:pt x="133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2" name="Google Shape;2232;p14"/>
            <p:cNvSpPr/>
            <p:nvPr/>
          </p:nvSpPr>
          <p:spPr>
            <a:xfrm>
              <a:off x="6346900" y="3226875"/>
              <a:ext cx="80700" cy="79075"/>
            </a:xfrm>
            <a:custGeom>
              <a:rect b="b" l="l" r="r" t="t"/>
              <a:pathLst>
                <a:path extrusionOk="0" h="3163" w="3228">
                  <a:moveTo>
                    <a:pt x="1613" y="1"/>
                  </a:moveTo>
                  <a:cubicBezTo>
                    <a:pt x="1528" y="1"/>
                    <a:pt x="1441" y="33"/>
                    <a:pt x="1373" y="98"/>
                  </a:cubicBezTo>
                  <a:lnTo>
                    <a:pt x="130" y="1348"/>
                  </a:lnTo>
                  <a:cubicBezTo>
                    <a:pt x="1" y="1477"/>
                    <a:pt x="1" y="1687"/>
                    <a:pt x="130" y="1823"/>
                  </a:cubicBezTo>
                  <a:lnTo>
                    <a:pt x="1373" y="3066"/>
                  </a:lnTo>
                  <a:cubicBezTo>
                    <a:pt x="1438" y="3131"/>
                    <a:pt x="1524" y="3163"/>
                    <a:pt x="1611" y="3163"/>
                  </a:cubicBezTo>
                  <a:cubicBezTo>
                    <a:pt x="1697" y="3163"/>
                    <a:pt x="1784" y="3131"/>
                    <a:pt x="1849" y="3066"/>
                  </a:cubicBezTo>
                  <a:lnTo>
                    <a:pt x="3092" y="1823"/>
                  </a:lnTo>
                  <a:cubicBezTo>
                    <a:pt x="3227" y="1687"/>
                    <a:pt x="3227" y="1477"/>
                    <a:pt x="3092" y="1348"/>
                  </a:cubicBezTo>
                  <a:lnTo>
                    <a:pt x="1849" y="98"/>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3" name="Google Shape;2233;p14"/>
            <p:cNvSpPr/>
            <p:nvPr/>
          </p:nvSpPr>
          <p:spPr>
            <a:xfrm>
              <a:off x="6346900" y="3350525"/>
              <a:ext cx="80700" cy="79075"/>
            </a:xfrm>
            <a:custGeom>
              <a:rect b="b" l="l" r="r" t="t"/>
              <a:pathLst>
                <a:path extrusionOk="0" h="3163" w="3228">
                  <a:moveTo>
                    <a:pt x="1613" y="0"/>
                  </a:moveTo>
                  <a:cubicBezTo>
                    <a:pt x="1528" y="0"/>
                    <a:pt x="1441" y="32"/>
                    <a:pt x="1373" y="97"/>
                  </a:cubicBezTo>
                  <a:lnTo>
                    <a:pt x="130" y="1340"/>
                  </a:lnTo>
                  <a:cubicBezTo>
                    <a:pt x="1" y="1476"/>
                    <a:pt x="1" y="1686"/>
                    <a:pt x="130" y="1815"/>
                  </a:cubicBezTo>
                  <a:lnTo>
                    <a:pt x="1373" y="3065"/>
                  </a:lnTo>
                  <a:cubicBezTo>
                    <a:pt x="1441" y="3130"/>
                    <a:pt x="1528" y="3162"/>
                    <a:pt x="1614" y="3162"/>
                  </a:cubicBezTo>
                  <a:cubicBezTo>
                    <a:pt x="1701" y="3162"/>
                    <a:pt x="1787" y="3130"/>
                    <a:pt x="1855" y="3065"/>
                  </a:cubicBezTo>
                  <a:lnTo>
                    <a:pt x="1849" y="3065"/>
                  </a:lnTo>
                  <a:lnTo>
                    <a:pt x="3092" y="1815"/>
                  </a:lnTo>
                  <a:cubicBezTo>
                    <a:pt x="3227" y="1686"/>
                    <a:pt x="3227" y="1476"/>
                    <a:pt x="3092" y="1340"/>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4" name="Google Shape;2234;p14"/>
            <p:cNvSpPr/>
            <p:nvPr/>
          </p:nvSpPr>
          <p:spPr>
            <a:xfrm>
              <a:off x="6316350" y="3145425"/>
              <a:ext cx="305025" cy="103725"/>
            </a:xfrm>
            <a:custGeom>
              <a:rect b="b" l="l" r="r" t="t"/>
              <a:pathLst>
                <a:path extrusionOk="0" h="4149" w="12201">
                  <a:moveTo>
                    <a:pt x="0" y="0"/>
                  </a:moveTo>
                  <a:cubicBezTo>
                    <a:pt x="0" y="95"/>
                    <a:pt x="55" y="190"/>
                    <a:pt x="143" y="231"/>
                  </a:cubicBezTo>
                  <a:lnTo>
                    <a:pt x="7927" y="4123"/>
                  </a:lnTo>
                  <a:cubicBezTo>
                    <a:pt x="7964" y="4141"/>
                    <a:pt x="8004" y="4149"/>
                    <a:pt x="8044" y="4149"/>
                  </a:cubicBezTo>
                  <a:cubicBezTo>
                    <a:pt x="8113" y="4149"/>
                    <a:pt x="8181" y="4123"/>
                    <a:pt x="8233" y="4076"/>
                  </a:cubicBezTo>
                  <a:lnTo>
                    <a:pt x="12125" y="184"/>
                  </a:lnTo>
                  <a:cubicBezTo>
                    <a:pt x="12173" y="136"/>
                    <a:pt x="12200" y="68"/>
                    <a:pt x="1220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5" name="Google Shape;2235;p14"/>
            <p:cNvSpPr/>
            <p:nvPr/>
          </p:nvSpPr>
          <p:spPr>
            <a:xfrm>
              <a:off x="6316350" y="3407150"/>
              <a:ext cx="305025" cy="103750"/>
            </a:xfrm>
            <a:custGeom>
              <a:rect b="b" l="l" r="r" t="t"/>
              <a:pathLst>
                <a:path extrusionOk="0" h="4150" w="12201">
                  <a:moveTo>
                    <a:pt x="8044" y="0"/>
                  </a:moveTo>
                  <a:cubicBezTo>
                    <a:pt x="8004" y="0"/>
                    <a:pt x="7964" y="9"/>
                    <a:pt x="7927" y="26"/>
                  </a:cubicBezTo>
                  <a:lnTo>
                    <a:pt x="143" y="3918"/>
                  </a:lnTo>
                  <a:cubicBezTo>
                    <a:pt x="55" y="3959"/>
                    <a:pt x="0" y="4054"/>
                    <a:pt x="0" y="4149"/>
                  </a:cubicBezTo>
                  <a:lnTo>
                    <a:pt x="12200" y="4149"/>
                  </a:lnTo>
                  <a:cubicBezTo>
                    <a:pt x="12200" y="4081"/>
                    <a:pt x="12173" y="4013"/>
                    <a:pt x="12125" y="3966"/>
                  </a:cubicBezTo>
                  <a:lnTo>
                    <a:pt x="8233" y="74"/>
                  </a:lnTo>
                  <a:cubicBezTo>
                    <a:pt x="8181" y="26"/>
                    <a:pt x="8113" y="0"/>
                    <a:pt x="80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6" name="Google Shape;2236;p14"/>
            <p:cNvSpPr/>
            <p:nvPr/>
          </p:nvSpPr>
          <p:spPr>
            <a:xfrm>
              <a:off x="6445225" y="2762250"/>
              <a:ext cx="400650" cy="398050"/>
            </a:xfrm>
            <a:custGeom>
              <a:rect b="b" l="l" r="r" t="t"/>
              <a:pathLst>
                <a:path extrusionOk="0" h="15922" w="16026">
                  <a:moveTo>
                    <a:pt x="8010" y="1"/>
                  </a:moveTo>
                  <a:cubicBezTo>
                    <a:pt x="7874" y="1"/>
                    <a:pt x="7738" y="54"/>
                    <a:pt x="7636" y="159"/>
                  </a:cubicBezTo>
                  <a:lnTo>
                    <a:pt x="205" y="7583"/>
                  </a:lnTo>
                  <a:cubicBezTo>
                    <a:pt x="1" y="7794"/>
                    <a:pt x="1" y="8134"/>
                    <a:pt x="205" y="8337"/>
                  </a:cubicBezTo>
                  <a:lnTo>
                    <a:pt x="205" y="8344"/>
                  </a:lnTo>
                  <a:lnTo>
                    <a:pt x="7636" y="15769"/>
                  </a:lnTo>
                  <a:cubicBezTo>
                    <a:pt x="7738" y="15871"/>
                    <a:pt x="7874" y="15922"/>
                    <a:pt x="8010" y="15922"/>
                  </a:cubicBezTo>
                  <a:cubicBezTo>
                    <a:pt x="8147" y="15922"/>
                    <a:pt x="8285" y="15871"/>
                    <a:pt x="8390" y="15769"/>
                  </a:cubicBezTo>
                  <a:lnTo>
                    <a:pt x="15814" y="8344"/>
                  </a:lnTo>
                  <a:cubicBezTo>
                    <a:pt x="16025" y="8134"/>
                    <a:pt x="16025" y="7794"/>
                    <a:pt x="15814" y="7583"/>
                  </a:cubicBezTo>
                  <a:lnTo>
                    <a:pt x="8390" y="159"/>
                  </a:lnTo>
                  <a:cubicBezTo>
                    <a:pt x="8285" y="54"/>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7" name="Google Shape;2237;p14"/>
            <p:cNvSpPr/>
            <p:nvPr/>
          </p:nvSpPr>
          <p:spPr>
            <a:xfrm>
              <a:off x="6513325" y="2830525"/>
              <a:ext cx="264275" cy="261625"/>
            </a:xfrm>
            <a:custGeom>
              <a:rect b="b" l="l" r="r" t="t"/>
              <a:pathLst>
                <a:path extrusionOk="0" h="10465" w="10571">
                  <a:moveTo>
                    <a:pt x="5286" y="1"/>
                  </a:moveTo>
                  <a:cubicBezTo>
                    <a:pt x="5150" y="1"/>
                    <a:pt x="5014" y="53"/>
                    <a:pt x="4912" y="159"/>
                  </a:cubicBezTo>
                  <a:lnTo>
                    <a:pt x="211" y="4852"/>
                  </a:lnTo>
                  <a:cubicBezTo>
                    <a:pt x="1" y="5063"/>
                    <a:pt x="1" y="5403"/>
                    <a:pt x="211" y="5613"/>
                  </a:cubicBezTo>
                  <a:lnTo>
                    <a:pt x="4912" y="10307"/>
                  </a:lnTo>
                  <a:cubicBezTo>
                    <a:pt x="5014" y="10412"/>
                    <a:pt x="5150" y="10465"/>
                    <a:pt x="5286" y="10465"/>
                  </a:cubicBezTo>
                  <a:cubicBezTo>
                    <a:pt x="5423" y="10465"/>
                    <a:pt x="5561" y="10412"/>
                    <a:pt x="5666" y="10307"/>
                  </a:cubicBezTo>
                  <a:lnTo>
                    <a:pt x="10360" y="5613"/>
                  </a:lnTo>
                  <a:cubicBezTo>
                    <a:pt x="10570" y="5403"/>
                    <a:pt x="10570" y="5063"/>
                    <a:pt x="10360" y="4852"/>
                  </a:cubicBezTo>
                  <a:lnTo>
                    <a:pt x="5666" y="159"/>
                  </a:lnTo>
                  <a:cubicBezTo>
                    <a:pt x="5561" y="53"/>
                    <a:pt x="5423" y="1"/>
                    <a:pt x="528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8" name="Google Shape;2238;p14"/>
            <p:cNvSpPr/>
            <p:nvPr/>
          </p:nvSpPr>
          <p:spPr>
            <a:xfrm>
              <a:off x="6581600" y="2898625"/>
              <a:ext cx="127900" cy="125450"/>
            </a:xfrm>
            <a:custGeom>
              <a:rect b="b" l="l" r="r" t="t"/>
              <a:pathLst>
                <a:path extrusionOk="0" h="5018" w="5116">
                  <a:moveTo>
                    <a:pt x="2555" y="1"/>
                  </a:moveTo>
                  <a:cubicBezTo>
                    <a:pt x="2419" y="1"/>
                    <a:pt x="2283" y="53"/>
                    <a:pt x="2181" y="158"/>
                  </a:cubicBezTo>
                  <a:lnTo>
                    <a:pt x="204" y="2128"/>
                  </a:lnTo>
                  <a:cubicBezTo>
                    <a:pt x="1" y="2339"/>
                    <a:pt x="1" y="2679"/>
                    <a:pt x="204" y="2882"/>
                  </a:cubicBezTo>
                  <a:lnTo>
                    <a:pt x="204" y="2889"/>
                  </a:lnTo>
                  <a:lnTo>
                    <a:pt x="2181" y="4859"/>
                  </a:lnTo>
                  <a:cubicBezTo>
                    <a:pt x="2283" y="4964"/>
                    <a:pt x="2419" y="5017"/>
                    <a:pt x="2555" y="5017"/>
                  </a:cubicBezTo>
                  <a:cubicBezTo>
                    <a:pt x="2692" y="5017"/>
                    <a:pt x="2830" y="4964"/>
                    <a:pt x="2935" y="4859"/>
                  </a:cubicBezTo>
                  <a:lnTo>
                    <a:pt x="4905" y="2889"/>
                  </a:lnTo>
                  <a:cubicBezTo>
                    <a:pt x="5115" y="2679"/>
                    <a:pt x="5115" y="2339"/>
                    <a:pt x="4905" y="2128"/>
                  </a:cubicBezTo>
                  <a:lnTo>
                    <a:pt x="2935" y="158"/>
                  </a:lnTo>
                  <a:cubicBezTo>
                    <a:pt x="2830" y="53"/>
                    <a:pt x="2692" y="1"/>
                    <a:pt x="2555"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39" name="Google Shape;2239;p14"/>
            <p:cNvSpPr/>
            <p:nvPr/>
          </p:nvSpPr>
          <p:spPr>
            <a:xfrm>
              <a:off x="6190850" y="2892725"/>
              <a:ext cx="138425" cy="137250"/>
            </a:xfrm>
            <a:custGeom>
              <a:rect b="b" l="l" r="r" t="t"/>
              <a:pathLst>
                <a:path extrusionOk="0" h="5490" w="5537">
                  <a:moveTo>
                    <a:pt x="2765" y="1"/>
                  </a:moveTo>
                  <a:cubicBezTo>
                    <a:pt x="2694" y="1"/>
                    <a:pt x="2622" y="28"/>
                    <a:pt x="2568" y="82"/>
                  </a:cubicBezTo>
                  <a:lnTo>
                    <a:pt x="109" y="2548"/>
                  </a:lnTo>
                  <a:cubicBezTo>
                    <a:pt x="0" y="2656"/>
                    <a:pt x="0" y="2833"/>
                    <a:pt x="109" y="2942"/>
                  </a:cubicBezTo>
                  <a:lnTo>
                    <a:pt x="2568" y="5408"/>
                  </a:lnTo>
                  <a:cubicBezTo>
                    <a:pt x="2622" y="5462"/>
                    <a:pt x="2694" y="5489"/>
                    <a:pt x="2765" y="5489"/>
                  </a:cubicBezTo>
                  <a:cubicBezTo>
                    <a:pt x="2836" y="5489"/>
                    <a:pt x="2908" y="5462"/>
                    <a:pt x="2962" y="5408"/>
                  </a:cubicBezTo>
                  <a:lnTo>
                    <a:pt x="5428" y="2942"/>
                  </a:lnTo>
                  <a:cubicBezTo>
                    <a:pt x="5536" y="2833"/>
                    <a:pt x="5536" y="2656"/>
                    <a:pt x="5428" y="2548"/>
                  </a:cubicBezTo>
                  <a:lnTo>
                    <a:pt x="2962" y="82"/>
                  </a:lnTo>
                  <a:cubicBezTo>
                    <a:pt x="2908" y="28"/>
                    <a:pt x="2836" y="1"/>
                    <a:pt x="276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0" name="Google Shape;2240;p14"/>
            <p:cNvSpPr/>
            <p:nvPr/>
          </p:nvSpPr>
          <p:spPr>
            <a:xfrm>
              <a:off x="6226500" y="2928425"/>
              <a:ext cx="67100" cy="65700"/>
            </a:xfrm>
            <a:custGeom>
              <a:rect b="b" l="l" r="r" t="t"/>
              <a:pathLst>
                <a:path extrusionOk="0" h="2628" w="2684">
                  <a:moveTo>
                    <a:pt x="1339" y="1"/>
                  </a:moveTo>
                  <a:cubicBezTo>
                    <a:pt x="1268" y="1"/>
                    <a:pt x="1196" y="30"/>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75" y="1514"/>
                  </a:lnTo>
                  <a:cubicBezTo>
                    <a:pt x="2684" y="1405"/>
                    <a:pt x="2684" y="1228"/>
                    <a:pt x="2575" y="1120"/>
                  </a:cubicBezTo>
                  <a:lnTo>
                    <a:pt x="1536" y="87"/>
                  </a:lnTo>
                  <a:cubicBezTo>
                    <a:pt x="1482" y="30"/>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1" name="Google Shape;2241;p14"/>
            <p:cNvSpPr/>
            <p:nvPr/>
          </p:nvSpPr>
          <p:spPr>
            <a:xfrm>
              <a:off x="6346900" y="2860075"/>
              <a:ext cx="80700" cy="79075"/>
            </a:xfrm>
            <a:custGeom>
              <a:rect b="b" l="l" r="r" t="t"/>
              <a:pathLst>
                <a:path extrusionOk="0" h="3163" w="3228">
                  <a:moveTo>
                    <a:pt x="1613" y="1"/>
                  </a:moveTo>
                  <a:cubicBezTo>
                    <a:pt x="1528" y="1"/>
                    <a:pt x="1441" y="33"/>
                    <a:pt x="1373" y="97"/>
                  </a:cubicBezTo>
                  <a:lnTo>
                    <a:pt x="130" y="1340"/>
                  </a:lnTo>
                  <a:cubicBezTo>
                    <a:pt x="1" y="1476"/>
                    <a:pt x="1" y="1687"/>
                    <a:pt x="130" y="1816"/>
                  </a:cubicBezTo>
                  <a:lnTo>
                    <a:pt x="1373" y="3066"/>
                  </a:lnTo>
                  <a:cubicBezTo>
                    <a:pt x="1441" y="3130"/>
                    <a:pt x="1528" y="3163"/>
                    <a:pt x="1613" y="3163"/>
                  </a:cubicBezTo>
                  <a:cubicBezTo>
                    <a:pt x="1699" y="3163"/>
                    <a:pt x="1784" y="3130"/>
                    <a:pt x="1849" y="3066"/>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2" name="Google Shape;2242;p14"/>
            <p:cNvSpPr/>
            <p:nvPr/>
          </p:nvSpPr>
          <p:spPr>
            <a:xfrm>
              <a:off x="6346900" y="2983575"/>
              <a:ext cx="80700" cy="79025"/>
            </a:xfrm>
            <a:custGeom>
              <a:rect b="b" l="l" r="r" t="t"/>
              <a:pathLst>
                <a:path extrusionOk="0" h="3161"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7" y="1685"/>
                    <a:pt x="3227"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3" name="Google Shape;2243;p14"/>
            <p:cNvSpPr/>
            <p:nvPr/>
          </p:nvSpPr>
          <p:spPr>
            <a:xfrm>
              <a:off x="6316350" y="2778425"/>
              <a:ext cx="305025" cy="103925"/>
            </a:xfrm>
            <a:custGeom>
              <a:rect b="b" l="l" r="r" t="t"/>
              <a:pathLst>
                <a:path extrusionOk="0" h="4157" w="12201">
                  <a:moveTo>
                    <a:pt x="0" y="1"/>
                  </a:moveTo>
                  <a:cubicBezTo>
                    <a:pt x="0" y="103"/>
                    <a:pt x="55" y="191"/>
                    <a:pt x="143" y="239"/>
                  </a:cubicBezTo>
                  <a:lnTo>
                    <a:pt x="7927" y="4131"/>
                  </a:lnTo>
                  <a:cubicBezTo>
                    <a:pt x="7964" y="4148"/>
                    <a:pt x="8003" y="4156"/>
                    <a:pt x="8041" y="4156"/>
                  </a:cubicBezTo>
                  <a:cubicBezTo>
                    <a:pt x="8111" y="4156"/>
                    <a:pt x="8181" y="4129"/>
                    <a:pt x="8233" y="4077"/>
                  </a:cubicBezTo>
                  <a:lnTo>
                    <a:pt x="12125" y="184"/>
                  </a:lnTo>
                  <a:cubicBezTo>
                    <a:pt x="12173" y="137"/>
                    <a:pt x="12200" y="76"/>
                    <a:pt x="1220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4" name="Google Shape;2244;p14"/>
            <p:cNvSpPr/>
            <p:nvPr/>
          </p:nvSpPr>
          <p:spPr>
            <a:xfrm>
              <a:off x="6316350" y="3040225"/>
              <a:ext cx="305025" cy="103850"/>
            </a:xfrm>
            <a:custGeom>
              <a:rect b="b" l="l" r="r" t="t"/>
              <a:pathLst>
                <a:path extrusionOk="0" h="4154" w="12201">
                  <a:moveTo>
                    <a:pt x="8048" y="0"/>
                  </a:moveTo>
                  <a:cubicBezTo>
                    <a:pt x="8007" y="0"/>
                    <a:pt x="7966" y="10"/>
                    <a:pt x="7927" y="31"/>
                  </a:cubicBezTo>
                  <a:lnTo>
                    <a:pt x="143" y="3923"/>
                  </a:lnTo>
                  <a:cubicBezTo>
                    <a:pt x="55" y="3964"/>
                    <a:pt x="0" y="4052"/>
                    <a:pt x="0" y="4154"/>
                  </a:cubicBezTo>
                  <a:lnTo>
                    <a:pt x="12200" y="4154"/>
                  </a:lnTo>
                  <a:cubicBezTo>
                    <a:pt x="12200" y="4086"/>
                    <a:pt x="12173" y="4018"/>
                    <a:pt x="12125" y="3970"/>
                  </a:cubicBezTo>
                  <a:lnTo>
                    <a:pt x="8233" y="78"/>
                  </a:lnTo>
                  <a:cubicBezTo>
                    <a:pt x="8182" y="27"/>
                    <a:pt x="8116" y="0"/>
                    <a:pt x="804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5" name="Google Shape;2245;p14"/>
            <p:cNvSpPr/>
            <p:nvPr/>
          </p:nvSpPr>
          <p:spPr>
            <a:xfrm>
              <a:off x="6445225" y="2395450"/>
              <a:ext cx="400650" cy="398000"/>
            </a:xfrm>
            <a:custGeom>
              <a:rect b="b" l="l" r="r" t="t"/>
              <a:pathLst>
                <a:path extrusionOk="0" h="15920" w="16026">
                  <a:moveTo>
                    <a:pt x="8010" y="1"/>
                  </a:moveTo>
                  <a:cubicBezTo>
                    <a:pt x="7874" y="1"/>
                    <a:pt x="7738" y="53"/>
                    <a:pt x="7636" y="159"/>
                  </a:cubicBezTo>
                  <a:lnTo>
                    <a:pt x="205" y="7583"/>
                  </a:lnTo>
                  <a:cubicBezTo>
                    <a:pt x="1" y="7794"/>
                    <a:pt x="1" y="8126"/>
                    <a:pt x="205" y="8337"/>
                  </a:cubicBezTo>
                  <a:lnTo>
                    <a:pt x="7636" y="15762"/>
                  </a:lnTo>
                  <a:cubicBezTo>
                    <a:pt x="7738" y="15867"/>
                    <a:pt x="7874" y="15919"/>
                    <a:pt x="8010" y="15919"/>
                  </a:cubicBezTo>
                  <a:cubicBezTo>
                    <a:pt x="8147" y="15919"/>
                    <a:pt x="8285" y="15867"/>
                    <a:pt x="8390" y="15762"/>
                  </a:cubicBezTo>
                  <a:lnTo>
                    <a:pt x="15814" y="8337"/>
                  </a:lnTo>
                  <a:cubicBezTo>
                    <a:pt x="16025" y="8126"/>
                    <a:pt x="16025" y="7794"/>
                    <a:pt x="15814" y="7583"/>
                  </a:cubicBezTo>
                  <a:lnTo>
                    <a:pt x="8390" y="159"/>
                  </a:lnTo>
                  <a:cubicBezTo>
                    <a:pt x="8285" y="53"/>
                    <a:pt x="8147" y="1"/>
                    <a:pt x="8010" y="1"/>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6" name="Google Shape;2246;p14"/>
            <p:cNvSpPr/>
            <p:nvPr/>
          </p:nvSpPr>
          <p:spPr>
            <a:xfrm>
              <a:off x="6513325" y="2463550"/>
              <a:ext cx="264275" cy="261675"/>
            </a:xfrm>
            <a:custGeom>
              <a:rect b="b" l="l" r="r" t="t"/>
              <a:pathLst>
                <a:path extrusionOk="0" h="10467" w="10571">
                  <a:moveTo>
                    <a:pt x="5286" y="0"/>
                  </a:moveTo>
                  <a:cubicBezTo>
                    <a:pt x="5150" y="0"/>
                    <a:pt x="5014" y="53"/>
                    <a:pt x="4912" y="158"/>
                  </a:cubicBezTo>
                  <a:lnTo>
                    <a:pt x="211" y="4859"/>
                  </a:lnTo>
                  <a:cubicBezTo>
                    <a:pt x="1" y="5070"/>
                    <a:pt x="1" y="5402"/>
                    <a:pt x="211" y="5613"/>
                  </a:cubicBezTo>
                  <a:lnTo>
                    <a:pt x="4912" y="10314"/>
                  </a:lnTo>
                  <a:cubicBezTo>
                    <a:pt x="5014" y="10415"/>
                    <a:pt x="5150" y="10466"/>
                    <a:pt x="5286" y="10466"/>
                  </a:cubicBezTo>
                  <a:cubicBezTo>
                    <a:pt x="5423" y="10466"/>
                    <a:pt x="5561" y="10415"/>
                    <a:pt x="5666" y="10314"/>
                  </a:cubicBezTo>
                  <a:lnTo>
                    <a:pt x="10360" y="5613"/>
                  </a:lnTo>
                  <a:cubicBezTo>
                    <a:pt x="10570" y="5402"/>
                    <a:pt x="10570" y="5070"/>
                    <a:pt x="10360" y="4859"/>
                  </a:cubicBezTo>
                  <a:lnTo>
                    <a:pt x="5666" y="158"/>
                  </a:lnTo>
                  <a:cubicBezTo>
                    <a:pt x="5561" y="53"/>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7" name="Google Shape;2247;p14"/>
            <p:cNvSpPr/>
            <p:nvPr/>
          </p:nvSpPr>
          <p:spPr>
            <a:xfrm>
              <a:off x="6581600" y="2531800"/>
              <a:ext cx="127900" cy="125275"/>
            </a:xfrm>
            <a:custGeom>
              <a:rect b="b" l="l" r="r" t="t"/>
              <a:pathLst>
                <a:path extrusionOk="0" h="5011" w="5116">
                  <a:moveTo>
                    <a:pt x="2552" y="0"/>
                  </a:moveTo>
                  <a:cubicBezTo>
                    <a:pt x="2417" y="0"/>
                    <a:pt x="2282" y="51"/>
                    <a:pt x="2181" y="152"/>
                  </a:cubicBezTo>
                  <a:lnTo>
                    <a:pt x="2181" y="159"/>
                  </a:lnTo>
                  <a:lnTo>
                    <a:pt x="204" y="2129"/>
                  </a:lnTo>
                  <a:cubicBezTo>
                    <a:pt x="1" y="2340"/>
                    <a:pt x="1" y="2672"/>
                    <a:pt x="204" y="2883"/>
                  </a:cubicBezTo>
                  <a:lnTo>
                    <a:pt x="2181" y="4853"/>
                  </a:lnTo>
                  <a:cubicBezTo>
                    <a:pt x="2283" y="4958"/>
                    <a:pt x="2419" y="5011"/>
                    <a:pt x="2555" y="5011"/>
                  </a:cubicBezTo>
                  <a:cubicBezTo>
                    <a:pt x="2692" y="5011"/>
                    <a:pt x="2830" y="4958"/>
                    <a:pt x="2935" y="4853"/>
                  </a:cubicBezTo>
                  <a:lnTo>
                    <a:pt x="4905" y="2883"/>
                  </a:lnTo>
                  <a:cubicBezTo>
                    <a:pt x="5115" y="2672"/>
                    <a:pt x="5115" y="2340"/>
                    <a:pt x="4905" y="2129"/>
                  </a:cubicBezTo>
                  <a:lnTo>
                    <a:pt x="2935" y="159"/>
                  </a:lnTo>
                  <a:cubicBezTo>
                    <a:pt x="2829" y="53"/>
                    <a:pt x="2690" y="0"/>
                    <a:pt x="255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8" name="Google Shape;2248;p14"/>
            <p:cNvSpPr/>
            <p:nvPr/>
          </p:nvSpPr>
          <p:spPr>
            <a:xfrm>
              <a:off x="6190850" y="2525925"/>
              <a:ext cx="138425" cy="137050"/>
            </a:xfrm>
            <a:custGeom>
              <a:rect b="b" l="l" r="r" t="t"/>
              <a:pathLst>
                <a:path extrusionOk="0" h="5482" w="5537">
                  <a:moveTo>
                    <a:pt x="2765" y="0"/>
                  </a:moveTo>
                  <a:cubicBezTo>
                    <a:pt x="2694" y="0"/>
                    <a:pt x="2622" y="27"/>
                    <a:pt x="2568" y="82"/>
                  </a:cubicBezTo>
                  <a:lnTo>
                    <a:pt x="109" y="2547"/>
                  </a:lnTo>
                  <a:cubicBezTo>
                    <a:pt x="0" y="2656"/>
                    <a:pt x="0" y="2833"/>
                    <a:pt x="109" y="2941"/>
                  </a:cubicBezTo>
                  <a:lnTo>
                    <a:pt x="2568" y="5400"/>
                  </a:lnTo>
                  <a:cubicBezTo>
                    <a:pt x="2622" y="5455"/>
                    <a:pt x="2694" y="5482"/>
                    <a:pt x="2765" y="5482"/>
                  </a:cubicBezTo>
                  <a:cubicBezTo>
                    <a:pt x="2836" y="5482"/>
                    <a:pt x="2908" y="5455"/>
                    <a:pt x="2962" y="5400"/>
                  </a:cubicBezTo>
                  <a:lnTo>
                    <a:pt x="5428" y="2941"/>
                  </a:lnTo>
                  <a:cubicBezTo>
                    <a:pt x="5536" y="2833"/>
                    <a:pt x="5536" y="2656"/>
                    <a:pt x="5428" y="2547"/>
                  </a:cubicBezTo>
                  <a:lnTo>
                    <a:pt x="2962" y="82"/>
                  </a:lnTo>
                  <a:cubicBezTo>
                    <a:pt x="2908" y="27"/>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49" name="Google Shape;2249;p14"/>
            <p:cNvSpPr/>
            <p:nvPr/>
          </p:nvSpPr>
          <p:spPr>
            <a:xfrm>
              <a:off x="6226500" y="2561575"/>
              <a:ext cx="67100" cy="65750"/>
            </a:xfrm>
            <a:custGeom>
              <a:rect b="b" l="l" r="r" t="t"/>
              <a:pathLst>
                <a:path extrusionOk="0" h="2630" w="2684">
                  <a:moveTo>
                    <a:pt x="1339" y="1"/>
                  </a:moveTo>
                  <a:cubicBezTo>
                    <a:pt x="1268" y="1"/>
                    <a:pt x="1196" y="28"/>
                    <a:pt x="1142" y="82"/>
                  </a:cubicBezTo>
                  <a:lnTo>
                    <a:pt x="110" y="1115"/>
                  </a:lnTo>
                  <a:cubicBezTo>
                    <a:pt x="1" y="1230"/>
                    <a:pt x="1" y="1407"/>
                    <a:pt x="110" y="1515"/>
                  </a:cubicBezTo>
                  <a:lnTo>
                    <a:pt x="1142" y="2548"/>
                  </a:lnTo>
                  <a:cubicBezTo>
                    <a:pt x="1196" y="2602"/>
                    <a:pt x="1268" y="2629"/>
                    <a:pt x="1339" y="2629"/>
                  </a:cubicBezTo>
                  <a:cubicBezTo>
                    <a:pt x="1410" y="2629"/>
                    <a:pt x="1482" y="2602"/>
                    <a:pt x="1536" y="2548"/>
                  </a:cubicBezTo>
                  <a:lnTo>
                    <a:pt x="2575" y="1515"/>
                  </a:lnTo>
                  <a:cubicBezTo>
                    <a:pt x="2684" y="1407"/>
                    <a:pt x="2684" y="1230"/>
                    <a:pt x="2575" y="1115"/>
                  </a:cubicBezTo>
                  <a:lnTo>
                    <a:pt x="1536" y="82"/>
                  </a:lnTo>
                  <a:cubicBezTo>
                    <a:pt x="1482" y="28"/>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0" name="Google Shape;2250;p14"/>
            <p:cNvSpPr/>
            <p:nvPr/>
          </p:nvSpPr>
          <p:spPr>
            <a:xfrm>
              <a:off x="6346900" y="2493150"/>
              <a:ext cx="80700" cy="79150"/>
            </a:xfrm>
            <a:custGeom>
              <a:rect b="b" l="l" r="r" t="t"/>
              <a:pathLst>
                <a:path extrusionOk="0" h="3166" w="3228">
                  <a:moveTo>
                    <a:pt x="1613" y="0"/>
                  </a:moveTo>
                  <a:cubicBezTo>
                    <a:pt x="1528" y="0"/>
                    <a:pt x="1441" y="34"/>
                    <a:pt x="1373" y="102"/>
                  </a:cubicBezTo>
                  <a:lnTo>
                    <a:pt x="130" y="1345"/>
                  </a:lnTo>
                  <a:cubicBezTo>
                    <a:pt x="1" y="1474"/>
                    <a:pt x="1" y="1692"/>
                    <a:pt x="130" y="1821"/>
                  </a:cubicBezTo>
                  <a:lnTo>
                    <a:pt x="1373" y="3064"/>
                  </a:lnTo>
                  <a:cubicBezTo>
                    <a:pt x="1441" y="3132"/>
                    <a:pt x="1528" y="3166"/>
                    <a:pt x="1613" y="3166"/>
                  </a:cubicBezTo>
                  <a:cubicBezTo>
                    <a:pt x="1699" y="3166"/>
                    <a:pt x="1784" y="3132"/>
                    <a:pt x="1849" y="3064"/>
                  </a:cubicBezTo>
                  <a:lnTo>
                    <a:pt x="3092" y="1821"/>
                  </a:lnTo>
                  <a:cubicBezTo>
                    <a:pt x="3227" y="1692"/>
                    <a:pt x="3227" y="1474"/>
                    <a:pt x="3092" y="1345"/>
                  </a:cubicBezTo>
                  <a:lnTo>
                    <a:pt x="1849" y="102"/>
                  </a:lnTo>
                  <a:cubicBezTo>
                    <a:pt x="1784" y="34"/>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1" name="Google Shape;2251;p14"/>
            <p:cNvSpPr/>
            <p:nvPr/>
          </p:nvSpPr>
          <p:spPr>
            <a:xfrm>
              <a:off x="6346900" y="2616725"/>
              <a:ext cx="80700" cy="79025"/>
            </a:xfrm>
            <a:custGeom>
              <a:rect b="b" l="l" r="r" t="t"/>
              <a:pathLst>
                <a:path extrusionOk="0" h="3161" w="3228">
                  <a:moveTo>
                    <a:pt x="1613" y="1"/>
                  </a:moveTo>
                  <a:cubicBezTo>
                    <a:pt x="1528" y="1"/>
                    <a:pt x="1441" y="33"/>
                    <a:pt x="1373" y="97"/>
                  </a:cubicBezTo>
                  <a:lnTo>
                    <a:pt x="130" y="1340"/>
                  </a:lnTo>
                  <a:cubicBezTo>
                    <a:pt x="1" y="1476"/>
                    <a:pt x="1" y="1687"/>
                    <a:pt x="130" y="1816"/>
                  </a:cubicBezTo>
                  <a:lnTo>
                    <a:pt x="1373" y="3059"/>
                  </a:lnTo>
                  <a:cubicBezTo>
                    <a:pt x="1441" y="3127"/>
                    <a:pt x="1528" y="3161"/>
                    <a:pt x="1613" y="3161"/>
                  </a:cubicBezTo>
                  <a:cubicBezTo>
                    <a:pt x="1699" y="3161"/>
                    <a:pt x="1784" y="3127"/>
                    <a:pt x="1849" y="3059"/>
                  </a:cubicBezTo>
                  <a:lnTo>
                    <a:pt x="3092" y="1816"/>
                  </a:lnTo>
                  <a:cubicBezTo>
                    <a:pt x="3227" y="1687"/>
                    <a:pt x="3227" y="1476"/>
                    <a:pt x="3092" y="1340"/>
                  </a:cubicBezTo>
                  <a:lnTo>
                    <a:pt x="1849" y="97"/>
                  </a:lnTo>
                  <a:cubicBezTo>
                    <a:pt x="1784" y="33"/>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2" name="Google Shape;2252;p14"/>
            <p:cNvSpPr/>
            <p:nvPr/>
          </p:nvSpPr>
          <p:spPr>
            <a:xfrm>
              <a:off x="6316350" y="2673375"/>
              <a:ext cx="305025" cy="103725"/>
            </a:xfrm>
            <a:custGeom>
              <a:rect b="b" l="l" r="r" t="t"/>
              <a:pathLst>
                <a:path extrusionOk="0" h="4149" w="12201">
                  <a:moveTo>
                    <a:pt x="8041" y="0"/>
                  </a:moveTo>
                  <a:cubicBezTo>
                    <a:pt x="8003" y="0"/>
                    <a:pt x="7964" y="8"/>
                    <a:pt x="7927" y="25"/>
                  </a:cubicBezTo>
                  <a:lnTo>
                    <a:pt x="143" y="3918"/>
                  </a:lnTo>
                  <a:cubicBezTo>
                    <a:pt x="55" y="3965"/>
                    <a:pt x="0" y="4054"/>
                    <a:pt x="0" y="4149"/>
                  </a:cubicBezTo>
                  <a:lnTo>
                    <a:pt x="12200" y="4149"/>
                  </a:lnTo>
                  <a:cubicBezTo>
                    <a:pt x="12200" y="4081"/>
                    <a:pt x="12173" y="4020"/>
                    <a:pt x="12125" y="3972"/>
                  </a:cubicBezTo>
                  <a:lnTo>
                    <a:pt x="8233" y="80"/>
                  </a:lnTo>
                  <a:cubicBezTo>
                    <a:pt x="8181" y="27"/>
                    <a:pt x="8111" y="0"/>
                    <a:pt x="80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3" name="Google Shape;2253;p14"/>
            <p:cNvSpPr/>
            <p:nvPr/>
          </p:nvSpPr>
          <p:spPr>
            <a:xfrm>
              <a:off x="3608750" y="5078425"/>
              <a:ext cx="400625" cy="398000"/>
            </a:xfrm>
            <a:custGeom>
              <a:rect b="b" l="l" r="r" t="t"/>
              <a:pathLst>
                <a:path extrusionOk="0" h="15920" w="16025">
                  <a:moveTo>
                    <a:pt x="8010" y="0"/>
                  </a:moveTo>
                  <a:cubicBezTo>
                    <a:pt x="7873" y="0"/>
                    <a:pt x="7738" y="53"/>
                    <a:pt x="7636" y="158"/>
                  </a:cubicBezTo>
                  <a:lnTo>
                    <a:pt x="7629" y="158"/>
                  </a:lnTo>
                  <a:lnTo>
                    <a:pt x="204" y="7583"/>
                  </a:lnTo>
                  <a:cubicBezTo>
                    <a:pt x="1" y="7793"/>
                    <a:pt x="1" y="8133"/>
                    <a:pt x="204" y="8337"/>
                  </a:cubicBezTo>
                  <a:lnTo>
                    <a:pt x="7629" y="15761"/>
                  </a:lnTo>
                  <a:cubicBezTo>
                    <a:pt x="7734" y="15867"/>
                    <a:pt x="7872" y="15919"/>
                    <a:pt x="8009" y="15919"/>
                  </a:cubicBezTo>
                  <a:cubicBezTo>
                    <a:pt x="8147" y="15919"/>
                    <a:pt x="8284" y="15867"/>
                    <a:pt x="8390" y="15761"/>
                  </a:cubicBezTo>
                  <a:lnTo>
                    <a:pt x="15814" y="8337"/>
                  </a:lnTo>
                  <a:cubicBezTo>
                    <a:pt x="16025" y="8133"/>
                    <a:pt x="16025" y="7793"/>
                    <a:pt x="15814" y="7583"/>
                  </a:cubicBezTo>
                  <a:lnTo>
                    <a:pt x="8390" y="158"/>
                  </a:lnTo>
                  <a:cubicBezTo>
                    <a:pt x="8284" y="53"/>
                    <a:pt x="8147"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4" name="Google Shape;2254;p14"/>
            <p:cNvSpPr/>
            <p:nvPr/>
          </p:nvSpPr>
          <p:spPr>
            <a:xfrm>
              <a:off x="3676850" y="5146650"/>
              <a:ext cx="264250" cy="261675"/>
            </a:xfrm>
            <a:custGeom>
              <a:rect b="b" l="l" r="r" t="t"/>
              <a:pathLst>
                <a:path extrusionOk="0" h="10467" w="10570">
                  <a:moveTo>
                    <a:pt x="5285" y="0"/>
                  </a:moveTo>
                  <a:cubicBezTo>
                    <a:pt x="5148" y="0"/>
                    <a:pt x="5010" y="51"/>
                    <a:pt x="4905" y="153"/>
                  </a:cubicBezTo>
                  <a:lnTo>
                    <a:pt x="211" y="4854"/>
                  </a:lnTo>
                  <a:cubicBezTo>
                    <a:pt x="0" y="5064"/>
                    <a:pt x="0" y="5404"/>
                    <a:pt x="211" y="5608"/>
                  </a:cubicBezTo>
                  <a:lnTo>
                    <a:pt x="4905" y="10308"/>
                  </a:lnTo>
                  <a:cubicBezTo>
                    <a:pt x="5010" y="10414"/>
                    <a:pt x="5148" y="10466"/>
                    <a:pt x="5285" y="10466"/>
                  </a:cubicBezTo>
                  <a:cubicBezTo>
                    <a:pt x="5423" y="10466"/>
                    <a:pt x="5560" y="10414"/>
                    <a:pt x="5666" y="10308"/>
                  </a:cubicBezTo>
                  <a:lnTo>
                    <a:pt x="10359" y="5608"/>
                  </a:lnTo>
                  <a:cubicBezTo>
                    <a:pt x="10570" y="5404"/>
                    <a:pt x="10570" y="5064"/>
                    <a:pt x="10359" y="4854"/>
                  </a:cubicBezTo>
                  <a:lnTo>
                    <a:pt x="5666"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5" name="Google Shape;2255;p14"/>
            <p:cNvSpPr/>
            <p:nvPr/>
          </p:nvSpPr>
          <p:spPr>
            <a:xfrm>
              <a:off x="3745125" y="5214800"/>
              <a:ext cx="127900" cy="125300"/>
            </a:xfrm>
            <a:custGeom>
              <a:rect b="b" l="l" r="r" t="t"/>
              <a:pathLst>
                <a:path extrusionOk="0" h="5012" w="5116">
                  <a:moveTo>
                    <a:pt x="2555" y="0"/>
                  </a:moveTo>
                  <a:cubicBezTo>
                    <a:pt x="2418" y="0"/>
                    <a:pt x="2283" y="53"/>
                    <a:pt x="2181" y="158"/>
                  </a:cubicBezTo>
                  <a:lnTo>
                    <a:pt x="204" y="2128"/>
                  </a:lnTo>
                  <a:cubicBezTo>
                    <a:pt x="0" y="2338"/>
                    <a:pt x="0" y="2678"/>
                    <a:pt x="204" y="2882"/>
                  </a:cubicBezTo>
                  <a:lnTo>
                    <a:pt x="2174" y="4859"/>
                  </a:lnTo>
                  <a:cubicBezTo>
                    <a:pt x="2279" y="4960"/>
                    <a:pt x="2417" y="5011"/>
                    <a:pt x="2554" y="5011"/>
                  </a:cubicBezTo>
                  <a:cubicBezTo>
                    <a:pt x="2692" y="5011"/>
                    <a:pt x="2829" y="4960"/>
                    <a:pt x="2935" y="4859"/>
                  </a:cubicBezTo>
                  <a:lnTo>
                    <a:pt x="4905" y="2882"/>
                  </a:lnTo>
                  <a:cubicBezTo>
                    <a:pt x="5115" y="2678"/>
                    <a:pt x="5115" y="2338"/>
                    <a:pt x="4905" y="2128"/>
                  </a:cubicBezTo>
                  <a:lnTo>
                    <a:pt x="2935" y="158"/>
                  </a:lnTo>
                  <a:cubicBezTo>
                    <a:pt x="2829" y="53"/>
                    <a:pt x="2692" y="0"/>
                    <a:pt x="255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6" name="Google Shape;2256;p14"/>
            <p:cNvSpPr/>
            <p:nvPr/>
          </p:nvSpPr>
          <p:spPr>
            <a:xfrm>
              <a:off x="373967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35" y="2942"/>
                  </a:lnTo>
                  <a:cubicBezTo>
                    <a:pt x="5544" y="2833"/>
                    <a:pt x="5544" y="2656"/>
                    <a:pt x="5435"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7" name="Google Shape;2257;p14"/>
            <p:cNvSpPr/>
            <p:nvPr/>
          </p:nvSpPr>
          <p:spPr>
            <a:xfrm>
              <a:off x="3775525"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6" y="1405"/>
                    <a:pt x="2676"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8" name="Google Shape;2258;p14"/>
            <p:cNvSpPr/>
            <p:nvPr/>
          </p:nvSpPr>
          <p:spPr>
            <a:xfrm>
              <a:off x="383037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9" y="3065"/>
                  </a:lnTo>
                  <a:cubicBezTo>
                    <a:pt x="1444" y="3130"/>
                    <a:pt x="1529"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59" name="Google Shape;2259;p14"/>
            <p:cNvSpPr/>
            <p:nvPr/>
          </p:nvSpPr>
          <p:spPr>
            <a:xfrm>
              <a:off x="3706900"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2" y="1822"/>
                  </a:lnTo>
                  <a:cubicBezTo>
                    <a:pt x="3227" y="1686"/>
                    <a:pt x="3227" y="1476"/>
                    <a:pt x="3092"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0" name="Google Shape;2260;p14"/>
            <p:cNvSpPr/>
            <p:nvPr/>
          </p:nvSpPr>
          <p:spPr>
            <a:xfrm>
              <a:off x="388742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1" name="Google Shape;2261;p14"/>
            <p:cNvSpPr/>
            <p:nvPr/>
          </p:nvSpPr>
          <p:spPr>
            <a:xfrm>
              <a:off x="3626250" y="4948375"/>
              <a:ext cx="104450" cy="304850"/>
            </a:xfrm>
            <a:custGeom>
              <a:rect b="b" l="l" r="r" t="t"/>
              <a:pathLst>
                <a:path extrusionOk="0" h="12194" w="4178">
                  <a:moveTo>
                    <a:pt x="0" y="1"/>
                  </a:moveTo>
                  <a:lnTo>
                    <a:pt x="0" y="12194"/>
                  </a:lnTo>
                  <a:cubicBezTo>
                    <a:pt x="68" y="12194"/>
                    <a:pt x="136" y="12167"/>
                    <a:pt x="184"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2" name="Google Shape;2262;p14"/>
            <p:cNvSpPr/>
            <p:nvPr/>
          </p:nvSpPr>
          <p:spPr>
            <a:xfrm>
              <a:off x="3243125"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21" y="8337"/>
                  </a:lnTo>
                  <a:cubicBezTo>
                    <a:pt x="16025" y="8133"/>
                    <a:pt x="16025" y="7793"/>
                    <a:pt x="15821"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3" name="Google Shape;2263;p14"/>
            <p:cNvSpPr/>
            <p:nvPr/>
          </p:nvSpPr>
          <p:spPr>
            <a:xfrm>
              <a:off x="3311225" y="5146650"/>
              <a:ext cx="264425" cy="261675"/>
            </a:xfrm>
            <a:custGeom>
              <a:rect b="b" l="l" r="r" t="t"/>
              <a:pathLst>
                <a:path extrusionOk="0" h="10467" w="10577">
                  <a:moveTo>
                    <a:pt x="5289" y="0"/>
                  </a:moveTo>
                  <a:cubicBezTo>
                    <a:pt x="5153" y="0"/>
                    <a:pt x="5017" y="51"/>
                    <a:pt x="4912" y="153"/>
                  </a:cubicBezTo>
                  <a:lnTo>
                    <a:pt x="211" y="4854"/>
                  </a:lnTo>
                  <a:cubicBezTo>
                    <a:pt x="1" y="5064"/>
                    <a:pt x="1" y="5397"/>
                    <a:pt x="211" y="5608"/>
                  </a:cubicBezTo>
                  <a:lnTo>
                    <a:pt x="4912" y="10308"/>
                  </a:lnTo>
                  <a:cubicBezTo>
                    <a:pt x="5017" y="10414"/>
                    <a:pt x="5153" y="10466"/>
                    <a:pt x="5289" y="10466"/>
                  </a:cubicBezTo>
                  <a:cubicBezTo>
                    <a:pt x="5425" y="10466"/>
                    <a:pt x="5561" y="10414"/>
                    <a:pt x="5666" y="10308"/>
                  </a:cubicBezTo>
                  <a:lnTo>
                    <a:pt x="10366" y="5608"/>
                  </a:lnTo>
                  <a:cubicBezTo>
                    <a:pt x="10577" y="5404"/>
                    <a:pt x="10577" y="5064"/>
                    <a:pt x="10366" y="4854"/>
                  </a:cubicBezTo>
                  <a:lnTo>
                    <a:pt x="5666" y="153"/>
                  </a:lnTo>
                  <a:cubicBezTo>
                    <a:pt x="5561" y="51"/>
                    <a:pt x="5425" y="0"/>
                    <a:pt x="5289"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4" name="Google Shape;2264;p14"/>
            <p:cNvSpPr/>
            <p:nvPr/>
          </p:nvSpPr>
          <p:spPr>
            <a:xfrm>
              <a:off x="3379500" y="5214800"/>
              <a:ext cx="128075" cy="125300"/>
            </a:xfrm>
            <a:custGeom>
              <a:rect b="b" l="l" r="r" t="t"/>
              <a:pathLst>
                <a:path extrusionOk="0" h="5012" w="5123">
                  <a:moveTo>
                    <a:pt x="2562" y="0"/>
                  </a:moveTo>
                  <a:cubicBezTo>
                    <a:pt x="2425" y="0"/>
                    <a:pt x="2290" y="53"/>
                    <a:pt x="2188" y="158"/>
                  </a:cubicBezTo>
                  <a:lnTo>
                    <a:pt x="2181" y="158"/>
                  </a:lnTo>
                  <a:lnTo>
                    <a:pt x="211" y="2128"/>
                  </a:lnTo>
                  <a:cubicBezTo>
                    <a:pt x="0" y="2338"/>
                    <a:pt x="0" y="2678"/>
                    <a:pt x="211" y="2882"/>
                  </a:cubicBezTo>
                  <a:lnTo>
                    <a:pt x="2181" y="4859"/>
                  </a:lnTo>
                  <a:cubicBezTo>
                    <a:pt x="2286" y="4960"/>
                    <a:pt x="2424" y="5011"/>
                    <a:pt x="2561" y="5011"/>
                  </a:cubicBezTo>
                  <a:cubicBezTo>
                    <a:pt x="2699" y="5011"/>
                    <a:pt x="2836" y="4960"/>
                    <a:pt x="2942" y="4859"/>
                  </a:cubicBezTo>
                  <a:lnTo>
                    <a:pt x="4912" y="2882"/>
                  </a:lnTo>
                  <a:cubicBezTo>
                    <a:pt x="5122" y="2678"/>
                    <a:pt x="5122" y="2338"/>
                    <a:pt x="4912" y="2128"/>
                  </a:cubicBezTo>
                  <a:lnTo>
                    <a:pt x="2942" y="158"/>
                  </a:lnTo>
                  <a:cubicBezTo>
                    <a:pt x="2836"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5" name="Google Shape;2265;p14"/>
            <p:cNvSpPr/>
            <p:nvPr/>
          </p:nvSpPr>
          <p:spPr>
            <a:xfrm>
              <a:off x="3374225" y="4823400"/>
              <a:ext cx="138600" cy="137200"/>
            </a:xfrm>
            <a:custGeom>
              <a:rect b="b" l="l" r="r" t="t"/>
              <a:pathLst>
                <a:path extrusionOk="0" h="5488" w="5544">
                  <a:moveTo>
                    <a:pt x="2772" y="0"/>
                  </a:moveTo>
                  <a:cubicBezTo>
                    <a:pt x="2701" y="0"/>
                    <a:pt x="2630" y="28"/>
                    <a:pt x="2575" y="82"/>
                  </a:cubicBezTo>
                  <a:lnTo>
                    <a:pt x="109" y="2548"/>
                  </a:lnTo>
                  <a:cubicBezTo>
                    <a:pt x="1" y="2656"/>
                    <a:pt x="1" y="2833"/>
                    <a:pt x="109" y="2942"/>
                  </a:cubicBezTo>
                  <a:lnTo>
                    <a:pt x="2575" y="5401"/>
                  </a:lnTo>
                  <a:cubicBezTo>
                    <a:pt x="2630" y="5458"/>
                    <a:pt x="2701" y="5487"/>
                    <a:pt x="2772" y="5487"/>
                  </a:cubicBezTo>
                  <a:cubicBezTo>
                    <a:pt x="2844" y="5487"/>
                    <a:pt x="2915" y="5458"/>
                    <a:pt x="2969" y="5401"/>
                  </a:cubicBezTo>
                  <a:lnTo>
                    <a:pt x="5428" y="2942"/>
                  </a:lnTo>
                  <a:cubicBezTo>
                    <a:pt x="5544" y="2833"/>
                    <a:pt x="5544" y="2656"/>
                    <a:pt x="5428" y="2548"/>
                  </a:cubicBezTo>
                  <a:lnTo>
                    <a:pt x="2969" y="82"/>
                  </a:lnTo>
                  <a:cubicBezTo>
                    <a:pt x="2915" y="28"/>
                    <a:pt x="2844"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6" name="Google Shape;2266;p14"/>
            <p:cNvSpPr/>
            <p:nvPr/>
          </p:nvSpPr>
          <p:spPr>
            <a:xfrm>
              <a:off x="3409900" y="4859100"/>
              <a:ext cx="67100" cy="65700"/>
            </a:xfrm>
            <a:custGeom>
              <a:rect b="b" l="l" r="r" t="t"/>
              <a:pathLst>
                <a:path extrusionOk="0" h="2628" w="2684">
                  <a:moveTo>
                    <a:pt x="1345" y="1"/>
                  </a:moveTo>
                  <a:cubicBezTo>
                    <a:pt x="1274" y="1"/>
                    <a:pt x="1203" y="29"/>
                    <a:pt x="1148" y="87"/>
                  </a:cubicBezTo>
                  <a:lnTo>
                    <a:pt x="116" y="1120"/>
                  </a:lnTo>
                  <a:cubicBezTo>
                    <a:pt x="0" y="1228"/>
                    <a:pt x="0" y="1405"/>
                    <a:pt x="116" y="1514"/>
                  </a:cubicBezTo>
                  <a:lnTo>
                    <a:pt x="1148" y="2546"/>
                  </a:lnTo>
                  <a:cubicBezTo>
                    <a:pt x="1203" y="2601"/>
                    <a:pt x="1274" y="2628"/>
                    <a:pt x="1345" y="2628"/>
                  </a:cubicBezTo>
                  <a:cubicBezTo>
                    <a:pt x="1417" y="2628"/>
                    <a:pt x="1488" y="2601"/>
                    <a:pt x="1542" y="2546"/>
                  </a:cubicBezTo>
                  <a:lnTo>
                    <a:pt x="2575" y="1514"/>
                  </a:lnTo>
                  <a:cubicBezTo>
                    <a:pt x="2683" y="1405"/>
                    <a:pt x="2683" y="1228"/>
                    <a:pt x="2575" y="1120"/>
                  </a:cubicBezTo>
                  <a:lnTo>
                    <a:pt x="1542" y="87"/>
                  </a:lnTo>
                  <a:cubicBezTo>
                    <a:pt x="1488" y="29"/>
                    <a:pt x="1417" y="1"/>
                    <a:pt x="134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7" name="Google Shape;2267;p14"/>
            <p:cNvSpPr/>
            <p:nvPr/>
          </p:nvSpPr>
          <p:spPr>
            <a:xfrm>
              <a:off x="3464925" y="4979600"/>
              <a:ext cx="80675" cy="79075"/>
            </a:xfrm>
            <a:custGeom>
              <a:rect b="b" l="l" r="r" t="t"/>
              <a:pathLst>
                <a:path extrusionOk="0" h="3163" w="3227">
                  <a:moveTo>
                    <a:pt x="1614" y="0"/>
                  </a:moveTo>
                  <a:cubicBezTo>
                    <a:pt x="1529" y="0"/>
                    <a:pt x="1444" y="32"/>
                    <a:pt x="1379"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8" name="Google Shape;2268;p14"/>
            <p:cNvSpPr/>
            <p:nvPr/>
          </p:nvSpPr>
          <p:spPr>
            <a:xfrm>
              <a:off x="3341300" y="4979600"/>
              <a:ext cx="80850" cy="79075"/>
            </a:xfrm>
            <a:custGeom>
              <a:rect b="b" l="l" r="r" t="t"/>
              <a:pathLst>
                <a:path extrusionOk="0" h="3163" w="3234">
                  <a:moveTo>
                    <a:pt x="1617" y="0"/>
                  </a:moveTo>
                  <a:cubicBezTo>
                    <a:pt x="1530" y="0"/>
                    <a:pt x="1443" y="32"/>
                    <a:pt x="1379" y="97"/>
                  </a:cubicBezTo>
                  <a:lnTo>
                    <a:pt x="136" y="1347"/>
                  </a:lnTo>
                  <a:cubicBezTo>
                    <a:pt x="0" y="1476"/>
                    <a:pt x="0" y="1686"/>
                    <a:pt x="136" y="1822"/>
                  </a:cubicBezTo>
                  <a:lnTo>
                    <a:pt x="1379" y="3065"/>
                  </a:lnTo>
                  <a:cubicBezTo>
                    <a:pt x="1443" y="3130"/>
                    <a:pt x="1530" y="3162"/>
                    <a:pt x="1617" y="3162"/>
                  </a:cubicBezTo>
                  <a:cubicBezTo>
                    <a:pt x="1703" y="3162"/>
                    <a:pt x="1790" y="3130"/>
                    <a:pt x="1854" y="3065"/>
                  </a:cubicBezTo>
                  <a:lnTo>
                    <a:pt x="3098" y="1822"/>
                  </a:lnTo>
                  <a:cubicBezTo>
                    <a:pt x="3233" y="1686"/>
                    <a:pt x="3233" y="1476"/>
                    <a:pt x="3098" y="1347"/>
                  </a:cubicBezTo>
                  <a:lnTo>
                    <a:pt x="1854" y="97"/>
                  </a:lnTo>
                  <a:cubicBezTo>
                    <a:pt x="1790" y="32"/>
                    <a:pt x="1703"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69" name="Google Shape;2269;p14"/>
            <p:cNvSpPr/>
            <p:nvPr/>
          </p:nvSpPr>
          <p:spPr>
            <a:xfrm>
              <a:off x="3521975" y="4948375"/>
              <a:ext cx="104300" cy="304850"/>
            </a:xfrm>
            <a:custGeom>
              <a:rect b="b" l="l" r="r" t="t"/>
              <a:pathLst>
                <a:path extrusionOk="0" h="12194" w="4172">
                  <a:moveTo>
                    <a:pt x="4171" y="1"/>
                  </a:moveTo>
                  <a:cubicBezTo>
                    <a:pt x="4076" y="1"/>
                    <a:pt x="3988" y="55"/>
                    <a:pt x="3940" y="144"/>
                  </a:cubicBezTo>
                  <a:lnTo>
                    <a:pt x="48" y="7928"/>
                  </a:lnTo>
                  <a:cubicBezTo>
                    <a:pt x="0" y="8030"/>
                    <a:pt x="21" y="8152"/>
                    <a:pt x="96" y="8227"/>
                  </a:cubicBezTo>
                  <a:lnTo>
                    <a:pt x="3988"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0" name="Google Shape;2270;p14"/>
            <p:cNvSpPr/>
            <p:nvPr/>
          </p:nvSpPr>
          <p:spPr>
            <a:xfrm>
              <a:off x="3260800" y="4948375"/>
              <a:ext cx="104275" cy="304850"/>
            </a:xfrm>
            <a:custGeom>
              <a:rect b="b" l="l" r="r" t="t"/>
              <a:pathLst>
                <a:path extrusionOk="0" h="12194" w="4171">
                  <a:moveTo>
                    <a:pt x="0" y="1"/>
                  </a:moveTo>
                  <a:lnTo>
                    <a:pt x="0" y="12194"/>
                  </a:lnTo>
                  <a:cubicBezTo>
                    <a:pt x="68" y="12194"/>
                    <a:pt x="136" y="12167"/>
                    <a:pt x="184" y="12119"/>
                  </a:cubicBezTo>
                  <a:lnTo>
                    <a:pt x="4076" y="8227"/>
                  </a:lnTo>
                  <a:cubicBezTo>
                    <a:pt x="4151" y="8152"/>
                    <a:pt x="4171" y="8030"/>
                    <a:pt x="4123" y="7928"/>
                  </a:cubicBezTo>
                  <a:lnTo>
                    <a:pt x="231" y="144"/>
                  </a:lnTo>
                  <a:cubicBezTo>
                    <a:pt x="190" y="55"/>
                    <a:pt x="95"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1" name="Google Shape;2271;p14"/>
            <p:cNvSpPr/>
            <p:nvPr/>
          </p:nvSpPr>
          <p:spPr>
            <a:xfrm>
              <a:off x="2877500" y="5078425"/>
              <a:ext cx="400650" cy="398000"/>
            </a:xfrm>
            <a:custGeom>
              <a:rect b="b" l="l" r="r" t="t"/>
              <a:pathLst>
                <a:path extrusionOk="0" h="15920" w="16026">
                  <a:moveTo>
                    <a:pt x="8016" y="0"/>
                  </a:moveTo>
                  <a:cubicBezTo>
                    <a:pt x="7879" y="0"/>
                    <a:pt x="7741" y="53"/>
                    <a:pt x="7636" y="158"/>
                  </a:cubicBezTo>
                  <a:lnTo>
                    <a:pt x="212" y="7583"/>
                  </a:lnTo>
                  <a:cubicBezTo>
                    <a:pt x="1" y="7793"/>
                    <a:pt x="1" y="8133"/>
                    <a:pt x="212" y="8337"/>
                  </a:cubicBezTo>
                  <a:lnTo>
                    <a:pt x="7636" y="15761"/>
                  </a:lnTo>
                  <a:cubicBezTo>
                    <a:pt x="7741" y="15867"/>
                    <a:pt x="7879" y="15919"/>
                    <a:pt x="8016" y="15919"/>
                  </a:cubicBezTo>
                  <a:cubicBezTo>
                    <a:pt x="8152" y="15919"/>
                    <a:pt x="8288" y="15867"/>
                    <a:pt x="8390" y="15761"/>
                  </a:cubicBezTo>
                  <a:lnTo>
                    <a:pt x="15821" y="8337"/>
                  </a:lnTo>
                  <a:cubicBezTo>
                    <a:pt x="16025" y="8133"/>
                    <a:pt x="16025" y="7793"/>
                    <a:pt x="15821" y="7583"/>
                  </a:cubicBezTo>
                  <a:lnTo>
                    <a:pt x="8390" y="158"/>
                  </a:lnTo>
                  <a:cubicBezTo>
                    <a:pt x="8288" y="53"/>
                    <a:pt x="8152" y="0"/>
                    <a:pt x="801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2" name="Google Shape;2272;p14"/>
            <p:cNvSpPr/>
            <p:nvPr/>
          </p:nvSpPr>
          <p:spPr>
            <a:xfrm>
              <a:off x="2945775" y="5146650"/>
              <a:ext cx="264275" cy="261675"/>
            </a:xfrm>
            <a:custGeom>
              <a:rect b="b" l="l" r="r" t="t"/>
              <a:pathLst>
                <a:path extrusionOk="0" h="10467" w="10571">
                  <a:moveTo>
                    <a:pt x="5285" y="0"/>
                  </a:moveTo>
                  <a:cubicBezTo>
                    <a:pt x="5148" y="0"/>
                    <a:pt x="5010" y="51"/>
                    <a:pt x="4905" y="153"/>
                  </a:cubicBezTo>
                  <a:lnTo>
                    <a:pt x="211" y="4854"/>
                  </a:lnTo>
                  <a:cubicBezTo>
                    <a:pt x="1" y="5064"/>
                    <a:pt x="1" y="5397"/>
                    <a:pt x="211" y="5608"/>
                  </a:cubicBezTo>
                  <a:lnTo>
                    <a:pt x="4905" y="10308"/>
                  </a:lnTo>
                  <a:cubicBezTo>
                    <a:pt x="5010" y="10414"/>
                    <a:pt x="5148" y="10466"/>
                    <a:pt x="5285" y="10466"/>
                  </a:cubicBezTo>
                  <a:cubicBezTo>
                    <a:pt x="5421" y="10466"/>
                    <a:pt x="5557" y="10414"/>
                    <a:pt x="5659" y="10308"/>
                  </a:cubicBezTo>
                  <a:lnTo>
                    <a:pt x="10360" y="5608"/>
                  </a:lnTo>
                  <a:cubicBezTo>
                    <a:pt x="10570" y="5404"/>
                    <a:pt x="10570" y="5064"/>
                    <a:pt x="10360" y="4854"/>
                  </a:cubicBezTo>
                  <a:lnTo>
                    <a:pt x="5659" y="153"/>
                  </a:lnTo>
                  <a:cubicBezTo>
                    <a:pt x="5557" y="51"/>
                    <a:pt x="5421"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3" name="Google Shape;2273;p14"/>
            <p:cNvSpPr/>
            <p:nvPr/>
          </p:nvSpPr>
          <p:spPr>
            <a:xfrm>
              <a:off x="3013875" y="5214800"/>
              <a:ext cx="128075" cy="125300"/>
            </a:xfrm>
            <a:custGeom>
              <a:rect b="b" l="l" r="r" t="t"/>
              <a:pathLst>
                <a:path extrusionOk="0" h="5012" w="5123">
                  <a:moveTo>
                    <a:pt x="2562" y="0"/>
                  </a:moveTo>
                  <a:cubicBezTo>
                    <a:pt x="2426" y="0"/>
                    <a:pt x="2290" y="53"/>
                    <a:pt x="2188" y="158"/>
                  </a:cubicBezTo>
                  <a:lnTo>
                    <a:pt x="2181" y="158"/>
                  </a:lnTo>
                  <a:lnTo>
                    <a:pt x="211" y="2128"/>
                  </a:lnTo>
                  <a:cubicBezTo>
                    <a:pt x="1" y="2338"/>
                    <a:pt x="1" y="2678"/>
                    <a:pt x="211" y="2882"/>
                  </a:cubicBezTo>
                  <a:lnTo>
                    <a:pt x="2181" y="4859"/>
                  </a:lnTo>
                  <a:cubicBezTo>
                    <a:pt x="2286" y="4960"/>
                    <a:pt x="2424" y="5011"/>
                    <a:pt x="2561" y="5011"/>
                  </a:cubicBezTo>
                  <a:cubicBezTo>
                    <a:pt x="2699" y="5011"/>
                    <a:pt x="2837" y="4960"/>
                    <a:pt x="2942" y="4859"/>
                  </a:cubicBezTo>
                  <a:lnTo>
                    <a:pt x="4912" y="2882"/>
                  </a:lnTo>
                  <a:cubicBezTo>
                    <a:pt x="5122" y="2678"/>
                    <a:pt x="5122" y="2338"/>
                    <a:pt x="4912" y="2128"/>
                  </a:cubicBezTo>
                  <a:lnTo>
                    <a:pt x="2942" y="158"/>
                  </a:lnTo>
                  <a:cubicBezTo>
                    <a:pt x="2837" y="53"/>
                    <a:pt x="2699" y="0"/>
                    <a:pt x="256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4" name="Google Shape;2274;p14"/>
            <p:cNvSpPr/>
            <p:nvPr/>
          </p:nvSpPr>
          <p:spPr>
            <a:xfrm>
              <a:off x="3008625" y="4823400"/>
              <a:ext cx="138575" cy="137200"/>
            </a:xfrm>
            <a:custGeom>
              <a:rect b="b" l="l" r="r" t="t"/>
              <a:pathLst>
                <a:path extrusionOk="0" h="5488" w="5543">
                  <a:moveTo>
                    <a:pt x="2771" y="0"/>
                  </a:moveTo>
                  <a:cubicBezTo>
                    <a:pt x="2700" y="0"/>
                    <a:pt x="2629" y="28"/>
                    <a:pt x="2574" y="82"/>
                  </a:cubicBezTo>
                  <a:lnTo>
                    <a:pt x="109" y="2548"/>
                  </a:lnTo>
                  <a:cubicBezTo>
                    <a:pt x="0" y="2656"/>
                    <a:pt x="0" y="2833"/>
                    <a:pt x="109" y="2942"/>
                  </a:cubicBezTo>
                  <a:lnTo>
                    <a:pt x="2574" y="5401"/>
                  </a:lnTo>
                  <a:cubicBezTo>
                    <a:pt x="2629" y="5458"/>
                    <a:pt x="2700" y="5487"/>
                    <a:pt x="2771" y="5487"/>
                  </a:cubicBezTo>
                  <a:cubicBezTo>
                    <a:pt x="2843" y="5487"/>
                    <a:pt x="2914" y="5458"/>
                    <a:pt x="2968" y="5401"/>
                  </a:cubicBezTo>
                  <a:lnTo>
                    <a:pt x="5434" y="2942"/>
                  </a:lnTo>
                  <a:cubicBezTo>
                    <a:pt x="5543" y="2833"/>
                    <a:pt x="5543" y="2656"/>
                    <a:pt x="5434" y="2548"/>
                  </a:cubicBezTo>
                  <a:lnTo>
                    <a:pt x="2968" y="82"/>
                  </a:lnTo>
                  <a:cubicBezTo>
                    <a:pt x="2914"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5" name="Google Shape;2275;p14"/>
            <p:cNvSpPr/>
            <p:nvPr/>
          </p:nvSpPr>
          <p:spPr>
            <a:xfrm>
              <a:off x="3044450" y="4859100"/>
              <a:ext cx="66925" cy="65700"/>
            </a:xfrm>
            <a:custGeom>
              <a:rect b="b" l="l" r="r" t="t"/>
              <a:pathLst>
                <a:path extrusionOk="0" h="2628" w="2677">
                  <a:moveTo>
                    <a:pt x="1338" y="1"/>
                  </a:moveTo>
                  <a:cubicBezTo>
                    <a:pt x="1267" y="1"/>
                    <a:pt x="1196" y="29"/>
                    <a:pt x="1141" y="87"/>
                  </a:cubicBezTo>
                  <a:lnTo>
                    <a:pt x="109" y="1120"/>
                  </a:lnTo>
                  <a:cubicBezTo>
                    <a:pt x="0" y="1228"/>
                    <a:pt x="0" y="1405"/>
                    <a:pt x="109" y="1514"/>
                  </a:cubicBezTo>
                  <a:lnTo>
                    <a:pt x="1141" y="2546"/>
                  </a:lnTo>
                  <a:cubicBezTo>
                    <a:pt x="1196" y="2601"/>
                    <a:pt x="1267" y="2628"/>
                    <a:pt x="1338" y="2628"/>
                  </a:cubicBezTo>
                  <a:cubicBezTo>
                    <a:pt x="1410" y="2628"/>
                    <a:pt x="1481" y="2601"/>
                    <a:pt x="1535" y="2546"/>
                  </a:cubicBezTo>
                  <a:lnTo>
                    <a:pt x="2568" y="1514"/>
                  </a:lnTo>
                  <a:cubicBezTo>
                    <a:pt x="2677" y="1405"/>
                    <a:pt x="2677" y="1228"/>
                    <a:pt x="2568" y="1120"/>
                  </a:cubicBezTo>
                  <a:lnTo>
                    <a:pt x="1535" y="87"/>
                  </a:lnTo>
                  <a:cubicBezTo>
                    <a:pt x="1481" y="29"/>
                    <a:pt x="1410" y="1"/>
                    <a:pt x="1338"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6" name="Google Shape;2276;p14"/>
            <p:cNvSpPr/>
            <p:nvPr/>
          </p:nvSpPr>
          <p:spPr>
            <a:xfrm>
              <a:off x="3099300" y="4979600"/>
              <a:ext cx="80675" cy="79075"/>
            </a:xfrm>
            <a:custGeom>
              <a:rect b="b" l="l" r="r" t="t"/>
              <a:pathLst>
                <a:path extrusionOk="0" h="3163" w="3227">
                  <a:moveTo>
                    <a:pt x="1614" y="0"/>
                  </a:moveTo>
                  <a:cubicBezTo>
                    <a:pt x="1527" y="0"/>
                    <a:pt x="1440" y="32"/>
                    <a:pt x="1372" y="97"/>
                  </a:cubicBezTo>
                  <a:lnTo>
                    <a:pt x="129" y="1347"/>
                  </a:lnTo>
                  <a:cubicBezTo>
                    <a:pt x="0" y="1476"/>
                    <a:pt x="0" y="1686"/>
                    <a:pt x="129" y="1822"/>
                  </a:cubicBezTo>
                  <a:lnTo>
                    <a:pt x="1372"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7" name="Google Shape;2277;p14"/>
            <p:cNvSpPr/>
            <p:nvPr/>
          </p:nvSpPr>
          <p:spPr>
            <a:xfrm>
              <a:off x="2975850" y="4979600"/>
              <a:ext cx="80675" cy="79075"/>
            </a:xfrm>
            <a:custGeom>
              <a:rect b="b" l="l" r="r" t="t"/>
              <a:pathLst>
                <a:path extrusionOk="0" h="3163" w="3227">
                  <a:moveTo>
                    <a:pt x="1610" y="0"/>
                  </a:moveTo>
                  <a:cubicBezTo>
                    <a:pt x="1523" y="0"/>
                    <a:pt x="1437" y="32"/>
                    <a:pt x="1372" y="97"/>
                  </a:cubicBezTo>
                  <a:lnTo>
                    <a:pt x="129" y="1347"/>
                  </a:lnTo>
                  <a:cubicBezTo>
                    <a:pt x="0" y="1476"/>
                    <a:pt x="0" y="1686"/>
                    <a:pt x="129" y="1822"/>
                  </a:cubicBezTo>
                  <a:lnTo>
                    <a:pt x="1372" y="3065"/>
                  </a:lnTo>
                  <a:cubicBezTo>
                    <a:pt x="1437" y="3130"/>
                    <a:pt x="1523" y="3162"/>
                    <a:pt x="1610" y="3162"/>
                  </a:cubicBezTo>
                  <a:cubicBezTo>
                    <a:pt x="1696" y="3162"/>
                    <a:pt x="1783" y="3130"/>
                    <a:pt x="1848" y="3065"/>
                  </a:cubicBezTo>
                  <a:lnTo>
                    <a:pt x="3091" y="1822"/>
                  </a:lnTo>
                  <a:cubicBezTo>
                    <a:pt x="3227" y="1686"/>
                    <a:pt x="3227" y="1476"/>
                    <a:pt x="3091" y="1347"/>
                  </a:cubicBezTo>
                  <a:lnTo>
                    <a:pt x="1848" y="97"/>
                  </a:lnTo>
                  <a:cubicBezTo>
                    <a:pt x="1783" y="32"/>
                    <a:pt x="1696"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8" name="Google Shape;2278;p14"/>
            <p:cNvSpPr/>
            <p:nvPr/>
          </p:nvSpPr>
          <p:spPr>
            <a:xfrm>
              <a:off x="3156350" y="4948375"/>
              <a:ext cx="104300" cy="304850"/>
            </a:xfrm>
            <a:custGeom>
              <a:rect b="b" l="l" r="r" t="t"/>
              <a:pathLst>
                <a:path extrusionOk="0" h="12194" w="4172">
                  <a:moveTo>
                    <a:pt x="4171" y="1"/>
                  </a:moveTo>
                  <a:cubicBezTo>
                    <a:pt x="4076" y="1"/>
                    <a:pt x="3988" y="55"/>
                    <a:pt x="3940" y="144"/>
                  </a:cubicBezTo>
                  <a:lnTo>
                    <a:pt x="48" y="7928"/>
                  </a:lnTo>
                  <a:cubicBezTo>
                    <a:pt x="1" y="8030"/>
                    <a:pt x="21" y="8152"/>
                    <a:pt x="103" y="8227"/>
                  </a:cubicBezTo>
                  <a:lnTo>
                    <a:pt x="3988" y="12119"/>
                  </a:lnTo>
                  <a:cubicBezTo>
                    <a:pt x="4042" y="12167"/>
                    <a:pt x="4104"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79" name="Google Shape;2279;p14"/>
            <p:cNvSpPr/>
            <p:nvPr/>
          </p:nvSpPr>
          <p:spPr>
            <a:xfrm>
              <a:off x="2895175" y="4948375"/>
              <a:ext cx="104450" cy="304850"/>
            </a:xfrm>
            <a:custGeom>
              <a:rect b="b" l="l" r="r" t="t"/>
              <a:pathLst>
                <a:path extrusionOk="0" h="12194" w="4178">
                  <a:moveTo>
                    <a:pt x="0" y="1"/>
                  </a:moveTo>
                  <a:lnTo>
                    <a:pt x="0" y="12194"/>
                  </a:lnTo>
                  <a:cubicBezTo>
                    <a:pt x="68" y="12194"/>
                    <a:pt x="136" y="12167"/>
                    <a:pt x="184" y="12119"/>
                  </a:cubicBezTo>
                  <a:lnTo>
                    <a:pt x="4076" y="8227"/>
                  </a:lnTo>
                  <a:cubicBezTo>
                    <a:pt x="4158" y="8152"/>
                    <a:pt x="4178" y="8030"/>
                    <a:pt x="4124" y="7928"/>
                  </a:cubicBezTo>
                  <a:lnTo>
                    <a:pt x="231" y="144"/>
                  </a:lnTo>
                  <a:cubicBezTo>
                    <a:pt x="191"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0" name="Google Shape;2280;p14"/>
            <p:cNvSpPr/>
            <p:nvPr/>
          </p:nvSpPr>
          <p:spPr>
            <a:xfrm>
              <a:off x="2512050" y="5078425"/>
              <a:ext cx="400650" cy="398000"/>
            </a:xfrm>
            <a:custGeom>
              <a:rect b="b" l="l" r="r" t="t"/>
              <a:pathLst>
                <a:path extrusionOk="0" h="15920" w="16026">
                  <a:moveTo>
                    <a:pt x="8011" y="0"/>
                  </a:moveTo>
                  <a:cubicBezTo>
                    <a:pt x="7874" y="0"/>
                    <a:pt x="7738" y="53"/>
                    <a:pt x="7636" y="158"/>
                  </a:cubicBezTo>
                  <a:lnTo>
                    <a:pt x="205" y="7583"/>
                  </a:lnTo>
                  <a:cubicBezTo>
                    <a:pt x="1" y="7793"/>
                    <a:pt x="1" y="8133"/>
                    <a:pt x="205" y="8337"/>
                  </a:cubicBezTo>
                  <a:lnTo>
                    <a:pt x="7629" y="15761"/>
                  </a:lnTo>
                  <a:cubicBezTo>
                    <a:pt x="7735" y="15867"/>
                    <a:pt x="7872" y="15919"/>
                    <a:pt x="8010" y="15919"/>
                  </a:cubicBezTo>
                  <a:cubicBezTo>
                    <a:pt x="8147" y="15919"/>
                    <a:pt x="8285" y="15867"/>
                    <a:pt x="8390" y="15761"/>
                  </a:cubicBezTo>
                  <a:lnTo>
                    <a:pt x="15815" y="8337"/>
                  </a:lnTo>
                  <a:cubicBezTo>
                    <a:pt x="16025" y="8133"/>
                    <a:pt x="16025" y="7793"/>
                    <a:pt x="15815" y="7583"/>
                  </a:cubicBezTo>
                  <a:lnTo>
                    <a:pt x="8390" y="158"/>
                  </a:lnTo>
                  <a:cubicBezTo>
                    <a:pt x="8285" y="53"/>
                    <a:pt x="8147" y="0"/>
                    <a:pt x="801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1" name="Google Shape;2281;p14"/>
            <p:cNvSpPr/>
            <p:nvPr/>
          </p:nvSpPr>
          <p:spPr>
            <a:xfrm>
              <a:off x="2580150" y="5146650"/>
              <a:ext cx="264275" cy="261675"/>
            </a:xfrm>
            <a:custGeom>
              <a:rect b="b" l="l" r="r" t="t"/>
              <a:pathLst>
                <a:path extrusionOk="0" h="10467" w="10571">
                  <a:moveTo>
                    <a:pt x="5286" y="0"/>
                  </a:moveTo>
                  <a:cubicBezTo>
                    <a:pt x="5148" y="0"/>
                    <a:pt x="5011" y="51"/>
                    <a:pt x="4905" y="153"/>
                  </a:cubicBezTo>
                  <a:lnTo>
                    <a:pt x="211" y="4854"/>
                  </a:lnTo>
                  <a:cubicBezTo>
                    <a:pt x="1" y="5064"/>
                    <a:pt x="1" y="5397"/>
                    <a:pt x="211" y="5608"/>
                  </a:cubicBezTo>
                  <a:lnTo>
                    <a:pt x="4905" y="10308"/>
                  </a:lnTo>
                  <a:cubicBezTo>
                    <a:pt x="5011" y="10414"/>
                    <a:pt x="5148" y="10466"/>
                    <a:pt x="5286" y="10466"/>
                  </a:cubicBezTo>
                  <a:cubicBezTo>
                    <a:pt x="5423" y="10466"/>
                    <a:pt x="5561" y="10414"/>
                    <a:pt x="5666" y="10308"/>
                  </a:cubicBezTo>
                  <a:lnTo>
                    <a:pt x="10360" y="5608"/>
                  </a:lnTo>
                  <a:cubicBezTo>
                    <a:pt x="10570" y="5404"/>
                    <a:pt x="10570" y="5064"/>
                    <a:pt x="10360"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2" name="Google Shape;2282;p14"/>
            <p:cNvSpPr/>
            <p:nvPr/>
          </p:nvSpPr>
          <p:spPr>
            <a:xfrm>
              <a:off x="2648425" y="5214800"/>
              <a:ext cx="127900" cy="125300"/>
            </a:xfrm>
            <a:custGeom>
              <a:rect b="b" l="l" r="r" t="t"/>
              <a:pathLst>
                <a:path extrusionOk="0" h="5012" w="5116">
                  <a:moveTo>
                    <a:pt x="2556" y="0"/>
                  </a:moveTo>
                  <a:cubicBezTo>
                    <a:pt x="2419" y="0"/>
                    <a:pt x="2283" y="53"/>
                    <a:pt x="2181" y="158"/>
                  </a:cubicBezTo>
                  <a:lnTo>
                    <a:pt x="204" y="2128"/>
                  </a:lnTo>
                  <a:cubicBezTo>
                    <a:pt x="1" y="2338"/>
                    <a:pt x="1" y="2678"/>
                    <a:pt x="204"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3" name="Google Shape;2283;p14"/>
            <p:cNvSpPr/>
            <p:nvPr/>
          </p:nvSpPr>
          <p:spPr>
            <a:xfrm>
              <a:off x="26430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4" name="Google Shape;2284;p14"/>
            <p:cNvSpPr/>
            <p:nvPr/>
          </p:nvSpPr>
          <p:spPr>
            <a:xfrm>
              <a:off x="2678825" y="4859100"/>
              <a:ext cx="66925" cy="65700"/>
            </a:xfrm>
            <a:custGeom>
              <a:rect b="b" l="l" r="r" t="t"/>
              <a:pathLst>
                <a:path extrusionOk="0" h="2628" w="2677">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5" name="Google Shape;2285;p14"/>
            <p:cNvSpPr/>
            <p:nvPr/>
          </p:nvSpPr>
          <p:spPr>
            <a:xfrm>
              <a:off x="2733675" y="4979625"/>
              <a:ext cx="80700" cy="79050"/>
            </a:xfrm>
            <a:custGeom>
              <a:rect b="b" l="l" r="r" t="t"/>
              <a:pathLst>
                <a:path extrusionOk="0" h="3162" w="3228">
                  <a:moveTo>
                    <a:pt x="1617" y="1"/>
                  </a:moveTo>
                  <a:cubicBezTo>
                    <a:pt x="1531" y="1"/>
                    <a:pt x="1444" y="35"/>
                    <a:pt x="1379" y="103"/>
                  </a:cubicBezTo>
                  <a:lnTo>
                    <a:pt x="136" y="1346"/>
                  </a:lnTo>
                  <a:cubicBezTo>
                    <a:pt x="1" y="1475"/>
                    <a:pt x="1" y="1685"/>
                    <a:pt x="136" y="1821"/>
                  </a:cubicBezTo>
                  <a:lnTo>
                    <a:pt x="1379" y="3064"/>
                  </a:lnTo>
                  <a:cubicBezTo>
                    <a:pt x="1444" y="3129"/>
                    <a:pt x="1531" y="3161"/>
                    <a:pt x="1617" y="3161"/>
                  </a:cubicBezTo>
                  <a:cubicBezTo>
                    <a:pt x="1704" y="3161"/>
                    <a:pt x="1790" y="3129"/>
                    <a:pt x="1855" y="3064"/>
                  </a:cubicBezTo>
                  <a:lnTo>
                    <a:pt x="3098" y="1821"/>
                  </a:lnTo>
                  <a:cubicBezTo>
                    <a:pt x="3227" y="1685"/>
                    <a:pt x="3227" y="1475"/>
                    <a:pt x="3098" y="1346"/>
                  </a:cubicBezTo>
                  <a:lnTo>
                    <a:pt x="1855" y="103"/>
                  </a:lnTo>
                  <a:cubicBezTo>
                    <a:pt x="1790"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6" name="Google Shape;2286;p14"/>
            <p:cNvSpPr/>
            <p:nvPr/>
          </p:nvSpPr>
          <p:spPr>
            <a:xfrm>
              <a:off x="26102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698" y="3162"/>
                    <a:pt x="1783" y="3130"/>
                    <a:pt x="1848" y="3065"/>
                  </a:cubicBezTo>
                  <a:lnTo>
                    <a:pt x="3098" y="1822"/>
                  </a:lnTo>
                  <a:cubicBezTo>
                    <a:pt x="3227" y="1686"/>
                    <a:pt x="3227" y="1476"/>
                    <a:pt x="3098" y="1347"/>
                  </a:cubicBezTo>
                  <a:lnTo>
                    <a:pt x="1848" y="97"/>
                  </a:lnTo>
                  <a:cubicBezTo>
                    <a:pt x="1783" y="32"/>
                    <a:pt x="1698"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7" name="Google Shape;2287;p14"/>
            <p:cNvSpPr/>
            <p:nvPr/>
          </p:nvSpPr>
          <p:spPr>
            <a:xfrm>
              <a:off x="2790725" y="4948375"/>
              <a:ext cx="104475" cy="304850"/>
            </a:xfrm>
            <a:custGeom>
              <a:rect b="b" l="l" r="r" t="t"/>
              <a:pathLst>
                <a:path extrusionOk="0" h="12194" w="4179">
                  <a:moveTo>
                    <a:pt x="4178" y="1"/>
                  </a:moveTo>
                  <a:cubicBezTo>
                    <a:pt x="4077" y="1"/>
                    <a:pt x="3988" y="55"/>
                    <a:pt x="3941" y="144"/>
                  </a:cubicBezTo>
                  <a:lnTo>
                    <a:pt x="48" y="7928"/>
                  </a:lnTo>
                  <a:cubicBezTo>
                    <a:pt x="1" y="8030"/>
                    <a:pt x="21" y="8152"/>
                    <a:pt x="103" y="8227"/>
                  </a:cubicBezTo>
                  <a:lnTo>
                    <a:pt x="3995" y="12119"/>
                  </a:lnTo>
                  <a:cubicBezTo>
                    <a:pt x="4043" y="12167"/>
                    <a:pt x="4104"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8" name="Google Shape;2288;p14"/>
            <p:cNvSpPr/>
            <p:nvPr/>
          </p:nvSpPr>
          <p:spPr>
            <a:xfrm>
              <a:off x="2529550"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89" name="Google Shape;2289;p14"/>
            <p:cNvSpPr/>
            <p:nvPr/>
          </p:nvSpPr>
          <p:spPr>
            <a:xfrm>
              <a:off x="2146450" y="5078425"/>
              <a:ext cx="400625" cy="398000"/>
            </a:xfrm>
            <a:custGeom>
              <a:rect b="b" l="l" r="r" t="t"/>
              <a:pathLst>
                <a:path extrusionOk="0" h="15920" w="16025">
                  <a:moveTo>
                    <a:pt x="8012" y="0"/>
                  </a:moveTo>
                  <a:cubicBezTo>
                    <a:pt x="7876" y="0"/>
                    <a:pt x="7741" y="53"/>
                    <a:pt x="7635" y="158"/>
                  </a:cubicBez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0" name="Google Shape;2290;p14"/>
            <p:cNvSpPr/>
            <p:nvPr/>
          </p:nvSpPr>
          <p:spPr>
            <a:xfrm>
              <a:off x="2214550" y="5146650"/>
              <a:ext cx="264250" cy="261675"/>
            </a:xfrm>
            <a:custGeom>
              <a:rect b="b" l="l" r="r" t="t"/>
              <a:pathLst>
                <a:path extrusionOk="0" h="10467" w="10570">
                  <a:moveTo>
                    <a:pt x="5286" y="0"/>
                  </a:moveTo>
                  <a:cubicBezTo>
                    <a:pt x="5149" y="0"/>
                    <a:pt x="5013" y="51"/>
                    <a:pt x="4911" y="153"/>
                  </a:cubicBezTo>
                  <a:lnTo>
                    <a:pt x="211" y="4854"/>
                  </a:lnTo>
                  <a:cubicBezTo>
                    <a:pt x="0" y="5064"/>
                    <a:pt x="0" y="5397"/>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66" y="4854"/>
                  </a:cubicBezTo>
                  <a:lnTo>
                    <a:pt x="10359" y="4854"/>
                  </a:lnTo>
                  <a:lnTo>
                    <a:pt x="5665" y="153"/>
                  </a:lnTo>
                  <a:cubicBezTo>
                    <a:pt x="5560" y="51"/>
                    <a:pt x="5422"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1" name="Google Shape;2291;p14"/>
            <p:cNvSpPr/>
            <p:nvPr/>
          </p:nvSpPr>
          <p:spPr>
            <a:xfrm>
              <a:off x="2282800" y="5214800"/>
              <a:ext cx="127900" cy="125300"/>
            </a:xfrm>
            <a:custGeom>
              <a:rect b="b" l="l" r="r" t="t"/>
              <a:pathLst>
                <a:path extrusionOk="0" h="5012" w="5116">
                  <a:moveTo>
                    <a:pt x="2558" y="0"/>
                  </a:moveTo>
                  <a:cubicBezTo>
                    <a:pt x="2422" y="0"/>
                    <a:pt x="2287" y="53"/>
                    <a:pt x="2181" y="158"/>
                  </a:cubicBezTo>
                  <a:lnTo>
                    <a:pt x="211" y="2128"/>
                  </a:lnTo>
                  <a:cubicBezTo>
                    <a:pt x="1" y="2338"/>
                    <a:pt x="1" y="2678"/>
                    <a:pt x="211" y="2882"/>
                  </a:cubicBezTo>
                  <a:lnTo>
                    <a:pt x="205" y="2882"/>
                  </a:ln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2" name="Google Shape;2292;p14"/>
            <p:cNvSpPr/>
            <p:nvPr/>
          </p:nvSpPr>
          <p:spPr>
            <a:xfrm>
              <a:off x="227755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6" y="2833"/>
                    <a:pt x="5536"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3" name="Google Shape;2293;p14"/>
            <p:cNvSpPr/>
            <p:nvPr/>
          </p:nvSpPr>
          <p:spPr>
            <a:xfrm>
              <a:off x="231320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2" y="2601"/>
                    <a:pt x="1536" y="2546"/>
                  </a:cubicBezTo>
                  <a:lnTo>
                    <a:pt x="2568" y="1514"/>
                  </a:lnTo>
                  <a:cubicBezTo>
                    <a:pt x="2684" y="1405"/>
                    <a:pt x="2684" y="1228"/>
                    <a:pt x="2568"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4" name="Google Shape;2294;p14"/>
            <p:cNvSpPr/>
            <p:nvPr/>
          </p:nvSpPr>
          <p:spPr>
            <a:xfrm>
              <a:off x="2368225" y="4979600"/>
              <a:ext cx="80700" cy="79075"/>
            </a:xfrm>
            <a:custGeom>
              <a:rect b="b" l="l" r="r" t="t"/>
              <a:pathLst>
                <a:path extrusionOk="0" h="3163" w="3228">
                  <a:moveTo>
                    <a:pt x="1610" y="0"/>
                  </a:moveTo>
                  <a:cubicBezTo>
                    <a:pt x="1524" y="0"/>
                    <a:pt x="1437" y="32"/>
                    <a:pt x="1373" y="97"/>
                  </a:cubicBezTo>
                  <a:lnTo>
                    <a:pt x="130" y="1347"/>
                  </a:lnTo>
                  <a:cubicBezTo>
                    <a:pt x="1" y="1476"/>
                    <a:pt x="1" y="1686"/>
                    <a:pt x="130"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5" name="Google Shape;2295;p14"/>
            <p:cNvSpPr/>
            <p:nvPr/>
          </p:nvSpPr>
          <p:spPr>
            <a:xfrm>
              <a:off x="224460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6" name="Google Shape;2296;p14"/>
            <p:cNvSpPr/>
            <p:nvPr/>
          </p:nvSpPr>
          <p:spPr>
            <a:xfrm>
              <a:off x="242512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7" name="Google Shape;2297;p14"/>
            <p:cNvSpPr/>
            <p:nvPr/>
          </p:nvSpPr>
          <p:spPr>
            <a:xfrm>
              <a:off x="2163925" y="4948375"/>
              <a:ext cx="104475" cy="304850"/>
            </a:xfrm>
            <a:custGeom>
              <a:rect b="b" l="l" r="r" t="t"/>
              <a:pathLst>
                <a:path extrusionOk="0" h="12194" w="4179">
                  <a:moveTo>
                    <a:pt x="1" y="1"/>
                  </a:moveTo>
                  <a:lnTo>
                    <a:pt x="1" y="12194"/>
                  </a:lnTo>
                  <a:cubicBezTo>
                    <a:pt x="69"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8" name="Google Shape;2298;p14"/>
            <p:cNvSpPr/>
            <p:nvPr/>
          </p:nvSpPr>
          <p:spPr>
            <a:xfrm>
              <a:off x="178082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7" y="15919"/>
                    <a:pt x="8012" y="15919"/>
                  </a:cubicBezTo>
                  <a:cubicBezTo>
                    <a:pt x="8148" y="15919"/>
                    <a:pt x="8284" y="15867"/>
                    <a:pt x="8389" y="15761"/>
                  </a:cubicBezTo>
                  <a:lnTo>
                    <a:pt x="15814" y="8337"/>
                  </a:lnTo>
                  <a:cubicBezTo>
                    <a:pt x="16025" y="8133"/>
                    <a:pt x="16025" y="7793"/>
                    <a:pt x="15814"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299" name="Google Shape;2299;p14"/>
            <p:cNvSpPr/>
            <p:nvPr/>
          </p:nvSpPr>
          <p:spPr>
            <a:xfrm>
              <a:off x="1848925" y="5146650"/>
              <a:ext cx="264250" cy="261675"/>
            </a:xfrm>
            <a:custGeom>
              <a:rect b="b" l="l" r="r" t="t"/>
              <a:pathLst>
                <a:path extrusionOk="0" h="10467" w="10570">
                  <a:moveTo>
                    <a:pt x="5286" y="0"/>
                  </a:moveTo>
                  <a:cubicBezTo>
                    <a:pt x="5149" y="0"/>
                    <a:pt x="5013" y="51"/>
                    <a:pt x="4911"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66" y="5608"/>
                  </a:lnTo>
                  <a:cubicBezTo>
                    <a:pt x="10570" y="5404"/>
                    <a:pt x="10570" y="5064"/>
                    <a:pt x="10366" y="4854"/>
                  </a:cubicBezTo>
                  <a:lnTo>
                    <a:pt x="5665"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0" name="Google Shape;2300;p14"/>
            <p:cNvSpPr/>
            <p:nvPr/>
          </p:nvSpPr>
          <p:spPr>
            <a:xfrm>
              <a:off x="1917175" y="5214800"/>
              <a:ext cx="127900" cy="125300"/>
            </a:xfrm>
            <a:custGeom>
              <a:rect b="b" l="l" r="r" t="t"/>
              <a:pathLst>
                <a:path extrusionOk="0" h="5012" w="5116">
                  <a:moveTo>
                    <a:pt x="2561" y="0"/>
                  </a:moveTo>
                  <a:cubicBezTo>
                    <a:pt x="2424" y="0"/>
                    <a:pt x="2287" y="53"/>
                    <a:pt x="2181" y="158"/>
                  </a:cubicBezTo>
                  <a:lnTo>
                    <a:pt x="212" y="2128"/>
                  </a:lnTo>
                  <a:cubicBezTo>
                    <a:pt x="1" y="2338"/>
                    <a:pt x="1" y="2678"/>
                    <a:pt x="212" y="2882"/>
                  </a:cubicBezTo>
                  <a:lnTo>
                    <a:pt x="2181" y="4859"/>
                  </a:lnTo>
                  <a:cubicBezTo>
                    <a:pt x="2287" y="4960"/>
                    <a:pt x="2423" y="5011"/>
                    <a:pt x="2558" y="5011"/>
                  </a:cubicBezTo>
                  <a:cubicBezTo>
                    <a:pt x="2694" y="5011"/>
                    <a:pt x="2830" y="4960"/>
                    <a:pt x="2935" y="4859"/>
                  </a:cubicBezTo>
                  <a:lnTo>
                    <a:pt x="4905" y="2882"/>
                  </a:lnTo>
                  <a:cubicBezTo>
                    <a:pt x="5116" y="2678"/>
                    <a:pt x="5116" y="2338"/>
                    <a:pt x="4912" y="2128"/>
                  </a:cubicBezTo>
                  <a:lnTo>
                    <a:pt x="4905" y="2128"/>
                  </a:lnTo>
                  <a:lnTo>
                    <a:pt x="2935" y="158"/>
                  </a:lnTo>
                  <a:cubicBezTo>
                    <a:pt x="2834"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1" name="Google Shape;2301;p14"/>
            <p:cNvSpPr/>
            <p:nvPr/>
          </p:nvSpPr>
          <p:spPr>
            <a:xfrm>
              <a:off x="1911925"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8" y="5458"/>
                    <a:pt x="2962" y="5401"/>
                  </a:cubicBezTo>
                  <a:lnTo>
                    <a:pt x="5428" y="2942"/>
                  </a:lnTo>
                  <a:cubicBezTo>
                    <a:pt x="5537" y="2833"/>
                    <a:pt x="5537" y="2656"/>
                    <a:pt x="5428" y="2548"/>
                  </a:cubicBezTo>
                  <a:lnTo>
                    <a:pt x="2962" y="82"/>
                  </a:lnTo>
                  <a:cubicBezTo>
                    <a:pt x="2908"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2" name="Google Shape;2302;p14"/>
            <p:cNvSpPr/>
            <p:nvPr/>
          </p:nvSpPr>
          <p:spPr>
            <a:xfrm>
              <a:off x="1947575" y="4859100"/>
              <a:ext cx="67125" cy="65700"/>
            </a:xfrm>
            <a:custGeom>
              <a:rect b="b" l="l" r="r" t="t"/>
              <a:pathLst>
                <a:path extrusionOk="0" h="2628" w="2685">
                  <a:moveTo>
                    <a:pt x="1342" y="1"/>
                  </a:moveTo>
                  <a:cubicBezTo>
                    <a:pt x="1269" y="1"/>
                    <a:pt x="1196" y="29"/>
                    <a:pt x="1142" y="87"/>
                  </a:cubicBezTo>
                  <a:lnTo>
                    <a:pt x="110" y="1120"/>
                  </a:lnTo>
                  <a:cubicBezTo>
                    <a:pt x="1" y="1228"/>
                    <a:pt x="1" y="1405"/>
                    <a:pt x="110" y="1514"/>
                  </a:cubicBezTo>
                  <a:lnTo>
                    <a:pt x="1142" y="2546"/>
                  </a:lnTo>
                  <a:cubicBezTo>
                    <a:pt x="1196" y="2601"/>
                    <a:pt x="1269" y="2628"/>
                    <a:pt x="1342" y="2628"/>
                  </a:cubicBezTo>
                  <a:cubicBezTo>
                    <a:pt x="1415" y="2628"/>
                    <a:pt x="1489" y="2601"/>
                    <a:pt x="1543" y="2546"/>
                  </a:cubicBezTo>
                  <a:lnTo>
                    <a:pt x="2575" y="1514"/>
                  </a:lnTo>
                  <a:cubicBezTo>
                    <a:pt x="2684" y="1405"/>
                    <a:pt x="2684" y="1228"/>
                    <a:pt x="2575" y="1120"/>
                  </a:cubicBezTo>
                  <a:lnTo>
                    <a:pt x="1543" y="87"/>
                  </a:lnTo>
                  <a:cubicBezTo>
                    <a:pt x="1489" y="29"/>
                    <a:pt x="1415" y="1"/>
                    <a:pt x="134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3" name="Google Shape;2303;p14"/>
            <p:cNvSpPr/>
            <p:nvPr/>
          </p:nvSpPr>
          <p:spPr>
            <a:xfrm>
              <a:off x="2002600" y="4979600"/>
              <a:ext cx="80700" cy="79075"/>
            </a:xfrm>
            <a:custGeom>
              <a:rect b="b" l="l" r="r" t="t"/>
              <a:pathLst>
                <a:path extrusionOk="0" h="3163" w="3228">
                  <a:moveTo>
                    <a:pt x="1611" y="0"/>
                  </a:moveTo>
                  <a:cubicBezTo>
                    <a:pt x="1524" y="0"/>
                    <a:pt x="1437" y="32"/>
                    <a:pt x="1373" y="97"/>
                  </a:cubicBezTo>
                  <a:lnTo>
                    <a:pt x="130" y="1347"/>
                  </a:lnTo>
                  <a:cubicBezTo>
                    <a:pt x="1" y="1476"/>
                    <a:pt x="1" y="1686"/>
                    <a:pt x="130" y="1822"/>
                  </a:cubicBezTo>
                  <a:lnTo>
                    <a:pt x="1373" y="3065"/>
                  </a:lnTo>
                  <a:cubicBezTo>
                    <a:pt x="1437" y="3130"/>
                    <a:pt x="1524" y="3162"/>
                    <a:pt x="1611" y="3162"/>
                  </a:cubicBezTo>
                  <a:cubicBezTo>
                    <a:pt x="1697" y="3162"/>
                    <a:pt x="1784" y="3130"/>
                    <a:pt x="1848" y="3065"/>
                  </a:cubicBezTo>
                  <a:lnTo>
                    <a:pt x="3091" y="1822"/>
                  </a:lnTo>
                  <a:cubicBezTo>
                    <a:pt x="3227" y="1686"/>
                    <a:pt x="3227" y="1476"/>
                    <a:pt x="3091" y="1347"/>
                  </a:cubicBezTo>
                  <a:lnTo>
                    <a:pt x="1848" y="97"/>
                  </a:lnTo>
                  <a:cubicBezTo>
                    <a:pt x="1784" y="32"/>
                    <a:pt x="1697" y="0"/>
                    <a:pt x="161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4" name="Google Shape;2304;p14"/>
            <p:cNvSpPr/>
            <p:nvPr/>
          </p:nvSpPr>
          <p:spPr>
            <a:xfrm>
              <a:off x="1878975" y="4979625"/>
              <a:ext cx="80700" cy="79050"/>
            </a:xfrm>
            <a:custGeom>
              <a:rect b="b" l="l" r="r" t="t"/>
              <a:pathLst>
                <a:path extrusionOk="0" h="3162" w="3228">
                  <a:moveTo>
                    <a:pt x="1615" y="1"/>
                  </a:moveTo>
                  <a:cubicBezTo>
                    <a:pt x="1529" y="1"/>
                    <a:pt x="1444" y="35"/>
                    <a:pt x="1380" y="103"/>
                  </a:cubicBezTo>
                  <a:lnTo>
                    <a:pt x="130" y="1346"/>
                  </a:lnTo>
                  <a:cubicBezTo>
                    <a:pt x="1" y="1475"/>
                    <a:pt x="1" y="1685"/>
                    <a:pt x="130" y="1821"/>
                  </a:cubicBezTo>
                  <a:lnTo>
                    <a:pt x="136" y="1821"/>
                  </a:lnTo>
                  <a:lnTo>
                    <a:pt x="1380" y="3064"/>
                  </a:lnTo>
                  <a:cubicBezTo>
                    <a:pt x="1444" y="3129"/>
                    <a:pt x="1529" y="3161"/>
                    <a:pt x="1615" y="3161"/>
                  </a:cubicBezTo>
                  <a:cubicBezTo>
                    <a:pt x="1701" y="3161"/>
                    <a:pt x="1787" y="3129"/>
                    <a:pt x="1855" y="3064"/>
                  </a:cubicBezTo>
                  <a:lnTo>
                    <a:pt x="3098" y="1821"/>
                  </a:lnTo>
                  <a:cubicBezTo>
                    <a:pt x="3227" y="1685"/>
                    <a:pt x="3227" y="1475"/>
                    <a:pt x="3098" y="1346"/>
                  </a:cubicBezTo>
                  <a:lnTo>
                    <a:pt x="1855" y="103"/>
                  </a:lnTo>
                  <a:cubicBezTo>
                    <a:pt x="1787" y="35"/>
                    <a:pt x="1701" y="1"/>
                    <a:pt x="1615"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5" name="Google Shape;2305;p14"/>
            <p:cNvSpPr/>
            <p:nvPr/>
          </p:nvSpPr>
          <p:spPr>
            <a:xfrm>
              <a:off x="2059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6" name="Google Shape;2306;p14"/>
            <p:cNvSpPr/>
            <p:nvPr/>
          </p:nvSpPr>
          <p:spPr>
            <a:xfrm>
              <a:off x="1798475" y="4948375"/>
              <a:ext cx="104300" cy="304850"/>
            </a:xfrm>
            <a:custGeom>
              <a:rect b="b" l="l" r="r" t="t"/>
              <a:pathLst>
                <a:path extrusionOk="0" h="12194" w="4172">
                  <a:moveTo>
                    <a:pt x="1" y="1"/>
                  </a:moveTo>
                  <a:lnTo>
                    <a:pt x="1" y="12194"/>
                  </a:lnTo>
                  <a:cubicBezTo>
                    <a:pt x="69" y="12194"/>
                    <a:pt x="130" y="12167"/>
                    <a:pt x="184" y="12119"/>
                  </a:cubicBezTo>
                  <a:lnTo>
                    <a:pt x="4070" y="8227"/>
                  </a:lnTo>
                  <a:cubicBezTo>
                    <a:pt x="4151" y="8152"/>
                    <a:pt x="4172" y="8030"/>
                    <a:pt x="4124" y="7928"/>
                  </a:cubicBezTo>
                  <a:lnTo>
                    <a:pt x="232" y="144"/>
                  </a:lnTo>
                  <a:cubicBezTo>
                    <a:pt x="184"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7" name="Google Shape;2307;p14"/>
            <p:cNvSpPr/>
            <p:nvPr/>
          </p:nvSpPr>
          <p:spPr>
            <a:xfrm>
              <a:off x="1415200" y="5078425"/>
              <a:ext cx="400625" cy="398000"/>
            </a:xfrm>
            <a:custGeom>
              <a:rect b="b" l="l" r="r" t="t"/>
              <a:pathLst>
                <a:path extrusionOk="0" h="15920" w="16025">
                  <a:moveTo>
                    <a:pt x="8015" y="0"/>
                  </a:moveTo>
                  <a:cubicBezTo>
                    <a:pt x="7879" y="0"/>
                    <a:pt x="7741" y="53"/>
                    <a:pt x="7636" y="158"/>
                  </a:cubicBezTo>
                  <a:lnTo>
                    <a:pt x="211" y="7583"/>
                  </a:lnTo>
                  <a:cubicBezTo>
                    <a:pt x="1" y="7793"/>
                    <a:pt x="1" y="8133"/>
                    <a:pt x="211" y="8337"/>
                  </a:cubicBezTo>
                  <a:lnTo>
                    <a:pt x="7636" y="15761"/>
                  </a:lnTo>
                  <a:cubicBezTo>
                    <a:pt x="7741" y="15867"/>
                    <a:pt x="7879" y="15919"/>
                    <a:pt x="8015" y="15919"/>
                  </a:cubicBezTo>
                  <a:cubicBezTo>
                    <a:pt x="8152" y="15919"/>
                    <a:pt x="8288"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8" name="Google Shape;2308;p14"/>
            <p:cNvSpPr/>
            <p:nvPr/>
          </p:nvSpPr>
          <p:spPr>
            <a:xfrm>
              <a:off x="1483475" y="5146650"/>
              <a:ext cx="264100" cy="261675"/>
            </a:xfrm>
            <a:custGeom>
              <a:rect b="b" l="l" r="r" t="t"/>
              <a:pathLst>
                <a:path extrusionOk="0" h="10467" w="10564">
                  <a:moveTo>
                    <a:pt x="5282" y="0"/>
                  </a:moveTo>
                  <a:cubicBezTo>
                    <a:pt x="5146" y="0"/>
                    <a:pt x="5010" y="51"/>
                    <a:pt x="4905" y="153"/>
                  </a:cubicBezTo>
                  <a:lnTo>
                    <a:pt x="204" y="4854"/>
                  </a:lnTo>
                  <a:cubicBezTo>
                    <a:pt x="0" y="5064"/>
                    <a:pt x="0" y="5404"/>
                    <a:pt x="204" y="5615"/>
                  </a:cubicBezTo>
                  <a:lnTo>
                    <a:pt x="204" y="5608"/>
                  </a:lnTo>
                  <a:lnTo>
                    <a:pt x="4905" y="10308"/>
                  </a:lnTo>
                  <a:cubicBezTo>
                    <a:pt x="5010" y="10414"/>
                    <a:pt x="5146" y="10466"/>
                    <a:pt x="5282" y="10466"/>
                  </a:cubicBezTo>
                  <a:cubicBezTo>
                    <a:pt x="5418" y="10466"/>
                    <a:pt x="5553" y="10414"/>
                    <a:pt x="5659" y="10308"/>
                  </a:cubicBezTo>
                  <a:lnTo>
                    <a:pt x="10359" y="5608"/>
                  </a:lnTo>
                  <a:cubicBezTo>
                    <a:pt x="10563" y="5404"/>
                    <a:pt x="10563" y="5064"/>
                    <a:pt x="10359" y="4854"/>
                  </a:cubicBezTo>
                  <a:lnTo>
                    <a:pt x="5659" y="153"/>
                  </a:lnTo>
                  <a:cubicBezTo>
                    <a:pt x="5553" y="51"/>
                    <a:pt x="5418" y="0"/>
                    <a:pt x="528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09" name="Google Shape;2309;p14"/>
            <p:cNvSpPr/>
            <p:nvPr/>
          </p:nvSpPr>
          <p:spPr>
            <a:xfrm>
              <a:off x="1551575" y="5214800"/>
              <a:ext cx="127900" cy="125300"/>
            </a:xfrm>
            <a:custGeom>
              <a:rect b="b" l="l" r="r" t="t"/>
              <a:pathLst>
                <a:path extrusionOk="0" h="5012" w="5116">
                  <a:moveTo>
                    <a:pt x="2560" y="0"/>
                  </a:moveTo>
                  <a:cubicBezTo>
                    <a:pt x="2424" y="0"/>
                    <a:pt x="2286" y="53"/>
                    <a:pt x="2181" y="158"/>
                  </a:cubicBezTo>
                  <a:lnTo>
                    <a:pt x="211" y="2128"/>
                  </a:lnTo>
                  <a:cubicBezTo>
                    <a:pt x="0" y="2338"/>
                    <a:pt x="0" y="2678"/>
                    <a:pt x="211" y="2882"/>
                  </a:cubicBezTo>
                  <a:lnTo>
                    <a:pt x="2181" y="4859"/>
                  </a:lnTo>
                  <a:cubicBezTo>
                    <a:pt x="2286" y="4960"/>
                    <a:pt x="2424" y="5011"/>
                    <a:pt x="2560" y="5011"/>
                  </a:cubicBezTo>
                  <a:cubicBezTo>
                    <a:pt x="2697" y="5011"/>
                    <a:pt x="2833" y="4960"/>
                    <a:pt x="2935" y="4859"/>
                  </a:cubicBezTo>
                  <a:lnTo>
                    <a:pt x="4911" y="2882"/>
                  </a:lnTo>
                  <a:cubicBezTo>
                    <a:pt x="5115" y="2678"/>
                    <a:pt x="5115" y="2338"/>
                    <a:pt x="4911" y="2128"/>
                  </a:cubicBezTo>
                  <a:lnTo>
                    <a:pt x="2935" y="158"/>
                  </a:lnTo>
                  <a:cubicBezTo>
                    <a:pt x="2833" y="53"/>
                    <a:pt x="2697" y="0"/>
                    <a:pt x="256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0" name="Google Shape;2310;p14"/>
            <p:cNvSpPr/>
            <p:nvPr/>
          </p:nvSpPr>
          <p:spPr>
            <a:xfrm>
              <a:off x="1546300" y="4823400"/>
              <a:ext cx="138425" cy="137200"/>
            </a:xfrm>
            <a:custGeom>
              <a:rect b="b" l="l" r="r" t="t"/>
              <a:pathLst>
                <a:path extrusionOk="0" h="5488" w="5537">
                  <a:moveTo>
                    <a:pt x="2771" y="0"/>
                  </a:moveTo>
                  <a:cubicBezTo>
                    <a:pt x="2699" y="0"/>
                    <a:pt x="2626" y="28"/>
                    <a:pt x="2568" y="82"/>
                  </a:cubicBezTo>
                  <a:lnTo>
                    <a:pt x="109" y="2548"/>
                  </a:lnTo>
                  <a:cubicBezTo>
                    <a:pt x="1" y="2656"/>
                    <a:pt x="1" y="2833"/>
                    <a:pt x="109" y="2942"/>
                  </a:cubicBezTo>
                  <a:lnTo>
                    <a:pt x="2568" y="5401"/>
                  </a:lnTo>
                  <a:cubicBezTo>
                    <a:pt x="2626" y="5458"/>
                    <a:pt x="2699" y="5487"/>
                    <a:pt x="2771" y="5487"/>
                  </a:cubicBezTo>
                  <a:cubicBezTo>
                    <a:pt x="2843" y="5487"/>
                    <a:pt x="2915" y="5458"/>
                    <a:pt x="2969" y="5401"/>
                  </a:cubicBezTo>
                  <a:lnTo>
                    <a:pt x="5428" y="2942"/>
                  </a:lnTo>
                  <a:cubicBezTo>
                    <a:pt x="5537" y="2833"/>
                    <a:pt x="5537" y="2656"/>
                    <a:pt x="5428" y="2548"/>
                  </a:cubicBezTo>
                  <a:lnTo>
                    <a:pt x="2969" y="82"/>
                  </a:lnTo>
                  <a:cubicBezTo>
                    <a:pt x="2915" y="28"/>
                    <a:pt x="2843" y="0"/>
                    <a:pt x="2771"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1" name="Google Shape;2311;p14"/>
            <p:cNvSpPr/>
            <p:nvPr/>
          </p:nvSpPr>
          <p:spPr>
            <a:xfrm>
              <a:off x="1581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2" name="Google Shape;2312;p14"/>
            <p:cNvSpPr/>
            <p:nvPr/>
          </p:nvSpPr>
          <p:spPr>
            <a:xfrm>
              <a:off x="1636975" y="4979625"/>
              <a:ext cx="80700" cy="79050"/>
            </a:xfrm>
            <a:custGeom>
              <a:rect b="b" l="l" r="r" t="t"/>
              <a:pathLst>
                <a:path extrusionOk="0" h="3162" w="3228">
                  <a:moveTo>
                    <a:pt x="1613" y="1"/>
                  </a:moveTo>
                  <a:cubicBezTo>
                    <a:pt x="1528" y="1"/>
                    <a:pt x="1441" y="35"/>
                    <a:pt x="1373" y="103"/>
                  </a:cubicBezTo>
                  <a:lnTo>
                    <a:pt x="130" y="1346"/>
                  </a:lnTo>
                  <a:cubicBezTo>
                    <a:pt x="1" y="1475"/>
                    <a:pt x="1" y="1685"/>
                    <a:pt x="130" y="1821"/>
                  </a:cubicBezTo>
                  <a:lnTo>
                    <a:pt x="1373" y="3064"/>
                  </a:lnTo>
                  <a:cubicBezTo>
                    <a:pt x="1441" y="3129"/>
                    <a:pt x="1528" y="3161"/>
                    <a:pt x="1613" y="3161"/>
                  </a:cubicBezTo>
                  <a:cubicBezTo>
                    <a:pt x="1699" y="3161"/>
                    <a:pt x="1784" y="3129"/>
                    <a:pt x="1849" y="3064"/>
                  </a:cubicBezTo>
                  <a:lnTo>
                    <a:pt x="3092" y="1821"/>
                  </a:lnTo>
                  <a:cubicBezTo>
                    <a:pt x="3228" y="1685"/>
                    <a:pt x="3228" y="1475"/>
                    <a:pt x="3092" y="1346"/>
                  </a:cubicBezTo>
                  <a:lnTo>
                    <a:pt x="1849" y="103"/>
                  </a:lnTo>
                  <a:cubicBezTo>
                    <a:pt x="1784" y="35"/>
                    <a:pt x="1699" y="1"/>
                    <a:pt x="1613"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3" name="Google Shape;2313;p14"/>
            <p:cNvSpPr/>
            <p:nvPr/>
          </p:nvSpPr>
          <p:spPr>
            <a:xfrm>
              <a:off x="1513350" y="4979625"/>
              <a:ext cx="80700" cy="79050"/>
            </a:xfrm>
            <a:custGeom>
              <a:rect b="b" l="l" r="r" t="t"/>
              <a:pathLst>
                <a:path extrusionOk="0" h="3162" w="3228">
                  <a:moveTo>
                    <a:pt x="1617" y="1"/>
                  </a:moveTo>
                  <a:cubicBezTo>
                    <a:pt x="1531" y="1"/>
                    <a:pt x="1444" y="35"/>
                    <a:pt x="1380" y="103"/>
                  </a:cubicBezTo>
                  <a:lnTo>
                    <a:pt x="137" y="1346"/>
                  </a:lnTo>
                  <a:cubicBezTo>
                    <a:pt x="1" y="1475"/>
                    <a:pt x="1" y="1685"/>
                    <a:pt x="137" y="1821"/>
                  </a:cubicBezTo>
                  <a:lnTo>
                    <a:pt x="1380" y="3064"/>
                  </a:lnTo>
                  <a:cubicBezTo>
                    <a:pt x="1444" y="3129"/>
                    <a:pt x="1531" y="3161"/>
                    <a:pt x="1617" y="3161"/>
                  </a:cubicBezTo>
                  <a:cubicBezTo>
                    <a:pt x="1704" y="3161"/>
                    <a:pt x="1791" y="3129"/>
                    <a:pt x="1855" y="3064"/>
                  </a:cubicBezTo>
                  <a:lnTo>
                    <a:pt x="3098" y="1821"/>
                  </a:lnTo>
                  <a:cubicBezTo>
                    <a:pt x="3227" y="1685"/>
                    <a:pt x="3227" y="1475"/>
                    <a:pt x="3098" y="1346"/>
                  </a:cubicBezTo>
                  <a:lnTo>
                    <a:pt x="1855" y="103"/>
                  </a:lnTo>
                  <a:cubicBezTo>
                    <a:pt x="1791" y="35"/>
                    <a:pt x="1704" y="1"/>
                    <a:pt x="1617" y="1"/>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4" name="Google Shape;2314;p14"/>
            <p:cNvSpPr/>
            <p:nvPr/>
          </p:nvSpPr>
          <p:spPr>
            <a:xfrm>
              <a:off x="1694050" y="4948375"/>
              <a:ext cx="104300" cy="304850"/>
            </a:xfrm>
            <a:custGeom>
              <a:rect b="b" l="l" r="r" t="t"/>
              <a:pathLst>
                <a:path extrusionOk="0" h="12194" w="4172">
                  <a:moveTo>
                    <a:pt x="4171" y="1"/>
                  </a:moveTo>
                  <a:cubicBezTo>
                    <a:pt x="4076" y="1"/>
                    <a:pt x="3981" y="55"/>
                    <a:pt x="3940" y="144"/>
                  </a:cubicBezTo>
                  <a:lnTo>
                    <a:pt x="48" y="7928"/>
                  </a:lnTo>
                  <a:cubicBezTo>
                    <a:pt x="0" y="8030"/>
                    <a:pt x="21" y="8152"/>
                    <a:pt x="95" y="8227"/>
                  </a:cubicBezTo>
                  <a:lnTo>
                    <a:pt x="3988" y="12119"/>
                  </a:lnTo>
                  <a:cubicBezTo>
                    <a:pt x="4035"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5" name="Google Shape;2315;p14"/>
            <p:cNvSpPr/>
            <p:nvPr/>
          </p:nvSpPr>
          <p:spPr>
            <a:xfrm>
              <a:off x="3974200" y="5078425"/>
              <a:ext cx="400625" cy="398000"/>
            </a:xfrm>
            <a:custGeom>
              <a:rect b="b" l="l" r="r" t="t"/>
              <a:pathLst>
                <a:path extrusionOk="0" h="15920" w="16025">
                  <a:moveTo>
                    <a:pt x="8015" y="0"/>
                  </a:moveTo>
                  <a:cubicBezTo>
                    <a:pt x="7878" y="0"/>
                    <a:pt x="7741" y="53"/>
                    <a:pt x="7636" y="158"/>
                  </a:cubicBezTo>
                  <a:lnTo>
                    <a:pt x="211" y="7583"/>
                  </a:lnTo>
                  <a:cubicBezTo>
                    <a:pt x="1" y="7793"/>
                    <a:pt x="1" y="8133"/>
                    <a:pt x="211" y="8337"/>
                  </a:cubicBezTo>
                  <a:lnTo>
                    <a:pt x="7636" y="15761"/>
                  </a:lnTo>
                  <a:cubicBezTo>
                    <a:pt x="7741" y="15867"/>
                    <a:pt x="7877" y="15919"/>
                    <a:pt x="8013" y="15919"/>
                  </a:cubicBezTo>
                  <a:cubicBezTo>
                    <a:pt x="8149" y="15919"/>
                    <a:pt x="8284" y="15867"/>
                    <a:pt x="8390" y="15761"/>
                  </a:cubicBezTo>
                  <a:lnTo>
                    <a:pt x="15814" y="8337"/>
                  </a:lnTo>
                  <a:cubicBezTo>
                    <a:pt x="16025" y="8133"/>
                    <a:pt x="16025" y="7793"/>
                    <a:pt x="15814" y="7583"/>
                  </a:cubicBezTo>
                  <a:lnTo>
                    <a:pt x="8390"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6" name="Google Shape;2316;p14"/>
            <p:cNvSpPr/>
            <p:nvPr/>
          </p:nvSpPr>
          <p:spPr>
            <a:xfrm>
              <a:off x="4042300" y="5146650"/>
              <a:ext cx="264275" cy="261675"/>
            </a:xfrm>
            <a:custGeom>
              <a:rect b="b" l="l" r="r" t="t"/>
              <a:pathLst>
                <a:path extrusionOk="0" h="10467" w="10571">
                  <a:moveTo>
                    <a:pt x="5286" y="0"/>
                  </a:moveTo>
                  <a:cubicBezTo>
                    <a:pt x="5149" y="0"/>
                    <a:pt x="5014" y="51"/>
                    <a:pt x="4912" y="153"/>
                  </a:cubicBezTo>
                  <a:lnTo>
                    <a:pt x="211" y="4854"/>
                  </a:lnTo>
                  <a:cubicBezTo>
                    <a:pt x="0" y="5064"/>
                    <a:pt x="0" y="5404"/>
                    <a:pt x="211" y="5608"/>
                  </a:cubicBezTo>
                  <a:lnTo>
                    <a:pt x="4912" y="10308"/>
                  </a:lnTo>
                  <a:cubicBezTo>
                    <a:pt x="5014" y="10414"/>
                    <a:pt x="5149" y="10466"/>
                    <a:pt x="5286" y="10466"/>
                  </a:cubicBezTo>
                  <a:cubicBezTo>
                    <a:pt x="5423" y="10466"/>
                    <a:pt x="5560" y="10414"/>
                    <a:pt x="5666" y="10308"/>
                  </a:cubicBezTo>
                  <a:lnTo>
                    <a:pt x="10366" y="5608"/>
                  </a:lnTo>
                  <a:cubicBezTo>
                    <a:pt x="10570" y="5404"/>
                    <a:pt x="10570" y="5064"/>
                    <a:pt x="10366" y="4854"/>
                  </a:cubicBezTo>
                  <a:lnTo>
                    <a:pt x="5666" y="153"/>
                  </a:lnTo>
                  <a:cubicBezTo>
                    <a:pt x="5560"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7" name="Google Shape;2317;p14"/>
            <p:cNvSpPr/>
            <p:nvPr/>
          </p:nvSpPr>
          <p:spPr>
            <a:xfrm>
              <a:off x="4110575" y="5214800"/>
              <a:ext cx="127900" cy="125300"/>
            </a:xfrm>
            <a:custGeom>
              <a:rect b="b" l="l" r="r" t="t"/>
              <a:pathLst>
                <a:path extrusionOk="0" h="5012" w="5116">
                  <a:moveTo>
                    <a:pt x="2558" y="0"/>
                  </a:moveTo>
                  <a:cubicBezTo>
                    <a:pt x="2422" y="0"/>
                    <a:pt x="2286" y="53"/>
                    <a:pt x="2181" y="158"/>
                  </a:cubicBezTo>
                  <a:lnTo>
                    <a:pt x="211" y="2128"/>
                  </a:lnTo>
                  <a:cubicBezTo>
                    <a:pt x="0" y="2338"/>
                    <a:pt x="0" y="2678"/>
                    <a:pt x="211" y="2882"/>
                  </a:cubicBezTo>
                  <a:lnTo>
                    <a:pt x="2181" y="4859"/>
                  </a:lnTo>
                  <a:cubicBezTo>
                    <a:pt x="2286" y="4960"/>
                    <a:pt x="2422" y="5011"/>
                    <a:pt x="2558" y="5011"/>
                  </a:cubicBezTo>
                  <a:cubicBezTo>
                    <a:pt x="2694" y="5011"/>
                    <a:pt x="2829" y="4960"/>
                    <a:pt x="2935" y="4859"/>
                  </a:cubicBezTo>
                  <a:lnTo>
                    <a:pt x="4905" y="2882"/>
                  </a:lnTo>
                  <a:cubicBezTo>
                    <a:pt x="5115" y="2678"/>
                    <a:pt x="5115" y="2338"/>
                    <a:pt x="4905" y="2128"/>
                  </a:cubicBezTo>
                  <a:lnTo>
                    <a:pt x="2935" y="158"/>
                  </a:lnTo>
                  <a:cubicBezTo>
                    <a:pt x="2829"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8" name="Google Shape;2318;p14"/>
            <p:cNvSpPr/>
            <p:nvPr/>
          </p:nvSpPr>
          <p:spPr>
            <a:xfrm>
              <a:off x="4105300" y="4823400"/>
              <a:ext cx="138425" cy="137200"/>
            </a:xfrm>
            <a:custGeom>
              <a:rect b="b" l="l" r="r" t="t"/>
              <a:pathLst>
                <a:path extrusionOk="0" h="5488" w="5537">
                  <a:moveTo>
                    <a:pt x="2766" y="0"/>
                  </a:moveTo>
                  <a:cubicBezTo>
                    <a:pt x="2694" y="0"/>
                    <a:pt x="2623" y="28"/>
                    <a:pt x="2568" y="82"/>
                  </a:cubicBezTo>
                  <a:lnTo>
                    <a:pt x="109" y="2548"/>
                  </a:lnTo>
                  <a:cubicBezTo>
                    <a:pt x="1" y="2656"/>
                    <a:pt x="1" y="2833"/>
                    <a:pt x="109" y="2942"/>
                  </a:cubicBezTo>
                  <a:lnTo>
                    <a:pt x="2568" y="5401"/>
                  </a:lnTo>
                  <a:cubicBezTo>
                    <a:pt x="2623" y="5458"/>
                    <a:pt x="2694" y="5487"/>
                    <a:pt x="2766" y="5487"/>
                  </a:cubicBezTo>
                  <a:cubicBezTo>
                    <a:pt x="2838" y="5487"/>
                    <a:pt x="2911" y="5458"/>
                    <a:pt x="2969" y="5401"/>
                  </a:cubicBezTo>
                  <a:lnTo>
                    <a:pt x="5428" y="2942"/>
                  </a:lnTo>
                  <a:cubicBezTo>
                    <a:pt x="5537" y="2833"/>
                    <a:pt x="5537" y="2656"/>
                    <a:pt x="5428" y="2548"/>
                  </a:cubicBezTo>
                  <a:lnTo>
                    <a:pt x="2969" y="82"/>
                  </a:lnTo>
                  <a:cubicBezTo>
                    <a:pt x="2911" y="28"/>
                    <a:pt x="2838" y="0"/>
                    <a:pt x="2766"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19" name="Google Shape;2319;p14"/>
            <p:cNvSpPr/>
            <p:nvPr/>
          </p:nvSpPr>
          <p:spPr>
            <a:xfrm>
              <a:off x="4140975" y="4859100"/>
              <a:ext cx="67100" cy="65700"/>
            </a:xfrm>
            <a:custGeom>
              <a:rect b="b" l="l" r="r" t="t"/>
              <a:pathLst>
                <a:path extrusionOk="0" h="2628" w="2684">
                  <a:moveTo>
                    <a:pt x="1339" y="1"/>
                  </a:moveTo>
                  <a:cubicBezTo>
                    <a:pt x="1267" y="1"/>
                    <a:pt x="1196" y="29"/>
                    <a:pt x="1141" y="87"/>
                  </a:cubicBezTo>
                  <a:lnTo>
                    <a:pt x="109" y="1120"/>
                  </a:lnTo>
                  <a:cubicBezTo>
                    <a:pt x="0" y="1228"/>
                    <a:pt x="0" y="1405"/>
                    <a:pt x="109" y="1514"/>
                  </a:cubicBezTo>
                  <a:lnTo>
                    <a:pt x="1141" y="2546"/>
                  </a:lnTo>
                  <a:cubicBezTo>
                    <a:pt x="1196" y="2601"/>
                    <a:pt x="1267" y="2628"/>
                    <a:pt x="1339" y="2628"/>
                  </a:cubicBezTo>
                  <a:cubicBezTo>
                    <a:pt x="1411" y="2628"/>
                    <a:pt x="1484" y="2601"/>
                    <a:pt x="1542" y="2546"/>
                  </a:cubicBezTo>
                  <a:lnTo>
                    <a:pt x="2575" y="1514"/>
                  </a:lnTo>
                  <a:cubicBezTo>
                    <a:pt x="2683" y="1405"/>
                    <a:pt x="2683" y="1228"/>
                    <a:pt x="2575" y="1120"/>
                  </a:cubicBezTo>
                  <a:lnTo>
                    <a:pt x="1542" y="87"/>
                  </a:lnTo>
                  <a:cubicBezTo>
                    <a:pt x="1484" y="29"/>
                    <a:pt x="1411"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0" name="Google Shape;2320;p14"/>
            <p:cNvSpPr/>
            <p:nvPr/>
          </p:nvSpPr>
          <p:spPr>
            <a:xfrm>
              <a:off x="4195975" y="4979600"/>
              <a:ext cx="80700" cy="79075"/>
            </a:xfrm>
            <a:custGeom>
              <a:rect b="b" l="l" r="r" t="t"/>
              <a:pathLst>
                <a:path extrusionOk="0" h="3163" w="3228">
                  <a:moveTo>
                    <a:pt x="1613" y="0"/>
                  </a:moveTo>
                  <a:cubicBezTo>
                    <a:pt x="1528" y="0"/>
                    <a:pt x="1441" y="32"/>
                    <a:pt x="1373" y="97"/>
                  </a:cubicBezTo>
                  <a:lnTo>
                    <a:pt x="130" y="1347"/>
                  </a:lnTo>
                  <a:cubicBezTo>
                    <a:pt x="1" y="1476"/>
                    <a:pt x="1" y="1686"/>
                    <a:pt x="130" y="1822"/>
                  </a:cubicBezTo>
                  <a:lnTo>
                    <a:pt x="1373" y="3065"/>
                  </a:lnTo>
                  <a:cubicBezTo>
                    <a:pt x="1441" y="3130"/>
                    <a:pt x="1528" y="3162"/>
                    <a:pt x="1613" y="3162"/>
                  </a:cubicBezTo>
                  <a:cubicBezTo>
                    <a:pt x="1699" y="3162"/>
                    <a:pt x="1784" y="3130"/>
                    <a:pt x="1849" y="3065"/>
                  </a:cubicBezTo>
                  <a:lnTo>
                    <a:pt x="3092" y="1822"/>
                  </a:lnTo>
                  <a:cubicBezTo>
                    <a:pt x="3227" y="1686"/>
                    <a:pt x="3227" y="1476"/>
                    <a:pt x="3092" y="1347"/>
                  </a:cubicBezTo>
                  <a:lnTo>
                    <a:pt x="1849"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1" name="Google Shape;2321;p14"/>
            <p:cNvSpPr/>
            <p:nvPr/>
          </p:nvSpPr>
          <p:spPr>
            <a:xfrm>
              <a:off x="4072350" y="4979600"/>
              <a:ext cx="80700" cy="79075"/>
            </a:xfrm>
            <a:custGeom>
              <a:rect b="b" l="l" r="r" t="t"/>
              <a:pathLst>
                <a:path extrusionOk="0" h="3163" w="3228">
                  <a:moveTo>
                    <a:pt x="1615" y="0"/>
                  </a:moveTo>
                  <a:cubicBezTo>
                    <a:pt x="1529" y="0"/>
                    <a:pt x="1444" y="32"/>
                    <a:pt x="1380" y="97"/>
                  </a:cubicBezTo>
                  <a:lnTo>
                    <a:pt x="137" y="1347"/>
                  </a:lnTo>
                  <a:cubicBezTo>
                    <a:pt x="1" y="1476"/>
                    <a:pt x="1" y="1686"/>
                    <a:pt x="137"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2" name="Google Shape;2322;p14"/>
            <p:cNvSpPr/>
            <p:nvPr/>
          </p:nvSpPr>
          <p:spPr>
            <a:xfrm>
              <a:off x="4252875" y="4948375"/>
              <a:ext cx="104475" cy="304850"/>
            </a:xfrm>
            <a:custGeom>
              <a:rect b="b" l="l" r="r" t="t"/>
              <a:pathLst>
                <a:path extrusionOk="0" h="12194" w="4179">
                  <a:moveTo>
                    <a:pt x="4178" y="1"/>
                  </a:moveTo>
                  <a:cubicBezTo>
                    <a:pt x="4076" y="1"/>
                    <a:pt x="3988" y="55"/>
                    <a:pt x="3947" y="144"/>
                  </a:cubicBezTo>
                  <a:lnTo>
                    <a:pt x="55" y="7928"/>
                  </a:lnTo>
                  <a:cubicBezTo>
                    <a:pt x="1" y="8030"/>
                    <a:pt x="21" y="8152"/>
                    <a:pt x="102" y="8227"/>
                  </a:cubicBezTo>
                  <a:lnTo>
                    <a:pt x="3995"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3" name="Google Shape;2323;p14"/>
            <p:cNvSpPr/>
            <p:nvPr/>
          </p:nvSpPr>
          <p:spPr>
            <a:xfrm>
              <a:off x="3991700" y="4948375"/>
              <a:ext cx="104450" cy="304850"/>
            </a:xfrm>
            <a:custGeom>
              <a:rect b="b" l="l" r="r" t="t"/>
              <a:pathLst>
                <a:path extrusionOk="0" h="12194" w="4178">
                  <a:moveTo>
                    <a:pt x="0" y="1"/>
                  </a:moveTo>
                  <a:lnTo>
                    <a:pt x="0" y="12194"/>
                  </a:lnTo>
                  <a:lnTo>
                    <a:pt x="7" y="12194"/>
                  </a:lnTo>
                  <a:cubicBezTo>
                    <a:pt x="75" y="12194"/>
                    <a:pt x="136" y="12167"/>
                    <a:pt x="184" y="12119"/>
                  </a:cubicBezTo>
                  <a:lnTo>
                    <a:pt x="4076" y="8227"/>
                  </a:lnTo>
                  <a:cubicBezTo>
                    <a:pt x="4157" y="8152"/>
                    <a:pt x="4178" y="8030"/>
                    <a:pt x="4130" y="7928"/>
                  </a:cubicBezTo>
                  <a:lnTo>
                    <a:pt x="238"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4" name="Google Shape;2324;p14"/>
            <p:cNvSpPr/>
            <p:nvPr/>
          </p:nvSpPr>
          <p:spPr>
            <a:xfrm>
              <a:off x="4339825" y="5078425"/>
              <a:ext cx="400625" cy="398000"/>
            </a:xfrm>
            <a:custGeom>
              <a:rect b="b" l="l" r="r" t="t"/>
              <a:pathLst>
                <a:path extrusionOk="0" h="15920" w="16025">
                  <a:moveTo>
                    <a:pt x="8012" y="0"/>
                  </a:moveTo>
                  <a:cubicBezTo>
                    <a:pt x="7877" y="0"/>
                    <a:pt x="7741" y="53"/>
                    <a:pt x="7635" y="158"/>
                  </a:cubicBezTo>
                  <a:lnTo>
                    <a:pt x="211" y="7583"/>
                  </a:lnTo>
                  <a:cubicBezTo>
                    <a:pt x="0" y="7793"/>
                    <a:pt x="0" y="8133"/>
                    <a:pt x="211" y="8337"/>
                  </a:cubicBezTo>
                  <a:lnTo>
                    <a:pt x="204" y="8337"/>
                  </a:lnTo>
                  <a:lnTo>
                    <a:pt x="7635" y="15761"/>
                  </a:lnTo>
                  <a:cubicBezTo>
                    <a:pt x="7737" y="15867"/>
                    <a:pt x="7873" y="15919"/>
                    <a:pt x="8010" y="15919"/>
                  </a:cubicBezTo>
                  <a:cubicBezTo>
                    <a:pt x="8147" y="15919"/>
                    <a:pt x="8284" y="15867"/>
                    <a:pt x="8389" y="15761"/>
                  </a:cubicBezTo>
                  <a:lnTo>
                    <a:pt x="15814" y="8337"/>
                  </a:lnTo>
                  <a:cubicBezTo>
                    <a:pt x="16024" y="8133"/>
                    <a:pt x="16024" y="7793"/>
                    <a:pt x="15814" y="7583"/>
                  </a:cubicBezTo>
                  <a:lnTo>
                    <a:pt x="8389" y="158"/>
                  </a:lnTo>
                  <a:cubicBezTo>
                    <a:pt x="8284" y="53"/>
                    <a:pt x="8148" y="0"/>
                    <a:pt x="8012"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5" name="Google Shape;2325;p14"/>
            <p:cNvSpPr/>
            <p:nvPr/>
          </p:nvSpPr>
          <p:spPr>
            <a:xfrm>
              <a:off x="4407925" y="5146650"/>
              <a:ext cx="264250" cy="261675"/>
            </a:xfrm>
            <a:custGeom>
              <a:rect b="b" l="l" r="r" t="t"/>
              <a:pathLst>
                <a:path extrusionOk="0" h="10467" w="10570">
                  <a:moveTo>
                    <a:pt x="5285" y="0"/>
                  </a:moveTo>
                  <a:cubicBezTo>
                    <a:pt x="5147" y="0"/>
                    <a:pt x="5010" y="51"/>
                    <a:pt x="4905" y="153"/>
                  </a:cubicBezTo>
                  <a:lnTo>
                    <a:pt x="211" y="4854"/>
                  </a:lnTo>
                  <a:cubicBezTo>
                    <a:pt x="0" y="5064"/>
                    <a:pt x="0" y="5404"/>
                    <a:pt x="211" y="5608"/>
                  </a:cubicBezTo>
                  <a:lnTo>
                    <a:pt x="4911" y="10308"/>
                  </a:lnTo>
                  <a:cubicBezTo>
                    <a:pt x="5013" y="10414"/>
                    <a:pt x="5149" y="10466"/>
                    <a:pt x="5286" y="10466"/>
                  </a:cubicBezTo>
                  <a:cubicBezTo>
                    <a:pt x="5423" y="10466"/>
                    <a:pt x="5560" y="10414"/>
                    <a:pt x="5665" y="10308"/>
                  </a:cubicBezTo>
                  <a:lnTo>
                    <a:pt x="10359" y="5608"/>
                  </a:lnTo>
                  <a:cubicBezTo>
                    <a:pt x="10570" y="5404"/>
                    <a:pt x="10570" y="5064"/>
                    <a:pt x="10359" y="4854"/>
                  </a:cubicBezTo>
                  <a:lnTo>
                    <a:pt x="5665" y="153"/>
                  </a:lnTo>
                  <a:cubicBezTo>
                    <a:pt x="5560" y="51"/>
                    <a:pt x="5423"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6" name="Google Shape;2326;p14"/>
            <p:cNvSpPr/>
            <p:nvPr/>
          </p:nvSpPr>
          <p:spPr>
            <a:xfrm>
              <a:off x="4476175"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81" y="4859"/>
                  </a:lnTo>
                  <a:cubicBezTo>
                    <a:pt x="2283" y="4960"/>
                    <a:pt x="2419" y="5011"/>
                    <a:pt x="2556" y="5011"/>
                  </a:cubicBezTo>
                  <a:cubicBezTo>
                    <a:pt x="2693" y="5011"/>
                    <a:pt x="2830" y="4960"/>
                    <a:pt x="2935" y="4859"/>
                  </a:cubicBezTo>
                  <a:lnTo>
                    <a:pt x="4905" y="2882"/>
                  </a:lnTo>
                  <a:cubicBezTo>
                    <a:pt x="5116" y="2678"/>
                    <a:pt x="5116" y="2338"/>
                    <a:pt x="4905" y="2128"/>
                  </a:cubicBezTo>
                  <a:lnTo>
                    <a:pt x="2935" y="158"/>
                  </a:lnTo>
                  <a:cubicBezTo>
                    <a:pt x="2830" y="53"/>
                    <a:pt x="2693"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7" name="Google Shape;2327;p14"/>
            <p:cNvSpPr/>
            <p:nvPr/>
          </p:nvSpPr>
          <p:spPr>
            <a:xfrm>
              <a:off x="4470750" y="4823400"/>
              <a:ext cx="138600" cy="137200"/>
            </a:xfrm>
            <a:custGeom>
              <a:rect b="b" l="l" r="r" t="t"/>
              <a:pathLst>
                <a:path extrusionOk="0" h="5488" w="5544">
                  <a:moveTo>
                    <a:pt x="2772" y="0"/>
                  </a:moveTo>
                  <a:cubicBezTo>
                    <a:pt x="2701" y="0"/>
                    <a:pt x="2629" y="28"/>
                    <a:pt x="2575" y="82"/>
                  </a:cubicBezTo>
                  <a:lnTo>
                    <a:pt x="109" y="2548"/>
                  </a:lnTo>
                  <a:cubicBezTo>
                    <a:pt x="1" y="2656"/>
                    <a:pt x="1" y="2833"/>
                    <a:pt x="109" y="2942"/>
                  </a:cubicBezTo>
                  <a:lnTo>
                    <a:pt x="2575" y="5401"/>
                  </a:lnTo>
                  <a:cubicBezTo>
                    <a:pt x="2629" y="5458"/>
                    <a:pt x="2701" y="5487"/>
                    <a:pt x="2772" y="5487"/>
                  </a:cubicBezTo>
                  <a:cubicBezTo>
                    <a:pt x="2843" y="5487"/>
                    <a:pt x="2915" y="5458"/>
                    <a:pt x="2969" y="5401"/>
                  </a:cubicBezTo>
                  <a:lnTo>
                    <a:pt x="5435" y="2942"/>
                  </a:lnTo>
                  <a:cubicBezTo>
                    <a:pt x="5543" y="2833"/>
                    <a:pt x="5543" y="2656"/>
                    <a:pt x="5435" y="2548"/>
                  </a:cubicBezTo>
                  <a:lnTo>
                    <a:pt x="2969" y="82"/>
                  </a:lnTo>
                  <a:cubicBezTo>
                    <a:pt x="2915"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8" name="Google Shape;2328;p14"/>
            <p:cNvSpPr/>
            <p:nvPr/>
          </p:nvSpPr>
          <p:spPr>
            <a:xfrm>
              <a:off x="4506575" y="4859100"/>
              <a:ext cx="67125" cy="65700"/>
            </a:xfrm>
            <a:custGeom>
              <a:rect b="b" l="l" r="r" t="t"/>
              <a:pathLst>
                <a:path extrusionOk="0" h="2628" w="2685">
                  <a:moveTo>
                    <a:pt x="1339" y="1"/>
                  </a:moveTo>
                  <a:cubicBezTo>
                    <a:pt x="1268" y="1"/>
                    <a:pt x="1196" y="29"/>
                    <a:pt x="1142" y="87"/>
                  </a:cubicBezTo>
                  <a:lnTo>
                    <a:pt x="110" y="1120"/>
                  </a:lnTo>
                  <a:cubicBezTo>
                    <a:pt x="1" y="1228"/>
                    <a:pt x="1" y="1405"/>
                    <a:pt x="110" y="1514"/>
                  </a:cubicBezTo>
                  <a:lnTo>
                    <a:pt x="1142" y="2546"/>
                  </a:lnTo>
                  <a:cubicBezTo>
                    <a:pt x="1196" y="2601"/>
                    <a:pt x="1268" y="2628"/>
                    <a:pt x="1339" y="2628"/>
                  </a:cubicBezTo>
                  <a:cubicBezTo>
                    <a:pt x="1410" y="2628"/>
                    <a:pt x="1482" y="2601"/>
                    <a:pt x="1536" y="2546"/>
                  </a:cubicBezTo>
                  <a:lnTo>
                    <a:pt x="2569" y="1514"/>
                  </a:lnTo>
                  <a:cubicBezTo>
                    <a:pt x="2684" y="1405"/>
                    <a:pt x="2684" y="1228"/>
                    <a:pt x="2569" y="1120"/>
                  </a:cubicBezTo>
                  <a:lnTo>
                    <a:pt x="1536" y="87"/>
                  </a:lnTo>
                  <a:cubicBezTo>
                    <a:pt x="1482"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29" name="Google Shape;2329;p14"/>
            <p:cNvSpPr/>
            <p:nvPr/>
          </p:nvSpPr>
          <p:spPr>
            <a:xfrm>
              <a:off x="4561425" y="4979600"/>
              <a:ext cx="80875" cy="79075"/>
            </a:xfrm>
            <a:custGeom>
              <a:rect b="b" l="l" r="r" t="t"/>
              <a:pathLst>
                <a:path extrusionOk="0" h="3163" w="3235">
                  <a:moveTo>
                    <a:pt x="1618" y="0"/>
                  </a:moveTo>
                  <a:cubicBezTo>
                    <a:pt x="1531" y="0"/>
                    <a:pt x="1444" y="32"/>
                    <a:pt x="1380" y="97"/>
                  </a:cubicBezTo>
                  <a:lnTo>
                    <a:pt x="137" y="1347"/>
                  </a:lnTo>
                  <a:cubicBezTo>
                    <a:pt x="1" y="1476"/>
                    <a:pt x="1" y="1686"/>
                    <a:pt x="137" y="1822"/>
                  </a:cubicBezTo>
                  <a:lnTo>
                    <a:pt x="1380" y="3065"/>
                  </a:lnTo>
                  <a:cubicBezTo>
                    <a:pt x="1444" y="3130"/>
                    <a:pt x="1531" y="3162"/>
                    <a:pt x="1618" y="3162"/>
                  </a:cubicBezTo>
                  <a:cubicBezTo>
                    <a:pt x="1704" y="3162"/>
                    <a:pt x="1791" y="3130"/>
                    <a:pt x="1855" y="3065"/>
                  </a:cubicBezTo>
                  <a:lnTo>
                    <a:pt x="3098" y="1822"/>
                  </a:lnTo>
                  <a:cubicBezTo>
                    <a:pt x="3234" y="1686"/>
                    <a:pt x="3234" y="1476"/>
                    <a:pt x="3098" y="1347"/>
                  </a:cubicBezTo>
                  <a:lnTo>
                    <a:pt x="1855" y="97"/>
                  </a:lnTo>
                  <a:cubicBezTo>
                    <a:pt x="1791" y="32"/>
                    <a:pt x="1704" y="0"/>
                    <a:pt x="1618"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0" name="Google Shape;2330;p14"/>
            <p:cNvSpPr/>
            <p:nvPr/>
          </p:nvSpPr>
          <p:spPr>
            <a:xfrm>
              <a:off x="443797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1" name="Google Shape;2331;p14"/>
            <p:cNvSpPr/>
            <p:nvPr/>
          </p:nvSpPr>
          <p:spPr>
            <a:xfrm>
              <a:off x="4618500" y="4948375"/>
              <a:ext cx="104450" cy="304850"/>
            </a:xfrm>
            <a:custGeom>
              <a:rect b="b" l="l" r="r" t="t"/>
              <a:pathLst>
                <a:path extrusionOk="0" h="12194" w="4178">
                  <a:moveTo>
                    <a:pt x="4178" y="1"/>
                  </a:moveTo>
                  <a:cubicBezTo>
                    <a:pt x="4076" y="1"/>
                    <a:pt x="3988" y="55"/>
                    <a:pt x="3947" y="144"/>
                  </a:cubicBezTo>
                  <a:lnTo>
                    <a:pt x="55" y="7928"/>
                  </a:lnTo>
                  <a:cubicBezTo>
                    <a:pt x="0" y="8030"/>
                    <a:pt x="21"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2" name="Google Shape;2332;p14"/>
            <p:cNvSpPr/>
            <p:nvPr/>
          </p:nvSpPr>
          <p:spPr>
            <a:xfrm>
              <a:off x="4357325" y="4948375"/>
              <a:ext cx="104450" cy="304850"/>
            </a:xfrm>
            <a:custGeom>
              <a:rect b="b" l="l" r="r" t="t"/>
              <a:pathLst>
                <a:path extrusionOk="0" h="12194" w="4178">
                  <a:moveTo>
                    <a:pt x="0" y="1"/>
                  </a:moveTo>
                  <a:lnTo>
                    <a:pt x="0" y="12194"/>
                  </a:lnTo>
                  <a:cubicBezTo>
                    <a:pt x="68" y="12194"/>
                    <a:pt x="136" y="12167"/>
                    <a:pt x="183" y="12119"/>
                  </a:cubicBezTo>
                  <a:lnTo>
                    <a:pt x="4076" y="8227"/>
                  </a:lnTo>
                  <a:cubicBezTo>
                    <a:pt x="4157" y="8152"/>
                    <a:pt x="4178" y="8030"/>
                    <a:pt x="4123" y="7928"/>
                  </a:cubicBezTo>
                  <a:lnTo>
                    <a:pt x="231" y="144"/>
                  </a:lnTo>
                  <a:cubicBezTo>
                    <a:pt x="190" y="55"/>
                    <a:pt x="102" y="1"/>
                    <a:pt x="0"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3" name="Google Shape;2333;p14"/>
            <p:cNvSpPr/>
            <p:nvPr/>
          </p:nvSpPr>
          <p:spPr>
            <a:xfrm>
              <a:off x="4705275" y="5078425"/>
              <a:ext cx="400625" cy="398000"/>
            </a:xfrm>
            <a:custGeom>
              <a:rect b="b" l="l" r="r" t="t"/>
              <a:pathLst>
                <a:path extrusionOk="0" h="15920" w="16025">
                  <a:moveTo>
                    <a:pt x="8015" y="0"/>
                  </a:moveTo>
                  <a:cubicBezTo>
                    <a:pt x="7878" y="0"/>
                    <a:pt x="7741" y="53"/>
                    <a:pt x="7635" y="158"/>
                  </a:cubicBezTo>
                  <a:lnTo>
                    <a:pt x="211" y="7583"/>
                  </a:lnTo>
                  <a:cubicBezTo>
                    <a:pt x="0" y="7793"/>
                    <a:pt x="0" y="8133"/>
                    <a:pt x="211" y="8337"/>
                  </a:cubicBezTo>
                  <a:lnTo>
                    <a:pt x="7635" y="15761"/>
                  </a:lnTo>
                  <a:cubicBezTo>
                    <a:pt x="7741" y="15867"/>
                    <a:pt x="7878" y="15919"/>
                    <a:pt x="8016" y="15919"/>
                  </a:cubicBezTo>
                  <a:cubicBezTo>
                    <a:pt x="8153" y="15919"/>
                    <a:pt x="8291" y="15867"/>
                    <a:pt x="8396" y="15761"/>
                  </a:cubicBezTo>
                  <a:lnTo>
                    <a:pt x="15821" y="8337"/>
                  </a:lnTo>
                  <a:cubicBezTo>
                    <a:pt x="16025" y="8133"/>
                    <a:pt x="16025" y="7793"/>
                    <a:pt x="15821" y="7583"/>
                  </a:cubicBezTo>
                  <a:lnTo>
                    <a:pt x="8389" y="158"/>
                  </a:lnTo>
                  <a:cubicBezTo>
                    <a:pt x="8288"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4" name="Google Shape;2334;p14"/>
            <p:cNvSpPr/>
            <p:nvPr/>
          </p:nvSpPr>
          <p:spPr>
            <a:xfrm>
              <a:off x="477355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04" y="10308"/>
                  </a:lnTo>
                  <a:cubicBezTo>
                    <a:pt x="5010" y="10414"/>
                    <a:pt x="5147" y="10466"/>
                    <a:pt x="5284" y="10466"/>
                  </a:cubicBezTo>
                  <a:cubicBezTo>
                    <a:pt x="5421" y="10466"/>
                    <a:pt x="5557" y="10414"/>
                    <a:pt x="5658" y="10308"/>
                  </a:cubicBezTo>
                  <a:lnTo>
                    <a:pt x="5665" y="10308"/>
                  </a:ln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5" name="Google Shape;2335;p14"/>
            <p:cNvSpPr/>
            <p:nvPr/>
          </p:nvSpPr>
          <p:spPr>
            <a:xfrm>
              <a:off x="4841800" y="5214800"/>
              <a:ext cx="127900" cy="125300"/>
            </a:xfrm>
            <a:custGeom>
              <a:rect b="b" l="l" r="r" t="t"/>
              <a:pathLst>
                <a:path extrusionOk="0" h="5012" w="5116">
                  <a:moveTo>
                    <a:pt x="2556" y="0"/>
                  </a:moveTo>
                  <a:cubicBezTo>
                    <a:pt x="2419" y="0"/>
                    <a:pt x="2283" y="53"/>
                    <a:pt x="2181" y="158"/>
                  </a:cubicBezTo>
                  <a:lnTo>
                    <a:pt x="205" y="2128"/>
                  </a:lnTo>
                  <a:cubicBezTo>
                    <a:pt x="1" y="2338"/>
                    <a:pt x="1" y="2678"/>
                    <a:pt x="205" y="2882"/>
                  </a:cubicBezTo>
                  <a:lnTo>
                    <a:pt x="2174" y="4859"/>
                  </a:lnTo>
                  <a:cubicBezTo>
                    <a:pt x="2280" y="4960"/>
                    <a:pt x="2417" y="5011"/>
                    <a:pt x="2555" y="5011"/>
                  </a:cubicBezTo>
                  <a:cubicBezTo>
                    <a:pt x="2692" y="5011"/>
                    <a:pt x="2830" y="4960"/>
                    <a:pt x="2935" y="4859"/>
                  </a:cubicBezTo>
                  <a:lnTo>
                    <a:pt x="4905" y="2882"/>
                  </a:lnTo>
                  <a:cubicBezTo>
                    <a:pt x="5116" y="2678"/>
                    <a:pt x="5116" y="2338"/>
                    <a:pt x="4905" y="2128"/>
                  </a:cubicBezTo>
                  <a:lnTo>
                    <a:pt x="2935" y="158"/>
                  </a:lnTo>
                  <a:cubicBezTo>
                    <a:pt x="2830" y="53"/>
                    <a:pt x="2692" y="0"/>
                    <a:pt x="2556"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6" name="Google Shape;2336;p14"/>
            <p:cNvSpPr/>
            <p:nvPr/>
          </p:nvSpPr>
          <p:spPr>
            <a:xfrm>
              <a:off x="4836375" y="4823400"/>
              <a:ext cx="138600" cy="137200"/>
            </a:xfrm>
            <a:custGeom>
              <a:rect b="b" l="l" r="r" t="t"/>
              <a:pathLst>
                <a:path extrusionOk="0" h="5488" w="5544">
                  <a:moveTo>
                    <a:pt x="2772" y="0"/>
                  </a:moveTo>
                  <a:cubicBezTo>
                    <a:pt x="2701" y="0"/>
                    <a:pt x="2629" y="28"/>
                    <a:pt x="2575" y="82"/>
                  </a:cubicBezTo>
                  <a:lnTo>
                    <a:pt x="109" y="2548"/>
                  </a:lnTo>
                  <a:cubicBezTo>
                    <a:pt x="0" y="2656"/>
                    <a:pt x="0" y="2833"/>
                    <a:pt x="109" y="2942"/>
                  </a:cubicBezTo>
                  <a:lnTo>
                    <a:pt x="2575" y="5401"/>
                  </a:lnTo>
                  <a:cubicBezTo>
                    <a:pt x="2629" y="5458"/>
                    <a:pt x="2701" y="5487"/>
                    <a:pt x="2772" y="5487"/>
                  </a:cubicBezTo>
                  <a:cubicBezTo>
                    <a:pt x="2843" y="5487"/>
                    <a:pt x="2914" y="5458"/>
                    <a:pt x="2969" y="5401"/>
                  </a:cubicBezTo>
                  <a:lnTo>
                    <a:pt x="5435" y="2942"/>
                  </a:lnTo>
                  <a:cubicBezTo>
                    <a:pt x="5543" y="2833"/>
                    <a:pt x="5543" y="2656"/>
                    <a:pt x="5435"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7" name="Google Shape;2337;p14"/>
            <p:cNvSpPr/>
            <p:nvPr/>
          </p:nvSpPr>
          <p:spPr>
            <a:xfrm>
              <a:off x="4872200" y="4859100"/>
              <a:ext cx="66950" cy="65700"/>
            </a:xfrm>
            <a:custGeom>
              <a:rect b="b" l="l" r="r" t="t"/>
              <a:pathLst>
                <a:path extrusionOk="0" h="2628" w="2678">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68" y="1514"/>
                  </a:lnTo>
                  <a:cubicBezTo>
                    <a:pt x="2677" y="1405"/>
                    <a:pt x="2677" y="1228"/>
                    <a:pt x="2568"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8" name="Google Shape;2338;p14"/>
            <p:cNvSpPr/>
            <p:nvPr/>
          </p:nvSpPr>
          <p:spPr>
            <a:xfrm>
              <a:off x="4927050" y="4979600"/>
              <a:ext cx="80700" cy="79075"/>
            </a:xfrm>
            <a:custGeom>
              <a:rect b="b" l="l" r="r" t="t"/>
              <a:pathLst>
                <a:path extrusionOk="0" h="3163" w="3228">
                  <a:moveTo>
                    <a:pt x="1615" y="0"/>
                  </a:moveTo>
                  <a:cubicBezTo>
                    <a:pt x="1529" y="0"/>
                    <a:pt x="1444" y="32"/>
                    <a:pt x="1380" y="97"/>
                  </a:cubicBezTo>
                  <a:lnTo>
                    <a:pt x="130" y="1347"/>
                  </a:lnTo>
                  <a:cubicBezTo>
                    <a:pt x="1" y="1476"/>
                    <a:pt x="1" y="1686"/>
                    <a:pt x="130" y="1822"/>
                  </a:cubicBezTo>
                  <a:lnTo>
                    <a:pt x="1380" y="3065"/>
                  </a:lnTo>
                  <a:cubicBezTo>
                    <a:pt x="1444" y="3130"/>
                    <a:pt x="1529" y="3162"/>
                    <a:pt x="1615" y="3162"/>
                  </a:cubicBezTo>
                  <a:cubicBezTo>
                    <a:pt x="1701" y="3162"/>
                    <a:pt x="1787" y="3130"/>
                    <a:pt x="1855" y="3065"/>
                  </a:cubicBezTo>
                  <a:lnTo>
                    <a:pt x="3098" y="1822"/>
                  </a:lnTo>
                  <a:cubicBezTo>
                    <a:pt x="3227" y="1686"/>
                    <a:pt x="3227" y="1476"/>
                    <a:pt x="3098" y="1347"/>
                  </a:cubicBezTo>
                  <a:lnTo>
                    <a:pt x="1855" y="97"/>
                  </a:lnTo>
                  <a:cubicBezTo>
                    <a:pt x="1787" y="32"/>
                    <a:pt x="1701"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39" name="Google Shape;2339;p14"/>
            <p:cNvSpPr/>
            <p:nvPr/>
          </p:nvSpPr>
          <p:spPr>
            <a:xfrm>
              <a:off x="4803600" y="4979600"/>
              <a:ext cx="80675" cy="79075"/>
            </a:xfrm>
            <a:custGeom>
              <a:rect b="b" l="l" r="r" t="t"/>
              <a:pathLst>
                <a:path extrusionOk="0" h="3163" w="3227">
                  <a:moveTo>
                    <a:pt x="1610" y="0"/>
                  </a:moveTo>
                  <a:cubicBezTo>
                    <a:pt x="1524" y="0"/>
                    <a:pt x="1437" y="32"/>
                    <a:pt x="1373" y="97"/>
                  </a:cubicBezTo>
                  <a:lnTo>
                    <a:pt x="129" y="1347"/>
                  </a:lnTo>
                  <a:cubicBezTo>
                    <a:pt x="0" y="1476"/>
                    <a:pt x="0" y="1686"/>
                    <a:pt x="129" y="1822"/>
                  </a:cubicBezTo>
                  <a:lnTo>
                    <a:pt x="1373" y="3065"/>
                  </a:lnTo>
                  <a:cubicBezTo>
                    <a:pt x="1437" y="3130"/>
                    <a:pt x="1524" y="3162"/>
                    <a:pt x="1610" y="3162"/>
                  </a:cubicBezTo>
                  <a:cubicBezTo>
                    <a:pt x="1697" y="3162"/>
                    <a:pt x="1784" y="3130"/>
                    <a:pt x="1848" y="3065"/>
                  </a:cubicBezTo>
                  <a:lnTo>
                    <a:pt x="3091" y="1822"/>
                  </a:lnTo>
                  <a:cubicBezTo>
                    <a:pt x="3227" y="1686"/>
                    <a:pt x="3227" y="1476"/>
                    <a:pt x="3091" y="1347"/>
                  </a:cubicBezTo>
                  <a:lnTo>
                    <a:pt x="1848" y="97"/>
                  </a:lnTo>
                  <a:cubicBezTo>
                    <a:pt x="1784" y="32"/>
                    <a:pt x="1697" y="0"/>
                    <a:pt x="1610"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0" name="Google Shape;2340;p14"/>
            <p:cNvSpPr/>
            <p:nvPr/>
          </p:nvSpPr>
          <p:spPr>
            <a:xfrm>
              <a:off x="4984125" y="4948375"/>
              <a:ext cx="104275" cy="304850"/>
            </a:xfrm>
            <a:custGeom>
              <a:rect b="b" l="l" r="r" t="t"/>
              <a:pathLst>
                <a:path extrusionOk="0" h="12194" w="4171">
                  <a:moveTo>
                    <a:pt x="4171" y="1"/>
                  </a:moveTo>
                  <a:cubicBezTo>
                    <a:pt x="4076" y="1"/>
                    <a:pt x="3987" y="55"/>
                    <a:pt x="3940" y="144"/>
                  </a:cubicBezTo>
                  <a:lnTo>
                    <a:pt x="48" y="7928"/>
                  </a:lnTo>
                  <a:cubicBezTo>
                    <a:pt x="0" y="8030"/>
                    <a:pt x="20" y="8152"/>
                    <a:pt x="95" y="8227"/>
                  </a:cubicBezTo>
                  <a:lnTo>
                    <a:pt x="3987" y="12119"/>
                  </a:lnTo>
                  <a:cubicBezTo>
                    <a:pt x="4042" y="12167"/>
                    <a:pt x="4103" y="12194"/>
                    <a:pt x="4171" y="12194"/>
                  </a:cubicBezTo>
                  <a:lnTo>
                    <a:pt x="4171"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1" name="Google Shape;2341;p14"/>
            <p:cNvSpPr/>
            <p:nvPr/>
          </p:nvSpPr>
          <p:spPr>
            <a:xfrm>
              <a:off x="4722925" y="4948375"/>
              <a:ext cx="104475" cy="304850"/>
            </a:xfrm>
            <a:custGeom>
              <a:rect b="b" l="l" r="r" t="t"/>
              <a:pathLst>
                <a:path extrusionOk="0" h="12194" w="4179">
                  <a:moveTo>
                    <a:pt x="1" y="1"/>
                  </a:moveTo>
                  <a:lnTo>
                    <a:pt x="1" y="12194"/>
                  </a:lnTo>
                  <a:cubicBezTo>
                    <a:pt x="69" y="12194"/>
                    <a:pt x="137" y="12167"/>
                    <a:pt x="184" y="12119"/>
                  </a:cubicBezTo>
                  <a:lnTo>
                    <a:pt x="4076" y="8227"/>
                  </a:lnTo>
                  <a:cubicBezTo>
                    <a:pt x="4158" y="8152"/>
                    <a:pt x="4178" y="8030"/>
                    <a:pt x="4124" y="7928"/>
                  </a:cubicBezTo>
                  <a:lnTo>
                    <a:pt x="232"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2" name="Google Shape;2342;p14"/>
            <p:cNvSpPr/>
            <p:nvPr/>
          </p:nvSpPr>
          <p:spPr>
            <a:xfrm>
              <a:off x="5070900" y="5078425"/>
              <a:ext cx="400450" cy="398000"/>
            </a:xfrm>
            <a:custGeom>
              <a:rect b="b" l="l" r="r" t="t"/>
              <a:pathLst>
                <a:path extrusionOk="0" h="15920" w="16018">
                  <a:moveTo>
                    <a:pt x="8010" y="0"/>
                  </a:moveTo>
                  <a:cubicBezTo>
                    <a:pt x="7873" y="0"/>
                    <a:pt x="7737" y="53"/>
                    <a:pt x="7635" y="158"/>
                  </a:cubicBezTo>
                  <a:lnTo>
                    <a:pt x="7628" y="158"/>
                  </a:lnTo>
                  <a:lnTo>
                    <a:pt x="211" y="7583"/>
                  </a:lnTo>
                  <a:cubicBezTo>
                    <a:pt x="0" y="7793"/>
                    <a:pt x="0" y="8133"/>
                    <a:pt x="211" y="8337"/>
                  </a:cubicBezTo>
                  <a:lnTo>
                    <a:pt x="7635" y="15761"/>
                  </a:lnTo>
                  <a:cubicBezTo>
                    <a:pt x="7737" y="15867"/>
                    <a:pt x="7873" y="15919"/>
                    <a:pt x="8010" y="15919"/>
                  </a:cubicBezTo>
                  <a:cubicBezTo>
                    <a:pt x="8146" y="15919"/>
                    <a:pt x="8284" y="15867"/>
                    <a:pt x="8389" y="15761"/>
                  </a:cubicBezTo>
                  <a:lnTo>
                    <a:pt x="15814" y="8337"/>
                  </a:lnTo>
                  <a:cubicBezTo>
                    <a:pt x="16018" y="8133"/>
                    <a:pt x="16018" y="7793"/>
                    <a:pt x="15814" y="7583"/>
                  </a:cubicBezTo>
                  <a:lnTo>
                    <a:pt x="8389" y="158"/>
                  </a:lnTo>
                  <a:cubicBezTo>
                    <a:pt x="8284" y="53"/>
                    <a:pt x="8146" y="0"/>
                    <a:pt x="8010"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3" name="Google Shape;2343;p14"/>
            <p:cNvSpPr/>
            <p:nvPr/>
          </p:nvSpPr>
          <p:spPr>
            <a:xfrm>
              <a:off x="5139000" y="5146650"/>
              <a:ext cx="264250" cy="261675"/>
            </a:xfrm>
            <a:custGeom>
              <a:rect b="b" l="l" r="r" t="t"/>
              <a:pathLst>
                <a:path extrusionOk="0" h="10467" w="10570">
                  <a:moveTo>
                    <a:pt x="5285" y="0"/>
                  </a:moveTo>
                  <a:cubicBezTo>
                    <a:pt x="5147" y="0"/>
                    <a:pt x="5010" y="51"/>
                    <a:pt x="4904" y="153"/>
                  </a:cubicBezTo>
                  <a:lnTo>
                    <a:pt x="211" y="4854"/>
                  </a:lnTo>
                  <a:cubicBezTo>
                    <a:pt x="0" y="5064"/>
                    <a:pt x="0" y="5404"/>
                    <a:pt x="211" y="5608"/>
                  </a:cubicBezTo>
                  <a:lnTo>
                    <a:pt x="4911" y="10308"/>
                  </a:lnTo>
                  <a:cubicBezTo>
                    <a:pt x="5013" y="10414"/>
                    <a:pt x="5149" y="10466"/>
                    <a:pt x="5286" y="10466"/>
                  </a:cubicBezTo>
                  <a:cubicBezTo>
                    <a:pt x="5422" y="10466"/>
                    <a:pt x="5560" y="10414"/>
                    <a:pt x="5665" y="10308"/>
                  </a:cubicBezTo>
                  <a:lnTo>
                    <a:pt x="10359" y="5608"/>
                  </a:lnTo>
                  <a:cubicBezTo>
                    <a:pt x="10570" y="5404"/>
                    <a:pt x="10570" y="5064"/>
                    <a:pt x="10359" y="4854"/>
                  </a:cubicBezTo>
                  <a:lnTo>
                    <a:pt x="5665" y="153"/>
                  </a:lnTo>
                  <a:cubicBezTo>
                    <a:pt x="5560" y="51"/>
                    <a:pt x="5422" y="0"/>
                    <a:pt x="528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4" name="Google Shape;2344;p14"/>
            <p:cNvSpPr/>
            <p:nvPr/>
          </p:nvSpPr>
          <p:spPr>
            <a:xfrm>
              <a:off x="5207250" y="5214800"/>
              <a:ext cx="127900" cy="125300"/>
            </a:xfrm>
            <a:custGeom>
              <a:rect b="b" l="l" r="r" t="t"/>
              <a:pathLst>
                <a:path extrusionOk="0" h="5012" w="5116">
                  <a:moveTo>
                    <a:pt x="2558" y="0"/>
                  </a:moveTo>
                  <a:cubicBezTo>
                    <a:pt x="2422" y="0"/>
                    <a:pt x="2287" y="53"/>
                    <a:pt x="2181" y="158"/>
                  </a:cubicBezTo>
                  <a:lnTo>
                    <a:pt x="205" y="2128"/>
                  </a:lnTo>
                  <a:cubicBezTo>
                    <a:pt x="1" y="2338"/>
                    <a:pt x="1" y="2678"/>
                    <a:pt x="205" y="2882"/>
                  </a:cubicBezTo>
                  <a:lnTo>
                    <a:pt x="2181" y="4859"/>
                  </a:lnTo>
                  <a:cubicBezTo>
                    <a:pt x="2283" y="4960"/>
                    <a:pt x="2419" y="5011"/>
                    <a:pt x="2556" y="5011"/>
                  </a:cubicBezTo>
                  <a:cubicBezTo>
                    <a:pt x="2692" y="5011"/>
                    <a:pt x="2830" y="4960"/>
                    <a:pt x="2935" y="4859"/>
                  </a:cubicBezTo>
                  <a:lnTo>
                    <a:pt x="4905" y="2882"/>
                  </a:lnTo>
                  <a:cubicBezTo>
                    <a:pt x="5116" y="2678"/>
                    <a:pt x="5116" y="2338"/>
                    <a:pt x="4905" y="2128"/>
                  </a:cubicBezTo>
                  <a:lnTo>
                    <a:pt x="2935" y="158"/>
                  </a:lnTo>
                  <a:cubicBezTo>
                    <a:pt x="2830" y="53"/>
                    <a:pt x="2694" y="0"/>
                    <a:pt x="2558"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5" name="Google Shape;2345;p14"/>
            <p:cNvSpPr/>
            <p:nvPr/>
          </p:nvSpPr>
          <p:spPr>
            <a:xfrm>
              <a:off x="5202000" y="4823400"/>
              <a:ext cx="138425" cy="137200"/>
            </a:xfrm>
            <a:custGeom>
              <a:rect b="b" l="l" r="r" t="t"/>
              <a:pathLst>
                <a:path extrusionOk="0" h="5488" w="5537">
                  <a:moveTo>
                    <a:pt x="2765" y="0"/>
                  </a:moveTo>
                  <a:cubicBezTo>
                    <a:pt x="2694" y="0"/>
                    <a:pt x="2622" y="28"/>
                    <a:pt x="2568" y="82"/>
                  </a:cubicBezTo>
                  <a:lnTo>
                    <a:pt x="109" y="2548"/>
                  </a:lnTo>
                  <a:cubicBezTo>
                    <a:pt x="0" y="2656"/>
                    <a:pt x="0" y="2833"/>
                    <a:pt x="109" y="2942"/>
                  </a:cubicBezTo>
                  <a:lnTo>
                    <a:pt x="2568" y="5401"/>
                  </a:lnTo>
                  <a:cubicBezTo>
                    <a:pt x="2622" y="5458"/>
                    <a:pt x="2694" y="5487"/>
                    <a:pt x="2765" y="5487"/>
                  </a:cubicBezTo>
                  <a:cubicBezTo>
                    <a:pt x="2836" y="5487"/>
                    <a:pt x="2907" y="5458"/>
                    <a:pt x="2962" y="5401"/>
                  </a:cubicBezTo>
                  <a:lnTo>
                    <a:pt x="5428" y="2942"/>
                  </a:lnTo>
                  <a:cubicBezTo>
                    <a:pt x="5536" y="2833"/>
                    <a:pt x="5536" y="2656"/>
                    <a:pt x="5428" y="2548"/>
                  </a:cubicBezTo>
                  <a:lnTo>
                    <a:pt x="2962" y="82"/>
                  </a:lnTo>
                  <a:cubicBezTo>
                    <a:pt x="2907" y="28"/>
                    <a:pt x="2836" y="0"/>
                    <a:pt x="276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6" name="Google Shape;2346;p14"/>
            <p:cNvSpPr/>
            <p:nvPr/>
          </p:nvSpPr>
          <p:spPr>
            <a:xfrm>
              <a:off x="5237650" y="4859100"/>
              <a:ext cx="67100" cy="65700"/>
            </a:xfrm>
            <a:custGeom>
              <a:rect b="b" l="l" r="r" t="t"/>
              <a:pathLst>
                <a:path extrusionOk="0" h="2628" w="2684">
                  <a:moveTo>
                    <a:pt x="1339" y="1"/>
                  </a:moveTo>
                  <a:cubicBezTo>
                    <a:pt x="1268" y="1"/>
                    <a:pt x="1196" y="29"/>
                    <a:pt x="1142" y="87"/>
                  </a:cubicBezTo>
                  <a:lnTo>
                    <a:pt x="109" y="1120"/>
                  </a:lnTo>
                  <a:cubicBezTo>
                    <a:pt x="1" y="1228"/>
                    <a:pt x="1" y="1405"/>
                    <a:pt x="109" y="1514"/>
                  </a:cubicBezTo>
                  <a:lnTo>
                    <a:pt x="1142" y="2546"/>
                  </a:lnTo>
                  <a:cubicBezTo>
                    <a:pt x="1196" y="2601"/>
                    <a:pt x="1268"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7" name="Google Shape;2347;p14"/>
            <p:cNvSpPr/>
            <p:nvPr/>
          </p:nvSpPr>
          <p:spPr>
            <a:xfrm>
              <a:off x="5292500" y="4979600"/>
              <a:ext cx="80700" cy="79075"/>
            </a:xfrm>
            <a:custGeom>
              <a:rect b="b" l="l" r="r" t="t"/>
              <a:pathLst>
                <a:path extrusionOk="0" h="3163" w="3228">
                  <a:moveTo>
                    <a:pt x="1617" y="0"/>
                  </a:moveTo>
                  <a:cubicBezTo>
                    <a:pt x="1531" y="0"/>
                    <a:pt x="1444" y="32"/>
                    <a:pt x="1380" y="97"/>
                  </a:cubicBezTo>
                  <a:lnTo>
                    <a:pt x="137" y="1347"/>
                  </a:lnTo>
                  <a:cubicBezTo>
                    <a:pt x="1" y="1476"/>
                    <a:pt x="1" y="1686"/>
                    <a:pt x="137" y="1822"/>
                  </a:cubicBezTo>
                  <a:lnTo>
                    <a:pt x="1380" y="3065"/>
                  </a:lnTo>
                  <a:cubicBezTo>
                    <a:pt x="1444" y="3130"/>
                    <a:pt x="1531" y="3162"/>
                    <a:pt x="1617" y="3162"/>
                  </a:cubicBezTo>
                  <a:cubicBezTo>
                    <a:pt x="1704" y="3162"/>
                    <a:pt x="1791" y="3130"/>
                    <a:pt x="1855" y="3065"/>
                  </a:cubicBezTo>
                  <a:lnTo>
                    <a:pt x="3098" y="1822"/>
                  </a:lnTo>
                  <a:cubicBezTo>
                    <a:pt x="3227" y="1686"/>
                    <a:pt x="3227" y="1476"/>
                    <a:pt x="3098" y="1347"/>
                  </a:cubicBezTo>
                  <a:lnTo>
                    <a:pt x="1855" y="97"/>
                  </a:lnTo>
                  <a:cubicBezTo>
                    <a:pt x="1791"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8" name="Google Shape;2348;p14"/>
            <p:cNvSpPr/>
            <p:nvPr/>
          </p:nvSpPr>
          <p:spPr>
            <a:xfrm>
              <a:off x="5169050" y="4979600"/>
              <a:ext cx="80675" cy="79075"/>
            </a:xfrm>
            <a:custGeom>
              <a:rect b="b" l="l" r="r" t="t"/>
              <a:pathLst>
                <a:path extrusionOk="0" h="3163" w="3227">
                  <a:moveTo>
                    <a:pt x="1614" y="0"/>
                  </a:moveTo>
                  <a:cubicBezTo>
                    <a:pt x="1527" y="0"/>
                    <a:pt x="1440" y="32"/>
                    <a:pt x="1373" y="97"/>
                  </a:cubicBezTo>
                  <a:lnTo>
                    <a:pt x="129" y="1347"/>
                  </a:lnTo>
                  <a:cubicBezTo>
                    <a:pt x="0" y="1476"/>
                    <a:pt x="0" y="1686"/>
                    <a:pt x="129" y="1822"/>
                  </a:cubicBezTo>
                  <a:lnTo>
                    <a:pt x="1373" y="3065"/>
                  </a:lnTo>
                  <a:cubicBezTo>
                    <a:pt x="1440" y="3130"/>
                    <a:pt x="1527" y="3162"/>
                    <a:pt x="1614" y="3162"/>
                  </a:cubicBezTo>
                  <a:cubicBezTo>
                    <a:pt x="1700" y="3162"/>
                    <a:pt x="1787" y="3130"/>
                    <a:pt x="1855" y="3065"/>
                  </a:cubicBezTo>
                  <a:lnTo>
                    <a:pt x="3098" y="1822"/>
                  </a:lnTo>
                  <a:cubicBezTo>
                    <a:pt x="3227" y="1686"/>
                    <a:pt x="3227" y="1476"/>
                    <a:pt x="3098" y="1347"/>
                  </a:cubicBezTo>
                  <a:lnTo>
                    <a:pt x="1855" y="97"/>
                  </a:lnTo>
                  <a:cubicBezTo>
                    <a:pt x="1787" y="32"/>
                    <a:pt x="1700" y="0"/>
                    <a:pt x="1614"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49" name="Google Shape;2349;p14"/>
            <p:cNvSpPr/>
            <p:nvPr/>
          </p:nvSpPr>
          <p:spPr>
            <a:xfrm>
              <a:off x="5349575" y="4948375"/>
              <a:ext cx="104450" cy="304850"/>
            </a:xfrm>
            <a:custGeom>
              <a:rect b="b" l="l" r="r" t="t"/>
              <a:pathLst>
                <a:path extrusionOk="0" h="12194" w="4178">
                  <a:moveTo>
                    <a:pt x="4178" y="1"/>
                  </a:moveTo>
                  <a:cubicBezTo>
                    <a:pt x="4076" y="1"/>
                    <a:pt x="3987" y="55"/>
                    <a:pt x="3947" y="144"/>
                  </a:cubicBezTo>
                  <a:lnTo>
                    <a:pt x="54" y="7928"/>
                  </a:lnTo>
                  <a:cubicBezTo>
                    <a:pt x="0" y="8030"/>
                    <a:pt x="20" y="8152"/>
                    <a:pt x="102" y="8227"/>
                  </a:cubicBezTo>
                  <a:lnTo>
                    <a:pt x="3994" y="12119"/>
                  </a:lnTo>
                  <a:cubicBezTo>
                    <a:pt x="4042" y="12167"/>
                    <a:pt x="4110" y="12194"/>
                    <a:pt x="4178" y="12194"/>
                  </a:cubicBezTo>
                  <a:lnTo>
                    <a:pt x="4178"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0" name="Google Shape;2350;p14"/>
            <p:cNvSpPr/>
            <p:nvPr/>
          </p:nvSpPr>
          <p:spPr>
            <a:xfrm>
              <a:off x="5088375" y="4948375"/>
              <a:ext cx="104475" cy="304850"/>
            </a:xfrm>
            <a:custGeom>
              <a:rect b="b" l="l" r="r" t="t"/>
              <a:pathLst>
                <a:path extrusionOk="0" h="12194" w="4179">
                  <a:moveTo>
                    <a:pt x="1" y="1"/>
                  </a:moveTo>
                  <a:lnTo>
                    <a:pt x="1" y="12194"/>
                  </a:lnTo>
                  <a:cubicBezTo>
                    <a:pt x="76" y="12194"/>
                    <a:pt x="137" y="12167"/>
                    <a:pt x="184" y="12119"/>
                  </a:cubicBezTo>
                  <a:lnTo>
                    <a:pt x="4077" y="8227"/>
                  </a:lnTo>
                  <a:cubicBezTo>
                    <a:pt x="4158" y="8152"/>
                    <a:pt x="4178" y="8030"/>
                    <a:pt x="4131" y="7928"/>
                  </a:cubicBezTo>
                  <a:lnTo>
                    <a:pt x="239"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1" name="Google Shape;2351;p14"/>
            <p:cNvSpPr/>
            <p:nvPr/>
          </p:nvSpPr>
          <p:spPr>
            <a:xfrm>
              <a:off x="5436350" y="5078425"/>
              <a:ext cx="400625" cy="398000"/>
            </a:xfrm>
            <a:custGeom>
              <a:rect b="b" l="l" r="r" t="t"/>
              <a:pathLst>
                <a:path extrusionOk="0" h="15920" w="16025">
                  <a:moveTo>
                    <a:pt x="8015" y="0"/>
                  </a:moveTo>
                  <a:cubicBezTo>
                    <a:pt x="7878" y="0"/>
                    <a:pt x="7741" y="53"/>
                    <a:pt x="7635" y="158"/>
                  </a:cubicBezTo>
                  <a:lnTo>
                    <a:pt x="211" y="7583"/>
                  </a:lnTo>
                  <a:cubicBezTo>
                    <a:pt x="0" y="7793"/>
                    <a:pt x="0" y="8126"/>
                    <a:pt x="211" y="8337"/>
                  </a:cubicBezTo>
                  <a:lnTo>
                    <a:pt x="7635" y="15761"/>
                  </a:lnTo>
                  <a:cubicBezTo>
                    <a:pt x="7741" y="15867"/>
                    <a:pt x="7878" y="15919"/>
                    <a:pt x="8015" y="15919"/>
                  </a:cubicBezTo>
                  <a:cubicBezTo>
                    <a:pt x="8152" y="15919"/>
                    <a:pt x="8287" y="15867"/>
                    <a:pt x="8389" y="15761"/>
                  </a:cubicBezTo>
                  <a:lnTo>
                    <a:pt x="15814" y="8337"/>
                  </a:lnTo>
                  <a:cubicBezTo>
                    <a:pt x="16024" y="8126"/>
                    <a:pt x="16024" y="7793"/>
                    <a:pt x="15814" y="7583"/>
                  </a:cubicBezTo>
                  <a:lnTo>
                    <a:pt x="8389" y="158"/>
                  </a:lnTo>
                  <a:cubicBezTo>
                    <a:pt x="8287" y="53"/>
                    <a:pt x="8152" y="0"/>
                    <a:pt x="8015"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2" name="Google Shape;2352;p14"/>
            <p:cNvSpPr/>
            <p:nvPr/>
          </p:nvSpPr>
          <p:spPr>
            <a:xfrm>
              <a:off x="5504450" y="5146525"/>
              <a:ext cx="264250" cy="261675"/>
            </a:xfrm>
            <a:custGeom>
              <a:rect b="b" l="l" r="r" t="t"/>
              <a:pathLst>
                <a:path extrusionOk="0" h="10467" w="10570">
                  <a:moveTo>
                    <a:pt x="5288" y="0"/>
                  </a:moveTo>
                  <a:cubicBezTo>
                    <a:pt x="5152" y="0"/>
                    <a:pt x="5017" y="53"/>
                    <a:pt x="4911" y="158"/>
                  </a:cubicBezTo>
                  <a:lnTo>
                    <a:pt x="211" y="4859"/>
                  </a:lnTo>
                  <a:cubicBezTo>
                    <a:pt x="0" y="5069"/>
                    <a:pt x="0" y="5402"/>
                    <a:pt x="211" y="5613"/>
                  </a:cubicBezTo>
                  <a:lnTo>
                    <a:pt x="4911" y="10313"/>
                  </a:lnTo>
                  <a:cubicBezTo>
                    <a:pt x="5017" y="10415"/>
                    <a:pt x="5152" y="10466"/>
                    <a:pt x="5288" y="10466"/>
                  </a:cubicBezTo>
                  <a:cubicBezTo>
                    <a:pt x="5424" y="10466"/>
                    <a:pt x="5560" y="10415"/>
                    <a:pt x="5665" y="10313"/>
                  </a:cubicBezTo>
                  <a:lnTo>
                    <a:pt x="10366" y="5613"/>
                  </a:lnTo>
                  <a:cubicBezTo>
                    <a:pt x="10570" y="5402"/>
                    <a:pt x="10570" y="5069"/>
                    <a:pt x="10366" y="4859"/>
                  </a:cubicBezTo>
                  <a:lnTo>
                    <a:pt x="5665" y="158"/>
                  </a:lnTo>
                  <a:cubicBezTo>
                    <a:pt x="5560" y="53"/>
                    <a:pt x="5424" y="0"/>
                    <a:pt x="528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3" name="Google Shape;2353;p14"/>
            <p:cNvSpPr/>
            <p:nvPr/>
          </p:nvSpPr>
          <p:spPr>
            <a:xfrm>
              <a:off x="557270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4" name="Google Shape;2354;p14"/>
            <p:cNvSpPr/>
            <p:nvPr/>
          </p:nvSpPr>
          <p:spPr>
            <a:xfrm>
              <a:off x="5567450" y="4823400"/>
              <a:ext cx="138600" cy="137200"/>
            </a:xfrm>
            <a:custGeom>
              <a:rect b="b" l="l" r="r" t="t"/>
              <a:pathLst>
                <a:path extrusionOk="0" h="5488" w="5544">
                  <a:moveTo>
                    <a:pt x="2772" y="0"/>
                  </a:moveTo>
                  <a:cubicBezTo>
                    <a:pt x="2700" y="0"/>
                    <a:pt x="2629" y="28"/>
                    <a:pt x="2575" y="82"/>
                  </a:cubicBezTo>
                  <a:lnTo>
                    <a:pt x="109" y="2548"/>
                  </a:lnTo>
                  <a:cubicBezTo>
                    <a:pt x="0" y="2656"/>
                    <a:pt x="0" y="2833"/>
                    <a:pt x="109" y="2942"/>
                  </a:cubicBezTo>
                  <a:lnTo>
                    <a:pt x="2575" y="5401"/>
                  </a:lnTo>
                  <a:cubicBezTo>
                    <a:pt x="2629" y="5458"/>
                    <a:pt x="2700" y="5487"/>
                    <a:pt x="2772" y="5487"/>
                  </a:cubicBezTo>
                  <a:cubicBezTo>
                    <a:pt x="2843" y="5487"/>
                    <a:pt x="2914" y="5458"/>
                    <a:pt x="2969" y="5401"/>
                  </a:cubicBezTo>
                  <a:lnTo>
                    <a:pt x="5428" y="2942"/>
                  </a:lnTo>
                  <a:cubicBezTo>
                    <a:pt x="5543" y="2833"/>
                    <a:pt x="5543" y="2656"/>
                    <a:pt x="5428"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5" name="Google Shape;2355;p14"/>
            <p:cNvSpPr/>
            <p:nvPr/>
          </p:nvSpPr>
          <p:spPr>
            <a:xfrm>
              <a:off x="5603100" y="4859100"/>
              <a:ext cx="67100" cy="65700"/>
            </a:xfrm>
            <a:custGeom>
              <a:rect b="b" l="l" r="r" t="t"/>
              <a:pathLst>
                <a:path extrusionOk="0" h="2628" w="2684">
                  <a:moveTo>
                    <a:pt x="1346" y="1"/>
                  </a:moveTo>
                  <a:cubicBezTo>
                    <a:pt x="1274" y="1"/>
                    <a:pt x="1203" y="29"/>
                    <a:pt x="1149" y="87"/>
                  </a:cubicBezTo>
                  <a:lnTo>
                    <a:pt x="109" y="1120"/>
                  </a:lnTo>
                  <a:cubicBezTo>
                    <a:pt x="1" y="1228"/>
                    <a:pt x="1" y="1405"/>
                    <a:pt x="109" y="1514"/>
                  </a:cubicBezTo>
                  <a:lnTo>
                    <a:pt x="1149" y="2546"/>
                  </a:lnTo>
                  <a:cubicBezTo>
                    <a:pt x="1203" y="2601"/>
                    <a:pt x="1274" y="2628"/>
                    <a:pt x="1346" y="2628"/>
                  </a:cubicBezTo>
                  <a:cubicBezTo>
                    <a:pt x="1417" y="2628"/>
                    <a:pt x="1488" y="2601"/>
                    <a:pt x="1543" y="2546"/>
                  </a:cubicBezTo>
                  <a:lnTo>
                    <a:pt x="2575" y="1514"/>
                  </a:lnTo>
                  <a:cubicBezTo>
                    <a:pt x="2684" y="1405"/>
                    <a:pt x="2684" y="1228"/>
                    <a:pt x="2575" y="1120"/>
                  </a:cubicBezTo>
                  <a:lnTo>
                    <a:pt x="1543" y="87"/>
                  </a:lnTo>
                  <a:cubicBezTo>
                    <a:pt x="1488" y="29"/>
                    <a:pt x="1417" y="1"/>
                    <a:pt x="1346"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6" name="Google Shape;2356;p14"/>
            <p:cNvSpPr/>
            <p:nvPr/>
          </p:nvSpPr>
          <p:spPr>
            <a:xfrm>
              <a:off x="5658125" y="4979600"/>
              <a:ext cx="80700" cy="79075"/>
            </a:xfrm>
            <a:custGeom>
              <a:rect b="b" l="l" r="r" t="t"/>
              <a:pathLst>
                <a:path extrusionOk="0" h="3163" w="3228">
                  <a:moveTo>
                    <a:pt x="1613" y="0"/>
                  </a:moveTo>
                  <a:cubicBezTo>
                    <a:pt x="1527" y="0"/>
                    <a:pt x="1441" y="32"/>
                    <a:pt x="1373" y="97"/>
                  </a:cubicBezTo>
                  <a:lnTo>
                    <a:pt x="130" y="1347"/>
                  </a:lnTo>
                  <a:cubicBezTo>
                    <a:pt x="1" y="1476"/>
                    <a:pt x="1" y="1686"/>
                    <a:pt x="130" y="1822"/>
                  </a:cubicBezTo>
                  <a:lnTo>
                    <a:pt x="1373" y="3065"/>
                  </a:lnTo>
                  <a:cubicBezTo>
                    <a:pt x="1441" y="3130"/>
                    <a:pt x="1527" y="3162"/>
                    <a:pt x="1613" y="3162"/>
                  </a:cubicBezTo>
                  <a:cubicBezTo>
                    <a:pt x="1699" y="3162"/>
                    <a:pt x="1784" y="3130"/>
                    <a:pt x="1848" y="3065"/>
                  </a:cubicBezTo>
                  <a:lnTo>
                    <a:pt x="3098" y="1822"/>
                  </a:lnTo>
                  <a:cubicBezTo>
                    <a:pt x="3227" y="1686"/>
                    <a:pt x="3227" y="1476"/>
                    <a:pt x="3098" y="1347"/>
                  </a:cubicBezTo>
                  <a:lnTo>
                    <a:pt x="1848" y="97"/>
                  </a:lnTo>
                  <a:cubicBezTo>
                    <a:pt x="1784" y="32"/>
                    <a:pt x="1699"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7" name="Google Shape;2357;p14"/>
            <p:cNvSpPr/>
            <p:nvPr/>
          </p:nvSpPr>
          <p:spPr>
            <a:xfrm>
              <a:off x="5534500" y="4979600"/>
              <a:ext cx="80675" cy="79075"/>
            </a:xfrm>
            <a:custGeom>
              <a:rect b="b" l="l" r="r" t="t"/>
              <a:pathLst>
                <a:path extrusionOk="0" h="3163" w="3227">
                  <a:moveTo>
                    <a:pt x="1615" y="0"/>
                  </a:moveTo>
                  <a:cubicBezTo>
                    <a:pt x="1529" y="0"/>
                    <a:pt x="1444" y="32"/>
                    <a:pt x="1379" y="97"/>
                  </a:cubicBezTo>
                  <a:lnTo>
                    <a:pt x="136" y="1347"/>
                  </a:lnTo>
                  <a:cubicBezTo>
                    <a:pt x="0" y="1476"/>
                    <a:pt x="0" y="1686"/>
                    <a:pt x="136" y="1822"/>
                  </a:cubicBezTo>
                  <a:lnTo>
                    <a:pt x="1379" y="3065"/>
                  </a:lnTo>
                  <a:cubicBezTo>
                    <a:pt x="1444" y="3130"/>
                    <a:pt x="1529" y="3162"/>
                    <a:pt x="1615" y="3162"/>
                  </a:cubicBezTo>
                  <a:cubicBezTo>
                    <a:pt x="1700" y="3162"/>
                    <a:pt x="1787" y="3130"/>
                    <a:pt x="1855" y="3065"/>
                  </a:cubicBezTo>
                  <a:lnTo>
                    <a:pt x="3098" y="1822"/>
                  </a:lnTo>
                  <a:cubicBezTo>
                    <a:pt x="3227" y="1686"/>
                    <a:pt x="3227" y="1476"/>
                    <a:pt x="3098" y="1347"/>
                  </a:cubicBezTo>
                  <a:lnTo>
                    <a:pt x="1855" y="97"/>
                  </a:lnTo>
                  <a:cubicBezTo>
                    <a:pt x="1787" y="32"/>
                    <a:pt x="1700" y="0"/>
                    <a:pt x="1615"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8" name="Google Shape;2358;p14"/>
            <p:cNvSpPr/>
            <p:nvPr/>
          </p:nvSpPr>
          <p:spPr>
            <a:xfrm>
              <a:off x="5715175" y="4948375"/>
              <a:ext cx="104300" cy="304850"/>
            </a:xfrm>
            <a:custGeom>
              <a:rect b="b" l="l" r="r" t="t"/>
              <a:pathLst>
                <a:path extrusionOk="0" h="12194" w="4172">
                  <a:moveTo>
                    <a:pt x="4172" y="1"/>
                  </a:moveTo>
                  <a:cubicBezTo>
                    <a:pt x="4077" y="1"/>
                    <a:pt x="3988" y="55"/>
                    <a:pt x="3941" y="144"/>
                  </a:cubicBezTo>
                  <a:lnTo>
                    <a:pt x="48" y="7928"/>
                  </a:lnTo>
                  <a:cubicBezTo>
                    <a:pt x="1" y="8030"/>
                    <a:pt x="21" y="8152"/>
                    <a:pt x="96" y="8227"/>
                  </a:cubicBezTo>
                  <a:lnTo>
                    <a:pt x="3988" y="12119"/>
                  </a:lnTo>
                  <a:cubicBezTo>
                    <a:pt x="4043" y="12167"/>
                    <a:pt x="4104" y="12194"/>
                    <a:pt x="4172" y="12194"/>
                  </a:cubicBezTo>
                  <a:lnTo>
                    <a:pt x="4172"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59" name="Google Shape;2359;p14"/>
            <p:cNvSpPr/>
            <p:nvPr/>
          </p:nvSpPr>
          <p:spPr>
            <a:xfrm>
              <a:off x="5454000" y="4948375"/>
              <a:ext cx="104300" cy="304850"/>
            </a:xfrm>
            <a:custGeom>
              <a:rect b="b" l="l" r="r" t="t"/>
              <a:pathLst>
                <a:path extrusionOk="0" h="12194" w="4172">
                  <a:moveTo>
                    <a:pt x="1" y="1"/>
                  </a:moveTo>
                  <a:lnTo>
                    <a:pt x="1" y="12194"/>
                  </a:lnTo>
                  <a:cubicBezTo>
                    <a:pt x="69" y="12194"/>
                    <a:pt x="136" y="12167"/>
                    <a:pt x="184" y="12119"/>
                  </a:cubicBezTo>
                  <a:lnTo>
                    <a:pt x="4076" y="8227"/>
                  </a:lnTo>
                  <a:cubicBezTo>
                    <a:pt x="4158" y="8152"/>
                    <a:pt x="4171" y="8030"/>
                    <a:pt x="4124" y="7928"/>
                  </a:cubicBezTo>
                  <a:lnTo>
                    <a:pt x="232" y="144"/>
                  </a:lnTo>
                  <a:cubicBezTo>
                    <a:pt x="191" y="55"/>
                    <a:pt x="96"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0" name="Google Shape;2360;p14"/>
            <p:cNvSpPr/>
            <p:nvPr/>
          </p:nvSpPr>
          <p:spPr>
            <a:xfrm>
              <a:off x="5801950" y="5078425"/>
              <a:ext cx="400650" cy="398000"/>
            </a:xfrm>
            <a:custGeom>
              <a:rect b="b" l="l" r="r" t="t"/>
              <a:pathLst>
                <a:path extrusionOk="0" h="15920" w="16026">
                  <a:moveTo>
                    <a:pt x="8013" y="0"/>
                  </a:moveTo>
                  <a:cubicBezTo>
                    <a:pt x="7877" y="0"/>
                    <a:pt x="7741" y="53"/>
                    <a:pt x="7636" y="158"/>
                  </a:cubicBezTo>
                  <a:lnTo>
                    <a:pt x="212" y="7583"/>
                  </a:lnTo>
                  <a:cubicBezTo>
                    <a:pt x="1" y="7793"/>
                    <a:pt x="1" y="8133"/>
                    <a:pt x="212" y="8337"/>
                  </a:cubicBezTo>
                  <a:lnTo>
                    <a:pt x="7636" y="15761"/>
                  </a:lnTo>
                  <a:cubicBezTo>
                    <a:pt x="7738" y="15867"/>
                    <a:pt x="7874" y="15919"/>
                    <a:pt x="8010" y="15919"/>
                  </a:cubicBezTo>
                  <a:cubicBezTo>
                    <a:pt x="8147" y="15919"/>
                    <a:pt x="8285" y="15867"/>
                    <a:pt x="8390" y="15761"/>
                  </a:cubicBezTo>
                  <a:lnTo>
                    <a:pt x="15815" y="8337"/>
                  </a:lnTo>
                  <a:cubicBezTo>
                    <a:pt x="16025" y="8133"/>
                    <a:pt x="16025" y="7793"/>
                    <a:pt x="15815" y="7583"/>
                  </a:cubicBezTo>
                  <a:lnTo>
                    <a:pt x="8390" y="158"/>
                  </a:lnTo>
                  <a:cubicBezTo>
                    <a:pt x="8285" y="53"/>
                    <a:pt x="8149" y="0"/>
                    <a:pt x="8013"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1" name="Google Shape;2361;p14"/>
            <p:cNvSpPr/>
            <p:nvPr/>
          </p:nvSpPr>
          <p:spPr>
            <a:xfrm>
              <a:off x="5870050" y="5146650"/>
              <a:ext cx="264275" cy="261675"/>
            </a:xfrm>
            <a:custGeom>
              <a:rect b="b" l="l" r="r" t="t"/>
              <a:pathLst>
                <a:path extrusionOk="0" h="10467" w="10571">
                  <a:moveTo>
                    <a:pt x="5286" y="0"/>
                  </a:moveTo>
                  <a:cubicBezTo>
                    <a:pt x="5150" y="0"/>
                    <a:pt x="5014" y="51"/>
                    <a:pt x="4912" y="153"/>
                  </a:cubicBezTo>
                  <a:lnTo>
                    <a:pt x="211" y="4854"/>
                  </a:lnTo>
                  <a:cubicBezTo>
                    <a:pt x="1" y="5064"/>
                    <a:pt x="1" y="5397"/>
                    <a:pt x="211" y="5608"/>
                  </a:cubicBezTo>
                  <a:lnTo>
                    <a:pt x="4912" y="10308"/>
                  </a:lnTo>
                  <a:cubicBezTo>
                    <a:pt x="5014" y="10414"/>
                    <a:pt x="5150" y="10466"/>
                    <a:pt x="5286" y="10466"/>
                  </a:cubicBezTo>
                  <a:cubicBezTo>
                    <a:pt x="5423" y="10466"/>
                    <a:pt x="5561" y="10414"/>
                    <a:pt x="5666" y="10308"/>
                  </a:cubicBezTo>
                  <a:lnTo>
                    <a:pt x="10367" y="5608"/>
                  </a:lnTo>
                  <a:cubicBezTo>
                    <a:pt x="10570" y="5404"/>
                    <a:pt x="10570" y="5064"/>
                    <a:pt x="10367" y="4854"/>
                  </a:cubicBezTo>
                  <a:lnTo>
                    <a:pt x="5666" y="153"/>
                  </a:lnTo>
                  <a:cubicBezTo>
                    <a:pt x="5561" y="51"/>
                    <a:pt x="5423" y="0"/>
                    <a:pt x="528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2" name="Google Shape;2362;p14"/>
            <p:cNvSpPr/>
            <p:nvPr/>
          </p:nvSpPr>
          <p:spPr>
            <a:xfrm>
              <a:off x="5938150" y="5214800"/>
              <a:ext cx="127900" cy="125300"/>
            </a:xfrm>
            <a:custGeom>
              <a:rect b="b" l="l" r="r" t="t"/>
              <a:pathLst>
                <a:path extrusionOk="0" h="5012" w="5116">
                  <a:moveTo>
                    <a:pt x="2561" y="0"/>
                  </a:moveTo>
                  <a:cubicBezTo>
                    <a:pt x="2424" y="0"/>
                    <a:pt x="2287" y="53"/>
                    <a:pt x="2181" y="158"/>
                  </a:cubicBezTo>
                  <a:lnTo>
                    <a:pt x="211" y="2128"/>
                  </a:lnTo>
                  <a:cubicBezTo>
                    <a:pt x="1" y="2338"/>
                    <a:pt x="1" y="2678"/>
                    <a:pt x="211" y="2882"/>
                  </a:cubicBezTo>
                  <a:lnTo>
                    <a:pt x="2181" y="4859"/>
                  </a:lnTo>
                  <a:cubicBezTo>
                    <a:pt x="2287" y="4960"/>
                    <a:pt x="2424" y="5011"/>
                    <a:pt x="2561" y="5011"/>
                  </a:cubicBezTo>
                  <a:cubicBezTo>
                    <a:pt x="2698" y="5011"/>
                    <a:pt x="2833" y="4960"/>
                    <a:pt x="2935" y="4859"/>
                  </a:cubicBezTo>
                  <a:lnTo>
                    <a:pt x="4912" y="2882"/>
                  </a:lnTo>
                  <a:cubicBezTo>
                    <a:pt x="5116" y="2678"/>
                    <a:pt x="5116" y="2338"/>
                    <a:pt x="4912" y="2128"/>
                  </a:cubicBezTo>
                  <a:lnTo>
                    <a:pt x="2935" y="158"/>
                  </a:lnTo>
                  <a:cubicBezTo>
                    <a:pt x="2833" y="53"/>
                    <a:pt x="2698" y="0"/>
                    <a:pt x="2561" y="0"/>
                  </a:cubicBezTo>
                  <a:close/>
                </a:path>
              </a:pathLst>
            </a:custGeom>
            <a:solidFill>
              <a:srgbClr val="F2F6F8"/>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3" name="Google Shape;2363;p14"/>
            <p:cNvSpPr/>
            <p:nvPr/>
          </p:nvSpPr>
          <p:spPr>
            <a:xfrm>
              <a:off x="5932900" y="4823400"/>
              <a:ext cx="138600" cy="137200"/>
            </a:xfrm>
            <a:custGeom>
              <a:rect b="b" l="l" r="r" t="t"/>
              <a:pathLst>
                <a:path extrusionOk="0" h="5488" w="5544">
                  <a:moveTo>
                    <a:pt x="2772" y="0"/>
                  </a:moveTo>
                  <a:cubicBezTo>
                    <a:pt x="2700" y="0"/>
                    <a:pt x="2629" y="28"/>
                    <a:pt x="2575" y="82"/>
                  </a:cubicBezTo>
                  <a:lnTo>
                    <a:pt x="116" y="2548"/>
                  </a:lnTo>
                  <a:cubicBezTo>
                    <a:pt x="0" y="2656"/>
                    <a:pt x="0" y="2833"/>
                    <a:pt x="116" y="2942"/>
                  </a:cubicBezTo>
                  <a:lnTo>
                    <a:pt x="2575" y="5401"/>
                  </a:lnTo>
                  <a:cubicBezTo>
                    <a:pt x="2629" y="5458"/>
                    <a:pt x="2700" y="5487"/>
                    <a:pt x="2772" y="5487"/>
                  </a:cubicBezTo>
                  <a:cubicBezTo>
                    <a:pt x="2843" y="5487"/>
                    <a:pt x="2914" y="5458"/>
                    <a:pt x="2969" y="5401"/>
                  </a:cubicBezTo>
                  <a:lnTo>
                    <a:pt x="5434" y="2942"/>
                  </a:lnTo>
                  <a:cubicBezTo>
                    <a:pt x="5543" y="2833"/>
                    <a:pt x="5543" y="2656"/>
                    <a:pt x="5434" y="2548"/>
                  </a:cubicBezTo>
                  <a:lnTo>
                    <a:pt x="2969" y="82"/>
                  </a:lnTo>
                  <a:cubicBezTo>
                    <a:pt x="2914" y="28"/>
                    <a:pt x="2843" y="0"/>
                    <a:pt x="2772"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4" name="Google Shape;2364;p14"/>
            <p:cNvSpPr/>
            <p:nvPr/>
          </p:nvSpPr>
          <p:spPr>
            <a:xfrm>
              <a:off x="5968725" y="4859100"/>
              <a:ext cx="67100" cy="65700"/>
            </a:xfrm>
            <a:custGeom>
              <a:rect b="b" l="l" r="r" t="t"/>
              <a:pathLst>
                <a:path extrusionOk="0" h="2628" w="2684">
                  <a:moveTo>
                    <a:pt x="1339" y="1"/>
                  </a:moveTo>
                  <a:cubicBezTo>
                    <a:pt x="1267" y="1"/>
                    <a:pt x="1196" y="29"/>
                    <a:pt x="1142" y="87"/>
                  </a:cubicBezTo>
                  <a:lnTo>
                    <a:pt x="109" y="1120"/>
                  </a:lnTo>
                  <a:cubicBezTo>
                    <a:pt x="0" y="1228"/>
                    <a:pt x="0" y="1405"/>
                    <a:pt x="109" y="1514"/>
                  </a:cubicBezTo>
                  <a:lnTo>
                    <a:pt x="1142" y="2546"/>
                  </a:lnTo>
                  <a:cubicBezTo>
                    <a:pt x="1196" y="2601"/>
                    <a:pt x="1267" y="2628"/>
                    <a:pt x="1339" y="2628"/>
                  </a:cubicBezTo>
                  <a:cubicBezTo>
                    <a:pt x="1410" y="2628"/>
                    <a:pt x="1481" y="2601"/>
                    <a:pt x="1536" y="2546"/>
                  </a:cubicBezTo>
                  <a:lnTo>
                    <a:pt x="2575" y="1514"/>
                  </a:lnTo>
                  <a:cubicBezTo>
                    <a:pt x="2684" y="1405"/>
                    <a:pt x="2684" y="1228"/>
                    <a:pt x="2575" y="1120"/>
                  </a:cubicBezTo>
                  <a:lnTo>
                    <a:pt x="1536" y="87"/>
                  </a:lnTo>
                  <a:cubicBezTo>
                    <a:pt x="1481" y="29"/>
                    <a:pt x="1410" y="1"/>
                    <a:pt x="1339"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5" name="Google Shape;2365;p14"/>
            <p:cNvSpPr/>
            <p:nvPr/>
          </p:nvSpPr>
          <p:spPr>
            <a:xfrm>
              <a:off x="6023575" y="4979600"/>
              <a:ext cx="80700" cy="79075"/>
            </a:xfrm>
            <a:custGeom>
              <a:rect b="b" l="l" r="r" t="t"/>
              <a:pathLst>
                <a:path extrusionOk="0" h="3163" w="3228">
                  <a:moveTo>
                    <a:pt x="1617" y="0"/>
                  </a:moveTo>
                  <a:cubicBezTo>
                    <a:pt x="1531" y="0"/>
                    <a:pt x="1444" y="32"/>
                    <a:pt x="1379" y="97"/>
                  </a:cubicBezTo>
                  <a:lnTo>
                    <a:pt x="136" y="1347"/>
                  </a:lnTo>
                  <a:cubicBezTo>
                    <a:pt x="1" y="1476"/>
                    <a:pt x="1" y="1686"/>
                    <a:pt x="136" y="1822"/>
                  </a:cubicBezTo>
                  <a:lnTo>
                    <a:pt x="1379" y="3065"/>
                  </a:lnTo>
                  <a:cubicBezTo>
                    <a:pt x="1444" y="3130"/>
                    <a:pt x="1531" y="3162"/>
                    <a:pt x="1617" y="3162"/>
                  </a:cubicBezTo>
                  <a:cubicBezTo>
                    <a:pt x="1704" y="3162"/>
                    <a:pt x="1790" y="3130"/>
                    <a:pt x="1855" y="3065"/>
                  </a:cubicBezTo>
                  <a:lnTo>
                    <a:pt x="3098" y="1822"/>
                  </a:lnTo>
                  <a:cubicBezTo>
                    <a:pt x="3227" y="1686"/>
                    <a:pt x="3227" y="1476"/>
                    <a:pt x="3098" y="1347"/>
                  </a:cubicBezTo>
                  <a:lnTo>
                    <a:pt x="1855" y="97"/>
                  </a:lnTo>
                  <a:cubicBezTo>
                    <a:pt x="1790" y="32"/>
                    <a:pt x="1704" y="0"/>
                    <a:pt x="1617"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6" name="Google Shape;2366;p14"/>
            <p:cNvSpPr/>
            <p:nvPr/>
          </p:nvSpPr>
          <p:spPr>
            <a:xfrm>
              <a:off x="5900125" y="4979600"/>
              <a:ext cx="80675" cy="79075"/>
            </a:xfrm>
            <a:custGeom>
              <a:rect b="b" l="l" r="r" t="t"/>
              <a:pathLst>
                <a:path extrusionOk="0" h="3163" w="3227">
                  <a:moveTo>
                    <a:pt x="1613" y="0"/>
                  </a:moveTo>
                  <a:cubicBezTo>
                    <a:pt x="1527" y="0"/>
                    <a:pt x="1440" y="32"/>
                    <a:pt x="1372" y="97"/>
                  </a:cubicBezTo>
                  <a:lnTo>
                    <a:pt x="129" y="1347"/>
                  </a:lnTo>
                  <a:cubicBezTo>
                    <a:pt x="0" y="1476"/>
                    <a:pt x="0" y="1686"/>
                    <a:pt x="129" y="1822"/>
                  </a:cubicBezTo>
                  <a:lnTo>
                    <a:pt x="1372" y="3065"/>
                  </a:lnTo>
                  <a:cubicBezTo>
                    <a:pt x="1440" y="3130"/>
                    <a:pt x="1527" y="3162"/>
                    <a:pt x="1613" y="3162"/>
                  </a:cubicBezTo>
                  <a:cubicBezTo>
                    <a:pt x="1700" y="3162"/>
                    <a:pt x="1787" y="3130"/>
                    <a:pt x="1855" y="3065"/>
                  </a:cubicBezTo>
                  <a:lnTo>
                    <a:pt x="3098" y="1822"/>
                  </a:lnTo>
                  <a:cubicBezTo>
                    <a:pt x="3227" y="1686"/>
                    <a:pt x="3227" y="1476"/>
                    <a:pt x="3098" y="1347"/>
                  </a:cubicBezTo>
                  <a:lnTo>
                    <a:pt x="1855" y="97"/>
                  </a:lnTo>
                  <a:cubicBezTo>
                    <a:pt x="1787" y="32"/>
                    <a:pt x="1700" y="0"/>
                    <a:pt x="1613" y="0"/>
                  </a:cubicBezTo>
                  <a:close/>
                </a:path>
              </a:pathLst>
            </a:custGeom>
            <a:solidFill>
              <a:srgbClr val="3E444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67" name="Google Shape;2367;p14"/>
            <p:cNvSpPr/>
            <p:nvPr/>
          </p:nvSpPr>
          <p:spPr>
            <a:xfrm>
              <a:off x="5819450" y="4948375"/>
              <a:ext cx="104475" cy="304850"/>
            </a:xfrm>
            <a:custGeom>
              <a:rect b="b" l="l" r="r" t="t"/>
              <a:pathLst>
                <a:path extrusionOk="0" h="12194" w="4179">
                  <a:moveTo>
                    <a:pt x="1" y="1"/>
                  </a:moveTo>
                  <a:lnTo>
                    <a:pt x="1" y="12194"/>
                  </a:lnTo>
                  <a:cubicBezTo>
                    <a:pt x="75" y="12194"/>
                    <a:pt x="137" y="12167"/>
                    <a:pt x="184" y="12119"/>
                  </a:cubicBezTo>
                  <a:lnTo>
                    <a:pt x="4076" y="8227"/>
                  </a:lnTo>
                  <a:cubicBezTo>
                    <a:pt x="4158" y="8152"/>
                    <a:pt x="4178" y="8030"/>
                    <a:pt x="4131" y="7928"/>
                  </a:cubicBezTo>
                  <a:lnTo>
                    <a:pt x="238" y="144"/>
                  </a:lnTo>
                  <a:cubicBezTo>
                    <a:pt x="191" y="55"/>
                    <a:pt x="103" y="1"/>
                    <a:pt x="1"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2368" name="Google Shape;2368;p14"/>
          <p:cNvSpPr txBox="1"/>
          <p:nvPr/>
        </p:nvSpPr>
        <p:spPr>
          <a:xfrm>
            <a:off x="17306353" y="23888077"/>
            <a:ext cx="2571300" cy="1435200"/>
          </a:xfrm>
          <a:prstGeom prst="rect">
            <a:avLst/>
          </a:prstGeom>
          <a:noFill/>
          <a:ln>
            <a:noFill/>
          </a:ln>
        </p:spPr>
        <p:txBody>
          <a:bodyPr anchorCtr="0" anchor="ctr" bIns="91425" lIns="91425" spcFirstLastPara="1" rIns="91425" wrap="square" tIns="91425">
            <a:noAutofit/>
          </a:bodyPr>
          <a:lstStyle/>
          <a:p>
            <a:pPr indent="0" lvl="0" marL="0" rtl="0" algn="l">
              <a:lnSpc>
                <a:spcPct val="115000"/>
              </a:lnSpc>
              <a:spcBef>
                <a:spcPts val="0"/>
              </a:spcBef>
              <a:spcAft>
                <a:spcPts val="1200"/>
              </a:spcAft>
              <a:buNone/>
            </a:pPr>
            <a:r>
              <a:rPr lang="es-419">
                <a:solidFill>
                  <a:srgbClr val="7B170F"/>
                </a:solidFill>
                <a:latin typeface="Open Sans"/>
                <a:ea typeface="Open Sans"/>
                <a:cs typeface="Open Sans"/>
                <a:sym typeface="Open Sans"/>
              </a:rPr>
              <a:t>"Lorem ipsum dolor sit amet, consectetur adipiscing elit, sed do eiusmod tempor incididunt ut labore et dolore magna”. </a:t>
            </a:r>
            <a:endParaRPr>
              <a:solidFill>
                <a:srgbClr val="7B170F"/>
              </a:solidFill>
              <a:latin typeface="Open Sans"/>
              <a:ea typeface="Open Sans"/>
              <a:cs typeface="Open Sans"/>
              <a:sym typeface="Open Sans"/>
            </a:endParaRPr>
          </a:p>
        </p:txBody>
      </p:sp>
      <p:sp>
        <p:nvSpPr>
          <p:cNvPr id="2369" name="Google Shape;2369;p14"/>
          <p:cNvSpPr/>
          <p:nvPr/>
        </p:nvSpPr>
        <p:spPr>
          <a:xfrm>
            <a:off x="16759128" y="22848019"/>
            <a:ext cx="3623700" cy="59400"/>
          </a:xfrm>
          <a:prstGeom prst="rect">
            <a:avLst/>
          </a:prstGeom>
          <a:solidFill>
            <a:srgbClr val="FF333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370" name="Google Shape;2370;p14"/>
          <p:cNvGrpSpPr/>
          <p:nvPr/>
        </p:nvGrpSpPr>
        <p:grpSpPr>
          <a:xfrm>
            <a:off x="19726643" y="23180665"/>
            <a:ext cx="368974" cy="434073"/>
            <a:chOff x="2436900" y="3162900"/>
            <a:chExt cx="470150" cy="553100"/>
          </a:xfrm>
        </p:grpSpPr>
        <p:sp>
          <p:nvSpPr>
            <p:cNvPr id="2371" name="Google Shape;2371;p14"/>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372" name="Google Shape;2372;p14"/>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373" name="Google Shape;2373;p14"/>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sp>
        <p:nvSpPr>
          <p:cNvPr id="2374" name="Google Shape;2374;p14"/>
          <p:cNvSpPr txBox="1"/>
          <p:nvPr/>
        </p:nvSpPr>
        <p:spPr>
          <a:xfrm>
            <a:off x="16984835" y="23360500"/>
            <a:ext cx="3110700" cy="434100"/>
          </a:xfrm>
          <a:prstGeom prst="rect">
            <a:avLst/>
          </a:prstGeom>
          <a:noFill/>
          <a:ln>
            <a:noFill/>
          </a:ln>
        </p:spPr>
        <p:txBody>
          <a:bodyPr anchorCtr="0" anchor="ctr" bIns="91425" lIns="91425" spcFirstLastPara="1" rIns="91425" wrap="square" tIns="91425">
            <a:noAutofit/>
          </a:bodyPr>
          <a:lstStyle/>
          <a:p>
            <a:pPr indent="0" lvl="0" marL="0" rtl="0" algn="l">
              <a:lnSpc>
                <a:spcPct val="80000"/>
              </a:lnSpc>
              <a:spcBef>
                <a:spcPts val="0"/>
              </a:spcBef>
              <a:spcAft>
                <a:spcPts val="0"/>
              </a:spcAft>
              <a:buSzPts val="440"/>
              <a:buNone/>
            </a:pPr>
            <a:r>
              <a:rPr lang="es-419" sz="2120">
                <a:solidFill>
                  <a:srgbClr val="7B170F"/>
                </a:solidFill>
                <a:latin typeface="Rye"/>
                <a:ea typeface="Rye"/>
                <a:cs typeface="Rye"/>
                <a:sym typeface="Rye"/>
              </a:rPr>
              <a:t>LOREM IPSUM</a:t>
            </a:r>
            <a:endParaRPr sz="2120">
              <a:solidFill>
                <a:srgbClr val="7B170F"/>
              </a:solidFill>
              <a:latin typeface="Rye"/>
              <a:ea typeface="Rye"/>
              <a:cs typeface="Rye"/>
              <a:sym typeface="Rye"/>
            </a:endParaRPr>
          </a:p>
        </p:txBody>
      </p:sp>
      <p:sp>
        <p:nvSpPr>
          <p:cNvPr id="2375" name="Google Shape;2375;p14"/>
          <p:cNvSpPr txBox="1"/>
          <p:nvPr/>
        </p:nvSpPr>
        <p:spPr>
          <a:xfrm>
            <a:off x="16984835" y="23181409"/>
            <a:ext cx="1643400" cy="329400"/>
          </a:xfrm>
          <a:prstGeom prst="rect">
            <a:avLst/>
          </a:prstGeom>
          <a:noFill/>
          <a:ln>
            <a:noFill/>
          </a:ln>
        </p:spPr>
        <p:txBody>
          <a:bodyPr anchorCtr="0" anchor="b" bIns="91425" lIns="91425" spcFirstLastPara="1" rIns="91425" wrap="square" tIns="91425">
            <a:noAutofit/>
          </a:bodyPr>
          <a:lstStyle/>
          <a:p>
            <a:pPr indent="0" lvl="0" marL="0" rtl="0" algn="l">
              <a:lnSpc>
                <a:spcPct val="90000"/>
              </a:lnSpc>
              <a:spcBef>
                <a:spcPts val="0"/>
              </a:spcBef>
              <a:spcAft>
                <a:spcPts val="0"/>
              </a:spcAft>
              <a:buSzPts val="358"/>
              <a:buNone/>
            </a:pPr>
            <a:r>
              <a:rPr b="1" lang="es-419" sz="1540">
                <a:solidFill>
                  <a:srgbClr val="7B170F"/>
                </a:solidFill>
                <a:latin typeface="Barlow Condensed"/>
                <a:ea typeface="Barlow Condensed"/>
                <a:cs typeface="Barlow Condensed"/>
                <a:sym typeface="Barlow Condensed"/>
              </a:rPr>
              <a:t>LOREM IPSUM</a:t>
            </a:r>
            <a:endParaRPr b="1" sz="1540">
              <a:solidFill>
                <a:srgbClr val="7B170F"/>
              </a:solidFill>
              <a:latin typeface="Barlow Condensed"/>
              <a:ea typeface="Barlow Condensed"/>
              <a:cs typeface="Barlow Condensed"/>
              <a:sym typeface="Barlow Condensed"/>
            </a:endParaRPr>
          </a:p>
        </p:txBody>
      </p:sp>
      <p:sp>
        <p:nvSpPr>
          <p:cNvPr id="2376" name="Google Shape;2376;p14"/>
          <p:cNvSpPr txBox="1"/>
          <p:nvPr/>
        </p:nvSpPr>
        <p:spPr>
          <a:xfrm>
            <a:off x="1002725" y="26547850"/>
            <a:ext cx="19635900" cy="11112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a:t>
            </a:r>
            <a:endParaRPr sz="2800">
              <a:solidFill>
                <a:srgbClr val="666666"/>
              </a:solidFill>
              <a:latin typeface="Open Sans"/>
              <a:ea typeface="Open Sans"/>
              <a:cs typeface="Open Sans"/>
              <a:sym typeface="Open Sans"/>
            </a:endParaRPr>
          </a:p>
        </p:txBody>
      </p:sp>
    </p:spTree>
  </p:cSld>
  <p:clrMapOvr>
    <a:masterClrMapping/>
  </p:clrMapOvr>
</p:sld>
</file>

<file path=ppt/slides/slide3.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380" name="Shape 2380"/>
        <p:cNvGrpSpPr/>
        <p:nvPr/>
      </p:nvGrpSpPr>
      <p:grpSpPr>
        <a:xfrm>
          <a:off x="0" y="0"/>
          <a:ext cx="0" cy="0"/>
          <a:chOff x="0" y="0"/>
          <a:chExt cx="0" cy="0"/>
        </a:xfrm>
      </p:grpSpPr>
      <p:sp>
        <p:nvSpPr>
          <p:cNvPr id="2381" name="Google Shape;2381;p15"/>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2382" name="Google Shape;2382;p15"/>
          <p:cNvGrpSpPr/>
          <p:nvPr/>
        </p:nvGrpSpPr>
        <p:grpSpPr>
          <a:xfrm>
            <a:off x="11683981" y="28224106"/>
            <a:ext cx="706400" cy="132987"/>
            <a:chOff x="5423191" y="4913101"/>
            <a:chExt cx="355923" cy="67010"/>
          </a:xfrm>
        </p:grpSpPr>
        <p:sp>
          <p:nvSpPr>
            <p:cNvPr id="2383" name="Google Shape;2383;p15"/>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384" name="Google Shape;2384;p15"/>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385" name="Google Shape;2385;p15"/>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2386" name="Google Shape;2386;p15"/>
          <p:cNvGrpSpPr/>
          <p:nvPr/>
        </p:nvGrpSpPr>
        <p:grpSpPr>
          <a:xfrm rot="10800000">
            <a:off x="9209681" y="28224106"/>
            <a:ext cx="706400" cy="132987"/>
            <a:chOff x="5423191" y="4913101"/>
            <a:chExt cx="355923" cy="67010"/>
          </a:xfrm>
        </p:grpSpPr>
        <p:sp>
          <p:nvSpPr>
            <p:cNvPr id="2387" name="Google Shape;2387;p15"/>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388" name="Google Shape;2388;p15"/>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2389" name="Google Shape;2389;p15"/>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pic>
        <p:nvPicPr>
          <p:cNvPr id="2390" name="Google Shape;2390;p15"/>
          <p:cNvPicPr preferRelativeResize="0"/>
          <p:nvPr/>
        </p:nvPicPr>
        <p:blipFill rotWithShape="1">
          <a:blip r:embed="rId3">
            <a:alphaModFix/>
          </a:blip>
          <a:srcRect b="2972" l="6649" r="6649" t="2972"/>
          <a:stretch/>
        </p:blipFill>
        <p:spPr>
          <a:xfrm>
            <a:off x="935700" y="22264250"/>
            <a:ext cx="9363900" cy="5502101"/>
          </a:xfrm>
          <a:prstGeom prst="rect">
            <a:avLst/>
          </a:prstGeom>
          <a:noFill/>
          <a:ln>
            <a:noFill/>
          </a:ln>
        </p:spPr>
      </p:pic>
      <p:grpSp>
        <p:nvGrpSpPr>
          <p:cNvPr id="2391" name="Google Shape;2391;p15"/>
          <p:cNvGrpSpPr/>
          <p:nvPr/>
        </p:nvGrpSpPr>
        <p:grpSpPr>
          <a:xfrm>
            <a:off x="34687518" y="27497253"/>
            <a:ext cx="368974" cy="434073"/>
            <a:chOff x="2436900" y="3162900"/>
            <a:chExt cx="470150" cy="553100"/>
          </a:xfrm>
        </p:grpSpPr>
        <p:sp>
          <p:nvSpPr>
            <p:cNvPr id="2392" name="Google Shape;2392;p15"/>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393" name="Google Shape;2393;p15"/>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2394" name="Google Shape;2394;p15"/>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2395" name="Google Shape;2395;p15"/>
          <p:cNvPicPr preferRelativeResize="0"/>
          <p:nvPr/>
        </p:nvPicPr>
        <p:blipFill rotWithShape="1">
          <a:blip r:embed="rId4">
            <a:alphaModFix/>
          </a:blip>
          <a:srcRect b="24035" l="0" r="0" t="24040"/>
          <a:stretch/>
        </p:blipFill>
        <p:spPr>
          <a:xfrm>
            <a:off x="0" y="4304925"/>
            <a:ext cx="21600000" cy="6075002"/>
          </a:xfrm>
          <a:prstGeom prst="rect">
            <a:avLst/>
          </a:prstGeom>
          <a:noFill/>
          <a:ln>
            <a:noFill/>
          </a:ln>
        </p:spPr>
      </p:pic>
      <p:sp>
        <p:nvSpPr>
          <p:cNvPr id="2396" name="Google Shape;2396;p15"/>
          <p:cNvSpPr/>
          <p:nvPr/>
        </p:nvSpPr>
        <p:spPr>
          <a:xfrm>
            <a:off x="12327366" y="8911047"/>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7" name="Google Shape;2397;p15"/>
          <p:cNvSpPr/>
          <p:nvPr/>
        </p:nvSpPr>
        <p:spPr>
          <a:xfrm>
            <a:off x="17355081" y="8911047"/>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8" name="Google Shape;2398;p15"/>
          <p:cNvSpPr/>
          <p:nvPr/>
        </p:nvSpPr>
        <p:spPr>
          <a:xfrm>
            <a:off x="7224909" y="8911047"/>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399" name="Google Shape;2399;p15"/>
          <p:cNvSpPr/>
          <p:nvPr/>
        </p:nvSpPr>
        <p:spPr>
          <a:xfrm>
            <a:off x="929775" y="11639014"/>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rgbClr val="55595D"/>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rgbClr val="55595D"/>
              </a:solidFill>
              <a:latin typeface="Open Sans Light"/>
              <a:ea typeface="Open Sans Light"/>
              <a:cs typeface="Open Sans Light"/>
              <a:sym typeface="Open Sans Light"/>
            </a:endParaRPr>
          </a:p>
        </p:txBody>
      </p:sp>
      <p:sp>
        <p:nvSpPr>
          <p:cNvPr id="2400" name="Google Shape;2400;p15"/>
          <p:cNvSpPr txBox="1"/>
          <p:nvPr/>
        </p:nvSpPr>
        <p:spPr>
          <a:xfrm>
            <a:off x="929774" y="10942475"/>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rgbClr val="55595D"/>
                </a:solidFill>
                <a:latin typeface="Barlow Condensed"/>
                <a:ea typeface="Barlow Condensed"/>
                <a:cs typeface="Barlow Condensed"/>
                <a:sym typeface="Barlow Condensed"/>
              </a:rPr>
              <a:t>LOREM IPSUM</a:t>
            </a:r>
            <a:endParaRPr b="1" i="0" sz="2700" u="none" cap="none" strike="noStrike">
              <a:solidFill>
                <a:srgbClr val="55595D"/>
              </a:solidFill>
              <a:latin typeface="Barlow Condensed"/>
              <a:ea typeface="Barlow Condensed"/>
              <a:cs typeface="Barlow Condensed"/>
              <a:sym typeface="Barlow Condensed"/>
            </a:endParaRPr>
          </a:p>
        </p:txBody>
      </p:sp>
      <p:sp>
        <p:nvSpPr>
          <p:cNvPr id="2401" name="Google Shape;2401;p15"/>
          <p:cNvSpPr/>
          <p:nvPr/>
        </p:nvSpPr>
        <p:spPr>
          <a:xfrm>
            <a:off x="2120758" y="8911047"/>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02" name="Google Shape;2402;p15"/>
          <p:cNvGrpSpPr/>
          <p:nvPr/>
        </p:nvGrpSpPr>
        <p:grpSpPr>
          <a:xfrm>
            <a:off x="7770824" y="9379545"/>
            <a:ext cx="952322" cy="810453"/>
            <a:chOff x="518" y="2848"/>
            <a:chExt cx="1106" cy="941"/>
          </a:xfrm>
        </p:grpSpPr>
        <p:sp>
          <p:nvSpPr>
            <p:cNvPr id="2403" name="Google Shape;2403;p15"/>
            <p:cNvSpPr/>
            <p:nvPr/>
          </p:nvSpPr>
          <p:spPr>
            <a:xfrm>
              <a:off x="593" y="3454"/>
              <a:ext cx="179" cy="335"/>
            </a:xfrm>
            <a:custGeom>
              <a:rect b="b" l="l" r="r" t="t"/>
              <a:pathLst>
                <a:path extrusionOk="0" h="1009" w="538">
                  <a:moveTo>
                    <a:pt x="538" y="0"/>
                  </a:moveTo>
                  <a:lnTo>
                    <a:pt x="538" y="949"/>
                  </a:lnTo>
                  <a:lnTo>
                    <a:pt x="536" y="965"/>
                  </a:lnTo>
                  <a:lnTo>
                    <a:pt x="529" y="980"/>
                  </a:lnTo>
                  <a:lnTo>
                    <a:pt x="520" y="992"/>
                  </a:lnTo>
                  <a:lnTo>
                    <a:pt x="508" y="1001"/>
                  </a:lnTo>
                  <a:lnTo>
                    <a:pt x="494" y="1007"/>
                  </a:lnTo>
                  <a:lnTo>
                    <a:pt x="478" y="1009"/>
                  </a:lnTo>
                  <a:lnTo>
                    <a:pt x="61" y="1009"/>
                  </a:lnTo>
                  <a:lnTo>
                    <a:pt x="45" y="1007"/>
                  </a:lnTo>
                  <a:lnTo>
                    <a:pt x="31" y="1001"/>
                  </a:lnTo>
                  <a:lnTo>
                    <a:pt x="18" y="992"/>
                  </a:lnTo>
                  <a:lnTo>
                    <a:pt x="8" y="979"/>
                  </a:lnTo>
                  <a:lnTo>
                    <a:pt x="2" y="964"/>
                  </a:lnTo>
                  <a:lnTo>
                    <a:pt x="0" y="949"/>
                  </a:lnTo>
                  <a:lnTo>
                    <a:pt x="0" y="409"/>
                  </a:lnTo>
                  <a:lnTo>
                    <a:pt x="44" y="404"/>
                  </a:lnTo>
                  <a:lnTo>
                    <a:pt x="86" y="393"/>
                  </a:lnTo>
                  <a:lnTo>
                    <a:pt x="126" y="377"/>
                  </a:lnTo>
                  <a:lnTo>
                    <a:pt x="165" y="357"/>
                  </a:lnTo>
                  <a:lnTo>
                    <a:pt x="201" y="332"/>
                  </a:lnTo>
                  <a:lnTo>
                    <a:pt x="236" y="303"/>
                  </a:lnTo>
                  <a:lnTo>
                    <a:pt x="538"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04" name="Google Shape;2404;p15"/>
            <p:cNvSpPr/>
            <p:nvPr/>
          </p:nvSpPr>
          <p:spPr>
            <a:xfrm>
              <a:off x="842" y="3451"/>
              <a:ext cx="179" cy="338"/>
            </a:xfrm>
            <a:custGeom>
              <a:rect b="b" l="l" r="r" t="t"/>
              <a:pathLst>
                <a:path extrusionOk="0" h="1016" w="537">
                  <a:moveTo>
                    <a:pt x="0" y="0"/>
                  </a:moveTo>
                  <a:lnTo>
                    <a:pt x="286" y="286"/>
                  </a:lnTo>
                  <a:lnTo>
                    <a:pt x="317" y="314"/>
                  </a:lnTo>
                  <a:lnTo>
                    <a:pt x="349" y="336"/>
                  </a:lnTo>
                  <a:lnTo>
                    <a:pt x="383" y="356"/>
                  </a:lnTo>
                  <a:lnTo>
                    <a:pt x="420" y="371"/>
                  </a:lnTo>
                  <a:lnTo>
                    <a:pt x="457" y="382"/>
                  </a:lnTo>
                  <a:lnTo>
                    <a:pt x="497" y="390"/>
                  </a:lnTo>
                  <a:lnTo>
                    <a:pt x="537" y="393"/>
                  </a:lnTo>
                  <a:lnTo>
                    <a:pt x="537" y="956"/>
                  </a:lnTo>
                  <a:lnTo>
                    <a:pt x="535" y="972"/>
                  </a:lnTo>
                  <a:lnTo>
                    <a:pt x="529" y="987"/>
                  </a:lnTo>
                  <a:lnTo>
                    <a:pt x="520" y="999"/>
                  </a:lnTo>
                  <a:lnTo>
                    <a:pt x="508" y="1008"/>
                  </a:lnTo>
                  <a:lnTo>
                    <a:pt x="492" y="1014"/>
                  </a:lnTo>
                  <a:lnTo>
                    <a:pt x="477" y="1016"/>
                  </a:lnTo>
                  <a:lnTo>
                    <a:pt x="60" y="1016"/>
                  </a:lnTo>
                  <a:lnTo>
                    <a:pt x="44" y="1014"/>
                  </a:lnTo>
                  <a:lnTo>
                    <a:pt x="30" y="1008"/>
                  </a:lnTo>
                  <a:lnTo>
                    <a:pt x="18" y="999"/>
                  </a:lnTo>
                  <a:lnTo>
                    <a:pt x="8" y="986"/>
                  </a:lnTo>
                  <a:lnTo>
                    <a:pt x="2" y="971"/>
                  </a:lnTo>
                  <a:lnTo>
                    <a:pt x="0" y="956"/>
                  </a:lnTo>
                  <a:lnTo>
                    <a:pt x="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05" name="Google Shape;2405;p15"/>
            <p:cNvSpPr/>
            <p:nvPr/>
          </p:nvSpPr>
          <p:spPr>
            <a:xfrm>
              <a:off x="1090" y="3387"/>
              <a:ext cx="179" cy="402"/>
            </a:xfrm>
            <a:custGeom>
              <a:rect b="b" l="l" r="r" t="t"/>
              <a:pathLst>
                <a:path extrusionOk="0" h="1208" w="537">
                  <a:moveTo>
                    <a:pt x="537" y="0"/>
                  </a:moveTo>
                  <a:lnTo>
                    <a:pt x="537" y="1148"/>
                  </a:lnTo>
                  <a:lnTo>
                    <a:pt x="535" y="1164"/>
                  </a:lnTo>
                  <a:lnTo>
                    <a:pt x="529" y="1179"/>
                  </a:lnTo>
                  <a:lnTo>
                    <a:pt x="520" y="1191"/>
                  </a:lnTo>
                  <a:lnTo>
                    <a:pt x="507" y="1200"/>
                  </a:lnTo>
                  <a:lnTo>
                    <a:pt x="493" y="1206"/>
                  </a:lnTo>
                  <a:lnTo>
                    <a:pt x="478" y="1208"/>
                  </a:lnTo>
                  <a:lnTo>
                    <a:pt x="61" y="1208"/>
                  </a:lnTo>
                  <a:lnTo>
                    <a:pt x="44" y="1206"/>
                  </a:lnTo>
                  <a:lnTo>
                    <a:pt x="29" y="1200"/>
                  </a:lnTo>
                  <a:lnTo>
                    <a:pt x="17" y="1191"/>
                  </a:lnTo>
                  <a:lnTo>
                    <a:pt x="8" y="1178"/>
                  </a:lnTo>
                  <a:lnTo>
                    <a:pt x="2" y="1163"/>
                  </a:lnTo>
                  <a:lnTo>
                    <a:pt x="0" y="1148"/>
                  </a:lnTo>
                  <a:lnTo>
                    <a:pt x="0" y="526"/>
                  </a:lnTo>
                  <a:lnTo>
                    <a:pt x="31" y="504"/>
                  </a:lnTo>
                  <a:lnTo>
                    <a:pt x="60" y="477"/>
                  </a:lnTo>
                  <a:lnTo>
                    <a:pt x="53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06" name="Google Shape;2406;p15"/>
            <p:cNvSpPr/>
            <p:nvPr/>
          </p:nvSpPr>
          <p:spPr>
            <a:xfrm>
              <a:off x="1338" y="3152"/>
              <a:ext cx="180" cy="637"/>
            </a:xfrm>
            <a:custGeom>
              <a:rect b="b" l="l" r="r" t="t"/>
              <a:pathLst>
                <a:path extrusionOk="0" h="1915" w="538">
                  <a:moveTo>
                    <a:pt x="497" y="0"/>
                  </a:moveTo>
                  <a:lnTo>
                    <a:pt x="506" y="9"/>
                  </a:lnTo>
                  <a:lnTo>
                    <a:pt x="514" y="18"/>
                  </a:lnTo>
                  <a:lnTo>
                    <a:pt x="526" y="28"/>
                  </a:lnTo>
                  <a:lnTo>
                    <a:pt x="538" y="39"/>
                  </a:lnTo>
                  <a:lnTo>
                    <a:pt x="538" y="1855"/>
                  </a:lnTo>
                  <a:lnTo>
                    <a:pt x="536" y="1871"/>
                  </a:lnTo>
                  <a:lnTo>
                    <a:pt x="530" y="1886"/>
                  </a:lnTo>
                  <a:lnTo>
                    <a:pt x="520" y="1898"/>
                  </a:lnTo>
                  <a:lnTo>
                    <a:pt x="507" y="1907"/>
                  </a:lnTo>
                  <a:lnTo>
                    <a:pt x="493" y="1913"/>
                  </a:lnTo>
                  <a:lnTo>
                    <a:pt x="477" y="1915"/>
                  </a:lnTo>
                  <a:lnTo>
                    <a:pt x="60" y="1915"/>
                  </a:lnTo>
                  <a:lnTo>
                    <a:pt x="45" y="1913"/>
                  </a:lnTo>
                  <a:lnTo>
                    <a:pt x="30" y="1907"/>
                  </a:lnTo>
                  <a:lnTo>
                    <a:pt x="18" y="1898"/>
                  </a:lnTo>
                  <a:lnTo>
                    <a:pt x="8" y="1885"/>
                  </a:lnTo>
                  <a:lnTo>
                    <a:pt x="2" y="1870"/>
                  </a:lnTo>
                  <a:lnTo>
                    <a:pt x="0" y="1855"/>
                  </a:lnTo>
                  <a:lnTo>
                    <a:pt x="0" y="498"/>
                  </a:lnTo>
                  <a:lnTo>
                    <a:pt x="49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07" name="Google Shape;2407;p15"/>
            <p:cNvSpPr/>
            <p:nvPr/>
          </p:nvSpPr>
          <p:spPr>
            <a:xfrm>
              <a:off x="518" y="2848"/>
              <a:ext cx="1106" cy="675"/>
            </a:xfrm>
            <a:custGeom>
              <a:rect b="b" l="l" r="r" t="t"/>
              <a:pathLst>
                <a:path extrusionOk="0" h="2029" w="3327">
                  <a:moveTo>
                    <a:pt x="3200" y="0"/>
                  </a:moveTo>
                  <a:lnTo>
                    <a:pt x="3211" y="0"/>
                  </a:lnTo>
                  <a:lnTo>
                    <a:pt x="3237" y="2"/>
                  </a:lnTo>
                  <a:lnTo>
                    <a:pt x="3261" y="8"/>
                  </a:lnTo>
                  <a:lnTo>
                    <a:pt x="3282" y="18"/>
                  </a:lnTo>
                  <a:lnTo>
                    <a:pt x="3299" y="32"/>
                  </a:lnTo>
                  <a:lnTo>
                    <a:pt x="3312" y="50"/>
                  </a:lnTo>
                  <a:lnTo>
                    <a:pt x="3321" y="72"/>
                  </a:lnTo>
                  <a:lnTo>
                    <a:pt x="3326" y="96"/>
                  </a:lnTo>
                  <a:lnTo>
                    <a:pt x="3327" y="124"/>
                  </a:lnTo>
                  <a:lnTo>
                    <a:pt x="3318" y="313"/>
                  </a:lnTo>
                  <a:lnTo>
                    <a:pt x="3300" y="692"/>
                  </a:lnTo>
                  <a:lnTo>
                    <a:pt x="3299" y="710"/>
                  </a:lnTo>
                  <a:lnTo>
                    <a:pt x="3295" y="730"/>
                  </a:lnTo>
                  <a:lnTo>
                    <a:pt x="3289" y="750"/>
                  </a:lnTo>
                  <a:lnTo>
                    <a:pt x="3278" y="770"/>
                  </a:lnTo>
                  <a:lnTo>
                    <a:pt x="3263" y="788"/>
                  </a:lnTo>
                  <a:lnTo>
                    <a:pt x="3250" y="799"/>
                  </a:lnTo>
                  <a:lnTo>
                    <a:pt x="3235" y="809"/>
                  </a:lnTo>
                  <a:lnTo>
                    <a:pt x="3219" y="816"/>
                  </a:lnTo>
                  <a:lnTo>
                    <a:pt x="3203" y="821"/>
                  </a:lnTo>
                  <a:lnTo>
                    <a:pt x="3187" y="822"/>
                  </a:lnTo>
                  <a:lnTo>
                    <a:pt x="3169" y="820"/>
                  </a:lnTo>
                  <a:lnTo>
                    <a:pt x="3153" y="815"/>
                  </a:lnTo>
                  <a:lnTo>
                    <a:pt x="3140" y="808"/>
                  </a:lnTo>
                  <a:lnTo>
                    <a:pt x="3127" y="799"/>
                  </a:lnTo>
                  <a:lnTo>
                    <a:pt x="3117" y="789"/>
                  </a:lnTo>
                  <a:lnTo>
                    <a:pt x="3107" y="780"/>
                  </a:lnTo>
                  <a:lnTo>
                    <a:pt x="2957" y="631"/>
                  </a:lnTo>
                  <a:lnTo>
                    <a:pt x="1634" y="1955"/>
                  </a:lnTo>
                  <a:lnTo>
                    <a:pt x="1613" y="1972"/>
                  </a:lnTo>
                  <a:lnTo>
                    <a:pt x="1591" y="1986"/>
                  </a:lnTo>
                  <a:lnTo>
                    <a:pt x="1567" y="1996"/>
                  </a:lnTo>
                  <a:lnTo>
                    <a:pt x="1541" y="2002"/>
                  </a:lnTo>
                  <a:lnTo>
                    <a:pt x="1515" y="2005"/>
                  </a:lnTo>
                  <a:lnTo>
                    <a:pt x="1488" y="2002"/>
                  </a:lnTo>
                  <a:lnTo>
                    <a:pt x="1462" y="1996"/>
                  </a:lnTo>
                  <a:lnTo>
                    <a:pt x="1438" y="1986"/>
                  </a:lnTo>
                  <a:lnTo>
                    <a:pt x="1416" y="1972"/>
                  </a:lnTo>
                  <a:lnTo>
                    <a:pt x="1396" y="1955"/>
                  </a:lnTo>
                  <a:lnTo>
                    <a:pt x="869" y="1428"/>
                  </a:lnTo>
                  <a:lnTo>
                    <a:pt x="317" y="1979"/>
                  </a:lnTo>
                  <a:lnTo>
                    <a:pt x="297" y="1996"/>
                  </a:lnTo>
                  <a:lnTo>
                    <a:pt x="275" y="2011"/>
                  </a:lnTo>
                  <a:lnTo>
                    <a:pt x="250" y="2021"/>
                  </a:lnTo>
                  <a:lnTo>
                    <a:pt x="225" y="2027"/>
                  </a:lnTo>
                  <a:lnTo>
                    <a:pt x="199" y="2029"/>
                  </a:lnTo>
                  <a:lnTo>
                    <a:pt x="172" y="2027"/>
                  </a:lnTo>
                  <a:lnTo>
                    <a:pt x="146" y="2021"/>
                  </a:lnTo>
                  <a:lnTo>
                    <a:pt x="122" y="2011"/>
                  </a:lnTo>
                  <a:lnTo>
                    <a:pt x="100" y="1996"/>
                  </a:lnTo>
                  <a:lnTo>
                    <a:pt x="80" y="1979"/>
                  </a:lnTo>
                  <a:lnTo>
                    <a:pt x="48" y="1948"/>
                  </a:lnTo>
                  <a:lnTo>
                    <a:pt x="28" y="1925"/>
                  </a:lnTo>
                  <a:lnTo>
                    <a:pt x="14" y="1899"/>
                  </a:lnTo>
                  <a:lnTo>
                    <a:pt x="4" y="1872"/>
                  </a:lnTo>
                  <a:lnTo>
                    <a:pt x="0" y="1844"/>
                  </a:lnTo>
                  <a:lnTo>
                    <a:pt x="0" y="1816"/>
                  </a:lnTo>
                  <a:lnTo>
                    <a:pt x="4" y="1787"/>
                  </a:lnTo>
                  <a:lnTo>
                    <a:pt x="14" y="1760"/>
                  </a:lnTo>
                  <a:lnTo>
                    <a:pt x="28" y="1734"/>
                  </a:lnTo>
                  <a:lnTo>
                    <a:pt x="48" y="1710"/>
                  </a:lnTo>
                  <a:lnTo>
                    <a:pt x="750" y="1009"/>
                  </a:lnTo>
                  <a:lnTo>
                    <a:pt x="771" y="992"/>
                  </a:lnTo>
                  <a:lnTo>
                    <a:pt x="793" y="978"/>
                  </a:lnTo>
                  <a:lnTo>
                    <a:pt x="817" y="968"/>
                  </a:lnTo>
                  <a:lnTo>
                    <a:pt x="842" y="962"/>
                  </a:lnTo>
                  <a:lnTo>
                    <a:pt x="869" y="960"/>
                  </a:lnTo>
                  <a:lnTo>
                    <a:pt x="895" y="962"/>
                  </a:lnTo>
                  <a:lnTo>
                    <a:pt x="921" y="968"/>
                  </a:lnTo>
                  <a:lnTo>
                    <a:pt x="945" y="978"/>
                  </a:lnTo>
                  <a:lnTo>
                    <a:pt x="968" y="992"/>
                  </a:lnTo>
                  <a:lnTo>
                    <a:pt x="988" y="1009"/>
                  </a:lnTo>
                  <a:lnTo>
                    <a:pt x="1515" y="1537"/>
                  </a:lnTo>
                  <a:lnTo>
                    <a:pt x="2688" y="363"/>
                  </a:lnTo>
                  <a:lnTo>
                    <a:pt x="2586" y="261"/>
                  </a:lnTo>
                  <a:lnTo>
                    <a:pt x="2537" y="211"/>
                  </a:lnTo>
                  <a:lnTo>
                    <a:pt x="2530" y="204"/>
                  </a:lnTo>
                  <a:lnTo>
                    <a:pt x="2523" y="195"/>
                  </a:lnTo>
                  <a:lnTo>
                    <a:pt x="2515" y="185"/>
                  </a:lnTo>
                  <a:lnTo>
                    <a:pt x="2508" y="173"/>
                  </a:lnTo>
                  <a:lnTo>
                    <a:pt x="2502" y="160"/>
                  </a:lnTo>
                  <a:lnTo>
                    <a:pt x="2498" y="144"/>
                  </a:lnTo>
                  <a:lnTo>
                    <a:pt x="2497" y="127"/>
                  </a:lnTo>
                  <a:lnTo>
                    <a:pt x="2500" y="109"/>
                  </a:lnTo>
                  <a:lnTo>
                    <a:pt x="2507" y="89"/>
                  </a:lnTo>
                  <a:lnTo>
                    <a:pt x="2516" y="73"/>
                  </a:lnTo>
                  <a:lnTo>
                    <a:pt x="2528" y="58"/>
                  </a:lnTo>
                  <a:lnTo>
                    <a:pt x="2542" y="45"/>
                  </a:lnTo>
                  <a:lnTo>
                    <a:pt x="2558" y="37"/>
                  </a:lnTo>
                  <a:lnTo>
                    <a:pt x="2573" y="32"/>
                  </a:lnTo>
                  <a:lnTo>
                    <a:pt x="2589" y="29"/>
                  </a:lnTo>
                  <a:lnTo>
                    <a:pt x="2604" y="28"/>
                  </a:lnTo>
                  <a:lnTo>
                    <a:pt x="2618" y="27"/>
                  </a:lnTo>
                  <a:lnTo>
                    <a:pt x="2909" y="13"/>
                  </a:lnTo>
                  <a:lnTo>
                    <a:pt x="320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2408" name="Google Shape;2408;p15"/>
          <p:cNvGrpSpPr/>
          <p:nvPr/>
        </p:nvGrpSpPr>
        <p:grpSpPr>
          <a:xfrm>
            <a:off x="2607492" y="9260219"/>
            <a:ext cx="952380" cy="929764"/>
            <a:chOff x="7129" y="3160"/>
            <a:chExt cx="211" cy="206"/>
          </a:xfrm>
        </p:grpSpPr>
        <p:sp>
          <p:nvSpPr>
            <p:cNvPr id="2409" name="Google Shape;2409;p15"/>
            <p:cNvSpPr/>
            <p:nvPr/>
          </p:nvSpPr>
          <p:spPr>
            <a:xfrm>
              <a:off x="7175" y="3160"/>
              <a:ext cx="119" cy="110"/>
            </a:xfrm>
            <a:custGeom>
              <a:rect b="b" l="l" r="r" t="t"/>
              <a:pathLst>
                <a:path extrusionOk="0" h="1768" w="1910">
                  <a:moveTo>
                    <a:pt x="632" y="756"/>
                  </a:moveTo>
                  <a:lnTo>
                    <a:pt x="624" y="803"/>
                  </a:lnTo>
                  <a:lnTo>
                    <a:pt x="617" y="852"/>
                  </a:lnTo>
                  <a:lnTo>
                    <a:pt x="614" y="903"/>
                  </a:lnTo>
                  <a:lnTo>
                    <a:pt x="612" y="958"/>
                  </a:lnTo>
                  <a:lnTo>
                    <a:pt x="614" y="1011"/>
                  </a:lnTo>
                  <a:lnTo>
                    <a:pt x="617" y="1062"/>
                  </a:lnTo>
                  <a:lnTo>
                    <a:pt x="624" y="1112"/>
                  </a:lnTo>
                  <a:lnTo>
                    <a:pt x="632" y="1159"/>
                  </a:lnTo>
                  <a:lnTo>
                    <a:pt x="882" y="1159"/>
                  </a:lnTo>
                  <a:lnTo>
                    <a:pt x="882" y="756"/>
                  </a:lnTo>
                  <a:lnTo>
                    <a:pt x="632" y="756"/>
                  </a:lnTo>
                  <a:close/>
                  <a:moveTo>
                    <a:pt x="1423" y="755"/>
                  </a:moveTo>
                  <a:lnTo>
                    <a:pt x="1431" y="819"/>
                  </a:lnTo>
                  <a:lnTo>
                    <a:pt x="1437" y="886"/>
                  </a:lnTo>
                  <a:lnTo>
                    <a:pt x="1439" y="956"/>
                  </a:lnTo>
                  <a:lnTo>
                    <a:pt x="1437" y="1027"/>
                  </a:lnTo>
                  <a:lnTo>
                    <a:pt x="1431" y="1094"/>
                  </a:lnTo>
                  <a:lnTo>
                    <a:pt x="1423" y="1158"/>
                  </a:lnTo>
                  <a:lnTo>
                    <a:pt x="1636" y="1158"/>
                  </a:lnTo>
                  <a:lnTo>
                    <a:pt x="1649" y="1110"/>
                  </a:lnTo>
                  <a:lnTo>
                    <a:pt x="1658" y="1060"/>
                  </a:lnTo>
                  <a:lnTo>
                    <a:pt x="1663" y="1009"/>
                  </a:lnTo>
                  <a:lnTo>
                    <a:pt x="1665" y="956"/>
                  </a:lnTo>
                  <a:lnTo>
                    <a:pt x="1663" y="904"/>
                  </a:lnTo>
                  <a:lnTo>
                    <a:pt x="1658" y="853"/>
                  </a:lnTo>
                  <a:lnTo>
                    <a:pt x="1649" y="804"/>
                  </a:lnTo>
                  <a:lnTo>
                    <a:pt x="1636" y="755"/>
                  </a:lnTo>
                  <a:lnTo>
                    <a:pt x="1423" y="755"/>
                  </a:lnTo>
                  <a:close/>
                  <a:moveTo>
                    <a:pt x="1026" y="755"/>
                  </a:moveTo>
                  <a:lnTo>
                    <a:pt x="1026" y="1158"/>
                  </a:lnTo>
                  <a:lnTo>
                    <a:pt x="1276" y="1158"/>
                  </a:lnTo>
                  <a:lnTo>
                    <a:pt x="1284" y="1111"/>
                  </a:lnTo>
                  <a:lnTo>
                    <a:pt x="1291" y="1062"/>
                  </a:lnTo>
                  <a:lnTo>
                    <a:pt x="1294" y="1010"/>
                  </a:lnTo>
                  <a:lnTo>
                    <a:pt x="1296" y="956"/>
                  </a:lnTo>
                  <a:lnTo>
                    <a:pt x="1294" y="903"/>
                  </a:lnTo>
                  <a:lnTo>
                    <a:pt x="1291" y="852"/>
                  </a:lnTo>
                  <a:lnTo>
                    <a:pt x="1284" y="802"/>
                  </a:lnTo>
                  <a:lnTo>
                    <a:pt x="1276" y="755"/>
                  </a:lnTo>
                  <a:lnTo>
                    <a:pt x="1026" y="755"/>
                  </a:lnTo>
                  <a:close/>
                  <a:moveTo>
                    <a:pt x="272" y="755"/>
                  </a:moveTo>
                  <a:lnTo>
                    <a:pt x="258" y="804"/>
                  </a:lnTo>
                  <a:lnTo>
                    <a:pt x="249" y="853"/>
                  </a:lnTo>
                  <a:lnTo>
                    <a:pt x="244" y="904"/>
                  </a:lnTo>
                  <a:lnTo>
                    <a:pt x="242" y="956"/>
                  </a:lnTo>
                  <a:lnTo>
                    <a:pt x="244" y="1009"/>
                  </a:lnTo>
                  <a:lnTo>
                    <a:pt x="249" y="1060"/>
                  </a:lnTo>
                  <a:lnTo>
                    <a:pt x="258" y="1110"/>
                  </a:lnTo>
                  <a:lnTo>
                    <a:pt x="272" y="1158"/>
                  </a:lnTo>
                  <a:lnTo>
                    <a:pt x="485" y="1158"/>
                  </a:lnTo>
                  <a:lnTo>
                    <a:pt x="476" y="1095"/>
                  </a:lnTo>
                  <a:lnTo>
                    <a:pt x="470" y="1027"/>
                  </a:lnTo>
                  <a:lnTo>
                    <a:pt x="468" y="956"/>
                  </a:lnTo>
                  <a:lnTo>
                    <a:pt x="470" y="886"/>
                  </a:lnTo>
                  <a:lnTo>
                    <a:pt x="476" y="819"/>
                  </a:lnTo>
                  <a:lnTo>
                    <a:pt x="485" y="755"/>
                  </a:lnTo>
                  <a:lnTo>
                    <a:pt x="272" y="755"/>
                  </a:lnTo>
                  <a:close/>
                  <a:moveTo>
                    <a:pt x="672" y="302"/>
                  </a:moveTo>
                  <a:lnTo>
                    <a:pt x="619" y="328"/>
                  </a:lnTo>
                  <a:lnTo>
                    <a:pt x="568" y="358"/>
                  </a:lnTo>
                  <a:lnTo>
                    <a:pt x="521" y="392"/>
                  </a:lnTo>
                  <a:lnTo>
                    <a:pt x="476" y="429"/>
                  </a:lnTo>
                  <a:lnTo>
                    <a:pt x="434" y="470"/>
                  </a:lnTo>
                  <a:lnTo>
                    <a:pt x="396" y="515"/>
                  </a:lnTo>
                  <a:lnTo>
                    <a:pt x="362" y="562"/>
                  </a:lnTo>
                  <a:lnTo>
                    <a:pt x="331" y="612"/>
                  </a:lnTo>
                  <a:lnTo>
                    <a:pt x="519" y="612"/>
                  </a:lnTo>
                  <a:lnTo>
                    <a:pt x="540" y="551"/>
                  </a:lnTo>
                  <a:lnTo>
                    <a:pt x="563" y="494"/>
                  </a:lnTo>
                  <a:lnTo>
                    <a:pt x="589" y="440"/>
                  </a:lnTo>
                  <a:lnTo>
                    <a:pt x="615" y="391"/>
                  </a:lnTo>
                  <a:lnTo>
                    <a:pt x="643" y="344"/>
                  </a:lnTo>
                  <a:lnTo>
                    <a:pt x="672" y="302"/>
                  </a:lnTo>
                  <a:close/>
                  <a:moveTo>
                    <a:pt x="1236" y="301"/>
                  </a:moveTo>
                  <a:lnTo>
                    <a:pt x="1265" y="343"/>
                  </a:lnTo>
                  <a:lnTo>
                    <a:pt x="1293" y="390"/>
                  </a:lnTo>
                  <a:lnTo>
                    <a:pt x="1319" y="440"/>
                  </a:lnTo>
                  <a:lnTo>
                    <a:pt x="1345" y="493"/>
                  </a:lnTo>
                  <a:lnTo>
                    <a:pt x="1368" y="551"/>
                  </a:lnTo>
                  <a:lnTo>
                    <a:pt x="1389" y="611"/>
                  </a:lnTo>
                  <a:lnTo>
                    <a:pt x="1577" y="611"/>
                  </a:lnTo>
                  <a:lnTo>
                    <a:pt x="1546" y="561"/>
                  </a:lnTo>
                  <a:lnTo>
                    <a:pt x="1512" y="514"/>
                  </a:lnTo>
                  <a:lnTo>
                    <a:pt x="1474" y="470"/>
                  </a:lnTo>
                  <a:lnTo>
                    <a:pt x="1432" y="429"/>
                  </a:lnTo>
                  <a:lnTo>
                    <a:pt x="1387" y="392"/>
                  </a:lnTo>
                  <a:lnTo>
                    <a:pt x="1340" y="357"/>
                  </a:lnTo>
                  <a:lnTo>
                    <a:pt x="1289" y="327"/>
                  </a:lnTo>
                  <a:lnTo>
                    <a:pt x="1236" y="301"/>
                  </a:lnTo>
                  <a:close/>
                  <a:moveTo>
                    <a:pt x="1026" y="275"/>
                  </a:moveTo>
                  <a:lnTo>
                    <a:pt x="1026" y="612"/>
                  </a:lnTo>
                  <a:lnTo>
                    <a:pt x="1237" y="612"/>
                  </a:lnTo>
                  <a:lnTo>
                    <a:pt x="1215" y="556"/>
                  </a:lnTo>
                  <a:lnTo>
                    <a:pt x="1190" y="503"/>
                  </a:lnTo>
                  <a:lnTo>
                    <a:pt x="1164" y="455"/>
                  </a:lnTo>
                  <a:lnTo>
                    <a:pt x="1136" y="411"/>
                  </a:lnTo>
                  <a:lnTo>
                    <a:pt x="1107" y="371"/>
                  </a:lnTo>
                  <a:lnTo>
                    <a:pt x="1080" y="335"/>
                  </a:lnTo>
                  <a:lnTo>
                    <a:pt x="1052" y="303"/>
                  </a:lnTo>
                  <a:lnTo>
                    <a:pt x="1026" y="275"/>
                  </a:lnTo>
                  <a:close/>
                  <a:moveTo>
                    <a:pt x="882" y="274"/>
                  </a:moveTo>
                  <a:lnTo>
                    <a:pt x="856" y="301"/>
                  </a:lnTo>
                  <a:lnTo>
                    <a:pt x="828" y="333"/>
                  </a:lnTo>
                  <a:lnTo>
                    <a:pt x="800" y="370"/>
                  </a:lnTo>
                  <a:lnTo>
                    <a:pt x="772" y="410"/>
                  </a:lnTo>
                  <a:lnTo>
                    <a:pt x="743" y="454"/>
                  </a:lnTo>
                  <a:lnTo>
                    <a:pt x="718" y="502"/>
                  </a:lnTo>
                  <a:lnTo>
                    <a:pt x="692" y="555"/>
                  </a:lnTo>
                  <a:lnTo>
                    <a:pt x="670" y="611"/>
                  </a:lnTo>
                  <a:lnTo>
                    <a:pt x="882" y="611"/>
                  </a:lnTo>
                  <a:lnTo>
                    <a:pt x="882" y="274"/>
                  </a:lnTo>
                  <a:close/>
                  <a:moveTo>
                    <a:pt x="954" y="0"/>
                  </a:moveTo>
                  <a:lnTo>
                    <a:pt x="1033" y="3"/>
                  </a:lnTo>
                  <a:lnTo>
                    <a:pt x="1109" y="13"/>
                  </a:lnTo>
                  <a:lnTo>
                    <a:pt x="1183" y="28"/>
                  </a:lnTo>
                  <a:lnTo>
                    <a:pt x="1256" y="49"/>
                  </a:lnTo>
                  <a:lnTo>
                    <a:pt x="1325" y="76"/>
                  </a:lnTo>
                  <a:lnTo>
                    <a:pt x="1393" y="108"/>
                  </a:lnTo>
                  <a:lnTo>
                    <a:pt x="1457" y="144"/>
                  </a:lnTo>
                  <a:lnTo>
                    <a:pt x="1518" y="186"/>
                  </a:lnTo>
                  <a:lnTo>
                    <a:pt x="1575" y="231"/>
                  </a:lnTo>
                  <a:lnTo>
                    <a:pt x="1629" y="281"/>
                  </a:lnTo>
                  <a:lnTo>
                    <a:pt x="1679" y="335"/>
                  </a:lnTo>
                  <a:lnTo>
                    <a:pt x="1724" y="393"/>
                  </a:lnTo>
                  <a:lnTo>
                    <a:pt x="1766" y="454"/>
                  </a:lnTo>
                  <a:lnTo>
                    <a:pt x="1802" y="518"/>
                  </a:lnTo>
                  <a:lnTo>
                    <a:pt x="1834" y="585"/>
                  </a:lnTo>
                  <a:lnTo>
                    <a:pt x="1860" y="655"/>
                  </a:lnTo>
                  <a:lnTo>
                    <a:pt x="1881" y="728"/>
                  </a:lnTo>
                  <a:lnTo>
                    <a:pt x="1896" y="803"/>
                  </a:lnTo>
                  <a:lnTo>
                    <a:pt x="1905" y="879"/>
                  </a:lnTo>
                  <a:lnTo>
                    <a:pt x="1910" y="958"/>
                  </a:lnTo>
                  <a:lnTo>
                    <a:pt x="1905" y="1034"/>
                  </a:lnTo>
                  <a:lnTo>
                    <a:pt x="1897" y="1110"/>
                  </a:lnTo>
                  <a:lnTo>
                    <a:pt x="1882" y="1184"/>
                  </a:lnTo>
                  <a:lnTo>
                    <a:pt x="1861" y="1255"/>
                  </a:lnTo>
                  <a:lnTo>
                    <a:pt x="1836" y="1325"/>
                  </a:lnTo>
                  <a:lnTo>
                    <a:pt x="1805" y="1391"/>
                  </a:lnTo>
                  <a:lnTo>
                    <a:pt x="1769" y="1455"/>
                  </a:lnTo>
                  <a:lnTo>
                    <a:pt x="1729" y="1515"/>
                  </a:lnTo>
                  <a:lnTo>
                    <a:pt x="1684" y="1573"/>
                  </a:lnTo>
                  <a:lnTo>
                    <a:pt x="1636" y="1626"/>
                  </a:lnTo>
                  <a:lnTo>
                    <a:pt x="1583" y="1676"/>
                  </a:lnTo>
                  <a:lnTo>
                    <a:pt x="1528" y="1721"/>
                  </a:lnTo>
                  <a:lnTo>
                    <a:pt x="1468" y="1763"/>
                  </a:lnTo>
                  <a:lnTo>
                    <a:pt x="1459" y="1725"/>
                  </a:lnTo>
                  <a:lnTo>
                    <a:pt x="1449" y="1691"/>
                  </a:lnTo>
                  <a:lnTo>
                    <a:pt x="1436" y="1658"/>
                  </a:lnTo>
                  <a:lnTo>
                    <a:pt x="1420" y="1628"/>
                  </a:lnTo>
                  <a:lnTo>
                    <a:pt x="1401" y="1601"/>
                  </a:lnTo>
                  <a:lnTo>
                    <a:pt x="1384" y="1582"/>
                  </a:lnTo>
                  <a:lnTo>
                    <a:pt x="1366" y="1564"/>
                  </a:lnTo>
                  <a:lnTo>
                    <a:pt x="1347" y="1550"/>
                  </a:lnTo>
                  <a:lnTo>
                    <a:pt x="1393" y="1516"/>
                  </a:lnTo>
                  <a:lnTo>
                    <a:pt x="1437" y="1480"/>
                  </a:lnTo>
                  <a:lnTo>
                    <a:pt x="1477" y="1440"/>
                  </a:lnTo>
                  <a:lnTo>
                    <a:pt x="1514" y="1397"/>
                  </a:lnTo>
                  <a:lnTo>
                    <a:pt x="1546" y="1351"/>
                  </a:lnTo>
                  <a:lnTo>
                    <a:pt x="1576" y="1302"/>
                  </a:lnTo>
                  <a:lnTo>
                    <a:pt x="1388" y="1302"/>
                  </a:lnTo>
                  <a:lnTo>
                    <a:pt x="1368" y="1360"/>
                  </a:lnTo>
                  <a:lnTo>
                    <a:pt x="1347" y="1415"/>
                  </a:lnTo>
                  <a:lnTo>
                    <a:pt x="1323" y="1467"/>
                  </a:lnTo>
                  <a:lnTo>
                    <a:pt x="1298" y="1514"/>
                  </a:lnTo>
                  <a:lnTo>
                    <a:pt x="1278" y="1495"/>
                  </a:lnTo>
                  <a:lnTo>
                    <a:pt x="1254" y="1474"/>
                  </a:lnTo>
                  <a:lnTo>
                    <a:pt x="1226" y="1454"/>
                  </a:lnTo>
                  <a:lnTo>
                    <a:pt x="1194" y="1433"/>
                  </a:lnTo>
                  <a:lnTo>
                    <a:pt x="1188" y="1430"/>
                  </a:lnTo>
                  <a:lnTo>
                    <a:pt x="1182" y="1427"/>
                  </a:lnTo>
                  <a:lnTo>
                    <a:pt x="1203" y="1388"/>
                  </a:lnTo>
                  <a:lnTo>
                    <a:pt x="1221" y="1347"/>
                  </a:lnTo>
                  <a:lnTo>
                    <a:pt x="1238" y="1303"/>
                  </a:lnTo>
                  <a:lnTo>
                    <a:pt x="1026" y="1303"/>
                  </a:lnTo>
                  <a:lnTo>
                    <a:pt x="1026" y="1377"/>
                  </a:lnTo>
                  <a:lnTo>
                    <a:pt x="995" y="1374"/>
                  </a:lnTo>
                  <a:lnTo>
                    <a:pt x="963" y="1373"/>
                  </a:lnTo>
                  <a:lnTo>
                    <a:pt x="920" y="1375"/>
                  </a:lnTo>
                  <a:lnTo>
                    <a:pt x="902" y="1376"/>
                  </a:lnTo>
                  <a:lnTo>
                    <a:pt x="882" y="1378"/>
                  </a:lnTo>
                  <a:lnTo>
                    <a:pt x="882" y="1302"/>
                  </a:lnTo>
                  <a:lnTo>
                    <a:pt x="671" y="1302"/>
                  </a:lnTo>
                  <a:lnTo>
                    <a:pt x="689" y="1347"/>
                  </a:lnTo>
                  <a:lnTo>
                    <a:pt x="708" y="1390"/>
                  </a:lnTo>
                  <a:lnTo>
                    <a:pt x="729" y="1430"/>
                  </a:lnTo>
                  <a:lnTo>
                    <a:pt x="689" y="1456"/>
                  </a:lnTo>
                  <a:lnTo>
                    <a:pt x="649" y="1483"/>
                  </a:lnTo>
                  <a:lnTo>
                    <a:pt x="611" y="1515"/>
                  </a:lnTo>
                  <a:lnTo>
                    <a:pt x="586" y="1467"/>
                  </a:lnTo>
                  <a:lnTo>
                    <a:pt x="562" y="1416"/>
                  </a:lnTo>
                  <a:lnTo>
                    <a:pt x="540" y="1360"/>
                  </a:lnTo>
                  <a:lnTo>
                    <a:pt x="520" y="1302"/>
                  </a:lnTo>
                  <a:lnTo>
                    <a:pt x="332" y="1302"/>
                  </a:lnTo>
                  <a:lnTo>
                    <a:pt x="363" y="1352"/>
                  </a:lnTo>
                  <a:lnTo>
                    <a:pt x="397" y="1399"/>
                  </a:lnTo>
                  <a:lnTo>
                    <a:pt x="435" y="1443"/>
                  </a:lnTo>
                  <a:lnTo>
                    <a:pt x="477" y="1484"/>
                  </a:lnTo>
                  <a:lnTo>
                    <a:pt x="522" y="1522"/>
                  </a:lnTo>
                  <a:lnTo>
                    <a:pt x="569" y="1556"/>
                  </a:lnTo>
                  <a:lnTo>
                    <a:pt x="537" y="1595"/>
                  </a:lnTo>
                  <a:lnTo>
                    <a:pt x="508" y="1636"/>
                  </a:lnTo>
                  <a:lnTo>
                    <a:pt x="483" y="1678"/>
                  </a:lnTo>
                  <a:lnTo>
                    <a:pt x="464" y="1722"/>
                  </a:lnTo>
                  <a:lnTo>
                    <a:pt x="450" y="1768"/>
                  </a:lnTo>
                  <a:lnTo>
                    <a:pt x="389" y="1727"/>
                  </a:lnTo>
                  <a:lnTo>
                    <a:pt x="332" y="1681"/>
                  </a:lnTo>
                  <a:lnTo>
                    <a:pt x="278" y="1632"/>
                  </a:lnTo>
                  <a:lnTo>
                    <a:pt x="229" y="1578"/>
                  </a:lnTo>
                  <a:lnTo>
                    <a:pt x="183" y="1520"/>
                  </a:lnTo>
                  <a:lnTo>
                    <a:pt x="142" y="1460"/>
                  </a:lnTo>
                  <a:lnTo>
                    <a:pt x="106" y="1395"/>
                  </a:lnTo>
                  <a:lnTo>
                    <a:pt x="74" y="1329"/>
                  </a:lnTo>
                  <a:lnTo>
                    <a:pt x="48" y="1258"/>
                  </a:lnTo>
                  <a:lnTo>
                    <a:pt x="27" y="1186"/>
                  </a:lnTo>
                  <a:lnTo>
                    <a:pt x="12" y="1111"/>
                  </a:lnTo>
                  <a:lnTo>
                    <a:pt x="3" y="1035"/>
                  </a:lnTo>
                  <a:lnTo>
                    <a:pt x="0" y="958"/>
                  </a:lnTo>
                  <a:lnTo>
                    <a:pt x="3" y="879"/>
                  </a:lnTo>
                  <a:lnTo>
                    <a:pt x="12" y="802"/>
                  </a:lnTo>
                  <a:lnTo>
                    <a:pt x="27" y="728"/>
                  </a:lnTo>
                  <a:lnTo>
                    <a:pt x="48" y="655"/>
                  </a:lnTo>
                  <a:lnTo>
                    <a:pt x="74" y="585"/>
                  </a:lnTo>
                  <a:lnTo>
                    <a:pt x="106" y="518"/>
                  </a:lnTo>
                  <a:lnTo>
                    <a:pt x="143" y="453"/>
                  </a:lnTo>
                  <a:lnTo>
                    <a:pt x="184" y="393"/>
                  </a:lnTo>
                  <a:lnTo>
                    <a:pt x="230" y="334"/>
                  </a:lnTo>
                  <a:lnTo>
                    <a:pt x="279" y="281"/>
                  </a:lnTo>
                  <a:lnTo>
                    <a:pt x="333" y="231"/>
                  </a:lnTo>
                  <a:lnTo>
                    <a:pt x="390" y="186"/>
                  </a:lnTo>
                  <a:lnTo>
                    <a:pt x="452" y="144"/>
                  </a:lnTo>
                  <a:lnTo>
                    <a:pt x="516" y="108"/>
                  </a:lnTo>
                  <a:lnTo>
                    <a:pt x="583" y="76"/>
                  </a:lnTo>
                  <a:lnTo>
                    <a:pt x="652" y="49"/>
                  </a:lnTo>
                  <a:lnTo>
                    <a:pt x="725" y="28"/>
                  </a:lnTo>
                  <a:lnTo>
                    <a:pt x="800" y="13"/>
                  </a:lnTo>
                  <a:lnTo>
                    <a:pt x="876" y="3"/>
                  </a:lnTo>
                  <a:lnTo>
                    <a:pt x="954"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0" name="Google Shape;2410;p15"/>
            <p:cNvSpPr/>
            <p:nvPr/>
          </p:nvSpPr>
          <p:spPr>
            <a:xfrm>
              <a:off x="7129" y="3321"/>
              <a:ext cx="211" cy="45"/>
            </a:xfrm>
            <a:custGeom>
              <a:rect b="b" l="l" r="r" t="t"/>
              <a:pathLst>
                <a:path extrusionOk="0" h="717" w="3373">
                  <a:moveTo>
                    <a:pt x="1416" y="0"/>
                  </a:moveTo>
                  <a:lnTo>
                    <a:pt x="1561" y="463"/>
                  </a:lnTo>
                  <a:lnTo>
                    <a:pt x="1582" y="525"/>
                  </a:lnTo>
                  <a:lnTo>
                    <a:pt x="1647" y="340"/>
                  </a:lnTo>
                  <a:lnTo>
                    <a:pt x="1627" y="310"/>
                  </a:lnTo>
                  <a:lnTo>
                    <a:pt x="1610" y="282"/>
                  </a:lnTo>
                  <a:lnTo>
                    <a:pt x="1599" y="259"/>
                  </a:lnTo>
                  <a:lnTo>
                    <a:pt x="1591" y="236"/>
                  </a:lnTo>
                  <a:lnTo>
                    <a:pt x="1586" y="217"/>
                  </a:lnTo>
                  <a:lnTo>
                    <a:pt x="1584" y="200"/>
                  </a:lnTo>
                  <a:lnTo>
                    <a:pt x="1585" y="185"/>
                  </a:lnTo>
                  <a:lnTo>
                    <a:pt x="1588" y="172"/>
                  </a:lnTo>
                  <a:lnTo>
                    <a:pt x="1593" y="160"/>
                  </a:lnTo>
                  <a:lnTo>
                    <a:pt x="1600" y="151"/>
                  </a:lnTo>
                  <a:lnTo>
                    <a:pt x="1608" y="143"/>
                  </a:lnTo>
                  <a:lnTo>
                    <a:pt x="1617" y="137"/>
                  </a:lnTo>
                  <a:lnTo>
                    <a:pt x="1627" y="132"/>
                  </a:lnTo>
                  <a:lnTo>
                    <a:pt x="1637" y="128"/>
                  </a:lnTo>
                  <a:lnTo>
                    <a:pt x="1647" y="124"/>
                  </a:lnTo>
                  <a:lnTo>
                    <a:pt x="1657" y="122"/>
                  </a:lnTo>
                  <a:lnTo>
                    <a:pt x="1667" y="121"/>
                  </a:lnTo>
                  <a:lnTo>
                    <a:pt x="1675" y="120"/>
                  </a:lnTo>
                  <a:lnTo>
                    <a:pt x="1681" y="120"/>
                  </a:lnTo>
                  <a:lnTo>
                    <a:pt x="1686" y="120"/>
                  </a:lnTo>
                  <a:lnTo>
                    <a:pt x="1689" y="120"/>
                  </a:lnTo>
                  <a:lnTo>
                    <a:pt x="1694" y="120"/>
                  </a:lnTo>
                  <a:lnTo>
                    <a:pt x="1701" y="120"/>
                  </a:lnTo>
                  <a:lnTo>
                    <a:pt x="1709" y="121"/>
                  </a:lnTo>
                  <a:lnTo>
                    <a:pt x="1719" y="122"/>
                  </a:lnTo>
                  <a:lnTo>
                    <a:pt x="1728" y="124"/>
                  </a:lnTo>
                  <a:lnTo>
                    <a:pt x="1738" y="128"/>
                  </a:lnTo>
                  <a:lnTo>
                    <a:pt x="1748" y="132"/>
                  </a:lnTo>
                  <a:lnTo>
                    <a:pt x="1759" y="137"/>
                  </a:lnTo>
                  <a:lnTo>
                    <a:pt x="1768" y="143"/>
                  </a:lnTo>
                  <a:lnTo>
                    <a:pt x="1776" y="151"/>
                  </a:lnTo>
                  <a:lnTo>
                    <a:pt x="1782" y="160"/>
                  </a:lnTo>
                  <a:lnTo>
                    <a:pt x="1787" y="172"/>
                  </a:lnTo>
                  <a:lnTo>
                    <a:pt x="1791" y="185"/>
                  </a:lnTo>
                  <a:lnTo>
                    <a:pt x="1791" y="200"/>
                  </a:lnTo>
                  <a:lnTo>
                    <a:pt x="1789" y="217"/>
                  </a:lnTo>
                  <a:lnTo>
                    <a:pt x="1785" y="236"/>
                  </a:lnTo>
                  <a:lnTo>
                    <a:pt x="1777" y="259"/>
                  </a:lnTo>
                  <a:lnTo>
                    <a:pt x="1765" y="282"/>
                  </a:lnTo>
                  <a:lnTo>
                    <a:pt x="1748" y="310"/>
                  </a:lnTo>
                  <a:lnTo>
                    <a:pt x="1729" y="340"/>
                  </a:lnTo>
                  <a:lnTo>
                    <a:pt x="1793" y="525"/>
                  </a:lnTo>
                  <a:lnTo>
                    <a:pt x="1814" y="463"/>
                  </a:lnTo>
                  <a:lnTo>
                    <a:pt x="1960" y="0"/>
                  </a:lnTo>
                  <a:lnTo>
                    <a:pt x="1962" y="2"/>
                  </a:lnTo>
                  <a:lnTo>
                    <a:pt x="1969" y="7"/>
                  </a:lnTo>
                  <a:lnTo>
                    <a:pt x="1981" y="14"/>
                  </a:lnTo>
                  <a:lnTo>
                    <a:pt x="1996" y="22"/>
                  </a:lnTo>
                  <a:lnTo>
                    <a:pt x="2016" y="33"/>
                  </a:lnTo>
                  <a:lnTo>
                    <a:pt x="2040" y="47"/>
                  </a:lnTo>
                  <a:lnTo>
                    <a:pt x="2069" y="61"/>
                  </a:lnTo>
                  <a:lnTo>
                    <a:pt x="2100" y="77"/>
                  </a:lnTo>
                  <a:lnTo>
                    <a:pt x="2135" y="94"/>
                  </a:lnTo>
                  <a:lnTo>
                    <a:pt x="2174" y="111"/>
                  </a:lnTo>
                  <a:lnTo>
                    <a:pt x="2217" y="129"/>
                  </a:lnTo>
                  <a:lnTo>
                    <a:pt x="2262" y="147"/>
                  </a:lnTo>
                  <a:lnTo>
                    <a:pt x="2295" y="161"/>
                  </a:lnTo>
                  <a:lnTo>
                    <a:pt x="2323" y="177"/>
                  </a:lnTo>
                  <a:lnTo>
                    <a:pt x="2349" y="193"/>
                  </a:lnTo>
                  <a:lnTo>
                    <a:pt x="2379" y="179"/>
                  </a:lnTo>
                  <a:lnTo>
                    <a:pt x="2405" y="165"/>
                  </a:lnTo>
                  <a:lnTo>
                    <a:pt x="2429" y="154"/>
                  </a:lnTo>
                  <a:lnTo>
                    <a:pt x="2449" y="143"/>
                  </a:lnTo>
                  <a:lnTo>
                    <a:pt x="2466" y="134"/>
                  </a:lnTo>
                  <a:lnTo>
                    <a:pt x="2479" y="125"/>
                  </a:lnTo>
                  <a:lnTo>
                    <a:pt x="2489" y="120"/>
                  </a:lnTo>
                  <a:lnTo>
                    <a:pt x="2494" y="116"/>
                  </a:lnTo>
                  <a:lnTo>
                    <a:pt x="2496" y="115"/>
                  </a:lnTo>
                  <a:lnTo>
                    <a:pt x="2619" y="504"/>
                  </a:lnTo>
                  <a:lnTo>
                    <a:pt x="2635" y="556"/>
                  </a:lnTo>
                  <a:lnTo>
                    <a:pt x="2691" y="400"/>
                  </a:lnTo>
                  <a:lnTo>
                    <a:pt x="2672" y="373"/>
                  </a:lnTo>
                  <a:lnTo>
                    <a:pt x="2658" y="348"/>
                  </a:lnTo>
                  <a:lnTo>
                    <a:pt x="2648" y="325"/>
                  </a:lnTo>
                  <a:lnTo>
                    <a:pt x="2641" y="306"/>
                  </a:lnTo>
                  <a:lnTo>
                    <a:pt x="2638" y="288"/>
                  </a:lnTo>
                  <a:lnTo>
                    <a:pt x="2637" y="274"/>
                  </a:lnTo>
                  <a:lnTo>
                    <a:pt x="2640" y="262"/>
                  </a:lnTo>
                  <a:lnTo>
                    <a:pt x="2645" y="251"/>
                  </a:lnTo>
                  <a:lnTo>
                    <a:pt x="2651" y="241"/>
                  </a:lnTo>
                  <a:lnTo>
                    <a:pt x="2659" y="234"/>
                  </a:lnTo>
                  <a:lnTo>
                    <a:pt x="2667" y="229"/>
                  </a:lnTo>
                  <a:lnTo>
                    <a:pt x="2676" y="224"/>
                  </a:lnTo>
                  <a:lnTo>
                    <a:pt x="2686" y="221"/>
                  </a:lnTo>
                  <a:lnTo>
                    <a:pt x="2696" y="219"/>
                  </a:lnTo>
                  <a:lnTo>
                    <a:pt x="2704" y="217"/>
                  </a:lnTo>
                  <a:lnTo>
                    <a:pt x="2712" y="216"/>
                  </a:lnTo>
                  <a:lnTo>
                    <a:pt x="2719" y="216"/>
                  </a:lnTo>
                  <a:lnTo>
                    <a:pt x="2723" y="216"/>
                  </a:lnTo>
                  <a:lnTo>
                    <a:pt x="2726" y="216"/>
                  </a:lnTo>
                  <a:lnTo>
                    <a:pt x="2731" y="216"/>
                  </a:lnTo>
                  <a:lnTo>
                    <a:pt x="2738" y="216"/>
                  </a:lnTo>
                  <a:lnTo>
                    <a:pt x="2746" y="217"/>
                  </a:lnTo>
                  <a:lnTo>
                    <a:pt x="2755" y="219"/>
                  </a:lnTo>
                  <a:lnTo>
                    <a:pt x="2764" y="221"/>
                  </a:lnTo>
                  <a:lnTo>
                    <a:pt x="2773" y="224"/>
                  </a:lnTo>
                  <a:lnTo>
                    <a:pt x="2783" y="229"/>
                  </a:lnTo>
                  <a:lnTo>
                    <a:pt x="2792" y="234"/>
                  </a:lnTo>
                  <a:lnTo>
                    <a:pt x="2799" y="241"/>
                  </a:lnTo>
                  <a:lnTo>
                    <a:pt x="2805" y="251"/>
                  </a:lnTo>
                  <a:lnTo>
                    <a:pt x="2810" y="262"/>
                  </a:lnTo>
                  <a:lnTo>
                    <a:pt x="2812" y="274"/>
                  </a:lnTo>
                  <a:lnTo>
                    <a:pt x="2812" y="288"/>
                  </a:lnTo>
                  <a:lnTo>
                    <a:pt x="2809" y="306"/>
                  </a:lnTo>
                  <a:lnTo>
                    <a:pt x="2803" y="325"/>
                  </a:lnTo>
                  <a:lnTo>
                    <a:pt x="2793" y="348"/>
                  </a:lnTo>
                  <a:lnTo>
                    <a:pt x="2779" y="373"/>
                  </a:lnTo>
                  <a:lnTo>
                    <a:pt x="2760" y="400"/>
                  </a:lnTo>
                  <a:lnTo>
                    <a:pt x="2814" y="556"/>
                  </a:lnTo>
                  <a:lnTo>
                    <a:pt x="2831" y="504"/>
                  </a:lnTo>
                  <a:lnTo>
                    <a:pt x="2953" y="115"/>
                  </a:lnTo>
                  <a:lnTo>
                    <a:pt x="2956" y="116"/>
                  </a:lnTo>
                  <a:lnTo>
                    <a:pt x="2963" y="120"/>
                  </a:lnTo>
                  <a:lnTo>
                    <a:pt x="2974" y="128"/>
                  </a:lnTo>
                  <a:lnTo>
                    <a:pt x="2989" y="137"/>
                  </a:lnTo>
                  <a:lnTo>
                    <a:pt x="3010" y="147"/>
                  </a:lnTo>
                  <a:lnTo>
                    <a:pt x="3033" y="160"/>
                  </a:lnTo>
                  <a:lnTo>
                    <a:pt x="3061" y="174"/>
                  </a:lnTo>
                  <a:lnTo>
                    <a:pt x="3093" y="189"/>
                  </a:lnTo>
                  <a:lnTo>
                    <a:pt x="3127" y="204"/>
                  </a:lnTo>
                  <a:lnTo>
                    <a:pt x="3166" y="221"/>
                  </a:lnTo>
                  <a:lnTo>
                    <a:pt x="3207" y="238"/>
                  </a:lnTo>
                  <a:lnTo>
                    <a:pt x="3242" y="253"/>
                  </a:lnTo>
                  <a:lnTo>
                    <a:pt x="3272" y="270"/>
                  </a:lnTo>
                  <a:lnTo>
                    <a:pt x="3296" y="291"/>
                  </a:lnTo>
                  <a:lnTo>
                    <a:pt x="3317" y="313"/>
                  </a:lnTo>
                  <a:lnTo>
                    <a:pt x="3333" y="339"/>
                  </a:lnTo>
                  <a:lnTo>
                    <a:pt x="3346" y="367"/>
                  </a:lnTo>
                  <a:lnTo>
                    <a:pt x="3356" y="400"/>
                  </a:lnTo>
                  <a:lnTo>
                    <a:pt x="3363" y="435"/>
                  </a:lnTo>
                  <a:lnTo>
                    <a:pt x="3367" y="473"/>
                  </a:lnTo>
                  <a:lnTo>
                    <a:pt x="3370" y="515"/>
                  </a:lnTo>
                  <a:lnTo>
                    <a:pt x="3372" y="560"/>
                  </a:lnTo>
                  <a:lnTo>
                    <a:pt x="3372" y="608"/>
                  </a:lnTo>
                  <a:lnTo>
                    <a:pt x="3373" y="661"/>
                  </a:lnTo>
                  <a:lnTo>
                    <a:pt x="3373" y="717"/>
                  </a:lnTo>
                  <a:lnTo>
                    <a:pt x="0" y="717"/>
                  </a:lnTo>
                  <a:lnTo>
                    <a:pt x="1" y="661"/>
                  </a:lnTo>
                  <a:lnTo>
                    <a:pt x="1" y="608"/>
                  </a:lnTo>
                  <a:lnTo>
                    <a:pt x="2" y="560"/>
                  </a:lnTo>
                  <a:lnTo>
                    <a:pt x="4" y="515"/>
                  </a:lnTo>
                  <a:lnTo>
                    <a:pt x="7" y="473"/>
                  </a:lnTo>
                  <a:lnTo>
                    <a:pt x="12" y="435"/>
                  </a:lnTo>
                  <a:lnTo>
                    <a:pt x="19" y="400"/>
                  </a:lnTo>
                  <a:lnTo>
                    <a:pt x="30" y="367"/>
                  </a:lnTo>
                  <a:lnTo>
                    <a:pt x="42" y="339"/>
                  </a:lnTo>
                  <a:lnTo>
                    <a:pt x="58" y="313"/>
                  </a:lnTo>
                  <a:lnTo>
                    <a:pt x="79" y="291"/>
                  </a:lnTo>
                  <a:lnTo>
                    <a:pt x="103" y="270"/>
                  </a:lnTo>
                  <a:lnTo>
                    <a:pt x="133" y="253"/>
                  </a:lnTo>
                  <a:lnTo>
                    <a:pt x="168" y="238"/>
                  </a:lnTo>
                  <a:lnTo>
                    <a:pt x="210" y="222"/>
                  </a:lnTo>
                  <a:lnTo>
                    <a:pt x="248" y="205"/>
                  </a:lnTo>
                  <a:lnTo>
                    <a:pt x="282" y="189"/>
                  </a:lnTo>
                  <a:lnTo>
                    <a:pt x="314" y="175"/>
                  </a:lnTo>
                  <a:lnTo>
                    <a:pt x="342" y="160"/>
                  </a:lnTo>
                  <a:lnTo>
                    <a:pt x="365" y="148"/>
                  </a:lnTo>
                  <a:lnTo>
                    <a:pt x="386" y="137"/>
                  </a:lnTo>
                  <a:lnTo>
                    <a:pt x="401" y="128"/>
                  </a:lnTo>
                  <a:lnTo>
                    <a:pt x="412" y="120"/>
                  </a:lnTo>
                  <a:lnTo>
                    <a:pt x="419" y="116"/>
                  </a:lnTo>
                  <a:lnTo>
                    <a:pt x="421" y="115"/>
                  </a:lnTo>
                  <a:lnTo>
                    <a:pt x="544" y="504"/>
                  </a:lnTo>
                  <a:lnTo>
                    <a:pt x="561" y="556"/>
                  </a:lnTo>
                  <a:lnTo>
                    <a:pt x="616" y="400"/>
                  </a:lnTo>
                  <a:lnTo>
                    <a:pt x="597" y="373"/>
                  </a:lnTo>
                  <a:lnTo>
                    <a:pt x="583" y="348"/>
                  </a:lnTo>
                  <a:lnTo>
                    <a:pt x="573" y="325"/>
                  </a:lnTo>
                  <a:lnTo>
                    <a:pt x="567" y="306"/>
                  </a:lnTo>
                  <a:lnTo>
                    <a:pt x="564" y="288"/>
                  </a:lnTo>
                  <a:lnTo>
                    <a:pt x="563" y="274"/>
                  </a:lnTo>
                  <a:lnTo>
                    <a:pt x="566" y="262"/>
                  </a:lnTo>
                  <a:lnTo>
                    <a:pt x="570" y="251"/>
                  </a:lnTo>
                  <a:lnTo>
                    <a:pt x="576" y="241"/>
                  </a:lnTo>
                  <a:lnTo>
                    <a:pt x="584" y="234"/>
                  </a:lnTo>
                  <a:lnTo>
                    <a:pt x="592" y="229"/>
                  </a:lnTo>
                  <a:lnTo>
                    <a:pt x="602" y="224"/>
                  </a:lnTo>
                  <a:lnTo>
                    <a:pt x="612" y="221"/>
                  </a:lnTo>
                  <a:lnTo>
                    <a:pt x="621" y="219"/>
                  </a:lnTo>
                  <a:lnTo>
                    <a:pt x="629" y="217"/>
                  </a:lnTo>
                  <a:lnTo>
                    <a:pt x="637" y="216"/>
                  </a:lnTo>
                  <a:lnTo>
                    <a:pt x="643" y="216"/>
                  </a:lnTo>
                  <a:lnTo>
                    <a:pt x="649" y="216"/>
                  </a:lnTo>
                  <a:lnTo>
                    <a:pt x="652" y="216"/>
                  </a:lnTo>
                  <a:lnTo>
                    <a:pt x="657" y="216"/>
                  </a:lnTo>
                  <a:lnTo>
                    <a:pt x="663" y="216"/>
                  </a:lnTo>
                  <a:lnTo>
                    <a:pt x="671" y="217"/>
                  </a:lnTo>
                  <a:lnTo>
                    <a:pt x="680" y="219"/>
                  </a:lnTo>
                  <a:lnTo>
                    <a:pt x="690" y="221"/>
                  </a:lnTo>
                  <a:lnTo>
                    <a:pt x="699" y="224"/>
                  </a:lnTo>
                  <a:lnTo>
                    <a:pt x="708" y="229"/>
                  </a:lnTo>
                  <a:lnTo>
                    <a:pt x="717" y="234"/>
                  </a:lnTo>
                  <a:lnTo>
                    <a:pt x="724" y="241"/>
                  </a:lnTo>
                  <a:lnTo>
                    <a:pt x="730" y="251"/>
                  </a:lnTo>
                  <a:lnTo>
                    <a:pt x="736" y="262"/>
                  </a:lnTo>
                  <a:lnTo>
                    <a:pt x="738" y="274"/>
                  </a:lnTo>
                  <a:lnTo>
                    <a:pt x="738" y="288"/>
                  </a:lnTo>
                  <a:lnTo>
                    <a:pt x="735" y="306"/>
                  </a:lnTo>
                  <a:lnTo>
                    <a:pt x="727" y="325"/>
                  </a:lnTo>
                  <a:lnTo>
                    <a:pt x="718" y="348"/>
                  </a:lnTo>
                  <a:lnTo>
                    <a:pt x="704" y="373"/>
                  </a:lnTo>
                  <a:lnTo>
                    <a:pt x="684" y="400"/>
                  </a:lnTo>
                  <a:lnTo>
                    <a:pt x="740" y="556"/>
                  </a:lnTo>
                  <a:lnTo>
                    <a:pt x="756" y="504"/>
                  </a:lnTo>
                  <a:lnTo>
                    <a:pt x="879" y="115"/>
                  </a:lnTo>
                  <a:lnTo>
                    <a:pt x="881" y="116"/>
                  </a:lnTo>
                  <a:lnTo>
                    <a:pt x="887" y="120"/>
                  </a:lnTo>
                  <a:lnTo>
                    <a:pt x="896" y="125"/>
                  </a:lnTo>
                  <a:lnTo>
                    <a:pt x="909" y="134"/>
                  </a:lnTo>
                  <a:lnTo>
                    <a:pt x="926" y="143"/>
                  </a:lnTo>
                  <a:lnTo>
                    <a:pt x="946" y="154"/>
                  </a:lnTo>
                  <a:lnTo>
                    <a:pt x="970" y="166"/>
                  </a:lnTo>
                  <a:lnTo>
                    <a:pt x="996" y="180"/>
                  </a:lnTo>
                  <a:lnTo>
                    <a:pt x="1026" y="193"/>
                  </a:lnTo>
                  <a:lnTo>
                    <a:pt x="1052" y="176"/>
                  </a:lnTo>
                  <a:lnTo>
                    <a:pt x="1080" y="160"/>
                  </a:lnTo>
                  <a:lnTo>
                    <a:pt x="1113" y="147"/>
                  </a:lnTo>
                  <a:lnTo>
                    <a:pt x="1158" y="129"/>
                  </a:lnTo>
                  <a:lnTo>
                    <a:pt x="1201" y="111"/>
                  </a:lnTo>
                  <a:lnTo>
                    <a:pt x="1240" y="94"/>
                  </a:lnTo>
                  <a:lnTo>
                    <a:pt x="1276" y="77"/>
                  </a:lnTo>
                  <a:lnTo>
                    <a:pt x="1307" y="61"/>
                  </a:lnTo>
                  <a:lnTo>
                    <a:pt x="1335" y="47"/>
                  </a:lnTo>
                  <a:lnTo>
                    <a:pt x="1359" y="33"/>
                  </a:lnTo>
                  <a:lnTo>
                    <a:pt x="1379" y="22"/>
                  </a:lnTo>
                  <a:lnTo>
                    <a:pt x="1394" y="14"/>
                  </a:lnTo>
                  <a:lnTo>
                    <a:pt x="1407" y="7"/>
                  </a:lnTo>
                  <a:lnTo>
                    <a:pt x="1413" y="2"/>
                  </a:lnTo>
                  <a:lnTo>
                    <a:pt x="141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1" name="Google Shape;2411;p15"/>
            <p:cNvSpPr/>
            <p:nvPr/>
          </p:nvSpPr>
          <p:spPr>
            <a:xfrm>
              <a:off x="7278" y="3272"/>
              <a:ext cx="43" cy="57"/>
            </a:xfrm>
            <a:custGeom>
              <a:rect b="b" l="l" r="r" t="t"/>
              <a:pathLst>
                <a:path extrusionOk="0" h="913" w="684">
                  <a:moveTo>
                    <a:pt x="356" y="0"/>
                  </a:moveTo>
                  <a:lnTo>
                    <a:pt x="387" y="3"/>
                  </a:lnTo>
                  <a:lnTo>
                    <a:pt x="416" y="8"/>
                  </a:lnTo>
                  <a:lnTo>
                    <a:pt x="442" y="15"/>
                  </a:lnTo>
                  <a:lnTo>
                    <a:pt x="465" y="26"/>
                  </a:lnTo>
                  <a:lnTo>
                    <a:pt x="487" y="36"/>
                  </a:lnTo>
                  <a:lnTo>
                    <a:pt x="509" y="50"/>
                  </a:lnTo>
                  <a:lnTo>
                    <a:pt x="528" y="66"/>
                  </a:lnTo>
                  <a:lnTo>
                    <a:pt x="542" y="80"/>
                  </a:lnTo>
                  <a:lnTo>
                    <a:pt x="553" y="92"/>
                  </a:lnTo>
                  <a:lnTo>
                    <a:pt x="560" y="103"/>
                  </a:lnTo>
                  <a:lnTo>
                    <a:pt x="565" y="109"/>
                  </a:lnTo>
                  <a:lnTo>
                    <a:pt x="566" y="111"/>
                  </a:lnTo>
                  <a:lnTo>
                    <a:pt x="567" y="112"/>
                  </a:lnTo>
                  <a:lnTo>
                    <a:pt x="570" y="112"/>
                  </a:lnTo>
                  <a:lnTo>
                    <a:pt x="576" y="113"/>
                  </a:lnTo>
                  <a:lnTo>
                    <a:pt x="583" y="116"/>
                  </a:lnTo>
                  <a:lnTo>
                    <a:pt x="591" y="119"/>
                  </a:lnTo>
                  <a:lnTo>
                    <a:pt x="599" y="124"/>
                  </a:lnTo>
                  <a:lnTo>
                    <a:pt x="608" y="130"/>
                  </a:lnTo>
                  <a:lnTo>
                    <a:pt x="619" y="139"/>
                  </a:lnTo>
                  <a:lnTo>
                    <a:pt x="628" y="150"/>
                  </a:lnTo>
                  <a:lnTo>
                    <a:pt x="637" y="163"/>
                  </a:lnTo>
                  <a:lnTo>
                    <a:pt x="645" y="180"/>
                  </a:lnTo>
                  <a:lnTo>
                    <a:pt x="652" y="199"/>
                  </a:lnTo>
                  <a:lnTo>
                    <a:pt x="657" y="222"/>
                  </a:lnTo>
                  <a:lnTo>
                    <a:pt x="662" y="247"/>
                  </a:lnTo>
                  <a:lnTo>
                    <a:pt x="665" y="277"/>
                  </a:lnTo>
                  <a:lnTo>
                    <a:pt x="664" y="311"/>
                  </a:lnTo>
                  <a:lnTo>
                    <a:pt x="661" y="350"/>
                  </a:lnTo>
                  <a:lnTo>
                    <a:pt x="655" y="393"/>
                  </a:lnTo>
                  <a:lnTo>
                    <a:pt x="650" y="413"/>
                  </a:lnTo>
                  <a:lnTo>
                    <a:pt x="643" y="436"/>
                  </a:lnTo>
                  <a:lnTo>
                    <a:pt x="650" y="435"/>
                  </a:lnTo>
                  <a:lnTo>
                    <a:pt x="657" y="436"/>
                  </a:lnTo>
                  <a:lnTo>
                    <a:pt x="665" y="439"/>
                  </a:lnTo>
                  <a:lnTo>
                    <a:pt x="671" y="443"/>
                  </a:lnTo>
                  <a:lnTo>
                    <a:pt x="676" y="450"/>
                  </a:lnTo>
                  <a:lnTo>
                    <a:pt x="680" y="459"/>
                  </a:lnTo>
                  <a:lnTo>
                    <a:pt x="683" y="471"/>
                  </a:lnTo>
                  <a:lnTo>
                    <a:pt x="684" y="486"/>
                  </a:lnTo>
                  <a:lnTo>
                    <a:pt x="682" y="505"/>
                  </a:lnTo>
                  <a:lnTo>
                    <a:pt x="678" y="527"/>
                  </a:lnTo>
                  <a:lnTo>
                    <a:pt x="672" y="554"/>
                  </a:lnTo>
                  <a:lnTo>
                    <a:pt x="663" y="582"/>
                  </a:lnTo>
                  <a:lnTo>
                    <a:pt x="653" y="606"/>
                  </a:lnTo>
                  <a:lnTo>
                    <a:pt x="645" y="624"/>
                  </a:lnTo>
                  <a:lnTo>
                    <a:pt x="637" y="637"/>
                  </a:lnTo>
                  <a:lnTo>
                    <a:pt x="629" y="646"/>
                  </a:lnTo>
                  <a:lnTo>
                    <a:pt x="622" y="651"/>
                  </a:lnTo>
                  <a:lnTo>
                    <a:pt x="614" y="652"/>
                  </a:lnTo>
                  <a:lnTo>
                    <a:pt x="609" y="681"/>
                  </a:lnTo>
                  <a:lnTo>
                    <a:pt x="600" y="710"/>
                  </a:lnTo>
                  <a:lnTo>
                    <a:pt x="587" y="738"/>
                  </a:lnTo>
                  <a:lnTo>
                    <a:pt x="572" y="767"/>
                  </a:lnTo>
                  <a:lnTo>
                    <a:pt x="552" y="796"/>
                  </a:lnTo>
                  <a:lnTo>
                    <a:pt x="531" y="821"/>
                  </a:lnTo>
                  <a:lnTo>
                    <a:pt x="505" y="846"/>
                  </a:lnTo>
                  <a:lnTo>
                    <a:pt x="477" y="867"/>
                  </a:lnTo>
                  <a:lnTo>
                    <a:pt x="448" y="886"/>
                  </a:lnTo>
                  <a:lnTo>
                    <a:pt x="415" y="900"/>
                  </a:lnTo>
                  <a:lnTo>
                    <a:pt x="378" y="909"/>
                  </a:lnTo>
                  <a:lnTo>
                    <a:pt x="341" y="913"/>
                  </a:lnTo>
                  <a:lnTo>
                    <a:pt x="305" y="909"/>
                  </a:lnTo>
                  <a:lnTo>
                    <a:pt x="268" y="900"/>
                  </a:lnTo>
                  <a:lnTo>
                    <a:pt x="235" y="886"/>
                  </a:lnTo>
                  <a:lnTo>
                    <a:pt x="204" y="868"/>
                  </a:lnTo>
                  <a:lnTo>
                    <a:pt x="177" y="847"/>
                  </a:lnTo>
                  <a:lnTo>
                    <a:pt x="152" y="822"/>
                  </a:lnTo>
                  <a:lnTo>
                    <a:pt x="131" y="796"/>
                  </a:lnTo>
                  <a:lnTo>
                    <a:pt x="111" y="768"/>
                  </a:lnTo>
                  <a:lnTo>
                    <a:pt x="96" y="739"/>
                  </a:lnTo>
                  <a:lnTo>
                    <a:pt x="84" y="710"/>
                  </a:lnTo>
                  <a:lnTo>
                    <a:pt x="74" y="681"/>
                  </a:lnTo>
                  <a:lnTo>
                    <a:pt x="68" y="652"/>
                  </a:lnTo>
                  <a:lnTo>
                    <a:pt x="62" y="651"/>
                  </a:lnTo>
                  <a:lnTo>
                    <a:pt x="54" y="646"/>
                  </a:lnTo>
                  <a:lnTo>
                    <a:pt x="47" y="638"/>
                  </a:lnTo>
                  <a:lnTo>
                    <a:pt x="39" y="624"/>
                  </a:lnTo>
                  <a:lnTo>
                    <a:pt x="29" y="607"/>
                  </a:lnTo>
                  <a:lnTo>
                    <a:pt x="21" y="583"/>
                  </a:lnTo>
                  <a:lnTo>
                    <a:pt x="12" y="554"/>
                  </a:lnTo>
                  <a:lnTo>
                    <a:pt x="5" y="527"/>
                  </a:lnTo>
                  <a:lnTo>
                    <a:pt x="1" y="505"/>
                  </a:lnTo>
                  <a:lnTo>
                    <a:pt x="0" y="486"/>
                  </a:lnTo>
                  <a:lnTo>
                    <a:pt x="1" y="471"/>
                  </a:lnTo>
                  <a:lnTo>
                    <a:pt x="3" y="459"/>
                  </a:lnTo>
                  <a:lnTo>
                    <a:pt x="7" y="450"/>
                  </a:lnTo>
                  <a:lnTo>
                    <a:pt x="12" y="443"/>
                  </a:lnTo>
                  <a:lnTo>
                    <a:pt x="18" y="439"/>
                  </a:lnTo>
                  <a:lnTo>
                    <a:pt x="25" y="436"/>
                  </a:lnTo>
                  <a:lnTo>
                    <a:pt x="32" y="435"/>
                  </a:lnTo>
                  <a:lnTo>
                    <a:pt x="41" y="436"/>
                  </a:lnTo>
                  <a:lnTo>
                    <a:pt x="33" y="414"/>
                  </a:lnTo>
                  <a:lnTo>
                    <a:pt x="28" y="393"/>
                  </a:lnTo>
                  <a:lnTo>
                    <a:pt x="22" y="357"/>
                  </a:lnTo>
                  <a:lnTo>
                    <a:pt x="20" y="322"/>
                  </a:lnTo>
                  <a:lnTo>
                    <a:pt x="21" y="287"/>
                  </a:lnTo>
                  <a:lnTo>
                    <a:pt x="27" y="254"/>
                  </a:lnTo>
                  <a:lnTo>
                    <a:pt x="37" y="221"/>
                  </a:lnTo>
                  <a:lnTo>
                    <a:pt x="52" y="190"/>
                  </a:lnTo>
                  <a:lnTo>
                    <a:pt x="68" y="161"/>
                  </a:lnTo>
                  <a:lnTo>
                    <a:pt x="88" y="135"/>
                  </a:lnTo>
                  <a:lnTo>
                    <a:pt x="108" y="113"/>
                  </a:lnTo>
                  <a:lnTo>
                    <a:pt x="132" y="90"/>
                  </a:lnTo>
                  <a:lnTo>
                    <a:pt x="156" y="70"/>
                  </a:lnTo>
                  <a:lnTo>
                    <a:pt x="183" y="51"/>
                  </a:lnTo>
                  <a:lnTo>
                    <a:pt x="205" y="36"/>
                  </a:lnTo>
                  <a:lnTo>
                    <a:pt x="230" y="24"/>
                  </a:lnTo>
                  <a:lnTo>
                    <a:pt x="255" y="13"/>
                  </a:lnTo>
                  <a:lnTo>
                    <a:pt x="287" y="4"/>
                  </a:lnTo>
                  <a:lnTo>
                    <a:pt x="321" y="2"/>
                  </a:lnTo>
                  <a:lnTo>
                    <a:pt x="35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2" name="Google Shape;2412;p15"/>
            <p:cNvSpPr/>
            <p:nvPr/>
          </p:nvSpPr>
          <p:spPr>
            <a:xfrm>
              <a:off x="7148" y="3272"/>
              <a:ext cx="43" cy="57"/>
            </a:xfrm>
            <a:custGeom>
              <a:rect b="b" l="l" r="r" t="t"/>
              <a:pathLst>
                <a:path extrusionOk="0" h="913" w="683">
                  <a:moveTo>
                    <a:pt x="355" y="0"/>
                  </a:moveTo>
                  <a:lnTo>
                    <a:pt x="387" y="3"/>
                  </a:lnTo>
                  <a:lnTo>
                    <a:pt x="415" y="8"/>
                  </a:lnTo>
                  <a:lnTo>
                    <a:pt x="442" y="15"/>
                  </a:lnTo>
                  <a:lnTo>
                    <a:pt x="465" y="26"/>
                  </a:lnTo>
                  <a:lnTo>
                    <a:pt x="486" y="36"/>
                  </a:lnTo>
                  <a:lnTo>
                    <a:pt x="508" y="50"/>
                  </a:lnTo>
                  <a:lnTo>
                    <a:pt x="528" y="66"/>
                  </a:lnTo>
                  <a:lnTo>
                    <a:pt x="542" y="80"/>
                  </a:lnTo>
                  <a:lnTo>
                    <a:pt x="553" y="92"/>
                  </a:lnTo>
                  <a:lnTo>
                    <a:pt x="561" y="103"/>
                  </a:lnTo>
                  <a:lnTo>
                    <a:pt x="565" y="109"/>
                  </a:lnTo>
                  <a:lnTo>
                    <a:pt x="567" y="111"/>
                  </a:lnTo>
                  <a:lnTo>
                    <a:pt x="568" y="112"/>
                  </a:lnTo>
                  <a:lnTo>
                    <a:pt x="571" y="112"/>
                  </a:lnTo>
                  <a:lnTo>
                    <a:pt x="576" y="113"/>
                  </a:lnTo>
                  <a:lnTo>
                    <a:pt x="583" y="116"/>
                  </a:lnTo>
                  <a:lnTo>
                    <a:pt x="590" y="119"/>
                  </a:lnTo>
                  <a:lnTo>
                    <a:pt x="599" y="124"/>
                  </a:lnTo>
                  <a:lnTo>
                    <a:pt x="609" y="130"/>
                  </a:lnTo>
                  <a:lnTo>
                    <a:pt x="618" y="139"/>
                  </a:lnTo>
                  <a:lnTo>
                    <a:pt x="627" y="150"/>
                  </a:lnTo>
                  <a:lnTo>
                    <a:pt x="636" y="163"/>
                  </a:lnTo>
                  <a:lnTo>
                    <a:pt x="645" y="180"/>
                  </a:lnTo>
                  <a:lnTo>
                    <a:pt x="652" y="199"/>
                  </a:lnTo>
                  <a:lnTo>
                    <a:pt x="658" y="222"/>
                  </a:lnTo>
                  <a:lnTo>
                    <a:pt x="662" y="247"/>
                  </a:lnTo>
                  <a:lnTo>
                    <a:pt x="664" y="277"/>
                  </a:lnTo>
                  <a:lnTo>
                    <a:pt x="664" y="311"/>
                  </a:lnTo>
                  <a:lnTo>
                    <a:pt x="661" y="350"/>
                  </a:lnTo>
                  <a:lnTo>
                    <a:pt x="655" y="393"/>
                  </a:lnTo>
                  <a:lnTo>
                    <a:pt x="650" y="413"/>
                  </a:lnTo>
                  <a:lnTo>
                    <a:pt x="643" y="436"/>
                  </a:lnTo>
                  <a:lnTo>
                    <a:pt x="651" y="435"/>
                  </a:lnTo>
                  <a:lnTo>
                    <a:pt x="658" y="436"/>
                  </a:lnTo>
                  <a:lnTo>
                    <a:pt x="665" y="439"/>
                  </a:lnTo>
                  <a:lnTo>
                    <a:pt x="671" y="443"/>
                  </a:lnTo>
                  <a:lnTo>
                    <a:pt x="676" y="450"/>
                  </a:lnTo>
                  <a:lnTo>
                    <a:pt x="680" y="459"/>
                  </a:lnTo>
                  <a:lnTo>
                    <a:pt x="683" y="471"/>
                  </a:lnTo>
                  <a:lnTo>
                    <a:pt x="683" y="486"/>
                  </a:lnTo>
                  <a:lnTo>
                    <a:pt x="682" y="505"/>
                  </a:lnTo>
                  <a:lnTo>
                    <a:pt x="678" y="527"/>
                  </a:lnTo>
                  <a:lnTo>
                    <a:pt x="672" y="554"/>
                  </a:lnTo>
                  <a:lnTo>
                    <a:pt x="663" y="582"/>
                  </a:lnTo>
                  <a:lnTo>
                    <a:pt x="654" y="606"/>
                  </a:lnTo>
                  <a:lnTo>
                    <a:pt x="646" y="624"/>
                  </a:lnTo>
                  <a:lnTo>
                    <a:pt x="637" y="637"/>
                  </a:lnTo>
                  <a:lnTo>
                    <a:pt x="629" y="646"/>
                  </a:lnTo>
                  <a:lnTo>
                    <a:pt x="622" y="651"/>
                  </a:lnTo>
                  <a:lnTo>
                    <a:pt x="615" y="652"/>
                  </a:lnTo>
                  <a:lnTo>
                    <a:pt x="609" y="681"/>
                  </a:lnTo>
                  <a:lnTo>
                    <a:pt x="599" y="710"/>
                  </a:lnTo>
                  <a:lnTo>
                    <a:pt x="587" y="738"/>
                  </a:lnTo>
                  <a:lnTo>
                    <a:pt x="571" y="767"/>
                  </a:lnTo>
                  <a:lnTo>
                    <a:pt x="552" y="796"/>
                  </a:lnTo>
                  <a:lnTo>
                    <a:pt x="530" y="821"/>
                  </a:lnTo>
                  <a:lnTo>
                    <a:pt x="505" y="846"/>
                  </a:lnTo>
                  <a:lnTo>
                    <a:pt x="478" y="867"/>
                  </a:lnTo>
                  <a:lnTo>
                    <a:pt x="448" y="886"/>
                  </a:lnTo>
                  <a:lnTo>
                    <a:pt x="414" y="900"/>
                  </a:lnTo>
                  <a:lnTo>
                    <a:pt x="379" y="909"/>
                  </a:lnTo>
                  <a:lnTo>
                    <a:pt x="341" y="913"/>
                  </a:lnTo>
                  <a:lnTo>
                    <a:pt x="304" y="909"/>
                  </a:lnTo>
                  <a:lnTo>
                    <a:pt x="268" y="900"/>
                  </a:lnTo>
                  <a:lnTo>
                    <a:pt x="235" y="886"/>
                  </a:lnTo>
                  <a:lnTo>
                    <a:pt x="205" y="868"/>
                  </a:lnTo>
                  <a:lnTo>
                    <a:pt x="177" y="847"/>
                  </a:lnTo>
                  <a:lnTo>
                    <a:pt x="152" y="822"/>
                  </a:lnTo>
                  <a:lnTo>
                    <a:pt x="130" y="796"/>
                  </a:lnTo>
                  <a:lnTo>
                    <a:pt x="112" y="768"/>
                  </a:lnTo>
                  <a:lnTo>
                    <a:pt x="96" y="739"/>
                  </a:lnTo>
                  <a:lnTo>
                    <a:pt x="84" y="710"/>
                  </a:lnTo>
                  <a:lnTo>
                    <a:pt x="75" y="681"/>
                  </a:lnTo>
                  <a:lnTo>
                    <a:pt x="69" y="652"/>
                  </a:lnTo>
                  <a:lnTo>
                    <a:pt x="61" y="651"/>
                  </a:lnTo>
                  <a:lnTo>
                    <a:pt x="54" y="646"/>
                  </a:lnTo>
                  <a:lnTo>
                    <a:pt x="46" y="637"/>
                  </a:lnTo>
                  <a:lnTo>
                    <a:pt x="38" y="624"/>
                  </a:lnTo>
                  <a:lnTo>
                    <a:pt x="30" y="606"/>
                  </a:lnTo>
                  <a:lnTo>
                    <a:pt x="20" y="583"/>
                  </a:lnTo>
                  <a:lnTo>
                    <a:pt x="11" y="554"/>
                  </a:lnTo>
                  <a:lnTo>
                    <a:pt x="5" y="528"/>
                  </a:lnTo>
                  <a:lnTo>
                    <a:pt x="1" y="506"/>
                  </a:lnTo>
                  <a:lnTo>
                    <a:pt x="0" y="487"/>
                  </a:lnTo>
                  <a:lnTo>
                    <a:pt x="0" y="472"/>
                  </a:lnTo>
                  <a:lnTo>
                    <a:pt x="3" y="459"/>
                  </a:lnTo>
                  <a:lnTo>
                    <a:pt x="7" y="450"/>
                  </a:lnTo>
                  <a:lnTo>
                    <a:pt x="12" y="444"/>
                  </a:lnTo>
                  <a:lnTo>
                    <a:pt x="18" y="440"/>
                  </a:lnTo>
                  <a:lnTo>
                    <a:pt x="26" y="437"/>
                  </a:lnTo>
                  <a:lnTo>
                    <a:pt x="33" y="436"/>
                  </a:lnTo>
                  <a:lnTo>
                    <a:pt x="40" y="436"/>
                  </a:lnTo>
                  <a:lnTo>
                    <a:pt x="33" y="414"/>
                  </a:lnTo>
                  <a:lnTo>
                    <a:pt x="29" y="393"/>
                  </a:lnTo>
                  <a:lnTo>
                    <a:pt x="23" y="357"/>
                  </a:lnTo>
                  <a:lnTo>
                    <a:pt x="19" y="322"/>
                  </a:lnTo>
                  <a:lnTo>
                    <a:pt x="21" y="288"/>
                  </a:lnTo>
                  <a:lnTo>
                    <a:pt x="28" y="255"/>
                  </a:lnTo>
                  <a:lnTo>
                    <a:pt x="38" y="222"/>
                  </a:lnTo>
                  <a:lnTo>
                    <a:pt x="51" y="191"/>
                  </a:lnTo>
                  <a:lnTo>
                    <a:pt x="69" y="162"/>
                  </a:lnTo>
                  <a:lnTo>
                    <a:pt x="87" y="136"/>
                  </a:lnTo>
                  <a:lnTo>
                    <a:pt x="108" y="114"/>
                  </a:lnTo>
                  <a:lnTo>
                    <a:pt x="132" y="90"/>
                  </a:lnTo>
                  <a:lnTo>
                    <a:pt x="157" y="70"/>
                  </a:lnTo>
                  <a:lnTo>
                    <a:pt x="183" y="51"/>
                  </a:lnTo>
                  <a:lnTo>
                    <a:pt x="206" y="37"/>
                  </a:lnTo>
                  <a:lnTo>
                    <a:pt x="229" y="25"/>
                  </a:lnTo>
                  <a:lnTo>
                    <a:pt x="255" y="14"/>
                  </a:lnTo>
                  <a:lnTo>
                    <a:pt x="286" y="6"/>
                  </a:lnTo>
                  <a:lnTo>
                    <a:pt x="320" y="2"/>
                  </a:lnTo>
                  <a:lnTo>
                    <a:pt x="355"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3" name="Google Shape;2413;p15"/>
            <p:cNvSpPr/>
            <p:nvPr/>
          </p:nvSpPr>
          <p:spPr>
            <a:xfrm>
              <a:off x="7209" y="3254"/>
              <a:ext cx="51" cy="68"/>
            </a:xfrm>
            <a:custGeom>
              <a:rect b="b" l="l" r="r" t="t"/>
              <a:pathLst>
                <a:path extrusionOk="0" h="1088" w="814">
                  <a:moveTo>
                    <a:pt x="417" y="0"/>
                  </a:moveTo>
                  <a:lnTo>
                    <a:pt x="450" y="1"/>
                  </a:lnTo>
                  <a:lnTo>
                    <a:pt x="481" y="6"/>
                  </a:lnTo>
                  <a:lnTo>
                    <a:pt x="508" y="12"/>
                  </a:lnTo>
                  <a:lnTo>
                    <a:pt x="535" y="22"/>
                  </a:lnTo>
                  <a:lnTo>
                    <a:pt x="557" y="32"/>
                  </a:lnTo>
                  <a:lnTo>
                    <a:pt x="579" y="43"/>
                  </a:lnTo>
                  <a:lnTo>
                    <a:pt x="602" y="58"/>
                  </a:lnTo>
                  <a:lnTo>
                    <a:pt x="623" y="74"/>
                  </a:lnTo>
                  <a:lnTo>
                    <a:pt x="639" y="88"/>
                  </a:lnTo>
                  <a:lnTo>
                    <a:pt x="653" y="103"/>
                  </a:lnTo>
                  <a:lnTo>
                    <a:pt x="663" y="115"/>
                  </a:lnTo>
                  <a:lnTo>
                    <a:pt x="669" y="124"/>
                  </a:lnTo>
                  <a:lnTo>
                    <a:pt x="673" y="130"/>
                  </a:lnTo>
                  <a:lnTo>
                    <a:pt x="674" y="132"/>
                  </a:lnTo>
                  <a:lnTo>
                    <a:pt x="675" y="132"/>
                  </a:lnTo>
                  <a:lnTo>
                    <a:pt x="679" y="133"/>
                  </a:lnTo>
                  <a:lnTo>
                    <a:pt x="684" y="134"/>
                  </a:lnTo>
                  <a:lnTo>
                    <a:pt x="690" y="136"/>
                  </a:lnTo>
                  <a:lnTo>
                    <a:pt x="699" y="138"/>
                  </a:lnTo>
                  <a:lnTo>
                    <a:pt x="708" y="144"/>
                  </a:lnTo>
                  <a:lnTo>
                    <a:pt x="717" y="150"/>
                  </a:lnTo>
                  <a:lnTo>
                    <a:pt x="727" y="157"/>
                  </a:lnTo>
                  <a:lnTo>
                    <a:pt x="737" y="167"/>
                  </a:lnTo>
                  <a:lnTo>
                    <a:pt x="748" y="178"/>
                  </a:lnTo>
                  <a:lnTo>
                    <a:pt x="757" y="193"/>
                  </a:lnTo>
                  <a:lnTo>
                    <a:pt x="766" y="209"/>
                  </a:lnTo>
                  <a:lnTo>
                    <a:pt x="774" y="230"/>
                  </a:lnTo>
                  <a:lnTo>
                    <a:pt x="780" y="252"/>
                  </a:lnTo>
                  <a:lnTo>
                    <a:pt x="786" y="278"/>
                  </a:lnTo>
                  <a:lnTo>
                    <a:pt x="790" y="308"/>
                  </a:lnTo>
                  <a:lnTo>
                    <a:pt x="791" y="341"/>
                  </a:lnTo>
                  <a:lnTo>
                    <a:pt x="790" y="379"/>
                  </a:lnTo>
                  <a:lnTo>
                    <a:pt x="787" y="420"/>
                  </a:lnTo>
                  <a:lnTo>
                    <a:pt x="779" y="468"/>
                  </a:lnTo>
                  <a:lnTo>
                    <a:pt x="773" y="492"/>
                  </a:lnTo>
                  <a:lnTo>
                    <a:pt x="766" y="519"/>
                  </a:lnTo>
                  <a:lnTo>
                    <a:pt x="774" y="518"/>
                  </a:lnTo>
                  <a:lnTo>
                    <a:pt x="781" y="519"/>
                  </a:lnTo>
                  <a:lnTo>
                    <a:pt x="790" y="521"/>
                  </a:lnTo>
                  <a:lnTo>
                    <a:pt x="797" y="525"/>
                  </a:lnTo>
                  <a:lnTo>
                    <a:pt x="803" y="532"/>
                  </a:lnTo>
                  <a:lnTo>
                    <a:pt x="808" y="540"/>
                  </a:lnTo>
                  <a:lnTo>
                    <a:pt x="811" y="552"/>
                  </a:lnTo>
                  <a:lnTo>
                    <a:pt x="813" y="566"/>
                  </a:lnTo>
                  <a:lnTo>
                    <a:pt x="814" y="583"/>
                  </a:lnTo>
                  <a:lnTo>
                    <a:pt x="812" y="605"/>
                  </a:lnTo>
                  <a:lnTo>
                    <a:pt x="807" y="630"/>
                  </a:lnTo>
                  <a:lnTo>
                    <a:pt x="800" y="658"/>
                  </a:lnTo>
                  <a:lnTo>
                    <a:pt x="791" y="690"/>
                  </a:lnTo>
                  <a:lnTo>
                    <a:pt x="780" y="716"/>
                  </a:lnTo>
                  <a:lnTo>
                    <a:pt x="771" y="736"/>
                  </a:lnTo>
                  <a:lnTo>
                    <a:pt x="763" y="752"/>
                  </a:lnTo>
                  <a:lnTo>
                    <a:pt x="755" y="763"/>
                  </a:lnTo>
                  <a:lnTo>
                    <a:pt x="747" y="771"/>
                  </a:lnTo>
                  <a:lnTo>
                    <a:pt x="738" y="775"/>
                  </a:lnTo>
                  <a:lnTo>
                    <a:pt x="732" y="777"/>
                  </a:lnTo>
                  <a:lnTo>
                    <a:pt x="725" y="808"/>
                  </a:lnTo>
                  <a:lnTo>
                    <a:pt x="716" y="839"/>
                  </a:lnTo>
                  <a:lnTo>
                    <a:pt x="703" y="870"/>
                  </a:lnTo>
                  <a:lnTo>
                    <a:pt x="687" y="901"/>
                  </a:lnTo>
                  <a:lnTo>
                    <a:pt x="668" y="932"/>
                  </a:lnTo>
                  <a:lnTo>
                    <a:pt x="645" y="962"/>
                  </a:lnTo>
                  <a:lnTo>
                    <a:pt x="621" y="989"/>
                  </a:lnTo>
                  <a:lnTo>
                    <a:pt x="593" y="1015"/>
                  </a:lnTo>
                  <a:lnTo>
                    <a:pt x="563" y="1038"/>
                  </a:lnTo>
                  <a:lnTo>
                    <a:pt x="529" y="1057"/>
                  </a:lnTo>
                  <a:lnTo>
                    <a:pt x="494" y="1072"/>
                  </a:lnTo>
                  <a:lnTo>
                    <a:pt x="459" y="1083"/>
                  </a:lnTo>
                  <a:lnTo>
                    <a:pt x="424" y="1087"/>
                  </a:lnTo>
                  <a:lnTo>
                    <a:pt x="389" y="1088"/>
                  </a:lnTo>
                  <a:lnTo>
                    <a:pt x="354" y="1083"/>
                  </a:lnTo>
                  <a:lnTo>
                    <a:pt x="319" y="1072"/>
                  </a:lnTo>
                  <a:lnTo>
                    <a:pt x="283" y="1058"/>
                  </a:lnTo>
                  <a:lnTo>
                    <a:pt x="249" y="1039"/>
                  </a:lnTo>
                  <a:lnTo>
                    <a:pt x="219" y="1016"/>
                  </a:lnTo>
                  <a:lnTo>
                    <a:pt x="191" y="990"/>
                  </a:lnTo>
                  <a:lnTo>
                    <a:pt x="167" y="963"/>
                  </a:lnTo>
                  <a:lnTo>
                    <a:pt x="144" y="933"/>
                  </a:lnTo>
                  <a:lnTo>
                    <a:pt x="126" y="902"/>
                  </a:lnTo>
                  <a:lnTo>
                    <a:pt x="110" y="871"/>
                  </a:lnTo>
                  <a:lnTo>
                    <a:pt x="97" y="840"/>
                  </a:lnTo>
                  <a:lnTo>
                    <a:pt x="88" y="808"/>
                  </a:lnTo>
                  <a:lnTo>
                    <a:pt x="82" y="778"/>
                  </a:lnTo>
                  <a:lnTo>
                    <a:pt x="75" y="776"/>
                  </a:lnTo>
                  <a:lnTo>
                    <a:pt x="67" y="771"/>
                  </a:lnTo>
                  <a:lnTo>
                    <a:pt x="59" y="764"/>
                  </a:lnTo>
                  <a:lnTo>
                    <a:pt x="50" y="753"/>
                  </a:lnTo>
                  <a:lnTo>
                    <a:pt x="42" y="736"/>
                  </a:lnTo>
                  <a:lnTo>
                    <a:pt x="33" y="717"/>
                  </a:lnTo>
                  <a:lnTo>
                    <a:pt x="23" y="691"/>
                  </a:lnTo>
                  <a:lnTo>
                    <a:pt x="14" y="659"/>
                  </a:lnTo>
                  <a:lnTo>
                    <a:pt x="6" y="631"/>
                  </a:lnTo>
                  <a:lnTo>
                    <a:pt x="2" y="605"/>
                  </a:lnTo>
                  <a:lnTo>
                    <a:pt x="0" y="584"/>
                  </a:lnTo>
                  <a:lnTo>
                    <a:pt x="0" y="567"/>
                  </a:lnTo>
                  <a:lnTo>
                    <a:pt x="2" y="553"/>
                  </a:lnTo>
                  <a:lnTo>
                    <a:pt x="6" y="541"/>
                  </a:lnTo>
                  <a:lnTo>
                    <a:pt x="11" y="533"/>
                  </a:lnTo>
                  <a:lnTo>
                    <a:pt x="17" y="526"/>
                  </a:lnTo>
                  <a:lnTo>
                    <a:pt x="24" y="522"/>
                  </a:lnTo>
                  <a:lnTo>
                    <a:pt x="32" y="520"/>
                  </a:lnTo>
                  <a:lnTo>
                    <a:pt x="40" y="519"/>
                  </a:lnTo>
                  <a:lnTo>
                    <a:pt x="48" y="519"/>
                  </a:lnTo>
                  <a:lnTo>
                    <a:pt x="40" y="493"/>
                  </a:lnTo>
                  <a:lnTo>
                    <a:pt x="35" y="468"/>
                  </a:lnTo>
                  <a:lnTo>
                    <a:pt x="27" y="424"/>
                  </a:lnTo>
                  <a:lnTo>
                    <a:pt x="24" y="383"/>
                  </a:lnTo>
                  <a:lnTo>
                    <a:pt x="26" y="342"/>
                  </a:lnTo>
                  <a:lnTo>
                    <a:pt x="34" y="304"/>
                  </a:lnTo>
                  <a:lnTo>
                    <a:pt x="44" y="270"/>
                  </a:lnTo>
                  <a:lnTo>
                    <a:pt x="56" y="238"/>
                  </a:lnTo>
                  <a:lnTo>
                    <a:pt x="71" y="209"/>
                  </a:lnTo>
                  <a:lnTo>
                    <a:pt x="89" y="182"/>
                  </a:lnTo>
                  <a:lnTo>
                    <a:pt x="108" y="157"/>
                  </a:lnTo>
                  <a:lnTo>
                    <a:pt x="130" y="134"/>
                  </a:lnTo>
                  <a:lnTo>
                    <a:pt x="157" y="108"/>
                  </a:lnTo>
                  <a:lnTo>
                    <a:pt x="187" y="83"/>
                  </a:lnTo>
                  <a:lnTo>
                    <a:pt x="218" y="62"/>
                  </a:lnTo>
                  <a:lnTo>
                    <a:pt x="244" y="44"/>
                  </a:lnTo>
                  <a:lnTo>
                    <a:pt x="273" y="29"/>
                  </a:lnTo>
                  <a:lnTo>
                    <a:pt x="304" y="16"/>
                  </a:lnTo>
                  <a:lnTo>
                    <a:pt x="328" y="9"/>
                  </a:lnTo>
                  <a:lnTo>
                    <a:pt x="355" y="4"/>
                  </a:lnTo>
                  <a:lnTo>
                    <a:pt x="382" y="1"/>
                  </a:lnTo>
                  <a:lnTo>
                    <a:pt x="41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2414" name="Google Shape;2414;p15"/>
          <p:cNvGrpSpPr/>
          <p:nvPr/>
        </p:nvGrpSpPr>
        <p:grpSpPr>
          <a:xfrm>
            <a:off x="12852941" y="9248368"/>
            <a:ext cx="952323" cy="953540"/>
            <a:chOff x="710" y="2350"/>
            <a:chExt cx="626" cy="627"/>
          </a:xfrm>
        </p:grpSpPr>
        <p:sp>
          <p:nvSpPr>
            <p:cNvPr id="2415" name="Google Shape;2415;p15"/>
            <p:cNvSpPr/>
            <p:nvPr/>
          </p:nvSpPr>
          <p:spPr>
            <a:xfrm>
              <a:off x="941" y="2350"/>
              <a:ext cx="395" cy="395"/>
            </a:xfrm>
            <a:custGeom>
              <a:rect b="b" l="l" r="r" t="t"/>
              <a:pathLst>
                <a:path extrusionOk="0" h="2359" w="2361">
                  <a:moveTo>
                    <a:pt x="1930" y="0"/>
                  </a:moveTo>
                  <a:lnTo>
                    <a:pt x="1980" y="381"/>
                  </a:lnTo>
                  <a:lnTo>
                    <a:pt x="2361" y="431"/>
                  </a:lnTo>
                  <a:lnTo>
                    <a:pt x="1857" y="934"/>
                  </a:lnTo>
                  <a:lnTo>
                    <a:pt x="1696" y="912"/>
                  </a:lnTo>
                  <a:lnTo>
                    <a:pt x="701" y="1906"/>
                  </a:lnTo>
                  <a:lnTo>
                    <a:pt x="709" y="1937"/>
                  </a:lnTo>
                  <a:lnTo>
                    <a:pt x="713" y="1969"/>
                  </a:lnTo>
                  <a:lnTo>
                    <a:pt x="714" y="2002"/>
                  </a:lnTo>
                  <a:lnTo>
                    <a:pt x="711" y="2050"/>
                  </a:lnTo>
                  <a:lnTo>
                    <a:pt x="702" y="2096"/>
                  </a:lnTo>
                  <a:lnTo>
                    <a:pt x="686" y="2140"/>
                  </a:lnTo>
                  <a:lnTo>
                    <a:pt x="665" y="2182"/>
                  </a:lnTo>
                  <a:lnTo>
                    <a:pt x="640" y="2219"/>
                  </a:lnTo>
                  <a:lnTo>
                    <a:pt x="609" y="2254"/>
                  </a:lnTo>
                  <a:lnTo>
                    <a:pt x="575" y="2283"/>
                  </a:lnTo>
                  <a:lnTo>
                    <a:pt x="538" y="2309"/>
                  </a:lnTo>
                  <a:lnTo>
                    <a:pt x="496" y="2330"/>
                  </a:lnTo>
                  <a:lnTo>
                    <a:pt x="452" y="2346"/>
                  </a:lnTo>
                  <a:lnTo>
                    <a:pt x="405" y="2355"/>
                  </a:lnTo>
                  <a:lnTo>
                    <a:pt x="357" y="2359"/>
                  </a:lnTo>
                  <a:lnTo>
                    <a:pt x="308" y="2355"/>
                  </a:lnTo>
                  <a:lnTo>
                    <a:pt x="262" y="2346"/>
                  </a:lnTo>
                  <a:lnTo>
                    <a:pt x="218" y="2330"/>
                  </a:lnTo>
                  <a:lnTo>
                    <a:pt x="177" y="2309"/>
                  </a:lnTo>
                  <a:lnTo>
                    <a:pt x="139" y="2283"/>
                  </a:lnTo>
                  <a:lnTo>
                    <a:pt x="105" y="2254"/>
                  </a:lnTo>
                  <a:lnTo>
                    <a:pt x="74" y="2219"/>
                  </a:lnTo>
                  <a:lnTo>
                    <a:pt x="49" y="2182"/>
                  </a:lnTo>
                  <a:lnTo>
                    <a:pt x="27" y="2140"/>
                  </a:lnTo>
                  <a:lnTo>
                    <a:pt x="13" y="2096"/>
                  </a:lnTo>
                  <a:lnTo>
                    <a:pt x="3" y="2050"/>
                  </a:lnTo>
                  <a:lnTo>
                    <a:pt x="0" y="2002"/>
                  </a:lnTo>
                  <a:lnTo>
                    <a:pt x="3" y="1953"/>
                  </a:lnTo>
                  <a:lnTo>
                    <a:pt x="13" y="1907"/>
                  </a:lnTo>
                  <a:lnTo>
                    <a:pt x="27" y="1863"/>
                  </a:lnTo>
                  <a:lnTo>
                    <a:pt x="49" y="1822"/>
                  </a:lnTo>
                  <a:lnTo>
                    <a:pt x="74" y="1783"/>
                  </a:lnTo>
                  <a:lnTo>
                    <a:pt x="105" y="1749"/>
                  </a:lnTo>
                  <a:lnTo>
                    <a:pt x="139" y="1719"/>
                  </a:lnTo>
                  <a:lnTo>
                    <a:pt x="177" y="1693"/>
                  </a:lnTo>
                  <a:lnTo>
                    <a:pt x="218" y="1672"/>
                  </a:lnTo>
                  <a:lnTo>
                    <a:pt x="262" y="1657"/>
                  </a:lnTo>
                  <a:lnTo>
                    <a:pt x="308" y="1648"/>
                  </a:lnTo>
                  <a:lnTo>
                    <a:pt x="357" y="1645"/>
                  </a:lnTo>
                  <a:lnTo>
                    <a:pt x="389" y="1646"/>
                  </a:lnTo>
                  <a:lnTo>
                    <a:pt x="421" y="1651"/>
                  </a:lnTo>
                  <a:lnTo>
                    <a:pt x="452" y="1657"/>
                  </a:lnTo>
                  <a:lnTo>
                    <a:pt x="1447" y="663"/>
                  </a:lnTo>
                  <a:lnTo>
                    <a:pt x="1425" y="503"/>
                  </a:lnTo>
                  <a:lnTo>
                    <a:pt x="193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6" name="Google Shape;2416;p15"/>
            <p:cNvSpPr/>
            <p:nvPr/>
          </p:nvSpPr>
          <p:spPr>
            <a:xfrm>
              <a:off x="829" y="2511"/>
              <a:ext cx="347" cy="346"/>
            </a:xfrm>
            <a:custGeom>
              <a:rect b="b" l="l" r="r" t="t"/>
              <a:pathLst>
                <a:path extrusionOk="0" h="2067" w="2070">
                  <a:moveTo>
                    <a:pt x="1071" y="0"/>
                  </a:moveTo>
                  <a:lnTo>
                    <a:pt x="1146" y="5"/>
                  </a:lnTo>
                  <a:lnTo>
                    <a:pt x="1221" y="16"/>
                  </a:lnTo>
                  <a:lnTo>
                    <a:pt x="1294" y="32"/>
                  </a:lnTo>
                  <a:lnTo>
                    <a:pt x="1367" y="54"/>
                  </a:lnTo>
                  <a:lnTo>
                    <a:pt x="1073" y="347"/>
                  </a:lnTo>
                  <a:lnTo>
                    <a:pt x="1017" y="347"/>
                  </a:lnTo>
                  <a:lnTo>
                    <a:pt x="960" y="351"/>
                  </a:lnTo>
                  <a:lnTo>
                    <a:pt x="904" y="359"/>
                  </a:lnTo>
                  <a:lnTo>
                    <a:pt x="849" y="372"/>
                  </a:lnTo>
                  <a:lnTo>
                    <a:pt x="794" y="390"/>
                  </a:lnTo>
                  <a:lnTo>
                    <a:pt x="742" y="412"/>
                  </a:lnTo>
                  <a:lnTo>
                    <a:pt x="691" y="439"/>
                  </a:lnTo>
                  <a:lnTo>
                    <a:pt x="640" y="471"/>
                  </a:lnTo>
                  <a:lnTo>
                    <a:pt x="593" y="507"/>
                  </a:lnTo>
                  <a:lnTo>
                    <a:pt x="549" y="548"/>
                  </a:lnTo>
                  <a:lnTo>
                    <a:pt x="504" y="597"/>
                  </a:lnTo>
                  <a:lnTo>
                    <a:pt x="466" y="648"/>
                  </a:lnTo>
                  <a:lnTo>
                    <a:pt x="431" y="703"/>
                  </a:lnTo>
                  <a:lnTo>
                    <a:pt x="404" y="760"/>
                  </a:lnTo>
                  <a:lnTo>
                    <a:pt x="381" y="819"/>
                  </a:lnTo>
                  <a:lnTo>
                    <a:pt x="365" y="880"/>
                  </a:lnTo>
                  <a:lnTo>
                    <a:pt x="354" y="940"/>
                  </a:lnTo>
                  <a:lnTo>
                    <a:pt x="348" y="1002"/>
                  </a:lnTo>
                  <a:lnTo>
                    <a:pt x="348" y="1064"/>
                  </a:lnTo>
                  <a:lnTo>
                    <a:pt x="354" y="1126"/>
                  </a:lnTo>
                  <a:lnTo>
                    <a:pt x="365" y="1188"/>
                  </a:lnTo>
                  <a:lnTo>
                    <a:pt x="381" y="1248"/>
                  </a:lnTo>
                  <a:lnTo>
                    <a:pt x="404" y="1306"/>
                  </a:lnTo>
                  <a:lnTo>
                    <a:pt x="431" y="1363"/>
                  </a:lnTo>
                  <a:lnTo>
                    <a:pt x="466" y="1418"/>
                  </a:lnTo>
                  <a:lnTo>
                    <a:pt x="504" y="1470"/>
                  </a:lnTo>
                  <a:lnTo>
                    <a:pt x="549" y="1519"/>
                  </a:lnTo>
                  <a:lnTo>
                    <a:pt x="598" y="1564"/>
                  </a:lnTo>
                  <a:lnTo>
                    <a:pt x="649" y="1603"/>
                  </a:lnTo>
                  <a:lnTo>
                    <a:pt x="704" y="1636"/>
                  </a:lnTo>
                  <a:lnTo>
                    <a:pt x="761" y="1663"/>
                  </a:lnTo>
                  <a:lnTo>
                    <a:pt x="821" y="1686"/>
                  </a:lnTo>
                  <a:lnTo>
                    <a:pt x="881" y="1703"/>
                  </a:lnTo>
                  <a:lnTo>
                    <a:pt x="942" y="1713"/>
                  </a:lnTo>
                  <a:lnTo>
                    <a:pt x="1004" y="1719"/>
                  </a:lnTo>
                  <a:lnTo>
                    <a:pt x="1066" y="1719"/>
                  </a:lnTo>
                  <a:lnTo>
                    <a:pt x="1128" y="1713"/>
                  </a:lnTo>
                  <a:lnTo>
                    <a:pt x="1189" y="1703"/>
                  </a:lnTo>
                  <a:lnTo>
                    <a:pt x="1250" y="1686"/>
                  </a:lnTo>
                  <a:lnTo>
                    <a:pt x="1308" y="1663"/>
                  </a:lnTo>
                  <a:lnTo>
                    <a:pt x="1365" y="1636"/>
                  </a:lnTo>
                  <a:lnTo>
                    <a:pt x="1420" y="1603"/>
                  </a:lnTo>
                  <a:lnTo>
                    <a:pt x="1472" y="1564"/>
                  </a:lnTo>
                  <a:lnTo>
                    <a:pt x="1521" y="1519"/>
                  </a:lnTo>
                  <a:lnTo>
                    <a:pt x="1562" y="1474"/>
                  </a:lnTo>
                  <a:lnTo>
                    <a:pt x="1598" y="1427"/>
                  </a:lnTo>
                  <a:lnTo>
                    <a:pt x="1630" y="1378"/>
                  </a:lnTo>
                  <a:lnTo>
                    <a:pt x="1657" y="1327"/>
                  </a:lnTo>
                  <a:lnTo>
                    <a:pt x="1679" y="1273"/>
                  </a:lnTo>
                  <a:lnTo>
                    <a:pt x="1697" y="1218"/>
                  </a:lnTo>
                  <a:lnTo>
                    <a:pt x="1710" y="1164"/>
                  </a:lnTo>
                  <a:lnTo>
                    <a:pt x="1719" y="1108"/>
                  </a:lnTo>
                  <a:lnTo>
                    <a:pt x="1722" y="1051"/>
                  </a:lnTo>
                  <a:lnTo>
                    <a:pt x="1721" y="994"/>
                  </a:lnTo>
                  <a:lnTo>
                    <a:pt x="2016" y="700"/>
                  </a:lnTo>
                  <a:lnTo>
                    <a:pt x="2037" y="773"/>
                  </a:lnTo>
                  <a:lnTo>
                    <a:pt x="2053" y="847"/>
                  </a:lnTo>
                  <a:lnTo>
                    <a:pt x="2065" y="922"/>
                  </a:lnTo>
                  <a:lnTo>
                    <a:pt x="2070" y="997"/>
                  </a:lnTo>
                  <a:lnTo>
                    <a:pt x="2069" y="1072"/>
                  </a:lnTo>
                  <a:lnTo>
                    <a:pt x="2065" y="1148"/>
                  </a:lnTo>
                  <a:lnTo>
                    <a:pt x="2053" y="1223"/>
                  </a:lnTo>
                  <a:lnTo>
                    <a:pt x="2036" y="1297"/>
                  </a:lnTo>
                  <a:lnTo>
                    <a:pt x="2014" y="1370"/>
                  </a:lnTo>
                  <a:lnTo>
                    <a:pt x="1987" y="1441"/>
                  </a:lnTo>
                  <a:lnTo>
                    <a:pt x="1954" y="1510"/>
                  </a:lnTo>
                  <a:lnTo>
                    <a:pt x="1915" y="1579"/>
                  </a:lnTo>
                  <a:lnTo>
                    <a:pt x="1872" y="1644"/>
                  </a:lnTo>
                  <a:lnTo>
                    <a:pt x="1822" y="1705"/>
                  </a:lnTo>
                  <a:lnTo>
                    <a:pt x="1767" y="1764"/>
                  </a:lnTo>
                  <a:lnTo>
                    <a:pt x="1707" y="1819"/>
                  </a:lnTo>
                  <a:lnTo>
                    <a:pt x="1646" y="1869"/>
                  </a:lnTo>
                  <a:lnTo>
                    <a:pt x="1580" y="1913"/>
                  </a:lnTo>
                  <a:lnTo>
                    <a:pt x="1512" y="1951"/>
                  </a:lnTo>
                  <a:lnTo>
                    <a:pt x="1443" y="1984"/>
                  </a:lnTo>
                  <a:lnTo>
                    <a:pt x="1371" y="2012"/>
                  </a:lnTo>
                  <a:lnTo>
                    <a:pt x="1298" y="2033"/>
                  </a:lnTo>
                  <a:lnTo>
                    <a:pt x="1223" y="2051"/>
                  </a:lnTo>
                  <a:lnTo>
                    <a:pt x="1148" y="2061"/>
                  </a:lnTo>
                  <a:lnTo>
                    <a:pt x="1073" y="2067"/>
                  </a:lnTo>
                  <a:lnTo>
                    <a:pt x="998" y="2067"/>
                  </a:lnTo>
                  <a:lnTo>
                    <a:pt x="921" y="2061"/>
                  </a:lnTo>
                  <a:lnTo>
                    <a:pt x="847" y="2051"/>
                  </a:lnTo>
                  <a:lnTo>
                    <a:pt x="773" y="2033"/>
                  </a:lnTo>
                  <a:lnTo>
                    <a:pt x="700" y="2012"/>
                  </a:lnTo>
                  <a:lnTo>
                    <a:pt x="628" y="1984"/>
                  </a:lnTo>
                  <a:lnTo>
                    <a:pt x="558" y="1951"/>
                  </a:lnTo>
                  <a:lnTo>
                    <a:pt x="490" y="1913"/>
                  </a:lnTo>
                  <a:lnTo>
                    <a:pt x="425" y="1869"/>
                  </a:lnTo>
                  <a:lnTo>
                    <a:pt x="362" y="1819"/>
                  </a:lnTo>
                  <a:lnTo>
                    <a:pt x="302" y="1764"/>
                  </a:lnTo>
                  <a:lnTo>
                    <a:pt x="248" y="1705"/>
                  </a:lnTo>
                  <a:lnTo>
                    <a:pt x="199" y="1642"/>
                  </a:lnTo>
                  <a:lnTo>
                    <a:pt x="154" y="1577"/>
                  </a:lnTo>
                  <a:lnTo>
                    <a:pt x="115" y="1510"/>
                  </a:lnTo>
                  <a:lnTo>
                    <a:pt x="83" y="1441"/>
                  </a:lnTo>
                  <a:lnTo>
                    <a:pt x="56" y="1369"/>
                  </a:lnTo>
                  <a:lnTo>
                    <a:pt x="33" y="1296"/>
                  </a:lnTo>
                  <a:lnTo>
                    <a:pt x="17" y="1222"/>
                  </a:lnTo>
                  <a:lnTo>
                    <a:pt x="6" y="1147"/>
                  </a:lnTo>
                  <a:lnTo>
                    <a:pt x="0" y="1071"/>
                  </a:lnTo>
                  <a:lnTo>
                    <a:pt x="0" y="995"/>
                  </a:lnTo>
                  <a:lnTo>
                    <a:pt x="6" y="920"/>
                  </a:lnTo>
                  <a:lnTo>
                    <a:pt x="17" y="846"/>
                  </a:lnTo>
                  <a:lnTo>
                    <a:pt x="33" y="770"/>
                  </a:lnTo>
                  <a:lnTo>
                    <a:pt x="56" y="697"/>
                  </a:lnTo>
                  <a:lnTo>
                    <a:pt x="83" y="627"/>
                  </a:lnTo>
                  <a:lnTo>
                    <a:pt x="115" y="556"/>
                  </a:lnTo>
                  <a:lnTo>
                    <a:pt x="154" y="489"/>
                  </a:lnTo>
                  <a:lnTo>
                    <a:pt x="199" y="424"/>
                  </a:lnTo>
                  <a:lnTo>
                    <a:pt x="248" y="361"/>
                  </a:lnTo>
                  <a:lnTo>
                    <a:pt x="302" y="302"/>
                  </a:lnTo>
                  <a:lnTo>
                    <a:pt x="362" y="247"/>
                  </a:lnTo>
                  <a:lnTo>
                    <a:pt x="425" y="198"/>
                  </a:lnTo>
                  <a:lnTo>
                    <a:pt x="490" y="154"/>
                  </a:lnTo>
                  <a:lnTo>
                    <a:pt x="557" y="115"/>
                  </a:lnTo>
                  <a:lnTo>
                    <a:pt x="627" y="83"/>
                  </a:lnTo>
                  <a:lnTo>
                    <a:pt x="697" y="54"/>
                  </a:lnTo>
                  <a:lnTo>
                    <a:pt x="770" y="33"/>
                  </a:lnTo>
                  <a:lnTo>
                    <a:pt x="845" y="17"/>
                  </a:lnTo>
                  <a:lnTo>
                    <a:pt x="920" y="5"/>
                  </a:lnTo>
                  <a:lnTo>
                    <a:pt x="995" y="0"/>
                  </a:lnTo>
                  <a:lnTo>
                    <a:pt x="1071"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17" name="Google Shape;2417;p15"/>
            <p:cNvSpPr/>
            <p:nvPr/>
          </p:nvSpPr>
          <p:spPr>
            <a:xfrm>
              <a:off x="710" y="2393"/>
              <a:ext cx="585" cy="584"/>
            </a:xfrm>
            <a:custGeom>
              <a:rect b="b" l="l" r="r" t="t"/>
              <a:pathLst>
                <a:path extrusionOk="0" h="3488" w="3491">
                  <a:moveTo>
                    <a:pt x="1769" y="0"/>
                  </a:moveTo>
                  <a:lnTo>
                    <a:pt x="1866" y="4"/>
                  </a:lnTo>
                  <a:lnTo>
                    <a:pt x="1963" y="13"/>
                  </a:lnTo>
                  <a:lnTo>
                    <a:pt x="2060" y="28"/>
                  </a:lnTo>
                  <a:lnTo>
                    <a:pt x="2156" y="48"/>
                  </a:lnTo>
                  <a:lnTo>
                    <a:pt x="2251" y="75"/>
                  </a:lnTo>
                  <a:lnTo>
                    <a:pt x="2344" y="105"/>
                  </a:lnTo>
                  <a:lnTo>
                    <a:pt x="2436" y="142"/>
                  </a:lnTo>
                  <a:lnTo>
                    <a:pt x="2526" y="183"/>
                  </a:lnTo>
                  <a:lnTo>
                    <a:pt x="2614" y="231"/>
                  </a:lnTo>
                  <a:lnTo>
                    <a:pt x="2333" y="511"/>
                  </a:lnTo>
                  <a:lnTo>
                    <a:pt x="2252" y="476"/>
                  </a:lnTo>
                  <a:lnTo>
                    <a:pt x="2168" y="446"/>
                  </a:lnTo>
                  <a:lnTo>
                    <a:pt x="2084" y="422"/>
                  </a:lnTo>
                  <a:lnTo>
                    <a:pt x="2000" y="403"/>
                  </a:lnTo>
                  <a:lnTo>
                    <a:pt x="1913" y="390"/>
                  </a:lnTo>
                  <a:lnTo>
                    <a:pt x="1827" y="382"/>
                  </a:lnTo>
                  <a:lnTo>
                    <a:pt x="1739" y="380"/>
                  </a:lnTo>
                  <a:lnTo>
                    <a:pt x="1653" y="382"/>
                  </a:lnTo>
                  <a:lnTo>
                    <a:pt x="1567" y="392"/>
                  </a:lnTo>
                  <a:lnTo>
                    <a:pt x="1480" y="405"/>
                  </a:lnTo>
                  <a:lnTo>
                    <a:pt x="1396" y="426"/>
                  </a:lnTo>
                  <a:lnTo>
                    <a:pt x="1311" y="450"/>
                  </a:lnTo>
                  <a:lnTo>
                    <a:pt x="1229" y="480"/>
                  </a:lnTo>
                  <a:lnTo>
                    <a:pt x="1148" y="517"/>
                  </a:lnTo>
                  <a:lnTo>
                    <a:pt x="1069" y="558"/>
                  </a:lnTo>
                  <a:lnTo>
                    <a:pt x="993" y="606"/>
                  </a:lnTo>
                  <a:lnTo>
                    <a:pt x="919" y="658"/>
                  </a:lnTo>
                  <a:lnTo>
                    <a:pt x="848" y="716"/>
                  </a:lnTo>
                  <a:lnTo>
                    <a:pt x="780" y="779"/>
                  </a:lnTo>
                  <a:lnTo>
                    <a:pt x="716" y="848"/>
                  </a:lnTo>
                  <a:lnTo>
                    <a:pt x="657" y="919"/>
                  </a:lnTo>
                  <a:lnTo>
                    <a:pt x="605" y="993"/>
                  </a:lnTo>
                  <a:lnTo>
                    <a:pt x="558" y="1071"/>
                  </a:lnTo>
                  <a:lnTo>
                    <a:pt x="516" y="1150"/>
                  </a:lnTo>
                  <a:lnTo>
                    <a:pt x="479" y="1231"/>
                  </a:lnTo>
                  <a:lnTo>
                    <a:pt x="450" y="1314"/>
                  </a:lnTo>
                  <a:lnTo>
                    <a:pt x="425" y="1398"/>
                  </a:lnTo>
                  <a:lnTo>
                    <a:pt x="405" y="1484"/>
                  </a:lnTo>
                  <a:lnTo>
                    <a:pt x="390" y="1570"/>
                  </a:lnTo>
                  <a:lnTo>
                    <a:pt x="382" y="1657"/>
                  </a:lnTo>
                  <a:lnTo>
                    <a:pt x="380" y="1745"/>
                  </a:lnTo>
                  <a:lnTo>
                    <a:pt x="382" y="1831"/>
                  </a:lnTo>
                  <a:lnTo>
                    <a:pt x="390" y="1919"/>
                  </a:lnTo>
                  <a:lnTo>
                    <a:pt x="405" y="2005"/>
                  </a:lnTo>
                  <a:lnTo>
                    <a:pt x="425" y="2090"/>
                  </a:lnTo>
                  <a:lnTo>
                    <a:pt x="450" y="2174"/>
                  </a:lnTo>
                  <a:lnTo>
                    <a:pt x="479" y="2258"/>
                  </a:lnTo>
                  <a:lnTo>
                    <a:pt x="516" y="2339"/>
                  </a:lnTo>
                  <a:lnTo>
                    <a:pt x="558" y="2418"/>
                  </a:lnTo>
                  <a:lnTo>
                    <a:pt x="605" y="2495"/>
                  </a:lnTo>
                  <a:lnTo>
                    <a:pt x="657" y="2570"/>
                  </a:lnTo>
                  <a:lnTo>
                    <a:pt x="716" y="2641"/>
                  </a:lnTo>
                  <a:lnTo>
                    <a:pt x="780" y="2709"/>
                  </a:lnTo>
                  <a:lnTo>
                    <a:pt x="848" y="2773"/>
                  </a:lnTo>
                  <a:lnTo>
                    <a:pt x="920" y="2831"/>
                  </a:lnTo>
                  <a:lnTo>
                    <a:pt x="994" y="2885"/>
                  </a:lnTo>
                  <a:lnTo>
                    <a:pt x="1072" y="2931"/>
                  </a:lnTo>
                  <a:lnTo>
                    <a:pt x="1150" y="2972"/>
                  </a:lnTo>
                  <a:lnTo>
                    <a:pt x="1231" y="3009"/>
                  </a:lnTo>
                  <a:lnTo>
                    <a:pt x="1315" y="3040"/>
                  </a:lnTo>
                  <a:lnTo>
                    <a:pt x="1399" y="3065"/>
                  </a:lnTo>
                  <a:lnTo>
                    <a:pt x="1485" y="3084"/>
                  </a:lnTo>
                  <a:lnTo>
                    <a:pt x="1572" y="3098"/>
                  </a:lnTo>
                  <a:lnTo>
                    <a:pt x="1658" y="3106"/>
                  </a:lnTo>
                  <a:lnTo>
                    <a:pt x="1746" y="3109"/>
                  </a:lnTo>
                  <a:lnTo>
                    <a:pt x="1833" y="3106"/>
                  </a:lnTo>
                  <a:lnTo>
                    <a:pt x="1921" y="3098"/>
                  </a:lnTo>
                  <a:lnTo>
                    <a:pt x="2006" y="3084"/>
                  </a:lnTo>
                  <a:lnTo>
                    <a:pt x="2092" y="3065"/>
                  </a:lnTo>
                  <a:lnTo>
                    <a:pt x="2176" y="3040"/>
                  </a:lnTo>
                  <a:lnTo>
                    <a:pt x="2260" y="3009"/>
                  </a:lnTo>
                  <a:lnTo>
                    <a:pt x="2341" y="2972"/>
                  </a:lnTo>
                  <a:lnTo>
                    <a:pt x="2421" y="2931"/>
                  </a:lnTo>
                  <a:lnTo>
                    <a:pt x="2497" y="2885"/>
                  </a:lnTo>
                  <a:lnTo>
                    <a:pt x="2572" y="2831"/>
                  </a:lnTo>
                  <a:lnTo>
                    <a:pt x="2643" y="2773"/>
                  </a:lnTo>
                  <a:lnTo>
                    <a:pt x="2712" y="2709"/>
                  </a:lnTo>
                  <a:lnTo>
                    <a:pt x="2776" y="2642"/>
                  </a:lnTo>
                  <a:lnTo>
                    <a:pt x="2834" y="2570"/>
                  </a:lnTo>
                  <a:lnTo>
                    <a:pt x="2886" y="2496"/>
                  </a:lnTo>
                  <a:lnTo>
                    <a:pt x="2933" y="2420"/>
                  </a:lnTo>
                  <a:lnTo>
                    <a:pt x="2975" y="2341"/>
                  </a:lnTo>
                  <a:lnTo>
                    <a:pt x="3011" y="2261"/>
                  </a:lnTo>
                  <a:lnTo>
                    <a:pt x="3042" y="2178"/>
                  </a:lnTo>
                  <a:lnTo>
                    <a:pt x="3067" y="2095"/>
                  </a:lnTo>
                  <a:lnTo>
                    <a:pt x="3086" y="2009"/>
                  </a:lnTo>
                  <a:lnTo>
                    <a:pt x="3101" y="1924"/>
                  </a:lnTo>
                  <a:lnTo>
                    <a:pt x="3109" y="1837"/>
                  </a:lnTo>
                  <a:lnTo>
                    <a:pt x="3112" y="1750"/>
                  </a:lnTo>
                  <a:lnTo>
                    <a:pt x="3110" y="1664"/>
                  </a:lnTo>
                  <a:lnTo>
                    <a:pt x="3102" y="1577"/>
                  </a:lnTo>
                  <a:lnTo>
                    <a:pt x="3088" y="1492"/>
                  </a:lnTo>
                  <a:lnTo>
                    <a:pt x="3070" y="1406"/>
                  </a:lnTo>
                  <a:lnTo>
                    <a:pt x="3045" y="1322"/>
                  </a:lnTo>
                  <a:lnTo>
                    <a:pt x="3015" y="1240"/>
                  </a:lnTo>
                  <a:lnTo>
                    <a:pt x="2980" y="1159"/>
                  </a:lnTo>
                  <a:lnTo>
                    <a:pt x="3261" y="877"/>
                  </a:lnTo>
                  <a:lnTo>
                    <a:pt x="3309" y="965"/>
                  </a:lnTo>
                  <a:lnTo>
                    <a:pt x="3350" y="1055"/>
                  </a:lnTo>
                  <a:lnTo>
                    <a:pt x="3386" y="1146"/>
                  </a:lnTo>
                  <a:lnTo>
                    <a:pt x="3417" y="1240"/>
                  </a:lnTo>
                  <a:lnTo>
                    <a:pt x="3443" y="1334"/>
                  </a:lnTo>
                  <a:lnTo>
                    <a:pt x="3463" y="1430"/>
                  </a:lnTo>
                  <a:lnTo>
                    <a:pt x="3478" y="1526"/>
                  </a:lnTo>
                  <a:lnTo>
                    <a:pt x="3488" y="1624"/>
                  </a:lnTo>
                  <a:lnTo>
                    <a:pt x="3491" y="1721"/>
                  </a:lnTo>
                  <a:lnTo>
                    <a:pt x="3490" y="1818"/>
                  </a:lnTo>
                  <a:lnTo>
                    <a:pt x="3483" y="1915"/>
                  </a:lnTo>
                  <a:lnTo>
                    <a:pt x="3471" y="2011"/>
                  </a:lnTo>
                  <a:lnTo>
                    <a:pt x="3454" y="2107"/>
                  </a:lnTo>
                  <a:lnTo>
                    <a:pt x="3431" y="2203"/>
                  </a:lnTo>
                  <a:lnTo>
                    <a:pt x="3402" y="2296"/>
                  </a:lnTo>
                  <a:lnTo>
                    <a:pt x="3368" y="2390"/>
                  </a:lnTo>
                  <a:lnTo>
                    <a:pt x="3329" y="2480"/>
                  </a:lnTo>
                  <a:lnTo>
                    <a:pt x="3285" y="2569"/>
                  </a:lnTo>
                  <a:lnTo>
                    <a:pt x="3234" y="2657"/>
                  </a:lnTo>
                  <a:lnTo>
                    <a:pt x="3179" y="2741"/>
                  </a:lnTo>
                  <a:lnTo>
                    <a:pt x="3118" y="2822"/>
                  </a:lnTo>
                  <a:lnTo>
                    <a:pt x="3052" y="2902"/>
                  </a:lnTo>
                  <a:lnTo>
                    <a:pt x="2980" y="2977"/>
                  </a:lnTo>
                  <a:lnTo>
                    <a:pt x="2902" y="3050"/>
                  </a:lnTo>
                  <a:lnTo>
                    <a:pt x="2822" y="3117"/>
                  </a:lnTo>
                  <a:lnTo>
                    <a:pt x="2739" y="3179"/>
                  </a:lnTo>
                  <a:lnTo>
                    <a:pt x="2652" y="3236"/>
                  </a:lnTo>
                  <a:lnTo>
                    <a:pt x="2563" y="3286"/>
                  </a:lnTo>
                  <a:lnTo>
                    <a:pt x="2472" y="3330"/>
                  </a:lnTo>
                  <a:lnTo>
                    <a:pt x="2380" y="3370"/>
                  </a:lnTo>
                  <a:lnTo>
                    <a:pt x="2285" y="3403"/>
                  </a:lnTo>
                  <a:lnTo>
                    <a:pt x="2189" y="3432"/>
                  </a:lnTo>
                  <a:lnTo>
                    <a:pt x="2092" y="3454"/>
                  </a:lnTo>
                  <a:lnTo>
                    <a:pt x="1994" y="3471"/>
                  </a:lnTo>
                  <a:lnTo>
                    <a:pt x="1895" y="3482"/>
                  </a:lnTo>
                  <a:lnTo>
                    <a:pt x="1795" y="3488"/>
                  </a:lnTo>
                  <a:lnTo>
                    <a:pt x="1696" y="3488"/>
                  </a:lnTo>
                  <a:lnTo>
                    <a:pt x="1597" y="3482"/>
                  </a:lnTo>
                  <a:lnTo>
                    <a:pt x="1499" y="3471"/>
                  </a:lnTo>
                  <a:lnTo>
                    <a:pt x="1400" y="3454"/>
                  </a:lnTo>
                  <a:lnTo>
                    <a:pt x="1303" y="3432"/>
                  </a:lnTo>
                  <a:lnTo>
                    <a:pt x="1206" y="3403"/>
                  </a:lnTo>
                  <a:lnTo>
                    <a:pt x="1112" y="3370"/>
                  </a:lnTo>
                  <a:lnTo>
                    <a:pt x="1019" y="3330"/>
                  </a:lnTo>
                  <a:lnTo>
                    <a:pt x="928" y="3286"/>
                  </a:lnTo>
                  <a:lnTo>
                    <a:pt x="839" y="3236"/>
                  </a:lnTo>
                  <a:lnTo>
                    <a:pt x="753" y="3179"/>
                  </a:lnTo>
                  <a:lnTo>
                    <a:pt x="669" y="3117"/>
                  </a:lnTo>
                  <a:lnTo>
                    <a:pt x="588" y="3050"/>
                  </a:lnTo>
                  <a:lnTo>
                    <a:pt x="511" y="2977"/>
                  </a:lnTo>
                  <a:lnTo>
                    <a:pt x="438" y="2900"/>
                  </a:lnTo>
                  <a:lnTo>
                    <a:pt x="371" y="2820"/>
                  </a:lnTo>
                  <a:lnTo>
                    <a:pt x="308" y="2735"/>
                  </a:lnTo>
                  <a:lnTo>
                    <a:pt x="252" y="2650"/>
                  </a:lnTo>
                  <a:lnTo>
                    <a:pt x="202" y="2561"/>
                  </a:lnTo>
                  <a:lnTo>
                    <a:pt x="157" y="2470"/>
                  </a:lnTo>
                  <a:lnTo>
                    <a:pt x="118" y="2377"/>
                  </a:lnTo>
                  <a:lnTo>
                    <a:pt x="84" y="2283"/>
                  </a:lnTo>
                  <a:lnTo>
                    <a:pt x="56" y="2187"/>
                  </a:lnTo>
                  <a:lnTo>
                    <a:pt x="33" y="2090"/>
                  </a:lnTo>
                  <a:lnTo>
                    <a:pt x="17" y="1992"/>
                  </a:lnTo>
                  <a:lnTo>
                    <a:pt x="6" y="1893"/>
                  </a:lnTo>
                  <a:lnTo>
                    <a:pt x="0" y="1794"/>
                  </a:lnTo>
                  <a:lnTo>
                    <a:pt x="0" y="1695"/>
                  </a:lnTo>
                  <a:lnTo>
                    <a:pt x="6" y="1595"/>
                  </a:lnTo>
                  <a:lnTo>
                    <a:pt x="17" y="1497"/>
                  </a:lnTo>
                  <a:lnTo>
                    <a:pt x="33" y="1399"/>
                  </a:lnTo>
                  <a:lnTo>
                    <a:pt x="56" y="1301"/>
                  </a:lnTo>
                  <a:lnTo>
                    <a:pt x="84" y="1205"/>
                  </a:lnTo>
                  <a:lnTo>
                    <a:pt x="118" y="1111"/>
                  </a:lnTo>
                  <a:lnTo>
                    <a:pt x="157" y="1019"/>
                  </a:lnTo>
                  <a:lnTo>
                    <a:pt x="202" y="927"/>
                  </a:lnTo>
                  <a:lnTo>
                    <a:pt x="252" y="838"/>
                  </a:lnTo>
                  <a:lnTo>
                    <a:pt x="308" y="752"/>
                  </a:lnTo>
                  <a:lnTo>
                    <a:pt x="371" y="669"/>
                  </a:lnTo>
                  <a:lnTo>
                    <a:pt x="438" y="588"/>
                  </a:lnTo>
                  <a:lnTo>
                    <a:pt x="511" y="510"/>
                  </a:lnTo>
                  <a:lnTo>
                    <a:pt x="587" y="439"/>
                  </a:lnTo>
                  <a:lnTo>
                    <a:pt x="665" y="373"/>
                  </a:lnTo>
                  <a:lnTo>
                    <a:pt x="748" y="312"/>
                  </a:lnTo>
                  <a:lnTo>
                    <a:pt x="832" y="257"/>
                  </a:lnTo>
                  <a:lnTo>
                    <a:pt x="919" y="207"/>
                  </a:lnTo>
                  <a:lnTo>
                    <a:pt x="1009" y="162"/>
                  </a:lnTo>
                  <a:lnTo>
                    <a:pt x="1099" y="124"/>
                  </a:lnTo>
                  <a:lnTo>
                    <a:pt x="1192" y="89"/>
                  </a:lnTo>
                  <a:lnTo>
                    <a:pt x="1286" y="61"/>
                  </a:lnTo>
                  <a:lnTo>
                    <a:pt x="1381" y="38"/>
                  </a:lnTo>
                  <a:lnTo>
                    <a:pt x="1478" y="21"/>
                  </a:lnTo>
                  <a:lnTo>
                    <a:pt x="1574" y="8"/>
                  </a:lnTo>
                  <a:lnTo>
                    <a:pt x="1672" y="2"/>
                  </a:lnTo>
                  <a:lnTo>
                    <a:pt x="176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2418" name="Google Shape;2418;p15"/>
          <p:cNvGrpSpPr/>
          <p:nvPr/>
        </p:nvGrpSpPr>
        <p:grpSpPr>
          <a:xfrm>
            <a:off x="17988471" y="9272157"/>
            <a:ext cx="739433" cy="929764"/>
            <a:chOff x="2162" y="1791"/>
            <a:chExt cx="1607" cy="2020"/>
          </a:xfrm>
        </p:grpSpPr>
        <p:sp>
          <p:nvSpPr>
            <p:cNvPr id="2419" name="Google Shape;2419;p15"/>
            <p:cNvSpPr/>
            <p:nvPr/>
          </p:nvSpPr>
          <p:spPr>
            <a:xfrm>
              <a:off x="3033" y="3471"/>
              <a:ext cx="184" cy="156"/>
            </a:xfrm>
            <a:custGeom>
              <a:rect b="b" l="l" r="r" t="t"/>
              <a:pathLst>
                <a:path extrusionOk="0" h="314" w="369">
                  <a:moveTo>
                    <a:pt x="369" y="0"/>
                  </a:moveTo>
                  <a:lnTo>
                    <a:pt x="369" y="129"/>
                  </a:lnTo>
                  <a:lnTo>
                    <a:pt x="365" y="166"/>
                  </a:lnTo>
                  <a:lnTo>
                    <a:pt x="354" y="201"/>
                  </a:lnTo>
                  <a:lnTo>
                    <a:pt x="337" y="233"/>
                  </a:lnTo>
                  <a:lnTo>
                    <a:pt x="315" y="260"/>
                  </a:lnTo>
                  <a:lnTo>
                    <a:pt x="288" y="282"/>
                  </a:lnTo>
                  <a:lnTo>
                    <a:pt x="256" y="299"/>
                  </a:lnTo>
                  <a:lnTo>
                    <a:pt x="221" y="310"/>
                  </a:lnTo>
                  <a:lnTo>
                    <a:pt x="184" y="314"/>
                  </a:lnTo>
                  <a:lnTo>
                    <a:pt x="148" y="310"/>
                  </a:lnTo>
                  <a:lnTo>
                    <a:pt x="113" y="299"/>
                  </a:lnTo>
                  <a:lnTo>
                    <a:pt x="81" y="282"/>
                  </a:lnTo>
                  <a:lnTo>
                    <a:pt x="54" y="260"/>
                  </a:lnTo>
                  <a:lnTo>
                    <a:pt x="32" y="233"/>
                  </a:lnTo>
                  <a:lnTo>
                    <a:pt x="15" y="201"/>
                  </a:lnTo>
                  <a:lnTo>
                    <a:pt x="4" y="166"/>
                  </a:lnTo>
                  <a:lnTo>
                    <a:pt x="0" y="129"/>
                  </a:lnTo>
                  <a:lnTo>
                    <a:pt x="0" y="0"/>
                  </a:lnTo>
                  <a:lnTo>
                    <a:pt x="369" y="0"/>
                  </a:lnTo>
                  <a:lnTo>
                    <a:pt x="36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20" name="Google Shape;2420;p15"/>
            <p:cNvSpPr/>
            <p:nvPr/>
          </p:nvSpPr>
          <p:spPr>
            <a:xfrm>
              <a:off x="3075" y="1791"/>
              <a:ext cx="320" cy="366"/>
            </a:xfrm>
            <a:custGeom>
              <a:rect b="b" l="l" r="r" t="t"/>
              <a:pathLst>
                <a:path extrusionOk="0" h="731" w="639">
                  <a:moveTo>
                    <a:pt x="319" y="0"/>
                  </a:moveTo>
                  <a:lnTo>
                    <a:pt x="319" y="0"/>
                  </a:lnTo>
                  <a:lnTo>
                    <a:pt x="367" y="4"/>
                  </a:lnTo>
                  <a:lnTo>
                    <a:pt x="411" y="15"/>
                  </a:lnTo>
                  <a:lnTo>
                    <a:pt x="454" y="33"/>
                  </a:lnTo>
                  <a:lnTo>
                    <a:pt x="494" y="59"/>
                  </a:lnTo>
                  <a:lnTo>
                    <a:pt x="529" y="90"/>
                  </a:lnTo>
                  <a:lnTo>
                    <a:pt x="561" y="126"/>
                  </a:lnTo>
                  <a:lnTo>
                    <a:pt x="588" y="166"/>
                  </a:lnTo>
                  <a:lnTo>
                    <a:pt x="609" y="212"/>
                  </a:lnTo>
                  <a:lnTo>
                    <a:pt x="625" y="259"/>
                  </a:lnTo>
                  <a:lnTo>
                    <a:pt x="636" y="311"/>
                  </a:lnTo>
                  <a:lnTo>
                    <a:pt x="639" y="365"/>
                  </a:lnTo>
                  <a:lnTo>
                    <a:pt x="636" y="419"/>
                  </a:lnTo>
                  <a:lnTo>
                    <a:pt x="625" y="471"/>
                  </a:lnTo>
                  <a:lnTo>
                    <a:pt x="609" y="520"/>
                  </a:lnTo>
                  <a:lnTo>
                    <a:pt x="588" y="564"/>
                  </a:lnTo>
                  <a:lnTo>
                    <a:pt x="561" y="605"/>
                  </a:lnTo>
                  <a:lnTo>
                    <a:pt x="529" y="642"/>
                  </a:lnTo>
                  <a:lnTo>
                    <a:pt x="494" y="672"/>
                  </a:lnTo>
                  <a:lnTo>
                    <a:pt x="454" y="697"/>
                  </a:lnTo>
                  <a:lnTo>
                    <a:pt x="411" y="715"/>
                  </a:lnTo>
                  <a:lnTo>
                    <a:pt x="367" y="728"/>
                  </a:lnTo>
                  <a:lnTo>
                    <a:pt x="319" y="731"/>
                  </a:lnTo>
                  <a:lnTo>
                    <a:pt x="273" y="728"/>
                  </a:lnTo>
                  <a:lnTo>
                    <a:pt x="227" y="715"/>
                  </a:lnTo>
                  <a:lnTo>
                    <a:pt x="185" y="697"/>
                  </a:lnTo>
                  <a:lnTo>
                    <a:pt x="146" y="672"/>
                  </a:lnTo>
                  <a:lnTo>
                    <a:pt x="110" y="642"/>
                  </a:lnTo>
                  <a:lnTo>
                    <a:pt x="79" y="605"/>
                  </a:lnTo>
                  <a:lnTo>
                    <a:pt x="52" y="564"/>
                  </a:lnTo>
                  <a:lnTo>
                    <a:pt x="29" y="520"/>
                  </a:lnTo>
                  <a:lnTo>
                    <a:pt x="13" y="471"/>
                  </a:lnTo>
                  <a:lnTo>
                    <a:pt x="4" y="419"/>
                  </a:lnTo>
                  <a:lnTo>
                    <a:pt x="0" y="365"/>
                  </a:lnTo>
                  <a:lnTo>
                    <a:pt x="4" y="311"/>
                  </a:lnTo>
                  <a:lnTo>
                    <a:pt x="13" y="259"/>
                  </a:lnTo>
                  <a:lnTo>
                    <a:pt x="29" y="212"/>
                  </a:lnTo>
                  <a:lnTo>
                    <a:pt x="52" y="166"/>
                  </a:lnTo>
                  <a:lnTo>
                    <a:pt x="79" y="126"/>
                  </a:lnTo>
                  <a:lnTo>
                    <a:pt x="110" y="90"/>
                  </a:lnTo>
                  <a:lnTo>
                    <a:pt x="146" y="59"/>
                  </a:lnTo>
                  <a:lnTo>
                    <a:pt x="185" y="33"/>
                  </a:lnTo>
                  <a:lnTo>
                    <a:pt x="227" y="15"/>
                  </a:lnTo>
                  <a:lnTo>
                    <a:pt x="273" y="4"/>
                  </a:lnTo>
                  <a:lnTo>
                    <a:pt x="31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21" name="Google Shape;2421;p15"/>
            <p:cNvSpPr/>
            <p:nvPr/>
          </p:nvSpPr>
          <p:spPr>
            <a:xfrm>
              <a:off x="2949" y="2221"/>
              <a:ext cx="820" cy="1409"/>
            </a:xfrm>
            <a:custGeom>
              <a:rect b="b" l="l" r="r" t="t"/>
              <a:pathLst>
                <a:path extrusionOk="0" h="2818" w="1639">
                  <a:moveTo>
                    <a:pt x="1228" y="1112"/>
                  </a:moveTo>
                  <a:lnTo>
                    <a:pt x="1200" y="1140"/>
                  </a:lnTo>
                  <a:lnTo>
                    <a:pt x="1077" y="1262"/>
                  </a:lnTo>
                  <a:lnTo>
                    <a:pt x="1485" y="1262"/>
                  </a:lnTo>
                  <a:lnTo>
                    <a:pt x="1362" y="1140"/>
                  </a:lnTo>
                  <a:lnTo>
                    <a:pt x="1334" y="1112"/>
                  </a:lnTo>
                  <a:lnTo>
                    <a:pt x="1308" y="1119"/>
                  </a:lnTo>
                  <a:lnTo>
                    <a:pt x="1281" y="1122"/>
                  </a:lnTo>
                  <a:lnTo>
                    <a:pt x="1254" y="1119"/>
                  </a:lnTo>
                  <a:lnTo>
                    <a:pt x="1228" y="1112"/>
                  </a:lnTo>
                  <a:close/>
                  <a:moveTo>
                    <a:pt x="594" y="0"/>
                  </a:moveTo>
                  <a:lnTo>
                    <a:pt x="639" y="0"/>
                  </a:lnTo>
                  <a:lnTo>
                    <a:pt x="680" y="0"/>
                  </a:lnTo>
                  <a:lnTo>
                    <a:pt x="720" y="0"/>
                  </a:lnTo>
                  <a:lnTo>
                    <a:pt x="757" y="1"/>
                  </a:lnTo>
                  <a:lnTo>
                    <a:pt x="789" y="1"/>
                  </a:lnTo>
                  <a:lnTo>
                    <a:pt x="816" y="1"/>
                  </a:lnTo>
                  <a:lnTo>
                    <a:pt x="835" y="1"/>
                  </a:lnTo>
                  <a:lnTo>
                    <a:pt x="849" y="1"/>
                  </a:lnTo>
                  <a:lnTo>
                    <a:pt x="854" y="1"/>
                  </a:lnTo>
                  <a:lnTo>
                    <a:pt x="883" y="1"/>
                  </a:lnTo>
                  <a:lnTo>
                    <a:pt x="913" y="7"/>
                  </a:lnTo>
                  <a:lnTo>
                    <a:pt x="941" y="18"/>
                  </a:lnTo>
                  <a:lnTo>
                    <a:pt x="966" y="35"/>
                  </a:lnTo>
                  <a:lnTo>
                    <a:pt x="988" y="56"/>
                  </a:lnTo>
                  <a:lnTo>
                    <a:pt x="1004" y="83"/>
                  </a:lnTo>
                  <a:lnTo>
                    <a:pt x="1419" y="899"/>
                  </a:lnTo>
                  <a:lnTo>
                    <a:pt x="1430" y="930"/>
                  </a:lnTo>
                  <a:lnTo>
                    <a:pt x="1435" y="962"/>
                  </a:lnTo>
                  <a:lnTo>
                    <a:pt x="1431" y="994"/>
                  </a:lnTo>
                  <a:lnTo>
                    <a:pt x="1423" y="1025"/>
                  </a:lnTo>
                  <a:lnTo>
                    <a:pt x="1408" y="1053"/>
                  </a:lnTo>
                  <a:lnTo>
                    <a:pt x="1387" y="1077"/>
                  </a:lnTo>
                  <a:lnTo>
                    <a:pt x="1450" y="1140"/>
                  </a:lnTo>
                  <a:lnTo>
                    <a:pt x="1572" y="1262"/>
                  </a:lnTo>
                  <a:lnTo>
                    <a:pt x="1596" y="1262"/>
                  </a:lnTo>
                  <a:lnTo>
                    <a:pt x="1613" y="1265"/>
                  </a:lnTo>
                  <a:lnTo>
                    <a:pt x="1626" y="1275"/>
                  </a:lnTo>
                  <a:lnTo>
                    <a:pt x="1636" y="1289"/>
                  </a:lnTo>
                  <a:lnTo>
                    <a:pt x="1639" y="1306"/>
                  </a:lnTo>
                  <a:lnTo>
                    <a:pt x="1639" y="1972"/>
                  </a:lnTo>
                  <a:lnTo>
                    <a:pt x="1636" y="1988"/>
                  </a:lnTo>
                  <a:lnTo>
                    <a:pt x="1626" y="2003"/>
                  </a:lnTo>
                  <a:lnTo>
                    <a:pt x="1613" y="2012"/>
                  </a:lnTo>
                  <a:lnTo>
                    <a:pt x="1596" y="2015"/>
                  </a:lnTo>
                  <a:lnTo>
                    <a:pt x="967" y="2015"/>
                  </a:lnTo>
                  <a:lnTo>
                    <a:pt x="950" y="2012"/>
                  </a:lnTo>
                  <a:lnTo>
                    <a:pt x="936" y="2003"/>
                  </a:lnTo>
                  <a:lnTo>
                    <a:pt x="927" y="1988"/>
                  </a:lnTo>
                  <a:lnTo>
                    <a:pt x="924" y="1972"/>
                  </a:lnTo>
                  <a:lnTo>
                    <a:pt x="924" y="1306"/>
                  </a:lnTo>
                  <a:lnTo>
                    <a:pt x="927" y="1289"/>
                  </a:lnTo>
                  <a:lnTo>
                    <a:pt x="936" y="1275"/>
                  </a:lnTo>
                  <a:lnTo>
                    <a:pt x="950" y="1265"/>
                  </a:lnTo>
                  <a:lnTo>
                    <a:pt x="967" y="1262"/>
                  </a:lnTo>
                  <a:lnTo>
                    <a:pt x="991" y="1262"/>
                  </a:lnTo>
                  <a:lnTo>
                    <a:pt x="1114" y="1140"/>
                  </a:lnTo>
                  <a:lnTo>
                    <a:pt x="1176" y="1079"/>
                  </a:lnTo>
                  <a:lnTo>
                    <a:pt x="1158" y="1060"/>
                  </a:lnTo>
                  <a:lnTo>
                    <a:pt x="1145" y="1038"/>
                  </a:lnTo>
                  <a:lnTo>
                    <a:pt x="980" y="715"/>
                  </a:lnTo>
                  <a:lnTo>
                    <a:pt x="980" y="1140"/>
                  </a:lnTo>
                  <a:lnTo>
                    <a:pt x="967" y="1140"/>
                  </a:lnTo>
                  <a:lnTo>
                    <a:pt x="941" y="1143"/>
                  </a:lnTo>
                  <a:lnTo>
                    <a:pt x="916" y="1149"/>
                  </a:lnTo>
                  <a:lnTo>
                    <a:pt x="893" y="1159"/>
                  </a:lnTo>
                  <a:lnTo>
                    <a:pt x="867" y="1175"/>
                  </a:lnTo>
                  <a:lnTo>
                    <a:pt x="845" y="1195"/>
                  </a:lnTo>
                  <a:lnTo>
                    <a:pt x="827" y="1219"/>
                  </a:lnTo>
                  <a:lnTo>
                    <a:pt x="813" y="1245"/>
                  </a:lnTo>
                  <a:lnTo>
                    <a:pt x="805" y="1274"/>
                  </a:lnTo>
                  <a:lnTo>
                    <a:pt x="801" y="1306"/>
                  </a:lnTo>
                  <a:lnTo>
                    <a:pt x="801" y="1972"/>
                  </a:lnTo>
                  <a:lnTo>
                    <a:pt x="805" y="2005"/>
                  </a:lnTo>
                  <a:lnTo>
                    <a:pt x="814" y="2036"/>
                  </a:lnTo>
                  <a:lnTo>
                    <a:pt x="829" y="2064"/>
                  </a:lnTo>
                  <a:lnTo>
                    <a:pt x="850" y="2089"/>
                  </a:lnTo>
                  <a:lnTo>
                    <a:pt x="875" y="2110"/>
                  </a:lnTo>
                  <a:lnTo>
                    <a:pt x="903" y="2125"/>
                  </a:lnTo>
                  <a:lnTo>
                    <a:pt x="934" y="2134"/>
                  </a:lnTo>
                  <a:lnTo>
                    <a:pt x="967" y="2138"/>
                  </a:lnTo>
                  <a:lnTo>
                    <a:pt x="979" y="2138"/>
                  </a:lnTo>
                  <a:lnTo>
                    <a:pt x="979" y="2633"/>
                  </a:lnTo>
                  <a:lnTo>
                    <a:pt x="975" y="2672"/>
                  </a:lnTo>
                  <a:lnTo>
                    <a:pt x="964" y="2706"/>
                  </a:lnTo>
                  <a:lnTo>
                    <a:pt x="947" y="2737"/>
                  </a:lnTo>
                  <a:lnTo>
                    <a:pt x="925" y="2764"/>
                  </a:lnTo>
                  <a:lnTo>
                    <a:pt x="898" y="2787"/>
                  </a:lnTo>
                  <a:lnTo>
                    <a:pt x="866" y="2803"/>
                  </a:lnTo>
                  <a:lnTo>
                    <a:pt x="832" y="2814"/>
                  </a:lnTo>
                  <a:lnTo>
                    <a:pt x="795" y="2818"/>
                  </a:lnTo>
                  <a:lnTo>
                    <a:pt x="758" y="2814"/>
                  </a:lnTo>
                  <a:lnTo>
                    <a:pt x="722" y="2803"/>
                  </a:lnTo>
                  <a:lnTo>
                    <a:pt x="692" y="2787"/>
                  </a:lnTo>
                  <a:lnTo>
                    <a:pt x="664" y="2764"/>
                  </a:lnTo>
                  <a:lnTo>
                    <a:pt x="642" y="2737"/>
                  </a:lnTo>
                  <a:lnTo>
                    <a:pt x="625" y="2706"/>
                  </a:lnTo>
                  <a:lnTo>
                    <a:pt x="614" y="2672"/>
                  </a:lnTo>
                  <a:lnTo>
                    <a:pt x="610" y="2633"/>
                  </a:lnTo>
                  <a:lnTo>
                    <a:pt x="610" y="2479"/>
                  </a:lnTo>
                  <a:lnTo>
                    <a:pt x="636" y="2463"/>
                  </a:lnTo>
                  <a:lnTo>
                    <a:pt x="658" y="2443"/>
                  </a:lnTo>
                  <a:lnTo>
                    <a:pt x="677" y="2420"/>
                  </a:lnTo>
                  <a:lnTo>
                    <a:pt x="690" y="2393"/>
                  </a:lnTo>
                  <a:lnTo>
                    <a:pt x="699" y="2364"/>
                  </a:lnTo>
                  <a:lnTo>
                    <a:pt x="703" y="2332"/>
                  </a:lnTo>
                  <a:lnTo>
                    <a:pt x="703" y="1666"/>
                  </a:lnTo>
                  <a:lnTo>
                    <a:pt x="699" y="1634"/>
                  </a:lnTo>
                  <a:lnTo>
                    <a:pt x="690" y="1606"/>
                  </a:lnTo>
                  <a:lnTo>
                    <a:pt x="677" y="1579"/>
                  </a:lnTo>
                  <a:lnTo>
                    <a:pt x="658" y="1556"/>
                  </a:lnTo>
                  <a:lnTo>
                    <a:pt x="636" y="1536"/>
                  </a:lnTo>
                  <a:lnTo>
                    <a:pt x="610" y="1520"/>
                  </a:lnTo>
                  <a:lnTo>
                    <a:pt x="587" y="1510"/>
                  </a:lnTo>
                  <a:lnTo>
                    <a:pt x="563" y="1503"/>
                  </a:lnTo>
                  <a:lnTo>
                    <a:pt x="537" y="1500"/>
                  </a:lnTo>
                  <a:lnTo>
                    <a:pt x="537" y="1500"/>
                  </a:lnTo>
                  <a:lnTo>
                    <a:pt x="520" y="1500"/>
                  </a:lnTo>
                  <a:lnTo>
                    <a:pt x="446" y="1426"/>
                  </a:lnTo>
                  <a:lnTo>
                    <a:pt x="458" y="1393"/>
                  </a:lnTo>
                  <a:lnTo>
                    <a:pt x="464" y="1359"/>
                  </a:lnTo>
                  <a:lnTo>
                    <a:pt x="467" y="1323"/>
                  </a:lnTo>
                  <a:lnTo>
                    <a:pt x="463" y="1288"/>
                  </a:lnTo>
                  <a:lnTo>
                    <a:pt x="454" y="1252"/>
                  </a:lnTo>
                  <a:lnTo>
                    <a:pt x="441" y="1218"/>
                  </a:lnTo>
                  <a:lnTo>
                    <a:pt x="395" y="1129"/>
                  </a:lnTo>
                  <a:lnTo>
                    <a:pt x="27" y="401"/>
                  </a:lnTo>
                  <a:lnTo>
                    <a:pt x="15" y="381"/>
                  </a:lnTo>
                  <a:lnTo>
                    <a:pt x="0" y="361"/>
                  </a:lnTo>
                  <a:lnTo>
                    <a:pt x="141" y="83"/>
                  </a:lnTo>
                  <a:lnTo>
                    <a:pt x="158" y="56"/>
                  </a:lnTo>
                  <a:lnTo>
                    <a:pt x="180" y="35"/>
                  </a:lnTo>
                  <a:lnTo>
                    <a:pt x="205" y="18"/>
                  </a:lnTo>
                  <a:lnTo>
                    <a:pt x="232" y="7"/>
                  </a:lnTo>
                  <a:lnTo>
                    <a:pt x="262" y="1"/>
                  </a:lnTo>
                  <a:lnTo>
                    <a:pt x="292" y="1"/>
                  </a:lnTo>
                  <a:lnTo>
                    <a:pt x="297" y="1"/>
                  </a:lnTo>
                  <a:lnTo>
                    <a:pt x="309" y="1"/>
                  </a:lnTo>
                  <a:lnTo>
                    <a:pt x="330" y="1"/>
                  </a:lnTo>
                  <a:lnTo>
                    <a:pt x="357" y="1"/>
                  </a:lnTo>
                  <a:lnTo>
                    <a:pt x="389" y="1"/>
                  </a:lnTo>
                  <a:lnTo>
                    <a:pt x="425" y="0"/>
                  </a:lnTo>
                  <a:lnTo>
                    <a:pt x="464" y="0"/>
                  </a:lnTo>
                  <a:lnTo>
                    <a:pt x="507" y="0"/>
                  </a:lnTo>
                  <a:lnTo>
                    <a:pt x="550" y="0"/>
                  </a:lnTo>
                  <a:lnTo>
                    <a:pt x="594"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22" name="Google Shape;2422;p15"/>
            <p:cNvSpPr/>
            <p:nvPr/>
          </p:nvSpPr>
          <p:spPr>
            <a:xfrm>
              <a:off x="2546" y="1971"/>
              <a:ext cx="320" cy="366"/>
            </a:xfrm>
            <a:custGeom>
              <a:rect b="b" l="l" r="r" t="t"/>
              <a:pathLst>
                <a:path extrusionOk="0" h="732" w="639">
                  <a:moveTo>
                    <a:pt x="319" y="0"/>
                  </a:moveTo>
                  <a:lnTo>
                    <a:pt x="366" y="4"/>
                  </a:lnTo>
                  <a:lnTo>
                    <a:pt x="411" y="16"/>
                  </a:lnTo>
                  <a:lnTo>
                    <a:pt x="453" y="35"/>
                  </a:lnTo>
                  <a:lnTo>
                    <a:pt x="493" y="59"/>
                  </a:lnTo>
                  <a:lnTo>
                    <a:pt x="528" y="90"/>
                  </a:lnTo>
                  <a:lnTo>
                    <a:pt x="560" y="126"/>
                  </a:lnTo>
                  <a:lnTo>
                    <a:pt x="587" y="167"/>
                  </a:lnTo>
                  <a:lnTo>
                    <a:pt x="609" y="212"/>
                  </a:lnTo>
                  <a:lnTo>
                    <a:pt x="625" y="261"/>
                  </a:lnTo>
                  <a:lnTo>
                    <a:pt x="635" y="312"/>
                  </a:lnTo>
                  <a:lnTo>
                    <a:pt x="639" y="367"/>
                  </a:lnTo>
                  <a:lnTo>
                    <a:pt x="635" y="421"/>
                  </a:lnTo>
                  <a:lnTo>
                    <a:pt x="625" y="472"/>
                  </a:lnTo>
                  <a:lnTo>
                    <a:pt x="609" y="520"/>
                  </a:lnTo>
                  <a:lnTo>
                    <a:pt x="587" y="566"/>
                  </a:lnTo>
                  <a:lnTo>
                    <a:pt x="560" y="606"/>
                  </a:lnTo>
                  <a:lnTo>
                    <a:pt x="528" y="642"/>
                  </a:lnTo>
                  <a:lnTo>
                    <a:pt x="493" y="673"/>
                  </a:lnTo>
                  <a:lnTo>
                    <a:pt x="453" y="698"/>
                  </a:lnTo>
                  <a:lnTo>
                    <a:pt x="411" y="717"/>
                  </a:lnTo>
                  <a:lnTo>
                    <a:pt x="366" y="728"/>
                  </a:lnTo>
                  <a:lnTo>
                    <a:pt x="319" y="732"/>
                  </a:lnTo>
                  <a:lnTo>
                    <a:pt x="271" y="728"/>
                  </a:lnTo>
                  <a:lnTo>
                    <a:pt x="227" y="717"/>
                  </a:lnTo>
                  <a:lnTo>
                    <a:pt x="184" y="698"/>
                  </a:lnTo>
                  <a:lnTo>
                    <a:pt x="145" y="673"/>
                  </a:lnTo>
                  <a:lnTo>
                    <a:pt x="109" y="642"/>
                  </a:lnTo>
                  <a:lnTo>
                    <a:pt x="77" y="606"/>
                  </a:lnTo>
                  <a:lnTo>
                    <a:pt x="50" y="566"/>
                  </a:lnTo>
                  <a:lnTo>
                    <a:pt x="29" y="520"/>
                  </a:lnTo>
                  <a:lnTo>
                    <a:pt x="13" y="472"/>
                  </a:lnTo>
                  <a:lnTo>
                    <a:pt x="2" y="421"/>
                  </a:lnTo>
                  <a:lnTo>
                    <a:pt x="0" y="367"/>
                  </a:lnTo>
                  <a:lnTo>
                    <a:pt x="2" y="312"/>
                  </a:lnTo>
                  <a:lnTo>
                    <a:pt x="13" y="261"/>
                  </a:lnTo>
                  <a:lnTo>
                    <a:pt x="29" y="212"/>
                  </a:lnTo>
                  <a:lnTo>
                    <a:pt x="50" y="167"/>
                  </a:lnTo>
                  <a:lnTo>
                    <a:pt x="77" y="126"/>
                  </a:lnTo>
                  <a:lnTo>
                    <a:pt x="109" y="90"/>
                  </a:lnTo>
                  <a:lnTo>
                    <a:pt x="145" y="59"/>
                  </a:lnTo>
                  <a:lnTo>
                    <a:pt x="184" y="35"/>
                  </a:lnTo>
                  <a:lnTo>
                    <a:pt x="227" y="16"/>
                  </a:lnTo>
                  <a:lnTo>
                    <a:pt x="271" y="4"/>
                  </a:lnTo>
                  <a:lnTo>
                    <a:pt x="31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2423" name="Google Shape;2423;p15"/>
            <p:cNvSpPr/>
            <p:nvPr/>
          </p:nvSpPr>
          <p:spPr>
            <a:xfrm>
              <a:off x="2162" y="2402"/>
              <a:ext cx="1077" cy="1409"/>
            </a:xfrm>
            <a:custGeom>
              <a:rect b="b" l="l" r="r" t="t"/>
              <a:pathLst>
                <a:path extrusionOk="0" h="2818" w="2154">
                  <a:moveTo>
                    <a:pt x="1743" y="1111"/>
                  </a:moveTo>
                  <a:lnTo>
                    <a:pt x="1715" y="1139"/>
                  </a:lnTo>
                  <a:lnTo>
                    <a:pt x="1592" y="1262"/>
                  </a:lnTo>
                  <a:lnTo>
                    <a:pt x="1999" y="1262"/>
                  </a:lnTo>
                  <a:lnTo>
                    <a:pt x="1876" y="1139"/>
                  </a:lnTo>
                  <a:lnTo>
                    <a:pt x="1848" y="1111"/>
                  </a:lnTo>
                  <a:lnTo>
                    <a:pt x="1822" y="1118"/>
                  </a:lnTo>
                  <a:lnTo>
                    <a:pt x="1796" y="1122"/>
                  </a:lnTo>
                  <a:lnTo>
                    <a:pt x="1769" y="1118"/>
                  </a:lnTo>
                  <a:lnTo>
                    <a:pt x="1743" y="1111"/>
                  </a:lnTo>
                  <a:close/>
                  <a:moveTo>
                    <a:pt x="311" y="1106"/>
                  </a:moveTo>
                  <a:lnTo>
                    <a:pt x="276" y="1139"/>
                  </a:lnTo>
                  <a:lnTo>
                    <a:pt x="154" y="1262"/>
                  </a:lnTo>
                  <a:lnTo>
                    <a:pt x="561" y="1262"/>
                  </a:lnTo>
                  <a:lnTo>
                    <a:pt x="439" y="1139"/>
                  </a:lnTo>
                  <a:lnTo>
                    <a:pt x="415" y="1117"/>
                  </a:lnTo>
                  <a:lnTo>
                    <a:pt x="397" y="1121"/>
                  </a:lnTo>
                  <a:lnTo>
                    <a:pt x="378" y="1122"/>
                  </a:lnTo>
                  <a:lnTo>
                    <a:pt x="355" y="1120"/>
                  </a:lnTo>
                  <a:lnTo>
                    <a:pt x="333" y="1115"/>
                  </a:lnTo>
                  <a:lnTo>
                    <a:pt x="311" y="1106"/>
                  </a:lnTo>
                  <a:close/>
                  <a:moveTo>
                    <a:pt x="1495" y="714"/>
                  </a:moveTo>
                  <a:lnTo>
                    <a:pt x="1495" y="1262"/>
                  </a:lnTo>
                  <a:lnTo>
                    <a:pt x="1505" y="1262"/>
                  </a:lnTo>
                  <a:lnTo>
                    <a:pt x="1628" y="1139"/>
                  </a:lnTo>
                  <a:lnTo>
                    <a:pt x="1689" y="1078"/>
                  </a:lnTo>
                  <a:lnTo>
                    <a:pt x="1672" y="1059"/>
                  </a:lnTo>
                  <a:lnTo>
                    <a:pt x="1659" y="1037"/>
                  </a:lnTo>
                  <a:lnTo>
                    <a:pt x="1639" y="998"/>
                  </a:lnTo>
                  <a:lnTo>
                    <a:pt x="1495" y="714"/>
                  </a:lnTo>
                  <a:close/>
                  <a:moveTo>
                    <a:pt x="679" y="714"/>
                  </a:moveTo>
                  <a:lnTo>
                    <a:pt x="515" y="1037"/>
                  </a:lnTo>
                  <a:lnTo>
                    <a:pt x="504" y="1057"/>
                  </a:lnTo>
                  <a:lnTo>
                    <a:pt x="489" y="1073"/>
                  </a:lnTo>
                  <a:lnTo>
                    <a:pt x="473" y="1088"/>
                  </a:lnTo>
                  <a:lnTo>
                    <a:pt x="525" y="1139"/>
                  </a:lnTo>
                  <a:lnTo>
                    <a:pt x="647" y="1262"/>
                  </a:lnTo>
                  <a:lnTo>
                    <a:pt x="679" y="1262"/>
                  </a:lnTo>
                  <a:lnTo>
                    <a:pt x="679" y="714"/>
                  </a:lnTo>
                  <a:close/>
                  <a:moveTo>
                    <a:pt x="1148" y="0"/>
                  </a:moveTo>
                  <a:lnTo>
                    <a:pt x="1189" y="0"/>
                  </a:lnTo>
                  <a:lnTo>
                    <a:pt x="1231" y="0"/>
                  </a:lnTo>
                  <a:lnTo>
                    <a:pt x="1268" y="0"/>
                  </a:lnTo>
                  <a:lnTo>
                    <a:pt x="1301" y="0"/>
                  </a:lnTo>
                  <a:lnTo>
                    <a:pt x="1328" y="0"/>
                  </a:lnTo>
                  <a:lnTo>
                    <a:pt x="1349" y="0"/>
                  </a:lnTo>
                  <a:lnTo>
                    <a:pt x="1363" y="0"/>
                  </a:lnTo>
                  <a:lnTo>
                    <a:pt x="1367" y="0"/>
                  </a:lnTo>
                  <a:lnTo>
                    <a:pt x="1398" y="0"/>
                  </a:lnTo>
                  <a:lnTo>
                    <a:pt x="1428" y="6"/>
                  </a:lnTo>
                  <a:lnTo>
                    <a:pt x="1455" y="17"/>
                  </a:lnTo>
                  <a:lnTo>
                    <a:pt x="1479" y="34"/>
                  </a:lnTo>
                  <a:lnTo>
                    <a:pt x="1501" y="56"/>
                  </a:lnTo>
                  <a:lnTo>
                    <a:pt x="1519" y="82"/>
                  </a:lnTo>
                  <a:lnTo>
                    <a:pt x="1933" y="898"/>
                  </a:lnTo>
                  <a:lnTo>
                    <a:pt x="1941" y="922"/>
                  </a:lnTo>
                  <a:lnTo>
                    <a:pt x="1946" y="944"/>
                  </a:lnTo>
                  <a:lnTo>
                    <a:pt x="1947" y="967"/>
                  </a:lnTo>
                  <a:lnTo>
                    <a:pt x="1945" y="991"/>
                  </a:lnTo>
                  <a:lnTo>
                    <a:pt x="1939" y="1015"/>
                  </a:lnTo>
                  <a:lnTo>
                    <a:pt x="1930" y="1037"/>
                  </a:lnTo>
                  <a:lnTo>
                    <a:pt x="1918" y="1058"/>
                  </a:lnTo>
                  <a:lnTo>
                    <a:pt x="1901" y="1077"/>
                  </a:lnTo>
                  <a:lnTo>
                    <a:pt x="1963" y="1139"/>
                  </a:lnTo>
                  <a:lnTo>
                    <a:pt x="2086" y="1262"/>
                  </a:lnTo>
                  <a:lnTo>
                    <a:pt x="2111" y="1262"/>
                  </a:lnTo>
                  <a:lnTo>
                    <a:pt x="2127" y="1266"/>
                  </a:lnTo>
                  <a:lnTo>
                    <a:pt x="2140" y="1274"/>
                  </a:lnTo>
                  <a:lnTo>
                    <a:pt x="2150" y="1288"/>
                  </a:lnTo>
                  <a:lnTo>
                    <a:pt x="2154" y="1305"/>
                  </a:lnTo>
                  <a:lnTo>
                    <a:pt x="2154" y="1971"/>
                  </a:lnTo>
                  <a:lnTo>
                    <a:pt x="2150" y="1989"/>
                  </a:lnTo>
                  <a:lnTo>
                    <a:pt x="2140" y="2002"/>
                  </a:lnTo>
                  <a:lnTo>
                    <a:pt x="2127" y="2011"/>
                  </a:lnTo>
                  <a:lnTo>
                    <a:pt x="2111" y="2014"/>
                  </a:lnTo>
                  <a:lnTo>
                    <a:pt x="1482" y="2014"/>
                  </a:lnTo>
                  <a:lnTo>
                    <a:pt x="1464" y="2011"/>
                  </a:lnTo>
                  <a:lnTo>
                    <a:pt x="1451" y="2002"/>
                  </a:lnTo>
                  <a:lnTo>
                    <a:pt x="1441" y="1989"/>
                  </a:lnTo>
                  <a:lnTo>
                    <a:pt x="1437" y="1971"/>
                  </a:lnTo>
                  <a:lnTo>
                    <a:pt x="1437" y="1566"/>
                  </a:lnTo>
                  <a:lnTo>
                    <a:pt x="1420" y="1577"/>
                  </a:lnTo>
                  <a:lnTo>
                    <a:pt x="1402" y="1585"/>
                  </a:lnTo>
                  <a:lnTo>
                    <a:pt x="1382" y="1592"/>
                  </a:lnTo>
                  <a:lnTo>
                    <a:pt x="1361" y="1593"/>
                  </a:lnTo>
                  <a:lnTo>
                    <a:pt x="1316" y="1593"/>
                  </a:lnTo>
                  <a:lnTo>
                    <a:pt x="1316" y="1971"/>
                  </a:lnTo>
                  <a:lnTo>
                    <a:pt x="1318" y="2005"/>
                  </a:lnTo>
                  <a:lnTo>
                    <a:pt x="1328" y="2036"/>
                  </a:lnTo>
                  <a:lnTo>
                    <a:pt x="1344" y="2064"/>
                  </a:lnTo>
                  <a:lnTo>
                    <a:pt x="1364" y="2088"/>
                  </a:lnTo>
                  <a:lnTo>
                    <a:pt x="1388" y="2109"/>
                  </a:lnTo>
                  <a:lnTo>
                    <a:pt x="1417" y="2124"/>
                  </a:lnTo>
                  <a:lnTo>
                    <a:pt x="1447" y="2134"/>
                  </a:lnTo>
                  <a:lnTo>
                    <a:pt x="1482" y="2137"/>
                  </a:lnTo>
                  <a:lnTo>
                    <a:pt x="1493" y="2137"/>
                  </a:lnTo>
                  <a:lnTo>
                    <a:pt x="1493" y="2634"/>
                  </a:lnTo>
                  <a:lnTo>
                    <a:pt x="1489" y="2671"/>
                  </a:lnTo>
                  <a:lnTo>
                    <a:pt x="1478" y="2705"/>
                  </a:lnTo>
                  <a:lnTo>
                    <a:pt x="1461" y="2737"/>
                  </a:lnTo>
                  <a:lnTo>
                    <a:pt x="1439" y="2764"/>
                  </a:lnTo>
                  <a:lnTo>
                    <a:pt x="1412" y="2786"/>
                  </a:lnTo>
                  <a:lnTo>
                    <a:pt x="1380" y="2803"/>
                  </a:lnTo>
                  <a:lnTo>
                    <a:pt x="1345" y="2814"/>
                  </a:lnTo>
                  <a:lnTo>
                    <a:pt x="1308" y="2818"/>
                  </a:lnTo>
                  <a:lnTo>
                    <a:pt x="1272" y="2814"/>
                  </a:lnTo>
                  <a:lnTo>
                    <a:pt x="1237" y="2803"/>
                  </a:lnTo>
                  <a:lnTo>
                    <a:pt x="1205" y="2786"/>
                  </a:lnTo>
                  <a:lnTo>
                    <a:pt x="1178" y="2764"/>
                  </a:lnTo>
                  <a:lnTo>
                    <a:pt x="1156" y="2737"/>
                  </a:lnTo>
                  <a:lnTo>
                    <a:pt x="1139" y="2705"/>
                  </a:lnTo>
                  <a:lnTo>
                    <a:pt x="1128" y="2671"/>
                  </a:lnTo>
                  <a:lnTo>
                    <a:pt x="1124" y="2634"/>
                  </a:lnTo>
                  <a:lnTo>
                    <a:pt x="1124" y="1593"/>
                  </a:lnTo>
                  <a:lnTo>
                    <a:pt x="1050" y="1593"/>
                  </a:lnTo>
                  <a:lnTo>
                    <a:pt x="1050" y="2626"/>
                  </a:lnTo>
                  <a:lnTo>
                    <a:pt x="1047" y="2663"/>
                  </a:lnTo>
                  <a:lnTo>
                    <a:pt x="1037" y="2698"/>
                  </a:lnTo>
                  <a:lnTo>
                    <a:pt x="1020" y="2730"/>
                  </a:lnTo>
                  <a:lnTo>
                    <a:pt x="996" y="2757"/>
                  </a:lnTo>
                  <a:lnTo>
                    <a:pt x="969" y="2779"/>
                  </a:lnTo>
                  <a:lnTo>
                    <a:pt x="939" y="2796"/>
                  </a:lnTo>
                  <a:lnTo>
                    <a:pt x="904" y="2807"/>
                  </a:lnTo>
                  <a:lnTo>
                    <a:pt x="867" y="2811"/>
                  </a:lnTo>
                  <a:lnTo>
                    <a:pt x="829" y="2807"/>
                  </a:lnTo>
                  <a:lnTo>
                    <a:pt x="795" y="2796"/>
                  </a:lnTo>
                  <a:lnTo>
                    <a:pt x="764" y="2779"/>
                  </a:lnTo>
                  <a:lnTo>
                    <a:pt x="737" y="2757"/>
                  </a:lnTo>
                  <a:lnTo>
                    <a:pt x="714" y="2730"/>
                  </a:lnTo>
                  <a:lnTo>
                    <a:pt x="697" y="2698"/>
                  </a:lnTo>
                  <a:lnTo>
                    <a:pt x="687" y="2663"/>
                  </a:lnTo>
                  <a:lnTo>
                    <a:pt x="683" y="2626"/>
                  </a:lnTo>
                  <a:lnTo>
                    <a:pt x="683" y="2135"/>
                  </a:lnTo>
                  <a:lnTo>
                    <a:pt x="714" y="2130"/>
                  </a:lnTo>
                  <a:lnTo>
                    <a:pt x="743" y="2120"/>
                  </a:lnTo>
                  <a:lnTo>
                    <a:pt x="770" y="2104"/>
                  </a:lnTo>
                  <a:lnTo>
                    <a:pt x="792" y="2084"/>
                  </a:lnTo>
                  <a:lnTo>
                    <a:pt x="812" y="2060"/>
                  </a:lnTo>
                  <a:lnTo>
                    <a:pt x="826" y="2033"/>
                  </a:lnTo>
                  <a:lnTo>
                    <a:pt x="835" y="2003"/>
                  </a:lnTo>
                  <a:lnTo>
                    <a:pt x="838" y="1971"/>
                  </a:lnTo>
                  <a:lnTo>
                    <a:pt x="838" y="1593"/>
                  </a:lnTo>
                  <a:lnTo>
                    <a:pt x="812" y="1593"/>
                  </a:lnTo>
                  <a:lnTo>
                    <a:pt x="784" y="1590"/>
                  </a:lnTo>
                  <a:lnTo>
                    <a:pt x="758" y="1582"/>
                  </a:lnTo>
                  <a:lnTo>
                    <a:pt x="735" y="1568"/>
                  </a:lnTo>
                  <a:lnTo>
                    <a:pt x="715" y="1550"/>
                  </a:lnTo>
                  <a:lnTo>
                    <a:pt x="715" y="1971"/>
                  </a:lnTo>
                  <a:lnTo>
                    <a:pt x="711" y="1989"/>
                  </a:lnTo>
                  <a:lnTo>
                    <a:pt x="703" y="2002"/>
                  </a:lnTo>
                  <a:lnTo>
                    <a:pt x="689" y="2011"/>
                  </a:lnTo>
                  <a:lnTo>
                    <a:pt x="672" y="2014"/>
                  </a:lnTo>
                  <a:lnTo>
                    <a:pt x="43" y="2014"/>
                  </a:lnTo>
                  <a:lnTo>
                    <a:pt x="26" y="2011"/>
                  </a:lnTo>
                  <a:lnTo>
                    <a:pt x="12" y="2002"/>
                  </a:lnTo>
                  <a:lnTo>
                    <a:pt x="4" y="1989"/>
                  </a:lnTo>
                  <a:lnTo>
                    <a:pt x="0" y="1971"/>
                  </a:lnTo>
                  <a:lnTo>
                    <a:pt x="0" y="1305"/>
                  </a:lnTo>
                  <a:lnTo>
                    <a:pt x="4" y="1288"/>
                  </a:lnTo>
                  <a:lnTo>
                    <a:pt x="12" y="1274"/>
                  </a:lnTo>
                  <a:lnTo>
                    <a:pt x="26" y="1266"/>
                  </a:lnTo>
                  <a:lnTo>
                    <a:pt x="43" y="1262"/>
                  </a:lnTo>
                  <a:lnTo>
                    <a:pt x="68" y="1262"/>
                  </a:lnTo>
                  <a:lnTo>
                    <a:pt x="190" y="1139"/>
                  </a:lnTo>
                  <a:lnTo>
                    <a:pt x="262" y="1068"/>
                  </a:lnTo>
                  <a:lnTo>
                    <a:pt x="244" y="1043"/>
                  </a:lnTo>
                  <a:lnTo>
                    <a:pt x="232" y="1016"/>
                  </a:lnTo>
                  <a:lnTo>
                    <a:pt x="226" y="987"/>
                  </a:lnTo>
                  <a:lnTo>
                    <a:pt x="225" y="957"/>
                  </a:lnTo>
                  <a:lnTo>
                    <a:pt x="230" y="928"/>
                  </a:lnTo>
                  <a:lnTo>
                    <a:pt x="242" y="898"/>
                  </a:lnTo>
                  <a:lnTo>
                    <a:pt x="656" y="82"/>
                  </a:lnTo>
                  <a:lnTo>
                    <a:pt x="673" y="56"/>
                  </a:lnTo>
                  <a:lnTo>
                    <a:pt x="694" y="34"/>
                  </a:lnTo>
                  <a:lnTo>
                    <a:pt x="719" y="17"/>
                  </a:lnTo>
                  <a:lnTo>
                    <a:pt x="747" y="6"/>
                  </a:lnTo>
                  <a:lnTo>
                    <a:pt x="776" y="0"/>
                  </a:lnTo>
                  <a:lnTo>
                    <a:pt x="806" y="0"/>
                  </a:lnTo>
                  <a:lnTo>
                    <a:pt x="811" y="0"/>
                  </a:lnTo>
                  <a:lnTo>
                    <a:pt x="823" y="0"/>
                  </a:lnTo>
                  <a:lnTo>
                    <a:pt x="844" y="0"/>
                  </a:lnTo>
                  <a:lnTo>
                    <a:pt x="870" y="0"/>
                  </a:lnTo>
                  <a:lnTo>
                    <a:pt x="902" y="0"/>
                  </a:lnTo>
                  <a:lnTo>
                    <a:pt x="937" y="0"/>
                  </a:lnTo>
                  <a:lnTo>
                    <a:pt x="976" y="0"/>
                  </a:lnTo>
                  <a:lnTo>
                    <a:pt x="1017" y="0"/>
                  </a:lnTo>
                  <a:lnTo>
                    <a:pt x="1060" y="0"/>
                  </a:lnTo>
                  <a:lnTo>
                    <a:pt x="1105" y="0"/>
                  </a:lnTo>
                  <a:lnTo>
                    <a:pt x="1148"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2424" name="Google Shape;2424;p15"/>
          <p:cNvSpPr txBox="1"/>
          <p:nvPr/>
        </p:nvSpPr>
        <p:spPr>
          <a:xfrm>
            <a:off x="17486723" y="20624600"/>
            <a:ext cx="2984400" cy="795000"/>
          </a:xfrm>
          <a:prstGeom prst="rect">
            <a:avLst/>
          </a:prstGeom>
          <a:noFill/>
          <a:ln>
            <a:noFill/>
          </a:ln>
        </p:spPr>
        <p:txBody>
          <a:bodyPr anchorCtr="0" anchor="t" bIns="91425" lIns="91425" spcFirstLastPara="1" rIns="91425" wrap="square" tIns="91425">
            <a:normAutofit/>
          </a:bodyPr>
          <a:lstStyle/>
          <a:p>
            <a:pPr indent="0" lvl="0" marL="0" rtl="0" algn="l">
              <a:lnSpc>
                <a:spcPct val="80000"/>
              </a:lnSpc>
              <a:spcBef>
                <a:spcPts val="0"/>
              </a:spcBef>
              <a:spcAft>
                <a:spcPts val="0"/>
              </a:spcAft>
              <a:buNone/>
            </a:pPr>
            <a:r>
              <a:rPr b="1" lang="es-419" sz="2800">
                <a:solidFill>
                  <a:srgbClr val="434343"/>
                </a:solidFill>
                <a:latin typeface="Barlow Condensed"/>
                <a:ea typeface="Barlow Condensed"/>
                <a:cs typeface="Barlow Condensed"/>
                <a:sym typeface="Barlow Condensed"/>
              </a:rPr>
              <a:t>LOREM IPSUM</a:t>
            </a:r>
            <a:endParaRPr b="1" sz="2800">
              <a:solidFill>
                <a:srgbClr val="434343"/>
              </a:solidFill>
              <a:latin typeface="Barlow Condensed"/>
              <a:ea typeface="Barlow Condensed"/>
              <a:cs typeface="Barlow Condensed"/>
              <a:sym typeface="Barlow Condensed"/>
            </a:endParaRPr>
          </a:p>
        </p:txBody>
      </p:sp>
      <p:sp>
        <p:nvSpPr>
          <p:cNvPr id="2425" name="Google Shape;2425;p15"/>
          <p:cNvSpPr txBox="1"/>
          <p:nvPr/>
        </p:nvSpPr>
        <p:spPr>
          <a:xfrm>
            <a:off x="17504578" y="20993780"/>
            <a:ext cx="2984400" cy="795000"/>
          </a:xfrm>
          <a:prstGeom prst="rect">
            <a:avLst/>
          </a:prstGeom>
          <a:noFill/>
          <a:ln>
            <a:noFill/>
          </a:ln>
        </p:spPr>
        <p:txBody>
          <a:bodyPr anchorCtr="0" anchor="t" bIns="91425" lIns="91425" spcFirstLastPara="1" rIns="91425" wrap="square" tIns="91425">
            <a:normAutofit/>
          </a:bodyPr>
          <a:lstStyle/>
          <a:p>
            <a:pPr indent="0" lvl="0" marL="0" rtl="0" algn="l">
              <a:spcBef>
                <a:spcPts val="0"/>
              </a:spcBef>
              <a:spcAft>
                <a:spcPts val="0"/>
              </a:spcAft>
              <a:buNone/>
            </a:pPr>
            <a:r>
              <a:rPr lang="es-419" sz="2800">
                <a:solidFill>
                  <a:srgbClr val="EA0029"/>
                </a:solidFill>
                <a:latin typeface="Rye"/>
                <a:ea typeface="Rye"/>
                <a:cs typeface="Rye"/>
                <a:sym typeface="Rye"/>
              </a:rPr>
              <a:t>LOREM IPSUM</a:t>
            </a:r>
            <a:endParaRPr sz="2800">
              <a:solidFill>
                <a:srgbClr val="EA0029"/>
              </a:solidFill>
              <a:latin typeface="Rye"/>
              <a:ea typeface="Rye"/>
              <a:cs typeface="Rye"/>
              <a:sym typeface="Rye"/>
            </a:endParaRPr>
          </a:p>
        </p:txBody>
      </p:sp>
      <p:sp>
        <p:nvSpPr>
          <p:cNvPr id="2426" name="Google Shape;2426;p15"/>
          <p:cNvSpPr txBox="1"/>
          <p:nvPr/>
        </p:nvSpPr>
        <p:spPr>
          <a:xfrm>
            <a:off x="16544751" y="21778717"/>
            <a:ext cx="4040700" cy="1653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100"/>
              </a:spcAft>
              <a:buNone/>
            </a:pPr>
            <a:r>
              <a:rPr lang="es-419" sz="1800">
                <a:solidFill>
                  <a:srgbClr val="666666"/>
                </a:solidFill>
                <a:latin typeface="Open Sans"/>
                <a:ea typeface="Open Sans"/>
                <a:cs typeface="Open Sans"/>
                <a:sym typeface="Open Sans"/>
              </a:rPr>
              <a:t>Lorem ipsum dolor sit amet, consectetur adipiscing elit. Nunc placerat sem ut sem gravida rutrum. </a:t>
            </a:r>
            <a:endParaRPr sz="2400">
              <a:solidFill>
                <a:srgbClr val="666666"/>
              </a:solidFill>
              <a:latin typeface="Open Sans"/>
              <a:ea typeface="Open Sans"/>
              <a:cs typeface="Open Sans"/>
              <a:sym typeface="Open Sans"/>
            </a:endParaRPr>
          </a:p>
        </p:txBody>
      </p:sp>
      <p:sp>
        <p:nvSpPr>
          <p:cNvPr id="2427" name="Google Shape;2427;p15"/>
          <p:cNvSpPr/>
          <p:nvPr/>
        </p:nvSpPr>
        <p:spPr>
          <a:xfrm>
            <a:off x="16448897" y="20677609"/>
            <a:ext cx="875605" cy="85736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28" name="Google Shape;2428;p15"/>
          <p:cNvSpPr txBox="1"/>
          <p:nvPr/>
        </p:nvSpPr>
        <p:spPr>
          <a:xfrm>
            <a:off x="16448896" y="20677864"/>
            <a:ext cx="843900" cy="85710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2100"/>
              <a:buFont typeface="Arial"/>
              <a:buNone/>
            </a:pPr>
            <a:r>
              <a:rPr lang="es-419" sz="3000">
                <a:solidFill>
                  <a:srgbClr val="FFFFFF"/>
                </a:solidFill>
                <a:latin typeface="Rye"/>
                <a:ea typeface="Rye"/>
                <a:cs typeface="Rye"/>
                <a:sym typeface="Rye"/>
              </a:rPr>
              <a:t>00</a:t>
            </a:r>
            <a:endParaRPr i="0" sz="3000" u="none" cap="none" strike="noStrike">
              <a:solidFill>
                <a:srgbClr val="FFFFFF"/>
              </a:solidFill>
              <a:latin typeface="Rye"/>
              <a:ea typeface="Rye"/>
              <a:cs typeface="Rye"/>
              <a:sym typeface="Rye"/>
            </a:endParaRPr>
          </a:p>
        </p:txBody>
      </p:sp>
      <p:sp>
        <p:nvSpPr>
          <p:cNvPr id="2429" name="Google Shape;2429;p15"/>
          <p:cNvSpPr txBox="1"/>
          <p:nvPr/>
        </p:nvSpPr>
        <p:spPr>
          <a:xfrm>
            <a:off x="17486723" y="23750152"/>
            <a:ext cx="2984400" cy="795000"/>
          </a:xfrm>
          <a:prstGeom prst="rect">
            <a:avLst/>
          </a:prstGeom>
          <a:noFill/>
          <a:ln>
            <a:noFill/>
          </a:ln>
        </p:spPr>
        <p:txBody>
          <a:bodyPr anchorCtr="0" anchor="t" bIns="91425" lIns="91425" spcFirstLastPara="1" rIns="91425" wrap="square" tIns="91425">
            <a:normAutofit/>
          </a:bodyPr>
          <a:lstStyle/>
          <a:p>
            <a:pPr indent="0" lvl="0" marL="0" rtl="0" algn="l">
              <a:lnSpc>
                <a:spcPct val="80000"/>
              </a:lnSpc>
              <a:spcBef>
                <a:spcPts val="0"/>
              </a:spcBef>
              <a:spcAft>
                <a:spcPts val="0"/>
              </a:spcAft>
              <a:buNone/>
            </a:pPr>
            <a:r>
              <a:rPr b="1" lang="es-419" sz="2800">
                <a:solidFill>
                  <a:srgbClr val="434343"/>
                </a:solidFill>
                <a:latin typeface="Barlow Condensed"/>
                <a:ea typeface="Barlow Condensed"/>
                <a:cs typeface="Barlow Condensed"/>
                <a:sym typeface="Barlow Condensed"/>
              </a:rPr>
              <a:t>LOREM IPSUM</a:t>
            </a:r>
            <a:endParaRPr b="1" sz="2800">
              <a:solidFill>
                <a:srgbClr val="434343"/>
              </a:solidFill>
              <a:latin typeface="Barlow Condensed"/>
              <a:ea typeface="Barlow Condensed"/>
              <a:cs typeface="Barlow Condensed"/>
              <a:sym typeface="Barlow Condensed"/>
            </a:endParaRPr>
          </a:p>
        </p:txBody>
      </p:sp>
      <p:sp>
        <p:nvSpPr>
          <p:cNvPr id="2430" name="Google Shape;2430;p15"/>
          <p:cNvSpPr txBox="1"/>
          <p:nvPr/>
        </p:nvSpPr>
        <p:spPr>
          <a:xfrm>
            <a:off x="17504578" y="24119332"/>
            <a:ext cx="2984400" cy="795000"/>
          </a:xfrm>
          <a:prstGeom prst="rect">
            <a:avLst/>
          </a:prstGeom>
          <a:noFill/>
          <a:ln>
            <a:noFill/>
          </a:ln>
        </p:spPr>
        <p:txBody>
          <a:bodyPr anchorCtr="0" anchor="t" bIns="91425" lIns="91425" spcFirstLastPara="1" rIns="91425" wrap="square" tIns="91425">
            <a:normAutofit/>
          </a:bodyPr>
          <a:lstStyle/>
          <a:p>
            <a:pPr indent="0" lvl="0" marL="0" rtl="0" algn="l">
              <a:spcBef>
                <a:spcPts val="0"/>
              </a:spcBef>
              <a:spcAft>
                <a:spcPts val="0"/>
              </a:spcAft>
              <a:buNone/>
            </a:pPr>
            <a:r>
              <a:rPr lang="es-419" sz="2800">
                <a:solidFill>
                  <a:srgbClr val="EA0029"/>
                </a:solidFill>
                <a:latin typeface="Rye"/>
                <a:ea typeface="Rye"/>
                <a:cs typeface="Rye"/>
                <a:sym typeface="Rye"/>
              </a:rPr>
              <a:t>LOREM IPSUM</a:t>
            </a:r>
            <a:endParaRPr sz="2800">
              <a:solidFill>
                <a:srgbClr val="EA0029"/>
              </a:solidFill>
              <a:latin typeface="Rye"/>
              <a:ea typeface="Rye"/>
              <a:cs typeface="Rye"/>
              <a:sym typeface="Rye"/>
            </a:endParaRPr>
          </a:p>
        </p:txBody>
      </p:sp>
      <p:sp>
        <p:nvSpPr>
          <p:cNvPr id="2431" name="Google Shape;2431;p15"/>
          <p:cNvSpPr txBox="1"/>
          <p:nvPr/>
        </p:nvSpPr>
        <p:spPr>
          <a:xfrm>
            <a:off x="16544751" y="24904269"/>
            <a:ext cx="4040700" cy="16530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1100"/>
              </a:spcAft>
              <a:buNone/>
            </a:pPr>
            <a:r>
              <a:rPr lang="es-419" sz="1800">
                <a:solidFill>
                  <a:srgbClr val="666666"/>
                </a:solidFill>
                <a:latin typeface="Open Sans"/>
                <a:ea typeface="Open Sans"/>
                <a:cs typeface="Open Sans"/>
                <a:sym typeface="Open Sans"/>
              </a:rPr>
              <a:t>Lorem ipsum dolor sit amet, consectetur adipiscing elit. Nunc placerat sem ut sem gravida rutrum. </a:t>
            </a:r>
            <a:endParaRPr sz="2400">
              <a:solidFill>
                <a:srgbClr val="666666"/>
              </a:solidFill>
              <a:latin typeface="Open Sans"/>
              <a:ea typeface="Open Sans"/>
              <a:cs typeface="Open Sans"/>
              <a:sym typeface="Open Sans"/>
            </a:endParaRPr>
          </a:p>
        </p:txBody>
      </p:sp>
      <p:sp>
        <p:nvSpPr>
          <p:cNvPr id="2432" name="Google Shape;2432;p15"/>
          <p:cNvSpPr/>
          <p:nvPr/>
        </p:nvSpPr>
        <p:spPr>
          <a:xfrm>
            <a:off x="16462072" y="23803151"/>
            <a:ext cx="875605" cy="85736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3" name="Google Shape;2433;p15"/>
          <p:cNvSpPr txBox="1"/>
          <p:nvPr/>
        </p:nvSpPr>
        <p:spPr>
          <a:xfrm>
            <a:off x="16462071" y="23803405"/>
            <a:ext cx="843900" cy="85710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2100"/>
              <a:buFont typeface="Arial"/>
              <a:buNone/>
            </a:pPr>
            <a:r>
              <a:rPr lang="es-419" sz="3000">
                <a:solidFill>
                  <a:srgbClr val="FFFFFF"/>
                </a:solidFill>
                <a:latin typeface="Rye"/>
                <a:ea typeface="Rye"/>
                <a:cs typeface="Rye"/>
                <a:sym typeface="Rye"/>
              </a:rPr>
              <a:t>00</a:t>
            </a:r>
            <a:endParaRPr i="0" sz="3000" u="none" cap="none" strike="noStrike">
              <a:solidFill>
                <a:srgbClr val="FFFFFF"/>
              </a:solidFill>
              <a:latin typeface="Rye"/>
              <a:ea typeface="Rye"/>
              <a:cs typeface="Rye"/>
              <a:sym typeface="Rye"/>
            </a:endParaRPr>
          </a:p>
        </p:txBody>
      </p:sp>
      <p:sp>
        <p:nvSpPr>
          <p:cNvPr id="2434" name="Google Shape;2434;p15"/>
          <p:cNvSpPr txBox="1"/>
          <p:nvPr/>
        </p:nvSpPr>
        <p:spPr>
          <a:xfrm>
            <a:off x="11386691" y="20624600"/>
            <a:ext cx="3129900" cy="795000"/>
          </a:xfrm>
          <a:prstGeom prst="rect">
            <a:avLst/>
          </a:prstGeom>
          <a:noFill/>
          <a:ln>
            <a:noFill/>
          </a:ln>
        </p:spPr>
        <p:txBody>
          <a:bodyPr anchorCtr="0" anchor="t" bIns="91425" lIns="91425" spcFirstLastPara="1" rIns="91425" wrap="square" tIns="91425">
            <a:normAutofit/>
          </a:bodyPr>
          <a:lstStyle/>
          <a:p>
            <a:pPr indent="0" lvl="0" marL="0" rtl="0" algn="r">
              <a:lnSpc>
                <a:spcPct val="80000"/>
              </a:lnSpc>
              <a:spcBef>
                <a:spcPts val="0"/>
              </a:spcBef>
              <a:spcAft>
                <a:spcPts val="0"/>
              </a:spcAft>
              <a:buNone/>
            </a:pPr>
            <a:r>
              <a:rPr b="1" lang="es-419" sz="2900">
                <a:solidFill>
                  <a:srgbClr val="434343"/>
                </a:solidFill>
                <a:latin typeface="Barlow Condensed"/>
                <a:ea typeface="Barlow Condensed"/>
                <a:cs typeface="Barlow Condensed"/>
                <a:sym typeface="Barlow Condensed"/>
              </a:rPr>
              <a:t>LOREM IPSUM</a:t>
            </a:r>
            <a:endParaRPr b="1" sz="2900">
              <a:solidFill>
                <a:srgbClr val="434343"/>
              </a:solidFill>
              <a:latin typeface="Barlow Condensed"/>
              <a:ea typeface="Barlow Condensed"/>
              <a:cs typeface="Barlow Condensed"/>
              <a:sym typeface="Barlow Condensed"/>
            </a:endParaRPr>
          </a:p>
        </p:txBody>
      </p:sp>
      <p:sp>
        <p:nvSpPr>
          <p:cNvPr id="2435" name="Google Shape;2435;p15"/>
          <p:cNvSpPr txBox="1"/>
          <p:nvPr/>
        </p:nvSpPr>
        <p:spPr>
          <a:xfrm>
            <a:off x="11405416" y="20993781"/>
            <a:ext cx="3129900" cy="795000"/>
          </a:xfrm>
          <a:prstGeom prst="rect">
            <a:avLst/>
          </a:prstGeom>
          <a:noFill/>
          <a:ln>
            <a:noFill/>
          </a:ln>
        </p:spPr>
        <p:txBody>
          <a:bodyPr anchorCtr="0" anchor="t" bIns="91425" lIns="91425" spcFirstLastPara="1" rIns="91425" wrap="square" tIns="91425">
            <a:normAutofit/>
          </a:bodyPr>
          <a:lstStyle/>
          <a:p>
            <a:pPr indent="0" lvl="0" marL="0" rtl="0" algn="r">
              <a:spcBef>
                <a:spcPts val="0"/>
              </a:spcBef>
              <a:spcAft>
                <a:spcPts val="0"/>
              </a:spcAft>
              <a:buNone/>
            </a:pPr>
            <a:r>
              <a:rPr lang="es-419" sz="2900">
                <a:solidFill>
                  <a:srgbClr val="EA0029"/>
                </a:solidFill>
                <a:latin typeface="Rye"/>
                <a:ea typeface="Rye"/>
                <a:cs typeface="Rye"/>
                <a:sym typeface="Rye"/>
              </a:rPr>
              <a:t>LOREM IPSUM</a:t>
            </a:r>
            <a:endParaRPr sz="2900">
              <a:solidFill>
                <a:srgbClr val="EA0029"/>
              </a:solidFill>
              <a:latin typeface="Rye"/>
              <a:ea typeface="Rye"/>
              <a:cs typeface="Rye"/>
              <a:sym typeface="Rye"/>
            </a:endParaRPr>
          </a:p>
        </p:txBody>
      </p:sp>
      <p:sp>
        <p:nvSpPr>
          <p:cNvPr id="2436" name="Google Shape;2436;p15"/>
          <p:cNvSpPr txBox="1"/>
          <p:nvPr/>
        </p:nvSpPr>
        <p:spPr>
          <a:xfrm>
            <a:off x="11260000" y="21778718"/>
            <a:ext cx="4237500" cy="16530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100"/>
              </a:spcAft>
              <a:buNone/>
            </a:pPr>
            <a:r>
              <a:rPr lang="es-419" sz="1900">
                <a:solidFill>
                  <a:srgbClr val="666666"/>
                </a:solidFill>
                <a:latin typeface="Open Sans"/>
                <a:ea typeface="Open Sans"/>
                <a:cs typeface="Open Sans"/>
                <a:sym typeface="Open Sans"/>
              </a:rPr>
              <a:t>Lorem ipsum dolor sit amet, consectetur adipiscing elit. Nunc placerat sem ut sem gravida rutrum. </a:t>
            </a:r>
            <a:endParaRPr sz="2500">
              <a:solidFill>
                <a:srgbClr val="666666"/>
              </a:solidFill>
              <a:latin typeface="Open Sans"/>
              <a:ea typeface="Open Sans"/>
              <a:cs typeface="Open Sans"/>
              <a:sym typeface="Open Sans"/>
            </a:endParaRPr>
          </a:p>
        </p:txBody>
      </p:sp>
      <p:sp>
        <p:nvSpPr>
          <p:cNvPr id="2437" name="Google Shape;2437;p15"/>
          <p:cNvSpPr/>
          <p:nvPr/>
        </p:nvSpPr>
        <p:spPr>
          <a:xfrm>
            <a:off x="14701679" y="20677601"/>
            <a:ext cx="810848" cy="85736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38" name="Google Shape;2438;p15"/>
          <p:cNvSpPr txBox="1"/>
          <p:nvPr/>
        </p:nvSpPr>
        <p:spPr>
          <a:xfrm>
            <a:off x="14701678" y="20677855"/>
            <a:ext cx="781200" cy="85710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2100"/>
              <a:buFont typeface="Arial"/>
              <a:buNone/>
            </a:pPr>
            <a:r>
              <a:rPr lang="es-419" sz="3000">
                <a:solidFill>
                  <a:srgbClr val="FFFFFF"/>
                </a:solidFill>
                <a:latin typeface="Rye"/>
                <a:ea typeface="Rye"/>
                <a:cs typeface="Rye"/>
                <a:sym typeface="Rye"/>
              </a:rPr>
              <a:t>00</a:t>
            </a:r>
            <a:endParaRPr i="0" sz="3000" u="none" cap="none" strike="noStrike">
              <a:solidFill>
                <a:srgbClr val="FFFFFF"/>
              </a:solidFill>
              <a:latin typeface="Rye"/>
              <a:ea typeface="Rye"/>
              <a:cs typeface="Rye"/>
              <a:sym typeface="Rye"/>
            </a:endParaRPr>
          </a:p>
        </p:txBody>
      </p:sp>
      <p:sp>
        <p:nvSpPr>
          <p:cNvPr id="2439" name="Google Shape;2439;p15"/>
          <p:cNvSpPr txBox="1"/>
          <p:nvPr/>
        </p:nvSpPr>
        <p:spPr>
          <a:xfrm>
            <a:off x="11386691" y="23750155"/>
            <a:ext cx="3129900" cy="795000"/>
          </a:xfrm>
          <a:prstGeom prst="rect">
            <a:avLst/>
          </a:prstGeom>
          <a:noFill/>
          <a:ln>
            <a:noFill/>
          </a:ln>
        </p:spPr>
        <p:txBody>
          <a:bodyPr anchorCtr="0" anchor="t" bIns="91425" lIns="91425" spcFirstLastPara="1" rIns="91425" wrap="square" tIns="91425">
            <a:normAutofit/>
          </a:bodyPr>
          <a:lstStyle/>
          <a:p>
            <a:pPr indent="0" lvl="0" marL="0" rtl="0" algn="r">
              <a:lnSpc>
                <a:spcPct val="80000"/>
              </a:lnSpc>
              <a:spcBef>
                <a:spcPts val="0"/>
              </a:spcBef>
              <a:spcAft>
                <a:spcPts val="0"/>
              </a:spcAft>
              <a:buNone/>
            </a:pPr>
            <a:r>
              <a:rPr b="1" lang="es-419" sz="2900">
                <a:solidFill>
                  <a:srgbClr val="434343"/>
                </a:solidFill>
                <a:latin typeface="Barlow Condensed"/>
                <a:ea typeface="Barlow Condensed"/>
                <a:cs typeface="Barlow Condensed"/>
                <a:sym typeface="Barlow Condensed"/>
              </a:rPr>
              <a:t>LOREM IPSUM</a:t>
            </a:r>
            <a:endParaRPr b="1" sz="2900">
              <a:solidFill>
                <a:srgbClr val="434343"/>
              </a:solidFill>
              <a:latin typeface="Barlow Condensed"/>
              <a:ea typeface="Barlow Condensed"/>
              <a:cs typeface="Barlow Condensed"/>
              <a:sym typeface="Barlow Condensed"/>
            </a:endParaRPr>
          </a:p>
        </p:txBody>
      </p:sp>
      <p:sp>
        <p:nvSpPr>
          <p:cNvPr id="2440" name="Google Shape;2440;p15"/>
          <p:cNvSpPr txBox="1"/>
          <p:nvPr/>
        </p:nvSpPr>
        <p:spPr>
          <a:xfrm>
            <a:off x="11405416" y="24119336"/>
            <a:ext cx="3129900" cy="795000"/>
          </a:xfrm>
          <a:prstGeom prst="rect">
            <a:avLst/>
          </a:prstGeom>
          <a:noFill/>
          <a:ln>
            <a:noFill/>
          </a:ln>
        </p:spPr>
        <p:txBody>
          <a:bodyPr anchorCtr="0" anchor="t" bIns="91425" lIns="91425" spcFirstLastPara="1" rIns="91425" wrap="square" tIns="91425">
            <a:normAutofit/>
          </a:bodyPr>
          <a:lstStyle/>
          <a:p>
            <a:pPr indent="0" lvl="0" marL="0" rtl="0" algn="r">
              <a:spcBef>
                <a:spcPts val="0"/>
              </a:spcBef>
              <a:spcAft>
                <a:spcPts val="0"/>
              </a:spcAft>
              <a:buNone/>
            </a:pPr>
            <a:r>
              <a:rPr lang="es-419" sz="2900">
                <a:solidFill>
                  <a:srgbClr val="EA0029"/>
                </a:solidFill>
                <a:latin typeface="Rye"/>
                <a:ea typeface="Rye"/>
                <a:cs typeface="Rye"/>
                <a:sym typeface="Rye"/>
              </a:rPr>
              <a:t>LOREM IPSUM</a:t>
            </a:r>
            <a:endParaRPr sz="2900">
              <a:solidFill>
                <a:srgbClr val="EA0029"/>
              </a:solidFill>
              <a:latin typeface="Rye"/>
              <a:ea typeface="Rye"/>
              <a:cs typeface="Rye"/>
              <a:sym typeface="Rye"/>
            </a:endParaRPr>
          </a:p>
        </p:txBody>
      </p:sp>
      <p:sp>
        <p:nvSpPr>
          <p:cNvPr id="2441" name="Google Shape;2441;p15"/>
          <p:cNvSpPr txBox="1"/>
          <p:nvPr/>
        </p:nvSpPr>
        <p:spPr>
          <a:xfrm>
            <a:off x="11260000" y="24904273"/>
            <a:ext cx="4237500" cy="1653000"/>
          </a:xfrm>
          <a:prstGeom prst="rect">
            <a:avLst/>
          </a:prstGeom>
          <a:noFill/>
          <a:ln>
            <a:noFill/>
          </a:ln>
        </p:spPr>
        <p:txBody>
          <a:bodyPr anchorCtr="0" anchor="t" bIns="91425" lIns="91425" spcFirstLastPara="1" rIns="91425" wrap="square" tIns="91425">
            <a:noAutofit/>
          </a:bodyPr>
          <a:lstStyle/>
          <a:p>
            <a:pPr indent="0" lvl="0" marL="0" rtl="0" algn="r">
              <a:lnSpc>
                <a:spcPct val="115000"/>
              </a:lnSpc>
              <a:spcBef>
                <a:spcPts val="0"/>
              </a:spcBef>
              <a:spcAft>
                <a:spcPts val="1100"/>
              </a:spcAft>
              <a:buNone/>
            </a:pPr>
            <a:r>
              <a:rPr lang="es-419" sz="1900">
                <a:solidFill>
                  <a:srgbClr val="666666"/>
                </a:solidFill>
                <a:latin typeface="Open Sans"/>
                <a:ea typeface="Open Sans"/>
                <a:cs typeface="Open Sans"/>
                <a:sym typeface="Open Sans"/>
              </a:rPr>
              <a:t>Lorem ipsum dolor sit amet, consectetur adipiscing elit. Nunc placerat sem ut sem gravida rutrum. </a:t>
            </a:r>
            <a:endParaRPr sz="2500">
              <a:solidFill>
                <a:srgbClr val="666666"/>
              </a:solidFill>
              <a:latin typeface="Open Sans"/>
              <a:ea typeface="Open Sans"/>
              <a:cs typeface="Open Sans"/>
              <a:sym typeface="Open Sans"/>
            </a:endParaRPr>
          </a:p>
        </p:txBody>
      </p:sp>
      <p:sp>
        <p:nvSpPr>
          <p:cNvPr id="2442" name="Google Shape;2442;p15"/>
          <p:cNvSpPr/>
          <p:nvPr/>
        </p:nvSpPr>
        <p:spPr>
          <a:xfrm>
            <a:off x="14701679" y="23803156"/>
            <a:ext cx="810848" cy="857361"/>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43" name="Google Shape;2443;p15"/>
          <p:cNvSpPr txBox="1"/>
          <p:nvPr/>
        </p:nvSpPr>
        <p:spPr>
          <a:xfrm>
            <a:off x="14701678" y="23803411"/>
            <a:ext cx="781200" cy="857100"/>
          </a:xfrm>
          <a:prstGeom prst="rect">
            <a:avLst/>
          </a:prstGeom>
          <a:noFill/>
          <a:ln>
            <a:noFill/>
          </a:ln>
        </p:spPr>
        <p:txBody>
          <a:bodyPr anchorCtr="0" anchor="ctr" bIns="45700" lIns="91425" spcFirstLastPara="1" rIns="91425" wrap="square" tIns="45700">
            <a:normAutofit/>
          </a:bodyPr>
          <a:lstStyle/>
          <a:p>
            <a:pPr indent="0" lvl="0" marL="0" marR="0" rtl="0" algn="ctr">
              <a:lnSpc>
                <a:spcPct val="100000"/>
              </a:lnSpc>
              <a:spcBef>
                <a:spcPts val="0"/>
              </a:spcBef>
              <a:spcAft>
                <a:spcPts val="0"/>
              </a:spcAft>
              <a:buClr>
                <a:srgbClr val="000000"/>
              </a:buClr>
              <a:buSzPts val="2100"/>
              <a:buFont typeface="Arial"/>
              <a:buNone/>
            </a:pPr>
            <a:r>
              <a:rPr lang="es-419" sz="3000">
                <a:solidFill>
                  <a:srgbClr val="FFFFFF"/>
                </a:solidFill>
                <a:latin typeface="Rye"/>
                <a:ea typeface="Rye"/>
                <a:cs typeface="Rye"/>
                <a:sym typeface="Rye"/>
              </a:rPr>
              <a:t>00</a:t>
            </a:r>
            <a:endParaRPr i="0" sz="3000" u="none" cap="none" strike="noStrike">
              <a:solidFill>
                <a:srgbClr val="FFFFFF"/>
              </a:solidFill>
              <a:latin typeface="Rye"/>
              <a:ea typeface="Rye"/>
              <a:cs typeface="Rye"/>
              <a:sym typeface="Rye"/>
            </a:endParaRPr>
          </a:p>
        </p:txBody>
      </p:sp>
      <p:sp>
        <p:nvSpPr>
          <p:cNvPr id="2444" name="Google Shape;2444;p15"/>
          <p:cNvSpPr txBox="1"/>
          <p:nvPr/>
        </p:nvSpPr>
        <p:spPr>
          <a:xfrm>
            <a:off x="900000" y="48463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TÍTULO</a:t>
            </a:r>
            <a:endParaRPr sz="12000">
              <a:solidFill>
                <a:schemeClr val="lt1"/>
              </a:solidFill>
            </a:endParaRPr>
          </a:p>
        </p:txBody>
      </p:sp>
      <p:sp>
        <p:nvSpPr>
          <p:cNvPr id="2445" name="Google Shape;2445;p15"/>
          <p:cNvSpPr txBox="1"/>
          <p:nvPr/>
        </p:nvSpPr>
        <p:spPr>
          <a:xfrm>
            <a:off x="900000" y="65364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chemeClr val="lt1"/>
                </a:solidFill>
                <a:latin typeface="Barlow Condensed Medium"/>
                <a:ea typeface="Barlow Condensed Medium"/>
                <a:cs typeface="Barlow Condensed Medium"/>
                <a:sym typeface="Barlow Condensed Medium"/>
              </a:rPr>
              <a:t>| SUBTÍTULO</a:t>
            </a:r>
            <a:endParaRPr sz="9000">
              <a:solidFill>
                <a:schemeClr val="lt1"/>
              </a:solidFill>
              <a:latin typeface="Barlow Condensed"/>
              <a:ea typeface="Barlow Condensed"/>
              <a:cs typeface="Barlow Condensed"/>
              <a:sym typeface="Barlow Condensed"/>
            </a:endParaRPr>
          </a:p>
        </p:txBody>
      </p:sp>
      <p:sp>
        <p:nvSpPr>
          <p:cNvPr id="2446" name="Google Shape;2446;p15"/>
          <p:cNvSpPr/>
          <p:nvPr/>
        </p:nvSpPr>
        <p:spPr>
          <a:xfrm>
            <a:off x="6069213" y="11639014"/>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rgbClr val="55595D"/>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rgbClr val="55595D"/>
              </a:solidFill>
              <a:latin typeface="Open Sans Light"/>
              <a:ea typeface="Open Sans Light"/>
              <a:cs typeface="Open Sans Light"/>
              <a:sym typeface="Open Sans Light"/>
            </a:endParaRPr>
          </a:p>
        </p:txBody>
      </p:sp>
      <p:sp>
        <p:nvSpPr>
          <p:cNvPr id="2447" name="Google Shape;2447;p15"/>
          <p:cNvSpPr txBox="1"/>
          <p:nvPr/>
        </p:nvSpPr>
        <p:spPr>
          <a:xfrm>
            <a:off x="6069211" y="10942475"/>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rgbClr val="55595D"/>
                </a:solidFill>
                <a:latin typeface="Barlow Condensed"/>
                <a:ea typeface="Barlow Condensed"/>
                <a:cs typeface="Barlow Condensed"/>
                <a:sym typeface="Barlow Condensed"/>
              </a:rPr>
              <a:t>LOREM IPSUM</a:t>
            </a:r>
            <a:endParaRPr b="1" i="0" sz="2700" u="none" cap="none" strike="noStrike">
              <a:solidFill>
                <a:srgbClr val="55595D"/>
              </a:solidFill>
              <a:latin typeface="Barlow Condensed"/>
              <a:ea typeface="Barlow Condensed"/>
              <a:cs typeface="Barlow Condensed"/>
              <a:sym typeface="Barlow Condensed"/>
            </a:endParaRPr>
          </a:p>
        </p:txBody>
      </p:sp>
      <p:sp>
        <p:nvSpPr>
          <p:cNvPr id="2448" name="Google Shape;2448;p15"/>
          <p:cNvSpPr/>
          <p:nvPr/>
        </p:nvSpPr>
        <p:spPr>
          <a:xfrm>
            <a:off x="11208663" y="11639014"/>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rgbClr val="55595D"/>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rgbClr val="55595D"/>
              </a:solidFill>
              <a:latin typeface="Open Sans Light"/>
              <a:ea typeface="Open Sans Light"/>
              <a:cs typeface="Open Sans Light"/>
              <a:sym typeface="Open Sans Light"/>
            </a:endParaRPr>
          </a:p>
        </p:txBody>
      </p:sp>
      <p:sp>
        <p:nvSpPr>
          <p:cNvPr id="2449" name="Google Shape;2449;p15"/>
          <p:cNvSpPr txBox="1"/>
          <p:nvPr/>
        </p:nvSpPr>
        <p:spPr>
          <a:xfrm>
            <a:off x="11208661" y="10942475"/>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rgbClr val="55595D"/>
                </a:solidFill>
                <a:latin typeface="Barlow Condensed"/>
                <a:ea typeface="Barlow Condensed"/>
                <a:cs typeface="Barlow Condensed"/>
                <a:sym typeface="Barlow Condensed"/>
              </a:rPr>
              <a:t>LOREM IPSUM</a:t>
            </a:r>
            <a:endParaRPr b="1" i="0" sz="2700" u="none" cap="none" strike="noStrike">
              <a:solidFill>
                <a:srgbClr val="55595D"/>
              </a:solidFill>
              <a:latin typeface="Barlow Condensed"/>
              <a:ea typeface="Barlow Condensed"/>
              <a:cs typeface="Barlow Condensed"/>
              <a:sym typeface="Barlow Condensed"/>
            </a:endParaRPr>
          </a:p>
        </p:txBody>
      </p:sp>
      <p:sp>
        <p:nvSpPr>
          <p:cNvPr id="2450" name="Google Shape;2450;p15"/>
          <p:cNvSpPr/>
          <p:nvPr/>
        </p:nvSpPr>
        <p:spPr>
          <a:xfrm>
            <a:off x="16348113" y="11639014"/>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rgbClr val="55595D"/>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rgbClr val="55595D"/>
              </a:solidFill>
              <a:latin typeface="Open Sans Light"/>
              <a:ea typeface="Open Sans Light"/>
              <a:cs typeface="Open Sans Light"/>
              <a:sym typeface="Open Sans Light"/>
            </a:endParaRPr>
          </a:p>
        </p:txBody>
      </p:sp>
      <p:sp>
        <p:nvSpPr>
          <p:cNvPr id="2451" name="Google Shape;2451;p15"/>
          <p:cNvSpPr txBox="1"/>
          <p:nvPr/>
        </p:nvSpPr>
        <p:spPr>
          <a:xfrm>
            <a:off x="16348111" y="10942475"/>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rgbClr val="55595D"/>
                </a:solidFill>
                <a:latin typeface="Barlow Condensed"/>
                <a:ea typeface="Barlow Condensed"/>
                <a:cs typeface="Barlow Condensed"/>
                <a:sym typeface="Barlow Condensed"/>
              </a:rPr>
              <a:t>LOREM IPSUM</a:t>
            </a:r>
            <a:endParaRPr b="1" i="0" sz="2700" u="none" cap="none" strike="noStrike">
              <a:solidFill>
                <a:srgbClr val="55595D"/>
              </a:solidFill>
              <a:latin typeface="Barlow Condensed"/>
              <a:ea typeface="Barlow Condensed"/>
              <a:cs typeface="Barlow Condensed"/>
              <a:sym typeface="Barlow Condensed"/>
            </a:endParaRPr>
          </a:p>
        </p:txBody>
      </p:sp>
      <p:sp>
        <p:nvSpPr>
          <p:cNvPr id="2452" name="Google Shape;2452;p15"/>
          <p:cNvSpPr txBox="1"/>
          <p:nvPr/>
        </p:nvSpPr>
        <p:spPr>
          <a:xfrm>
            <a:off x="929763" y="14481025"/>
            <a:ext cx="9363900" cy="7384800"/>
          </a:xfrm>
          <a:prstGeom prst="rect">
            <a:avLst/>
          </a:prstGeom>
          <a:noFill/>
          <a:ln>
            <a:noFill/>
          </a:ln>
        </p:spPr>
        <p:txBody>
          <a:bodyPr anchorCtr="0" anchor="t" bIns="91425" lIns="91425" spcFirstLastPara="1" rIns="91425" wrap="square" tIns="91425">
            <a:noAutofit/>
          </a:bodyPr>
          <a:lstStyle/>
          <a:p>
            <a:pPr indent="0" lvl="0" marL="1979999" rtl="0" algn="just">
              <a:lnSpc>
                <a:spcPct val="115000"/>
              </a:lnSpc>
              <a:spcBef>
                <a:spcPts val="0"/>
              </a:spcBef>
              <a:spcAft>
                <a:spcPts val="0"/>
              </a:spcAft>
              <a:buNone/>
            </a:pPr>
            <a:r>
              <a:rPr lang="es-419" sz="2800">
                <a:solidFill>
                  <a:srgbClr val="666666"/>
                </a:solidFill>
                <a:latin typeface="Open Sans"/>
                <a:ea typeface="Open Sans"/>
                <a:cs typeface="Open Sans"/>
                <a:sym typeface="Open Sans"/>
              </a:rPr>
              <a:t>Lorem ipsum dolor sit amet, consectetur adipiscing elit. Nunc placerat sem ut sem gravida rutrum. Mauris molestie rhoncus mauris quis lacinia. In et magna pellentesque, placerat erat condimentum, cursus lorem.</a:t>
            </a:r>
            <a:endParaRPr sz="2800">
              <a:solidFill>
                <a:srgbClr val="666666"/>
              </a:solidFill>
              <a:latin typeface="Open Sans"/>
              <a:ea typeface="Open Sans"/>
              <a:cs typeface="Open Sans"/>
              <a:sym typeface="Open Sans"/>
            </a:endParaRPr>
          </a:p>
          <a:p>
            <a:pPr indent="0" lvl="0" marL="0" rtl="0" algn="just">
              <a:lnSpc>
                <a:spcPct val="115000"/>
              </a:lnSpc>
              <a:spcBef>
                <a:spcPts val="1100"/>
              </a:spcBef>
              <a:spcAft>
                <a:spcPts val="0"/>
              </a:spcAft>
              <a:buNone/>
            </a:pPr>
            <a:r>
              <a:t/>
            </a:r>
            <a:endParaRPr sz="2800">
              <a:solidFill>
                <a:srgbClr val="666666"/>
              </a:solidFill>
              <a:latin typeface="Open Sans"/>
              <a:ea typeface="Open Sans"/>
              <a:cs typeface="Open Sans"/>
              <a:sym typeface="Open Sans"/>
            </a:endParaRPr>
          </a:p>
          <a:p>
            <a:pPr indent="0" lvl="0" marL="0" rtl="0" algn="just">
              <a:lnSpc>
                <a:spcPct val="115000"/>
              </a:lnSpc>
              <a:spcBef>
                <a:spcPts val="1100"/>
              </a:spcBef>
              <a:spcAft>
                <a:spcPts val="1100"/>
              </a:spcAft>
              <a:buNone/>
            </a:pPr>
            <a:r>
              <a:rPr lang="es-419" sz="2800">
                <a:solidFill>
                  <a:srgbClr val="666666"/>
                </a:solidFill>
                <a:latin typeface="Open Sans"/>
                <a:ea typeface="Open Sans"/>
                <a:cs typeface="Open Sans"/>
                <a:sym typeface="Open Sans"/>
              </a:rPr>
              <a:t>Phasellus euismod enim sit amet mattis euismod. Suspendisse posuere hendrerit velit, vel cursus nunc lobortis nec. Donec facilisis sodales diam sed rhoncus. Cras hendrerit nunc et risus venenatis, quis cursus nunc porttitor. Cras vitae quam bibendum, pretium leo sed, bibendum est. Etiam egestas felis quis mauris posuere facilisis.</a:t>
            </a:r>
            <a:endParaRPr sz="2800">
              <a:solidFill>
                <a:srgbClr val="666666"/>
              </a:solidFill>
              <a:latin typeface="Open Sans"/>
              <a:ea typeface="Open Sans"/>
              <a:cs typeface="Open Sans"/>
              <a:sym typeface="Open Sans"/>
            </a:endParaRPr>
          </a:p>
        </p:txBody>
      </p:sp>
      <p:sp>
        <p:nvSpPr>
          <p:cNvPr id="2453" name="Google Shape;2453;p15"/>
          <p:cNvSpPr txBox="1"/>
          <p:nvPr/>
        </p:nvSpPr>
        <p:spPr>
          <a:xfrm>
            <a:off x="11205775" y="14378000"/>
            <a:ext cx="9363900" cy="57132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quis sapien. Cras fermentum consequat ornare. Praesent eu leo vel purus blandit laoreet. Duis congue lorem ut lorem bibendum, ac lobortis ex volu Donec dignissim vel lectus sit amet, cquis sapien. Cras fermentum consequat ornare. Praesent eu leo vel purus blandit laoreet. Duis congue lorem ut lorem bibendum, ac lobortis ex volu</a:t>
            </a:r>
            <a:endParaRPr>
              <a:solidFill>
                <a:schemeClr val="dk1"/>
              </a:solidFill>
            </a:endParaRPr>
          </a:p>
          <a:p>
            <a:pPr indent="0" lvl="0" marL="0" rtl="0" algn="just">
              <a:lnSpc>
                <a:spcPct val="115000"/>
              </a:lnSpc>
              <a:spcBef>
                <a:spcPts val="1100"/>
              </a:spcBef>
              <a:spcAft>
                <a:spcPts val="1100"/>
              </a:spcAft>
              <a:buNone/>
            </a:pPr>
            <a:r>
              <a:t/>
            </a:r>
            <a:endParaRPr sz="2800">
              <a:solidFill>
                <a:srgbClr val="666666"/>
              </a:solidFill>
              <a:latin typeface="Open Sans"/>
              <a:ea typeface="Open Sans"/>
              <a:cs typeface="Open Sans"/>
              <a:sym typeface="Open Sans"/>
            </a:endParaRPr>
          </a:p>
        </p:txBody>
      </p:sp>
      <p:sp>
        <p:nvSpPr>
          <p:cNvPr id="2454" name="Google Shape;2454;p15"/>
          <p:cNvSpPr/>
          <p:nvPr/>
        </p:nvSpPr>
        <p:spPr>
          <a:xfrm>
            <a:off x="935325" y="14626175"/>
            <a:ext cx="1898990" cy="1859620"/>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55" name="Google Shape;2455;p15"/>
          <p:cNvSpPr txBox="1"/>
          <p:nvPr/>
        </p:nvSpPr>
        <p:spPr>
          <a:xfrm>
            <a:off x="901900" y="14473775"/>
            <a:ext cx="1989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L</a:t>
            </a:r>
            <a:endParaRPr>
              <a:solidFill>
                <a:schemeClr val="lt1"/>
              </a:solidFill>
            </a:endParaRPr>
          </a:p>
        </p:txBody>
      </p:sp>
    </p:spTree>
  </p:cSld>
  <p:clrMapOvr>
    <a:masterClrMapping/>
  </p:clrMapOvr>
</p:sld>
</file>

<file path=ppt/slides/slide4.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2459" name="Shape 2459"/>
        <p:cNvGrpSpPr/>
        <p:nvPr/>
      </p:nvGrpSpPr>
      <p:grpSpPr>
        <a:xfrm>
          <a:off x="0" y="0"/>
          <a:ext cx="0" cy="0"/>
          <a:chOff x="0" y="0"/>
          <a:chExt cx="0" cy="0"/>
        </a:xfrm>
      </p:grpSpPr>
      <p:sp>
        <p:nvSpPr>
          <p:cNvPr id="2460" name="Google Shape;2460;p16"/>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2461" name="Google Shape;2461;p16"/>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2462" name="Google Shape;2462;p16"/>
          <p:cNvGrpSpPr/>
          <p:nvPr/>
        </p:nvGrpSpPr>
        <p:grpSpPr>
          <a:xfrm>
            <a:off x="2987590" y="2910763"/>
            <a:ext cx="15624811" cy="781189"/>
            <a:chOff x="756042" y="3056469"/>
            <a:chExt cx="7631911" cy="380270"/>
          </a:xfrm>
        </p:grpSpPr>
        <p:sp>
          <p:nvSpPr>
            <p:cNvPr id="2463" name="Google Shape;2463;p16"/>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4" name="Google Shape;2464;p16"/>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5" name="Google Shape;2465;p16"/>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6" name="Google Shape;2466;p16"/>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7" name="Google Shape;2467;p16"/>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8" name="Google Shape;2468;p16"/>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69" name="Google Shape;2469;p16"/>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0" name="Google Shape;2470;p16"/>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1" name="Google Shape;2471;p16"/>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2" name="Google Shape;2472;p16"/>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3" name="Google Shape;2473;p16"/>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4" name="Google Shape;2474;p16"/>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5" name="Google Shape;2475;p16"/>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6" name="Google Shape;2476;p16"/>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7" name="Google Shape;2477;p16"/>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8" name="Google Shape;2478;p16"/>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79" name="Google Shape;2479;p16"/>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0" name="Google Shape;2480;p16"/>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1" name="Google Shape;2481;p16"/>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2" name="Google Shape;2482;p16"/>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3" name="Google Shape;2483;p16"/>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4" name="Google Shape;2484;p16"/>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5" name="Google Shape;2485;p16"/>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6" name="Google Shape;2486;p16"/>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7" name="Google Shape;2487;p16"/>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8" name="Google Shape;2488;p16"/>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89" name="Google Shape;2489;p16"/>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0" name="Google Shape;2490;p16"/>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1" name="Google Shape;2491;p16"/>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2" name="Google Shape;2492;p16"/>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3" name="Google Shape;2493;p16"/>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4" name="Google Shape;2494;p16"/>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5" name="Google Shape;2495;p16"/>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6" name="Google Shape;2496;p16"/>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7" name="Google Shape;2497;p16"/>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8" name="Google Shape;2498;p16"/>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499" name="Google Shape;2499;p16"/>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0" name="Google Shape;2500;p16"/>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1" name="Google Shape;2501;p16"/>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2" name="Google Shape;2502;p16"/>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3" name="Google Shape;2503;p16"/>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4" name="Google Shape;2504;p16"/>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5" name="Google Shape;2505;p16"/>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6" name="Google Shape;2506;p16"/>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7" name="Google Shape;2507;p16"/>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8" name="Google Shape;2508;p16"/>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09" name="Google Shape;2509;p16"/>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0" name="Google Shape;2510;p16"/>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1" name="Google Shape;2511;p16"/>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2" name="Google Shape;2512;p16"/>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3" name="Google Shape;2513;p16"/>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4" name="Google Shape;2514;p16"/>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5" name="Google Shape;2515;p16"/>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6" name="Google Shape;2516;p16"/>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7" name="Google Shape;2517;p16"/>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8" name="Google Shape;2518;p16"/>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19" name="Google Shape;2519;p16"/>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0" name="Google Shape;2520;p16"/>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1" name="Google Shape;2521;p16"/>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2" name="Google Shape;2522;p16"/>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3" name="Google Shape;2523;p16"/>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4" name="Google Shape;2524;p16"/>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5" name="Google Shape;2525;p16"/>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6" name="Google Shape;2526;p16"/>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7" name="Google Shape;2527;p16"/>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8" name="Google Shape;2528;p16"/>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29" name="Google Shape;2529;p16"/>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0" name="Google Shape;2530;p16"/>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1" name="Google Shape;2531;p16"/>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2" name="Google Shape;2532;p16"/>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3" name="Google Shape;2533;p16"/>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4" name="Google Shape;2534;p16"/>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5" name="Google Shape;2535;p16"/>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6" name="Google Shape;2536;p16"/>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7" name="Google Shape;2537;p16"/>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8" name="Google Shape;2538;p16"/>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39" name="Google Shape;2539;p16"/>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0" name="Google Shape;2540;p16"/>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1" name="Google Shape;2541;p16"/>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2" name="Google Shape;2542;p16"/>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3" name="Google Shape;2543;p16"/>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4" name="Google Shape;2544;p16"/>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5" name="Google Shape;2545;p16"/>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6" name="Google Shape;2546;p16"/>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7" name="Google Shape;2547;p16"/>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8" name="Google Shape;2548;p16"/>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49" name="Google Shape;2549;p16"/>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0" name="Google Shape;2550;p16"/>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1" name="Google Shape;2551;p16"/>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2" name="Google Shape;2552;p16"/>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3" name="Google Shape;2553;p16"/>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4" name="Google Shape;2554;p16"/>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5" name="Google Shape;2555;p16"/>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6" name="Google Shape;2556;p16"/>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7" name="Google Shape;2557;p16"/>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8" name="Google Shape;2558;p16"/>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59" name="Google Shape;2559;p16"/>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0" name="Google Shape;2560;p16"/>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1" name="Google Shape;2561;p16"/>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2" name="Google Shape;2562;p16"/>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3" name="Google Shape;2563;p16"/>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4" name="Google Shape;2564;p16"/>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5" name="Google Shape;2565;p16"/>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6" name="Google Shape;2566;p16"/>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7" name="Google Shape;2567;p16"/>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8" name="Google Shape;2568;p16"/>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69" name="Google Shape;2569;p16"/>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0" name="Google Shape;2570;p16"/>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1" name="Google Shape;2571;p16"/>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2" name="Google Shape;2572;p16"/>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3" name="Google Shape;2573;p16"/>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4" name="Google Shape;2574;p16"/>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5" name="Google Shape;2575;p16"/>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6" name="Google Shape;2576;p16"/>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7" name="Google Shape;2577;p16"/>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8" name="Google Shape;2578;p16"/>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79" name="Google Shape;2579;p16"/>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0" name="Google Shape;2580;p16"/>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1" name="Google Shape;2581;p16"/>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2" name="Google Shape;2582;p16"/>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3" name="Google Shape;2583;p16"/>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4" name="Google Shape;2584;p16"/>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5" name="Google Shape;2585;p16"/>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6" name="Google Shape;2586;p16"/>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7" name="Google Shape;2587;p16"/>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8" name="Google Shape;2588;p16"/>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89" name="Google Shape;2589;p16"/>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0" name="Google Shape;2590;p16"/>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1" name="Google Shape;2591;p16"/>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2" name="Google Shape;2592;p16"/>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3" name="Google Shape;2593;p16"/>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4" name="Google Shape;2594;p16"/>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5" name="Google Shape;2595;p16"/>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6" name="Google Shape;2596;p16"/>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7" name="Google Shape;2597;p16"/>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8" name="Google Shape;2598;p16"/>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599" name="Google Shape;2599;p16"/>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0" name="Google Shape;2600;p16"/>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1" name="Google Shape;2601;p16"/>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2" name="Google Shape;2602;p16"/>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3" name="Google Shape;2603;p16"/>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4" name="Google Shape;2604;p16"/>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5" name="Google Shape;2605;p16"/>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6" name="Google Shape;2606;p16"/>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7" name="Google Shape;2607;p16"/>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8" name="Google Shape;2608;p16"/>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09" name="Google Shape;2609;p16"/>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0" name="Google Shape;2610;p16"/>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1" name="Google Shape;2611;p16"/>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2" name="Google Shape;2612;p16"/>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3" name="Google Shape;2613;p16"/>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4" name="Google Shape;2614;p16"/>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5" name="Google Shape;2615;p16"/>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6" name="Google Shape;2616;p16"/>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7" name="Google Shape;2617;p16"/>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8" name="Google Shape;2618;p16"/>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19" name="Google Shape;2619;p16"/>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0" name="Google Shape;2620;p16"/>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1" name="Google Shape;2621;p16"/>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2" name="Google Shape;2622;p16"/>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3" name="Google Shape;2623;p16"/>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4" name="Google Shape;2624;p16"/>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5" name="Google Shape;2625;p16"/>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6" name="Google Shape;2626;p16"/>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7" name="Google Shape;2627;p16"/>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8" name="Google Shape;2628;p16"/>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29" name="Google Shape;2629;p16"/>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0" name="Google Shape;2630;p16"/>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1" name="Google Shape;2631;p16"/>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2" name="Google Shape;2632;p16"/>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3" name="Google Shape;2633;p16"/>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4" name="Google Shape;2634;p16"/>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5" name="Google Shape;2635;p16"/>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6" name="Google Shape;2636;p16"/>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7" name="Google Shape;2637;p16"/>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8" name="Google Shape;2638;p16"/>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39" name="Google Shape;2639;p16"/>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0" name="Google Shape;2640;p16"/>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1" name="Google Shape;2641;p16"/>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2" name="Google Shape;2642;p16"/>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3" name="Google Shape;2643;p16"/>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4" name="Google Shape;2644;p16"/>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5" name="Google Shape;2645;p16"/>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6" name="Google Shape;2646;p16"/>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7" name="Google Shape;2647;p16"/>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8" name="Google Shape;2648;p16"/>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49" name="Google Shape;2649;p16"/>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0" name="Google Shape;2650;p16"/>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1" name="Google Shape;2651;p16"/>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2" name="Google Shape;2652;p16"/>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3" name="Google Shape;2653;p16"/>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4" name="Google Shape;2654;p16"/>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5" name="Google Shape;2655;p16"/>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6" name="Google Shape;2656;p16"/>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7" name="Google Shape;2657;p16"/>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8" name="Google Shape;2658;p16"/>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59" name="Google Shape;2659;p16"/>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0" name="Google Shape;2660;p16"/>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1" name="Google Shape;2661;p16"/>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2" name="Google Shape;2662;p16"/>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3" name="Google Shape;2663;p16"/>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4" name="Google Shape;2664;p16"/>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5" name="Google Shape;2665;p16"/>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6" name="Google Shape;2666;p16"/>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7" name="Google Shape;2667;p16"/>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8" name="Google Shape;2668;p16"/>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69" name="Google Shape;2669;p16"/>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0" name="Google Shape;2670;p16"/>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1" name="Google Shape;2671;p16"/>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2" name="Google Shape;2672;p16"/>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3" name="Google Shape;2673;p16"/>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4" name="Google Shape;2674;p16"/>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5" name="Google Shape;2675;p16"/>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6" name="Google Shape;2676;p16"/>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7" name="Google Shape;2677;p16"/>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8" name="Google Shape;2678;p16"/>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79" name="Google Shape;2679;p16"/>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0" name="Google Shape;2680;p16"/>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1" name="Google Shape;2681;p16"/>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2" name="Google Shape;2682;p16"/>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3" name="Google Shape;2683;p16"/>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4" name="Google Shape;2684;p16"/>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5" name="Google Shape;2685;p16"/>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6" name="Google Shape;2686;p16"/>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7" name="Google Shape;2687;p16"/>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8" name="Google Shape;2688;p16"/>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89" name="Google Shape;2689;p16"/>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0" name="Google Shape;2690;p16"/>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1" name="Google Shape;2691;p16"/>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2" name="Google Shape;2692;p16"/>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3" name="Google Shape;2693;p16"/>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4" name="Google Shape;2694;p16"/>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5" name="Google Shape;2695;p16"/>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6" name="Google Shape;2696;p16"/>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7" name="Google Shape;2697;p16"/>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8" name="Google Shape;2698;p16"/>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699" name="Google Shape;2699;p16"/>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0" name="Google Shape;2700;p16"/>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1" name="Google Shape;2701;p16"/>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2" name="Google Shape;2702;p16"/>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3" name="Google Shape;2703;p16"/>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4" name="Google Shape;2704;p16"/>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5" name="Google Shape;2705;p16"/>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6" name="Google Shape;2706;p16"/>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7" name="Google Shape;2707;p16"/>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8" name="Google Shape;2708;p16"/>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09" name="Google Shape;2709;p16"/>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0" name="Google Shape;2710;p16"/>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1" name="Google Shape;2711;p16"/>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2" name="Google Shape;2712;p16"/>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3" name="Google Shape;2713;p16"/>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4" name="Google Shape;2714;p16"/>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5" name="Google Shape;2715;p16"/>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6" name="Google Shape;2716;p16"/>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7" name="Google Shape;2717;p16"/>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8" name="Google Shape;2718;p16"/>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19" name="Google Shape;2719;p16"/>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0" name="Google Shape;2720;p16"/>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1" name="Google Shape;2721;p16"/>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2" name="Google Shape;2722;p16"/>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3" name="Google Shape;2723;p16"/>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4" name="Google Shape;2724;p16"/>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5" name="Google Shape;2725;p16"/>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6" name="Google Shape;2726;p16"/>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7" name="Google Shape;2727;p16"/>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8" name="Google Shape;2728;p16"/>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29" name="Google Shape;2729;p16"/>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0" name="Google Shape;2730;p16"/>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1" name="Google Shape;2731;p16"/>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2" name="Google Shape;2732;p16"/>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3" name="Google Shape;2733;p16"/>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4" name="Google Shape;2734;p16"/>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5" name="Google Shape;2735;p16"/>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6" name="Google Shape;2736;p16"/>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7" name="Google Shape;2737;p16"/>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8" name="Google Shape;2738;p16"/>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39" name="Google Shape;2739;p16"/>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0" name="Google Shape;2740;p16"/>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1" name="Google Shape;2741;p16"/>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2" name="Google Shape;2742;p16"/>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3" name="Google Shape;2743;p16"/>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4" name="Google Shape;2744;p16"/>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5" name="Google Shape;2745;p16"/>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6" name="Google Shape;2746;p16"/>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7" name="Google Shape;2747;p16"/>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8" name="Google Shape;2748;p16"/>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49" name="Google Shape;2749;p16"/>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0" name="Google Shape;2750;p16"/>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1" name="Google Shape;2751;p16"/>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2" name="Google Shape;2752;p16"/>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3" name="Google Shape;2753;p16"/>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4" name="Google Shape;2754;p16"/>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5" name="Google Shape;2755;p16"/>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6" name="Google Shape;2756;p16"/>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7" name="Google Shape;2757;p16"/>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8" name="Google Shape;2758;p16"/>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59" name="Google Shape;2759;p16"/>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0" name="Google Shape;2760;p16"/>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1" name="Google Shape;2761;p16"/>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2" name="Google Shape;2762;p16"/>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3" name="Google Shape;2763;p16"/>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4" name="Google Shape;2764;p16"/>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5" name="Google Shape;2765;p16"/>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6" name="Google Shape;2766;p16"/>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7" name="Google Shape;2767;p16"/>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8" name="Google Shape;2768;p16"/>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69" name="Google Shape;2769;p16"/>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0" name="Google Shape;2770;p16"/>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1" name="Google Shape;2771;p16"/>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2" name="Google Shape;2772;p16"/>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3" name="Google Shape;2773;p16"/>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4" name="Google Shape;2774;p16"/>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5" name="Google Shape;2775;p16"/>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6" name="Google Shape;2776;p16"/>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7" name="Google Shape;2777;p16"/>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8" name="Google Shape;2778;p16"/>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79" name="Google Shape;2779;p16"/>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0" name="Google Shape;2780;p16"/>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1" name="Google Shape;2781;p16"/>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2" name="Google Shape;2782;p16"/>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3" name="Google Shape;2783;p16"/>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4" name="Google Shape;2784;p16"/>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5" name="Google Shape;2785;p16"/>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6" name="Google Shape;2786;p16"/>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7" name="Google Shape;2787;p16"/>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8" name="Google Shape;2788;p16"/>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89" name="Google Shape;2789;p16"/>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0" name="Google Shape;2790;p16"/>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1" name="Google Shape;2791;p16"/>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2" name="Google Shape;2792;p16"/>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3" name="Google Shape;2793;p16"/>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4" name="Google Shape;2794;p16"/>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5" name="Google Shape;2795;p16"/>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6" name="Google Shape;2796;p16"/>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7" name="Google Shape;2797;p16"/>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8" name="Google Shape;2798;p16"/>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799" name="Google Shape;2799;p16"/>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0" name="Google Shape;2800;p16"/>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1" name="Google Shape;2801;p16"/>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2" name="Google Shape;2802;p16"/>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3" name="Google Shape;2803;p16"/>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4" name="Google Shape;2804;p16"/>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5" name="Google Shape;2805;p16"/>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6" name="Google Shape;2806;p16"/>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7" name="Google Shape;2807;p16"/>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8" name="Google Shape;2808;p16"/>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09" name="Google Shape;2809;p16"/>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0" name="Google Shape;2810;p16"/>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1" name="Google Shape;2811;p16"/>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2" name="Google Shape;2812;p16"/>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3" name="Google Shape;2813;p16"/>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4" name="Google Shape;2814;p16"/>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5" name="Google Shape;2815;p16"/>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6" name="Google Shape;2816;p16"/>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7" name="Google Shape;2817;p16"/>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8" name="Google Shape;2818;p16"/>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19" name="Google Shape;2819;p16"/>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0" name="Google Shape;2820;p16"/>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1" name="Google Shape;2821;p16"/>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2" name="Google Shape;2822;p16"/>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3" name="Google Shape;2823;p16"/>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4" name="Google Shape;2824;p16"/>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5" name="Google Shape;2825;p16"/>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6" name="Google Shape;2826;p16"/>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7" name="Google Shape;2827;p16"/>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8" name="Google Shape;2828;p16"/>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29" name="Google Shape;2829;p16"/>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0" name="Google Shape;2830;p16"/>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1" name="Google Shape;2831;p16"/>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2" name="Google Shape;2832;p16"/>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3" name="Google Shape;2833;p16"/>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4" name="Google Shape;2834;p16"/>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5" name="Google Shape;2835;p16"/>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6" name="Google Shape;2836;p16"/>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7" name="Google Shape;2837;p16"/>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8" name="Google Shape;2838;p16"/>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39" name="Google Shape;2839;p16"/>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0" name="Google Shape;2840;p16"/>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1" name="Google Shape;2841;p16"/>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2" name="Google Shape;2842;p16"/>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3" name="Google Shape;2843;p16"/>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4" name="Google Shape;2844;p16"/>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5" name="Google Shape;2845;p16"/>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6" name="Google Shape;2846;p16"/>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7" name="Google Shape;2847;p16"/>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8" name="Google Shape;2848;p16"/>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49" name="Google Shape;2849;p16"/>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0" name="Google Shape;2850;p16"/>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1" name="Google Shape;2851;p16"/>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2" name="Google Shape;2852;p16"/>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3" name="Google Shape;2853;p16"/>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4" name="Google Shape;2854;p16"/>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5" name="Google Shape;2855;p16"/>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6" name="Google Shape;2856;p16"/>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7" name="Google Shape;2857;p16"/>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8" name="Google Shape;2858;p16"/>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59" name="Google Shape;2859;p16"/>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0" name="Google Shape;2860;p16"/>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1" name="Google Shape;2861;p16"/>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2" name="Google Shape;2862;p16"/>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3" name="Google Shape;2863;p16"/>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4" name="Google Shape;2864;p16"/>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5" name="Google Shape;2865;p16"/>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6" name="Google Shape;2866;p16"/>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7" name="Google Shape;2867;p16"/>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8" name="Google Shape;2868;p16"/>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69" name="Google Shape;2869;p16"/>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0" name="Google Shape;2870;p16"/>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1" name="Google Shape;2871;p16"/>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2" name="Google Shape;2872;p16"/>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3" name="Google Shape;2873;p16"/>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4" name="Google Shape;2874;p16"/>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5" name="Google Shape;2875;p16"/>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6" name="Google Shape;2876;p16"/>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7" name="Google Shape;2877;p16"/>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8" name="Google Shape;2878;p16"/>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79" name="Google Shape;2879;p16"/>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0" name="Google Shape;2880;p16"/>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1" name="Google Shape;2881;p16"/>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2" name="Google Shape;2882;p16"/>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3" name="Google Shape;2883;p16"/>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4" name="Google Shape;2884;p16"/>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5" name="Google Shape;2885;p16"/>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6" name="Google Shape;2886;p16"/>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7" name="Google Shape;2887;p16"/>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8" name="Google Shape;2888;p16"/>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89" name="Google Shape;2889;p16"/>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0" name="Google Shape;2890;p16"/>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1" name="Google Shape;2891;p16"/>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2" name="Google Shape;2892;p16"/>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3" name="Google Shape;2893;p16"/>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4" name="Google Shape;2894;p16"/>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5" name="Google Shape;2895;p16"/>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6" name="Google Shape;2896;p16"/>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7" name="Google Shape;2897;p16"/>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8" name="Google Shape;2898;p16"/>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899" name="Google Shape;2899;p16"/>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0" name="Google Shape;2900;p16"/>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1" name="Google Shape;2901;p16"/>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2" name="Google Shape;2902;p16"/>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3" name="Google Shape;2903;p16"/>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4" name="Google Shape;2904;p16"/>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5" name="Google Shape;2905;p16"/>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6" name="Google Shape;2906;p16"/>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7" name="Google Shape;2907;p16"/>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8" name="Google Shape;2908;p16"/>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09" name="Google Shape;2909;p16"/>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0" name="Google Shape;2910;p16"/>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1" name="Google Shape;2911;p16"/>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2" name="Google Shape;2912;p16"/>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3" name="Google Shape;2913;p16"/>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4" name="Google Shape;2914;p16"/>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5" name="Google Shape;2915;p16"/>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6" name="Google Shape;2916;p16"/>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7" name="Google Shape;2917;p16"/>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8" name="Google Shape;2918;p16"/>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19" name="Google Shape;2919;p16"/>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0" name="Google Shape;2920;p16"/>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1" name="Google Shape;2921;p16"/>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2" name="Google Shape;2922;p16"/>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3" name="Google Shape;2923;p16"/>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4" name="Google Shape;2924;p16"/>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5" name="Google Shape;2925;p16"/>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6" name="Google Shape;2926;p16"/>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7" name="Google Shape;2927;p16"/>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8" name="Google Shape;2928;p16"/>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29" name="Google Shape;2929;p16"/>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0" name="Google Shape;2930;p16"/>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1" name="Google Shape;2931;p16"/>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2" name="Google Shape;2932;p16"/>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3" name="Google Shape;2933;p16"/>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4" name="Google Shape;2934;p16"/>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5" name="Google Shape;2935;p16"/>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6" name="Google Shape;2936;p16"/>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7" name="Google Shape;2937;p16"/>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8" name="Google Shape;2938;p16"/>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39" name="Google Shape;2939;p16"/>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0" name="Google Shape;2940;p16"/>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1" name="Google Shape;2941;p16"/>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2" name="Google Shape;2942;p16"/>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3" name="Google Shape;2943;p16"/>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4" name="Google Shape;2944;p16"/>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5" name="Google Shape;2945;p16"/>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6" name="Google Shape;2946;p16"/>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7" name="Google Shape;2947;p16"/>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8" name="Google Shape;2948;p16"/>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49" name="Google Shape;2949;p16"/>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0" name="Google Shape;2950;p16"/>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1" name="Google Shape;2951;p16"/>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2" name="Google Shape;2952;p16"/>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3" name="Google Shape;2953;p16"/>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4" name="Google Shape;2954;p16"/>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5" name="Google Shape;2955;p16"/>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6" name="Google Shape;2956;p16"/>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7" name="Google Shape;2957;p16"/>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8" name="Google Shape;2958;p16"/>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59" name="Google Shape;2959;p16"/>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0" name="Google Shape;2960;p16"/>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1" name="Google Shape;2961;p16"/>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2" name="Google Shape;2962;p16"/>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3" name="Google Shape;2963;p16"/>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4" name="Google Shape;2964;p16"/>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5" name="Google Shape;2965;p16"/>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6" name="Google Shape;2966;p16"/>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7" name="Google Shape;2967;p16"/>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8" name="Google Shape;2968;p16"/>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69" name="Google Shape;2969;p16"/>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0" name="Google Shape;2970;p16"/>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1" name="Google Shape;2971;p16"/>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2" name="Google Shape;2972;p16"/>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3" name="Google Shape;2973;p16"/>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4" name="Google Shape;2974;p16"/>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5" name="Google Shape;2975;p16"/>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6" name="Google Shape;2976;p16"/>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7" name="Google Shape;2977;p16"/>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8" name="Google Shape;2978;p16"/>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79" name="Google Shape;2979;p16"/>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0" name="Google Shape;2980;p16"/>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1" name="Google Shape;2981;p16"/>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2" name="Google Shape;2982;p16"/>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3" name="Google Shape;2983;p16"/>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4" name="Google Shape;2984;p16"/>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5" name="Google Shape;2985;p16"/>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6" name="Google Shape;2986;p16"/>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7" name="Google Shape;2987;p16"/>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8" name="Google Shape;2988;p16"/>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89" name="Google Shape;2989;p16"/>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0" name="Google Shape;2990;p16"/>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1" name="Google Shape;2991;p16"/>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2" name="Google Shape;2992;p16"/>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3" name="Google Shape;2993;p16"/>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4" name="Google Shape;2994;p16"/>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5" name="Google Shape;2995;p16"/>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6" name="Google Shape;2996;p16"/>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7" name="Google Shape;2997;p16"/>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8" name="Google Shape;2998;p16"/>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2999" name="Google Shape;2999;p16"/>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0" name="Google Shape;3000;p16"/>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1" name="Google Shape;3001;p16"/>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2" name="Google Shape;3002;p16"/>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3" name="Google Shape;3003;p16"/>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4" name="Google Shape;3004;p16"/>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5" name="Google Shape;3005;p16"/>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6" name="Google Shape;3006;p16"/>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7" name="Google Shape;3007;p16"/>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8" name="Google Shape;3008;p16"/>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09" name="Google Shape;3009;p16"/>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0" name="Google Shape;3010;p16"/>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1" name="Google Shape;3011;p16"/>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2" name="Google Shape;3012;p16"/>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3" name="Google Shape;3013;p16"/>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4" name="Google Shape;3014;p16"/>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5" name="Google Shape;3015;p16"/>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6" name="Google Shape;3016;p16"/>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7" name="Google Shape;3017;p16"/>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8" name="Google Shape;3018;p16"/>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19" name="Google Shape;3019;p16"/>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0" name="Google Shape;3020;p16"/>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1" name="Google Shape;3021;p16"/>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2" name="Google Shape;3022;p16"/>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3" name="Google Shape;3023;p16"/>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4" name="Google Shape;3024;p16"/>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5" name="Google Shape;3025;p16"/>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6" name="Google Shape;3026;p16"/>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7" name="Google Shape;3027;p16"/>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8" name="Google Shape;3028;p16"/>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29" name="Google Shape;3029;p16"/>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0" name="Google Shape;3030;p16"/>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1" name="Google Shape;3031;p16"/>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2" name="Google Shape;3032;p16"/>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3" name="Google Shape;3033;p16"/>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4" name="Google Shape;3034;p16"/>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5" name="Google Shape;3035;p16"/>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6" name="Google Shape;3036;p16"/>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7" name="Google Shape;3037;p16"/>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8" name="Google Shape;3038;p16"/>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39" name="Google Shape;3039;p16"/>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0" name="Google Shape;3040;p16"/>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1" name="Google Shape;3041;p16"/>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2" name="Google Shape;3042;p16"/>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3" name="Google Shape;3043;p16"/>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4" name="Google Shape;3044;p16"/>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5" name="Google Shape;3045;p16"/>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6" name="Google Shape;3046;p16"/>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7" name="Google Shape;3047;p16"/>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8" name="Google Shape;3048;p16"/>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49" name="Google Shape;3049;p16"/>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0" name="Google Shape;3050;p16"/>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1" name="Google Shape;3051;p16"/>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2" name="Google Shape;3052;p16"/>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3" name="Google Shape;3053;p16"/>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4" name="Google Shape;3054;p16"/>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5" name="Google Shape;3055;p16"/>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6" name="Google Shape;3056;p16"/>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7" name="Google Shape;3057;p16"/>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8" name="Google Shape;3058;p16"/>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59" name="Google Shape;3059;p16"/>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0" name="Google Shape;3060;p16"/>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1" name="Google Shape;3061;p16"/>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2" name="Google Shape;3062;p16"/>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3" name="Google Shape;3063;p16"/>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4" name="Google Shape;3064;p16"/>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5" name="Google Shape;3065;p16"/>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6" name="Google Shape;3066;p16"/>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7" name="Google Shape;3067;p16"/>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8" name="Google Shape;3068;p16"/>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69" name="Google Shape;3069;p16"/>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0" name="Google Shape;3070;p16"/>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1" name="Google Shape;3071;p16"/>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2" name="Google Shape;3072;p16"/>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3" name="Google Shape;3073;p16"/>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4" name="Google Shape;3074;p16"/>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5" name="Google Shape;3075;p16"/>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6" name="Google Shape;3076;p16"/>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7" name="Google Shape;3077;p16"/>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8" name="Google Shape;3078;p16"/>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79" name="Google Shape;3079;p16"/>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0" name="Google Shape;3080;p16"/>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1" name="Google Shape;3081;p16"/>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2" name="Google Shape;3082;p16"/>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3" name="Google Shape;3083;p16"/>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4" name="Google Shape;3084;p16"/>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5" name="Google Shape;3085;p16"/>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6" name="Google Shape;3086;p16"/>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7" name="Google Shape;3087;p16"/>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8" name="Google Shape;3088;p16"/>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89" name="Google Shape;3089;p16"/>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0" name="Google Shape;3090;p16"/>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1" name="Google Shape;3091;p16"/>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2" name="Google Shape;3092;p16"/>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3" name="Google Shape;3093;p16"/>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4" name="Google Shape;3094;p16"/>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5" name="Google Shape;3095;p16"/>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6" name="Google Shape;3096;p16"/>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7" name="Google Shape;3097;p16"/>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8" name="Google Shape;3098;p16"/>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099" name="Google Shape;3099;p16"/>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0" name="Google Shape;3100;p16"/>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1" name="Google Shape;3101;p16"/>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2" name="Google Shape;3102;p16"/>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3" name="Google Shape;3103;p16"/>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4" name="Google Shape;3104;p16"/>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5" name="Google Shape;3105;p16"/>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6" name="Google Shape;3106;p16"/>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7" name="Google Shape;3107;p16"/>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8" name="Google Shape;3108;p16"/>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09" name="Google Shape;3109;p16"/>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0" name="Google Shape;3110;p16"/>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1" name="Google Shape;3111;p16"/>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2" name="Google Shape;3112;p16"/>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3" name="Google Shape;3113;p16"/>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4" name="Google Shape;3114;p16"/>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5" name="Google Shape;3115;p16"/>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6" name="Google Shape;3116;p16"/>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7" name="Google Shape;3117;p16"/>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8" name="Google Shape;3118;p16"/>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19" name="Google Shape;3119;p16"/>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0" name="Google Shape;3120;p16"/>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1" name="Google Shape;3121;p16"/>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2" name="Google Shape;3122;p16"/>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3" name="Google Shape;3123;p16"/>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4" name="Google Shape;3124;p16"/>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5" name="Google Shape;3125;p16"/>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6" name="Google Shape;3126;p16"/>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7" name="Google Shape;3127;p16"/>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8" name="Google Shape;3128;p16"/>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29" name="Google Shape;3129;p16"/>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0" name="Google Shape;3130;p16"/>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1" name="Google Shape;3131;p16"/>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2" name="Google Shape;3132;p16"/>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3" name="Google Shape;3133;p16"/>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4" name="Google Shape;3134;p16"/>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5" name="Google Shape;3135;p16"/>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6" name="Google Shape;3136;p16"/>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7" name="Google Shape;3137;p16"/>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8" name="Google Shape;3138;p16"/>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39" name="Google Shape;3139;p16"/>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0" name="Google Shape;3140;p16"/>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1" name="Google Shape;3141;p16"/>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2" name="Google Shape;3142;p16"/>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3" name="Google Shape;3143;p16"/>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4" name="Google Shape;3144;p16"/>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5" name="Google Shape;3145;p16"/>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6" name="Google Shape;3146;p16"/>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7" name="Google Shape;3147;p16"/>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8" name="Google Shape;3148;p16"/>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49" name="Google Shape;3149;p16"/>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0" name="Google Shape;3150;p16"/>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1" name="Google Shape;3151;p16"/>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2" name="Google Shape;3152;p16"/>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3" name="Google Shape;3153;p16"/>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4" name="Google Shape;3154;p16"/>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5" name="Google Shape;3155;p16"/>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6" name="Google Shape;3156;p16"/>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7" name="Google Shape;3157;p16"/>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8" name="Google Shape;3158;p16"/>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59" name="Google Shape;3159;p16"/>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0" name="Google Shape;3160;p16"/>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1" name="Google Shape;3161;p16"/>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2" name="Google Shape;3162;p16"/>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3" name="Google Shape;3163;p16"/>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4" name="Google Shape;3164;p16"/>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5" name="Google Shape;3165;p16"/>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6" name="Google Shape;3166;p16"/>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7" name="Google Shape;3167;p16"/>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8" name="Google Shape;3168;p16"/>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69" name="Google Shape;3169;p16"/>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0" name="Google Shape;3170;p16"/>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1" name="Google Shape;3171;p16"/>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2" name="Google Shape;3172;p16"/>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3" name="Google Shape;3173;p16"/>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4" name="Google Shape;3174;p16"/>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5" name="Google Shape;3175;p16"/>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6" name="Google Shape;3176;p16"/>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7" name="Google Shape;3177;p16"/>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8" name="Google Shape;3178;p16"/>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79" name="Google Shape;3179;p16"/>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0" name="Google Shape;3180;p16"/>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1" name="Google Shape;3181;p16"/>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2" name="Google Shape;3182;p16"/>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3" name="Google Shape;3183;p16"/>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4" name="Google Shape;3184;p16"/>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5" name="Google Shape;3185;p16"/>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6" name="Google Shape;3186;p16"/>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7" name="Google Shape;3187;p16"/>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8" name="Google Shape;3188;p16"/>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89" name="Google Shape;3189;p16"/>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0" name="Google Shape;3190;p16"/>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1" name="Google Shape;3191;p16"/>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2" name="Google Shape;3192;p16"/>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3" name="Google Shape;3193;p16"/>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4" name="Google Shape;3194;p16"/>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5" name="Google Shape;3195;p16"/>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6" name="Google Shape;3196;p16"/>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7" name="Google Shape;3197;p16"/>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8" name="Google Shape;3198;p16"/>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199" name="Google Shape;3199;p16"/>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0" name="Google Shape;3200;p16"/>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1" name="Google Shape;3201;p16"/>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2" name="Google Shape;3202;p16"/>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3" name="Google Shape;3203;p16"/>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4" name="Google Shape;3204;p16"/>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5" name="Google Shape;3205;p16"/>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6" name="Google Shape;3206;p16"/>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7" name="Google Shape;3207;p16"/>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8" name="Google Shape;3208;p16"/>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09" name="Google Shape;3209;p16"/>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0" name="Google Shape;3210;p16"/>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1" name="Google Shape;3211;p16"/>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2" name="Google Shape;3212;p16"/>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3" name="Google Shape;3213;p16"/>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4" name="Google Shape;3214;p16"/>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5" name="Google Shape;3215;p16"/>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6" name="Google Shape;3216;p16"/>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7" name="Google Shape;3217;p16"/>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8" name="Google Shape;3218;p16"/>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19" name="Google Shape;3219;p16"/>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0" name="Google Shape;3220;p16"/>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1" name="Google Shape;3221;p16"/>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2" name="Google Shape;3222;p16"/>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3" name="Google Shape;3223;p16"/>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4" name="Google Shape;3224;p16"/>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5" name="Google Shape;3225;p16"/>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6" name="Google Shape;3226;p16"/>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7" name="Google Shape;3227;p16"/>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8" name="Google Shape;3228;p16"/>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29" name="Google Shape;3229;p16"/>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0" name="Google Shape;3230;p16"/>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1" name="Google Shape;3231;p16"/>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2" name="Google Shape;3232;p16"/>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3" name="Google Shape;3233;p16"/>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4" name="Google Shape;3234;p16"/>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5" name="Google Shape;3235;p16"/>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6" name="Google Shape;3236;p16"/>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7" name="Google Shape;3237;p16"/>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8" name="Google Shape;3238;p16"/>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39" name="Google Shape;3239;p16"/>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0" name="Google Shape;3240;p16"/>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1" name="Google Shape;3241;p16"/>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2" name="Google Shape;3242;p16"/>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3" name="Google Shape;3243;p16"/>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4" name="Google Shape;3244;p16"/>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5" name="Google Shape;3245;p16"/>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6" name="Google Shape;3246;p16"/>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7" name="Google Shape;3247;p16"/>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8" name="Google Shape;3248;p16"/>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49" name="Google Shape;3249;p16"/>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0" name="Google Shape;3250;p16"/>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1" name="Google Shape;3251;p16"/>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2" name="Google Shape;3252;p16"/>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3" name="Google Shape;3253;p16"/>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4" name="Google Shape;3254;p16"/>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5" name="Google Shape;3255;p16"/>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6" name="Google Shape;3256;p16"/>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7" name="Google Shape;3257;p16"/>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8" name="Google Shape;3258;p16"/>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59" name="Google Shape;3259;p16"/>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0" name="Google Shape;3260;p16"/>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1" name="Google Shape;3261;p16"/>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2" name="Google Shape;3262;p16"/>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3" name="Google Shape;3263;p16"/>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4" name="Google Shape;3264;p16"/>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5" name="Google Shape;3265;p16"/>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6" name="Google Shape;3266;p16"/>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7" name="Google Shape;3267;p16"/>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8" name="Google Shape;3268;p16"/>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69" name="Google Shape;3269;p16"/>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0" name="Google Shape;3270;p16"/>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1" name="Google Shape;3271;p16"/>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2" name="Google Shape;3272;p16"/>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3" name="Google Shape;3273;p16"/>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4" name="Google Shape;3274;p16"/>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5" name="Google Shape;3275;p16"/>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6" name="Google Shape;3276;p16"/>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7" name="Google Shape;3277;p16"/>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8" name="Google Shape;3278;p16"/>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79" name="Google Shape;3279;p16"/>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0" name="Google Shape;3280;p16"/>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1" name="Google Shape;3281;p16"/>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2" name="Google Shape;3282;p16"/>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3" name="Google Shape;3283;p16"/>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4" name="Google Shape;3284;p16"/>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5" name="Google Shape;3285;p16"/>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6" name="Google Shape;3286;p16"/>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7" name="Google Shape;3287;p16"/>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8" name="Google Shape;3288;p16"/>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89" name="Google Shape;3289;p16"/>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0" name="Google Shape;3290;p16"/>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1" name="Google Shape;3291;p16"/>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2" name="Google Shape;3292;p16"/>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3" name="Google Shape;3293;p16"/>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4" name="Google Shape;3294;p16"/>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5" name="Google Shape;3295;p16"/>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6" name="Google Shape;3296;p16"/>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7" name="Google Shape;3297;p16"/>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8" name="Google Shape;3298;p16"/>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299" name="Google Shape;3299;p16"/>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0" name="Google Shape;3300;p16"/>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1" name="Google Shape;3301;p16"/>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2" name="Google Shape;3302;p16"/>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3" name="Google Shape;3303;p16"/>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4" name="Google Shape;3304;p16"/>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5" name="Google Shape;3305;p16"/>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6" name="Google Shape;3306;p16"/>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7" name="Google Shape;3307;p16"/>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8" name="Google Shape;3308;p16"/>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09" name="Google Shape;3309;p16"/>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0" name="Google Shape;3310;p16"/>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1" name="Google Shape;3311;p16"/>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2" name="Google Shape;3312;p16"/>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3" name="Google Shape;3313;p16"/>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4" name="Google Shape;3314;p16"/>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5" name="Google Shape;3315;p16"/>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6" name="Google Shape;3316;p16"/>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7" name="Google Shape;3317;p16"/>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8" name="Google Shape;3318;p16"/>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19" name="Google Shape;3319;p16"/>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0" name="Google Shape;3320;p16"/>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1" name="Google Shape;3321;p16"/>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2" name="Google Shape;3322;p16"/>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3" name="Google Shape;3323;p16"/>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4" name="Google Shape;3324;p16"/>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5" name="Google Shape;3325;p16"/>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6" name="Google Shape;3326;p16"/>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7" name="Google Shape;3327;p16"/>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8" name="Google Shape;3328;p16"/>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29" name="Google Shape;3329;p16"/>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0" name="Google Shape;3330;p16"/>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1" name="Google Shape;3331;p16"/>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2" name="Google Shape;3332;p16"/>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3" name="Google Shape;3333;p16"/>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4" name="Google Shape;3334;p16"/>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5" name="Google Shape;3335;p16"/>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6" name="Google Shape;3336;p16"/>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7" name="Google Shape;3337;p16"/>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8" name="Google Shape;3338;p16"/>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39" name="Google Shape;3339;p16"/>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0" name="Google Shape;3340;p16"/>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1" name="Google Shape;3341;p16"/>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2" name="Google Shape;3342;p16"/>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3" name="Google Shape;3343;p16"/>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4" name="Google Shape;3344;p16"/>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5" name="Google Shape;3345;p16"/>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6" name="Google Shape;3346;p16"/>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7" name="Google Shape;3347;p16"/>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8" name="Google Shape;3348;p16"/>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49" name="Google Shape;3349;p16"/>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0" name="Google Shape;3350;p16"/>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1" name="Google Shape;3351;p16"/>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2" name="Google Shape;3352;p16"/>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3" name="Google Shape;3353;p16"/>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4" name="Google Shape;3354;p16"/>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5" name="Google Shape;3355;p16"/>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6" name="Google Shape;3356;p16"/>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7" name="Google Shape;3357;p16"/>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8" name="Google Shape;3358;p16"/>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59" name="Google Shape;3359;p16"/>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0" name="Google Shape;3360;p16"/>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1" name="Google Shape;3361;p16"/>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2" name="Google Shape;3362;p16"/>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3" name="Google Shape;3363;p16"/>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4" name="Google Shape;3364;p16"/>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5" name="Google Shape;3365;p16"/>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3366" name="Google Shape;3366;p16"/>
          <p:cNvGrpSpPr/>
          <p:nvPr/>
        </p:nvGrpSpPr>
        <p:grpSpPr>
          <a:xfrm>
            <a:off x="16789527" y="636587"/>
            <a:ext cx="194342" cy="1661221"/>
            <a:chOff x="684068" y="188775"/>
            <a:chExt cx="74412" cy="636069"/>
          </a:xfrm>
        </p:grpSpPr>
        <p:sp>
          <p:nvSpPr>
            <p:cNvPr id="3367" name="Google Shape;3367;p16"/>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8" name="Google Shape;3368;p16"/>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69" name="Google Shape;3369;p16"/>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0" name="Google Shape;3370;p16"/>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1" name="Google Shape;3371;p16"/>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2" name="Google Shape;3372;p16"/>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3" name="Google Shape;3373;p16"/>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4" name="Google Shape;3374;p16"/>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5" name="Google Shape;3375;p16"/>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6" name="Google Shape;3376;p16"/>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7" name="Google Shape;3377;p16"/>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8" name="Google Shape;3378;p16"/>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79" name="Google Shape;3379;p16"/>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0" name="Google Shape;3380;p16"/>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1" name="Google Shape;3381;p16"/>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2" name="Google Shape;3382;p16"/>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3" name="Google Shape;3383;p16"/>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4" name="Google Shape;3384;p16"/>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5" name="Google Shape;3385;p16"/>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6" name="Google Shape;3386;p16"/>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7" name="Google Shape;3387;p16"/>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8" name="Google Shape;3388;p16"/>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389" name="Google Shape;3389;p16"/>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3390" name="Google Shape;3390;p16"/>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3391" name="Google Shape;3391;p16"/>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3392" name="Google Shape;3392;p16"/>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3393" name="Google Shape;3393;p16"/>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3394" name="Google Shape;3394;p16"/>
          <p:cNvGrpSpPr/>
          <p:nvPr/>
        </p:nvGrpSpPr>
        <p:grpSpPr>
          <a:xfrm>
            <a:off x="11683981" y="28224106"/>
            <a:ext cx="706400" cy="132987"/>
            <a:chOff x="5423191" y="4913101"/>
            <a:chExt cx="355923" cy="67010"/>
          </a:xfrm>
        </p:grpSpPr>
        <p:sp>
          <p:nvSpPr>
            <p:cNvPr id="3395" name="Google Shape;3395;p16"/>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396" name="Google Shape;3396;p16"/>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397" name="Google Shape;3397;p16"/>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3398" name="Google Shape;3398;p16"/>
          <p:cNvGrpSpPr/>
          <p:nvPr/>
        </p:nvGrpSpPr>
        <p:grpSpPr>
          <a:xfrm rot="10800000">
            <a:off x="9209681" y="28224106"/>
            <a:ext cx="706400" cy="132987"/>
            <a:chOff x="5423191" y="4913101"/>
            <a:chExt cx="355923" cy="67010"/>
          </a:xfrm>
        </p:grpSpPr>
        <p:sp>
          <p:nvSpPr>
            <p:cNvPr id="3399" name="Google Shape;3399;p16"/>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400" name="Google Shape;3400;p16"/>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3401" name="Google Shape;3401;p16"/>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3402" name="Google Shape;3402;p16"/>
          <p:cNvGrpSpPr/>
          <p:nvPr/>
        </p:nvGrpSpPr>
        <p:grpSpPr>
          <a:xfrm>
            <a:off x="34687518" y="27497253"/>
            <a:ext cx="368974" cy="434073"/>
            <a:chOff x="2436900" y="3162900"/>
            <a:chExt cx="470150" cy="553100"/>
          </a:xfrm>
        </p:grpSpPr>
        <p:sp>
          <p:nvSpPr>
            <p:cNvPr id="3403" name="Google Shape;3403;p16"/>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3404" name="Google Shape;3404;p16"/>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3405" name="Google Shape;3405;p16"/>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3406" name="Google Shape;3406;p16"/>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3407" name="Google Shape;3407;p16"/>
          <p:cNvGrpSpPr/>
          <p:nvPr/>
        </p:nvGrpSpPr>
        <p:grpSpPr>
          <a:xfrm>
            <a:off x="19269177" y="636587"/>
            <a:ext cx="194342" cy="1661221"/>
            <a:chOff x="684068" y="188775"/>
            <a:chExt cx="74412" cy="636069"/>
          </a:xfrm>
        </p:grpSpPr>
        <p:sp>
          <p:nvSpPr>
            <p:cNvPr id="3408" name="Google Shape;3408;p16"/>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09" name="Google Shape;3409;p16"/>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0" name="Google Shape;3410;p16"/>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1" name="Google Shape;3411;p16"/>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2" name="Google Shape;3412;p16"/>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3" name="Google Shape;3413;p16"/>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4" name="Google Shape;3414;p16"/>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5" name="Google Shape;3415;p16"/>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6" name="Google Shape;3416;p16"/>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7" name="Google Shape;3417;p16"/>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8" name="Google Shape;3418;p16"/>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19" name="Google Shape;3419;p16"/>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0" name="Google Shape;3420;p16"/>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1" name="Google Shape;3421;p16"/>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2" name="Google Shape;3422;p16"/>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3" name="Google Shape;3423;p16"/>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4" name="Google Shape;3424;p16"/>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5" name="Google Shape;3425;p16"/>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6" name="Google Shape;3426;p16"/>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7" name="Google Shape;3427;p16"/>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8" name="Google Shape;3428;p16"/>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29" name="Google Shape;3429;p16"/>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30" name="Google Shape;3430;p16"/>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3431" name="Google Shape;3431;p16"/>
          <p:cNvPicPr preferRelativeResize="0"/>
          <p:nvPr/>
        </p:nvPicPr>
        <p:blipFill>
          <a:blip r:embed="rId5">
            <a:alphaModFix/>
          </a:blip>
          <a:stretch>
            <a:fillRect/>
          </a:stretch>
        </p:blipFill>
        <p:spPr>
          <a:xfrm>
            <a:off x="19645875" y="698550"/>
            <a:ext cx="1191222" cy="1435200"/>
          </a:xfrm>
          <a:prstGeom prst="rect">
            <a:avLst/>
          </a:prstGeom>
          <a:noFill/>
          <a:ln>
            <a:noFill/>
          </a:ln>
        </p:spPr>
      </p:pic>
      <p:pic>
        <p:nvPicPr>
          <p:cNvPr descr="G:\DESIGN\GRAFICRIVER\MY CREATION\2016\01_Rockefeller Creative PowerPoint Template\macbookpro.png" id="3432" name="Google Shape;3432;p16"/>
          <p:cNvPicPr preferRelativeResize="0"/>
          <p:nvPr/>
        </p:nvPicPr>
        <p:blipFill rotWithShape="1">
          <a:blip r:embed="rId6">
            <a:alphaModFix/>
          </a:blip>
          <a:srcRect b="0" l="0" r="0" t="0"/>
          <a:stretch/>
        </p:blipFill>
        <p:spPr>
          <a:xfrm>
            <a:off x="5494007" y="7593046"/>
            <a:ext cx="10718633" cy="6109994"/>
          </a:xfrm>
          <a:prstGeom prst="rect">
            <a:avLst/>
          </a:prstGeom>
          <a:noFill/>
          <a:ln>
            <a:noFill/>
          </a:ln>
        </p:spPr>
      </p:pic>
      <p:pic>
        <p:nvPicPr>
          <p:cNvPr id="3433" name="Google Shape;3433;p16"/>
          <p:cNvPicPr preferRelativeResize="0"/>
          <p:nvPr/>
        </p:nvPicPr>
        <p:blipFill rotWithShape="1">
          <a:blip r:embed="rId7">
            <a:alphaModFix/>
          </a:blip>
          <a:srcRect b="3209" l="0" r="0" t="3209"/>
          <a:stretch/>
        </p:blipFill>
        <p:spPr>
          <a:xfrm>
            <a:off x="7181671" y="8158346"/>
            <a:ext cx="7182208" cy="4489557"/>
          </a:xfrm>
          <a:prstGeom prst="rect">
            <a:avLst/>
          </a:prstGeom>
          <a:noFill/>
          <a:ln>
            <a:noFill/>
          </a:ln>
        </p:spPr>
      </p:pic>
      <p:sp>
        <p:nvSpPr>
          <p:cNvPr id="3434" name="Google Shape;3434;p16"/>
          <p:cNvSpPr/>
          <p:nvPr/>
        </p:nvSpPr>
        <p:spPr>
          <a:xfrm>
            <a:off x="845525" y="10526563"/>
            <a:ext cx="5847000" cy="1294800"/>
          </a:xfrm>
          <a:prstGeom prst="rect">
            <a:avLst/>
          </a:prstGeom>
          <a:noFill/>
          <a:ln>
            <a:noFill/>
          </a:ln>
        </p:spPr>
        <p:txBody>
          <a:bodyPr anchorCtr="0" anchor="t" bIns="45700" lIns="91425" spcFirstLastPara="1" rIns="91425" wrap="square" tIns="45700">
            <a:noAutofit/>
          </a:bodyPr>
          <a:lstStyle/>
          <a:p>
            <a:pPr indent="0" lvl="0" marL="0" rtl="0" algn="r">
              <a:lnSpc>
                <a:spcPct val="115000"/>
              </a:lnSpc>
              <a:spcBef>
                <a:spcPts val="0"/>
              </a:spcBef>
              <a:spcAft>
                <a:spcPts val="1100"/>
              </a:spcAft>
              <a:buClr>
                <a:srgbClr val="EB6230"/>
              </a:buClr>
              <a:buSzPts val="1100"/>
              <a:buFont typeface="Arial"/>
              <a:buNone/>
            </a:pPr>
            <a:r>
              <a:rPr lang="es-419" sz="2400">
                <a:latin typeface="Open Sans"/>
                <a:ea typeface="Open Sans"/>
                <a:cs typeface="Open Sans"/>
                <a:sym typeface="Open Sans"/>
              </a:rPr>
              <a:t>Quisque laoreet nibh urna, id luctus ligula viverra in. Maecenas nulla elit, vehicula non bibendum et, scelerisque vitae libero. Nam malesuada neque diam, a pellentesque erat vehicula ut.</a:t>
            </a:r>
            <a:endParaRPr sz="2400">
              <a:latin typeface="Open Sans Light"/>
              <a:ea typeface="Open Sans Light"/>
              <a:cs typeface="Open Sans Light"/>
              <a:sym typeface="Open Sans Light"/>
            </a:endParaRPr>
          </a:p>
        </p:txBody>
      </p:sp>
      <p:sp>
        <p:nvSpPr>
          <p:cNvPr id="3435" name="Google Shape;3435;p16"/>
          <p:cNvSpPr txBox="1"/>
          <p:nvPr/>
        </p:nvSpPr>
        <p:spPr>
          <a:xfrm>
            <a:off x="3520989" y="9474833"/>
            <a:ext cx="3171600" cy="5871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050"/>
              <a:buFont typeface="Arial"/>
              <a:buNone/>
            </a:pPr>
            <a:r>
              <a:rPr b="1" lang="es-419" sz="2750">
                <a:solidFill>
                  <a:srgbClr val="55595D"/>
                </a:solidFill>
                <a:latin typeface="Barlow Condensed"/>
                <a:ea typeface="Barlow Condensed"/>
                <a:cs typeface="Barlow Condensed"/>
                <a:sym typeface="Barlow Condensed"/>
              </a:rPr>
              <a:t>LOREM IPSUM</a:t>
            </a:r>
            <a:endParaRPr b="1" i="0" sz="2750" u="none" cap="none" strike="noStrike">
              <a:solidFill>
                <a:srgbClr val="55595D"/>
              </a:solidFill>
              <a:latin typeface="Barlow Condensed"/>
              <a:ea typeface="Barlow Condensed"/>
              <a:cs typeface="Barlow Condensed"/>
              <a:sym typeface="Barlow Condensed"/>
            </a:endParaRPr>
          </a:p>
        </p:txBody>
      </p:sp>
      <p:sp>
        <p:nvSpPr>
          <p:cNvPr id="3436" name="Google Shape;3436;p16"/>
          <p:cNvSpPr txBox="1"/>
          <p:nvPr/>
        </p:nvSpPr>
        <p:spPr>
          <a:xfrm>
            <a:off x="3520989" y="9939595"/>
            <a:ext cx="3171600" cy="587100"/>
          </a:xfrm>
          <a:prstGeom prst="rect">
            <a:avLst/>
          </a:prstGeom>
          <a:noFill/>
          <a:ln>
            <a:noFill/>
          </a:ln>
        </p:spPr>
        <p:txBody>
          <a:bodyPr anchorCtr="0" anchor="t" bIns="45700" lIns="91425" spcFirstLastPara="1" rIns="91425" wrap="square" tIns="45700">
            <a:noAutofit/>
          </a:bodyPr>
          <a:lstStyle/>
          <a:p>
            <a:pPr indent="0" lvl="0" marL="0" marR="0" rtl="0" algn="r">
              <a:lnSpc>
                <a:spcPct val="100000"/>
              </a:lnSpc>
              <a:spcBef>
                <a:spcPts val="0"/>
              </a:spcBef>
              <a:spcAft>
                <a:spcPts val="0"/>
              </a:spcAft>
              <a:buClr>
                <a:srgbClr val="000000"/>
              </a:buClr>
              <a:buSzPts val="1050"/>
              <a:buFont typeface="Arial"/>
              <a:buNone/>
            </a:pPr>
            <a:r>
              <a:rPr lang="es-419" sz="2750">
                <a:solidFill>
                  <a:srgbClr val="7B170F"/>
                </a:solidFill>
                <a:latin typeface="Rye"/>
                <a:ea typeface="Rye"/>
                <a:cs typeface="Rye"/>
                <a:sym typeface="Rye"/>
              </a:rPr>
              <a:t>LOREM IPSUM</a:t>
            </a:r>
            <a:endParaRPr i="0" sz="2750" u="none" cap="none" strike="noStrike">
              <a:solidFill>
                <a:srgbClr val="7B170F"/>
              </a:solidFill>
              <a:latin typeface="Rye"/>
              <a:ea typeface="Rye"/>
              <a:cs typeface="Rye"/>
              <a:sym typeface="Rye"/>
            </a:endParaRPr>
          </a:p>
        </p:txBody>
      </p:sp>
      <p:sp>
        <p:nvSpPr>
          <p:cNvPr id="3437" name="Google Shape;3437;p16"/>
          <p:cNvSpPr/>
          <p:nvPr/>
        </p:nvSpPr>
        <p:spPr>
          <a:xfrm>
            <a:off x="14852973" y="10526563"/>
            <a:ext cx="5847000" cy="1294800"/>
          </a:xfrm>
          <a:prstGeom prst="rect">
            <a:avLst/>
          </a:prstGeom>
          <a:noFill/>
          <a:ln>
            <a:noFill/>
          </a:ln>
        </p:spPr>
        <p:txBody>
          <a:bodyPr anchorCtr="0" anchor="t" bIns="45700" lIns="91425" spcFirstLastPara="1" rIns="91425" wrap="square" tIns="45700">
            <a:noAutofit/>
          </a:bodyPr>
          <a:lstStyle/>
          <a:p>
            <a:pPr indent="0" lvl="0" marL="0" rtl="0" algn="just">
              <a:lnSpc>
                <a:spcPct val="115000"/>
              </a:lnSpc>
              <a:spcBef>
                <a:spcPts val="0"/>
              </a:spcBef>
              <a:spcAft>
                <a:spcPts val="1100"/>
              </a:spcAft>
              <a:buClr>
                <a:srgbClr val="EB6230"/>
              </a:buClr>
              <a:buSzPts val="1100"/>
              <a:buFont typeface="Arial"/>
              <a:buNone/>
            </a:pPr>
            <a:r>
              <a:rPr lang="es-419" sz="2400">
                <a:latin typeface="Open Sans"/>
                <a:ea typeface="Open Sans"/>
                <a:cs typeface="Open Sans"/>
                <a:sym typeface="Open Sans"/>
              </a:rPr>
              <a:t>Quisque laoreet nibh urna, id luctus ligula viverra in. Maecenas nulla elit, vehicula non bibendum et, scelerisque vitae libero. Nam malesuada neque diam, a pellentesque erat vehicula ut.</a:t>
            </a:r>
            <a:endParaRPr sz="2400">
              <a:latin typeface="Open Sans Light"/>
              <a:ea typeface="Open Sans Light"/>
              <a:cs typeface="Open Sans Light"/>
              <a:sym typeface="Open Sans Light"/>
            </a:endParaRPr>
          </a:p>
        </p:txBody>
      </p:sp>
      <p:sp>
        <p:nvSpPr>
          <p:cNvPr id="3438" name="Google Shape;3438;p16"/>
          <p:cNvSpPr txBox="1"/>
          <p:nvPr/>
        </p:nvSpPr>
        <p:spPr>
          <a:xfrm>
            <a:off x="14852995" y="9474833"/>
            <a:ext cx="3171600" cy="5871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b="1" lang="es-419" sz="2750">
                <a:solidFill>
                  <a:srgbClr val="55595D"/>
                </a:solidFill>
                <a:latin typeface="Barlow Condensed"/>
                <a:ea typeface="Barlow Condensed"/>
                <a:cs typeface="Barlow Condensed"/>
                <a:sym typeface="Barlow Condensed"/>
              </a:rPr>
              <a:t>LOREM IPSUM</a:t>
            </a:r>
            <a:endParaRPr b="1" i="0" sz="2750" u="none" cap="none" strike="noStrike">
              <a:solidFill>
                <a:srgbClr val="55595D"/>
              </a:solidFill>
              <a:latin typeface="Barlow Condensed"/>
              <a:ea typeface="Barlow Condensed"/>
              <a:cs typeface="Barlow Condensed"/>
              <a:sym typeface="Barlow Condensed"/>
            </a:endParaRPr>
          </a:p>
        </p:txBody>
      </p:sp>
      <p:sp>
        <p:nvSpPr>
          <p:cNvPr id="3439" name="Google Shape;3439;p16"/>
          <p:cNvSpPr txBox="1"/>
          <p:nvPr/>
        </p:nvSpPr>
        <p:spPr>
          <a:xfrm>
            <a:off x="14852995" y="9939595"/>
            <a:ext cx="3171600" cy="587100"/>
          </a:xfrm>
          <a:prstGeom prst="rect">
            <a:avLst/>
          </a:prstGeom>
          <a:no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050"/>
              <a:buFont typeface="Arial"/>
              <a:buNone/>
            </a:pPr>
            <a:r>
              <a:rPr lang="es-419" sz="2750">
                <a:solidFill>
                  <a:srgbClr val="BB092C"/>
                </a:solidFill>
                <a:latin typeface="Rye"/>
                <a:ea typeface="Rye"/>
                <a:cs typeface="Rye"/>
                <a:sym typeface="Rye"/>
              </a:rPr>
              <a:t>LOREM IPSUM</a:t>
            </a:r>
            <a:endParaRPr i="0" sz="2750" u="none" cap="none" strike="noStrike">
              <a:solidFill>
                <a:srgbClr val="BB092C"/>
              </a:solidFill>
              <a:latin typeface="Rye"/>
              <a:ea typeface="Rye"/>
              <a:cs typeface="Rye"/>
              <a:sym typeface="Rye"/>
            </a:endParaRPr>
          </a:p>
        </p:txBody>
      </p:sp>
      <p:sp>
        <p:nvSpPr>
          <p:cNvPr id="3440" name="Google Shape;3440;p16"/>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3441" name="Google Shape;3441;p16"/>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sp>
        <p:nvSpPr>
          <p:cNvPr id="3442" name="Google Shape;3442;p16"/>
          <p:cNvSpPr txBox="1"/>
          <p:nvPr/>
        </p:nvSpPr>
        <p:spPr>
          <a:xfrm>
            <a:off x="844125" y="14221500"/>
            <a:ext cx="9363900" cy="3134700"/>
          </a:xfrm>
          <a:prstGeom prst="rect">
            <a:avLst/>
          </a:prstGeom>
          <a:noFill/>
          <a:ln>
            <a:noFill/>
          </a:ln>
        </p:spPr>
        <p:txBody>
          <a:bodyPr anchorCtr="0" anchor="t" bIns="91425" lIns="91425" spcFirstLastPara="1" rIns="91425" wrap="square" tIns="91425">
            <a:noAutofit/>
          </a:bodyPr>
          <a:lstStyle/>
          <a:p>
            <a:pPr indent="0" lvl="0" marL="1979999"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Lorem ipsum dolor sit amet, consectetur adipiscing elit. Nunc placerat sem ut sem gravida rutrum. Mauris molestie rhoncus mauris quis lacinia. In et magna pellentesque, placerat erat condimentum, cursus lorem.</a:t>
            </a:r>
            <a:endParaRPr sz="2800">
              <a:solidFill>
                <a:srgbClr val="666666"/>
              </a:solidFill>
              <a:latin typeface="Open Sans"/>
              <a:ea typeface="Open Sans"/>
              <a:cs typeface="Open Sans"/>
              <a:sym typeface="Open Sans"/>
            </a:endParaRPr>
          </a:p>
        </p:txBody>
      </p:sp>
      <p:sp>
        <p:nvSpPr>
          <p:cNvPr id="3443" name="Google Shape;3443;p16"/>
          <p:cNvSpPr txBox="1"/>
          <p:nvPr/>
        </p:nvSpPr>
        <p:spPr>
          <a:xfrm>
            <a:off x="11274725" y="14276538"/>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
        <p:nvSpPr>
          <p:cNvPr id="3444" name="Google Shape;3444;p16"/>
          <p:cNvSpPr/>
          <p:nvPr/>
        </p:nvSpPr>
        <p:spPr>
          <a:xfrm>
            <a:off x="782925" y="14444575"/>
            <a:ext cx="1898990" cy="1859620"/>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5" name="Google Shape;3445;p16"/>
          <p:cNvSpPr txBox="1"/>
          <p:nvPr/>
        </p:nvSpPr>
        <p:spPr>
          <a:xfrm>
            <a:off x="749500" y="14292175"/>
            <a:ext cx="1989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L</a:t>
            </a:r>
            <a:endParaRPr>
              <a:solidFill>
                <a:schemeClr val="lt1"/>
              </a:solidFill>
            </a:endParaRPr>
          </a:p>
        </p:txBody>
      </p:sp>
      <p:sp>
        <p:nvSpPr>
          <p:cNvPr id="3446" name="Google Shape;3446;p16"/>
          <p:cNvSpPr/>
          <p:nvPr/>
        </p:nvSpPr>
        <p:spPr>
          <a:xfrm>
            <a:off x="44450" y="18705138"/>
            <a:ext cx="21600000" cy="5320200"/>
          </a:xfrm>
          <a:prstGeom prst="rect">
            <a:avLst/>
          </a:prstGeom>
          <a:solidFill>
            <a:srgbClr val="B12028"/>
          </a:solidFill>
          <a:ln cap="flat" cmpd="sng" w="9525">
            <a:solidFill>
              <a:schemeClr val="dk2"/>
            </a:solidFill>
            <a:prstDash val="solid"/>
            <a:round/>
            <a:headEnd len="sm" w="sm" type="none"/>
            <a:tailEnd len="sm" w="sm" type="none"/>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7" name="Google Shape;3447;p16"/>
          <p:cNvSpPr/>
          <p:nvPr/>
        </p:nvSpPr>
        <p:spPr>
          <a:xfrm>
            <a:off x="12327366" y="17920922"/>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8" name="Google Shape;3448;p16"/>
          <p:cNvSpPr/>
          <p:nvPr/>
        </p:nvSpPr>
        <p:spPr>
          <a:xfrm>
            <a:off x="17355081" y="17920922"/>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49" name="Google Shape;3449;p16"/>
          <p:cNvSpPr/>
          <p:nvPr/>
        </p:nvSpPr>
        <p:spPr>
          <a:xfrm>
            <a:off x="7224909" y="17920922"/>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50" name="Google Shape;3450;p16"/>
          <p:cNvSpPr/>
          <p:nvPr/>
        </p:nvSpPr>
        <p:spPr>
          <a:xfrm>
            <a:off x="929775" y="20648889"/>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chemeClr val="lt1"/>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chemeClr val="lt1"/>
              </a:solidFill>
              <a:latin typeface="Open Sans Light"/>
              <a:ea typeface="Open Sans Light"/>
              <a:cs typeface="Open Sans Light"/>
              <a:sym typeface="Open Sans Light"/>
            </a:endParaRPr>
          </a:p>
        </p:txBody>
      </p:sp>
      <p:sp>
        <p:nvSpPr>
          <p:cNvPr id="3451" name="Google Shape;3451;p16"/>
          <p:cNvSpPr txBox="1"/>
          <p:nvPr/>
        </p:nvSpPr>
        <p:spPr>
          <a:xfrm>
            <a:off x="929774" y="19952350"/>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chemeClr val="lt1"/>
                </a:solidFill>
                <a:latin typeface="Barlow Condensed"/>
                <a:ea typeface="Barlow Condensed"/>
                <a:cs typeface="Barlow Condensed"/>
                <a:sym typeface="Barlow Condensed"/>
              </a:rPr>
              <a:t>LOREM IPSUM</a:t>
            </a:r>
            <a:endParaRPr b="1" i="0" sz="2700" u="none" cap="none" strike="noStrike">
              <a:solidFill>
                <a:schemeClr val="lt1"/>
              </a:solidFill>
              <a:latin typeface="Barlow Condensed"/>
              <a:ea typeface="Barlow Condensed"/>
              <a:cs typeface="Barlow Condensed"/>
              <a:sym typeface="Barlow Condensed"/>
            </a:endParaRPr>
          </a:p>
        </p:txBody>
      </p:sp>
      <p:sp>
        <p:nvSpPr>
          <p:cNvPr id="3452" name="Google Shape;3452;p16"/>
          <p:cNvSpPr/>
          <p:nvPr/>
        </p:nvSpPr>
        <p:spPr>
          <a:xfrm>
            <a:off x="2120758" y="17920922"/>
            <a:ext cx="1926110" cy="1884206"/>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53" name="Google Shape;3453;p16"/>
          <p:cNvGrpSpPr/>
          <p:nvPr/>
        </p:nvGrpSpPr>
        <p:grpSpPr>
          <a:xfrm>
            <a:off x="7770824" y="18389420"/>
            <a:ext cx="952322" cy="810453"/>
            <a:chOff x="518" y="2848"/>
            <a:chExt cx="1106" cy="941"/>
          </a:xfrm>
        </p:grpSpPr>
        <p:sp>
          <p:nvSpPr>
            <p:cNvPr id="3454" name="Google Shape;3454;p16"/>
            <p:cNvSpPr/>
            <p:nvPr/>
          </p:nvSpPr>
          <p:spPr>
            <a:xfrm>
              <a:off x="593" y="3454"/>
              <a:ext cx="179" cy="335"/>
            </a:xfrm>
            <a:custGeom>
              <a:rect b="b" l="l" r="r" t="t"/>
              <a:pathLst>
                <a:path extrusionOk="0" h="1009" w="538">
                  <a:moveTo>
                    <a:pt x="538" y="0"/>
                  </a:moveTo>
                  <a:lnTo>
                    <a:pt x="538" y="949"/>
                  </a:lnTo>
                  <a:lnTo>
                    <a:pt x="536" y="965"/>
                  </a:lnTo>
                  <a:lnTo>
                    <a:pt x="529" y="980"/>
                  </a:lnTo>
                  <a:lnTo>
                    <a:pt x="520" y="992"/>
                  </a:lnTo>
                  <a:lnTo>
                    <a:pt x="508" y="1001"/>
                  </a:lnTo>
                  <a:lnTo>
                    <a:pt x="494" y="1007"/>
                  </a:lnTo>
                  <a:lnTo>
                    <a:pt x="478" y="1009"/>
                  </a:lnTo>
                  <a:lnTo>
                    <a:pt x="61" y="1009"/>
                  </a:lnTo>
                  <a:lnTo>
                    <a:pt x="45" y="1007"/>
                  </a:lnTo>
                  <a:lnTo>
                    <a:pt x="31" y="1001"/>
                  </a:lnTo>
                  <a:lnTo>
                    <a:pt x="18" y="992"/>
                  </a:lnTo>
                  <a:lnTo>
                    <a:pt x="8" y="979"/>
                  </a:lnTo>
                  <a:lnTo>
                    <a:pt x="2" y="964"/>
                  </a:lnTo>
                  <a:lnTo>
                    <a:pt x="0" y="949"/>
                  </a:lnTo>
                  <a:lnTo>
                    <a:pt x="0" y="409"/>
                  </a:lnTo>
                  <a:lnTo>
                    <a:pt x="44" y="404"/>
                  </a:lnTo>
                  <a:lnTo>
                    <a:pt x="86" y="393"/>
                  </a:lnTo>
                  <a:lnTo>
                    <a:pt x="126" y="377"/>
                  </a:lnTo>
                  <a:lnTo>
                    <a:pt x="165" y="357"/>
                  </a:lnTo>
                  <a:lnTo>
                    <a:pt x="201" y="332"/>
                  </a:lnTo>
                  <a:lnTo>
                    <a:pt x="236" y="303"/>
                  </a:lnTo>
                  <a:lnTo>
                    <a:pt x="538"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55" name="Google Shape;3455;p16"/>
            <p:cNvSpPr/>
            <p:nvPr/>
          </p:nvSpPr>
          <p:spPr>
            <a:xfrm>
              <a:off x="842" y="3451"/>
              <a:ext cx="179" cy="338"/>
            </a:xfrm>
            <a:custGeom>
              <a:rect b="b" l="l" r="r" t="t"/>
              <a:pathLst>
                <a:path extrusionOk="0" h="1016" w="537">
                  <a:moveTo>
                    <a:pt x="0" y="0"/>
                  </a:moveTo>
                  <a:lnTo>
                    <a:pt x="286" y="286"/>
                  </a:lnTo>
                  <a:lnTo>
                    <a:pt x="317" y="314"/>
                  </a:lnTo>
                  <a:lnTo>
                    <a:pt x="349" y="336"/>
                  </a:lnTo>
                  <a:lnTo>
                    <a:pt x="383" y="356"/>
                  </a:lnTo>
                  <a:lnTo>
                    <a:pt x="420" y="371"/>
                  </a:lnTo>
                  <a:lnTo>
                    <a:pt x="457" y="382"/>
                  </a:lnTo>
                  <a:lnTo>
                    <a:pt x="497" y="390"/>
                  </a:lnTo>
                  <a:lnTo>
                    <a:pt x="537" y="393"/>
                  </a:lnTo>
                  <a:lnTo>
                    <a:pt x="537" y="956"/>
                  </a:lnTo>
                  <a:lnTo>
                    <a:pt x="535" y="972"/>
                  </a:lnTo>
                  <a:lnTo>
                    <a:pt x="529" y="987"/>
                  </a:lnTo>
                  <a:lnTo>
                    <a:pt x="520" y="999"/>
                  </a:lnTo>
                  <a:lnTo>
                    <a:pt x="508" y="1008"/>
                  </a:lnTo>
                  <a:lnTo>
                    <a:pt x="492" y="1014"/>
                  </a:lnTo>
                  <a:lnTo>
                    <a:pt x="477" y="1016"/>
                  </a:lnTo>
                  <a:lnTo>
                    <a:pt x="60" y="1016"/>
                  </a:lnTo>
                  <a:lnTo>
                    <a:pt x="44" y="1014"/>
                  </a:lnTo>
                  <a:lnTo>
                    <a:pt x="30" y="1008"/>
                  </a:lnTo>
                  <a:lnTo>
                    <a:pt x="18" y="999"/>
                  </a:lnTo>
                  <a:lnTo>
                    <a:pt x="8" y="986"/>
                  </a:lnTo>
                  <a:lnTo>
                    <a:pt x="2" y="971"/>
                  </a:lnTo>
                  <a:lnTo>
                    <a:pt x="0" y="956"/>
                  </a:lnTo>
                  <a:lnTo>
                    <a:pt x="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56" name="Google Shape;3456;p16"/>
            <p:cNvSpPr/>
            <p:nvPr/>
          </p:nvSpPr>
          <p:spPr>
            <a:xfrm>
              <a:off x="1090" y="3387"/>
              <a:ext cx="179" cy="402"/>
            </a:xfrm>
            <a:custGeom>
              <a:rect b="b" l="l" r="r" t="t"/>
              <a:pathLst>
                <a:path extrusionOk="0" h="1208" w="537">
                  <a:moveTo>
                    <a:pt x="537" y="0"/>
                  </a:moveTo>
                  <a:lnTo>
                    <a:pt x="537" y="1148"/>
                  </a:lnTo>
                  <a:lnTo>
                    <a:pt x="535" y="1164"/>
                  </a:lnTo>
                  <a:lnTo>
                    <a:pt x="529" y="1179"/>
                  </a:lnTo>
                  <a:lnTo>
                    <a:pt x="520" y="1191"/>
                  </a:lnTo>
                  <a:lnTo>
                    <a:pt x="507" y="1200"/>
                  </a:lnTo>
                  <a:lnTo>
                    <a:pt x="493" y="1206"/>
                  </a:lnTo>
                  <a:lnTo>
                    <a:pt x="478" y="1208"/>
                  </a:lnTo>
                  <a:lnTo>
                    <a:pt x="61" y="1208"/>
                  </a:lnTo>
                  <a:lnTo>
                    <a:pt x="44" y="1206"/>
                  </a:lnTo>
                  <a:lnTo>
                    <a:pt x="29" y="1200"/>
                  </a:lnTo>
                  <a:lnTo>
                    <a:pt x="17" y="1191"/>
                  </a:lnTo>
                  <a:lnTo>
                    <a:pt x="8" y="1178"/>
                  </a:lnTo>
                  <a:lnTo>
                    <a:pt x="2" y="1163"/>
                  </a:lnTo>
                  <a:lnTo>
                    <a:pt x="0" y="1148"/>
                  </a:lnTo>
                  <a:lnTo>
                    <a:pt x="0" y="526"/>
                  </a:lnTo>
                  <a:lnTo>
                    <a:pt x="31" y="504"/>
                  </a:lnTo>
                  <a:lnTo>
                    <a:pt x="60" y="477"/>
                  </a:lnTo>
                  <a:lnTo>
                    <a:pt x="53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57" name="Google Shape;3457;p16"/>
            <p:cNvSpPr/>
            <p:nvPr/>
          </p:nvSpPr>
          <p:spPr>
            <a:xfrm>
              <a:off x="1338" y="3152"/>
              <a:ext cx="180" cy="637"/>
            </a:xfrm>
            <a:custGeom>
              <a:rect b="b" l="l" r="r" t="t"/>
              <a:pathLst>
                <a:path extrusionOk="0" h="1915" w="538">
                  <a:moveTo>
                    <a:pt x="497" y="0"/>
                  </a:moveTo>
                  <a:lnTo>
                    <a:pt x="506" y="9"/>
                  </a:lnTo>
                  <a:lnTo>
                    <a:pt x="514" y="18"/>
                  </a:lnTo>
                  <a:lnTo>
                    <a:pt x="526" y="28"/>
                  </a:lnTo>
                  <a:lnTo>
                    <a:pt x="538" y="39"/>
                  </a:lnTo>
                  <a:lnTo>
                    <a:pt x="538" y="1855"/>
                  </a:lnTo>
                  <a:lnTo>
                    <a:pt x="536" y="1871"/>
                  </a:lnTo>
                  <a:lnTo>
                    <a:pt x="530" y="1886"/>
                  </a:lnTo>
                  <a:lnTo>
                    <a:pt x="520" y="1898"/>
                  </a:lnTo>
                  <a:lnTo>
                    <a:pt x="507" y="1907"/>
                  </a:lnTo>
                  <a:lnTo>
                    <a:pt x="493" y="1913"/>
                  </a:lnTo>
                  <a:lnTo>
                    <a:pt x="477" y="1915"/>
                  </a:lnTo>
                  <a:lnTo>
                    <a:pt x="60" y="1915"/>
                  </a:lnTo>
                  <a:lnTo>
                    <a:pt x="45" y="1913"/>
                  </a:lnTo>
                  <a:lnTo>
                    <a:pt x="30" y="1907"/>
                  </a:lnTo>
                  <a:lnTo>
                    <a:pt x="18" y="1898"/>
                  </a:lnTo>
                  <a:lnTo>
                    <a:pt x="8" y="1885"/>
                  </a:lnTo>
                  <a:lnTo>
                    <a:pt x="2" y="1870"/>
                  </a:lnTo>
                  <a:lnTo>
                    <a:pt x="0" y="1855"/>
                  </a:lnTo>
                  <a:lnTo>
                    <a:pt x="0" y="498"/>
                  </a:lnTo>
                  <a:lnTo>
                    <a:pt x="49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58" name="Google Shape;3458;p16"/>
            <p:cNvSpPr/>
            <p:nvPr/>
          </p:nvSpPr>
          <p:spPr>
            <a:xfrm>
              <a:off x="518" y="2848"/>
              <a:ext cx="1106" cy="675"/>
            </a:xfrm>
            <a:custGeom>
              <a:rect b="b" l="l" r="r" t="t"/>
              <a:pathLst>
                <a:path extrusionOk="0" h="2029" w="3327">
                  <a:moveTo>
                    <a:pt x="3200" y="0"/>
                  </a:moveTo>
                  <a:lnTo>
                    <a:pt x="3211" y="0"/>
                  </a:lnTo>
                  <a:lnTo>
                    <a:pt x="3237" y="2"/>
                  </a:lnTo>
                  <a:lnTo>
                    <a:pt x="3261" y="8"/>
                  </a:lnTo>
                  <a:lnTo>
                    <a:pt x="3282" y="18"/>
                  </a:lnTo>
                  <a:lnTo>
                    <a:pt x="3299" y="32"/>
                  </a:lnTo>
                  <a:lnTo>
                    <a:pt x="3312" y="50"/>
                  </a:lnTo>
                  <a:lnTo>
                    <a:pt x="3321" y="72"/>
                  </a:lnTo>
                  <a:lnTo>
                    <a:pt x="3326" y="96"/>
                  </a:lnTo>
                  <a:lnTo>
                    <a:pt x="3327" y="124"/>
                  </a:lnTo>
                  <a:lnTo>
                    <a:pt x="3318" y="313"/>
                  </a:lnTo>
                  <a:lnTo>
                    <a:pt x="3300" y="692"/>
                  </a:lnTo>
                  <a:lnTo>
                    <a:pt x="3299" y="710"/>
                  </a:lnTo>
                  <a:lnTo>
                    <a:pt x="3295" y="730"/>
                  </a:lnTo>
                  <a:lnTo>
                    <a:pt x="3289" y="750"/>
                  </a:lnTo>
                  <a:lnTo>
                    <a:pt x="3278" y="770"/>
                  </a:lnTo>
                  <a:lnTo>
                    <a:pt x="3263" y="788"/>
                  </a:lnTo>
                  <a:lnTo>
                    <a:pt x="3250" y="799"/>
                  </a:lnTo>
                  <a:lnTo>
                    <a:pt x="3235" y="809"/>
                  </a:lnTo>
                  <a:lnTo>
                    <a:pt x="3219" y="816"/>
                  </a:lnTo>
                  <a:lnTo>
                    <a:pt x="3203" y="821"/>
                  </a:lnTo>
                  <a:lnTo>
                    <a:pt x="3187" y="822"/>
                  </a:lnTo>
                  <a:lnTo>
                    <a:pt x="3169" y="820"/>
                  </a:lnTo>
                  <a:lnTo>
                    <a:pt x="3153" y="815"/>
                  </a:lnTo>
                  <a:lnTo>
                    <a:pt x="3140" y="808"/>
                  </a:lnTo>
                  <a:lnTo>
                    <a:pt x="3127" y="799"/>
                  </a:lnTo>
                  <a:lnTo>
                    <a:pt x="3117" y="789"/>
                  </a:lnTo>
                  <a:lnTo>
                    <a:pt x="3107" y="780"/>
                  </a:lnTo>
                  <a:lnTo>
                    <a:pt x="2957" y="631"/>
                  </a:lnTo>
                  <a:lnTo>
                    <a:pt x="1634" y="1955"/>
                  </a:lnTo>
                  <a:lnTo>
                    <a:pt x="1613" y="1972"/>
                  </a:lnTo>
                  <a:lnTo>
                    <a:pt x="1591" y="1986"/>
                  </a:lnTo>
                  <a:lnTo>
                    <a:pt x="1567" y="1996"/>
                  </a:lnTo>
                  <a:lnTo>
                    <a:pt x="1541" y="2002"/>
                  </a:lnTo>
                  <a:lnTo>
                    <a:pt x="1515" y="2005"/>
                  </a:lnTo>
                  <a:lnTo>
                    <a:pt x="1488" y="2002"/>
                  </a:lnTo>
                  <a:lnTo>
                    <a:pt x="1462" y="1996"/>
                  </a:lnTo>
                  <a:lnTo>
                    <a:pt x="1438" y="1986"/>
                  </a:lnTo>
                  <a:lnTo>
                    <a:pt x="1416" y="1972"/>
                  </a:lnTo>
                  <a:lnTo>
                    <a:pt x="1396" y="1955"/>
                  </a:lnTo>
                  <a:lnTo>
                    <a:pt x="869" y="1428"/>
                  </a:lnTo>
                  <a:lnTo>
                    <a:pt x="317" y="1979"/>
                  </a:lnTo>
                  <a:lnTo>
                    <a:pt x="297" y="1996"/>
                  </a:lnTo>
                  <a:lnTo>
                    <a:pt x="275" y="2011"/>
                  </a:lnTo>
                  <a:lnTo>
                    <a:pt x="250" y="2021"/>
                  </a:lnTo>
                  <a:lnTo>
                    <a:pt x="225" y="2027"/>
                  </a:lnTo>
                  <a:lnTo>
                    <a:pt x="199" y="2029"/>
                  </a:lnTo>
                  <a:lnTo>
                    <a:pt x="172" y="2027"/>
                  </a:lnTo>
                  <a:lnTo>
                    <a:pt x="146" y="2021"/>
                  </a:lnTo>
                  <a:lnTo>
                    <a:pt x="122" y="2011"/>
                  </a:lnTo>
                  <a:lnTo>
                    <a:pt x="100" y="1996"/>
                  </a:lnTo>
                  <a:lnTo>
                    <a:pt x="80" y="1979"/>
                  </a:lnTo>
                  <a:lnTo>
                    <a:pt x="48" y="1948"/>
                  </a:lnTo>
                  <a:lnTo>
                    <a:pt x="28" y="1925"/>
                  </a:lnTo>
                  <a:lnTo>
                    <a:pt x="14" y="1899"/>
                  </a:lnTo>
                  <a:lnTo>
                    <a:pt x="4" y="1872"/>
                  </a:lnTo>
                  <a:lnTo>
                    <a:pt x="0" y="1844"/>
                  </a:lnTo>
                  <a:lnTo>
                    <a:pt x="0" y="1816"/>
                  </a:lnTo>
                  <a:lnTo>
                    <a:pt x="4" y="1787"/>
                  </a:lnTo>
                  <a:lnTo>
                    <a:pt x="14" y="1760"/>
                  </a:lnTo>
                  <a:lnTo>
                    <a:pt x="28" y="1734"/>
                  </a:lnTo>
                  <a:lnTo>
                    <a:pt x="48" y="1710"/>
                  </a:lnTo>
                  <a:lnTo>
                    <a:pt x="750" y="1009"/>
                  </a:lnTo>
                  <a:lnTo>
                    <a:pt x="771" y="992"/>
                  </a:lnTo>
                  <a:lnTo>
                    <a:pt x="793" y="978"/>
                  </a:lnTo>
                  <a:lnTo>
                    <a:pt x="817" y="968"/>
                  </a:lnTo>
                  <a:lnTo>
                    <a:pt x="842" y="962"/>
                  </a:lnTo>
                  <a:lnTo>
                    <a:pt x="869" y="960"/>
                  </a:lnTo>
                  <a:lnTo>
                    <a:pt x="895" y="962"/>
                  </a:lnTo>
                  <a:lnTo>
                    <a:pt x="921" y="968"/>
                  </a:lnTo>
                  <a:lnTo>
                    <a:pt x="945" y="978"/>
                  </a:lnTo>
                  <a:lnTo>
                    <a:pt x="968" y="992"/>
                  </a:lnTo>
                  <a:lnTo>
                    <a:pt x="988" y="1009"/>
                  </a:lnTo>
                  <a:lnTo>
                    <a:pt x="1515" y="1537"/>
                  </a:lnTo>
                  <a:lnTo>
                    <a:pt x="2688" y="363"/>
                  </a:lnTo>
                  <a:lnTo>
                    <a:pt x="2586" y="261"/>
                  </a:lnTo>
                  <a:lnTo>
                    <a:pt x="2537" y="211"/>
                  </a:lnTo>
                  <a:lnTo>
                    <a:pt x="2530" y="204"/>
                  </a:lnTo>
                  <a:lnTo>
                    <a:pt x="2523" y="195"/>
                  </a:lnTo>
                  <a:lnTo>
                    <a:pt x="2515" y="185"/>
                  </a:lnTo>
                  <a:lnTo>
                    <a:pt x="2508" y="173"/>
                  </a:lnTo>
                  <a:lnTo>
                    <a:pt x="2502" y="160"/>
                  </a:lnTo>
                  <a:lnTo>
                    <a:pt x="2498" y="144"/>
                  </a:lnTo>
                  <a:lnTo>
                    <a:pt x="2497" y="127"/>
                  </a:lnTo>
                  <a:lnTo>
                    <a:pt x="2500" y="109"/>
                  </a:lnTo>
                  <a:lnTo>
                    <a:pt x="2507" y="89"/>
                  </a:lnTo>
                  <a:lnTo>
                    <a:pt x="2516" y="73"/>
                  </a:lnTo>
                  <a:lnTo>
                    <a:pt x="2528" y="58"/>
                  </a:lnTo>
                  <a:lnTo>
                    <a:pt x="2542" y="45"/>
                  </a:lnTo>
                  <a:lnTo>
                    <a:pt x="2558" y="37"/>
                  </a:lnTo>
                  <a:lnTo>
                    <a:pt x="2573" y="32"/>
                  </a:lnTo>
                  <a:lnTo>
                    <a:pt x="2589" y="29"/>
                  </a:lnTo>
                  <a:lnTo>
                    <a:pt x="2604" y="28"/>
                  </a:lnTo>
                  <a:lnTo>
                    <a:pt x="2618" y="27"/>
                  </a:lnTo>
                  <a:lnTo>
                    <a:pt x="2909" y="13"/>
                  </a:lnTo>
                  <a:lnTo>
                    <a:pt x="320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3459" name="Google Shape;3459;p16"/>
          <p:cNvGrpSpPr/>
          <p:nvPr/>
        </p:nvGrpSpPr>
        <p:grpSpPr>
          <a:xfrm>
            <a:off x="2607492" y="18270094"/>
            <a:ext cx="952380" cy="929764"/>
            <a:chOff x="7129" y="3160"/>
            <a:chExt cx="211" cy="206"/>
          </a:xfrm>
        </p:grpSpPr>
        <p:sp>
          <p:nvSpPr>
            <p:cNvPr id="3460" name="Google Shape;3460;p16"/>
            <p:cNvSpPr/>
            <p:nvPr/>
          </p:nvSpPr>
          <p:spPr>
            <a:xfrm>
              <a:off x="7175" y="3160"/>
              <a:ext cx="119" cy="110"/>
            </a:xfrm>
            <a:custGeom>
              <a:rect b="b" l="l" r="r" t="t"/>
              <a:pathLst>
                <a:path extrusionOk="0" h="1768" w="1910">
                  <a:moveTo>
                    <a:pt x="632" y="756"/>
                  </a:moveTo>
                  <a:lnTo>
                    <a:pt x="624" y="803"/>
                  </a:lnTo>
                  <a:lnTo>
                    <a:pt x="617" y="852"/>
                  </a:lnTo>
                  <a:lnTo>
                    <a:pt x="614" y="903"/>
                  </a:lnTo>
                  <a:lnTo>
                    <a:pt x="612" y="958"/>
                  </a:lnTo>
                  <a:lnTo>
                    <a:pt x="614" y="1011"/>
                  </a:lnTo>
                  <a:lnTo>
                    <a:pt x="617" y="1062"/>
                  </a:lnTo>
                  <a:lnTo>
                    <a:pt x="624" y="1112"/>
                  </a:lnTo>
                  <a:lnTo>
                    <a:pt x="632" y="1159"/>
                  </a:lnTo>
                  <a:lnTo>
                    <a:pt x="882" y="1159"/>
                  </a:lnTo>
                  <a:lnTo>
                    <a:pt x="882" y="756"/>
                  </a:lnTo>
                  <a:lnTo>
                    <a:pt x="632" y="756"/>
                  </a:lnTo>
                  <a:close/>
                  <a:moveTo>
                    <a:pt x="1423" y="755"/>
                  </a:moveTo>
                  <a:lnTo>
                    <a:pt x="1431" y="819"/>
                  </a:lnTo>
                  <a:lnTo>
                    <a:pt x="1437" y="886"/>
                  </a:lnTo>
                  <a:lnTo>
                    <a:pt x="1439" y="956"/>
                  </a:lnTo>
                  <a:lnTo>
                    <a:pt x="1437" y="1027"/>
                  </a:lnTo>
                  <a:lnTo>
                    <a:pt x="1431" y="1094"/>
                  </a:lnTo>
                  <a:lnTo>
                    <a:pt x="1423" y="1158"/>
                  </a:lnTo>
                  <a:lnTo>
                    <a:pt x="1636" y="1158"/>
                  </a:lnTo>
                  <a:lnTo>
                    <a:pt x="1649" y="1110"/>
                  </a:lnTo>
                  <a:lnTo>
                    <a:pt x="1658" y="1060"/>
                  </a:lnTo>
                  <a:lnTo>
                    <a:pt x="1663" y="1009"/>
                  </a:lnTo>
                  <a:lnTo>
                    <a:pt x="1665" y="956"/>
                  </a:lnTo>
                  <a:lnTo>
                    <a:pt x="1663" y="904"/>
                  </a:lnTo>
                  <a:lnTo>
                    <a:pt x="1658" y="853"/>
                  </a:lnTo>
                  <a:lnTo>
                    <a:pt x="1649" y="804"/>
                  </a:lnTo>
                  <a:lnTo>
                    <a:pt x="1636" y="755"/>
                  </a:lnTo>
                  <a:lnTo>
                    <a:pt x="1423" y="755"/>
                  </a:lnTo>
                  <a:close/>
                  <a:moveTo>
                    <a:pt x="1026" y="755"/>
                  </a:moveTo>
                  <a:lnTo>
                    <a:pt x="1026" y="1158"/>
                  </a:lnTo>
                  <a:lnTo>
                    <a:pt x="1276" y="1158"/>
                  </a:lnTo>
                  <a:lnTo>
                    <a:pt x="1284" y="1111"/>
                  </a:lnTo>
                  <a:lnTo>
                    <a:pt x="1291" y="1062"/>
                  </a:lnTo>
                  <a:lnTo>
                    <a:pt x="1294" y="1010"/>
                  </a:lnTo>
                  <a:lnTo>
                    <a:pt x="1296" y="956"/>
                  </a:lnTo>
                  <a:lnTo>
                    <a:pt x="1294" y="903"/>
                  </a:lnTo>
                  <a:lnTo>
                    <a:pt x="1291" y="852"/>
                  </a:lnTo>
                  <a:lnTo>
                    <a:pt x="1284" y="802"/>
                  </a:lnTo>
                  <a:lnTo>
                    <a:pt x="1276" y="755"/>
                  </a:lnTo>
                  <a:lnTo>
                    <a:pt x="1026" y="755"/>
                  </a:lnTo>
                  <a:close/>
                  <a:moveTo>
                    <a:pt x="272" y="755"/>
                  </a:moveTo>
                  <a:lnTo>
                    <a:pt x="258" y="804"/>
                  </a:lnTo>
                  <a:lnTo>
                    <a:pt x="249" y="853"/>
                  </a:lnTo>
                  <a:lnTo>
                    <a:pt x="244" y="904"/>
                  </a:lnTo>
                  <a:lnTo>
                    <a:pt x="242" y="956"/>
                  </a:lnTo>
                  <a:lnTo>
                    <a:pt x="244" y="1009"/>
                  </a:lnTo>
                  <a:lnTo>
                    <a:pt x="249" y="1060"/>
                  </a:lnTo>
                  <a:lnTo>
                    <a:pt x="258" y="1110"/>
                  </a:lnTo>
                  <a:lnTo>
                    <a:pt x="272" y="1158"/>
                  </a:lnTo>
                  <a:lnTo>
                    <a:pt x="485" y="1158"/>
                  </a:lnTo>
                  <a:lnTo>
                    <a:pt x="476" y="1095"/>
                  </a:lnTo>
                  <a:lnTo>
                    <a:pt x="470" y="1027"/>
                  </a:lnTo>
                  <a:lnTo>
                    <a:pt x="468" y="956"/>
                  </a:lnTo>
                  <a:lnTo>
                    <a:pt x="470" y="886"/>
                  </a:lnTo>
                  <a:lnTo>
                    <a:pt x="476" y="819"/>
                  </a:lnTo>
                  <a:lnTo>
                    <a:pt x="485" y="755"/>
                  </a:lnTo>
                  <a:lnTo>
                    <a:pt x="272" y="755"/>
                  </a:lnTo>
                  <a:close/>
                  <a:moveTo>
                    <a:pt x="672" y="302"/>
                  </a:moveTo>
                  <a:lnTo>
                    <a:pt x="619" y="328"/>
                  </a:lnTo>
                  <a:lnTo>
                    <a:pt x="568" y="358"/>
                  </a:lnTo>
                  <a:lnTo>
                    <a:pt x="521" y="392"/>
                  </a:lnTo>
                  <a:lnTo>
                    <a:pt x="476" y="429"/>
                  </a:lnTo>
                  <a:lnTo>
                    <a:pt x="434" y="470"/>
                  </a:lnTo>
                  <a:lnTo>
                    <a:pt x="396" y="515"/>
                  </a:lnTo>
                  <a:lnTo>
                    <a:pt x="362" y="562"/>
                  </a:lnTo>
                  <a:lnTo>
                    <a:pt x="331" y="612"/>
                  </a:lnTo>
                  <a:lnTo>
                    <a:pt x="519" y="612"/>
                  </a:lnTo>
                  <a:lnTo>
                    <a:pt x="540" y="551"/>
                  </a:lnTo>
                  <a:lnTo>
                    <a:pt x="563" y="494"/>
                  </a:lnTo>
                  <a:lnTo>
                    <a:pt x="589" y="440"/>
                  </a:lnTo>
                  <a:lnTo>
                    <a:pt x="615" y="391"/>
                  </a:lnTo>
                  <a:lnTo>
                    <a:pt x="643" y="344"/>
                  </a:lnTo>
                  <a:lnTo>
                    <a:pt x="672" y="302"/>
                  </a:lnTo>
                  <a:close/>
                  <a:moveTo>
                    <a:pt x="1236" y="301"/>
                  </a:moveTo>
                  <a:lnTo>
                    <a:pt x="1265" y="343"/>
                  </a:lnTo>
                  <a:lnTo>
                    <a:pt x="1293" y="390"/>
                  </a:lnTo>
                  <a:lnTo>
                    <a:pt x="1319" y="440"/>
                  </a:lnTo>
                  <a:lnTo>
                    <a:pt x="1345" y="493"/>
                  </a:lnTo>
                  <a:lnTo>
                    <a:pt x="1368" y="551"/>
                  </a:lnTo>
                  <a:lnTo>
                    <a:pt x="1389" y="611"/>
                  </a:lnTo>
                  <a:lnTo>
                    <a:pt x="1577" y="611"/>
                  </a:lnTo>
                  <a:lnTo>
                    <a:pt x="1546" y="561"/>
                  </a:lnTo>
                  <a:lnTo>
                    <a:pt x="1512" y="514"/>
                  </a:lnTo>
                  <a:lnTo>
                    <a:pt x="1474" y="470"/>
                  </a:lnTo>
                  <a:lnTo>
                    <a:pt x="1432" y="429"/>
                  </a:lnTo>
                  <a:lnTo>
                    <a:pt x="1387" y="392"/>
                  </a:lnTo>
                  <a:lnTo>
                    <a:pt x="1340" y="357"/>
                  </a:lnTo>
                  <a:lnTo>
                    <a:pt x="1289" y="327"/>
                  </a:lnTo>
                  <a:lnTo>
                    <a:pt x="1236" y="301"/>
                  </a:lnTo>
                  <a:close/>
                  <a:moveTo>
                    <a:pt x="1026" y="275"/>
                  </a:moveTo>
                  <a:lnTo>
                    <a:pt x="1026" y="612"/>
                  </a:lnTo>
                  <a:lnTo>
                    <a:pt x="1237" y="612"/>
                  </a:lnTo>
                  <a:lnTo>
                    <a:pt x="1215" y="556"/>
                  </a:lnTo>
                  <a:lnTo>
                    <a:pt x="1190" y="503"/>
                  </a:lnTo>
                  <a:lnTo>
                    <a:pt x="1164" y="455"/>
                  </a:lnTo>
                  <a:lnTo>
                    <a:pt x="1136" y="411"/>
                  </a:lnTo>
                  <a:lnTo>
                    <a:pt x="1107" y="371"/>
                  </a:lnTo>
                  <a:lnTo>
                    <a:pt x="1080" y="335"/>
                  </a:lnTo>
                  <a:lnTo>
                    <a:pt x="1052" y="303"/>
                  </a:lnTo>
                  <a:lnTo>
                    <a:pt x="1026" y="275"/>
                  </a:lnTo>
                  <a:close/>
                  <a:moveTo>
                    <a:pt x="882" y="274"/>
                  </a:moveTo>
                  <a:lnTo>
                    <a:pt x="856" y="301"/>
                  </a:lnTo>
                  <a:lnTo>
                    <a:pt x="828" y="333"/>
                  </a:lnTo>
                  <a:lnTo>
                    <a:pt x="800" y="370"/>
                  </a:lnTo>
                  <a:lnTo>
                    <a:pt x="772" y="410"/>
                  </a:lnTo>
                  <a:lnTo>
                    <a:pt x="743" y="454"/>
                  </a:lnTo>
                  <a:lnTo>
                    <a:pt x="718" y="502"/>
                  </a:lnTo>
                  <a:lnTo>
                    <a:pt x="692" y="555"/>
                  </a:lnTo>
                  <a:lnTo>
                    <a:pt x="670" y="611"/>
                  </a:lnTo>
                  <a:lnTo>
                    <a:pt x="882" y="611"/>
                  </a:lnTo>
                  <a:lnTo>
                    <a:pt x="882" y="274"/>
                  </a:lnTo>
                  <a:close/>
                  <a:moveTo>
                    <a:pt x="954" y="0"/>
                  </a:moveTo>
                  <a:lnTo>
                    <a:pt x="1033" y="3"/>
                  </a:lnTo>
                  <a:lnTo>
                    <a:pt x="1109" y="13"/>
                  </a:lnTo>
                  <a:lnTo>
                    <a:pt x="1183" y="28"/>
                  </a:lnTo>
                  <a:lnTo>
                    <a:pt x="1256" y="49"/>
                  </a:lnTo>
                  <a:lnTo>
                    <a:pt x="1325" y="76"/>
                  </a:lnTo>
                  <a:lnTo>
                    <a:pt x="1393" y="108"/>
                  </a:lnTo>
                  <a:lnTo>
                    <a:pt x="1457" y="144"/>
                  </a:lnTo>
                  <a:lnTo>
                    <a:pt x="1518" y="186"/>
                  </a:lnTo>
                  <a:lnTo>
                    <a:pt x="1575" y="231"/>
                  </a:lnTo>
                  <a:lnTo>
                    <a:pt x="1629" y="281"/>
                  </a:lnTo>
                  <a:lnTo>
                    <a:pt x="1679" y="335"/>
                  </a:lnTo>
                  <a:lnTo>
                    <a:pt x="1724" y="393"/>
                  </a:lnTo>
                  <a:lnTo>
                    <a:pt x="1766" y="454"/>
                  </a:lnTo>
                  <a:lnTo>
                    <a:pt x="1802" y="518"/>
                  </a:lnTo>
                  <a:lnTo>
                    <a:pt x="1834" y="585"/>
                  </a:lnTo>
                  <a:lnTo>
                    <a:pt x="1860" y="655"/>
                  </a:lnTo>
                  <a:lnTo>
                    <a:pt x="1881" y="728"/>
                  </a:lnTo>
                  <a:lnTo>
                    <a:pt x="1896" y="803"/>
                  </a:lnTo>
                  <a:lnTo>
                    <a:pt x="1905" y="879"/>
                  </a:lnTo>
                  <a:lnTo>
                    <a:pt x="1910" y="958"/>
                  </a:lnTo>
                  <a:lnTo>
                    <a:pt x="1905" y="1034"/>
                  </a:lnTo>
                  <a:lnTo>
                    <a:pt x="1897" y="1110"/>
                  </a:lnTo>
                  <a:lnTo>
                    <a:pt x="1882" y="1184"/>
                  </a:lnTo>
                  <a:lnTo>
                    <a:pt x="1861" y="1255"/>
                  </a:lnTo>
                  <a:lnTo>
                    <a:pt x="1836" y="1325"/>
                  </a:lnTo>
                  <a:lnTo>
                    <a:pt x="1805" y="1391"/>
                  </a:lnTo>
                  <a:lnTo>
                    <a:pt x="1769" y="1455"/>
                  </a:lnTo>
                  <a:lnTo>
                    <a:pt x="1729" y="1515"/>
                  </a:lnTo>
                  <a:lnTo>
                    <a:pt x="1684" y="1573"/>
                  </a:lnTo>
                  <a:lnTo>
                    <a:pt x="1636" y="1626"/>
                  </a:lnTo>
                  <a:lnTo>
                    <a:pt x="1583" y="1676"/>
                  </a:lnTo>
                  <a:lnTo>
                    <a:pt x="1528" y="1721"/>
                  </a:lnTo>
                  <a:lnTo>
                    <a:pt x="1468" y="1763"/>
                  </a:lnTo>
                  <a:lnTo>
                    <a:pt x="1459" y="1725"/>
                  </a:lnTo>
                  <a:lnTo>
                    <a:pt x="1449" y="1691"/>
                  </a:lnTo>
                  <a:lnTo>
                    <a:pt x="1436" y="1658"/>
                  </a:lnTo>
                  <a:lnTo>
                    <a:pt x="1420" y="1628"/>
                  </a:lnTo>
                  <a:lnTo>
                    <a:pt x="1401" y="1601"/>
                  </a:lnTo>
                  <a:lnTo>
                    <a:pt x="1384" y="1582"/>
                  </a:lnTo>
                  <a:lnTo>
                    <a:pt x="1366" y="1564"/>
                  </a:lnTo>
                  <a:lnTo>
                    <a:pt x="1347" y="1550"/>
                  </a:lnTo>
                  <a:lnTo>
                    <a:pt x="1393" y="1516"/>
                  </a:lnTo>
                  <a:lnTo>
                    <a:pt x="1437" y="1480"/>
                  </a:lnTo>
                  <a:lnTo>
                    <a:pt x="1477" y="1440"/>
                  </a:lnTo>
                  <a:lnTo>
                    <a:pt x="1514" y="1397"/>
                  </a:lnTo>
                  <a:lnTo>
                    <a:pt x="1546" y="1351"/>
                  </a:lnTo>
                  <a:lnTo>
                    <a:pt x="1576" y="1302"/>
                  </a:lnTo>
                  <a:lnTo>
                    <a:pt x="1388" y="1302"/>
                  </a:lnTo>
                  <a:lnTo>
                    <a:pt x="1368" y="1360"/>
                  </a:lnTo>
                  <a:lnTo>
                    <a:pt x="1347" y="1415"/>
                  </a:lnTo>
                  <a:lnTo>
                    <a:pt x="1323" y="1467"/>
                  </a:lnTo>
                  <a:lnTo>
                    <a:pt x="1298" y="1514"/>
                  </a:lnTo>
                  <a:lnTo>
                    <a:pt x="1278" y="1495"/>
                  </a:lnTo>
                  <a:lnTo>
                    <a:pt x="1254" y="1474"/>
                  </a:lnTo>
                  <a:lnTo>
                    <a:pt x="1226" y="1454"/>
                  </a:lnTo>
                  <a:lnTo>
                    <a:pt x="1194" y="1433"/>
                  </a:lnTo>
                  <a:lnTo>
                    <a:pt x="1188" y="1430"/>
                  </a:lnTo>
                  <a:lnTo>
                    <a:pt x="1182" y="1427"/>
                  </a:lnTo>
                  <a:lnTo>
                    <a:pt x="1203" y="1388"/>
                  </a:lnTo>
                  <a:lnTo>
                    <a:pt x="1221" y="1347"/>
                  </a:lnTo>
                  <a:lnTo>
                    <a:pt x="1238" y="1303"/>
                  </a:lnTo>
                  <a:lnTo>
                    <a:pt x="1026" y="1303"/>
                  </a:lnTo>
                  <a:lnTo>
                    <a:pt x="1026" y="1377"/>
                  </a:lnTo>
                  <a:lnTo>
                    <a:pt x="995" y="1374"/>
                  </a:lnTo>
                  <a:lnTo>
                    <a:pt x="963" y="1373"/>
                  </a:lnTo>
                  <a:lnTo>
                    <a:pt x="920" y="1375"/>
                  </a:lnTo>
                  <a:lnTo>
                    <a:pt x="902" y="1376"/>
                  </a:lnTo>
                  <a:lnTo>
                    <a:pt x="882" y="1378"/>
                  </a:lnTo>
                  <a:lnTo>
                    <a:pt x="882" y="1302"/>
                  </a:lnTo>
                  <a:lnTo>
                    <a:pt x="671" y="1302"/>
                  </a:lnTo>
                  <a:lnTo>
                    <a:pt x="689" y="1347"/>
                  </a:lnTo>
                  <a:lnTo>
                    <a:pt x="708" y="1390"/>
                  </a:lnTo>
                  <a:lnTo>
                    <a:pt x="729" y="1430"/>
                  </a:lnTo>
                  <a:lnTo>
                    <a:pt x="689" y="1456"/>
                  </a:lnTo>
                  <a:lnTo>
                    <a:pt x="649" y="1483"/>
                  </a:lnTo>
                  <a:lnTo>
                    <a:pt x="611" y="1515"/>
                  </a:lnTo>
                  <a:lnTo>
                    <a:pt x="586" y="1467"/>
                  </a:lnTo>
                  <a:lnTo>
                    <a:pt x="562" y="1416"/>
                  </a:lnTo>
                  <a:lnTo>
                    <a:pt x="540" y="1360"/>
                  </a:lnTo>
                  <a:lnTo>
                    <a:pt x="520" y="1302"/>
                  </a:lnTo>
                  <a:lnTo>
                    <a:pt x="332" y="1302"/>
                  </a:lnTo>
                  <a:lnTo>
                    <a:pt x="363" y="1352"/>
                  </a:lnTo>
                  <a:lnTo>
                    <a:pt x="397" y="1399"/>
                  </a:lnTo>
                  <a:lnTo>
                    <a:pt x="435" y="1443"/>
                  </a:lnTo>
                  <a:lnTo>
                    <a:pt x="477" y="1484"/>
                  </a:lnTo>
                  <a:lnTo>
                    <a:pt x="522" y="1522"/>
                  </a:lnTo>
                  <a:lnTo>
                    <a:pt x="569" y="1556"/>
                  </a:lnTo>
                  <a:lnTo>
                    <a:pt x="537" y="1595"/>
                  </a:lnTo>
                  <a:lnTo>
                    <a:pt x="508" y="1636"/>
                  </a:lnTo>
                  <a:lnTo>
                    <a:pt x="483" y="1678"/>
                  </a:lnTo>
                  <a:lnTo>
                    <a:pt x="464" y="1722"/>
                  </a:lnTo>
                  <a:lnTo>
                    <a:pt x="450" y="1768"/>
                  </a:lnTo>
                  <a:lnTo>
                    <a:pt x="389" y="1727"/>
                  </a:lnTo>
                  <a:lnTo>
                    <a:pt x="332" y="1681"/>
                  </a:lnTo>
                  <a:lnTo>
                    <a:pt x="278" y="1632"/>
                  </a:lnTo>
                  <a:lnTo>
                    <a:pt x="229" y="1578"/>
                  </a:lnTo>
                  <a:lnTo>
                    <a:pt x="183" y="1520"/>
                  </a:lnTo>
                  <a:lnTo>
                    <a:pt x="142" y="1460"/>
                  </a:lnTo>
                  <a:lnTo>
                    <a:pt x="106" y="1395"/>
                  </a:lnTo>
                  <a:lnTo>
                    <a:pt x="74" y="1329"/>
                  </a:lnTo>
                  <a:lnTo>
                    <a:pt x="48" y="1258"/>
                  </a:lnTo>
                  <a:lnTo>
                    <a:pt x="27" y="1186"/>
                  </a:lnTo>
                  <a:lnTo>
                    <a:pt x="12" y="1111"/>
                  </a:lnTo>
                  <a:lnTo>
                    <a:pt x="3" y="1035"/>
                  </a:lnTo>
                  <a:lnTo>
                    <a:pt x="0" y="958"/>
                  </a:lnTo>
                  <a:lnTo>
                    <a:pt x="3" y="879"/>
                  </a:lnTo>
                  <a:lnTo>
                    <a:pt x="12" y="802"/>
                  </a:lnTo>
                  <a:lnTo>
                    <a:pt x="27" y="728"/>
                  </a:lnTo>
                  <a:lnTo>
                    <a:pt x="48" y="655"/>
                  </a:lnTo>
                  <a:lnTo>
                    <a:pt x="74" y="585"/>
                  </a:lnTo>
                  <a:lnTo>
                    <a:pt x="106" y="518"/>
                  </a:lnTo>
                  <a:lnTo>
                    <a:pt x="143" y="453"/>
                  </a:lnTo>
                  <a:lnTo>
                    <a:pt x="184" y="393"/>
                  </a:lnTo>
                  <a:lnTo>
                    <a:pt x="230" y="334"/>
                  </a:lnTo>
                  <a:lnTo>
                    <a:pt x="279" y="281"/>
                  </a:lnTo>
                  <a:lnTo>
                    <a:pt x="333" y="231"/>
                  </a:lnTo>
                  <a:lnTo>
                    <a:pt x="390" y="186"/>
                  </a:lnTo>
                  <a:lnTo>
                    <a:pt x="452" y="144"/>
                  </a:lnTo>
                  <a:lnTo>
                    <a:pt x="516" y="108"/>
                  </a:lnTo>
                  <a:lnTo>
                    <a:pt x="583" y="76"/>
                  </a:lnTo>
                  <a:lnTo>
                    <a:pt x="652" y="49"/>
                  </a:lnTo>
                  <a:lnTo>
                    <a:pt x="725" y="28"/>
                  </a:lnTo>
                  <a:lnTo>
                    <a:pt x="800" y="13"/>
                  </a:lnTo>
                  <a:lnTo>
                    <a:pt x="876" y="3"/>
                  </a:lnTo>
                  <a:lnTo>
                    <a:pt x="954"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1" name="Google Shape;3461;p16"/>
            <p:cNvSpPr/>
            <p:nvPr/>
          </p:nvSpPr>
          <p:spPr>
            <a:xfrm>
              <a:off x="7129" y="3321"/>
              <a:ext cx="211" cy="45"/>
            </a:xfrm>
            <a:custGeom>
              <a:rect b="b" l="l" r="r" t="t"/>
              <a:pathLst>
                <a:path extrusionOk="0" h="717" w="3373">
                  <a:moveTo>
                    <a:pt x="1416" y="0"/>
                  </a:moveTo>
                  <a:lnTo>
                    <a:pt x="1561" y="463"/>
                  </a:lnTo>
                  <a:lnTo>
                    <a:pt x="1582" y="525"/>
                  </a:lnTo>
                  <a:lnTo>
                    <a:pt x="1647" y="340"/>
                  </a:lnTo>
                  <a:lnTo>
                    <a:pt x="1627" y="310"/>
                  </a:lnTo>
                  <a:lnTo>
                    <a:pt x="1610" y="282"/>
                  </a:lnTo>
                  <a:lnTo>
                    <a:pt x="1599" y="259"/>
                  </a:lnTo>
                  <a:lnTo>
                    <a:pt x="1591" y="236"/>
                  </a:lnTo>
                  <a:lnTo>
                    <a:pt x="1586" y="217"/>
                  </a:lnTo>
                  <a:lnTo>
                    <a:pt x="1584" y="200"/>
                  </a:lnTo>
                  <a:lnTo>
                    <a:pt x="1585" y="185"/>
                  </a:lnTo>
                  <a:lnTo>
                    <a:pt x="1588" y="172"/>
                  </a:lnTo>
                  <a:lnTo>
                    <a:pt x="1593" y="160"/>
                  </a:lnTo>
                  <a:lnTo>
                    <a:pt x="1600" y="151"/>
                  </a:lnTo>
                  <a:lnTo>
                    <a:pt x="1608" y="143"/>
                  </a:lnTo>
                  <a:lnTo>
                    <a:pt x="1617" y="137"/>
                  </a:lnTo>
                  <a:lnTo>
                    <a:pt x="1627" y="132"/>
                  </a:lnTo>
                  <a:lnTo>
                    <a:pt x="1637" y="128"/>
                  </a:lnTo>
                  <a:lnTo>
                    <a:pt x="1647" y="124"/>
                  </a:lnTo>
                  <a:lnTo>
                    <a:pt x="1657" y="122"/>
                  </a:lnTo>
                  <a:lnTo>
                    <a:pt x="1667" y="121"/>
                  </a:lnTo>
                  <a:lnTo>
                    <a:pt x="1675" y="120"/>
                  </a:lnTo>
                  <a:lnTo>
                    <a:pt x="1681" y="120"/>
                  </a:lnTo>
                  <a:lnTo>
                    <a:pt x="1686" y="120"/>
                  </a:lnTo>
                  <a:lnTo>
                    <a:pt x="1689" y="120"/>
                  </a:lnTo>
                  <a:lnTo>
                    <a:pt x="1694" y="120"/>
                  </a:lnTo>
                  <a:lnTo>
                    <a:pt x="1701" y="120"/>
                  </a:lnTo>
                  <a:lnTo>
                    <a:pt x="1709" y="121"/>
                  </a:lnTo>
                  <a:lnTo>
                    <a:pt x="1719" y="122"/>
                  </a:lnTo>
                  <a:lnTo>
                    <a:pt x="1728" y="124"/>
                  </a:lnTo>
                  <a:lnTo>
                    <a:pt x="1738" y="128"/>
                  </a:lnTo>
                  <a:lnTo>
                    <a:pt x="1748" y="132"/>
                  </a:lnTo>
                  <a:lnTo>
                    <a:pt x="1759" y="137"/>
                  </a:lnTo>
                  <a:lnTo>
                    <a:pt x="1768" y="143"/>
                  </a:lnTo>
                  <a:lnTo>
                    <a:pt x="1776" y="151"/>
                  </a:lnTo>
                  <a:lnTo>
                    <a:pt x="1782" y="160"/>
                  </a:lnTo>
                  <a:lnTo>
                    <a:pt x="1787" y="172"/>
                  </a:lnTo>
                  <a:lnTo>
                    <a:pt x="1791" y="185"/>
                  </a:lnTo>
                  <a:lnTo>
                    <a:pt x="1791" y="200"/>
                  </a:lnTo>
                  <a:lnTo>
                    <a:pt x="1789" y="217"/>
                  </a:lnTo>
                  <a:lnTo>
                    <a:pt x="1785" y="236"/>
                  </a:lnTo>
                  <a:lnTo>
                    <a:pt x="1777" y="259"/>
                  </a:lnTo>
                  <a:lnTo>
                    <a:pt x="1765" y="282"/>
                  </a:lnTo>
                  <a:lnTo>
                    <a:pt x="1748" y="310"/>
                  </a:lnTo>
                  <a:lnTo>
                    <a:pt x="1729" y="340"/>
                  </a:lnTo>
                  <a:lnTo>
                    <a:pt x="1793" y="525"/>
                  </a:lnTo>
                  <a:lnTo>
                    <a:pt x="1814" y="463"/>
                  </a:lnTo>
                  <a:lnTo>
                    <a:pt x="1960" y="0"/>
                  </a:lnTo>
                  <a:lnTo>
                    <a:pt x="1962" y="2"/>
                  </a:lnTo>
                  <a:lnTo>
                    <a:pt x="1969" y="7"/>
                  </a:lnTo>
                  <a:lnTo>
                    <a:pt x="1981" y="14"/>
                  </a:lnTo>
                  <a:lnTo>
                    <a:pt x="1996" y="22"/>
                  </a:lnTo>
                  <a:lnTo>
                    <a:pt x="2016" y="33"/>
                  </a:lnTo>
                  <a:lnTo>
                    <a:pt x="2040" y="47"/>
                  </a:lnTo>
                  <a:lnTo>
                    <a:pt x="2069" y="61"/>
                  </a:lnTo>
                  <a:lnTo>
                    <a:pt x="2100" y="77"/>
                  </a:lnTo>
                  <a:lnTo>
                    <a:pt x="2135" y="94"/>
                  </a:lnTo>
                  <a:lnTo>
                    <a:pt x="2174" y="111"/>
                  </a:lnTo>
                  <a:lnTo>
                    <a:pt x="2217" y="129"/>
                  </a:lnTo>
                  <a:lnTo>
                    <a:pt x="2262" y="147"/>
                  </a:lnTo>
                  <a:lnTo>
                    <a:pt x="2295" y="161"/>
                  </a:lnTo>
                  <a:lnTo>
                    <a:pt x="2323" y="177"/>
                  </a:lnTo>
                  <a:lnTo>
                    <a:pt x="2349" y="193"/>
                  </a:lnTo>
                  <a:lnTo>
                    <a:pt x="2379" y="179"/>
                  </a:lnTo>
                  <a:lnTo>
                    <a:pt x="2405" y="165"/>
                  </a:lnTo>
                  <a:lnTo>
                    <a:pt x="2429" y="154"/>
                  </a:lnTo>
                  <a:lnTo>
                    <a:pt x="2449" y="143"/>
                  </a:lnTo>
                  <a:lnTo>
                    <a:pt x="2466" y="134"/>
                  </a:lnTo>
                  <a:lnTo>
                    <a:pt x="2479" y="125"/>
                  </a:lnTo>
                  <a:lnTo>
                    <a:pt x="2489" y="120"/>
                  </a:lnTo>
                  <a:lnTo>
                    <a:pt x="2494" y="116"/>
                  </a:lnTo>
                  <a:lnTo>
                    <a:pt x="2496" y="115"/>
                  </a:lnTo>
                  <a:lnTo>
                    <a:pt x="2619" y="504"/>
                  </a:lnTo>
                  <a:lnTo>
                    <a:pt x="2635" y="556"/>
                  </a:lnTo>
                  <a:lnTo>
                    <a:pt x="2691" y="400"/>
                  </a:lnTo>
                  <a:lnTo>
                    <a:pt x="2672" y="373"/>
                  </a:lnTo>
                  <a:lnTo>
                    <a:pt x="2658" y="348"/>
                  </a:lnTo>
                  <a:lnTo>
                    <a:pt x="2648" y="325"/>
                  </a:lnTo>
                  <a:lnTo>
                    <a:pt x="2641" y="306"/>
                  </a:lnTo>
                  <a:lnTo>
                    <a:pt x="2638" y="288"/>
                  </a:lnTo>
                  <a:lnTo>
                    <a:pt x="2637" y="274"/>
                  </a:lnTo>
                  <a:lnTo>
                    <a:pt x="2640" y="262"/>
                  </a:lnTo>
                  <a:lnTo>
                    <a:pt x="2645" y="251"/>
                  </a:lnTo>
                  <a:lnTo>
                    <a:pt x="2651" y="241"/>
                  </a:lnTo>
                  <a:lnTo>
                    <a:pt x="2659" y="234"/>
                  </a:lnTo>
                  <a:lnTo>
                    <a:pt x="2667" y="229"/>
                  </a:lnTo>
                  <a:lnTo>
                    <a:pt x="2676" y="224"/>
                  </a:lnTo>
                  <a:lnTo>
                    <a:pt x="2686" y="221"/>
                  </a:lnTo>
                  <a:lnTo>
                    <a:pt x="2696" y="219"/>
                  </a:lnTo>
                  <a:lnTo>
                    <a:pt x="2704" y="217"/>
                  </a:lnTo>
                  <a:lnTo>
                    <a:pt x="2712" y="216"/>
                  </a:lnTo>
                  <a:lnTo>
                    <a:pt x="2719" y="216"/>
                  </a:lnTo>
                  <a:lnTo>
                    <a:pt x="2723" y="216"/>
                  </a:lnTo>
                  <a:lnTo>
                    <a:pt x="2726" y="216"/>
                  </a:lnTo>
                  <a:lnTo>
                    <a:pt x="2731" y="216"/>
                  </a:lnTo>
                  <a:lnTo>
                    <a:pt x="2738" y="216"/>
                  </a:lnTo>
                  <a:lnTo>
                    <a:pt x="2746" y="217"/>
                  </a:lnTo>
                  <a:lnTo>
                    <a:pt x="2755" y="219"/>
                  </a:lnTo>
                  <a:lnTo>
                    <a:pt x="2764" y="221"/>
                  </a:lnTo>
                  <a:lnTo>
                    <a:pt x="2773" y="224"/>
                  </a:lnTo>
                  <a:lnTo>
                    <a:pt x="2783" y="229"/>
                  </a:lnTo>
                  <a:lnTo>
                    <a:pt x="2792" y="234"/>
                  </a:lnTo>
                  <a:lnTo>
                    <a:pt x="2799" y="241"/>
                  </a:lnTo>
                  <a:lnTo>
                    <a:pt x="2805" y="251"/>
                  </a:lnTo>
                  <a:lnTo>
                    <a:pt x="2810" y="262"/>
                  </a:lnTo>
                  <a:lnTo>
                    <a:pt x="2812" y="274"/>
                  </a:lnTo>
                  <a:lnTo>
                    <a:pt x="2812" y="288"/>
                  </a:lnTo>
                  <a:lnTo>
                    <a:pt x="2809" y="306"/>
                  </a:lnTo>
                  <a:lnTo>
                    <a:pt x="2803" y="325"/>
                  </a:lnTo>
                  <a:lnTo>
                    <a:pt x="2793" y="348"/>
                  </a:lnTo>
                  <a:lnTo>
                    <a:pt x="2779" y="373"/>
                  </a:lnTo>
                  <a:lnTo>
                    <a:pt x="2760" y="400"/>
                  </a:lnTo>
                  <a:lnTo>
                    <a:pt x="2814" y="556"/>
                  </a:lnTo>
                  <a:lnTo>
                    <a:pt x="2831" y="504"/>
                  </a:lnTo>
                  <a:lnTo>
                    <a:pt x="2953" y="115"/>
                  </a:lnTo>
                  <a:lnTo>
                    <a:pt x="2956" y="116"/>
                  </a:lnTo>
                  <a:lnTo>
                    <a:pt x="2963" y="120"/>
                  </a:lnTo>
                  <a:lnTo>
                    <a:pt x="2974" y="128"/>
                  </a:lnTo>
                  <a:lnTo>
                    <a:pt x="2989" y="137"/>
                  </a:lnTo>
                  <a:lnTo>
                    <a:pt x="3010" y="147"/>
                  </a:lnTo>
                  <a:lnTo>
                    <a:pt x="3033" y="160"/>
                  </a:lnTo>
                  <a:lnTo>
                    <a:pt x="3061" y="174"/>
                  </a:lnTo>
                  <a:lnTo>
                    <a:pt x="3093" y="189"/>
                  </a:lnTo>
                  <a:lnTo>
                    <a:pt x="3127" y="204"/>
                  </a:lnTo>
                  <a:lnTo>
                    <a:pt x="3166" y="221"/>
                  </a:lnTo>
                  <a:lnTo>
                    <a:pt x="3207" y="238"/>
                  </a:lnTo>
                  <a:lnTo>
                    <a:pt x="3242" y="253"/>
                  </a:lnTo>
                  <a:lnTo>
                    <a:pt x="3272" y="270"/>
                  </a:lnTo>
                  <a:lnTo>
                    <a:pt x="3296" y="291"/>
                  </a:lnTo>
                  <a:lnTo>
                    <a:pt x="3317" y="313"/>
                  </a:lnTo>
                  <a:lnTo>
                    <a:pt x="3333" y="339"/>
                  </a:lnTo>
                  <a:lnTo>
                    <a:pt x="3346" y="367"/>
                  </a:lnTo>
                  <a:lnTo>
                    <a:pt x="3356" y="400"/>
                  </a:lnTo>
                  <a:lnTo>
                    <a:pt x="3363" y="435"/>
                  </a:lnTo>
                  <a:lnTo>
                    <a:pt x="3367" y="473"/>
                  </a:lnTo>
                  <a:lnTo>
                    <a:pt x="3370" y="515"/>
                  </a:lnTo>
                  <a:lnTo>
                    <a:pt x="3372" y="560"/>
                  </a:lnTo>
                  <a:lnTo>
                    <a:pt x="3372" y="608"/>
                  </a:lnTo>
                  <a:lnTo>
                    <a:pt x="3373" y="661"/>
                  </a:lnTo>
                  <a:lnTo>
                    <a:pt x="3373" y="717"/>
                  </a:lnTo>
                  <a:lnTo>
                    <a:pt x="0" y="717"/>
                  </a:lnTo>
                  <a:lnTo>
                    <a:pt x="1" y="661"/>
                  </a:lnTo>
                  <a:lnTo>
                    <a:pt x="1" y="608"/>
                  </a:lnTo>
                  <a:lnTo>
                    <a:pt x="2" y="560"/>
                  </a:lnTo>
                  <a:lnTo>
                    <a:pt x="4" y="515"/>
                  </a:lnTo>
                  <a:lnTo>
                    <a:pt x="7" y="473"/>
                  </a:lnTo>
                  <a:lnTo>
                    <a:pt x="12" y="435"/>
                  </a:lnTo>
                  <a:lnTo>
                    <a:pt x="19" y="400"/>
                  </a:lnTo>
                  <a:lnTo>
                    <a:pt x="30" y="367"/>
                  </a:lnTo>
                  <a:lnTo>
                    <a:pt x="42" y="339"/>
                  </a:lnTo>
                  <a:lnTo>
                    <a:pt x="58" y="313"/>
                  </a:lnTo>
                  <a:lnTo>
                    <a:pt x="79" y="291"/>
                  </a:lnTo>
                  <a:lnTo>
                    <a:pt x="103" y="270"/>
                  </a:lnTo>
                  <a:lnTo>
                    <a:pt x="133" y="253"/>
                  </a:lnTo>
                  <a:lnTo>
                    <a:pt x="168" y="238"/>
                  </a:lnTo>
                  <a:lnTo>
                    <a:pt x="210" y="222"/>
                  </a:lnTo>
                  <a:lnTo>
                    <a:pt x="248" y="205"/>
                  </a:lnTo>
                  <a:lnTo>
                    <a:pt x="282" y="189"/>
                  </a:lnTo>
                  <a:lnTo>
                    <a:pt x="314" y="175"/>
                  </a:lnTo>
                  <a:lnTo>
                    <a:pt x="342" y="160"/>
                  </a:lnTo>
                  <a:lnTo>
                    <a:pt x="365" y="148"/>
                  </a:lnTo>
                  <a:lnTo>
                    <a:pt x="386" y="137"/>
                  </a:lnTo>
                  <a:lnTo>
                    <a:pt x="401" y="128"/>
                  </a:lnTo>
                  <a:lnTo>
                    <a:pt x="412" y="120"/>
                  </a:lnTo>
                  <a:lnTo>
                    <a:pt x="419" y="116"/>
                  </a:lnTo>
                  <a:lnTo>
                    <a:pt x="421" y="115"/>
                  </a:lnTo>
                  <a:lnTo>
                    <a:pt x="544" y="504"/>
                  </a:lnTo>
                  <a:lnTo>
                    <a:pt x="561" y="556"/>
                  </a:lnTo>
                  <a:lnTo>
                    <a:pt x="616" y="400"/>
                  </a:lnTo>
                  <a:lnTo>
                    <a:pt x="597" y="373"/>
                  </a:lnTo>
                  <a:lnTo>
                    <a:pt x="583" y="348"/>
                  </a:lnTo>
                  <a:lnTo>
                    <a:pt x="573" y="325"/>
                  </a:lnTo>
                  <a:lnTo>
                    <a:pt x="567" y="306"/>
                  </a:lnTo>
                  <a:lnTo>
                    <a:pt x="564" y="288"/>
                  </a:lnTo>
                  <a:lnTo>
                    <a:pt x="563" y="274"/>
                  </a:lnTo>
                  <a:lnTo>
                    <a:pt x="566" y="262"/>
                  </a:lnTo>
                  <a:lnTo>
                    <a:pt x="570" y="251"/>
                  </a:lnTo>
                  <a:lnTo>
                    <a:pt x="576" y="241"/>
                  </a:lnTo>
                  <a:lnTo>
                    <a:pt x="584" y="234"/>
                  </a:lnTo>
                  <a:lnTo>
                    <a:pt x="592" y="229"/>
                  </a:lnTo>
                  <a:lnTo>
                    <a:pt x="602" y="224"/>
                  </a:lnTo>
                  <a:lnTo>
                    <a:pt x="612" y="221"/>
                  </a:lnTo>
                  <a:lnTo>
                    <a:pt x="621" y="219"/>
                  </a:lnTo>
                  <a:lnTo>
                    <a:pt x="629" y="217"/>
                  </a:lnTo>
                  <a:lnTo>
                    <a:pt x="637" y="216"/>
                  </a:lnTo>
                  <a:lnTo>
                    <a:pt x="643" y="216"/>
                  </a:lnTo>
                  <a:lnTo>
                    <a:pt x="649" y="216"/>
                  </a:lnTo>
                  <a:lnTo>
                    <a:pt x="652" y="216"/>
                  </a:lnTo>
                  <a:lnTo>
                    <a:pt x="657" y="216"/>
                  </a:lnTo>
                  <a:lnTo>
                    <a:pt x="663" y="216"/>
                  </a:lnTo>
                  <a:lnTo>
                    <a:pt x="671" y="217"/>
                  </a:lnTo>
                  <a:lnTo>
                    <a:pt x="680" y="219"/>
                  </a:lnTo>
                  <a:lnTo>
                    <a:pt x="690" y="221"/>
                  </a:lnTo>
                  <a:lnTo>
                    <a:pt x="699" y="224"/>
                  </a:lnTo>
                  <a:lnTo>
                    <a:pt x="708" y="229"/>
                  </a:lnTo>
                  <a:lnTo>
                    <a:pt x="717" y="234"/>
                  </a:lnTo>
                  <a:lnTo>
                    <a:pt x="724" y="241"/>
                  </a:lnTo>
                  <a:lnTo>
                    <a:pt x="730" y="251"/>
                  </a:lnTo>
                  <a:lnTo>
                    <a:pt x="736" y="262"/>
                  </a:lnTo>
                  <a:lnTo>
                    <a:pt x="738" y="274"/>
                  </a:lnTo>
                  <a:lnTo>
                    <a:pt x="738" y="288"/>
                  </a:lnTo>
                  <a:lnTo>
                    <a:pt x="735" y="306"/>
                  </a:lnTo>
                  <a:lnTo>
                    <a:pt x="727" y="325"/>
                  </a:lnTo>
                  <a:lnTo>
                    <a:pt x="718" y="348"/>
                  </a:lnTo>
                  <a:lnTo>
                    <a:pt x="704" y="373"/>
                  </a:lnTo>
                  <a:lnTo>
                    <a:pt x="684" y="400"/>
                  </a:lnTo>
                  <a:lnTo>
                    <a:pt x="740" y="556"/>
                  </a:lnTo>
                  <a:lnTo>
                    <a:pt x="756" y="504"/>
                  </a:lnTo>
                  <a:lnTo>
                    <a:pt x="879" y="115"/>
                  </a:lnTo>
                  <a:lnTo>
                    <a:pt x="881" y="116"/>
                  </a:lnTo>
                  <a:lnTo>
                    <a:pt x="887" y="120"/>
                  </a:lnTo>
                  <a:lnTo>
                    <a:pt x="896" y="125"/>
                  </a:lnTo>
                  <a:lnTo>
                    <a:pt x="909" y="134"/>
                  </a:lnTo>
                  <a:lnTo>
                    <a:pt x="926" y="143"/>
                  </a:lnTo>
                  <a:lnTo>
                    <a:pt x="946" y="154"/>
                  </a:lnTo>
                  <a:lnTo>
                    <a:pt x="970" y="166"/>
                  </a:lnTo>
                  <a:lnTo>
                    <a:pt x="996" y="180"/>
                  </a:lnTo>
                  <a:lnTo>
                    <a:pt x="1026" y="193"/>
                  </a:lnTo>
                  <a:lnTo>
                    <a:pt x="1052" y="176"/>
                  </a:lnTo>
                  <a:lnTo>
                    <a:pt x="1080" y="160"/>
                  </a:lnTo>
                  <a:lnTo>
                    <a:pt x="1113" y="147"/>
                  </a:lnTo>
                  <a:lnTo>
                    <a:pt x="1158" y="129"/>
                  </a:lnTo>
                  <a:lnTo>
                    <a:pt x="1201" y="111"/>
                  </a:lnTo>
                  <a:lnTo>
                    <a:pt x="1240" y="94"/>
                  </a:lnTo>
                  <a:lnTo>
                    <a:pt x="1276" y="77"/>
                  </a:lnTo>
                  <a:lnTo>
                    <a:pt x="1307" y="61"/>
                  </a:lnTo>
                  <a:lnTo>
                    <a:pt x="1335" y="47"/>
                  </a:lnTo>
                  <a:lnTo>
                    <a:pt x="1359" y="33"/>
                  </a:lnTo>
                  <a:lnTo>
                    <a:pt x="1379" y="22"/>
                  </a:lnTo>
                  <a:lnTo>
                    <a:pt x="1394" y="14"/>
                  </a:lnTo>
                  <a:lnTo>
                    <a:pt x="1407" y="7"/>
                  </a:lnTo>
                  <a:lnTo>
                    <a:pt x="1413" y="2"/>
                  </a:lnTo>
                  <a:lnTo>
                    <a:pt x="141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2" name="Google Shape;3462;p16"/>
            <p:cNvSpPr/>
            <p:nvPr/>
          </p:nvSpPr>
          <p:spPr>
            <a:xfrm>
              <a:off x="7278" y="3272"/>
              <a:ext cx="43" cy="57"/>
            </a:xfrm>
            <a:custGeom>
              <a:rect b="b" l="l" r="r" t="t"/>
              <a:pathLst>
                <a:path extrusionOk="0" h="913" w="684">
                  <a:moveTo>
                    <a:pt x="356" y="0"/>
                  </a:moveTo>
                  <a:lnTo>
                    <a:pt x="387" y="3"/>
                  </a:lnTo>
                  <a:lnTo>
                    <a:pt x="416" y="8"/>
                  </a:lnTo>
                  <a:lnTo>
                    <a:pt x="442" y="15"/>
                  </a:lnTo>
                  <a:lnTo>
                    <a:pt x="465" y="26"/>
                  </a:lnTo>
                  <a:lnTo>
                    <a:pt x="487" y="36"/>
                  </a:lnTo>
                  <a:lnTo>
                    <a:pt x="509" y="50"/>
                  </a:lnTo>
                  <a:lnTo>
                    <a:pt x="528" y="66"/>
                  </a:lnTo>
                  <a:lnTo>
                    <a:pt x="542" y="80"/>
                  </a:lnTo>
                  <a:lnTo>
                    <a:pt x="553" y="92"/>
                  </a:lnTo>
                  <a:lnTo>
                    <a:pt x="560" y="103"/>
                  </a:lnTo>
                  <a:lnTo>
                    <a:pt x="565" y="109"/>
                  </a:lnTo>
                  <a:lnTo>
                    <a:pt x="566" y="111"/>
                  </a:lnTo>
                  <a:lnTo>
                    <a:pt x="567" y="112"/>
                  </a:lnTo>
                  <a:lnTo>
                    <a:pt x="570" y="112"/>
                  </a:lnTo>
                  <a:lnTo>
                    <a:pt x="576" y="113"/>
                  </a:lnTo>
                  <a:lnTo>
                    <a:pt x="583" y="116"/>
                  </a:lnTo>
                  <a:lnTo>
                    <a:pt x="591" y="119"/>
                  </a:lnTo>
                  <a:lnTo>
                    <a:pt x="599" y="124"/>
                  </a:lnTo>
                  <a:lnTo>
                    <a:pt x="608" y="130"/>
                  </a:lnTo>
                  <a:lnTo>
                    <a:pt x="619" y="139"/>
                  </a:lnTo>
                  <a:lnTo>
                    <a:pt x="628" y="150"/>
                  </a:lnTo>
                  <a:lnTo>
                    <a:pt x="637" y="163"/>
                  </a:lnTo>
                  <a:lnTo>
                    <a:pt x="645" y="180"/>
                  </a:lnTo>
                  <a:lnTo>
                    <a:pt x="652" y="199"/>
                  </a:lnTo>
                  <a:lnTo>
                    <a:pt x="657" y="222"/>
                  </a:lnTo>
                  <a:lnTo>
                    <a:pt x="662" y="247"/>
                  </a:lnTo>
                  <a:lnTo>
                    <a:pt x="665" y="277"/>
                  </a:lnTo>
                  <a:lnTo>
                    <a:pt x="664" y="311"/>
                  </a:lnTo>
                  <a:lnTo>
                    <a:pt x="661" y="350"/>
                  </a:lnTo>
                  <a:lnTo>
                    <a:pt x="655" y="393"/>
                  </a:lnTo>
                  <a:lnTo>
                    <a:pt x="650" y="413"/>
                  </a:lnTo>
                  <a:lnTo>
                    <a:pt x="643" y="436"/>
                  </a:lnTo>
                  <a:lnTo>
                    <a:pt x="650" y="435"/>
                  </a:lnTo>
                  <a:lnTo>
                    <a:pt x="657" y="436"/>
                  </a:lnTo>
                  <a:lnTo>
                    <a:pt x="665" y="439"/>
                  </a:lnTo>
                  <a:lnTo>
                    <a:pt x="671" y="443"/>
                  </a:lnTo>
                  <a:lnTo>
                    <a:pt x="676" y="450"/>
                  </a:lnTo>
                  <a:lnTo>
                    <a:pt x="680" y="459"/>
                  </a:lnTo>
                  <a:lnTo>
                    <a:pt x="683" y="471"/>
                  </a:lnTo>
                  <a:lnTo>
                    <a:pt x="684" y="486"/>
                  </a:lnTo>
                  <a:lnTo>
                    <a:pt x="682" y="505"/>
                  </a:lnTo>
                  <a:lnTo>
                    <a:pt x="678" y="527"/>
                  </a:lnTo>
                  <a:lnTo>
                    <a:pt x="672" y="554"/>
                  </a:lnTo>
                  <a:lnTo>
                    <a:pt x="663" y="582"/>
                  </a:lnTo>
                  <a:lnTo>
                    <a:pt x="653" y="606"/>
                  </a:lnTo>
                  <a:lnTo>
                    <a:pt x="645" y="624"/>
                  </a:lnTo>
                  <a:lnTo>
                    <a:pt x="637" y="637"/>
                  </a:lnTo>
                  <a:lnTo>
                    <a:pt x="629" y="646"/>
                  </a:lnTo>
                  <a:lnTo>
                    <a:pt x="622" y="651"/>
                  </a:lnTo>
                  <a:lnTo>
                    <a:pt x="614" y="652"/>
                  </a:lnTo>
                  <a:lnTo>
                    <a:pt x="609" y="681"/>
                  </a:lnTo>
                  <a:lnTo>
                    <a:pt x="600" y="710"/>
                  </a:lnTo>
                  <a:lnTo>
                    <a:pt x="587" y="738"/>
                  </a:lnTo>
                  <a:lnTo>
                    <a:pt x="572" y="767"/>
                  </a:lnTo>
                  <a:lnTo>
                    <a:pt x="552" y="796"/>
                  </a:lnTo>
                  <a:lnTo>
                    <a:pt x="531" y="821"/>
                  </a:lnTo>
                  <a:lnTo>
                    <a:pt x="505" y="846"/>
                  </a:lnTo>
                  <a:lnTo>
                    <a:pt x="477" y="867"/>
                  </a:lnTo>
                  <a:lnTo>
                    <a:pt x="448" y="886"/>
                  </a:lnTo>
                  <a:lnTo>
                    <a:pt x="415" y="900"/>
                  </a:lnTo>
                  <a:lnTo>
                    <a:pt x="378" y="909"/>
                  </a:lnTo>
                  <a:lnTo>
                    <a:pt x="341" y="913"/>
                  </a:lnTo>
                  <a:lnTo>
                    <a:pt x="305" y="909"/>
                  </a:lnTo>
                  <a:lnTo>
                    <a:pt x="268" y="900"/>
                  </a:lnTo>
                  <a:lnTo>
                    <a:pt x="235" y="886"/>
                  </a:lnTo>
                  <a:lnTo>
                    <a:pt x="204" y="868"/>
                  </a:lnTo>
                  <a:lnTo>
                    <a:pt x="177" y="847"/>
                  </a:lnTo>
                  <a:lnTo>
                    <a:pt x="152" y="822"/>
                  </a:lnTo>
                  <a:lnTo>
                    <a:pt x="131" y="796"/>
                  </a:lnTo>
                  <a:lnTo>
                    <a:pt x="111" y="768"/>
                  </a:lnTo>
                  <a:lnTo>
                    <a:pt x="96" y="739"/>
                  </a:lnTo>
                  <a:lnTo>
                    <a:pt x="84" y="710"/>
                  </a:lnTo>
                  <a:lnTo>
                    <a:pt x="74" y="681"/>
                  </a:lnTo>
                  <a:lnTo>
                    <a:pt x="68" y="652"/>
                  </a:lnTo>
                  <a:lnTo>
                    <a:pt x="62" y="651"/>
                  </a:lnTo>
                  <a:lnTo>
                    <a:pt x="54" y="646"/>
                  </a:lnTo>
                  <a:lnTo>
                    <a:pt x="47" y="638"/>
                  </a:lnTo>
                  <a:lnTo>
                    <a:pt x="39" y="624"/>
                  </a:lnTo>
                  <a:lnTo>
                    <a:pt x="29" y="607"/>
                  </a:lnTo>
                  <a:lnTo>
                    <a:pt x="21" y="583"/>
                  </a:lnTo>
                  <a:lnTo>
                    <a:pt x="12" y="554"/>
                  </a:lnTo>
                  <a:lnTo>
                    <a:pt x="5" y="527"/>
                  </a:lnTo>
                  <a:lnTo>
                    <a:pt x="1" y="505"/>
                  </a:lnTo>
                  <a:lnTo>
                    <a:pt x="0" y="486"/>
                  </a:lnTo>
                  <a:lnTo>
                    <a:pt x="1" y="471"/>
                  </a:lnTo>
                  <a:lnTo>
                    <a:pt x="3" y="459"/>
                  </a:lnTo>
                  <a:lnTo>
                    <a:pt x="7" y="450"/>
                  </a:lnTo>
                  <a:lnTo>
                    <a:pt x="12" y="443"/>
                  </a:lnTo>
                  <a:lnTo>
                    <a:pt x="18" y="439"/>
                  </a:lnTo>
                  <a:lnTo>
                    <a:pt x="25" y="436"/>
                  </a:lnTo>
                  <a:lnTo>
                    <a:pt x="32" y="435"/>
                  </a:lnTo>
                  <a:lnTo>
                    <a:pt x="41" y="436"/>
                  </a:lnTo>
                  <a:lnTo>
                    <a:pt x="33" y="414"/>
                  </a:lnTo>
                  <a:lnTo>
                    <a:pt x="28" y="393"/>
                  </a:lnTo>
                  <a:lnTo>
                    <a:pt x="22" y="357"/>
                  </a:lnTo>
                  <a:lnTo>
                    <a:pt x="20" y="322"/>
                  </a:lnTo>
                  <a:lnTo>
                    <a:pt x="21" y="287"/>
                  </a:lnTo>
                  <a:lnTo>
                    <a:pt x="27" y="254"/>
                  </a:lnTo>
                  <a:lnTo>
                    <a:pt x="37" y="221"/>
                  </a:lnTo>
                  <a:lnTo>
                    <a:pt x="52" y="190"/>
                  </a:lnTo>
                  <a:lnTo>
                    <a:pt x="68" y="161"/>
                  </a:lnTo>
                  <a:lnTo>
                    <a:pt x="88" y="135"/>
                  </a:lnTo>
                  <a:lnTo>
                    <a:pt x="108" y="113"/>
                  </a:lnTo>
                  <a:lnTo>
                    <a:pt x="132" y="90"/>
                  </a:lnTo>
                  <a:lnTo>
                    <a:pt x="156" y="70"/>
                  </a:lnTo>
                  <a:lnTo>
                    <a:pt x="183" y="51"/>
                  </a:lnTo>
                  <a:lnTo>
                    <a:pt x="205" y="36"/>
                  </a:lnTo>
                  <a:lnTo>
                    <a:pt x="230" y="24"/>
                  </a:lnTo>
                  <a:lnTo>
                    <a:pt x="255" y="13"/>
                  </a:lnTo>
                  <a:lnTo>
                    <a:pt x="287" y="4"/>
                  </a:lnTo>
                  <a:lnTo>
                    <a:pt x="321" y="2"/>
                  </a:lnTo>
                  <a:lnTo>
                    <a:pt x="356"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3" name="Google Shape;3463;p16"/>
            <p:cNvSpPr/>
            <p:nvPr/>
          </p:nvSpPr>
          <p:spPr>
            <a:xfrm>
              <a:off x="7148" y="3272"/>
              <a:ext cx="43" cy="57"/>
            </a:xfrm>
            <a:custGeom>
              <a:rect b="b" l="l" r="r" t="t"/>
              <a:pathLst>
                <a:path extrusionOk="0" h="913" w="683">
                  <a:moveTo>
                    <a:pt x="355" y="0"/>
                  </a:moveTo>
                  <a:lnTo>
                    <a:pt x="387" y="3"/>
                  </a:lnTo>
                  <a:lnTo>
                    <a:pt x="415" y="8"/>
                  </a:lnTo>
                  <a:lnTo>
                    <a:pt x="442" y="15"/>
                  </a:lnTo>
                  <a:lnTo>
                    <a:pt x="465" y="26"/>
                  </a:lnTo>
                  <a:lnTo>
                    <a:pt x="486" y="36"/>
                  </a:lnTo>
                  <a:lnTo>
                    <a:pt x="508" y="50"/>
                  </a:lnTo>
                  <a:lnTo>
                    <a:pt x="528" y="66"/>
                  </a:lnTo>
                  <a:lnTo>
                    <a:pt x="542" y="80"/>
                  </a:lnTo>
                  <a:lnTo>
                    <a:pt x="553" y="92"/>
                  </a:lnTo>
                  <a:lnTo>
                    <a:pt x="561" y="103"/>
                  </a:lnTo>
                  <a:lnTo>
                    <a:pt x="565" y="109"/>
                  </a:lnTo>
                  <a:lnTo>
                    <a:pt x="567" y="111"/>
                  </a:lnTo>
                  <a:lnTo>
                    <a:pt x="568" y="112"/>
                  </a:lnTo>
                  <a:lnTo>
                    <a:pt x="571" y="112"/>
                  </a:lnTo>
                  <a:lnTo>
                    <a:pt x="576" y="113"/>
                  </a:lnTo>
                  <a:lnTo>
                    <a:pt x="583" y="116"/>
                  </a:lnTo>
                  <a:lnTo>
                    <a:pt x="590" y="119"/>
                  </a:lnTo>
                  <a:lnTo>
                    <a:pt x="599" y="124"/>
                  </a:lnTo>
                  <a:lnTo>
                    <a:pt x="609" y="130"/>
                  </a:lnTo>
                  <a:lnTo>
                    <a:pt x="618" y="139"/>
                  </a:lnTo>
                  <a:lnTo>
                    <a:pt x="627" y="150"/>
                  </a:lnTo>
                  <a:lnTo>
                    <a:pt x="636" y="163"/>
                  </a:lnTo>
                  <a:lnTo>
                    <a:pt x="645" y="180"/>
                  </a:lnTo>
                  <a:lnTo>
                    <a:pt x="652" y="199"/>
                  </a:lnTo>
                  <a:lnTo>
                    <a:pt x="658" y="222"/>
                  </a:lnTo>
                  <a:lnTo>
                    <a:pt x="662" y="247"/>
                  </a:lnTo>
                  <a:lnTo>
                    <a:pt x="664" y="277"/>
                  </a:lnTo>
                  <a:lnTo>
                    <a:pt x="664" y="311"/>
                  </a:lnTo>
                  <a:lnTo>
                    <a:pt x="661" y="350"/>
                  </a:lnTo>
                  <a:lnTo>
                    <a:pt x="655" y="393"/>
                  </a:lnTo>
                  <a:lnTo>
                    <a:pt x="650" y="413"/>
                  </a:lnTo>
                  <a:lnTo>
                    <a:pt x="643" y="436"/>
                  </a:lnTo>
                  <a:lnTo>
                    <a:pt x="651" y="435"/>
                  </a:lnTo>
                  <a:lnTo>
                    <a:pt x="658" y="436"/>
                  </a:lnTo>
                  <a:lnTo>
                    <a:pt x="665" y="439"/>
                  </a:lnTo>
                  <a:lnTo>
                    <a:pt x="671" y="443"/>
                  </a:lnTo>
                  <a:lnTo>
                    <a:pt x="676" y="450"/>
                  </a:lnTo>
                  <a:lnTo>
                    <a:pt x="680" y="459"/>
                  </a:lnTo>
                  <a:lnTo>
                    <a:pt x="683" y="471"/>
                  </a:lnTo>
                  <a:lnTo>
                    <a:pt x="683" y="486"/>
                  </a:lnTo>
                  <a:lnTo>
                    <a:pt x="682" y="505"/>
                  </a:lnTo>
                  <a:lnTo>
                    <a:pt x="678" y="527"/>
                  </a:lnTo>
                  <a:lnTo>
                    <a:pt x="672" y="554"/>
                  </a:lnTo>
                  <a:lnTo>
                    <a:pt x="663" y="582"/>
                  </a:lnTo>
                  <a:lnTo>
                    <a:pt x="654" y="606"/>
                  </a:lnTo>
                  <a:lnTo>
                    <a:pt x="646" y="624"/>
                  </a:lnTo>
                  <a:lnTo>
                    <a:pt x="637" y="637"/>
                  </a:lnTo>
                  <a:lnTo>
                    <a:pt x="629" y="646"/>
                  </a:lnTo>
                  <a:lnTo>
                    <a:pt x="622" y="651"/>
                  </a:lnTo>
                  <a:lnTo>
                    <a:pt x="615" y="652"/>
                  </a:lnTo>
                  <a:lnTo>
                    <a:pt x="609" y="681"/>
                  </a:lnTo>
                  <a:lnTo>
                    <a:pt x="599" y="710"/>
                  </a:lnTo>
                  <a:lnTo>
                    <a:pt x="587" y="738"/>
                  </a:lnTo>
                  <a:lnTo>
                    <a:pt x="571" y="767"/>
                  </a:lnTo>
                  <a:lnTo>
                    <a:pt x="552" y="796"/>
                  </a:lnTo>
                  <a:lnTo>
                    <a:pt x="530" y="821"/>
                  </a:lnTo>
                  <a:lnTo>
                    <a:pt x="505" y="846"/>
                  </a:lnTo>
                  <a:lnTo>
                    <a:pt x="478" y="867"/>
                  </a:lnTo>
                  <a:lnTo>
                    <a:pt x="448" y="886"/>
                  </a:lnTo>
                  <a:lnTo>
                    <a:pt x="414" y="900"/>
                  </a:lnTo>
                  <a:lnTo>
                    <a:pt x="379" y="909"/>
                  </a:lnTo>
                  <a:lnTo>
                    <a:pt x="341" y="913"/>
                  </a:lnTo>
                  <a:lnTo>
                    <a:pt x="304" y="909"/>
                  </a:lnTo>
                  <a:lnTo>
                    <a:pt x="268" y="900"/>
                  </a:lnTo>
                  <a:lnTo>
                    <a:pt x="235" y="886"/>
                  </a:lnTo>
                  <a:lnTo>
                    <a:pt x="205" y="868"/>
                  </a:lnTo>
                  <a:lnTo>
                    <a:pt x="177" y="847"/>
                  </a:lnTo>
                  <a:lnTo>
                    <a:pt x="152" y="822"/>
                  </a:lnTo>
                  <a:lnTo>
                    <a:pt x="130" y="796"/>
                  </a:lnTo>
                  <a:lnTo>
                    <a:pt x="112" y="768"/>
                  </a:lnTo>
                  <a:lnTo>
                    <a:pt x="96" y="739"/>
                  </a:lnTo>
                  <a:lnTo>
                    <a:pt x="84" y="710"/>
                  </a:lnTo>
                  <a:lnTo>
                    <a:pt x="75" y="681"/>
                  </a:lnTo>
                  <a:lnTo>
                    <a:pt x="69" y="652"/>
                  </a:lnTo>
                  <a:lnTo>
                    <a:pt x="61" y="651"/>
                  </a:lnTo>
                  <a:lnTo>
                    <a:pt x="54" y="646"/>
                  </a:lnTo>
                  <a:lnTo>
                    <a:pt x="46" y="637"/>
                  </a:lnTo>
                  <a:lnTo>
                    <a:pt x="38" y="624"/>
                  </a:lnTo>
                  <a:lnTo>
                    <a:pt x="30" y="606"/>
                  </a:lnTo>
                  <a:lnTo>
                    <a:pt x="20" y="583"/>
                  </a:lnTo>
                  <a:lnTo>
                    <a:pt x="11" y="554"/>
                  </a:lnTo>
                  <a:lnTo>
                    <a:pt x="5" y="528"/>
                  </a:lnTo>
                  <a:lnTo>
                    <a:pt x="1" y="506"/>
                  </a:lnTo>
                  <a:lnTo>
                    <a:pt x="0" y="487"/>
                  </a:lnTo>
                  <a:lnTo>
                    <a:pt x="0" y="472"/>
                  </a:lnTo>
                  <a:lnTo>
                    <a:pt x="3" y="459"/>
                  </a:lnTo>
                  <a:lnTo>
                    <a:pt x="7" y="450"/>
                  </a:lnTo>
                  <a:lnTo>
                    <a:pt x="12" y="444"/>
                  </a:lnTo>
                  <a:lnTo>
                    <a:pt x="18" y="440"/>
                  </a:lnTo>
                  <a:lnTo>
                    <a:pt x="26" y="437"/>
                  </a:lnTo>
                  <a:lnTo>
                    <a:pt x="33" y="436"/>
                  </a:lnTo>
                  <a:lnTo>
                    <a:pt x="40" y="436"/>
                  </a:lnTo>
                  <a:lnTo>
                    <a:pt x="33" y="414"/>
                  </a:lnTo>
                  <a:lnTo>
                    <a:pt x="29" y="393"/>
                  </a:lnTo>
                  <a:lnTo>
                    <a:pt x="23" y="357"/>
                  </a:lnTo>
                  <a:lnTo>
                    <a:pt x="19" y="322"/>
                  </a:lnTo>
                  <a:lnTo>
                    <a:pt x="21" y="288"/>
                  </a:lnTo>
                  <a:lnTo>
                    <a:pt x="28" y="255"/>
                  </a:lnTo>
                  <a:lnTo>
                    <a:pt x="38" y="222"/>
                  </a:lnTo>
                  <a:lnTo>
                    <a:pt x="51" y="191"/>
                  </a:lnTo>
                  <a:lnTo>
                    <a:pt x="69" y="162"/>
                  </a:lnTo>
                  <a:lnTo>
                    <a:pt x="87" y="136"/>
                  </a:lnTo>
                  <a:lnTo>
                    <a:pt x="108" y="114"/>
                  </a:lnTo>
                  <a:lnTo>
                    <a:pt x="132" y="90"/>
                  </a:lnTo>
                  <a:lnTo>
                    <a:pt x="157" y="70"/>
                  </a:lnTo>
                  <a:lnTo>
                    <a:pt x="183" y="51"/>
                  </a:lnTo>
                  <a:lnTo>
                    <a:pt x="206" y="37"/>
                  </a:lnTo>
                  <a:lnTo>
                    <a:pt x="229" y="25"/>
                  </a:lnTo>
                  <a:lnTo>
                    <a:pt x="255" y="14"/>
                  </a:lnTo>
                  <a:lnTo>
                    <a:pt x="286" y="6"/>
                  </a:lnTo>
                  <a:lnTo>
                    <a:pt x="320" y="2"/>
                  </a:lnTo>
                  <a:lnTo>
                    <a:pt x="355"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4" name="Google Shape;3464;p16"/>
            <p:cNvSpPr/>
            <p:nvPr/>
          </p:nvSpPr>
          <p:spPr>
            <a:xfrm>
              <a:off x="7209" y="3254"/>
              <a:ext cx="51" cy="68"/>
            </a:xfrm>
            <a:custGeom>
              <a:rect b="b" l="l" r="r" t="t"/>
              <a:pathLst>
                <a:path extrusionOk="0" h="1088" w="814">
                  <a:moveTo>
                    <a:pt x="417" y="0"/>
                  </a:moveTo>
                  <a:lnTo>
                    <a:pt x="450" y="1"/>
                  </a:lnTo>
                  <a:lnTo>
                    <a:pt x="481" y="6"/>
                  </a:lnTo>
                  <a:lnTo>
                    <a:pt x="508" y="12"/>
                  </a:lnTo>
                  <a:lnTo>
                    <a:pt x="535" y="22"/>
                  </a:lnTo>
                  <a:lnTo>
                    <a:pt x="557" y="32"/>
                  </a:lnTo>
                  <a:lnTo>
                    <a:pt x="579" y="43"/>
                  </a:lnTo>
                  <a:lnTo>
                    <a:pt x="602" y="58"/>
                  </a:lnTo>
                  <a:lnTo>
                    <a:pt x="623" y="74"/>
                  </a:lnTo>
                  <a:lnTo>
                    <a:pt x="639" y="88"/>
                  </a:lnTo>
                  <a:lnTo>
                    <a:pt x="653" y="103"/>
                  </a:lnTo>
                  <a:lnTo>
                    <a:pt x="663" y="115"/>
                  </a:lnTo>
                  <a:lnTo>
                    <a:pt x="669" y="124"/>
                  </a:lnTo>
                  <a:lnTo>
                    <a:pt x="673" y="130"/>
                  </a:lnTo>
                  <a:lnTo>
                    <a:pt x="674" y="132"/>
                  </a:lnTo>
                  <a:lnTo>
                    <a:pt x="675" y="132"/>
                  </a:lnTo>
                  <a:lnTo>
                    <a:pt x="679" y="133"/>
                  </a:lnTo>
                  <a:lnTo>
                    <a:pt x="684" y="134"/>
                  </a:lnTo>
                  <a:lnTo>
                    <a:pt x="690" y="136"/>
                  </a:lnTo>
                  <a:lnTo>
                    <a:pt x="699" y="138"/>
                  </a:lnTo>
                  <a:lnTo>
                    <a:pt x="708" y="144"/>
                  </a:lnTo>
                  <a:lnTo>
                    <a:pt x="717" y="150"/>
                  </a:lnTo>
                  <a:lnTo>
                    <a:pt x="727" y="157"/>
                  </a:lnTo>
                  <a:lnTo>
                    <a:pt x="737" y="167"/>
                  </a:lnTo>
                  <a:lnTo>
                    <a:pt x="748" y="178"/>
                  </a:lnTo>
                  <a:lnTo>
                    <a:pt x="757" y="193"/>
                  </a:lnTo>
                  <a:lnTo>
                    <a:pt x="766" y="209"/>
                  </a:lnTo>
                  <a:lnTo>
                    <a:pt x="774" y="230"/>
                  </a:lnTo>
                  <a:lnTo>
                    <a:pt x="780" y="252"/>
                  </a:lnTo>
                  <a:lnTo>
                    <a:pt x="786" y="278"/>
                  </a:lnTo>
                  <a:lnTo>
                    <a:pt x="790" y="308"/>
                  </a:lnTo>
                  <a:lnTo>
                    <a:pt x="791" y="341"/>
                  </a:lnTo>
                  <a:lnTo>
                    <a:pt x="790" y="379"/>
                  </a:lnTo>
                  <a:lnTo>
                    <a:pt x="787" y="420"/>
                  </a:lnTo>
                  <a:lnTo>
                    <a:pt x="779" y="468"/>
                  </a:lnTo>
                  <a:lnTo>
                    <a:pt x="773" y="492"/>
                  </a:lnTo>
                  <a:lnTo>
                    <a:pt x="766" y="519"/>
                  </a:lnTo>
                  <a:lnTo>
                    <a:pt x="774" y="518"/>
                  </a:lnTo>
                  <a:lnTo>
                    <a:pt x="781" y="519"/>
                  </a:lnTo>
                  <a:lnTo>
                    <a:pt x="790" y="521"/>
                  </a:lnTo>
                  <a:lnTo>
                    <a:pt x="797" y="525"/>
                  </a:lnTo>
                  <a:lnTo>
                    <a:pt x="803" y="532"/>
                  </a:lnTo>
                  <a:lnTo>
                    <a:pt x="808" y="540"/>
                  </a:lnTo>
                  <a:lnTo>
                    <a:pt x="811" y="552"/>
                  </a:lnTo>
                  <a:lnTo>
                    <a:pt x="813" y="566"/>
                  </a:lnTo>
                  <a:lnTo>
                    <a:pt x="814" y="583"/>
                  </a:lnTo>
                  <a:lnTo>
                    <a:pt x="812" y="605"/>
                  </a:lnTo>
                  <a:lnTo>
                    <a:pt x="807" y="630"/>
                  </a:lnTo>
                  <a:lnTo>
                    <a:pt x="800" y="658"/>
                  </a:lnTo>
                  <a:lnTo>
                    <a:pt x="791" y="690"/>
                  </a:lnTo>
                  <a:lnTo>
                    <a:pt x="780" y="716"/>
                  </a:lnTo>
                  <a:lnTo>
                    <a:pt x="771" y="736"/>
                  </a:lnTo>
                  <a:lnTo>
                    <a:pt x="763" y="752"/>
                  </a:lnTo>
                  <a:lnTo>
                    <a:pt x="755" y="763"/>
                  </a:lnTo>
                  <a:lnTo>
                    <a:pt x="747" y="771"/>
                  </a:lnTo>
                  <a:lnTo>
                    <a:pt x="738" y="775"/>
                  </a:lnTo>
                  <a:lnTo>
                    <a:pt x="732" y="777"/>
                  </a:lnTo>
                  <a:lnTo>
                    <a:pt x="725" y="808"/>
                  </a:lnTo>
                  <a:lnTo>
                    <a:pt x="716" y="839"/>
                  </a:lnTo>
                  <a:lnTo>
                    <a:pt x="703" y="870"/>
                  </a:lnTo>
                  <a:lnTo>
                    <a:pt x="687" y="901"/>
                  </a:lnTo>
                  <a:lnTo>
                    <a:pt x="668" y="932"/>
                  </a:lnTo>
                  <a:lnTo>
                    <a:pt x="645" y="962"/>
                  </a:lnTo>
                  <a:lnTo>
                    <a:pt x="621" y="989"/>
                  </a:lnTo>
                  <a:lnTo>
                    <a:pt x="593" y="1015"/>
                  </a:lnTo>
                  <a:lnTo>
                    <a:pt x="563" y="1038"/>
                  </a:lnTo>
                  <a:lnTo>
                    <a:pt x="529" y="1057"/>
                  </a:lnTo>
                  <a:lnTo>
                    <a:pt x="494" y="1072"/>
                  </a:lnTo>
                  <a:lnTo>
                    <a:pt x="459" y="1083"/>
                  </a:lnTo>
                  <a:lnTo>
                    <a:pt x="424" y="1087"/>
                  </a:lnTo>
                  <a:lnTo>
                    <a:pt x="389" y="1088"/>
                  </a:lnTo>
                  <a:lnTo>
                    <a:pt x="354" y="1083"/>
                  </a:lnTo>
                  <a:lnTo>
                    <a:pt x="319" y="1072"/>
                  </a:lnTo>
                  <a:lnTo>
                    <a:pt x="283" y="1058"/>
                  </a:lnTo>
                  <a:lnTo>
                    <a:pt x="249" y="1039"/>
                  </a:lnTo>
                  <a:lnTo>
                    <a:pt x="219" y="1016"/>
                  </a:lnTo>
                  <a:lnTo>
                    <a:pt x="191" y="990"/>
                  </a:lnTo>
                  <a:lnTo>
                    <a:pt x="167" y="963"/>
                  </a:lnTo>
                  <a:lnTo>
                    <a:pt x="144" y="933"/>
                  </a:lnTo>
                  <a:lnTo>
                    <a:pt x="126" y="902"/>
                  </a:lnTo>
                  <a:lnTo>
                    <a:pt x="110" y="871"/>
                  </a:lnTo>
                  <a:lnTo>
                    <a:pt x="97" y="840"/>
                  </a:lnTo>
                  <a:lnTo>
                    <a:pt x="88" y="808"/>
                  </a:lnTo>
                  <a:lnTo>
                    <a:pt x="82" y="778"/>
                  </a:lnTo>
                  <a:lnTo>
                    <a:pt x="75" y="776"/>
                  </a:lnTo>
                  <a:lnTo>
                    <a:pt x="67" y="771"/>
                  </a:lnTo>
                  <a:lnTo>
                    <a:pt x="59" y="764"/>
                  </a:lnTo>
                  <a:lnTo>
                    <a:pt x="50" y="753"/>
                  </a:lnTo>
                  <a:lnTo>
                    <a:pt x="42" y="736"/>
                  </a:lnTo>
                  <a:lnTo>
                    <a:pt x="33" y="717"/>
                  </a:lnTo>
                  <a:lnTo>
                    <a:pt x="23" y="691"/>
                  </a:lnTo>
                  <a:lnTo>
                    <a:pt x="14" y="659"/>
                  </a:lnTo>
                  <a:lnTo>
                    <a:pt x="6" y="631"/>
                  </a:lnTo>
                  <a:lnTo>
                    <a:pt x="2" y="605"/>
                  </a:lnTo>
                  <a:lnTo>
                    <a:pt x="0" y="584"/>
                  </a:lnTo>
                  <a:lnTo>
                    <a:pt x="0" y="567"/>
                  </a:lnTo>
                  <a:lnTo>
                    <a:pt x="2" y="553"/>
                  </a:lnTo>
                  <a:lnTo>
                    <a:pt x="6" y="541"/>
                  </a:lnTo>
                  <a:lnTo>
                    <a:pt x="11" y="533"/>
                  </a:lnTo>
                  <a:lnTo>
                    <a:pt x="17" y="526"/>
                  </a:lnTo>
                  <a:lnTo>
                    <a:pt x="24" y="522"/>
                  </a:lnTo>
                  <a:lnTo>
                    <a:pt x="32" y="520"/>
                  </a:lnTo>
                  <a:lnTo>
                    <a:pt x="40" y="519"/>
                  </a:lnTo>
                  <a:lnTo>
                    <a:pt x="48" y="519"/>
                  </a:lnTo>
                  <a:lnTo>
                    <a:pt x="40" y="493"/>
                  </a:lnTo>
                  <a:lnTo>
                    <a:pt x="35" y="468"/>
                  </a:lnTo>
                  <a:lnTo>
                    <a:pt x="27" y="424"/>
                  </a:lnTo>
                  <a:lnTo>
                    <a:pt x="24" y="383"/>
                  </a:lnTo>
                  <a:lnTo>
                    <a:pt x="26" y="342"/>
                  </a:lnTo>
                  <a:lnTo>
                    <a:pt x="34" y="304"/>
                  </a:lnTo>
                  <a:lnTo>
                    <a:pt x="44" y="270"/>
                  </a:lnTo>
                  <a:lnTo>
                    <a:pt x="56" y="238"/>
                  </a:lnTo>
                  <a:lnTo>
                    <a:pt x="71" y="209"/>
                  </a:lnTo>
                  <a:lnTo>
                    <a:pt x="89" y="182"/>
                  </a:lnTo>
                  <a:lnTo>
                    <a:pt x="108" y="157"/>
                  </a:lnTo>
                  <a:lnTo>
                    <a:pt x="130" y="134"/>
                  </a:lnTo>
                  <a:lnTo>
                    <a:pt x="157" y="108"/>
                  </a:lnTo>
                  <a:lnTo>
                    <a:pt x="187" y="83"/>
                  </a:lnTo>
                  <a:lnTo>
                    <a:pt x="218" y="62"/>
                  </a:lnTo>
                  <a:lnTo>
                    <a:pt x="244" y="44"/>
                  </a:lnTo>
                  <a:lnTo>
                    <a:pt x="273" y="29"/>
                  </a:lnTo>
                  <a:lnTo>
                    <a:pt x="304" y="16"/>
                  </a:lnTo>
                  <a:lnTo>
                    <a:pt x="328" y="9"/>
                  </a:lnTo>
                  <a:lnTo>
                    <a:pt x="355" y="4"/>
                  </a:lnTo>
                  <a:lnTo>
                    <a:pt x="382" y="1"/>
                  </a:lnTo>
                  <a:lnTo>
                    <a:pt x="417"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3465" name="Google Shape;3465;p16"/>
          <p:cNvGrpSpPr/>
          <p:nvPr/>
        </p:nvGrpSpPr>
        <p:grpSpPr>
          <a:xfrm>
            <a:off x="12852941" y="18258243"/>
            <a:ext cx="952323" cy="953540"/>
            <a:chOff x="710" y="2350"/>
            <a:chExt cx="626" cy="627"/>
          </a:xfrm>
        </p:grpSpPr>
        <p:sp>
          <p:nvSpPr>
            <p:cNvPr id="3466" name="Google Shape;3466;p16"/>
            <p:cNvSpPr/>
            <p:nvPr/>
          </p:nvSpPr>
          <p:spPr>
            <a:xfrm>
              <a:off x="941" y="2350"/>
              <a:ext cx="395" cy="395"/>
            </a:xfrm>
            <a:custGeom>
              <a:rect b="b" l="l" r="r" t="t"/>
              <a:pathLst>
                <a:path extrusionOk="0" h="2359" w="2361">
                  <a:moveTo>
                    <a:pt x="1930" y="0"/>
                  </a:moveTo>
                  <a:lnTo>
                    <a:pt x="1980" y="381"/>
                  </a:lnTo>
                  <a:lnTo>
                    <a:pt x="2361" y="431"/>
                  </a:lnTo>
                  <a:lnTo>
                    <a:pt x="1857" y="934"/>
                  </a:lnTo>
                  <a:lnTo>
                    <a:pt x="1696" y="912"/>
                  </a:lnTo>
                  <a:lnTo>
                    <a:pt x="701" y="1906"/>
                  </a:lnTo>
                  <a:lnTo>
                    <a:pt x="709" y="1937"/>
                  </a:lnTo>
                  <a:lnTo>
                    <a:pt x="713" y="1969"/>
                  </a:lnTo>
                  <a:lnTo>
                    <a:pt x="714" y="2002"/>
                  </a:lnTo>
                  <a:lnTo>
                    <a:pt x="711" y="2050"/>
                  </a:lnTo>
                  <a:lnTo>
                    <a:pt x="702" y="2096"/>
                  </a:lnTo>
                  <a:lnTo>
                    <a:pt x="686" y="2140"/>
                  </a:lnTo>
                  <a:lnTo>
                    <a:pt x="665" y="2182"/>
                  </a:lnTo>
                  <a:lnTo>
                    <a:pt x="640" y="2219"/>
                  </a:lnTo>
                  <a:lnTo>
                    <a:pt x="609" y="2254"/>
                  </a:lnTo>
                  <a:lnTo>
                    <a:pt x="575" y="2283"/>
                  </a:lnTo>
                  <a:lnTo>
                    <a:pt x="538" y="2309"/>
                  </a:lnTo>
                  <a:lnTo>
                    <a:pt x="496" y="2330"/>
                  </a:lnTo>
                  <a:lnTo>
                    <a:pt x="452" y="2346"/>
                  </a:lnTo>
                  <a:lnTo>
                    <a:pt x="405" y="2355"/>
                  </a:lnTo>
                  <a:lnTo>
                    <a:pt x="357" y="2359"/>
                  </a:lnTo>
                  <a:lnTo>
                    <a:pt x="308" y="2355"/>
                  </a:lnTo>
                  <a:lnTo>
                    <a:pt x="262" y="2346"/>
                  </a:lnTo>
                  <a:lnTo>
                    <a:pt x="218" y="2330"/>
                  </a:lnTo>
                  <a:lnTo>
                    <a:pt x="177" y="2309"/>
                  </a:lnTo>
                  <a:lnTo>
                    <a:pt x="139" y="2283"/>
                  </a:lnTo>
                  <a:lnTo>
                    <a:pt x="105" y="2254"/>
                  </a:lnTo>
                  <a:lnTo>
                    <a:pt x="74" y="2219"/>
                  </a:lnTo>
                  <a:lnTo>
                    <a:pt x="49" y="2182"/>
                  </a:lnTo>
                  <a:lnTo>
                    <a:pt x="27" y="2140"/>
                  </a:lnTo>
                  <a:lnTo>
                    <a:pt x="13" y="2096"/>
                  </a:lnTo>
                  <a:lnTo>
                    <a:pt x="3" y="2050"/>
                  </a:lnTo>
                  <a:lnTo>
                    <a:pt x="0" y="2002"/>
                  </a:lnTo>
                  <a:lnTo>
                    <a:pt x="3" y="1953"/>
                  </a:lnTo>
                  <a:lnTo>
                    <a:pt x="13" y="1907"/>
                  </a:lnTo>
                  <a:lnTo>
                    <a:pt x="27" y="1863"/>
                  </a:lnTo>
                  <a:lnTo>
                    <a:pt x="49" y="1822"/>
                  </a:lnTo>
                  <a:lnTo>
                    <a:pt x="74" y="1783"/>
                  </a:lnTo>
                  <a:lnTo>
                    <a:pt x="105" y="1749"/>
                  </a:lnTo>
                  <a:lnTo>
                    <a:pt x="139" y="1719"/>
                  </a:lnTo>
                  <a:lnTo>
                    <a:pt x="177" y="1693"/>
                  </a:lnTo>
                  <a:lnTo>
                    <a:pt x="218" y="1672"/>
                  </a:lnTo>
                  <a:lnTo>
                    <a:pt x="262" y="1657"/>
                  </a:lnTo>
                  <a:lnTo>
                    <a:pt x="308" y="1648"/>
                  </a:lnTo>
                  <a:lnTo>
                    <a:pt x="357" y="1645"/>
                  </a:lnTo>
                  <a:lnTo>
                    <a:pt x="389" y="1646"/>
                  </a:lnTo>
                  <a:lnTo>
                    <a:pt x="421" y="1651"/>
                  </a:lnTo>
                  <a:lnTo>
                    <a:pt x="452" y="1657"/>
                  </a:lnTo>
                  <a:lnTo>
                    <a:pt x="1447" y="663"/>
                  </a:lnTo>
                  <a:lnTo>
                    <a:pt x="1425" y="503"/>
                  </a:lnTo>
                  <a:lnTo>
                    <a:pt x="1930"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7" name="Google Shape;3467;p16"/>
            <p:cNvSpPr/>
            <p:nvPr/>
          </p:nvSpPr>
          <p:spPr>
            <a:xfrm>
              <a:off x="829" y="2511"/>
              <a:ext cx="347" cy="346"/>
            </a:xfrm>
            <a:custGeom>
              <a:rect b="b" l="l" r="r" t="t"/>
              <a:pathLst>
                <a:path extrusionOk="0" h="2067" w="2070">
                  <a:moveTo>
                    <a:pt x="1071" y="0"/>
                  </a:moveTo>
                  <a:lnTo>
                    <a:pt x="1146" y="5"/>
                  </a:lnTo>
                  <a:lnTo>
                    <a:pt x="1221" y="16"/>
                  </a:lnTo>
                  <a:lnTo>
                    <a:pt x="1294" y="32"/>
                  </a:lnTo>
                  <a:lnTo>
                    <a:pt x="1367" y="54"/>
                  </a:lnTo>
                  <a:lnTo>
                    <a:pt x="1073" y="347"/>
                  </a:lnTo>
                  <a:lnTo>
                    <a:pt x="1017" y="347"/>
                  </a:lnTo>
                  <a:lnTo>
                    <a:pt x="960" y="351"/>
                  </a:lnTo>
                  <a:lnTo>
                    <a:pt x="904" y="359"/>
                  </a:lnTo>
                  <a:lnTo>
                    <a:pt x="849" y="372"/>
                  </a:lnTo>
                  <a:lnTo>
                    <a:pt x="794" y="390"/>
                  </a:lnTo>
                  <a:lnTo>
                    <a:pt x="742" y="412"/>
                  </a:lnTo>
                  <a:lnTo>
                    <a:pt x="691" y="439"/>
                  </a:lnTo>
                  <a:lnTo>
                    <a:pt x="640" y="471"/>
                  </a:lnTo>
                  <a:lnTo>
                    <a:pt x="593" y="507"/>
                  </a:lnTo>
                  <a:lnTo>
                    <a:pt x="549" y="548"/>
                  </a:lnTo>
                  <a:lnTo>
                    <a:pt x="504" y="597"/>
                  </a:lnTo>
                  <a:lnTo>
                    <a:pt x="466" y="648"/>
                  </a:lnTo>
                  <a:lnTo>
                    <a:pt x="431" y="703"/>
                  </a:lnTo>
                  <a:lnTo>
                    <a:pt x="404" y="760"/>
                  </a:lnTo>
                  <a:lnTo>
                    <a:pt x="381" y="819"/>
                  </a:lnTo>
                  <a:lnTo>
                    <a:pt x="365" y="880"/>
                  </a:lnTo>
                  <a:lnTo>
                    <a:pt x="354" y="940"/>
                  </a:lnTo>
                  <a:lnTo>
                    <a:pt x="348" y="1002"/>
                  </a:lnTo>
                  <a:lnTo>
                    <a:pt x="348" y="1064"/>
                  </a:lnTo>
                  <a:lnTo>
                    <a:pt x="354" y="1126"/>
                  </a:lnTo>
                  <a:lnTo>
                    <a:pt x="365" y="1188"/>
                  </a:lnTo>
                  <a:lnTo>
                    <a:pt x="381" y="1248"/>
                  </a:lnTo>
                  <a:lnTo>
                    <a:pt x="404" y="1306"/>
                  </a:lnTo>
                  <a:lnTo>
                    <a:pt x="431" y="1363"/>
                  </a:lnTo>
                  <a:lnTo>
                    <a:pt x="466" y="1418"/>
                  </a:lnTo>
                  <a:lnTo>
                    <a:pt x="504" y="1470"/>
                  </a:lnTo>
                  <a:lnTo>
                    <a:pt x="549" y="1519"/>
                  </a:lnTo>
                  <a:lnTo>
                    <a:pt x="598" y="1564"/>
                  </a:lnTo>
                  <a:lnTo>
                    <a:pt x="649" y="1603"/>
                  </a:lnTo>
                  <a:lnTo>
                    <a:pt x="704" y="1636"/>
                  </a:lnTo>
                  <a:lnTo>
                    <a:pt x="761" y="1663"/>
                  </a:lnTo>
                  <a:lnTo>
                    <a:pt x="821" y="1686"/>
                  </a:lnTo>
                  <a:lnTo>
                    <a:pt x="881" y="1703"/>
                  </a:lnTo>
                  <a:lnTo>
                    <a:pt x="942" y="1713"/>
                  </a:lnTo>
                  <a:lnTo>
                    <a:pt x="1004" y="1719"/>
                  </a:lnTo>
                  <a:lnTo>
                    <a:pt x="1066" y="1719"/>
                  </a:lnTo>
                  <a:lnTo>
                    <a:pt x="1128" y="1713"/>
                  </a:lnTo>
                  <a:lnTo>
                    <a:pt x="1189" y="1703"/>
                  </a:lnTo>
                  <a:lnTo>
                    <a:pt x="1250" y="1686"/>
                  </a:lnTo>
                  <a:lnTo>
                    <a:pt x="1308" y="1663"/>
                  </a:lnTo>
                  <a:lnTo>
                    <a:pt x="1365" y="1636"/>
                  </a:lnTo>
                  <a:lnTo>
                    <a:pt x="1420" y="1603"/>
                  </a:lnTo>
                  <a:lnTo>
                    <a:pt x="1472" y="1564"/>
                  </a:lnTo>
                  <a:lnTo>
                    <a:pt x="1521" y="1519"/>
                  </a:lnTo>
                  <a:lnTo>
                    <a:pt x="1562" y="1474"/>
                  </a:lnTo>
                  <a:lnTo>
                    <a:pt x="1598" y="1427"/>
                  </a:lnTo>
                  <a:lnTo>
                    <a:pt x="1630" y="1378"/>
                  </a:lnTo>
                  <a:lnTo>
                    <a:pt x="1657" y="1327"/>
                  </a:lnTo>
                  <a:lnTo>
                    <a:pt x="1679" y="1273"/>
                  </a:lnTo>
                  <a:lnTo>
                    <a:pt x="1697" y="1218"/>
                  </a:lnTo>
                  <a:lnTo>
                    <a:pt x="1710" y="1164"/>
                  </a:lnTo>
                  <a:lnTo>
                    <a:pt x="1719" y="1108"/>
                  </a:lnTo>
                  <a:lnTo>
                    <a:pt x="1722" y="1051"/>
                  </a:lnTo>
                  <a:lnTo>
                    <a:pt x="1721" y="994"/>
                  </a:lnTo>
                  <a:lnTo>
                    <a:pt x="2016" y="700"/>
                  </a:lnTo>
                  <a:lnTo>
                    <a:pt x="2037" y="773"/>
                  </a:lnTo>
                  <a:lnTo>
                    <a:pt x="2053" y="847"/>
                  </a:lnTo>
                  <a:lnTo>
                    <a:pt x="2065" y="922"/>
                  </a:lnTo>
                  <a:lnTo>
                    <a:pt x="2070" y="997"/>
                  </a:lnTo>
                  <a:lnTo>
                    <a:pt x="2069" y="1072"/>
                  </a:lnTo>
                  <a:lnTo>
                    <a:pt x="2065" y="1148"/>
                  </a:lnTo>
                  <a:lnTo>
                    <a:pt x="2053" y="1223"/>
                  </a:lnTo>
                  <a:lnTo>
                    <a:pt x="2036" y="1297"/>
                  </a:lnTo>
                  <a:lnTo>
                    <a:pt x="2014" y="1370"/>
                  </a:lnTo>
                  <a:lnTo>
                    <a:pt x="1987" y="1441"/>
                  </a:lnTo>
                  <a:lnTo>
                    <a:pt x="1954" y="1510"/>
                  </a:lnTo>
                  <a:lnTo>
                    <a:pt x="1915" y="1579"/>
                  </a:lnTo>
                  <a:lnTo>
                    <a:pt x="1872" y="1644"/>
                  </a:lnTo>
                  <a:lnTo>
                    <a:pt x="1822" y="1705"/>
                  </a:lnTo>
                  <a:lnTo>
                    <a:pt x="1767" y="1764"/>
                  </a:lnTo>
                  <a:lnTo>
                    <a:pt x="1707" y="1819"/>
                  </a:lnTo>
                  <a:lnTo>
                    <a:pt x="1646" y="1869"/>
                  </a:lnTo>
                  <a:lnTo>
                    <a:pt x="1580" y="1913"/>
                  </a:lnTo>
                  <a:lnTo>
                    <a:pt x="1512" y="1951"/>
                  </a:lnTo>
                  <a:lnTo>
                    <a:pt x="1443" y="1984"/>
                  </a:lnTo>
                  <a:lnTo>
                    <a:pt x="1371" y="2012"/>
                  </a:lnTo>
                  <a:lnTo>
                    <a:pt x="1298" y="2033"/>
                  </a:lnTo>
                  <a:lnTo>
                    <a:pt x="1223" y="2051"/>
                  </a:lnTo>
                  <a:lnTo>
                    <a:pt x="1148" y="2061"/>
                  </a:lnTo>
                  <a:lnTo>
                    <a:pt x="1073" y="2067"/>
                  </a:lnTo>
                  <a:lnTo>
                    <a:pt x="998" y="2067"/>
                  </a:lnTo>
                  <a:lnTo>
                    <a:pt x="921" y="2061"/>
                  </a:lnTo>
                  <a:lnTo>
                    <a:pt x="847" y="2051"/>
                  </a:lnTo>
                  <a:lnTo>
                    <a:pt x="773" y="2033"/>
                  </a:lnTo>
                  <a:lnTo>
                    <a:pt x="700" y="2012"/>
                  </a:lnTo>
                  <a:lnTo>
                    <a:pt x="628" y="1984"/>
                  </a:lnTo>
                  <a:lnTo>
                    <a:pt x="558" y="1951"/>
                  </a:lnTo>
                  <a:lnTo>
                    <a:pt x="490" y="1913"/>
                  </a:lnTo>
                  <a:lnTo>
                    <a:pt x="425" y="1869"/>
                  </a:lnTo>
                  <a:lnTo>
                    <a:pt x="362" y="1819"/>
                  </a:lnTo>
                  <a:lnTo>
                    <a:pt x="302" y="1764"/>
                  </a:lnTo>
                  <a:lnTo>
                    <a:pt x="248" y="1705"/>
                  </a:lnTo>
                  <a:lnTo>
                    <a:pt x="199" y="1642"/>
                  </a:lnTo>
                  <a:lnTo>
                    <a:pt x="154" y="1577"/>
                  </a:lnTo>
                  <a:lnTo>
                    <a:pt x="115" y="1510"/>
                  </a:lnTo>
                  <a:lnTo>
                    <a:pt x="83" y="1441"/>
                  </a:lnTo>
                  <a:lnTo>
                    <a:pt x="56" y="1369"/>
                  </a:lnTo>
                  <a:lnTo>
                    <a:pt x="33" y="1296"/>
                  </a:lnTo>
                  <a:lnTo>
                    <a:pt x="17" y="1222"/>
                  </a:lnTo>
                  <a:lnTo>
                    <a:pt x="6" y="1147"/>
                  </a:lnTo>
                  <a:lnTo>
                    <a:pt x="0" y="1071"/>
                  </a:lnTo>
                  <a:lnTo>
                    <a:pt x="0" y="995"/>
                  </a:lnTo>
                  <a:lnTo>
                    <a:pt x="6" y="920"/>
                  </a:lnTo>
                  <a:lnTo>
                    <a:pt x="17" y="846"/>
                  </a:lnTo>
                  <a:lnTo>
                    <a:pt x="33" y="770"/>
                  </a:lnTo>
                  <a:lnTo>
                    <a:pt x="56" y="697"/>
                  </a:lnTo>
                  <a:lnTo>
                    <a:pt x="83" y="627"/>
                  </a:lnTo>
                  <a:lnTo>
                    <a:pt x="115" y="556"/>
                  </a:lnTo>
                  <a:lnTo>
                    <a:pt x="154" y="489"/>
                  </a:lnTo>
                  <a:lnTo>
                    <a:pt x="199" y="424"/>
                  </a:lnTo>
                  <a:lnTo>
                    <a:pt x="248" y="361"/>
                  </a:lnTo>
                  <a:lnTo>
                    <a:pt x="302" y="302"/>
                  </a:lnTo>
                  <a:lnTo>
                    <a:pt x="362" y="247"/>
                  </a:lnTo>
                  <a:lnTo>
                    <a:pt x="425" y="198"/>
                  </a:lnTo>
                  <a:lnTo>
                    <a:pt x="490" y="154"/>
                  </a:lnTo>
                  <a:lnTo>
                    <a:pt x="557" y="115"/>
                  </a:lnTo>
                  <a:lnTo>
                    <a:pt x="627" y="83"/>
                  </a:lnTo>
                  <a:lnTo>
                    <a:pt x="697" y="54"/>
                  </a:lnTo>
                  <a:lnTo>
                    <a:pt x="770" y="33"/>
                  </a:lnTo>
                  <a:lnTo>
                    <a:pt x="845" y="17"/>
                  </a:lnTo>
                  <a:lnTo>
                    <a:pt x="920" y="5"/>
                  </a:lnTo>
                  <a:lnTo>
                    <a:pt x="995" y="0"/>
                  </a:lnTo>
                  <a:lnTo>
                    <a:pt x="1071"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68" name="Google Shape;3468;p16"/>
            <p:cNvSpPr/>
            <p:nvPr/>
          </p:nvSpPr>
          <p:spPr>
            <a:xfrm>
              <a:off x="710" y="2393"/>
              <a:ext cx="585" cy="584"/>
            </a:xfrm>
            <a:custGeom>
              <a:rect b="b" l="l" r="r" t="t"/>
              <a:pathLst>
                <a:path extrusionOk="0" h="3488" w="3491">
                  <a:moveTo>
                    <a:pt x="1769" y="0"/>
                  </a:moveTo>
                  <a:lnTo>
                    <a:pt x="1866" y="4"/>
                  </a:lnTo>
                  <a:lnTo>
                    <a:pt x="1963" y="13"/>
                  </a:lnTo>
                  <a:lnTo>
                    <a:pt x="2060" y="28"/>
                  </a:lnTo>
                  <a:lnTo>
                    <a:pt x="2156" y="48"/>
                  </a:lnTo>
                  <a:lnTo>
                    <a:pt x="2251" y="75"/>
                  </a:lnTo>
                  <a:lnTo>
                    <a:pt x="2344" y="105"/>
                  </a:lnTo>
                  <a:lnTo>
                    <a:pt x="2436" y="142"/>
                  </a:lnTo>
                  <a:lnTo>
                    <a:pt x="2526" y="183"/>
                  </a:lnTo>
                  <a:lnTo>
                    <a:pt x="2614" y="231"/>
                  </a:lnTo>
                  <a:lnTo>
                    <a:pt x="2333" y="511"/>
                  </a:lnTo>
                  <a:lnTo>
                    <a:pt x="2252" y="476"/>
                  </a:lnTo>
                  <a:lnTo>
                    <a:pt x="2168" y="446"/>
                  </a:lnTo>
                  <a:lnTo>
                    <a:pt x="2084" y="422"/>
                  </a:lnTo>
                  <a:lnTo>
                    <a:pt x="2000" y="403"/>
                  </a:lnTo>
                  <a:lnTo>
                    <a:pt x="1913" y="390"/>
                  </a:lnTo>
                  <a:lnTo>
                    <a:pt x="1827" y="382"/>
                  </a:lnTo>
                  <a:lnTo>
                    <a:pt x="1739" y="380"/>
                  </a:lnTo>
                  <a:lnTo>
                    <a:pt x="1653" y="382"/>
                  </a:lnTo>
                  <a:lnTo>
                    <a:pt x="1567" y="392"/>
                  </a:lnTo>
                  <a:lnTo>
                    <a:pt x="1480" y="405"/>
                  </a:lnTo>
                  <a:lnTo>
                    <a:pt x="1396" y="426"/>
                  </a:lnTo>
                  <a:lnTo>
                    <a:pt x="1311" y="450"/>
                  </a:lnTo>
                  <a:lnTo>
                    <a:pt x="1229" y="480"/>
                  </a:lnTo>
                  <a:lnTo>
                    <a:pt x="1148" y="517"/>
                  </a:lnTo>
                  <a:lnTo>
                    <a:pt x="1069" y="558"/>
                  </a:lnTo>
                  <a:lnTo>
                    <a:pt x="993" y="606"/>
                  </a:lnTo>
                  <a:lnTo>
                    <a:pt x="919" y="658"/>
                  </a:lnTo>
                  <a:lnTo>
                    <a:pt x="848" y="716"/>
                  </a:lnTo>
                  <a:lnTo>
                    <a:pt x="780" y="779"/>
                  </a:lnTo>
                  <a:lnTo>
                    <a:pt x="716" y="848"/>
                  </a:lnTo>
                  <a:lnTo>
                    <a:pt x="657" y="919"/>
                  </a:lnTo>
                  <a:lnTo>
                    <a:pt x="605" y="993"/>
                  </a:lnTo>
                  <a:lnTo>
                    <a:pt x="558" y="1071"/>
                  </a:lnTo>
                  <a:lnTo>
                    <a:pt x="516" y="1150"/>
                  </a:lnTo>
                  <a:lnTo>
                    <a:pt x="479" y="1231"/>
                  </a:lnTo>
                  <a:lnTo>
                    <a:pt x="450" y="1314"/>
                  </a:lnTo>
                  <a:lnTo>
                    <a:pt x="425" y="1398"/>
                  </a:lnTo>
                  <a:lnTo>
                    <a:pt x="405" y="1484"/>
                  </a:lnTo>
                  <a:lnTo>
                    <a:pt x="390" y="1570"/>
                  </a:lnTo>
                  <a:lnTo>
                    <a:pt x="382" y="1657"/>
                  </a:lnTo>
                  <a:lnTo>
                    <a:pt x="380" y="1745"/>
                  </a:lnTo>
                  <a:lnTo>
                    <a:pt x="382" y="1831"/>
                  </a:lnTo>
                  <a:lnTo>
                    <a:pt x="390" y="1919"/>
                  </a:lnTo>
                  <a:lnTo>
                    <a:pt x="405" y="2005"/>
                  </a:lnTo>
                  <a:lnTo>
                    <a:pt x="425" y="2090"/>
                  </a:lnTo>
                  <a:lnTo>
                    <a:pt x="450" y="2174"/>
                  </a:lnTo>
                  <a:lnTo>
                    <a:pt x="479" y="2258"/>
                  </a:lnTo>
                  <a:lnTo>
                    <a:pt x="516" y="2339"/>
                  </a:lnTo>
                  <a:lnTo>
                    <a:pt x="558" y="2418"/>
                  </a:lnTo>
                  <a:lnTo>
                    <a:pt x="605" y="2495"/>
                  </a:lnTo>
                  <a:lnTo>
                    <a:pt x="657" y="2570"/>
                  </a:lnTo>
                  <a:lnTo>
                    <a:pt x="716" y="2641"/>
                  </a:lnTo>
                  <a:lnTo>
                    <a:pt x="780" y="2709"/>
                  </a:lnTo>
                  <a:lnTo>
                    <a:pt x="848" y="2773"/>
                  </a:lnTo>
                  <a:lnTo>
                    <a:pt x="920" y="2831"/>
                  </a:lnTo>
                  <a:lnTo>
                    <a:pt x="994" y="2885"/>
                  </a:lnTo>
                  <a:lnTo>
                    <a:pt x="1072" y="2931"/>
                  </a:lnTo>
                  <a:lnTo>
                    <a:pt x="1150" y="2972"/>
                  </a:lnTo>
                  <a:lnTo>
                    <a:pt x="1231" y="3009"/>
                  </a:lnTo>
                  <a:lnTo>
                    <a:pt x="1315" y="3040"/>
                  </a:lnTo>
                  <a:lnTo>
                    <a:pt x="1399" y="3065"/>
                  </a:lnTo>
                  <a:lnTo>
                    <a:pt x="1485" y="3084"/>
                  </a:lnTo>
                  <a:lnTo>
                    <a:pt x="1572" y="3098"/>
                  </a:lnTo>
                  <a:lnTo>
                    <a:pt x="1658" y="3106"/>
                  </a:lnTo>
                  <a:lnTo>
                    <a:pt x="1746" y="3109"/>
                  </a:lnTo>
                  <a:lnTo>
                    <a:pt x="1833" y="3106"/>
                  </a:lnTo>
                  <a:lnTo>
                    <a:pt x="1921" y="3098"/>
                  </a:lnTo>
                  <a:lnTo>
                    <a:pt x="2006" y="3084"/>
                  </a:lnTo>
                  <a:lnTo>
                    <a:pt x="2092" y="3065"/>
                  </a:lnTo>
                  <a:lnTo>
                    <a:pt x="2176" y="3040"/>
                  </a:lnTo>
                  <a:lnTo>
                    <a:pt x="2260" y="3009"/>
                  </a:lnTo>
                  <a:lnTo>
                    <a:pt x="2341" y="2972"/>
                  </a:lnTo>
                  <a:lnTo>
                    <a:pt x="2421" y="2931"/>
                  </a:lnTo>
                  <a:lnTo>
                    <a:pt x="2497" y="2885"/>
                  </a:lnTo>
                  <a:lnTo>
                    <a:pt x="2572" y="2831"/>
                  </a:lnTo>
                  <a:lnTo>
                    <a:pt x="2643" y="2773"/>
                  </a:lnTo>
                  <a:lnTo>
                    <a:pt x="2712" y="2709"/>
                  </a:lnTo>
                  <a:lnTo>
                    <a:pt x="2776" y="2642"/>
                  </a:lnTo>
                  <a:lnTo>
                    <a:pt x="2834" y="2570"/>
                  </a:lnTo>
                  <a:lnTo>
                    <a:pt x="2886" y="2496"/>
                  </a:lnTo>
                  <a:lnTo>
                    <a:pt x="2933" y="2420"/>
                  </a:lnTo>
                  <a:lnTo>
                    <a:pt x="2975" y="2341"/>
                  </a:lnTo>
                  <a:lnTo>
                    <a:pt x="3011" y="2261"/>
                  </a:lnTo>
                  <a:lnTo>
                    <a:pt x="3042" y="2178"/>
                  </a:lnTo>
                  <a:lnTo>
                    <a:pt x="3067" y="2095"/>
                  </a:lnTo>
                  <a:lnTo>
                    <a:pt x="3086" y="2009"/>
                  </a:lnTo>
                  <a:lnTo>
                    <a:pt x="3101" y="1924"/>
                  </a:lnTo>
                  <a:lnTo>
                    <a:pt x="3109" y="1837"/>
                  </a:lnTo>
                  <a:lnTo>
                    <a:pt x="3112" y="1750"/>
                  </a:lnTo>
                  <a:lnTo>
                    <a:pt x="3110" y="1664"/>
                  </a:lnTo>
                  <a:lnTo>
                    <a:pt x="3102" y="1577"/>
                  </a:lnTo>
                  <a:lnTo>
                    <a:pt x="3088" y="1492"/>
                  </a:lnTo>
                  <a:lnTo>
                    <a:pt x="3070" y="1406"/>
                  </a:lnTo>
                  <a:lnTo>
                    <a:pt x="3045" y="1322"/>
                  </a:lnTo>
                  <a:lnTo>
                    <a:pt x="3015" y="1240"/>
                  </a:lnTo>
                  <a:lnTo>
                    <a:pt x="2980" y="1159"/>
                  </a:lnTo>
                  <a:lnTo>
                    <a:pt x="3261" y="877"/>
                  </a:lnTo>
                  <a:lnTo>
                    <a:pt x="3309" y="965"/>
                  </a:lnTo>
                  <a:lnTo>
                    <a:pt x="3350" y="1055"/>
                  </a:lnTo>
                  <a:lnTo>
                    <a:pt x="3386" y="1146"/>
                  </a:lnTo>
                  <a:lnTo>
                    <a:pt x="3417" y="1240"/>
                  </a:lnTo>
                  <a:lnTo>
                    <a:pt x="3443" y="1334"/>
                  </a:lnTo>
                  <a:lnTo>
                    <a:pt x="3463" y="1430"/>
                  </a:lnTo>
                  <a:lnTo>
                    <a:pt x="3478" y="1526"/>
                  </a:lnTo>
                  <a:lnTo>
                    <a:pt x="3488" y="1624"/>
                  </a:lnTo>
                  <a:lnTo>
                    <a:pt x="3491" y="1721"/>
                  </a:lnTo>
                  <a:lnTo>
                    <a:pt x="3490" y="1818"/>
                  </a:lnTo>
                  <a:lnTo>
                    <a:pt x="3483" y="1915"/>
                  </a:lnTo>
                  <a:lnTo>
                    <a:pt x="3471" y="2011"/>
                  </a:lnTo>
                  <a:lnTo>
                    <a:pt x="3454" y="2107"/>
                  </a:lnTo>
                  <a:lnTo>
                    <a:pt x="3431" y="2203"/>
                  </a:lnTo>
                  <a:lnTo>
                    <a:pt x="3402" y="2296"/>
                  </a:lnTo>
                  <a:lnTo>
                    <a:pt x="3368" y="2390"/>
                  </a:lnTo>
                  <a:lnTo>
                    <a:pt x="3329" y="2480"/>
                  </a:lnTo>
                  <a:lnTo>
                    <a:pt x="3285" y="2569"/>
                  </a:lnTo>
                  <a:lnTo>
                    <a:pt x="3234" y="2657"/>
                  </a:lnTo>
                  <a:lnTo>
                    <a:pt x="3179" y="2741"/>
                  </a:lnTo>
                  <a:lnTo>
                    <a:pt x="3118" y="2822"/>
                  </a:lnTo>
                  <a:lnTo>
                    <a:pt x="3052" y="2902"/>
                  </a:lnTo>
                  <a:lnTo>
                    <a:pt x="2980" y="2977"/>
                  </a:lnTo>
                  <a:lnTo>
                    <a:pt x="2902" y="3050"/>
                  </a:lnTo>
                  <a:lnTo>
                    <a:pt x="2822" y="3117"/>
                  </a:lnTo>
                  <a:lnTo>
                    <a:pt x="2739" y="3179"/>
                  </a:lnTo>
                  <a:lnTo>
                    <a:pt x="2652" y="3236"/>
                  </a:lnTo>
                  <a:lnTo>
                    <a:pt x="2563" y="3286"/>
                  </a:lnTo>
                  <a:lnTo>
                    <a:pt x="2472" y="3330"/>
                  </a:lnTo>
                  <a:lnTo>
                    <a:pt x="2380" y="3370"/>
                  </a:lnTo>
                  <a:lnTo>
                    <a:pt x="2285" y="3403"/>
                  </a:lnTo>
                  <a:lnTo>
                    <a:pt x="2189" y="3432"/>
                  </a:lnTo>
                  <a:lnTo>
                    <a:pt x="2092" y="3454"/>
                  </a:lnTo>
                  <a:lnTo>
                    <a:pt x="1994" y="3471"/>
                  </a:lnTo>
                  <a:lnTo>
                    <a:pt x="1895" y="3482"/>
                  </a:lnTo>
                  <a:lnTo>
                    <a:pt x="1795" y="3488"/>
                  </a:lnTo>
                  <a:lnTo>
                    <a:pt x="1696" y="3488"/>
                  </a:lnTo>
                  <a:lnTo>
                    <a:pt x="1597" y="3482"/>
                  </a:lnTo>
                  <a:lnTo>
                    <a:pt x="1499" y="3471"/>
                  </a:lnTo>
                  <a:lnTo>
                    <a:pt x="1400" y="3454"/>
                  </a:lnTo>
                  <a:lnTo>
                    <a:pt x="1303" y="3432"/>
                  </a:lnTo>
                  <a:lnTo>
                    <a:pt x="1206" y="3403"/>
                  </a:lnTo>
                  <a:lnTo>
                    <a:pt x="1112" y="3370"/>
                  </a:lnTo>
                  <a:lnTo>
                    <a:pt x="1019" y="3330"/>
                  </a:lnTo>
                  <a:lnTo>
                    <a:pt x="928" y="3286"/>
                  </a:lnTo>
                  <a:lnTo>
                    <a:pt x="839" y="3236"/>
                  </a:lnTo>
                  <a:lnTo>
                    <a:pt x="753" y="3179"/>
                  </a:lnTo>
                  <a:lnTo>
                    <a:pt x="669" y="3117"/>
                  </a:lnTo>
                  <a:lnTo>
                    <a:pt x="588" y="3050"/>
                  </a:lnTo>
                  <a:lnTo>
                    <a:pt x="511" y="2977"/>
                  </a:lnTo>
                  <a:lnTo>
                    <a:pt x="438" y="2900"/>
                  </a:lnTo>
                  <a:lnTo>
                    <a:pt x="371" y="2820"/>
                  </a:lnTo>
                  <a:lnTo>
                    <a:pt x="308" y="2735"/>
                  </a:lnTo>
                  <a:lnTo>
                    <a:pt x="252" y="2650"/>
                  </a:lnTo>
                  <a:lnTo>
                    <a:pt x="202" y="2561"/>
                  </a:lnTo>
                  <a:lnTo>
                    <a:pt x="157" y="2470"/>
                  </a:lnTo>
                  <a:lnTo>
                    <a:pt x="118" y="2377"/>
                  </a:lnTo>
                  <a:lnTo>
                    <a:pt x="84" y="2283"/>
                  </a:lnTo>
                  <a:lnTo>
                    <a:pt x="56" y="2187"/>
                  </a:lnTo>
                  <a:lnTo>
                    <a:pt x="33" y="2090"/>
                  </a:lnTo>
                  <a:lnTo>
                    <a:pt x="17" y="1992"/>
                  </a:lnTo>
                  <a:lnTo>
                    <a:pt x="6" y="1893"/>
                  </a:lnTo>
                  <a:lnTo>
                    <a:pt x="0" y="1794"/>
                  </a:lnTo>
                  <a:lnTo>
                    <a:pt x="0" y="1695"/>
                  </a:lnTo>
                  <a:lnTo>
                    <a:pt x="6" y="1595"/>
                  </a:lnTo>
                  <a:lnTo>
                    <a:pt x="17" y="1497"/>
                  </a:lnTo>
                  <a:lnTo>
                    <a:pt x="33" y="1399"/>
                  </a:lnTo>
                  <a:lnTo>
                    <a:pt x="56" y="1301"/>
                  </a:lnTo>
                  <a:lnTo>
                    <a:pt x="84" y="1205"/>
                  </a:lnTo>
                  <a:lnTo>
                    <a:pt x="118" y="1111"/>
                  </a:lnTo>
                  <a:lnTo>
                    <a:pt x="157" y="1019"/>
                  </a:lnTo>
                  <a:lnTo>
                    <a:pt x="202" y="927"/>
                  </a:lnTo>
                  <a:lnTo>
                    <a:pt x="252" y="838"/>
                  </a:lnTo>
                  <a:lnTo>
                    <a:pt x="308" y="752"/>
                  </a:lnTo>
                  <a:lnTo>
                    <a:pt x="371" y="669"/>
                  </a:lnTo>
                  <a:lnTo>
                    <a:pt x="438" y="588"/>
                  </a:lnTo>
                  <a:lnTo>
                    <a:pt x="511" y="510"/>
                  </a:lnTo>
                  <a:lnTo>
                    <a:pt x="587" y="439"/>
                  </a:lnTo>
                  <a:lnTo>
                    <a:pt x="665" y="373"/>
                  </a:lnTo>
                  <a:lnTo>
                    <a:pt x="748" y="312"/>
                  </a:lnTo>
                  <a:lnTo>
                    <a:pt x="832" y="257"/>
                  </a:lnTo>
                  <a:lnTo>
                    <a:pt x="919" y="207"/>
                  </a:lnTo>
                  <a:lnTo>
                    <a:pt x="1009" y="162"/>
                  </a:lnTo>
                  <a:lnTo>
                    <a:pt x="1099" y="124"/>
                  </a:lnTo>
                  <a:lnTo>
                    <a:pt x="1192" y="89"/>
                  </a:lnTo>
                  <a:lnTo>
                    <a:pt x="1286" y="61"/>
                  </a:lnTo>
                  <a:lnTo>
                    <a:pt x="1381" y="38"/>
                  </a:lnTo>
                  <a:lnTo>
                    <a:pt x="1478" y="21"/>
                  </a:lnTo>
                  <a:lnTo>
                    <a:pt x="1574" y="8"/>
                  </a:lnTo>
                  <a:lnTo>
                    <a:pt x="1672" y="2"/>
                  </a:lnTo>
                  <a:lnTo>
                    <a:pt x="176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l">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grpSp>
        <p:nvGrpSpPr>
          <p:cNvPr id="3469" name="Google Shape;3469;p16"/>
          <p:cNvGrpSpPr/>
          <p:nvPr/>
        </p:nvGrpSpPr>
        <p:grpSpPr>
          <a:xfrm>
            <a:off x="17988471" y="18282032"/>
            <a:ext cx="739433" cy="929764"/>
            <a:chOff x="2162" y="1791"/>
            <a:chExt cx="1607" cy="2020"/>
          </a:xfrm>
        </p:grpSpPr>
        <p:sp>
          <p:nvSpPr>
            <p:cNvPr id="3470" name="Google Shape;3470;p16"/>
            <p:cNvSpPr/>
            <p:nvPr/>
          </p:nvSpPr>
          <p:spPr>
            <a:xfrm>
              <a:off x="3033" y="3471"/>
              <a:ext cx="184" cy="156"/>
            </a:xfrm>
            <a:custGeom>
              <a:rect b="b" l="l" r="r" t="t"/>
              <a:pathLst>
                <a:path extrusionOk="0" h="314" w="369">
                  <a:moveTo>
                    <a:pt x="369" y="0"/>
                  </a:moveTo>
                  <a:lnTo>
                    <a:pt x="369" y="129"/>
                  </a:lnTo>
                  <a:lnTo>
                    <a:pt x="365" y="166"/>
                  </a:lnTo>
                  <a:lnTo>
                    <a:pt x="354" y="201"/>
                  </a:lnTo>
                  <a:lnTo>
                    <a:pt x="337" y="233"/>
                  </a:lnTo>
                  <a:lnTo>
                    <a:pt x="315" y="260"/>
                  </a:lnTo>
                  <a:lnTo>
                    <a:pt x="288" y="282"/>
                  </a:lnTo>
                  <a:lnTo>
                    <a:pt x="256" y="299"/>
                  </a:lnTo>
                  <a:lnTo>
                    <a:pt x="221" y="310"/>
                  </a:lnTo>
                  <a:lnTo>
                    <a:pt x="184" y="314"/>
                  </a:lnTo>
                  <a:lnTo>
                    <a:pt x="148" y="310"/>
                  </a:lnTo>
                  <a:lnTo>
                    <a:pt x="113" y="299"/>
                  </a:lnTo>
                  <a:lnTo>
                    <a:pt x="81" y="282"/>
                  </a:lnTo>
                  <a:lnTo>
                    <a:pt x="54" y="260"/>
                  </a:lnTo>
                  <a:lnTo>
                    <a:pt x="32" y="233"/>
                  </a:lnTo>
                  <a:lnTo>
                    <a:pt x="15" y="201"/>
                  </a:lnTo>
                  <a:lnTo>
                    <a:pt x="4" y="166"/>
                  </a:lnTo>
                  <a:lnTo>
                    <a:pt x="0" y="129"/>
                  </a:lnTo>
                  <a:lnTo>
                    <a:pt x="0" y="0"/>
                  </a:lnTo>
                  <a:lnTo>
                    <a:pt x="369" y="0"/>
                  </a:lnTo>
                  <a:lnTo>
                    <a:pt x="36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71" name="Google Shape;3471;p16"/>
            <p:cNvSpPr/>
            <p:nvPr/>
          </p:nvSpPr>
          <p:spPr>
            <a:xfrm>
              <a:off x="3075" y="1791"/>
              <a:ext cx="320" cy="366"/>
            </a:xfrm>
            <a:custGeom>
              <a:rect b="b" l="l" r="r" t="t"/>
              <a:pathLst>
                <a:path extrusionOk="0" h="731" w="639">
                  <a:moveTo>
                    <a:pt x="319" y="0"/>
                  </a:moveTo>
                  <a:lnTo>
                    <a:pt x="319" y="0"/>
                  </a:lnTo>
                  <a:lnTo>
                    <a:pt x="367" y="4"/>
                  </a:lnTo>
                  <a:lnTo>
                    <a:pt x="411" y="15"/>
                  </a:lnTo>
                  <a:lnTo>
                    <a:pt x="454" y="33"/>
                  </a:lnTo>
                  <a:lnTo>
                    <a:pt x="494" y="59"/>
                  </a:lnTo>
                  <a:lnTo>
                    <a:pt x="529" y="90"/>
                  </a:lnTo>
                  <a:lnTo>
                    <a:pt x="561" y="126"/>
                  </a:lnTo>
                  <a:lnTo>
                    <a:pt x="588" y="166"/>
                  </a:lnTo>
                  <a:lnTo>
                    <a:pt x="609" y="212"/>
                  </a:lnTo>
                  <a:lnTo>
                    <a:pt x="625" y="259"/>
                  </a:lnTo>
                  <a:lnTo>
                    <a:pt x="636" y="311"/>
                  </a:lnTo>
                  <a:lnTo>
                    <a:pt x="639" y="365"/>
                  </a:lnTo>
                  <a:lnTo>
                    <a:pt x="636" y="419"/>
                  </a:lnTo>
                  <a:lnTo>
                    <a:pt x="625" y="471"/>
                  </a:lnTo>
                  <a:lnTo>
                    <a:pt x="609" y="520"/>
                  </a:lnTo>
                  <a:lnTo>
                    <a:pt x="588" y="564"/>
                  </a:lnTo>
                  <a:lnTo>
                    <a:pt x="561" y="605"/>
                  </a:lnTo>
                  <a:lnTo>
                    <a:pt x="529" y="642"/>
                  </a:lnTo>
                  <a:lnTo>
                    <a:pt x="494" y="672"/>
                  </a:lnTo>
                  <a:lnTo>
                    <a:pt x="454" y="697"/>
                  </a:lnTo>
                  <a:lnTo>
                    <a:pt x="411" y="715"/>
                  </a:lnTo>
                  <a:lnTo>
                    <a:pt x="367" y="728"/>
                  </a:lnTo>
                  <a:lnTo>
                    <a:pt x="319" y="731"/>
                  </a:lnTo>
                  <a:lnTo>
                    <a:pt x="273" y="728"/>
                  </a:lnTo>
                  <a:lnTo>
                    <a:pt x="227" y="715"/>
                  </a:lnTo>
                  <a:lnTo>
                    <a:pt x="185" y="697"/>
                  </a:lnTo>
                  <a:lnTo>
                    <a:pt x="146" y="672"/>
                  </a:lnTo>
                  <a:lnTo>
                    <a:pt x="110" y="642"/>
                  </a:lnTo>
                  <a:lnTo>
                    <a:pt x="79" y="605"/>
                  </a:lnTo>
                  <a:lnTo>
                    <a:pt x="52" y="564"/>
                  </a:lnTo>
                  <a:lnTo>
                    <a:pt x="29" y="520"/>
                  </a:lnTo>
                  <a:lnTo>
                    <a:pt x="13" y="471"/>
                  </a:lnTo>
                  <a:lnTo>
                    <a:pt x="4" y="419"/>
                  </a:lnTo>
                  <a:lnTo>
                    <a:pt x="0" y="365"/>
                  </a:lnTo>
                  <a:lnTo>
                    <a:pt x="4" y="311"/>
                  </a:lnTo>
                  <a:lnTo>
                    <a:pt x="13" y="259"/>
                  </a:lnTo>
                  <a:lnTo>
                    <a:pt x="29" y="212"/>
                  </a:lnTo>
                  <a:lnTo>
                    <a:pt x="52" y="166"/>
                  </a:lnTo>
                  <a:lnTo>
                    <a:pt x="79" y="126"/>
                  </a:lnTo>
                  <a:lnTo>
                    <a:pt x="110" y="90"/>
                  </a:lnTo>
                  <a:lnTo>
                    <a:pt x="146" y="59"/>
                  </a:lnTo>
                  <a:lnTo>
                    <a:pt x="185" y="33"/>
                  </a:lnTo>
                  <a:lnTo>
                    <a:pt x="227" y="15"/>
                  </a:lnTo>
                  <a:lnTo>
                    <a:pt x="273" y="4"/>
                  </a:lnTo>
                  <a:lnTo>
                    <a:pt x="31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72" name="Google Shape;3472;p16"/>
            <p:cNvSpPr/>
            <p:nvPr/>
          </p:nvSpPr>
          <p:spPr>
            <a:xfrm>
              <a:off x="2949" y="2221"/>
              <a:ext cx="820" cy="1409"/>
            </a:xfrm>
            <a:custGeom>
              <a:rect b="b" l="l" r="r" t="t"/>
              <a:pathLst>
                <a:path extrusionOk="0" h="2818" w="1639">
                  <a:moveTo>
                    <a:pt x="1228" y="1112"/>
                  </a:moveTo>
                  <a:lnTo>
                    <a:pt x="1200" y="1140"/>
                  </a:lnTo>
                  <a:lnTo>
                    <a:pt x="1077" y="1262"/>
                  </a:lnTo>
                  <a:lnTo>
                    <a:pt x="1485" y="1262"/>
                  </a:lnTo>
                  <a:lnTo>
                    <a:pt x="1362" y="1140"/>
                  </a:lnTo>
                  <a:lnTo>
                    <a:pt x="1334" y="1112"/>
                  </a:lnTo>
                  <a:lnTo>
                    <a:pt x="1308" y="1119"/>
                  </a:lnTo>
                  <a:lnTo>
                    <a:pt x="1281" y="1122"/>
                  </a:lnTo>
                  <a:lnTo>
                    <a:pt x="1254" y="1119"/>
                  </a:lnTo>
                  <a:lnTo>
                    <a:pt x="1228" y="1112"/>
                  </a:lnTo>
                  <a:close/>
                  <a:moveTo>
                    <a:pt x="594" y="0"/>
                  </a:moveTo>
                  <a:lnTo>
                    <a:pt x="639" y="0"/>
                  </a:lnTo>
                  <a:lnTo>
                    <a:pt x="680" y="0"/>
                  </a:lnTo>
                  <a:lnTo>
                    <a:pt x="720" y="0"/>
                  </a:lnTo>
                  <a:lnTo>
                    <a:pt x="757" y="1"/>
                  </a:lnTo>
                  <a:lnTo>
                    <a:pt x="789" y="1"/>
                  </a:lnTo>
                  <a:lnTo>
                    <a:pt x="816" y="1"/>
                  </a:lnTo>
                  <a:lnTo>
                    <a:pt x="835" y="1"/>
                  </a:lnTo>
                  <a:lnTo>
                    <a:pt x="849" y="1"/>
                  </a:lnTo>
                  <a:lnTo>
                    <a:pt x="854" y="1"/>
                  </a:lnTo>
                  <a:lnTo>
                    <a:pt x="883" y="1"/>
                  </a:lnTo>
                  <a:lnTo>
                    <a:pt x="913" y="7"/>
                  </a:lnTo>
                  <a:lnTo>
                    <a:pt x="941" y="18"/>
                  </a:lnTo>
                  <a:lnTo>
                    <a:pt x="966" y="35"/>
                  </a:lnTo>
                  <a:lnTo>
                    <a:pt x="988" y="56"/>
                  </a:lnTo>
                  <a:lnTo>
                    <a:pt x="1004" y="83"/>
                  </a:lnTo>
                  <a:lnTo>
                    <a:pt x="1419" y="899"/>
                  </a:lnTo>
                  <a:lnTo>
                    <a:pt x="1430" y="930"/>
                  </a:lnTo>
                  <a:lnTo>
                    <a:pt x="1435" y="962"/>
                  </a:lnTo>
                  <a:lnTo>
                    <a:pt x="1431" y="994"/>
                  </a:lnTo>
                  <a:lnTo>
                    <a:pt x="1423" y="1025"/>
                  </a:lnTo>
                  <a:lnTo>
                    <a:pt x="1408" y="1053"/>
                  </a:lnTo>
                  <a:lnTo>
                    <a:pt x="1387" y="1077"/>
                  </a:lnTo>
                  <a:lnTo>
                    <a:pt x="1450" y="1140"/>
                  </a:lnTo>
                  <a:lnTo>
                    <a:pt x="1572" y="1262"/>
                  </a:lnTo>
                  <a:lnTo>
                    <a:pt x="1596" y="1262"/>
                  </a:lnTo>
                  <a:lnTo>
                    <a:pt x="1613" y="1265"/>
                  </a:lnTo>
                  <a:lnTo>
                    <a:pt x="1626" y="1275"/>
                  </a:lnTo>
                  <a:lnTo>
                    <a:pt x="1636" y="1289"/>
                  </a:lnTo>
                  <a:lnTo>
                    <a:pt x="1639" y="1306"/>
                  </a:lnTo>
                  <a:lnTo>
                    <a:pt x="1639" y="1972"/>
                  </a:lnTo>
                  <a:lnTo>
                    <a:pt x="1636" y="1988"/>
                  </a:lnTo>
                  <a:lnTo>
                    <a:pt x="1626" y="2003"/>
                  </a:lnTo>
                  <a:lnTo>
                    <a:pt x="1613" y="2012"/>
                  </a:lnTo>
                  <a:lnTo>
                    <a:pt x="1596" y="2015"/>
                  </a:lnTo>
                  <a:lnTo>
                    <a:pt x="967" y="2015"/>
                  </a:lnTo>
                  <a:lnTo>
                    <a:pt x="950" y="2012"/>
                  </a:lnTo>
                  <a:lnTo>
                    <a:pt x="936" y="2003"/>
                  </a:lnTo>
                  <a:lnTo>
                    <a:pt x="927" y="1988"/>
                  </a:lnTo>
                  <a:lnTo>
                    <a:pt x="924" y="1972"/>
                  </a:lnTo>
                  <a:lnTo>
                    <a:pt x="924" y="1306"/>
                  </a:lnTo>
                  <a:lnTo>
                    <a:pt x="927" y="1289"/>
                  </a:lnTo>
                  <a:lnTo>
                    <a:pt x="936" y="1275"/>
                  </a:lnTo>
                  <a:lnTo>
                    <a:pt x="950" y="1265"/>
                  </a:lnTo>
                  <a:lnTo>
                    <a:pt x="967" y="1262"/>
                  </a:lnTo>
                  <a:lnTo>
                    <a:pt x="991" y="1262"/>
                  </a:lnTo>
                  <a:lnTo>
                    <a:pt x="1114" y="1140"/>
                  </a:lnTo>
                  <a:lnTo>
                    <a:pt x="1176" y="1079"/>
                  </a:lnTo>
                  <a:lnTo>
                    <a:pt x="1158" y="1060"/>
                  </a:lnTo>
                  <a:lnTo>
                    <a:pt x="1145" y="1038"/>
                  </a:lnTo>
                  <a:lnTo>
                    <a:pt x="980" y="715"/>
                  </a:lnTo>
                  <a:lnTo>
                    <a:pt x="980" y="1140"/>
                  </a:lnTo>
                  <a:lnTo>
                    <a:pt x="967" y="1140"/>
                  </a:lnTo>
                  <a:lnTo>
                    <a:pt x="941" y="1143"/>
                  </a:lnTo>
                  <a:lnTo>
                    <a:pt x="916" y="1149"/>
                  </a:lnTo>
                  <a:lnTo>
                    <a:pt x="893" y="1159"/>
                  </a:lnTo>
                  <a:lnTo>
                    <a:pt x="867" y="1175"/>
                  </a:lnTo>
                  <a:lnTo>
                    <a:pt x="845" y="1195"/>
                  </a:lnTo>
                  <a:lnTo>
                    <a:pt x="827" y="1219"/>
                  </a:lnTo>
                  <a:lnTo>
                    <a:pt x="813" y="1245"/>
                  </a:lnTo>
                  <a:lnTo>
                    <a:pt x="805" y="1274"/>
                  </a:lnTo>
                  <a:lnTo>
                    <a:pt x="801" y="1306"/>
                  </a:lnTo>
                  <a:lnTo>
                    <a:pt x="801" y="1972"/>
                  </a:lnTo>
                  <a:lnTo>
                    <a:pt x="805" y="2005"/>
                  </a:lnTo>
                  <a:lnTo>
                    <a:pt x="814" y="2036"/>
                  </a:lnTo>
                  <a:lnTo>
                    <a:pt x="829" y="2064"/>
                  </a:lnTo>
                  <a:lnTo>
                    <a:pt x="850" y="2089"/>
                  </a:lnTo>
                  <a:lnTo>
                    <a:pt x="875" y="2110"/>
                  </a:lnTo>
                  <a:lnTo>
                    <a:pt x="903" y="2125"/>
                  </a:lnTo>
                  <a:lnTo>
                    <a:pt x="934" y="2134"/>
                  </a:lnTo>
                  <a:lnTo>
                    <a:pt x="967" y="2138"/>
                  </a:lnTo>
                  <a:lnTo>
                    <a:pt x="979" y="2138"/>
                  </a:lnTo>
                  <a:lnTo>
                    <a:pt x="979" y="2633"/>
                  </a:lnTo>
                  <a:lnTo>
                    <a:pt x="975" y="2672"/>
                  </a:lnTo>
                  <a:lnTo>
                    <a:pt x="964" y="2706"/>
                  </a:lnTo>
                  <a:lnTo>
                    <a:pt x="947" y="2737"/>
                  </a:lnTo>
                  <a:lnTo>
                    <a:pt x="925" y="2764"/>
                  </a:lnTo>
                  <a:lnTo>
                    <a:pt x="898" y="2787"/>
                  </a:lnTo>
                  <a:lnTo>
                    <a:pt x="866" y="2803"/>
                  </a:lnTo>
                  <a:lnTo>
                    <a:pt x="832" y="2814"/>
                  </a:lnTo>
                  <a:lnTo>
                    <a:pt x="795" y="2818"/>
                  </a:lnTo>
                  <a:lnTo>
                    <a:pt x="758" y="2814"/>
                  </a:lnTo>
                  <a:lnTo>
                    <a:pt x="722" y="2803"/>
                  </a:lnTo>
                  <a:lnTo>
                    <a:pt x="692" y="2787"/>
                  </a:lnTo>
                  <a:lnTo>
                    <a:pt x="664" y="2764"/>
                  </a:lnTo>
                  <a:lnTo>
                    <a:pt x="642" y="2737"/>
                  </a:lnTo>
                  <a:lnTo>
                    <a:pt x="625" y="2706"/>
                  </a:lnTo>
                  <a:lnTo>
                    <a:pt x="614" y="2672"/>
                  </a:lnTo>
                  <a:lnTo>
                    <a:pt x="610" y="2633"/>
                  </a:lnTo>
                  <a:lnTo>
                    <a:pt x="610" y="2479"/>
                  </a:lnTo>
                  <a:lnTo>
                    <a:pt x="636" y="2463"/>
                  </a:lnTo>
                  <a:lnTo>
                    <a:pt x="658" y="2443"/>
                  </a:lnTo>
                  <a:lnTo>
                    <a:pt x="677" y="2420"/>
                  </a:lnTo>
                  <a:lnTo>
                    <a:pt x="690" y="2393"/>
                  </a:lnTo>
                  <a:lnTo>
                    <a:pt x="699" y="2364"/>
                  </a:lnTo>
                  <a:lnTo>
                    <a:pt x="703" y="2332"/>
                  </a:lnTo>
                  <a:lnTo>
                    <a:pt x="703" y="1666"/>
                  </a:lnTo>
                  <a:lnTo>
                    <a:pt x="699" y="1634"/>
                  </a:lnTo>
                  <a:lnTo>
                    <a:pt x="690" y="1606"/>
                  </a:lnTo>
                  <a:lnTo>
                    <a:pt x="677" y="1579"/>
                  </a:lnTo>
                  <a:lnTo>
                    <a:pt x="658" y="1556"/>
                  </a:lnTo>
                  <a:lnTo>
                    <a:pt x="636" y="1536"/>
                  </a:lnTo>
                  <a:lnTo>
                    <a:pt x="610" y="1520"/>
                  </a:lnTo>
                  <a:lnTo>
                    <a:pt x="587" y="1510"/>
                  </a:lnTo>
                  <a:lnTo>
                    <a:pt x="563" y="1503"/>
                  </a:lnTo>
                  <a:lnTo>
                    <a:pt x="537" y="1500"/>
                  </a:lnTo>
                  <a:lnTo>
                    <a:pt x="537" y="1500"/>
                  </a:lnTo>
                  <a:lnTo>
                    <a:pt x="520" y="1500"/>
                  </a:lnTo>
                  <a:lnTo>
                    <a:pt x="446" y="1426"/>
                  </a:lnTo>
                  <a:lnTo>
                    <a:pt x="458" y="1393"/>
                  </a:lnTo>
                  <a:lnTo>
                    <a:pt x="464" y="1359"/>
                  </a:lnTo>
                  <a:lnTo>
                    <a:pt x="467" y="1323"/>
                  </a:lnTo>
                  <a:lnTo>
                    <a:pt x="463" y="1288"/>
                  </a:lnTo>
                  <a:lnTo>
                    <a:pt x="454" y="1252"/>
                  </a:lnTo>
                  <a:lnTo>
                    <a:pt x="441" y="1218"/>
                  </a:lnTo>
                  <a:lnTo>
                    <a:pt x="395" y="1129"/>
                  </a:lnTo>
                  <a:lnTo>
                    <a:pt x="27" y="401"/>
                  </a:lnTo>
                  <a:lnTo>
                    <a:pt x="15" y="381"/>
                  </a:lnTo>
                  <a:lnTo>
                    <a:pt x="0" y="361"/>
                  </a:lnTo>
                  <a:lnTo>
                    <a:pt x="141" y="83"/>
                  </a:lnTo>
                  <a:lnTo>
                    <a:pt x="158" y="56"/>
                  </a:lnTo>
                  <a:lnTo>
                    <a:pt x="180" y="35"/>
                  </a:lnTo>
                  <a:lnTo>
                    <a:pt x="205" y="18"/>
                  </a:lnTo>
                  <a:lnTo>
                    <a:pt x="232" y="7"/>
                  </a:lnTo>
                  <a:lnTo>
                    <a:pt x="262" y="1"/>
                  </a:lnTo>
                  <a:lnTo>
                    <a:pt x="292" y="1"/>
                  </a:lnTo>
                  <a:lnTo>
                    <a:pt x="297" y="1"/>
                  </a:lnTo>
                  <a:lnTo>
                    <a:pt x="309" y="1"/>
                  </a:lnTo>
                  <a:lnTo>
                    <a:pt x="330" y="1"/>
                  </a:lnTo>
                  <a:lnTo>
                    <a:pt x="357" y="1"/>
                  </a:lnTo>
                  <a:lnTo>
                    <a:pt x="389" y="1"/>
                  </a:lnTo>
                  <a:lnTo>
                    <a:pt x="425" y="0"/>
                  </a:lnTo>
                  <a:lnTo>
                    <a:pt x="464" y="0"/>
                  </a:lnTo>
                  <a:lnTo>
                    <a:pt x="507" y="0"/>
                  </a:lnTo>
                  <a:lnTo>
                    <a:pt x="550" y="0"/>
                  </a:lnTo>
                  <a:lnTo>
                    <a:pt x="594"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73" name="Google Shape;3473;p16"/>
            <p:cNvSpPr/>
            <p:nvPr/>
          </p:nvSpPr>
          <p:spPr>
            <a:xfrm>
              <a:off x="2546" y="1971"/>
              <a:ext cx="320" cy="366"/>
            </a:xfrm>
            <a:custGeom>
              <a:rect b="b" l="l" r="r" t="t"/>
              <a:pathLst>
                <a:path extrusionOk="0" h="732" w="639">
                  <a:moveTo>
                    <a:pt x="319" y="0"/>
                  </a:moveTo>
                  <a:lnTo>
                    <a:pt x="366" y="4"/>
                  </a:lnTo>
                  <a:lnTo>
                    <a:pt x="411" y="16"/>
                  </a:lnTo>
                  <a:lnTo>
                    <a:pt x="453" y="35"/>
                  </a:lnTo>
                  <a:lnTo>
                    <a:pt x="493" y="59"/>
                  </a:lnTo>
                  <a:lnTo>
                    <a:pt x="528" y="90"/>
                  </a:lnTo>
                  <a:lnTo>
                    <a:pt x="560" y="126"/>
                  </a:lnTo>
                  <a:lnTo>
                    <a:pt x="587" y="167"/>
                  </a:lnTo>
                  <a:lnTo>
                    <a:pt x="609" y="212"/>
                  </a:lnTo>
                  <a:lnTo>
                    <a:pt x="625" y="261"/>
                  </a:lnTo>
                  <a:lnTo>
                    <a:pt x="635" y="312"/>
                  </a:lnTo>
                  <a:lnTo>
                    <a:pt x="639" y="367"/>
                  </a:lnTo>
                  <a:lnTo>
                    <a:pt x="635" y="421"/>
                  </a:lnTo>
                  <a:lnTo>
                    <a:pt x="625" y="472"/>
                  </a:lnTo>
                  <a:lnTo>
                    <a:pt x="609" y="520"/>
                  </a:lnTo>
                  <a:lnTo>
                    <a:pt x="587" y="566"/>
                  </a:lnTo>
                  <a:lnTo>
                    <a:pt x="560" y="606"/>
                  </a:lnTo>
                  <a:lnTo>
                    <a:pt x="528" y="642"/>
                  </a:lnTo>
                  <a:lnTo>
                    <a:pt x="493" y="673"/>
                  </a:lnTo>
                  <a:lnTo>
                    <a:pt x="453" y="698"/>
                  </a:lnTo>
                  <a:lnTo>
                    <a:pt x="411" y="717"/>
                  </a:lnTo>
                  <a:lnTo>
                    <a:pt x="366" y="728"/>
                  </a:lnTo>
                  <a:lnTo>
                    <a:pt x="319" y="732"/>
                  </a:lnTo>
                  <a:lnTo>
                    <a:pt x="271" y="728"/>
                  </a:lnTo>
                  <a:lnTo>
                    <a:pt x="227" y="717"/>
                  </a:lnTo>
                  <a:lnTo>
                    <a:pt x="184" y="698"/>
                  </a:lnTo>
                  <a:lnTo>
                    <a:pt x="145" y="673"/>
                  </a:lnTo>
                  <a:lnTo>
                    <a:pt x="109" y="642"/>
                  </a:lnTo>
                  <a:lnTo>
                    <a:pt x="77" y="606"/>
                  </a:lnTo>
                  <a:lnTo>
                    <a:pt x="50" y="566"/>
                  </a:lnTo>
                  <a:lnTo>
                    <a:pt x="29" y="520"/>
                  </a:lnTo>
                  <a:lnTo>
                    <a:pt x="13" y="472"/>
                  </a:lnTo>
                  <a:lnTo>
                    <a:pt x="2" y="421"/>
                  </a:lnTo>
                  <a:lnTo>
                    <a:pt x="0" y="367"/>
                  </a:lnTo>
                  <a:lnTo>
                    <a:pt x="2" y="312"/>
                  </a:lnTo>
                  <a:lnTo>
                    <a:pt x="13" y="261"/>
                  </a:lnTo>
                  <a:lnTo>
                    <a:pt x="29" y="212"/>
                  </a:lnTo>
                  <a:lnTo>
                    <a:pt x="50" y="167"/>
                  </a:lnTo>
                  <a:lnTo>
                    <a:pt x="77" y="126"/>
                  </a:lnTo>
                  <a:lnTo>
                    <a:pt x="109" y="90"/>
                  </a:lnTo>
                  <a:lnTo>
                    <a:pt x="145" y="59"/>
                  </a:lnTo>
                  <a:lnTo>
                    <a:pt x="184" y="35"/>
                  </a:lnTo>
                  <a:lnTo>
                    <a:pt x="227" y="16"/>
                  </a:lnTo>
                  <a:lnTo>
                    <a:pt x="271" y="4"/>
                  </a:lnTo>
                  <a:lnTo>
                    <a:pt x="319"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sp>
          <p:nvSpPr>
            <p:cNvPr id="3474" name="Google Shape;3474;p16"/>
            <p:cNvSpPr/>
            <p:nvPr/>
          </p:nvSpPr>
          <p:spPr>
            <a:xfrm>
              <a:off x="2162" y="2402"/>
              <a:ext cx="1077" cy="1409"/>
            </a:xfrm>
            <a:custGeom>
              <a:rect b="b" l="l" r="r" t="t"/>
              <a:pathLst>
                <a:path extrusionOk="0" h="2818" w="2154">
                  <a:moveTo>
                    <a:pt x="1743" y="1111"/>
                  </a:moveTo>
                  <a:lnTo>
                    <a:pt x="1715" y="1139"/>
                  </a:lnTo>
                  <a:lnTo>
                    <a:pt x="1592" y="1262"/>
                  </a:lnTo>
                  <a:lnTo>
                    <a:pt x="1999" y="1262"/>
                  </a:lnTo>
                  <a:lnTo>
                    <a:pt x="1876" y="1139"/>
                  </a:lnTo>
                  <a:lnTo>
                    <a:pt x="1848" y="1111"/>
                  </a:lnTo>
                  <a:lnTo>
                    <a:pt x="1822" y="1118"/>
                  </a:lnTo>
                  <a:lnTo>
                    <a:pt x="1796" y="1122"/>
                  </a:lnTo>
                  <a:lnTo>
                    <a:pt x="1769" y="1118"/>
                  </a:lnTo>
                  <a:lnTo>
                    <a:pt x="1743" y="1111"/>
                  </a:lnTo>
                  <a:close/>
                  <a:moveTo>
                    <a:pt x="311" y="1106"/>
                  </a:moveTo>
                  <a:lnTo>
                    <a:pt x="276" y="1139"/>
                  </a:lnTo>
                  <a:lnTo>
                    <a:pt x="154" y="1262"/>
                  </a:lnTo>
                  <a:lnTo>
                    <a:pt x="561" y="1262"/>
                  </a:lnTo>
                  <a:lnTo>
                    <a:pt x="439" y="1139"/>
                  </a:lnTo>
                  <a:lnTo>
                    <a:pt x="415" y="1117"/>
                  </a:lnTo>
                  <a:lnTo>
                    <a:pt x="397" y="1121"/>
                  </a:lnTo>
                  <a:lnTo>
                    <a:pt x="378" y="1122"/>
                  </a:lnTo>
                  <a:lnTo>
                    <a:pt x="355" y="1120"/>
                  </a:lnTo>
                  <a:lnTo>
                    <a:pt x="333" y="1115"/>
                  </a:lnTo>
                  <a:lnTo>
                    <a:pt x="311" y="1106"/>
                  </a:lnTo>
                  <a:close/>
                  <a:moveTo>
                    <a:pt x="1495" y="714"/>
                  </a:moveTo>
                  <a:lnTo>
                    <a:pt x="1495" y="1262"/>
                  </a:lnTo>
                  <a:lnTo>
                    <a:pt x="1505" y="1262"/>
                  </a:lnTo>
                  <a:lnTo>
                    <a:pt x="1628" y="1139"/>
                  </a:lnTo>
                  <a:lnTo>
                    <a:pt x="1689" y="1078"/>
                  </a:lnTo>
                  <a:lnTo>
                    <a:pt x="1672" y="1059"/>
                  </a:lnTo>
                  <a:lnTo>
                    <a:pt x="1659" y="1037"/>
                  </a:lnTo>
                  <a:lnTo>
                    <a:pt x="1639" y="998"/>
                  </a:lnTo>
                  <a:lnTo>
                    <a:pt x="1495" y="714"/>
                  </a:lnTo>
                  <a:close/>
                  <a:moveTo>
                    <a:pt x="679" y="714"/>
                  </a:moveTo>
                  <a:lnTo>
                    <a:pt x="515" y="1037"/>
                  </a:lnTo>
                  <a:lnTo>
                    <a:pt x="504" y="1057"/>
                  </a:lnTo>
                  <a:lnTo>
                    <a:pt x="489" y="1073"/>
                  </a:lnTo>
                  <a:lnTo>
                    <a:pt x="473" y="1088"/>
                  </a:lnTo>
                  <a:lnTo>
                    <a:pt x="525" y="1139"/>
                  </a:lnTo>
                  <a:lnTo>
                    <a:pt x="647" y="1262"/>
                  </a:lnTo>
                  <a:lnTo>
                    <a:pt x="679" y="1262"/>
                  </a:lnTo>
                  <a:lnTo>
                    <a:pt x="679" y="714"/>
                  </a:lnTo>
                  <a:close/>
                  <a:moveTo>
                    <a:pt x="1148" y="0"/>
                  </a:moveTo>
                  <a:lnTo>
                    <a:pt x="1189" y="0"/>
                  </a:lnTo>
                  <a:lnTo>
                    <a:pt x="1231" y="0"/>
                  </a:lnTo>
                  <a:lnTo>
                    <a:pt x="1268" y="0"/>
                  </a:lnTo>
                  <a:lnTo>
                    <a:pt x="1301" y="0"/>
                  </a:lnTo>
                  <a:lnTo>
                    <a:pt x="1328" y="0"/>
                  </a:lnTo>
                  <a:lnTo>
                    <a:pt x="1349" y="0"/>
                  </a:lnTo>
                  <a:lnTo>
                    <a:pt x="1363" y="0"/>
                  </a:lnTo>
                  <a:lnTo>
                    <a:pt x="1367" y="0"/>
                  </a:lnTo>
                  <a:lnTo>
                    <a:pt x="1398" y="0"/>
                  </a:lnTo>
                  <a:lnTo>
                    <a:pt x="1428" y="6"/>
                  </a:lnTo>
                  <a:lnTo>
                    <a:pt x="1455" y="17"/>
                  </a:lnTo>
                  <a:lnTo>
                    <a:pt x="1479" y="34"/>
                  </a:lnTo>
                  <a:lnTo>
                    <a:pt x="1501" y="56"/>
                  </a:lnTo>
                  <a:lnTo>
                    <a:pt x="1519" y="82"/>
                  </a:lnTo>
                  <a:lnTo>
                    <a:pt x="1933" y="898"/>
                  </a:lnTo>
                  <a:lnTo>
                    <a:pt x="1941" y="922"/>
                  </a:lnTo>
                  <a:lnTo>
                    <a:pt x="1946" y="944"/>
                  </a:lnTo>
                  <a:lnTo>
                    <a:pt x="1947" y="967"/>
                  </a:lnTo>
                  <a:lnTo>
                    <a:pt x="1945" y="991"/>
                  </a:lnTo>
                  <a:lnTo>
                    <a:pt x="1939" y="1015"/>
                  </a:lnTo>
                  <a:lnTo>
                    <a:pt x="1930" y="1037"/>
                  </a:lnTo>
                  <a:lnTo>
                    <a:pt x="1918" y="1058"/>
                  </a:lnTo>
                  <a:lnTo>
                    <a:pt x="1901" y="1077"/>
                  </a:lnTo>
                  <a:lnTo>
                    <a:pt x="1963" y="1139"/>
                  </a:lnTo>
                  <a:lnTo>
                    <a:pt x="2086" y="1262"/>
                  </a:lnTo>
                  <a:lnTo>
                    <a:pt x="2111" y="1262"/>
                  </a:lnTo>
                  <a:lnTo>
                    <a:pt x="2127" y="1266"/>
                  </a:lnTo>
                  <a:lnTo>
                    <a:pt x="2140" y="1274"/>
                  </a:lnTo>
                  <a:lnTo>
                    <a:pt x="2150" y="1288"/>
                  </a:lnTo>
                  <a:lnTo>
                    <a:pt x="2154" y="1305"/>
                  </a:lnTo>
                  <a:lnTo>
                    <a:pt x="2154" y="1971"/>
                  </a:lnTo>
                  <a:lnTo>
                    <a:pt x="2150" y="1989"/>
                  </a:lnTo>
                  <a:lnTo>
                    <a:pt x="2140" y="2002"/>
                  </a:lnTo>
                  <a:lnTo>
                    <a:pt x="2127" y="2011"/>
                  </a:lnTo>
                  <a:lnTo>
                    <a:pt x="2111" y="2014"/>
                  </a:lnTo>
                  <a:lnTo>
                    <a:pt x="1482" y="2014"/>
                  </a:lnTo>
                  <a:lnTo>
                    <a:pt x="1464" y="2011"/>
                  </a:lnTo>
                  <a:lnTo>
                    <a:pt x="1451" y="2002"/>
                  </a:lnTo>
                  <a:lnTo>
                    <a:pt x="1441" y="1989"/>
                  </a:lnTo>
                  <a:lnTo>
                    <a:pt x="1437" y="1971"/>
                  </a:lnTo>
                  <a:lnTo>
                    <a:pt x="1437" y="1566"/>
                  </a:lnTo>
                  <a:lnTo>
                    <a:pt x="1420" y="1577"/>
                  </a:lnTo>
                  <a:lnTo>
                    <a:pt x="1402" y="1585"/>
                  </a:lnTo>
                  <a:lnTo>
                    <a:pt x="1382" y="1592"/>
                  </a:lnTo>
                  <a:lnTo>
                    <a:pt x="1361" y="1593"/>
                  </a:lnTo>
                  <a:lnTo>
                    <a:pt x="1316" y="1593"/>
                  </a:lnTo>
                  <a:lnTo>
                    <a:pt x="1316" y="1971"/>
                  </a:lnTo>
                  <a:lnTo>
                    <a:pt x="1318" y="2005"/>
                  </a:lnTo>
                  <a:lnTo>
                    <a:pt x="1328" y="2036"/>
                  </a:lnTo>
                  <a:lnTo>
                    <a:pt x="1344" y="2064"/>
                  </a:lnTo>
                  <a:lnTo>
                    <a:pt x="1364" y="2088"/>
                  </a:lnTo>
                  <a:lnTo>
                    <a:pt x="1388" y="2109"/>
                  </a:lnTo>
                  <a:lnTo>
                    <a:pt x="1417" y="2124"/>
                  </a:lnTo>
                  <a:lnTo>
                    <a:pt x="1447" y="2134"/>
                  </a:lnTo>
                  <a:lnTo>
                    <a:pt x="1482" y="2137"/>
                  </a:lnTo>
                  <a:lnTo>
                    <a:pt x="1493" y="2137"/>
                  </a:lnTo>
                  <a:lnTo>
                    <a:pt x="1493" y="2634"/>
                  </a:lnTo>
                  <a:lnTo>
                    <a:pt x="1489" y="2671"/>
                  </a:lnTo>
                  <a:lnTo>
                    <a:pt x="1478" y="2705"/>
                  </a:lnTo>
                  <a:lnTo>
                    <a:pt x="1461" y="2737"/>
                  </a:lnTo>
                  <a:lnTo>
                    <a:pt x="1439" y="2764"/>
                  </a:lnTo>
                  <a:lnTo>
                    <a:pt x="1412" y="2786"/>
                  </a:lnTo>
                  <a:lnTo>
                    <a:pt x="1380" y="2803"/>
                  </a:lnTo>
                  <a:lnTo>
                    <a:pt x="1345" y="2814"/>
                  </a:lnTo>
                  <a:lnTo>
                    <a:pt x="1308" y="2818"/>
                  </a:lnTo>
                  <a:lnTo>
                    <a:pt x="1272" y="2814"/>
                  </a:lnTo>
                  <a:lnTo>
                    <a:pt x="1237" y="2803"/>
                  </a:lnTo>
                  <a:lnTo>
                    <a:pt x="1205" y="2786"/>
                  </a:lnTo>
                  <a:lnTo>
                    <a:pt x="1178" y="2764"/>
                  </a:lnTo>
                  <a:lnTo>
                    <a:pt x="1156" y="2737"/>
                  </a:lnTo>
                  <a:lnTo>
                    <a:pt x="1139" y="2705"/>
                  </a:lnTo>
                  <a:lnTo>
                    <a:pt x="1128" y="2671"/>
                  </a:lnTo>
                  <a:lnTo>
                    <a:pt x="1124" y="2634"/>
                  </a:lnTo>
                  <a:lnTo>
                    <a:pt x="1124" y="1593"/>
                  </a:lnTo>
                  <a:lnTo>
                    <a:pt x="1050" y="1593"/>
                  </a:lnTo>
                  <a:lnTo>
                    <a:pt x="1050" y="2626"/>
                  </a:lnTo>
                  <a:lnTo>
                    <a:pt x="1047" y="2663"/>
                  </a:lnTo>
                  <a:lnTo>
                    <a:pt x="1037" y="2698"/>
                  </a:lnTo>
                  <a:lnTo>
                    <a:pt x="1020" y="2730"/>
                  </a:lnTo>
                  <a:lnTo>
                    <a:pt x="996" y="2757"/>
                  </a:lnTo>
                  <a:lnTo>
                    <a:pt x="969" y="2779"/>
                  </a:lnTo>
                  <a:lnTo>
                    <a:pt x="939" y="2796"/>
                  </a:lnTo>
                  <a:lnTo>
                    <a:pt x="904" y="2807"/>
                  </a:lnTo>
                  <a:lnTo>
                    <a:pt x="867" y="2811"/>
                  </a:lnTo>
                  <a:lnTo>
                    <a:pt x="829" y="2807"/>
                  </a:lnTo>
                  <a:lnTo>
                    <a:pt x="795" y="2796"/>
                  </a:lnTo>
                  <a:lnTo>
                    <a:pt x="764" y="2779"/>
                  </a:lnTo>
                  <a:lnTo>
                    <a:pt x="737" y="2757"/>
                  </a:lnTo>
                  <a:lnTo>
                    <a:pt x="714" y="2730"/>
                  </a:lnTo>
                  <a:lnTo>
                    <a:pt x="697" y="2698"/>
                  </a:lnTo>
                  <a:lnTo>
                    <a:pt x="687" y="2663"/>
                  </a:lnTo>
                  <a:lnTo>
                    <a:pt x="683" y="2626"/>
                  </a:lnTo>
                  <a:lnTo>
                    <a:pt x="683" y="2135"/>
                  </a:lnTo>
                  <a:lnTo>
                    <a:pt x="714" y="2130"/>
                  </a:lnTo>
                  <a:lnTo>
                    <a:pt x="743" y="2120"/>
                  </a:lnTo>
                  <a:lnTo>
                    <a:pt x="770" y="2104"/>
                  </a:lnTo>
                  <a:lnTo>
                    <a:pt x="792" y="2084"/>
                  </a:lnTo>
                  <a:lnTo>
                    <a:pt x="812" y="2060"/>
                  </a:lnTo>
                  <a:lnTo>
                    <a:pt x="826" y="2033"/>
                  </a:lnTo>
                  <a:lnTo>
                    <a:pt x="835" y="2003"/>
                  </a:lnTo>
                  <a:lnTo>
                    <a:pt x="838" y="1971"/>
                  </a:lnTo>
                  <a:lnTo>
                    <a:pt x="838" y="1593"/>
                  </a:lnTo>
                  <a:lnTo>
                    <a:pt x="812" y="1593"/>
                  </a:lnTo>
                  <a:lnTo>
                    <a:pt x="784" y="1590"/>
                  </a:lnTo>
                  <a:lnTo>
                    <a:pt x="758" y="1582"/>
                  </a:lnTo>
                  <a:lnTo>
                    <a:pt x="735" y="1568"/>
                  </a:lnTo>
                  <a:lnTo>
                    <a:pt x="715" y="1550"/>
                  </a:lnTo>
                  <a:lnTo>
                    <a:pt x="715" y="1971"/>
                  </a:lnTo>
                  <a:lnTo>
                    <a:pt x="711" y="1989"/>
                  </a:lnTo>
                  <a:lnTo>
                    <a:pt x="703" y="2002"/>
                  </a:lnTo>
                  <a:lnTo>
                    <a:pt x="689" y="2011"/>
                  </a:lnTo>
                  <a:lnTo>
                    <a:pt x="672" y="2014"/>
                  </a:lnTo>
                  <a:lnTo>
                    <a:pt x="43" y="2014"/>
                  </a:lnTo>
                  <a:lnTo>
                    <a:pt x="26" y="2011"/>
                  </a:lnTo>
                  <a:lnTo>
                    <a:pt x="12" y="2002"/>
                  </a:lnTo>
                  <a:lnTo>
                    <a:pt x="4" y="1989"/>
                  </a:lnTo>
                  <a:lnTo>
                    <a:pt x="0" y="1971"/>
                  </a:lnTo>
                  <a:lnTo>
                    <a:pt x="0" y="1305"/>
                  </a:lnTo>
                  <a:lnTo>
                    <a:pt x="4" y="1288"/>
                  </a:lnTo>
                  <a:lnTo>
                    <a:pt x="12" y="1274"/>
                  </a:lnTo>
                  <a:lnTo>
                    <a:pt x="26" y="1266"/>
                  </a:lnTo>
                  <a:lnTo>
                    <a:pt x="43" y="1262"/>
                  </a:lnTo>
                  <a:lnTo>
                    <a:pt x="68" y="1262"/>
                  </a:lnTo>
                  <a:lnTo>
                    <a:pt x="190" y="1139"/>
                  </a:lnTo>
                  <a:lnTo>
                    <a:pt x="262" y="1068"/>
                  </a:lnTo>
                  <a:lnTo>
                    <a:pt x="244" y="1043"/>
                  </a:lnTo>
                  <a:lnTo>
                    <a:pt x="232" y="1016"/>
                  </a:lnTo>
                  <a:lnTo>
                    <a:pt x="226" y="987"/>
                  </a:lnTo>
                  <a:lnTo>
                    <a:pt x="225" y="957"/>
                  </a:lnTo>
                  <a:lnTo>
                    <a:pt x="230" y="928"/>
                  </a:lnTo>
                  <a:lnTo>
                    <a:pt x="242" y="898"/>
                  </a:lnTo>
                  <a:lnTo>
                    <a:pt x="656" y="82"/>
                  </a:lnTo>
                  <a:lnTo>
                    <a:pt x="673" y="56"/>
                  </a:lnTo>
                  <a:lnTo>
                    <a:pt x="694" y="34"/>
                  </a:lnTo>
                  <a:lnTo>
                    <a:pt x="719" y="17"/>
                  </a:lnTo>
                  <a:lnTo>
                    <a:pt x="747" y="6"/>
                  </a:lnTo>
                  <a:lnTo>
                    <a:pt x="776" y="0"/>
                  </a:lnTo>
                  <a:lnTo>
                    <a:pt x="806" y="0"/>
                  </a:lnTo>
                  <a:lnTo>
                    <a:pt x="811" y="0"/>
                  </a:lnTo>
                  <a:lnTo>
                    <a:pt x="823" y="0"/>
                  </a:lnTo>
                  <a:lnTo>
                    <a:pt x="844" y="0"/>
                  </a:lnTo>
                  <a:lnTo>
                    <a:pt x="870" y="0"/>
                  </a:lnTo>
                  <a:lnTo>
                    <a:pt x="902" y="0"/>
                  </a:lnTo>
                  <a:lnTo>
                    <a:pt x="937" y="0"/>
                  </a:lnTo>
                  <a:lnTo>
                    <a:pt x="976" y="0"/>
                  </a:lnTo>
                  <a:lnTo>
                    <a:pt x="1017" y="0"/>
                  </a:lnTo>
                  <a:lnTo>
                    <a:pt x="1060" y="0"/>
                  </a:lnTo>
                  <a:lnTo>
                    <a:pt x="1105" y="0"/>
                  </a:lnTo>
                  <a:lnTo>
                    <a:pt x="1148" y="0"/>
                  </a:lnTo>
                  <a:close/>
                </a:path>
              </a:pathLst>
            </a:custGeom>
            <a:solidFill>
              <a:srgbClr val="FFFFFF"/>
            </a:solidFill>
            <a:ln>
              <a:noFill/>
            </a:ln>
          </p:spPr>
          <p:txBody>
            <a:bodyPr anchorCtr="0" anchor="t" bIns="34275" lIns="68575" spcFirstLastPara="1" rIns="68575" wrap="square" tIns="34275">
              <a:noAutofit/>
            </a:bodyPr>
            <a:lstStyle/>
            <a:p>
              <a:pPr indent="0" lvl="0" marL="0" marR="0" rtl="0" algn="ctr">
                <a:lnSpc>
                  <a:spcPct val="100000"/>
                </a:lnSpc>
                <a:spcBef>
                  <a:spcPts val="0"/>
                </a:spcBef>
                <a:spcAft>
                  <a:spcPts val="0"/>
                </a:spcAft>
                <a:buClr>
                  <a:srgbClr val="000000"/>
                </a:buClr>
                <a:buSzPts val="1013"/>
                <a:buFont typeface="Arial"/>
                <a:buNone/>
              </a:pPr>
              <a:r>
                <a:t/>
              </a:r>
              <a:endParaRPr b="0" i="0" sz="1013" u="none" cap="none" strike="noStrike">
                <a:solidFill>
                  <a:srgbClr val="000000"/>
                </a:solidFill>
                <a:latin typeface="Calibri"/>
                <a:ea typeface="Calibri"/>
                <a:cs typeface="Calibri"/>
                <a:sym typeface="Calibri"/>
              </a:endParaRPr>
            </a:p>
          </p:txBody>
        </p:sp>
      </p:grpSp>
      <p:sp>
        <p:nvSpPr>
          <p:cNvPr id="3475" name="Google Shape;3475;p16"/>
          <p:cNvSpPr/>
          <p:nvPr/>
        </p:nvSpPr>
        <p:spPr>
          <a:xfrm>
            <a:off x="6069213" y="20648889"/>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chemeClr val="lt1"/>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chemeClr val="lt1"/>
              </a:solidFill>
              <a:latin typeface="Open Sans Light"/>
              <a:ea typeface="Open Sans Light"/>
              <a:cs typeface="Open Sans Light"/>
              <a:sym typeface="Open Sans Light"/>
            </a:endParaRPr>
          </a:p>
        </p:txBody>
      </p:sp>
      <p:sp>
        <p:nvSpPr>
          <p:cNvPr id="3476" name="Google Shape;3476;p16"/>
          <p:cNvSpPr txBox="1"/>
          <p:nvPr/>
        </p:nvSpPr>
        <p:spPr>
          <a:xfrm>
            <a:off x="6069211" y="19952350"/>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chemeClr val="lt1"/>
                </a:solidFill>
                <a:latin typeface="Barlow Condensed"/>
                <a:ea typeface="Barlow Condensed"/>
                <a:cs typeface="Barlow Condensed"/>
                <a:sym typeface="Barlow Condensed"/>
              </a:rPr>
              <a:t>LOREM IPSUM</a:t>
            </a:r>
            <a:endParaRPr b="1" i="0" sz="2700" u="none" cap="none" strike="noStrike">
              <a:solidFill>
                <a:schemeClr val="lt1"/>
              </a:solidFill>
              <a:latin typeface="Barlow Condensed"/>
              <a:ea typeface="Barlow Condensed"/>
              <a:cs typeface="Barlow Condensed"/>
              <a:sym typeface="Barlow Condensed"/>
            </a:endParaRPr>
          </a:p>
        </p:txBody>
      </p:sp>
      <p:sp>
        <p:nvSpPr>
          <p:cNvPr id="3477" name="Google Shape;3477;p16"/>
          <p:cNvSpPr/>
          <p:nvPr/>
        </p:nvSpPr>
        <p:spPr>
          <a:xfrm>
            <a:off x="11208663" y="20648889"/>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chemeClr val="lt1"/>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chemeClr val="lt1"/>
              </a:solidFill>
              <a:latin typeface="Open Sans Light"/>
              <a:ea typeface="Open Sans Light"/>
              <a:cs typeface="Open Sans Light"/>
              <a:sym typeface="Open Sans Light"/>
            </a:endParaRPr>
          </a:p>
        </p:txBody>
      </p:sp>
      <p:sp>
        <p:nvSpPr>
          <p:cNvPr id="3478" name="Google Shape;3478;p16"/>
          <p:cNvSpPr txBox="1"/>
          <p:nvPr/>
        </p:nvSpPr>
        <p:spPr>
          <a:xfrm>
            <a:off x="11208661" y="19952350"/>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chemeClr val="lt1"/>
                </a:solidFill>
                <a:latin typeface="Barlow Condensed"/>
                <a:ea typeface="Barlow Condensed"/>
                <a:cs typeface="Barlow Condensed"/>
                <a:sym typeface="Barlow Condensed"/>
              </a:rPr>
              <a:t>LOREM IPSUM</a:t>
            </a:r>
            <a:endParaRPr b="1" i="0" sz="2700" u="none" cap="none" strike="noStrike">
              <a:solidFill>
                <a:schemeClr val="lt1"/>
              </a:solidFill>
              <a:latin typeface="Barlow Condensed"/>
              <a:ea typeface="Barlow Condensed"/>
              <a:cs typeface="Barlow Condensed"/>
              <a:sym typeface="Barlow Condensed"/>
            </a:endParaRPr>
          </a:p>
        </p:txBody>
      </p:sp>
      <p:sp>
        <p:nvSpPr>
          <p:cNvPr id="3479" name="Google Shape;3479;p16"/>
          <p:cNvSpPr/>
          <p:nvPr/>
        </p:nvSpPr>
        <p:spPr>
          <a:xfrm>
            <a:off x="16348113" y="20648889"/>
            <a:ext cx="4237500" cy="3415500"/>
          </a:xfrm>
          <a:prstGeom prst="rect">
            <a:avLst/>
          </a:prstGeom>
          <a:noFill/>
          <a:ln>
            <a:noFill/>
          </a:ln>
        </p:spPr>
        <p:txBody>
          <a:bodyPr anchorCtr="0" anchor="t" bIns="45700" lIns="91425" spcFirstLastPara="1" rIns="91425" wrap="square" tIns="45700">
            <a:noAutofit/>
          </a:bodyPr>
          <a:lstStyle/>
          <a:p>
            <a:pPr indent="0" lvl="0" marL="0" rtl="0" algn="ctr">
              <a:lnSpc>
                <a:spcPct val="115000"/>
              </a:lnSpc>
              <a:spcBef>
                <a:spcPts val="0"/>
              </a:spcBef>
              <a:spcAft>
                <a:spcPts val="1200"/>
              </a:spcAft>
              <a:buClr>
                <a:srgbClr val="EB6230"/>
              </a:buClr>
              <a:buSzPts val="1100"/>
              <a:buFont typeface="Arial"/>
              <a:buNone/>
            </a:pPr>
            <a:r>
              <a:rPr lang="es-419" sz="2400">
                <a:solidFill>
                  <a:schemeClr val="lt1"/>
                </a:solidFill>
                <a:latin typeface="Open Sans Light"/>
                <a:ea typeface="Open Sans Light"/>
                <a:cs typeface="Open Sans Light"/>
                <a:sym typeface="Open Sans Light"/>
              </a:rPr>
              <a:t>"Lorem ipsum dolor sit amet, consectetur adipiscing elit, sed do eiusmod tempor incididunt ut labore et dolore magna aliqua. </a:t>
            </a:r>
            <a:endParaRPr sz="2400">
              <a:solidFill>
                <a:schemeClr val="lt1"/>
              </a:solidFill>
              <a:latin typeface="Open Sans Light"/>
              <a:ea typeface="Open Sans Light"/>
              <a:cs typeface="Open Sans Light"/>
              <a:sym typeface="Open Sans Light"/>
            </a:endParaRPr>
          </a:p>
        </p:txBody>
      </p:sp>
      <p:sp>
        <p:nvSpPr>
          <p:cNvPr id="3480" name="Google Shape;3480;p16"/>
          <p:cNvSpPr txBox="1"/>
          <p:nvPr/>
        </p:nvSpPr>
        <p:spPr>
          <a:xfrm>
            <a:off x="16348111" y="19952350"/>
            <a:ext cx="4237500" cy="599400"/>
          </a:xfrm>
          <a:prstGeom prst="rect">
            <a:avLst/>
          </a:prstGeom>
          <a:noFill/>
          <a:ln>
            <a:noFill/>
          </a:ln>
        </p:spPr>
        <p:txBody>
          <a:bodyPr anchorCtr="0" anchor="t"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1050"/>
              <a:buFont typeface="Arial"/>
              <a:buNone/>
            </a:pPr>
            <a:r>
              <a:rPr b="1" lang="es-419" sz="2700">
                <a:solidFill>
                  <a:schemeClr val="lt1"/>
                </a:solidFill>
                <a:latin typeface="Barlow Condensed"/>
                <a:ea typeface="Barlow Condensed"/>
                <a:cs typeface="Barlow Condensed"/>
                <a:sym typeface="Barlow Condensed"/>
              </a:rPr>
              <a:t>LOREM IPSUM</a:t>
            </a:r>
            <a:endParaRPr b="1" i="0" sz="2700" u="none" cap="none" strike="noStrike">
              <a:solidFill>
                <a:schemeClr val="lt1"/>
              </a:solidFill>
              <a:latin typeface="Barlow Condensed"/>
              <a:ea typeface="Barlow Condensed"/>
              <a:cs typeface="Barlow Condensed"/>
              <a:sym typeface="Barlow Condensed"/>
            </a:endParaRPr>
          </a:p>
        </p:txBody>
      </p:sp>
      <p:sp>
        <p:nvSpPr>
          <p:cNvPr id="3481" name="Google Shape;3481;p16"/>
          <p:cNvSpPr txBox="1"/>
          <p:nvPr/>
        </p:nvSpPr>
        <p:spPr>
          <a:xfrm>
            <a:off x="11274725" y="24597288"/>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
        <p:nvSpPr>
          <p:cNvPr id="3482" name="Google Shape;3482;p16"/>
          <p:cNvSpPr txBox="1"/>
          <p:nvPr/>
        </p:nvSpPr>
        <p:spPr>
          <a:xfrm>
            <a:off x="929775" y="24597288"/>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Tree>
  </p:cSld>
  <p:clrMapOvr>
    <a:masterClrMapping/>
  </p:clrMapOvr>
</p:sld>
</file>

<file path=ppt/slides/slide5.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3486" name="Shape 3486"/>
        <p:cNvGrpSpPr/>
        <p:nvPr/>
      </p:nvGrpSpPr>
      <p:grpSpPr>
        <a:xfrm>
          <a:off x="0" y="0"/>
          <a:ext cx="0" cy="0"/>
          <a:chOff x="0" y="0"/>
          <a:chExt cx="0" cy="0"/>
        </a:xfrm>
      </p:grpSpPr>
      <p:sp>
        <p:nvSpPr>
          <p:cNvPr id="3487" name="Google Shape;3487;p17"/>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3488" name="Google Shape;3488;p17"/>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3489" name="Google Shape;3489;p17"/>
          <p:cNvGrpSpPr/>
          <p:nvPr/>
        </p:nvGrpSpPr>
        <p:grpSpPr>
          <a:xfrm>
            <a:off x="2987590" y="2910763"/>
            <a:ext cx="15624811" cy="781189"/>
            <a:chOff x="756042" y="3056469"/>
            <a:chExt cx="7631911" cy="380270"/>
          </a:xfrm>
        </p:grpSpPr>
        <p:sp>
          <p:nvSpPr>
            <p:cNvPr id="3490" name="Google Shape;3490;p17"/>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1" name="Google Shape;3491;p17"/>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2" name="Google Shape;3492;p17"/>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3" name="Google Shape;3493;p17"/>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4" name="Google Shape;3494;p17"/>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5" name="Google Shape;3495;p17"/>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6" name="Google Shape;3496;p17"/>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7" name="Google Shape;3497;p17"/>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8" name="Google Shape;3498;p17"/>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499" name="Google Shape;3499;p17"/>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0" name="Google Shape;3500;p17"/>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1" name="Google Shape;3501;p17"/>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2" name="Google Shape;3502;p17"/>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3" name="Google Shape;3503;p17"/>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4" name="Google Shape;3504;p17"/>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5" name="Google Shape;3505;p17"/>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6" name="Google Shape;3506;p17"/>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7" name="Google Shape;3507;p17"/>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8" name="Google Shape;3508;p17"/>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09" name="Google Shape;3509;p17"/>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0" name="Google Shape;3510;p17"/>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1" name="Google Shape;3511;p17"/>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2" name="Google Shape;3512;p17"/>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3" name="Google Shape;3513;p17"/>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4" name="Google Shape;3514;p17"/>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5" name="Google Shape;3515;p17"/>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6" name="Google Shape;3516;p17"/>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7" name="Google Shape;3517;p17"/>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8" name="Google Shape;3518;p17"/>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19" name="Google Shape;3519;p17"/>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0" name="Google Shape;3520;p17"/>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1" name="Google Shape;3521;p17"/>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2" name="Google Shape;3522;p17"/>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3" name="Google Shape;3523;p17"/>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4" name="Google Shape;3524;p17"/>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5" name="Google Shape;3525;p17"/>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6" name="Google Shape;3526;p17"/>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7" name="Google Shape;3527;p17"/>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8" name="Google Shape;3528;p17"/>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29" name="Google Shape;3529;p17"/>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0" name="Google Shape;3530;p17"/>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1" name="Google Shape;3531;p17"/>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2" name="Google Shape;3532;p17"/>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3" name="Google Shape;3533;p17"/>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4" name="Google Shape;3534;p17"/>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5" name="Google Shape;3535;p17"/>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6" name="Google Shape;3536;p17"/>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7" name="Google Shape;3537;p17"/>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8" name="Google Shape;3538;p17"/>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39" name="Google Shape;3539;p17"/>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0" name="Google Shape;3540;p17"/>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1" name="Google Shape;3541;p17"/>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2" name="Google Shape;3542;p17"/>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3" name="Google Shape;3543;p17"/>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4" name="Google Shape;3544;p17"/>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5" name="Google Shape;3545;p17"/>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6" name="Google Shape;3546;p17"/>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7" name="Google Shape;3547;p17"/>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8" name="Google Shape;3548;p17"/>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49" name="Google Shape;3549;p17"/>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0" name="Google Shape;3550;p17"/>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1" name="Google Shape;3551;p17"/>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2" name="Google Shape;3552;p17"/>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3" name="Google Shape;3553;p17"/>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4" name="Google Shape;3554;p17"/>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5" name="Google Shape;3555;p17"/>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6" name="Google Shape;3556;p17"/>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7" name="Google Shape;3557;p17"/>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8" name="Google Shape;3558;p17"/>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59" name="Google Shape;3559;p17"/>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0" name="Google Shape;3560;p17"/>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1" name="Google Shape;3561;p17"/>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2" name="Google Shape;3562;p17"/>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3" name="Google Shape;3563;p17"/>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4" name="Google Shape;3564;p17"/>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5" name="Google Shape;3565;p17"/>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6" name="Google Shape;3566;p17"/>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7" name="Google Shape;3567;p17"/>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8" name="Google Shape;3568;p17"/>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69" name="Google Shape;3569;p17"/>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0" name="Google Shape;3570;p17"/>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1" name="Google Shape;3571;p17"/>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2" name="Google Shape;3572;p17"/>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3" name="Google Shape;3573;p17"/>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4" name="Google Shape;3574;p17"/>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5" name="Google Shape;3575;p17"/>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6" name="Google Shape;3576;p17"/>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7" name="Google Shape;3577;p17"/>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8" name="Google Shape;3578;p17"/>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79" name="Google Shape;3579;p17"/>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0" name="Google Shape;3580;p17"/>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1" name="Google Shape;3581;p17"/>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2" name="Google Shape;3582;p17"/>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3" name="Google Shape;3583;p17"/>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4" name="Google Shape;3584;p17"/>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5" name="Google Shape;3585;p17"/>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6" name="Google Shape;3586;p17"/>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7" name="Google Shape;3587;p17"/>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8" name="Google Shape;3588;p17"/>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89" name="Google Shape;3589;p17"/>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0" name="Google Shape;3590;p17"/>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1" name="Google Shape;3591;p17"/>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2" name="Google Shape;3592;p17"/>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3" name="Google Shape;3593;p17"/>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4" name="Google Shape;3594;p17"/>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5" name="Google Shape;3595;p17"/>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6" name="Google Shape;3596;p17"/>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7" name="Google Shape;3597;p17"/>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8" name="Google Shape;3598;p17"/>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599" name="Google Shape;3599;p17"/>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0" name="Google Shape;3600;p17"/>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1" name="Google Shape;3601;p17"/>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2" name="Google Shape;3602;p17"/>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3" name="Google Shape;3603;p17"/>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4" name="Google Shape;3604;p17"/>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5" name="Google Shape;3605;p17"/>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6" name="Google Shape;3606;p17"/>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7" name="Google Shape;3607;p17"/>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8" name="Google Shape;3608;p17"/>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09" name="Google Shape;3609;p17"/>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0" name="Google Shape;3610;p17"/>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1" name="Google Shape;3611;p17"/>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2" name="Google Shape;3612;p17"/>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3" name="Google Shape;3613;p17"/>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4" name="Google Shape;3614;p17"/>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5" name="Google Shape;3615;p17"/>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6" name="Google Shape;3616;p17"/>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7" name="Google Shape;3617;p17"/>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8" name="Google Shape;3618;p17"/>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19" name="Google Shape;3619;p17"/>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0" name="Google Shape;3620;p17"/>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1" name="Google Shape;3621;p17"/>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2" name="Google Shape;3622;p17"/>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3" name="Google Shape;3623;p17"/>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4" name="Google Shape;3624;p17"/>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5" name="Google Shape;3625;p17"/>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6" name="Google Shape;3626;p17"/>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7" name="Google Shape;3627;p17"/>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8" name="Google Shape;3628;p17"/>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29" name="Google Shape;3629;p17"/>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0" name="Google Shape;3630;p17"/>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1" name="Google Shape;3631;p17"/>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2" name="Google Shape;3632;p17"/>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3" name="Google Shape;3633;p17"/>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4" name="Google Shape;3634;p17"/>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5" name="Google Shape;3635;p17"/>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6" name="Google Shape;3636;p17"/>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7" name="Google Shape;3637;p17"/>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8" name="Google Shape;3638;p17"/>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39" name="Google Shape;3639;p17"/>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0" name="Google Shape;3640;p17"/>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1" name="Google Shape;3641;p17"/>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2" name="Google Shape;3642;p17"/>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3" name="Google Shape;3643;p17"/>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4" name="Google Shape;3644;p17"/>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5" name="Google Shape;3645;p17"/>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6" name="Google Shape;3646;p17"/>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7" name="Google Shape;3647;p17"/>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8" name="Google Shape;3648;p17"/>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49" name="Google Shape;3649;p17"/>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0" name="Google Shape;3650;p17"/>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1" name="Google Shape;3651;p17"/>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2" name="Google Shape;3652;p17"/>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3" name="Google Shape;3653;p17"/>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4" name="Google Shape;3654;p17"/>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5" name="Google Shape;3655;p17"/>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6" name="Google Shape;3656;p17"/>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7" name="Google Shape;3657;p17"/>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8" name="Google Shape;3658;p17"/>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59" name="Google Shape;3659;p17"/>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0" name="Google Shape;3660;p17"/>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1" name="Google Shape;3661;p17"/>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2" name="Google Shape;3662;p17"/>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3" name="Google Shape;3663;p17"/>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4" name="Google Shape;3664;p17"/>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5" name="Google Shape;3665;p17"/>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6" name="Google Shape;3666;p17"/>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7" name="Google Shape;3667;p17"/>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8" name="Google Shape;3668;p17"/>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69" name="Google Shape;3669;p17"/>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0" name="Google Shape;3670;p17"/>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1" name="Google Shape;3671;p17"/>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2" name="Google Shape;3672;p17"/>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3" name="Google Shape;3673;p17"/>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4" name="Google Shape;3674;p17"/>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5" name="Google Shape;3675;p17"/>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6" name="Google Shape;3676;p17"/>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7" name="Google Shape;3677;p17"/>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8" name="Google Shape;3678;p17"/>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79" name="Google Shape;3679;p17"/>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0" name="Google Shape;3680;p17"/>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1" name="Google Shape;3681;p17"/>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2" name="Google Shape;3682;p17"/>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3" name="Google Shape;3683;p17"/>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4" name="Google Shape;3684;p17"/>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5" name="Google Shape;3685;p17"/>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6" name="Google Shape;3686;p17"/>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7" name="Google Shape;3687;p17"/>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8" name="Google Shape;3688;p17"/>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89" name="Google Shape;3689;p17"/>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0" name="Google Shape;3690;p17"/>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1" name="Google Shape;3691;p17"/>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2" name="Google Shape;3692;p17"/>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3" name="Google Shape;3693;p17"/>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4" name="Google Shape;3694;p17"/>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5" name="Google Shape;3695;p17"/>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6" name="Google Shape;3696;p17"/>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7" name="Google Shape;3697;p17"/>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8" name="Google Shape;3698;p17"/>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699" name="Google Shape;3699;p17"/>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0" name="Google Shape;3700;p17"/>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1" name="Google Shape;3701;p17"/>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2" name="Google Shape;3702;p17"/>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3" name="Google Shape;3703;p17"/>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4" name="Google Shape;3704;p17"/>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5" name="Google Shape;3705;p17"/>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6" name="Google Shape;3706;p17"/>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7" name="Google Shape;3707;p17"/>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8" name="Google Shape;3708;p17"/>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09" name="Google Shape;3709;p17"/>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0" name="Google Shape;3710;p17"/>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1" name="Google Shape;3711;p17"/>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2" name="Google Shape;3712;p17"/>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3" name="Google Shape;3713;p17"/>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4" name="Google Shape;3714;p17"/>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5" name="Google Shape;3715;p17"/>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6" name="Google Shape;3716;p17"/>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7" name="Google Shape;3717;p17"/>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8" name="Google Shape;3718;p17"/>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19" name="Google Shape;3719;p17"/>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0" name="Google Shape;3720;p17"/>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1" name="Google Shape;3721;p17"/>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2" name="Google Shape;3722;p17"/>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3" name="Google Shape;3723;p17"/>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4" name="Google Shape;3724;p17"/>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5" name="Google Shape;3725;p17"/>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6" name="Google Shape;3726;p17"/>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7" name="Google Shape;3727;p17"/>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8" name="Google Shape;3728;p17"/>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29" name="Google Shape;3729;p17"/>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0" name="Google Shape;3730;p17"/>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1" name="Google Shape;3731;p17"/>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2" name="Google Shape;3732;p17"/>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3" name="Google Shape;3733;p17"/>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4" name="Google Shape;3734;p17"/>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5" name="Google Shape;3735;p17"/>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6" name="Google Shape;3736;p17"/>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7" name="Google Shape;3737;p17"/>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8" name="Google Shape;3738;p17"/>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39" name="Google Shape;3739;p17"/>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0" name="Google Shape;3740;p17"/>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1" name="Google Shape;3741;p17"/>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2" name="Google Shape;3742;p17"/>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3" name="Google Shape;3743;p17"/>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4" name="Google Shape;3744;p17"/>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5" name="Google Shape;3745;p17"/>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6" name="Google Shape;3746;p17"/>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7" name="Google Shape;3747;p17"/>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8" name="Google Shape;3748;p17"/>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49" name="Google Shape;3749;p17"/>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0" name="Google Shape;3750;p17"/>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1" name="Google Shape;3751;p17"/>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2" name="Google Shape;3752;p17"/>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3" name="Google Shape;3753;p17"/>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4" name="Google Shape;3754;p17"/>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5" name="Google Shape;3755;p17"/>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6" name="Google Shape;3756;p17"/>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7" name="Google Shape;3757;p17"/>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8" name="Google Shape;3758;p17"/>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59" name="Google Shape;3759;p17"/>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0" name="Google Shape;3760;p17"/>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1" name="Google Shape;3761;p17"/>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2" name="Google Shape;3762;p17"/>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3" name="Google Shape;3763;p17"/>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4" name="Google Shape;3764;p17"/>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5" name="Google Shape;3765;p17"/>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6" name="Google Shape;3766;p17"/>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7" name="Google Shape;3767;p17"/>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8" name="Google Shape;3768;p17"/>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69" name="Google Shape;3769;p17"/>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0" name="Google Shape;3770;p17"/>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1" name="Google Shape;3771;p17"/>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2" name="Google Shape;3772;p17"/>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3" name="Google Shape;3773;p17"/>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4" name="Google Shape;3774;p17"/>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5" name="Google Shape;3775;p17"/>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6" name="Google Shape;3776;p17"/>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7" name="Google Shape;3777;p17"/>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8" name="Google Shape;3778;p17"/>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79" name="Google Shape;3779;p17"/>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0" name="Google Shape;3780;p17"/>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1" name="Google Shape;3781;p17"/>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2" name="Google Shape;3782;p17"/>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3" name="Google Shape;3783;p17"/>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4" name="Google Shape;3784;p17"/>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5" name="Google Shape;3785;p17"/>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6" name="Google Shape;3786;p17"/>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7" name="Google Shape;3787;p17"/>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8" name="Google Shape;3788;p17"/>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89" name="Google Shape;3789;p17"/>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0" name="Google Shape;3790;p17"/>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1" name="Google Shape;3791;p17"/>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2" name="Google Shape;3792;p17"/>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3" name="Google Shape;3793;p17"/>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4" name="Google Shape;3794;p17"/>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5" name="Google Shape;3795;p17"/>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6" name="Google Shape;3796;p17"/>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7" name="Google Shape;3797;p17"/>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8" name="Google Shape;3798;p17"/>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799" name="Google Shape;3799;p17"/>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0" name="Google Shape;3800;p17"/>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1" name="Google Shape;3801;p17"/>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2" name="Google Shape;3802;p17"/>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3" name="Google Shape;3803;p17"/>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4" name="Google Shape;3804;p17"/>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5" name="Google Shape;3805;p17"/>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6" name="Google Shape;3806;p17"/>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7" name="Google Shape;3807;p17"/>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8" name="Google Shape;3808;p17"/>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09" name="Google Shape;3809;p17"/>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0" name="Google Shape;3810;p17"/>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1" name="Google Shape;3811;p17"/>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2" name="Google Shape;3812;p17"/>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3" name="Google Shape;3813;p17"/>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4" name="Google Shape;3814;p17"/>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5" name="Google Shape;3815;p17"/>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6" name="Google Shape;3816;p17"/>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7" name="Google Shape;3817;p17"/>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8" name="Google Shape;3818;p17"/>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19" name="Google Shape;3819;p17"/>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0" name="Google Shape;3820;p17"/>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1" name="Google Shape;3821;p17"/>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2" name="Google Shape;3822;p17"/>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3" name="Google Shape;3823;p17"/>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4" name="Google Shape;3824;p17"/>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5" name="Google Shape;3825;p17"/>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6" name="Google Shape;3826;p17"/>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7" name="Google Shape;3827;p17"/>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8" name="Google Shape;3828;p17"/>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29" name="Google Shape;3829;p17"/>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0" name="Google Shape;3830;p17"/>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1" name="Google Shape;3831;p17"/>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2" name="Google Shape;3832;p17"/>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3" name="Google Shape;3833;p17"/>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4" name="Google Shape;3834;p17"/>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5" name="Google Shape;3835;p17"/>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6" name="Google Shape;3836;p17"/>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7" name="Google Shape;3837;p17"/>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8" name="Google Shape;3838;p17"/>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39" name="Google Shape;3839;p17"/>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0" name="Google Shape;3840;p17"/>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1" name="Google Shape;3841;p17"/>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2" name="Google Shape;3842;p17"/>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3" name="Google Shape;3843;p17"/>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4" name="Google Shape;3844;p17"/>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5" name="Google Shape;3845;p17"/>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6" name="Google Shape;3846;p17"/>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7" name="Google Shape;3847;p17"/>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8" name="Google Shape;3848;p17"/>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49" name="Google Shape;3849;p17"/>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0" name="Google Shape;3850;p17"/>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1" name="Google Shape;3851;p17"/>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2" name="Google Shape;3852;p17"/>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3" name="Google Shape;3853;p17"/>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4" name="Google Shape;3854;p17"/>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5" name="Google Shape;3855;p17"/>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6" name="Google Shape;3856;p17"/>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7" name="Google Shape;3857;p17"/>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8" name="Google Shape;3858;p17"/>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59" name="Google Shape;3859;p17"/>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0" name="Google Shape;3860;p17"/>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1" name="Google Shape;3861;p17"/>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2" name="Google Shape;3862;p17"/>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3" name="Google Shape;3863;p17"/>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4" name="Google Shape;3864;p17"/>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5" name="Google Shape;3865;p17"/>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6" name="Google Shape;3866;p17"/>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7" name="Google Shape;3867;p17"/>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8" name="Google Shape;3868;p17"/>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69" name="Google Shape;3869;p17"/>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0" name="Google Shape;3870;p17"/>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1" name="Google Shape;3871;p17"/>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2" name="Google Shape;3872;p17"/>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3" name="Google Shape;3873;p17"/>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4" name="Google Shape;3874;p17"/>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5" name="Google Shape;3875;p17"/>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6" name="Google Shape;3876;p17"/>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7" name="Google Shape;3877;p17"/>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8" name="Google Shape;3878;p17"/>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79" name="Google Shape;3879;p17"/>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0" name="Google Shape;3880;p17"/>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1" name="Google Shape;3881;p17"/>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2" name="Google Shape;3882;p17"/>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3" name="Google Shape;3883;p17"/>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4" name="Google Shape;3884;p17"/>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5" name="Google Shape;3885;p17"/>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6" name="Google Shape;3886;p17"/>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7" name="Google Shape;3887;p17"/>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8" name="Google Shape;3888;p17"/>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89" name="Google Shape;3889;p17"/>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0" name="Google Shape;3890;p17"/>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1" name="Google Shape;3891;p17"/>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2" name="Google Shape;3892;p17"/>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3" name="Google Shape;3893;p17"/>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4" name="Google Shape;3894;p17"/>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5" name="Google Shape;3895;p17"/>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6" name="Google Shape;3896;p17"/>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7" name="Google Shape;3897;p17"/>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8" name="Google Shape;3898;p17"/>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899" name="Google Shape;3899;p17"/>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0" name="Google Shape;3900;p17"/>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1" name="Google Shape;3901;p17"/>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2" name="Google Shape;3902;p17"/>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3" name="Google Shape;3903;p17"/>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4" name="Google Shape;3904;p17"/>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5" name="Google Shape;3905;p17"/>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6" name="Google Shape;3906;p17"/>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7" name="Google Shape;3907;p17"/>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8" name="Google Shape;3908;p17"/>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09" name="Google Shape;3909;p17"/>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0" name="Google Shape;3910;p17"/>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1" name="Google Shape;3911;p17"/>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2" name="Google Shape;3912;p17"/>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3" name="Google Shape;3913;p17"/>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4" name="Google Shape;3914;p17"/>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5" name="Google Shape;3915;p17"/>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6" name="Google Shape;3916;p17"/>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7" name="Google Shape;3917;p17"/>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8" name="Google Shape;3918;p17"/>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19" name="Google Shape;3919;p17"/>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0" name="Google Shape;3920;p17"/>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1" name="Google Shape;3921;p17"/>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2" name="Google Shape;3922;p17"/>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3" name="Google Shape;3923;p17"/>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4" name="Google Shape;3924;p17"/>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5" name="Google Shape;3925;p17"/>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6" name="Google Shape;3926;p17"/>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7" name="Google Shape;3927;p17"/>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8" name="Google Shape;3928;p17"/>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29" name="Google Shape;3929;p17"/>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0" name="Google Shape;3930;p17"/>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1" name="Google Shape;3931;p17"/>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2" name="Google Shape;3932;p17"/>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3" name="Google Shape;3933;p17"/>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4" name="Google Shape;3934;p17"/>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5" name="Google Shape;3935;p17"/>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6" name="Google Shape;3936;p17"/>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7" name="Google Shape;3937;p17"/>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8" name="Google Shape;3938;p17"/>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39" name="Google Shape;3939;p17"/>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0" name="Google Shape;3940;p17"/>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1" name="Google Shape;3941;p17"/>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2" name="Google Shape;3942;p17"/>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3" name="Google Shape;3943;p17"/>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4" name="Google Shape;3944;p17"/>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5" name="Google Shape;3945;p17"/>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6" name="Google Shape;3946;p17"/>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7" name="Google Shape;3947;p17"/>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8" name="Google Shape;3948;p17"/>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49" name="Google Shape;3949;p17"/>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0" name="Google Shape;3950;p17"/>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1" name="Google Shape;3951;p17"/>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2" name="Google Shape;3952;p17"/>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3" name="Google Shape;3953;p17"/>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4" name="Google Shape;3954;p17"/>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5" name="Google Shape;3955;p17"/>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6" name="Google Shape;3956;p17"/>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7" name="Google Shape;3957;p17"/>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8" name="Google Shape;3958;p17"/>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59" name="Google Shape;3959;p17"/>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0" name="Google Shape;3960;p17"/>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1" name="Google Shape;3961;p17"/>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2" name="Google Shape;3962;p17"/>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3" name="Google Shape;3963;p17"/>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4" name="Google Shape;3964;p17"/>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5" name="Google Shape;3965;p17"/>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6" name="Google Shape;3966;p17"/>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7" name="Google Shape;3967;p17"/>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8" name="Google Shape;3968;p17"/>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69" name="Google Shape;3969;p17"/>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0" name="Google Shape;3970;p17"/>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1" name="Google Shape;3971;p17"/>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2" name="Google Shape;3972;p17"/>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3" name="Google Shape;3973;p17"/>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4" name="Google Shape;3974;p17"/>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5" name="Google Shape;3975;p17"/>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6" name="Google Shape;3976;p17"/>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7" name="Google Shape;3977;p17"/>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8" name="Google Shape;3978;p17"/>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79" name="Google Shape;3979;p17"/>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0" name="Google Shape;3980;p17"/>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1" name="Google Shape;3981;p17"/>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2" name="Google Shape;3982;p17"/>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3" name="Google Shape;3983;p17"/>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4" name="Google Shape;3984;p17"/>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5" name="Google Shape;3985;p17"/>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6" name="Google Shape;3986;p17"/>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7" name="Google Shape;3987;p17"/>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8" name="Google Shape;3988;p17"/>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89" name="Google Shape;3989;p17"/>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0" name="Google Shape;3990;p17"/>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1" name="Google Shape;3991;p17"/>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2" name="Google Shape;3992;p17"/>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3" name="Google Shape;3993;p17"/>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4" name="Google Shape;3994;p17"/>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5" name="Google Shape;3995;p17"/>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6" name="Google Shape;3996;p17"/>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7" name="Google Shape;3997;p17"/>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8" name="Google Shape;3998;p17"/>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3999" name="Google Shape;3999;p17"/>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0" name="Google Shape;4000;p17"/>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1" name="Google Shape;4001;p17"/>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2" name="Google Shape;4002;p17"/>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3" name="Google Shape;4003;p17"/>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4" name="Google Shape;4004;p17"/>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5" name="Google Shape;4005;p17"/>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6" name="Google Shape;4006;p17"/>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7" name="Google Shape;4007;p17"/>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8" name="Google Shape;4008;p17"/>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09" name="Google Shape;4009;p17"/>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0" name="Google Shape;4010;p17"/>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1" name="Google Shape;4011;p17"/>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2" name="Google Shape;4012;p17"/>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3" name="Google Shape;4013;p17"/>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4" name="Google Shape;4014;p17"/>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5" name="Google Shape;4015;p17"/>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6" name="Google Shape;4016;p17"/>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7" name="Google Shape;4017;p17"/>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8" name="Google Shape;4018;p17"/>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19" name="Google Shape;4019;p17"/>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0" name="Google Shape;4020;p17"/>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1" name="Google Shape;4021;p17"/>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2" name="Google Shape;4022;p17"/>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3" name="Google Shape;4023;p17"/>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4" name="Google Shape;4024;p17"/>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5" name="Google Shape;4025;p17"/>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6" name="Google Shape;4026;p17"/>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7" name="Google Shape;4027;p17"/>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8" name="Google Shape;4028;p17"/>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29" name="Google Shape;4029;p17"/>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0" name="Google Shape;4030;p17"/>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1" name="Google Shape;4031;p17"/>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2" name="Google Shape;4032;p17"/>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3" name="Google Shape;4033;p17"/>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4" name="Google Shape;4034;p17"/>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5" name="Google Shape;4035;p17"/>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6" name="Google Shape;4036;p17"/>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7" name="Google Shape;4037;p17"/>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8" name="Google Shape;4038;p17"/>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39" name="Google Shape;4039;p17"/>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0" name="Google Shape;4040;p17"/>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1" name="Google Shape;4041;p17"/>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2" name="Google Shape;4042;p17"/>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3" name="Google Shape;4043;p17"/>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4" name="Google Shape;4044;p17"/>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5" name="Google Shape;4045;p17"/>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6" name="Google Shape;4046;p17"/>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7" name="Google Shape;4047;p17"/>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8" name="Google Shape;4048;p17"/>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49" name="Google Shape;4049;p17"/>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0" name="Google Shape;4050;p17"/>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1" name="Google Shape;4051;p17"/>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2" name="Google Shape;4052;p17"/>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3" name="Google Shape;4053;p17"/>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4" name="Google Shape;4054;p17"/>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5" name="Google Shape;4055;p17"/>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6" name="Google Shape;4056;p17"/>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7" name="Google Shape;4057;p17"/>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8" name="Google Shape;4058;p17"/>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59" name="Google Shape;4059;p17"/>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0" name="Google Shape;4060;p17"/>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1" name="Google Shape;4061;p17"/>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2" name="Google Shape;4062;p17"/>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3" name="Google Shape;4063;p17"/>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4" name="Google Shape;4064;p17"/>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5" name="Google Shape;4065;p17"/>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6" name="Google Shape;4066;p17"/>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7" name="Google Shape;4067;p17"/>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8" name="Google Shape;4068;p17"/>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69" name="Google Shape;4069;p17"/>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0" name="Google Shape;4070;p17"/>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1" name="Google Shape;4071;p17"/>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2" name="Google Shape;4072;p17"/>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3" name="Google Shape;4073;p17"/>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4" name="Google Shape;4074;p17"/>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5" name="Google Shape;4075;p17"/>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6" name="Google Shape;4076;p17"/>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7" name="Google Shape;4077;p17"/>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8" name="Google Shape;4078;p17"/>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79" name="Google Shape;4079;p17"/>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0" name="Google Shape;4080;p17"/>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1" name="Google Shape;4081;p17"/>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2" name="Google Shape;4082;p17"/>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3" name="Google Shape;4083;p17"/>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4" name="Google Shape;4084;p17"/>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5" name="Google Shape;4085;p17"/>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6" name="Google Shape;4086;p17"/>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7" name="Google Shape;4087;p17"/>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8" name="Google Shape;4088;p17"/>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89" name="Google Shape;4089;p17"/>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0" name="Google Shape;4090;p17"/>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1" name="Google Shape;4091;p17"/>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2" name="Google Shape;4092;p17"/>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3" name="Google Shape;4093;p17"/>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4" name="Google Shape;4094;p17"/>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5" name="Google Shape;4095;p17"/>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6" name="Google Shape;4096;p17"/>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7" name="Google Shape;4097;p17"/>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8" name="Google Shape;4098;p17"/>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099" name="Google Shape;4099;p17"/>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0" name="Google Shape;4100;p17"/>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1" name="Google Shape;4101;p17"/>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2" name="Google Shape;4102;p17"/>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3" name="Google Shape;4103;p17"/>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4" name="Google Shape;4104;p17"/>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5" name="Google Shape;4105;p17"/>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6" name="Google Shape;4106;p17"/>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7" name="Google Shape;4107;p17"/>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8" name="Google Shape;4108;p17"/>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09" name="Google Shape;4109;p17"/>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0" name="Google Shape;4110;p17"/>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1" name="Google Shape;4111;p17"/>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2" name="Google Shape;4112;p17"/>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3" name="Google Shape;4113;p17"/>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4" name="Google Shape;4114;p17"/>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5" name="Google Shape;4115;p17"/>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6" name="Google Shape;4116;p17"/>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7" name="Google Shape;4117;p17"/>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8" name="Google Shape;4118;p17"/>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19" name="Google Shape;4119;p17"/>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0" name="Google Shape;4120;p17"/>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1" name="Google Shape;4121;p17"/>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2" name="Google Shape;4122;p17"/>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3" name="Google Shape;4123;p17"/>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4" name="Google Shape;4124;p17"/>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5" name="Google Shape;4125;p17"/>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6" name="Google Shape;4126;p17"/>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7" name="Google Shape;4127;p17"/>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8" name="Google Shape;4128;p17"/>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29" name="Google Shape;4129;p17"/>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0" name="Google Shape;4130;p17"/>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1" name="Google Shape;4131;p17"/>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2" name="Google Shape;4132;p17"/>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3" name="Google Shape;4133;p17"/>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4" name="Google Shape;4134;p17"/>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5" name="Google Shape;4135;p17"/>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6" name="Google Shape;4136;p17"/>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7" name="Google Shape;4137;p17"/>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8" name="Google Shape;4138;p17"/>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39" name="Google Shape;4139;p17"/>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0" name="Google Shape;4140;p17"/>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1" name="Google Shape;4141;p17"/>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2" name="Google Shape;4142;p17"/>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3" name="Google Shape;4143;p17"/>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4" name="Google Shape;4144;p17"/>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5" name="Google Shape;4145;p17"/>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6" name="Google Shape;4146;p17"/>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7" name="Google Shape;4147;p17"/>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8" name="Google Shape;4148;p17"/>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49" name="Google Shape;4149;p17"/>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0" name="Google Shape;4150;p17"/>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1" name="Google Shape;4151;p17"/>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2" name="Google Shape;4152;p17"/>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3" name="Google Shape;4153;p17"/>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4" name="Google Shape;4154;p17"/>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5" name="Google Shape;4155;p17"/>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6" name="Google Shape;4156;p17"/>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7" name="Google Shape;4157;p17"/>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8" name="Google Shape;4158;p17"/>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59" name="Google Shape;4159;p17"/>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0" name="Google Shape;4160;p17"/>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1" name="Google Shape;4161;p17"/>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2" name="Google Shape;4162;p17"/>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3" name="Google Shape;4163;p17"/>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4" name="Google Shape;4164;p17"/>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5" name="Google Shape;4165;p17"/>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6" name="Google Shape;4166;p17"/>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7" name="Google Shape;4167;p17"/>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8" name="Google Shape;4168;p17"/>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69" name="Google Shape;4169;p17"/>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0" name="Google Shape;4170;p17"/>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1" name="Google Shape;4171;p17"/>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2" name="Google Shape;4172;p17"/>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3" name="Google Shape;4173;p17"/>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4" name="Google Shape;4174;p17"/>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5" name="Google Shape;4175;p17"/>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6" name="Google Shape;4176;p17"/>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7" name="Google Shape;4177;p17"/>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8" name="Google Shape;4178;p17"/>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79" name="Google Shape;4179;p17"/>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0" name="Google Shape;4180;p17"/>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1" name="Google Shape;4181;p17"/>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2" name="Google Shape;4182;p17"/>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3" name="Google Shape;4183;p17"/>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4" name="Google Shape;4184;p17"/>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5" name="Google Shape;4185;p17"/>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6" name="Google Shape;4186;p17"/>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7" name="Google Shape;4187;p17"/>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8" name="Google Shape;4188;p17"/>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89" name="Google Shape;4189;p17"/>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0" name="Google Shape;4190;p17"/>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1" name="Google Shape;4191;p17"/>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2" name="Google Shape;4192;p17"/>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3" name="Google Shape;4193;p17"/>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4" name="Google Shape;4194;p17"/>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5" name="Google Shape;4195;p17"/>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6" name="Google Shape;4196;p17"/>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7" name="Google Shape;4197;p17"/>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8" name="Google Shape;4198;p17"/>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199" name="Google Shape;4199;p17"/>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0" name="Google Shape;4200;p17"/>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1" name="Google Shape;4201;p17"/>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2" name="Google Shape;4202;p17"/>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3" name="Google Shape;4203;p17"/>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4" name="Google Shape;4204;p17"/>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5" name="Google Shape;4205;p17"/>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6" name="Google Shape;4206;p17"/>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7" name="Google Shape;4207;p17"/>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8" name="Google Shape;4208;p17"/>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09" name="Google Shape;4209;p17"/>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0" name="Google Shape;4210;p17"/>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1" name="Google Shape;4211;p17"/>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2" name="Google Shape;4212;p17"/>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3" name="Google Shape;4213;p17"/>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4" name="Google Shape;4214;p17"/>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5" name="Google Shape;4215;p17"/>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6" name="Google Shape;4216;p17"/>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7" name="Google Shape;4217;p17"/>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8" name="Google Shape;4218;p17"/>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19" name="Google Shape;4219;p17"/>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0" name="Google Shape;4220;p17"/>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1" name="Google Shape;4221;p17"/>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2" name="Google Shape;4222;p17"/>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3" name="Google Shape;4223;p17"/>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4" name="Google Shape;4224;p17"/>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5" name="Google Shape;4225;p17"/>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6" name="Google Shape;4226;p17"/>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7" name="Google Shape;4227;p17"/>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8" name="Google Shape;4228;p17"/>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29" name="Google Shape;4229;p17"/>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0" name="Google Shape;4230;p17"/>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1" name="Google Shape;4231;p17"/>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2" name="Google Shape;4232;p17"/>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3" name="Google Shape;4233;p17"/>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4" name="Google Shape;4234;p17"/>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5" name="Google Shape;4235;p17"/>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6" name="Google Shape;4236;p17"/>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7" name="Google Shape;4237;p17"/>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8" name="Google Shape;4238;p17"/>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39" name="Google Shape;4239;p17"/>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0" name="Google Shape;4240;p17"/>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1" name="Google Shape;4241;p17"/>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2" name="Google Shape;4242;p17"/>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3" name="Google Shape;4243;p17"/>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4" name="Google Shape;4244;p17"/>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5" name="Google Shape;4245;p17"/>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6" name="Google Shape;4246;p17"/>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7" name="Google Shape;4247;p17"/>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8" name="Google Shape;4248;p17"/>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49" name="Google Shape;4249;p17"/>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0" name="Google Shape;4250;p17"/>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1" name="Google Shape;4251;p17"/>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2" name="Google Shape;4252;p17"/>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3" name="Google Shape;4253;p17"/>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4" name="Google Shape;4254;p17"/>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5" name="Google Shape;4255;p17"/>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6" name="Google Shape;4256;p17"/>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7" name="Google Shape;4257;p17"/>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8" name="Google Shape;4258;p17"/>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59" name="Google Shape;4259;p17"/>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0" name="Google Shape;4260;p17"/>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1" name="Google Shape;4261;p17"/>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2" name="Google Shape;4262;p17"/>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3" name="Google Shape;4263;p17"/>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4" name="Google Shape;4264;p17"/>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5" name="Google Shape;4265;p17"/>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6" name="Google Shape;4266;p17"/>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7" name="Google Shape;4267;p17"/>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8" name="Google Shape;4268;p17"/>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69" name="Google Shape;4269;p17"/>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0" name="Google Shape;4270;p17"/>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1" name="Google Shape;4271;p17"/>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2" name="Google Shape;4272;p17"/>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3" name="Google Shape;4273;p17"/>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4" name="Google Shape;4274;p17"/>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5" name="Google Shape;4275;p17"/>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6" name="Google Shape;4276;p17"/>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7" name="Google Shape;4277;p17"/>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8" name="Google Shape;4278;p17"/>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79" name="Google Shape;4279;p17"/>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0" name="Google Shape;4280;p17"/>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1" name="Google Shape;4281;p17"/>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2" name="Google Shape;4282;p17"/>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3" name="Google Shape;4283;p17"/>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4" name="Google Shape;4284;p17"/>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5" name="Google Shape;4285;p17"/>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6" name="Google Shape;4286;p17"/>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7" name="Google Shape;4287;p17"/>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8" name="Google Shape;4288;p17"/>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89" name="Google Shape;4289;p17"/>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0" name="Google Shape;4290;p17"/>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1" name="Google Shape;4291;p17"/>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2" name="Google Shape;4292;p17"/>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3" name="Google Shape;4293;p17"/>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4" name="Google Shape;4294;p17"/>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5" name="Google Shape;4295;p17"/>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6" name="Google Shape;4296;p17"/>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7" name="Google Shape;4297;p17"/>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8" name="Google Shape;4298;p17"/>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299" name="Google Shape;4299;p17"/>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0" name="Google Shape;4300;p17"/>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1" name="Google Shape;4301;p17"/>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2" name="Google Shape;4302;p17"/>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3" name="Google Shape;4303;p17"/>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4" name="Google Shape;4304;p17"/>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5" name="Google Shape;4305;p17"/>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6" name="Google Shape;4306;p17"/>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7" name="Google Shape;4307;p17"/>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8" name="Google Shape;4308;p17"/>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09" name="Google Shape;4309;p17"/>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0" name="Google Shape;4310;p17"/>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1" name="Google Shape;4311;p17"/>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2" name="Google Shape;4312;p17"/>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3" name="Google Shape;4313;p17"/>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4" name="Google Shape;4314;p17"/>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5" name="Google Shape;4315;p17"/>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6" name="Google Shape;4316;p17"/>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7" name="Google Shape;4317;p17"/>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8" name="Google Shape;4318;p17"/>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19" name="Google Shape;4319;p17"/>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0" name="Google Shape;4320;p17"/>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1" name="Google Shape;4321;p17"/>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2" name="Google Shape;4322;p17"/>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3" name="Google Shape;4323;p17"/>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4" name="Google Shape;4324;p17"/>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5" name="Google Shape;4325;p17"/>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6" name="Google Shape;4326;p17"/>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7" name="Google Shape;4327;p17"/>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8" name="Google Shape;4328;p17"/>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29" name="Google Shape;4329;p17"/>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0" name="Google Shape;4330;p17"/>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1" name="Google Shape;4331;p17"/>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2" name="Google Shape;4332;p17"/>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3" name="Google Shape;4333;p17"/>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4" name="Google Shape;4334;p17"/>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5" name="Google Shape;4335;p17"/>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6" name="Google Shape;4336;p17"/>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7" name="Google Shape;4337;p17"/>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8" name="Google Shape;4338;p17"/>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39" name="Google Shape;4339;p17"/>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0" name="Google Shape;4340;p17"/>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1" name="Google Shape;4341;p17"/>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2" name="Google Shape;4342;p17"/>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3" name="Google Shape;4343;p17"/>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4" name="Google Shape;4344;p17"/>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5" name="Google Shape;4345;p17"/>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6" name="Google Shape;4346;p17"/>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7" name="Google Shape;4347;p17"/>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8" name="Google Shape;4348;p17"/>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49" name="Google Shape;4349;p17"/>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0" name="Google Shape;4350;p17"/>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1" name="Google Shape;4351;p17"/>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2" name="Google Shape;4352;p17"/>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3" name="Google Shape;4353;p17"/>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4" name="Google Shape;4354;p17"/>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5" name="Google Shape;4355;p17"/>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6" name="Google Shape;4356;p17"/>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7" name="Google Shape;4357;p17"/>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8" name="Google Shape;4358;p17"/>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59" name="Google Shape;4359;p17"/>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0" name="Google Shape;4360;p17"/>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1" name="Google Shape;4361;p17"/>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2" name="Google Shape;4362;p17"/>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3" name="Google Shape;4363;p17"/>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4" name="Google Shape;4364;p17"/>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5" name="Google Shape;4365;p17"/>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6" name="Google Shape;4366;p17"/>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7" name="Google Shape;4367;p17"/>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8" name="Google Shape;4368;p17"/>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69" name="Google Shape;4369;p17"/>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0" name="Google Shape;4370;p17"/>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1" name="Google Shape;4371;p17"/>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2" name="Google Shape;4372;p17"/>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3" name="Google Shape;4373;p17"/>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4" name="Google Shape;4374;p17"/>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5" name="Google Shape;4375;p17"/>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6" name="Google Shape;4376;p17"/>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7" name="Google Shape;4377;p17"/>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8" name="Google Shape;4378;p17"/>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79" name="Google Shape;4379;p17"/>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0" name="Google Shape;4380;p17"/>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1" name="Google Shape;4381;p17"/>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2" name="Google Shape;4382;p17"/>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3" name="Google Shape;4383;p17"/>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4" name="Google Shape;4384;p17"/>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5" name="Google Shape;4385;p17"/>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6" name="Google Shape;4386;p17"/>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7" name="Google Shape;4387;p17"/>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8" name="Google Shape;4388;p17"/>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89" name="Google Shape;4389;p17"/>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0" name="Google Shape;4390;p17"/>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1" name="Google Shape;4391;p17"/>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2" name="Google Shape;4392;p17"/>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4393" name="Google Shape;4393;p17"/>
          <p:cNvGrpSpPr/>
          <p:nvPr/>
        </p:nvGrpSpPr>
        <p:grpSpPr>
          <a:xfrm>
            <a:off x="16789527" y="636587"/>
            <a:ext cx="194342" cy="1661221"/>
            <a:chOff x="684068" y="188775"/>
            <a:chExt cx="74412" cy="636069"/>
          </a:xfrm>
        </p:grpSpPr>
        <p:sp>
          <p:nvSpPr>
            <p:cNvPr id="4394" name="Google Shape;4394;p17"/>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5" name="Google Shape;4395;p17"/>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6" name="Google Shape;4396;p17"/>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7" name="Google Shape;4397;p17"/>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8" name="Google Shape;4398;p17"/>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399" name="Google Shape;4399;p17"/>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0" name="Google Shape;4400;p17"/>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1" name="Google Shape;4401;p17"/>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2" name="Google Shape;4402;p17"/>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3" name="Google Shape;4403;p17"/>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4" name="Google Shape;4404;p17"/>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5" name="Google Shape;4405;p17"/>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6" name="Google Shape;4406;p17"/>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7" name="Google Shape;4407;p17"/>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8" name="Google Shape;4408;p17"/>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09" name="Google Shape;4409;p17"/>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0" name="Google Shape;4410;p17"/>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1" name="Google Shape;4411;p17"/>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2" name="Google Shape;4412;p17"/>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3" name="Google Shape;4413;p17"/>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4" name="Google Shape;4414;p17"/>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5" name="Google Shape;4415;p17"/>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16" name="Google Shape;4416;p17"/>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4417" name="Google Shape;4417;p17"/>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4418" name="Google Shape;4418;p17"/>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4419" name="Google Shape;4419;p17"/>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4420" name="Google Shape;4420;p17"/>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4421" name="Google Shape;4421;p17"/>
          <p:cNvGrpSpPr/>
          <p:nvPr/>
        </p:nvGrpSpPr>
        <p:grpSpPr>
          <a:xfrm>
            <a:off x="11683981" y="28224106"/>
            <a:ext cx="706400" cy="132987"/>
            <a:chOff x="5423191" y="4913101"/>
            <a:chExt cx="355923" cy="67010"/>
          </a:xfrm>
        </p:grpSpPr>
        <p:sp>
          <p:nvSpPr>
            <p:cNvPr id="4422" name="Google Shape;4422;p17"/>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23" name="Google Shape;4423;p17"/>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24" name="Google Shape;4424;p17"/>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4425" name="Google Shape;4425;p17"/>
          <p:cNvGrpSpPr/>
          <p:nvPr/>
        </p:nvGrpSpPr>
        <p:grpSpPr>
          <a:xfrm rot="10800000">
            <a:off x="9209681" y="28224106"/>
            <a:ext cx="706400" cy="132987"/>
            <a:chOff x="5423191" y="4913101"/>
            <a:chExt cx="355923" cy="67010"/>
          </a:xfrm>
        </p:grpSpPr>
        <p:sp>
          <p:nvSpPr>
            <p:cNvPr id="4426" name="Google Shape;4426;p17"/>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27" name="Google Shape;4427;p17"/>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4428" name="Google Shape;4428;p17"/>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4429" name="Google Shape;4429;p17"/>
          <p:cNvGrpSpPr/>
          <p:nvPr/>
        </p:nvGrpSpPr>
        <p:grpSpPr>
          <a:xfrm>
            <a:off x="34687518" y="27497253"/>
            <a:ext cx="368974" cy="434073"/>
            <a:chOff x="2436900" y="3162900"/>
            <a:chExt cx="470150" cy="553100"/>
          </a:xfrm>
        </p:grpSpPr>
        <p:sp>
          <p:nvSpPr>
            <p:cNvPr id="4430" name="Google Shape;4430;p17"/>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4431" name="Google Shape;4431;p17"/>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4432" name="Google Shape;4432;p17"/>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4433" name="Google Shape;4433;p17"/>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4434" name="Google Shape;4434;p17"/>
          <p:cNvGrpSpPr/>
          <p:nvPr/>
        </p:nvGrpSpPr>
        <p:grpSpPr>
          <a:xfrm>
            <a:off x="19269177" y="636587"/>
            <a:ext cx="194342" cy="1661221"/>
            <a:chOff x="684068" y="188775"/>
            <a:chExt cx="74412" cy="636069"/>
          </a:xfrm>
        </p:grpSpPr>
        <p:sp>
          <p:nvSpPr>
            <p:cNvPr id="4435" name="Google Shape;4435;p17"/>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6" name="Google Shape;4436;p17"/>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7" name="Google Shape;4437;p17"/>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8" name="Google Shape;4438;p17"/>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39" name="Google Shape;4439;p17"/>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0" name="Google Shape;4440;p17"/>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1" name="Google Shape;4441;p17"/>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2" name="Google Shape;4442;p17"/>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3" name="Google Shape;4443;p17"/>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4" name="Google Shape;4444;p17"/>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5" name="Google Shape;4445;p17"/>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6" name="Google Shape;4446;p17"/>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7" name="Google Shape;4447;p17"/>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8" name="Google Shape;4448;p17"/>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49" name="Google Shape;4449;p17"/>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0" name="Google Shape;4450;p17"/>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1" name="Google Shape;4451;p17"/>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2" name="Google Shape;4452;p17"/>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3" name="Google Shape;4453;p17"/>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4" name="Google Shape;4454;p17"/>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5" name="Google Shape;4455;p17"/>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6" name="Google Shape;4456;p17"/>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57" name="Google Shape;4457;p17"/>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4458" name="Google Shape;4458;p17"/>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4459" name="Google Shape;4459;p17"/>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4460" name="Google Shape;4460;p17"/>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sp>
        <p:nvSpPr>
          <p:cNvPr id="4461" name="Google Shape;4461;p17"/>
          <p:cNvSpPr/>
          <p:nvPr/>
        </p:nvSpPr>
        <p:spPr>
          <a:xfrm>
            <a:off x="986650" y="9560010"/>
            <a:ext cx="4441500" cy="4441500"/>
          </a:xfrm>
          <a:prstGeom prst="ellipse">
            <a:avLst/>
          </a:prstGeom>
          <a:solidFill>
            <a:srgbClr val="990000">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4462" name="Google Shape;4462;p17"/>
          <p:cNvSpPr/>
          <p:nvPr/>
        </p:nvSpPr>
        <p:spPr>
          <a:xfrm>
            <a:off x="4785226" y="9560010"/>
            <a:ext cx="4441500" cy="4441500"/>
          </a:xfrm>
          <a:prstGeom prst="ellipse">
            <a:avLst/>
          </a:prstGeom>
          <a:solidFill>
            <a:srgbClr val="FF0000">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4463" name="Google Shape;4463;p17"/>
          <p:cNvSpPr/>
          <p:nvPr/>
        </p:nvSpPr>
        <p:spPr>
          <a:xfrm>
            <a:off x="8583801" y="9560010"/>
            <a:ext cx="4441500" cy="4441500"/>
          </a:xfrm>
          <a:prstGeom prst="ellipse">
            <a:avLst/>
          </a:prstGeom>
          <a:solidFill>
            <a:srgbClr val="F29B27">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4464" name="Google Shape;4464;p17"/>
          <p:cNvSpPr/>
          <p:nvPr/>
        </p:nvSpPr>
        <p:spPr>
          <a:xfrm>
            <a:off x="12382377" y="9560010"/>
            <a:ext cx="4441500" cy="4441500"/>
          </a:xfrm>
          <a:prstGeom prst="ellipse">
            <a:avLst/>
          </a:prstGeom>
          <a:solidFill>
            <a:srgbClr val="727272">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4465" name="Google Shape;4465;p17"/>
          <p:cNvSpPr/>
          <p:nvPr/>
        </p:nvSpPr>
        <p:spPr>
          <a:xfrm>
            <a:off x="16180952" y="9560010"/>
            <a:ext cx="4441500" cy="4441500"/>
          </a:xfrm>
          <a:prstGeom prst="ellipse">
            <a:avLst/>
          </a:prstGeom>
          <a:solidFill>
            <a:srgbClr val="434343">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4466" name="Google Shape;4466;p17"/>
          <p:cNvSpPr/>
          <p:nvPr/>
        </p:nvSpPr>
        <p:spPr>
          <a:xfrm>
            <a:off x="1284588" y="9284750"/>
            <a:ext cx="3845824" cy="832037"/>
          </a:xfrm>
          <a:custGeom>
            <a:rect b="b" l="l" r="r" t="t"/>
            <a:pathLst>
              <a:path extrusionOk="0" h="1361" w="6306">
                <a:moveTo>
                  <a:pt x="6306" y="1349"/>
                </a:moveTo>
                <a:cubicBezTo>
                  <a:pt x="6212" y="1024"/>
                  <a:pt x="6212" y="1024"/>
                  <a:pt x="6212" y="1024"/>
                </a:cubicBezTo>
                <a:cubicBezTo>
                  <a:pt x="6107" y="1133"/>
                  <a:pt x="6107" y="1133"/>
                  <a:pt x="6107" y="1133"/>
                </a:cubicBezTo>
                <a:cubicBezTo>
                  <a:pt x="5297" y="402"/>
                  <a:pt x="4252" y="0"/>
                  <a:pt x="3159" y="0"/>
                </a:cubicBezTo>
                <a:cubicBezTo>
                  <a:pt x="1959" y="0"/>
                  <a:pt x="837" y="475"/>
                  <a:pt x="0" y="1337"/>
                </a:cubicBezTo>
                <a:cubicBezTo>
                  <a:pt x="24" y="1361"/>
                  <a:pt x="24" y="1361"/>
                  <a:pt x="24" y="1361"/>
                </a:cubicBezTo>
                <a:cubicBezTo>
                  <a:pt x="855" y="505"/>
                  <a:pt x="1968" y="34"/>
                  <a:pt x="3159" y="34"/>
                </a:cubicBezTo>
                <a:cubicBezTo>
                  <a:pt x="4243" y="34"/>
                  <a:pt x="5280" y="433"/>
                  <a:pt x="6083" y="1158"/>
                </a:cubicBezTo>
                <a:cubicBezTo>
                  <a:pt x="5978" y="1268"/>
                  <a:pt x="5978" y="1268"/>
                  <a:pt x="5978" y="1268"/>
                </a:cubicBezTo>
                <a:lnTo>
                  <a:pt x="6306" y="1349"/>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67" name="Google Shape;4467;p17"/>
          <p:cNvSpPr/>
          <p:nvPr/>
        </p:nvSpPr>
        <p:spPr>
          <a:xfrm flipH="1" rot="10800000">
            <a:off x="5083163" y="13444923"/>
            <a:ext cx="3845824" cy="832037"/>
          </a:xfrm>
          <a:custGeom>
            <a:rect b="b" l="l" r="r" t="t"/>
            <a:pathLst>
              <a:path extrusionOk="0" h="1361" w="6306">
                <a:moveTo>
                  <a:pt x="6306" y="1349"/>
                </a:moveTo>
                <a:cubicBezTo>
                  <a:pt x="6212" y="1024"/>
                  <a:pt x="6212" y="1024"/>
                  <a:pt x="6212" y="1024"/>
                </a:cubicBezTo>
                <a:cubicBezTo>
                  <a:pt x="6107" y="1133"/>
                  <a:pt x="6107" y="1133"/>
                  <a:pt x="6107" y="1133"/>
                </a:cubicBezTo>
                <a:cubicBezTo>
                  <a:pt x="5297" y="402"/>
                  <a:pt x="4252" y="0"/>
                  <a:pt x="3159" y="0"/>
                </a:cubicBezTo>
                <a:cubicBezTo>
                  <a:pt x="1959" y="0"/>
                  <a:pt x="837" y="475"/>
                  <a:pt x="0" y="1337"/>
                </a:cubicBezTo>
                <a:cubicBezTo>
                  <a:pt x="24" y="1361"/>
                  <a:pt x="24" y="1361"/>
                  <a:pt x="24" y="1361"/>
                </a:cubicBezTo>
                <a:cubicBezTo>
                  <a:pt x="855" y="505"/>
                  <a:pt x="1968" y="34"/>
                  <a:pt x="3159" y="34"/>
                </a:cubicBezTo>
                <a:cubicBezTo>
                  <a:pt x="4243" y="34"/>
                  <a:pt x="5280" y="433"/>
                  <a:pt x="6083" y="1158"/>
                </a:cubicBezTo>
                <a:cubicBezTo>
                  <a:pt x="5978" y="1268"/>
                  <a:pt x="5978" y="1268"/>
                  <a:pt x="5978" y="1268"/>
                </a:cubicBezTo>
                <a:lnTo>
                  <a:pt x="6306" y="1349"/>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68" name="Google Shape;4468;p17"/>
          <p:cNvSpPr/>
          <p:nvPr/>
        </p:nvSpPr>
        <p:spPr>
          <a:xfrm>
            <a:off x="8881737" y="9284750"/>
            <a:ext cx="3845824" cy="832037"/>
          </a:xfrm>
          <a:custGeom>
            <a:rect b="b" l="l" r="r" t="t"/>
            <a:pathLst>
              <a:path extrusionOk="0" h="1361" w="6306">
                <a:moveTo>
                  <a:pt x="6306" y="1349"/>
                </a:moveTo>
                <a:cubicBezTo>
                  <a:pt x="6212" y="1024"/>
                  <a:pt x="6212" y="1024"/>
                  <a:pt x="6212" y="1024"/>
                </a:cubicBezTo>
                <a:cubicBezTo>
                  <a:pt x="6107" y="1133"/>
                  <a:pt x="6107" y="1133"/>
                  <a:pt x="6107" y="1133"/>
                </a:cubicBezTo>
                <a:cubicBezTo>
                  <a:pt x="5297" y="402"/>
                  <a:pt x="4252" y="0"/>
                  <a:pt x="3159" y="0"/>
                </a:cubicBezTo>
                <a:cubicBezTo>
                  <a:pt x="1959" y="0"/>
                  <a:pt x="837" y="475"/>
                  <a:pt x="0" y="1337"/>
                </a:cubicBezTo>
                <a:cubicBezTo>
                  <a:pt x="24" y="1361"/>
                  <a:pt x="24" y="1361"/>
                  <a:pt x="24" y="1361"/>
                </a:cubicBezTo>
                <a:cubicBezTo>
                  <a:pt x="855" y="505"/>
                  <a:pt x="1968" y="34"/>
                  <a:pt x="3159" y="34"/>
                </a:cubicBezTo>
                <a:cubicBezTo>
                  <a:pt x="4243" y="34"/>
                  <a:pt x="5280" y="433"/>
                  <a:pt x="6083" y="1158"/>
                </a:cubicBezTo>
                <a:cubicBezTo>
                  <a:pt x="5978" y="1268"/>
                  <a:pt x="5978" y="1268"/>
                  <a:pt x="5978" y="1268"/>
                </a:cubicBezTo>
                <a:lnTo>
                  <a:pt x="6306" y="1349"/>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69" name="Google Shape;4469;p17"/>
          <p:cNvSpPr/>
          <p:nvPr/>
        </p:nvSpPr>
        <p:spPr>
          <a:xfrm flipH="1" rot="10800000">
            <a:off x="12680315" y="13444923"/>
            <a:ext cx="3845824" cy="832037"/>
          </a:xfrm>
          <a:custGeom>
            <a:rect b="b" l="l" r="r" t="t"/>
            <a:pathLst>
              <a:path extrusionOk="0" h="1361" w="6306">
                <a:moveTo>
                  <a:pt x="6306" y="1349"/>
                </a:moveTo>
                <a:cubicBezTo>
                  <a:pt x="6212" y="1024"/>
                  <a:pt x="6212" y="1024"/>
                  <a:pt x="6212" y="1024"/>
                </a:cubicBezTo>
                <a:cubicBezTo>
                  <a:pt x="6107" y="1133"/>
                  <a:pt x="6107" y="1133"/>
                  <a:pt x="6107" y="1133"/>
                </a:cubicBezTo>
                <a:cubicBezTo>
                  <a:pt x="5297" y="402"/>
                  <a:pt x="4252" y="0"/>
                  <a:pt x="3159" y="0"/>
                </a:cubicBezTo>
                <a:cubicBezTo>
                  <a:pt x="1959" y="0"/>
                  <a:pt x="837" y="475"/>
                  <a:pt x="0" y="1337"/>
                </a:cubicBezTo>
                <a:cubicBezTo>
                  <a:pt x="24" y="1361"/>
                  <a:pt x="24" y="1361"/>
                  <a:pt x="24" y="1361"/>
                </a:cubicBezTo>
                <a:cubicBezTo>
                  <a:pt x="855" y="505"/>
                  <a:pt x="1968" y="34"/>
                  <a:pt x="3159" y="34"/>
                </a:cubicBezTo>
                <a:cubicBezTo>
                  <a:pt x="4243" y="34"/>
                  <a:pt x="5280" y="433"/>
                  <a:pt x="6083" y="1158"/>
                </a:cubicBezTo>
                <a:cubicBezTo>
                  <a:pt x="5978" y="1268"/>
                  <a:pt x="5978" y="1268"/>
                  <a:pt x="5978" y="1268"/>
                </a:cubicBezTo>
                <a:lnTo>
                  <a:pt x="6306" y="1349"/>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70" name="Google Shape;4470;p17"/>
          <p:cNvSpPr/>
          <p:nvPr/>
        </p:nvSpPr>
        <p:spPr>
          <a:xfrm>
            <a:off x="16478887" y="9284750"/>
            <a:ext cx="3845824" cy="832037"/>
          </a:xfrm>
          <a:custGeom>
            <a:rect b="b" l="l" r="r" t="t"/>
            <a:pathLst>
              <a:path extrusionOk="0" h="1361" w="6306">
                <a:moveTo>
                  <a:pt x="6306" y="1349"/>
                </a:moveTo>
                <a:cubicBezTo>
                  <a:pt x="6212" y="1024"/>
                  <a:pt x="6212" y="1024"/>
                  <a:pt x="6212" y="1024"/>
                </a:cubicBezTo>
                <a:cubicBezTo>
                  <a:pt x="6107" y="1133"/>
                  <a:pt x="6107" y="1133"/>
                  <a:pt x="6107" y="1133"/>
                </a:cubicBezTo>
                <a:cubicBezTo>
                  <a:pt x="5297" y="402"/>
                  <a:pt x="4252" y="0"/>
                  <a:pt x="3159" y="0"/>
                </a:cubicBezTo>
                <a:cubicBezTo>
                  <a:pt x="1959" y="0"/>
                  <a:pt x="837" y="475"/>
                  <a:pt x="0" y="1337"/>
                </a:cubicBezTo>
                <a:cubicBezTo>
                  <a:pt x="24" y="1361"/>
                  <a:pt x="24" y="1361"/>
                  <a:pt x="24" y="1361"/>
                </a:cubicBezTo>
                <a:cubicBezTo>
                  <a:pt x="855" y="505"/>
                  <a:pt x="1968" y="34"/>
                  <a:pt x="3159" y="34"/>
                </a:cubicBezTo>
                <a:cubicBezTo>
                  <a:pt x="4243" y="34"/>
                  <a:pt x="5280" y="433"/>
                  <a:pt x="6083" y="1158"/>
                </a:cubicBezTo>
                <a:cubicBezTo>
                  <a:pt x="5978" y="1268"/>
                  <a:pt x="5978" y="1268"/>
                  <a:pt x="5978" y="1268"/>
                </a:cubicBezTo>
                <a:lnTo>
                  <a:pt x="6306" y="1349"/>
                </a:lnTo>
                <a:close/>
              </a:path>
            </a:pathLst>
          </a:custGeom>
          <a:solidFill>
            <a:srgbClr val="999999"/>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71" name="Google Shape;4471;p17"/>
          <p:cNvSpPr txBox="1"/>
          <p:nvPr/>
        </p:nvSpPr>
        <p:spPr>
          <a:xfrm>
            <a:off x="737147" y="14512822"/>
            <a:ext cx="4188600" cy="64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200"/>
              <a:buFont typeface="Arial"/>
              <a:buNone/>
            </a:pPr>
            <a:r>
              <a:rPr b="1" lang="es-419" sz="4200">
                <a:solidFill>
                  <a:srgbClr val="050A19"/>
                </a:solidFill>
                <a:latin typeface="Barlow Condensed"/>
                <a:ea typeface="Barlow Condensed"/>
                <a:cs typeface="Barlow Condensed"/>
                <a:sym typeface="Barlow Condensed"/>
              </a:rPr>
              <a:t>DESIGN</a:t>
            </a:r>
            <a:endParaRPr b="1" i="0" sz="4200" u="none" cap="none" strike="noStrike">
              <a:solidFill>
                <a:srgbClr val="050A19"/>
              </a:solidFill>
              <a:latin typeface="Barlow Condensed"/>
              <a:ea typeface="Barlow Condensed"/>
              <a:cs typeface="Barlow Condensed"/>
              <a:sym typeface="Barlow Condensed"/>
            </a:endParaRPr>
          </a:p>
        </p:txBody>
      </p:sp>
      <p:sp>
        <p:nvSpPr>
          <p:cNvPr id="4472" name="Google Shape;4472;p17"/>
          <p:cNvSpPr txBox="1"/>
          <p:nvPr/>
        </p:nvSpPr>
        <p:spPr>
          <a:xfrm>
            <a:off x="737147" y="15291271"/>
            <a:ext cx="4188600" cy="843000"/>
          </a:xfrm>
          <a:prstGeom prst="rect">
            <a:avLst/>
          </a:prstGeom>
          <a:noFill/>
          <a:ln>
            <a:noFill/>
          </a:ln>
        </p:spPr>
        <p:txBody>
          <a:bodyPr anchorCtr="0" anchor="t" bIns="0" lIns="0" spcFirstLastPara="1" rIns="0" wrap="square" tIns="0">
            <a:noAutofit/>
          </a:bodyPr>
          <a:lstStyle/>
          <a:p>
            <a:pPr indent="0" lvl="0" marL="0" marR="0" rtl="0" algn="ctr">
              <a:lnSpc>
                <a:spcPct val="13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This paragraph actually is a good place for title description</a:t>
            </a:r>
            <a:endParaRPr b="0" i="0" sz="2200" u="none" cap="none" strike="noStrike">
              <a:solidFill>
                <a:srgbClr val="050A19"/>
              </a:solidFill>
              <a:latin typeface="Open Sans Light"/>
              <a:ea typeface="Open Sans Light"/>
              <a:cs typeface="Open Sans Light"/>
              <a:sym typeface="Open Sans Light"/>
            </a:endParaRPr>
          </a:p>
        </p:txBody>
      </p:sp>
      <p:sp>
        <p:nvSpPr>
          <p:cNvPr id="4473" name="Google Shape;4473;p17"/>
          <p:cNvSpPr txBox="1"/>
          <p:nvPr/>
        </p:nvSpPr>
        <p:spPr>
          <a:xfrm>
            <a:off x="8733387" y="14512822"/>
            <a:ext cx="4188600" cy="64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200"/>
              <a:buFont typeface="Arial"/>
              <a:buNone/>
            </a:pPr>
            <a:r>
              <a:rPr b="1" lang="es-419" sz="4200">
                <a:solidFill>
                  <a:srgbClr val="050A19"/>
                </a:solidFill>
                <a:latin typeface="Barlow Condensed"/>
                <a:ea typeface="Barlow Condensed"/>
                <a:cs typeface="Barlow Condensed"/>
                <a:sym typeface="Barlow Condensed"/>
              </a:rPr>
              <a:t>EXECUTE</a:t>
            </a:r>
            <a:endParaRPr b="1" i="0" sz="4200" u="none" cap="none" strike="noStrike">
              <a:solidFill>
                <a:srgbClr val="050A19"/>
              </a:solidFill>
              <a:latin typeface="Barlow Condensed"/>
              <a:ea typeface="Barlow Condensed"/>
              <a:cs typeface="Barlow Condensed"/>
              <a:sym typeface="Barlow Condensed"/>
            </a:endParaRPr>
          </a:p>
        </p:txBody>
      </p:sp>
      <p:sp>
        <p:nvSpPr>
          <p:cNvPr id="4474" name="Google Shape;4474;p17"/>
          <p:cNvSpPr txBox="1"/>
          <p:nvPr/>
        </p:nvSpPr>
        <p:spPr>
          <a:xfrm>
            <a:off x="8733387" y="15291271"/>
            <a:ext cx="4188600" cy="843000"/>
          </a:xfrm>
          <a:prstGeom prst="rect">
            <a:avLst/>
          </a:prstGeom>
          <a:noFill/>
          <a:ln>
            <a:noFill/>
          </a:ln>
        </p:spPr>
        <p:txBody>
          <a:bodyPr anchorCtr="0" anchor="t" bIns="0" lIns="0" spcFirstLastPara="1" rIns="0" wrap="square" tIns="0">
            <a:noAutofit/>
          </a:bodyPr>
          <a:lstStyle/>
          <a:p>
            <a:pPr indent="0" lvl="0" marL="0" marR="0" rtl="0" algn="ctr">
              <a:lnSpc>
                <a:spcPct val="13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This paragraph actually is a good place for title description</a:t>
            </a:r>
            <a:endParaRPr b="0" i="0" sz="2200" u="none" cap="none" strike="noStrike">
              <a:solidFill>
                <a:srgbClr val="050A19"/>
              </a:solidFill>
              <a:latin typeface="Open Sans Light"/>
              <a:ea typeface="Open Sans Light"/>
              <a:cs typeface="Open Sans Light"/>
              <a:sym typeface="Open Sans Light"/>
            </a:endParaRPr>
          </a:p>
        </p:txBody>
      </p:sp>
      <p:sp>
        <p:nvSpPr>
          <p:cNvPr id="4475" name="Google Shape;4475;p17"/>
          <p:cNvSpPr txBox="1"/>
          <p:nvPr/>
        </p:nvSpPr>
        <p:spPr>
          <a:xfrm>
            <a:off x="16427208" y="14512822"/>
            <a:ext cx="4188600" cy="64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200"/>
              <a:buFont typeface="Arial"/>
              <a:buNone/>
            </a:pPr>
            <a:r>
              <a:rPr b="1" lang="es-419" sz="4200">
                <a:solidFill>
                  <a:srgbClr val="050A19"/>
                </a:solidFill>
                <a:latin typeface="Barlow Condensed"/>
                <a:ea typeface="Barlow Condensed"/>
                <a:cs typeface="Barlow Condensed"/>
                <a:sym typeface="Barlow Condensed"/>
              </a:rPr>
              <a:t>OPTIMIZE</a:t>
            </a:r>
            <a:endParaRPr b="1" i="0" sz="4200" u="none" cap="none" strike="noStrike">
              <a:solidFill>
                <a:srgbClr val="050A19"/>
              </a:solidFill>
              <a:latin typeface="Barlow Condensed"/>
              <a:ea typeface="Barlow Condensed"/>
              <a:cs typeface="Barlow Condensed"/>
              <a:sym typeface="Barlow Condensed"/>
            </a:endParaRPr>
          </a:p>
        </p:txBody>
      </p:sp>
      <p:sp>
        <p:nvSpPr>
          <p:cNvPr id="4476" name="Google Shape;4476;p17"/>
          <p:cNvSpPr txBox="1"/>
          <p:nvPr/>
        </p:nvSpPr>
        <p:spPr>
          <a:xfrm>
            <a:off x="16427208" y="15291271"/>
            <a:ext cx="4188600" cy="843000"/>
          </a:xfrm>
          <a:prstGeom prst="rect">
            <a:avLst/>
          </a:prstGeom>
          <a:noFill/>
          <a:ln>
            <a:noFill/>
          </a:ln>
        </p:spPr>
        <p:txBody>
          <a:bodyPr anchorCtr="0" anchor="t" bIns="0" lIns="0" spcFirstLastPara="1" rIns="0" wrap="square" tIns="0">
            <a:noAutofit/>
          </a:bodyPr>
          <a:lstStyle/>
          <a:p>
            <a:pPr indent="0" lvl="0" marL="0" marR="0" rtl="0" algn="ctr">
              <a:lnSpc>
                <a:spcPct val="13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This paragraph actually is a good place for title description</a:t>
            </a:r>
            <a:endParaRPr b="0" i="0" sz="2200" u="none" cap="none" strike="noStrike">
              <a:solidFill>
                <a:srgbClr val="050A19"/>
              </a:solidFill>
              <a:latin typeface="Open Sans Light"/>
              <a:ea typeface="Open Sans Light"/>
              <a:cs typeface="Open Sans Light"/>
              <a:sym typeface="Open Sans Light"/>
            </a:endParaRPr>
          </a:p>
        </p:txBody>
      </p:sp>
      <p:sp>
        <p:nvSpPr>
          <p:cNvPr id="4477" name="Google Shape;4477;p17"/>
          <p:cNvSpPr txBox="1"/>
          <p:nvPr/>
        </p:nvSpPr>
        <p:spPr>
          <a:xfrm>
            <a:off x="12476278" y="7496760"/>
            <a:ext cx="4188600" cy="64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200"/>
              <a:buFont typeface="Arial"/>
              <a:buNone/>
            </a:pPr>
            <a:r>
              <a:rPr b="1" lang="es-419" sz="4200">
                <a:solidFill>
                  <a:srgbClr val="050A19"/>
                </a:solidFill>
                <a:latin typeface="Barlow Condensed"/>
                <a:ea typeface="Barlow Condensed"/>
                <a:cs typeface="Barlow Condensed"/>
                <a:sym typeface="Barlow Condensed"/>
              </a:rPr>
              <a:t>MONITOR</a:t>
            </a:r>
            <a:endParaRPr b="1" i="0" sz="4200" u="none" cap="none" strike="noStrike">
              <a:solidFill>
                <a:srgbClr val="050A19"/>
              </a:solidFill>
              <a:latin typeface="Barlow Condensed"/>
              <a:ea typeface="Barlow Condensed"/>
              <a:cs typeface="Barlow Condensed"/>
              <a:sym typeface="Barlow Condensed"/>
            </a:endParaRPr>
          </a:p>
        </p:txBody>
      </p:sp>
      <p:sp>
        <p:nvSpPr>
          <p:cNvPr id="4478" name="Google Shape;4478;p17"/>
          <p:cNvSpPr txBox="1"/>
          <p:nvPr/>
        </p:nvSpPr>
        <p:spPr>
          <a:xfrm>
            <a:off x="12476278" y="8275209"/>
            <a:ext cx="4188600" cy="843000"/>
          </a:xfrm>
          <a:prstGeom prst="rect">
            <a:avLst/>
          </a:prstGeom>
          <a:noFill/>
          <a:ln>
            <a:noFill/>
          </a:ln>
        </p:spPr>
        <p:txBody>
          <a:bodyPr anchorCtr="0" anchor="t" bIns="0" lIns="0" spcFirstLastPara="1" rIns="0" wrap="square" tIns="0">
            <a:noAutofit/>
          </a:bodyPr>
          <a:lstStyle/>
          <a:p>
            <a:pPr indent="0" lvl="0" marL="0" marR="0" rtl="0" algn="ctr">
              <a:lnSpc>
                <a:spcPct val="13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This paragraph actually is a good place for title description</a:t>
            </a:r>
            <a:endParaRPr b="0" i="0" sz="2200" u="none" cap="none" strike="noStrike">
              <a:solidFill>
                <a:srgbClr val="050A19"/>
              </a:solidFill>
              <a:latin typeface="Open Sans Light"/>
              <a:ea typeface="Open Sans Light"/>
              <a:cs typeface="Open Sans Light"/>
              <a:sym typeface="Open Sans Light"/>
            </a:endParaRPr>
          </a:p>
        </p:txBody>
      </p:sp>
      <p:sp>
        <p:nvSpPr>
          <p:cNvPr id="4479" name="Google Shape;4479;p17"/>
          <p:cNvSpPr txBox="1"/>
          <p:nvPr/>
        </p:nvSpPr>
        <p:spPr>
          <a:xfrm>
            <a:off x="4759144" y="7496760"/>
            <a:ext cx="4188600" cy="64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200"/>
              <a:buFont typeface="Arial"/>
              <a:buNone/>
            </a:pPr>
            <a:r>
              <a:rPr b="1" lang="es-419" sz="4200">
                <a:solidFill>
                  <a:srgbClr val="050A19"/>
                </a:solidFill>
                <a:latin typeface="Barlow Condensed"/>
                <a:ea typeface="Barlow Condensed"/>
                <a:cs typeface="Barlow Condensed"/>
                <a:sym typeface="Barlow Condensed"/>
              </a:rPr>
              <a:t>MODEL</a:t>
            </a:r>
            <a:endParaRPr b="1" i="0" sz="4200" u="none" cap="none" strike="noStrike">
              <a:solidFill>
                <a:srgbClr val="050A19"/>
              </a:solidFill>
              <a:latin typeface="Barlow Condensed"/>
              <a:ea typeface="Barlow Condensed"/>
              <a:cs typeface="Barlow Condensed"/>
              <a:sym typeface="Barlow Condensed"/>
            </a:endParaRPr>
          </a:p>
        </p:txBody>
      </p:sp>
      <p:sp>
        <p:nvSpPr>
          <p:cNvPr id="4480" name="Google Shape;4480;p17"/>
          <p:cNvSpPr txBox="1"/>
          <p:nvPr/>
        </p:nvSpPr>
        <p:spPr>
          <a:xfrm>
            <a:off x="4759144" y="8275209"/>
            <a:ext cx="4188600" cy="843000"/>
          </a:xfrm>
          <a:prstGeom prst="rect">
            <a:avLst/>
          </a:prstGeom>
          <a:noFill/>
          <a:ln>
            <a:noFill/>
          </a:ln>
        </p:spPr>
        <p:txBody>
          <a:bodyPr anchorCtr="0" anchor="t" bIns="0" lIns="0" spcFirstLastPara="1" rIns="0" wrap="square" tIns="0">
            <a:noAutofit/>
          </a:bodyPr>
          <a:lstStyle/>
          <a:p>
            <a:pPr indent="0" lvl="0" marL="0" marR="0" rtl="0" algn="ctr">
              <a:lnSpc>
                <a:spcPct val="13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This paragraph actually is a good place for title description</a:t>
            </a:r>
            <a:endParaRPr b="0" i="0" sz="2200" u="none" cap="none" strike="noStrike">
              <a:solidFill>
                <a:srgbClr val="050A19"/>
              </a:solidFill>
              <a:latin typeface="Open Sans Light"/>
              <a:ea typeface="Open Sans Light"/>
              <a:cs typeface="Open Sans Light"/>
              <a:sym typeface="Open Sans Light"/>
            </a:endParaRPr>
          </a:p>
        </p:txBody>
      </p:sp>
      <p:sp>
        <p:nvSpPr>
          <p:cNvPr id="4481" name="Google Shape;4481;p17"/>
          <p:cNvSpPr/>
          <p:nvPr/>
        </p:nvSpPr>
        <p:spPr>
          <a:xfrm>
            <a:off x="2646694" y="10846043"/>
            <a:ext cx="1124995" cy="1986526"/>
          </a:xfrm>
          <a:custGeom>
            <a:rect b="b" l="l" r="r" t="t"/>
            <a:pathLst>
              <a:path extrusionOk="0" h="1652" w="933">
                <a:moveTo>
                  <a:pt x="393" y="1275"/>
                </a:moveTo>
                <a:cubicBezTo>
                  <a:pt x="393" y="376"/>
                  <a:pt x="393" y="376"/>
                  <a:pt x="393" y="376"/>
                </a:cubicBezTo>
                <a:cubicBezTo>
                  <a:pt x="393" y="126"/>
                  <a:pt x="393" y="126"/>
                  <a:pt x="393" y="126"/>
                </a:cubicBezTo>
                <a:cubicBezTo>
                  <a:pt x="393" y="56"/>
                  <a:pt x="336" y="0"/>
                  <a:pt x="267" y="0"/>
                </a:cubicBezTo>
                <a:cubicBezTo>
                  <a:pt x="127" y="0"/>
                  <a:pt x="127" y="0"/>
                  <a:pt x="127" y="0"/>
                </a:cubicBezTo>
                <a:cubicBezTo>
                  <a:pt x="57" y="0"/>
                  <a:pt x="0" y="56"/>
                  <a:pt x="0" y="126"/>
                </a:cubicBezTo>
                <a:cubicBezTo>
                  <a:pt x="0" y="376"/>
                  <a:pt x="0" y="376"/>
                  <a:pt x="0" y="376"/>
                </a:cubicBezTo>
                <a:cubicBezTo>
                  <a:pt x="0" y="1275"/>
                  <a:pt x="0" y="1275"/>
                  <a:pt x="0" y="1275"/>
                </a:cubicBezTo>
                <a:cubicBezTo>
                  <a:pt x="0" y="1275"/>
                  <a:pt x="0" y="1275"/>
                  <a:pt x="0" y="1275"/>
                </a:cubicBezTo>
                <a:cubicBezTo>
                  <a:pt x="0" y="1275"/>
                  <a:pt x="0" y="1275"/>
                  <a:pt x="0" y="1275"/>
                </a:cubicBezTo>
                <a:cubicBezTo>
                  <a:pt x="0" y="1278"/>
                  <a:pt x="1" y="1280"/>
                  <a:pt x="2" y="1282"/>
                </a:cubicBezTo>
                <a:cubicBezTo>
                  <a:pt x="2" y="1282"/>
                  <a:pt x="2" y="1283"/>
                  <a:pt x="2" y="1283"/>
                </a:cubicBezTo>
                <a:cubicBezTo>
                  <a:pt x="182" y="1643"/>
                  <a:pt x="182" y="1643"/>
                  <a:pt x="182" y="1643"/>
                </a:cubicBezTo>
                <a:cubicBezTo>
                  <a:pt x="185" y="1648"/>
                  <a:pt x="191" y="1652"/>
                  <a:pt x="197" y="1652"/>
                </a:cubicBezTo>
                <a:cubicBezTo>
                  <a:pt x="203" y="1652"/>
                  <a:pt x="209" y="1648"/>
                  <a:pt x="212" y="1643"/>
                </a:cubicBezTo>
                <a:cubicBezTo>
                  <a:pt x="292" y="1481"/>
                  <a:pt x="292" y="1481"/>
                  <a:pt x="292" y="1481"/>
                </a:cubicBezTo>
                <a:cubicBezTo>
                  <a:pt x="293" y="1480"/>
                  <a:pt x="293" y="1480"/>
                  <a:pt x="293" y="1479"/>
                </a:cubicBezTo>
                <a:cubicBezTo>
                  <a:pt x="391" y="1283"/>
                  <a:pt x="391" y="1283"/>
                  <a:pt x="391" y="1283"/>
                </a:cubicBezTo>
                <a:cubicBezTo>
                  <a:pt x="392" y="1283"/>
                  <a:pt x="391" y="1282"/>
                  <a:pt x="392" y="1282"/>
                </a:cubicBezTo>
                <a:cubicBezTo>
                  <a:pt x="393" y="1280"/>
                  <a:pt x="393" y="1278"/>
                  <a:pt x="393" y="1275"/>
                </a:cubicBezTo>
                <a:cubicBezTo>
                  <a:pt x="393" y="1275"/>
                  <a:pt x="393" y="1275"/>
                  <a:pt x="393" y="1275"/>
                </a:cubicBezTo>
                <a:cubicBezTo>
                  <a:pt x="393" y="1275"/>
                  <a:pt x="393" y="1275"/>
                  <a:pt x="393" y="1275"/>
                </a:cubicBezTo>
                <a:close/>
                <a:moveTo>
                  <a:pt x="137" y="1259"/>
                </a:moveTo>
                <a:cubicBezTo>
                  <a:pt x="137" y="393"/>
                  <a:pt x="137" y="393"/>
                  <a:pt x="137" y="393"/>
                </a:cubicBezTo>
                <a:cubicBezTo>
                  <a:pt x="256" y="393"/>
                  <a:pt x="256" y="393"/>
                  <a:pt x="256" y="393"/>
                </a:cubicBezTo>
                <a:cubicBezTo>
                  <a:pt x="256" y="1259"/>
                  <a:pt x="256" y="1259"/>
                  <a:pt x="256" y="1259"/>
                </a:cubicBezTo>
                <a:lnTo>
                  <a:pt x="137" y="1259"/>
                </a:lnTo>
                <a:close/>
                <a:moveTo>
                  <a:pt x="33" y="1259"/>
                </a:moveTo>
                <a:cubicBezTo>
                  <a:pt x="33" y="393"/>
                  <a:pt x="33" y="393"/>
                  <a:pt x="33" y="393"/>
                </a:cubicBezTo>
                <a:cubicBezTo>
                  <a:pt x="104" y="393"/>
                  <a:pt x="104" y="393"/>
                  <a:pt x="104" y="393"/>
                </a:cubicBezTo>
                <a:cubicBezTo>
                  <a:pt x="104" y="1259"/>
                  <a:pt x="104" y="1259"/>
                  <a:pt x="104" y="1259"/>
                </a:cubicBezTo>
                <a:lnTo>
                  <a:pt x="33" y="1259"/>
                </a:lnTo>
                <a:close/>
                <a:moveTo>
                  <a:pt x="360" y="360"/>
                </a:moveTo>
                <a:cubicBezTo>
                  <a:pt x="33" y="360"/>
                  <a:pt x="33" y="360"/>
                  <a:pt x="33" y="360"/>
                </a:cubicBezTo>
                <a:cubicBezTo>
                  <a:pt x="33" y="268"/>
                  <a:pt x="33" y="268"/>
                  <a:pt x="33" y="268"/>
                </a:cubicBezTo>
                <a:cubicBezTo>
                  <a:pt x="360" y="268"/>
                  <a:pt x="360" y="268"/>
                  <a:pt x="360" y="268"/>
                </a:cubicBezTo>
                <a:lnTo>
                  <a:pt x="360" y="360"/>
                </a:lnTo>
                <a:close/>
                <a:moveTo>
                  <a:pt x="289" y="393"/>
                </a:moveTo>
                <a:cubicBezTo>
                  <a:pt x="360" y="393"/>
                  <a:pt x="360" y="393"/>
                  <a:pt x="360" y="393"/>
                </a:cubicBezTo>
                <a:cubicBezTo>
                  <a:pt x="360" y="1259"/>
                  <a:pt x="360" y="1259"/>
                  <a:pt x="360" y="1259"/>
                </a:cubicBezTo>
                <a:cubicBezTo>
                  <a:pt x="289" y="1259"/>
                  <a:pt x="289" y="1259"/>
                  <a:pt x="289" y="1259"/>
                </a:cubicBezTo>
                <a:lnTo>
                  <a:pt x="289" y="393"/>
                </a:lnTo>
                <a:close/>
                <a:moveTo>
                  <a:pt x="127" y="33"/>
                </a:moveTo>
                <a:cubicBezTo>
                  <a:pt x="267" y="33"/>
                  <a:pt x="267" y="33"/>
                  <a:pt x="267" y="33"/>
                </a:cubicBezTo>
                <a:cubicBezTo>
                  <a:pt x="318" y="33"/>
                  <a:pt x="360" y="75"/>
                  <a:pt x="360" y="126"/>
                </a:cubicBezTo>
                <a:cubicBezTo>
                  <a:pt x="360" y="235"/>
                  <a:pt x="360" y="235"/>
                  <a:pt x="360" y="235"/>
                </a:cubicBezTo>
                <a:cubicBezTo>
                  <a:pt x="33" y="235"/>
                  <a:pt x="33" y="235"/>
                  <a:pt x="33" y="235"/>
                </a:cubicBezTo>
                <a:cubicBezTo>
                  <a:pt x="33" y="126"/>
                  <a:pt x="33" y="126"/>
                  <a:pt x="33" y="126"/>
                </a:cubicBezTo>
                <a:cubicBezTo>
                  <a:pt x="33" y="75"/>
                  <a:pt x="75" y="33"/>
                  <a:pt x="127" y="33"/>
                </a:cubicBezTo>
                <a:close/>
                <a:moveTo>
                  <a:pt x="197" y="1598"/>
                </a:moveTo>
                <a:cubicBezTo>
                  <a:pt x="142" y="1490"/>
                  <a:pt x="142" y="1490"/>
                  <a:pt x="142" y="1490"/>
                </a:cubicBezTo>
                <a:cubicBezTo>
                  <a:pt x="251" y="1490"/>
                  <a:pt x="251" y="1490"/>
                  <a:pt x="251" y="1490"/>
                </a:cubicBezTo>
                <a:lnTo>
                  <a:pt x="197" y="1598"/>
                </a:lnTo>
                <a:close/>
                <a:moveTo>
                  <a:pt x="268" y="1457"/>
                </a:moveTo>
                <a:cubicBezTo>
                  <a:pt x="126" y="1457"/>
                  <a:pt x="126" y="1457"/>
                  <a:pt x="126" y="1457"/>
                </a:cubicBezTo>
                <a:cubicBezTo>
                  <a:pt x="44" y="1292"/>
                  <a:pt x="44" y="1292"/>
                  <a:pt x="44" y="1292"/>
                </a:cubicBezTo>
                <a:cubicBezTo>
                  <a:pt x="350" y="1292"/>
                  <a:pt x="350" y="1292"/>
                  <a:pt x="350" y="1292"/>
                </a:cubicBezTo>
                <a:lnTo>
                  <a:pt x="268" y="1457"/>
                </a:lnTo>
                <a:close/>
                <a:moveTo>
                  <a:pt x="916" y="0"/>
                </a:moveTo>
                <a:cubicBezTo>
                  <a:pt x="557" y="0"/>
                  <a:pt x="557" y="0"/>
                  <a:pt x="557" y="0"/>
                </a:cubicBezTo>
                <a:cubicBezTo>
                  <a:pt x="547" y="0"/>
                  <a:pt x="540" y="7"/>
                  <a:pt x="540" y="16"/>
                </a:cubicBezTo>
                <a:cubicBezTo>
                  <a:pt x="540" y="1635"/>
                  <a:pt x="540" y="1635"/>
                  <a:pt x="540" y="1635"/>
                </a:cubicBezTo>
                <a:cubicBezTo>
                  <a:pt x="540" y="1644"/>
                  <a:pt x="547" y="1652"/>
                  <a:pt x="557" y="1652"/>
                </a:cubicBezTo>
                <a:cubicBezTo>
                  <a:pt x="916" y="1652"/>
                  <a:pt x="916" y="1652"/>
                  <a:pt x="916" y="1652"/>
                </a:cubicBezTo>
                <a:cubicBezTo>
                  <a:pt x="925" y="1652"/>
                  <a:pt x="933" y="1644"/>
                  <a:pt x="933" y="1635"/>
                </a:cubicBezTo>
                <a:cubicBezTo>
                  <a:pt x="933" y="16"/>
                  <a:pt x="933" y="16"/>
                  <a:pt x="933" y="16"/>
                </a:cubicBezTo>
                <a:cubicBezTo>
                  <a:pt x="933" y="7"/>
                  <a:pt x="925" y="0"/>
                  <a:pt x="916" y="0"/>
                </a:cubicBezTo>
                <a:close/>
                <a:moveTo>
                  <a:pt x="900" y="1619"/>
                </a:moveTo>
                <a:cubicBezTo>
                  <a:pt x="573" y="1619"/>
                  <a:pt x="573" y="1619"/>
                  <a:pt x="573" y="1619"/>
                </a:cubicBezTo>
                <a:cubicBezTo>
                  <a:pt x="573" y="1562"/>
                  <a:pt x="573" y="1562"/>
                  <a:pt x="573" y="1562"/>
                </a:cubicBezTo>
                <a:cubicBezTo>
                  <a:pt x="736" y="1562"/>
                  <a:pt x="736" y="1562"/>
                  <a:pt x="736" y="1562"/>
                </a:cubicBezTo>
                <a:cubicBezTo>
                  <a:pt x="746" y="1562"/>
                  <a:pt x="753" y="1554"/>
                  <a:pt x="753" y="1545"/>
                </a:cubicBezTo>
                <a:cubicBezTo>
                  <a:pt x="753" y="1536"/>
                  <a:pt x="746" y="1529"/>
                  <a:pt x="736" y="1529"/>
                </a:cubicBezTo>
                <a:cubicBezTo>
                  <a:pt x="573" y="1529"/>
                  <a:pt x="573" y="1529"/>
                  <a:pt x="573" y="1529"/>
                </a:cubicBezTo>
                <a:cubicBezTo>
                  <a:pt x="573" y="1393"/>
                  <a:pt x="573" y="1393"/>
                  <a:pt x="573" y="1393"/>
                </a:cubicBezTo>
                <a:cubicBezTo>
                  <a:pt x="681" y="1393"/>
                  <a:pt x="681" y="1393"/>
                  <a:pt x="681" y="1393"/>
                </a:cubicBezTo>
                <a:cubicBezTo>
                  <a:pt x="691" y="1393"/>
                  <a:pt x="698" y="1386"/>
                  <a:pt x="698" y="1377"/>
                </a:cubicBezTo>
                <a:cubicBezTo>
                  <a:pt x="698" y="1367"/>
                  <a:pt x="691" y="1360"/>
                  <a:pt x="681" y="1360"/>
                </a:cubicBezTo>
                <a:cubicBezTo>
                  <a:pt x="573" y="1360"/>
                  <a:pt x="573" y="1360"/>
                  <a:pt x="573" y="1360"/>
                </a:cubicBezTo>
                <a:cubicBezTo>
                  <a:pt x="573" y="1224"/>
                  <a:pt x="573" y="1224"/>
                  <a:pt x="573" y="1224"/>
                </a:cubicBezTo>
                <a:cubicBezTo>
                  <a:pt x="736" y="1224"/>
                  <a:pt x="736" y="1224"/>
                  <a:pt x="736" y="1224"/>
                </a:cubicBezTo>
                <a:cubicBezTo>
                  <a:pt x="746" y="1224"/>
                  <a:pt x="753" y="1217"/>
                  <a:pt x="753" y="1208"/>
                </a:cubicBezTo>
                <a:cubicBezTo>
                  <a:pt x="753" y="1199"/>
                  <a:pt x="746" y="1191"/>
                  <a:pt x="736" y="1191"/>
                </a:cubicBezTo>
                <a:cubicBezTo>
                  <a:pt x="573" y="1191"/>
                  <a:pt x="573" y="1191"/>
                  <a:pt x="573" y="1191"/>
                </a:cubicBezTo>
                <a:cubicBezTo>
                  <a:pt x="573" y="1056"/>
                  <a:pt x="573" y="1056"/>
                  <a:pt x="573" y="1056"/>
                </a:cubicBezTo>
                <a:cubicBezTo>
                  <a:pt x="681" y="1056"/>
                  <a:pt x="681" y="1056"/>
                  <a:pt x="681" y="1056"/>
                </a:cubicBezTo>
                <a:cubicBezTo>
                  <a:pt x="691" y="1056"/>
                  <a:pt x="698" y="1048"/>
                  <a:pt x="698" y="1039"/>
                </a:cubicBezTo>
                <a:cubicBezTo>
                  <a:pt x="698" y="1030"/>
                  <a:pt x="691" y="1023"/>
                  <a:pt x="681" y="1023"/>
                </a:cubicBezTo>
                <a:cubicBezTo>
                  <a:pt x="573" y="1023"/>
                  <a:pt x="573" y="1023"/>
                  <a:pt x="573" y="1023"/>
                </a:cubicBezTo>
                <a:cubicBezTo>
                  <a:pt x="573" y="887"/>
                  <a:pt x="573" y="887"/>
                  <a:pt x="573" y="887"/>
                </a:cubicBezTo>
                <a:cubicBezTo>
                  <a:pt x="736" y="887"/>
                  <a:pt x="736" y="887"/>
                  <a:pt x="736" y="887"/>
                </a:cubicBezTo>
                <a:cubicBezTo>
                  <a:pt x="746" y="887"/>
                  <a:pt x="753" y="880"/>
                  <a:pt x="753" y="871"/>
                </a:cubicBezTo>
                <a:cubicBezTo>
                  <a:pt x="753" y="862"/>
                  <a:pt x="746" y="854"/>
                  <a:pt x="736" y="854"/>
                </a:cubicBezTo>
                <a:cubicBezTo>
                  <a:pt x="573" y="854"/>
                  <a:pt x="573" y="854"/>
                  <a:pt x="573" y="854"/>
                </a:cubicBezTo>
                <a:cubicBezTo>
                  <a:pt x="573" y="719"/>
                  <a:pt x="573" y="719"/>
                  <a:pt x="573" y="719"/>
                </a:cubicBezTo>
                <a:cubicBezTo>
                  <a:pt x="681" y="719"/>
                  <a:pt x="681" y="719"/>
                  <a:pt x="681" y="719"/>
                </a:cubicBezTo>
                <a:cubicBezTo>
                  <a:pt x="691" y="719"/>
                  <a:pt x="698" y="711"/>
                  <a:pt x="698" y="702"/>
                </a:cubicBezTo>
                <a:cubicBezTo>
                  <a:pt x="698" y="693"/>
                  <a:pt x="691" y="686"/>
                  <a:pt x="681" y="686"/>
                </a:cubicBezTo>
                <a:cubicBezTo>
                  <a:pt x="573" y="686"/>
                  <a:pt x="573" y="686"/>
                  <a:pt x="573" y="686"/>
                </a:cubicBezTo>
                <a:cubicBezTo>
                  <a:pt x="573" y="550"/>
                  <a:pt x="573" y="550"/>
                  <a:pt x="573" y="550"/>
                </a:cubicBezTo>
                <a:cubicBezTo>
                  <a:pt x="736" y="550"/>
                  <a:pt x="736" y="550"/>
                  <a:pt x="736" y="550"/>
                </a:cubicBezTo>
                <a:cubicBezTo>
                  <a:pt x="746" y="550"/>
                  <a:pt x="753" y="543"/>
                  <a:pt x="753" y="533"/>
                </a:cubicBezTo>
                <a:cubicBezTo>
                  <a:pt x="753" y="524"/>
                  <a:pt x="746" y="517"/>
                  <a:pt x="736" y="517"/>
                </a:cubicBezTo>
                <a:cubicBezTo>
                  <a:pt x="573" y="517"/>
                  <a:pt x="573" y="517"/>
                  <a:pt x="573" y="517"/>
                </a:cubicBezTo>
                <a:cubicBezTo>
                  <a:pt x="573" y="381"/>
                  <a:pt x="573" y="381"/>
                  <a:pt x="573" y="381"/>
                </a:cubicBezTo>
                <a:cubicBezTo>
                  <a:pt x="681" y="381"/>
                  <a:pt x="681" y="381"/>
                  <a:pt x="681" y="381"/>
                </a:cubicBezTo>
                <a:cubicBezTo>
                  <a:pt x="691" y="381"/>
                  <a:pt x="698" y="374"/>
                  <a:pt x="698" y="365"/>
                </a:cubicBezTo>
                <a:cubicBezTo>
                  <a:pt x="698" y="356"/>
                  <a:pt x="691" y="348"/>
                  <a:pt x="681" y="348"/>
                </a:cubicBezTo>
                <a:cubicBezTo>
                  <a:pt x="573" y="348"/>
                  <a:pt x="573" y="348"/>
                  <a:pt x="573" y="348"/>
                </a:cubicBezTo>
                <a:cubicBezTo>
                  <a:pt x="573" y="213"/>
                  <a:pt x="573" y="213"/>
                  <a:pt x="573" y="213"/>
                </a:cubicBezTo>
                <a:cubicBezTo>
                  <a:pt x="736" y="213"/>
                  <a:pt x="736" y="213"/>
                  <a:pt x="736" y="213"/>
                </a:cubicBezTo>
                <a:cubicBezTo>
                  <a:pt x="746" y="213"/>
                  <a:pt x="753" y="205"/>
                  <a:pt x="753" y="196"/>
                </a:cubicBezTo>
                <a:cubicBezTo>
                  <a:pt x="753" y="187"/>
                  <a:pt x="746" y="180"/>
                  <a:pt x="736" y="180"/>
                </a:cubicBezTo>
                <a:cubicBezTo>
                  <a:pt x="573" y="180"/>
                  <a:pt x="573" y="180"/>
                  <a:pt x="573" y="180"/>
                </a:cubicBezTo>
                <a:cubicBezTo>
                  <a:pt x="573" y="33"/>
                  <a:pt x="573" y="33"/>
                  <a:pt x="573" y="33"/>
                </a:cubicBezTo>
                <a:cubicBezTo>
                  <a:pt x="900" y="33"/>
                  <a:pt x="900" y="33"/>
                  <a:pt x="900" y="33"/>
                </a:cubicBezTo>
                <a:lnTo>
                  <a:pt x="900" y="1619"/>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82" name="Google Shape;4482;p17"/>
          <p:cNvSpPr/>
          <p:nvPr/>
        </p:nvSpPr>
        <p:spPr>
          <a:xfrm>
            <a:off x="9815291" y="10806910"/>
            <a:ext cx="1978719" cy="1947886"/>
          </a:xfrm>
          <a:custGeom>
            <a:rect b="b" l="l" r="r" t="t"/>
            <a:pathLst>
              <a:path extrusionOk="0" h="3127" w="3174">
                <a:moveTo>
                  <a:pt x="2279" y="1724"/>
                </a:moveTo>
                <a:cubicBezTo>
                  <a:pt x="2206" y="1498"/>
                  <a:pt x="2206" y="1498"/>
                  <a:pt x="2206" y="1498"/>
                </a:cubicBezTo>
                <a:cubicBezTo>
                  <a:pt x="2203" y="1489"/>
                  <a:pt x="2193" y="1483"/>
                  <a:pt x="2183" y="1482"/>
                </a:cubicBezTo>
                <a:cubicBezTo>
                  <a:pt x="1997" y="1487"/>
                  <a:pt x="1997" y="1487"/>
                  <a:pt x="1997" y="1487"/>
                </a:cubicBezTo>
                <a:cubicBezTo>
                  <a:pt x="1960" y="1422"/>
                  <a:pt x="1915" y="1361"/>
                  <a:pt x="1864" y="1305"/>
                </a:cubicBezTo>
                <a:cubicBezTo>
                  <a:pt x="1926" y="1128"/>
                  <a:pt x="1926" y="1128"/>
                  <a:pt x="1926" y="1128"/>
                </a:cubicBezTo>
                <a:cubicBezTo>
                  <a:pt x="1930" y="1119"/>
                  <a:pt x="1927" y="1108"/>
                  <a:pt x="1918" y="1102"/>
                </a:cubicBezTo>
                <a:cubicBezTo>
                  <a:pt x="1726" y="962"/>
                  <a:pt x="1726" y="962"/>
                  <a:pt x="1726" y="962"/>
                </a:cubicBezTo>
                <a:cubicBezTo>
                  <a:pt x="1718" y="956"/>
                  <a:pt x="1706" y="957"/>
                  <a:pt x="1698" y="963"/>
                </a:cubicBezTo>
                <a:cubicBezTo>
                  <a:pt x="1551" y="1076"/>
                  <a:pt x="1551" y="1076"/>
                  <a:pt x="1551" y="1076"/>
                </a:cubicBezTo>
                <a:cubicBezTo>
                  <a:pt x="1482" y="1045"/>
                  <a:pt x="1410" y="1021"/>
                  <a:pt x="1335" y="1007"/>
                </a:cubicBezTo>
                <a:cubicBezTo>
                  <a:pt x="1282" y="828"/>
                  <a:pt x="1282" y="828"/>
                  <a:pt x="1282" y="828"/>
                </a:cubicBezTo>
                <a:cubicBezTo>
                  <a:pt x="1280" y="818"/>
                  <a:pt x="1271" y="811"/>
                  <a:pt x="1260" y="811"/>
                </a:cubicBezTo>
                <a:cubicBezTo>
                  <a:pt x="1023" y="811"/>
                  <a:pt x="1023" y="811"/>
                  <a:pt x="1023" y="811"/>
                </a:cubicBezTo>
                <a:cubicBezTo>
                  <a:pt x="1012" y="811"/>
                  <a:pt x="1003" y="818"/>
                  <a:pt x="1001" y="828"/>
                </a:cubicBezTo>
                <a:cubicBezTo>
                  <a:pt x="948" y="1007"/>
                  <a:pt x="948" y="1007"/>
                  <a:pt x="948" y="1007"/>
                </a:cubicBezTo>
                <a:cubicBezTo>
                  <a:pt x="873" y="1021"/>
                  <a:pt x="801" y="1045"/>
                  <a:pt x="732" y="1076"/>
                </a:cubicBezTo>
                <a:cubicBezTo>
                  <a:pt x="585" y="963"/>
                  <a:pt x="585" y="963"/>
                  <a:pt x="585" y="963"/>
                </a:cubicBezTo>
                <a:cubicBezTo>
                  <a:pt x="577" y="957"/>
                  <a:pt x="565" y="956"/>
                  <a:pt x="557" y="962"/>
                </a:cubicBezTo>
                <a:cubicBezTo>
                  <a:pt x="365" y="1102"/>
                  <a:pt x="365" y="1102"/>
                  <a:pt x="365" y="1102"/>
                </a:cubicBezTo>
                <a:cubicBezTo>
                  <a:pt x="356" y="1108"/>
                  <a:pt x="353" y="1119"/>
                  <a:pt x="357" y="1128"/>
                </a:cubicBezTo>
                <a:cubicBezTo>
                  <a:pt x="419" y="1305"/>
                  <a:pt x="419" y="1305"/>
                  <a:pt x="419" y="1305"/>
                </a:cubicBezTo>
                <a:cubicBezTo>
                  <a:pt x="368" y="1361"/>
                  <a:pt x="323" y="1422"/>
                  <a:pt x="286" y="1487"/>
                </a:cubicBezTo>
                <a:cubicBezTo>
                  <a:pt x="100" y="1482"/>
                  <a:pt x="100" y="1482"/>
                  <a:pt x="100" y="1482"/>
                </a:cubicBezTo>
                <a:cubicBezTo>
                  <a:pt x="89" y="1482"/>
                  <a:pt x="80" y="1489"/>
                  <a:pt x="77" y="1498"/>
                </a:cubicBezTo>
                <a:cubicBezTo>
                  <a:pt x="4" y="1724"/>
                  <a:pt x="4" y="1724"/>
                  <a:pt x="4" y="1724"/>
                </a:cubicBezTo>
                <a:cubicBezTo>
                  <a:pt x="0" y="1734"/>
                  <a:pt x="4" y="1745"/>
                  <a:pt x="12" y="1750"/>
                </a:cubicBezTo>
                <a:cubicBezTo>
                  <a:pt x="167" y="1856"/>
                  <a:pt x="167" y="1856"/>
                  <a:pt x="167" y="1856"/>
                </a:cubicBezTo>
                <a:cubicBezTo>
                  <a:pt x="162" y="1895"/>
                  <a:pt x="160" y="1932"/>
                  <a:pt x="160" y="1968"/>
                </a:cubicBezTo>
                <a:cubicBezTo>
                  <a:pt x="160" y="2005"/>
                  <a:pt x="162" y="2043"/>
                  <a:pt x="167" y="2082"/>
                </a:cubicBezTo>
                <a:cubicBezTo>
                  <a:pt x="12" y="2188"/>
                  <a:pt x="12" y="2188"/>
                  <a:pt x="12" y="2188"/>
                </a:cubicBezTo>
                <a:cubicBezTo>
                  <a:pt x="4" y="2193"/>
                  <a:pt x="0" y="2204"/>
                  <a:pt x="4" y="2214"/>
                </a:cubicBezTo>
                <a:cubicBezTo>
                  <a:pt x="77" y="2440"/>
                  <a:pt x="77" y="2440"/>
                  <a:pt x="77" y="2440"/>
                </a:cubicBezTo>
                <a:cubicBezTo>
                  <a:pt x="80" y="2450"/>
                  <a:pt x="90" y="2456"/>
                  <a:pt x="100" y="2456"/>
                </a:cubicBezTo>
                <a:cubicBezTo>
                  <a:pt x="287" y="2451"/>
                  <a:pt x="287" y="2451"/>
                  <a:pt x="287" y="2451"/>
                </a:cubicBezTo>
                <a:cubicBezTo>
                  <a:pt x="323" y="2516"/>
                  <a:pt x="368" y="2577"/>
                  <a:pt x="419" y="2633"/>
                </a:cubicBezTo>
                <a:cubicBezTo>
                  <a:pt x="357" y="2810"/>
                  <a:pt x="357" y="2810"/>
                  <a:pt x="357" y="2810"/>
                </a:cubicBezTo>
                <a:cubicBezTo>
                  <a:pt x="353" y="2819"/>
                  <a:pt x="356" y="2830"/>
                  <a:pt x="365" y="2836"/>
                </a:cubicBezTo>
                <a:cubicBezTo>
                  <a:pt x="557" y="2976"/>
                  <a:pt x="557" y="2976"/>
                  <a:pt x="557" y="2976"/>
                </a:cubicBezTo>
                <a:cubicBezTo>
                  <a:pt x="565" y="2982"/>
                  <a:pt x="577" y="2982"/>
                  <a:pt x="585" y="2975"/>
                </a:cubicBezTo>
                <a:cubicBezTo>
                  <a:pt x="733" y="2861"/>
                  <a:pt x="733" y="2861"/>
                  <a:pt x="733" y="2861"/>
                </a:cubicBezTo>
                <a:cubicBezTo>
                  <a:pt x="801" y="2892"/>
                  <a:pt x="873" y="2915"/>
                  <a:pt x="947" y="2930"/>
                </a:cubicBezTo>
                <a:cubicBezTo>
                  <a:pt x="1001" y="3110"/>
                  <a:pt x="1001" y="3110"/>
                  <a:pt x="1001" y="3110"/>
                </a:cubicBezTo>
                <a:cubicBezTo>
                  <a:pt x="1003" y="3120"/>
                  <a:pt x="1012" y="3127"/>
                  <a:pt x="1023" y="3127"/>
                </a:cubicBezTo>
                <a:cubicBezTo>
                  <a:pt x="1260" y="3127"/>
                  <a:pt x="1260" y="3127"/>
                  <a:pt x="1260" y="3127"/>
                </a:cubicBezTo>
                <a:cubicBezTo>
                  <a:pt x="1271" y="3127"/>
                  <a:pt x="1280" y="3120"/>
                  <a:pt x="1282" y="3110"/>
                </a:cubicBezTo>
                <a:cubicBezTo>
                  <a:pt x="1336" y="2930"/>
                  <a:pt x="1336" y="2930"/>
                  <a:pt x="1336" y="2930"/>
                </a:cubicBezTo>
                <a:cubicBezTo>
                  <a:pt x="1410" y="2915"/>
                  <a:pt x="1482" y="2892"/>
                  <a:pt x="1550" y="2861"/>
                </a:cubicBezTo>
                <a:cubicBezTo>
                  <a:pt x="1698" y="2975"/>
                  <a:pt x="1698" y="2975"/>
                  <a:pt x="1698" y="2975"/>
                </a:cubicBezTo>
                <a:cubicBezTo>
                  <a:pt x="1706" y="2982"/>
                  <a:pt x="1718" y="2982"/>
                  <a:pt x="1726" y="2976"/>
                </a:cubicBezTo>
                <a:cubicBezTo>
                  <a:pt x="1918" y="2836"/>
                  <a:pt x="1918" y="2836"/>
                  <a:pt x="1918" y="2836"/>
                </a:cubicBezTo>
                <a:cubicBezTo>
                  <a:pt x="1927" y="2830"/>
                  <a:pt x="1930" y="2819"/>
                  <a:pt x="1926" y="2810"/>
                </a:cubicBezTo>
                <a:cubicBezTo>
                  <a:pt x="1863" y="2633"/>
                  <a:pt x="1863" y="2633"/>
                  <a:pt x="1863" y="2633"/>
                </a:cubicBezTo>
                <a:cubicBezTo>
                  <a:pt x="1915" y="2577"/>
                  <a:pt x="1960" y="2516"/>
                  <a:pt x="1996" y="2451"/>
                </a:cubicBezTo>
                <a:cubicBezTo>
                  <a:pt x="2183" y="2456"/>
                  <a:pt x="2183" y="2456"/>
                  <a:pt x="2183" y="2456"/>
                </a:cubicBezTo>
                <a:cubicBezTo>
                  <a:pt x="2195" y="2456"/>
                  <a:pt x="2203" y="2450"/>
                  <a:pt x="2206" y="2440"/>
                </a:cubicBezTo>
                <a:cubicBezTo>
                  <a:pt x="2279" y="2214"/>
                  <a:pt x="2279" y="2214"/>
                  <a:pt x="2279" y="2214"/>
                </a:cubicBezTo>
                <a:cubicBezTo>
                  <a:pt x="2283" y="2204"/>
                  <a:pt x="2279" y="2193"/>
                  <a:pt x="2271" y="2188"/>
                </a:cubicBezTo>
                <a:cubicBezTo>
                  <a:pt x="2116" y="2082"/>
                  <a:pt x="2116" y="2082"/>
                  <a:pt x="2116" y="2082"/>
                </a:cubicBezTo>
                <a:cubicBezTo>
                  <a:pt x="2121" y="2043"/>
                  <a:pt x="2123" y="2005"/>
                  <a:pt x="2123" y="1968"/>
                </a:cubicBezTo>
                <a:cubicBezTo>
                  <a:pt x="2123" y="1932"/>
                  <a:pt x="2121" y="1894"/>
                  <a:pt x="2116" y="1856"/>
                </a:cubicBezTo>
                <a:cubicBezTo>
                  <a:pt x="2271" y="1750"/>
                  <a:pt x="2271" y="1750"/>
                  <a:pt x="2271" y="1750"/>
                </a:cubicBezTo>
                <a:cubicBezTo>
                  <a:pt x="2279" y="1745"/>
                  <a:pt x="2283" y="1734"/>
                  <a:pt x="2279" y="1724"/>
                </a:cubicBezTo>
                <a:close/>
                <a:moveTo>
                  <a:pt x="2079" y="1826"/>
                </a:moveTo>
                <a:cubicBezTo>
                  <a:pt x="2071" y="1831"/>
                  <a:pt x="2068" y="1839"/>
                  <a:pt x="2069" y="1848"/>
                </a:cubicBezTo>
                <a:cubicBezTo>
                  <a:pt x="2074" y="1889"/>
                  <a:pt x="2077" y="1930"/>
                  <a:pt x="2077" y="1968"/>
                </a:cubicBezTo>
                <a:cubicBezTo>
                  <a:pt x="2077" y="2008"/>
                  <a:pt x="2074" y="2049"/>
                  <a:pt x="2069" y="2090"/>
                </a:cubicBezTo>
                <a:cubicBezTo>
                  <a:pt x="2067" y="2099"/>
                  <a:pt x="2071" y="2107"/>
                  <a:pt x="2078" y="2112"/>
                </a:cubicBezTo>
                <a:cubicBezTo>
                  <a:pt x="2230" y="2216"/>
                  <a:pt x="2230" y="2216"/>
                  <a:pt x="2230" y="2216"/>
                </a:cubicBezTo>
                <a:cubicBezTo>
                  <a:pt x="2168" y="2409"/>
                  <a:pt x="2168" y="2409"/>
                  <a:pt x="2168" y="2409"/>
                </a:cubicBezTo>
                <a:cubicBezTo>
                  <a:pt x="1984" y="2404"/>
                  <a:pt x="1984" y="2404"/>
                  <a:pt x="1984" y="2404"/>
                </a:cubicBezTo>
                <a:cubicBezTo>
                  <a:pt x="1974" y="2404"/>
                  <a:pt x="1967" y="2409"/>
                  <a:pt x="1963" y="2416"/>
                </a:cubicBezTo>
                <a:cubicBezTo>
                  <a:pt x="1924" y="2486"/>
                  <a:pt x="1876" y="2552"/>
                  <a:pt x="1820" y="2611"/>
                </a:cubicBezTo>
                <a:cubicBezTo>
                  <a:pt x="1814" y="2618"/>
                  <a:pt x="1812" y="2627"/>
                  <a:pt x="1815" y="2635"/>
                </a:cubicBezTo>
                <a:cubicBezTo>
                  <a:pt x="1877" y="2809"/>
                  <a:pt x="1877" y="2809"/>
                  <a:pt x="1877" y="2809"/>
                </a:cubicBezTo>
                <a:cubicBezTo>
                  <a:pt x="1713" y="2928"/>
                  <a:pt x="1713" y="2928"/>
                  <a:pt x="1713" y="2928"/>
                </a:cubicBezTo>
                <a:cubicBezTo>
                  <a:pt x="1567" y="2816"/>
                  <a:pt x="1567" y="2816"/>
                  <a:pt x="1567" y="2816"/>
                </a:cubicBezTo>
                <a:cubicBezTo>
                  <a:pt x="1560" y="2811"/>
                  <a:pt x="1551" y="2810"/>
                  <a:pt x="1543" y="2813"/>
                </a:cubicBezTo>
                <a:cubicBezTo>
                  <a:pt x="1470" y="2848"/>
                  <a:pt x="1393" y="2873"/>
                  <a:pt x="1313" y="2888"/>
                </a:cubicBezTo>
                <a:cubicBezTo>
                  <a:pt x="1305" y="2889"/>
                  <a:pt x="1298" y="2896"/>
                  <a:pt x="1295" y="2904"/>
                </a:cubicBezTo>
                <a:cubicBezTo>
                  <a:pt x="1243" y="3081"/>
                  <a:pt x="1243" y="3081"/>
                  <a:pt x="1243" y="3081"/>
                </a:cubicBezTo>
                <a:cubicBezTo>
                  <a:pt x="1040" y="3081"/>
                  <a:pt x="1040" y="3081"/>
                  <a:pt x="1040" y="3081"/>
                </a:cubicBezTo>
                <a:cubicBezTo>
                  <a:pt x="988" y="2904"/>
                  <a:pt x="988" y="2904"/>
                  <a:pt x="988" y="2904"/>
                </a:cubicBezTo>
                <a:cubicBezTo>
                  <a:pt x="985" y="2896"/>
                  <a:pt x="978" y="2889"/>
                  <a:pt x="970" y="2888"/>
                </a:cubicBezTo>
                <a:cubicBezTo>
                  <a:pt x="890" y="2873"/>
                  <a:pt x="813" y="2848"/>
                  <a:pt x="740" y="2813"/>
                </a:cubicBezTo>
                <a:cubicBezTo>
                  <a:pt x="732" y="2810"/>
                  <a:pt x="723" y="2811"/>
                  <a:pt x="716" y="2816"/>
                </a:cubicBezTo>
                <a:cubicBezTo>
                  <a:pt x="570" y="2928"/>
                  <a:pt x="570" y="2928"/>
                  <a:pt x="570" y="2928"/>
                </a:cubicBezTo>
                <a:cubicBezTo>
                  <a:pt x="406" y="2809"/>
                  <a:pt x="406" y="2809"/>
                  <a:pt x="406" y="2809"/>
                </a:cubicBezTo>
                <a:cubicBezTo>
                  <a:pt x="468" y="2635"/>
                  <a:pt x="468" y="2635"/>
                  <a:pt x="468" y="2635"/>
                </a:cubicBezTo>
                <a:cubicBezTo>
                  <a:pt x="471" y="2627"/>
                  <a:pt x="469" y="2618"/>
                  <a:pt x="463" y="2611"/>
                </a:cubicBezTo>
                <a:cubicBezTo>
                  <a:pt x="407" y="2552"/>
                  <a:pt x="359" y="2486"/>
                  <a:pt x="320" y="2416"/>
                </a:cubicBezTo>
                <a:cubicBezTo>
                  <a:pt x="316" y="2409"/>
                  <a:pt x="308" y="2404"/>
                  <a:pt x="300" y="2404"/>
                </a:cubicBezTo>
                <a:cubicBezTo>
                  <a:pt x="300" y="2404"/>
                  <a:pt x="300" y="2404"/>
                  <a:pt x="299" y="2404"/>
                </a:cubicBezTo>
                <a:cubicBezTo>
                  <a:pt x="115" y="2409"/>
                  <a:pt x="115" y="2409"/>
                  <a:pt x="115" y="2409"/>
                </a:cubicBezTo>
                <a:cubicBezTo>
                  <a:pt x="53" y="2216"/>
                  <a:pt x="53" y="2216"/>
                  <a:pt x="53" y="2216"/>
                </a:cubicBezTo>
                <a:cubicBezTo>
                  <a:pt x="205" y="2112"/>
                  <a:pt x="205" y="2112"/>
                  <a:pt x="205" y="2112"/>
                </a:cubicBezTo>
                <a:cubicBezTo>
                  <a:pt x="212" y="2107"/>
                  <a:pt x="216" y="2099"/>
                  <a:pt x="214" y="2090"/>
                </a:cubicBezTo>
                <a:cubicBezTo>
                  <a:pt x="209" y="2048"/>
                  <a:pt x="206" y="2008"/>
                  <a:pt x="206" y="1968"/>
                </a:cubicBezTo>
                <a:cubicBezTo>
                  <a:pt x="206" y="1930"/>
                  <a:pt x="209" y="1889"/>
                  <a:pt x="214" y="1848"/>
                </a:cubicBezTo>
                <a:cubicBezTo>
                  <a:pt x="215" y="1839"/>
                  <a:pt x="212" y="1831"/>
                  <a:pt x="204" y="1826"/>
                </a:cubicBezTo>
                <a:cubicBezTo>
                  <a:pt x="53" y="1722"/>
                  <a:pt x="53" y="1722"/>
                  <a:pt x="53" y="1722"/>
                </a:cubicBezTo>
                <a:cubicBezTo>
                  <a:pt x="115" y="1529"/>
                  <a:pt x="115" y="1529"/>
                  <a:pt x="115" y="1529"/>
                </a:cubicBezTo>
                <a:cubicBezTo>
                  <a:pt x="299" y="1534"/>
                  <a:pt x="299" y="1534"/>
                  <a:pt x="299" y="1534"/>
                </a:cubicBezTo>
                <a:cubicBezTo>
                  <a:pt x="308" y="1534"/>
                  <a:pt x="315" y="1530"/>
                  <a:pt x="320" y="1522"/>
                </a:cubicBezTo>
                <a:cubicBezTo>
                  <a:pt x="358" y="1451"/>
                  <a:pt x="406" y="1385"/>
                  <a:pt x="462" y="1326"/>
                </a:cubicBezTo>
                <a:cubicBezTo>
                  <a:pt x="468" y="1320"/>
                  <a:pt x="470" y="1310"/>
                  <a:pt x="467" y="1302"/>
                </a:cubicBezTo>
                <a:cubicBezTo>
                  <a:pt x="406" y="1129"/>
                  <a:pt x="406" y="1129"/>
                  <a:pt x="406" y="1129"/>
                </a:cubicBezTo>
                <a:cubicBezTo>
                  <a:pt x="570" y="1010"/>
                  <a:pt x="570" y="1010"/>
                  <a:pt x="570" y="1010"/>
                </a:cubicBezTo>
                <a:cubicBezTo>
                  <a:pt x="715" y="1122"/>
                  <a:pt x="715" y="1122"/>
                  <a:pt x="715" y="1122"/>
                </a:cubicBezTo>
                <a:cubicBezTo>
                  <a:pt x="722" y="1127"/>
                  <a:pt x="731" y="1128"/>
                  <a:pt x="739" y="1124"/>
                </a:cubicBezTo>
                <a:cubicBezTo>
                  <a:pt x="812" y="1089"/>
                  <a:pt x="890" y="1064"/>
                  <a:pt x="970" y="1049"/>
                </a:cubicBezTo>
                <a:cubicBezTo>
                  <a:pt x="979" y="1048"/>
                  <a:pt x="986" y="1041"/>
                  <a:pt x="988" y="1033"/>
                </a:cubicBezTo>
                <a:cubicBezTo>
                  <a:pt x="1040" y="857"/>
                  <a:pt x="1040" y="857"/>
                  <a:pt x="1040" y="857"/>
                </a:cubicBezTo>
                <a:cubicBezTo>
                  <a:pt x="1243" y="857"/>
                  <a:pt x="1243" y="857"/>
                  <a:pt x="1243" y="857"/>
                </a:cubicBezTo>
                <a:cubicBezTo>
                  <a:pt x="1295" y="1033"/>
                  <a:pt x="1295" y="1033"/>
                  <a:pt x="1295" y="1033"/>
                </a:cubicBezTo>
                <a:cubicBezTo>
                  <a:pt x="1297" y="1041"/>
                  <a:pt x="1304" y="1048"/>
                  <a:pt x="1313" y="1049"/>
                </a:cubicBezTo>
                <a:cubicBezTo>
                  <a:pt x="1393" y="1064"/>
                  <a:pt x="1471" y="1089"/>
                  <a:pt x="1544" y="1124"/>
                </a:cubicBezTo>
                <a:cubicBezTo>
                  <a:pt x="1552" y="1128"/>
                  <a:pt x="1561" y="1127"/>
                  <a:pt x="1568" y="1122"/>
                </a:cubicBezTo>
                <a:cubicBezTo>
                  <a:pt x="1713" y="1010"/>
                  <a:pt x="1713" y="1010"/>
                  <a:pt x="1713" y="1010"/>
                </a:cubicBezTo>
                <a:cubicBezTo>
                  <a:pt x="1877" y="1129"/>
                  <a:pt x="1877" y="1129"/>
                  <a:pt x="1877" y="1129"/>
                </a:cubicBezTo>
                <a:cubicBezTo>
                  <a:pt x="1816" y="1302"/>
                  <a:pt x="1816" y="1302"/>
                  <a:pt x="1816" y="1302"/>
                </a:cubicBezTo>
                <a:cubicBezTo>
                  <a:pt x="1813" y="1310"/>
                  <a:pt x="1815" y="1320"/>
                  <a:pt x="1821" y="1326"/>
                </a:cubicBezTo>
                <a:cubicBezTo>
                  <a:pt x="1877" y="1385"/>
                  <a:pt x="1925" y="1451"/>
                  <a:pt x="1963" y="1522"/>
                </a:cubicBezTo>
                <a:cubicBezTo>
                  <a:pt x="1968" y="1530"/>
                  <a:pt x="1976" y="1534"/>
                  <a:pt x="1984" y="1534"/>
                </a:cubicBezTo>
                <a:cubicBezTo>
                  <a:pt x="2168" y="1529"/>
                  <a:pt x="2168" y="1529"/>
                  <a:pt x="2168" y="1529"/>
                </a:cubicBezTo>
                <a:cubicBezTo>
                  <a:pt x="2230" y="1722"/>
                  <a:pt x="2230" y="1722"/>
                  <a:pt x="2230" y="1722"/>
                </a:cubicBezTo>
                <a:lnTo>
                  <a:pt x="2079" y="1826"/>
                </a:lnTo>
                <a:close/>
                <a:moveTo>
                  <a:pt x="1142" y="1180"/>
                </a:moveTo>
                <a:cubicBezTo>
                  <a:pt x="707" y="1180"/>
                  <a:pt x="353" y="1534"/>
                  <a:pt x="353" y="1968"/>
                </a:cubicBezTo>
                <a:cubicBezTo>
                  <a:pt x="353" y="2403"/>
                  <a:pt x="707" y="2757"/>
                  <a:pt x="1142" y="2757"/>
                </a:cubicBezTo>
                <a:cubicBezTo>
                  <a:pt x="1576" y="2757"/>
                  <a:pt x="1930" y="2403"/>
                  <a:pt x="1930" y="1968"/>
                </a:cubicBezTo>
                <a:cubicBezTo>
                  <a:pt x="1930" y="1534"/>
                  <a:pt x="1576" y="1180"/>
                  <a:pt x="1142" y="1180"/>
                </a:cubicBezTo>
                <a:close/>
                <a:moveTo>
                  <a:pt x="1142" y="2711"/>
                </a:moveTo>
                <a:cubicBezTo>
                  <a:pt x="732" y="2711"/>
                  <a:pt x="399" y="2378"/>
                  <a:pt x="399" y="1968"/>
                </a:cubicBezTo>
                <a:cubicBezTo>
                  <a:pt x="399" y="1559"/>
                  <a:pt x="732" y="1226"/>
                  <a:pt x="1142" y="1226"/>
                </a:cubicBezTo>
                <a:cubicBezTo>
                  <a:pt x="1551" y="1226"/>
                  <a:pt x="1884" y="1559"/>
                  <a:pt x="1884" y="1968"/>
                </a:cubicBezTo>
                <a:cubicBezTo>
                  <a:pt x="1884" y="2378"/>
                  <a:pt x="1551" y="2711"/>
                  <a:pt x="1142" y="2711"/>
                </a:cubicBezTo>
                <a:close/>
                <a:moveTo>
                  <a:pt x="1142" y="1342"/>
                </a:moveTo>
                <a:cubicBezTo>
                  <a:pt x="796" y="1342"/>
                  <a:pt x="515" y="1623"/>
                  <a:pt x="515" y="1968"/>
                </a:cubicBezTo>
                <a:cubicBezTo>
                  <a:pt x="515" y="2314"/>
                  <a:pt x="796" y="2595"/>
                  <a:pt x="1142" y="2595"/>
                </a:cubicBezTo>
                <a:cubicBezTo>
                  <a:pt x="1487" y="2595"/>
                  <a:pt x="1768" y="2314"/>
                  <a:pt x="1768" y="1968"/>
                </a:cubicBezTo>
                <a:cubicBezTo>
                  <a:pt x="1768" y="1623"/>
                  <a:pt x="1487" y="1342"/>
                  <a:pt x="1142" y="1342"/>
                </a:cubicBezTo>
                <a:close/>
                <a:moveTo>
                  <a:pt x="1142" y="2549"/>
                </a:moveTo>
                <a:cubicBezTo>
                  <a:pt x="821" y="2549"/>
                  <a:pt x="561" y="2289"/>
                  <a:pt x="561" y="1968"/>
                </a:cubicBezTo>
                <a:cubicBezTo>
                  <a:pt x="561" y="1648"/>
                  <a:pt x="821" y="1388"/>
                  <a:pt x="1142" y="1388"/>
                </a:cubicBezTo>
                <a:cubicBezTo>
                  <a:pt x="1462" y="1388"/>
                  <a:pt x="1722" y="1648"/>
                  <a:pt x="1722" y="1968"/>
                </a:cubicBezTo>
                <a:cubicBezTo>
                  <a:pt x="1722" y="2289"/>
                  <a:pt x="1462" y="2549"/>
                  <a:pt x="1142" y="2549"/>
                </a:cubicBezTo>
                <a:close/>
                <a:moveTo>
                  <a:pt x="3162" y="801"/>
                </a:moveTo>
                <a:cubicBezTo>
                  <a:pt x="3077" y="743"/>
                  <a:pt x="3077" y="743"/>
                  <a:pt x="3077" y="743"/>
                </a:cubicBezTo>
                <a:cubicBezTo>
                  <a:pt x="3080" y="722"/>
                  <a:pt x="3081" y="702"/>
                  <a:pt x="3081" y="682"/>
                </a:cubicBezTo>
                <a:cubicBezTo>
                  <a:pt x="3081" y="662"/>
                  <a:pt x="3080" y="642"/>
                  <a:pt x="3077" y="621"/>
                </a:cubicBezTo>
                <a:cubicBezTo>
                  <a:pt x="3162" y="563"/>
                  <a:pt x="3162" y="563"/>
                  <a:pt x="3162" y="563"/>
                </a:cubicBezTo>
                <a:cubicBezTo>
                  <a:pt x="3171" y="557"/>
                  <a:pt x="3174" y="547"/>
                  <a:pt x="3171" y="537"/>
                </a:cubicBezTo>
                <a:cubicBezTo>
                  <a:pt x="3128" y="406"/>
                  <a:pt x="3128" y="406"/>
                  <a:pt x="3128" y="406"/>
                </a:cubicBezTo>
                <a:cubicBezTo>
                  <a:pt x="3125" y="396"/>
                  <a:pt x="3117" y="389"/>
                  <a:pt x="3106" y="390"/>
                </a:cubicBezTo>
                <a:cubicBezTo>
                  <a:pt x="3003" y="393"/>
                  <a:pt x="3003" y="393"/>
                  <a:pt x="3003" y="393"/>
                </a:cubicBezTo>
                <a:cubicBezTo>
                  <a:pt x="2983" y="358"/>
                  <a:pt x="2959" y="325"/>
                  <a:pt x="2932" y="294"/>
                </a:cubicBezTo>
                <a:cubicBezTo>
                  <a:pt x="2966" y="197"/>
                  <a:pt x="2966" y="197"/>
                  <a:pt x="2966" y="197"/>
                </a:cubicBezTo>
                <a:cubicBezTo>
                  <a:pt x="2969" y="188"/>
                  <a:pt x="2966" y="177"/>
                  <a:pt x="2958" y="171"/>
                </a:cubicBezTo>
                <a:cubicBezTo>
                  <a:pt x="2846" y="90"/>
                  <a:pt x="2846" y="90"/>
                  <a:pt x="2846" y="90"/>
                </a:cubicBezTo>
                <a:cubicBezTo>
                  <a:pt x="2838" y="84"/>
                  <a:pt x="2827" y="84"/>
                  <a:pt x="2819" y="90"/>
                </a:cubicBezTo>
                <a:cubicBezTo>
                  <a:pt x="2737" y="153"/>
                  <a:pt x="2737" y="153"/>
                  <a:pt x="2737" y="153"/>
                </a:cubicBezTo>
                <a:cubicBezTo>
                  <a:pt x="2700" y="136"/>
                  <a:pt x="2661" y="123"/>
                  <a:pt x="2621" y="115"/>
                </a:cubicBezTo>
                <a:cubicBezTo>
                  <a:pt x="2592" y="17"/>
                  <a:pt x="2592" y="17"/>
                  <a:pt x="2592" y="17"/>
                </a:cubicBezTo>
                <a:cubicBezTo>
                  <a:pt x="2589" y="7"/>
                  <a:pt x="2580" y="0"/>
                  <a:pt x="2570" y="0"/>
                </a:cubicBezTo>
                <a:cubicBezTo>
                  <a:pt x="2432" y="0"/>
                  <a:pt x="2432" y="0"/>
                  <a:pt x="2432" y="0"/>
                </a:cubicBezTo>
                <a:cubicBezTo>
                  <a:pt x="2422" y="0"/>
                  <a:pt x="2413" y="7"/>
                  <a:pt x="2410" y="17"/>
                </a:cubicBezTo>
                <a:cubicBezTo>
                  <a:pt x="2381" y="115"/>
                  <a:pt x="2381" y="115"/>
                  <a:pt x="2381" y="115"/>
                </a:cubicBezTo>
                <a:cubicBezTo>
                  <a:pt x="2341" y="123"/>
                  <a:pt x="2302" y="136"/>
                  <a:pt x="2265" y="153"/>
                </a:cubicBezTo>
                <a:cubicBezTo>
                  <a:pt x="2184" y="90"/>
                  <a:pt x="2184" y="90"/>
                  <a:pt x="2184" y="90"/>
                </a:cubicBezTo>
                <a:cubicBezTo>
                  <a:pt x="2175" y="84"/>
                  <a:pt x="2164" y="84"/>
                  <a:pt x="2156" y="90"/>
                </a:cubicBezTo>
                <a:cubicBezTo>
                  <a:pt x="2044" y="171"/>
                  <a:pt x="2044" y="171"/>
                  <a:pt x="2044" y="171"/>
                </a:cubicBezTo>
                <a:cubicBezTo>
                  <a:pt x="2036" y="177"/>
                  <a:pt x="2033" y="188"/>
                  <a:pt x="2036" y="197"/>
                </a:cubicBezTo>
                <a:cubicBezTo>
                  <a:pt x="2071" y="294"/>
                  <a:pt x="2071" y="294"/>
                  <a:pt x="2071" y="294"/>
                </a:cubicBezTo>
                <a:cubicBezTo>
                  <a:pt x="2043" y="325"/>
                  <a:pt x="2019" y="358"/>
                  <a:pt x="1999" y="393"/>
                </a:cubicBezTo>
                <a:cubicBezTo>
                  <a:pt x="1896" y="390"/>
                  <a:pt x="1896" y="390"/>
                  <a:pt x="1896" y="390"/>
                </a:cubicBezTo>
                <a:cubicBezTo>
                  <a:pt x="1886" y="389"/>
                  <a:pt x="1877" y="396"/>
                  <a:pt x="1874" y="406"/>
                </a:cubicBezTo>
                <a:cubicBezTo>
                  <a:pt x="1831" y="537"/>
                  <a:pt x="1831" y="537"/>
                  <a:pt x="1831" y="537"/>
                </a:cubicBezTo>
                <a:cubicBezTo>
                  <a:pt x="1828" y="547"/>
                  <a:pt x="1831" y="557"/>
                  <a:pt x="1840" y="563"/>
                </a:cubicBezTo>
                <a:cubicBezTo>
                  <a:pt x="1925" y="621"/>
                  <a:pt x="1925" y="621"/>
                  <a:pt x="1925" y="621"/>
                </a:cubicBezTo>
                <a:cubicBezTo>
                  <a:pt x="1923" y="642"/>
                  <a:pt x="1921" y="662"/>
                  <a:pt x="1921" y="682"/>
                </a:cubicBezTo>
                <a:cubicBezTo>
                  <a:pt x="1921" y="702"/>
                  <a:pt x="1923" y="722"/>
                  <a:pt x="1925" y="743"/>
                </a:cubicBezTo>
                <a:cubicBezTo>
                  <a:pt x="1840" y="801"/>
                  <a:pt x="1840" y="801"/>
                  <a:pt x="1840" y="801"/>
                </a:cubicBezTo>
                <a:cubicBezTo>
                  <a:pt x="1831" y="807"/>
                  <a:pt x="1828" y="818"/>
                  <a:pt x="1831" y="827"/>
                </a:cubicBezTo>
                <a:cubicBezTo>
                  <a:pt x="1874" y="959"/>
                  <a:pt x="1874" y="959"/>
                  <a:pt x="1874" y="959"/>
                </a:cubicBezTo>
                <a:cubicBezTo>
                  <a:pt x="1877" y="968"/>
                  <a:pt x="1886" y="975"/>
                  <a:pt x="1896" y="975"/>
                </a:cubicBezTo>
                <a:cubicBezTo>
                  <a:pt x="1999" y="972"/>
                  <a:pt x="1999" y="972"/>
                  <a:pt x="1999" y="972"/>
                </a:cubicBezTo>
                <a:cubicBezTo>
                  <a:pt x="2019" y="1007"/>
                  <a:pt x="2043" y="1040"/>
                  <a:pt x="2071" y="1070"/>
                </a:cubicBezTo>
                <a:cubicBezTo>
                  <a:pt x="2036" y="1167"/>
                  <a:pt x="2036" y="1167"/>
                  <a:pt x="2036" y="1167"/>
                </a:cubicBezTo>
                <a:cubicBezTo>
                  <a:pt x="2033" y="1177"/>
                  <a:pt x="2036" y="1188"/>
                  <a:pt x="2044" y="1194"/>
                </a:cubicBezTo>
                <a:cubicBezTo>
                  <a:pt x="2156" y="1275"/>
                  <a:pt x="2156" y="1275"/>
                  <a:pt x="2156" y="1275"/>
                </a:cubicBezTo>
                <a:cubicBezTo>
                  <a:pt x="2164" y="1281"/>
                  <a:pt x="2175" y="1281"/>
                  <a:pt x="2184" y="1274"/>
                </a:cubicBezTo>
                <a:cubicBezTo>
                  <a:pt x="2265" y="1211"/>
                  <a:pt x="2265" y="1211"/>
                  <a:pt x="2265" y="1211"/>
                </a:cubicBezTo>
                <a:cubicBezTo>
                  <a:pt x="2302" y="1228"/>
                  <a:pt x="2341" y="1240"/>
                  <a:pt x="2381" y="1249"/>
                </a:cubicBezTo>
                <a:cubicBezTo>
                  <a:pt x="2410" y="1348"/>
                  <a:pt x="2410" y="1348"/>
                  <a:pt x="2410" y="1348"/>
                </a:cubicBezTo>
                <a:cubicBezTo>
                  <a:pt x="2413" y="1358"/>
                  <a:pt x="2422" y="1364"/>
                  <a:pt x="2432" y="1364"/>
                </a:cubicBezTo>
                <a:cubicBezTo>
                  <a:pt x="2570" y="1364"/>
                  <a:pt x="2570" y="1364"/>
                  <a:pt x="2570" y="1364"/>
                </a:cubicBezTo>
                <a:cubicBezTo>
                  <a:pt x="2580" y="1364"/>
                  <a:pt x="2589" y="1358"/>
                  <a:pt x="2592" y="1348"/>
                </a:cubicBezTo>
                <a:cubicBezTo>
                  <a:pt x="2621" y="1249"/>
                  <a:pt x="2621" y="1249"/>
                  <a:pt x="2621" y="1249"/>
                </a:cubicBezTo>
                <a:cubicBezTo>
                  <a:pt x="2661" y="1240"/>
                  <a:pt x="2700" y="1228"/>
                  <a:pt x="2737" y="1211"/>
                </a:cubicBezTo>
                <a:cubicBezTo>
                  <a:pt x="2819" y="1274"/>
                  <a:pt x="2819" y="1274"/>
                  <a:pt x="2819" y="1274"/>
                </a:cubicBezTo>
                <a:cubicBezTo>
                  <a:pt x="2827" y="1281"/>
                  <a:pt x="2838" y="1281"/>
                  <a:pt x="2846" y="1275"/>
                </a:cubicBezTo>
                <a:cubicBezTo>
                  <a:pt x="2958" y="1194"/>
                  <a:pt x="2958" y="1194"/>
                  <a:pt x="2958" y="1194"/>
                </a:cubicBezTo>
                <a:cubicBezTo>
                  <a:pt x="2966" y="1188"/>
                  <a:pt x="2969" y="1177"/>
                  <a:pt x="2966" y="1167"/>
                </a:cubicBezTo>
                <a:cubicBezTo>
                  <a:pt x="2931" y="1070"/>
                  <a:pt x="2931" y="1070"/>
                  <a:pt x="2931" y="1070"/>
                </a:cubicBezTo>
                <a:cubicBezTo>
                  <a:pt x="2959" y="1040"/>
                  <a:pt x="2983" y="1007"/>
                  <a:pt x="3003" y="972"/>
                </a:cubicBezTo>
                <a:cubicBezTo>
                  <a:pt x="3106" y="975"/>
                  <a:pt x="3106" y="975"/>
                  <a:pt x="3106" y="975"/>
                </a:cubicBezTo>
                <a:cubicBezTo>
                  <a:pt x="3116" y="975"/>
                  <a:pt x="3125" y="968"/>
                  <a:pt x="3128" y="959"/>
                </a:cubicBezTo>
                <a:cubicBezTo>
                  <a:pt x="3171" y="827"/>
                  <a:pt x="3171" y="827"/>
                  <a:pt x="3171" y="827"/>
                </a:cubicBezTo>
                <a:cubicBezTo>
                  <a:pt x="3174" y="818"/>
                  <a:pt x="3171" y="807"/>
                  <a:pt x="3162" y="801"/>
                </a:cubicBezTo>
                <a:close/>
                <a:moveTo>
                  <a:pt x="3090" y="928"/>
                </a:moveTo>
                <a:cubicBezTo>
                  <a:pt x="2990" y="925"/>
                  <a:pt x="2990" y="925"/>
                  <a:pt x="2990" y="925"/>
                </a:cubicBezTo>
                <a:cubicBezTo>
                  <a:pt x="2982" y="926"/>
                  <a:pt x="2974" y="930"/>
                  <a:pt x="2970" y="937"/>
                </a:cubicBezTo>
                <a:cubicBezTo>
                  <a:pt x="2948" y="977"/>
                  <a:pt x="2920" y="1015"/>
                  <a:pt x="2888" y="1049"/>
                </a:cubicBezTo>
                <a:cubicBezTo>
                  <a:pt x="2882" y="1055"/>
                  <a:pt x="2880" y="1064"/>
                  <a:pt x="2883" y="1072"/>
                </a:cubicBezTo>
                <a:cubicBezTo>
                  <a:pt x="2917" y="1166"/>
                  <a:pt x="2917" y="1166"/>
                  <a:pt x="2917" y="1166"/>
                </a:cubicBezTo>
                <a:cubicBezTo>
                  <a:pt x="2833" y="1227"/>
                  <a:pt x="2833" y="1227"/>
                  <a:pt x="2833" y="1227"/>
                </a:cubicBezTo>
                <a:cubicBezTo>
                  <a:pt x="2754" y="1166"/>
                  <a:pt x="2754" y="1166"/>
                  <a:pt x="2754" y="1166"/>
                </a:cubicBezTo>
                <a:cubicBezTo>
                  <a:pt x="2747" y="1161"/>
                  <a:pt x="2738" y="1160"/>
                  <a:pt x="2730" y="1164"/>
                </a:cubicBezTo>
                <a:cubicBezTo>
                  <a:pt x="2689" y="1184"/>
                  <a:pt x="2645" y="1198"/>
                  <a:pt x="2599" y="1206"/>
                </a:cubicBezTo>
                <a:cubicBezTo>
                  <a:pt x="2590" y="1208"/>
                  <a:pt x="2584" y="1214"/>
                  <a:pt x="2581" y="1222"/>
                </a:cubicBezTo>
                <a:cubicBezTo>
                  <a:pt x="2553" y="1318"/>
                  <a:pt x="2553" y="1318"/>
                  <a:pt x="2553" y="1318"/>
                </a:cubicBezTo>
                <a:cubicBezTo>
                  <a:pt x="2449" y="1318"/>
                  <a:pt x="2449" y="1318"/>
                  <a:pt x="2449" y="1318"/>
                </a:cubicBezTo>
                <a:cubicBezTo>
                  <a:pt x="2421" y="1222"/>
                  <a:pt x="2421" y="1222"/>
                  <a:pt x="2421" y="1222"/>
                </a:cubicBezTo>
                <a:cubicBezTo>
                  <a:pt x="2419" y="1214"/>
                  <a:pt x="2412" y="1208"/>
                  <a:pt x="2403" y="1206"/>
                </a:cubicBezTo>
                <a:cubicBezTo>
                  <a:pt x="2358" y="1198"/>
                  <a:pt x="2314" y="1184"/>
                  <a:pt x="2272" y="1164"/>
                </a:cubicBezTo>
                <a:cubicBezTo>
                  <a:pt x="2264" y="1160"/>
                  <a:pt x="2255" y="1161"/>
                  <a:pt x="2248" y="1166"/>
                </a:cubicBezTo>
                <a:cubicBezTo>
                  <a:pt x="2169" y="1227"/>
                  <a:pt x="2169" y="1227"/>
                  <a:pt x="2169" y="1227"/>
                </a:cubicBezTo>
                <a:cubicBezTo>
                  <a:pt x="2085" y="1166"/>
                  <a:pt x="2085" y="1166"/>
                  <a:pt x="2085" y="1166"/>
                </a:cubicBezTo>
                <a:cubicBezTo>
                  <a:pt x="2119" y="1072"/>
                  <a:pt x="2119" y="1072"/>
                  <a:pt x="2119" y="1072"/>
                </a:cubicBezTo>
                <a:cubicBezTo>
                  <a:pt x="2122" y="1064"/>
                  <a:pt x="2120" y="1055"/>
                  <a:pt x="2114" y="1049"/>
                </a:cubicBezTo>
                <a:cubicBezTo>
                  <a:pt x="2082" y="1015"/>
                  <a:pt x="2055" y="977"/>
                  <a:pt x="2033" y="937"/>
                </a:cubicBezTo>
                <a:cubicBezTo>
                  <a:pt x="2028" y="930"/>
                  <a:pt x="2020" y="926"/>
                  <a:pt x="2012" y="925"/>
                </a:cubicBezTo>
                <a:cubicBezTo>
                  <a:pt x="1912" y="928"/>
                  <a:pt x="1912" y="928"/>
                  <a:pt x="1912" y="928"/>
                </a:cubicBezTo>
                <a:cubicBezTo>
                  <a:pt x="1880" y="830"/>
                  <a:pt x="1880" y="830"/>
                  <a:pt x="1880" y="830"/>
                </a:cubicBezTo>
                <a:cubicBezTo>
                  <a:pt x="1962" y="773"/>
                  <a:pt x="1962" y="773"/>
                  <a:pt x="1962" y="773"/>
                </a:cubicBezTo>
                <a:cubicBezTo>
                  <a:pt x="1970" y="768"/>
                  <a:pt x="1973" y="760"/>
                  <a:pt x="1972" y="751"/>
                </a:cubicBezTo>
                <a:cubicBezTo>
                  <a:pt x="1969" y="728"/>
                  <a:pt x="1968" y="704"/>
                  <a:pt x="1968" y="682"/>
                </a:cubicBezTo>
                <a:cubicBezTo>
                  <a:pt x="1968" y="660"/>
                  <a:pt x="1969" y="637"/>
                  <a:pt x="1972" y="613"/>
                </a:cubicBezTo>
                <a:cubicBezTo>
                  <a:pt x="1973" y="605"/>
                  <a:pt x="1969" y="596"/>
                  <a:pt x="1962" y="591"/>
                </a:cubicBezTo>
                <a:cubicBezTo>
                  <a:pt x="1880" y="535"/>
                  <a:pt x="1880" y="535"/>
                  <a:pt x="1880" y="535"/>
                </a:cubicBezTo>
                <a:cubicBezTo>
                  <a:pt x="1912" y="436"/>
                  <a:pt x="1912" y="436"/>
                  <a:pt x="1912" y="436"/>
                </a:cubicBezTo>
                <a:cubicBezTo>
                  <a:pt x="2011" y="439"/>
                  <a:pt x="2011" y="439"/>
                  <a:pt x="2011" y="439"/>
                </a:cubicBezTo>
                <a:cubicBezTo>
                  <a:pt x="2020" y="440"/>
                  <a:pt x="2028" y="435"/>
                  <a:pt x="2032" y="427"/>
                </a:cubicBezTo>
                <a:cubicBezTo>
                  <a:pt x="2054" y="387"/>
                  <a:pt x="2082" y="349"/>
                  <a:pt x="2114" y="315"/>
                </a:cubicBezTo>
                <a:cubicBezTo>
                  <a:pt x="2120" y="309"/>
                  <a:pt x="2122" y="300"/>
                  <a:pt x="2119" y="292"/>
                </a:cubicBezTo>
                <a:cubicBezTo>
                  <a:pt x="2085" y="198"/>
                  <a:pt x="2085" y="198"/>
                  <a:pt x="2085" y="198"/>
                </a:cubicBezTo>
                <a:cubicBezTo>
                  <a:pt x="2169" y="137"/>
                  <a:pt x="2169" y="137"/>
                  <a:pt x="2169" y="137"/>
                </a:cubicBezTo>
                <a:cubicBezTo>
                  <a:pt x="2248" y="198"/>
                  <a:pt x="2248" y="198"/>
                  <a:pt x="2248" y="198"/>
                </a:cubicBezTo>
                <a:cubicBezTo>
                  <a:pt x="2254" y="203"/>
                  <a:pt x="2264" y="204"/>
                  <a:pt x="2272" y="200"/>
                </a:cubicBezTo>
                <a:cubicBezTo>
                  <a:pt x="2313" y="180"/>
                  <a:pt x="2357" y="166"/>
                  <a:pt x="2403" y="158"/>
                </a:cubicBezTo>
                <a:cubicBezTo>
                  <a:pt x="2412" y="156"/>
                  <a:pt x="2419" y="150"/>
                  <a:pt x="2421" y="141"/>
                </a:cubicBezTo>
                <a:cubicBezTo>
                  <a:pt x="2449" y="46"/>
                  <a:pt x="2449" y="46"/>
                  <a:pt x="2449" y="46"/>
                </a:cubicBezTo>
                <a:cubicBezTo>
                  <a:pt x="2553" y="46"/>
                  <a:pt x="2553" y="46"/>
                  <a:pt x="2553" y="46"/>
                </a:cubicBezTo>
                <a:cubicBezTo>
                  <a:pt x="2581" y="141"/>
                  <a:pt x="2581" y="141"/>
                  <a:pt x="2581" y="141"/>
                </a:cubicBezTo>
                <a:cubicBezTo>
                  <a:pt x="2583" y="150"/>
                  <a:pt x="2590" y="156"/>
                  <a:pt x="2599" y="158"/>
                </a:cubicBezTo>
                <a:cubicBezTo>
                  <a:pt x="2645" y="166"/>
                  <a:pt x="2689" y="180"/>
                  <a:pt x="2731" y="200"/>
                </a:cubicBezTo>
                <a:cubicBezTo>
                  <a:pt x="2738" y="204"/>
                  <a:pt x="2748" y="203"/>
                  <a:pt x="2755" y="198"/>
                </a:cubicBezTo>
                <a:cubicBezTo>
                  <a:pt x="2833" y="137"/>
                  <a:pt x="2833" y="137"/>
                  <a:pt x="2833" y="137"/>
                </a:cubicBezTo>
                <a:cubicBezTo>
                  <a:pt x="2917" y="198"/>
                  <a:pt x="2917" y="198"/>
                  <a:pt x="2917" y="198"/>
                </a:cubicBezTo>
                <a:cubicBezTo>
                  <a:pt x="2883" y="292"/>
                  <a:pt x="2883" y="292"/>
                  <a:pt x="2883" y="292"/>
                </a:cubicBezTo>
                <a:cubicBezTo>
                  <a:pt x="2881" y="300"/>
                  <a:pt x="2882" y="309"/>
                  <a:pt x="2888" y="315"/>
                </a:cubicBezTo>
                <a:cubicBezTo>
                  <a:pt x="2921" y="349"/>
                  <a:pt x="2948" y="387"/>
                  <a:pt x="2970" y="427"/>
                </a:cubicBezTo>
                <a:cubicBezTo>
                  <a:pt x="2974" y="435"/>
                  <a:pt x="2982" y="440"/>
                  <a:pt x="2991" y="439"/>
                </a:cubicBezTo>
                <a:cubicBezTo>
                  <a:pt x="3090" y="436"/>
                  <a:pt x="3090" y="436"/>
                  <a:pt x="3090" y="436"/>
                </a:cubicBezTo>
                <a:cubicBezTo>
                  <a:pt x="3122" y="535"/>
                  <a:pt x="3122" y="535"/>
                  <a:pt x="3122" y="535"/>
                </a:cubicBezTo>
                <a:cubicBezTo>
                  <a:pt x="3040" y="591"/>
                  <a:pt x="3040" y="591"/>
                  <a:pt x="3040" y="591"/>
                </a:cubicBezTo>
                <a:cubicBezTo>
                  <a:pt x="3033" y="596"/>
                  <a:pt x="3029" y="605"/>
                  <a:pt x="3030" y="613"/>
                </a:cubicBezTo>
                <a:cubicBezTo>
                  <a:pt x="3033" y="637"/>
                  <a:pt x="3035" y="660"/>
                  <a:pt x="3035" y="682"/>
                </a:cubicBezTo>
                <a:cubicBezTo>
                  <a:pt x="3035" y="704"/>
                  <a:pt x="3033" y="728"/>
                  <a:pt x="3030" y="751"/>
                </a:cubicBezTo>
                <a:cubicBezTo>
                  <a:pt x="3029" y="760"/>
                  <a:pt x="3033" y="768"/>
                  <a:pt x="3040" y="773"/>
                </a:cubicBezTo>
                <a:cubicBezTo>
                  <a:pt x="3122" y="830"/>
                  <a:pt x="3122" y="830"/>
                  <a:pt x="3122" y="830"/>
                </a:cubicBezTo>
                <a:lnTo>
                  <a:pt x="3090" y="928"/>
                </a:lnTo>
                <a:close/>
                <a:moveTo>
                  <a:pt x="2501" y="308"/>
                </a:moveTo>
                <a:cubicBezTo>
                  <a:pt x="2295" y="308"/>
                  <a:pt x="2127" y="476"/>
                  <a:pt x="2127" y="682"/>
                </a:cubicBezTo>
                <a:cubicBezTo>
                  <a:pt x="2127" y="888"/>
                  <a:pt x="2295" y="1056"/>
                  <a:pt x="2501" y="1056"/>
                </a:cubicBezTo>
                <a:cubicBezTo>
                  <a:pt x="2707" y="1056"/>
                  <a:pt x="2875" y="888"/>
                  <a:pt x="2875" y="682"/>
                </a:cubicBezTo>
                <a:cubicBezTo>
                  <a:pt x="2875" y="476"/>
                  <a:pt x="2707" y="308"/>
                  <a:pt x="2501" y="308"/>
                </a:cubicBezTo>
                <a:close/>
                <a:moveTo>
                  <a:pt x="2501" y="1009"/>
                </a:moveTo>
                <a:cubicBezTo>
                  <a:pt x="2321" y="1009"/>
                  <a:pt x="2174" y="863"/>
                  <a:pt x="2174" y="682"/>
                </a:cubicBezTo>
                <a:cubicBezTo>
                  <a:pt x="2174" y="501"/>
                  <a:pt x="2321" y="354"/>
                  <a:pt x="2501" y="354"/>
                </a:cubicBezTo>
                <a:cubicBezTo>
                  <a:pt x="2682" y="354"/>
                  <a:pt x="2829" y="501"/>
                  <a:pt x="2829" y="682"/>
                </a:cubicBezTo>
                <a:cubicBezTo>
                  <a:pt x="2829" y="863"/>
                  <a:pt x="2682" y="1009"/>
                  <a:pt x="2501" y="1009"/>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83" name="Google Shape;4483;p17"/>
          <p:cNvSpPr/>
          <p:nvPr/>
        </p:nvSpPr>
        <p:spPr>
          <a:xfrm>
            <a:off x="13678798" y="10938946"/>
            <a:ext cx="1576373" cy="1610584"/>
          </a:xfrm>
          <a:custGeom>
            <a:rect b="b" l="l" r="r" t="t"/>
            <a:pathLst>
              <a:path extrusionOk="0" h="1519" w="1481">
                <a:moveTo>
                  <a:pt x="460" y="651"/>
                </a:moveTo>
                <a:cubicBezTo>
                  <a:pt x="454" y="647"/>
                  <a:pt x="452" y="637"/>
                  <a:pt x="457" y="630"/>
                </a:cubicBezTo>
                <a:cubicBezTo>
                  <a:pt x="462" y="623"/>
                  <a:pt x="471" y="622"/>
                  <a:pt x="478" y="627"/>
                </a:cubicBezTo>
                <a:cubicBezTo>
                  <a:pt x="565" y="689"/>
                  <a:pt x="565" y="689"/>
                  <a:pt x="565" y="689"/>
                </a:cubicBezTo>
                <a:cubicBezTo>
                  <a:pt x="709" y="504"/>
                  <a:pt x="709" y="504"/>
                  <a:pt x="709" y="504"/>
                </a:cubicBezTo>
                <a:cubicBezTo>
                  <a:pt x="714" y="497"/>
                  <a:pt x="724" y="496"/>
                  <a:pt x="730" y="501"/>
                </a:cubicBezTo>
                <a:cubicBezTo>
                  <a:pt x="737" y="506"/>
                  <a:pt x="738" y="516"/>
                  <a:pt x="733" y="522"/>
                </a:cubicBezTo>
                <a:cubicBezTo>
                  <a:pt x="580" y="719"/>
                  <a:pt x="580" y="719"/>
                  <a:pt x="580" y="719"/>
                </a:cubicBezTo>
                <a:cubicBezTo>
                  <a:pt x="578" y="723"/>
                  <a:pt x="573" y="725"/>
                  <a:pt x="569" y="725"/>
                </a:cubicBezTo>
                <a:cubicBezTo>
                  <a:pt x="565" y="725"/>
                  <a:pt x="562" y="724"/>
                  <a:pt x="560" y="722"/>
                </a:cubicBezTo>
                <a:lnTo>
                  <a:pt x="460" y="651"/>
                </a:lnTo>
                <a:close/>
                <a:moveTo>
                  <a:pt x="435" y="796"/>
                </a:moveTo>
                <a:cubicBezTo>
                  <a:pt x="340" y="701"/>
                  <a:pt x="340" y="547"/>
                  <a:pt x="435" y="452"/>
                </a:cubicBezTo>
                <a:cubicBezTo>
                  <a:pt x="530" y="357"/>
                  <a:pt x="684" y="357"/>
                  <a:pt x="779" y="452"/>
                </a:cubicBezTo>
                <a:cubicBezTo>
                  <a:pt x="874" y="547"/>
                  <a:pt x="874" y="701"/>
                  <a:pt x="779" y="796"/>
                </a:cubicBezTo>
                <a:cubicBezTo>
                  <a:pt x="732" y="843"/>
                  <a:pt x="669" y="867"/>
                  <a:pt x="607" y="867"/>
                </a:cubicBezTo>
                <a:cubicBezTo>
                  <a:pt x="545" y="867"/>
                  <a:pt x="483" y="843"/>
                  <a:pt x="435" y="796"/>
                </a:cubicBezTo>
                <a:close/>
                <a:moveTo>
                  <a:pt x="457" y="775"/>
                </a:moveTo>
                <a:cubicBezTo>
                  <a:pt x="540" y="858"/>
                  <a:pt x="675" y="857"/>
                  <a:pt x="758" y="775"/>
                </a:cubicBezTo>
                <a:cubicBezTo>
                  <a:pt x="841" y="692"/>
                  <a:pt x="841" y="556"/>
                  <a:pt x="758" y="473"/>
                </a:cubicBezTo>
                <a:cubicBezTo>
                  <a:pt x="716" y="432"/>
                  <a:pt x="662" y="411"/>
                  <a:pt x="607" y="411"/>
                </a:cubicBezTo>
                <a:cubicBezTo>
                  <a:pt x="553" y="411"/>
                  <a:pt x="498" y="432"/>
                  <a:pt x="457" y="473"/>
                </a:cubicBezTo>
                <a:cubicBezTo>
                  <a:pt x="374" y="556"/>
                  <a:pt x="374" y="692"/>
                  <a:pt x="457" y="775"/>
                </a:cubicBezTo>
                <a:close/>
                <a:moveTo>
                  <a:pt x="406" y="928"/>
                </a:moveTo>
                <a:cubicBezTo>
                  <a:pt x="128" y="1206"/>
                  <a:pt x="128" y="1206"/>
                  <a:pt x="128" y="1206"/>
                </a:cubicBezTo>
                <a:cubicBezTo>
                  <a:pt x="115" y="1219"/>
                  <a:pt x="98" y="1226"/>
                  <a:pt x="80" y="1226"/>
                </a:cubicBezTo>
                <a:cubicBezTo>
                  <a:pt x="62" y="1226"/>
                  <a:pt x="45" y="1219"/>
                  <a:pt x="33" y="1206"/>
                </a:cubicBezTo>
                <a:cubicBezTo>
                  <a:pt x="26" y="1200"/>
                  <a:pt x="26" y="1200"/>
                  <a:pt x="26" y="1200"/>
                </a:cubicBezTo>
                <a:cubicBezTo>
                  <a:pt x="0" y="1173"/>
                  <a:pt x="0" y="1130"/>
                  <a:pt x="26" y="1104"/>
                </a:cubicBezTo>
                <a:cubicBezTo>
                  <a:pt x="304" y="826"/>
                  <a:pt x="304" y="826"/>
                  <a:pt x="304" y="826"/>
                </a:cubicBezTo>
                <a:cubicBezTo>
                  <a:pt x="303" y="825"/>
                  <a:pt x="303" y="825"/>
                  <a:pt x="303" y="825"/>
                </a:cubicBezTo>
                <a:cubicBezTo>
                  <a:pt x="291" y="813"/>
                  <a:pt x="291" y="792"/>
                  <a:pt x="303" y="779"/>
                </a:cubicBezTo>
                <a:cubicBezTo>
                  <a:pt x="334" y="748"/>
                  <a:pt x="334" y="748"/>
                  <a:pt x="334" y="748"/>
                </a:cubicBezTo>
                <a:cubicBezTo>
                  <a:pt x="332" y="744"/>
                  <a:pt x="330" y="739"/>
                  <a:pt x="328" y="734"/>
                </a:cubicBezTo>
                <a:cubicBezTo>
                  <a:pt x="284" y="623"/>
                  <a:pt x="310" y="496"/>
                  <a:pt x="395" y="412"/>
                </a:cubicBezTo>
                <a:cubicBezTo>
                  <a:pt x="512" y="295"/>
                  <a:pt x="702" y="295"/>
                  <a:pt x="819" y="412"/>
                </a:cubicBezTo>
                <a:cubicBezTo>
                  <a:pt x="936" y="529"/>
                  <a:pt x="936" y="719"/>
                  <a:pt x="819" y="836"/>
                </a:cubicBezTo>
                <a:cubicBezTo>
                  <a:pt x="762" y="894"/>
                  <a:pt x="685" y="924"/>
                  <a:pt x="607" y="924"/>
                </a:cubicBezTo>
                <a:cubicBezTo>
                  <a:pt x="570" y="924"/>
                  <a:pt x="533" y="917"/>
                  <a:pt x="497" y="903"/>
                </a:cubicBezTo>
                <a:cubicBezTo>
                  <a:pt x="492" y="901"/>
                  <a:pt x="487" y="899"/>
                  <a:pt x="482" y="896"/>
                </a:cubicBezTo>
                <a:cubicBezTo>
                  <a:pt x="451" y="927"/>
                  <a:pt x="451" y="927"/>
                  <a:pt x="451" y="927"/>
                </a:cubicBezTo>
                <a:cubicBezTo>
                  <a:pt x="445" y="934"/>
                  <a:pt x="437" y="937"/>
                  <a:pt x="428" y="937"/>
                </a:cubicBezTo>
                <a:cubicBezTo>
                  <a:pt x="420" y="937"/>
                  <a:pt x="412" y="934"/>
                  <a:pt x="406" y="928"/>
                </a:cubicBezTo>
                <a:close/>
                <a:moveTo>
                  <a:pt x="356" y="723"/>
                </a:moveTo>
                <a:cubicBezTo>
                  <a:pt x="359" y="731"/>
                  <a:pt x="362" y="738"/>
                  <a:pt x="366" y="745"/>
                </a:cubicBezTo>
                <a:cubicBezTo>
                  <a:pt x="366" y="745"/>
                  <a:pt x="366" y="745"/>
                  <a:pt x="366" y="745"/>
                </a:cubicBezTo>
                <a:cubicBezTo>
                  <a:pt x="375" y="763"/>
                  <a:pt x="386" y="780"/>
                  <a:pt x="399" y="796"/>
                </a:cubicBezTo>
                <a:cubicBezTo>
                  <a:pt x="405" y="802"/>
                  <a:pt x="410" y="809"/>
                  <a:pt x="416" y="815"/>
                </a:cubicBezTo>
                <a:cubicBezTo>
                  <a:pt x="437" y="835"/>
                  <a:pt x="460" y="852"/>
                  <a:pt x="486" y="865"/>
                </a:cubicBezTo>
                <a:cubicBezTo>
                  <a:pt x="493" y="869"/>
                  <a:pt x="500" y="872"/>
                  <a:pt x="508" y="875"/>
                </a:cubicBezTo>
                <a:cubicBezTo>
                  <a:pt x="608" y="915"/>
                  <a:pt x="722" y="891"/>
                  <a:pt x="798" y="815"/>
                </a:cubicBezTo>
                <a:cubicBezTo>
                  <a:pt x="903" y="710"/>
                  <a:pt x="903" y="538"/>
                  <a:pt x="798" y="433"/>
                </a:cubicBezTo>
                <a:cubicBezTo>
                  <a:pt x="745" y="381"/>
                  <a:pt x="676" y="354"/>
                  <a:pt x="607" y="354"/>
                </a:cubicBezTo>
                <a:cubicBezTo>
                  <a:pt x="538" y="354"/>
                  <a:pt x="469" y="381"/>
                  <a:pt x="416" y="433"/>
                </a:cubicBezTo>
                <a:cubicBezTo>
                  <a:pt x="340" y="509"/>
                  <a:pt x="317" y="623"/>
                  <a:pt x="356" y="723"/>
                </a:cubicBezTo>
                <a:close/>
                <a:moveTo>
                  <a:pt x="325" y="804"/>
                </a:moveTo>
                <a:cubicBezTo>
                  <a:pt x="325" y="804"/>
                  <a:pt x="325" y="804"/>
                  <a:pt x="325" y="804"/>
                </a:cubicBezTo>
                <a:cubicBezTo>
                  <a:pt x="427" y="906"/>
                  <a:pt x="427" y="906"/>
                  <a:pt x="427" y="906"/>
                </a:cubicBezTo>
                <a:cubicBezTo>
                  <a:pt x="428" y="907"/>
                  <a:pt x="429" y="907"/>
                  <a:pt x="430" y="906"/>
                </a:cubicBezTo>
                <a:cubicBezTo>
                  <a:pt x="454" y="882"/>
                  <a:pt x="454" y="882"/>
                  <a:pt x="454" y="882"/>
                </a:cubicBezTo>
                <a:cubicBezTo>
                  <a:pt x="453" y="882"/>
                  <a:pt x="453" y="882"/>
                  <a:pt x="453" y="881"/>
                </a:cubicBezTo>
                <a:cubicBezTo>
                  <a:pt x="443" y="876"/>
                  <a:pt x="434" y="869"/>
                  <a:pt x="426" y="863"/>
                </a:cubicBezTo>
                <a:cubicBezTo>
                  <a:pt x="424" y="861"/>
                  <a:pt x="422" y="860"/>
                  <a:pt x="420" y="858"/>
                </a:cubicBezTo>
                <a:cubicBezTo>
                  <a:pt x="411" y="851"/>
                  <a:pt x="403" y="844"/>
                  <a:pt x="395" y="836"/>
                </a:cubicBezTo>
                <a:cubicBezTo>
                  <a:pt x="387" y="828"/>
                  <a:pt x="380" y="820"/>
                  <a:pt x="373" y="811"/>
                </a:cubicBezTo>
                <a:cubicBezTo>
                  <a:pt x="371" y="809"/>
                  <a:pt x="369" y="807"/>
                  <a:pt x="368" y="805"/>
                </a:cubicBezTo>
                <a:cubicBezTo>
                  <a:pt x="361" y="796"/>
                  <a:pt x="355" y="787"/>
                  <a:pt x="349" y="778"/>
                </a:cubicBezTo>
                <a:cubicBezTo>
                  <a:pt x="349" y="777"/>
                  <a:pt x="349" y="777"/>
                  <a:pt x="349" y="777"/>
                </a:cubicBezTo>
                <a:cubicBezTo>
                  <a:pt x="325" y="801"/>
                  <a:pt x="325" y="801"/>
                  <a:pt x="325" y="801"/>
                </a:cubicBezTo>
                <a:cubicBezTo>
                  <a:pt x="324" y="802"/>
                  <a:pt x="324" y="803"/>
                  <a:pt x="325" y="804"/>
                </a:cubicBezTo>
                <a:close/>
                <a:moveTo>
                  <a:pt x="384" y="906"/>
                </a:moveTo>
                <a:cubicBezTo>
                  <a:pt x="325" y="847"/>
                  <a:pt x="325" y="847"/>
                  <a:pt x="325" y="847"/>
                </a:cubicBezTo>
                <a:cubicBezTo>
                  <a:pt x="47" y="1126"/>
                  <a:pt x="47" y="1126"/>
                  <a:pt x="47" y="1126"/>
                </a:cubicBezTo>
                <a:cubicBezTo>
                  <a:pt x="40" y="1133"/>
                  <a:pt x="36" y="1142"/>
                  <a:pt x="36" y="1152"/>
                </a:cubicBezTo>
                <a:cubicBezTo>
                  <a:pt x="36" y="1162"/>
                  <a:pt x="40" y="1171"/>
                  <a:pt x="47" y="1178"/>
                </a:cubicBezTo>
                <a:cubicBezTo>
                  <a:pt x="54" y="1185"/>
                  <a:pt x="54" y="1185"/>
                  <a:pt x="54" y="1185"/>
                </a:cubicBezTo>
                <a:cubicBezTo>
                  <a:pt x="68" y="1199"/>
                  <a:pt x="92" y="1199"/>
                  <a:pt x="106" y="1185"/>
                </a:cubicBezTo>
                <a:lnTo>
                  <a:pt x="384" y="906"/>
                </a:lnTo>
                <a:close/>
                <a:moveTo>
                  <a:pt x="1481" y="259"/>
                </a:moveTo>
                <a:cubicBezTo>
                  <a:pt x="1481" y="1453"/>
                  <a:pt x="1481" y="1453"/>
                  <a:pt x="1481" y="1453"/>
                </a:cubicBezTo>
                <a:cubicBezTo>
                  <a:pt x="1481" y="1489"/>
                  <a:pt x="1452" y="1519"/>
                  <a:pt x="1416" y="1519"/>
                </a:cubicBezTo>
                <a:cubicBezTo>
                  <a:pt x="552" y="1519"/>
                  <a:pt x="552" y="1519"/>
                  <a:pt x="552" y="1519"/>
                </a:cubicBezTo>
                <a:cubicBezTo>
                  <a:pt x="516" y="1519"/>
                  <a:pt x="487" y="1489"/>
                  <a:pt x="487" y="1453"/>
                </a:cubicBezTo>
                <a:cubicBezTo>
                  <a:pt x="487" y="1421"/>
                  <a:pt x="487" y="1421"/>
                  <a:pt x="487" y="1421"/>
                </a:cubicBezTo>
                <a:cubicBezTo>
                  <a:pt x="429" y="1421"/>
                  <a:pt x="429" y="1421"/>
                  <a:pt x="429" y="1421"/>
                </a:cubicBezTo>
                <a:cubicBezTo>
                  <a:pt x="392" y="1421"/>
                  <a:pt x="363" y="1392"/>
                  <a:pt x="363" y="1356"/>
                </a:cubicBezTo>
                <a:cubicBezTo>
                  <a:pt x="363" y="1032"/>
                  <a:pt x="363" y="1032"/>
                  <a:pt x="363" y="1032"/>
                </a:cubicBezTo>
                <a:cubicBezTo>
                  <a:pt x="363" y="1024"/>
                  <a:pt x="370" y="1017"/>
                  <a:pt x="378" y="1017"/>
                </a:cubicBezTo>
                <a:cubicBezTo>
                  <a:pt x="386" y="1017"/>
                  <a:pt x="393" y="1024"/>
                  <a:pt x="393" y="1032"/>
                </a:cubicBezTo>
                <a:cubicBezTo>
                  <a:pt x="393" y="1356"/>
                  <a:pt x="393" y="1356"/>
                  <a:pt x="393" y="1356"/>
                </a:cubicBezTo>
                <a:cubicBezTo>
                  <a:pt x="393" y="1375"/>
                  <a:pt x="409" y="1391"/>
                  <a:pt x="429" y="1391"/>
                </a:cubicBezTo>
                <a:cubicBezTo>
                  <a:pt x="502" y="1391"/>
                  <a:pt x="502" y="1391"/>
                  <a:pt x="502" y="1391"/>
                </a:cubicBezTo>
                <a:cubicBezTo>
                  <a:pt x="1318" y="1391"/>
                  <a:pt x="1318" y="1391"/>
                  <a:pt x="1318" y="1391"/>
                </a:cubicBezTo>
                <a:cubicBezTo>
                  <a:pt x="1337" y="1391"/>
                  <a:pt x="1353" y="1375"/>
                  <a:pt x="1353" y="1356"/>
                </a:cubicBezTo>
                <a:cubicBezTo>
                  <a:pt x="1353" y="209"/>
                  <a:pt x="1353" y="209"/>
                  <a:pt x="1353" y="209"/>
                </a:cubicBezTo>
                <a:cubicBezTo>
                  <a:pt x="1353" y="136"/>
                  <a:pt x="1353" y="136"/>
                  <a:pt x="1353" y="136"/>
                </a:cubicBezTo>
                <a:cubicBezTo>
                  <a:pt x="1353" y="117"/>
                  <a:pt x="1337" y="101"/>
                  <a:pt x="1318" y="101"/>
                </a:cubicBezTo>
                <a:cubicBezTo>
                  <a:pt x="1201" y="101"/>
                  <a:pt x="1201" y="101"/>
                  <a:pt x="1201" y="101"/>
                </a:cubicBezTo>
                <a:cubicBezTo>
                  <a:pt x="1201" y="141"/>
                  <a:pt x="1201" y="141"/>
                  <a:pt x="1201" y="141"/>
                </a:cubicBezTo>
                <a:cubicBezTo>
                  <a:pt x="1201" y="149"/>
                  <a:pt x="1194" y="156"/>
                  <a:pt x="1186" y="156"/>
                </a:cubicBezTo>
                <a:cubicBezTo>
                  <a:pt x="1177" y="156"/>
                  <a:pt x="1171" y="149"/>
                  <a:pt x="1171" y="141"/>
                </a:cubicBezTo>
                <a:cubicBezTo>
                  <a:pt x="1171" y="101"/>
                  <a:pt x="1171" y="101"/>
                  <a:pt x="1171" y="101"/>
                </a:cubicBezTo>
                <a:cubicBezTo>
                  <a:pt x="1093" y="101"/>
                  <a:pt x="1093" y="101"/>
                  <a:pt x="1093" y="101"/>
                </a:cubicBezTo>
                <a:cubicBezTo>
                  <a:pt x="1093" y="141"/>
                  <a:pt x="1093" y="141"/>
                  <a:pt x="1093" y="141"/>
                </a:cubicBezTo>
                <a:cubicBezTo>
                  <a:pt x="1093" y="149"/>
                  <a:pt x="1086" y="156"/>
                  <a:pt x="1078" y="156"/>
                </a:cubicBezTo>
                <a:cubicBezTo>
                  <a:pt x="1070" y="156"/>
                  <a:pt x="1063" y="149"/>
                  <a:pt x="1063" y="141"/>
                </a:cubicBezTo>
                <a:cubicBezTo>
                  <a:pt x="1063" y="101"/>
                  <a:pt x="1063" y="101"/>
                  <a:pt x="1063" y="101"/>
                </a:cubicBezTo>
                <a:cubicBezTo>
                  <a:pt x="986" y="101"/>
                  <a:pt x="986" y="101"/>
                  <a:pt x="986" y="101"/>
                </a:cubicBezTo>
                <a:cubicBezTo>
                  <a:pt x="986" y="141"/>
                  <a:pt x="986" y="141"/>
                  <a:pt x="986" y="141"/>
                </a:cubicBezTo>
                <a:cubicBezTo>
                  <a:pt x="986" y="149"/>
                  <a:pt x="979" y="156"/>
                  <a:pt x="970" y="156"/>
                </a:cubicBezTo>
                <a:cubicBezTo>
                  <a:pt x="962" y="156"/>
                  <a:pt x="955" y="149"/>
                  <a:pt x="955" y="141"/>
                </a:cubicBezTo>
                <a:cubicBezTo>
                  <a:pt x="955" y="101"/>
                  <a:pt x="955" y="101"/>
                  <a:pt x="955" y="101"/>
                </a:cubicBezTo>
                <a:cubicBezTo>
                  <a:pt x="878" y="101"/>
                  <a:pt x="878" y="101"/>
                  <a:pt x="878" y="101"/>
                </a:cubicBezTo>
                <a:cubicBezTo>
                  <a:pt x="878" y="141"/>
                  <a:pt x="878" y="141"/>
                  <a:pt x="878" y="141"/>
                </a:cubicBezTo>
                <a:cubicBezTo>
                  <a:pt x="878" y="149"/>
                  <a:pt x="871" y="156"/>
                  <a:pt x="863" y="156"/>
                </a:cubicBezTo>
                <a:cubicBezTo>
                  <a:pt x="855" y="156"/>
                  <a:pt x="848" y="149"/>
                  <a:pt x="848" y="141"/>
                </a:cubicBezTo>
                <a:cubicBezTo>
                  <a:pt x="848" y="101"/>
                  <a:pt x="848" y="101"/>
                  <a:pt x="848" y="101"/>
                </a:cubicBezTo>
                <a:cubicBezTo>
                  <a:pt x="770" y="101"/>
                  <a:pt x="770" y="101"/>
                  <a:pt x="770" y="101"/>
                </a:cubicBezTo>
                <a:cubicBezTo>
                  <a:pt x="770" y="141"/>
                  <a:pt x="770" y="141"/>
                  <a:pt x="770" y="141"/>
                </a:cubicBezTo>
                <a:cubicBezTo>
                  <a:pt x="770" y="149"/>
                  <a:pt x="764" y="156"/>
                  <a:pt x="755" y="156"/>
                </a:cubicBezTo>
                <a:cubicBezTo>
                  <a:pt x="747" y="156"/>
                  <a:pt x="740" y="149"/>
                  <a:pt x="740" y="141"/>
                </a:cubicBezTo>
                <a:cubicBezTo>
                  <a:pt x="740" y="101"/>
                  <a:pt x="740" y="101"/>
                  <a:pt x="740" y="101"/>
                </a:cubicBezTo>
                <a:cubicBezTo>
                  <a:pt x="663" y="101"/>
                  <a:pt x="663" y="101"/>
                  <a:pt x="663" y="101"/>
                </a:cubicBezTo>
                <a:cubicBezTo>
                  <a:pt x="663" y="141"/>
                  <a:pt x="663" y="141"/>
                  <a:pt x="663" y="141"/>
                </a:cubicBezTo>
                <a:cubicBezTo>
                  <a:pt x="663" y="149"/>
                  <a:pt x="656" y="156"/>
                  <a:pt x="648" y="156"/>
                </a:cubicBezTo>
                <a:cubicBezTo>
                  <a:pt x="639" y="156"/>
                  <a:pt x="633" y="149"/>
                  <a:pt x="633" y="141"/>
                </a:cubicBezTo>
                <a:cubicBezTo>
                  <a:pt x="633" y="101"/>
                  <a:pt x="633" y="101"/>
                  <a:pt x="633" y="101"/>
                </a:cubicBezTo>
                <a:cubicBezTo>
                  <a:pt x="555" y="101"/>
                  <a:pt x="555" y="101"/>
                  <a:pt x="555" y="101"/>
                </a:cubicBezTo>
                <a:cubicBezTo>
                  <a:pt x="555" y="141"/>
                  <a:pt x="555" y="141"/>
                  <a:pt x="555" y="141"/>
                </a:cubicBezTo>
                <a:cubicBezTo>
                  <a:pt x="555" y="149"/>
                  <a:pt x="548" y="156"/>
                  <a:pt x="540" y="156"/>
                </a:cubicBezTo>
                <a:cubicBezTo>
                  <a:pt x="532" y="156"/>
                  <a:pt x="525" y="149"/>
                  <a:pt x="525" y="141"/>
                </a:cubicBezTo>
                <a:cubicBezTo>
                  <a:pt x="525" y="101"/>
                  <a:pt x="525" y="101"/>
                  <a:pt x="525" y="101"/>
                </a:cubicBezTo>
                <a:cubicBezTo>
                  <a:pt x="429" y="101"/>
                  <a:pt x="429" y="101"/>
                  <a:pt x="429" y="101"/>
                </a:cubicBezTo>
                <a:cubicBezTo>
                  <a:pt x="409" y="101"/>
                  <a:pt x="393" y="117"/>
                  <a:pt x="393" y="136"/>
                </a:cubicBezTo>
                <a:cubicBezTo>
                  <a:pt x="393" y="339"/>
                  <a:pt x="393" y="339"/>
                  <a:pt x="393" y="339"/>
                </a:cubicBezTo>
                <a:cubicBezTo>
                  <a:pt x="393" y="348"/>
                  <a:pt x="386" y="354"/>
                  <a:pt x="378" y="354"/>
                </a:cubicBezTo>
                <a:cubicBezTo>
                  <a:pt x="370" y="354"/>
                  <a:pt x="363" y="348"/>
                  <a:pt x="363" y="339"/>
                </a:cubicBezTo>
                <a:cubicBezTo>
                  <a:pt x="363" y="136"/>
                  <a:pt x="363" y="136"/>
                  <a:pt x="363" y="136"/>
                </a:cubicBezTo>
                <a:cubicBezTo>
                  <a:pt x="363" y="100"/>
                  <a:pt x="392" y="71"/>
                  <a:pt x="429" y="71"/>
                </a:cubicBezTo>
                <a:cubicBezTo>
                  <a:pt x="525" y="71"/>
                  <a:pt x="525" y="71"/>
                  <a:pt x="525" y="71"/>
                </a:cubicBezTo>
                <a:cubicBezTo>
                  <a:pt x="525" y="15"/>
                  <a:pt x="525" y="15"/>
                  <a:pt x="525" y="15"/>
                </a:cubicBezTo>
                <a:cubicBezTo>
                  <a:pt x="525" y="6"/>
                  <a:pt x="532" y="0"/>
                  <a:pt x="540" y="0"/>
                </a:cubicBezTo>
                <a:cubicBezTo>
                  <a:pt x="548" y="0"/>
                  <a:pt x="555" y="6"/>
                  <a:pt x="555" y="15"/>
                </a:cubicBezTo>
                <a:cubicBezTo>
                  <a:pt x="555" y="71"/>
                  <a:pt x="555" y="71"/>
                  <a:pt x="555" y="71"/>
                </a:cubicBezTo>
                <a:cubicBezTo>
                  <a:pt x="633" y="71"/>
                  <a:pt x="633" y="71"/>
                  <a:pt x="633" y="71"/>
                </a:cubicBezTo>
                <a:cubicBezTo>
                  <a:pt x="633" y="15"/>
                  <a:pt x="633" y="15"/>
                  <a:pt x="633" y="15"/>
                </a:cubicBezTo>
                <a:cubicBezTo>
                  <a:pt x="633" y="6"/>
                  <a:pt x="639" y="0"/>
                  <a:pt x="648" y="0"/>
                </a:cubicBezTo>
                <a:cubicBezTo>
                  <a:pt x="656" y="0"/>
                  <a:pt x="663" y="6"/>
                  <a:pt x="663" y="15"/>
                </a:cubicBezTo>
                <a:cubicBezTo>
                  <a:pt x="663" y="71"/>
                  <a:pt x="663" y="71"/>
                  <a:pt x="663" y="71"/>
                </a:cubicBezTo>
                <a:cubicBezTo>
                  <a:pt x="740" y="71"/>
                  <a:pt x="740" y="71"/>
                  <a:pt x="740" y="71"/>
                </a:cubicBezTo>
                <a:cubicBezTo>
                  <a:pt x="740" y="15"/>
                  <a:pt x="740" y="15"/>
                  <a:pt x="740" y="15"/>
                </a:cubicBezTo>
                <a:cubicBezTo>
                  <a:pt x="740" y="6"/>
                  <a:pt x="747" y="0"/>
                  <a:pt x="755" y="0"/>
                </a:cubicBezTo>
                <a:cubicBezTo>
                  <a:pt x="764" y="0"/>
                  <a:pt x="770" y="6"/>
                  <a:pt x="770" y="15"/>
                </a:cubicBezTo>
                <a:cubicBezTo>
                  <a:pt x="770" y="71"/>
                  <a:pt x="770" y="71"/>
                  <a:pt x="770" y="71"/>
                </a:cubicBezTo>
                <a:cubicBezTo>
                  <a:pt x="848" y="71"/>
                  <a:pt x="848" y="71"/>
                  <a:pt x="848" y="71"/>
                </a:cubicBezTo>
                <a:cubicBezTo>
                  <a:pt x="848" y="15"/>
                  <a:pt x="848" y="15"/>
                  <a:pt x="848" y="15"/>
                </a:cubicBezTo>
                <a:cubicBezTo>
                  <a:pt x="848" y="6"/>
                  <a:pt x="855" y="0"/>
                  <a:pt x="863" y="0"/>
                </a:cubicBezTo>
                <a:cubicBezTo>
                  <a:pt x="871" y="0"/>
                  <a:pt x="878" y="6"/>
                  <a:pt x="878" y="15"/>
                </a:cubicBezTo>
                <a:cubicBezTo>
                  <a:pt x="878" y="71"/>
                  <a:pt x="878" y="71"/>
                  <a:pt x="878" y="71"/>
                </a:cubicBezTo>
                <a:cubicBezTo>
                  <a:pt x="955" y="71"/>
                  <a:pt x="955" y="71"/>
                  <a:pt x="955" y="71"/>
                </a:cubicBezTo>
                <a:cubicBezTo>
                  <a:pt x="955" y="15"/>
                  <a:pt x="955" y="15"/>
                  <a:pt x="955" y="15"/>
                </a:cubicBezTo>
                <a:cubicBezTo>
                  <a:pt x="955" y="6"/>
                  <a:pt x="962" y="0"/>
                  <a:pt x="970" y="0"/>
                </a:cubicBezTo>
                <a:cubicBezTo>
                  <a:pt x="979" y="0"/>
                  <a:pt x="986" y="6"/>
                  <a:pt x="986" y="15"/>
                </a:cubicBezTo>
                <a:cubicBezTo>
                  <a:pt x="986" y="71"/>
                  <a:pt x="986" y="71"/>
                  <a:pt x="986" y="71"/>
                </a:cubicBezTo>
                <a:cubicBezTo>
                  <a:pt x="1063" y="71"/>
                  <a:pt x="1063" y="71"/>
                  <a:pt x="1063" y="71"/>
                </a:cubicBezTo>
                <a:cubicBezTo>
                  <a:pt x="1063" y="15"/>
                  <a:pt x="1063" y="15"/>
                  <a:pt x="1063" y="15"/>
                </a:cubicBezTo>
                <a:cubicBezTo>
                  <a:pt x="1063" y="6"/>
                  <a:pt x="1070" y="0"/>
                  <a:pt x="1078" y="0"/>
                </a:cubicBezTo>
                <a:cubicBezTo>
                  <a:pt x="1086" y="0"/>
                  <a:pt x="1093" y="6"/>
                  <a:pt x="1093" y="15"/>
                </a:cubicBezTo>
                <a:cubicBezTo>
                  <a:pt x="1093" y="71"/>
                  <a:pt x="1093" y="71"/>
                  <a:pt x="1093" y="71"/>
                </a:cubicBezTo>
                <a:cubicBezTo>
                  <a:pt x="1171" y="71"/>
                  <a:pt x="1171" y="71"/>
                  <a:pt x="1171" y="71"/>
                </a:cubicBezTo>
                <a:cubicBezTo>
                  <a:pt x="1171" y="15"/>
                  <a:pt x="1171" y="15"/>
                  <a:pt x="1171" y="15"/>
                </a:cubicBezTo>
                <a:cubicBezTo>
                  <a:pt x="1171" y="6"/>
                  <a:pt x="1177" y="0"/>
                  <a:pt x="1186" y="0"/>
                </a:cubicBezTo>
                <a:cubicBezTo>
                  <a:pt x="1194" y="0"/>
                  <a:pt x="1201" y="6"/>
                  <a:pt x="1201" y="15"/>
                </a:cubicBezTo>
                <a:cubicBezTo>
                  <a:pt x="1201" y="71"/>
                  <a:pt x="1201" y="71"/>
                  <a:pt x="1201" y="71"/>
                </a:cubicBezTo>
                <a:cubicBezTo>
                  <a:pt x="1318" y="71"/>
                  <a:pt x="1318" y="71"/>
                  <a:pt x="1318" y="71"/>
                </a:cubicBezTo>
                <a:cubicBezTo>
                  <a:pt x="1354" y="71"/>
                  <a:pt x="1383" y="100"/>
                  <a:pt x="1383" y="136"/>
                </a:cubicBezTo>
                <a:cubicBezTo>
                  <a:pt x="1383" y="193"/>
                  <a:pt x="1383" y="193"/>
                  <a:pt x="1383" y="193"/>
                </a:cubicBezTo>
                <a:cubicBezTo>
                  <a:pt x="1416" y="193"/>
                  <a:pt x="1416" y="193"/>
                  <a:pt x="1416" y="193"/>
                </a:cubicBezTo>
                <a:cubicBezTo>
                  <a:pt x="1452" y="193"/>
                  <a:pt x="1481" y="223"/>
                  <a:pt x="1481" y="259"/>
                </a:cubicBezTo>
                <a:close/>
                <a:moveTo>
                  <a:pt x="1451" y="259"/>
                </a:moveTo>
                <a:cubicBezTo>
                  <a:pt x="1451" y="240"/>
                  <a:pt x="1435" y="224"/>
                  <a:pt x="1416" y="224"/>
                </a:cubicBezTo>
                <a:cubicBezTo>
                  <a:pt x="1383" y="224"/>
                  <a:pt x="1383" y="224"/>
                  <a:pt x="1383" y="224"/>
                </a:cubicBezTo>
                <a:cubicBezTo>
                  <a:pt x="1383" y="1356"/>
                  <a:pt x="1383" y="1356"/>
                  <a:pt x="1383" y="1356"/>
                </a:cubicBezTo>
                <a:cubicBezTo>
                  <a:pt x="1383" y="1392"/>
                  <a:pt x="1354" y="1421"/>
                  <a:pt x="1318" y="1421"/>
                </a:cubicBezTo>
                <a:cubicBezTo>
                  <a:pt x="517" y="1421"/>
                  <a:pt x="517" y="1421"/>
                  <a:pt x="517" y="1421"/>
                </a:cubicBezTo>
                <a:cubicBezTo>
                  <a:pt x="517" y="1453"/>
                  <a:pt x="517" y="1453"/>
                  <a:pt x="517" y="1453"/>
                </a:cubicBezTo>
                <a:cubicBezTo>
                  <a:pt x="517" y="1473"/>
                  <a:pt x="533" y="1488"/>
                  <a:pt x="552" y="1488"/>
                </a:cubicBezTo>
                <a:cubicBezTo>
                  <a:pt x="1416" y="1488"/>
                  <a:pt x="1416" y="1488"/>
                  <a:pt x="1416" y="1488"/>
                </a:cubicBezTo>
                <a:cubicBezTo>
                  <a:pt x="1435" y="1488"/>
                  <a:pt x="1451" y="1473"/>
                  <a:pt x="1451" y="1453"/>
                </a:cubicBezTo>
                <a:lnTo>
                  <a:pt x="1451" y="259"/>
                </a:lnTo>
                <a:close/>
                <a:moveTo>
                  <a:pt x="1061" y="867"/>
                </a:moveTo>
                <a:cubicBezTo>
                  <a:pt x="1069" y="867"/>
                  <a:pt x="1076" y="873"/>
                  <a:pt x="1076" y="882"/>
                </a:cubicBezTo>
                <a:cubicBezTo>
                  <a:pt x="1076" y="1301"/>
                  <a:pt x="1076" y="1301"/>
                  <a:pt x="1076" y="1301"/>
                </a:cubicBezTo>
                <a:cubicBezTo>
                  <a:pt x="1076" y="1309"/>
                  <a:pt x="1069" y="1316"/>
                  <a:pt x="1061" y="1316"/>
                </a:cubicBezTo>
                <a:cubicBezTo>
                  <a:pt x="951" y="1316"/>
                  <a:pt x="951" y="1316"/>
                  <a:pt x="951" y="1316"/>
                </a:cubicBezTo>
                <a:cubicBezTo>
                  <a:pt x="942" y="1316"/>
                  <a:pt x="936" y="1309"/>
                  <a:pt x="936" y="1301"/>
                </a:cubicBezTo>
                <a:cubicBezTo>
                  <a:pt x="936" y="882"/>
                  <a:pt x="936" y="882"/>
                  <a:pt x="936" y="882"/>
                </a:cubicBezTo>
                <a:cubicBezTo>
                  <a:pt x="936" y="873"/>
                  <a:pt x="942" y="867"/>
                  <a:pt x="951" y="867"/>
                </a:cubicBezTo>
                <a:lnTo>
                  <a:pt x="1061" y="867"/>
                </a:lnTo>
                <a:close/>
                <a:moveTo>
                  <a:pt x="1046" y="897"/>
                </a:moveTo>
                <a:cubicBezTo>
                  <a:pt x="966" y="897"/>
                  <a:pt x="966" y="897"/>
                  <a:pt x="966" y="897"/>
                </a:cubicBezTo>
                <a:cubicBezTo>
                  <a:pt x="966" y="1286"/>
                  <a:pt x="966" y="1286"/>
                  <a:pt x="966" y="1286"/>
                </a:cubicBezTo>
                <a:cubicBezTo>
                  <a:pt x="1046" y="1286"/>
                  <a:pt x="1046" y="1286"/>
                  <a:pt x="1046" y="1286"/>
                </a:cubicBezTo>
                <a:lnTo>
                  <a:pt x="1046" y="897"/>
                </a:lnTo>
                <a:close/>
                <a:moveTo>
                  <a:pt x="877" y="993"/>
                </a:moveTo>
                <a:cubicBezTo>
                  <a:pt x="886" y="993"/>
                  <a:pt x="892" y="1000"/>
                  <a:pt x="892" y="1008"/>
                </a:cubicBezTo>
                <a:cubicBezTo>
                  <a:pt x="892" y="1301"/>
                  <a:pt x="892" y="1301"/>
                  <a:pt x="892" y="1301"/>
                </a:cubicBezTo>
                <a:cubicBezTo>
                  <a:pt x="892" y="1309"/>
                  <a:pt x="886" y="1316"/>
                  <a:pt x="877" y="1316"/>
                </a:cubicBezTo>
                <a:cubicBezTo>
                  <a:pt x="768" y="1316"/>
                  <a:pt x="768" y="1316"/>
                  <a:pt x="768" y="1316"/>
                </a:cubicBezTo>
                <a:cubicBezTo>
                  <a:pt x="759" y="1316"/>
                  <a:pt x="752" y="1309"/>
                  <a:pt x="752" y="1301"/>
                </a:cubicBezTo>
                <a:cubicBezTo>
                  <a:pt x="752" y="1008"/>
                  <a:pt x="752" y="1008"/>
                  <a:pt x="752" y="1008"/>
                </a:cubicBezTo>
                <a:cubicBezTo>
                  <a:pt x="752" y="1000"/>
                  <a:pt x="759" y="993"/>
                  <a:pt x="768" y="993"/>
                </a:cubicBezTo>
                <a:lnTo>
                  <a:pt x="877" y="993"/>
                </a:lnTo>
                <a:close/>
                <a:moveTo>
                  <a:pt x="862" y="1023"/>
                </a:moveTo>
                <a:cubicBezTo>
                  <a:pt x="783" y="1023"/>
                  <a:pt x="783" y="1023"/>
                  <a:pt x="783" y="1023"/>
                </a:cubicBezTo>
                <a:cubicBezTo>
                  <a:pt x="783" y="1286"/>
                  <a:pt x="783" y="1286"/>
                  <a:pt x="783" y="1286"/>
                </a:cubicBezTo>
                <a:cubicBezTo>
                  <a:pt x="862" y="1286"/>
                  <a:pt x="862" y="1286"/>
                  <a:pt x="862" y="1286"/>
                </a:cubicBezTo>
                <a:lnTo>
                  <a:pt x="862" y="1023"/>
                </a:lnTo>
                <a:close/>
                <a:moveTo>
                  <a:pt x="1244" y="766"/>
                </a:moveTo>
                <a:cubicBezTo>
                  <a:pt x="1252" y="766"/>
                  <a:pt x="1259" y="773"/>
                  <a:pt x="1259" y="781"/>
                </a:cubicBezTo>
                <a:cubicBezTo>
                  <a:pt x="1259" y="1301"/>
                  <a:pt x="1259" y="1301"/>
                  <a:pt x="1259" y="1301"/>
                </a:cubicBezTo>
                <a:cubicBezTo>
                  <a:pt x="1259" y="1309"/>
                  <a:pt x="1252" y="1316"/>
                  <a:pt x="1244" y="1316"/>
                </a:cubicBezTo>
                <a:cubicBezTo>
                  <a:pt x="1134" y="1316"/>
                  <a:pt x="1134" y="1316"/>
                  <a:pt x="1134" y="1316"/>
                </a:cubicBezTo>
                <a:cubicBezTo>
                  <a:pt x="1126" y="1316"/>
                  <a:pt x="1119" y="1309"/>
                  <a:pt x="1119" y="1301"/>
                </a:cubicBezTo>
                <a:cubicBezTo>
                  <a:pt x="1119" y="781"/>
                  <a:pt x="1119" y="781"/>
                  <a:pt x="1119" y="781"/>
                </a:cubicBezTo>
                <a:cubicBezTo>
                  <a:pt x="1119" y="773"/>
                  <a:pt x="1126" y="766"/>
                  <a:pt x="1134" y="766"/>
                </a:cubicBezTo>
                <a:lnTo>
                  <a:pt x="1244" y="766"/>
                </a:lnTo>
                <a:close/>
                <a:moveTo>
                  <a:pt x="1229" y="796"/>
                </a:moveTo>
                <a:cubicBezTo>
                  <a:pt x="1149" y="796"/>
                  <a:pt x="1149" y="796"/>
                  <a:pt x="1149" y="796"/>
                </a:cubicBezTo>
                <a:cubicBezTo>
                  <a:pt x="1149" y="1286"/>
                  <a:pt x="1149" y="1286"/>
                  <a:pt x="1149" y="1286"/>
                </a:cubicBezTo>
                <a:cubicBezTo>
                  <a:pt x="1229" y="1286"/>
                  <a:pt x="1229" y="1286"/>
                  <a:pt x="1229" y="1286"/>
                </a:cubicBezTo>
                <a:lnTo>
                  <a:pt x="1229" y="796"/>
                </a:lnTo>
                <a:close/>
                <a:moveTo>
                  <a:pt x="1265" y="578"/>
                </a:moveTo>
                <a:cubicBezTo>
                  <a:pt x="1265" y="632"/>
                  <a:pt x="1221" y="676"/>
                  <a:pt x="1167" y="676"/>
                </a:cubicBezTo>
                <a:cubicBezTo>
                  <a:pt x="1113" y="676"/>
                  <a:pt x="1069" y="632"/>
                  <a:pt x="1069" y="578"/>
                </a:cubicBezTo>
                <a:cubicBezTo>
                  <a:pt x="1069" y="523"/>
                  <a:pt x="1113" y="479"/>
                  <a:pt x="1167" y="479"/>
                </a:cubicBezTo>
                <a:cubicBezTo>
                  <a:pt x="1221" y="479"/>
                  <a:pt x="1265" y="523"/>
                  <a:pt x="1265" y="578"/>
                </a:cubicBezTo>
                <a:close/>
                <a:moveTo>
                  <a:pt x="1235" y="578"/>
                </a:moveTo>
                <a:cubicBezTo>
                  <a:pt x="1235" y="540"/>
                  <a:pt x="1204" y="510"/>
                  <a:pt x="1167" y="510"/>
                </a:cubicBezTo>
                <a:cubicBezTo>
                  <a:pt x="1129" y="510"/>
                  <a:pt x="1099" y="540"/>
                  <a:pt x="1099" y="578"/>
                </a:cubicBezTo>
                <a:cubicBezTo>
                  <a:pt x="1099" y="615"/>
                  <a:pt x="1129" y="645"/>
                  <a:pt x="1167" y="645"/>
                </a:cubicBezTo>
                <a:cubicBezTo>
                  <a:pt x="1204" y="645"/>
                  <a:pt x="1235" y="615"/>
                  <a:pt x="1235" y="578"/>
                </a:cubicBez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84" name="Google Shape;4484;p17"/>
          <p:cNvSpPr/>
          <p:nvPr/>
        </p:nvSpPr>
        <p:spPr>
          <a:xfrm>
            <a:off x="17503477" y="10834287"/>
            <a:ext cx="1924057" cy="1819903"/>
          </a:xfrm>
          <a:custGeom>
            <a:rect b="b" l="l" r="r" t="t"/>
            <a:pathLst>
              <a:path extrusionOk="0" h="2615" w="2766">
                <a:moveTo>
                  <a:pt x="1805" y="1061"/>
                </a:moveTo>
                <a:cubicBezTo>
                  <a:pt x="1759" y="979"/>
                  <a:pt x="1691" y="912"/>
                  <a:pt x="1609" y="866"/>
                </a:cubicBezTo>
                <a:cubicBezTo>
                  <a:pt x="1574" y="846"/>
                  <a:pt x="1538" y="831"/>
                  <a:pt x="1501" y="822"/>
                </a:cubicBezTo>
                <a:cubicBezTo>
                  <a:pt x="1412" y="796"/>
                  <a:pt x="1314" y="796"/>
                  <a:pt x="1225" y="821"/>
                </a:cubicBezTo>
                <a:cubicBezTo>
                  <a:pt x="1188" y="832"/>
                  <a:pt x="1151" y="847"/>
                  <a:pt x="1116" y="866"/>
                </a:cubicBezTo>
                <a:cubicBezTo>
                  <a:pt x="1034" y="912"/>
                  <a:pt x="967" y="980"/>
                  <a:pt x="921" y="1061"/>
                </a:cubicBezTo>
                <a:cubicBezTo>
                  <a:pt x="902" y="1097"/>
                  <a:pt x="887" y="1133"/>
                  <a:pt x="877" y="1170"/>
                </a:cubicBezTo>
                <a:cubicBezTo>
                  <a:pt x="864" y="1214"/>
                  <a:pt x="857" y="1261"/>
                  <a:pt x="857" y="1308"/>
                </a:cubicBezTo>
                <a:cubicBezTo>
                  <a:pt x="857" y="1355"/>
                  <a:pt x="864" y="1401"/>
                  <a:pt x="877" y="1445"/>
                </a:cubicBezTo>
                <a:cubicBezTo>
                  <a:pt x="887" y="1482"/>
                  <a:pt x="902" y="1519"/>
                  <a:pt x="921" y="1554"/>
                </a:cubicBezTo>
                <a:cubicBezTo>
                  <a:pt x="967" y="1636"/>
                  <a:pt x="1034" y="1703"/>
                  <a:pt x="1116" y="1749"/>
                </a:cubicBezTo>
                <a:cubicBezTo>
                  <a:pt x="1151" y="1769"/>
                  <a:pt x="1188" y="1784"/>
                  <a:pt x="1225" y="1794"/>
                </a:cubicBezTo>
                <a:cubicBezTo>
                  <a:pt x="1269" y="1807"/>
                  <a:pt x="1316" y="1813"/>
                  <a:pt x="1363" y="1813"/>
                </a:cubicBezTo>
                <a:cubicBezTo>
                  <a:pt x="1410" y="1813"/>
                  <a:pt x="1456" y="1807"/>
                  <a:pt x="1501" y="1794"/>
                </a:cubicBezTo>
                <a:cubicBezTo>
                  <a:pt x="1538" y="1784"/>
                  <a:pt x="1574" y="1769"/>
                  <a:pt x="1609" y="1749"/>
                </a:cubicBezTo>
                <a:cubicBezTo>
                  <a:pt x="1691" y="1704"/>
                  <a:pt x="1759" y="1636"/>
                  <a:pt x="1805" y="1554"/>
                </a:cubicBezTo>
                <a:cubicBezTo>
                  <a:pt x="1824" y="1520"/>
                  <a:pt x="1839" y="1483"/>
                  <a:pt x="1849" y="1446"/>
                </a:cubicBezTo>
                <a:cubicBezTo>
                  <a:pt x="1862" y="1401"/>
                  <a:pt x="1869" y="1355"/>
                  <a:pt x="1869" y="1308"/>
                </a:cubicBezTo>
                <a:cubicBezTo>
                  <a:pt x="1869" y="1261"/>
                  <a:pt x="1862" y="1214"/>
                  <a:pt x="1849" y="1170"/>
                </a:cubicBezTo>
                <a:cubicBezTo>
                  <a:pt x="1839" y="1133"/>
                  <a:pt x="1824" y="1096"/>
                  <a:pt x="1805" y="1061"/>
                </a:cubicBezTo>
                <a:close/>
                <a:moveTo>
                  <a:pt x="1802" y="1432"/>
                </a:moveTo>
                <a:cubicBezTo>
                  <a:pt x="1793" y="1466"/>
                  <a:pt x="1779" y="1499"/>
                  <a:pt x="1762" y="1531"/>
                </a:cubicBezTo>
                <a:cubicBezTo>
                  <a:pt x="1720" y="1605"/>
                  <a:pt x="1659" y="1665"/>
                  <a:pt x="1585" y="1707"/>
                </a:cubicBezTo>
                <a:cubicBezTo>
                  <a:pt x="1554" y="1724"/>
                  <a:pt x="1521" y="1738"/>
                  <a:pt x="1487" y="1747"/>
                </a:cubicBezTo>
                <a:cubicBezTo>
                  <a:pt x="1407" y="1770"/>
                  <a:pt x="1319" y="1770"/>
                  <a:pt x="1238" y="1747"/>
                </a:cubicBezTo>
                <a:cubicBezTo>
                  <a:pt x="1205" y="1738"/>
                  <a:pt x="1172" y="1724"/>
                  <a:pt x="1140" y="1707"/>
                </a:cubicBezTo>
                <a:cubicBezTo>
                  <a:pt x="1066" y="1665"/>
                  <a:pt x="1005" y="1604"/>
                  <a:pt x="964" y="1530"/>
                </a:cubicBezTo>
                <a:cubicBezTo>
                  <a:pt x="946" y="1499"/>
                  <a:pt x="933" y="1466"/>
                  <a:pt x="924" y="1432"/>
                </a:cubicBezTo>
                <a:cubicBezTo>
                  <a:pt x="912" y="1392"/>
                  <a:pt x="906" y="1350"/>
                  <a:pt x="906" y="1308"/>
                </a:cubicBezTo>
                <a:cubicBezTo>
                  <a:pt x="906" y="1265"/>
                  <a:pt x="912" y="1224"/>
                  <a:pt x="924" y="1183"/>
                </a:cubicBezTo>
                <a:cubicBezTo>
                  <a:pt x="933" y="1150"/>
                  <a:pt x="946" y="1117"/>
                  <a:pt x="964" y="1085"/>
                </a:cubicBezTo>
                <a:cubicBezTo>
                  <a:pt x="1005" y="1011"/>
                  <a:pt x="1066" y="950"/>
                  <a:pt x="1140" y="909"/>
                </a:cubicBezTo>
                <a:cubicBezTo>
                  <a:pt x="1172" y="892"/>
                  <a:pt x="1205" y="878"/>
                  <a:pt x="1238" y="869"/>
                </a:cubicBezTo>
                <a:cubicBezTo>
                  <a:pt x="1279" y="857"/>
                  <a:pt x="1321" y="851"/>
                  <a:pt x="1363" y="851"/>
                </a:cubicBezTo>
                <a:cubicBezTo>
                  <a:pt x="1405" y="851"/>
                  <a:pt x="1447" y="857"/>
                  <a:pt x="1488" y="869"/>
                </a:cubicBezTo>
                <a:cubicBezTo>
                  <a:pt x="1521" y="878"/>
                  <a:pt x="1554" y="891"/>
                  <a:pt x="1585" y="909"/>
                </a:cubicBezTo>
                <a:cubicBezTo>
                  <a:pt x="1659" y="950"/>
                  <a:pt x="1720" y="1011"/>
                  <a:pt x="1762" y="1085"/>
                </a:cubicBezTo>
                <a:cubicBezTo>
                  <a:pt x="1779" y="1116"/>
                  <a:pt x="1793" y="1149"/>
                  <a:pt x="1802" y="1183"/>
                </a:cubicBezTo>
                <a:cubicBezTo>
                  <a:pt x="1814" y="1224"/>
                  <a:pt x="1820" y="1265"/>
                  <a:pt x="1820" y="1308"/>
                </a:cubicBezTo>
                <a:cubicBezTo>
                  <a:pt x="1820" y="1350"/>
                  <a:pt x="1814" y="1392"/>
                  <a:pt x="1802" y="1432"/>
                </a:cubicBezTo>
                <a:close/>
                <a:moveTo>
                  <a:pt x="2138" y="1528"/>
                </a:moveTo>
                <a:cubicBezTo>
                  <a:pt x="2140" y="1523"/>
                  <a:pt x="2141" y="1518"/>
                  <a:pt x="2142" y="1513"/>
                </a:cubicBezTo>
                <a:cubicBezTo>
                  <a:pt x="2252" y="1513"/>
                  <a:pt x="2252" y="1513"/>
                  <a:pt x="2252" y="1513"/>
                </a:cubicBezTo>
                <a:cubicBezTo>
                  <a:pt x="2306" y="1513"/>
                  <a:pt x="2350" y="1469"/>
                  <a:pt x="2350" y="1415"/>
                </a:cubicBezTo>
                <a:cubicBezTo>
                  <a:pt x="2350" y="1201"/>
                  <a:pt x="2350" y="1201"/>
                  <a:pt x="2350" y="1201"/>
                </a:cubicBezTo>
                <a:cubicBezTo>
                  <a:pt x="2350" y="1147"/>
                  <a:pt x="2306" y="1103"/>
                  <a:pt x="2252" y="1103"/>
                </a:cubicBezTo>
                <a:cubicBezTo>
                  <a:pt x="2142" y="1103"/>
                  <a:pt x="2142" y="1103"/>
                  <a:pt x="2142" y="1103"/>
                </a:cubicBezTo>
                <a:cubicBezTo>
                  <a:pt x="2141" y="1098"/>
                  <a:pt x="2140" y="1093"/>
                  <a:pt x="2138" y="1088"/>
                </a:cubicBezTo>
                <a:cubicBezTo>
                  <a:pt x="2122" y="1028"/>
                  <a:pt x="2098" y="970"/>
                  <a:pt x="2067" y="914"/>
                </a:cubicBezTo>
                <a:cubicBezTo>
                  <a:pt x="2065" y="910"/>
                  <a:pt x="2062" y="906"/>
                  <a:pt x="2059" y="901"/>
                </a:cubicBezTo>
                <a:cubicBezTo>
                  <a:pt x="2136" y="824"/>
                  <a:pt x="2136" y="824"/>
                  <a:pt x="2136" y="824"/>
                </a:cubicBezTo>
                <a:cubicBezTo>
                  <a:pt x="2155" y="806"/>
                  <a:pt x="2165" y="781"/>
                  <a:pt x="2165" y="755"/>
                </a:cubicBezTo>
                <a:cubicBezTo>
                  <a:pt x="2165" y="729"/>
                  <a:pt x="2155" y="704"/>
                  <a:pt x="2136" y="685"/>
                </a:cubicBezTo>
                <a:cubicBezTo>
                  <a:pt x="1985" y="534"/>
                  <a:pt x="1985" y="534"/>
                  <a:pt x="1985" y="534"/>
                </a:cubicBezTo>
                <a:cubicBezTo>
                  <a:pt x="1947" y="496"/>
                  <a:pt x="1885" y="496"/>
                  <a:pt x="1846" y="534"/>
                </a:cubicBezTo>
                <a:cubicBezTo>
                  <a:pt x="1769" y="611"/>
                  <a:pt x="1769" y="611"/>
                  <a:pt x="1769" y="611"/>
                </a:cubicBezTo>
                <a:cubicBezTo>
                  <a:pt x="1765" y="609"/>
                  <a:pt x="1760" y="606"/>
                  <a:pt x="1756" y="604"/>
                </a:cubicBezTo>
                <a:cubicBezTo>
                  <a:pt x="1700" y="572"/>
                  <a:pt x="1641" y="548"/>
                  <a:pt x="1583" y="532"/>
                </a:cubicBezTo>
                <a:cubicBezTo>
                  <a:pt x="1578" y="531"/>
                  <a:pt x="1573" y="530"/>
                  <a:pt x="1568" y="528"/>
                </a:cubicBezTo>
                <a:cubicBezTo>
                  <a:pt x="1568" y="419"/>
                  <a:pt x="1568" y="419"/>
                  <a:pt x="1568" y="419"/>
                </a:cubicBezTo>
                <a:cubicBezTo>
                  <a:pt x="1568" y="365"/>
                  <a:pt x="1524" y="321"/>
                  <a:pt x="1470" y="321"/>
                </a:cubicBezTo>
                <a:cubicBezTo>
                  <a:pt x="1256" y="321"/>
                  <a:pt x="1256" y="321"/>
                  <a:pt x="1256" y="321"/>
                </a:cubicBezTo>
                <a:cubicBezTo>
                  <a:pt x="1202" y="321"/>
                  <a:pt x="1158" y="365"/>
                  <a:pt x="1158" y="419"/>
                </a:cubicBezTo>
                <a:cubicBezTo>
                  <a:pt x="1158" y="528"/>
                  <a:pt x="1158" y="528"/>
                  <a:pt x="1158" y="528"/>
                </a:cubicBezTo>
                <a:cubicBezTo>
                  <a:pt x="1153" y="530"/>
                  <a:pt x="1148" y="531"/>
                  <a:pt x="1143" y="532"/>
                </a:cubicBezTo>
                <a:cubicBezTo>
                  <a:pt x="1084" y="549"/>
                  <a:pt x="1025" y="573"/>
                  <a:pt x="970" y="604"/>
                </a:cubicBezTo>
                <a:cubicBezTo>
                  <a:pt x="965" y="606"/>
                  <a:pt x="961" y="609"/>
                  <a:pt x="956" y="611"/>
                </a:cubicBezTo>
                <a:cubicBezTo>
                  <a:pt x="879" y="534"/>
                  <a:pt x="879" y="534"/>
                  <a:pt x="879" y="534"/>
                </a:cubicBezTo>
                <a:cubicBezTo>
                  <a:pt x="841" y="496"/>
                  <a:pt x="779" y="496"/>
                  <a:pt x="741" y="534"/>
                </a:cubicBezTo>
                <a:cubicBezTo>
                  <a:pt x="590" y="685"/>
                  <a:pt x="590" y="685"/>
                  <a:pt x="590" y="685"/>
                </a:cubicBezTo>
                <a:cubicBezTo>
                  <a:pt x="571" y="704"/>
                  <a:pt x="561" y="728"/>
                  <a:pt x="561" y="755"/>
                </a:cubicBezTo>
                <a:cubicBezTo>
                  <a:pt x="561" y="781"/>
                  <a:pt x="571" y="806"/>
                  <a:pt x="589" y="824"/>
                </a:cubicBezTo>
                <a:cubicBezTo>
                  <a:pt x="667" y="901"/>
                  <a:pt x="667" y="901"/>
                  <a:pt x="667" y="901"/>
                </a:cubicBezTo>
                <a:cubicBezTo>
                  <a:pt x="664" y="906"/>
                  <a:pt x="661" y="910"/>
                  <a:pt x="659" y="915"/>
                </a:cubicBezTo>
                <a:cubicBezTo>
                  <a:pt x="627" y="971"/>
                  <a:pt x="603" y="1029"/>
                  <a:pt x="588" y="1088"/>
                </a:cubicBezTo>
                <a:cubicBezTo>
                  <a:pt x="586" y="1093"/>
                  <a:pt x="585" y="1098"/>
                  <a:pt x="584" y="1103"/>
                </a:cubicBezTo>
                <a:cubicBezTo>
                  <a:pt x="474" y="1103"/>
                  <a:pt x="474" y="1103"/>
                  <a:pt x="474" y="1103"/>
                </a:cubicBezTo>
                <a:cubicBezTo>
                  <a:pt x="420" y="1103"/>
                  <a:pt x="376" y="1147"/>
                  <a:pt x="376" y="1201"/>
                </a:cubicBezTo>
                <a:cubicBezTo>
                  <a:pt x="376" y="1415"/>
                  <a:pt x="376" y="1415"/>
                  <a:pt x="376" y="1415"/>
                </a:cubicBezTo>
                <a:cubicBezTo>
                  <a:pt x="376" y="1469"/>
                  <a:pt x="420" y="1513"/>
                  <a:pt x="474" y="1513"/>
                </a:cubicBezTo>
                <a:cubicBezTo>
                  <a:pt x="584" y="1513"/>
                  <a:pt x="584" y="1513"/>
                  <a:pt x="584" y="1513"/>
                </a:cubicBezTo>
                <a:cubicBezTo>
                  <a:pt x="585" y="1518"/>
                  <a:pt x="586" y="1523"/>
                  <a:pt x="587" y="1527"/>
                </a:cubicBezTo>
                <a:cubicBezTo>
                  <a:pt x="603" y="1586"/>
                  <a:pt x="627" y="1645"/>
                  <a:pt x="659" y="1701"/>
                </a:cubicBezTo>
                <a:cubicBezTo>
                  <a:pt x="661" y="1705"/>
                  <a:pt x="664" y="1710"/>
                  <a:pt x="667" y="1714"/>
                </a:cubicBezTo>
                <a:cubicBezTo>
                  <a:pt x="590" y="1791"/>
                  <a:pt x="590" y="1791"/>
                  <a:pt x="590" y="1791"/>
                </a:cubicBezTo>
                <a:cubicBezTo>
                  <a:pt x="571" y="1810"/>
                  <a:pt x="561" y="1835"/>
                  <a:pt x="561" y="1861"/>
                </a:cubicBezTo>
                <a:cubicBezTo>
                  <a:pt x="561" y="1887"/>
                  <a:pt x="571" y="1912"/>
                  <a:pt x="589" y="1930"/>
                </a:cubicBezTo>
                <a:cubicBezTo>
                  <a:pt x="741" y="2081"/>
                  <a:pt x="741" y="2081"/>
                  <a:pt x="741" y="2081"/>
                </a:cubicBezTo>
                <a:cubicBezTo>
                  <a:pt x="779" y="2119"/>
                  <a:pt x="841" y="2119"/>
                  <a:pt x="879" y="2081"/>
                </a:cubicBezTo>
                <a:cubicBezTo>
                  <a:pt x="956" y="2004"/>
                  <a:pt x="956" y="2004"/>
                  <a:pt x="956" y="2004"/>
                </a:cubicBezTo>
                <a:cubicBezTo>
                  <a:pt x="961" y="2007"/>
                  <a:pt x="965" y="2009"/>
                  <a:pt x="970" y="2012"/>
                </a:cubicBezTo>
                <a:cubicBezTo>
                  <a:pt x="1025" y="2043"/>
                  <a:pt x="1084" y="2067"/>
                  <a:pt x="1143" y="2083"/>
                </a:cubicBezTo>
                <a:cubicBezTo>
                  <a:pt x="1148" y="2085"/>
                  <a:pt x="1153" y="2086"/>
                  <a:pt x="1158" y="2087"/>
                </a:cubicBezTo>
                <a:cubicBezTo>
                  <a:pt x="1158" y="2197"/>
                  <a:pt x="1158" y="2197"/>
                  <a:pt x="1158" y="2197"/>
                </a:cubicBezTo>
                <a:cubicBezTo>
                  <a:pt x="1158" y="2251"/>
                  <a:pt x="1202" y="2295"/>
                  <a:pt x="1256" y="2295"/>
                </a:cubicBezTo>
                <a:cubicBezTo>
                  <a:pt x="1470" y="2295"/>
                  <a:pt x="1470" y="2295"/>
                  <a:pt x="1470" y="2295"/>
                </a:cubicBezTo>
                <a:cubicBezTo>
                  <a:pt x="1524" y="2295"/>
                  <a:pt x="1568" y="2251"/>
                  <a:pt x="1568" y="2197"/>
                </a:cubicBezTo>
                <a:cubicBezTo>
                  <a:pt x="1568" y="2087"/>
                  <a:pt x="1568" y="2087"/>
                  <a:pt x="1568" y="2087"/>
                </a:cubicBezTo>
                <a:cubicBezTo>
                  <a:pt x="1573" y="2086"/>
                  <a:pt x="1578" y="2085"/>
                  <a:pt x="1583" y="2083"/>
                </a:cubicBezTo>
                <a:cubicBezTo>
                  <a:pt x="1641" y="2067"/>
                  <a:pt x="1700" y="2043"/>
                  <a:pt x="1756" y="2012"/>
                </a:cubicBezTo>
                <a:cubicBezTo>
                  <a:pt x="1760" y="2009"/>
                  <a:pt x="1765" y="2007"/>
                  <a:pt x="1769" y="2004"/>
                </a:cubicBezTo>
                <a:cubicBezTo>
                  <a:pt x="1846" y="2081"/>
                  <a:pt x="1846" y="2081"/>
                  <a:pt x="1846" y="2081"/>
                </a:cubicBezTo>
                <a:cubicBezTo>
                  <a:pt x="1885" y="2119"/>
                  <a:pt x="1947" y="2119"/>
                  <a:pt x="1985" y="2081"/>
                </a:cubicBezTo>
                <a:cubicBezTo>
                  <a:pt x="2136" y="1930"/>
                  <a:pt x="2136" y="1930"/>
                  <a:pt x="2136" y="1930"/>
                </a:cubicBezTo>
                <a:cubicBezTo>
                  <a:pt x="2155" y="1912"/>
                  <a:pt x="2165" y="1887"/>
                  <a:pt x="2165" y="1861"/>
                </a:cubicBezTo>
                <a:cubicBezTo>
                  <a:pt x="2165" y="1835"/>
                  <a:pt x="2155" y="1810"/>
                  <a:pt x="2136" y="1791"/>
                </a:cubicBezTo>
                <a:cubicBezTo>
                  <a:pt x="2059" y="1714"/>
                  <a:pt x="2059" y="1714"/>
                  <a:pt x="2059" y="1714"/>
                </a:cubicBezTo>
                <a:cubicBezTo>
                  <a:pt x="2062" y="1710"/>
                  <a:pt x="2065" y="1706"/>
                  <a:pt x="2067" y="1701"/>
                </a:cubicBezTo>
                <a:cubicBezTo>
                  <a:pt x="2098" y="1645"/>
                  <a:pt x="2122" y="1587"/>
                  <a:pt x="2138" y="1528"/>
                </a:cubicBezTo>
                <a:close/>
                <a:moveTo>
                  <a:pt x="2102" y="1826"/>
                </a:moveTo>
                <a:cubicBezTo>
                  <a:pt x="2111" y="1835"/>
                  <a:pt x="2116" y="1848"/>
                  <a:pt x="2116" y="1861"/>
                </a:cubicBezTo>
                <a:cubicBezTo>
                  <a:pt x="2116" y="1874"/>
                  <a:pt x="2111" y="1886"/>
                  <a:pt x="2102" y="1895"/>
                </a:cubicBezTo>
                <a:cubicBezTo>
                  <a:pt x="1950" y="2047"/>
                  <a:pt x="1950" y="2047"/>
                  <a:pt x="1950" y="2047"/>
                </a:cubicBezTo>
                <a:cubicBezTo>
                  <a:pt x="1931" y="2066"/>
                  <a:pt x="1900" y="2065"/>
                  <a:pt x="1881" y="2047"/>
                </a:cubicBezTo>
                <a:cubicBezTo>
                  <a:pt x="1776" y="1942"/>
                  <a:pt x="1776" y="1942"/>
                  <a:pt x="1776" y="1942"/>
                </a:cubicBezTo>
                <a:cubicBezTo>
                  <a:pt x="1753" y="1957"/>
                  <a:pt x="1753" y="1957"/>
                  <a:pt x="1753" y="1957"/>
                </a:cubicBezTo>
                <a:cubicBezTo>
                  <a:pt x="1746" y="1961"/>
                  <a:pt x="1739" y="1965"/>
                  <a:pt x="1732" y="1969"/>
                </a:cubicBezTo>
                <a:cubicBezTo>
                  <a:pt x="1679" y="1999"/>
                  <a:pt x="1625" y="2021"/>
                  <a:pt x="1569" y="2036"/>
                </a:cubicBezTo>
                <a:cubicBezTo>
                  <a:pt x="1561" y="2038"/>
                  <a:pt x="1553" y="2040"/>
                  <a:pt x="1545" y="2042"/>
                </a:cubicBezTo>
                <a:cubicBezTo>
                  <a:pt x="1519" y="2049"/>
                  <a:pt x="1519" y="2049"/>
                  <a:pt x="1519" y="2049"/>
                </a:cubicBezTo>
                <a:cubicBezTo>
                  <a:pt x="1519" y="2197"/>
                  <a:pt x="1519" y="2197"/>
                  <a:pt x="1519" y="2197"/>
                </a:cubicBezTo>
                <a:cubicBezTo>
                  <a:pt x="1519" y="2224"/>
                  <a:pt x="1497" y="2246"/>
                  <a:pt x="1470" y="2246"/>
                </a:cubicBezTo>
                <a:cubicBezTo>
                  <a:pt x="1256" y="2246"/>
                  <a:pt x="1256" y="2246"/>
                  <a:pt x="1256" y="2246"/>
                </a:cubicBezTo>
                <a:cubicBezTo>
                  <a:pt x="1228" y="2246"/>
                  <a:pt x="1207" y="2224"/>
                  <a:pt x="1207" y="2197"/>
                </a:cubicBezTo>
                <a:cubicBezTo>
                  <a:pt x="1207" y="2049"/>
                  <a:pt x="1207" y="2049"/>
                  <a:pt x="1207" y="2049"/>
                </a:cubicBezTo>
                <a:cubicBezTo>
                  <a:pt x="1181" y="2042"/>
                  <a:pt x="1181" y="2042"/>
                  <a:pt x="1181" y="2042"/>
                </a:cubicBezTo>
                <a:cubicBezTo>
                  <a:pt x="1173" y="2040"/>
                  <a:pt x="1164" y="2038"/>
                  <a:pt x="1156" y="2036"/>
                </a:cubicBezTo>
                <a:cubicBezTo>
                  <a:pt x="1100" y="2021"/>
                  <a:pt x="1046" y="1998"/>
                  <a:pt x="994" y="1969"/>
                </a:cubicBezTo>
                <a:cubicBezTo>
                  <a:pt x="986" y="1965"/>
                  <a:pt x="979" y="1961"/>
                  <a:pt x="972" y="1956"/>
                </a:cubicBezTo>
                <a:cubicBezTo>
                  <a:pt x="949" y="1942"/>
                  <a:pt x="949" y="1942"/>
                  <a:pt x="949" y="1942"/>
                </a:cubicBezTo>
                <a:cubicBezTo>
                  <a:pt x="845" y="2047"/>
                  <a:pt x="845" y="2047"/>
                  <a:pt x="845" y="2047"/>
                </a:cubicBezTo>
                <a:cubicBezTo>
                  <a:pt x="825" y="2066"/>
                  <a:pt x="794" y="2066"/>
                  <a:pt x="775" y="2047"/>
                </a:cubicBezTo>
                <a:cubicBezTo>
                  <a:pt x="624" y="1895"/>
                  <a:pt x="624" y="1895"/>
                  <a:pt x="624" y="1895"/>
                </a:cubicBezTo>
                <a:cubicBezTo>
                  <a:pt x="615" y="1886"/>
                  <a:pt x="610" y="1874"/>
                  <a:pt x="610" y="1861"/>
                </a:cubicBezTo>
                <a:cubicBezTo>
                  <a:pt x="610" y="1848"/>
                  <a:pt x="615" y="1835"/>
                  <a:pt x="624" y="1826"/>
                </a:cubicBezTo>
                <a:cubicBezTo>
                  <a:pt x="729" y="1721"/>
                  <a:pt x="729" y="1721"/>
                  <a:pt x="729" y="1721"/>
                </a:cubicBezTo>
                <a:cubicBezTo>
                  <a:pt x="715" y="1699"/>
                  <a:pt x="715" y="1699"/>
                  <a:pt x="715" y="1699"/>
                </a:cubicBezTo>
                <a:cubicBezTo>
                  <a:pt x="710" y="1692"/>
                  <a:pt x="706" y="1684"/>
                  <a:pt x="702" y="1677"/>
                </a:cubicBezTo>
                <a:cubicBezTo>
                  <a:pt x="672" y="1624"/>
                  <a:pt x="650" y="1570"/>
                  <a:pt x="635" y="1514"/>
                </a:cubicBezTo>
                <a:cubicBezTo>
                  <a:pt x="632" y="1506"/>
                  <a:pt x="630" y="1497"/>
                  <a:pt x="628" y="1489"/>
                </a:cubicBezTo>
                <a:cubicBezTo>
                  <a:pt x="622" y="1464"/>
                  <a:pt x="622" y="1464"/>
                  <a:pt x="622" y="1464"/>
                </a:cubicBezTo>
                <a:cubicBezTo>
                  <a:pt x="474" y="1464"/>
                  <a:pt x="474" y="1464"/>
                  <a:pt x="474" y="1464"/>
                </a:cubicBezTo>
                <a:cubicBezTo>
                  <a:pt x="447" y="1464"/>
                  <a:pt x="425" y="1442"/>
                  <a:pt x="425" y="1415"/>
                </a:cubicBezTo>
                <a:cubicBezTo>
                  <a:pt x="425" y="1201"/>
                  <a:pt x="425" y="1201"/>
                  <a:pt x="425" y="1201"/>
                </a:cubicBezTo>
                <a:cubicBezTo>
                  <a:pt x="425" y="1174"/>
                  <a:pt x="447" y="1152"/>
                  <a:pt x="474" y="1152"/>
                </a:cubicBezTo>
                <a:cubicBezTo>
                  <a:pt x="622" y="1152"/>
                  <a:pt x="622" y="1152"/>
                  <a:pt x="622" y="1152"/>
                </a:cubicBezTo>
                <a:cubicBezTo>
                  <a:pt x="628" y="1127"/>
                  <a:pt x="628" y="1127"/>
                  <a:pt x="628" y="1127"/>
                </a:cubicBezTo>
                <a:cubicBezTo>
                  <a:pt x="630" y="1118"/>
                  <a:pt x="632" y="1110"/>
                  <a:pt x="635" y="1101"/>
                </a:cubicBezTo>
                <a:cubicBezTo>
                  <a:pt x="650" y="1046"/>
                  <a:pt x="672" y="991"/>
                  <a:pt x="702" y="939"/>
                </a:cubicBezTo>
                <a:cubicBezTo>
                  <a:pt x="706" y="931"/>
                  <a:pt x="710" y="924"/>
                  <a:pt x="715" y="917"/>
                </a:cubicBezTo>
                <a:cubicBezTo>
                  <a:pt x="729" y="894"/>
                  <a:pt x="729" y="894"/>
                  <a:pt x="729" y="894"/>
                </a:cubicBezTo>
                <a:cubicBezTo>
                  <a:pt x="624" y="789"/>
                  <a:pt x="624" y="789"/>
                  <a:pt x="624" y="789"/>
                </a:cubicBezTo>
                <a:cubicBezTo>
                  <a:pt x="615" y="780"/>
                  <a:pt x="610" y="768"/>
                  <a:pt x="610" y="755"/>
                </a:cubicBezTo>
                <a:cubicBezTo>
                  <a:pt x="610" y="742"/>
                  <a:pt x="615" y="729"/>
                  <a:pt x="624" y="720"/>
                </a:cubicBezTo>
                <a:cubicBezTo>
                  <a:pt x="775" y="569"/>
                  <a:pt x="775" y="569"/>
                  <a:pt x="775" y="569"/>
                </a:cubicBezTo>
                <a:cubicBezTo>
                  <a:pt x="794" y="550"/>
                  <a:pt x="825" y="550"/>
                  <a:pt x="845" y="569"/>
                </a:cubicBezTo>
                <a:cubicBezTo>
                  <a:pt x="949" y="674"/>
                  <a:pt x="949" y="674"/>
                  <a:pt x="949" y="674"/>
                </a:cubicBezTo>
                <a:cubicBezTo>
                  <a:pt x="972" y="659"/>
                  <a:pt x="972" y="659"/>
                  <a:pt x="972" y="659"/>
                </a:cubicBezTo>
                <a:cubicBezTo>
                  <a:pt x="979" y="655"/>
                  <a:pt x="986" y="651"/>
                  <a:pt x="993" y="646"/>
                </a:cubicBezTo>
                <a:cubicBezTo>
                  <a:pt x="1046" y="618"/>
                  <a:pt x="1100" y="595"/>
                  <a:pt x="1156" y="580"/>
                </a:cubicBezTo>
                <a:cubicBezTo>
                  <a:pt x="1165" y="577"/>
                  <a:pt x="1173" y="575"/>
                  <a:pt x="1182" y="573"/>
                </a:cubicBezTo>
                <a:cubicBezTo>
                  <a:pt x="1207" y="567"/>
                  <a:pt x="1207" y="567"/>
                  <a:pt x="1207" y="567"/>
                </a:cubicBezTo>
                <a:cubicBezTo>
                  <a:pt x="1207" y="419"/>
                  <a:pt x="1207" y="419"/>
                  <a:pt x="1207" y="419"/>
                </a:cubicBezTo>
                <a:cubicBezTo>
                  <a:pt x="1207" y="392"/>
                  <a:pt x="1228" y="370"/>
                  <a:pt x="1256" y="370"/>
                </a:cubicBezTo>
                <a:cubicBezTo>
                  <a:pt x="1470" y="370"/>
                  <a:pt x="1470" y="370"/>
                  <a:pt x="1470" y="370"/>
                </a:cubicBezTo>
                <a:cubicBezTo>
                  <a:pt x="1497" y="370"/>
                  <a:pt x="1519" y="392"/>
                  <a:pt x="1519" y="419"/>
                </a:cubicBezTo>
                <a:cubicBezTo>
                  <a:pt x="1519" y="567"/>
                  <a:pt x="1519" y="567"/>
                  <a:pt x="1519" y="567"/>
                </a:cubicBezTo>
                <a:cubicBezTo>
                  <a:pt x="1544" y="573"/>
                  <a:pt x="1544" y="573"/>
                  <a:pt x="1544" y="573"/>
                </a:cubicBezTo>
                <a:cubicBezTo>
                  <a:pt x="1553" y="575"/>
                  <a:pt x="1561" y="577"/>
                  <a:pt x="1570" y="580"/>
                </a:cubicBezTo>
                <a:cubicBezTo>
                  <a:pt x="1625" y="595"/>
                  <a:pt x="1679" y="617"/>
                  <a:pt x="1732" y="646"/>
                </a:cubicBezTo>
                <a:cubicBezTo>
                  <a:pt x="1739" y="650"/>
                  <a:pt x="1746" y="655"/>
                  <a:pt x="1753" y="659"/>
                </a:cubicBezTo>
                <a:cubicBezTo>
                  <a:pt x="1776" y="673"/>
                  <a:pt x="1776" y="673"/>
                  <a:pt x="1776" y="673"/>
                </a:cubicBezTo>
                <a:cubicBezTo>
                  <a:pt x="1881" y="569"/>
                  <a:pt x="1881" y="569"/>
                  <a:pt x="1881" y="569"/>
                </a:cubicBezTo>
                <a:cubicBezTo>
                  <a:pt x="1900" y="550"/>
                  <a:pt x="1931" y="550"/>
                  <a:pt x="1950" y="569"/>
                </a:cubicBezTo>
                <a:cubicBezTo>
                  <a:pt x="2102" y="720"/>
                  <a:pt x="2102" y="720"/>
                  <a:pt x="2102" y="720"/>
                </a:cubicBezTo>
                <a:cubicBezTo>
                  <a:pt x="2111" y="729"/>
                  <a:pt x="2116" y="742"/>
                  <a:pt x="2116" y="755"/>
                </a:cubicBezTo>
                <a:cubicBezTo>
                  <a:pt x="2116" y="768"/>
                  <a:pt x="2111" y="780"/>
                  <a:pt x="2102" y="789"/>
                </a:cubicBezTo>
                <a:cubicBezTo>
                  <a:pt x="1997" y="894"/>
                  <a:pt x="1997" y="894"/>
                  <a:pt x="1997" y="894"/>
                </a:cubicBezTo>
                <a:cubicBezTo>
                  <a:pt x="2012" y="917"/>
                  <a:pt x="2012" y="917"/>
                  <a:pt x="2012" y="917"/>
                </a:cubicBezTo>
                <a:cubicBezTo>
                  <a:pt x="2016" y="924"/>
                  <a:pt x="2020" y="931"/>
                  <a:pt x="2024" y="938"/>
                </a:cubicBezTo>
                <a:cubicBezTo>
                  <a:pt x="2053" y="991"/>
                  <a:pt x="2076" y="1045"/>
                  <a:pt x="2091" y="1101"/>
                </a:cubicBezTo>
                <a:cubicBezTo>
                  <a:pt x="2094" y="1109"/>
                  <a:pt x="2095" y="1117"/>
                  <a:pt x="2097" y="1126"/>
                </a:cubicBezTo>
                <a:cubicBezTo>
                  <a:pt x="2104" y="1152"/>
                  <a:pt x="2104" y="1152"/>
                  <a:pt x="2104" y="1152"/>
                </a:cubicBezTo>
                <a:cubicBezTo>
                  <a:pt x="2252" y="1152"/>
                  <a:pt x="2252" y="1152"/>
                  <a:pt x="2252" y="1152"/>
                </a:cubicBezTo>
                <a:cubicBezTo>
                  <a:pt x="2279" y="1152"/>
                  <a:pt x="2301" y="1174"/>
                  <a:pt x="2301" y="1201"/>
                </a:cubicBezTo>
                <a:cubicBezTo>
                  <a:pt x="2301" y="1415"/>
                  <a:pt x="2301" y="1415"/>
                  <a:pt x="2301" y="1415"/>
                </a:cubicBezTo>
                <a:cubicBezTo>
                  <a:pt x="2301" y="1442"/>
                  <a:pt x="2279" y="1464"/>
                  <a:pt x="2252" y="1464"/>
                </a:cubicBezTo>
                <a:cubicBezTo>
                  <a:pt x="2104" y="1464"/>
                  <a:pt x="2104" y="1464"/>
                  <a:pt x="2104" y="1464"/>
                </a:cubicBezTo>
                <a:cubicBezTo>
                  <a:pt x="2097" y="1490"/>
                  <a:pt x="2097" y="1490"/>
                  <a:pt x="2097" y="1490"/>
                </a:cubicBezTo>
                <a:cubicBezTo>
                  <a:pt x="2095" y="1498"/>
                  <a:pt x="2094" y="1506"/>
                  <a:pt x="2091" y="1514"/>
                </a:cubicBezTo>
                <a:cubicBezTo>
                  <a:pt x="2076" y="1570"/>
                  <a:pt x="2053" y="1625"/>
                  <a:pt x="2024" y="1677"/>
                </a:cubicBezTo>
                <a:cubicBezTo>
                  <a:pt x="2020" y="1684"/>
                  <a:pt x="2016" y="1691"/>
                  <a:pt x="2012" y="1698"/>
                </a:cubicBezTo>
                <a:cubicBezTo>
                  <a:pt x="1997" y="1722"/>
                  <a:pt x="1997" y="1722"/>
                  <a:pt x="1997" y="1722"/>
                </a:cubicBezTo>
                <a:lnTo>
                  <a:pt x="2102" y="1826"/>
                </a:lnTo>
                <a:close/>
                <a:moveTo>
                  <a:pt x="120" y="987"/>
                </a:moveTo>
                <a:cubicBezTo>
                  <a:pt x="0" y="718"/>
                  <a:pt x="0" y="718"/>
                  <a:pt x="0" y="718"/>
                </a:cubicBezTo>
                <a:cubicBezTo>
                  <a:pt x="45" y="698"/>
                  <a:pt x="45" y="698"/>
                  <a:pt x="45" y="698"/>
                </a:cubicBezTo>
                <a:cubicBezTo>
                  <a:pt x="127" y="882"/>
                  <a:pt x="127" y="882"/>
                  <a:pt x="127" y="882"/>
                </a:cubicBezTo>
                <a:cubicBezTo>
                  <a:pt x="309" y="353"/>
                  <a:pt x="799" y="0"/>
                  <a:pt x="1363" y="0"/>
                </a:cubicBezTo>
                <a:cubicBezTo>
                  <a:pt x="2084" y="0"/>
                  <a:pt x="2670" y="587"/>
                  <a:pt x="2670" y="1308"/>
                </a:cubicBezTo>
                <a:cubicBezTo>
                  <a:pt x="2621" y="1308"/>
                  <a:pt x="2621" y="1308"/>
                  <a:pt x="2621" y="1308"/>
                </a:cubicBezTo>
                <a:cubicBezTo>
                  <a:pt x="2621" y="614"/>
                  <a:pt x="2057" y="49"/>
                  <a:pt x="1363" y="49"/>
                </a:cubicBezTo>
                <a:cubicBezTo>
                  <a:pt x="818" y="49"/>
                  <a:pt x="345" y="391"/>
                  <a:pt x="171" y="903"/>
                </a:cubicBezTo>
                <a:cubicBezTo>
                  <a:pt x="356" y="804"/>
                  <a:pt x="356" y="804"/>
                  <a:pt x="356" y="804"/>
                </a:cubicBezTo>
                <a:cubicBezTo>
                  <a:pt x="379" y="847"/>
                  <a:pt x="379" y="847"/>
                  <a:pt x="379" y="847"/>
                </a:cubicBezTo>
                <a:lnTo>
                  <a:pt x="120" y="987"/>
                </a:lnTo>
                <a:close/>
                <a:moveTo>
                  <a:pt x="2721" y="1918"/>
                </a:moveTo>
                <a:cubicBezTo>
                  <a:pt x="2639" y="1733"/>
                  <a:pt x="2639" y="1733"/>
                  <a:pt x="2639" y="1733"/>
                </a:cubicBezTo>
                <a:cubicBezTo>
                  <a:pt x="2457" y="2263"/>
                  <a:pt x="1967" y="2615"/>
                  <a:pt x="1403" y="2615"/>
                </a:cubicBezTo>
                <a:cubicBezTo>
                  <a:pt x="682" y="2615"/>
                  <a:pt x="96" y="2029"/>
                  <a:pt x="96" y="1308"/>
                </a:cubicBezTo>
                <a:cubicBezTo>
                  <a:pt x="145" y="1308"/>
                  <a:pt x="145" y="1308"/>
                  <a:pt x="145" y="1308"/>
                </a:cubicBezTo>
                <a:cubicBezTo>
                  <a:pt x="145" y="2002"/>
                  <a:pt x="709" y="2566"/>
                  <a:pt x="1403" y="2566"/>
                </a:cubicBezTo>
                <a:cubicBezTo>
                  <a:pt x="1948" y="2566"/>
                  <a:pt x="2421" y="2225"/>
                  <a:pt x="2594" y="1712"/>
                </a:cubicBezTo>
                <a:cubicBezTo>
                  <a:pt x="2410" y="1811"/>
                  <a:pt x="2410" y="1811"/>
                  <a:pt x="2410" y="1811"/>
                </a:cubicBezTo>
                <a:cubicBezTo>
                  <a:pt x="2387" y="1768"/>
                  <a:pt x="2387" y="1768"/>
                  <a:pt x="2387" y="1768"/>
                </a:cubicBezTo>
                <a:cubicBezTo>
                  <a:pt x="2646" y="1629"/>
                  <a:pt x="2646" y="1629"/>
                  <a:pt x="2646" y="1629"/>
                </a:cubicBezTo>
                <a:cubicBezTo>
                  <a:pt x="2766" y="1898"/>
                  <a:pt x="2766" y="1898"/>
                  <a:pt x="2766" y="1898"/>
                </a:cubicBezTo>
                <a:lnTo>
                  <a:pt x="2721" y="1918"/>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85" name="Google Shape;4485;p17"/>
          <p:cNvSpPr/>
          <p:nvPr/>
        </p:nvSpPr>
        <p:spPr>
          <a:xfrm>
            <a:off x="6067838" y="10737916"/>
            <a:ext cx="1838284" cy="2075985"/>
          </a:xfrm>
          <a:custGeom>
            <a:rect b="b" l="l" r="r" t="t"/>
            <a:pathLst>
              <a:path extrusionOk="0" h="1764" w="1561">
                <a:moveTo>
                  <a:pt x="1436" y="1135"/>
                </a:moveTo>
                <a:cubicBezTo>
                  <a:pt x="1402" y="1135"/>
                  <a:pt x="1370" y="1148"/>
                  <a:pt x="1347" y="1171"/>
                </a:cubicBezTo>
                <a:cubicBezTo>
                  <a:pt x="1343" y="1175"/>
                  <a:pt x="1339" y="1179"/>
                  <a:pt x="1336" y="1184"/>
                </a:cubicBezTo>
                <a:cubicBezTo>
                  <a:pt x="1187" y="1098"/>
                  <a:pt x="1187" y="1098"/>
                  <a:pt x="1187" y="1098"/>
                </a:cubicBezTo>
                <a:cubicBezTo>
                  <a:pt x="1187" y="666"/>
                  <a:pt x="1187" y="666"/>
                  <a:pt x="1187" y="666"/>
                </a:cubicBezTo>
                <a:cubicBezTo>
                  <a:pt x="1336" y="580"/>
                  <a:pt x="1336" y="580"/>
                  <a:pt x="1336" y="580"/>
                </a:cubicBezTo>
                <a:cubicBezTo>
                  <a:pt x="1339" y="584"/>
                  <a:pt x="1343" y="588"/>
                  <a:pt x="1347" y="592"/>
                </a:cubicBezTo>
                <a:cubicBezTo>
                  <a:pt x="1370" y="616"/>
                  <a:pt x="1402" y="629"/>
                  <a:pt x="1436" y="629"/>
                </a:cubicBezTo>
                <a:cubicBezTo>
                  <a:pt x="1470" y="629"/>
                  <a:pt x="1501" y="616"/>
                  <a:pt x="1524" y="592"/>
                </a:cubicBezTo>
                <a:cubicBezTo>
                  <a:pt x="1548" y="569"/>
                  <a:pt x="1561" y="537"/>
                  <a:pt x="1561" y="504"/>
                </a:cubicBezTo>
                <a:cubicBezTo>
                  <a:pt x="1561" y="470"/>
                  <a:pt x="1548" y="438"/>
                  <a:pt x="1524" y="415"/>
                </a:cubicBezTo>
                <a:cubicBezTo>
                  <a:pt x="1501" y="391"/>
                  <a:pt x="1469" y="378"/>
                  <a:pt x="1436" y="378"/>
                </a:cubicBezTo>
                <a:cubicBezTo>
                  <a:pt x="1436" y="378"/>
                  <a:pt x="1436" y="378"/>
                  <a:pt x="1436" y="378"/>
                </a:cubicBezTo>
                <a:cubicBezTo>
                  <a:pt x="1402" y="378"/>
                  <a:pt x="1371" y="391"/>
                  <a:pt x="1347" y="415"/>
                </a:cubicBezTo>
                <a:cubicBezTo>
                  <a:pt x="1340" y="422"/>
                  <a:pt x="1333" y="431"/>
                  <a:pt x="1327" y="441"/>
                </a:cubicBezTo>
                <a:cubicBezTo>
                  <a:pt x="1307" y="475"/>
                  <a:pt x="1305" y="516"/>
                  <a:pt x="1320" y="552"/>
                </a:cubicBezTo>
                <a:cubicBezTo>
                  <a:pt x="1171" y="638"/>
                  <a:pt x="1171" y="638"/>
                  <a:pt x="1171" y="638"/>
                </a:cubicBezTo>
                <a:cubicBezTo>
                  <a:pt x="797" y="422"/>
                  <a:pt x="797" y="422"/>
                  <a:pt x="797" y="422"/>
                </a:cubicBezTo>
                <a:cubicBezTo>
                  <a:pt x="797" y="250"/>
                  <a:pt x="797" y="250"/>
                  <a:pt x="797" y="250"/>
                </a:cubicBezTo>
                <a:cubicBezTo>
                  <a:pt x="835" y="245"/>
                  <a:pt x="870" y="222"/>
                  <a:pt x="889" y="188"/>
                </a:cubicBezTo>
                <a:cubicBezTo>
                  <a:pt x="900" y="169"/>
                  <a:pt x="906" y="147"/>
                  <a:pt x="906" y="125"/>
                </a:cubicBezTo>
                <a:cubicBezTo>
                  <a:pt x="906" y="56"/>
                  <a:pt x="850" y="0"/>
                  <a:pt x="780" y="0"/>
                </a:cubicBezTo>
                <a:cubicBezTo>
                  <a:pt x="711" y="0"/>
                  <a:pt x="655" y="56"/>
                  <a:pt x="655" y="125"/>
                </a:cubicBezTo>
                <a:cubicBezTo>
                  <a:pt x="655" y="147"/>
                  <a:pt x="661" y="169"/>
                  <a:pt x="672" y="188"/>
                </a:cubicBezTo>
                <a:cubicBezTo>
                  <a:pt x="691" y="222"/>
                  <a:pt x="726" y="245"/>
                  <a:pt x="764" y="250"/>
                </a:cubicBezTo>
                <a:cubicBezTo>
                  <a:pt x="764" y="422"/>
                  <a:pt x="764" y="422"/>
                  <a:pt x="764" y="422"/>
                </a:cubicBezTo>
                <a:cubicBezTo>
                  <a:pt x="390" y="638"/>
                  <a:pt x="390" y="638"/>
                  <a:pt x="390" y="638"/>
                </a:cubicBezTo>
                <a:cubicBezTo>
                  <a:pt x="240" y="555"/>
                  <a:pt x="240" y="555"/>
                  <a:pt x="240" y="555"/>
                </a:cubicBezTo>
                <a:cubicBezTo>
                  <a:pt x="256" y="518"/>
                  <a:pt x="254" y="476"/>
                  <a:pt x="234" y="440"/>
                </a:cubicBezTo>
                <a:cubicBezTo>
                  <a:pt x="228" y="431"/>
                  <a:pt x="221" y="422"/>
                  <a:pt x="214" y="415"/>
                </a:cubicBezTo>
                <a:cubicBezTo>
                  <a:pt x="190" y="391"/>
                  <a:pt x="159" y="378"/>
                  <a:pt x="125" y="378"/>
                </a:cubicBezTo>
                <a:cubicBezTo>
                  <a:pt x="125" y="378"/>
                  <a:pt x="125" y="378"/>
                  <a:pt x="125" y="378"/>
                </a:cubicBezTo>
                <a:cubicBezTo>
                  <a:pt x="92" y="378"/>
                  <a:pt x="60" y="391"/>
                  <a:pt x="37" y="415"/>
                </a:cubicBezTo>
                <a:cubicBezTo>
                  <a:pt x="13" y="438"/>
                  <a:pt x="0" y="470"/>
                  <a:pt x="0" y="504"/>
                </a:cubicBezTo>
                <a:cubicBezTo>
                  <a:pt x="0" y="537"/>
                  <a:pt x="13" y="569"/>
                  <a:pt x="36" y="592"/>
                </a:cubicBezTo>
                <a:cubicBezTo>
                  <a:pt x="60" y="616"/>
                  <a:pt x="91" y="629"/>
                  <a:pt x="125" y="629"/>
                </a:cubicBezTo>
                <a:cubicBezTo>
                  <a:pt x="159" y="629"/>
                  <a:pt x="190" y="616"/>
                  <a:pt x="214" y="592"/>
                </a:cubicBezTo>
                <a:cubicBezTo>
                  <a:pt x="217" y="589"/>
                  <a:pt x="220" y="585"/>
                  <a:pt x="222" y="582"/>
                </a:cubicBezTo>
                <a:cubicBezTo>
                  <a:pt x="374" y="666"/>
                  <a:pt x="374" y="666"/>
                  <a:pt x="374" y="666"/>
                </a:cubicBezTo>
                <a:cubicBezTo>
                  <a:pt x="374" y="1098"/>
                  <a:pt x="374" y="1098"/>
                  <a:pt x="374" y="1098"/>
                </a:cubicBezTo>
                <a:cubicBezTo>
                  <a:pt x="225" y="1184"/>
                  <a:pt x="225" y="1184"/>
                  <a:pt x="225" y="1184"/>
                </a:cubicBezTo>
                <a:cubicBezTo>
                  <a:pt x="222" y="1179"/>
                  <a:pt x="218" y="1175"/>
                  <a:pt x="214" y="1171"/>
                </a:cubicBezTo>
                <a:cubicBezTo>
                  <a:pt x="190" y="1148"/>
                  <a:pt x="159" y="1135"/>
                  <a:pt x="125" y="1135"/>
                </a:cubicBezTo>
                <a:cubicBezTo>
                  <a:pt x="91" y="1135"/>
                  <a:pt x="60" y="1148"/>
                  <a:pt x="37" y="1171"/>
                </a:cubicBezTo>
                <a:cubicBezTo>
                  <a:pt x="13" y="1195"/>
                  <a:pt x="0" y="1226"/>
                  <a:pt x="0" y="1260"/>
                </a:cubicBezTo>
                <a:cubicBezTo>
                  <a:pt x="0" y="1293"/>
                  <a:pt x="13" y="1325"/>
                  <a:pt x="37" y="1349"/>
                </a:cubicBezTo>
                <a:cubicBezTo>
                  <a:pt x="61" y="1373"/>
                  <a:pt x="93" y="1386"/>
                  <a:pt x="125" y="1386"/>
                </a:cubicBezTo>
                <a:cubicBezTo>
                  <a:pt x="157" y="1386"/>
                  <a:pt x="190" y="1373"/>
                  <a:pt x="214" y="1349"/>
                </a:cubicBezTo>
                <a:cubicBezTo>
                  <a:pt x="222" y="1341"/>
                  <a:pt x="229" y="1332"/>
                  <a:pt x="234" y="1323"/>
                </a:cubicBezTo>
                <a:cubicBezTo>
                  <a:pt x="254" y="1289"/>
                  <a:pt x="256" y="1248"/>
                  <a:pt x="241" y="1212"/>
                </a:cubicBezTo>
                <a:cubicBezTo>
                  <a:pt x="390" y="1126"/>
                  <a:pt x="390" y="1126"/>
                  <a:pt x="390" y="1126"/>
                </a:cubicBezTo>
                <a:cubicBezTo>
                  <a:pt x="764" y="1342"/>
                  <a:pt x="764" y="1342"/>
                  <a:pt x="764" y="1342"/>
                </a:cubicBezTo>
                <a:cubicBezTo>
                  <a:pt x="764" y="1514"/>
                  <a:pt x="764" y="1514"/>
                  <a:pt x="764" y="1514"/>
                </a:cubicBezTo>
                <a:cubicBezTo>
                  <a:pt x="726" y="1519"/>
                  <a:pt x="691" y="1542"/>
                  <a:pt x="672" y="1576"/>
                </a:cubicBezTo>
                <a:cubicBezTo>
                  <a:pt x="661" y="1595"/>
                  <a:pt x="655" y="1616"/>
                  <a:pt x="655" y="1639"/>
                </a:cubicBezTo>
                <a:cubicBezTo>
                  <a:pt x="655" y="1708"/>
                  <a:pt x="711" y="1764"/>
                  <a:pt x="780" y="1764"/>
                </a:cubicBezTo>
                <a:cubicBezTo>
                  <a:pt x="850" y="1764"/>
                  <a:pt x="906" y="1708"/>
                  <a:pt x="906" y="1639"/>
                </a:cubicBezTo>
                <a:cubicBezTo>
                  <a:pt x="906" y="1616"/>
                  <a:pt x="900" y="1595"/>
                  <a:pt x="889" y="1576"/>
                </a:cubicBezTo>
                <a:cubicBezTo>
                  <a:pt x="870" y="1542"/>
                  <a:pt x="835" y="1519"/>
                  <a:pt x="797" y="1514"/>
                </a:cubicBezTo>
                <a:cubicBezTo>
                  <a:pt x="797" y="1342"/>
                  <a:pt x="797" y="1342"/>
                  <a:pt x="797" y="1342"/>
                </a:cubicBezTo>
                <a:cubicBezTo>
                  <a:pt x="1171" y="1126"/>
                  <a:pt x="1171" y="1126"/>
                  <a:pt x="1171" y="1126"/>
                </a:cubicBezTo>
                <a:cubicBezTo>
                  <a:pt x="1320" y="1212"/>
                  <a:pt x="1320" y="1212"/>
                  <a:pt x="1320" y="1212"/>
                </a:cubicBezTo>
                <a:cubicBezTo>
                  <a:pt x="1305" y="1248"/>
                  <a:pt x="1307" y="1289"/>
                  <a:pt x="1327" y="1323"/>
                </a:cubicBezTo>
                <a:cubicBezTo>
                  <a:pt x="1332" y="1332"/>
                  <a:pt x="1339" y="1341"/>
                  <a:pt x="1347" y="1349"/>
                </a:cubicBezTo>
                <a:cubicBezTo>
                  <a:pt x="1371" y="1373"/>
                  <a:pt x="1404" y="1386"/>
                  <a:pt x="1436" y="1386"/>
                </a:cubicBezTo>
                <a:cubicBezTo>
                  <a:pt x="1468" y="1386"/>
                  <a:pt x="1500" y="1373"/>
                  <a:pt x="1524" y="1349"/>
                </a:cubicBezTo>
                <a:cubicBezTo>
                  <a:pt x="1548" y="1325"/>
                  <a:pt x="1561" y="1293"/>
                  <a:pt x="1561" y="1260"/>
                </a:cubicBezTo>
                <a:cubicBezTo>
                  <a:pt x="1561" y="1226"/>
                  <a:pt x="1548" y="1195"/>
                  <a:pt x="1524" y="1172"/>
                </a:cubicBezTo>
                <a:cubicBezTo>
                  <a:pt x="1501" y="1148"/>
                  <a:pt x="1470" y="1135"/>
                  <a:pt x="1436" y="1135"/>
                </a:cubicBezTo>
                <a:close/>
                <a:moveTo>
                  <a:pt x="1355" y="457"/>
                </a:moveTo>
                <a:cubicBezTo>
                  <a:pt x="1359" y="449"/>
                  <a:pt x="1364" y="443"/>
                  <a:pt x="1369" y="437"/>
                </a:cubicBezTo>
                <a:cubicBezTo>
                  <a:pt x="1387" y="420"/>
                  <a:pt x="1411" y="410"/>
                  <a:pt x="1436" y="410"/>
                </a:cubicBezTo>
                <a:cubicBezTo>
                  <a:pt x="1436" y="410"/>
                  <a:pt x="1436" y="410"/>
                  <a:pt x="1436" y="410"/>
                </a:cubicBezTo>
                <a:cubicBezTo>
                  <a:pt x="1461" y="410"/>
                  <a:pt x="1484" y="420"/>
                  <a:pt x="1502" y="438"/>
                </a:cubicBezTo>
                <a:cubicBezTo>
                  <a:pt x="1519" y="455"/>
                  <a:pt x="1529" y="479"/>
                  <a:pt x="1529" y="504"/>
                </a:cubicBezTo>
                <a:cubicBezTo>
                  <a:pt x="1529" y="529"/>
                  <a:pt x="1519" y="552"/>
                  <a:pt x="1502" y="570"/>
                </a:cubicBezTo>
                <a:cubicBezTo>
                  <a:pt x="1502" y="570"/>
                  <a:pt x="1502" y="570"/>
                  <a:pt x="1502" y="570"/>
                </a:cubicBezTo>
                <a:cubicBezTo>
                  <a:pt x="1467" y="605"/>
                  <a:pt x="1405" y="605"/>
                  <a:pt x="1369" y="570"/>
                </a:cubicBezTo>
                <a:cubicBezTo>
                  <a:pt x="1364" y="564"/>
                  <a:pt x="1359" y="557"/>
                  <a:pt x="1355" y="550"/>
                </a:cubicBezTo>
                <a:cubicBezTo>
                  <a:pt x="1338" y="521"/>
                  <a:pt x="1338" y="485"/>
                  <a:pt x="1355" y="457"/>
                </a:cubicBezTo>
                <a:close/>
                <a:moveTo>
                  <a:pt x="699" y="172"/>
                </a:moveTo>
                <a:cubicBezTo>
                  <a:pt x="691" y="158"/>
                  <a:pt x="687" y="142"/>
                  <a:pt x="687" y="125"/>
                </a:cubicBezTo>
                <a:cubicBezTo>
                  <a:pt x="687" y="74"/>
                  <a:pt x="729" y="32"/>
                  <a:pt x="780" y="32"/>
                </a:cubicBezTo>
                <a:cubicBezTo>
                  <a:pt x="832" y="32"/>
                  <a:pt x="874" y="74"/>
                  <a:pt x="874" y="125"/>
                </a:cubicBezTo>
                <a:cubicBezTo>
                  <a:pt x="874" y="142"/>
                  <a:pt x="870" y="158"/>
                  <a:pt x="862" y="172"/>
                </a:cubicBezTo>
                <a:cubicBezTo>
                  <a:pt x="845" y="201"/>
                  <a:pt x="814" y="219"/>
                  <a:pt x="780" y="219"/>
                </a:cubicBezTo>
                <a:cubicBezTo>
                  <a:pt x="747" y="219"/>
                  <a:pt x="716" y="201"/>
                  <a:pt x="699" y="172"/>
                </a:cubicBezTo>
                <a:close/>
                <a:moveTo>
                  <a:pt x="191" y="570"/>
                </a:moveTo>
                <a:cubicBezTo>
                  <a:pt x="156" y="605"/>
                  <a:pt x="94" y="605"/>
                  <a:pt x="59" y="570"/>
                </a:cubicBezTo>
                <a:cubicBezTo>
                  <a:pt x="41" y="552"/>
                  <a:pt x="32" y="529"/>
                  <a:pt x="32" y="504"/>
                </a:cubicBezTo>
                <a:cubicBezTo>
                  <a:pt x="32" y="479"/>
                  <a:pt x="41" y="455"/>
                  <a:pt x="59" y="437"/>
                </a:cubicBezTo>
                <a:cubicBezTo>
                  <a:pt x="77" y="420"/>
                  <a:pt x="100" y="410"/>
                  <a:pt x="125" y="410"/>
                </a:cubicBezTo>
                <a:cubicBezTo>
                  <a:pt x="125" y="410"/>
                  <a:pt x="125" y="410"/>
                  <a:pt x="125" y="410"/>
                </a:cubicBezTo>
                <a:cubicBezTo>
                  <a:pt x="150" y="410"/>
                  <a:pt x="174" y="420"/>
                  <a:pt x="191" y="437"/>
                </a:cubicBezTo>
                <a:cubicBezTo>
                  <a:pt x="197" y="443"/>
                  <a:pt x="202" y="449"/>
                  <a:pt x="206" y="457"/>
                </a:cubicBezTo>
                <a:cubicBezTo>
                  <a:pt x="224" y="486"/>
                  <a:pt x="223" y="523"/>
                  <a:pt x="205" y="553"/>
                </a:cubicBezTo>
                <a:cubicBezTo>
                  <a:pt x="201" y="559"/>
                  <a:pt x="197" y="565"/>
                  <a:pt x="191" y="570"/>
                </a:cubicBezTo>
                <a:close/>
                <a:moveTo>
                  <a:pt x="206" y="1307"/>
                </a:moveTo>
                <a:cubicBezTo>
                  <a:pt x="206" y="1307"/>
                  <a:pt x="206" y="1307"/>
                  <a:pt x="206" y="1307"/>
                </a:cubicBezTo>
                <a:cubicBezTo>
                  <a:pt x="202" y="1314"/>
                  <a:pt x="197" y="1321"/>
                  <a:pt x="192" y="1326"/>
                </a:cubicBezTo>
                <a:cubicBezTo>
                  <a:pt x="155" y="1363"/>
                  <a:pt x="96" y="1363"/>
                  <a:pt x="59" y="1326"/>
                </a:cubicBezTo>
                <a:cubicBezTo>
                  <a:pt x="41" y="1309"/>
                  <a:pt x="32" y="1285"/>
                  <a:pt x="32" y="1260"/>
                </a:cubicBezTo>
                <a:cubicBezTo>
                  <a:pt x="32" y="1235"/>
                  <a:pt x="42" y="1212"/>
                  <a:pt x="59" y="1194"/>
                </a:cubicBezTo>
                <a:cubicBezTo>
                  <a:pt x="77" y="1176"/>
                  <a:pt x="100" y="1167"/>
                  <a:pt x="125" y="1167"/>
                </a:cubicBezTo>
                <a:cubicBezTo>
                  <a:pt x="150" y="1167"/>
                  <a:pt x="174" y="1176"/>
                  <a:pt x="192" y="1194"/>
                </a:cubicBezTo>
                <a:cubicBezTo>
                  <a:pt x="197" y="1200"/>
                  <a:pt x="202" y="1206"/>
                  <a:pt x="206" y="1213"/>
                </a:cubicBezTo>
                <a:cubicBezTo>
                  <a:pt x="223" y="1242"/>
                  <a:pt x="223" y="1278"/>
                  <a:pt x="206" y="1307"/>
                </a:cubicBezTo>
                <a:close/>
                <a:moveTo>
                  <a:pt x="862" y="1592"/>
                </a:moveTo>
                <a:cubicBezTo>
                  <a:pt x="870" y="1606"/>
                  <a:pt x="874" y="1622"/>
                  <a:pt x="874" y="1639"/>
                </a:cubicBezTo>
                <a:cubicBezTo>
                  <a:pt x="874" y="1690"/>
                  <a:pt x="832" y="1732"/>
                  <a:pt x="780" y="1732"/>
                </a:cubicBezTo>
                <a:cubicBezTo>
                  <a:pt x="729" y="1732"/>
                  <a:pt x="687" y="1690"/>
                  <a:pt x="687" y="1639"/>
                </a:cubicBezTo>
                <a:cubicBezTo>
                  <a:pt x="687" y="1622"/>
                  <a:pt x="691" y="1606"/>
                  <a:pt x="699" y="1592"/>
                </a:cubicBezTo>
                <a:cubicBezTo>
                  <a:pt x="716" y="1563"/>
                  <a:pt x="747" y="1545"/>
                  <a:pt x="780" y="1545"/>
                </a:cubicBezTo>
                <a:cubicBezTo>
                  <a:pt x="814" y="1545"/>
                  <a:pt x="845" y="1563"/>
                  <a:pt x="862" y="1592"/>
                </a:cubicBezTo>
                <a:close/>
                <a:moveTo>
                  <a:pt x="1155" y="1098"/>
                </a:moveTo>
                <a:cubicBezTo>
                  <a:pt x="780" y="1314"/>
                  <a:pt x="780" y="1314"/>
                  <a:pt x="780" y="1314"/>
                </a:cubicBezTo>
                <a:cubicBezTo>
                  <a:pt x="406" y="1098"/>
                  <a:pt x="406" y="1098"/>
                  <a:pt x="406" y="1098"/>
                </a:cubicBezTo>
                <a:cubicBezTo>
                  <a:pt x="406" y="666"/>
                  <a:pt x="406" y="666"/>
                  <a:pt x="406" y="666"/>
                </a:cubicBezTo>
                <a:cubicBezTo>
                  <a:pt x="780" y="449"/>
                  <a:pt x="780" y="449"/>
                  <a:pt x="780" y="449"/>
                </a:cubicBezTo>
                <a:cubicBezTo>
                  <a:pt x="1155" y="666"/>
                  <a:pt x="1155" y="666"/>
                  <a:pt x="1155" y="666"/>
                </a:cubicBezTo>
                <a:lnTo>
                  <a:pt x="1155" y="1098"/>
                </a:lnTo>
                <a:close/>
                <a:moveTo>
                  <a:pt x="1502" y="1326"/>
                </a:moveTo>
                <a:cubicBezTo>
                  <a:pt x="1465" y="1363"/>
                  <a:pt x="1406" y="1363"/>
                  <a:pt x="1369" y="1326"/>
                </a:cubicBezTo>
                <a:cubicBezTo>
                  <a:pt x="1364" y="1321"/>
                  <a:pt x="1359" y="1314"/>
                  <a:pt x="1355" y="1307"/>
                </a:cubicBezTo>
                <a:cubicBezTo>
                  <a:pt x="1338" y="1278"/>
                  <a:pt x="1338" y="1242"/>
                  <a:pt x="1355" y="1213"/>
                </a:cubicBezTo>
                <a:cubicBezTo>
                  <a:pt x="1359" y="1206"/>
                  <a:pt x="1364" y="1200"/>
                  <a:pt x="1369" y="1194"/>
                </a:cubicBezTo>
                <a:cubicBezTo>
                  <a:pt x="1387" y="1176"/>
                  <a:pt x="1411" y="1167"/>
                  <a:pt x="1436" y="1167"/>
                </a:cubicBezTo>
                <a:cubicBezTo>
                  <a:pt x="1461" y="1167"/>
                  <a:pt x="1484" y="1176"/>
                  <a:pt x="1502" y="1194"/>
                </a:cubicBezTo>
                <a:cubicBezTo>
                  <a:pt x="1519" y="1212"/>
                  <a:pt x="1529" y="1235"/>
                  <a:pt x="1529" y="1260"/>
                </a:cubicBezTo>
                <a:cubicBezTo>
                  <a:pt x="1529" y="1285"/>
                  <a:pt x="1519" y="1309"/>
                  <a:pt x="1502" y="1326"/>
                </a:cubicBezTo>
                <a:close/>
                <a:moveTo>
                  <a:pt x="596" y="776"/>
                </a:moveTo>
                <a:cubicBezTo>
                  <a:pt x="596" y="988"/>
                  <a:pt x="596" y="988"/>
                  <a:pt x="596" y="988"/>
                </a:cubicBezTo>
                <a:cubicBezTo>
                  <a:pt x="780" y="1094"/>
                  <a:pt x="780" y="1094"/>
                  <a:pt x="780" y="1094"/>
                </a:cubicBezTo>
                <a:cubicBezTo>
                  <a:pt x="965" y="988"/>
                  <a:pt x="965" y="988"/>
                  <a:pt x="965" y="988"/>
                </a:cubicBezTo>
                <a:cubicBezTo>
                  <a:pt x="965" y="776"/>
                  <a:pt x="965" y="776"/>
                  <a:pt x="965" y="776"/>
                </a:cubicBezTo>
                <a:cubicBezTo>
                  <a:pt x="780" y="669"/>
                  <a:pt x="780" y="669"/>
                  <a:pt x="780" y="669"/>
                </a:cubicBezTo>
                <a:lnTo>
                  <a:pt x="596" y="776"/>
                </a:lnTo>
                <a:close/>
                <a:moveTo>
                  <a:pt x="933" y="970"/>
                </a:moveTo>
                <a:cubicBezTo>
                  <a:pt x="780" y="1057"/>
                  <a:pt x="780" y="1057"/>
                  <a:pt x="780" y="1057"/>
                </a:cubicBezTo>
                <a:cubicBezTo>
                  <a:pt x="628" y="970"/>
                  <a:pt x="628" y="970"/>
                  <a:pt x="628" y="970"/>
                </a:cubicBezTo>
                <a:cubicBezTo>
                  <a:pt x="628" y="794"/>
                  <a:pt x="628" y="794"/>
                  <a:pt x="628" y="794"/>
                </a:cubicBezTo>
                <a:cubicBezTo>
                  <a:pt x="780" y="706"/>
                  <a:pt x="780" y="706"/>
                  <a:pt x="780" y="706"/>
                </a:cubicBezTo>
                <a:cubicBezTo>
                  <a:pt x="933" y="794"/>
                  <a:pt x="933" y="794"/>
                  <a:pt x="933" y="794"/>
                </a:cubicBezTo>
                <a:lnTo>
                  <a:pt x="933" y="970"/>
                </a:lnTo>
                <a:close/>
              </a:path>
            </a:pathLst>
          </a:custGeom>
          <a:solidFill>
            <a:srgbClr val="FFFFF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4486" name="Google Shape;4486;p17"/>
          <p:cNvSpPr txBox="1"/>
          <p:nvPr/>
        </p:nvSpPr>
        <p:spPr>
          <a:xfrm>
            <a:off x="844125" y="17096675"/>
            <a:ext cx="9363900" cy="3134700"/>
          </a:xfrm>
          <a:prstGeom prst="rect">
            <a:avLst/>
          </a:prstGeom>
          <a:noFill/>
          <a:ln>
            <a:noFill/>
          </a:ln>
        </p:spPr>
        <p:txBody>
          <a:bodyPr anchorCtr="0" anchor="t" bIns="91425" lIns="91425" spcFirstLastPara="1" rIns="91425" wrap="square" tIns="91425">
            <a:noAutofit/>
          </a:bodyPr>
          <a:lstStyle/>
          <a:p>
            <a:pPr indent="0" lvl="0" marL="1979999"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Lorem ipsum dolor sit amet, consectetur adipiscing elit. Nunc placerat sem ut sem gravida rutrum. Mauris molestie rhoncus mauris quis lacinia. In et magna pellentesque, placerat erat condimentum, cursus lorem.</a:t>
            </a:r>
            <a:endParaRPr sz="2800">
              <a:solidFill>
                <a:srgbClr val="666666"/>
              </a:solidFill>
              <a:latin typeface="Open Sans"/>
              <a:ea typeface="Open Sans"/>
              <a:cs typeface="Open Sans"/>
              <a:sym typeface="Open Sans"/>
            </a:endParaRPr>
          </a:p>
        </p:txBody>
      </p:sp>
      <p:sp>
        <p:nvSpPr>
          <p:cNvPr id="4487" name="Google Shape;4487;p17"/>
          <p:cNvSpPr txBox="1"/>
          <p:nvPr/>
        </p:nvSpPr>
        <p:spPr>
          <a:xfrm>
            <a:off x="11274725" y="17151713"/>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
        <p:nvSpPr>
          <p:cNvPr id="4488" name="Google Shape;4488;p17"/>
          <p:cNvSpPr/>
          <p:nvPr/>
        </p:nvSpPr>
        <p:spPr>
          <a:xfrm>
            <a:off x="782925" y="17319750"/>
            <a:ext cx="1898990" cy="1859620"/>
          </a:xfrm>
          <a:custGeom>
            <a:rect b="b" l="l" r="r" t="t"/>
            <a:pathLst>
              <a:path extrusionOk="0" h="209240" w="221392">
                <a:moveTo>
                  <a:pt x="459" y="0"/>
                </a:moveTo>
                <a:lnTo>
                  <a:pt x="459" y="25246"/>
                </a:lnTo>
                <a:cubicBezTo>
                  <a:pt x="459" y="28869"/>
                  <a:pt x="3399" y="31816"/>
                  <a:pt x="7023" y="31816"/>
                </a:cubicBezTo>
                <a:lnTo>
                  <a:pt x="10661" y="31816"/>
                </a:lnTo>
                <a:lnTo>
                  <a:pt x="10661" y="31907"/>
                </a:lnTo>
                <a:lnTo>
                  <a:pt x="309" y="41236"/>
                </a:lnTo>
                <a:cubicBezTo>
                  <a:pt x="1" y="41515"/>
                  <a:pt x="1" y="41966"/>
                  <a:pt x="309" y="42251"/>
                </a:cubicBezTo>
                <a:lnTo>
                  <a:pt x="10526" y="51453"/>
                </a:lnTo>
                <a:lnTo>
                  <a:pt x="309" y="60663"/>
                </a:lnTo>
                <a:cubicBezTo>
                  <a:pt x="1" y="60949"/>
                  <a:pt x="1" y="61400"/>
                  <a:pt x="309" y="61678"/>
                </a:cubicBezTo>
                <a:lnTo>
                  <a:pt x="10526" y="70887"/>
                </a:lnTo>
                <a:lnTo>
                  <a:pt x="309" y="80097"/>
                </a:lnTo>
                <a:cubicBezTo>
                  <a:pt x="1" y="80375"/>
                  <a:pt x="1" y="80826"/>
                  <a:pt x="309" y="81104"/>
                </a:cubicBezTo>
                <a:lnTo>
                  <a:pt x="10549" y="90337"/>
                </a:lnTo>
                <a:lnTo>
                  <a:pt x="309" y="99561"/>
                </a:lnTo>
                <a:cubicBezTo>
                  <a:pt x="1" y="99839"/>
                  <a:pt x="1" y="100298"/>
                  <a:pt x="309" y="100576"/>
                </a:cubicBezTo>
                <a:lnTo>
                  <a:pt x="10549" y="109801"/>
                </a:lnTo>
                <a:lnTo>
                  <a:pt x="309" y="119033"/>
                </a:lnTo>
                <a:cubicBezTo>
                  <a:pt x="1" y="119311"/>
                  <a:pt x="1" y="119762"/>
                  <a:pt x="309" y="120040"/>
                </a:cubicBezTo>
                <a:lnTo>
                  <a:pt x="10549" y="129273"/>
                </a:lnTo>
                <a:lnTo>
                  <a:pt x="309" y="138497"/>
                </a:lnTo>
                <a:cubicBezTo>
                  <a:pt x="1" y="138775"/>
                  <a:pt x="1" y="139226"/>
                  <a:pt x="309" y="139512"/>
                </a:cubicBezTo>
                <a:lnTo>
                  <a:pt x="10549" y="148737"/>
                </a:lnTo>
                <a:lnTo>
                  <a:pt x="309" y="157961"/>
                </a:lnTo>
                <a:cubicBezTo>
                  <a:pt x="1" y="158247"/>
                  <a:pt x="1" y="158698"/>
                  <a:pt x="309" y="158976"/>
                </a:cubicBezTo>
                <a:lnTo>
                  <a:pt x="10549" y="168201"/>
                </a:lnTo>
                <a:lnTo>
                  <a:pt x="309" y="177433"/>
                </a:lnTo>
                <a:cubicBezTo>
                  <a:pt x="1" y="177711"/>
                  <a:pt x="1" y="178162"/>
                  <a:pt x="309" y="178440"/>
                </a:cubicBezTo>
                <a:lnTo>
                  <a:pt x="11338" y="188379"/>
                </a:lnTo>
                <a:cubicBezTo>
                  <a:pt x="11413" y="188454"/>
                  <a:pt x="11503" y="188507"/>
                  <a:pt x="11601" y="188537"/>
                </a:cubicBezTo>
                <a:cubicBezTo>
                  <a:pt x="13405" y="193409"/>
                  <a:pt x="17668" y="197273"/>
                  <a:pt x="23059" y="198920"/>
                </a:cubicBezTo>
                <a:cubicBezTo>
                  <a:pt x="23096" y="198980"/>
                  <a:pt x="23141" y="199040"/>
                  <a:pt x="23201" y="199092"/>
                </a:cubicBezTo>
                <a:lnTo>
                  <a:pt x="34230" y="209031"/>
                </a:lnTo>
                <a:cubicBezTo>
                  <a:pt x="34385" y="209170"/>
                  <a:pt x="34587" y="209240"/>
                  <a:pt x="34790" y="209240"/>
                </a:cubicBezTo>
                <a:cubicBezTo>
                  <a:pt x="34993" y="209240"/>
                  <a:pt x="35196" y="209170"/>
                  <a:pt x="35351" y="209031"/>
                </a:cubicBezTo>
                <a:lnTo>
                  <a:pt x="45605" y="199792"/>
                </a:lnTo>
                <a:lnTo>
                  <a:pt x="45665" y="199792"/>
                </a:lnTo>
                <a:lnTo>
                  <a:pt x="55912" y="209031"/>
                </a:lnTo>
                <a:cubicBezTo>
                  <a:pt x="56070" y="209170"/>
                  <a:pt x="56273" y="209240"/>
                  <a:pt x="56476" y="209240"/>
                </a:cubicBezTo>
                <a:cubicBezTo>
                  <a:pt x="56679" y="209240"/>
                  <a:pt x="56882" y="209170"/>
                  <a:pt x="57040" y="209031"/>
                </a:cubicBezTo>
                <a:lnTo>
                  <a:pt x="67287" y="199792"/>
                </a:lnTo>
                <a:lnTo>
                  <a:pt x="67347" y="199792"/>
                </a:lnTo>
                <a:lnTo>
                  <a:pt x="77602" y="209031"/>
                </a:lnTo>
                <a:cubicBezTo>
                  <a:pt x="77756" y="209170"/>
                  <a:pt x="77959" y="209240"/>
                  <a:pt x="78162" y="209240"/>
                </a:cubicBezTo>
                <a:cubicBezTo>
                  <a:pt x="78365" y="209240"/>
                  <a:pt x="78568" y="209170"/>
                  <a:pt x="78722" y="209031"/>
                </a:cubicBezTo>
                <a:lnTo>
                  <a:pt x="88977" y="199792"/>
                </a:lnTo>
                <a:lnTo>
                  <a:pt x="89037" y="199792"/>
                </a:lnTo>
                <a:lnTo>
                  <a:pt x="99284" y="209031"/>
                </a:lnTo>
                <a:cubicBezTo>
                  <a:pt x="99442" y="209170"/>
                  <a:pt x="99645" y="209240"/>
                  <a:pt x="99848" y="209240"/>
                </a:cubicBezTo>
                <a:cubicBezTo>
                  <a:pt x="100051" y="209240"/>
                  <a:pt x="100254" y="209170"/>
                  <a:pt x="100412" y="209031"/>
                </a:cubicBezTo>
                <a:lnTo>
                  <a:pt x="110659" y="199792"/>
                </a:lnTo>
                <a:lnTo>
                  <a:pt x="110719" y="199792"/>
                </a:lnTo>
                <a:lnTo>
                  <a:pt x="120973" y="209031"/>
                </a:lnTo>
                <a:cubicBezTo>
                  <a:pt x="121127" y="209170"/>
                  <a:pt x="121330" y="209240"/>
                  <a:pt x="121533" y="209240"/>
                </a:cubicBezTo>
                <a:cubicBezTo>
                  <a:pt x="121736" y="209240"/>
                  <a:pt x="121939" y="209170"/>
                  <a:pt x="122094" y="209031"/>
                </a:cubicBezTo>
                <a:lnTo>
                  <a:pt x="132348" y="199792"/>
                </a:lnTo>
                <a:lnTo>
                  <a:pt x="132408" y="199792"/>
                </a:lnTo>
                <a:lnTo>
                  <a:pt x="142655" y="209031"/>
                </a:lnTo>
                <a:cubicBezTo>
                  <a:pt x="142809" y="209170"/>
                  <a:pt x="143012" y="209240"/>
                  <a:pt x="143216" y="209240"/>
                </a:cubicBezTo>
                <a:cubicBezTo>
                  <a:pt x="143420" y="209240"/>
                  <a:pt x="143625" y="209170"/>
                  <a:pt x="143783" y="209031"/>
                </a:cubicBezTo>
                <a:lnTo>
                  <a:pt x="154030" y="199792"/>
                </a:lnTo>
                <a:lnTo>
                  <a:pt x="154090" y="199792"/>
                </a:lnTo>
                <a:lnTo>
                  <a:pt x="164345" y="209031"/>
                </a:lnTo>
                <a:cubicBezTo>
                  <a:pt x="164499" y="209170"/>
                  <a:pt x="164702" y="209240"/>
                  <a:pt x="164905" y="209240"/>
                </a:cubicBezTo>
                <a:cubicBezTo>
                  <a:pt x="165108" y="209240"/>
                  <a:pt x="165311" y="209170"/>
                  <a:pt x="165465" y="209031"/>
                </a:cubicBezTo>
                <a:lnTo>
                  <a:pt x="175720" y="199792"/>
                </a:lnTo>
                <a:lnTo>
                  <a:pt x="175772" y="199792"/>
                </a:lnTo>
                <a:lnTo>
                  <a:pt x="186027" y="209031"/>
                </a:lnTo>
                <a:cubicBezTo>
                  <a:pt x="186181" y="209170"/>
                  <a:pt x="186384" y="209240"/>
                  <a:pt x="186587" y="209240"/>
                </a:cubicBezTo>
                <a:cubicBezTo>
                  <a:pt x="186790" y="209240"/>
                  <a:pt x="186993" y="209170"/>
                  <a:pt x="187147" y="209031"/>
                </a:cubicBezTo>
                <a:lnTo>
                  <a:pt x="198176" y="199092"/>
                </a:lnTo>
                <a:cubicBezTo>
                  <a:pt x="198236" y="199040"/>
                  <a:pt x="198281" y="198987"/>
                  <a:pt x="198319" y="198927"/>
                </a:cubicBezTo>
                <a:cubicBezTo>
                  <a:pt x="203717" y="197273"/>
                  <a:pt x="207987" y="193416"/>
                  <a:pt x="209791" y="188537"/>
                </a:cubicBezTo>
                <a:cubicBezTo>
                  <a:pt x="209889" y="188507"/>
                  <a:pt x="209972" y="188454"/>
                  <a:pt x="210054" y="188379"/>
                </a:cubicBezTo>
                <a:lnTo>
                  <a:pt x="221083" y="178440"/>
                </a:lnTo>
                <a:cubicBezTo>
                  <a:pt x="221392" y="178162"/>
                  <a:pt x="221392" y="177711"/>
                  <a:pt x="221083" y="177433"/>
                </a:cubicBezTo>
                <a:lnTo>
                  <a:pt x="210844" y="168201"/>
                </a:lnTo>
                <a:lnTo>
                  <a:pt x="221083" y="158976"/>
                </a:lnTo>
                <a:cubicBezTo>
                  <a:pt x="221392" y="158698"/>
                  <a:pt x="221392" y="158247"/>
                  <a:pt x="221083" y="157961"/>
                </a:cubicBezTo>
                <a:lnTo>
                  <a:pt x="210844" y="148737"/>
                </a:lnTo>
                <a:lnTo>
                  <a:pt x="221083" y="139512"/>
                </a:lnTo>
                <a:cubicBezTo>
                  <a:pt x="221392" y="139234"/>
                  <a:pt x="221392" y="138775"/>
                  <a:pt x="221083" y="138497"/>
                </a:cubicBezTo>
                <a:lnTo>
                  <a:pt x="210844" y="129273"/>
                </a:lnTo>
                <a:lnTo>
                  <a:pt x="221083" y="120040"/>
                </a:lnTo>
                <a:cubicBezTo>
                  <a:pt x="221392" y="119762"/>
                  <a:pt x="221392" y="119311"/>
                  <a:pt x="221083" y="119033"/>
                </a:cubicBezTo>
                <a:lnTo>
                  <a:pt x="210844" y="109808"/>
                </a:lnTo>
                <a:lnTo>
                  <a:pt x="221083" y="100576"/>
                </a:lnTo>
                <a:cubicBezTo>
                  <a:pt x="221392" y="100298"/>
                  <a:pt x="221392" y="99847"/>
                  <a:pt x="221083" y="99569"/>
                </a:cubicBezTo>
                <a:lnTo>
                  <a:pt x="210844" y="90337"/>
                </a:lnTo>
                <a:lnTo>
                  <a:pt x="221083" y="81112"/>
                </a:lnTo>
                <a:cubicBezTo>
                  <a:pt x="221392" y="80834"/>
                  <a:pt x="221392" y="80383"/>
                  <a:pt x="221083" y="80097"/>
                </a:cubicBezTo>
                <a:lnTo>
                  <a:pt x="210859" y="70887"/>
                </a:lnTo>
                <a:lnTo>
                  <a:pt x="221083" y="61678"/>
                </a:lnTo>
                <a:cubicBezTo>
                  <a:pt x="221392" y="61400"/>
                  <a:pt x="221392" y="60949"/>
                  <a:pt x="221083" y="60670"/>
                </a:cubicBezTo>
                <a:lnTo>
                  <a:pt x="221083" y="60663"/>
                </a:lnTo>
                <a:lnTo>
                  <a:pt x="210859" y="51453"/>
                </a:lnTo>
                <a:lnTo>
                  <a:pt x="221083" y="42244"/>
                </a:lnTo>
                <a:cubicBezTo>
                  <a:pt x="221392" y="41966"/>
                  <a:pt x="221392" y="41515"/>
                  <a:pt x="221083" y="41236"/>
                </a:cubicBezTo>
                <a:lnTo>
                  <a:pt x="210724" y="31907"/>
                </a:lnTo>
                <a:lnTo>
                  <a:pt x="210724" y="31809"/>
                </a:lnTo>
                <a:lnTo>
                  <a:pt x="214362" y="31809"/>
                </a:lnTo>
                <a:cubicBezTo>
                  <a:pt x="217986" y="31809"/>
                  <a:pt x="220933" y="28869"/>
                  <a:pt x="220933" y="25246"/>
                </a:cubicBezTo>
                <a:lnTo>
                  <a:pt x="220933" y="0"/>
                </a:ln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489" name="Google Shape;4489;p17"/>
          <p:cNvSpPr txBox="1"/>
          <p:nvPr/>
        </p:nvSpPr>
        <p:spPr>
          <a:xfrm>
            <a:off x="749500" y="17167350"/>
            <a:ext cx="1989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chemeClr val="lt1"/>
                </a:solidFill>
                <a:latin typeface="Rye"/>
                <a:ea typeface="Rye"/>
                <a:cs typeface="Rye"/>
                <a:sym typeface="Rye"/>
              </a:rPr>
              <a:t>L</a:t>
            </a:r>
            <a:endParaRPr>
              <a:solidFill>
                <a:schemeClr val="lt1"/>
              </a:solidFill>
            </a:endParaRPr>
          </a:p>
        </p:txBody>
      </p:sp>
      <p:sp>
        <p:nvSpPr>
          <p:cNvPr id="4490" name="Google Shape;4490;p17"/>
          <p:cNvSpPr txBox="1"/>
          <p:nvPr/>
        </p:nvSpPr>
        <p:spPr>
          <a:xfrm>
            <a:off x="11274725" y="21263063"/>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
        <p:nvSpPr>
          <p:cNvPr id="4491" name="Google Shape;4491;p17"/>
          <p:cNvSpPr txBox="1"/>
          <p:nvPr/>
        </p:nvSpPr>
        <p:spPr>
          <a:xfrm>
            <a:off x="929775" y="21263063"/>
            <a:ext cx="9363900" cy="3093900"/>
          </a:xfrm>
          <a:prstGeom prst="rect">
            <a:avLst/>
          </a:prstGeom>
          <a:noFill/>
          <a:ln>
            <a:noFill/>
          </a:ln>
        </p:spPr>
        <p:txBody>
          <a:bodyPr anchorCtr="0" anchor="t" bIns="91425" lIns="91425" spcFirstLastPara="1" rIns="91425" wrap="square" tIns="91425">
            <a:spAutoFit/>
          </a:bodyPr>
          <a:lstStyle/>
          <a:p>
            <a:pPr indent="0" lvl="0" marL="0" rtl="0" algn="just">
              <a:lnSpc>
                <a:spcPct val="115000"/>
              </a:lnSpc>
              <a:spcBef>
                <a:spcPts val="0"/>
              </a:spcBef>
              <a:spcAft>
                <a:spcPts val="1100"/>
              </a:spcAft>
              <a:buNone/>
            </a:pPr>
            <a:r>
              <a:rPr lang="es-419" sz="2800">
                <a:solidFill>
                  <a:srgbClr val="666666"/>
                </a:solidFill>
                <a:latin typeface="Open Sans"/>
                <a:ea typeface="Open Sans"/>
                <a:cs typeface="Open Sans"/>
                <a:sym typeface="Open Sans"/>
              </a:rPr>
              <a:t>Donec dignissim vel lectus eget consectetur. Proin porttitor facilisis lorem. Nam nisl mauris, maximus eget urna id, rhoncus luctus est. Lorem ipsum dolor sit amet, cquis sapien. Cras fermentum consequat ornare. Praesent eu leo vel purus blandit laoreet. Duis congue lorem ut lorem bibendum, ac lobortis ex volu.</a:t>
            </a:r>
            <a:endParaRPr sz="2800">
              <a:solidFill>
                <a:srgbClr val="666666"/>
              </a:solidFill>
              <a:latin typeface="Open Sans"/>
              <a:ea typeface="Open Sans"/>
              <a:cs typeface="Open Sans"/>
              <a:sym typeface="Open Sans"/>
            </a:endParaRPr>
          </a:p>
        </p:txBody>
      </p:sp>
    </p:spTree>
  </p:cSld>
  <p:clrMapOvr>
    <a:masterClrMapping/>
  </p:clrMapOvr>
</p:sld>
</file>

<file path=ppt/slides/slide6.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4495" name="Shape 4495"/>
        <p:cNvGrpSpPr/>
        <p:nvPr/>
      </p:nvGrpSpPr>
      <p:grpSpPr>
        <a:xfrm>
          <a:off x="0" y="0"/>
          <a:ext cx="0" cy="0"/>
          <a:chOff x="0" y="0"/>
          <a:chExt cx="0" cy="0"/>
        </a:xfrm>
      </p:grpSpPr>
      <p:sp>
        <p:nvSpPr>
          <p:cNvPr id="4496" name="Google Shape;4496;p18"/>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4497" name="Google Shape;4497;p18"/>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4498" name="Google Shape;4498;p18"/>
          <p:cNvGrpSpPr/>
          <p:nvPr/>
        </p:nvGrpSpPr>
        <p:grpSpPr>
          <a:xfrm>
            <a:off x="2987590" y="2910763"/>
            <a:ext cx="15624811" cy="781189"/>
            <a:chOff x="756042" y="3056469"/>
            <a:chExt cx="7631911" cy="380270"/>
          </a:xfrm>
        </p:grpSpPr>
        <p:sp>
          <p:nvSpPr>
            <p:cNvPr id="4499" name="Google Shape;4499;p18"/>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0" name="Google Shape;4500;p18"/>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1" name="Google Shape;4501;p18"/>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2" name="Google Shape;4502;p18"/>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3" name="Google Shape;4503;p18"/>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4" name="Google Shape;4504;p18"/>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5" name="Google Shape;4505;p18"/>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6" name="Google Shape;4506;p18"/>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7" name="Google Shape;4507;p18"/>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8" name="Google Shape;4508;p18"/>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09" name="Google Shape;4509;p18"/>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0" name="Google Shape;4510;p18"/>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1" name="Google Shape;4511;p18"/>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2" name="Google Shape;4512;p18"/>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3" name="Google Shape;4513;p18"/>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4" name="Google Shape;4514;p18"/>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5" name="Google Shape;4515;p18"/>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6" name="Google Shape;4516;p18"/>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7" name="Google Shape;4517;p18"/>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8" name="Google Shape;4518;p18"/>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19" name="Google Shape;4519;p18"/>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0" name="Google Shape;4520;p18"/>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1" name="Google Shape;4521;p18"/>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2" name="Google Shape;4522;p18"/>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3" name="Google Shape;4523;p18"/>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4" name="Google Shape;4524;p18"/>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5" name="Google Shape;4525;p18"/>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6" name="Google Shape;4526;p18"/>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7" name="Google Shape;4527;p18"/>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8" name="Google Shape;4528;p18"/>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29" name="Google Shape;4529;p18"/>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0" name="Google Shape;4530;p18"/>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1" name="Google Shape;4531;p18"/>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2" name="Google Shape;4532;p18"/>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3" name="Google Shape;4533;p18"/>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4" name="Google Shape;4534;p18"/>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5" name="Google Shape;4535;p18"/>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6" name="Google Shape;4536;p18"/>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7" name="Google Shape;4537;p18"/>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8" name="Google Shape;4538;p18"/>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39" name="Google Shape;4539;p18"/>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0" name="Google Shape;4540;p18"/>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1" name="Google Shape;4541;p18"/>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2" name="Google Shape;4542;p18"/>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3" name="Google Shape;4543;p18"/>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4" name="Google Shape;4544;p18"/>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5" name="Google Shape;4545;p18"/>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6" name="Google Shape;4546;p18"/>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7" name="Google Shape;4547;p18"/>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8" name="Google Shape;4548;p18"/>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49" name="Google Shape;4549;p18"/>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0" name="Google Shape;4550;p18"/>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1" name="Google Shape;4551;p18"/>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2" name="Google Shape;4552;p18"/>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3" name="Google Shape;4553;p18"/>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4" name="Google Shape;4554;p18"/>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5" name="Google Shape;4555;p18"/>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6" name="Google Shape;4556;p18"/>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7" name="Google Shape;4557;p18"/>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8" name="Google Shape;4558;p18"/>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59" name="Google Shape;4559;p18"/>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0" name="Google Shape;4560;p18"/>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1" name="Google Shape;4561;p18"/>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2" name="Google Shape;4562;p18"/>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3" name="Google Shape;4563;p18"/>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4" name="Google Shape;4564;p18"/>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5" name="Google Shape;4565;p18"/>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6" name="Google Shape;4566;p18"/>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7" name="Google Shape;4567;p18"/>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8" name="Google Shape;4568;p18"/>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69" name="Google Shape;4569;p18"/>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0" name="Google Shape;4570;p18"/>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1" name="Google Shape;4571;p18"/>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2" name="Google Shape;4572;p18"/>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3" name="Google Shape;4573;p18"/>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4" name="Google Shape;4574;p18"/>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5" name="Google Shape;4575;p18"/>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6" name="Google Shape;4576;p18"/>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7" name="Google Shape;4577;p18"/>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8" name="Google Shape;4578;p18"/>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79" name="Google Shape;4579;p18"/>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0" name="Google Shape;4580;p18"/>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1" name="Google Shape;4581;p18"/>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2" name="Google Shape;4582;p18"/>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3" name="Google Shape;4583;p18"/>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4" name="Google Shape;4584;p18"/>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5" name="Google Shape;4585;p18"/>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6" name="Google Shape;4586;p18"/>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7" name="Google Shape;4587;p18"/>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8" name="Google Shape;4588;p18"/>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89" name="Google Shape;4589;p18"/>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0" name="Google Shape;4590;p18"/>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1" name="Google Shape;4591;p18"/>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2" name="Google Shape;4592;p18"/>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3" name="Google Shape;4593;p18"/>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4" name="Google Shape;4594;p18"/>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5" name="Google Shape;4595;p18"/>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6" name="Google Shape;4596;p18"/>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7" name="Google Shape;4597;p18"/>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8" name="Google Shape;4598;p18"/>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599" name="Google Shape;4599;p18"/>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0" name="Google Shape;4600;p18"/>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1" name="Google Shape;4601;p18"/>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2" name="Google Shape;4602;p18"/>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3" name="Google Shape;4603;p18"/>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4" name="Google Shape;4604;p18"/>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5" name="Google Shape;4605;p18"/>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6" name="Google Shape;4606;p18"/>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7" name="Google Shape;4607;p18"/>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8" name="Google Shape;4608;p18"/>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09" name="Google Shape;4609;p18"/>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0" name="Google Shape;4610;p18"/>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1" name="Google Shape;4611;p18"/>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2" name="Google Shape;4612;p18"/>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3" name="Google Shape;4613;p18"/>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4" name="Google Shape;4614;p18"/>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5" name="Google Shape;4615;p18"/>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6" name="Google Shape;4616;p18"/>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7" name="Google Shape;4617;p18"/>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8" name="Google Shape;4618;p18"/>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19" name="Google Shape;4619;p18"/>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0" name="Google Shape;4620;p18"/>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1" name="Google Shape;4621;p18"/>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2" name="Google Shape;4622;p18"/>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3" name="Google Shape;4623;p18"/>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4" name="Google Shape;4624;p18"/>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5" name="Google Shape;4625;p18"/>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6" name="Google Shape;4626;p18"/>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7" name="Google Shape;4627;p18"/>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8" name="Google Shape;4628;p18"/>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29" name="Google Shape;4629;p18"/>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0" name="Google Shape;4630;p18"/>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1" name="Google Shape;4631;p18"/>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2" name="Google Shape;4632;p18"/>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3" name="Google Shape;4633;p18"/>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4" name="Google Shape;4634;p18"/>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5" name="Google Shape;4635;p18"/>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6" name="Google Shape;4636;p18"/>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7" name="Google Shape;4637;p18"/>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8" name="Google Shape;4638;p18"/>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39" name="Google Shape;4639;p18"/>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0" name="Google Shape;4640;p18"/>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1" name="Google Shape;4641;p18"/>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2" name="Google Shape;4642;p18"/>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3" name="Google Shape;4643;p18"/>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4" name="Google Shape;4644;p18"/>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5" name="Google Shape;4645;p18"/>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6" name="Google Shape;4646;p18"/>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7" name="Google Shape;4647;p18"/>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8" name="Google Shape;4648;p18"/>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49" name="Google Shape;4649;p18"/>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0" name="Google Shape;4650;p18"/>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1" name="Google Shape;4651;p18"/>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2" name="Google Shape;4652;p18"/>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3" name="Google Shape;4653;p18"/>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4" name="Google Shape;4654;p18"/>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5" name="Google Shape;4655;p18"/>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6" name="Google Shape;4656;p18"/>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7" name="Google Shape;4657;p18"/>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8" name="Google Shape;4658;p18"/>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59" name="Google Shape;4659;p18"/>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0" name="Google Shape;4660;p18"/>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1" name="Google Shape;4661;p18"/>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2" name="Google Shape;4662;p18"/>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3" name="Google Shape;4663;p18"/>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4" name="Google Shape;4664;p18"/>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5" name="Google Shape;4665;p18"/>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6" name="Google Shape;4666;p18"/>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7" name="Google Shape;4667;p18"/>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8" name="Google Shape;4668;p18"/>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69" name="Google Shape;4669;p18"/>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0" name="Google Shape;4670;p18"/>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1" name="Google Shape;4671;p18"/>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2" name="Google Shape;4672;p18"/>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3" name="Google Shape;4673;p18"/>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4" name="Google Shape;4674;p18"/>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5" name="Google Shape;4675;p18"/>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6" name="Google Shape;4676;p18"/>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7" name="Google Shape;4677;p18"/>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8" name="Google Shape;4678;p18"/>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79" name="Google Shape;4679;p18"/>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0" name="Google Shape;4680;p18"/>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1" name="Google Shape;4681;p18"/>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2" name="Google Shape;4682;p18"/>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3" name="Google Shape;4683;p18"/>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4" name="Google Shape;4684;p18"/>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5" name="Google Shape;4685;p18"/>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6" name="Google Shape;4686;p18"/>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7" name="Google Shape;4687;p18"/>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8" name="Google Shape;4688;p18"/>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89" name="Google Shape;4689;p18"/>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0" name="Google Shape;4690;p18"/>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1" name="Google Shape;4691;p18"/>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2" name="Google Shape;4692;p18"/>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3" name="Google Shape;4693;p18"/>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4" name="Google Shape;4694;p18"/>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5" name="Google Shape;4695;p18"/>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6" name="Google Shape;4696;p18"/>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7" name="Google Shape;4697;p18"/>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8" name="Google Shape;4698;p18"/>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699" name="Google Shape;4699;p18"/>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0" name="Google Shape;4700;p18"/>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1" name="Google Shape;4701;p18"/>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2" name="Google Shape;4702;p18"/>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3" name="Google Shape;4703;p18"/>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4" name="Google Shape;4704;p18"/>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5" name="Google Shape;4705;p18"/>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6" name="Google Shape;4706;p18"/>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7" name="Google Shape;4707;p18"/>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8" name="Google Shape;4708;p18"/>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09" name="Google Shape;4709;p18"/>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0" name="Google Shape;4710;p18"/>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1" name="Google Shape;4711;p18"/>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2" name="Google Shape;4712;p18"/>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3" name="Google Shape;4713;p18"/>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4" name="Google Shape;4714;p18"/>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5" name="Google Shape;4715;p18"/>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6" name="Google Shape;4716;p18"/>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7" name="Google Shape;4717;p18"/>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8" name="Google Shape;4718;p18"/>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19" name="Google Shape;4719;p18"/>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0" name="Google Shape;4720;p18"/>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1" name="Google Shape;4721;p18"/>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2" name="Google Shape;4722;p18"/>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3" name="Google Shape;4723;p18"/>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4" name="Google Shape;4724;p18"/>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5" name="Google Shape;4725;p18"/>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6" name="Google Shape;4726;p18"/>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7" name="Google Shape;4727;p18"/>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8" name="Google Shape;4728;p18"/>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29" name="Google Shape;4729;p18"/>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0" name="Google Shape;4730;p18"/>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1" name="Google Shape;4731;p18"/>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2" name="Google Shape;4732;p18"/>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3" name="Google Shape;4733;p18"/>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4" name="Google Shape;4734;p18"/>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5" name="Google Shape;4735;p18"/>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6" name="Google Shape;4736;p18"/>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7" name="Google Shape;4737;p18"/>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8" name="Google Shape;4738;p18"/>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39" name="Google Shape;4739;p18"/>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0" name="Google Shape;4740;p18"/>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1" name="Google Shape;4741;p18"/>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2" name="Google Shape;4742;p18"/>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3" name="Google Shape;4743;p18"/>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4" name="Google Shape;4744;p18"/>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5" name="Google Shape;4745;p18"/>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6" name="Google Shape;4746;p18"/>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7" name="Google Shape;4747;p18"/>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8" name="Google Shape;4748;p18"/>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49" name="Google Shape;4749;p18"/>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0" name="Google Shape;4750;p18"/>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1" name="Google Shape;4751;p18"/>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2" name="Google Shape;4752;p18"/>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3" name="Google Shape;4753;p18"/>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4" name="Google Shape;4754;p18"/>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5" name="Google Shape;4755;p18"/>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6" name="Google Shape;4756;p18"/>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7" name="Google Shape;4757;p18"/>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8" name="Google Shape;4758;p18"/>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59" name="Google Shape;4759;p18"/>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0" name="Google Shape;4760;p18"/>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1" name="Google Shape;4761;p18"/>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2" name="Google Shape;4762;p18"/>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3" name="Google Shape;4763;p18"/>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4" name="Google Shape;4764;p18"/>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5" name="Google Shape;4765;p18"/>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6" name="Google Shape;4766;p18"/>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7" name="Google Shape;4767;p18"/>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8" name="Google Shape;4768;p18"/>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69" name="Google Shape;4769;p18"/>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0" name="Google Shape;4770;p18"/>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1" name="Google Shape;4771;p18"/>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2" name="Google Shape;4772;p18"/>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3" name="Google Shape;4773;p18"/>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4" name="Google Shape;4774;p18"/>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5" name="Google Shape;4775;p18"/>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6" name="Google Shape;4776;p18"/>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7" name="Google Shape;4777;p18"/>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8" name="Google Shape;4778;p18"/>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79" name="Google Shape;4779;p18"/>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0" name="Google Shape;4780;p18"/>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1" name="Google Shape;4781;p18"/>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2" name="Google Shape;4782;p18"/>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3" name="Google Shape;4783;p18"/>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4" name="Google Shape;4784;p18"/>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5" name="Google Shape;4785;p18"/>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6" name="Google Shape;4786;p18"/>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7" name="Google Shape;4787;p18"/>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8" name="Google Shape;4788;p18"/>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89" name="Google Shape;4789;p18"/>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0" name="Google Shape;4790;p18"/>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1" name="Google Shape;4791;p18"/>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2" name="Google Shape;4792;p18"/>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3" name="Google Shape;4793;p18"/>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4" name="Google Shape;4794;p18"/>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5" name="Google Shape;4795;p18"/>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6" name="Google Shape;4796;p18"/>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7" name="Google Shape;4797;p18"/>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8" name="Google Shape;4798;p18"/>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799" name="Google Shape;4799;p18"/>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0" name="Google Shape;4800;p18"/>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1" name="Google Shape;4801;p18"/>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2" name="Google Shape;4802;p18"/>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3" name="Google Shape;4803;p18"/>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4" name="Google Shape;4804;p18"/>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5" name="Google Shape;4805;p18"/>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6" name="Google Shape;4806;p18"/>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7" name="Google Shape;4807;p18"/>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8" name="Google Shape;4808;p18"/>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09" name="Google Shape;4809;p18"/>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0" name="Google Shape;4810;p18"/>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1" name="Google Shape;4811;p18"/>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2" name="Google Shape;4812;p18"/>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3" name="Google Shape;4813;p18"/>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4" name="Google Shape;4814;p18"/>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5" name="Google Shape;4815;p18"/>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6" name="Google Shape;4816;p18"/>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7" name="Google Shape;4817;p18"/>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8" name="Google Shape;4818;p18"/>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19" name="Google Shape;4819;p18"/>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0" name="Google Shape;4820;p18"/>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1" name="Google Shape;4821;p18"/>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2" name="Google Shape;4822;p18"/>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3" name="Google Shape;4823;p18"/>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4" name="Google Shape;4824;p18"/>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5" name="Google Shape;4825;p18"/>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6" name="Google Shape;4826;p18"/>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7" name="Google Shape;4827;p18"/>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8" name="Google Shape;4828;p18"/>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29" name="Google Shape;4829;p18"/>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0" name="Google Shape;4830;p18"/>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1" name="Google Shape;4831;p18"/>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2" name="Google Shape;4832;p18"/>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3" name="Google Shape;4833;p18"/>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4" name="Google Shape;4834;p18"/>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5" name="Google Shape;4835;p18"/>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6" name="Google Shape;4836;p18"/>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7" name="Google Shape;4837;p18"/>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8" name="Google Shape;4838;p18"/>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39" name="Google Shape;4839;p18"/>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0" name="Google Shape;4840;p18"/>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1" name="Google Shape;4841;p18"/>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2" name="Google Shape;4842;p18"/>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3" name="Google Shape;4843;p18"/>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4" name="Google Shape;4844;p18"/>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5" name="Google Shape;4845;p18"/>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6" name="Google Shape;4846;p18"/>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7" name="Google Shape;4847;p18"/>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8" name="Google Shape;4848;p18"/>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49" name="Google Shape;4849;p18"/>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0" name="Google Shape;4850;p18"/>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1" name="Google Shape;4851;p18"/>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2" name="Google Shape;4852;p18"/>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3" name="Google Shape;4853;p18"/>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4" name="Google Shape;4854;p18"/>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5" name="Google Shape;4855;p18"/>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6" name="Google Shape;4856;p18"/>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7" name="Google Shape;4857;p18"/>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8" name="Google Shape;4858;p18"/>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59" name="Google Shape;4859;p18"/>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0" name="Google Shape;4860;p18"/>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1" name="Google Shape;4861;p18"/>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2" name="Google Shape;4862;p18"/>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3" name="Google Shape;4863;p18"/>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4" name="Google Shape;4864;p18"/>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5" name="Google Shape;4865;p18"/>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6" name="Google Shape;4866;p18"/>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7" name="Google Shape;4867;p18"/>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8" name="Google Shape;4868;p18"/>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69" name="Google Shape;4869;p18"/>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0" name="Google Shape;4870;p18"/>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1" name="Google Shape;4871;p18"/>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2" name="Google Shape;4872;p18"/>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3" name="Google Shape;4873;p18"/>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4" name="Google Shape;4874;p18"/>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5" name="Google Shape;4875;p18"/>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6" name="Google Shape;4876;p18"/>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7" name="Google Shape;4877;p18"/>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8" name="Google Shape;4878;p18"/>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79" name="Google Shape;4879;p18"/>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0" name="Google Shape;4880;p18"/>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1" name="Google Shape;4881;p18"/>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2" name="Google Shape;4882;p18"/>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3" name="Google Shape;4883;p18"/>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4" name="Google Shape;4884;p18"/>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5" name="Google Shape;4885;p18"/>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6" name="Google Shape;4886;p18"/>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7" name="Google Shape;4887;p18"/>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8" name="Google Shape;4888;p18"/>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89" name="Google Shape;4889;p18"/>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0" name="Google Shape;4890;p18"/>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1" name="Google Shape;4891;p18"/>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2" name="Google Shape;4892;p18"/>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3" name="Google Shape;4893;p18"/>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4" name="Google Shape;4894;p18"/>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5" name="Google Shape;4895;p18"/>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6" name="Google Shape;4896;p18"/>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7" name="Google Shape;4897;p18"/>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8" name="Google Shape;4898;p18"/>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899" name="Google Shape;4899;p18"/>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0" name="Google Shape;4900;p18"/>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1" name="Google Shape;4901;p18"/>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2" name="Google Shape;4902;p18"/>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3" name="Google Shape;4903;p18"/>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4" name="Google Shape;4904;p18"/>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5" name="Google Shape;4905;p18"/>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6" name="Google Shape;4906;p18"/>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7" name="Google Shape;4907;p18"/>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8" name="Google Shape;4908;p18"/>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09" name="Google Shape;4909;p18"/>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0" name="Google Shape;4910;p18"/>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1" name="Google Shape;4911;p18"/>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2" name="Google Shape;4912;p18"/>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3" name="Google Shape;4913;p18"/>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4" name="Google Shape;4914;p18"/>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5" name="Google Shape;4915;p18"/>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6" name="Google Shape;4916;p18"/>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7" name="Google Shape;4917;p18"/>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8" name="Google Shape;4918;p18"/>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19" name="Google Shape;4919;p18"/>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0" name="Google Shape;4920;p18"/>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1" name="Google Shape;4921;p18"/>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2" name="Google Shape;4922;p18"/>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3" name="Google Shape;4923;p18"/>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4" name="Google Shape;4924;p18"/>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5" name="Google Shape;4925;p18"/>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6" name="Google Shape;4926;p18"/>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7" name="Google Shape;4927;p18"/>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8" name="Google Shape;4928;p18"/>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29" name="Google Shape;4929;p18"/>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0" name="Google Shape;4930;p18"/>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1" name="Google Shape;4931;p18"/>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2" name="Google Shape;4932;p18"/>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3" name="Google Shape;4933;p18"/>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4" name="Google Shape;4934;p18"/>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5" name="Google Shape;4935;p18"/>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6" name="Google Shape;4936;p18"/>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7" name="Google Shape;4937;p18"/>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8" name="Google Shape;4938;p18"/>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39" name="Google Shape;4939;p18"/>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0" name="Google Shape;4940;p18"/>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1" name="Google Shape;4941;p18"/>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2" name="Google Shape;4942;p18"/>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3" name="Google Shape;4943;p18"/>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4" name="Google Shape;4944;p18"/>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5" name="Google Shape;4945;p18"/>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6" name="Google Shape;4946;p18"/>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7" name="Google Shape;4947;p18"/>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8" name="Google Shape;4948;p18"/>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49" name="Google Shape;4949;p18"/>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0" name="Google Shape;4950;p18"/>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1" name="Google Shape;4951;p18"/>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2" name="Google Shape;4952;p18"/>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3" name="Google Shape;4953;p18"/>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4" name="Google Shape;4954;p18"/>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5" name="Google Shape;4955;p18"/>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6" name="Google Shape;4956;p18"/>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7" name="Google Shape;4957;p18"/>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8" name="Google Shape;4958;p18"/>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59" name="Google Shape;4959;p18"/>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0" name="Google Shape;4960;p18"/>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1" name="Google Shape;4961;p18"/>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2" name="Google Shape;4962;p18"/>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3" name="Google Shape;4963;p18"/>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4" name="Google Shape;4964;p18"/>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5" name="Google Shape;4965;p18"/>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6" name="Google Shape;4966;p18"/>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7" name="Google Shape;4967;p18"/>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8" name="Google Shape;4968;p18"/>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69" name="Google Shape;4969;p18"/>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0" name="Google Shape;4970;p18"/>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1" name="Google Shape;4971;p18"/>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2" name="Google Shape;4972;p18"/>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3" name="Google Shape;4973;p18"/>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4" name="Google Shape;4974;p18"/>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5" name="Google Shape;4975;p18"/>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6" name="Google Shape;4976;p18"/>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7" name="Google Shape;4977;p18"/>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8" name="Google Shape;4978;p18"/>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79" name="Google Shape;4979;p18"/>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0" name="Google Shape;4980;p18"/>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1" name="Google Shape;4981;p18"/>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2" name="Google Shape;4982;p18"/>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3" name="Google Shape;4983;p18"/>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4" name="Google Shape;4984;p18"/>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5" name="Google Shape;4985;p18"/>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6" name="Google Shape;4986;p18"/>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7" name="Google Shape;4987;p18"/>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8" name="Google Shape;4988;p18"/>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89" name="Google Shape;4989;p18"/>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0" name="Google Shape;4990;p18"/>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1" name="Google Shape;4991;p18"/>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2" name="Google Shape;4992;p18"/>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3" name="Google Shape;4993;p18"/>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4" name="Google Shape;4994;p18"/>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5" name="Google Shape;4995;p18"/>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6" name="Google Shape;4996;p18"/>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7" name="Google Shape;4997;p18"/>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8" name="Google Shape;4998;p18"/>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4999" name="Google Shape;4999;p18"/>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0" name="Google Shape;5000;p18"/>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1" name="Google Shape;5001;p18"/>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2" name="Google Shape;5002;p18"/>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3" name="Google Shape;5003;p18"/>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4" name="Google Shape;5004;p18"/>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5" name="Google Shape;5005;p18"/>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6" name="Google Shape;5006;p18"/>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7" name="Google Shape;5007;p18"/>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8" name="Google Shape;5008;p18"/>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09" name="Google Shape;5009;p18"/>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0" name="Google Shape;5010;p18"/>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1" name="Google Shape;5011;p18"/>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2" name="Google Shape;5012;p18"/>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3" name="Google Shape;5013;p18"/>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4" name="Google Shape;5014;p18"/>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5" name="Google Shape;5015;p18"/>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6" name="Google Shape;5016;p18"/>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7" name="Google Shape;5017;p18"/>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8" name="Google Shape;5018;p18"/>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19" name="Google Shape;5019;p18"/>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0" name="Google Shape;5020;p18"/>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1" name="Google Shape;5021;p18"/>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2" name="Google Shape;5022;p18"/>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3" name="Google Shape;5023;p18"/>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4" name="Google Shape;5024;p18"/>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5" name="Google Shape;5025;p18"/>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6" name="Google Shape;5026;p18"/>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7" name="Google Shape;5027;p18"/>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8" name="Google Shape;5028;p18"/>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29" name="Google Shape;5029;p18"/>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0" name="Google Shape;5030;p18"/>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1" name="Google Shape;5031;p18"/>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2" name="Google Shape;5032;p18"/>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3" name="Google Shape;5033;p18"/>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4" name="Google Shape;5034;p18"/>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5" name="Google Shape;5035;p18"/>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6" name="Google Shape;5036;p18"/>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7" name="Google Shape;5037;p18"/>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8" name="Google Shape;5038;p18"/>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39" name="Google Shape;5039;p18"/>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0" name="Google Shape;5040;p18"/>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1" name="Google Shape;5041;p18"/>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2" name="Google Shape;5042;p18"/>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3" name="Google Shape;5043;p18"/>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4" name="Google Shape;5044;p18"/>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5" name="Google Shape;5045;p18"/>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6" name="Google Shape;5046;p18"/>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7" name="Google Shape;5047;p18"/>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8" name="Google Shape;5048;p18"/>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49" name="Google Shape;5049;p18"/>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0" name="Google Shape;5050;p18"/>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1" name="Google Shape;5051;p18"/>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2" name="Google Shape;5052;p18"/>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3" name="Google Shape;5053;p18"/>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4" name="Google Shape;5054;p18"/>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5" name="Google Shape;5055;p18"/>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6" name="Google Shape;5056;p18"/>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7" name="Google Shape;5057;p18"/>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8" name="Google Shape;5058;p18"/>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59" name="Google Shape;5059;p18"/>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0" name="Google Shape;5060;p18"/>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1" name="Google Shape;5061;p18"/>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2" name="Google Shape;5062;p18"/>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3" name="Google Shape;5063;p18"/>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4" name="Google Shape;5064;p18"/>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5" name="Google Shape;5065;p18"/>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6" name="Google Shape;5066;p18"/>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7" name="Google Shape;5067;p18"/>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8" name="Google Shape;5068;p18"/>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69" name="Google Shape;5069;p18"/>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0" name="Google Shape;5070;p18"/>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1" name="Google Shape;5071;p18"/>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2" name="Google Shape;5072;p18"/>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3" name="Google Shape;5073;p18"/>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4" name="Google Shape;5074;p18"/>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5" name="Google Shape;5075;p18"/>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6" name="Google Shape;5076;p18"/>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7" name="Google Shape;5077;p18"/>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8" name="Google Shape;5078;p18"/>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79" name="Google Shape;5079;p18"/>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0" name="Google Shape;5080;p18"/>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1" name="Google Shape;5081;p18"/>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2" name="Google Shape;5082;p18"/>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3" name="Google Shape;5083;p18"/>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4" name="Google Shape;5084;p18"/>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5" name="Google Shape;5085;p18"/>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6" name="Google Shape;5086;p18"/>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7" name="Google Shape;5087;p18"/>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8" name="Google Shape;5088;p18"/>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89" name="Google Shape;5089;p18"/>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0" name="Google Shape;5090;p18"/>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1" name="Google Shape;5091;p18"/>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2" name="Google Shape;5092;p18"/>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3" name="Google Shape;5093;p18"/>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4" name="Google Shape;5094;p18"/>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5" name="Google Shape;5095;p18"/>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6" name="Google Shape;5096;p18"/>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7" name="Google Shape;5097;p18"/>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8" name="Google Shape;5098;p18"/>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099" name="Google Shape;5099;p18"/>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0" name="Google Shape;5100;p18"/>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1" name="Google Shape;5101;p18"/>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2" name="Google Shape;5102;p18"/>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3" name="Google Shape;5103;p18"/>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4" name="Google Shape;5104;p18"/>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5" name="Google Shape;5105;p18"/>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6" name="Google Shape;5106;p18"/>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7" name="Google Shape;5107;p18"/>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8" name="Google Shape;5108;p18"/>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09" name="Google Shape;5109;p18"/>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0" name="Google Shape;5110;p18"/>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1" name="Google Shape;5111;p18"/>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2" name="Google Shape;5112;p18"/>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3" name="Google Shape;5113;p18"/>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4" name="Google Shape;5114;p18"/>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5" name="Google Shape;5115;p18"/>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6" name="Google Shape;5116;p18"/>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7" name="Google Shape;5117;p18"/>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8" name="Google Shape;5118;p18"/>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19" name="Google Shape;5119;p18"/>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0" name="Google Shape;5120;p18"/>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1" name="Google Shape;5121;p18"/>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2" name="Google Shape;5122;p18"/>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3" name="Google Shape;5123;p18"/>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4" name="Google Shape;5124;p18"/>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5" name="Google Shape;5125;p18"/>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6" name="Google Shape;5126;p18"/>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7" name="Google Shape;5127;p18"/>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8" name="Google Shape;5128;p18"/>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29" name="Google Shape;5129;p18"/>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0" name="Google Shape;5130;p18"/>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1" name="Google Shape;5131;p18"/>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2" name="Google Shape;5132;p18"/>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3" name="Google Shape;5133;p18"/>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4" name="Google Shape;5134;p18"/>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5" name="Google Shape;5135;p18"/>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6" name="Google Shape;5136;p18"/>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7" name="Google Shape;5137;p18"/>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8" name="Google Shape;5138;p18"/>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39" name="Google Shape;5139;p18"/>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0" name="Google Shape;5140;p18"/>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1" name="Google Shape;5141;p18"/>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2" name="Google Shape;5142;p18"/>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3" name="Google Shape;5143;p18"/>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4" name="Google Shape;5144;p18"/>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5" name="Google Shape;5145;p18"/>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6" name="Google Shape;5146;p18"/>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7" name="Google Shape;5147;p18"/>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8" name="Google Shape;5148;p18"/>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49" name="Google Shape;5149;p18"/>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0" name="Google Shape;5150;p18"/>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1" name="Google Shape;5151;p18"/>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2" name="Google Shape;5152;p18"/>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3" name="Google Shape;5153;p18"/>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4" name="Google Shape;5154;p18"/>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5" name="Google Shape;5155;p18"/>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6" name="Google Shape;5156;p18"/>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7" name="Google Shape;5157;p18"/>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8" name="Google Shape;5158;p18"/>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59" name="Google Shape;5159;p18"/>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0" name="Google Shape;5160;p18"/>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1" name="Google Shape;5161;p18"/>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2" name="Google Shape;5162;p18"/>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3" name="Google Shape;5163;p18"/>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4" name="Google Shape;5164;p18"/>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5" name="Google Shape;5165;p18"/>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6" name="Google Shape;5166;p18"/>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7" name="Google Shape;5167;p18"/>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8" name="Google Shape;5168;p18"/>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69" name="Google Shape;5169;p18"/>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0" name="Google Shape;5170;p18"/>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1" name="Google Shape;5171;p18"/>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2" name="Google Shape;5172;p18"/>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3" name="Google Shape;5173;p18"/>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4" name="Google Shape;5174;p18"/>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5" name="Google Shape;5175;p18"/>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6" name="Google Shape;5176;p18"/>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7" name="Google Shape;5177;p18"/>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8" name="Google Shape;5178;p18"/>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79" name="Google Shape;5179;p18"/>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0" name="Google Shape;5180;p18"/>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1" name="Google Shape;5181;p18"/>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2" name="Google Shape;5182;p18"/>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3" name="Google Shape;5183;p18"/>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4" name="Google Shape;5184;p18"/>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5" name="Google Shape;5185;p18"/>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6" name="Google Shape;5186;p18"/>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7" name="Google Shape;5187;p18"/>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8" name="Google Shape;5188;p18"/>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89" name="Google Shape;5189;p18"/>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0" name="Google Shape;5190;p18"/>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1" name="Google Shape;5191;p18"/>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2" name="Google Shape;5192;p18"/>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3" name="Google Shape;5193;p18"/>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4" name="Google Shape;5194;p18"/>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5" name="Google Shape;5195;p18"/>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6" name="Google Shape;5196;p18"/>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7" name="Google Shape;5197;p18"/>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8" name="Google Shape;5198;p18"/>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199" name="Google Shape;5199;p18"/>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0" name="Google Shape;5200;p18"/>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1" name="Google Shape;5201;p18"/>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2" name="Google Shape;5202;p18"/>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3" name="Google Shape;5203;p18"/>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4" name="Google Shape;5204;p18"/>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5" name="Google Shape;5205;p18"/>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6" name="Google Shape;5206;p18"/>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7" name="Google Shape;5207;p18"/>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8" name="Google Shape;5208;p18"/>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09" name="Google Shape;5209;p18"/>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0" name="Google Shape;5210;p18"/>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1" name="Google Shape;5211;p18"/>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2" name="Google Shape;5212;p18"/>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3" name="Google Shape;5213;p18"/>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4" name="Google Shape;5214;p18"/>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5" name="Google Shape;5215;p18"/>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6" name="Google Shape;5216;p18"/>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7" name="Google Shape;5217;p18"/>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8" name="Google Shape;5218;p18"/>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19" name="Google Shape;5219;p18"/>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0" name="Google Shape;5220;p18"/>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1" name="Google Shape;5221;p18"/>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2" name="Google Shape;5222;p18"/>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3" name="Google Shape;5223;p18"/>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4" name="Google Shape;5224;p18"/>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5" name="Google Shape;5225;p18"/>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6" name="Google Shape;5226;p18"/>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7" name="Google Shape;5227;p18"/>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8" name="Google Shape;5228;p18"/>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29" name="Google Shape;5229;p18"/>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0" name="Google Shape;5230;p18"/>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1" name="Google Shape;5231;p18"/>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2" name="Google Shape;5232;p18"/>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3" name="Google Shape;5233;p18"/>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4" name="Google Shape;5234;p18"/>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5" name="Google Shape;5235;p18"/>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6" name="Google Shape;5236;p18"/>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7" name="Google Shape;5237;p18"/>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8" name="Google Shape;5238;p18"/>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39" name="Google Shape;5239;p18"/>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0" name="Google Shape;5240;p18"/>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1" name="Google Shape;5241;p18"/>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2" name="Google Shape;5242;p18"/>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3" name="Google Shape;5243;p18"/>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4" name="Google Shape;5244;p18"/>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5" name="Google Shape;5245;p18"/>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6" name="Google Shape;5246;p18"/>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7" name="Google Shape;5247;p18"/>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8" name="Google Shape;5248;p18"/>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49" name="Google Shape;5249;p18"/>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0" name="Google Shape;5250;p18"/>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1" name="Google Shape;5251;p18"/>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2" name="Google Shape;5252;p18"/>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3" name="Google Shape;5253;p18"/>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4" name="Google Shape;5254;p18"/>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5" name="Google Shape;5255;p18"/>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6" name="Google Shape;5256;p18"/>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7" name="Google Shape;5257;p18"/>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8" name="Google Shape;5258;p18"/>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59" name="Google Shape;5259;p18"/>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0" name="Google Shape;5260;p18"/>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1" name="Google Shape;5261;p18"/>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2" name="Google Shape;5262;p18"/>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3" name="Google Shape;5263;p18"/>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4" name="Google Shape;5264;p18"/>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5" name="Google Shape;5265;p18"/>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6" name="Google Shape;5266;p18"/>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7" name="Google Shape;5267;p18"/>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8" name="Google Shape;5268;p18"/>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69" name="Google Shape;5269;p18"/>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0" name="Google Shape;5270;p18"/>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1" name="Google Shape;5271;p18"/>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2" name="Google Shape;5272;p18"/>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3" name="Google Shape;5273;p18"/>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4" name="Google Shape;5274;p18"/>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5" name="Google Shape;5275;p18"/>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6" name="Google Shape;5276;p18"/>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7" name="Google Shape;5277;p18"/>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8" name="Google Shape;5278;p18"/>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79" name="Google Shape;5279;p18"/>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0" name="Google Shape;5280;p18"/>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1" name="Google Shape;5281;p18"/>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2" name="Google Shape;5282;p18"/>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3" name="Google Shape;5283;p18"/>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4" name="Google Shape;5284;p18"/>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5" name="Google Shape;5285;p18"/>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6" name="Google Shape;5286;p18"/>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7" name="Google Shape;5287;p18"/>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8" name="Google Shape;5288;p18"/>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89" name="Google Shape;5289;p18"/>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0" name="Google Shape;5290;p18"/>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1" name="Google Shape;5291;p18"/>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2" name="Google Shape;5292;p18"/>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3" name="Google Shape;5293;p18"/>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4" name="Google Shape;5294;p18"/>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5" name="Google Shape;5295;p18"/>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6" name="Google Shape;5296;p18"/>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7" name="Google Shape;5297;p18"/>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8" name="Google Shape;5298;p18"/>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299" name="Google Shape;5299;p18"/>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0" name="Google Shape;5300;p18"/>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1" name="Google Shape;5301;p18"/>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2" name="Google Shape;5302;p18"/>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3" name="Google Shape;5303;p18"/>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4" name="Google Shape;5304;p18"/>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5" name="Google Shape;5305;p18"/>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6" name="Google Shape;5306;p18"/>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7" name="Google Shape;5307;p18"/>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8" name="Google Shape;5308;p18"/>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09" name="Google Shape;5309;p18"/>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0" name="Google Shape;5310;p18"/>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1" name="Google Shape;5311;p18"/>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2" name="Google Shape;5312;p18"/>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3" name="Google Shape;5313;p18"/>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4" name="Google Shape;5314;p18"/>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5" name="Google Shape;5315;p18"/>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6" name="Google Shape;5316;p18"/>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7" name="Google Shape;5317;p18"/>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8" name="Google Shape;5318;p18"/>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19" name="Google Shape;5319;p18"/>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0" name="Google Shape;5320;p18"/>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1" name="Google Shape;5321;p18"/>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2" name="Google Shape;5322;p18"/>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3" name="Google Shape;5323;p18"/>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4" name="Google Shape;5324;p18"/>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5" name="Google Shape;5325;p18"/>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6" name="Google Shape;5326;p18"/>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7" name="Google Shape;5327;p18"/>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8" name="Google Shape;5328;p18"/>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29" name="Google Shape;5329;p18"/>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0" name="Google Shape;5330;p18"/>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1" name="Google Shape;5331;p18"/>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2" name="Google Shape;5332;p18"/>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3" name="Google Shape;5333;p18"/>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4" name="Google Shape;5334;p18"/>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5" name="Google Shape;5335;p18"/>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6" name="Google Shape;5336;p18"/>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7" name="Google Shape;5337;p18"/>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8" name="Google Shape;5338;p18"/>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39" name="Google Shape;5339;p18"/>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0" name="Google Shape;5340;p18"/>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1" name="Google Shape;5341;p18"/>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2" name="Google Shape;5342;p18"/>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3" name="Google Shape;5343;p18"/>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4" name="Google Shape;5344;p18"/>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5" name="Google Shape;5345;p18"/>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6" name="Google Shape;5346;p18"/>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7" name="Google Shape;5347;p18"/>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8" name="Google Shape;5348;p18"/>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49" name="Google Shape;5349;p18"/>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0" name="Google Shape;5350;p18"/>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1" name="Google Shape;5351;p18"/>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2" name="Google Shape;5352;p18"/>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3" name="Google Shape;5353;p18"/>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4" name="Google Shape;5354;p18"/>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5" name="Google Shape;5355;p18"/>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6" name="Google Shape;5356;p18"/>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7" name="Google Shape;5357;p18"/>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8" name="Google Shape;5358;p18"/>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59" name="Google Shape;5359;p18"/>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0" name="Google Shape;5360;p18"/>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1" name="Google Shape;5361;p18"/>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2" name="Google Shape;5362;p18"/>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3" name="Google Shape;5363;p18"/>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4" name="Google Shape;5364;p18"/>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5" name="Google Shape;5365;p18"/>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6" name="Google Shape;5366;p18"/>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7" name="Google Shape;5367;p18"/>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8" name="Google Shape;5368;p18"/>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69" name="Google Shape;5369;p18"/>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0" name="Google Shape;5370;p18"/>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1" name="Google Shape;5371;p18"/>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2" name="Google Shape;5372;p18"/>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3" name="Google Shape;5373;p18"/>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4" name="Google Shape;5374;p18"/>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5" name="Google Shape;5375;p18"/>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6" name="Google Shape;5376;p18"/>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7" name="Google Shape;5377;p18"/>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8" name="Google Shape;5378;p18"/>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79" name="Google Shape;5379;p18"/>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0" name="Google Shape;5380;p18"/>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1" name="Google Shape;5381;p18"/>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2" name="Google Shape;5382;p18"/>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3" name="Google Shape;5383;p18"/>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4" name="Google Shape;5384;p18"/>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5" name="Google Shape;5385;p18"/>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6" name="Google Shape;5386;p18"/>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7" name="Google Shape;5387;p18"/>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8" name="Google Shape;5388;p18"/>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89" name="Google Shape;5389;p18"/>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0" name="Google Shape;5390;p18"/>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1" name="Google Shape;5391;p18"/>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2" name="Google Shape;5392;p18"/>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3" name="Google Shape;5393;p18"/>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4" name="Google Shape;5394;p18"/>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5" name="Google Shape;5395;p18"/>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6" name="Google Shape;5396;p18"/>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7" name="Google Shape;5397;p18"/>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8" name="Google Shape;5398;p18"/>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399" name="Google Shape;5399;p18"/>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0" name="Google Shape;5400;p18"/>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1" name="Google Shape;5401;p18"/>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5402" name="Google Shape;5402;p18"/>
          <p:cNvGrpSpPr/>
          <p:nvPr/>
        </p:nvGrpSpPr>
        <p:grpSpPr>
          <a:xfrm>
            <a:off x="16789527" y="636587"/>
            <a:ext cx="194342" cy="1661221"/>
            <a:chOff x="684068" y="188775"/>
            <a:chExt cx="74412" cy="636069"/>
          </a:xfrm>
        </p:grpSpPr>
        <p:sp>
          <p:nvSpPr>
            <p:cNvPr id="5403" name="Google Shape;5403;p18"/>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4" name="Google Shape;5404;p18"/>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5" name="Google Shape;5405;p18"/>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6" name="Google Shape;5406;p18"/>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7" name="Google Shape;5407;p18"/>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8" name="Google Shape;5408;p18"/>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09" name="Google Shape;5409;p18"/>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0" name="Google Shape;5410;p18"/>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1" name="Google Shape;5411;p18"/>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2" name="Google Shape;5412;p18"/>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3" name="Google Shape;5413;p18"/>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4" name="Google Shape;5414;p18"/>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5" name="Google Shape;5415;p18"/>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6" name="Google Shape;5416;p18"/>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7" name="Google Shape;5417;p18"/>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8" name="Google Shape;5418;p18"/>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19" name="Google Shape;5419;p18"/>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0" name="Google Shape;5420;p18"/>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1" name="Google Shape;5421;p18"/>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2" name="Google Shape;5422;p18"/>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3" name="Google Shape;5423;p18"/>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4" name="Google Shape;5424;p18"/>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25" name="Google Shape;5425;p18"/>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5426" name="Google Shape;5426;p18"/>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5427" name="Google Shape;5427;p18"/>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5428" name="Google Shape;5428;p18"/>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5429" name="Google Shape;5429;p18"/>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5430" name="Google Shape;5430;p18"/>
          <p:cNvGrpSpPr/>
          <p:nvPr/>
        </p:nvGrpSpPr>
        <p:grpSpPr>
          <a:xfrm>
            <a:off x="11683981" y="28224106"/>
            <a:ext cx="706400" cy="132987"/>
            <a:chOff x="5423191" y="4913101"/>
            <a:chExt cx="355923" cy="67010"/>
          </a:xfrm>
        </p:grpSpPr>
        <p:sp>
          <p:nvSpPr>
            <p:cNvPr id="5431" name="Google Shape;5431;p18"/>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32" name="Google Shape;5432;p18"/>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33" name="Google Shape;5433;p18"/>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5434" name="Google Shape;5434;p18"/>
          <p:cNvGrpSpPr/>
          <p:nvPr/>
        </p:nvGrpSpPr>
        <p:grpSpPr>
          <a:xfrm rot="10800000">
            <a:off x="9209681" y="28224106"/>
            <a:ext cx="706400" cy="132987"/>
            <a:chOff x="5423191" y="4913101"/>
            <a:chExt cx="355923" cy="67010"/>
          </a:xfrm>
        </p:grpSpPr>
        <p:sp>
          <p:nvSpPr>
            <p:cNvPr id="5435" name="Google Shape;5435;p18"/>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36" name="Google Shape;5436;p18"/>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5437" name="Google Shape;5437;p18"/>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5438" name="Google Shape;5438;p18"/>
          <p:cNvGrpSpPr/>
          <p:nvPr/>
        </p:nvGrpSpPr>
        <p:grpSpPr>
          <a:xfrm>
            <a:off x="34687518" y="27497253"/>
            <a:ext cx="368974" cy="434073"/>
            <a:chOff x="2436900" y="3162900"/>
            <a:chExt cx="470150" cy="553100"/>
          </a:xfrm>
        </p:grpSpPr>
        <p:sp>
          <p:nvSpPr>
            <p:cNvPr id="5439" name="Google Shape;5439;p18"/>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5440" name="Google Shape;5440;p18"/>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5441" name="Google Shape;5441;p18"/>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5442" name="Google Shape;5442;p18"/>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5443" name="Google Shape;5443;p18"/>
          <p:cNvGrpSpPr/>
          <p:nvPr/>
        </p:nvGrpSpPr>
        <p:grpSpPr>
          <a:xfrm>
            <a:off x="19269177" y="636587"/>
            <a:ext cx="194342" cy="1661221"/>
            <a:chOff x="684068" y="188775"/>
            <a:chExt cx="74412" cy="636069"/>
          </a:xfrm>
        </p:grpSpPr>
        <p:sp>
          <p:nvSpPr>
            <p:cNvPr id="5444" name="Google Shape;5444;p18"/>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5" name="Google Shape;5445;p18"/>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6" name="Google Shape;5446;p18"/>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7" name="Google Shape;5447;p18"/>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8" name="Google Shape;5448;p18"/>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49" name="Google Shape;5449;p18"/>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0" name="Google Shape;5450;p18"/>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1" name="Google Shape;5451;p18"/>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2" name="Google Shape;5452;p18"/>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3" name="Google Shape;5453;p18"/>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4" name="Google Shape;5454;p18"/>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5" name="Google Shape;5455;p18"/>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6" name="Google Shape;5456;p18"/>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7" name="Google Shape;5457;p18"/>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8" name="Google Shape;5458;p18"/>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59" name="Google Shape;5459;p18"/>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0" name="Google Shape;5460;p18"/>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1" name="Google Shape;5461;p18"/>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2" name="Google Shape;5462;p18"/>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3" name="Google Shape;5463;p18"/>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4" name="Google Shape;5464;p18"/>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5" name="Google Shape;5465;p18"/>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466" name="Google Shape;5466;p18"/>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5467" name="Google Shape;5467;p18"/>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5468" name="Google Shape;5468;p18"/>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5469" name="Google Shape;5469;p18"/>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sp>
        <p:nvSpPr>
          <p:cNvPr id="5470" name="Google Shape;5470;p18"/>
          <p:cNvSpPr/>
          <p:nvPr/>
        </p:nvSpPr>
        <p:spPr>
          <a:xfrm>
            <a:off x="9439911" y="10702859"/>
            <a:ext cx="2220300" cy="2220300"/>
          </a:xfrm>
          <a:prstGeom prst="ellipse">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471" name="Google Shape;5471;p18"/>
          <p:cNvSpPr txBox="1"/>
          <p:nvPr/>
        </p:nvSpPr>
        <p:spPr>
          <a:xfrm>
            <a:off x="9890416" y="11351308"/>
            <a:ext cx="1319100" cy="9234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6000"/>
              <a:buFont typeface="Arial"/>
              <a:buNone/>
            </a:pPr>
            <a:r>
              <a:rPr i="0" lang="es-419" sz="6000" u="none" cap="none" strike="noStrike">
                <a:solidFill>
                  <a:srgbClr val="FFFFFF"/>
                </a:solidFill>
                <a:latin typeface="Rye"/>
                <a:ea typeface="Rye"/>
                <a:cs typeface="Rye"/>
                <a:sym typeface="Rye"/>
              </a:rPr>
              <a:t>VS</a:t>
            </a:r>
            <a:endParaRPr i="0" sz="6000" u="none" cap="none" strike="noStrike">
              <a:solidFill>
                <a:srgbClr val="FFFFFF"/>
              </a:solidFill>
              <a:latin typeface="Rye"/>
              <a:ea typeface="Rye"/>
              <a:cs typeface="Rye"/>
              <a:sym typeface="Rye"/>
            </a:endParaRPr>
          </a:p>
        </p:txBody>
      </p:sp>
      <p:sp>
        <p:nvSpPr>
          <p:cNvPr id="5472" name="Google Shape;5472;p18"/>
          <p:cNvSpPr/>
          <p:nvPr/>
        </p:nvSpPr>
        <p:spPr>
          <a:xfrm>
            <a:off x="2352509" y="14496189"/>
            <a:ext cx="4809000" cy="8181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473" name="Google Shape;5473;p18"/>
          <p:cNvSpPr txBox="1"/>
          <p:nvPr/>
        </p:nvSpPr>
        <p:spPr>
          <a:xfrm>
            <a:off x="3026277" y="14597486"/>
            <a:ext cx="3461400" cy="61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000"/>
              <a:buFont typeface="Arial"/>
              <a:buNone/>
            </a:pPr>
            <a:r>
              <a:rPr i="0" lang="es-419" sz="4000" u="none" cap="none" strike="noStrike">
                <a:solidFill>
                  <a:srgbClr val="FFFFFF"/>
                </a:solidFill>
                <a:latin typeface="Rye"/>
                <a:ea typeface="Rye"/>
                <a:cs typeface="Rye"/>
                <a:sym typeface="Rye"/>
              </a:rPr>
              <a:t>Sales in 2017</a:t>
            </a:r>
            <a:endParaRPr i="0" sz="4000" u="none" cap="none" strike="noStrike">
              <a:solidFill>
                <a:srgbClr val="FFFFFF"/>
              </a:solidFill>
              <a:latin typeface="Rye"/>
              <a:ea typeface="Rye"/>
              <a:cs typeface="Rye"/>
              <a:sym typeface="Rye"/>
            </a:endParaRPr>
          </a:p>
        </p:txBody>
      </p:sp>
      <p:sp>
        <p:nvSpPr>
          <p:cNvPr id="5474" name="Google Shape;5474;p18"/>
          <p:cNvSpPr txBox="1"/>
          <p:nvPr/>
        </p:nvSpPr>
        <p:spPr>
          <a:xfrm>
            <a:off x="1242395" y="15663214"/>
            <a:ext cx="6959100" cy="948000"/>
          </a:xfrm>
          <a:prstGeom prst="rect">
            <a:avLst/>
          </a:prstGeom>
          <a:noFill/>
          <a:ln>
            <a:noFill/>
          </a:ln>
        </p:spPr>
        <p:txBody>
          <a:bodyPr anchorCtr="0" anchor="t" bIns="0" lIns="0" spcFirstLastPara="1" rIns="0" wrap="square" tIns="0">
            <a:noAutofit/>
          </a:bodyPr>
          <a:lstStyle/>
          <a:p>
            <a:pPr indent="0" lvl="0" marL="0" marR="0" rtl="0" algn="ctr">
              <a:lnSpc>
                <a:spcPct val="14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a:t>
            </a:r>
            <a:endParaRPr b="0" i="0" sz="2200" u="none" cap="none" strike="noStrike">
              <a:solidFill>
                <a:srgbClr val="050A19"/>
              </a:solidFill>
              <a:latin typeface="Open Sans Light"/>
              <a:ea typeface="Open Sans Light"/>
              <a:cs typeface="Open Sans Light"/>
              <a:sym typeface="Open Sans Light"/>
            </a:endParaRPr>
          </a:p>
        </p:txBody>
      </p:sp>
      <p:sp>
        <p:nvSpPr>
          <p:cNvPr id="5475" name="Google Shape;5475;p18"/>
          <p:cNvSpPr/>
          <p:nvPr/>
        </p:nvSpPr>
        <p:spPr>
          <a:xfrm>
            <a:off x="14384088" y="14496189"/>
            <a:ext cx="4809000" cy="8181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476" name="Google Shape;5476;p18"/>
          <p:cNvSpPr txBox="1"/>
          <p:nvPr/>
        </p:nvSpPr>
        <p:spPr>
          <a:xfrm>
            <a:off x="15057856" y="14597486"/>
            <a:ext cx="3461400" cy="61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000"/>
              <a:buFont typeface="Arial"/>
              <a:buNone/>
            </a:pPr>
            <a:r>
              <a:rPr i="0" lang="es-419" sz="4000" u="none" cap="none" strike="noStrike">
                <a:solidFill>
                  <a:srgbClr val="FFFFFF"/>
                </a:solidFill>
                <a:latin typeface="Rye"/>
                <a:ea typeface="Rye"/>
                <a:cs typeface="Rye"/>
                <a:sym typeface="Rye"/>
              </a:rPr>
              <a:t>Sales in 2018</a:t>
            </a:r>
            <a:endParaRPr i="0" sz="4000" u="none" cap="none" strike="noStrike">
              <a:solidFill>
                <a:srgbClr val="FFFFFF"/>
              </a:solidFill>
              <a:latin typeface="Rye"/>
              <a:ea typeface="Rye"/>
              <a:cs typeface="Rye"/>
              <a:sym typeface="Rye"/>
            </a:endParaRPr>
          </a:p>
        </p:txBody>
      </p:sp>
      <p:sp>
        <p:nvSpPr>
          <p:cNvPr id="5477" name="Google Shape;5477;p18"/>
          <p:cNvSpPr txBox="1"/>
          <p:nvPr/>
        </p:nvSpPr>
        <p:spPr>
          <a:xfrm>
            <a:off x="13273973" y="15663214"/>
            <a:ext cx="6959100" cy="948000"/>
          </a:xfrm>
          <a:prstGeom prst="rect">
            <a:avLst/>
          </a:prstGeom>
          <a:noFill/>
          <a:ln>
            <a:noFill/>
          </a:ln>
        </p:spPr>
        <p:txBody>
          <a:bodyPr anchorCtr="0" anchor="t" bIns="0" lIns="0" spcFirstLastPara="1" rIns="0" wrap="square" tIns="0">
            <a:noAutofit/>
          </a:bodyPr>
          <a:lstStyle/>
          <a:p>
            <a:pPr indent="0" lvl="0" marL="0" marR="0" rtl="0" algn="ctr">
              <a:lnSpc>
                <a:spcPct val="14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a:t>
            </a:r>
            <a:endParaRPr b="0" i="0" sz="2200" u="none" cap="none" strike="noStrike">
              <a:solidFill>
                <a:srgbClr val="050A19"/>
              </a:solidFill>
              <a:latin typeface="Open Sans Light"/>
              <a:ea typeface="Open Sans Light"/>
              <a:cs typeface="Open Sans Light"/>
              <a:sym typeface="Open Sans Light"/>
            </a:endParaRPr>
          </a:p>
        </p:txBody>
      </p:sp>
      <p:grpSp>
        <p:nvGrpSpPr>
          <p:cNvPr id="5478" name="Google Shape;5478;p18"/>
          <p:cNvGrpSpPr/>
          <p:nvPr/>
        </p:nvGrpSpPr>
        <p:grpSpPr>
          <a:xfrm>
            <a:off x="1202825" y="8195007"/>
            <a:ext cx="6781733" cy="5655957"/>
            <a:chOff x="2844800" y="3163032"/>
            <a:chExt cx="6781733" cy="5655957"/>
          </a:xfrm>
        </p:grpSpPr>
        <p:grpSp>
          <p:nvGrpSpPr>
            <p:cNvPr id="5479" name="Google Shape;5479;p18"/>
            <p:cNvGrpSpPr/>
            <p:nvPr/>
          </p:nvGrpSpPr>
          <p:grpSpPr>
            <a:xfrm>
              <a:off x="3636433" y="3785047"/>
              <a:ext cx="5990100" cy="4449233"/>
              <a:chOff x="3636433" y="3785047"/>
              <a:chExt cx="5990100" cy="4449233"/>
            </a:xfrm>
          </p:grpSpPr>
          <p:cxnSp>
            <p:nvCxnSpPr>
              <p:cNvPr id="5480" name="Google Shape;5480;p18"/>
              <p:cNvCxnSpPr/>
              <p:nvPr/>
            </p:nvCxnSpPr>
            <p:spPr>
              <a:xfrm>
                <a:off x="3636433" y="3785047"/>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481" name="Google Shape;5481;p18"/>
              <p:cNvCxnSpPr/>
              <p:nvPr/>
            </p:nvCxnSpPr>
            <p:spPr>
              <a:xfrm>
                <a:off x="3636433" y="4897355"/>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482" name="Google Shape;5482;p18"/>
              <p:cNvCxnSpPr/>
              <p:nvPr/>
            </p:nvCxnSpPr>
            <p:spPr>
              <a:xfrm>
                <a:off x="3636433" y="6009663"/>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483" name="Google Shape;5483;p18"/>
              <p:cNvCxnSpPr/>
              <p:nvPr/>
            </p:nvCxnSpPr>
            <p:spPr>
              <a:xfrm>
                <a:off x="3636433" y="7121971"/>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484" name="Google Shape;5484;p18"/>
              <p:cNvCxnSpPr/>
              <p:nvPr/>
            </p:nvCxnSpPr>
            <p:spPr>
              <a:xfrm>
                <a:off x="3636433" y="8234280"/>
                <a:ext cx="5990100" cy="0"/>
              </a:xfrm>
              <a:prstGeom prst="straightConnector1">
                <a:avLst/>
              </a:prstGeom>
              <a:noFill/>
              <a:ln cap="flat" cmpd="sng" w="12700">
                <a:solidFill>
                  <a:srgbClr val="EAEAEA"/>
                </a:solidFill>
                <a:prstDash val="solid"/>
                <a:miter lim="800000"/>
                <a:headEnd len="sm" w="sm" type="none"/>
                <a:tailEnd len="sm" w="sm" type="none"/>
              </a:ln>
            </p:spPr>
          </p:cxnSp>
        </p:grpSp>
        <p:sp>
          <p:nvSpPr>
            <p:cNvPr id="5485" name="Google Shape;5485;p18"/>
            <p:cNvSpPr/>
            <p:nvPr/>
          </p:nvSpPr>
          <p:spPr>
            <a:xfrm>
              <a:off x="6351124" y="3163032"/>
              <a:ext cx="1571466" cy="847044"/>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486" name="Google Shape;5486;p18"/>
            <p:cNvSpPr txBox="1"/>
            <p:nvPr/>
          </p:nvSpPr>
          <p:spPr>
            <a:xfrm>
              <a:off x="6476220" y="3259870"/>
              <a:ext cx="1319100" cy="430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72.3M</a:t>
              </a:r>
              <a:endParaRPr b="0" i="0" sz="2800" u="none" cap="none" strike="noStrike">
                <a:solidFill>
                  <a:srgbClr val="FFFFFF"/>
                </a:solidFill>
                <a:latin typeface="Open Sans Light"/>
                <a:ea typeface="Open Sans Light"/>
                <a:cs typeface="Open Sans Light"/>
                <a:sym typeface="Open Sans Light"/>
              </a:endParaRPr>
            </a:p>
          </p:txBody>
        </p:sp>
        <p:sp>
          <p:nvSpPr>
            <p:cNvPr id="5487" name="Google Shape;5487;p18"/>
            <p:cNvSpPr txBox="1"/>
            <p:nvPr/>
          </p:nvSpPr>
          <p:spPr>
            <a:xfrm>
              <a:off x="2844800" y="3610078"/>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5488" name="Google Shape;5488;p18"/>
            <p:cNvSpPr txBox="1"/>
            <p:nvPr/>
          </p:nvSpPr>
          <p:spPr>
            <a:xfrm>
              <a:off x="2844800" y="4726905"/>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5489" name="Google Shape;5489;p18"/>
            <p:cNvSpPr txBox="1"/>
            <p:nvPr/>
          </p:nvSpPr>
          <p:spPr>
            <a:xfrm>
              <a:off x="2844800" y="5843732"/>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5490" name="Google Shape;5490;p18"/>
            <p:cNvSpPr txBox="1"/>
            <p:nvPr/>
          </p:nvSpPr>
          <p:spPr>
            <a:xfrm>
              <a:off x="2844800" y="6960559"/>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5491" name="Google Shape;5491;p18"/>
            <p:cNvSpPr txBox="1"/>
            <p:nvPr/>
          </p:nvSpPr>
          <p:spPr>
            <a:xfrm>
              <a:off x="2844800" y="8077387"/>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5492" name="Google Shape;5492;p18"/>
            <p:cNvSpPr txBox="1"/>
            <p:nvPr/>
          </p:nvSpPr>
          <p:spPr>
            <a:xfrm>
              <a:off x="3718494"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Jan</a:t>
              </a:r>
              <a:endParaRPr b="0" i="0" sz="2200" u="none" cap="none" strike="noStrike">
                <a:solidFill>
                  <a:srgbClr val="050A19"/>
                </a:solidFill>
                <a:latin typeface="Open Sans Light"/>
                <a:ea typeface="Open Sans Light"/>
                <a:cs typeface="Open Sans Light"/>
                <a:sym typeface="Open Sans Light"/>
              </a:endParaRPr>
            </a:p>
          </p:txBody>
        </p:sp>
        <p:sp>
          <p:nvSpPr>
            <p:cNvPr id="5493" name="Google Shape;5493;p18"/>
            <p:cNvSpPr txBox="1"/>
            <p:nvPr/>
          </p:nvSpPr>
          <p:spPr>
            <a:xfrm>
              <a:off x="4719019"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Feb</a:t>
              </a:r>
              <a:endParaRPr b="0" i="0" sz="2200" u="none" cap="none" strike="noStrike">
                <a:solidFill>
                  <a:srgbClr val="050A19"/>
                </a:solidFill>
                <a:latin typeface="Open Sans Light"/>
                <a:ea typeface="Open Sans Light"/>
                <a:cs typeface="Open Sans Light"/>
                <a:sym typeface="Open Sans Light"/>
              </a:endParaRPr>
            </a:p>
          </p:txBody>
        </p:sp>
        <p:sp>
          <p:nvSpPr>
            <p:cNvPr id="5494" name="Google Shape;5494;p18"/>
            <p:cNvSpPr txBox="1"/>
            <p:nvPr/>
          </p:nvSpPr>
          <p:spPr>
            <a:xfrm>
              <a:off x="5719544"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Mar</a:t>
              </a:r>
              <a:endParaRPr b="0" i="0" sz="2200" u="none" cap="none" strike="noStrike">
                <a:solidFill>
                  <a:srgbClr val="050A19"/>
                </a:solidFill>
                <a:latin typeface="Open Sans Light"/>
                <a:ea typeface="Open Sans Light"/>
                <a:cs typeface="Open Sans Light"/>
                <a:sym typeface="Open Sans Light"/>
              </a:endParaRPr>
            </a:p>
          </p:txBody>
        </p:sp>
        <p:sp>
          <p:nvSpPr>
            <p:cNvPr id="5495" name="Google Shape;5495;p18"/>
            <p:cNvSpPr txBox="1"/>
            <p:nvPr/>
          </p:nvSpPr>
          <p:spPr>
            <a:xfrm>
              <a:off x="6739556"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Apr</a:t>
              </a:r>
              <a:endParaRPr b="0" i="0" sz="2200" u="none" cap="none" strike="noStrike">
                <a:solidFill>
                  <a:srgbClr val="050A19"/>
                </a:solidFill>
                <a:latin typeface="Open Sans Light"/>
                <a:ea typeface="Open Sans Light"/>
                <a:cs typeface="Open Sans Light"/>
                <a:sym typeface="Open Sans Light"/>
              </a:endParaRPr>
            </a:p>
          </p:txBody>
        </p:sp>
        <p:sp>
          <p:nvSpPr>
            <p:cNvPr id="5496" name="Google Shape;5496;p18"/>
            <p:cNvSpPr txBox="1"/>
            <p:nvPr/>
          </p:nvSpPr>
          <p:spPr>
            <a:xfrm>
              <a:off x="7733479"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May</a:t>
              </a:r>
              <a:endParaRPr b="0" i="0" sz="2200" u="none" cap="none" strike="noStrike">
                <a:solidFill>
                  <a:srgbClr val="050A19"/>
                </a:solidFill>
                <a:latin typeface="Open Sans Light"/>
                <a:ea typeface="Open Sans Light"/>
                <a:cs typeface="Open Sans Light"/>
                <a:sym typeface="Open Sans Light"/>
              </a:endParaRPr>
            </a:p>
          </p:txBody>
        </p:sp>
        <p:sp>
          <p:nvSpPr>
            <p:cNvPr id="5497" name="Google Shape;5497;p18"/>
            <p:cNvSpPr txBox="1"/>
            <p:nvPr/>
          </p:nvSpPr>
          <p:spPr>
            <a:xfrm>
              <a:off x="8732362"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Jun</a:t>
              </a:r>
              <a:endParaRPr b="0" i="0" sz="2200" u="none" cap="none" strike="noStrike">
                <a:solidFill>
                  <a:srgbClr val="050A19"/>
                </a:solidFill>
                <a:latin typeface="Open Sans Light"/>
                <a:ea typeface="Open Sans Light"/>
                <a:cs typeface="Open Sans Light"/>
                <a:sym typeface="Open Sans Light"/>
              </a:endParaRPr>
            </a:p>
          </p:txBody>
        </p:sp>
        <p:sp>
          <p:nvSpPr>
            <p:cNvPr id="5498" name="Google Shape;5498;p18"/>
            <p:cNvSpPr/>
            <p:nvPr/>
          </p:nvSpPr>
          <p:spPr>
            <a:xfrm>
              <a:off x="3763433" y="5791200"/>
              <a:ext cx="681600" cy="24384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499" name="Google Shape;5499;p18"/>
            <p:cNvSpPr/>
            <p:nvPr/>
          </p:nvSpPr>
          <p:spPr>
            <a:xfrm>
              <a:off x="4774508" y="5163730"/>
              <a:ext cx="681600" cy="3066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00" name="Google Shape;5500;p18"/>
            <p:cNvSpPr/>
            <p:nvPr/>
          </p:nvSpPr>
          <p:spPr>
            <a:xfrm>
              <a:off x="5782299" y="4630981"/>
              <a:ext cx="681600" cy="35985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01" name="Google Shape;5501;p18"/>
            <p:cNvSpPr/>
            <p:nvPr/>
          </p:nvSpPr>
          <p:spPr>
            <a:xfrm>
              <a:off x="6795045" y="4223858"/>
              <a:ext cx="681600" cy="40056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02" name="Google Shape;5502;p18"/>
            <p:cNvSpPr/>
            <p:nvPr/>
          </p:nvSpPr>
          <p:spPr>
            <a:xfrm>
              <a:off x="7807791" y="5189803"/>
              <a:ext cx="681600" cy="3039900"/>
            </a:xfrm>
            <a:prstGeom prst="rect">
              <a:avLst/>
            </a:prstGeom>
            <a:solidFill>
              <a:srgbClr val="43434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03" name="Google Shape;5503;p18"/>
            <p:cNvSpPr/>
            <p:nvPr/>
          </p:nvSpPr>
          <p:spPr>
            <a:xfrm>
              <a:off x="8787851" y="5785745"/>
              <a:ext cx="681600" cy="2443800"/>
            </a:xfrm>
            <a:prstGeom prst="rect">
              <a:avLst/>
            </a:prstGeom>
            <a:solidFill>
              <a:srgbClr val="46556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grpSp>
        <p:nvGrpSpPr>
          <p:cNvPr id="5504" name="Google Shape;5504;p18"/>
          <p:cNvGrpSpPr/>
          <p:nvPr/>
        </p:nvGrpSpPr>
        <p:grpSpPr>
          <a:xfrm>
            <a:off x="12867287" y="8642053"/>
            <a:ext cx="6781733" cy="5208911"/>
            <a:chOff x="2844800" y="3610078"/>
            <a:chExt cx="6781733" cy="5208911"/>
          </a:xfrm>
        </p:grpSpPr>
        <p:grpSp>
          <p:nvGrpSpPr>
            <p:cNvPr id="5505" name="Google Shape;5505;p18"/>
            <p:cNvGrpSpPr/>
            <p:nvPr/>
          </p:nvGrpSpPr>
          <p:grpSpPr>
            <a:xfrm>
              <a:off x="3636433" y="3785047"/>
              <a:ext cx="5990100" cy="4449233"/>
              <a:chOff x="3636433" y="3785047"/>
              <a:chExt cx="5990100" cy="4449233"/>
            </a:xfrm>
          </p:grpSpPr>
          <p:cxnSp>
            <p:nvCxnSpPr>
              <p:cNvPr id="5506" name="Google Shape;5506;p18"/>
              <p:cNvCxnSpPr/>
              <p:nvPr/>
            </p:nvCxnSpPr>
            <p:spPr>
              <a:xfrm>
                <a:off x="3636433" y="3785047"/>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507" name="Google Shape;5507;p18"/>
              <p:cNvCxnSpPr/>
              <p:nvPr/>
            </p:nvCxnSpPr>
            <p:spPr>
              <a:xfrm>
                <a:off x="3636433" y="4897355"/>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508" name="Google Shape;5508;p18"/>
              <p:cNvCxnSpPr/>
              <p:nvPr/>
            </p:nvCxnSpPr>
            <p:spPr>
              <a:xfrm>
                <a:off x="3636433" y="6009663"/>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509" name="Google Shape;5509;p18"/>
              <p:cNvCxnSpPr/>
              <p:nvPr/>
            </p:nvCxnSpPr>
            <p:spPr>
              <a:xfrm>
                <a:off x="3636433" y="7121971"/>
                <a:ext cx="5990100" cy="0"/>
              </a:xfrm>
              <a:prstGeom prst="straightConnector1">
                <a:avLst/>
              </a:prstGeom>
              <a:noFill/>
              <a:ln cap="flat" cmpd="sng" w="12700">
                <a:solidFill>
                  <a:srgbClr val="EAEAEA"/>
                </a:solidFill>
                <a:prstDash val="solid"/>
                <a:miter lim="800000"/>
                <a:headEnd len="sm" w="sm" type="none"/>
                <a:tailEnd len="sm" w="sm" type="none"/>
              </a:ln>
            </p:spPr>
          </p:cxnSp>
          <p:cxnSp>
            <p:nvCxnSpPr>
              <p:cNvPr id="5510" name="Google Shape;5510;p18"/>
              <p:cNvCxnSpPr/>
              <p:nvPr/>
            </p:nvCxnSpPr>
            <p:spPr>
              <a:xfrm>
                <a:off x="3636433" y="8234280"/>
                <a:ext cx="5990100" cy="0"/>
              </a:xfrm>
              <a:prstGeom prst="straightConnector1">
                <a:avLst/>
              </a:prstGeom>
              <a:noFill/>
              <a:ln cap="flat" cmpd="sng" w="12700">
                <a:solidFill>
                  <a:srgbClr val="EAEAEA"/>
                </a:solidFill>
                <a:prstDash val="solid"/>
                <a:miter lim="800000"/>
                <a:headEnd len="sm" w="sm" type="none"/>
                <a:tailEnd len="sm" w="sm" type="none"/>
              </a:ln>
            </p:spPr>
          </p:cxnSp>
        </p:grpSp>
        <p:sp>
          <p:nvSpPr>
            <p:cNvPr id="5511" name="Google Shape;5511;p18"/>
            <p:cNvSpPr/>
            <p:nvPr/>
          </p:nvSpPr>
          <p:spPr>
            <a:xfrm>
              <a:off x="6351124" y="4221411"/>
              <a:ext cx="1571466" cy="847044"/>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12" name="Google Shape;5512;p18"/>
            <p:cNvSpPr txBox="1"/>
            <p:nvPr/>
          </p:nvSpPr>
          <p:spPr>
            <a:xfrm>
              <a:off x="6476220" y="4318249"/>
              <a:ext cx="1319100" cy="430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56.3M</a:t>
              </a:r>
              <a:endParaRPr b="0" i="0" sz="2800" u="none" cap="none" strike="noStrike">
                <a:solidFill>
                  <a:srgbClr val="FFFFFF"/>
                </a:solidFill>
                <a:latin typeface="Open Sans Light"/>
                <a:ea typeface="Open Sans Light"/>
                <a:cs typeface="Open Sans Light"/>
                <a:sym typeface="Open Sans Light"/>
              </a:endParaRPr>
            </a:p>
          </p:txBody>
        </p:sp>
        <p:sp>
          <p:nvSpPr>
            <p:cNvPr id="5513" name="Google Shape;5513;p18"/>
            <p:cNvSpPr txBox="1"/>
            <p:nvPr/>
          </p:nvSpPr>
          <p:spPr>
            <a:xfrm>
              <a:off x="2844800" y="3610078"/>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5514" name="Google Shape;5514;p18"/>
            <p:cNvSpPr txBox="1"/>
            <p:nvPr/>
          </p:nvSpPr>
          <p:spPr>
            <a:xfrm>
              <a:off x="2844800" y="4726905"/>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5515" name="Google Shape;5515;p18"/>
            <p:cNvSpPr txBox="1"/>
            <p:nvPr/>
          </p:nvSpPr>
          <p:spPr>
            <a:xfrm>
              <a:off x="2844800" y="5843732"/>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5516" name="Google Shape;5516;p18"/>
            <p:cNvSpPr txBox="1"/>
            <p:nvPr/>
          </p:nvSpPr>
          <p:spPr>
            <a:xfrm>
              <a:off x="2844800" y="6960559"/>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5517" name="Google Shape;5517;p18"/>
            <p:cNvSpPr txBox="1"/>
            <p:nvPr/>
          </p:nvSpPr>
          <p:spPr>
            <a:xfrm>
              <a:off x="2844800" y="8077387"/>
              <a:ext cx="52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5518" name="Google Shape;5518;p18"/>
            <p:cNvSpPr txBox="1"/>
            <p:nvPr/>
          </p:nvSpPr>
          <p:spPr>
            <a:xfrm>
              <a:off x="3718494"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Jan</a:t>
              </a:r>
              <a:endParaRPr b="0" i="0" sz="2200" u="none" cap="none" strike="noStrike">
                <a:solidFill>
                  <a:srgbClr val="050A19"/>
                </a:solidFill>
                <a:latin typeface="Open Sans Light"/>
                <a:ea typeface="Open Sans Light"/>
                <a:cs typeface="Open Sans Light"/>
                <a:sym typeface="Open Sans Light"/>
              </a:endParaRPr>
            </a:p>
          </p:txBody>
        </p:sp>
        <p:sp>
          <p:nvSpPr>
            <p:cNvPr id="5519" name="Google Shape;5519;p18"/>
            <p:cNvSpPr txBox="1"/>
            <p:nvPr/>
          </p:nvSpPr>
          <p:spPr>
            <a:xfrm>
              <a:off x="4719019"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Feb</a:t>
              </a:r>
              <a:endParaRPr b="0" i="0" sz="2200" u="none" cap="none" strike="noStrike">
                <a:solidFill>
                  <a:srgbClr val="050A19"/>
                </a:solidFill>
                <a:latin typeface="Open Sans Light"/>
                <a:ea typeface="Open Sans Light"/>
                <a:cs typeface="Open Sans Light"/>
                <a:sym typeface="Open Sans Light"/>
              </a:endParaRPr>
            </a:p>
          </p:txBody>
        </p:sp>
        <p:sp>
          <p:nvSpPr>
            <p:cNvPr id="5520" name="Google Shape;5520;p18"/>
            <p:cNvSpPr txBox="1"/>
            <p:nvPr/>
          </p:nvSpPr>
          <p:spPr>
            <a:xfrm>
              <a:off x="5719544"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Mar</a:t>
              </a:r>
              <a:endParaRPr b="0" i="0" sz="2200" u="none" cap="none" strike="noStrike">
                <a:solidFill>
                  <a:srgbClr val="050A19"/>
                </a:solidFill>
                <a:latin typeface="Open Sans Light"/>
                <a:ea typeface="Open Sans Light"/>
                <a:cs typeface="Open Sans Light"/>
                <a:sym typeface="Open Sans Light"/>
              </a:endParaRPr>
            </a:p>
          </p:txBody>
        </p:sp>
        <p:sp>
          <p:nvSpPr>
            <p:cNvPr id="5521" name="Google Shape;5521;p18"/>
            <p:cNvSpPr txBox="1"/>
            <p:nvPr/>
          </p:nvSpPr>
          <p:spPr>
            <a:xfrm>
              <a:off x="6739556"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Apr</a:t>
              </a:r>
              <a:endParaRPr b="0" i="0" sz="2200" u="none" cap="none" strike="noStrike">
                <a:solidFill>
                  <a:srgbClr val="050A19"/>
                </a:solidFill>
                <a:latin typeface="Open Sans Light"/>
                <a:ea typeface="Open Sans Light"/>
                <a:cs typeface="Open Sans Light"/>
                <a:sym typeface="Open Sans Light"/>
              </a:endParaRPr>
            </a:p>
          </p:txBody>
        </p:sp>
        <p:sp>
          <p:nvSpPr>
            <p:cNvPr id="5522" name="Google Shape;5522;p18"/>
            <p:cNvSpPr txBox="1"/>
            <p:nvPr/>
          </p:nvSpPr>
          <p:spPr>
            <a:xfrm>
              <a:off x="7733479"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May</a:t>
              </a:r>
              <a:endParaRPr b="0" i="0" sz="2200" u="none" cap="none" strike="noStrike">
                <a:solidFill>
                  <a:srgbClr val="050A19"/>
                </a:solidFill>
                <a:latin typeface="Open Sans Light"/>
                <a:ea typeface="Open Sans Light"/>
                <a:cs typeface="Open Sans Light"/>
                <a:sym typeface="Open Sans Light"/>
              </a:endParaRPr>
            </a:p>
          </p:txBody>
        </p:sp>
        <p:sp>
          <p:nvSpPr>
            <p:cNvPr id="5523" name="Google Shape;5523;p18"/>
            <p:cNvSpPr txBox="1"/>
            <p:nvPr/>
          </p:nvSpPr>
          <p:spPr>
            <a:xfrm>
              <a:off x="8732362" y="8480289"/>
              <a:ext cx="7926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Jun</a:t>
              </a:r>
              <a:endParaRPr b="0" i="0" sz="2200" u="none" cap="none" strike="noStrike">
                <a:solidFill>
                  <a:srgbClr val="050A19"/>
                </a:solidFill>
                <a:latin typeface="Open Sans Light"/>
                <a:ea typeface="Open Sans Light"/>
                <a:cs typeface="Open Sans Light"/>
                <a:sym typeface="Open Sans Light"/>
              </a:endParaRPr>
            </a:p>
          </p:txBody>
        </p:sp>
        <p:sp>
          <p:nvSpPr>
            <p:cNvPr id="5524" name="Google Shape;5524;p18"/>
            <p:cNvSpPr/>
            <p:nvPr/>
          </p:nvSpPr>
          <p:spPr>
            <a:xfrm>
              <a:off x="3763433" y="4630981"/>
              <a:ext cx="681600" cy="35985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25" name="Google Shape;5525;p18"/>
            <p:cNvSpPr/>
            <p:nvPr/>
          </p:nvSpPr>
          <p:spPr>
            <a:xfrm>
              <a:off x="4774508" y="3785047"/>
              <a:ext cx="681600" cy="44445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26" name="Google Shape;5526;p18"/>
            <p:cNvSpPr/>
            <p:nvPr/>
          </p:nvSpPr>
          <p:spPr>
            <a:xfrm>
              <a:off x="5782299" y="6031123"/>
              <a:ext cx="681600" cy="21984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27" name="Google Shape;5527;p18"/>
            <p:cNvSpPr/>
            <p:nvPr/>
          </p:nvSpPr>
          <p:spPr>
            <a:xfrm>
              <a:off x="6795045" y="5189802"/>
              <a:ext cx="681600" cy="30399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28" name="Google Shape;5528;p18"/>
            <p:cNvSpPr/>
            <p:nvPr/>
          </p:nvSpPr>
          <p:spPr>
            <a:xfrm>
              <a:off x="7807791" y="6779741"/>
              <a:ext cx="681600" cy="1449900"/>
            </a:xfrm>
            <a:prstGeom prst="rect">
              <a:avLst/>
            </a:prstGeom>
            <a:solidFill>
              <a:srgbClr val="434343"/>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29" name="Google Shape;5529;p18"/>
            <p:cNvSpPr/>
            <p:nvPr/>
          </p:nvSpPr>
          <p:spPr>
            <a:xfrm>
              <a:off x="8787851" y="5336167"/>
              <a:ext cx="681600" cy="2893500"/>
            </a:xfrm>
            <a:prstGeom prst="rect">
              <a:avLst/>
            </a:prstGeom>
            <a:solidFill>
              <a:srgbClr val="46556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grpSp>
        <p:nvGrpSpPr>
          <p:cNvPr id="5530" name="Google Shape;5530;p18"/>
          <p:cNvGrpSpPr/>
          <p:nvPr/>
        </p:nvGrpSpPr>
        <p:grpSpPr>
          <a:xfrm>
            <a:off x="1631713" y="19312276"/>
            <a:ext cx="18946611" cy="4725857"/>
            <a:chOff x="3390900" y="3966779"/>
            <a:chExt cx="18300600" cy="6277706"/>
          </a:xfrm>
        </p:grpSpPr>
        <p:cxnSp>
          <p:nvCxnSpPr>
            <p:cNvPr id="5531" name="Google Shape;5531;p18"/>
            <p:cNvCxnSpPr/>
            <p:nvPr/>
          </p:nvCxnSpPr>
          <p:spPr>
            <a:xfrm>
              <a:off x="3390900" y="3966779"/>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5532" name="Google Shape;5532;p18"/>
            <p:cNvCxnSpPr/>
            <p:nvPr/>
          </p:nvCxnSpPr>
          <p:spPr>
            <a:xfrm>
              <a:off x="3390900" y="10244485"/>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5533" name="Google Shape;5533;p18"/>
            <p:cNvCxnSpPr/>
            <p:nvPr/>
          </p:nvCxnSpPr>
          <p:spPr>
            <a:xfrm>
              <a:off x="3390900" y="8988943"/>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5534" name="Google Shape;5534;p18"/>
            <p:cNvCxnSpPr/>
            <p:nvPr/>
          </p:nvCxnSpPr>
          <p:spPr>
            <a:xfrm>
              <a:off x="3390900" y="7733402"/>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5535" name="Google Shape;5535;p18"/>
            <p:cNvCxnSpPr/>
            <p:nvPr/>
          </p:nvCxnSpPr>
          <p:spPr>
            <a:xfrm>
              <a:off x="3390900" y="6477861"/>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5536" name="Google Shape;5536;p18"/>
            <p:cNvCxnSpPr/>
            <p:nvPr/>
          </p:nvCxnSpPr>
          <p:spPr>
            <a:xfrm>
              <a:off x="3390900" y="5222320"/>
              <a:ext cx="18300600" cy="0"/>
            </a:xfrm>
            <a:prstGeom prst="straightConnector1">
              <a:avLst/>
            </a:prstGeom>
            <a:noFill/>
            <a:ln cap="flat" cmpd="sng" w="12700">
              <a:solidFill>
                <a:srgbClr val="EAEAEA"/>
              </a:solidFill>
              <a:prstDash val="solid"/>
              <a:miter lim="800000"/>
              <a:headEnd len="sm" w="sm" type="none"/>
              <a:tailEnd len="sm" w="sm" type="none"/>
            </a:ln>
          </p:spPr>
        </p:cxnSp>
      </p:grpSp>
      <p:sp>
        <p:nvSpPr>
          <p:cNvPr id="5537" name="Google Shape;5537;p18"/>
          <p:cNvSpPr txBox="1"/>
          <p:nvPr/>
        </p:nvSpPr>
        <p:spPr>
          <a:xfrm>
            <a:off x="900001" y="25433653"/>
            <a:ext cx="19800000" cy="849600"/>
          </a:xfrm>
          <a:prstGeom prst="rect">
            <a:avLst/>
          </a:prstGeom>
          <a:noFill/>
          <a:ln>
            <a:noFill/>
          </a:ln>
        </p:spPr>
        <p:txBody>
          <a:bodyPr anchorCtr="0" anchor="t" bIns="0" lIns="0" spcFirstLastPara="1" rIns="0" wrap="square" tIns="0">
            <a:noAutofit/>
          </a:bodyPr>
          <a:lstStyle/>
          <a:p>
            <a:pPr indent="0" lvl="0" marL="0" marR="0" rtl="0" algn="ctr">
              <a:lnSpc>
                <a:spcPct val="14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Sed ut perspiciatis unde omnis iste natus error sit volup m accus antium dolor emque lauda nt ium, totam rem aperiam, eaque ipsa quae ab illo inventore very tatis et quasi architecto beatae vitae dicta sunt explicabo.  Sed ut perspic iatis.</a:t>
            </a:r>
            <a:endParaRPr b="0" i="0" sz="2200" u="none" cap="none" strike="noStrike">
              <a:solidFill>
                <a:srgbClr val="050A19"/>
              </a:solidFill>
              <a:latin typeface="Open Sans Light"/>
              <a:ea typeface="Open Sans Light"/>
              <a:cs typeface="Open Sans Light"/>
              <a:sym typeface="Open Sans Light"/>
            </a:endParaRPr>
          </a:p>
        </p:txBody>
      </p:sp>
      <p:sp>
        <p:nvSpPr>
          <p:cNvPr id="5538" name="Google Shape;5538;p18"/>
          <p:cNvSpPr/>
          <p:nvPr/>
        </p:nvSpPr>
        <p:spPr>
          <a:xfrm>
            <a:off x="1760921" y="19730543"/>
            <a:ext cx="1477729" cy="796519"/>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39" name="Google Shape;5539;p18"/>
          <p:cNvSpPr txBox="1"/>
          <p:nvPr/>
        </p:nvSpPr>
        <p:spPr>
          <a:xfrm>
            <a:off x="1878694" y="19821712"/>
            <a:ext cx="1242000" cy="40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72.3M</a:t>
            </a:r>
            <a:endParaRPr b="0" i="0" sz="2800" u="none" cap="none" strike="noStrike">
              <a:solidFill>
                <a:srgbClr val="FFFFFF"/>
              </a:solidFill>
              <a:latin typeface="Open Sans Light"/>
              <a:ea typeface="Open Sans Light"/>
              <a:cs typeface="Open Sans Light"/>
              <a:sym typeface="Open Sans Light"/>
            </a:endParaRPr>
          </a:p>
        </p:txBody>
      </p:sp>
      <p:sp>
        <p:nvSpPr>
          <p:cNvPr id="5540" name="Google Shape;5540;p18"/>
          <p:cNvSpPr/>
          <p:nvPr/>
        </p:nvSpPr>
        <p:spPr>
          <a:xfrm>
            <a:off x="5557809" y="19114342"/>
            <a:ext cx="1477729" cy="796519"/>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41" name="Google Shape;5541;p18"/>
          <p:cNvSpPr txBox="1"/>
          <p:nvPr/>
        </p:nvSpPr>
        <p:spPr>
          <a:xfrm>
            <a:off x="5675581" y="19205511"/>
            <a:ext cx="1242000" cy="40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72.3M</a:t>
            </a:r>
            <a:endParaRPr b="0" i="0" sz="2800" u="none" cap="none" strike="noStrike">
              <a:solidFill>
                <a:srgbClr val="FFFFFF"/>
              </a:solidFill>
              <a:latin typeface="Open Sans Light"/>
              <a:ea typeface="Open Sans Light"/>
              <a:cs typeface="Open Sans Light"/>
              <a:sym typeface="Open Sans Light"/>
            </a:endParaRPr>
          </a:p>
        </p:txBody>
      </p:sp>
      <p:sp>
        <p:nvSpPr>
          <p:cNvPr id="5542" name="Google Shape;5542;p18"/>
          <p:cNvSpPr/>
          <p:nvPr/>
        </p:nvSpPr>
        <p:spPr>
          <a:xfrm>
            <a:off x="11357351" y="19580325"/>
            <a:ext cx="1477729" cy="796519"/>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43" name="Google Shape;5543;p18"/>
          <p:cNvSpPr txBox="1"/>
          <p:nvPr/>
        </p:nvSpPr>
        <p:spPr>
          <a:xfrm>
            <a:off x="11475124" y="19671494"/>
            <a:ext cx="1242000" cy="40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74.6M</a:t>
            </a:r>
            <a:endParaRPr b="0" i="0" sz="2800" u="none" cap="none" strike="noStrike">
              <a:solidFill>
                <a:srgbClr val="FFFFFF"/>
              </a:solidFill>
              <a:latin typeface="Open Sans Light"/>
              <a:ea typeface="Open Sans Light"/>
              <a:cs typeface="Open Sans Light"/>
              <a:sym typeface="Open Sans Light"/>
            </a:endParaRPr>
          </a:p>
        </p:txBody>
      </p:sp>
      <p:sp>
        <p:nvSpPr>
          <p:cNvPr id="5544" name="Google Shape;5544;p18"/>
          <p:cNvSpPr/>
          <p:nvPr/>
        </p:nvSpPr>
        <p:spPr>
          <a:xfrm>
            <a:off x="15154239" y="19114342"/>
            <a:ext cx="1477729" cy="796519"/>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45" name="Google Shape;5545;p18"/>
          <p:cNvSpPr txBox="1"/>
          <p:nvPr/>
        </p:nvSpPr>
        <p:spPr>
          <a:xfrm>
            <a:off x="15272012" y="19205511"/>
            <a:ext cx="1242000" cy="40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84.2M</a:t>
            </a:r>
            <a:endParaRPr b="0" i="0" sz="2800" u="none" cap="none" strike="noStrike">
              <a:solidFill>
                <a:srgbClr val="FFFFFF"/>
              </a:solidFill>
              <a:latin typeface="Open Sans Light"/>
              <a:ea typeface="Open Sans Light"/>
              <a:cs typeface="Open Sans Light"/>
              <a:sym typeface="Open Sans Light"/>
            </a:endParaRPr>
          </a:p>
        </p:txBody>
      </p:sp>
      <p:sp>
        <p:nvSpPr>
          <p:cNvPr id="5546" name="Google Shape;5546;p18"/>
          <p:cNvSpPr/>
          <p:nvPr/>
        </p:nvSpPr>
        <p:spPr>
          <a:xfrm>
            <a:off x="18951127" y="19993887"/>
            <a:ext cx="1477729" cy="796519"/>
          </a:xfrm>
          <a:custGeom>
            <a:rect b="b" l="l" r="r" t="t"/>
            <a:pathLst>
              <a:path extrusionOk="0" h="1188834" w="2205566">
                <a:moveTo>
                  <a:pt x="216611" y="0"/>
                </a:moveTo>
                <a:lnTo>
                  <a:pt x="1988955" y="0"/>
                </a:lnTo>
                <a:cubicBezTo>
                  <a:pt x="2108586" y="0"/>
                  <a:pt x="2205566" y="96980"/>
                  <a:pt x="2205566" y="216611"/>
                </a:cubicBezTo>
                <a:lnTo>
                  <a:pt x="2205566" y="651223"/>
                </a:lnTo>
                <a:cubicBezTo>
                  <a:pt x="2205566" y="770854"/>
                  <a:pt x="2108586" y="867834"/>
                  <a:pt x="1988955" y="867834"/>
                </a:cubicBezTo>
                <a:lnTo>
                  <a:pt x="1288964" y="867834"/>
                </a:lnTo>
                <a:lnTo>
                  <a:pt x="1102783" y="1188834"/>
                </a:lnTo>
                <a:lnTo>
                  <a:pt x="916603" y="867834"/>
                </a:lnTo>
                <a:lnTo>
                  <a:pt x="216611" y="867834"/>
                </a:lnTo>
                <a:cubicBezTo>
                  <a:pt x="96980" y="867834"/>
                  <a:pt x="0" y="770854"/>
                  <a:pt x="0" y="651223"/>
                </a:cubicBezTo>
                <a:lnTo>
                  <a:pt x="0" y="216611"/>
                </a:lnTo>
                <a:cubicBezTo>
                  <a:pt x="0" y="96980"/>
                  <a:pt x="96980" y="0"/>
                  <a:pt x="216611" y="0"/>
                </a:cubicBezTo>
                <a:close/>
              </a:path>
            </a:pathLst>
          </a:cu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47" name="Google Shape;5547;p18"/>
          <p:cNvSpPr txBox="1"/>
          <p:nvPr/>
        </p:nvSpPr>
        <p:spPr>
          <a:xfrm>
            <a:off x="19068899" y="20085056"/>
            <a:ext cx="1242000" cy="4056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800"/>
              <a:buFont typeface="Arial"/>
              <a:buNone/>
            </a:pPr>
            <a:r>
              <a:rPr b="0" i="0" lang="es-419" sz="2800" u="none" cap="none" strike="noStrike">
                <a:solidFill>
                  <a:srgbClr val="FFFFFF"/>
                </a:solidFill>
                <a:latin typeface="Open Sans Light"/>
                <a:ea typeface="Open Sans Light"/>
                <a:cs typeface="Open Sans Light"/>
                <a:sym typeface="Open Sans Light"/>
              </a:rPr>
              <a:t>67.3M</a:t>
            </a:r>
            <a:endParaRPr b="0" i="0" sz="2800" u="none" cap="none" strike="noStrike">
              <a:solidFill>
                <a:srgbClr val="FFFFFF"/>
              </a:solidFill>
              <a:latin typeface="Open Sans Light"/>
              <a:ea typeface="Open Sans Light"/>
              <a:cs typeface="Open Sans Light"/>
              <a:sym typeface="Open Sans Light"/>
            </a:endParaRPr>
          </a:p>
        </p:txBody>
      </p:sp>
      <p:sp>
        <p:nvSpPr>
          <p:cNvPr id="5548" name="Google Shape;5548;p18"/>
          <p:cNvSpPr txBox="1"/>
          <p:nvPr/>
        </p:nvSpPr>
        <p:spPr>
          <a:xfrm>
            <a:off x="900000" y="19174446"/>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100</a:t>
            </a:r>
            <a:endParaRPr b="0" i="0" sz="2000" u="none" cap="none" strike="noStrike">
              <a:solidFill>
                <a:srgbClr val="050A19"/>
              </a:solidFill>
              <a:latin typeface="Open Sans Light"/>
              <a:ea typeface="Open Sans Light"/>
              <a:cs typeface="Open Sans Light"/>
              <a:sym typeface="Open Sans Light"/>
            </a:endParaRPr>
          </a:p>
        </p:txBody>
      </p:sp>
      <p:sp>
        <p:nvSpPr>
          <p:cNvPr id="5549" name="Google Shape;5549;p18"/>
          <p:cNvSpPr txBox="1"/>
          <p:nvPr/>
        </p:nvSpPr>
        <p:spPr>
          <a:xfrm>
            <a:off x="900000" y="20118268"/>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5550" name="Google Shape;5550;p18"/>
          <p:cNvSpPr txBox="1"/>
          <p:nvPr/>
        </p:nvSpPr>
        <p:spPr>
          <a:xfrm>
            <a:off x="900000" y="21062090"/>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5551" name="Google Shape;5551;p18"/>
          <p:cNvSpPr txBox="1"/>
          <p:nvPr/>
        </p:nvSpPr>
        <p:spPr>
          <a:xfrm>
            <a:off x="900000" y="22005912"/>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5552" name="Google Shape;5552;p18"/>
          <p:cNvSpPr txBox="1"/>
          <p:nvPr/>
        </p:nvSpPr>
        <p:spPr>
          <a:xfrm>
            <a:off x="900000" y="22949734"/>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5553" name="Google Shape;5553;p18"/>
          <p:cNvSpPr txBox="1"/>
          <p:nvPr/>
        </p:nvSpPr>
        <p:spPr>
          <a:xfrm>
            <a:off x="900000" y="23893556"/>
            <a:ext cx="490200" cy="289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5554" name="Google Shape;5554;p18"/>
          <p:cNvSpPr txBox="1"/>
          <p:nvPr/>
        </p:nvSpPr>
        <p:spPr>
          <a:xfrm>
            <a:off x="2260590" y="24260470"/>
            <a:ext cx="2549400" cy="318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Europe</a:t>
            </a:r>
            <a:endParaRPr b="0" i="0" sz="2200" u="none" cap="none" strike="noStrike">
              <a:solidFill>
                <a:srgbClr val="050A19"/>
              </a:solidFill>
              <a:latin typeface="Open Sans Light"/>
              <a:ea typeface="Open Sans Light"/>
              <a:cs typeface="Open Sans Light"/>
              <a:sym typeface="Open Sans Light"/>
            </a:endParaRPr>
          </a:p>
        </p:txBody>
      </p:sp>
      <p:sp>
        <p:nvSpPr>
          <p:cNvPr id="5555" name="Google Shape;5555;p18"/>
          <p:cNvSpPr txBox="1"/>
          <p:nvPr/>
        </p:nvSpPr>
        <p:spPr>
          <a:xfrm>
            <a:off x="6034843" y="24260470"/>
            <a:ext cx="2549400" cy="318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Asia</a:t>
            </a:r>
            <a:endParaRPr b="0" i="0" sz="2200" u="none" cap="none" strike="noStrike">
              <a:solidFill>
                <a:srgbClr val="050A19"/>
              </a:solidFill>
              <a:latin typeface="Open Sans Light"/>
              <a:ea typeface="Open Sans Light"/>
              <a:cs typeface="Open Sans Light"/>
              <a:sym typeface="Open Sans Light"/>
            </a:endParaRPr>
          </a:p>
        </p:txBody>
      </p:sp>
      <p:sp>
        <p:nvSpPr>
          <p:cNvPr id="5556" name="Google Shape;5556;p18"/>
          <p:cNvSpPr txBox="1"/>
          <p:nvPr/>
        </p:nvSpPr>
        <p:spPr>
          <a:xfrm>
            <a:off x="9830570" y="24260470"/>
            <a:ext cx="2549400" cy="318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North America</a:t>
            </a:r>
            <a:endParaRPr b="0" i="0" sz="2200" u="none" cap="none" strike="noStrike">
              <a:solidFill>
                <a:srgbClr val="050A19"/>
              </a:solidFill>
              <a:latin typeface="Open Sans Light"/>
              <a:ea typeface="Open Sans Light"/>
              <a:cs typeface="Open Sans Light"/>
              <a:sym typeface="Open Sans Light"/>
            </a:endParaRPr>
          </a:p>
        </p:txBody>
      </p:sp>
      <p:sp>
        <p:nvSpPr>
          <p:cNvPr id="5557" name="Google Shape;5557;p18"/>
          <p:cNvSpPr txBox="1"/>
          <p:nvPr/>
        </p:nvSpPr>
        <p:spPr>
          <a:xfrm>
            <a:off x="13614341" y="24260470"/>
            <a:ext cx="2549400" cy="318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South America</a:t>
            </a:r>
            <a:endParaRPr b="0" i="0" sz="2200" u="none" cap="none" strike="noStrike">
              <a:solidFill>
                <a:srgbClr val="050A19"/>
              </a:solidFill>
              <a:latin typeface="Open Sans Light"/>
              <a:ea typeface="Open Sans Light"/>
              <a:cs typeface="Open Sans Light"/>
              <a:sym typeface="Open Sans Light"/>
            </a:endParaRPr>
          </a:p>
        </p:txBody>
      </p:sp>
      <p:sp>
        <p:nvSpPr>
          <p:cNvPr id="5558" name="Google Shape;5558;p18"/>
          <p:cNvSpPr txBox="1"/>
          <p:nvPr/>
        </p:nvSpPr>
        <p:spPr>
          <a:xfrm>
            <a:off x="17398112" y="24260470"/>
            <a:ext cx="2549400" cy="3189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Africa</a:t>
            </a:r>
            <a:endParaRPr b="0" i="0" sz="2200" u="none" cap="none" strike="noStrike">
              <a:solidFill>
                <a:srgbClr val="050A19"/>
              </a:solidFill>
              <a:latin typeface="Open Sans Light"/>
              <a:ea typeface="Open Sans Light"/>
              <a:cs typeface="Open Sans Light"/>
              <a:sym typeface="Open Sans Light"/>
            </a:endParaRPr>
          </a:p>
        </p:txBody>
      </p:sp>
      <p:grpSp>
        <p:nvGrpSpPr>
          <p:cNvPr id="5559" name="Google Shape;5559;p18"/>
          <p:cNvGrpSpPr/>
          <p:nvPr/>
        </p:nvGrpSpPr>
        <p:grpSpPr>
          <a:xfrm>
            <a:off x="8211811" y="18537554"/>
            <a:ext cx="5177386" cy="318886"/>
            <a:chOff x="9838243" y="2569400"/>
            <a:chExt cx="5499082" cy="338700"/>
          </a:xfrm>
        </p:grpSpPr>
        <p:sp>
          <p:nvSpPr>
            <p:cNvPr id="5560" name="Google Shape;5560;p18"/>
            <p:cNvSpPr txBox="1"/>
            <p:nvPr/>
          </p:nvSpPr>
          <p:spPr>
            <a:xfrm>
              <a:off x="10088279" y="2569400"/>
              <a:ext cx="970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2016</a:t>
              </a:r>
              <a:endParaRPr b="0" i="0" sz="2200" u="none" cap="none" strike="noStrike">
                <a:solidFill>
                  <a:srgbClr val="050A19"/>
                </a:solidFill>
                <a:latin typeface="Open Sans Light"/>
                <a:ea typeface="Open Sans Light"/>
                <a:cs typeface="Open Sans Light"/>
                <a:sym typeface="Open Sans Light"/>
              </a:endParaRPr>
            </a:p>
          </p:txBody>
        </p:sp>
        <p:sp>
          <p:nvSpPr>
            <p:cNvPr id="5561" name="Google Shape;5561;p18"/>
            <p:cNvSpPr/>
            <p:nvPr/>
          </p:nvSpPr>
          <p:spPr>
            <a:xfrm>
              <a:off x="9838243" y="2664036"/>
              <a:ext cx="175800" cy="1758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62" name="Google Shape;5562;p18"/>
            <p:cNvSpPr txBox="1"/>
            <p:nvPr/>
          </p:nvSpPr>
          <p:spPr>
            <a:xfrm>
              <a:off x="11308561" y="2569400"/>
              <a:ext cx="970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2017</a:t>
              </a:r>
              <a:endParaRPr b="0" i="0" sz="2200" u="none" cap="none" strike="noStrike">
                <a:solidFill>
                  <a:srgbClr val="050A19"/>
                </a:solidFill>
                <a:latin typeface="Open Sans Light"/>
                <a:ea typeface="Open Sans Light"/>
                <a:cs typeface="Open Sans Light"/>
                <a:sym typeface="Open Sans Light"/>
              </a:endParaRPr>
            </a:p>
          </p:txBody>
        </p:sp>
        <p:sp>
          <p:nvSpPr>
            <p:cNvPr id="5563" name="Google Shape;5563;p18"/>
            <p:cNvSpPr/>
            <p:nvPr/>
          </p:nvSpPr>
          <p:spPr>
            <a:xfrm>
              <a:off x="11058525" y="2664036"/>
              <a:ext cx="175800" cy="1758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64" name="Google Shape;5564;p18"/>
            <p:cNvSpPr txBox="1"/>
            <p:nvPr/>
          </p:nvSpPr>
          <p:spPr>
            <a:xfrm>
              <a:off x="12528843" y="2569400"/>
              <a:ext cx="970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2018</a:t>
              </a:r>
              <a:endParaRPr b="0" i="0" sz="2200" u="none" cap="none" strike="noStrike">
                <a:solidFill>
                  <a:srgbClr val="050A19"/>
                </a:solidFill>
                <a:latin typeface="Open Sans Light"/>
                <a:ea typeface="Open Sans Light"/>
                <a:cs typeface="Open Sans Light"/>
                <a:sym typeface="Open Sans Light"/>
              </a:endParaRPr>
            </a:p>
          </p:txBody>
        </p:sp>
        <p:sp>
          <p:nvSpPr>
            <p:cNvPr id="5565" name="Google Shape;5565;p18"/>
            <p:cNvSpPr/>
            <p:nvPr/>
          </p:nvSpPr>
          <p:spPr>
            <a:xfrm>
              <a:off x="12278807" y="2664036"/>
              <a:ext cx="175800" cy="175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66" name="Google Shape;5566;p18"/>
            <p:cNvSpPr txBox="1"/>
            <p:nvPr/>
          </p:nvSpPr>
          <p:spPr>
            <a:xfrm>
              <a:off x="13749125" y="2569400"/>
              <a:ext cx="1588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Forecast</a:t>
              </a:r>
              <a:endParaRPr b="0" i="0" sz="2200" u="none" cap="none" strike="noStrike">
                <a:solidFill>
                  <a:srgbClr val="050A19"/>
                </a:solidFill>
                <a:latin typeface="Open Sans Light"/>
                <a:ea typeface="Open Sans Light"/>
                <a:cs typeface="Open Sans Light"/>
                <a:sym typeface="Open Sans Light"/>
              </a:endParaRPr>
            </a:p>
          </p:txBody>
        </p:sp>
        <p:sp>
          <p:nvSpPr>
            <p:cNvPr id="5567" name="Google Shape;5567;p18"/>
            <p:cNvSpPr/>
            <p:nvPr/>
          </p:nvSpPr>
          <p:spPr>
            <a:xfrm>
              <a:off x="13499089" y="2664036"/>
              <a:ext cx="175800" cy="1758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sp>
        <p:nvSpPr>
          <p:cNvPr id="5568" name="Google Shape;5568;p18"/>
          <p:cNvSpPr/>
          <p:nvPr/>
        </p:nvSpPr>
        <p:spPr>
          <a:xfrm>
            <a:off x="2221780" y="20748987"/>
            <a:ext cx="547500" cy="32895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69" name="Google Shape;5569;p18"/>
          <p:cNvSpPr/>
          <p:nvPr/>
        </p:nvSpPr>
        <p:spPr>
          <a:xfrm>
            <a:off x="2909944" y="20945103"/>
            <a:ext cx="547500" cy="30933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0" name="Google Shape;5570;p18"/>
          <p:cNvSpPr/>
          <p:nvPr/>
        </p:nvSpPr>
        <p:spPr>
          <a:xfrm>
            <a:off x="3598108" y="22148018"/>
            <a:ext cx="547500" cy="18903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1" name="Google Shape;5571;p18"/>
          <p:cNvSpPr/>
          <p:nvPr/>
        </p:nvSpPr>
        <p:spPr>
          <a:xfrm>
            <a:off x="4286272" y="21470740"/>
            <a:ext cx="547500" cy="25677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2" name="Google Shape;5572;p18"/>
          <p:cNvSpPr/>
          <p:nvPr/>
        </p:nvSpPr>
        <p:spPr>
          <a:xfrm>
            <a:off x="6002012" y="20017637"/>
            <a:ext cx="547500" cy="40209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3" name="Google Shape;5573;p18"/>
          <p:cNvSpPr/>
          <p:nvPr/>
        </p:nvSpPr>
        <p:spPr>
          <a:xfrm>
            <a:off x="6690176" y="21550837"/>
            <a:ext cx="547500" cy="24876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4" name="Google Shape;5574;p18"/>
          <p:cNvSpPr/>
          <p:nvPr/>
        </p:nvSpPr>
        <p:spPr>
          <a:xfrm>
            <a:off x="7378340" y="22871195"/>
            <a:ext cx="547500" cy="11673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5" name="Google Shape;5575;p18"/>
          <p:cNvSpPr/>
          <p:nvPr/>
        </p:nvSpPr>
        <p:spPr>
          <a:xfrm>
            <a:off x="8066504" y="20986936"/>
            <a:ext cx="547500" cy="30516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6" name="Google Shape;5576;p18"/>
          <p:cNvSpPr/>
          <p:nvPr/>
        </p:nvSpPr>
        <p:spPr>
          <a:xfrm>
            <a:off x="9803667" y="20854784"/>
            <a:ext cx="547500" cy="31836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7" name="Google Shape;5577;p18"/>
          <p:cNvSpPr/>
          <p:nvPr/>
        </p:nvSpPr>
        <p:spPr>
          <a:xfrm>
            <a:off x="10491831" y="21930759"/>
            <a:ext cx="547500" cy="21075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8" name="Google Shape;5578;p18"/>
          <p:cNvSpPr/>
          <p:nvPr/>
        </p:nvSpPr>
        <p:spPr>
          <a:xfrm>
            <a:off x="11179995" y="23199560"/>
            <a:ext cx="547500" cy="838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79" name="Google Shape;5579;p18"/>
          <p:cNvSpPr/>
          <p:nvPr/>
        </p:nvSpPr>
        <p:spPr>
          <a:xfrm>
            <a:off x="11868159" y="20521319"/>
            <a:ext cx="547500" cy="35172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0" name="Google Shape;5580;p18"/>
          <p:cNvSpPr/>
          <p:nvPr/>
        </p:nvSpPr>
        <p:spPr>
          <a:xfrm>
            <a:off x="13599726" y="20043114"/>
            <a:ext cx="547500" cy="39954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1" name="Google Shape;5581;p18"/>
          <p:cNvSpPr/>
          <p:nvPr/>
        </p:nvSpPr>
        <p:spPr>
          <a:xfrm>
            <a:off x="14287889" y="22450376"/>
            <a:ext cx="547500" cy="15882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2" name="Google Shape;5582;p18"/>
          <p:cNvSpPr/>
          <p:nvPr/>
        </p:nvSpPr>
        <p:spPr>
          <a:xfrm>
            <a:off x="14976055" y="21733588"/>
            <a:ext cx="547500" cy="23049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3" name="Google Shape;5583;p18"/>
          <p:cNvSpPr/>
          <p:nvPr/>
        </p:nvSpPr>
        <p:spPr>
          <a:xfrm>
            <a:off x="15664217" y="20043114"/>
            <a:ext cx="547500" cy="39954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4" name="Google Shape;5584;p18"/>
          <p:cNvSpPr/>
          <p:nvPr/>
        </p:nvSpPr>
        <p:spPr>
          <a:xfrm>
            <a:off x="17365281" y="20986936"/>
            <a:ext cx="547500" cy="30516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5" name="Google Shape;5585;p18"/>
          <p:cNvSpPr/>
          <p:nvPr/>
        </p:nvSpPr>
        <p:spPr>
          <a:xfrm>
            <a:off x="18053445" y="21930759"/>
            <a:ext cx="547500" cy="21075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6" name="Google Shape;5586;p18"/>
          <p:cNvSpPr/>
          <p:nvPr/>
        </p:nvSpPr>
        <p:spPr>
          <a:xfrm>
            <a:off x="18741608" y="21424843"/>
            <a:ext cx="547500" cy="26136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5587" name="Google Shape;5587;p18"/>
          <p:cNvSpPr/>
          <p:nvPr/>
        </p:nvSpPr>
        <p:spPr>
          <a:xfrm>
            <a:off x="19429773" y="20934880"/>
            <a:ext cx="547500" cy="3103500"/>
          </a:xfrm>
          <a:prstGeom prst="rect">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Tree>
  </p:cSld>
  <p:clrMapOvr>
    <a:masterClrMapping/>
  </p:clrMapOvr>
</p:sld>
</file>

<file path=ppt/slides/slide7.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5591" name="Shape 5591"/>
        <p:cNvGrpSpPr/>
        <p:nvPr/>
      </p:nvGrpSpPr>
      <p:grpSpPr>
        <a:xfrm>
          <a:off x="0" y="0"/>
          <a:ext cx="0" cy="0"/>
          <a:chOff x="0" y="0"/>
          <a:chExt cx="0" cy="0"/>
        </a:xfrm>
      </p:grpSpPr>
      <p:sp>
        <p:nvSpPr>
          <p:cNvPr id="5592" name="Google Shape;5592;p19"/>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5593" name="Google Shape;5593;p19"/>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5594" name="Google Shape;5594;p19"/>
          <p:cNvGrpSpPr/>
          <p:nvPr/>
        </p:nvGrpSpPr>
        <p:grpSpPr>
          <a:xfrm>
            <a:off x="2987590" y="2910763"/>
            <a:ext cx="15624811" cy="781189"/>
            <a:chOff x="756042" y="3056469"/>
            <a:chExt cx="7631911" cy="380270"/>
          </a:xfrm>
        </p:grpSpPr>
        <p:sp>
          <p:nvSpPr>
            <p:cNvPr id="5595" name="Google Shape;5595;p19"/>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6" name="Google Shape;5596;p19"/>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7" name="Google Shape;5597;p19"/>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8" name="Google Shape;5598;p19"/>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599" name="Google Shape;5599;p19"/>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0" name="Google Shape;5600;p19"/>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1" name="Google Shape;5601;p19"/>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2" name="Google Shape;5602;p19"/>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3" name="Google Shape;5603;p19"/>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4" name="Google Shape;5604;p19"/>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5" name="Google Shape;5605;p19"/>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6" name="Google Shape;5606;p19"/>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7" name="Google Shape;5607;p19"/>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8" name="Google Shape;5608;p19"/>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09" name="Google Shape;5609;p19"/>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0" name="Google Shape;5610;p19"/>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1" name="Google Shape;5611;p19"/>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2" name="Google Shape;5612;p19"/>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3" name="Google Shape;5613;p19"/>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4" name="Google Shape;5614;p19"/>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5" name="Google Shape;5615;p19"/>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6" name="Google Shape;5616;p19"/>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7" name="Google Shape;5617;p19"/>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8" name="Google Shape;5618;p19"/>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19" name="Google Shape;5619;p19"/>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0" name="Google Shape;5620;p19"/>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1" name="Google Shape;5621;p19"/>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2" name="Google Shape;5622;p19"/>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3" name="Google Shape;5623;p19"/>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4" name="Google Shape;5624;p19"/>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5" name="Google Shape;5625;p19"/>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6" name="Google Shape;5626;p19"/>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7" name="Google Shape;5627;p19"/>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8" name="Google Shape;5628;p19"/>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29" name="Google Shape;5629;p19"/>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0" name="Google Shape;5630;p19"/>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1" name="Google Shape;5631;p19"/>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2" name="Google Shape;5632;p19"/>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3" name="Google Shape;5633;p19"/>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4" name="Google Shape;5634;p19"/>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5" name="Google Shape;5635;p19"/>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6" name="Google Shape;5636;p19"/>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7" name="Google Shape;5637;p19"/>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8" name="Google Shape;5638;p19"/>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39" name="Google Shape;5639;p19"/>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0" name="Google Shape;5640;p19"/>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1" name="Google Shape;5641;p19"/>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2" name="Google Shape;5642;p19"/>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3" name="Google Shape;5643;p19"/>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4" name="Google Shape;5644;p19"/>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5" name="Google Shape;5645;p19"/>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6" name="Google Shape;5646;p19"/>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7" name="Google Shape;5647;p19"/>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8" name="Google Shape;5648;p19"/>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49" name="Google Shape;5649;p19"/>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0" name="Google Shape;5650;p19"/>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1" name="Google Shape;5651;p19"/>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2" name="Google Shape;5652;p19"/>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3" name="Google Shape;5653;p19"/>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4" name="Google Shape;5654;p19"/>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5" name="Google Shape;5655;p19"/>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6" name="Google Shape;5656;p19"/>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7" name="Google Shape;5657;p19"/>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8" name="Google Shape;5658;p19"/>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59" name="Google Shape;5659;p19"/>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0" name="Google Shape;5660;p19"/>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1" name="Google Shape;5661;p19"/>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2" name="Google Shape;5662;p19"/>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3" name="Google Shape;5663;p19"/>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4" name="Google Shape;5664;p19"/>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5" name="Google Shape;5665;p19"/>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6" name="Google Shape;5666;p19"/>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7" name="Google Shape;5667;p19"/>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8" name="Google Shape;5668;p19"/>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69" name="Google Shape;5669;p19"/>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0" name="Google Shape;5670;p19"/>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1" name="Google Shape;5671;p19"/>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2" name="Google Shape;5672;p19"/>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3" name="Google Shape;5673;p19"/>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4" name="Google Shape;5674;p19"/>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5" name="Google Shape;5675;p19"/>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6" name="Google Shape;5676;p19"/>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7" name="Google Shape;5677;p19"/>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8" name="Google Shape;5678;p19"/>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79" name="Google Shape;5679;p19"/>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0" name="Google Shape;5680;p19"/>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1" name="Google Shape;5681;p19"/>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2" name="Google Shape;5682;p19"/>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3" name="Google Shape;5683;p19"/>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4" name="Google Shape;5684;p19"/>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5" name="Google Shape;5685;p19"/>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6" name="Google Shape;5686;p19"/>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7" name="Google Shape;5687;p19"/>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8" name="Google Shape;5688;p19"/>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89" name="Google Shape;5689;p19"/>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0" name="Google Shape;5690;p19"/>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1" name="Google Shape;5691;p19"/>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2" name="Google Shape;5692;p19"/>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3" name="Google Shape;5693;p19"/>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4" name="Google Shape;5694;p19"/>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5" name="Google Shape;5695;p19"/>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6" name="Google Shape;5696;p19"/>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7" name="Google Shape;5697;p19"/>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8" name="Google Shape;5698;p19"/>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699" name="Google Shape;5699;p19"/>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0" name="Google Shape;5700;p19"/>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1" name="Google Shape;5701;p19"/>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2" name="Google Shape;5702;p19"/>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3" name="Google Shape;5703;p19"/>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4" name="Google Shape;5704;p19"/>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5" name="Google Shape;5705;p19"/>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6" name="Google Shape;5706;p19"/>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7" name="Google Shape;5707;p19"/>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8" name="Google Shape;5708;p19"/>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09" name="Google Shape;5709;p19"/>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0" name="Google Shape;5710;p19"/>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1" name="Google Shape;5711;p19"/>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2" name="Google Shape;5712;p19"/>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3" name="Google Shape;5713;p19"/>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4" name="Google Shape;5714;p19"/>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5" name="Google Shape;5715;p19"/>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6" name="Google Shape;5716;p19"/>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7" name="Google Shape;5717;p19"/>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8" name="Google Shape;5718;p19"/>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19" name="Google Shape;5719;p19"/>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0" name="Google Shape;5720;p19"/>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1" name="Google Shape;5721;p19"/>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2" name="Google Shape;5722;p19"/>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3" name="Google Shape;5723;p19"/>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4" name="Google Shape;5724;p19"/>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5" name="Google Shape;5725;p19"/>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6" name="Google Shape;5726;p19"/>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7" name="Google Shape;5727;p19"/>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8" name="Google Shape;5728;p19"/>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29" name="Google Shape;5729;p19"/>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0" name="Google Shape;5730;p19"/>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1" name="Google Shape;5731;p19"/>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2" name="Google Shape;5732;p19"/>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3" name="Google Shape;5733;p19"/>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4" name="Google Shape;5734;p19"/>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5" name="Google Shape;5735;p19"/>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6" name="Google Shape;5736;p19"/>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7" name="Google Shape;5737;p19"/>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8" name="Google Shape;5738;p19"/>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39" name="Google Shape;5739;p19"/>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0" name="Google Shape;5740;p19"/>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1" name="Google Shape;5741;p19"/>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2" name="Google Shape;5742;p19"/>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3" name="Google Shape;5743;p19"/>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4" name="Google Shape;5744;p19"/>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5" name="Google Shape;5745;p19"/>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6" name="Google Shape;5746;p19"/>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7" name="Google Shape;5747;p19"/>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8" name="Google Shape;5748;p19"/>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49" name="Google Shape;5749;p19"/>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0" name="Google Shape;5750;p19"/>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1" name="Google Shape;5751;p19"/>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2" name="Google Shape;5752;p19"/>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3" name="Google Shape;5753;p19"/>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4" name="Google Shape;5754;p19"/>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5" name="Google Shape;5755;p19"/>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6" name="Google Shape;5756;p19"/>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7" name="Google Shape;5757;p19"/>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8" name="Google Shape;5758;p19"/>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59" name="Google Shape;5759;p19"/>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0" name="Google Shape;5760;p19"/>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1" name="Google Shape;5761;p19"/>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2" name="Google Shape;5762;p19"/>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3" name="Google Shape;5763;p19"/>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4" name="Google Shape;5764;p19"/>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5" name="Google Shape;5765;p19"/>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6" name="Google Shape;5766;p19"/>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7" name="Google Shape;5767;p19"/>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8" name="Google Shape;5768;p19"/>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69" name="Google Shape;5769;p19"/>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0" name="Google Shape;5770;p19"/>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1" name="Google Shape;5771;p19"/>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2" name="Google Shape;5772;p19"/>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3" name="Google Shape;5773;p19"/>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4" name="Google Shape;5774;p19"/>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5" name="Google Shape;5775;p19"/>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6" name="Google Shape;5776;p19"/>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7" name="Google Shape;5777;p19"/>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8" name="Google Shape;5778;p19"/>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79" name="Google Shape;5779;p19"/>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0" name="Google Shape;5780;p19"/>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1" name="Google Shape;5781;p19"/>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2" name="Google Shape;5782;p19"/>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3" name="Google Shape;5783;p19"/>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4" name="Google Shape;5784;p19"/>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5" name="Google Shape;5785;p19"/>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6" name="Google Shape;5786;p19"/>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7" name="Google Shape;5787;p19"/>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8" name="Google Shape;5788;p19"/>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89" name="Google Shape;5789;p19"/>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0" name="Google Shape;5790;p19"/>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1" name="Google Shape;5791;p19"/>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2" name="Google Shape;5792;p19"/>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3" name="Google Shape;5793;p19"/>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4" name="Google Shape;5794;p19"/>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5" name="Google Shape;5795;p19"/>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6" name="Google Shape;5796;p19"/>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7" name="Google Shape;5797;p19"/>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8" name="Google Shape;5798;p19"/>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799" name="Google Shape;5799;p19"/>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0" name="Google Shape;5800;p19"/>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1" name="Google Shape;5801;p19"/>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2" name="Google Shape;5802;p19"/>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3" name="Google Shape;5803;p19"/>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4" name="Google Shape;5804;p19"/>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5" name="Google Shape;5805;p19"/>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6" name="Google Shape;5806;p19"/>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7" name="Google Shape;5807;p19"/>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8" name="Google Shape;5808;p19"/>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09" name="Google Shape;5809;p19"/>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0" name="Google Shape;5810;p19"/>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1" name="Google Shape;5811;p19"/>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2" name="Google Shape;5812;p19"/>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3" name="Google Shape;5813;p19"/>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4" name="Google Shape;5814;p19"/>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5" name="Google Shape;5815;p19"/>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6" name="Google Shape;5816;p19"/>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7" name="Google Shape;5817;p19"/>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8" name="Google Shape;5818;p19"/>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19" name="Google Shape;5819;p19"/>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0" name="Google Shape;5820;p19"/>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1" name="Google Shape;5821;p19"/>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2" name="Google Shape;5822;p19"/>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3" name="Google Shape;5823;p19"/>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4" name="Google Shape;5824;p19"/>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5" name="Google Shape;5825;p19"/>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6" name="Google Shape;5826;p19"/>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7" name="Google Shape;5827;p19"/>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8" name="Google Shape;5828;p19"/>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29" name="Google Shape;5829;p19"/>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0" name="Google Shape;5830;p19"/>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1" name="Google Shape;5831;p19"/>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2" name="Google Shape;5832;p19"/>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3" name="Google Shape;5833;p19"/>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4" name="Google Shape;5834;p19"/>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5" name="Google Shape;5835;p19"/>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6" name="Google Shape;5836;p19"/>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7" name="Google Shape;5837;p19"/>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8" name="Google Shape;5838;p19"/>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39" name="Google Shape;5839;p19"/>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0" name="Google Shape;5840;p19"/>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1" name="Google Shape;5841;p19"/>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2" name="Google Shape;5842;p19"/>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3" name="Google Shape;5843;p19"/>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4" name="Google Shape;5844;p19"/>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5" name="Google Shape;5845;p19"/>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6" name="Google Shape;5846;p19"/>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7" name="Google Shape;5847;p19"/>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8" name="Google Shape;5848;p19"/>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49" name="Google Shape;5849;p19"/>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0" name="Google Shape;5850;p19"/>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1" name="Google Shape;5851;p19"/>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2" name="Google Shape;5852;p19"/>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3" name="Google Shape;5853;p19"/>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4" name="Google Shape;5854;p19"/>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5" name="Google Shape;5855;p19"/>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6" name="Google Shape;5856;p19"/>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7" name="Google Shape;5857;p19"/>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8" name="Google Shape;5858;p19"/>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59" name="Google Shape;5859;p19"/>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0" name="Google Shape;5860;p19"/>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1" name="Google Shape;5861;p19"/>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2" name="Google Shape;5862;p19"/>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3" name="Google Shape;5863;p19"/>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4" name="Google Shape;5864;p19"/>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5" name="Google Shape;5865;p19"/>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6" name="Google Shape;5866;p19"/>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7" name="Google Shape;5867;p19"/>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8" name="Google Shape;5868;p19"/>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69" name="Google Shape;5869;p19"/>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0" name="Google Shape;5870;p19"/>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1" name="Google Shape;5871;p19"/>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2" name="Google Shape;5872;p19"/>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3" name="Google Shape;5873;p19"/>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4" name="Google Shape;5874;p19"/>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5" name="Google Shape;5875;p19"/>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6" name="Google Shape;5876;p19"/>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7" name="Google Shape;5877;p19"/>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8" name="Google Shape;5878;p19"/>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79" name="Google Shape;5879;p19"/>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0" name="Google Shape;5880;p19"/>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1" name="Google Shape;5881;p19"/>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2" name="Google Shape;5882;p19"/>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3" name="Google Shape;5883;p19"/>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4" name="Google Shape;5884;p19"/>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5" name="Google Shape;5885;p19"/>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6" name="Google Shape;5886;p19"/>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7" name="Google Shape;5887;p19"/>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8" name="Google Shape;5888;p19"/>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89" name="Google Shape;5889;p19"/>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0" name="Google Shape;5890;p19"/>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1" name="Google Shape;5891;p19"/>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2" name="Google Shape;5892;p19"/>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3" name="Google Shape;5893;p19"/>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4" name="Google Shape;5894;p19"/>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5" name="Google Shape;5895;p19"/>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6" name="Google Shape;5896;p19"/>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7" name="Google Shape;5897;p19"/>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8" name="Google Shape;5898;p19"/>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899" name="Google Shape;5899;p19"/>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0" name="Google Shape;5900;p19"/>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1" name="Google Shape;5901;p19"/>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2" name="Google Shape;5902;p19"/>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3" name="Google Shape;5903;p19"/>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4" name="Google Shape;5904;p19"/>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5" name="Google Shape;5905;p19"/>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6" name="Google Shape;5906;p19"/>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7" name="Google Shape;5907;p19"/>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8" name="Google Shape;5908;p19"/>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09" name="Google Shape;5909;p19"/>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0" name="Google Shape;5910;p19"/>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1" name="Google Shape;5911;p19"/>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2" name="Google Shape;5912;p19"/>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3" name="Google Shape;5913;p19"/>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4" name="Google Shape;5914;p19"/>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5" name="Google Shape;5915;p19"/>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6" name="Google Shape;5916;p19"/>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7" name="Google Shape;5917;p19"/>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8" name="Google Shape;5918;p19"/>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19" name="Google Shape;5919;p19"/>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0" name="Google Shape;5920;p19"/>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1" name="Google Shape;5921;p19"/>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2" name="Google Shape;5922;p19"/>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3" name="Google Shape;5923;p19"/>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4" name="Google Shape;5924;p19"/>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5" name="Google Shape;5925;p19"/>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6" name="Google Shape;5926;p19"/>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7" name="Google Shape;5927;p19"/>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8" name="Google Shape;5928;p19"/>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29" name="Google Shape;5929;p19"/>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0" name="Google Shape;5930;p19"/>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1" name="Google Shape;5931;p19"/>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2" name="Google Shape;5932;p19"/>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3" name="Google Shape;5933;p19"/>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4" name="Google Shape;5934;p19"/>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5" name="Google Shape;5935;p19"/>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6" name="Google Shape;5936;p19"/>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7" name="Google Shape;5937;p19"/>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8" name="Google Shape;5938;p19"/>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39" name="Google Shape;5939;p19"/>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0" name="Google Shape;5940;p19"/>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1" name="Google Shape;5941;p19"/>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2" name="Google Shape;5942;p19"/>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3" name="Google Shape;5943;p19"/>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4" name="Google Shape;5944;p19"/>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5" name="Google Shape;5945;p19"/>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6" name="Google Shape;5946;p19"/>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7" name="Google Shape;5947;p19"/>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8" name="Google Shape;5948;p19"/>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49" name="Google Shape;5949;p19"/>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0" name="Google Shape;5950;p19"/>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1" name="Google Shape;5951;p19"/>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2" name="Google Shape;5952;p19"/>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3" name="Google Shape;5953;p19"/>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4" name="Google Shape;5954;p19"/>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5" name="Google Shape;5955;p19"/>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6" name="Google Shape;5956;p19"/>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7" name="Google Shape;5957;p19"/>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8" name="Google Shape;5958;p19"/>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59" name="Google Shape;5959;p19"/>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0" name="Google Shape;5960;p19"/>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1" name="Google Shape;5961;p19"/>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2" name="Google Shape;5962;p19"/>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3" name="Google Shape;5963;p19"/>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4" name="Google Shape;5964;p19"/>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5" name="Google Shape;5965;p19"/>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6" name="Google Shape;5966;p19"/>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7" name="Google Shape;5967;p19"/>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8" name="Google Shape;5968;p19"/>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69" name="Google Shape;5969;p19"/>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0" name="Google Shape;5970;p19"/>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1" name="Google Shape;5971;p19"/>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2" name="Google Shape;5972;p19"/>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3" name="Google Shape;5973;p19"/>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4" name="Google Shape;5974;p19"/>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5" name="Google Shape;5975;p19"/>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6" name="Google Shape;5976;p19"/>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7" name="Google Shape;5977;p19"/>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8" name="Google Shape;5978;p19"/>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79" name="Google Shape;5979;p19"/>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0" name="Google Shape;5980;p19"/>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1" name="Google Shape;5981;p19"/>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2" name="Google Shape;5982;p19"/>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3" name="Google Shape;5983;p19"/>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4" name="Google Shape;5984;p19"/>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5" name="Google Shape;5985;p19"/>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6" name="Google Shape;5986;p19"/>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7" name="Google Shape;5987;p19"/>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8" name="Google Shape;5988;p19"/>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89" name="Google Shape;5989;p19"/>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0" name="Google Shape;5990;p19"/>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1" name="Google Shape;5991;p19"/>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2" name="Google Shape;5992;p19"/>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3" name="Google Shape;5993;p19"/>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4" name="Google Shape;5994;p19"/>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5" name="Google Shape;5995;p19"/>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6" name="Google Shape;5996;p19"/>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7" name="Google Shape;5997;p19"/>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8" name="Google Shape;5998;p19"/>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5999" name="Google Shape;5999;p19"/>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0" name="Google Shape;6000;p19"/>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1" name="Google Shape;6001;p19"/>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2" name="Google Shape;6002;p19"/>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3" name="Google Shape;6003;p19"/>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4" name="Google Shape;6004;p19"/>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5" name="Google Shape;6005;p19"/>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6" name="Google Shape;6006;p19"/>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7" name="Google Shape;6007;p19"/>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8" name="Google Shape;6008;p19"/>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09" name="Google Shape;6009;p19"/>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0" name="Google Shape;6010;p19"/>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1" name="Google Shape;6011;p19"/>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2" name="Google Shape;6012;p19"/>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3" name="Google Shape;6013;p19"/>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4" name="Google Shape;6014;p19"/>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5" name="Google Shape;6015;p19"/>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6" name="Google Shape;6016;p19"/>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7" name="Google Shape;6017;p19"/>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8" name="Google Shape;6018;p19"/>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19" name="Google Shape;6019;p19"/>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0" name="Google Shape;6020;p19"/>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1" name="Google Shape;6021;p19"/>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2" name="Google Shape;6022;p19"/>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3" name="Google Shape;6023;p19"/>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4" name="Google Shape;6024;p19"/>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5" name="Google Shape;6025;p19"/>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6" name="Google Shape;6026;p19"/>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7" name="Google Shape;6027;p19"/>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8" name="Google Shape;6028;p19"/>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29" name="Google Shape;6029;p19"/>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0" name="Google Shape;6030;p19"/>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1" name="Google Shape;6031;p19"/>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2" name="Google Shape;6032;p19"/>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3" name="Google Shape;6033;p19"/>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4" name="Google Shape;6034;p19"/>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5" name="Google Shape;6035;p19"/>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6" name="Google Shape;6036;p19"/>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7" name="Google Shape;6037;p19"/>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8" name="Google Shape;6038;p19"/>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39" name="Google Shape;6039;p19"/>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0" name="Google Shape;6040;p19"/>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1" name="Google Shape;6041;p19"/>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2" name="Google Shape;6042;p19"/>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3" name="Google Shape;6043;p19"/>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4" name="Google Shape;6044;p19"/>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5" name="Google Shape;6045;p19"/>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6" name="Google Shape;6046;p19"/>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7" name="Google Shape;6047;p19"/>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8" name="Google Shape;6048;p19"/>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49" name="Google Shape;6049;p19"/>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0" name="Google Shape;6050;p19"/>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1" name="Google Shape;6051;p19"/>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2" name="Google Shape;6052;p19"/>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3" name="Google Shape;6053;p19"/>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4" name="Google Shape;6054;p19"/>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5" name="Google Shape;6055;p19"/>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6" name="Google Shape;6056;p19"/>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7" name="Google Shape;6057;p19"/>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8" name="Google Shape;6058;p19"/>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59" name="Google Shape;6059;p19"/>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0" name="Google Shape;6060;p19"/>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1" name="Google Shape;6061;p19"/>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2" name="Google Shape;6062;p19"/>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3" name="Google Shape;6063;p19"/>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4" name="Google Shape;6064;p19"/>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5" name="Google Shape;6065;p19"/>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6" name="Google Shape;6066;p19"/>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7" name="Google Shape;6067;p19"/>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8" name="Google Shape;6068;p19"/>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69" name="Google Shape;6069;p19"/>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0" name="Google Shape;6070;p19"/>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1" name="Google Shape;6071;p19"/>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2" name="Google Shape;6072;p19"/>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3" name="Google Shape;6073;p19"/>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4" name="Google Shape;6074;p19"/>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5" name="Google Shape;6075;p19"/>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6" name="Google Shape;6076;p19"/>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7" name="Google Shape;6077;p19"/>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8" name="Google Shape;6078;p19"/>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79" name="Google Shape;6079;p19"/>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0" name="Google Shape;6080;p19"/>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1" name="Google Shape;6081;p19"/>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2" name="Google Shape;6082;p19"/>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3" name="Google Shape;6083;p19"/>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4" name="Google Shape;6084;p19"/>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5" name="Google Shape;6085;p19"/>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6" name="Google Shape;6086;p19"/>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7" name="Google Shape;6087;p19"/>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8" name="Google Shape;6088;p19"/>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89" name="Google Shape;6089;p19"/>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0" name="Google Shape;6090;p19"/>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1" name="Google Shape;6091;p19"/>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2" name="Google Shape;6092;p19"/>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3" name="Google Shape;6093;p19"/>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4" name="Google Shape;6094;p19"/>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5" name="Google Shape;6095;p19"/>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6" name="Google Shape;6096;p19"/>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7" name="Google Shape;6097;p19"/>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8" name="Google Shape;6098;p19"/>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099" name="Google Shape;6099;p19"/>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0" name="Google Shape;6100;p19"/>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1" name="Google Shape;6101;p19"/>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2" name="Google Shape;6102;p19"/>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3" name="Google Shape;6103;p19"/>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4" name="Google Shape;6104;p19"/>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5" name="Google Shape;6105;p19"/>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6" name="Google Shape;6106;p19"/>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7" name="Google Shape;6107;p19"/>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8" name="Google Shape;6108;p19"/>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09" name="Google Shape;6109;p19"/>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0" name="Google Shape;6110;p19"/>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1" name="Google Shape;6111;p19"/>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2" name="Google Shape;6112;p19"/>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3" name="Google Shape;6113;p19"/>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4" name="Google Shape;6114;p19"/>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5" name="Google Shape;6115;p19"/>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6" name="Google Shape;6116;p19"/>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7" name="Google Shape;6117;p19"/>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8" name="Google Shape;6118;p19"/>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19" name="Google Shape;6119;p19"/>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0" name="Google Shape;6120;p19"/>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1" name="Google Shape;6121;p19"/>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2" name="Google Shape;6122;p19"/>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3" name="Google Shape;6123;p19"/>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4" name="Google Shape;6124;p19"/>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5" name="Google Shape;6125;p19"/>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6" name="Google Shape;6126;p19"/>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7" name="Google Shape;6127;p19"/>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8" name="Google Shape;6128;p19"/>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29" name="Google Shape;6129;p19"/>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0" name="Google Shape;6130;p19"/>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1" name="Google Shape;6131;p19"/>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2" name="Google Shape;6132;p19"/>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3" name="Google Shape;6133;p19"/>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4" name="Google Shape;6134;p19"/>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5" name="Google Shape;6135;p19"/>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6" name="Google Shape;6136;p19"/>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7" name="Google Shape;6137;p19"/>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8" name="Google Shape;6138;p19"/>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39" name="Google Shape;6139;p19"/>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0" name="Google Shape;6140;p19"/>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1" name="Google Shape;6141;p19"/>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2" name="Google Shape;6142;p19"/>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3" name="Google Shape;6143;p19"/>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4" name="Google Shape;6144;p19"/>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5" name="Google Shape;6145;p19"/>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6" name="Google Shape;6146;p19"/>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7" name="Google Shape;6147;p19"/>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8" name="Google Shape;6148;p19"/>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49" name="Google Shape;6149;p19"/>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0" name="Google Shape;6150;p19"/>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1" name="Google Shape;6151;p19"/>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2" name="Google Shape;6152;p19"/>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3" name="Google Shape;6153;p19"/>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4" name="Google Shape;6154;p19"/>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5" name="Google Shape;6155;p19"/>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6" name="Google Shape;6156;p19"/>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7" name="Google Shape;6157;p19"/>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8" name="Google Shape;6158;p19"/>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59" name="Google Shape;6159;p19"/>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0" name="Google Shape;6160;p19"/>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1" name="Google Shape;6161;p19"/>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2" name="Google Shape;6162;p19"/>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3" name="Google Shape;6163;p19"/>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4" name="Google Shape;6164;p19"/>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5" name="Google Shape;6165;p19"/>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6" name="Google Shape;6166;p19"/>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7" name="Google Shape;6167;p19"/>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8" name="Google Shape;6168;p19"/>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69" name="Google Shape;6169;p19"/>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0" name="Google Shape;6170;p19"/>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1" name="Google Shape;6171;p19"/>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2" name="Google Shape;6172;p19"/>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3" name="Google Shape;6173;p19"/>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4" name="Google Shape;6174;p19"/>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5" name="Google Shape;6175;p19"/>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6" name="Google Shape;6176;p19"/>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7" name="Google Shape;6177;p19"/>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8" name="Google Shape;6178;p19"/>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79" name="Google Shape;6179;p19"/>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0" name="Google Shape;6180;p19"/>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1" name="Google Shape;6181;p19"/>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2" name="Google Shape;6182;p19"/>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3" name="Google Shape;6183;p19"/>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4" name="Google Shape;6184;p19"/>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5" name="Google Shape;6185;p19"/>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6" name="Google Shape;6186;p19"/>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7" name="Google Shape;6187;p19"/>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8" name="Google Shape;6188;p19"/>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89" name="Google Shape;6189;p19"/>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0" name="Google Shape;6190;p19"/>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1" name="Google Shape;6191;p19"/>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2" name="Google Shape;6192;p19"/>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3" name="Google Shape;6193;p19"/>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4" name="Google Shape;6194;p19"/>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5" name="Google Shape;6195;p19"/>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6" name="Google Shape;6196;p19"/>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7" name="Google Shape;6197;p19"/>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8" name="Google Shape;6198;p19"/>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199" name="Google Shape;6199;p19"/>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0" name="Google Shape;6200;p19"/>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1" name="Google Shape;6201;p19"/>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2" name="Google Shape;6202;p19"/>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3" name="Google Shape;6203;p19"/>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4" name="Google Shape;6204;p19"/>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5" name="Google Shape;6205;p19"/>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6" name="Google Shape;6206;p19"/>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7" name="Google Shape;6207;p19"/>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8" name="Google Shape;6208;p19"/>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09" name="Google Shape;6209;p19"/>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0" name="Google Shape;6210;p19"/>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1" name="Google Shape;6211;p19"/>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2" name="Google Shape;6212;p19"/>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3" name="Google Shape;6213;p19"/>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4" name="Google Shape;6214;p19"/>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5" name="Google Shape;6215;p19"/>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6" name="Google Shape;6216;p19"/>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7" name="Google Shape;6217;p19"/>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8" name="Google Shape;6218;p19"/>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19" name="Google Shape;6219;p19"/>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0" name="Google Shape;6220;p19"/>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1" name="Google Shape;6221;p19"/>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2" name="Google Shape;6222;p19"/>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3" name="Google Shape;6223;p19"/>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4" name="Google Shape;6224;p19"/>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5" name="Google Shape;6225;p19"/>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6" name="Google Shape;6226;p19"/>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7" name="Google Shape;6227;p19"/>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8" name="Google Shape;6228;p19"/>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29" name="Google Shape;6229;p19"/>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0" name="Google Shape;6230;p19"/>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1" name="Google Shape;6231;p19"/>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2" name="Google Shape;6232;p19"/>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3" name="Google Shape;6233;p19"/>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4" name="Google Shape;6234;p19"/>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5" name="Google Shape;6235;p19"/>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6" name="Google Shape;6236;p19"/>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7" name="Google Shape;6237;p19"/>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8" name="Google Shape;6238;p19"/>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39" name="Google Shape;6239;p19"/>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0" name="Google Shape;6240;p19"/>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1" name="Google Shape;6241;p19"/>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2" name="Google Shape;6242;p19"/>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3" name="Google Shape;6243;p19"/>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4" name="Google Shape;6244;p19"/>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5" name="Google Shape;6245;p19"/>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6" name="Google Shape;6246;p19"/>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7" name="Google Shape;6247;p19"/>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8" name="Google Shape;6248;p19"/>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49" name="Google Shape;6249;p19"/>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0" name="Google Shape;6250;p19"/>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1" name="Google Shape;6251;p19"/>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2" name="Google Shape;6252;p19"/>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3" name="Google Shape;6253;p19"/>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4" name="Google Shape;6254;p19"/>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5" name="Google Shape;6255;p19"/>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6" name="Google Shape;6256;p19"/>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7" name="Google Shape;6257;p19"/>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8" name="Google Shape;6258;p19"/>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59" name="Google Shape;6259;p19"/>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0" name="Google Shape;6260;p19"/>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1" name="Google Shape;6261;p19"/>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2" name="Google Shape;6262;p19"/>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3" name="Google Shape;6263;p19"/>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4" name="Google Shape;6264;p19"/>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5" name="Google Shape;6265;p19"/>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6" name="Google Shape;6266;p19"/>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7" name="Google Shape;6267;p19"/>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8" name="Google Shape;6268;p19"/>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69" name="Google Shape;6269;p19"/>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0" name="Google Shape;6270;p19"/>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1" name="Google Shape;6271;p19"/>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2" name="Google Shape;6272;p19"/>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3" name="Google Shape;6273;p19"/>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4" name="Google Shape;6274;p19"/>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5" name="Google Shape;6275;p19"/>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6" name="Google Shape;6276;p19"/>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7" name="Google Shape;6277;p19"/>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8" name="Google Shape;6278;p19"/>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79" name="Google Shape;6279;p19"/>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0" name="Google Shape;6280;p19"/>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1" name="Google Shape;6281;p19"/>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2" name="Google Shape;6282;p19"/>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3" name="Google Shape;6283;p19"/>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4" name="Google Shape;6284;p19"/>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5" name="Google Shape;6285;p19"/>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6" name="Google Shape;6286;p19"/>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7" name="Google Shape;6287;p19"/>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8" name="Google Shape;6288;p19"/>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89" name="Google Shape;6289;p19"/>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0" name="Google Shape;6290;p19"/>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1" name="Google Shape;6291;p19"/>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2" name="Google Shape;6292;p19"/>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3" name="Google Shape;6293;p19"/>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4" name="Google Shape;6294;p19"/>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5" name="Google Shape;6295;p19"/>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6" name="Google Shape;6296;p19"/>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7" name="Google Shape;6297;p19"/>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8" name="Google Shape;6298;p19"/>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299" name="Google Shape;6299;p19"/>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0" name="Google Shape;6300;p19"/>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1" name="Google Shape;6301;p19"/>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2" name="Google Shape;6302;p19"/>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3" name="Google Shape;6303;p19"/>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4" name="Google Shape;6304;p19"/>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5" name="Google Shape;6305;p19"/>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6" name="Google Shape;6306;p19"/>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7" name="Google Shape;6307;p19"/>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8" name="Google Shape;6308;p19"/>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09" name="Google Shape;6309;p19"/>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0" name="Google Shape;6310;p19"/>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1" name="Google Shape;6311;p19"/>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2" name="Google Shape;6312;p19"/>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3" name="Google Shape;6313;p19"/>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4" name="Google Shape;6314;p19"/>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5" name="Google Shape;6315;p19"/>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6" name="Google Shape;6316;p19"/>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7" name="Google Shape;6317;p19"/>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8" name="Google Shape;6318;p19"/>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19" name="Google Shape;6319;p19"/>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0" name="Google Shape;6320;p19"/>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1" name="Google Shape;6321;p19"/>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2" name="Google Shape;6322;p19"/>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3" name="Google Shape;6323;p19"/>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4" name="Google Shape;6324;p19"/>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5" name="Google Shape;6325;p19"/>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6" name="Google Shape;6326;p19"/>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7" name="Google Shape;6327;p19"/>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8" name="Google Shape;6328;p19"/>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29" name="Google Shape;6329;p19"/>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0" name="Google Shape;6330;p19"/>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1" name="Google Shape;6331;p19"/>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2" name="Google Shape;6332;p19"/>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3" name="Google Shape;6333;p19"/>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4" name="Google Shape;6334;p19"/>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5" name="Google Shape;6335;p19"/>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6" name="Google Shape;6336;p19"/>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7" name="Google Shape;6337;p19"/>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8" name="Google Shape;6338;p19"/>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39" name="Google Shape;6339;p19"/>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0" name="Google Shape;6340;p19"/>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1" name="Google Shape;6341;p19"/>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2" name="Google Shape;6342;p19"/>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3" name="Google Shape;6343;p19"/>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4" name="Google Shape;6344;p19"/>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5" name="Google Shape;6345;p19"/>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6" name="Google Shape;6346;p19"/>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7" name="Google Shape;6347;p19"/>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8" name="Google Shape;6348;p19"/>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49" name="Google Shape;6349;p19"/>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0" name="Google Shape;6350;p19"/>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1" name="Google Shape;6351;p19"/>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2" name="Google Shape;6352;p19"/>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3" name="Google Shape;6353;p19"/>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4" name="Google Shape;6354;p19"/>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5" name="Google Shape;6355;p19"/>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6" name="Google Shape;6356;p19"/>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7" name="Google Shape;6357;p19"/>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8" name="Google Shape;6358;p19"/>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59" name="Google Shape;6359;p19"/>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0" name="Google Shape;6360;p19"/>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1" name="Google Shape;6361;p19"/>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2" name="Google Shape;6362;p19"/>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3" name="Google Shape;6363;p19"/>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4" name="Google Shape;6364;p19"/>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5" name="Google Shape;6365;p19"/>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6" name="Google Shape;6366;p19"/>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7" name="Google Shape;6367;p19"/>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8" name="Google Shape;6368;p19"/>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69" name="Google Shape;6369;p19"/>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0" name="Google Shape;6370;p19"/>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1" name="Google Shape;6371;p19"/>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2" name="Google Shape;6372;p19"/>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3" name="Google Shape;6373;p19"/>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4" name="Google Shape;6374;p19"/>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5" name="Google Shape;6375;p19"/>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6" name="Google Shape;6376;p19"/>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7" name="Google Shape;6377;p19"/>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8" name="Google Shape;6378;p19"/>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79" name="Google Shape;6379;p19"/>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0" name="Google Shape;6380;p19"/>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1" name="Google Shape;6381;p19"/>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2" name="Google Shape;6382;p19"/>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3" name="Google Shape;6383;p19"/>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4" name="Google Shape;6384;p19"/>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5" name="Google Shape;6385;p19"/>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6" name="Google Shape;6386;p19"/>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7" name="Google Shape;6387;p19"/>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8" name="Google Shape;6388;p19"/>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89" name="Google Shape;6389;p19"/>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0" name="Google Shape;6390;p19"/>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1" name="Google Shape;6391;p19"/>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2" name="Google Shape;6392;p19"/>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3" name="Google Shape;6393;p19"/>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4" name="Google Shape;6394;p19"/>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5" name="Google Shape;6395;p19"/>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6" name="Google Shape;6396;p19"/>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7" name="Google Shape;6397;p19"/>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8" name="Google Shape;6398;p19"/>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399" name="Google Shape;6399;p19"/>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0" name="Google Shape;6400;p19"/>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1" name="Google Shape;6401;p19"/>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2" name="Google Shape;6402;p19"/>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3" name="Google Shape;6403;p19"/>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4" name="Google Shape;6404;p19"/>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5" name="Google Shape;6405;p19"/>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6" name="Google Shape;6406;p19"/>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7" name="Google Shape;6407;p19"/>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8" name="Google Shape;6408;p19"/>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09" name="Google Shape;6409;p19"/>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0" name="Google Shape;6410;p19"/>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1" name="Google Shape;6411;p19"/>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2" name="Google Shape;6412;p19"/>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3" name="Google Shape;6413;p19"/>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4" name="Google Shape;6414;p19"/>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5" name="Google Shape;6415;p19"/>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6" name="Google Shape;6416;p19"/>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7" name="Google Shape;6417;p19"/>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8" name="Google Shape;6418;p19"/>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19" name="Google Shape;6419;p19"/>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0" name="Google Shape;6420;p19"/>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1" name="Google Shape;6421;p19"/>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2" name="Google Shape;6422;p19"/>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3" name="Google Shape;6423;p19"/>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4" name="Google Shape;6424;p19"/>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5" name="Google Shape;6425;p19"/>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6" name="Google Shape;6426;p19"/>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7" name="Google Shape;6427;p19"/>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8" name="Google Shape;6428;p19"/>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29" name="Google Shape;6429;p19"/>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0" name="Google Shape;6430;p19"/>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1" name="Google Shape;6431;p19"/>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2" name="Google Shape;6432;p19"/>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3" name="Google Shape;6433;p19"/>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4" name="Google Shape;6434;p19"/>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5" name="Google Shape;6435;p19"/>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6" name="Google Shape;6436;p19"/>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7" name="Google Shape;6437;p19"/>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8" name="Google Shape;6438;p19"/>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39" name="Google Shape;6439;p19"/>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0" name="Google Shape;6440;p19"/>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1" name="Google Shape;6441;p19"/>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2" name="Google Shape;6442;p19"/>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3" name="Google Shape;6443;p19"/>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4" name="Google Shape;6444;p19"/>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5" name="Google Shape;6445;p19"/>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6" name="Google Shape;6446;p19"/>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7" name="Google Shape;6447;p19"/>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8" name="Google Shape;6448;p19"/>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49" name="Google Shape;6449;p19"/>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0" name="Google Shape;6450;p19"/>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1" name="Google Shape;6451;p19"/>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2" name="Google Shape;6452;p19"/>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3" name="Google Shape;6453;p19"/>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4" name="Google Shape;6454;p19"/>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5" name="Google Shape;6455;p19"/>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6" name="Google Shape;6456;p19"/>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7" name="Google Shape;6457;p19"/>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8" name="Google Shape;6458;p19"/>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59" name="Google Shape;6459;p19"/>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0" name="Google Shape;6460;p19"/>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1" name="Google Shape;6461;p19"/>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2" name="Google Shape;6462;p19"/>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3" name="Google Shape;6463;p19"/>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4" name="Google Shape;6464;p19"/>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5" name="Google Shape;6465;p19"/>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6" name="Google Shape;6466;p19"/>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7" name="Google Shape;6467;p19"/>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8" name="Google Shape;6468;p19"/>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69" name="Google Shape;6469;p19"/>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0" name="Google Shape;6470;p19"/>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1" name="Google Shape;6471;p19"/>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2" name="Google Shape;6472;p19"/>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3" name="Google Shape;6473;p19"/>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4" name="Google Shape;6474;p19"/>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5" name="Google Shape;6475;p19"/>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6" name="Google Shape;6476;p19"/>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7" name="Google Shape;6477;p19"/>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8" name="Google Shape;6478;p19"/>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79" name="Google Shape;6479;p19"/>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0" name="Google Shape;6480;p19"/>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1" name="Google Shape;6481;p19"/>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2" name="Google Shape;6482;p19"/>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3" name="Google Shape;6483;p19"/>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4" name="Google Shape;6484;p19"/>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5" name="Google Shape;6485;p19"/>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6" name="Google Shape;6486;p19"/>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7" name="Google Shape;6487;p19"/>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8" name="Google Shape;6488;p19"/>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89" name="Google Shape;6489;p19"/>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0" name="Google Shape;6490;p19"/>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1" name="Google Shape;6491;p19"/>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2" name="Google Shape;6492;p19"/>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3" name="Google Shape;6493;p19"/>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4" name="Google Shape;6494;p19"/>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5" name="Google Shape;6495;p19"/>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6" name="Google Shape;6496;p19"/>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497" name="Google Shape;6497;p19"/>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6498" name="Google Shape;6498;p19"/>
          <p:cNvGrpSpPr/>
          <p:nvPr/>
        </p:nvGrpSpPr>
        <p:grpSpPr>
          <a:xfrm>
            <a:off x="16789527" y="636587"/>
            <a:ext cx="194342" cy="1661221"/>
            <a:chOff x="684068" y="188775"/>
            <a:chExt cx="74412" cy="636069"/>
          </a:xfrm>
        </p:grpSpPr>
        <p:sp>
          <p:nvSpPr>
            <p:cNvPr id="6499" name="Google Shape;6499;p19"/>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0" name="Google Shape;6500;p19"/>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1" name="Google Shape;6501;p19"/>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2" name="Google Shape;6502;p19"/>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3" name="Google Shape;6503;p19"/>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4" name="Google Shape;6504;p19"/>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5" name="Google Shape;6505;p19"/>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6" name="Google Shape;6506;p19"/>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7" name="Google Shape;6507;p19"/>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8" name="Google Shape;6508;p19"/>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09" name="Google Shape;6509;p19"/>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0" name="Google Shape;6510;p19"/>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1" name="Google Shape;6511;p19"/>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2" name="Google Shape;6512;p19"/>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3" name="Google Shape;6513;p19"/>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4" name="Google Shape;6514;p19"/>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5" name="Google Shape;6515;p19"/>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6" name="Google Shape;6516;p19"/>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7" name="Google Shape;6517;p19"/>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8" name="Google Shape;6518;p19"/>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19" name="Google Shape;6519;p19"/>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0" name="Google Shape;6520;p19"/>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21" name="Google Shape;6521;p19"/>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6522" name="Google Shape;6522;p19"/>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6523" name="Google Shape;6523;p19"/>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6524" name="Google Shape;6524;p19"/>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6525" name="Google Shape;6525;p19"/>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6526" name="Google Shape;6526;p19"/>
          <p:cNvGrpSpPr/>
          <p:nvPr/>
        </p:nvGrpSpPr>
        <p:grpSpPr>
          <a:xfrm>
            <a:off x="11683981" y="28224106"/>
            <a:ext cx="706400" cy="132987"/>
            <a:chOff x="5423191" y="4913101"/>
            <a:chExt cx="355923" cy="67010"/>
          </a:xfrm>
        </p:grpSpPr>
        <p:sp>
          <p:nvSpPr>
            <p:cNvPr id="6527" name="Google Shape;6527;p19"/>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528" name="Google Shape;6528;p19"/>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529" name="Google Shape;6529;p19"/>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6530" name="Google Shape;6530;p19"/>
          <p:cNvGrpSpPr/>
          <p:nvPr/>
        </p:nvGrpSpPr>
        <p:grpSpPr>
          <a:xfrm rot="10800000">
            <a:off x="9209681" y="28224106"/>
            <a:ext cx="706400" cy="132987"/>
            <a:chOff x="5423191" y="4913101"/>
            <a:chExt cx="355923" cy="67010"/>
          </a:xfrm>
        </p:grpSpPr>
        <p:sp>
          <p:nvSpPr>
            <p:cNvPr id="6531" name="Google Shape;6531;p19"/>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532" name="Google Shape;6532;p19"/>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6533" name="Google Shape;6533;p19"/>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6534" name="Google Shape;6534;p19"/>
          <p:cNvGrpSpPr/>
          <p:nvPr/>
        </p:nvGrpSpPr>
        <p:grpSpPr>
          <a:xfrm>
            <a:off x="34687518" y="27497253"/>
            <a:ext cx="368974" cy="434073"/>
            <a:chOff x="2436900" y="3162900"/>
            <a:chExt cx="470150" cy="553100"/>
          </a:xfrm>
        </p:grpSpPr>
        <p:sp>
          <p:nvSpPr>
            <p:cNvPr id="6535" name="Google Shape;6535;p19"/>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6536" name="Google Shape;6536;p19"/>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6537" name="Google Shape;6537;p19"/>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6538" name="Google Shape;6538;p19"/>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6539" name="Google Shape;6539;p19"/>
          <p:cNvGrpSpPr/>
          <p:nvPr/>
        </p:nvGrpSpPr>
        <p:grpSpPr>
          <a:xfrm>
            <a:off x="19269177" y="636587"/>
            <a:ext cx="194342" cy="1661221"/>
            <a:chOff x="684068" y="188775"/>
            <a:chExt cx="74412" cy="636069"/>
          </a:xfrm>
        </p:grpSpPr>
        <p:sp>
          <p:nvSpPr>
            <p:cNvPr id="6540" name="Google Shape;6540;p19"/>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1" name="Google Shape;6541;p19"/>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2" name="Google Shape;6542;p19"/>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3" name="Google Shape;6543;p19"/>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4" name="Google Shape;6544;p19"/>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5" name="Google Shape;6545;p19"/>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6" name="Google Shape;6546;p19"/>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7" name="Google Shape;6547;p19"/>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8" name="Google Shape;6548;p19"/>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49" name="Google Shape;6549;p19"/>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0" name="Google Shape;6550;p19"/>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1" name="Google Shape;6551;p19"/>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2" name="Google Shape;6552;p19"/>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3" name="Google Shape;6553;p19"/>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4" name="Google Shape;6554;p19"/>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5" name="Google Shape;6555;p19"/>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6" name="Google Shape;6556;p19"/>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7" name="Google Shape;6557;p19"/>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8" name="Google Shape;6558;p19"/>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59" name="Google Shape;6559;p19"/>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0" name="Google Shape;6560;p19"/>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1" name="Google Shape;6561;p19"/>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562" name="Google Shape;6562;p19"/>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6563" name="Google Shape;6563;p19"/>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6564" name="Google Shape;6564;p19"/>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6565" name="Google Shape;6565;p19"/>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grpSp>
        <p:nvGrpSpPr>
          <p:cNvPr id="6566" name="Google Shape;6566;p19"/>
          <p:cNvGrpSpPr/>
          <p:nvPr/>
        </p:nvGrpSpPr>
        <p:grpSpPr>
          <a:xfrm>
            <a:off x="9396412" y="7590657"/>
            <a:ext cx="3381486" cy="338700"/>
            <a:chOff x="10679112" y="3142032"/>
            <a:chExt cx="3381486" cy="338700"/>
          </a:xfrm>
        </p:grpSpPr>
        <p:sp>
          <p:nvSpPr>
            <p:cNvPr id="6567" name="Google Shape;6567;p19"/>
            <p:cNvSpPr txBox="1"/>
            <p:nvPr/>
          </p:nvSpPr>
          <p:spPr>
            <a:xfrm>
              <a:off x="1092914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2016</a:t>
              </a:r>
              <a:endParaRPr b="0" i="0" sz="2200" u="none" cap="none" strike="noStrike">
                <a:solidFill>
                  <a:srgbClr val="050A19"/>
                </a:solidFill>
                <a:latin typeface="Open Sans Light"/>
                <a:ea typeface="Open Sans Light"/>
                <a:cs typeface="Open Sans Light"/>
                <a:sym typeface="Open Sans Light"/>
              </a:endParaRPr>
            </a:p>
          </p:txBody>
        </p:sp>
        <p:sp>
          <p:nvSpPr>
            <p:cNvPr id="6568" name="Google Shape;6568;p19"/>
            <p:cNvSpPr/>
            <p:nvPr/>
          </p:nvSpPr>
          <p:spPr>
            <a:xfrm>
              <a:off x="10679112" y="3236668"/>
              <a:ext cx="175800" cy="1758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69" name="Google Shape;6569;p19"/>
            <p:cNvSpPr txBox="1"/>
            <p:nvPr/>
          </p:nvSpPr>
          <p:spPr>
            <a:xfrm>
              <a:off x="12056273"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2017</a:t>
              </a:r>
              <a:endParaRPr b="0" i="0" sz="2200" u="none" cap="none" strike="noStrike">
                <a:solidFill>
                  <a:srgbClr val="050A19"/>
                </a:solidFill>
                <a:latin typeface="Open Sans Light"/>
                <a:ea typeface="Open Sans Light"/>
                <a:cs typeface="Open Sans Light"/>
                <a:sym typeface="Open Sans Light"/>
              </a:endParaRPr>
            </a:p>
          </p:txBody>
        </p:sp>
        <p:sp>
          <p:nvSpPr>
            <p:cNvPr id="6570" name="Google Shape;6570;p19"/>
            <p:cNvSpPr/>
            <p:nvPr/>
          </p:nvSpPr>
          <p:spPr>
            <a:xfrm>
              <a:off x="11806237" y="3236668"/>
              <a:ext cx="175800" cy="1758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71" name="Google Shape;6571;p19"/>
            <p:cNvSpPr txBox="1"/>
            <p:nvPr/>
          </p:nvSpPr>
          <p:spPr>
            <a:xfrm>
              <a:off x="1318339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2018</a:t>
              </a:r>
              <a:endParaRPr b="0" i="0" sz="2200" u="none" cap="none" strike="noStrike">
                <a:solidFill>
                  <a:srgbClr val="050A19"/>
                </a:solidFill>
                <a:latin typeface="Open Sans Light"/>
                <a:ea typeface="Open Sans Light"/>
                <a:cs typeface="Open Sans Light"/>
                <a:sym typeface="Open Sans Light"/>
              </a:endParaRPr>
            </a:p>
          </p:txBody>
        </p:sp>
        <p:sp>
          <p:nvSpPr>
            <p:cNvPr id="6572" name="Google Shape;6572;p19"/>
            <p:cNvSpPr/>
            <p:nvPr/>
          </p:nvSpPr>
          <p:spPr>
            <a:xfrm>
              <a:off x="12933362" y="3236668"/>
              <a:ext cx="175800" cy="175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grpSp>
        <p:nvGrpSpPr>
          <p:cNvPr id="6573" name="Google Shape;6573;p19"/>
          <p:cNvGrpSpPr/>
          <p:nvPr/>
        </p:nvGrpSpPr>
        <p:grpSpPr>
          <a:xfrm>
            <a:off x="2108200" y="8449268"/>
            <a:ext cx="18300600" cy="6277706"/>
            <a:chOff x="3390900" y="3966779"/>
            <a:chExt cx="18300600" cy="6277706"/>
          </a:xfrm>
        </p:grpSpPr>
        <p:cxnSp>
          <p:nvCxnSpPr>
            <p:cNvPr id="6574" name="Google Shape;6574;p19"/>
            <p:cNvCxnSpPr/>
            <p:nvPr/>
          </p:nvCxnSpPr>
          <p:spPr>
            <a:xfrm>
              <a:off x="3390900" y="3966779"/>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6575" name="Google Shape;6575;p19"/>
            <p:cNvCxnSpPr/>
            <p:nvPr/>
          </p:nvCxnSpPr>
          <p:spPr>
            <a:xfrm>
              <a:off x="3390900" y="10244485"/>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6576" name="Google Shape;6576;p19"/>
            <p:cNvCxnSpPr/>
            <p:nvPr/>
          </p:nvCxnSpPr>
          <p:spPr>
            <a:xfrm>
              <a:off x="3390900" y="8988943"/>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6577" name="Google Shape;6577;p19"/>
            <p:cNvCxnSpPr/>
            <p:nvPr/>
          </p:nvCxnSpPr>
          <p:spPr>
            <a:xfrm>
              <a:off x="3390900" y="7733402"/>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6578" name="Google Shape;6578;p19"/>
            <p:cNvCxnSpPr/>
            <p:nvPr/>
          </p:nvCxnSpPr>
          <p:spPr>
            <a:xfrm>
              <a:off x="3390900" y="6477861"/>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6579" name="Google Shape;6579;p19"/>
            <p:cNvCxnSpPr/>
            <p:nvPr/>
          </p:nvCxnSpPr>
          <p:spPr>
            <a:xfrm>
              <a:off x="3390900" y="5222320"/>
              <a:ext cx="18300600" cy="0"/>
            </a:xfrm>
            <a:prstGeom prst="straightConnector1">
              <a:avLst/>
            </a:prstGeom>
            <a:noFill/>
            <a:ln cap="flat" cmpd="sng" w="12700">
              <a:solidFill>
                <a:srgbClr val="EAEAEA"/>
              </a:solidFill>
              <a:prstDash val="solid"/>
              <a:miter lim="800000"/>
              <a:headEnd len="sm" w="sm" type="none"/>
              <a:tailEnd len="sm" w="sm" type="none"/>
            </a:ln>
          </p:spPr>
        </p:cxnSp>
      </p:grpSp>
      <p:sp>
        <p:nvSpPr>
          <p:cNvPr id="6580" name="Google Shape;6580;p19"/>
          <p:cNvSpPr/>
          <p:nvPr/>
        </p:nvSpPr>
        <p:spPr>
          <a:xfrm>
            <a:off x="2942168" y="10290625"/>
            <a:ext cx="808500" cy="44451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1" name="Google Shape;6581;p19"/>
          <p:cNvSpPr/>
          <p:nvPr/>
        </p:nvSpPr>
        <p:spPr>
          <a:xfrm>
            <a:off x="3962401" y="10608125"/>
            <a:ext cx="808500" cy="41274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2" name="Google Shape;6582;p19"/>
          <p:cNvSpPr/>
          <p:nvPr/>
        </p:nvSpPr>
        <p:spPr>
          <a:xfrm>
            <a:off x="4982634" y="12178691"/>
            <a:ext cx="808500" cy="25569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3" name="Google Shape;6583;p19"/>
          <p:cNvSpPr/>
          <p:nvPr/>
        </p:nvSpPr>
        <p:spPr>
          <a:xfrm>
            <a:off x="7533419" y="9338259"/>
            <a:ext cx="808500" cy="53973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4" name="Google Shape;6584;p19"/>
          <p:cNvSpPr/>
          <p:nvPr/>
        </p:nvSpPr>
        <p:spPr>
          <a:xfrm>
            <a:off x="8553652" y="11366949"/>
            <a:ext cx="808500" cy="33687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5" name="Google Shape;6585;p19"/>
          <p:cNvSpPr/>
          <p:nvPr/>
        </p:nvSpPr>
        <p:spPr>
          <a:xfrm>
            <a:off x="9573885" y="13125900"/>
            <a:ext cx="808500" cy="1609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6" name="Google Shape;6586;p19"/>
          <p:cNvSpPr/>
          <p:nvPr/>
        </p:nvSpPr>
        <p:spPr>
          <a:xfrm>
            <a:off x="12124670" y="10493825"/>
            <a:ext cx="808500" cy="42417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7" name="Google Shape;6587;p19"/>
          <p:cNvSpPr/>
          <p:nvPr/>
        </p:nvSpPr>
        <p:spPr>
          <a:xfrm>
            <a:off x="13144903" y="11941625"/>
            <a:ext cx="808500" cy="27939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8" name="Google Shape;6588;p19"/>
          <p:cNvSpPr/>
          <p:nvPr/>
        </p:nvSpPr>
        <p:spPr>
          <a:xfrm>
            <a:off x="14165136" y="13577170"/>
            <a:ext cx="808500" cy="11586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89" name="Google Shape;6589;p19"/>
          <p:cNvSpPr/>
          <p:nvPr/>
        </p:nvSpPr>
        <p:spPr>
          <a:xfrm>
            <a:off x="16703222" y="9338259"/>
            <a:ext cx="808500" cy="53973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90" name="Google Shape;6590;p19"/>
          <p:cNvSpPr/>
          <p:nvPr/>
        </p:nvSpPr>
        <p:spPr>
          <a:xfrm>
            <a:off x="17723455" y="12631658"/>
            <a:ext cx="808500" cy="21039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91" name="Google Shape;6591;p19"/>
          <p:cNvSpPr/>
          <p:nvPr/>
        </p:nvSpPr>
        <p:spPr>
          <a:xfrm>
            <a:off x="18743688" y="11629070"/>
            <a:ext cx="808500" cy="31065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592" name="Google Shape;6592;p19"/>
          <p:cNvSpPr txBox="1"/>
          <p:nvPr/>
        </p:nvSpPr>
        <p:spPr>
          <a:xfrm>
            <a:off x="1191260" y="8246127"/>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100</a:t>
            </a:r>
            <a:endParaRPr b="0" i="0" sz="2000" u="none" cap="none" strike="noStrike">
              <a:solidFill>
                <a:srgbClr val="050A19"/>
              </a:solidFill>
              <a:latin typeface="Open Sans Light"/>
              <a:ea typeface="Open Sans Light"/>
              <a:cs typeface="Open Sans Light"/>
              <a:sym typeface="Open Sans Light"/>
            </a:endParaRPr>
          </a:p>
        </p:txBody>
      </p:sp>
      <p:sp>
        <p:nvSpPr>
          <p:cNvPr id="6593" name="Google Shape;6593;p19"/>
          <p:cNvSpPr txBox="1"/>
          <p:nvPr/>
        </p:nvSpPr>
        <p:spPr>
          <a:xfrm>
            <a:off x="1191260" y="9506083"/>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6594" name="Google Shape;6594;p19"/>
          <p:cNvSpPr txBox="1"/>
          <p:nvPr/>
        </p:nvSpPr>
        <p:spPr>
          <a:xfrm>
            <a:off x="1191260" y="10755442"/>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6595" name="Google Shape;6595;p19"/>
          <p:cNvSpPr txBox="1"/>
          <p:nvPr/>
        </p:nvSpPr>
        <p:spPr>
          <a:xfrm>
            <a:off x="1191260" y="12022578"/>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6596" name="Google Shape;6596;p19"/>
          <p:cNvSpPr txBox="1"/>
          <p:nvPr/>
        </p:nvSpPr>
        <p:spPr>
          <a:xfrm>
            <a:off x="1191260" y="13269394"/>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6597" name="Google Shape;6597;p19"/>
          <p:cNvSpPr txBox="1"/>
          <p:nvPr/>
        </p:nvSpPr>
        <p:spPr>
          <a:xfrm>
            <a:off x="1191260" y="14528259"/>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6598" name="Google Shape;6598;p19"/>
          <p:cNvSpPr txBox="1"/>
          <p:nvPr/>
        </p:nvSpPr>
        <p:spPr>
          <a:xfrm>
            <a:off x="2921000"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Europe</a:t>
            </a:r>
            <a:endParaRPr b="0" i="0" sz="2200" u="none" cap="none" strike="noStrike">
              <a:solidFill>
                <a:srgbClr val="050A19"/>
              </a:solidFill>
              <a:latin typeface="Open Sans Light"/>
              <a:ea typeface="Open Sans Light"/>
              <a:cs typeface="Open Sans Light"/>
              <a:sym typeface="Open Sans Light"/>
            </a:endParaRPr>
          </a:p>
        </p:txBody>
      </p:sp>
      <p:sp>
        <p:nvSpPr>
          <p:cNvPr id="6599" name="Google Shape;6599;p19"/>
          <p:cNvSpPr txBox="1"/>
          <p:nvPr/>
        </p:nvSpPr>
        <p:spPr>
          <a:xfrm>
            <a:off x="7491083"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Asia</a:t>
            </a:r>
            <a:endParaRPr b="0" i="0" sz="2200" u="none" cap="none" strike="noStrike">
              <a:solidFill>
                <a:srgbClr val="050A19"/>
              </a:solidFill>
              <a:latin typeface="Open Sans Light"/>
              <a:ea typeface="Open Sans Light"/>
              <a:cs typeface="Open Sans Light"/>
              <a:sym typeface="Open Sans Light"/>
            </a:endParaRPr>
          </a:p>
        </p:txBody>
      </p:sp>
      <p:sp>
        <p:nvSpPr>
          <p:cNvPr id="6600" name="Google Shape;6600;p19"/>
          <p:cNvSpPr txBox="1"/>
          <p:nvPr/>
        </p:nvSpPr>
        <p:spPr>
          <a:xfrm>
            <a:off x="12098938"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North America</a:t>
            </a:r>
            <a:endParaRPr b="0" i="0" sz="2200" u="none" cap="none" strike="noStrike">
              <a:solidFill>
                <a:srgbClr val="050A19"/>
              </a:solidFill>
              <a:latin typeface="Open Sans Light"/>
              <a:ea typeface="Open Sans Light"/>
              <a:cs typeface="Open Sans Light"/>
              <a:sym typeface="Open Sans Light"/>
            </a:endParaRPr>
          </a:p>
        </p:txBody>
      </p:sp>
      <p:sp>
        <p:nvSpPr>
          <p:cNvPr id="6601" name="Google Shape;6601;p19"/>
          <p:cNvSpPr txBox="1"/>
          <p:nvPr/>
        </p:nvSpPr>
        <p:spPr>
          <a:xfrm>
            <a:off x="16660886"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South America</a:t>
            </a:r>
            <a:endParaRPr b="0" i="0" sz="2200" u="none" cap="none" strike="noStrike">
              <a:solidFill>
                <a:srgbClr val="050A19"/>
              </a:solidFill>
              <a:latin typeface="Open Sans Light"/>
              <a:ea typeface="Open Sans Light"/>
              <a:cs typeface="Open Sans Light"/>
              <a:sym typeface="Open Sans Light"/>
            </a:endParaRPr>
          </a:p>
        </p:txBody>
      </p:sp>
      <p:sp>
        <p:nvSpPr>
          <p:cNvPr id="6602" name="Google Shape;6602;p19"/>
          <p:cNvSpPr txBox="1"/>
          <p:nvPr/>
        </p:nvSpPr>
        <p:spPr>
          <a:xfrm>
            <a:off x="2954022" y="9736392"/>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70</a:t>
            </a:r>
            <a:endParaRPr b="0" i="0" sz="3200" u="none" cap="none" strike="noStrike">
              <a:solidFill>
                <a:srgbClr val="050A19"/>
              </a:solidFill>
              <a:latin typeface="Open Sans Light"/>
              <a:ea typeface="Open Sans Light"/>
              <a:cs typeface="Open Sans Light"/>
              <a:sym typeface="Open Sans Light"/>
            </a:endParaRPr>
          </a:p>
        </p:txBody>
      </p:sp>
      <p:sp>
        <p:nvSpPr>
          <p:cNvPr id="6603" name="Google Shape;6603;p19"/>
          <p:cNvSpPr txBox="1"/>
          <p:nvPr/>
        </p:nvSpPr>
        <p:spPr>
          <a:xfrm>
            <a:off x="3967905" y="10050826"/>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65</a:t>
            </a:r>
            <a:endParaRPr b="0" i="0" sz="3200" u="none" cap="none" strike="noStrike">
              <a:solidFill>
                <a:srgbClr val="050A19"/>
              </a:solidFill>
              <a:latin typeface="Open Sans Light"/>
              <a:ea typeface="Open Sans Light"/>
              <a:cs typeface="Open Sans Light"/>
              <a:sym typeface="Open Sans Light"/>
            </a:endParaRPr>
          </a:p>
        </p:txBody>
      </p:sp>
      <p:sp>
        <p:nvSpPr>
          <p:cNvPr id="6604" name="Google Shape;6604;p19"/>
          <p:cNvSpPr txBox="1"/>
          <p:nvPr/>
        </p:nvSpPr>
        <p:spPr>
          <a:xfrm>
            <a:off x="4982634" y="11624138"/>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40</a:t>
            </a:r>
            <a:endParaRPr b="0" i="0" sz="3200" u="none" cap="none" strike="noStrike">
              <a:solidFill>
                <a:srgbClr val="050A19"/>
              </a:solidFill>
              <a:latin typeface="Open Sans Light"/>
              <a:ea typeface="Open Sans Light"/>
              <a:cs typeface="Open Sans Light"/>
              <a:sym typeface="Open Sans Light"/>
            </a:endParaRPr>
          </a:p>
        </p:txBody>
      </p:sp>
      <p:sp>
        <p:nvSpPr>
          <p:cNvPr id="6605" name="Google Shape;6605;p19"/>
          <p:cNvSpPr txBox="1"/>
          <p:nvPr/>
        </p:nvSpPr>
        <p:spPr>
          <a:xfrm>
            <a:off x="7544427" y="8805044"/>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85</a:t>
            </a:r>
            <a:endParaRPr b="0" i="0" sz="3200" u="none" cap="none" strike="noStrike">
              <a:solidFill>
                <a:srgbClr val="050A19"/>
              </a:solidFill>
              <a:latin typeface="Open Sans Light"/>
              <a:ea typeface="Open Sans Light"/>
              <a:cs typeface="Open Sans Light"/>
              <a:sym typeface="Open Sans Light"/>
            </a:endParaRPr>
          </a:p>
        </p:txBody>
      </p:sp>
      <p:sp>
        <p:nvSpPr>
          <p:cNvPr id="6606" name="Google Shape;6606;p19"/>
          <p:cNvSpPr txBox="1"/>
          <p:nvPr/>
        </p:nvSpPr>
        <p:spPr>
          <a:xfrm>
            <a:off x="8559156" y="10815592"/>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53</a:t>
            </a:r>
            <a:endParaRPr b="0" i="0" sz="3200" u="none" cap="none" strike="noStrike">
              <a:solidFill>
                <a:srgbClr val="050A19"/>
              </a:solidFill>
              <a:latin typeface="Open Sans Light"/>
              <a:ea typeface="Open Sans Light"/>
              <a:cs typeface="Open Sans Light"/>
              <a:sym typeface="Open Sans Light"/>
            </a:endParaRPr>
          </a:p>
        </p:txBody>
      </p:sp>
      <p:sp>
        <p:nvSpPr>
          <p:cNvPr id="6607" name="Google Shape;6607;p19"/>
          <p:cNvSpPr txBox="1"/>
          <p:nvPr/>
        </p:nvSpPr>
        <p:spPr>
          <a:xfrm>
            <a:off x="9572297" y="12558843"/>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25</a:t>
            </a:r>
            <a:endParaRPr b="0" i="0" sz="3200" u="none" cap="none" strike="noStrike">
              <a:solidFill>
                <a:srgbClr val="050A19"/>
              </a:solidFill>
              <a:latin typeface="Open Sans Light"/>
              <a:ea typeface="Open Sans Light"/>
              <a:cs typeface="Open Sans Light"/>
              <a:sym typeface="Open Sans Light"/>
            </a:endParaRPr>
          </a:p>
        </p:txBody>
      </p:sp>
      <p:sp>
        <p:nvSpPr>
          <p:cNvPr id="6608" name="Google Shape;6608;p19"/>
          <p:cNvSpPr txBox="1"/>
          <p:nvPr/>
        </p:nvSpPr>
        <p:spPr>
          <a:xfrm>
            <a:off x="12111970" y="9945935"/>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67</a:t>
            </a:r>
            <a:endParaRPr b="0" i="0" sz="3200" u="none" cap="none" strike="noStrike">
              <a:solidFill>
                <a:srgbClr val="050A19"/>
              </a:solidFill>
              <a:latin typeface="Open Sans Light"/>
              <a:ea typeface="Open Sans Light"/>
              <a:cs typeface="Open Sans Light"/>
              <a:sym typeface="Open Sans Light"/>
            </a:endParaRPr>
          </a:p>
        </p:txBody>
      </p:sp>
      <p:sp>
        <p:nvSpPr>
          <p:cNvPr id="6609" name="Google Shape;6609;p19"/>
          <p:cNvSpPr txBox="1"/>
          <p:nvPr/>
        </p:nvSpPr>
        <p:spPr>
          <a:xfrm>
            <a:off x="13144903" y="11366294"/>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44</a:t>
            </a:r>
            <a:endParaRPr b="0" i="0" sz="3200" u="none" cap="none" strike="noStrike">
              <a:solidFill>
                <a:srgbClr val="050A19"/>
              </a:solidFill>
              <a:latin typeface="Open Sans Light"/>
              <a:ea typeface="Open Sans Light"/>
              <a:cs typeface="Open Sans Light"/>
              <a:sym typeface="Open Sans Light"/>
            </a:endParaRPr>
          </a:p>
        </p:txBody>
      </p:sp>
      <p:sp>
        <p:nvSpPr>
          <p:cNvPr id="6610" name="Google Shape;6610;p19"/>
          <p:cNvSpPr txBox="1"/>
          <p:nvPr/>
        </p:nvSpPr>
        <p:spPr>
          <a:xfrm>
            <a:off x="14159706" y="12997106"/>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18</a:t>
            </a:r>
            <a:endParaRPr b="0" i="0" sz="3200" u="none" cap="none" strike="noStrike">
              <a:solidFill>
                <a:srgbClr val="050A19"/>
              </a:solidFill>
              <a:latin typeface="Open Sans Light"/>
              <a:ea typeface="Open Sans Light"/>
              <a:cs typeface="Open Sans Light"/>
              <a:sym typeface="Open Sans Light"/>
            </a:endParaRPr>
          </a:p>
        </p:txBody>
      </p:sp>
      <p:sp>
        <p:nvSpPr>
          <p:cNvPr id="6611" name="Google Shape;6611;p19"/>
          <p:cNvSpPr txBox="1"/>
          <p:nvPr/>
        </p:nvSpPr>
        <p:spPr>
          <a:xfrm>
            <a:off x="16714230" y="8797668"/>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85</a:t>
            </a:r>
            <a:endParaRPr b="0" i="0" sz="3200" u="none" cap="none" strike="noStrike">
              <a:solidFill>
                <a:srgbClr val="050A19"/>
              </a:solidFill>
              <a:latin typeface="Open Sans Light"/>
              <a:ea typeface="Open Sans Light"/>
              <a:cs typeface="Open Sans Light"/>
              <a:sym typeface="Open Sans Light"/>
            </a:endParaRPr>
          </a:p>
        </p:txBody>
      </p:sp>
      <p:sp>
        <p:nvSpPr>
          <p:cNvPr id="6612" name="Google Shape;6612;p19"/>
          <p:cNvSpPr txBox="1"/>
          <p:nvPr/>
        </p:nvSpPr>
        <p:spPr>
          <a:xfrm>
            <a:off x="17707791" y="12066400"/>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33</a:t>
            </a:r>
            <a:endParaRPr b="0" i="0" sz="3200" u="none" cap="none" strike="noStrike">
              <a:solidFill>
                <a:srgbClr val="050A19"/>
              </a:solidFill>
              <a:latin typeface="Open Sans Light"/>
              <a:ea typeface="Open Sans Light"/>
              <a:cs typeface="Open Sans Light"/>
              <a:sym typeface="Open Sans Light"/>
            </a:endParaRPr>
          </a:p>
        </p:txBody>
      </p:sp>
      <p:sp>
        <p:nvSpPr>
          <p:cNvPr id="6613" name="Google Shape;6613;p19"/>
          <p:cNvSpPr txBox="1"/>
          <p:nvPr/>
        </p:nvSpPr>
        <p:spPr>
          <a:xfrm>
            <a:off x="18743688" y="11060145"/>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49</a:t>
            </a:r>
            <a:endParaRPr b="0" i="0" sz="3200" u="none" cap="none" strike="noStrike">
              <a:solidFill>
                <a:srgbClr val="050A19"/>
              </a:solidFill>
              <a:latin typeface="Open Sans Light"/>
              <a:ea typeface="Open Sans Light"/>
              <a:cs typeface="Open Sans Light"/>
              <a:sym typeface="Open Sans Light"/>
            </a:endParaRPr>
          </a:p>
        </p:txBody>
      </p:sp>
      <p:grpSp>
        <p:nvGrpSpPr>
          <p:cNvPr id="6614" name="Google Shape;6614;p19"/>
          <p:cNvGrpSpPr/>
          <p:nvPr/>
        </p:nvGrpSpPr>
        <p:grpSpPr>
          <a:xfrm>
            <a:off x="1075272" y="17857361"/>
            <a:ext cx="19449459" cy="7773736"/>
            <a:chOff x="1676400" y="3312069"/>
            <a:chExt cx="20001500" cy="7994381"/>
          </a:xfrm>
        </p:grpSpPr>
        <p:grpSp>
          <p:nvGrpSpPr>
            <p:cNvPr id="6615" name="Google Shape;6615;p19"/>
            <p:cNvGrpSpPr/>
            <p:nvPr/>
          </p:nvGrpSpPr>
          <p:grpSpPr>
            <a:xfrm>
              <a:off x="4534310" y="3881124"/>
              <a:ext cx="16841574" cy="6904500"/>
              <a:chOff x="4534310" y="3881124"/>
              <a:chExt cx="16841574" cy="6904500"/>
            </a:xfrm>
          </p:grpSpPr>
          <p:cxnSp>
            <p:nvCxnSpPr>
              <p:cNvPr id="6616" name="Google Shape;6616;p19"/>
              <p:cNvCxnSpPr/>
              <p:nvPr/>
            </p:nvCxnSpPr>
            <p:spPr>
              <a:xfrm>
                <a:off x="18007213"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6617" name="Google Shape;6617;p19"/>
              <p:cNvCxnSpPr/>
              <p:nvPr/>
            </p:nvCxnSpPr>
            <p:spPr>
              <a:xfrm>
                <a:off x="14649122"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6618" name="Google Shape;6618;p19"/>
              <p:cNvCxnSpPr/>
              <p:nvPr/>
            </p:nvCxnSpPr>
            <p:spPr>
              <a:xfrm>
                <a:off x="11274099"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6619" name="Google Shape;6619;p19"/>
              <p:cNvCxnSpPr/>
              <p:nvPr/>
            </p:nvCxnSpPr>
            <p:spPr>
              <a:xfrm>
                <a:off x="7899076"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6620" name="Google Shape;6620;p19"/>
              <p:cNvCxnSpPr/>
              <p:nvPr/>
            </p:nvCxnSpPr>
            <p:spPr>
              <a:xfrm>
                <a:off x="4534310"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6621" name="Google Shape;6621;p19"/>
              <p:cNvCxnSpPr/>
              <p:nvPr/>
            </p:nvCxnSpPr>
            <p:spPr>
              <a:xfrm>
                <a:off x="21375884" y="3881124"/>
                <a:ext cx="0" cy="6904500"/>
              </a:xfrm>
              <a:prstGeom prst="straightConnector1">
                <a:avLst/>
              </a:prstGeom>
              <a:noFill/>
              <a:ln cap="flat" cmpd="sng" w="12700">
                <a:solidFill>
                  <a:srgbClr val="EAEAEA"/>
                </a:solidFill>
                <a:prstDash val="solid"/>
                <a:miter lim="800000"/>
                <a:headEnd len="sm" w="sm" type="none"/>
                <a:tailEnd len="sm" w="sm" type="none"/>
              </a:ln>
            </p:spPr>
          </p:cxnSp>
        </p:grpSp>
        <p:sp>
          <p:nvSpPr>
            <p:cNvPr id="6622" name="Google Shape;6622;p19"/>
            <p:cNvSpPr txBox="1"/>
            <p:nvPr/>
          </p:nvSpPr>
          <p:spPr>
            <a:xfrm>
              <a:off x="1676400" y="4558813"/>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South America</a:t>
              </a:r>
              <a:endParaRPr b="0" i="0" sz="2200" u="none" cap="none" strike="noStrike">
                <a:solidFill>
                  <a:srgbClr val="050A19"/>
                </a:solidFill>
                <a:latin typeface="Open Sans Light"/>
                <a:ea typeface="Open Sans Light"/>
                <a:cs typeface="Open Sans Light"/>
                <a:sym typeface="Open Sans Light"/>
              </a:endParaRPr>
            </a:p>
          </p:txBody>
        </p:sp>
        <p:sp>
          <p:nvSpPr>
            <p:cNvPr id="6623" name="Google Shape;6623;p19"/>
            <p:cNvSpPr txBox="1"/>
            <p:nvPr/>
          </p:nvSpPr>
          <p:spPr>
            <a:xfrm>
              <a:off x="1676400" y="6286013"/>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North America</a:t>
              </a:r>
              <a:endParaRPr b="0" i="0" sz="2200" u="none" cap="none" strike="noStrike">
                <a:solidFill>
                  <a:srgbClr val="050A19"/>
                </a:solidFill>
                <a:latin typeface="Open Sans Light"/>
                <a:ea typeface="Open Sans Light"/>
                <a:cs typeface="Open Sans Light"/>
                <a:sym typeface="Open Sans Light"/>
              </a:endParaRPr>
            </a:p>
          </p:txBody>
        </p:sp>
        <p:sp>
          <p:nvSpPr>
            <p:cNvPr id="6624" name="Google Shape;6624;p19"/>
            <p:cNvSpPr txBox="1"/>
            <p:nvPr/>
          </p:nvSpPr>
          <p:spPr>
            <a:xfrm>
              <a:off x="1676400" y="8019076"/>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Asia</a:t>
              </a:r>
              <a:endParaRPr b="0" i="0" sz="2200" u="none" cap="none" strike="noStrike">
                <a:solidFill>
                  <a:srgbClr val="050A19"/>
                </a:solidFill>
                <a:latin typeface="Open Sans Light"/>
                <a:ea typeface="Open Sans Light"/>
                <a:cs typeface="Open Sans Light"/>
                <a:sym typeface="Open Sans Light"/>
              </a:endParaRPr>
            </a:p>
          </p:txBody>
        </p:sp>
        <p:sp>
          <p:nvSpPr>
            <p:cNvPr id="6625" name="Google Shape;6625;p19"/>
            <p:cNvSpPr txBox="1"/>
            <p:nvPr/>
          </p:nvSpPr>
          <p:spPr>
            <a:xfrm>
              <a:off x="1676400" y="9751165"/>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Europe</a:t>
              </a:r>
              <a:endParaRPr b="0" i="0" sz="2200" u="none" cap="none" strike="noStrike">
                <a:solidFill>
                  <a:srgbClr val="050A19"/>
                </a:solidFill>
                <a:latin typeface="Open Sans Light"/>
                <a:ea typeface="Open Sans Light"/>
                <a:cs typeface="Open Sans Light"/>
                <a:sym typeface="Open Sans Light"/>
              </a:endParaRPr>
            </a:p>
          </p:txBody>
        </p:sp>
        <p:sp>
          <p:nvSpPr>
            <p:cNvPr id="6626" name="Google Shape;6626;p19"/>
            <p:cNvSpPr txBox="1"/>
            <p:nvPr/>
          </p:nvSpPr>
          <p:spPr>
            <a:xfrm>
              <a:off x="4239033"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6627" name="Google Shape;6627;p19"/>
            <p:cNvSpPr txBox="1"/>
            <p:nvPr/>
          </p:nvSpPr>
          <p:spPr>
            <a:xfrm>
              <a:off x="7620408"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6628" name="Google Shape;6628;p19"/>
            <p:cNvSpPr txBox="1"/>
            <p:nvPr/>
          </p:nvSpPr>
          <p:spPr>
            <a:xfrm>
              <a:off x="10995431"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6629" name="Google Shape;6629;p19"/>
            <p:cNvSpPr txBox="1"/>
            <p:nvPr/>
          </p:nvSpPr>
          <p:spPr>
            <a:xfrm>
              <a:off x="14370455"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6630" name="Google Shape;6630;p19"/>
            <p:cNvSpPr txBox="1"/>
            <p:nvPr/>
          </p:nvSpPr>
          <p:spPr>
            <a:xfrm>
              <a:off x="17745477"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6631" name="Google Shape;6631;p19"/>
            <p:cNvSpPr txBox="1"/>
            <p:nvPr/>
          </p:nvSpPr>
          <p:spPr>
            <a:xfrm>
              <a:off x="21120500"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100</a:t>
              </a:r>
              <a:endParaRPr b="0" i="0" sz="2000" u="none" cap="none" strike="noStrike">
                <a:solidFill>
                  <a:srgbClr val="050A19"/>
                </a:solidFill>
                <a:latin typeface="Open Sans Light"/>
                <a:ea typeface="Open Sans Light"/>
                <a:cs typeface="Open Sans Light"/>
                <a:sym typeface="Open Sans Light"/>
              </a:endParaRPr>
            </a:p>
          </p:txBody>
        </p:sp>
        <p:grpSp>
          <p:nvGrpSpPr>
            <p:cNvPr id="6632" name="Google Shape;6632;p19"/>
            <p:cNvGrpSpPr/>
            <p:nvPr/>
          </p:nvGrpSpPr>
          <p:grpSpPr>
            <a:xfrm>
              <a:off x="10501312" y="3312069"/>
              <a:ext cx="3381486" cy="338700"/>
              <a:chOff x="10679112" y="3142032"/>
              <a:chExt cx="3381486" cy="338700"/>
            </a:xfrm>
          </p:grpSpPr>
          <p:sp>
            <p:nvSpPr>
              <p:cNvPr id="6633" name="Google Shape;6633;p19"/>
              <p:cNvSpPr txBox="1"/>
              <p:nvPr/>
            </p:nvSpPr>
            <p:spPr>
              <a:xfrm>
                <a:off x="1092914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2016</a:t>
                </a:r>
                <a:endParaRPr b="0" i="0" sz="2200" u="none" cap="none" strike="noStrike">
                  <a:solidFill>
                    <a:srgbClr val="050A19"/>
                  </a:solidFill>
                  <a:latin typeface="Open Sans Light"/>
                  <a:ea typeface="Open Sans Light"/>
                  <a:cs typeface="Open Sans Light"/>
                  <a:sym typeface="Open Sans Light"/>
                </a:endParaRPr>
              </a:p>
            </p:txBody>
          </p:sp>
          <p:sp>
            <p:nvSpPr>
              <p:cNvPr id="6634" name="Google Shape;6634;p19"/>
              <p:cNvSpPr/>
              <p:nvPr/>
            </p:nvSpPr>
            <p:spPr>
              <a:xfrm>
                <a:off x="10679112" y="3236668"/>
                <a:ext cx="175800" cy="1758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35" name="Google Shape;6635;p19"/>
              <p:cNvSpPr txBox="1"/>
              <p:nvPr/>
            </p:nvSpPr>
            <p:spPr>
              <a:xfrm>
                <a:off x="12056273"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2017</a:t>
                </a:r>
                <a:endParaRPr b="0" i="0" sz="2200" u="none" cap="none" strike="noStrike">
                  <a:solidFill>
                    <a:srgbClr val="050A19"/>
                  </a:solidFill>
                  <a:latin typeface="Open Sans Light"/>
                  <a:ea typeface="Open Sans Light"/>
                  <a:cs typeface="Open Sans Light"/>
                  <a:sym typeface="Open Sans Light"/>
                </a:endParaRPr>
              </a:p>
            </p:txBody>
          </p:sp>
          <p:sp>
            <p:nvSpPr>
              <p:cNvPr id="6636" name="Google Shape;6636;p19"/>
              <p:cNvSpPr/>
              <p:nvPr/>
            </p:nvSpPr>
            <p:spPr>
              <a:xfrm>
                <a:off x="11806237" y="3236668"/>
                <a:ext cx="175800" cy="1758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37" name="Google Shape;6637;p19"/>
              <p:cNvSpPr txBox="1"/>
              <p:nvPr/>
            </p:nvSpPr>
            <p:spPr>
              <a:xfrm>
                <a:off x="1318339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2018</a:t>
                </a:r>
                <a:endParaRPr b="0" i="0" sz="2200" u="none" cap="none" strike="noStrike">
                  <a:solidFill>
                    <a:srgbClr val="050A19"/>
                  </a:solidFill>
                  <a:latin typeface="Open Sans Light"/>
                  <a:ea typeface="Open Sans Light"/>
                  <a:cs typeface="Open Sans Light"/>
                  <a:sym typeface="Open Sans Light"/>
                </a:endParaRPr>
              </a:p>
            </p:txBody>
          </p:sp>
          <p:sp>
            <p:nvSpPr>
              <p:cNvPr id="6638" name="Google Shape;6638;p19"/>
              <p:cNvSpPr/>
              <p:nvPr/>
            </p:nvSpPr>
            <p:spPr>
              <a:xfrm>
                <a:off x="12933362" y="3236668"/>
                <a:ext cx="175800" cy="175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sp>
          <p:nvSpPr>
            <p:cNvPr id="6639" name="Google Shape;6639;p19"/>
            <p:cNvSpPr txBox="1"/>
            <p:nvPr/>
          </p:nvSpPr>
          <p:spPr>
            <a:xfrm>
              <a:off x="12785900" y="4124522"/>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49</a:t>
              </a:r>
              <a:endParaRPr b="0" i="0" sz="2600" u="none" cap="none" strike="noStrike">
                <a:solidFill>
                  <a:srgbClr val="050A19"/>
                </a:solidFill>
                <a:latin typeface="Open Sans Light"/>
                <a:ea typeface="Open Sans Light"/>
                <a:cs typeface="Open Sans Light"/>
                <a:sym typeface="Open Sans Light"/>
              </a:endParaRPr>
            </a:p>
          </p:txBody>
        </p:sp>
        <p:sp>
          <p:nvSpPr>
            <p:cNvPr id="6640" name="Google Shape;6640;p19"/>
            <p:cNvSpPr txBox="1"/>
            <p:nvPr/>
          </p:nvSpPr>
          <p:spPr>
            <a:xfrm>
              <a:off x="10093017" y="45588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33</a:t>
              </a:r>
              <a:endParaRPr b="0" i="0" sz="2600" u="none" cap="none" strike="noStrike">
                <a:solidFill>
                  <a:srgbClr val="050A19"/>
                </a:solidFill>
                <a:latin typeface="Open Sans Light"/>
                <a:ea typeface="Open Sans Light"/>
                <a:cs typeface="Open Sans Light"/>
                <a:sym typeface="Open Sans Light"/>
              </a:endParaRPr>
            </a:p>
          </p:txBody>
        </p:sp>
        <p:sp>
          <p:nvSpPr>
            <p:cNvPr id="6641" name="Google Shape;6641;p19"/>
            <p:cNvSpPr txBox="1"/>
            <p:nvPr/>
          </p:nvSpPr>
          <p:spPr>
            <a:xfrm>
              <a:off x="18853298" y="4971136"/>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85</a:t>
              </a:r>
              <a:endParaRPr b="0" i="0" sz="2600" u="none" cap="none" strike="noStrike">
                <a:solidFill>
                  <a:srgbClr val="050A19"/>
                </a:solidFill>
                <a:latin typeface="Open Sans Light"/>
                <a:ea typeface="Open Sans Light"/>
                <a:cs typeface="Open Sans Light"/>
                <a:sym typeface="Open Sans Light"/>
              </a:endParaRPr>
            </a:p>
          </p:txBody>
        </p:sp>
        <p:sp>
          <p:nvSpPr>
            <p:cNvPr id="6642" name="Google Shape;6642;p19"/>
            <p:cNvSpPr txBox="1"/>
            <p:nvPr/>
          </p:nvSpPr>
          <p:spPr>
            <a:xfrm>
              <a:off x="7557428" y="5862347"/>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18</a:t>
              </a:r>
              <a:endParaRPr b="0" i="0" sz="2600" u="none" cap="none" strike="noStrike">
                <a:solidFill>
                  <a:srgbClr val="050A19"/>
                </a:solidFill>
                <a:latin typeface="Open Sans Light"/>
                <a:ea typeface="Open Sans Light"/>
                <a:cs typeface="Open Sans Light"/>
                <a:sym typeface="Open Sans Light"/>
              </a:endParaRPr>
            </a:p>
          </p:txBody>
        </p:sp>
        <p:sp>
          <p:nvSpPr>
            <p:cNvPr id="6643" name="Google Shape;6643;p19"/>
            <p:cNvSpPr txBox="1"/>
            <p:nvPr/>
          </p:nvSpPr>
          <p:spPr>
            <a:xfrm>
              <a:off x="11926975" y="62860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44</a:t>
              </a:r>
              <a:endParaRPr b="0" i="0" sz="2600" u="none" cap="none" strike="noStrike">
                <a:solidFill>
                  <a:srgbClr val="050A19"/>
                </a:solidFill>
                <a:latin typeface="Open Sans Light"/>
                <a:ea typeface="Open Sans Light"/>
                <a:cs typeface="Open Sans Light"/>
                <a:sym typeface="Open Sans Light"/>
              </a:endParaRPr>
            </a:p>
          </p:txBody>
        </p:sp>
        <p:sp>
          <p:nvSpPr>
            <p:cNvPr id="6644" name="Google Shape;6644;p19"/>
            <p:cNvSpPr txBox="1"/>
            <p:nvPr/>
          </p:nvSpPr>
          <p:spPr>
            <a:xfrm>
              <a:off x="15814103" y="67045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67</a:t>
              </a:r>
              <a:endParaRPr b="0" i="0" sz="2600" u="none" cap="none" strike="noStrike">
                <a:solidFill>
                  <a:srgbClr val="050A19"/>
                </a:solidFill>
                <a:latin typeface="Open Sans Light"/>
                <a:ea typeface="Open Sans Light"/>
                <a:cs typeface="Open Sans Light"/>
                <a:sym typeface="Open Sans Light"/>
              </a:endParaRPr>
            </a:p>
          </p:txBody>
        </p:sp>
        <p:sp>
          <p:nvSpPr>
            <p:cNvPr id="6645" name="Google Shape;6645;p19"/>
            <p:cNvSpPr txBox="1"/>
            <p:nvPr/>
          </p:nvSpPr>
          <p:spPr>
            <a:xfrm>
              <a:off x="8744347" y="7566241"/>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25</a:t>
              </a:r>
              <a:endParaRPr b="0" i="0" sz="2600" u="none" cap="none" strike="noStrike">
                <a:solidFill>
                  <a:srgbClr val="050A19"/>
                </a:solidFill>
                <a:latin typeface="Open Sans Light"/>
                <a:ea typeface="Open Sans Light"/>
                <a:cs typeface="Open Sans Light"/>
                <a:sym typeface="Open Sans Light"/>
              </a:endParaRPr>
            </a:p>
          </p:txBody>
        </p:sp>
        <p:sp>
          <p:nvSpPr>
            <p:cNvPr id="6646" name="Google Shape;6646;p19"/>
            <p:cNvSpPr txBox="1"/>
            <p:nvPr/>
          </p:nvSpPr>
          <p:spPr>
            <a:xfrm>
              <a:off x="18853298" y="8428675"/>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85</a:t>
              </a:r>
              <a:endParaRPr b="0" i="0" sz="2600" u="none" cap="none" strike="noStrike">
                <a:solidFill>
                  <a:srgbClr val="050A19"/>
                </a:solidFill>
                <a:latin typeface="Open Sans Light"/>
                <a:ea typeface="Open Sans Light"/>
                <a:cs typeface="Open Sans Light"/>
                <a:sym typeface="Open Sans Light"/>
              </a:endParaRPr>
            </a:p>
          </p:txBody>
        </p:sp>
        <p:sp>
          <p:nvSpPr>
            <p:cNvPr id="6647" name="Google Shape;6647;p19"/>
            <p:cNvSpPr txBox="1"/>
            <p:nvPr/>
          </p:nvSpPr>
          <p:spPr>
            <a:xfrm>
              <a:off x="11260377" y="930119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40</a:t>
              </a:r>
              <a:endParaRPr b="0" i="0" sz="2600" u="none" cap="none" strike="noStrike">
                <a:solidFill>
                  <a:srgbClr val="050A19"/>
                </a:solidFill>
                <a:latin typeface="Open Sans Light"/>
                <a:ea typeface="Open Sans Light"/>
                <a:cs typeface="Open Sans Light"/>
                <a:sym typeface="Open Sans Light"/>
              </a:endParaRPr>
            </a:p>
          </p:txBody>
        </p:sp>
        <p:sp>
          <p:nvSpPr>
            <p:cNvPr id="6648" name="Google Shape;6648;p19"/>
            <p:cNvSpPr txBox="1"/>
            <p:nvPr/>
          </p:nvSpPr>
          <p:spPr>
            <a:xfrm>
              <a:off x="15476777" y="974386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65</a:t>
              </a:r>
              <a:endParaRPr b="0" i="0" sz="2600" u="none" cap="none" strike="noStrike">
                <a:solidFill>
                  <a:srgbClr val="050A19"/>
                </a:solidFill>
                <a:latin typeface="Open Sans Light"/>
                <a:ea typeface="Open Sans Light"/>
                <a:cs typeface="Open Sans Light"/>
                <a:sym typeface="Open Sans Light"/>
              </a:endParaRPr>
            </a:p>
          </p:txBody>
        </p:sp>
        <p:sp>
          <p:nvSpPr>
            <p:cNvPr id="6649" name="Google Shape;6649;p19"/>
            <p:cNvSpPr txBox="1"/>
            <p:nvPr/>
          </p:nvSpPr>
          <p:spPr>
            <a:xfrm>
              <a:off x="16328913" y="1016937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70</a:t>
              </a:r>
              <a:endParaRPr b="0" i="0" sz="2600" u="none" cap="none" strike="noStrike">
                <a:solidFill>
                  <a:srgbClr val="050A19"/>
                </a:solidFill>
                <a:latin typeface="Open Sans Light"/>
                <a:ea typeface="Open Sans Light"/>
                <a:cs typeface="Open Sans Light"/>
                <a:sym typeface="Open Sans Light"/>
              </a:endParaRPr>
            </a:p>
          </p:txBody>
        </p:sp>
        <p:sp>
          <p:nvSpPr>
            <p:cNvPr id="6650" name="Google Shape;6650;p19"/>
            <p:cNvSpPr/>
            <p:nvPr/>
          </p:nvSpPr>
          <p:spPr>
            <a:xfrm>
              <a:off x="4530404" y="4092772"/>
              <a:ext cx="82251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1" name="Google Shape;6651;p19"/>
            <p:cNvSpPr/>
            <p:nvPr/>
          </p:nvSpPr>
          <p:spPr>
            <a:xfrm>
              <a:off x="4530405" y="4523254"/>
              <a:ext cx="55626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2" name="Google Shape;6652;p19"/>
            <p:cNvSpPr/>
            <p:nvPr/>
          </p:nvSpPr>
          <p:spPr>
            <a:xfrm>
              <a:off x="4530405" y="4953737"/>
              <a:ext cx="14322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3" name="Google Shape;6653;p19"/>
            <p:cNvSpPr/>
            <p:nvPr/>
          </p:nvSpPr>
          <p:spPr>
            <a:xfrm>
              <a:off x="4530405" y="5807628"/>
              <a:ext cx="30270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4" name="Google Shape;6654;p19"/>
            <p:cNvSpPr/>
            <p:nvPr/>
          </p:nvSpPr>
          <p:spPr>
            <a:xfrm>
              <a:off x="4530405" y="6238110"/>
              <a:ext cx="73965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5" name="Google Shape;6655;p19"/>
            <p:cNvSpPr/>
            <p:nvPr/>
          </p:nvSpPr>
          <p:spPr>
            <a:xfrm>
              <a:off x="4530405" y="6668593"/>
              <a:ext cx="112836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6" name="Google Shape;6656;p19"/>
            <p:cNvSpPr/>
            <p:nvPr/>
          </p:nvSpPr>
          <p:spPr>
            <a:xfrm>
              <a:off x="4530404" y="7529558"/>
              <a:ext cx="42138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7" name="Google Shape;6657;p19"/>
            <p:cNvSpPr/>
            <p:nvPr/>
          </p:nvSpPr>
          <p:spPr>
            <a:xfrm>
              <a:off x="4530404" y="7960040"/>
              <a:ext cx="89538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8" name="Google Shape;6658;p19"/>
            <p:cNvSpPr/>
            <p:nvPr/>
          </p:nvSpPr>
          <p:spPr>
            <a:xfrm>
              <a:off x="4530405" y="8390523"/>
              <a:ext cx="14322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59" name="Google Shape;6659;p19"/>
            <p:cNvSpPr/>
            <p:nvPr/>
          </p:nvSpPr>
          <p:spPr>
            <a:xfrm>
              <a:off x="4530404" y="9291495"/>
              <a:ext cx="6729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60" name="Google Shape;6660;p19"/>
            <p:cNvSpPr/>
            <p:nvPr/>
          </p:nvSpPr>
          <p:spPr>
            <a:xfrm>
              <a:off x="4530404" y="9721977"/>
              <a:ext cx="109464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61" name="Google Shape;6661;p19"/>
            <p:cNvSpPr/>
            <p:nvPr/>
          </p:nvSpPr>
          <p:spPr>
            <a:xfrm>
              <a:off x="4530405" y="10152460"/>
              <a:ext cx="118137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6662" name="Google Shape;6662;p19"/>
            <p:cNvSpPr txBox="1"/>
            <p:nvPr/>
          </p:nvSpPr>
          <p:spPr>
            <a:xfrm>
              <a:off x="13536581" y="7983339"/>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53</a:t>
              </a:r>
              <a:endParaRPr b="0" i="0" sz="2600" u="none" cap="none" strike="noStrike">
                <a:solidFill>
                  <a:srgbClr val="050A19"/>
                </a:solidFill>
                <a:latin typeface="Open Sans Light"/>
                <a:ea typeface="Open Sans Light"/>
                <a:cs typeface="Open Sans Light"/>
                <a:sym typeface="Open Sans Light"/>
              </a:endParaRPr>
            </a:p>
          </p:txBody>
        </p:sp>
      </p:grpSp>
    </p:spTree>
  </p:cSld>
  <p:clrMapOvr>
    <a:masterClrMapping/>
  </p:clrMapOvr>
</p:sld>
</file>

<file path=ppt/slides/slide8.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6666" name="Shape 6666"/>
        <p:cNvGrpSpPr/>
        <p:nvPr/>
      </p:nvGrpSpPr>
      <p:grpSpPr>
        <a:xfrm>
          <a:off x="0" y="0"/>
          <a:ext cx="0" cy="0"/>
          <a:chOff x="0" y="0"/>
          <a:chExt cx="0" cy="0"/>
        </a:xfrm>
      </p:grpSpPr>
      <p:sp>
        <p:nvSpPr>
          <p:cNvPr id="6667" name="Google Shape;6667;p20"/>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6668" name="Google Shape;6668;p20"/>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6669" name="Google Shape;6669;p20"/>
          <p:cNvGrpSpPr/>
          <p:nvPr/>
        </p:nvGrpSpPr>
        <p:grpSpPr>
          <a:xfrm>
            <a:off x="2987590" y="2910763"/>
            <a:ext cx="15624811" cy="781189"/>
            <a:chOff x="756042" y="3056469"/>
            <a:chExt cx="7631911" cy="380270"/>
          </a:xfrm>
        </p:grpSpPr>
        <p:sp>
          <p:nvSpPr>
            <p:cNvPr id="6670" name="Google Shape;6670;p20"/>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1" name="Google Shape;6671;p20"/>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2" name="Google Shape;6672;p20"/>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3" name="Google Shape;6673;p20"/>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4" name="Google Shape;6674;p20"/>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5" name="Google Shape;6675;p20"/>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6" name="Google Shape;6676;p20"/>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7" name="Google Shape;6677;p20"/>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8" name="Google Shape;6678;p20"/>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79" name="Google Shape;6679;p20"/>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0" name="Google Shape;6680;p20"/>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1" name="Google Shape;6681;p20"/>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2" name="Google Shape;6682;p20"/>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3" name="Google Shape;6683;p20"/>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4" name="Google Shape;6684;p20"/>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5" name="Google Shape;6685;p20"/>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6" name="Google Shape;6686;p20"/>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7" name="Google Shape;6687;p20"/>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8" name="Google Shape;6688;p20"/>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89" name="Google Shape;6689;p20"/>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0" name="Google Shape;6690;p20"/>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1" name="Google Shape;6691;p20"/>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2" name="Google Shape;6692;p20"/>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3" name="Google Shape;6693;p20"/>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4" name="Google Shape;6694;p20"/>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5" name="Google Shape;6695;p20"/>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6" name="Google Shape;6696;p20"/>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7" name="Google Shape;6697;p20"/>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8" name="Google Shape;6698;p20"/>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699" name="Google Shape;6699;p20"/>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0" name="Google Shape;6700;p20"/>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1" name="Google Shape;6701;p20"/>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2" name="Google Shape;6702;p20"/>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3" name="Google Shape;6703;p20"/>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4" name="Google Shape;6704;p20"/>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5" name="Google Shape;6705;p20"/>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6" name="Google Shape;6706;p20"/>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7" name="Google Shape;6707;p20"/>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8" name="Google Shape;6708;p20"/>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09" name="Google Shape;6709;p20"/>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0" name="Google Shape;6710;p20"/>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1" name="Google Shape;6711;p20"/>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2" name="Google Shape;6712;p20"/>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3" name="Google Shape;6713;p20"/>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4" name="Google Shape;6714;p20"/>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5" name="Google Shape;6715;p20"/>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6" name="Google Shape;6716;p20"/>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7" name="Google Shape;6717;p20"/>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8" name="Google Shape;6718;p20"/>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19" name="Google Shape;6719;p20"/>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0" name="Google Shape;6720;p20"/>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1" name="Google Shape;6721;p20"/>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2" name="Google Shape;6722;p20"/>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3" name="Google Shape;6723;p20"/>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4" name="Google Shape;6724;p20"/>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5" name="Google Shape;6725;p20"/>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6" name="Google Shape;6726;p20"/>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7" name="Google Shape;6727;p20"/>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8" name="Google Shape;6728;p20"/>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29" name="Google Shape;6729;p20"/>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0" name="Google Shape;6730;p20"/>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1" name="Google Shape;6731;p20"/>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2" name="Google Shape;6732;p20"/>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3" name="Google Shape;6733;p20"/>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4" name="Google Shape;6734;p20"/>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5" name="Google Shape;6735;p20"/>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6" name="Google Shape;6736;p20"/>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7" name="Google Shape;6737;p20"/>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8" name="Google Shape;6738;p20"/>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39" name="Google Shape;6739;p20"/>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0" name="Google Shape;6740;p20"/>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1" name="Google Shape;6741;p20"/>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2" name="Google Shape;6742;p20"/>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3" name="Google Shape;6743;p20"/>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4" name="Google Shape;6744;p20"/>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5" name="Google Shape;6745;p20"/>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6" name="Google Shape;6746;p20"/>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7" name="Google Shape;6747;p20"/>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8" name="Google Shape;6748;p20"/>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49" name="Google Shape;6749;p20"/>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0" name="Google Shape;6750;p20"/>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1" name="Google Shape;6751;p20"/>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2" name="Google Shape;6752;p20"/>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3" name="Google Shape;6753;p20"/>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4" name="Google Shape;6754;p20"/>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5" name="Google Shape;6755;p20"/>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6" name="Google Shape;6756;p20"/>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7" name="Google Shape;6757;p20"/>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8" name="Google Shape;6758;p20"/>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59" name="Google Shape;6759;p20"/>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0" name="Google Shape;6760;p20"/>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1" name="Google Shape;6761;p20"/>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2" name="Google Shape;6762;p20"/>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3" name="Google Shape;6763;p20"/>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4" name="Google Shape;6764;p20"/>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5" name="Google Shape;6765;p20"/>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6" name="Google Shape;6766;p20"/>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7" name="Google Shape;6767;p20"/>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8" name="Google Shape;6768;p20"/>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69" name="Google Shape;6769;p20"/>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0" name="Google Shape;6770;p20"/>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1" name="Google Shape;6771;p20"/>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2" name="Google Shape;6772;p20"/>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3" name="Google Shape;6773;p20"/>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4" name="Google Shape;6774;p20"/>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5" name="Google Shape;6775;p20"/>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6" name="Google Shape;6776;p20"/>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7" name="Google Shape;6777;p20"/>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8" name="Google Shape;6778;p20"/>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79" name="Google Shape;6779;p20"/>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0" name="Google Shape;6780;p20"/>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1" name="Google Shape;6781;p20"/>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2" name="Google Shape;6782;p20"/>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3" name="Google Shape;6783;p20"/>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4" name="Google Shape;6784;p20"/>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5" name="Google Shape;6785;p20"/>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6" name="Google Shape;6786;p20"/>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7" name="Google Shape;6787;p20"/>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8" name="Google Shape;6788;p20"/>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89" name="Google Shape;6789;p20"/>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0" name="Google Shape;6790;p20"/>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1" name="Google Shape;6791;p20"/>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2" name="Google Shape;6792;p20"/>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3" name="Google Shape;6793;p20"/>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4" name="Google Shape;6794;p20"/>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5" name="Google Shape;6795;p20"/>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6" name="Google Shape;6796;p20"/>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7" name="Google Shape;6797;p20"/>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8" name="Google Shape;6798;p20"/>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799" name="Google Shape;6799;p20"/>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0" name="Google Shape;6800;p20"/>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1" name="Google Shape;6801;p20"/>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2" name="Google Shape;6802;p20"/>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3" name="Google Shape;6803;p20"/>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4" name="Google Shape;6804;p20"/>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5" name="Google Shape;6805;p20"/>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6" name="Google Shape;6806;p20"/>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7" name="Google Shape;6807;p20"/>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8" name="Google Shape;6808;p20"/>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09" name="Google Shape;6809;p20"/>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0" name="Google Shape;6810;p20"/>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1" name="Google Shape;6811;p20"/>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2" name="Google Shape;6812;p20"/>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3" name="Google Shape;6813;p20"/>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4" name="Google Shape;6814;p20"/>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5" name="Google Shape;6815;p20"/>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6" name="Google Shape;6816;p20"/>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7" name="Google Shape;6817;p20"/>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8" name="Google Shape;6818;p20"/>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19" name="Google Shape;6819;p20"/>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0" name="Google Shape;6820;p20"/>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1" name="Google Shape;6821;p20"/>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2" name="Google Shape;6822;p20"/>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3" name="Google Shape;6823;p20"/>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4" name="Google Shape;6824;p20"/>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5" name="Google Shape;6825;p20"/>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6" name="Google Shape;6826;p20"/>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7" name="Google Shape;6827;p20"/>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8" name="Google Shape;6828;p20"/>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29" name="Google Shape;6829;p20"/>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0" name="Google Shape;6830;p20"/>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1" name="Google Shape;6831;p20"/>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2" name="Google Shape;6832;p20"/>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3" name="Google Shape;6833;p20"/>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4" name="Google Shape;6834;p20"/>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5" name="Google Shape;6835;p20"/>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6" name="Google Shape;6836;p20"/>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7" name="Google Shape;6837;p20"/>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8" name="Google Shape;6838;p20"/>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39" name="Google Shape;6839;p20"/>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0" name="Google Shape;6840;p20"/>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1" name="Google Shape;6841;p20"/>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2" name="Google Shape;6842;p20"/>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3" name="Google Shape;6843;p20"/>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4" name="Google Shape;6844;p20"/>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5" name="Google Shape;6845;p20"/>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6" name="Google Shape;6846;p20"/>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7" name="Google Shape;6847;p20"/>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8" name="Google Shape;6848;p20"/>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49" name="Google Shape;6849;p20"/>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0" name="Google Shape;6850;p20"/>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1" name="Google Shape;6851;p20"/>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2" name="Google Shape;6852;p20"/>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3" name="Google Shape;6853;p20"/>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4" name="Google Shape;6854;p20"/>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5" name="Google Shape;6855;p20"/>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6" name="Google Shape;6856;p20"/>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7" name="Google Shape;6857;p20"/>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8" name="Google Shape;6858;p20"/>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59" name="Google Shape;6859;p20"/>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0" name="Google Shape;6860;p20"/>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1" name="Google Shape;6861;p20"/>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2" name="Google Shape;6862;p20"/>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3" name="Google Shape;6863;p20"/>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4" name="Google Shape;6864;p20"/>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5" name="Google Shape;6865;p20"/>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6" name="Google Shape;6866;p20"/>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7" name="Google Shape;6867;p20"/>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8" name="Google Shape;6868;p20"/>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69" name="Google Shape;6869;p20"/>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0" name="Google Shape;6870;p20"/>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1" name="Google Shape;6871;p20"/>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2" name="Google Shape;6872;p20"/>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3" name="Google Shape;6873;p20"/>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4" name="Google Shape;6874;p20"/>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5" name="Google Shape;6875;p20"/>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6" name="Google Shape;6876;p20"/>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7" name="Google Shape;6877;p20"/>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8" name="Google Shape;6878;p20"/>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79" name="Google Shape;6879;p20"/>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0" name="Google Shape;6880;p20"/>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1" name="Google Shape;6881;p20"/>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2" name="Google Shape;6882;p20"/>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3" name="Google Shape;6883;p20"/>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4" name="Google Shape;6884;p20"/>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5" name="Google Shape;6885;p20"/>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6" name="Google Shape;6886;p20"/>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7" name="Google Shape;6887;p20"/>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8" name="Google Shape;6888;p20"/>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89" name="Google Shape;6889;p20"/>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0" name="Google Shape;6890;p20"/>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1" name="Google Shape;6891;p20"/>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2" name="Google Shape;6892;p20"/>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3" name="Google Shape;6893;p20"/>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4" name="Google Shape;6894;p20"/>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5" name="Google Shape;6895;p20"/>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6" name="Google Shape;6896;p20"/>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7" name="Google Shape;6897;p20"/>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8" name="Google Shape;6898;p20"/>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899" name="Google Shape;6899;p20"/>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0" name="Google Shape;6900;p20"/>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1" name="Google Shape;6901;p20"/>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2" name="Google Shape;6902;p20"/>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3" name="Google Shape;6903;p20"/>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4" name="Google Shape;6904;p20"/>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5" name="Google Shape;6905;p20"/>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6" name="Google Shape;6906;p20"/>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7" name="Google Shape;6907;p20"/>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8" name="Google Shape;6908;p20"/>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09" name="Google Shape;6909;p20"/>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0" name="Google Shape;6910;p20"/>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1" name="Google Shape;6911;p20"/>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2" name="Google Shape;6912;p20"/>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3" name="Google Shape;6913;p20"/>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4" name="Google Shape;6914;p20"/>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5" name="Google Shape;6915;p20"/>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6" name="Google Shape;6916;p20"/>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7" name="Google Shape;6917;p20"/>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8" name="Google Shape;6918;p20"/>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19" name="Google Shape;6919;p20"/>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0" name="Google Shape;6920;p20"/>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1" name="Google Shape;6921;p20"/>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2" name="Google Shape;6922;p20"/>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3" name="Google Shape;6923;p20"/>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4" name="Google Shape;6924;p20"/>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5" name="Google Shape;6925;p20"/>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6" name="Google Shape;6926;p20"/>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7" name="Google Shape;6927;p20"/>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8" name="Google Shape;6928;p20"/>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29" name="Google Shape;6929;p20"/>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0" name="Google Shape;6930;p20"/>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1" name="Google Shape;6931;p20"/>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2" name="Google Shape;6932;p20"/>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3" name="Google Shape;6933;p20"/>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4" name="Google Shape;6934;p20"/>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5" name="Google Shape;6935;p20"/>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6" name="Google Shape;6936;p20"/>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7" name="Google Shape;6937;p20"/>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8" name="Google Shape;6938;p20"/>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39" name="Google Shape;6939;p20"/>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0" name="Google Shape;6940;p20"/>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1" name="Google Shape;6941;p20"/>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2" name="Google Shape;6942;p20"/>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3" name="Google Shape;6943;p20"/>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4" name="Google Shape;6944;p20"/>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5" name="Google Shape;6945;p20"/>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6" name="Google Shape;6946;p20"/>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7" name="Google Shape;6947;p20"/>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8" name="Google Shape;6948;p20"/>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49" name="Google Shape;6949;p20"/>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0" name="Google Shape;6950;p20"/>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1" name="Google Shape;6951;p20"/>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2" name="Google Shape;6952;p20"/>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3" name="Google Shape;6953;p20"/>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4" name="Google Shape;6954;p20"/>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5" name="Google Shape;6955;p20"/>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6" name="Google Shape;6956;p20"/>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7" name="Google Shape;6957;p20"/>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8" name="Google Shape;6958;p20"/>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59" name="Google Shape;6959;p20"/>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0" name="Google Shape;6960;p20"/>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1" name="Google Shape;6961;p20"/>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2" name="Google Shape;6962;p20"/>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3" name="Google Shape;6963;p20"/>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4" name="Google Shape;6964;p20"/>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5" name="Google Shape;6965;p20"/>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6" name="Google Shape;6966;p20"/>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7" name="Google Shape;6967;p20"/>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8" name="Google Shape;6968;p20"/>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69" name="Google Shape;6969;p20"/>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0" name="Google Shape;6970;p20"/>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1" name="Google Shape;6971;p20"/>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2" name="Google Shape;6972;p20"/>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3" name="Google Shape;6973;p20"/>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4" name="Google Shape;6974;p20"/>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5" name="Google Shape;6975;p20"/>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6" name="Google Shape;6976;p20"/>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7" name="Google Shape;6977;p20"/>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8" name="Google Shape;6978;p20"/>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79" name="Google Shape;6979;p20"/>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0" name="Google Shape;6980;p20"/>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1" name="Google Shape;6981;p20"/>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2" name="Google Shape;6982;p20"/>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3" name="Google Shape;6983;p20"/>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4" name="Google Shape;6984;p20"/>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5" name="Google Shape;6985;p20"/>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6" name="Google Shape;6986;p20"/>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7" name="Google Shape;6987;p20"/>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8" name="Google Shape;6988;p20"/>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89" name="Google Shape;6989;p20"/>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0" name="Google Shape;6990;p20"/>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1" name="Google Shape;6991;p20"/>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2" name="Google Shape;6992;p20"/>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3" name="Google Shape;6993;p20"/>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4" name="Google Shape;6994;p20"/>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5" name="Google Shape;6995;p20"/>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6" name="Google Shape;6996;p20"/>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7" name="Google Shape;6997;p20"/>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8" name="Google Shape;6998;p20"/>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6999" name="Google Shape;6999;p20"/>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0" name="Google Shape;7000;p20"/>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1" name="Google Shape;7001;p20"/>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2" name="Google Shape;7002;p20"/>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3" name="Google Shape;7003;p20"/>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4" name="Google Shape;7004;p20"/>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5" name="Google Shape;7005;p20"/>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6" name="Google Shape;7006;p20"/>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7" name="Google Shape;7007;p20"/>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8" name="Google Shape;7008;p20"/>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09" name="Google Shape;7009;p20"/>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0" name="Google Shape;7010;p20"/>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1" name="Google Shape;7011;p20"/>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2" name="Google Shape;7012;p20"/>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3" name="Google Shape;7013;p20"/>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4" name="Google Shape;7014;p20"/>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5" name="Google Shape;7015;p20"/>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6" name="Google Shape;7016;p20"/>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7" name="Google Shape;7017;p20"/>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8" name="Google Shape;7018;p20"/>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19" name="Google Shape;7019;p20"/>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0" name="Google Shape;7020;p20"/>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1" name="Google Shape;7021;p20"/>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2" name="Google Shape;7022;p20"/>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3" name="Google Shape;7023;p20"/>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4" name="Google Shape;7024;p20"/>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5" name="Google Shape;7025;p20"/>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6" name="Google Shape;7026;p20"/>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7" name="Google Shape;7027;p20"/>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8" name="Google Shape;7028;p20"/>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29" name="Google Shape;7029;p20"/>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0" name="Google Shape;7030;p20"/>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1" name="Google Shape;7031;p20"/>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2" name="Google Shape;7032;p20"/>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3" name="Google Shape;7033;p20"/>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4" name="Google Shape;7034;p20"/>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5" name="Google Shape;7035;p20"/>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6" name="Google Shape;7036;p20"/>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7" name="Google Shape;7037;p20"/>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8" name="Google Shape;7038;p20"/>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39" name="Google Shape;7039;p20"/>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0" name="Google Shape;7040;p20"/>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1" name="Google Shape;7041;p20"/>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2" name="Google Shape;7042;p20"/>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3" name="Google Shape;7043;p20"/>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4" name="Google Shape;7044;p20"/>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5" name="Google Shape;7045;p20"/>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6" name="Google Shape;7046;p20"/>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7" name="Google Shape;7047;p20"/>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8" name="Google Shape;7048;p20"/>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49" name="Google Shape;7049;p20"/>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0" name="Google Shape;7050;p20"/>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1" name="Google Shape;7051;p20"/>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2" name="Google Shape;7052;p20"/>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3" name="Google Shape;7053;p20"/>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4" name="Google Shape;7054;p20"/>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5" name="Google Shape;7055;p20"/>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6" name="Google Shape;7056;p20"/>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7" name="Google Shape;7057;p20"/>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8" name="Google Shape;7058;p20"/>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59" name="Google Shape;7059;p20"/>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0" name="Google Shape;7060;p20"/>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1" name="Google Shape;7061;p20"/>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2" name="Google Shape;7062;p20"/>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3" name="Google Shape;7063;p20"/>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4" name="Google Shape;7064;p20"/>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5" name="Google Shape;7065;p20"/>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6" name="Google Shape;7066;p20"/>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7" name="Google Shape;7067;p20"/>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8" name="Google Shape;7068;p20"/>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69" name="Google Shape;7069;p20"/>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0" name="Google Shape;7070;p20"/>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1" name="Google Shape;7071;p20"/>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2" name="Google Shape;7072;p20"/>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3" name="Google Shape;7073;p20"/>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4" name="Google Shape;7074;p20"/>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5" name="Google Shape;7075;p20"/>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6" name="Google Shape;7076;p20"/>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7" name="Google Shape;7077;p20"/>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8" name="Google Shape;7078;p20"/>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79" name="Google Shape;7079;p20"/>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0" name="Google Shape;7080;p20"/>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1" name="Google Shape;7081;p20"/>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2" name="Google Shape;7082;p20"/>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3" name="Google Shape;7083;p20"/>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4" name="Google Shape;7084;p20"/>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5" name="Google Shape;7085;p20"/>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6" name="Google Shape;7086;p20"/>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7" name="Google Shape;7087;p20"/>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8" name="Google Shape;7088;p20"/>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89" name="Google Shape;7089;p20"/>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0" name="Google Shape;7090;p20"/>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1" name="Google Shape;7091;p20"/>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2" name="Google Shape;7092;p20"/>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3" name="Google Shape;7093;p20"/>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4" name="Google Shape;7094;p20"/>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5" name="Google Shape;7095;p20"/>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6" name="Google Shape;7096;p20"/>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7" name="Google Shape;7097;p20"/>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8" name="Google Shape;7098;p20"/>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099" name="Google Shape;7099;p20"/>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0" name="Google Shape;7100;p20"/>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1" name="Google Shape;7101;p20"/>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2" name="Google Shape;7102;p20"/>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3" name="Google Shape;7103;p20"/>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4" name="Google Shape;7104;p20"/>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5" name="Google Shape;7105;p20"/>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6" name="Google Shape;7106;p20"/>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7" name="Google Shape;7107;p20"/>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8" name="Google Shape;7108;p20"/>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09" name="Google Shape;7109;p20"/>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0" name="Google Shape;7110;p20"/>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1" name="Google Shape;7111;p20"/>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2" name="Google Shape;7112;p20"/>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3" name="Google Shape;7113;p20"/>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4" name="Google Shape;7114;p20"/>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5" name="Google Shape;7115;p20"/>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6" name="Google Shape;7116;p20"/>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7" name="Google Shape;7117;p20"/>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8" name="Google Shape;7118;p20"/>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19" name="Google Shape;7119;p20"/>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0" name="Google Shape;7120;p20"/>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1" name="Google Shape;7121;p20"/>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2" name="Google Shape;7122;p20"/>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3" name="Google Shape;7123;p20"/>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4" name="Google Shape;7124;p20"/>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5" name="Google Shape;7125;p20"/>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6" name="Google Shape;7126;p20"/>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7" name="Google Shape;7127;p20"/>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8" name="Google Shape;7128;p20"/>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29" name="Google Shape;7129;p20"/>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0" name="Google Shape;7130;p20"/>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1" name="Google Shape;7131;p20"/>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2" name="Google Shape;7132;p20"/>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3" name="Google Shape;7133;p20"/>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4" name="Google Shape;7134;p20"/>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5" name="Google Shape;7135;p20"/>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6" name="Google Shape;7136;p20"/>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7" name="Google Shape;7137;p20"/>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8" name="Google Shape;7138;p20"/>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39" name="Google Shape;7139;p20"/>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0" name="Google Shape;7140;p20"/>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1" name="Google Shape;7141;p20"/>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2" name="Google Shape;7142;p20"/>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3" name="Google Shape;7143;p20"/>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4" name="Google Shape;7144;p20"/>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5" name="Google Shape;7145;p20"/>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6" name="Google Shape;7146;p20"/>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7" name="Google Shape;7147;p20"/>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8" name="Google Shape;7148;p20"/>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49" name="Google Shape;7149;p20"/>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0" name="Google Shape;7150;p20"/>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1" name="Google Shape;7151;p20"/>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2" name="Google Shape;7152;p20"/>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3" name="Google Shape;7153;p20"/>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4" name="Google Shape;7154;p20"/>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5" name="Google Shape;7155;p20"/>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6" name="Google Shape;7156;p20"/>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7" name="Google Shape;7157;p20"/>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8" name="Google Shape;7158;p20"/>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59" name="Google Shape;7159;p20"/>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0" name="Google Shape;7160;p20"/>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1" name="Google Shape;7161;p20"/>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2" name="Google Shape;7162;p20"/>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3" name="Google Shape;7163;p20"/>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4" name="Google Shape;7164;p20"/>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5" name="Google Shape;7165;p20"/>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6" name="Google Shape;7166;p20"/>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7" name="Google Shape;7167;p20"/>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8" name="Google Shape;7168;p20"/>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69" name="Google Shape;7169;p20"/>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0" name="Google Shape;7170;p20"/>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1" name="Google Shape;7171;p20"/>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2" name="Google Shape;7172;p20"/>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3" name="Google Shape;7173;p20"/>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4" name="Google Shape;7174;p20"/>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5" name="Google Shape;7175;p20"/>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6" name="Google Shape;7176;p20"/>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7" name="Google Shape;7177;p20"/>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8" name="Google Shape;7178;p20"/>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79" name="Google Shape;7179;p20"/>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0" name="Google Shape;7180;p20"/>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1" name="Google Shape;7181;p20"/>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2" name="Google Shape;7182;p20"/>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3" name="Google Shape;7183;p20"/>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4" name="Google Shape;7184;p20"/>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5" name="Google Shape;7185;p20"/>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6" name="Google Shape;7186;p20"/>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7" name="Google Shape;7187;p20"/>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8" name="Google Shape;7188;p20"/>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89" name="Google Shape;7189;p20"/>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0" name="Google Shape;7190;p20"/>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1" name="Google Shape;7191;p20"/>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2" name="Google Shape;7192;p20"/>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3" name="Google Shape;7193;p20"/>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4" name="Google Shape;7194;p20"/>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5" name="Google Shape;7195;p20"/>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6" name="Google Shape;7196;p20"/>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7" name="Google Shape;7197;p20"/>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8" name="Google Shape;7198;p20"/>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199" name="Google Shape;7199;p20"/>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0" name="Google Shape;7200;p20"/>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1" name="Google Shape;7201;p20"/>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2" name="Google Shape;7202;p20"/>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3" name="Google Shape;7203;p20"/>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4" name="Google Shape;7204;p20"/>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5" name="Google Shape;7205;p20"/>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6" name="Google Shape;7206;p20"/>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7" name="Google Shape;7207;p20"/>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8" name="Google Shape;7208;p20"/>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09" name="Google Shape;7209;p20"/>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0" name="Google Shape;7210;p20"/>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1" name="Google Shape;7211;p20"/>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2" name="Google Shape;7212;p20"/>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3" name="Google Shape;7213;p20"/>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4" name="Google Shape;7214;p20"/>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5" name="Google Shape;7215;p20"/>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6" name="Google Shape;7216;p20"/>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7" name="Google Shape;7217;p20"/>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8" name="Google Shape;7218;p20"/>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19" name="Google Shape;7219;p20"/>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0" name="Google Shape;7220;p20"/>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1" name="Google Shape;7221;p20"/>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2" name="Google Shape;7222;p20"/>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3" name="Google Shape;7223;p20"/>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4" name="Google Shape;7224;p20"/>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5" name="Google Shape;7225;p20"/>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6" name="Google Shape;7226;p20"/>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7" name="Google Shape;7227;p20"/>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8" name="Google Shape;7228;p20"/>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29" name="Google Shape;7229;p20"/>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0" name="Google Shape;7230;p20"/>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1" name="Google Shape;7231;p20"/>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2" name="Google Shape;7232;p20"/>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3" name="Google Shape;7233;p20"/>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4" name="Google Shape;7234;p20"/>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5" name="Google Shape;7235;p20"/>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6" name="Google Shape;7236;p20"/>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7" name="Google Shape;7237;p20"/>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8" name="Google Shape;7238;p20"/>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39" name="Google Shape;7239;p20"/>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0" name="Google Shape;7240;p20"/>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1" name="Google Shape;7241;p20"/>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2" name="Google Shape;7242;p20"/>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3" name="Google Shape;7243;p20"/>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4" name="Google Shape;7244;p20"/>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5" name="Google Shape;7245;p20"/>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6" name="Google Shape;7246;p20"/>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7" name="Google Shape;7247;p20"/>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8" name="Google Shape;7248;p20"/>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49" name="Google Shape;7249;p20"/>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0" name="Google Shape;7250;p20"/>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1" name="Google Shape;7251;p20"/>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2" name="Google Shape;7252;p20"/>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3" name="Google Shape;7253;p20"/>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4" name="Google Shape;7254;p20"/>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5" name="Google Shape;7255;p20"/>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6" name="Google Shape;7256;p20"/>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7" name="Google Shape;7257;p20"/>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8" name="Google Shape;7258;p20"/>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59" name="Google Shape;7259;p20"/>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0" name="Google Shape;7260;p20"/>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1" name="Google Shape;7261;p20"/>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2" name="Google Shape;7262;p20"/>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3" name="Google Shape;7263;p20"/>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4" name="Google Shape;7264;p20"/>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5" name="Google Shape;7265;p20"/>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6" name="Google Shape;7266;p20"/>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7" name="Google Shape;7267;p20"/>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8" name="Google Shape;7268;p20"/>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69" name="Google Shape;7269;p20"/>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0" name="Google Shape;7270;p20"/>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1" name="Google Shape;7271;p20"/>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2" name="Google Shape;7272;p20"/>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3" name="Google Shape;7273;p20"/>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4" name="Google Shape;7274;p20"/>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5" name="Google Shape;7275;p20"/>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6" name="Google Shape;7276;p20"/>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7" name="Google Shape;7277;p20"/>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8" name="Google Shape;7278;p20"/>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79" name="Google Shape;7279;p20"/>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0" name="Google Shape;7280;p20"/>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1" name="Google Shape;7281;p20"/>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2" name="Google Shape;7282;p20"/>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3" name="Google Shape;7283;p20"/>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4" name="Google Shape;7284;p20"/>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5" name="Google Shape;7285;p20"/>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6" name="Google Shape;7286;p20"/>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7" name="Google Shape;7287;p20"/>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8" name="Google Shape;7288;p20"/>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89" name="Google Shape;7289;p20"/>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0" name="Google Shape;7290;p20"/>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1" name="Google Shape;7291;p20"/>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2" name="Google Shape;7292;p20"/>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3" name="Google Shape;7293;p20"/>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4" name="Google Shape;7294;p20"/>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5" name="Google Shape;7295;p20"/>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6" name="Google Shape;7296;p20"/>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7" name="Google Shape;7297;p20"/>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8" name="Google Shape;7298;p20"/>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299" name="Google Shape;7299;p20"/>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0" name="Google Shape;7300;p20"/>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1" name="Google Shape;7301;p20"/>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2" name="Google Shape;7302;p20"/>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3" name="Google Shape;7303;p20"/>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4" name="Google Shape;7304;p20"/>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5" name="Google Shape;7305;p20"/>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6" name="Google Shape;7306;p20"/>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7" name="Google Shape;7307;p20"/>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8" name="Google Shape;7308;p20"/>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09" name="Google Shape;7309;p20"/>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0" name="Google Shape;7310;p20"/>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1" name="Google Shape;7311;p20"/>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2" name="Google Shape;7312;p20"/>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3" name="Google Shape;7313;p20"/>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4" name="Google Shape;7314;p20"/>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5" name="Google Shape;7315;p20"/>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6" name="Google Shape;7316;p20"/>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7" name="Google Shape;7317;p20"/>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8" name="Google Shape;7318;p20"/>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19" name="Google Shape;7319;p20"/>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0" name="Google Shape;7320;p20"/>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1" name="Google Shape;7321;p20"/>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2" name="Google Shape;7322;p20"/>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3" name="Google Shape;7323;p20"/>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4" name="Google Shape;7324;p20"/>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5" name="Google Shape;7325;p20"/>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6" name="Google Shape;7326;p20"/>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7" name="Google Shape;7327;p20"/>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8" name="Google Shape;7328;p20"/>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29" name="Google Shape;7329;p20"/>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0" name="Google Shape;7330;p20"/>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1" name="Google Shape;7331;p20"/>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2" name="Google Shape;7332;p20"/>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3" name="Google Shape;7333;p20"/>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4" name="Google Shape;7334;p20"/>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5" name="Google Shape;7335;p20"/>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6" name="Google Shape;7336;p20"/>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7" name="Google Shape;7337;p20"/>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8" name="Google Shape;7338;p20"/>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39" name="Google Shape;7339;p20"/>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0" name="Google Shape;7340;p20"/>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1" name="Google Shape;7341;p20"/>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2" name="Google Shape;7342;p20"/>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3" name="Google Shape;7343;p20"/>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4" name="Google Shape;7344;p20"/>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5" name="Google Shape;7345;p20"/>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6" name="Google Shape;7346;p20"/>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7" name="Google Shape;7347;p20"/>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8" name="Google Shape;7348;p20"/>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49" name="Google Shape;7349;p20"/>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0" name="Google Shape;7350;p20"/>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1" name="Google Shape;7351;p20"/>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2" name="Google Shape;7352;p20"/>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3" name="Google Shape;7353;p20"/>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4" name="Google Shape;7354;p20"/>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5" name="Google Shape;7355;p20"/>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6" name="Google Shape;7356;p20"/>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7" name="Google Shape;7357;p20"/>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8" name="Google Shape;7358;p20"/>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59" name="Google Shape;7359;p20"/>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0" name="Google Shape;7360;p20"/>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1" name="Google Shape;7361;p20"/>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2" name="Google Shape;7362;p20"/>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3" name="Google Shape;7363;p20"/>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4" name="Google Shape;7364;p20"/>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5" name="Google Shape;7365;p20"/>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6" name="Google Shape;7366;p20"/>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7" name="Google Shape;7367;p20"/>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8" name="Google Shape;7368;p20"/>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69" name="Google Shape;7369;p20"/>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0" name="Google Shape;7370;p20"/>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1" name="Google Shape;7371;p20"/>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2" name="Google Shape;7372;p20"/>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3" name="Google Shape;7373;p20"/>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4" name="Google Shape;7374;p20"/>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5" name="Google Shape;7375;p20"/>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6" name="Google Shape;7376;p20"/>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7" name="Google Shape;7377;p20"/>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8" name="Google Shape;7378;p20"/>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79" name="Google Shape;7379;p20"/>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0" name="Google Shape;7380;p20"/>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1" name="Google Shape;7381;p20"/>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2" name="Google Shape;7382;p20"/>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3" name="Google Shape;7383;p20"/>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4" name="Google Shape;7384;p20"/>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5" name="Google Shape;7385;p20"/>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6" name="Google Shape;7386;p20"/>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7" name="Google Shape;7387;p20"/>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8" name="Google Shape;7388;p20"/>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89" name="Google Shape;7389;p20"/>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0" name="Google Shape;7390;p20"/>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1" name="Google Shape;7391;p20"/>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2" name="Google Shape;7392;p20"/>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3" name="Google Shape;7393;p20"/>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4" name="Google Shape;7394;p20"/>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5" name="Google Shape;7395;p20"/>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6" name="Google Shape;7396;p20"/>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7" name="Google Shape;7397;p20"/>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8" name="Google Shape;7398;p20"/>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399" name="Google Shape;7399;p20"/>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0" name="Google Shape;7400;p20"/>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1" name="Google Shape;7401;p20"/>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2" name="Google Shape;7402;p20"/>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3" name="Google Shape;7403;p20"/>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4" name="Google Shape;7404;p20"/>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5" name="Google Shape;7405;p20"/>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6" name="Google Shape;7406;p20"/>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7" name="Google Shape;7407;p20"/>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8" name="Google Shape;7408;p20"/>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09" name="Google Shape;7409;p20"/>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0" name="Google Shape;7410;p20"/>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1" name="Google Shape;7411;p20"/>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2" name="Google Shape;7412;p20"/>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3" name="Google Shape;7413;p20"/>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4" name="Google Shape;7414;p20"/>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5" name="Google Shape;7415;p20"/>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6" name="Google Shape;7416;p20"/>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7" name="Google Shape;7417;p20"/>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8" name="Google Shape;7418;p20"/>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19" name="Google Shape;7419;p20"/>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0" name="Google Shape;7420;p20"/>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1" name="Google Shape;7421;p20"/>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2" name="Google Shape;7422;p20"/>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3" name="Google Shape;7423;p20"/>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4" name="Google Shape;7424;p20"/>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5" name="Google Shape;7425;p20"/>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6" name="Google Shape;7426;p20"/>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7" name="Google Shape;7427;p20"/>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8" name="Google Shape;7428;p20"/>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29" name="Google Shape;7429;p20"/>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0" name="Google Shape;7430;p20"/>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1" name="Google Shape;7431;p20"/>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2" name="Google Shape;7432;p20"/>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3" name="Google Shape;7433;p20"/>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4" name="Google Shape;7434;p20"/>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5" name="Google Shape;7435;p20"/>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6" name="Google Shape;7436;p20"/>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7" name="Google Shape;7437;p20"/>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8" name="Google Shape;7438;p20"/>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39" name="Google Shape;7439;p20"/>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0" name="Google Shape;7440;p20"/>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1" name="Google Shape;7441;p20"/>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2" name="Google Shape;7442;p20"/>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3" name="Google Shape;7443;p20"/>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4" name="Google Shape;7444;p20"/>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5" name="Google Shape;7445;p20"/>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6" name="Google Shape;7446;p20"/>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7" name="Google Shape;7447;p20"/>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8" name="Google Shape;7448;p20"/>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49" name="Google Shape;7449;p20"/>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0" name="Google Shape;7450;p20"/>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1" name="Google Shape;7451;p20"/>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2" name="Google Shape;7452;p20"/>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3" name="Google Shape;7453;p20"/>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4" name="Google Shape;7454;p20"/>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5" name="Google Shape;7455;p20"/>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6" name="Google Shape;7456;p20"/>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7" name="Google Shape;7457;p20"/>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8" name="Google Shape;7458;p20"/>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59" name="Google Shape;7459;p20"/>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0" name="Google Shape;7460;p20"/>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1" name="Google Shape;7461;p20"/>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2" name="Google Shape;7462;p20"/>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3" name="Google Shape;7463;p20"/>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4" name="Google Shape;7464;p20"/>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5" name="Google Shape;7465;p20"/>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6" name="Google Shape;7466;p20"/>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7" name="Google Shape;7467;p20"/>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8" name="Google Shape;7468;p20"/>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69" name="Google Shape;7469;p20"/>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0" name="Google Shape;7470;p20"/>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1" name="Google Shape;7471;p20"/>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2" name="Google Shape;7472;p20"/>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3" name="Google Shape;7473;p20"/>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4" name="Google Shape;7474;p20"/>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5" name="Google Shape;7475;p20"/>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6" name="Google Shape;7476;p20"/>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7" name="Google Shape;7477;p20"/>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8" name="Google Shape;7478;p20"/>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79" name="Google Shape;7479;p20"/>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0" name="Google Shape;7480;p20"/>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1" name="Google Shape;7481;p20"/>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2" name="Google Shape;7482;p20"/>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3" name="Google Shape;7483;p20"/>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4" name="Google Shape;7484;p20"/>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5" name="Google Shape;7485;p20"/>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6" name="Google Shape;7486;p20"/>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7" name="Google Shape;7487;p20"/>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8" name="Google Shape;7488;p20"/>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89" name="Google Shape;7489;p20"/>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0" name="Google Shape;7490;p20"/>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1" name="Google Shape;7491;p20"/>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2" name="Google Shape;7492;p20"/>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3" name="Google Shape;7493;p20"/>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4" name="Google Shape;7494;p20"/>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5" name="Google Shape;7495;p20"/>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6" name="Google Shape;7496;p20"/>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7" name="Google Shape;7497;p20"/>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8" name="Google Shape;7498;p20"/>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499" name="Google Shape;7499;p20"/>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0" name="Google Shape;7500;p20"/>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1" name="Google Shape;7501;p20"/>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2" name="Google Shape;7502;p20"/>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3" name="Google Shape;7503;p20"/>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4" name="Google Shape;7504;p20"/>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5" name="Google Shape;7505;p20"/>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6" name="Google Shape;7506;p20"/>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7" name="Google Shape;7507;p20"/>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8" name="Google Shape;7508;p20"/>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09" name="Google Shape;7509;p20"/>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0" name="Google Shape;7510;p20"/>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1" name="Google Shape;7511;p20"/>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2" name="Google Shape;7512;p20"/>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3" name="Google Shape;7513;p20"/>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4" name="Google Shape;7514;p20"/>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5" name="Google Shape;7515;p20"/>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6" name="Google Shape;7516;p20"/>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7" name="Google Shape;7517;p20"/>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8" name="Google Shape;7518;p20"/>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19" name="Google Shape;7519;p20"/>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0" name="Google Shape;7520;p20"/>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1" name="Google Shape;7521;p20"/>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2" name="Google Shape;7522;p20"/>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3" name="Google Shape;7523;p20"/>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4" name="Google Shape;7524;p20"/>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5" name="Google Shape;7525;p20"/>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6" name="Google Shape;7526;p20"/>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7" name="Google Shape;7527;p20"/>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8" name="Google Shape;7528;p20"/>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29" name="Google Shape;7529;p20"/>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0" name="Google Shape;7530;p20"/>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1" name="Google Shape;7531;p20"/>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2" name="Google Shape;7532;p20"/>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3" name="Google Shape;7533;p20"/>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4" name="Google Shape;7534;p20"/>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5" name="Google Shape;7535;p20"/>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6" name="Google Shape;7536;p20"/>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7" name="Google Shape;7537;p20"/>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8" name="Google Shape;7538;p20"/>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39" name="Google Shape;7539;p20"/>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0" name="Google Shape;7540;p20"/>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1" name="Google Shape;7541;p20"/>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2" name="Google Shape;7542;p20"/>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3" name="Google Shape;7543;p20"/>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4" name="Google Shape;7544;p20"/>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5" name="Google Shape;7545;p20"/>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6" name="Google Shape;7546;p20"/>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7" name="Google Shape;7547;p20"/>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8" name="Google Shape;7548;p20"/>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49" name="Google Shape;7549;p20"/>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0" name="Google Shape;7550;p20"/>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1" name="Google Shape;7551;p20"/>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2" name="Google Shape;7552;p20"/>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3" name="Google Shape;7553;p20"/>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4" name="Google Shape;7554;p20"/>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5" name="Google Shape;7555;p20"/>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6" name="Google Shape;7556;p20"/>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7" name="Google Shape;7557;p20"/>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8" name="Google Shape;7558;p20"/>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59" name="Google Shape;7559;p20"/>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0" name="Google Shape;7560;p20"/>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1" name="Google Shape;7561;p20"/>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2" name="Google Shape;7562;p20"/>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3" name="Google Shape;7563;p20"/>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4" name="Google Shape;7564;p20"/>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5" name="Google Shape;7565;p20"/>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6" name="Google Shape;7566;p20"/>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7" name="Google Shape;7567;p20"/>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8" name="Google Shape;7568;p20"/>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69" name="Google Shape;7569;p20"/>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0" name="Google Shape;7570;p20"/>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1" name="Google Shape;7571;p20"/>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2" name="Google Shape;7572;p20"/>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7573" name="Google Shape;7573;p20"/>
          <p:cNvGrpSpPr/>
          <p:nvPr/>
        </p:nvGrpSpPr>
        <p:grpSpPr>
          <a:xfrm>
            <a:off x="16789527" y="636587"/>
            <a:ext cx="194342" cy="1661221"/>
            <a:chOff x="684068" y="188775"/>
            <a:chExt cx="74412" cy="636069"/>
          </a:xfrm>
        </p:grpSpPr>
        <p:sp>
          <p:nvSpPr>
            <p:cNvPr id="7574" name="Google Shape;7574;p20"/>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5" name="Google Shape;7575;p20"/>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6" name="Google Shape;7576;p20"/>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7" name="Google Shape;7577;p20"/>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8" name="Google Shape;7578;p20"/>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79" name="Google Shape;7579;p20"/>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0" name="Google Shape;7580;p20"/>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1" name="Google Shape;7581;p20"/>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2" name="Google Shape;7582;p20"/>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3" name="Google Shape;7583;p20"/>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4" name="Google Shape;7584;p20"/>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5" name="Google Shape;7585;p20"/>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6" name="Google Shape;7586;p20"/>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7" name="Google Shape;7587;p20"/>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8" name="Google Shape;7588;p20"/>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89" name="Google Shape;7589;p20"/>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0" name="Google Shape;7590;p20"/>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1" name="Google Shape;7591;p20"/>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2" name="Google Shape;7592;p20"/>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3" name="Google Shape;7593;p20"/>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4" name="Google Shape;7594;p20"/>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5" name="Google Shape;7595;p20"/>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596" name="Google Shape;7596;p20"/>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7597" name="Google Shape;7597;p20"/>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7598" name="Google Shape;7598;p20"/>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7599" name="Google Shape;7599;p20"/>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7600" name="Google Shape;7600;p20"/>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7601" name="Google Shape;7601;p20"/>
          <p:cNvGrpSpPr/>
          <p:nvPr/>
        </p:nvGrpSpPr>
        <p:grpSpPr>
          <a:xfrm>
            <a:off x="11683981" y="28224106"/>
            <a:ext cx="706400" cy="132987"/>
            <a:chOff x="5423191" y="4913101"/>
            <a:chExt cx="355923" cy="67010"/>
          </a:xfrm>
        </p:grpSpPr>
        <p:sp>
          <p:nvSpPr>
            <p:cNvPr id="7602" name="Google Shape;7602;p20"/>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03" name="Google Shape;7603;p20"/>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04" name="Google Shape;7604;p20"/>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605" name="Google Shape;7605;p20"/>
          <p:cNvGrpSpPr/>
          <p:nvPr/>
        </p:nvGrpSpPr>
        <p:grpSpPr>
          <a:xfrm rot="10800000">
            <a:off x="9209681" y="28224106"/>
            <a:ext cx="706400" cy="132987"/>
            <a:chOff x="5423191" y="4913101"/>
            <a:chExt cx="355923" cy="67010"/>
          </a:xfrm>
        </p:grpSpPr>
        <p:sp>
          <p:nvSpPr>
            <p:cNvPr id="7606" name="Google Shape;7606;p20"/>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07" name="Google Shape;7607;p20"/>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7608" name="Google Shape;7608;p20"/>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7609" name="Google Shape;7609;p20"/>
          <p:cNvGrpSpPr/>
          <p:nvPr/>
        </p:nvGrpSpPr>
        <p:grpSpPr>
          <a:xfrm>
            <a:off x="34687518" y="27497253"/>
            <a:ext cx="368974" cy="434073"/>
            <a:chOff x="2436900" y="3162900"/>
            <a:chExt cx="470150" cy="553100"/>
          </a:xfrm>
        </p:grpSpPr>
        <p:sp>
          <p:nvSpPr>
            <p:cNvPr id="7610" name="Google Shape;7610;p20"/>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7611" name="Google Shape;7611;p20"/>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7612" name="Google Shape;7612;p20"/>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7613" name="Google Shape;7613;p20"/>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7614" name="Google Shape;7614;p20"/>
          <p:cNvGrpSpPr/>
          <p:nvPr/>
        </p:nvGrpSpPr>
        <p:grpSpPr>
          <a:xfrm>
            <a:off x="19269177" y="636587"/>
            <a:ext cx="194342" cy="1661221"/>
            <a:chOff x="684068" y="188775"/>
            <a:chExt cx="74412" cy="636069"/>
          </a:xfrm>
        </p:grpSpPr>
        <p:sp>
          <p:nvSpPr>
            <p:cNvPr id="7615" name="Google Shape;7615;p20"/>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6" name="Google Shape;7616;p20"/>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7" name="Google Shape;7617;p20"/>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8" name="Google Shape;7618;p20"/>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19" name="Google Shape;7619;p20"/>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0" name="Google Shape;7620;p20"/>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1" name="Google Shape;7621;p20"/>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2" name="Google Shape;7622;p20"/>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3" name="Google Shape;7623;p20"/>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4" name="Google Shape;7624;p20"/>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5" name="Google Shape;7625;p20"/>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6" name="Google Shape;7626;p20"/>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7" name="Google Shape;7627;p20"/>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8" name="Google Shape;7628;p20"/>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29" name="Google Shape;7629;p20"/>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0" name="Google Shape;7630;p20"/>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1" name="Google Shape;7631;p20"/>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2" name="Google Shape;7632;p20"/>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3" name="Google Shape;7633;p20"/>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4" name="Google Shape;7634;p20"/>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5" name="Google Shape;7635;p20"/>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6" name="Google Shape;7636;p20"/>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637" name="Google Shape;7637;p20"/>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7638" name="Google Shape;7638;p20"/>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7639" name="Google Shape;7639;p20"/>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7640" name="Google Shape;7640;p20"/>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grpSp>
        <p:nvGrpSpPr>
          <p:cNvPr id="7641" name="Google Shape;7641;p20"/>
          <p:cNvGrpSpPr/>
          <p:nvPr/>
        </p:nvGrpSpPr>
        <p:grpSpPr>
          <a:xfrm>
            <a:off x="9396412" y="7590657"/>
            <a:ext cx="3381486" cy="338700"/>
            <a:chOff x="10679112" y="3142032"/>
            <a:chExt cx="3381486" cy="338700"/>
          </a:xfrm>
        </p:grpSpPr>
        <p:sp>
          <p:nvSpPr>
            <p:cNvPr id="7642" name="Google Shape;7642;p20"/>
            <p:cNvSpPr txBox="1"/>
            <p:nvPr/>
          </p:nvSpPr>
          <p:spPr>
            <a:xfrm>
              <a:off x="1092914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2016</a:t>
              </a:r>
              <a:endParaRPr b="0" i="0" sz="2200" u="none" cap="none" strike="noStrike">
                <a:solidFill>
                  <a:srgbClr val="050A19"/>
                </a:solidFill>
                <a:latin typeface="Open Sans Light"/>
                <a:ea typeface="Open Sans Light"/>
                <a:cs typeface="Open Sans Light"/>
                <a:sym typeface="Open Sans Light"/>
              </a:endParaRPr>
            </a:p>
          </p:txBody>
        </p:sp>
        <p:sp>
          <p:nvSpPr>
            <p:cNvPr id="7643" name="Google Shape;7643;p20"/>
            <p:cNvSpPr/>
            <p:nvPr/>
          </p:nvSpPr>
          <p:spPr>
            <a:xfrm>
              <a:off x="10679112" y="3236668"/>
              <a:ext cx="175800" cy="1758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44" name="Google Shape;7644;p20"/>
            <p:cNvSpPr txBox="1"/>
            <p:nvPr/>
          </p:nvSpPr>
          <p:spPr>
            <a:xfrm>
              <a:off x="12056273"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2017</a:t>
              </a:r>
              <a:endParaRPr b="0" i="0" sz="2200" u="none" cap="none" strike="noStrike">
                <a:solidFill>
                  <a:srgbClr val="050A19"/>
                </a:solidFill>
                <a:latin typeface="Open Sans Light"/>
                <a:ea typeface="Open Sans Light"/>
                <a:cs typeface="Open Sans Light"/>
                <a:sym typeface="Open Sans Light"/>
              </a:endParaRPr>
            </a:p>
          </p:txBody>
        </p:sp>
        <p:sp>
          <p:nvSpPr>
            <p:cNvPr id="7645" name="Google Shape;7645;p20"/>
            <p:cNvSpPr/>
            <p:nvPr/>
          </p:nvSpPr>
          <p:spPr>
            <a:xfrm>
              <a:off x="11806237" y="3236668"/>
              <a:ext cx="175800" cy="1758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46" name="Google Shape;7646;p20"/>
            <p:cNvSpPr txBox="1"/>
            <p:nvPr/>
          </p:nvSpPr>
          <p:spPr>
            <a:xfrm>
              <a:off x="1318339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2018</a:t>
              </a:r>
              <a:endParaRPr b="0" i="0" sz="2200" u="none" cap="none" strike="noStrike">
                <a:solidFill>
                  <a:srgbClr val="050A19"/>
                </a:solidFill>
                <a:latin typeface="Open Sans Light"/>
                <a:ea typeface="Open Sans Light"/>
                <a:cs typeface="Open Sans Light"/>
                <a:sym typeface="Open Sans Light"/>
              </a:endParaRPr>
            </a:p>
          </p:txBody>
        </p:sp>
        <p:sp>
          <p:nvSpPr>
            <p:cNvPr id="7647" name="Google Shape;7647;p20"/>
            <p:cNvSpPr/>
            <p:nvPr/>
          </p:nvSpPr>
          <p:spPr>
            <a:xfrm>
              <a:off x="12933362" y="3236668"/>
              <a:ext cx="175800" cy="175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grpSp>
        <p:nvGrpSpPr>
          <p:cNvPr id="7648" name="Google Shape;7648;p20"/>
          <p:cNvGrpSpPr/>
          <p:nvPr/>
        </p:nvGrpSpPr>
        <p:grpSpPr>
          <a:xfrm>
            <a:off x="2108200" y="8449268"/>
            <a:ext cx="18300600" cy="6277706"/>
            <a:chOff x="3390900" y="3966779"/>
            <a:chExt cx="18300600" cy="6277706"/>
          </a:xfrm>
        </p:grpSpPr>
        <p:cxnSp>
          <p:nvCxnSpPr>
            <p:cNvPr id="7649" name="Google Shape;7649;p20"/>
            <p:cNvCxnSpPr/>
            <p:nvPr/>
          </p:nvCxnSpPr>
          <p:spPr>
            <a:xfrm>
              <a:off x="3390900" y="3966779"/>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7650" name="Google Shape;7650;p20"/>
            <p:cNvCxnSpPr/>
            <p:nvPr/>
          </p:nvCxnSpPr>
          <p:spPr>
            <a:xfrm>
              <a:off x="3390900" y="10244485"/>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7651" name="Google Shape;7651;p20"/>
            <p:cNvCxnSpPr/>
            <p:nvPr/>
          </p:nvCxnSpPr>
          <p:spPr>
            <a:xfrm>
              <a:off x="3390900" y="8988943"/>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7652" name="Google Shape;7652;p20"/>
            <p:cNvCxnSpPr/>
            <p:nvPr/>
          </p:nvCxnSpPr>
          <p:spPr>
            <a:xfrm>
              <a:off x="3390900" y="7733402"/>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7653" name="Google Shape;7653;p20"/>
            <p:cNvCxnSpPr/>
            <p:nvPr/>
          </p:nvCxnSpPr>
          <p:spPr>
            <a:xfrm>
              <a:off x="3390900" y="6477861"/>
              <a:ext cx="18300600" cy="0"/>
            </a:xfrm>
            <a:prstGeom prst="straightConnector1">
              <a:avLst/>
            </a:prstGeom>
            <a:noFill/>
            <a:ln cap="flat" cmpd="sng" w="12700">
              <a:solidFill>
                <a:srgbClr val="EAEAEA"/>
              </a:solidFill>
              <a:prstDash val="solid"/>
              <a:miter lim="800000"/>
              <a:headEnd len="sm" w="sm" type="none"/>
              <a:tailEnd len="sm" w="sm" type="none"/>
            </a:ln>
          </p:spPr>
        </p:cxnSp>
        <p:cxnSp>
          <p:nvCxnSpPr>
            <p:cNvPr id="7654" name="Google Shape;7654;p20"/>
            <p:cNvCxnSpPr/>
            <p:nvPr/>
          </p:nvCxnSpPr>
          <p:spPr>
            <a:xfrm>
              <a:off x="3390900" y="5222320"/>
              <a:ext cx="18300600" cy="0"/>
            </a:xfrm>
            <a:prstGeom prst="straightConnector1">
              <a:avLst/>
            </a:prstGeom>
            <a:noFill/>
            <a:ln cap="flat" cmpd="sng" w="12700">
              <a:solidFill>
                <a:srgbClr val="EAEAEA"/>
              </a:solidFill>
              <a:prstDash val="solid"/>
              <a:miter lim="800000"/>
              <a:headEnd len="sm" w="sm" type="none"/>
              <a:tailEnd len="sm" w="sm" type="none"/>
            </a:ln>
          </p:spPr>
        </p:cxnSp>
      </p:grpSp>
      <p:sp>
        <p:nvSpPr>
          <p:cNvPr id="7655" name="Google Shape;7655;p20"/>
          <p:cNvSpPr/>
          <p:nvPr/>
        </p:nvSpPr>
        <p:spPr>
          <a:xfrm>
            <a:off x="2942168" y="10290625"/>
            <a:ext cx="808500" cy="44451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56" name="Google Shape;7656;p20"/>
          <p:cNvSpPr/>
          <p:nvPr/>
        </p:nvSpPr>
        <p:spPr>
          <a:xfrm>
            <a:off x="3962401" y="10608125"/>
            <a:ext cx="808500" cy="41274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57" name="Google Shape;7657;p20"/>
          <p:cNvSpPr/>
          <p:nvPr/>
        </p:nvSpPr>
        <p:spPr>
          <a:xfrm>
            <a:off x="4982634" y="12178691"/>
            <a:ext cx="808500" cy="25569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58" name="Google Shape;7658;p20"/>
          <p:cNvSpPr/>
          <p:nvPr/>
        </p:nvSpPr>
        <p:spPr>
          <a:xfrm>
            <a:off x="7533419" y="9338259"/>
            <a:ext cx="808500" cy="53973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59" name="Google Shape;7659;p20"/>
          <p:cNvSpPr/>
          <p:nvPr/>
        </p:nvSpPr>
        <p:spPr>
          <a:xfrm>
            <a:off x="8553652" y="11366949"/>
            <a:ext cx="808500" cy="33687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0" name="Google Shape;7660;p20"/>
          <p:cNvSpPr/>
          <p:nvPr/>
        </p:nvSpPr>
        <p:spPr>
          <a:xfrm>
            <a:off x="9573885" y="13125900"/>
            <a:ext cx="808500" cy="1609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1" name="Google Shape;7661;p20"/>
          <p:cNvSpPr/>
          <p:nvPr/>
        </p:nvSpPr>
        <p:spPr>
          <a:xfrm>
            <a:off x="12124670" y="10493825"/>
            <a:ext cx="808500" cy="42417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2" name="Google Shape;7662;p20"/>
          <p:cNvSpPr/>
          <p:nvPr/>
        </p:nvSpPr>
        <p:spPr>
          <a:xfrm>
            <a:off x="13144903" y="11941625"/>
            <a:ext cx="808500" cy="27939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3" name="Google Shape;7663;p20"/>
          <p:cNvSpPr/>
          <p:nvPr/>
        </p:nvSpPr>
        <p:spPr>
          <a:xfrm>
            <a:off x="14165136" y="13577170"/>
            <a:ext cx="808500" cy="11586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4" name="Google Shape;7664;p20"/>
          <p:cNvSpPr/>
          <p:nvPr/>
        </p:nvSpPr>
        <p:spPr>
          <a:xfrm>
            <a:off x="16703222" y="9338259"/>
            <a:ext cx="808500" cy="53973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5" name="Google Shape;7665;p20"/>
          <p:cNvSpPr/>
          <p:nvPr/>
        </p:nvSpPr>
        <p:spPr>
          <a:xfrm>
            <a:off x="17723455" y="12631658"/>
            <a:ext cx="808500" cy="21039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6" name="Google Shape;7666;p20"/>
          <p:cNvSpPr/>
          <p:nvPr/>
        </p:nvSpPr>
        <p:spPr>
          <a:xfrm>
            <a:off x="18743688" y="11629070"/>
            <a:ext cx="808500" cy="31065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667" name="Google Shape;7667;p20"/>
          <p:cNvSpPr txBox="1"/>
          <p:nvPr/>
        </p:nvSpPr>
        <p:spPr>
          <a:xfrm>
            <a:off x="1191260" y="8246127"/>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100</a:t>
            </a:r>
            <a:endParaRPr b="0" i="0" sz="2000" u="none" cap="none" strike="noStrike">
              <a:solidFill>
                <a:srgbClr val="050A19"/>
              </a:solidFill>
              <a:latin typeface="Open Sans Light"/>
              <a:ea typeface="Open Sans Light"/>
              <a:cs typeface="Open Sans Light"/>
              <a:sym typeface="Open Sans Light"/>
            </a:endParaRPr>
          </a:p>
        </p:txBody>
      </p:sp>
      <p:sp>
        <p:nvSpPr>
          <p:cNvPr id="7668" name="Google Shape;7668;p20"/>
          <p:cNvSpPr txBox="1"/>
          <p:nvPr/>
        </p:nvSpPr>
        <p:spPr>
          <a:xfrm>
            <a:off x="1191260" y="9506083"/>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7669" name="Google Shape;7669;p20"/>
          <p:cNvSpPr txBox="1"/>
          <p:nvPr/>
        </p:nvSpPr>
        <p:spPr>
          <a:xfrm>
            <a:off x="1191260" y="10755442"/>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7670" name="Google Shape;7670;p20"/>
          <p:cNvSpPr txBox="1"/>
          <p:nvPr/>
        </p:nvSpPr>
        <p:spPr>
          <a:xfrm>
            <a:off x="1191260" y="12022578"/>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7671" name="Google Shape;7671;p20"/>
          <p:cNvSpPr txBox="1"/>
          <p:nvPr/>
        </p:nvSpPr>
        <p:spPr>
          <a:xfrm>
            <a:off x="1191260" y="13269394"/>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7672" name="Google Shape;7672;p20"/>
          <p:cNvSpPr txBox="1"/>
          <p:nvPr/>
        </p:nvSpPr>
        <p:spPr>
          <a:xfrm>
            <a:off x="1191260" y="14528259"/>
            <a:ext cx="610800" cy="3078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7673" name="Google Shape;7673;p20"/>
          <p:cNvSpPr txBox="1"/>
          <p:nvPr/>
        </p:nvSpPr>
        <p:spPr>
          <a:xfrm>
            <a:off x="2921000"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Europe</a:t>
            </a:r>
            <a:endParaRPr b="0" i="0" sz="2200" u="none" cap="none" strike="noStrike">
              <a:solidFill>
                <a:srgbClr val="050A19"/>
              </a:solidFill>
              <a:latin typeface="Open Sans Light"/>
              <a:ea typeface="Open Sans Light"/>
              <a:cs typeface="Open Sans Light"/>
              <a:sym typeface="Open Sans Light"/>
            </a:endParaRPr>
          </a:p>
        </p:txBody>
      </p:sp>
      <p:sp>
        <p:nvSpPr>
          <p:cNvPr id="7674" name="Google Shape;7674;p20"/>
          <p:cNvSpPr txBox="1"/>
          <p:nvPr/>
        </p:nvSpPr>
        <p:spPr>
          <a:xfrm>
            <a:off x="7491083"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Asia</a:t>
            </a:r>
            <a:endParaRPr b="0" i="0" sz="2200" u="none" cap="none" strike="noStrike">
              <a:solidFill>
                <a:srgbClr val="050A19"/>
              </a:solidFill>
              <a:latin typeface="Open Sans Light"/>
              <a:ea typeface="Open Sans Light"/>
              <a:cs typeface="Open Sans Light"/>
              <a:sym typeface="Open Sans Light"/>
            </a:endParaRPr>
          </a:p>
        </p:txBody>
      </p:sp>
      <p:sp>
        <p:nvSpPr>
          <p:cNvPr id="7675" name="Google Shape;7675;p20"/>
          <p:cNvSpPr txBox="1"/>
          <p:nvPr/>
        </p:nvSpPr>
        <p:spPr>
          <a:xfrm>
            <a:off x="12098938"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North America</a:t>
            </a:r>
            <a:endParaRPr b="0" i="0" sz="2200" u="none" cap="none" strike="noStrike">
              <a:solidFill>
                <a:srgbClr val="050A19"/>
              </a:solidFill>
              <a:latin typeface="Open Sans Light"/>
              <a:ea typeface="Open Sans Light"/>
              <a:cs typeface="Open Sans Light"/>
              <a:sym typeface="Open Sans Light"/>
            </a:endParaRPr>
          </a:p>
        </p:txBody>
      </p:sp>
      <p:sp>
        <p:nvSpPr>
          <p:cNvPr id="7676" name="Google Shape;7676;p20"/>
          <p:cNvSpPr txBox="1"/>
          <p:nvPr/>
        </p:nvSpPr>
        <p:spPr>
          <a:xfrm>
            <a:off x="16660886" y="14925638"/>
            <a:ext cx="2891400" cy="3387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South America</a:t>
            </a:r>
            <a:endParaRPr b="0" i="0" sz="2200" u="none" cap="none" strike="noStrike">
              <a:solidFill>
                <a:srgbClr val="050A19"/>
              </a:solidFill>
              <a:latin typeface="Open Sans Light"/>
              <a:ea typeface="Open Sans Light"/>
              <a:cs typeface="Open Sans Light"/>
              <a:sym typeface="Open Sans Light"/>
            </a:endParaRPr>
          </a:p>
        </p:txBody>
      </p:sp>
      <p:sp>
        <p:nvSpPr>
          <p:cNvPr id="7677" name="Google Shape;7677;p20"/>
          <p:cNvSpPr txBox="1"/>
          <p:nvPr/>
        </p:nvSpPr>
        <p:spPr>
          <a:xfrm>
            <a:off x="2954022" y="9736392"/>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70</a:t>
            </a:r>
            <a:endParaRPr b="0" i="0" sz="3200" u="none" cap="none" strike="noStrike">
              <a:solidFill>
                <a:srgbClr val="050A19"/>
              </a:solidFill>
              <a:latin typeface="Open Sans Light"/>
              <a:ea typeface="Open Sans Light"/>
              <a:cs typeface="Open Sans Light"/>
              <a:sym typeface="Open Sans Light"/>
            </a:endParaRPr>
          </a:p>
        </p:txBody>
      </p:sp>
      <p:sp>
        <p:nvSpPr>
          <p:cNvPr id="7678" name="Google Shape;7678;p20"/>
          <p:cNvSpPr txBox="1"/>
          <p:nvPr/>
        </p:nvSpPr>
        <p:spPr>
          <a:xfrm>
            <a:off x="3967905" y="10050826"/>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65</a:t>
            </a:r>
            <a:endParaRPr b="0" i="0" sz="3200" u="none" cap="none" strike="noStrike">
              <a:solidFill>
                <a:srgbClr val="050A19"/>
              </a:solidFill>
              <a:latin typeface="Open Sans Light"/>
              <a:ea typeface="Open Sans Light"/>
              <a:cs typeface="Open Sans Light"/>
              <a:sym typeface="Open Sans Light"/>
            </a:endParaRPr>
          </a:p>
        </p:txBody>
      </p:sp>
      <p:sp>
        <p:nvSpPr>
          <p:cNvPr id="7679" name="Google Shape;7679;p20"/>
          <p:cNvSpPr txBox="1"/>
          <p:nvPr/>
        </p:nvSpPr>
        <p:spPr>
          <a:xfrm>
            <a:off x="4982634" y="11624138"/>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40</a:t>
            </a:r>
            <a:endParaRPr b="0" i="0" sz="3200" u="none" cap="none" strike="noStrike">
              <a:solidFill>
                <a:srgbClr val="050A19"/>
              </a:solidFill>
              <a:latin typeface="Open Sans Light"/>
              <a:ea typeface="Open Sans Light"/>
              <a:cs typeface="Open Sans Light"/>
              <a:sym typeface="Open Sans Light"/>
            </a:endParaRPr>
          </a:p>
        </p:txBody>
      </p:sp>
      <p:sp>
        <p:nvSpPr>
          <p:cNvPr id="7680" name="Google Shape;7680;p20"/>
          <p:cNvSpPr txBox="1"/>
          <p:nvPr/>
        </p:nvSpPr>
        <p:spPr>
          <a:xfrm>
            <a:off x="7544427" y="8805044"/>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85</a:t>
            </a:r>
            <a:endParaRPr b="0" i="0" sz="3200" u="none" cap="none" strike="noStrike">
              <a:solidFill>
                <a:srgbClr val="050A19"/>
              </a:solidFill>
              <a:latin typeface="Open Sans Light"/>
              <a:ea typeface="Open Sans Light"/>
              <a:cs typeface="Open Sans Light"/>
              <a:sym typeface="Open Sans Light"/>
            </a:endParaRPr>
          </a:p>
        </p:txBody>
      </p:sp>
      <p:sp>
        <p:nvSpPr>
          <p:cNvPr id="7681" name="Google Shape;7681;p20"/>
          <p:cNvSpPr txBox="1"/>
          <p:nvPr/>
        </p:nvSpPr>
        <p:spPr>
          <a:xfrm>
            <a:off x="8559156" y="10815592"/>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53</a:t>
            </a:r>
            <a:endParaRPr b="0" i="0" sz="3200" u="none" cap="none" strike="noStrike">
              <a:solidFill>
                <a:srgbClr val="050A19"/>
              </a:solidFill>
              <a:latin typeface="Open Sans Light"/>
              <a:ea typeface="Open Sans Light"/>
              <a:cs typeface="Open Sans Light"/>
              <a:sym typeface="Open Sans Light"/>
            </a:endParaRPr>
          </a:p>
        </p:txBody>
      </p:sp>
      <p:sp>
        <p:nvSpPr>
          <p:cNvPr id="7682" name="Google Shape;7682;p20"/>
          <p:cNvSpPr txBox="1"/>
          <p:nvPr/>
        </p:nvSpPr>
        <p:spPr>
          <a:xfrm>
            <a:off x="9572297" y="12558843"/>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25</a:t>
            </a:r>
            <a:endParaRPr b="0" i="0" sz="3200" u="none" cap="none" strike="noStrike">
              <a:solidFill>
                <a:srgbClr val="050A19"/>
              </a:solidFill>
              <a:latin typeface="Open Sans Light"/>
              <a:ea typeface="Open Sans Light"/>
              <a:cs typeface="Open Sans Light"/>
              <a:sym typeface="Open Sans Light"/>
            </a:endParaRPr>
          </a:p>
        </p:txBody>
      </p:sp>
      <p:sp>
        <p:nvSpPr>
          <p:cNvPr id="7683" name="Google Shape;7683;p20"/>
          <p:cNvSpPr txBox="1"/>
          <p:nvPr/>
        </p:nvSpPr>
        <p:spPr>
          <a:xfrm>
            <a:off x="12111970" y="9945935"/>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67</a:t>
            </a:r>
            <a:endParaRPr b="0" i="0" sz="3200" u="none" cap="none" strike="noStrike">
              <a:solidFill>
                <a:srgbClr val="050A19"/>
              </a:solidFill>
              <a:latin typeface="Open Sans Light"/>
              <a:ea typeface="Open Sans Light"/>
              <a:cs typeface="Open Sans Light"/>
              <a:sym typeface="Open Sans Light"/>
            </a:endParaRPr>
          </a:p>
        </p:txBody>
      </p:sp>
      <p:sp>
        <p:nvSpPr>
          <p:cNvPr id="7684" name="Google Shape;7684;p20"/>
          <p:cNvSpPr txBox="1"/>
          <p:nvPr/>
        </p:nvSpPr>
        <p:spPr>
          <a:xfrm>
            <a:off x="13144903" y="11366294"/>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44</a:t>
            </a:r>
            <a:endParaRPr b="0" i="0" sz="3200" u="none" cap="none" strike="noStrike">
              <a:solidFill>
                <a:srgbClr val="050A19"/>
              </a:solidFill>
              <a:latin typeface="Open Sans Light"/>
              <a:ea typeface="Open Sans Light"/>
              <a:cs typeface="Open Sans Light"/>
              <a:sym typeface="Open Sans Light"/>
            </a:endParaRPr>
          </a:p>
        </p:txBody>
      </p:sp>
      <p:sp>
        <p:nvSpPr>
          <p:cNvPr id="7685" name="Google Shape;7685;p20"/>
          <p:cNvSpPr txBox="1"/>
          <p:nvPr/>
        </p:nvSpPr>
        <p:spPr>
          <a:xfrm>
            <a:off x="14159706" y="12997106"/>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18</a:t>
            </a:r>
            <a:endParaRPr b="0" i="0" sz="3200" u="none" cap="none" strike="noStrike">
              <a:solidFill>
                <a:srgbClr val="050A19"/>
              </a:solidFill>
              <a:latin typeface="Open Sans Light"/>
              <a:ea typeface="Open Sans Light"/>
              <a:cs typeface="Open Sans Light"/>
              <a:sym typeface="Open Sans Light"/>
            </a:endParaRPr>
          </a:p>
        </p:txBody>
      </p:sp>
      <p:sp>
        <p:nvSpPr>
          <p:cNvPr id="7686" name="Google Shape;7686;p20"/>
          <p:cNvSpPr txBox="1"/>
          <p:nvPr/>
        </p:nvSpPr>
        <p:spPr>
          <a:xfrm>
            <a:off x="16714230" y="8797668"/>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85</a:t>
            </a:r>
            <a:endParaRPr b="0" i="0" sz="3200" u="none" cap="none" strike="noStrike">
              <a:solidFill>
                <a:srgbClr val="050A19"/>
              </a:solidFill>
              <a:latin typeface="Open Sans Light"/>
              <a:ea typeface="Open Sans Light"/>
              <a:cs typeface="Open Sans Light"/>
              <a:sym typeface="Open Sans Light"/>
            </a:endParaRPr>
          </a:p>
        </p:txBody>
      </p:sp>
      <p:sp>
        <p:nvSpPr>
          <p:cNvPr id="7687" name="Google Shape;7687;p20"/>
          <p:cNvSpPr txBox="1"/>
          <p:nvPr/>
        </p:nvSpPr>
        <p:spPr>
          <a:xfrm>
            <a:off x="17707791" y="12066400"/>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33</a:t>
            </a:r>
            <a:endParaRPr b="0" i="0" sz="3200" u="none" cap="none" strike="noStrike">
              <a:solidFill>
                <a:srgbClr val="050A19"/>
              </a:solidFill>
              <a:latin typeface="Open Sans Light"/>
              <a:ea typeface="Open Sans Light"/>
              <a:cs typeface="Open Sans Light"/>
              <a:sym typeface="Open Sans Light"/>
            </a:endParaRPr>
          </a:p>
        </p:txBody>
      </p:sp>
      <p:sp>
        <p:nvSpPr>
          <p:cNvPr id="7688" name="Google Shape;7688;p20"/>
          <p:cNvSpPr txBox="1"/>
          <p:nvPr/>
        </p:nvSpPr>
        <p:spPr>
          <a:xfrm>
            <a:off x="18743688" y="11060145"/>
            <a:ext cx="797700" cy="4923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200"/>
              <a:buFont typeface="Arial"/>
              <a:buNone/>
            </a:pPr>
            <a:r>
              <a:rPr b="0" i="0" lang="es-419" sz="3200" u="none" cap="none" strike="noStrike">
                <a:solidFill>
                  <a:srgbClr val="050A19"/>
                </a:solidFill>
                <a:latin typeface="Open Sans Light"/>
                <a:ea typeface="Open Sans Light"/>
                <a:cs typeface="Open Sans Light"/>
                <a:sym typeface="Open Sans Light"/>
              </a:rPr>
              <a:t>49</a:t>
            </a:r>
            <a:endParaRPr b="0" i="0" sz="3200" u="none" cap="none" strike="noStrike">
              <a:solidFill>
                <a:srgbClr val="050A19"/>
              </a:solidFill>
              <a:latin typeface="Open Sans Light"/>
              <a:ea typeface="Open Sans Light"/>
              <a:cs typeface="Open Sans Light"/>
              <a:sym typeface="Open Sans Light"/>
            </a:endParaRPr>
          </a:p>
        </p:txBody>
      </p:sp>
      <p:grpSp>
        <p:nvGrpSpPr>
          <p:cNvPr id="7689" name="Google Shape;7689;p20"/>
          <p:cNvGrpSpPr/>
          <p:nvPr/>
        </p:nvGrpSpPr>
        <p:grpSpPr>
          <a:xfrm>
            <a:off x="1075272" y="17857361"/>
            <a:ext cx="19449459" cy="7773736"/>
            <a:chOff x="1676400" y="3312069"/>
            <a:chExt cx="20001500" cy="7994381"/>
          </a:xfrm>
        </p:grpSpPr>
        <p:grpSp>
          <p:nvGrpSpPr>
            <p:cNvPr id="7690" name="Google Shape;7690;p20"/>
            <p:cNvGrpSpPr/>
            <p:nvPr/>
          </p:nvGrpSpPr>
          <p:grpSpPr>
            <a:xfrm>
              <a:off x="4534310" y="3881124"/>
              <a:ext cx="16841574" cy="6904500"/>
              <a:chOff x="4534310" y="3881124"/>
              <a:chExt cx="16841574" cy="6904500"/>
            </a:xfrm>
          </p:grpSpPr>
          <p:cxnSp>
            <p:nvCxnSpPr>
              <p:cNvPr id="7691" name="Google Shape;7691;p20"/>
              <p:cNvCxnSpPr/>
              <p:nvPr/>
            </p:nvCxnSpPr>
            <p:spPr>
              <a:xfrm>
                <a:off x="18007213"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7692" name="Google Shape;7692;p20"/>
              <p:cNvCxnSpPr/>
              <p:nvPr/>
            </p:nvCxnSpPr>
            <p:spPr>
              <a:xfrm>
                <a:off x="14649122"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7693" name="Google Shape;7693;p20"/>
              <p:cNvCxnSpPr/>
              <p:nvPr/>
            </p:nvCxnSpPr>
            <p:spPr>
              <a:xfrm>
                <a:off x="11274099"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7694" name="Google Shape;7694;p20"/>
              <p:cNvCxnSpPr/>
              <p:nvPr/>
            </p:nvCxnSpPr>
            <p:spPr>
              <a:xfrm>
                <a:off x="7899076"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7695" name="Google Shape;7695;p20"/>
              <p:cNvCxnSpPr/>
              <p:nvPr/>
            </p:nvCxnSpPr>
            <p:spPr>
              <a:xfrm>
                <a:off x="4534310" y="3881124"/>
                <a:ext cx="0" cy="6904500"/>
              </a:xfrm>
              <a:prstGeom prst="straightConnector1">
                <a:avLst/>
              </a:prstGeom>
              <a:noFill/>
              <a:ln cap="flat" cmpd="sng" w="12700">
                <a:solidFill>
                  <a:srgbClr val="EAEAEA"/>
                </a:solidFill>
                <a:prstDash val="solid"/>
                <a:miter lim="800000"/>
                <a:headEnd len="sm" w="sm" type="none"/>
                <a:tailEnd len="sm" w="sm" type="none"/>
              </a:ln>
            </p:spPr>
          </p:cxnSp>
          <p:cxnSp>
            <p:nvCxnSpPr>
              <p:cNvPr id="7696" name="Google Shape;7696;p20"/>
              <p:cNvCxnSpPr/>
              <p:nvPr/>
            </p:nvCxnSpPr>
            <p:spPr>
              <a:xfrm>
                <a:off x="21375884" y="3881124"/>
                <a:ext cx="0" cy="6904500"/>
              </a:xfrm>
              <a:prstGeom prst="straightConnector1">
                <a:avLst/>
              </a:prstGeom>
              <a:noFill/>
              <a:ln cap="flat" cmpd="sng" w="12700">
                <a:solidFill>
                  <a:srgbClr val="EAEAEA"/>
                </a:solidFill>
                <a:prstDash val="solid"/>
                <a:miter lim="800000"/>
                <a:headEnd len="sm" w="sm" type="none"/>
                <a:tailEnd len="sm" w="sm" type="none"/>
              </a:ln>
            </p:spPr>
          </p:cxnSp>
        </p:grpSp>
        <p:sp>
          <p:nvSpPr>
            <p:cNvPr id="7697" name="Google Shape;7697;p20"/>
            <p:cNvSpPr txBox="1"/>
            <p:nvPr/>
          </p:nvSpPr>
          <p:spPr>
            <a:xfrm>
              <a:off x="1676400" y="4558813"/>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South America</a:t>
              </a:r>
              <a:endParaRPr b="0" i="0" sz="2200" u="none" cap="none" strike="noStrike">
                <a:solidFill>
                  <a:srgbClr val="050A19"/>
                </a:solidFill>
                <a:latin typeface="Open Sans Light"/>
                <a:ea typeface="Open Sans Light"/>
                <a:cs typeface="Open Sans Light"/>
                <a:sym typeface="Open Sans Light"/>
              </a:endParaRPr>
            </a:p>
          </p:txBody>
        </p:sp>
        <p:sp>
          <p:nvSpPr>
            <p:cNvPr id="7698" name="Google Shape;7698;p20"/>
            <p:cNvSpPr txBox="1"/>
            <p:nvPr/>
          </p:nvSpPr>
          <p:spPr>
            <a:xfrm>
              <a:off x="1676400" y="6286013"/>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North America</a:t>
              </a:r>
              <a:endParaRPr b="0" i="0" sz="2200" u="none" cap="none" strike="noStrike">
                <a:solidFill>
                  <a:srgbClr val="050A19"/>
                </a:solidFill>
                <a:latin typeface="Open Sans Light"/>
                <a:ea typeface="Open Sans Light"/>
                <a:cs typeface="Open Sans Light"/>
                <a:sym typeface="Open Sans Light"/>
              </a:endParaRPr>
            </a:p>
          </p:txBody>
        </p:sp>
        <p:sp>
          <p:nvSpPr>
            <p:cNvPr id="7699" name="Google Shape;7699;p20"/>
            <p:cNvSpPr txBox="1"/>
            <p:nvPr/>
          </p:nvSpPr>
          <p:spPr>
            <a:xfrm>
              <a:off x="1676400" y="8019076"/>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Asia</a:t>
              </a:r>
              <a:endParaRPr b="0" i="0" sz="2200" u="none" cap="none" strike="noStrike">
                <a:solidFill>
                  <a:srgbClr val="050A19"/>
                </a:solidFill>
                <a:latin typeface="Open Sans Light"/>
                <a:ea typeface="Open Sans Light"/>
                <a:cs typeface="Open Sans Light"/>
                <a:sym typeface="Open Sans Light"/>
              </a:endParaRPr>
            </a:p>
          </p:txBody>
        </p:sp>
        <p:sp>
          <p:nvSpPr>
            <p:cNvPr id="7700" name="Google Shape;7700;p20"/>
            <p:cNvSpPr txBox="1"/>
            <p:nvPr/>
          </p:nvSpPr>
          <p:spPr>
            <a:xfrm>
              <a:off x="1676400" y="9751165"/>
              <a:ext cx="2552700" cy="338700"/>
            </a:xfrm>
            <a:prstGeom prst="rect">
              <a:avLst/>
            </a:prstGeom>
            <a:noFill/>
            <a:ln>
              <a:noFill/>
            </a:ln>
          </p:spPr>
          <p:txBody>
            <a:bodyPr anchorCtr="0" anchor="t" bIns="0" lIns="0" spcFirstLastPara="1" rIns="0" wrap="square" tIns="0">
              <a:noAutofit/>
            </a:bodyPr>
            <a:lstStyle/>
            <a:p>
              <a:pPr indent="0" lvl="0" marL="0" marR="0" rtl="0" algn="r">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Europe</a:t>
              </a:r>
              <a:endParaRPr b="0" i="0" sz="2200" u="none" cap="none" strike="noStrike">
                <a:solidFill>
                  <a:srgbClr val="050A19"/>
                </a:solidFill>
                <a:latin typeface="Open Sans Light"/>
                <a:ea typeface="Open Sans Light"/>
                <a:cs typeface="Open Sans Light"/>
                <a:sym typeface="Open Sans Light"/>
              </a:endParaRPr>
            </a:p>
          </p:txBody>
        </p:sp>
        <p:sp>
          <p:nvSpPr>
            <p:cNvPr id="7701" name="Google Shape;7701;p20"/>
            <p:cNvSpPr txBox="1"/>
            <p:nvPr/>
          </p:nvSpPr>
          <p:spPr>
            <a:xfrm>
              <a:off x="4239033"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0</a:t>
              </a:r>
              <a:endParaRPr b="0" i="0" sz="2000" u="none" cap="none" strike="noStrike">
                <a:solidFill>
                  <a:srgbClr val="050A19"/>
                </a:solidFill>
                <a:latin typeface="Open Sans Light"/>
                <a:ea typeface="Open Sans Light"/>
                <a:cs typeface="Open Sans Light"/>
                <a:sym typeface="Open Sans Light"/>
              </a:endParaRPr>
            </a:p>
          </p:txBody>
        </p:sp>
        <p:sp>
          <p:nvSpPr>
            <p:cNvPr id="7702" name="Google Shape;7702;p20"/>
            <p:cNvSpPr txBox="1"/>
            <p:nvPr/>
          </p:nvSpPr>
          <p:spPr>
            <a:xfrm>
              <a:off x="7620408"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20</a:t>
              </a:r>
              <a:endParaRPr b="0" i="0" sz="2000" u="none" cap="none" strike="noStrike">
                <a:solidFill>
                  <a:srgbClr val="050A19"/>
                </a:solidFill>
                <a:latin typeface="Open Sans Light"/>
                <a:ea typeface="Open Sans Light"/>
                <a:cs typeface="Open Sans Light"/>
                <a:sym typeface="Open Sans Light"/>
              </a:endParaRPr>
            </a:p>
          </p:txBody>
        </p:sp>
        <p:sp>
          <p:nvSpPr>
            <p:cNvPr id="7703" name="Google Shape;7703;p20"/>
            <p:cNvSpPr txBox="1"/>
            <p:nvPr/>
          </p:nvSpPr>
          <p:spPr>
            <a:xfrm>
              <a:off x="10995431"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40</a:t>
              </a:r>
              <a:endParaRPr b="0" i="0" sz="2000" u="none" cap="none" strike="noStrike">
                <a:solidFill>
                  <a:srgbClr val="050A19"/>
                </a:solidFill>
                <a:latin typeface="Open Sans Light"/>
                <a:ea typeface="Open Sans Light"/>
                <a:cs typeface="Open Sans Light"/>
                <a:sym typeface="Open Sans Light"/>
              </a:endParaRPr>
            </a:p>
          </p:txBody>
        </p:sp>
        <p:sp>
          <p:nvSpPr>
            <p:cNvPr id="7704" name="Google Shape;7704;p20"/>
            <p:cNvSpPr txBox="1"/>
            <p:nvPr/>
          </p:nvSpPr>
          <p:spPr>
            <a:xfrm>
              <a:off x="14370455"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60</a:t>
              </a:r>
              <a:endParaRPr b="0" i="0" sz="2000" u="none" cap="none" strike="noStrike">
                <a:solidFill>
                  <a:srgbClr val="050A19"/>
                </a:solidFill>
                <a:latin typeface="Open Sans Light"/>
                <a:ea typeface="Open Sans Light"/>
                <a:cs typeface="Open Sans Light"/>
                <a:sym typeface="Open Sans Light"/>
              </a:endParaRPr>
            </a:p>
          </p:txBody>
        </p:sp>
        <p:sp>
          <p:nvSpPr>
            <p:cNvPr id="7705" name="Google Shape;7705;p20"/>
            <p:cNvSpPr txBox="1"/>
            <p:nvPr/>
          </p:nvSpPr>
          <p:spPr>
            <a:xfrm>
              <a:off x="17745477"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80</a:t>
              </a:r>
              <a:endParaRPr b="0" i="0" sz="2000" u="none" cap="none" strike="noStrike">
                <a:solidFill>
                  <a:srgbClr val="050A19"/>
                </a:solidFill>
                <a:latin typeface="Open Sans Light"/>
                <a:ea typeface="Open Sans Light"/>
                <a:cs typeface="Open Sans Light"/>
                <a:sym typeface="Open Sans Light"/>
              </a:endParaRPr>
            </a:p>
          </p:txBody>
        </p:sp>
        <p:sp>
          <p:nvSpPr>
            <p:cNvPr id="7706" name="Google Shape;7706;p20"/>
            <p:cNvSpPr txBox="1"/>
            <p:nvPr/>
          </p:nvSpPr>
          <p:spPr>
            <a:xfrm>
              <a:off x="21120500" y="10998650"/>
              <a:ext cx="557400" cy="307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000"/>
                <a:buFont typeface="Arial"/>
                <a:buNone/>
              </a:pPr>
              <a:r>
                <a:rPr b="0" i="0" lang="es-419" sz="2000" u="none" cap="none" strike="noStrike">
                  <a:solidFill>
                    <a:srgbClr val="050A19"/>
                  </a:solidFill>
                  <a:latin typeface="Open Sans Light"/>
                  <a:ea typeface="Open Sans Light"/>
                  <a:cs typeface="Open Sans Light"/>
                  <a:sym typeface="Open Sans Light"/>
                </a:rPr>
                <a:t>100</a:t>
              </a:r>
              <a:endParaRPr b="0" i="0" sz="2000" u="none" cap="none" strike="noStrike">
                <a:solidFill>
                  <a:srgbClr val="050A19"/>
                </a:solidFill>
                <a:latin typeface="Open Sans Light"/>
                <a:ea typeface="Open Sans Light"/>
                <a:cs typeface="Open Sans Light"/>
                <a:sym typeface="Open Sans Light"/>
              </a:endParaRPr>
            </a:p>
          </p:txBody>
        </p:sp>
        <p:grpSp>
          <p:nvGrpSpPr>
            <p:cNvPr id="7707" name="Google Shape;7707;p20"/>
            <p:cNvGrpSpPr/>
            <p:nvPr/>
          </p:nvGrpSpPr>
          <p:grpSpPr>
            <a:xfrm>
              <a:off x="10501312" y="3312069"/>
              <a:ext cx="3381486" cy="338700"/>
              <a:chOff x="10679112" y="3142032"/>
              <a:chExt cx="3381486" cy="338700"/>
            </a:xfrm>
          </p:grpSpPr>
          <p:sp>
            <p:nvSpPr>
              <p:cNvPr id="7708" name="Google Shape;7708;p20"/>
              <p:cNvSpPr txBox="1"/>
              <p:nvPr/>
            </p:nvSpPr>
            <p:spPr>
              <a:xfrm>
                <a:off x="1092914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2016</a:t>
                </a:r>
                <a:endParaRPr b="0" i="0" sz="2200" u="none" cap="none" strike="noStrike">
                  <a:solidFill>
                    <a:srgbClr val="050A19"/>
                  </a:solidFill>
                  <a:latin typeface="Open Sans Light"/>
                  <a:ea typeface="Open Sans Light"/>
                  <a:cs typeface="Open Sans Light"/>
                  <a:sym typeface="Open Sans Light"/>
                </a:endParaRPr>
              </a:p>
            </p:txBody>
          </p:sp>
          <p:sp>
            <p:nvSpPr>
              <p:cNvPr id="7709" name="Google Shape;7709;p20"/>
              <p:cNvSpPr/>
              <p:nvPr/>
            </p:nvSpPr>
            <p:spPr>
              <a:xfrm>
                <a:off x="10679112" y="3236668"/>
                <a:ext cx="175800" cy="1758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10" name="Google Shape;7710;p20"/>
              <p:cNvSpPr txBox="1"/>
              <p:nvPr/>
            </p:nvSpPr>
            <p:spPr>
              <a:xfrm>
                <a:off x="12056273"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2017</a:t>
                </a:r>
                <a:endParaRPr b="0" i="0" sz="2200" u="none" cap="none" strike="noStrike">
                  <a:solidFill>
                    <a:srgbClr val="050A19"/>
                  </a:solidFill>
                  <a:latin typeface="Open Sans Light"/>
                  <a:ea typeface="Open Sans Light"/>
                  <a:cs typeface="Open Sans Light"/>
                  <a:sym typeface="Open Sans Light"/>
                </a:endParaRPr>
              </a:p>
            </p:txBody>
          </p:sp>
          <p:sp>
            <p:nvSpPr>
              <p:cNvPr id="7711" name="Google Shape;7711;p20"/>
              <p:cNvSpPr/>
              <p:nvPr/>
            </p:nvSpPr>
            <p:spPr>
              <a:xfrm>
                <a:off x="11806237" y="3236668"/>
                <a:ext cx="175800" cy="1758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12" name="Google Shape;7712;p20"/>
              <p:cNvSpPr txBox="1"/>
              <p:nvPr/>
            </p:nvSpPr>
            <p:spPr>
              <a:xfrm>
                <a:off x="13183398" y="3142032"/>
                <a:ext cx="877200" cy="338700"/>
              </a:xfrm>
              <a:prstGeom prst="rect">
                <a:avLst/>
              </a:prstGeom>
              <a:noFill/>
              <a:ln>
                <a:noFill/>
              </a:ln>
            </p:spPr>
            <p:txBody>
              <a:bodyPr anchorCtr="0" anchor="t" bIns="0" lIns="0" spcFirstLastPara="1" rIns="0" wrap="square" tIns="0">
                <a:noAutofit/>
              </a:bodyPr>
              <a:lstStyle/>
              <a:p>
                <a:pPr indent="0" lvl="0" marL="0" marR="0" rtl="0" algn="l">
                  <a:lnSpc>
                    <a:spcPct val="100000"/>
                  </a:lnSpc>
                  <a:spcBef>
                    <a:spcPts val="0"/>
                  </a:spcBef>
                  <a:spcAft>
                    <a:spcPts val="0"/>
                  </a:spcAft>
                  <a:buClr>
                    <a:srgbClr val="000000"/>
                  </a:buClr>
                  <a:buSzPts val="2200"/>
                  <a:buFont typeface="Arial"/>
                  <a:buNone/>
                </a:pPr>
                <a:r>
                  <a:rPr b="0" i="0" lang="es-419" sz="2200" u="none" cap="none" strike="noStrike">
                    <a:solidFill>
                      <a:srgbClr val="050A19"/>
                    </a:solidFill>
                    <a:latin typeface="Open Sans Light"/>
                    <a:ea typeface="Open Sans Light"/>
                    <a:cs typeface="Open Sans Light"/>
                    <a:sym typeface="Open Sans Light"/>
                  </a:rPr>
                  <a:t>2018</a:t>
                </a:r>
                <a:endParaRPr b="0" i="0" sz="2200" u="none" cap="none" strike="noStrike">
                  <a:solidFill>
                    <a:srgbClr val="050A19"/>
                  </a:solidFill>
                  <a:latin typeface="Open Sans Light"/>
                  <a:ea typeface="Open Sans Light"/>
                  <a:cs typeface="Open Sans Light"/>
                  <a:sym typeface="Open Sans Light"/>
                </a:endParaRPr>
              </a:p>
            </p:txBody>
          </p:sp>
          <p:sp>
            <p:nvSpPr>
              <p:cNvPr id="7713" name="Google Shape;7713;p20"/>
              <p:cNvSpPr/>
              <p:nvPr/>
            </p:nvSpPr>
            <p:spPr>
              <a:xfrm>
                <a:off x="12933362" y="3236668"/>
                <a:ext cx="175800" cy="1758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grpSp>
        <p:sp>
          <p:nvSpPr>
            <p:cNvPr id="7714" name="Google Shape;7714;p20"/>
            <p:cNvSpPr txBox="1"/>
            <p:nvPr/>
          </p:nvSpPr>
          <p:spPr>
            <a:xfrm>
              <a:off x="12785900" y="4124522"/>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49</a:t>
              </a:r>
              <a:endParaRPr b="0" i="0" sz="2600" u="none" cap="none" strike="noStrike">
                <a:solidFill>
                  <a:srgbClr val="050A19"/>
                </a:solidFill>
                <a:latin typeface="Open Sans Light"/>
                <a:ea typeface="Open Sans Light"/>
                <a:cs typeface="Open Sans Light"/>
                <a:sym typeface="Open Sans Light"/>
              </a:endParaRPr>
            </a:p>
          </p:txBody>
        </p:sp>
        <p:sp>
          <p:nvSpPr>
            <p:cNvPr id="7715" name="Google Shape;7715;p20"/>
            <p:cNvSpPr txBox="1"/>
            <p:nvPr/>
          </p:nvSpPr>
          <p:spPr>
            <a:xfrm>
              <a:off x="10093017" y="45588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33</a:t>
              </a:r>
              <a:endParaRPr b="0" i="0" sz="2600" u="none" cap="none" strike="noStrike">
                <a:solidFill>
                  <a:srgbClr val="050A19"/>
                </a:solidFill>
                <a:latin typeface="Open Sans Light"/>
                <a:ea typeface="Open Sans Light"/>
                <a:cs typeface="Open Sans Light"/>
                <a:sym typeface="Open Sans Light"/>
              </a:endParaRPr>
            </a:p>
          </p:txBody>
        </p:sp>
        <p:sp>
          <p:nvSpPr>
            <p:cNvPr id="7716" name="Google Shape;7716;p20"/>
            <p:cNvSpPr txBox="1"/>
            <p:nvPr/>
          </p:nvSpPr>
          <p:spPr>
            <a:xfrm>
              <a:off x="18853298" y="4971136"/>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85</a:t>
              </a:r>
              <a:endParaRPr b="0" i="0" sz="2600" u="none" cap="none" strike="noStrike">
                <a:solidFill>
                  <a:srgbClr val="050A19"/>
                </a:solidFill>
                <a:latin typeface="Open Sans Light"/>
                <a:ea typeface="Open Sans Light"/>
                <a:cs typeface="Open Sans Light"/>
                <a:sym typeface="Open Sans Light"/>
              </a:endParaRPr>
            </a:p>
          </p:txBody>
        </p:sp>
        <p:sp>
          <p:nvSpPr>
            <p:cNvPr id="7717" name="Google Shape;7717;p20"/>
            <p:cNvSpPr txBox="1"/>
            <p:nvPr/>
          </p:nvSpPr>
          <p:spPr>
            <a:xfrm>
              <a:off x="7557428" y="5862347"/>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18</a:t>
              </a:r>
              <a:endParaRPr b="0" i="0" sz="2600" u="none" cap="none" strike="noStrike">
                <a:solidFill>
                  <a:srgbClr val="050A19"/>
                </a:solidFill>
                <a:latin typeface="Open Sans Light"/>
                <a:ea typeface="Open Sans Light"/>
                <a:cs typeface="Open Sans Light"/>
                <a:sym typeface="Open Sans Light"/>
              </a:endParaRPr>
            </a:p>
          </p:txBody>
        </p:sp>
        <p:sp>
          <p:nvSpPr>
            <p:cNvPr id="7718" name="Google Shape;7718;p20"/>
            <p:cNvSpPr txBox="1"/>
            <p:nvPr/>
          </p:nvSpPr>
          <p:spPr>
            <a:xfrm>
              <a:off x="11926975" y="62860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44</a:t>
              </a:r>
              <a:endParaRPr b="0" i="0" sz="2600" u="none" cap="none" strike="noStrike">
                <a:solidFill>
                  <a:srgbClr val="050A19"/>
                </a:solidFill>
                <a:latin typeface="Open Sans Light"/>
                <a:ea typeface="Open Sans Light"/>
                <a:cs typeface="Open Sans Light"/>
                <a:sym typeface="Open Sans Light"/>
              </a:endParaRPr>
            </a:p>
          </p:txBody>
        </p:sp>
        <p:sp>
          <p:nvSpPr>
            <p:cNvPr id="7719" name="Google Shape;7719;p20"/>
            <p:cNvSpPr txBox="1"/>
            <p:nvPr/>
          </p:nvSpPr>
          <p:spPr>
            <a:xfrm>
              <a:off x="15814103" y="670451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67</a:t>
              </a:r>
              <a:endParaRPr b="0" i="0" sz="2600" u="none" cap="none" strike="noStrike">
                <a:solidFill>
                  <a:srgbClr val="050A19"/>
                </a:solidFill>
                <a:latin typeface="Open Sans Light"/>
                <a:ea typeface="Open Sans Light"/>
                <a:cs typeface="Open Sans Light"/>
                <a:sym typeface="Open Sans Light"/>
              </a:endParaRPr>
            </a:p>
          </p:txBody>
        </p:sp>
        <p:sp>
          <p:nvSpPr>
            <p:cNvPr id="7720" name="Google Shape;7720;p20"/>
            <p:cNvSpPr txBox="1"/>
            <p:nvPr/>
          </p:nvSpPr>
          <p:spPr>
            <a:xfrm>
              <a:off x="8744347" y="7566241"/>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25</a:t>
              </a:r>
              <a:endParaRPr b="0" i="0" sz="2600" u="none" cap="none" strike="noStrike">
                <a:solidFill>
                  <a:srgbClr val="050A19"/>
                </a:solidFill>
                <a:latin typeface="Open Sans Light"/>
                <a:ea typeface="Open Sans Light"/>
                <a:cs typeface="Open Sans Light"/>
                <a:sym typeface="Open Sans Light"/>
              </a:endParaRPr>
            </a:p>
          </p:txBody>
        </p:sp>
        <p:sp>
          <p:nvSpPr>
            <p:cNvPr id="7721" name="Google Shape;7721;p20"/>
            <p:cNvSpPr txBox="1"/>
            <p:nvPr/>
          </p:nvSpPr>
          <p:spPr>
            <a:xfrm>
              <a:off x="18853298" y="8428675"/>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85</a:t>
              </a:r>
              <a:endParaRPr b="0" i="0" sz="2600" u="none" cap="none" strike="noStrike">
                <a:solidFill>
                  <a:srgbClr val="050A19"/>
                </a:solidFill>
                <a:latin typeface="Open Sans Light"/>
                <a:ea typeface="Open Sans Light"/>
                <a:cs typeface="Open Sans Light"/>
                <a:sym typeface="Open Sans Light"/>
              </a:endParaRPr>
            </a:p>
          </p:txBody>
        </p:sp>
        <p:sp>
          <p:nvSpPr>
            <p:cNvPr id="7722" name="Google Shape;7722;p20"/>
            <p:cNvSpPr txBox="1"/>
            <p:nvPr/>
          </p:nvSpPr>
          <p:spPr>
            <a:xfrm>
              <a:off x="11260377" y="930119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40</a:t>
              </a:r>
              <a:endParaRPr b="0" i="0" sz="2600" u="none" cap="none" strike="noStrike">
                <a:solidFill>
                  <a:srgbClr val="050A19"/>
                </a:solidFill>
                <a:latin typeface="Open Sans Light"/>
                <a:ea typeface="Open Sans Light"/>
                <a:cs typeface="Open Sans Light"/>
                <a:sym typeface="Open Sans Light"/>
              </a:endParaRPr>
            </a:p>
          </p:txBody>
        </p:sp>
        <p:sp>
          <p:nvSpPr>
            <p:cNvPr id="7723" name="Google Shape;7723;p20"/>
            <p:cNvSpPr txBox="1"/>
            <p:nvPr/>
          </p:nvSpPr>
          <p:spPr>
            <a:xfrm>
              <a:off x="15476777" y="974386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65</a:t>
              </a:r>
              <a:endParaRPr b="0" i="0" sz="2600" u="none" cap="none" strike="noStrike">
                <a:solidFill>
                  <a:srgbClr val="050A19"/>
                </a:solidFill>
                <a:latin typeface="Open Sans Light"/>
                <a:ea typeface="Open Sans Light"/>
                <a:cs typeface="Open Sans Light"/>
                <a:sym typeface="Open Sans Light"/>
              </a:endParaRPr>
            </a:p>
          </p:txBody>
        </p:sp>
        <p:sp>
          <p:nvSpPr>
            <p:cNvPr id="7724" name="Google Shape;7724;p20"/>
            <p:cNvSpPr txBox="1"/>
            <p:nvPr/>
          </p:nvSpPr>
          <p:spPr>
            <a:xfrm>
              <a:off x="16328913" y="10169373"/>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70</a:t>
              </a:r>
              <a:endParaRPr b="0" i="0" sz="2600" u="none" cap="none" strike="noStrike">
                <a:solidFill>
                  <a:srgbClr val="050A19"/>
                </a:solidFill>
                <a:latin typeface="Open Sans Light"/>
                <a:ea typeface="Open Sans Light"/>
                <a:cs typeface="Open Sans Light"/>
                <a:sym typeface="Open Sans Light"/>
              </a:endParaRPr>
            </a:p>
          </p:txBody>
        </p:sp>
        <p:sp>
          <p:nvSpPr>
            <p:cNvPr id="7725" name="Google Shape;7725;p20"/>
            <p:cNvSpPr/>
            <p:nvPr/>
          </p:nvSpPr>
          <p:spPr>
            <a:xfrm>
              <a:off x="4530404" y="4092772"/>
              <a:ext cx="82251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26" name="Google Shape;7726;p20"/>
            <p:cNvSpPr/>
            <p:nvPr/>
          </p:nvSpPr>
          <p:spPr>
            <a:xfrm>
              <a:off x="4530405" y="4523254"/>
              <a:ext cx="55626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27" name="Google Shape;7727;p20"/>
            <p:cNvSpPr/>
            <p:nvPr/>
          </p:nvSpPr>
          <p:spPr>
            <a:xfrm>
              <a:off x="4530405" y="4953737"/>
              <a:ext cx="14322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28" name="Google Shape;7728;p20"/>
            <p:cNvSpPr/>
            <p:nvPr/>
          </p:nvSpPr>
          <p:spPr>
            <a:xfrm>
              <a:off x="4530405" y="5807628"/>
              <a:ext cx="30270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29" name="Google Shape;7729;p20"/>
            <p:cNvSpPr/>
            <p:nvPr/>
          </p:nvSpPr>
          <p:spPr>
            <a:xfrm>
              <a:off x="4530405" y="6238110"/>
              <a:ext cx="73965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0" name="Google Shape;7730;p20"/>
            <p:cNvSpPr/>
            <p:nvPr/>
          </p:nvSpPr>
          <p:spPr>
            <a:xfrm>
              <a:off x="4530405" y="6668593"/>
              <a:ext cx="112836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1" name="Google Shape;7731;p20"/>
            <p:cNvSpPr/>
            <p:nvPr/>
          </p:nvSpPr>
          <p:spPr>
            <a:xfrm>
              <a:off x="4530404" y="7529558"/>
              <a:ext cx="4213800" cy="432000"/>
            </a:xfrm>
            <a:prstGeom prst="rect">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2" name="Google Shape;7732;p20"/>
            <p:cNvSpPr/>
            <p:nvPr/>
          </p:nvSpPr>
          <p:spPr>
            <a:xfrm>
              <a:off x="4530404" y="7960040"/>
              <a:ext cx="89538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3" name="Google Shape;7733;p20"/>
            <p:cNvSpPr/>
            <p:nvPr/>
          </p:nvSpPr>
          <p:spPr>
            <a:xfrm>
              <a:off x="4530405" y="8390523"/>
              <a:ext cx="14322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4" name="Google Shape;7734;p20"/>
            <p:cNvSpPr/>
            <p:nvPr/>
          </p:nvSpPr>
          <p:spPr>
            <a:xfrm>
              <a:off x="4530404" y="9291495"/>
              <a:ext cx="67299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5" name="Google Shape;7735;p20"/>
            <p:cNvSpPr/>
            <p:nvPr/>
          </p:nvSpPr>
          <p:spPr>
            <a:xfrm>
              <a:off x="4530404" y="9721977"/>
              <a:ext cx="10946400" cy="432000"/>
            </a:xfrm>
            <a:prstGeom prst="rect">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6" name="Google Shape;7736;p20"/>
            <p:cNvSpPr/>
            <p:nvPr/>
          </p:nvSpPr>
          <p:spPr>
            <a:xfrm>
              <a:off x="4530405" y="10152460"/>
              <a:ext cx="11813700" cy="432000"/>
            </a:xfrm>
            <a:prstGeom prst="rect">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7737" name="Google Shape;7737;p20"/>
            <p:cNvSpPr txBox="1"/>
            <p:nvPr/>
          </p:nvSpPr>
          <p:spPr>
            <a:xfrm>
              <a:off x="13536581" y="7983339"/>
              <a:ext cx="530100" cy="400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2600"/>
                <a:buFont typeface="Arial"/>
                <a:buNone/>
              </a:pPr>
              <a:r>
                <a:rPr b="0" i="0" lang="es-419" sz="2600" u="none" cap="none" strike="noStrike">
                  <a:solidFill>
                    <a:srgbClr val="050A19"/>
                  </a:solidFill>
                  <a:latin typeface="Open Sans Light"/>
                  <a:ea typeface="Open Sans Light"/>
                  <a:cs typeface="Open Sans Light"/>
                  <a:sym typeface="Open Sans Light"/>
                </a:rPr>
                <a:t>53</a:t>
              </a:r>
              <a:endParaRPr b="0" i="0" sz="2600" u="none" cap="none" strike="noStrike">
                <a:solidFill>
                  <a:srgbClr val="050A19"/>
                </a:solidFill>
                <a:latin typeface="Open Sans Light"/>
                <a:ea typeface="Open Sans Light"/>
                <a:cs typeface="Open Sans Light"/>
                <a:sym typeface="Open Sans Light"/>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mc="http://schemas.openxmlformats.org/markup-compatibility/2006" xmlns:mv="urn:schemas-microsoft-com:mac:vml" xmlns:p="http://schemas.openxmlformats.org/presentationml/2006/main"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p:cSld>
    <p:spTree>
      <p:nvGrpSpPr>
        <p:cNvPr id="7741" name="Shape 7741"/>
        <p:cNvGrpSpPr/>
        <p:nvPr/>
      </p:nvGrpSpPr>
      <p:grpSpPr>
        <a:xfrm>
          <a:off x="0" y="0"/>
          <a:ext cx="0" cy="0"/>
          <a:chOff x="0" y="0"/>
          <a:chExt cx="0" cy="0"/>
        </a:xfrm>
      </p:grpSpPr>
      <p:sp>
        <p:nvSpPr>
          <p:cNvPr id="7742" name="Google Shape;7742;p21"/>
          <p:cNvSpPr/>
          <p:nvPr/>
        </p:nvSpPr>
        <p:spPr>
          <a:xfrm>
            <a:off x="10800000" y="0"/>
            <a:ext cx="10800000" cy="2914800"/>
          </a:xfrm>
          <a:prstGeom prst="rect">
            <a:avLst/>
          </a:prstGeom>
          <a:solidFill>
            <a:srgbClr val="D72A3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rPr lang="es-419"/>
              <a:t>   </a:t>
            </a:r>
            <a:endParaRPr/>
          </a:p>
        </p:txBody>
      </p:sp>
      <p:sp>
        <p:nvSpPr>
          <p:cNvPr id="7743" name="Google Shape;7743;p21"/>
          <p:cNvSpPr/>
          <p:nvPr/>
        </p:nvSpPr>
        <p:spPr>
          <a:xfrm>
            <a:off x="0" y="0"/>
            <a:ext cx="10800000" cy="2914800"/>
          </a:xfrm>
          <a:prstGeom prst="rect">
            <a:avLst/>
          </a:prstGeom>
          <a:solidFill>
            <a:srgbClr val="F15A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nvGrpSpPr>
          <p:cNvPr id="7744" name="Google Shape;7744;p21"/>
          <p:cNvGrpSpPr/>
          <p:nvPr/>
        </p:nvGrpSpPr>
        <p:grpSpPr>
          <a:xfrm>
            <a:off x="2987590" y="2910763"/>
            <a:ext cx="15624811" cy="781189"/>
            <a:chOff x="756042" y="3056469"/>
            <a:chExt cx="7631911" cy="380270"/>
          </a:xfrm>
        </p:grpSpPr>
        <p:sp>
          <p:nvSpPr>
            <p:cNvPr id="7745" name="Google Shape;7745;p21"/>
            <p:cNvSpPr/>
            <p:nvPr/>
          </p:nvSpPr>
          <p:spPr>
            <a:xfrm>
              <a:off x="3815244" y="3056469"/>
              <a:ext cx="748486" cy="379807"/>
            </a:xfrm>
            <a:custGeom>
              <a:rect b="b" l="l" r="r" t="t"/>
              <a:pathLst>
                <a:path extrusionOk="0" h="9830" w="19372">
                  <a:moveTo>
                    <a:pt x="0" y="1"/>
                  </a:moveTo>
                  <a:lnTo>
                    <a:pt x="0" y="1168"/>
                  </a:lnTo>
                  <a:cubicBezTo>
                    <a:pt x="0" y="1489"/>
                    <a:pt x="262" y="1751"/>
                    <a:pt x="572" y="1751"/>
                  </a:cubicBezTo>
                  <a:lnTo>
                    <a:pt x="857" y="1751"/>
                  </a:lnTo>
                  <a:lnTo>
                    <a:pt x="857" y="7347"/>
                  </a:lnTo>
                  <a:lnTo>
                    <a:pt x="810" y="7347"/>
                  </a:lnTo>
                  <a:cubicBezTo>
                    <a:pt x="1417" y="8308"/>
                    <a:pt x="2429" y="8799"/>
                    <a:pt x="3445" y="8799"/>
                  </a:cubicBezTo>
                  <a:cubicBezTo>
                    <a:pt x="4343" y="8799"/>
                    <a:pt x="5244" y="8415"/>
                    <a:pt x="5870" y="7633"/>
                  </a:cubicBezTo>
                  <a:cubicBezTo>
                    <a:pt x="6721" y="9097"/>
                    <a:pt x="8204" y="9829"/>
                    <a:pt x="9686" y="9829"/>
                  </a:cubicBezTo>
                  <a:cubicBezTo>
                    <a:pt x="11168" y="9829"/>
                    <a:pt x="12651" y="9097"/>
                    <a:pt x="13502" y="7633"/>
                  </a:cubicBezTo>
                  <a:cubicBezTo>
                    <a:pt x="14128" y="8415"/>
                    <a:pt x="15029" y="8799"/>
                    <a:pt x="15927" y="8799"/>
                  </a:cubicBezTo>
                  <a:cubicBezTo>
                    <a:pt x="16943" y="8799"/>
                    <a:pt x="17955" y="8308"/>
                    <a:pt x="18562" y="7347"/>
                  </a:cubicBezTo>
                  <a:lnTo>
                    <a:pt x="18562" y="1751"/>
                  </a:lnTo>
                  <a:lnTo>
                    <a:pt x="18800"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6" name="Google Shape;7746;p21"/>
            <p:cNvSpPr/>
            <p:nvPr/>
          </p:nvSpPr>
          <p:spPr>
            <a:xfrm>
              <a:off x="4499282" y="3102254"/>
              <a:ext cx="64447" cy="64447"/>
            </a:xfrm>
            <a:custGeom>
              <a:rect b="b" l="l" r="r" t="t"/>
              <a:pathLst>
                <a:path extrusionOk="0" h="1668" w="1668">
                  <a:moveTo>
                    <a:pt x="839" y="1"/>
                  </a:moveTo>
                  <a:cubicBezTo>
                    <a:pt x="825" y="1"/>
                    <a:pt x="810" y="6"/>
                    <a:pt x="799" y="18"/>
                  </a:cubicBezTo>
                  <a:lnTo>
                    <a:pt x="25" y="792"/>
                  </a:lnTo>
                  <a:cubicBezTo>
                    <a:pt x="1" y="816"/>
                    <a:pt x="1" y="852"/>
                    <a:pt x="25" y="876"/>
                  </a:cubicBezTo>
                  <a:lnTo>
                    <a:pt x="799"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7" name="Google Shape;7747;p21"/>
            <p:cNvSpPr/>
            <p:nvPr/>
          </p:nvSpPr>
          <p:spPr>
            <a:xfrm>
              <a:off x="4510332" y="3113305"/>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8" name="Google Shape;7748;p21"/>
            <p:cNvSpPr/>
            <p:nvPr/>
          </p:nvSpPr>
          <p:spPr>
            <a:xfrm>
              <a:off x="4521383" y="3124355"/>
              <a:ext cx="20285" cy="20246"/>
            </a:xfrm>
            <a:custGeom>
              <a:rect b="b" l="l" r="r" t="t"/>
              <a:pathLst>
                <a:path extrusionOk="0" h="524"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49" name="Google Shape;7749;p21"/>
            <p:cNvSpPr/>
            <p:nvPr/>
          </p:nvSpPr>
          <p:spPr>
            <a:xfrm>
              <a:off x="4457901"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0" name="Google Shape;7750;p21"/>
            <p:cNvSpPr/>
            <p:nvPr/>
          </p:nvSpPr>
          <p:spPr>
            <a:xfrm>
              <a:off x="4463890" y="3129301"/>
              <a:ext cx="10587" cy="10355"/>
            </a:xfrm>
            <a:custGeom>
              <a:rect b="b" l="l" r="r" t="t"/>
              <a:pathLst>
                <a:path extrusionOk="0" h="268"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1" name="Google Shape;7751;p21"/>
            <p:cNvSpPr/>
            <p:nvPr/>
          </p:nvSpPr>
          <p:spPr>
            <a:xfrm>
              <a:off x="4483209" y="3138033"/>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2" name="Google Shape;7752;p21"/>
            <p:cNvSpPr/>
            <p:nvPr/>
          </p:nvSpPr>
          <p:spPr>
            <a:xfrm>
              <a:off x="4483209" y="3118250"/>
              <a:ext cx="13369" cy="12673"/>
            </a:xfrm>
            <a:custGeom>
              <a:rect b="b" l="l" r="r" t="t"/>
              <a:pathLst>
                <a:path extrusionOk="0" h="328" w="346">
                  <a:moveTo>
                    <a:pt x="168" y="0"/>
                  </a:moveTo>
                  <a:cubicBezTo>
                    <a:pt x="158" y="0"/>
                    <a:pt x="149" y="3"/>
                    <a:pt x="143" y="9"/>
                  </a:cubicBezTo>
                  <a:lnTo>
                    <a:pt x="12" y="140"/>
                  </a:lnTo>
                  <a:cubicBezTo>
                    <a:pt x="0" y="152"/>
                    <a:pt x="0" y="176"/>
                    <a:pt x="12" y="188"/>
                  </a:cubicBezTo>
                  <a:lnTo>
                    <a:pt x="143" y="319"/>
                  </a:lnTo>
                  <a:cubicBezTo>
                    <a:pt x="149" y="325"/>
                    <a:pt x="158" y="328"/>
                    <a:pt x="168" y="328"/>
                  </a:cubicBezTo>
                  <a:cubicBezTo>
                    <a:pt x="179" y="328"/>
                    <a:pt x="191" y="325"/>
                    <a:pt x="203" y="319"/>
                  </a:cubicBezTo>
                  <a:lnTo>
                    <a:pt x="322" y="188"/>
                  </a:lnTo>
                  <a:cubicBezTo>
                    <a:pt x="345" y="176"/>
                    <a:pt x="345" y="152"/>
                    <a:pt x="322" y="140"/>
                  </a:cubicBezTo>
                  <a:lnTo>
                    <a:pt x="203" y="9"/>
                  </a:lnTo>
                  <a:cubicBezTo>
                    <a:pt x="191" y="3"/>
                    <a:pt x="179"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3" name="Google Shape;7753;p21"/>
            <p:cNvSpPr/>
            <p:nvPr/>
          </p:nvSpPr>
          <p:spPr>
            <a:xfrm>
              <a:off x="4478611" y="3147228"/>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38"/>
                  </a:lnTo>
                  <a:cubicBezTo>
                    <a:pt x="1274" y="426"/>
                    <a:pt x="1274" y="426"/>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4" name="Google Shape;7754;p21"/>
            <p:cNvSpPr/>
            <p:nvPr/>
          </p:nvSpPr>
          <p:spPr>
            <a:xfrm>
              <a:off x="4499282" y="3160674"/>
              <a:ext cx="64447" cy="64447"/>
            </a:xfrm>
            <a:custGeom>
              <a:rect b="b" l="l" r="r" t="t"/>
              <a:pathLst>
                <a:path extrusionOk="0" h="1668" w="1668">
                  <a:moveTo>
                    <a:pt x="839" y="1"/>
                  </a:moveTo>
                  <a:cubicBezTo>
                    <a:pt x="825" y="1"/>
                    <a:pt x="810" y="7"/>
                    <a:pt x="799" y="18"/>
                  </a:cubicBezTo>
                  <a:lnTo>
                    <a:pt x="25" y="792"/>
                  </a:lnTo>
                  <a:cubicBezTo>
                    <a:pt x="1" y="816"/>
                    <a:pt x="1" y="852"/>
                    <a:pt x="25" y="876"/>
                  </a:cubicBezTo>
                  <a:lnTo>
                    <a:pt x="799"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5" name="Google Shape;7755;p21"/>
            <p:cNvSpPr/>
            <p:nvPr/>
          </p:nvSpPr>
          <p:spPr>
            <a:xfrm>
              <a:off x="4510332" y="3171725"/>
              <a:ext cx="42347" cy="42347"/>
            </a:xfrm>
            <a:custGeom>
              <a:rect b="b" l="l" r="r" t="t"/>
              <a:pathLst>
                <a:path extrusionOk="0" h="1096" w="1096">
                  <a:moveTo>
                    <a:pt x="544" y="0"/>
                  </a:moveTo>
                  <a:cubicBezTo>
                    <a:pt x="530" y="0"/>
                    <a:pt x="518" y="6"/>
                    <a:pt x="513" y="18"/>
                  </a:cubicBezTo>
                  <a:lnTo>
                    <a:pt x="12" y="506"/>
                  </a:lnTo>
                  <a:cubicBezTo>
                    <a:pt x="1" y="530"/>
                    <a:pt x="1" y="566"/>
                    <a:pt x="12" y="590"/>
                  </a:cubicBezTo>
                  <a:lnTo>
                    <a:pt x="513" y="1078"/>
                  </a:lnTo>
                  <a:cubicBezTo>
                    <a:pt x="518" y="1090"/>
                    <a:pt x="530" y="1096"/>
                    <a:pt x="544" y="1096"/>
                  </a:cubicBezTo>
                  <a:cubicBezTo>
                    <a:pt x="557" y="1096"/>
                    <a:pt x="572" y="1090"/>
                    <a:pt x="584" y="1078"/>
                  </a:cubicBezTo>
                  <a:lnTo>
                    <a:pt x="1084" y="590"/>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6" name="Google Shape;7756;p21"/>
            <p:cNvSpPr/>
            <p:nvPr/>
          </p:nvSpPr>
          <p:spPr>
            <a:xfrm>
              <a:off x="4521383" y="3182775"/>
              <a:ext cx="20285" cy="20246"/>
            </a:xfrm>
            <a:custGeom>
              <a:rect b="b" l="l" r="r" t="t"/>
              <a:pathLst>
                <a:path extrusionOk="0" h="524" w="525">
                  <a:moveTo>
                    <a:pt x="258" y="0"/>
                  </a:moveTo>
                  <a:cubicBezTo>
                    <a:pt x="244" y="0"/>
                    <a:pt x="232" y="6"/>
                    <a:pt x="227" y="18"/>
                  </a:cubicBezTo>
                  <a:lnTo>
                    <a:pt x="12" y="220"/>
                  </a:lnTo>
                  <a:cubicBezTo>
                    <a:pt x="0" y="244"/>
                    <a:pt x="0" y="280"/>
                    <a:pt x="12" y="304"/>
                  </a:cubicBezTo>
                  <a:lnTo>
                    <a:pt x="227" y="506"/>
                  </a:lnTo>
                  <a:cubicBezTo>
                    <a:pt x="232" y="518"/>
                    <a:pt x="244" y="524"/>
                    <a:pt x="258" y="524"/>
                  </a:cubicBezTo>
                  <a:cubicBezTo>
                    <a:pt x="271" y="524"/>
                    <a:pt x="286" y="518"/>
                    <a:pt x="298" y="506"/>
                  </a:cubicBezTo>
                  <a:lnTo>
                    <a:pt x="512" y="304"/>
                  </a:lnTo>
                  <a:cubicBezTo>
                    <a:pt x="524" y="280"/>
                    <a:pt x="524" y="244"/>
                    <a:pt x="512" y="220"/>
                  </a:cubicBezTo>
                  <a:lnTo>
                    <a:pt x="298" y="18"/>
                  </a:lnTo>
                  <a:cubicBezTo>
                    <a:pt x="286" y="6"/>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7" name="Google Shape;7757;p21"/>
            <p:cNvSpPr/>
            <p:nvPr/>
          </p:nvSpPr>
          <p:spPr>
            <a:xfrm>
              <a:off x="4457901" y="3181732"/>
              <a:ext cx="22564" cy="22332"/>
            </a:xfrm>
            <a:custGeom>
              <a:rect b="b" l="l" r="r" t="t"/>
              <a:pathLst>
                <a:path extrusionOk="0" h="578" w="584">
                  <a:moveTo>
                    <a:pt x="292" y="0"/>
                  </a:moveTo>
                  <a:cubicBezTo>
                    <a:pt x="286" y="0"/>
                    <a:pt x="280" y="3"/>
                    <a:pt x="274" y="9"/>
                  </a:cubicBezTo>
                  <a:lnTo>
                    <a:pt x="12" y="271"/>
                  </a:lnTo>
                  <a:cubicBezTo>
                    <a:pt x="0" y="283"/>
                    <a:pt x="0" y="307"/>
                    <a:pt x="12" y="307"/>
                  </a:cubicBezTo>
                  <a:lnTo>
                    <a:pt x="274" y="569"/>
                  </a:lnTo>
                  <a:cubicBezTo>
                    <a:pt x="280" y="575"/>
                    <a:pt x="286" y="578"/>
                    <a:pt x="292" y="578"/>
                  </a:cubicBezTo>
                  <a:cubicBezTo>
                    <a:pt x="298" y="578"/>
                    <a:pt x="304" y="575"/>
                    <a:pt x="310" y="569"/>
                  </a:cubicBezTo>
                  <a:lnTo>
                    <a:pt x="572" y="307"/>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8" name="Google Shape;7758;p21"/>
            <p:cNvSpPr/>
            <p:nvPr/>
          </p:nvSpPr>
          <p:spPr>
            <a:xfrm>
              <a:off x="4463890" y="3187720"/>
              <a:ext cx="10587" cy="10471"/>
            </a:xfrm>
            <a:custGeom>
              <a:rect b="b" l="l" r="r" t="t"/>
              <a:pathLst>
                <a:path extrusionOk="0" h="271" w="274">
                  <a:moveTo>
                    <a:pt x="137" y="0"/>
                  </a:moveTo>
                  <a:cubicBezTo>
                    <a:pt x="131" y="0"/>
                    <a:pt x="125" y="3"/>
                    <a:pt x="119" y="9"/>
                  </a:cubicBezTo>
                  <a:lnTo>
                    <a:pt x="12" y="116"/>
                  </a:lnTo>
                  <a:cubicBezTo>
                    <a:pt x="0" y="128"/>
                    <a:pt x="0" y="152"/>
                    <a:pt x="12" y="152"/>
                  </a:cubicBezTo>
                  <a:lnTo>
                    <a:pt x="119" y="271"/>
                  </a:lnTo>
                  <a:lnTo>
                    <a:pt x="155" y="271"/>
                  </a:lnTo>
                  <a:lnTo>
                    <a:pt x="262" y="152"/>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59" name="Google Shape;7759;p21"/>
            <p:cNvSpPr/>
            <p:nvPr/>
          </p:nvSpPr>
          <p:spPr>
            <a:xfrm>
              <a:off x="4483209"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3" y="176"/>
                    <a:pt x="333"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0" name="Google Shape;7760;p21"/>
            <p:cNvSpPr/>
            <p:nvPr/>
          </p:nvSpPr>
          <p:spPr>
            <a:xfrm>
              <a:off x="4483209"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1" name="Google Shape;7761;p21"/>
            <p:cNvSpPr/>
            <p:nvPr/>
          </p:nvSpPr>
          <p:spPr>
            <a:xfrm>
              <a:off x="4478611" y="3205996"/>
              <a:ext cx="49224" cy="16575"/>
            </a:xfrm>
            <a:custGeom>
              <a:rect b="b" l="l" r="r" t="t"/>
              <a:pathLst>
                <a:path extrusionOk="0" h="429" w="1274">
                  <a:moveTo>
                    <a:pt x="833" y="0"/>
                  </a:moveTo>
                  <a:lnTo>
                    <a:pt x="12" y="405"/>
                  </a:lnTo>
                  <a:cubicBezTo>
                    <a:pt x="12" y="417"/>
                    <a:pt x="0" y="417"/>
                    <a:pt x="0" y="429"/>
                  </a:cubicBezTo>
                  <a:lnTo>
                    <a:pt x="1274" y="429"/>
                  </a:lnTo>
                  <a:cubicBezTo>
                    <a:pt x="1274" y="417"/>
                    <a:pt x="1274" y="417"/>
                    <a:pt x="1274"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2" name="Google Shape;7762;p21"/>
            <p:cNvSpPr/>
            <p:nvPr/>
          </p:nvSpPr>
          <p:spPr>
            <a:xfrm>
              <a:off x="4478147" y="3163649"/>
              <a:ext cx="49263" cy="16614"/>
            </a:xfrm>
            <a:custGeom>
              <a:rect b="b" l="l" r="r" t="t"/>
              <a:pathLst>
                <a:path extrusionOk="0" h="430" w="1275">
                  <a:moveTo>
                    <a:pt x="12" y="1"/>
                  </a:moveTo>
                  <a:cubicBezTo>
                    <a:pt x="0" y="1"/>
                    <a:pt x="12" y="13"/>
                    <a:pt x="24" y="25"/>
                  </a:cubicBezTo>
                  <a:lnTo>
                    <a:pt x="834" y="430"/>
                  </a:lnTo>
                  <a:lnTo>
                    <a:pt x="869" y="430"/>
                  </a:lnTo>
                  <a:lnTo>
                    <a:pt x="1274"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3" name="Google Shape;7763;p21"/>
            <p:cNvSpPr/>
            <p:nvPr/>
          </p:nvSpPr>
          <p:spPr>
            <a:xfrm>
              <a:off x="4499282" y="3219558"/>
              <a:ext cx="64447" cy="64100"/>
            </a:xfrm>
            <a:custGeom>
              <a:rect b="b" l="l" r="r" t="t"/>
              <a:pathLst>
                <a:path extrusionOk="0" h="1659" w="1668">
                  <a:moveTo>
                    <a:pt x="839" y="1"/>
                  </a:moveTo>
                  <a:cubicBezTo>
                    <a:pt x="825" y="1"/>
                    <a:pt x="810" y="7"/>
                    <a:pt x="799" y="18"/>
                  </a:cubicBezTo>
                  <a:lnTo>
                    <a:pt x="25" y="792"/>
                  </a:lnTo>
                  <a:cubicBezTo>
                    <a:pt x="1" y="816"/>
                    <a:pt x="1" y="852"/>
                    <a:pt x="25" y="864"/>
                  </a:cubicBezTo>
                  <a:lnTo>
                    <a:pt x="799"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4" name="Google Shape;7764;p21"/>
            <p:cNvSpPr/>
            <p:nvPr/>
          </p:nvSpPr>
          <p:spPr>
            <a:xfrm>
              <a:off x="4510332" y="3230608"/>
              <a:ext cx="42347" cy="42347"/>
            </a:xfrm>
            <a:custGeom>
              <a:rect b="b" l="l" r="r" t="t"/>
              <a:pathLst>
                <a:path extrusionOk="0" h="1096" w="1096">
                  <a:moveTo>
                    <a:pt x="544" y="0"/>
                  </a:moveTo>
                  <a:cubicBezTo>
                    <a:pt x="530" y="0"/>
                    <a:pt x="518" y="6"/>
                    <a:pt x="513" y="18"/>
                  </a:cubicBezTo>
                  <a:lnTo>
                    <a:pt x="12" y="506"/>
                  </a:lnTo>
                  <a:cubicBezTo>
                    <a:pt x="1" y="530"/>
                    <a:pt x="1" y="566"/>
                    <a:pt x="12" y="578"/>
                  </a:cubicBezTo>
                  <a:lnTo>
                    <a:pt x="513" y="1078"/>
                  </a:lnTo>
                  <a:cubicBezTo>
                    <a:pt x="518" y="1090"/>
                    <a:pt x="530" y="1096"/>
                    <a:pt x="544" y="1096"/>
                  </a:cubicBezTo>
                  <a:cubicBezTo>
                    <a:pt x="557" y="1096"/>
                    <a:pt x="572" y="1090"/>
                    <a:pt x="584" y="1078"/>
                  </a:cubicBezTo>
                  <a:lnTo>
                    <a:pt x="1084" y="578"/>
                  </a:lnTo>
                  <a:cubicBezTo>
                    <a:pt x="1096" y="566"/>
                    <a:pt x="1096" y="530"/>
                    <a:pt x="1084"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5" name="Google Shape;7765;p21"/>
            <p:cNvSpPr/>
            <p:nvPr/>
          </p:nvSpPr>
          <p:spPr>
            <a:xfrm>
              <a:off x="4521383" y="3241658"/>
              <a:ext cx="20748" cy="20246"/>
            </a:xfrm>
            <a:custGeom>
              <a:rect b="b" l="l" r="r" t="t"/>
              <a:pathLst>
                <a:path extrusionOk="0" h="524" w="537">
                  <a:moveTo>
                    <a:pt x="267" y="0"/>
                  </a:moveTo>
                  <a:cubicBezTo>
                    <a:pt x="253" y="0"/>
                    <a:pt x="238" y="6"/>
                    <a:pt x="227" y="18"/>
                  </a:cubicBezTo>
                  <a:lnTo>
                    <a:pt x="12" y="220"/>
                  </a:lnTo>
                  <a:cubicBezTo>
                    <a:pt x="0" y="244"/>
                    <a:pt x="0" y="280"/>
                    <a:pt x="12" y="292"/>
                  </a:cubicBezTo>
                  <a:lnTo>
                    <a:pt x="227" y="506"/>
                  </a:lnTo>
                  <a:cubicBezTo>
                    <a:pt x="238" y="518"/>
                    <a:pt x="253" y="524"/>
                    <a:pt x="267" y="524"/>
                  </a:cubicBezTo>
                  <a:cubicBezTo>
                    <a:pt x="280" y="524"/>
                    <a:pt x="292" y="518"/>
                    <a:pt x="298" y="506"/>
                  </a:cubicBezTo>
                  <a:lnTo>
                    <a:pt x="512" y="292"/>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6" name="Google Shape;7766;p21"/>
            <p:cNvSpPr/>
            <p:nvPr/>
          </p:nvSpPr>
          <p:spPr>
            <a:xfrm>
              <a:off x="4457901"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7" name="Google Shape;7767;p21"/>
            <p:cNvSpPr/>
            <p:nvPr/>
          </p:nvSpPr>
          <p:spPr>
            <a:xfrm>
              <a:off x="4463890" y="324614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8" name="Google Shape;7768;p21"/>
            <p:cNvSpPr/>
            <p:nvPr/>
          </p:nvSpPr>
          <p:spPr>
            <a:xfrm>
              <a:off x="448320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69" name="Google Shape;7769;p21"/>
            <p:cNvSpPr/>
            <p:nvPr/>
          </p:nvSpPr>
          <p:spPr>
            <a:xfrm>
              <a:off x="4483209" y="323509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0" name="Google Shape;7770;p21"/>
            <p:cNvSpPr/>
            <p:nvPr/>
          </p:nvSpPr>
          <p:spPr>
            <a:xfrm>
              <a:off x="4478611" y="3264532"/>
              <a:ext cx="49224" cy="16923"/>
            </a:xfrm>
            <a:custGeom>
              <a:rect b="b" l="l" r="r" t="t"/>
              <a:pathLst>
                <a:path extrusionOk="0" h="438" w="1274">
                  <a:moveTo>
                    <a:pt x="850" y="0"/>
                  </a:moveTo>
                  <a:cubicBezTo>
                    <a:pt x="845" y="0"/>
                    <a:pt x="839" y="3"/>
                    <a:pt x="833" y="9"/>
                  </a:cubicBezTo>
                  <a:lnTo>
                    <a:pt x="12" y="414"/>
                  </a:lnTo>
                  <a:cubicBezTo>
                    <a:pt x="12" y="414"/>
                    <a:pt x="0" y="426"/>
                    <a:pt x="0" y="438"/>
                  </a:cubicBezTo>
                  <a:lnTo>
                    <a:pt x="1274" y="426"/>
                  </a:lnTo>
                  <a:cubicBezTo>
                    <a:pt x="1274" y="426"/>
                    <a:pt x="1274" y="414"/>
                    <a:pt x="1274" y="414"/>
                  </a:cubicBezTo>
                  <a:lnTo>
                    <a:pt x="857" y="9"/>
                  </a:lnTo>
                  <a:cubicBezTo>
                    <a:pt x="857" y="3"/>
                    <a:pt x="854"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1" name="Google Shape;7771;p21"/>
            <p:cNvSpPr/>
            <p:nvPr/>
          </p:nvSpPr>
          <p:spPr>
            <a:xfrm>
              <a:off x="4478147" y="3222108"/>
              <a:ext cx="49263" cy="16923"/>
            </a:xfrm>
            <a:custGeom>
              <a:rect b="b" l="l" r="r" t="t"/>
              <a:pathLst>
                <a:path extrusionOk="0" h="438" w="1275">
                  <a:moveTo>
                    <a:pt x="12" y="0"/>
                  </a:moveTo>
                  <a:cubicBezTo>
                    <a:pt x="0" y="12"/>
                    <a:pt x="12" y="24"/>
                    <a:pt x="24" y="24"/>
                  </a:cubicBezTo>
                  <a:lnTo>
                    <a:pt x="834" y="429"/>
                  </a:lnTo>
                  <a:cubicBezTo>
                    <a:pt x="840" y="435"/>
                    <a:pt x="845" y="438"/>
                    <a:pt x="851" y="438"/>
                  </a:cubicBezTo>
                  <a:cubicBezTo>
                    <a:pt x="857" y="438"/>
                    <a:pt x="863" y="435"/>
                    <a:pt x="869" y="429"/>
                  </a:cubicBez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2" name="Google Shape;7772;p21"/>
            <p:cNvSpPr/>
            <p:nvPr/>
          </p:nvSpPr>
          <p:spPr>
            <a:xfrm>
              <a:off x="4499282" y="3277978"/>
              <a:ext cx="64447" cy="64447"/>
            </a:xfrm>
            <a:custGeom>
              <a:rect b="b" l="l" r="r" t="t"/>
              <a:pathLst>
                <a:path extrusionOk="0" h="1668" w="1668">
                  <a:moveTo>
                    <a:pt x="839" y="1"/>
                  </a:moveTo>
                  <a:cubicBezTo>
                    <a:pt x="825" y="1"/>
                    <a:pt x="810" y="7"/>
                    <a:pt x="799" y="19"/>
                  </a:cubicBezTo>
                  <a:lnTo>
                    <a:pt x="25" y="792"/>
                  </a:lnTo>
                  <a:cubicBezTo>
                    <a:pt x="1" y="816"/>
                    <a:pt x="1" y="852"/>
                    <a:pt x="25" y="876"/>
                  </a:cubicBezTo>
                  <a:lnTo>
                    <a:pt x="799"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3" name="Google Shape;7773;p21"/>
            <p:cNvSpPr/>
            <p:nvPr/>
          </p:nvSpPr>
          <p:spPr>
            <a:xfrm>
              <a:off x="4510332" y="3289028"/>
              <a:ext cx="42347" cy="42347"/>
            </a:xfrm>
            <a:custGeom>
              <a:rect b="b" l="l" r="r" t="t"/>
              <a:pathLst>
                <a:path extrusionOk="0" h="1096" w="1096">
                  <a:moveTo>
                    <a:pt x="553" y="0"/>
                  </a:moveTo>
                  <a:cubicBezTo>
                    <a:pt x="539" y="0"/>
                    <a:pt x="524" y="6"/>
                    <a:pt x="513" y="18"/>
                  </a:cubicBezTo>
                  <a:lnTo>
                    <a:pt x="12" y="506"/>
                  </a:lnTo>
                  <a:cubicBezTo>
                    <a:pt x="1" y="530"/>
                    <a:pt x="1" y="566"/>
                    <a:pt x="12" y="590"/>
                  </a:cubicBezTo>
                  <a:lnTo>
                    <a:pt x="513" y="1078"/>
                  </a:lnTo>
                  <a:cubicBezTo>
                    <a:pt x="524" y="1090"/>
                    <a:pt x="539" y="1096"/>
                    <a:pt x="553" y="1096"/>
                  </a:cubicBezTo>
                  <a:cubicBezTo>
                    <a:pt x="566" y="1096"/>
                    <a:pt x="578" y="1090"/>
                    <a:pt x="584" y="1078"/>
                  </a:cubicBezTo>
                  <a:lnTo>
                    <a:pt x="1084" y="590"/>
                  </a:lnTo>
                  <a:cubicBezTo>
                    <a:pt x="1096" y="566"/>
                    <a:pt x="1096"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4" name="Google Shape;7774;p21"/>
            <p:cNvSpPr/>
            <p:nvPr/>
          </p:nvSpPr>
          <p:spPr>
            <a:xfrm>
              <a:off x="4521383" y="3300078"/>
              <a:ext cx="20285" cy="20285"/>
            </a:xfrm>
            <a:custGeom>
              <a:rect b="b" l="l" r="r" t="t"/>
              <a:pathLst>
                <a:path extrusionOk="0" h="525" w="525">
                  <a:moveTo>
                    <a:pt x="267" y="0"/>
                  </a:moveTo>
                  <a:cubicBezTo>
                    <a:pt x="253" y="0"/>
                    <a:pt x="238" y="6"/>
                    <a:pt x="227" y="18"/>
                  </a:cubicBezTo>
                  <a:lnTo>
                    <a:pt x="12" y="220"/>
                  </a:lnTo>
                  <a:cubicBezTo>
                    <a:pt x="0" y="244"/>
                    <a:pt x="0" y="280"/>
                    <a:pt x="12" y="304"/>
                  </a:cubicBezTo>
                  <a:lnTo>
                    <a:pt x="227"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5" name="Google Shape;7775;p21"/>
            <p:cNvSpPr/>
            <p:nvPr/>
          </p:nvSpPr>
          <p:spPr>
            <a:xfrm>
              <a:off x="4457901"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6" name="Google Shape;7776;p21"/>
            <p:cNvSpPr/>
            <p:nvPr/>
          </p:nvSpPr>
          <p:spPr>
            <a:xfrm>
              <a:off x="4463890" y="3305024"/>
              <a:ext cx="10587" cy="10393"/>
            </a:xfrm>
            <a:custGeom>
              <a:rect b="b" l="l" r="r" t="t"/>
              <a:pathLst>
                <a:path extrusionOk="0" h="269" w="274">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7" name="Google Shape;7777;p21"/>
            <p:cNvSpPr/>
            <p:nvPr/>
          </p:nvSpPr>
          <p:spPr>
            <a:xfrm>
              <a:off x="4483209" y="3313756"/>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8" name="Google Shape;7778;p21"/>
            <p:cNvSpPr/>
            <p:nvPr/>
          </p:nvSpPr>
          <p:spPr>
            <a:xfrm>
              <a:off x="448320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79" name="Google Shape;7779;p21"/>
            <p:cNvSpPr/>
            <p:nvPr/>
          </p:nvSpPr>
          <p:spPr>
            <a:xfrm>
              <a:off x="4478147" y="3280528"/>
              <a:ext cx="49263" cy="16923"/>
            </a:xfrm>
            <a:custGeom>
              <a:rect b="b" l="l" r="r" t="t"/>
              <a:pathLst>
                <a:path extrusionOk="0" h="438" w="1275">
                  <a:moveTo>
                    <a:pt x="12" y="0"/>
                  </a:moveTo>
                  <a:lnTo>
                    <a:pt x="12" y="0"/>
                  </a:lnTo>
                  <a:cubicBezTo>
                    <a:pt x="0" y="12"/>
                    <a:pt x="12" y="24"/>
                    <a:pt x="24" y="24"/>
                  </a:cubicBezTo>
                  <a:lnTo>
                    <a:pt x="834" y="429"/>
                  </a:lnTo>
                  <a:cubicBezTo>
                    <a:pt x="840" y="435"/>
                    <a:pt x="845" y="438"/>
                    <a:pt x="851" y="438"/>
                  </a:cubicBezTo>
                  <a:cubicBezTo>
                    <a:pt x="857" y="438"/>
                    <a:pt x="863" y="435"/>
                    <a:pt x="869" y="429"/>
                  </a:cubicBezTo>
                  <a:lnTo>
                    <a:pt x="1274" y="24"/>
                  </a:lnTo>
                  <a:cubicBezTo>
                    <a:pt x="1274" y="24"/>
                    <a:pt x="1274" y="12"/>
                    <a:pt x="1274" y="12"/>
                  </a:cubicBezTo>
                  <a:lnTo>
                    <a:pt x="12"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0" name="Google Shape;7780;p21"/>
            <p:cNvSpPr/>
            <p:nvPr/>
          </p:nvSpPr>
          <p:spPr>
            <a:xfrm>
              <a:off x="3814780"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1" name="Google Shape;7781;p21"/>
            <p:cNvSpPr/>
            <p:nvPr/>
          </p:nvSpPr>
          <p:spPr>
            <a:xfrm>
              <a:off x="382583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2" name="Google Shape;7782;p21"/>
            <p:cNvSpPr/>
            <p:nvPr/>
          </p:nvSpPr>
          <p:spPr>
            <a:xfrm>
              <a:off x="3836842"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3" name="Google Shape;7783;p21"/>
            <p:cNvSpPr/>
            <p:nvPr/>
          </p:nvSpPr>
          <p:spPr>
            <a:xfrm>
              <a:off x="3898507" y="312331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4" name="Google Shape;7784;p21"/>
            <p:cNvSpPr/>
            <p:nvPr/>
          </p:nvSpPr>
          <p:spPr>
            <a:xfrm>
              <a:off x="3904033" y="3129301"/>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5" name="Google Shape;7785;p21"/>
            <p:cNvSpPr/>
            <p:nvPr/>
          </p:nvSpPr>
          <p:spPr>
            <a:xfrm>
              <a:off x="3882396" y="3138033"/>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6" name="Google Shape;7786;p21"/>
            <p:cNvSpPr/>
            <p:nvPr/>
          </p:nvSpPr>
          <p:spPr>
            <a:xfrm>
              <a:off x="3882396" y="3118250"/>
              <a:ext cx="13369" cy="12673"/>
            </a:xfrm>
            <a:custGeom>
              <a:rect b="b" l="l" r="r" t="t"/>
              <a:pathLst>
                <a:path extrusionOk="0" h="328" w="346">
                  <a:moveTo>
                    <a:pt x="173" y="0"/>
                  </a:moveTo>
                  <a:cubicBezTo>
                    <a:pt x="164" y="0"/>
                    <a:pt x="155" y="3"/>
                    <a:pt x="143" y="9"/>
                  </a:cubicBezTo>
                  <a:lnTo>
                    <a:pt x="24" y="140"/>
                  </a:lnTo>
                  <a:cubicBezTo>
                    <a:pt x="1" y="152"/>
                    <a:pt x="1" y="176"/>
                    <a:pt x="24" y="188"/>
                  </a:cubicBezTo>
                  <a:lnTo>
                    <a:pt x="143" y="319"/>
                  </a:lnTo>
                  <a:cubicBezTo>
                    <a:pt x="155" y="325"/>
                    <a:pt x="164"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7" name="Google Shape;7787;p21"/>
            <p:cNvSpPr/>
            <p:nvPr/>
          </p:nvSpPr>
          <p:spPr>
            <a:xfrm>
              <a:off x="3851099" y="3147228"/>
              <a:ext cx="49263" cy="16923"/>
            </a:xfrm>
            <a:custGeom>
              <a:rect b="b" l="l" r="r" t="t"/>
              <a:pathLst>
                <a:path extrusionOk="0" h="438" w="1275">
                  <a:moveTo>
                    <a:pt x="435" y="0"/>
                  </a:moveTo>
                  <a:cubicBezTo>
                    <a:pt x="430" y="0"/>
                    <a:pt x="424" y="3"/>
                    <a:pt x="418" y="9"/>
                  </a:cubicBezTo>
                  <a:lnTo>
                    <a:pt x="13"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8" name="Google Shape;7788;p21"/>
            <p:cNvSpPr/>
            <p:nvPr/>
          </p:nvSpPr>
          <p:spPr>
            <a:xfrm>
              <a:off x="3814780"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89" name="Google Shape;7789;p21"/>
            <p:cNvSpPr/>
            <p:nvPr/>
          </p:nvSpPr>
          <p:spPr>
            <a:xfrm>
              <a:off x="382583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0" name="Google Shape;7790;p21"/>
            <p:cNvSpPr/>
            <p:nvPr/>
          </p:nvSpPr>
          <p:spPr>
            <a:xfrm>
              <a:off x="3836842"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1" name="Google Shape;7791;p21"/>
            <p:cNvSpPr/>
            <p:nvPr/>
          </p:nvSpPr>
          <p:spPr>
            <a:xfrm>
              <a:off x="3898507" y="3181732"/>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2" name="Google Shape;7792;p21"/>
            <p:cNvSpPr/>
            <p:nvPr/>
          </p:nvSpPr>
          <p:spPr>
            <a:xfrm>
              <a:off x="3904033" y="3187720"/>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3" name="Google Shape;7793;p21"/>
            <p:cNvSpPr/>
            <p:nvPr/>
          </p:nvSpPr>
          <p:spPr>
            <a:xfrm>
              <a:off x="3882396" y="3196453"/>
              <a:ext cx="13369" cy="13021"/>
            </a:xfrm>
            <a:custGeom>
              <a:rect b="b" l="l" r="r" t="t"/>
              <a:pathLst>
                <a:path extrusionOk="0" h="337" w="346">
                  <a:moveTo>
                    <a:pt x="169" y="0"/>
                  </a:moveTo>
                  <a:cubicBezTo>
                    <a:pt x="158" y="0"/>
                    <a:pt x="149" y="3"/>
                    <a:pt x="143" y="9"/>
                  </a:cubicBezTo>
                  <a:lnTo>
                    <a:pt x="12" y="140"/>
                  </a:lnTo>
                  <a:cubicBezTo>
                    <a:pt x="1" y="152"/>
                    <a:pt x="1" y="176"/>
                    <a:pt x="12" y="188"/>
                  </a:cubicBezTo>
                  <a:lnTo>
                    <a:pt x="143" y="319"/>
                  </a:lnTo>
                  <a:cubicBezTo>
                    <a:pt x="149" y="331"/>
                    <a:pt x="158" y="337"/>
                    <a:pt x="169" y="337"/>
                  </a:cubicBezTo>
                  <a:cubicBezTo>
                    <a:pt x="179" y="337"/>
                    <a:pt x="191" y="331"/>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4" name="Google Shape;7794;p21"/>
            <p:cNvSpPr/>
            <p:nvPr/>
          </p:nvSpPr>
          <p:spPr>
            <a:xfrm>
              <a:off x="3882396" y="3176670"/>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5" name="Google Shape;7795;p21"/>
            <p:cNvSpPr/>
            <p:nvPr/>
          </p:nvSpPr>
          <p:spPr>
            <a:xfrm>
              <a:off x="3851099" y="3205996"/>
              <a:ext cx="49263" cy="16575"/>
            </a:xfrm>
            <a:custGeom>
              <a:rect b="b" l="l" r="r" t="t"/>
              <a:pathLst>
                <a:path extrusionOk="0" h="429" w="1275">
                  <a:moveTo>
                    <a:pt x="418" y="0"/>
                  </a:moveTo>
                  <a:lnTo>
                    <a:pt x="13" y="405"/>
                  </a:lnTo>
                  <a:cubicBezTo>
                    <a:pt x="1" y="417"/>
                    <a:pt x="1" y="417"/>
                    <a:pt x="1" y="429"/>
                  </a:cubicBezTo>
                  <a:lnTo>
                    <a:pt x="1275" y="429"/>
                  </a:lnTo>
                  <a:cubicBezTo>
                    <a:pt x="1275" y="417"/>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6" name="Google Shape;7796;p21"/>
            <p:cNvSpPr/>
            <p:nvPr/>
          </p:nvSpPr>
          <p:spPr>
            <a:xfrm>
              <a:off x="3851099" y="3163649"/>
              <a:ext cx="49263" cy="16614"/>
            </a:xfrm>
            <a:custGeom>
              <a:rect b="b" l="l" r="r" t="t"/>
              <a:pathLst>
                <a:path extrusionOk="0" h="430" w="1275">
                  <a:moveTo>
                    <a:pt x="1" y="1"/>
                  </a:moveTo>
                  <a:cubicBezTo>
                    <a:pt x="1" y="1"/>
                    <a:pt x="1" y="13"/>
                    <a:pt x="13" y="13"/>
                  </a:cubicBezTo>
                  <a:lnTo>
                    <a:pt x="418" y="430"/>
                  </a:lnTo>
                  <a:lnTo>
                    <a:pt x="453" y="430"/>
                  </a:lnTo>
                  <a:lnTo>
                    <a:pt x="1263"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7" name="Google Shape;7797;p21"/>
            <p:cNvSpPr/>
            <p:nvPr/>
          </p:nvSpPr>
          <p:spPr>
            <a:xfrm>
              <a:off x="3814780"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8" name="Google Shape;7798;p21"/>
            <p:cNvSpPr/>
            <p:nvPr/>
          </p:nvSpPr>
          <p:spPr>
            <a:xfrm>
              <a:off x="3825830" y="3230492"/>
              <a:ext cx="42810" cy="42115"/>
            </a:xfrm>
            <a:custGeom>
              <a:rect b="b" l="l" r="r" t="t"/>
              <a:pathLst>
                <a:path extrusionOk="0" h="1090" w="1108">
                  <a:moveTo>
                    <a:pt x="554" y="0"/>
                  </a:moveTo>
                  <a:cubicBezTo>
                    <a:pt x="539" y="0"/>
                    <a:pt x="524" y="3"/>
                    <a:pt x="512" y="9"/>
                  </a:cubicBezTo>
                  <a:lnTo>
                    <a:pt x="24" y="509"/>
                  </a:lnTo>
                  <a:cubicBezTo>
                    <a:pt x="0" y="533"/>
                    <a:pt x="0" y="557"/>
                    <a:pt x="24" y="581"/>
                  </a:cubicBezTo>
                  <a:lnTo>
                    <a:pt x="512" y="1081"/>
                  </a:lnTo>
                  <a:cubicBezTo>
                    <a:pt x="524" y="1087"/>
                    <a:pt x="539" y="1090"/>
                    <a:pt x="554" y="1090"/>
                  </a:cubicBezTo>
                  <a:cubicBezTo>
                    <a:pt x="569" y="1090"/>
                    <a:pt x="583" y="1087"/>
                    <a:pt x="595" y="1081"/>
                  </a:cubicBezTo>
                  <a:lnTo>
                    <a:pt x="1084" y="581"/>
                  </a:lnTo>
                  <a:cubicBezTo>
                    <a:pt x="1107" y="557"/>
                    <a:pt x="1107" y="533"/>
                    <a:pt x="1084"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799" name="Google Shape;7799;p21"/>
            <p:cNvSpPr/>
            <p:nvPr/>
          </p:nvSpPr>
          <p:spPr>
            <a:xfrm>
              <a:off x="3836842" y="324154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8" y="521"/>
                    <a:pt x="310" y="509"/>
                  </a:cubicBezTo>
                  <a:lnTo>
                    <a:pt x="513" y="295"/>
                  </a:lnTo>
                  <a:cubicBezTo>
                    <a:pt x="537" y="283"/>
                    <a:pt x="537" y="247"/>
                    <a:pt x="513" y="223"/>
                  </a:cubicBezTo>
                  <a:lnTo>
                    <a:pt x="310" y="9"/>
                  </a:lnTo>
                  <a:cubicBezTo>
                    <a:pt x="298"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0" name="Google Shape;7800;p21"/>
            <p:cNvSpPr/>
            <p:nvPr/>
          </p:nvSpPr>
          <p:spPr>
            <a:xfrm>
              <a:off x="3898507" y="324061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1" name="Google Shape;7801;p21"/>
            <p:cNvSpPr/>
            <p:nvPr/>
          </p:nvSpPr>
          <p:spPr>
            <a:xfrm>
              <a:off x="3904033" y="324614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2" name="Google Shape;7802;p21"/>
            <p:cNvSpPr/>
            <p:nvPr/>
          </p:nvSpPr>
          <p:spPr>
            <a:xfrm>
              <a:off x="3882396" y="3255336"/>
              <a:ext cx="13369" cy="12673"/>
            </a:xfrm>
            <a:custGeom>
              <a:rect b="b" l="l" r="r" t="t"/>
              <a:pathLst>
                <a:path extrusionOk="0" h="328" w="346">
                  <a:moveTo>
                    <a:pt x="169" y="0"/>
                  </a:moveTo>
                  <a:cubicBezTo>
                    <a:pt x="158" y="0"/>
                    <a:pt x="149" y="3"/>
                    <a:pt x="143" y="9"/>
                  </a:cubicBezTo>
                  <a:lnTo>
                    <a:pt x="12" y="140"/>
                  </a:lnTo>
                  <a:cubicBezTo>
                    <a:pt x="1" y="152"/>
                    <a:pt x="1" y="176"/>
                    <a:pt x="12" y="188"/>
                  </a:cubicBezTo>
                  <a:lnTo>
                    <a:pt x="143" y="319"/>
                  </a:lnTo>
                  <a:cubicBezTo>
                    <a:pt x="149" y="325"/>
                    <a:pt x="158" y="328"/>
                    <a:pt x="169" y="328"/>
                  </a:cubicBezTo>
                  <a:cubicBezTo>
                    <a:pt x="179" y="328"/>
                    <a:pt x="191" y="325"/>
                    <a:pt x="203" y="319"/>
                  </a:cubicBezTo>
                  <a:lnTo>
                    <a:pt x="322" y="188"/>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3" name="Google Shape;7803;p21"/>
            <p:cNvSpPr/>
            <p:nvPr/>
          </p:nvSpPr>
          <p:spPr>
            <a:xfrm>
              <a:off x="3882396" y="3235090"/>
              <a:ext cx="13369" cy="12673"/>
            </a:xfrm>
            <a:custGeom>
              <a:rect b="b" l="l" r="r" t="t"/>
              <a:pathLst>
                <a:path extrusionOk="0" h="328" w="346">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4" name="Google Shape;7804;p21"/>
            <p:cNvSpPr/>
            <p:nvPr/>
          </p:nvSpPr>
          <p:spPr>
            <a:xfrm>
              <a:off x="3851099" y="3264532"/>
              <a:ext cx="49263" cy="16923"/>
            </a:xfrm>
            <a:custGeom>
              <a:rect b="b" l="l" r="r" t="t"/>
              <a:pathLst>
                <a:path extrusionOk="0" h="438" w="1275">
                  <a:moveTo>
                    <a:pt x="435" y="0"/>
                  </a:moveTo>
                  <a:cubicBezTo>
                    <a:pt x="430" y="0"/>
                    <a:pt x="424" y="3"/>
                    <a:pt x="418" y="9"/>
                  </a:cubicBezTo>
                  <a:lnTo>
                    <a:pt x="13"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5" name="Google Shape;7805;p21"/>
            <p:cNvSpPr/>
            <p:nvPr/>
          </p:nvSpPr>
          <p:spPr>
            <a:xfrm>
              <a:off x="3851099" y="3222108"/>
              <a:ext cx="49263" cy="16923"/>
            </a:xfrm>
            <a:custGeom>
              <a:rect b="b" l="l" r="r" t="t"/>
              <a:pathLst>
                <a:path extrusionOk="0" h="438" w="1275">
                  <a:moveTo>
                    <a:pt x="1" y="0"/>
                  </a:moveTo>
                  <a:cubicBezTo>
                    <a:pt x="1" y="12"/>
                    <a:pt x="1" y="12"/>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6" name="Google Shape;7806;p21"/>
            <p:cNvSpPr/>
            <p:nvPr/>
          </p:nvSpPr>
          <p:spPr>
            <a:xfrm>
              <a:off x="3814780"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7" name="Google Shape;7807;p21"/>
            <p:cNvSpPr/>
            <p:nvPr/>
          </p:nvSpPr>
          <p:spPr>
            <a:xfrm>
              <a:off x="382583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4" y="590"/>
                  </a:lnTo>
                  <a:cubicBezTo>
                    <a:pt x="1107" y="566"/>
                    <a:pt x="1107" y="530"/>
                    <a:pt x="1084"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8" name="Google Shape;7808;p21"/>
            <p:cNvSpPr/>
            <p:nvPr/>
          </p:nvSpPr>
          <p:spPr>
            <a:xfrm>
              <a:off x="3836842"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09" name="Google Shape;7809;p21"/>
            <p:cNvSpPr/>
            <p:nvPr/>
          </p:nvSpPr>
          <p:spPr>
            <a:xfrm>
              <a:off x="3898507" y="329903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0" name="Google Shape;7810;p21"/>
            <p:cNvSpPr/>
            <p:nvPr/>
          </p:nvSpPr>
          <p:spPr>
            <a:xfrm>
              <a:off x="3904033" y="3305024"/>
              <a:ext cx="11050" cy="10393"/>
            </a:xfrm>
            <a:custGeom>
              <a:rect b="b" l="l" r="r" t="t"/>
              <a:pathLst>
                <a:path extrusionOk="0" h="269"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1" name="Google Shape;7811;p21"/>
            <p:cNvSpPr/>
            <p:nvPr/>
          </p:nvSpPr>
          <p:spPr>
            <a:xfrm>
              <a:off x="3882396" y="3313756"/>
              <a:ext cx="13369" cy="12673"/>
            </a:xfrm>
            <a:custGeom>
              <a:rect b="b" l="l" r="r" t="t"/>
              <a:pathLst>
                <a:path extrusionOk="0" h="328" w="346">
                  <a:moveTo>
                    <a:pt x="173" y="0"/>
                  </a:moveTo>
                  <a:cubicBezTo>
                    <a:pt x="164" y="0"/>
                    <a:pt x="155" y="3"/>
                    <a:pt x="143" y="9"/>
                  </a:cubicBezTo>
                  <a:lnTo>
                    <a:pt x="12" y="140"/>
                  </a:lnTo>
                  <a:cubicBezTo>
                    <a:pt x="1" y="152"/>
                    <a:pt x="1"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2" name="Google Shape;7812;p21"/>
            <p:cNvSpPr/>
            <p:nvPr/>
          </p:nvSpPr>
          <p:spPr>
            <a:xfrm>
              <a:off x="3882396" y="3293626"/>
              <a:ext cx="13369" cy="13021"/>
            </a:xfrm>
            <a:custGeom>
              <a:rect b="b" l="l" r="r" t="t"/>
              <a:pathLst>
                <a:path extrusionOk="0" h="337" w="346">
                  <a:moveTo>
                    <a:pt x="169" y="1"/>
                  </a:moveTo>
                  <a:cubicBezTo>
                    <a:pt x="158" y="1"/>
                    <a:pt x="149" y="6"/>
                    <a:pt x="143" y="18"/>
                  </a:cubicBezTo>
                  <a:lnTo>
                    <a:pt x="12" y="137"/>
                  </a:lnTo>
                  <a:cubicBezTo>
                    <a:pt x="1" y="161"/>
                    <a:pt x="1" y="185"/>
                    <a:pt x="12" y="197"/>
                  </a:cubicBezTo>
                  <a:lnTo>
                    <a:pt x="143" y="328"/>
                  </a:lnTo>
                  <a:cubicBezTo>
                    <a:pt x="149" y="334"/>
                    <a:pt x="158" y="337"/>
                    <a:pt x="169" y="337"/>
                  </a:cubicBezTo>
                  <a:cubicBezTo>
                    <a:pt x="179" y="337"/>
                    <a:pt x="191" y="334"/>
                    <a:pt x="203" y="328"/>
                  </a:cubicBezTo>
                  <a:lnTo>
                    <a:pt x="322" y="197"/>
                  </a:lnTo>
                  <a:cubicBezTo>
                    <a:pt x="346" y="185"/>
                    <a:pt x="346" y="161"/>
                    <a:pt x="322" y="137"/>
                  </a:cubicBezTo>
                  <a:lnTo>
                    <a:pt x="203" y="18"/>
                  </a:lnTo>
                  <a:cubicBezTo>
                    <a:pt x="191" y="6"/>
                    <a:pt x="179" y="1"/>
                    <a:pt x="16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3" name="Google Shape;7813;p21"/>
            <p:cNvSpPr/>
            <p:nvPr/>
          </p:nvSpPr>
          <p:spPr>
            <a:xfrm>
              <a:off x="3851099" y="3280528"/>
              <a:ext cx="49263" cy="16923"/>
            </a:xfrm>
            <a:custGeom>
              <a:rect b="b" l="l" r="r" t="t"/>
              <a:pathLst>
                <a:path extrusionOk="0" h="438" w="1275">
                  <a:moveTo>
                    <a:pt x="1275" y="0"/>
                  </a:moveTo>
                  <a:lnTo>
                    <a:pt x="1" y="12"/>
                  </a:lnTo>
                  <a:cubicBezTo>
                    <a:pt x="1" y="12"/>
                    <a:pt x="1" y="24"/>
                    <a:pt x="13" y="24"/>
                  </a:cubicBezTo>
                  <a:lnTo>
                    <a:pt x="418" y="429"/>
                  </a:lnTo>
                  <a:cubicBezTo>
                    <a:pt x="424" y="435"/>
                    <a:pt x="430"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4" name="Google Shape;7814;p21"/>
            <p:cNvSpPr/>
            <p:nvPr/>
          </p:nvSpPr>
          <p:spPr>
            <a:xfrm>
              <a:off x="3942207" y="3203175"/>
              <a:ext cx="50654" cy="32301"/>
            </a:xfrm>
            <a:custGeom>
              <a:rect b="b" l="l" r="r" t="t"/>
              <a:pathLst>
                <a:path extrusionOk="0" h="836" w="1311">
                  <a:moveTo>
                    <a:pt x="0" y="538"/>
                  </a:moveTo>
                  <a:lnTo>
                    <a:pt x="0" y="550"/>
                  </a:lnTo>
                  <a:cubicBezTo>
                    <a:pt x="0" y="548"/>
                    <a:pt x="0" y="545"/>
                    <a:pt x="0" y="543"/>
                  </a:cubicBezTo>
                  <a:lnTo>
                    <a:pt x="0" y="543"/>
                  </a:lnTo>
                  <a:cubicBezTo>
                    <a:pt x="0" y="541"/>
                    <a:pt x="0" y="540"/>
                    <a:pt x="0" y="538"/>
                  </a:cubicBezTo>
                  <a:close/>
                  <a:moveTo>
                    <a:pt x="545" y="0"/>
                  </a:moveTo>
                  <a:cubicBezTo>
                    <a:pt x="268" y="0"/>
                    <a:pt x="4" y="218"/>
                    <a:pt x="0" y="543"/>
                  </a:cubicBezTo>
                  <a:lnTo>
                    <a:pt x="0" y="543"/>
                  </a:lnTo>
                  <a:cubicBezTo>
                    <a:pt x="2" y="649"/>
                    <a:pt x="37" y="753"/>
                    <a:pt x="96" y="835"/>
                  </a:cubicBezTo>
                  <a:cubicBezTo>
                    <a:pt x="72" y="788"/>
                    <a:pt x="60" y="728"/>
                    <a:pt x="60" y="669"/>
                  </a:cubicBezTo>
                  <a:cubicBezTo>
                    <a:pt x="60" y="431"/>
                    <a:pt x="262" y="240"/>
                    <a:pt x="500" y="240"/>
                  </a:cubicBezTo>
                  <a:cubicBezTo>
                    <a:pt x="548" y="240"/>
                    <a:pt x="596" y="240"/>
                    <a:pt x="643" y="264"/>
                  </a:cubicBezTo>
                  <a:cubicBezTo>
                    <a:pt x="679" y="264"/>
                    <a:pt x="715" y="288"/>
                    <a:pt x="739" y="323"/>
                  </a:cubicBezTo>
                  <a:lnTo>
                    <a:pt x="1131" y="704"/>
                  </a:lnTo>
                  <a:lnTo>
                    <a:pt x="1310" y="538"/>
                  </a:lnTo>
                  <a:lnTo>
                    <a:pt x="905" y="145"/>
                  </a:lnTo>
                  <a:cubicBezTo>
                    <a:pt x="798" y="45"/>
                    <a:pt x="670" y="0"/>
                    <a:pt x="545" y="0"/>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5" name="Google Shape;7815;p21"/>
            <p:cNvSpPr/>
            <p:nvPr/>
          </p:nvSpPr>
          <p:spPr>
            <a:xfrm>
              <a:off x="3944486" y="3212448"/>
              <a:ext cx="37787" cy="32378"/>
            </a:xfrm>
            <a:custGeom>
              <a:rect b="b" l="l" r="r" t="t"/>
              <a:pathLst>
                <a:path extrusionOk="0" h="838" w="978">
                  <a:moveTo>
                    <a:pt x="441" y="0"/>
                  </a:moveTo>
                  <a:cubicBezTo>
                    <a:pt x="203" y="0"/>
                    <a:pt x="1" y="191"/>
                    <a:pt x="1" y="441"/>
                  </a:cubicBezTo>
                  <a:cubicBezTo>
                    <a:pt x="1" y="488"/>
                    <a:pt x="13" y="548"/>
                    <a:pt x="37" y="607"/>
                  </a:cubicBezTo>
                  <a:cubicBezTo>
                    <a:pt x="139" y="758"/>
                    <a:pt x="313" y="837"/>
                    <a:pt x="487" y="837"/>
                  </a:cubicBezTo>
                  <a:cubicBezTo>
                    <a:pt x="616" y="837"/>
                    <a:pt x="745" y="794"/>
                    <a:pt x="846" y="703"/>
                  </a:cubicBezTo>
                  <a:lnTo>
                    <a:pt x="977" y="560"/>
                  </a:lnTo>
                  <a:lnTo>
                    <a:pt x="811" y="393"/>
                  </a:lnTo>
                  <a:lnTo>
                    <a:pt x="680" y="524"/>
                  </a:lnTo>
                  <a:cubicBezTo>
                    <a:pt x="632" y="572"/>
                    <a:pt x="560" y="595"/>
                    <a:pt x="489" y="595"/>
                  </a:cubicBezTo>
                  <a:cubicBezTo>
                    <a:pt x="88" y="595"/>
                    <a:pt x="84" y="12"/>
                    <a:pt x="477" y="0"/>
                  </a:cubicBezTo>
                  <a:lnTo>
                    <a:pt x="477" y="0"/>
                  </a:lnTo>
                  <a:cubicBezTo>
                    <a:pt x="513" y="1"/>
                    <a:pt x="548" y="3"/>
                    <a:pt x="584" y="12"/>
                  </a:cubicBezTo>
                  <a:cubicBezTo>
                    <a:pt x="549" y="0"/>
                    <a:pt x="513" y="0"/>
                    <a:pt x="489" y="0"/>
                  </a:cubicBezTo>
                  <a:cubicBezTo>
                    <a:pt x="485" y="0"/>
                    <a:pt x="481" y="0"/>
                    <a:pt x="477" y="0"/>
                  </a:cubicBezTo>
                  <a:lnTo>
                    <a:pt x="477" y="0"/>
                  </a:lnTo>
                  <a:cubicBezTo>
                    <a:pt x="465" y="0"/>
                    <a:pt x="453" y="0"/>
                    <a:pt x="441" y="0"/>
                  </a:cubicBezTo>
                  <a:close/>
                </a:path>
              </a:pathLst>
            </a:custGeom>
            <a:solidFill>
              <a:srgbClr val="9E115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6" name="Google Shape;7816;p21"/>
            <p:cNvSpPr/>
            <p:nvPr/>
          </p:nvSpPr>
          <p:spPr>
            <a:xfrm>
              <a:off x="3957855" y="3218399"/>
              <a:ext cx="11514" cy="11553"/>
            </a:xfrm>
            <a:custGeom>
              <a:rect b="b" l="l" r="r" t="t"/>
              <a:pathLst>
                <a:path extrusionOk="0" h="299" w="298">
                  <a:moveTo>
                    <a:pt x="143" y="1"/>
                  </a:moveTo>
                  <a:cubicBezTo>
                    <a:pt x="60" y="1"/>
                    <a:pt x="0" y="60"/>
                    <a:pt x="0" y="144"/>
                  </a:cubicBezTo>
                  <a:cubicBezTo>
                    <a:pt x="0" y="227"/>
                    <a:pt x="60" y="298"/>
                    <a:pt x="143" y="298"/>
                  </a:cubicBezTo>
                  <a:cubicBezTo>
                    <a:pt x="226" y="298"/>
                    <a:pt x="298" y="227"/>
                    <a:pt x="298" y="144"/>
                  </a:cubicBezTo>
                  <a:cubicBezTo>
                    <a:pt x="298" y="60"/>
                    <a:pt x="226" y="1"/>
                    <a:pt x="143" y="1"/>
                  </a:cubicBezTo>
                  <a:close/>
                </a:path>
              </a:pathLst>
            </a:custGeom>
            <a:solidFill>
              <a:srgbClr val="E4008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7" name="Google Shape;7817;p21"/>
            <p:cNvSpPr/>
            <p:nvPr/>
          </p:nvSpPr>
          <p:spPr>
            <a:xfrm>
              <a:off x="3998308" y="3212448"/>
              <a:ext cx="51581" cy="32765"/>
            </a:xfrm>
            <a:custGeom>
              <a:rect b="b" l="l" r="r" t="t"/>
              <a:pathLst>
                <a:path extrusionOk="0" h="848" w="1335">
                  <a:moveTo>
                    <a:pt x="1215" y="0"/>
                  </a:moveTo>
                  <a:cubicBezTo>
                    <a:pt x="1334" y="286"/>
                    <a:pt x="1120" y="607"/>
                    <a:pt x="811" y="607"/>
                  </a:cubicBezTo>
                  <a:cubicBezTo>
                    <a:pt x="763" y="607"/>
                    <a:pt x="703" y="595"/>
                    <a:pt x="656" y="583"/>
                  </a:cubicBezTo>
                  <a:cubicBezTo>
                    <a:pt x="620" y="572"/>
                    <a:pt x="584" y="548"/>
                    <a:pt x="561" y="524"/>
                  </a:cubicBezTo>
                  <a:lnTo>
                    <a:pt x="168" y="131"/>
                  </a:lnTo>
                  <a:lnTo>
                    <a:pt x="1" y="298"/>
                  </a:lnTo>
                  <a:lnTo>
                    <a:pt x="394" y="703"/>
                  </a:lnTo>
                  <a:cubicBezTo>
                    <a:pt x="501" y="802"/>
                    <a:pt x="629" y="847"/>
                    <a:pt x="754" y="847"/>
                  </a:cubicBezTo>
                  <a:cubicBezTo>
                    <a:pt x="1033" y="847"/>
                    <a:pt x="1299" y="626"/>
                    <a:pt x="1299" y="298"/>
                  </a:cubicBezTo>
                  <a:lnTo>
                    <a:pt x="1311" y="298"/>
                  </a:lnTo>
                  <a:cubicBezTo>
                    <a:pt x="1299" y="191"/>
                    <a:pt x="1275" y="95"/>
                    <a:pt x="1215" y="0"/>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8" name="Google Shape;7818;p21"/>
            <p:cNvSpPr/>
            <p:nvPr/>
          </p:nvSpPr>
          <p:spPr>
            <a:xfrm>
              <a:off x="4008431" y="3203214"/>
              <a:ext cx="40994" cy="32726"/>
            </a:xfrm>
            <a:custGeom>
              <a:rect b="b" l="l" r="r" t="t"/>
              <a:pathLst>
                <a:path extrusionOk="0" h="847" w="1061">
                  <a:moveTo>
                    <a:pt x="406" y="822"/>
                  </a:moveTo>
                  <a:cubicBezTo>
                    <a:pt x="414" y="826"/>
                    <a:pt x="423" y="829"/>
                    <a:pt x="433" y="831"/>
                  </a:cubicBezTo>
                  <a:lnTo>
                    <a:pt x="433" y="831"/>
                  </a:lnTo>
                  <a:cubicBezTo>
                    <a:pt x="424" y="828"/>
                    <a:pt x="414" y="825"/>
                    <a:pt x="406" y="822"/>
                  </a:cubicBezTo>
                  <a:close/>
                  <a:moveTo>
                    <a:pt x="500" y="0"/>
                  </a:moveTo>
                  <a:cubicBezTo>
                    <a:pt x="370" y="0"/>
                    <a:pt x="239" y="47"/>
                    <a:pt x="132" y="144"/>
                  </a:cubicBezTo>
                  <a:lnTo>
                    <a:pt x="1" y="275"/>
                  </a:lnTo>
                  <a:lnTo>
                    <a:pt x="168" y="453"/>
                  </a:lnTo>
                  <a:lnTo>
                    <a:pt x="299" y="322"/>
                  </a:lnTo>
                  <a:cubicBezTo>
                    <a:pt x="359" y="267"/>
                    <a:pt x="433" y="240"/>
                    <a:pt x="506" y="240"/>
                  </a:cubicBezTo>
                  <a:cubicBezTo>
                    <a:pt x="621" y="240"/>
                    <a:pt x="731" y="306"/>
                    <a:pt x="775" y="430"/>
                  </a:cubicBezTo>
                  <a:cubicBezTo>
                    <a:pt x="858" y="632"/>
                    <a:pt x="703" y="834"/>
                    <a:pt x="501" y="834"/>
                  </a:cubicBezTo>
                  <a:cubicBezTo>
                    <a:pt x="477" y="834"/>
                    <a:pt x="454" y="834"/>
                    <a:pt x="433" y="831"/>
                  </a:cubicBezTo>
                  <a:lnTo>
                    <a:pt x="433" y="831"/>
                  </a:lnTo>
                  <a:cubicBezTo>
                    <a:pt x="464" y="839"/>
                    <a:pt x="501" y="846"/>
                    <a:pt x="537" y="846"/>
                  </a:cubicBezTo>
                  <a:cubicBezTo>
                    <a:pt x="846" y="846"/>
                    <a:pt x="1061" y="525"/>
                    <a:pt x="941" y="239"/>
                  </a:cubicBezTo>
                  <a:cubicBezTo>
                    <a:pt x="839" y="83"/>
                    <a:pt x="672" y="0"/>
                    <a:pt x="500" y="0"/>
                  </a:cubicBezTo>
                  <a:close/>
                </a:path>
              </a:pathLst>
            </a:custGeom>
            <a:solidFill>
              <a:srgbClr val="A52B1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19" name="Google Shape;7819;p21"/>
            <p:cNvSpPr/>
            <p:nvPr/>
          </p:nvSpPr>
          <p:spPr>
            <a:xfrm>
              <a:off x="4021336" y="3218399"/>
              <a:ext cx="11514" cy="11553"/>
            </a:xfrm>
            <a:custGeom>
              <a:rect b="b" l="l" r="r" t="t"/>
              <a:pathLst>
                <a:path extrusionOk="0" h="299" w="298">
                  <a:moveTo>
                    <a:pt x="155" y="1"/>
                  </a:moveTo>
                  <a:cubicBezTo>
                    <a:pt x="72" y="1"/>
                    <a:pt x="0" y="60"/>
                    <a:pt x="0" y="144"/>
                  </a:cubicBezTo>
                  <a:cubicBezTo>
                    <a:pt x="0" y="227"/>
                    <a:pt x="72" y="298"/>
                    <a:pt x="155" y="298"/>
                  </a:cubicBezTo>
                  <a:cubicBezTo>
                    <a:pt x="238" y="298"/>
                    <a:pt x="298" y="227"/>
                    <a:pt x="298" y="144"/>
                  </a:cubicBezTo>
                  <a:cubicBezTo>
                    <a:pt x="298" y="60"/>
                    <a:pt x="238" y="1"/>
                    <a:pt x="155" y="1"/>
                  </a:cubicBezTo>
                  <a:close/>
                </a:path>
              </a:pathLst>
            </a:custGeom>
            <a:solidFill>
              <a:srgbClr val="E42A1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0" name="Google Shape;7820;p21"/>
            <p:cNvSpPr/>
            <p:nvPr/>
          </p:nvSpPr>
          <p:spPr>
            <a:xfrm>
              <a:off x="3967514" y="3226706"/>
              <a:ext cx="39603" cy="50615"/>
            </a:xfrm>
            <a:custGeom>
              <a:rect b="b" l="l" r="r" t="t"/>
              <a:pathLst>
                <a:path extrusionOk="0" h="1310" w="1025">
                  <a:moveTo>
                    <a:pt x="715" y="0"/>
                  </a:moveTo>
                  <a:lnTo>
                    <a:pt x="322" y="405"/>
                  </a:lnTo>
                  <a:cubicBezTo>
                    <a:pt x="0" y="750"/>
                    <a:pt x="250" y="1310"/>
                    <a:pt x="715" y="1310"/>
                  </a:cubicBezTo>
                  <a:lnTo>
                    <a:pt x="726" y="1310"/>
                  </a:lnTo>
                  <a:cubicBezTo>
                    <a:pt x="834" y="1310"/>
                    <a:pt x="929" y="1274"/>
                    <a:pt x="1024" y="1215"/>
                  </a:cubicBezTo>
                  <a:lnTo>
                    <a:pt x="1024" y="1215"/>
                  </a:lnTo>
                  <a:cubicBezTo>
                    <a:pt x="965" y="1238"/>
                    <a:pt x="905" y="1250"/>
                    <a:pt x="857" y="1250"/>
                  </a:cubicBezTo>
                  <a:cubicBezTo>
                    <a:pt x="607" y="1250"/>
                    <a:pt x="417" y="1048"/>
                    <a:pt x="417" y="810"/>
                  </a:cubicBezTo>
                  <a:cubicBezTo>
                    <a:pt x="417" y="762"/>
                    <a:pt x="429" y="715"/>
                    <a:pt x="441" y="667"/>
                  </a:cubicBezTo>
                  <a:cubicBezTo>
                    <a:pt x="453" y="631"/>
                    <a:pt x="476" y="595"/>
                    <a:pt x="500" y="560"/>
                  </a:cubicBezTo>
                  <a:lnTo>
                    <a:pt x="893" y="179"/>
                  </a:lnTo>
                  <a:lnTo>
                    <a:pt x="715" y="0"/>
                  </a:ln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1" name="Google Shape;7821;p21"/>
            <p:cNvSpPr/>
            <p:nvPr/>
          </p:nvSpPr>
          <p:spPr>
            <a:xfrm>
              <a:off x="3983587" y="3236829"/>
              <a:ext cx="35933" cy="38212"/>
            </a:xfrm>
            <a:custGeom>
              <a:rect b="b" l="l" r="r" t="t"/>
              <a:pathLst>
                <a:path extrusionOk="0" h="989" w="930">
                  <a:moveTo>
                    <a:pt x="25" y="405"/>
                  </a:moveTo>
                  <a:cubicBezTo>
                    <a:pt x="20" y="419"/>
                    <a:pt x="17" y="431"/>
                    <a:pt x="16" y="442"/>
                  </a:cubicBezTo>
                  <a:lnTo>
                    <a:pt x="16" y="442"/>
                  </a:lnTo>
                  <a:cubicBezTo>
                    <a:pt x="18" y="430"/>
                    <a:pt x="22" y="417"/>
                    <a:pt x="25" y="405"/>
                  </a:cubicBezTo>
                  <a:close/>
                  <a:moveTo>
                    <a:pt x="572" y="0"/>
                  </a:moveTo>
                  <a:lnTo>
                    <a:pt x="394" y="179"/>
                  </a:lnTo>
                  <a:lnTo>
                    <a:pt x="525" y="298"/>
                  </a:lnTo>
                  <a:cubicBezTo>
                    <a:pt x="668" y="453"/>
                    <a:pt x="620" y="714"/>
                    <a:pt x="418" y="786"/>
                  </a:cubicBezTo>
                  <a:cubicBezTo>
                    <a:pt x="382" y="799"/>
                    <a:pt x="346" y="804"/>
                    <a:pt x="310" y="804"/>
                  </a:cubicBezTo>
                  <a:cubicBezTo>
                    <a:pt x="146" y="804"/>
                    <a:pt x="3" y="676"/>
                    <a:pt x="13" y="500"/>
                  </a:cubicBezTo>
                  <a:cubicBezTo>
                    <a:pt x="13" y="478"/>
                    <a:pt x="13" y="461"/>
                    <a:pt x="16" y="442"/>
                  </a:cubicBezTo>
                  <a:lnTo>
                    <a:pt x="16" y="442"/>
                  </a:lnTo>
                  <a:cubicBezTo>
                    <a:pt x="7" y="478"/>
                    <a:pt x="1" y="513"/>
                    <a:pt x="1" y="548"/>
                  </a:cubicBezTo>
                  <a:cubicBezTo>
                    <a:pt x="1" y="786"/>
                    <a:pt x="203" y="988"/>
                    <a:pt x="441" y="988"/>
                  </a:cubicBezTo>
                  <a:cubicBezTo>
                    <a:pt x="501" y="988"/>
                    <a:pt x="549" y="976"/>
                    <a:pt x="608" y="953"/>
                  </a:cubicBezTo>
                  <a:cubicBezTo>
                    <a:pt x="882" y="774"/>
                    <a:pt x="930" y="381"/>
                    <a:pt x="703" y="143"/>
                  </a:cubicBezTo>
                  <a:lnTo>
                    <a:pt x="572" y="0"/>
                  </a:lnTo>
                  <a:close/>
                </a:path>
              </a:pathLst>
            </a:custGeom>
            <a:solidFill>
              <a:srgbClr val="A68513"/>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2" name="Google Shape;7822;p21"/>
            <p:cNvSpPr/>
            <p:nvPr/>
          </p:nvSpPr>
          <p:spPr>
            <a:xfrm>
              <a:off x="3989576" y="3250159"/>
              <a:ext cx="11553" cy="11553"/>
            </a:xfrm>
            <a:custGeom>
              <a:rect b="b" l="l" r="r" t="t"/>
              <a:pathLst>
                <a:path extrusionOk="0" h="299" w="299">
                  <a:moveTo>
                    <a:pt x="144" y="0"/>
                  </a:moveTo>
                  <a:cubicBezTo>
                    <a:pt x="60" y="0"/>
                    <a:pt x="1" y="72"/>
                    <a:pt x="1" y="155"/>
                  </a:cubicBezTo>
                  <a:cubicBezTo>
                    <a:pt x="1" y="227"/>
                    <a:pt x="60" y="298"/>
                    <a:pt x="144" y="298"/>
                  </a:cubicBezTo>
                  <a:cubicBezTo>
                    <a:pt x="227" y="298"/>
                    <a:pt x="298" y="227"/>
                    <a:pt x="298" y="155"/>
                  </a:cubicBezTo>
                  <a:cubicBezTo>
                    <a:pt x="298" y="72"/>
                    <a:pt x="227" y="0"/>
                    <a:pt x="144" y="0"/>
                  </a:cubicBezTo>
                  <a:close/>
                </a:path>
              </a:pathLst>
            </a:custGeom>
            <a:solidFill>
              <a:srgbClr val="F7BD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3" name="Google Shape;7823;p21"/>
            <p:cNvSpPr/>
            <p:nvPr/>
          </p:nvSpPr>
          <p:spPr>
            <a:xfrm>
              <a:off x="3984051" y="3171029"/>
              <a:ext cx="39140" cy="50190"/>
            </a:xfrm>
            <a:custGeom>
              <a:rect b="b" l="l" r="r" t="t"/>
              <a:pathLst>
                <a:path extrusionOk="0" h="1299" w="1013">
                  <a:moveTo>
                    <a:pt x="298" y="0"/>
                  </a:moveTo>
                  <a:cubicBezTo>
                    <a:pt x="191" y="0"/>
                    <a:pt x="84" y="36"/>
                    <a:pt x="1" y="96"/>
                  </a:cubicBezTo>
                  <a:cubicBezTo>
                    <a:pt x="56" y="73"/>
                    <a:pt x="111" y="62"/>
                    <a:pt x="164" y="62"/>
                  </a:cubicBezTo>
                  <a:cubicBezTo>
                    <a:pt x="390" y="62"/>
                    <a:pt x="587" y="250"/>
                    <a:pt x="596" y="501"/>
                  </a:cubicBezTo>
                  <a:cubicBezTo>
                    <a:pt x="596" y="548"/>
                    <a:pt x="584" y="596"/>
                    <a:pt x="572" y="632"/>
                  </a:cubicBezTo>
                  <a:cubicBezTo>
                    <a:pt x="560" y="679"/>
                    <a:pt x="537" y="715"/>
                    <a:pt x="513" y="739"/>
                  </a:cubicBezTo>
                  <a:lnTo>
                    <a:pt x="120" y="1132"/>
                  </a:lnTo>
                  <a:lnTo>
                    <a:pt x="298" y="1298"/>
                  </a:lnTo>
                  <a:lnTo>
                    <a:pt x="691" y="893"/>
                  </a:lnTo>
                  <a:cubicBezTo>
                    <a:pt x="1013" y="548"/>
                    <a:pt x="763" y="0"/>
                    <a:pt x="298"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4" name="Google Shape;7824;p21"/>
            <p:cNvSpPr/>
            <p:nvPr/>
          </p:nvSpPr>
          <p:spPr>
            <a:xfrm>
              <a:off x="3971648" y="3173425"/>
              <a:ext cx="35933" cy="37672"/>
            </a:xfrm>
            <a:custGeom>
              <a:rect b="b" l="l" r="r" t="t"/>
              <a:pathLst>
                <a:path extrusionOk="0" h="975" w="930">
                  <a:moveTo>
                    <a:pt x="911" y="364"/>
                  </a:moveTo>
                  <a:cubicBezTo>
                    <a:pt x="915" y="388"/>
                    <a:pt x="917" y="413"/>
                    <a:pt x="917" y="439"/>
                  </a:cubicBezTo>
                  <a:cubicBezTo>
                    <a:pt x="917" y="474"/>
                    <a:pt x="917" y="522"/>
                    <a:pt x="905" y="570"/>
                  </a:cubicBezTo>
                  <a:cubicBezTo>
                    <a:pt x="917" y="546"/>
                    <a:pt x="929" y="510"/>
                    <a:pt x="929" y="474"/>
                  </a:cubicBezTo>
                  <a:cubicBezTo>
                    <a:pt x="929" y="433"/>
                    <a:pt x="923" y="397"/>
                    <a:pt x="911" y="364"/>
                  </a:cubicBezTo>
                  <a:close/>
                  <a:moveTo>
                    <a:pt x="486" y="0"/>
                  </a:moveTo>
                  <a:cubicBezTo>
                    <a:pt x="432" y="0"/>
                    <a:pt x="377" y="11"/>
                    <a:pt x="322" y="34"/>
                  </a:cubicBezTo>
                  <a:cubicBezTo>
                    <a:pt x="48" y="212"/>
                    <a:pt x="0" y="593"/>
                    <a:pt x="227" y="843"/>
                  </a:cubicBezTo>
                  <a:lnTo>
                    <a:pt x="358" y="974"/>
                  </a:lnTo>
                  <a:lnTo>
                    <a:pt x="536" y="808"/>
                  </a:lnTo>
                  <a:lnTo>
                    <a:pt x="405" y="677"/>
                  </a:lnTo>
                  <a:cubicBezTo>
                    <a:pt x="358" y="617"/>
                    <a:pt x="334" y="558"/>
                    <a:pt x="334" y="474"/>
                  </a:cubicBezTo>
                  <a:cubicBezTo>
                    <a:pt x="334" y="278"/>
                    <a:pt x="483" y="180"/>
                    <a:pt x="631" y="180"/>
                  </a:cubicBezTo>
                  <a:cubicBezTo>
                    <a:pt x="749" y="180"/>
                    <a:pt x="867" y="241"/>
                    <a:pt x="911" y="364"/>
                  </a:cubicBezTo>
                  <a:lnTo>
                    <a:pt x="911" y="364"/>
                  </a:lnTo>
                  <a:cubicBezTo>
                    <a:pt x="876" y="152"/>
                    <a:pt x="692" y="0"/>
                    <a:pt x="486" y="0"/>
                  </a:cubicBezTo>
                  <a:close/>
                </a:path>
              </a:pathLst>
            </a:custGeom>
            <a:solidFill>
              <a:srgbClr val="00777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5" name="Google Shape;7825;p21"/>
            <p:cNvSpPr/>
            <p:nvPr/>
          </p:nvSpPr>
          <p:spPr>
            <a:xfrm>
              <a:off x="3989576" y="3186214"/>
              <a:ext cx="11553" cy="11553"/>
            </a:xfrm>
            <a:custGeom>
              <a:rect b="b" l="l" r="r" t="t"/>
              <a:pathLst>
                <a:path extrusionOk="0" h="299" w="299">
                  <a:moveTo>
                    <a:pt x="155" y="0"/>
                  </a:moveTo>
                  <a:cubicBezTo>
                    <a:pt x="72" y="0"/>
                    <a:pt x="1" y="72"/>
                    <a:pt x="1" y="155"/>
                  </a:cubicBezTo>
                  <a:cubicBezTo>
                    <a:pt x="1" y="239"/>
                    <a:pt x="72" y="298"/>
                    <a:pt x="155" y="298"/>
                  </a:cubicBezTo>
                  <a:cubicBezTo>
                    <a:pt x="239" y="298"/>
                    <a:pt x="298" y="239"/>
                    <a:pt x="298" y="155"/>
                  </a:cubicBezTo>
                  <a:cubicBezTo>
                    <a:pt x="298" y="72"/>
                    <a:pt x="239" y="0"/>
                    <a:pt x="155" y="0"/>
                  </a:cubicBezTo>
                  <a:close/>
                </a:path>
              </a:pathLst>
            </a:custGeom>
            <a:solidFill>
              <a:srgbClr val="00AC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6" name="Google Shape;7826;p21"/>
            <p:cNvSpPr/>
            <p:nvPr/>
          </p:nvSpPr>
          <p:spPr>
            <a:xfrm>
              <a:off x="4068706" y="3192666"/>
              <a:ext cx="59386" cy="61202"/>
            </a:xfrm>
            <a:custGeom>
              <a:rect b="b" l="l" r="r" t="t"/>
              <a:pathLst>
                <a:path extrusionOk="0" h="1584" w="1537">
                  <a:moveTo>
                    <a:pt x="870" y="0"/>
                  </a:moveTo>
                  <a:cubicBezTo>
                    <a:pt x="727" y="0"/>
                    <a:pt x="572" y="36"/>
                    <a:pt x="441" y="107"/>
                  </a:cubicBezTo>
                  <a:cubicBezTo>
                    <a:pt x="322" y="167"/>
                    <a:pt x="215" y="262"/>
                    <a:pt x="143" y="381"/>
                  </a:cubicBezTo>
                  <a:cubicBezTo>
                    <a:pt x="1" y="643"/>
                    <a:pt x="1" y="953"/>
                    <a:pt x="143" y="1203"/>
                  </a:cubicBezTo>
                  <a:cubicBezTo>
                    <a:pt x="215" y="1322"/>
                    <a:pt x="322" y="1417"/>
                    <a:pt x="441" y="1488"/>
                  </a:cubicBezTo>
                  <a:cubicBezTo>
                    <a:pt x="572" y="1548"/>
                    <a:pt x="727" y="1584"/>
                    <a:pt x="870" y="1584"/>
                  </a:cubicBezTo>
                  <a:cubicBezTo>
                    <a:pt x="1001" y="1584"/>
                    <a:pt x="1132" y="1560"/>
                    <a:pt x="1251" y="1500"/>
                  </a:cubicBezTo>
                  <a:cubicBezTo>
                    <a:pt x="1358" y="1453"/>
                    <a:pt x="1453" y="1381"/>
                    <a:pt x="1536" y="1298"/>
                  </a:cubicBezTo>
                  <a:lnTo>
                    <a:pt x="1263" y="1048"/>
                  </a:lnTo>
                  <a:cubicBezTo>
                    <a:pt x="1167" y="1155"/>
                    <a:pt x="1036" y="1226"/>
                    <a:pt x="894" y="1226"/>
                  </a:cubicBezTo>
                  <a:cubicBezTo>
                    <a:pt x="822" y="1226"/>
                    <a:pt x="739" y="1203"/>
                    <a:pt x="679" y="1167"/>
                  </a:cubicBezTo>
                  <a:cubicBezTo>
                    <a:pt x="608" y="1131"/>
                    <a:pt x="560" y="1084"/>
                    <a:pt x="524" y="1024"/>
                  </a:cubicBezTo>
                  <a:cubicBezTo>
                    <a:pt x="453" y="881"/>
                    <a:pt x="453" y="714"/>
                    <a:pt x="524" y="572"/>
                  </a:cubicBezTo>
                  <a:cubicBezTo>
                    <a:pt x="560" y="500"/>
                    <a:pt x="608" y="453"/>
                    <a:pt x="679" y="417"/>
                  </a:cubicBezTo>
                  <a:cubicBezTo>
                    <a:pt x="739" y="381"/>
                    <a:pt x="822" y="357"/>
                    <a:pt x="894" y="357"/>
                  </a:cubicBezTo>
                  <a:cubicBezTo>
                    <a:pt x="1036" y="357"/>
                    <a:pt x="1167" y="429"/>
                    <a:pt x="1251" y="536"/>
                  </a:cubicBezTo>
                  <a:lnTo>
                    <a:pt x="1536" y="286"/>
                  </a:lnTo>
                  <a:cubicBezTo>
                    <a:pt x="1453" y="202"/>
                    <a:pt x="1358" y="119"/>
                    <a:pt x="1251" y="83"/>
                  </a:cubicBezTo>
                  <a:cubicBezTo>
                    <a:pt x="1132" y="24"/>
                    <a:pt x="1001" y="0"/>
                    <a:pt x="87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7" name="Google Shape;7827;p21"/>
            <p:cNvSpPr/>
            <p:nvPr/>
          </p:nvSpPr>
          <p:spPr>
            <a:xfrm>
              <a:off x="4250881" y="3192666"/>
              <a:ext cx="59386" cy="60854"/>
            </a:xfrm>
            <a:custGeom>
              <a:rect b="b" l="l" r="r" t="t"/>
              <a:pathLst>
                <a:path extrusionOk="0" h="1575" w="1537">
                  <a:moveTo>
                    <a:pt x="882" y="0"/>
                  </a:moveTo>
                  <a:cubicBezTo>
                    <a:pt x="727" y="0"/>
                    <a:pt x="584" y="36"/>
                    <a:pt x="453" y="107"/>
                  </a:cubicBezTo>
                  <a:cubicBezTo>
                    <a:pt x="322" y="167"/>
                    <a:pt x="215" y="262"/>
                    <a:pt x="155" y="381"/>
                  </a:cubicBezTo>
                  <a:cubicBezTo>
                    <a:pt x="0" y="643"/>
                    <a:pt x="0" y="953"/>
                    <a:pt x="155" y="1203"/>
                  </a:cubicBezTo>
                  <a:cubicBezTo>
                    <a:pt x="215" y="1322"/>
                    <a:pt x="322" y="1417"/>
                    <a:pt x="453" y="1488"/>
                  </a:cubicBezTo>
                  <a:cubicBezTo>
                    <a:pt x="567" y="1540"/>
                    <a:pt x="690" y="1574"/>
                    <a:pt x="822" y="1574"/>
                  </a:cubicBezTo>
                  <a:cubicBezTo>
                    <a:pt x="842" y="1574"/>
                    <a:pt x="862" y="1573"/>
                    <a:pt x="882" y="1572"/>
                  </a:cubicBezTo>
                  <a:cubicBezTo>
                    <a:pt x="899" y="1573"/>
                    <a:pt x="916" y="1574"/>
                    <a:pt x="933" y="1574"/>
                  </a:cubicBezTo>
                  <a:cubicBezTo>
                    <a:pt x="1047" y="1574"/>
                    <a:pt x="1159" y="1542"/>
                    <a:pt x="1263" y="1500"/>
                  </a:cubicBezTo>
                  <a:cubicBezTo>
                    <a:pt x="1370" y="1453"/>
                    <a:pt x="1465" y="1381"/>
                    <a:pt x="1536" y="1286"/>
                  </a:cubicBezTo>
                  <a:lnTo>
                    <a:pt x="1263" y="1048"/>
                  </a:lnTo>
                  <a:cubicBezTo>
                    <a:pt x="1179" y="1155"/>
                    <a:pt x="1048" y="1215"/>
                    <a:pt x="905" y="1215"/>
                  </a:cubicBezTo>
                  <a:cubicBezTo>
                    <a:pt x="891" y="1217"/>
                    <a:pt x="876" y="1218"/>
                    <a:pt x="862" y="1218"/>
                  </a:cubicBezTo>
                  <a:cubicBezTo>
                    <a:pt x="797" y="1218"/>
                    <a:pt x="738" y="1196"/>
                    <a:pt x="679" y="1167"/>
                  </a:cubicBezTo>
                  <a:cubicBezTo>
                    <a:pt x="620" y="1131"/>
                    <a:pt x="560" y="1084"/>
                    <a:pt x="524" y="1012"/>
                  </a:cubicBezTo>
                  <a:cubicBezTo>
                    <a:pt x="453" y="869"/>
                    <a:pt x="453" y="703"/>
                    <a:pt x="524" y="560"/>
                  </a:cubicBezTo>
                  <a:cubicBezTo>
                    <a:pt x="560" y="500"/>
                    <a:pt x="620" y="453"/>
                    <a:pt x="679" y="417"/>
                  </a:cubicBezTo>
                  <a:cubicBezTo>
                    <a:pt x="751" y="381"/>
                    <a:pt x="822" y="357"/>
                    <a:pt x="905" y="357"/>
                  </a:cubicBezTo>
                  <a:cubicBezTo>
                    <a:pt x="1036" y="357"/>
                    <a:pt x="1179" y="429"/>
                    <a:pt x="1263" y="536"/>
                  </a:cubicBezTo>
                  <a:lnTo>
                    <a:pt x="1536" y="286"/>
                  </a:lnTo>
                  <a:cubicBezTo>
                    <a:pt x="1465" y="202"/>
                    <a:pt x="1370" y="119"/>
                    <a:pt x="1263" y="83"/>
                  </a:cubicBezTo>
                  <a:cubicBezTo>
                    <a:pt x="1143" y="24"/>
                    <a:pt x="1012" y="0"/>
                    <a:pt x="88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8" name="Google Shape;7828;p21"/>
            <p:cNvSpPr/>
            <p:nvPr/>
          </p:nvSpPr>
          <p:spPr>
            <a:xfrm>
              <a:off x="4135394" y="3194018"/>
              <a:ext cx="45129" cy="58922"/>
            </a:xfrm>
            <a:custGeom>
              <a:rect b="b" l="l" r="r" t="t"/>
              <a:pathLst>
                <a:path extrusionOk="0" h="1525" w="1168">
                  <a:moveTo>
                    <a:pt x="1" y="1"/>
                  </a:moveTo>
                  <a:lnTo>
                    <a:pt x="1" y="1525"/>
                  </a:lnTo>
                  <a:lnTo>
                    <a:pt x="1168" y="1525"/>
                  </a:lnTo>
                  <a:lnTo>
                    <a:pt x="1168" y="1180"/>
                  </a:lnTo>
                  <a:lnTo>
                    <a:pt x="442" y="1180"/>
                  </a:lnTo>
                  <a:lnTo>
                    <a:pt x="44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29" name="Google Shape;7829;p21"/>
            <p:cNvSpPr/>
            <p:nvPr/>
          </p:nvSpPr>
          <p:spPr>
            <a:xfrm>
              <a:off x="4185545" y="3194018"/>
              <a:ext cx="69045" cy="58922"/>
            </a:xfrm>
            <a:custGeom>
              <a:rect b="b" l="l" r="r" t="t"/>
              <a:pathLst>
                <a:path extrusionOk="0" h="1525" w="1787">
                  <a:moveTo>
                    <a:pt x="894" y="418"/>
                  </a:moveTo>
                  <a:lnTo>
                    <a:pt x="1096" y="906"/>
                  </a:lnTo>
                  <a:lnTo>
                    <a:pt x="703" y="906"/>
                  </a:lnTo>
                  <a:lnTo>
                    <a:pt x="894" y="418"/>
                  </a:lnTo>
                  <a:close/>
                  <a:moveTo>
                    <a:pt x="679" y="1"/>
                  </a:moveTo>
                  <a:lnTo>
                    <a:pt x="1" y="1525"/>
                  </a:lnTo>
                  <a:lnTo>
                    <a:pt x="453" y="1525"/>
                  </a:lnTo>
                  <a:lnTo>
                    <a:pt x="572" y="1227"/>
                  </a:lnTo>
                  <a:lnTo>
                    <a:pt x="1227" y="1227"/>
                  </a:lnTo>
                  <a:lnTo>
                    <a:pt x="1346" y="1525"/>
                  </a:lnTo>
                  <a:lnTo>
                    <a:pt x="1787" y="1525"/>
                  </a:lnTo>
                  <a:lnTo>
                    <a:pt x="1108"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0" name="Google Shape;7830;p21"/>
            <p:cNvSpPr/>
            <p:nvPr/>
          </p:nvSpPr>
          <p:spPr>
            <a:xfrm>
              <a:off x="4314827" y="3192666"/>
              <a:ext cx="51542" cy="61202"/>
            </a:xfrm>
            <a:custGeom>
              <a:rect b="b" l="l" r="r" t="t"/>
              <a:pathLst>
                <a:path extrusionOk="0" h="1584" w="1334">
                  <a:moveTo>
                    <a:pt x="715" y="0"/>
                  </a:moveTo>
                  <a:cubicBezTo>
                    <a:pt x="584" y="0"/>
                    <a:pt x="453" y="24"/>
                    <a:pt x="334" y="72"/>
                  </a:cubicBezTo>
                  <a:cubicBezTo>
                    <a:pt x="250" y="107"/>
                    <a:pt x="167" y="167"/>
                    <a:pt x="108" y="250"/>
                  </a:cubicBezTo>
                  <a:cubicBezTo>
                    <a:pt x="60" y="322"/>
                    <a:pt x="36" y="405"/>
                    <a:pt x="36" y="500"/>
                  </a:cubicBezTo>
                  <a:cubicBezTo>
                    <a:pt x="24" y="583"/>
                    <a:pt x="60" y="679"/>
                    <a:pt x="108" y="750"/>
                  </a:cubicBezTo>
                  <a:cubicBezTo>
                    <a:pt x="167" y="810"/>
                    <a:pt x="239" y="857"/>
                    <a:pt x="310" y="881"/>
                  </a:cubicBezTo>
                  <a:cubicBezTo>
                    <a:pt x="405" y="917"/>
                    <a:pt x="500" y="941"/>
                    <a:pt x="608" y="964"/>
                  </a:cubicBezTo>
                  <a:cubicBezTo>
                    <a:pt x="679" y="976"/>
                    <a:pt x="762" y="1000"/>
                    <a:pt x="834" y="1024"/>
                  </a:cubicBezTo>
                  <a:cubicBezTo>
                    <a:pt x="870" y="1048"/>
                    <a:pt x="905" y="1084"/>
                    <a:pt x="905" y="1131"/>
                  </a:cubicBezTo>
                  <a:cubicBezTo>
                    <a:pt x="905" y="1203"/>
                    <a:pt x="822" y="1250"/>
                    <a:pt x="655" y="1250"/>
                  </a:cubicBezTo>
                  <a:cubicBezTo>
                    <a:pt x="477" y="1250"/>
                    <a:pt x="298" y="1191"/>
                    <a:pt x="143" y="1095"/>
                  </a:cubicBezTo>
                  <a:lnTo>
                    <a:pt x="0" y="1417"/>
                  </a:lnTo>
                  <a:cubicBezTo>
                    <a:pt x="84" y="1476"/>
                    <a:pt x="179" y="1512"/>
                    <a:pt x="286" y="1536"/>
                  </a:cubicBezTo>
                  <a:cubicBezTo>
                    <a:pt x="405" y="1572"/>
                    <a:pt x="524" y="1584"/>
                    <a:pt x="655" y="1584"/>
                  </a:cubicBezTo>
                  <a:cubicBezTo>
                    <a:pt x="774" y="1584"/>
                    <a:pt x="905" y="1560"/>
                    <a:pt x="1024" y="1512"/>
                  </a:cubicBezTo>
                  <a:cubicBezTo>
                    <a:pt x="1120" y="1476"/>
                    <a:pt x="1191" y="1417"/>
                    <a:pt x="1251" y="1345"/>
                  </a:cubicBezTo>
                  <a:cubicBezTo>
                    <a:pt x="1310" y="1262"/>
                    <a:pt x="1334" y="1179"/>
                    <a:pt x="1334" y="1095"/>
                  </a:cubicBezTo>
                  <a:cubicBezTo>
                    <a:pt x="1334" y="1000"/>
                    <a:pt x="1310" y="917"/>
                    <a:pt x="1251" y="845"/>
                  </a:cubicBezTo>
                  <a:cubicBezTo>
                    <a:pt x="1191" y="786"/>
                    <a:pt x="1120" y="738"/>
                    <a:pt x="1048" y="703"/>
                  </a:cubicBezTo>
                  <a:cubicBezTo>
                    <a:pt x="953" y="679"/>
                    <a:pt x="858" y="643"/>
                    <a:pt x="751" y="631"/>
                  </a:cubicBezTo>
                  <a:cubicBezTo>
                    <a:pt x="679" y="619"/>
                    <a:pt x="608" y="595"/>
                    <a:pt x="524" y="560"/>
                  </a:cubicBezTo>
                  <a:cubicBezTo>
                    <a:pt x="489" y="548"/>
                    <a:pt x="465" y="512"/>
                    <a:pt x="465" y="476"/>
                  </a:cubicBezTo>
                  <a:cubicBezTo>
                    <a:pt x="465" y="429"/>
                    <a:pt x="489" y="393"/>
                    <a:pt x="524" y="381"/>
                  </a:cubicBezTo>
                  <a:cubicBezTo>
                    <a:pt x="572" y="345"/>
                    <a:pt x="643" y="333"/>
                    <a:pt x="703" y="333"/>
                  </a:cubicBezTo>
                  <a:cubicBezTo>
                    <a:pt x="858" y="333"/>
                    <a:pt x="1001" y="381"/>
                    <a:pt x="1132" y="453"/>
                  </a:cubicBezTo>
                  <a:lnTo>
                    <a:pt x="1262" y="131"/>
                  </a:lnTo>
                  <a:cubicBezTo>
                    <a:pt x="1191" y="83"/>
                    <a:pt x="1096" y="60"/>
                    <a:pt x="1012" y="36"/>
                  </a:cubicBezTo>
                  <a:cubicBezTo>
                    <a:pt x="905" y="12"/>
                    <a:pt x="810" y="0"/>
                    <a:pt x="71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1" name="Google Shape;7831;p21"/>
            <p:cNvSpPr/>
            <p:nvPr/>
          </p:nvSpPr>
          <p:spPr>
            <a:xfrm>
              <a:off x="4369576" y="3192666"/>
              <a:ext cx="68582" cy="61318"/>
            </a:xfrm>
            <a:custGeom>
              <a:rect b="b" l="l" r="r" t="t"/>
              <a:pathLst>
                <a:path extrusionOk="0" h="1587" w="1775">
                  <a:moveTo>
                    <a:pt x="881" y="369"/>
                  </a:moveTo>
                  <a:cubicBezTo>
                    <a:pt x="953" y="369"/>
                    <a:pt x="1024" y="381"/>
                    <a:pt x="1096" y="429"/>
                  </a:cubicBezTo>
                  <a:cubicBezTo>
                    <a:pt x="1155" y="453"/>
                    <a:pt x="1203" y="512"/>
                    <a:pt x="1239" y="572"/>
                  </a:cubicBezTo>
                  <a:cubicBezTo>
                    <a:pt x="1310" y="714"/>
                    <a:pt x="1310" y="881"/>
                    <a:pt x="1239" y="1024"/>
                  </a:cubicBezTo>
                  <a:cubicBezTo>
                    <a:pt x="1203" y="1084"/>
                    <a:pt x="1155" y="1143"/>
                    <a:pt x="1096" y="1179"/>
                  </a:cubicBezTo>
                  <a:cubicBezTo>
                    <a:pt x="1024" y="1215"/>
                    <a:pt x="953" y="1226"/>
                    <a:pt x="881" y="1226"/>
                  </a:cubicBezTo>
                  <a:cubicBezTo>
                    <a:pt x="810" y="1226"/>
                    <a:pt x="738" y="1215"/>
                    <a:pt x="667" y="1179"/>
                  </a:cubicBezTo>
                  <a:cubicBezTo>
                    <a:pt x="607" y="1143"/>
                    <a:pt x="560" y="1084"/>
                    <a:pt x="524" y="1024"/>
                  </a:cubicBezTo>
                  <a:cubicBezTo>
                    <a:pt x="453" y="881"/>
                    <a:pt x="453" y="714"/>
                    <a:pt x="524" y="572"/>
                  </a:cubicBezTo>
                  <a:cubicBezTo>
                    <a:pt x="560" y="512"/>
                    <a:pt x="607" y="453"/>
                    <a:pt x="667" y="429"/>
                  </a:cubicBezTo>
                  <a:cubicBezTo>
                    <a:pt x="738" y="381"/>
                    <a:pt x="810" y="369"/>
                    <a:pt x="881" y="369"/>
                  </a:cubicBezTo>
                  <a:close/>
                  <a:moveTo>
                    <a:pt x="881" y="0"/>
                  </a:moveTo>
                  <a:cubicBezTo>
                    <a:pt x="730" y="0"/>
                    <a:pt x="578" y="36"/>
                    <a:pt x="441" y="107"/>
                  </a:cubicBezTo>
                  <a:cubicBezTo>
                    <a:pt x="322" y="167"/>
                    <a:pt x="215" y="274"/>
                    <a:pt x="143" y="393"/>
                  </a:cubicBezTo>
                  <a:cubicBezTo>
                    <a:pt x="0" y="643"/>
                    <a:pt x="0" y="953"/>
                    <a:pt x="143" y="1203"/>
                  </a:cubicBezTo>
                  <a:cubicBezTo>
                    <a:pt x="215" y="1322"/>
                    <a:pt x="322" y="1417"/>
                    <a:pt x="441" y="1488"/>
                  </a:cubicBezTo>
                  <a:cubicBezTo>
                    <a:pt x="578" y="1554"/>
                    <a:pt x="730" y="1587"/>
                    <a:pt x="881" y="1587"/>
                  </a:cubicBezTo>
                  <a:cubicBezTo>
                    <a:pt x="1033" y="1587"/>
                    <a:pt x="1185" y="1554"/>
                    <a:pt x="1322" y="1488"/>
                  </a:cubicBezTo>
                  <a:cubicBezTo>
                    <a:pt x="1441" y="1417"/>
                    <a:pt x="1548" y="1322"/>
                    <a:pt x="1620" y="1203"/>
                  </a:cubicBezTo>
                  <a:cubicBezTo>
                    <a:pt x="1774" y="953"/>
                    <a:pt x="1774" y="643"/>
                    <a:pt x="1620" y="393"/>
                  </a:cubicBezTo>
                  <a:cubicBezTo>
                    <a:pt x="1548" y="274"/>
                    <a:pt x="1441" y="167"/>
                    <a:pt x="1322" y="107"/>
                  </a:cubicBezTo>
                  <a:cubicBezTo>
                    <a:pt x="1185" y="36"/>
                    <a:pt x="1033" y="0"/>
                    <a:pt x="88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2" name="Google Shape;7832;p21"/>
            <p:cNvSpPr/>
            <p:nvPr/>
          </p:nvSpPr>
          <p:spPr>
            <a:xfrm>
              <a:off x="1521065" y="3056469"/>
              <a:ext cx="748524" cy="379807"/>
            </a:xfrm>
            <a:custGeom>
              <a:rect b="b" l="l" r="r" t="t"/>
              <a:pathLst>
                <a:path extrusionOk="0" h="9830" w="19373">
                  <a:moveTo>
                    <a:pt x="1" y="1"/>
                  </a:moveTo>
                  <a:lnTo>
                    <a:pt x="1" y="1168"/>
                  </a:lnTo>
                  <a:cubicBezTo>
                    <a:pt x="1" y="1489"/>
                    <a:pt x="251" y="1751"/>
                    <a:pt x="572" y="1751"/>
                  </a:cubicBezTo>
                  <a:lnTo>
                    <a:pt x="846" y="1751"/>
                  </a:lnTo>
                  <a:lnTo>
                    <a:pt x="846" y="7347"/>
                  </a:lnTo>
                  <a:lnTo>
                    <a:pt x="810" y="7347"/>
                  </a:lnTo>
                  <a:cubicBezTo>
                    <a:pt x="1417" y="8308"/>
                    <a:pt x="2426" y="8799"/>
                    <a:pt x="3441" y="8799"/>
                  </a:cubicBezTo>
                  <a:cubicBezTo>
                    <a:pt x="4338" y="8799"/>
                    <a:pt x="5239" y="8415"/>
                    <a:pt x="5871" y="7633"/>
                  </a:cubicBezTo>
                  <a:cubicBezTo>
                    <a:pt x="6722" y="9097"/>
                    <a:pt x="8204" y="9829"/>
                    <a:pt x="9686" y="9829"/>
                  </a:cubicBezTo>
                  <a:cubicBezTo>
                    <a:pt x="11169" y="9829"/>
                    <a:pt x="12651" y="9097"/>
                    <a:pt x="13502" y="7633"/>
                  </a:cubicBezTo>
                  <a:cubicBezTo>
                    <a:pt x="14128" y="8415"/>
                    <a:pt x="15029" y="8799"/>
                    <a:pt x="15927" y="8799"/>
                  </a:cubicBezTo>
                  <a:cubicBezTo>
                    <a:pt x="16943"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3" name="Google Shape;7833;p21"/>
            <p:cNvSpPr/>
            <p:nvPr/>
          </p:nvSpPr>
          <p:spPr>
            <a:xfrm>
              <a:off x="2205142"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3" y="876"/>
                  </a:lnTo>
                  <a:cubicBezTo>
                    <a:pt x="1667" y="852"/>
                    <a:pt x="1667" y="816"/>
                    <a:pt x="1643"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4" name="Google Shape;7834;p21"/>
            <p:cNvSpPr/>
            <p:nvPr/>
          </p:nvSpPr>
          <p:spPr>
            <a:xfrm>
              <a:off x="2216192"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84" y="590"/>
                  </a:lnTo>
                  <a:cubicBezTo>
                    <a:pt x="1095" y="566"/>
                    <a:pt x="1095" y="530"/>
                    <a:pt x="1084"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5" name="Google Shape;7835;p21"/>
            <p:cNvSpPr/>
            <p:nvPr/>
          </p:nvSpPr>
          <p:spPr>
            <a:xfrm>
              <a:off x="2226740"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1" y="506"/>
                  </a:cubicBezTo>
                  <a:lnTo>
                    <a:pt x="513" y="304"/>
                  </a:lnTo>
                  <a:cubicBezTo>
                    <a:pt x="537" y="280"/>
                    <a:pt x="537" y="244"/>
                    <a:pt x="513" y="220"/>
                  </a:cubicBezTo>
                  <a:lnTo>
                    <a:pt x="311"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6" name="Google Shape;7836;p21"/>
            <p:cNvSpPr/>
            <p:nvPr/>
          </p:nvSpPr>
          <p:spPr>
            <a:xfrm>
              <a:off x="2163722" y="3123312"/>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7" name="Google Shape;7837;p21"/>
            <p:cNvSpPr/>
            <p:nvPr/>
          </p:nvSpPr>
          <p:spPr>
            <a:xfrm>
              <a:off x="2169711" y="3129301"/>
              <a:ext cx="10625" cy="10355"/>
            </a:xfrm>
            <a:custGeom>
              <a:rect b="b" l="l" r="r" t="t"/>
              <a:pathLst>
                <a:path extrusionOk="0" h="268"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8" name="Google Shape;7838;p21"/>
            <p:cNvSpPr/>
            <p:nvPr/>
          </p:nvSpPr>
          <p:spPr>
            <a:xfrm>
              <a:off x="2189030" y="3138033"/>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39" name="Google Shape;7839;p21"/>
            <p:cNvSpPr/>
            <p:nvPr/>
          </p:nvSpPr>
          <p:spPr>
            <a:xfrm>
              <a:off x="2189030" y="311825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0" name="Google Shape;7840;p21"/>
            <p:cNvSpPr/>
            <p:nvPr/>
          </p:nvSpPr>
          <p:spPr>
            <a:xfrm>
              <a:off x="2184432" y="3147228"/>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38"/>
                  </a:lnTo>
                  <a:cubicBezTo>
                    <a:pt x="1275" y="426"/>
                    <a:pt x="1275"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1" name="Google Shape;7841;p21"/>
            <p:cNvSpPr/>
            <p:nvPr/>
          </p:nvSpPr>
          <p:spPr>
            <a:xfrm>
              <a:off x="2205142" y="3160674"/>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3" y="876"/>
                  </a:lnTo>
                  <a:cubicBezTo>
                    <a:pt x="1667" y="852"/>
                    <a:pt x="1667" y="816"/>
                    <a:pt x="1643"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2" name="Google Shape;7842;p21"/>
            <p:cNvSpPr/>
            <p:nvPr/>
          </p:nvSpPr>
          <p:spPr>
            <a:xfrm>
              <a:off x="2216192" y="317172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4" y="1078"/>
                  </a:cubicBezTo>
                  <a:lnTo>
                    <a:pt x="1072" y="590"/>
                  </a:lnTo>
                  <a:cubicBezTo>
                    <a:pt x="1095" y="566"/>
                    <a:pt x="1095" y="530"/>
                    <a:pt x="1072" y="506"/>
                  </a:cubicBezTo>
                  <a:lnTo>
                    <a:pt x="584"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3" name="Google Shape;7843;p21"/>
            <p:cNvSpPr/>
            <p:nvPr/>
          </p:nvSpPr>
          <p:spPr>
            <a:xfrm>
              <a:off x="2226740"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4" name="Google Shape;7844;p21"/>
            <p:cNvSpPr/>
            <p:nvPr/>
          </p:nvSpPr>
          <p:spPr>
            <a:xfrm>
              <a:off x="2163722" y="3181732"/>
              <a:ext cx="22603" cy="22332"/>
            </a:xfrm>
            <a:custGeom>
              <a:rect b="b" l="l" r="r" t="t"/>
              <a:pathLst>
                <a:path extrusionOk="0" h="578" w="585">
                  <a:moveTo>
                    <a:pt x="292" y="0"/>
                  </a:moveTo>
                  <a:cubicBezTo>
                    <a:pt x="287" y="0"/>
                    <a:pt x="281" y="3"/>
                    <a:pt x="275" y="9"/>
                  </a:cubicBezTo>
                  <a:lnTo>
                    <a:pt x="13" y="271"/>
                  </a:lnTo>
                  <a:cubicBezTo>
                    <a:pt x="1" y="283"/>
                    <a:pt x="1" y="307"/>
                    <a:pt x="13" y="319"/>
                  </a:cubicBezTo>
                  <a:lnTo>
                    <a:pt x="275" y="569"/>
                  </a:lnTo>
                  <a:cubicBezTo>
                    <a:pt x="281" y="575"/>
                    <a:pt x="287"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5" name="Google Shape;7845;p21"/>
            <p:cNvSpPr/>
            <p:nvPr/>
          </p:nvSpPr>
          <p:spPr>
            <a:xfrm>
              <a:off x="2169711" y="318772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6" name="Google Shape;7846;p21"/>
            <p:cNvSpPr/>
            <p:nvPr/>
          </p:nvSpPr>
          <p:spPr>
            <a:xfrm>
              <a:off x="2189030" y="3196453"/>
              <a:ext cx="12905" cy="13021"/>
            </a:xfrm>
            <a:custGeom>
              <a:rect b="b" l="l" r="r" t="t"/>
              <a:pathLst>
                <a:path extrusionOk="0" h="337" w="334">
                  <a:moveTo>
                    <a:pt x="167" y="0"/>
                  </a:moveTo>
                  <a:cubicBezTo>
                    <a:pt x="158" y="0"/>
                    <a:pt x="149" y="3"/>
                    <a:pt x="144" y="9"/>
                  </a:cubicBezTo>
                  <a:lnTo>
                    <a:pt x="13" y="140"/>
                  </a:lnTo>
                  <a:cubicBezTo>
                    <a:pt x="1" y="152"/>
                    <a:pt x="1" y="176"/>
                    <a:pt x="13" y="200"/>
                  </a:cubicBezTo>
                  <a:lnTo>
                    <a:pt x="144"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7" name="Google Shape;7847;p21"/>
            <p:cNvSpPr/>
            <p:nvPr/>
          </p:nvSpPr>
          <p:spPr>
            <a:xfrm>
              <a:off x="2189030" y="317667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8" name="Google Shape;7848;p21"/>
            <p:cNvSpPr/>
            <p:nvPr/>
          </p:nvSpPr>
          <p:spPr>
            <a:xfrm>
              <a:off x="2184432" y="3205996"/>
              <a:ext cx="49263" cy="16575"/>
            </a:xfrm>
            <a:custGeom>
              <a:rect b="b" l="l" r="r" t="t"/>
              <a:pathLst>
                <a:path extrusionOk="0" h="429" w="1275">
                  <a:moveTo>
                    <a:pt x="822" y="0"/>
                  </a:moveTo>
                  <a:lnTo>
                    <a:pt x="12" y="405"/>
                  </a:lnTo>
                  <a:cubicBezTo>
                    <a:pt x="1" y="417"/>
                    <a:pt x="1" y="429"/>
                    <a:pt x="1" y="429"/>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49" name="Google Shape;7849;p21"/>
            <p:cNvSpPr/>
            <p:nvPr/>
          </p:nvSpPr>
          <p:spPr>
            <a:xfrm>
              <a:off x="2183968" y="3163649"/>
              <a:ext cx="49263" cy="16614"/>
            </a:xfrm>
            <a:custGeom>
              <a:rect b="b" l="l" r="r" t="t"/>
              <a:pathLst>
                <a:path extrusionOk="0" h="430" w="1275">
                  <a:moveTo>
                    <a:pt x="1" y="1"/>
                  </a:moveTo>
                  <a:cubicBezTo>
                    <a:pt x="1" y="1"/>
                    <a:pt x="13" y="13"/>
                    <a:pt x="24" y="25"/>
                  </a:cubicBezTo>
                  <a:lnTo>
                    <a:pt x="834" y="430"/>
                  </a:lnTo>
                  <a:lnTo>
                    <a:pt x="870"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0" name="Google Shape;7850;p21"/>
            <p:cNvSpPr/>
            <p:nvPr/>
          </p:nvSpPr>
          <p:spPr>
            <a:xfrm>
              <a:off x="2204678"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70" y="1656"/>
                    <a:pt x="882" y="1650"/>
                  </a:cubicBezTo>
                  <a:lnTo>
                    <a:pt x="1655" y="864"/>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1" name="Google Shape;7851;p21"/>
            <p:cNvSpPr/>
            <p:nvPr/>
          </p:nvSpPr>
          <p:spPr>
            <a:xfrm>
              <a:off x="2215728"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4" y="1087"/>
                    <a:pt x="596" y="1081"/>
                  </a:cubicBezTo>
                  <a:lnTo>
                    <a:pt x="1084" y="581"/>
                  </a:lnTo>
                  <a:cubicBezTo>
                    <a:pt x="1107" y="569"/>
                    <a:pt x="1107"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2" name="Google Shape;7852;p21"/>
            <p:cNvSpPr/>
            <p:nvPr/>
          </p:nvSpPr>
          <p:spPr>
            <a:xfrm>
              <a:off x="2226740"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9" y="518"/>
                    <a:pt x="311" y="506"/>
                  </a:cubicBezTo>
                  <a:lnTo>
                    <a:pt x="513" y="292"/>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3" name="Google Shape;7853;p21"/>
            <p:cNvSpPr/>
            <p:nvPr/>
          </p:nvSpPr>
          <p:spPr>
            <a:xfrm>
              <a:off x="2163722" y="3240615"/>
              <a:ext cx="22603" cy="21869"/>
            </a:xfrm>
            <a:custGeom>
              <a:rect b="b" l="l" r="r" t="t"/>
              <a:pathLst>
                <a:path extrusionOk="0" h="566" w="585">
                  <a:moveTo>
                    <a:pt x="292" y="0"/>
                  </a:moveTo>
                  <a:cubicBezTo>
                    <a:pt x="287" y="0"/>
                    <a:pt x="281" y="3"/>
                    <a:pt x="275" y="9"/>
                  </a:cubicBezTo>
                  <a:lnTo>
                    <a:pt x="13" y="259"/>
                  </a:lnTo>
                  <a:cubicBezTo>
                    <a:pt x="1" y="271"/>
                    <a:pt x="1" y="295"/>
                    <a:pt x="13" y="307"/>
                  </a:cubicBezTo>
                  <a:lnTo>
                    <a:pt x="275" y="557"/>
                  </a:lnTo>
                  <a:cubicBezTo>
                    <a:pt x="281" y="563"/>
                    <a:pt x="287"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4" name="Google Shape;7854;p21"/>
            <p:cNvSpPr/>
            <p:nvPr/>
          </p:nvSpPr>
          <p:spPr>
            <a:xfrm>
              <a:off x="2169711" y="3246140"/>
              <a:ext cx="10625" cy="10819"/>
            </a:xfrm>
            <a:custGeom>
              <a:rect b="b" l="l" r="r" t="t"/>
              <a:pathLst>
                <a:path extrusionOk="0" h="280" w="275">
                  <a:moveTo>
                    <a:pt x="137" y="0"/>
                  </a:moveTo>
                  <a:cubicBezTo>
                    <a:pt x="132" y="0"/>
                    <a:pt x="126" y="3"/>
                    <a:pt x="120" y="9"/>
                  </a:cubicBezTo>
                  <a:lnTo>
                    <a:pt x="12" y="116"/>
                  </a:lnTo>
                  <a:cubicBezTo>
                    <a:pt x="1" y="128"/>
                    <a:pt x="1" y="152"/>
                    <a:pt x="12" y="164"/>
                  </a:cubicBezTo>
                  <a:lnTo>
                    <a:pt x="120" y="271"/>
                  </a:lnTo>
                  <a:cubicBezTo>
                    <a:pt x="126" y="277"/>
                    <a:pt x="132" y="280"/>
                    <a:pt x="137" y="280"/>
                  </a:cubicBezTo>
                  <a:cubicBezTo>
                    <a:pt x="143" y="280"/>
                    <a:pt x="149" y="277"/>
                    <a:pt x="155" y="271"/>
                  </a:cubicBezTo>
                  <a:lnTo>
                    <a:pt x="263" y="164"/>
                  </a:lnTo>
                  <a:cubicBezTo>
                    <a:pt x="274" y="152"/>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5" name="Google Shape;7855;p21"/>
            <p:cNvSpPr/>
            <p:nvPr/>
          </p:nvSpPr>
          <p:spPr>
            <a:xfrm>
              <a:off x="2189030" y="3254988"/>
              <a:ext cx="12905" cy="13021"/>
            </a:xfrm>
            <a:custGeom>
              <a:rect b="b" l="l" r="r" t="t"/>
              <a:pathLst>
                <a:path extrusionOk="0" h="337" w="334">
                  <a:moveTo>
                    <a:pt x="167" y="0"/>
                  </a:moveTo>
                  <a:cubicBezTo>
                    <a:pt x="158" y="0"/>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6" name="Google Shape;7856;p21"/>
            <p:cNvSpPr/>
            <p:nvPr/>
          </p:nvSpPr>
          <p:spPr>
            <a:xfrm>
              <a:off x="2189030" y="3235090"/>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7" name="Google Shape;7857;p21"/>
            <p:cNvSpPr/>
            <p:nvPr/>
          </p:nvSpPr>
          <p:spPr>
            <a:xfrm>
              <a:off x="2184432" y="3264532"/>
              <a:ext cx="49263" cy="16923"/>
            </a:xfrm>
            <a:custGeom>
              <a:rect b="b" l="l" r="r" t="t"/>
              <a:pathLst>
                <a:path extrusionOk="0" h="438" w="1275">
                  <a:moveTo>
                    <a:pt x="840" y="0"/>
                  </a:moveTo>
                  <a:cubicBezTo>
                    <a:pt x="834" y="0"/>
                    <a:pt x="828" y="3"/>
                    <a:pt x="822" y="9"/>
                  </a:cubicBezTo>
                  <a:lnTo>
                    <a:pt x="12" y="414"/>
                  </a:lnTo>
                  <a:cubicBezTo>
                    <a:pt x="1" y="414"/>
                    <a:pt x="1" y="426"/>
                    <a:pt x="1" y="438"/>
                  </a:cubicBezTo>
                  <a:lnTo>
                    <a:pt x="1263" y="426"/>
                  </a:lnTo>
                  <a:cubicBezTo>
                    <a:pt x="1275" y="426"/>
                    <a:pt x="1275"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8" name="Google Shape;7858;p21"/>
            <p:cNvSpPr/>
            <p:nvPr/>
          </p:nvSpPr>
          <p:spPr>
            <a:xfrm>
              <a:off x="2183968" y="3222108"/>
              <a:ext cx="49263" cy="16923"/>
            </a:xfrm>
            <a:custGeom>
              <a:rect b="b" l="l" r="r" t="t"/>
              <a:pathLst>
                <a:path extrusionOk="0" h="438" w="1275">
                  <a:moveTo>
                    <a:pt x="1" y="0"/>
                  </a:moveTo>
                  <a:cubicBezTo>
                    <a:pt x="1" y="12"/>
                    <a:pt x="13" y="12"/>
                    <a:pt x="24" y="24"/>
                  </a:cubicBezTo>
                  <a:lnTo>
                    <a:pt x="834" y="429"/>
                  </a:lnTo>
                  <a:cubicBezTo>
                    <a:pt x="840" y="435"/>
                    <a:pt x="846" y="438"/>
                    <a:pt x="852" y="438"/>
                  </a:cubicBezTo>
                  <a:cubicBezTo>
                    <a:pt x="858" y="438"/>
                    <a:pt x="864" y="435"/>
                    <a:pt x="870"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59" name="Google Shape;7859;p21"/>
            <p:cNvSpPr/>
            <p:nvPr/>
          </p:nvSpPr>
          <p:spPr>
            <a:xfrm>
              <a:off x="2204678"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0" name="Google Shape;7860;p21"/>
            <p:cNvSpPr/>
            <p:nvPr/>
          </p:nvSpPr>
          <p:spPr>
            <a:xfrm>
              <a:off x="2215728"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7" y="566"/>
                    <a:pt x="1107"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1" name="Google Shape;7861;p21"/>
            <p:cNvSpPr/>
            <p:nvPr/>
          </p:nvSpPr>
          <p:spPr>
            <a:xfrm>
              <a:off x="2226740"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1" y="506"/>
                  </a:cubicBezTo>
                  <a:lnTo>
                    <a:pt x="513" y="304"/>
                  </a:lnTo>
                  <a:cubicBezTo>
                    <a:pt x="537" y="280"/>
                    <a:pt x="537" y="244"/>
                    <a:pt x="513" y="220"/>
                  </a:cubicBezTo>
                  <a:lnTo>
                    <a:pt x="311"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2" name="Google Shape;7862;p21"/>
            <p:cNvSpPr/>
            <p:nvPr/>
          </p:nvSpPr>
          <p:spPr>
            <a:xfrm>
              <a:off x="2163722" y="3299035"/>
              <a:ext cx="22603" cy="22332"/>
            </a:xfrm>
            <a:custGeom>
              <a:rect b="b" l="l" r="r" t="t"/>
              <a:pathLst>
                <a:path extrusionOk="0" h="578" w="585">
                  <a:moveTo>
                    <a:pt x="292" y="0"/>
                  </a:moveTo>
                  <a:cubicBezTo>
                    <a:pt x="287" y="0"/>
                    <a:pt x="281" y="3"/>
                    <a:pt x="275" y="9"/>
                  </a:cubicBezTo>
                  <a:lnTo>
                    <a:pt x="13" y="271"/>
                  </a:lnTo>
                  <a:cubicBezTo>
                    <a:pt x="1" y="283"/>
                    <a:pt x="1" y="295"/>
                    <a:pt x="13" y="307"/>
                  </a:cubicBezTo>
                  <a:lnTo>
                    <a:pt x="275" y="569"/>
                  </a:lnTo>
                  <a:cubicBezTo>
                    <a:pt x="281" y="575"/>
                    <a:pt x="287"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3" name="Google Shape;7863;p21"/>
            <p:cNvSpPr/>
            <p:nvPr/>
          </p:nvSpPr>
          <p:spPr>
            <a:xfrm>
              <a:off x="2169711" y="3305024"/>
              <a:ext cx="10625" cy="10393"/>
            </a:xfrm>
            <a:custGeom>
              <a:rect b="b" l="l" r="r" t="t"/>
              <a:pathLst>
                <a:path extrusionOk="0" h="269" w="275">
                  <a:moveTo>
                    <a:pt x="137" y="0"/>
                  </a:moveTo>
                  <a:cubicBezTo>
                    <a:pt x="132" y="0"/>
                    <a:pt x="126" y="3"/>
                    <a:pt x="120" y="9"/>
                  </a:cubicBezTo>
                  <a:lnTo>
                    <a:pt x="12" y="116"/>
                  </a:lnTo>
                  <a:cubicBezTo>
                    <a:pt x="1" y="128"/>
                    <a:pt x="1" y="140"/>
                    <a:pt x="12" y="152"/>
                  </a:cubicBezTo>
                  <a:lnTo>
                    <a:pt x="120" y="259"/>
                  </a:lnTo>
                  <a:cubicBezTo>
                    <a:pt x="126" y="265"/>
                    <a:pt x="132" y="268"/>
                    <a:pt x="137" y="268"/>
                  </a:cubicBezTo>
                  <a:cubicBezTo>
                    <a:pt x="143" y="268"/>
                    <a:pt x="149" y="265"/>
                    <a:pt x="155" y="259"/>
                  </a:cubicBezTo>
                  <a:lnTo>
                    <a:pt x="263" y="152"/>
                  </a:lnTo>
                  <a:cubicBezTo>
                    <a:pt x="274" y="140"/>
                    <a:pt x="274" y="128"/>
                    <a:pt x="263"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4" name="Google Shape;7864;p21"/>
            <p:cNvSpPr/>
            <p:nvPr/>
          </p:nvSpPr>
          <p:spPr>
            <a:xfrm>
              <a:off x="2189030" y="3313756"/>
              <a:ext cx="12905" cy="12673"/>
            </a:xfrm>
            <a:custGeom>
              <a:rect b="b" l="l" r="r" t="t"/>
              <a:pathLst>
                <a:path extrusionOk="0" h="328" w="334">
                  <a:moveTo>
                    <a:pt x="167" y="0"/>
                  </a:moveTo>
                  <a:cubicBezTo>
                    <a:pt x="158" y="0"/>
                    <a:pt x="149" y="3"/>
                    <a:pt x="144" y="9"/>
                  </a:cubicBezTo>
                  <a:lnTo>
                    <a:pt x="13" y="140"/>
                  </a:lnTo>
                  <a:cubicBezTo>
                    <a:pt x="1" y="152"/>
                    <a:pt x="1" y="176"/>
                    <a:pt x="13" y="188"/>
                  </a:cubicBezTo>
                  <a:lnTo>
                    <a:pt x="144"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5" name="Google Shape;7865;p21"/>
            <p:cNvSpPr/>
            <p:nvPr/>
          </p:nvSpPr>
          <p:spPr>
            <a:xfrm>
              <a:off x="2189030" y="3293626"/>
              <a:ext cx="12905" cy="13021"/>
            </a:xfrm>
            <a:custGeom>
              <a:rect b="b" l="l" r="r" t="t"/>
              <a:pathLst>
                <a:path extrusionOk="0" h="337" w="334">
                  <a:moveTo>
                    <a:pt x="167" y="1"/>
                  </a:moveTo>
                  <a:cubicBezTo>
                    <a:pt x="158" y="1"/>
                    <a:pt x="149" y="6"/>
                    <a:pt x="144" y="18"/>
                  </a:cubicBezTo>
                  <a:lnTo>
                    <a:pt x="13" y="149"/>
                  </a:lnTo>
                  <a:cubicBezTo>
                    <a:pt x="1" y="161"/>
                    <a:pt x="1" y="185"/>
                    <a:pt x="13" y="197"/>
                  </a:cubicBezTo>
                  <a:lnTo>
                    <a:pt x="144"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6" name="Google Shape;7866;p21"/>
            <p:cNvSpPr/>
            <p:nvPr/>
          </p:nvSpPr>
          <p:spPr>
            <a:xfrm>
              <a:off x="2183968" y="3280528"/>
              <a:ext cx="49263" cy="16923"/>
            </a:xfrm>
            <a:custGeom>
              <a:rect b="b" l="l" r="r" t="t"/>
              <a:pathLst>
                <a:path extrusionOk="0" h="438" w="1275">
                  <a:moveTo>
                    <a:pt x="1" y="0"/>
                  </a:moveTo>
                  <a:cubicBezTo>
                    <a:pt x="1" y="12"/>
                    <a:pt x="13" y="24"/>
                    <a:pt x="24"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7" name="Google Shape;7867;p21"/>
            <p:cNvSpPr/>
            <p:nvPr/>
          </p:nvSpPr>
          <p:spPr>
            <a:xfrm>
              <a:off x="1520601"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8" name="Google Shape;7868;p21"/>
            <p:cNvSpPr/>
            <p:nvPr/>
          </p:nvSpPr>
          <p:spPr>
            <a:xfrm>
              <a:off x="1531652" y="311330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69" name="Google Shape;7869;p21"/>
            <p:cNvSpPr/>
            <p:nvPr/>
          </p:nvSpPr>
          <p:spPr>
            <a:xfrm>
              <a:off x="1542702"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0" name="Google Shape;7870;p21"/>
            <p:cNvSpPr/>
            <p:nvPr/>
          </p:nvSpPr>
          <p:spPr>
            <a:xfrm>
              <a:off x="1604329"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1" name="Google Shape;7871;p21"/>
            <p:cNvSpPr/>
            <p:nvPr/>
          </p:nvSpPr>
          <p:spPr>
            <a:xfrm>
              <a:off x="1609854"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2" name="Google Shape;7872;p21"/>
            <p:cNvSpPr/>
            <p:nvPr/>
          </p:nvSpPr>
          <p:spPr>
            <a:xfrm>
              <a:off x="1588255"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3" name="Google Shape;7873;p21"/>
            <p:cNvSpPr/>
            <p:nvPr/>
          </p:nvSpPr>
          <p:spPr>
            <a:xfrm>
              <a:off x="1588255"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4" name="Google Shape;7874;p21"/>
            <p:cNvSpPr/>
            <p:nvPr/>
          </p:nvSpPr>
          <p:spPr>
            <a:xfrm>
              <a:off x="1556959" y="3147228"/>
              <a:ext cx="49263" cy="16923"/>
            </a:xfrm>
            <a:custGeom>
              <a:rect b="b" l="l" r="r" t="t"/>
              <a:pathLst>
                <a:path extrusionOk="0" h="438" w="1275">
                  <a:moveTo>
                    <a:pt x="435" y="0"/>
                  </a:moveTo>
                  <a:cubicBezTo>
                    <a:pt x="429" y="0"/>
                    <a:pt x="423" y="3"/>
                    <a:pt x="417" y="9"/>
                  </a:cubicBezTo>
                  <a:lnTo>
                    <a:pt x="12" y="414"/>
                  </a:lnTo>
                  <a:cubicBezTo>
                    <a:pt x="0" y="414"/>
                    <a:pt x="0" y="426"/>
                    <a:pt x="0" y="438"/>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5" name="Google Shape;7875;p21"/>
            <p:cNvSpPr/>
            <p:nvPr/>
          </p:nvSpPr>
          <p:spPr>
            <a:xfrm>
              <a:off x="1520601" y="3160674"/>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6" name="Google Shape;7876;p21"/>
            <p:cNvSpPr/>
            <p:nvPr/>
          </p:nvSpPr>
          <p:spPr>
            <a:xfrm>
              <a:off x="1531652" y="3171725"/>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7" name="Google Shape;7877;p21"/>
            <p:cNvSpPr/>
            <p:nvPr/>
          </p:nvSpPr>
          <p:spPr>
            <a:xfrm>
              <a:off x="1542702" y="318277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8" name="Google Shape;7878;p21"/>
            <p:cNvSpPr/>
            <p:nvPr/>
          </p:nvSpPr>
          <p:spPr>
            <a:xfrm>
              <a:off x="1604329"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79" name="Google Shape;7879;p21"/>
            <p:cNvSpPr/>
            <p:nvPr/>
          </p:nvSpPr>
          <p:spPr>
            <a:xfrm>
              <a:off x="1609854"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0" name="Google Shape;7880;p21"/>
            <p:cNvSpPr/>
            <p:nvPr/>
          </p:nvSpPr>
          <p:spPr>
            <a:xfrm>
              <a:off x="1588255" y="3196568"/>
              <a:ext cx="12905" cy="12905"/>
            </a:xfrm>
            <a:custGeom>
              <a:rect b="b" l="l" r="r" t="t"/>
              <a:pathLst>
                <a:path extrusionOk="0" h="334" w="334">
                  <a:moveTo>
                    <a:pt x="167" y="0"/>
                  </a:moveTo>
                  <a:cubicBezTo>
                    <a:pt x="158" y="0"/>
                    <a:pt x="149" y="6"/>
                    <a:pt x="143" y="18"/>
                  </a:cubicBezTo>
                  <a:lnTo>
                    <a:pt x="12" y="137"/>
                  </a:lnTo>
                  <a:cubicBezTo>
                    <a:pt x="0" y="161"/>
                    <a:pt x="0" y="173"/>
                    <a:pt x="12" y="197"/>
                  </a:cubicBezTo>
                  <a:lnTo>
                    <a:pt x="143" y="316"/>
                  </a:lnTo>
                  <a:cubicBezTo>
                    <a:pt x="149" y="328"/>
                    <a:pt x="158" y="334"/>
                    <a:pt x="167" y="334"/>
                  </a:cubicBezTo>
                  <a:cubicBezTo>
                    <a:pt x="176" y="334"/>
                    <a:pt x="185" y="328"/>
                    <a:pt x="191" y="316"/>
                  </a:cubicBezTo>
                  <a:lnTo>
                    <a:pt x="322" y="197"/>
                  </a:lnTo>
                  <a:cubicBezTo>
                    <a:pt x="333" y="173"/>
                    <a:pt x="333"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1" name="Google Shape;7881;p21"/>
            <p:cNvSpPr/>
            <p:nvPr/>
          </p:nvSpPr>
          <p:spPr>
            <a:xfrm>
              <a:off x="1588255"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2" name="Google Shape;7882;p21"/>
            <p:cNvSpPr/>
            <p:nvPr/>
          </p:nvSpPr>
          <p:spPr>
            <a:xfrm>
              <a:off x="1556959" y="3205996"/>
              <a:ext cx="49263" cy="16575"/>
            </a:xfrm>
            <a:custGeom>
              <a:rect b="b" l="l" r="r" t="t"/>
              <a:pathLst>
                <a:path extrusionOk="0" h="429" w="1275">
                  <a:moveTo>
                    <a:pt x="417" y="0"/>
                  </a:moveTo>
                  <a:lnTo>
                    <a:pt x="12" y="405"/>
                  </a:lnTo>
                  <a:cubicBezTo>
                    <a:pt x="0" y="417"/>
                    <a:pt x="0" y="417"/>
                    <a:pt x="0" y="429"/>
                  </a:cubicBezTo>
                  <a:lnTo>
                    <a:pt x="1274" y="429"/>
                  </a:lnTo>
                  <a:cubicBezTo>
                    <a:pt x="1274" y="417"/>
                    <a:pt x="1274"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3" name="Google Shape;7883;p21"/>
            <p:cNvSpPr/>
            <p:nvPr/>
          </p:nvSpPr>
          <p:spPr>
            <a:xfrm>
              <a:off x="1556959" y="3163649"/>
              <a:ext cx="49263" cy="16614"/>
            </a:xfrm>
            <a:custGeom>
              <a:rect b="b" l="l" r="r" t="t"/>
              <a:pathLst>
                <a:path extrusionOk="0" h="430" w="1275">
                  <a:moveTo>
                    <a:pt x="0" y="1"/>
                  </a:moveTo>
                  <a:cubicBezTo>
                    <a:pt x="0" y="1"/>
                    <a:pt x="0" y="13"/>
                    <a:pt x="12" y="13"/>
                  </a:cubicBezTo>
                  <a:lnTo>
                    <a:pt x="417" y="430"/>
                  </a:lnTo>
                  <a:lnTo>
                    <a:pt x="453" y="430"/>
                  </a:lnTo>
                  <a:lnTo>
                    <a:pt x="1263" y="25"/>
                  </a:lnTo>
                  <a:cubicBezTo>
                    <a:pt x="1274"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4" name="Google Shape;7884;p21"/>
            <p:cNvSpPr/>
            <p:nvPr/>
          </p:nvSpPr>
          <p:spPr>
            <a:xfrm>
              <a:off x="1520601" y="3219558"/>
              <a:ext cx="64911" cy="64100"/>
            </a:xfrm>
            <a:custGeom>
              <a:rect b="b" l="l" r="r" t="t"/>
              <a:pathLst>
                <a:path extrusionOk="0" h="1659" w="1680">
                  <a:moveTo>
                    <a:pt x="840" y="1"/>
                  </a:moveTo>
                  <a:cubicBezTo>
                    <a:pt x="825" y="1"/>
                    <a:pt x="810" y="7"/>
                    <a:pt x="799" y="18"/>
                  </a:cubicBezTo>
                  <a:lnTo>
                    <a:pt x="25" y="792"/>
                  </a:lnTo>
                  <a:cubicBezTo>
                    <a:pt x="1" y="816"/>
                    <a:pt x="1" y="852"/>
                    <a:pt x="25" y="864"/>
                  </a:cubicBezTo>
                  <a:lnTo>
                    <a:pt x="799"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5" name="Google Shape;7885;p21"/>
            <p:cNvSpPr/>
            <p:nvPr/>
          </p:nvSpPr>
          <p:spPr>
            <a:xfrm>
              <a:off x="1531652" y="3230492"/>
              <a:ext cx="42810" cy="42115"/>
            </a:xfrm>
            <a:custGeom>
              <a:rect b="b" l="l" r="r" t="t"/>
              <a:pathLst>
                <a:path extrusionOk="0" h="1090" w="1108">
                  <a:moveTo>
                    <a:pt x="554" y="0"/>
                  </a:moveTo>
                  <a:cubicBezTo>
                    <a:pt x="539" y="0"/>
                    <a:pt x="524" y="3"/>
                    <a:pt x="513" y="9"/>
                  </a:cubicBezTo>
                  <a:lnTo>
                    <a:pt x="24" y="509"/>
                  </a:lnTo>
                  <a:cubicBezTo>
                    <a:pt x="1" y="533"/>
                    <a:pt x="1" y="569"/>
                    <a:pt x="24" y="581"/>
                  </a:cubicBezTo>
                  <a:lnTo>
                    <a:pt x="513" y="1081"/>
                  </a:lnTo>
                  <a:cubicBezTo>
                    <a:pt x="524" y="1087"/>
                    <a:pt x="539" y="1090"/>
                    <a:pt x="554" y="1090"/>
                  </a:cubicBezTo>
                  <a:cubicBezTo>
                    <a:pt x="569" y="1090"/>
                    <a:pt x="584" y="1087"/>
                    <a:pt x="596" y="1081"/>
                  </a:cubicBezTo>
                  <a:lnTo>
                    <a:pt x="1084" y="581"/>
                  </a:lnTo>
                  <a:cubicBezTo>
                    <a:pt x="1108" y="569"/>
                    <a:pt x="1108" y="533"/>
                    <a:pt x="1084" y="509"/>
                  </a:cubicBezTo>
                  <a:lnTo>
                    <a:pt x="596"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6" name="Google Shape;7886;p21"/>
            <p:cNvSpPr/>
            <p:nvPr/>
          </p:nvSpPr>
          <p:spPr>
            <a:xfrm>
              <a:off x="1542702" y="3241658"/>
              <a:ext cx="20748" cy="20246"/>
            </a:xfrm>
            <a:custGeom>
              <a:rect b="b" l="l" r="r" t="t"/>
              <a:pathLst>
                <a:path extrusionOk="0" h="524" w="537">
                  <a:moveTo>
                    <a:pt x="268" y="0"/>
                  </a:moveTo>
                  <a:cubicBezTo>
                    <a:pt x="253" y="0"/>
                    <a:pt x="238" y="6"/>
                    <a:pt x="227" y="18"/>
                  </a:cubicBezTo>
                  <a:lnTo>
                    <a:pt x="24" y="220"/>
                  </a:lnTo>
                  <a:cubicBezTo>
                    <a:pt x="0" y="244"/>
                    <a:pt x="0" y="280"/>
                    <a:pt x="24" y="292"/>
                  </a:cubicBezTo>
                  <a:lnTo>
                    <a:pt x="227" y="506"/>
                  </a:lnTo>
                  <a:cubicBezTo>
                    <a:pt x="238" y="518"/>
                    <a:pt x="253" y="524"/>
                    <a:pt x="268" y="524"/>
                  </a:cubicBezTo>
                  <a:cubicBezTo>
                    <a:pt x="283" y="524"/>
                    <a:pt x="298" y="518"/>
                    <a:pt x="310" y="506"/>
                  </a:cubicBezTo>
                  <a:lnTo>
                    <a:pt x="512" y="292"/>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7" name="Google Shape;7887;p21"/>
            <p:cNvSpPr/>
            <p:nvPr/>
          </p:nvSpPr>
          <p:spPr>
            <a:xfrm>
              <a:off x="1604329" y="324061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5" y="566"/>
                    <a:pt x="304" y="563"/>
                    <a:pt x="310" y="557"/>
                  </a:cubicBezTo>
                  <a:lnTo>
                    <a:pt x="560" y="307"/>
                  </a:lnTo>
                  <a:cubicBezTo>
                    <a:pt x="572" y="295"/>
                    <a:pt x="572" y="271"/>
                    <a:pt x="560" y="259"/>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8" name="Google Shape;7888;p21"/>
            <p:cNvSpPr/>
            <p:nvPr/>
          </p:nvSpPr>
          <p:spPr>
            <a:xfrm>
              <a:off x="1609854"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2" y="280"/>
                    <a:pt x="161" y="277"/>
                    <a:pt x="167" y="271"/>
                  </a:cubicBezTo>
                  <a:lnTo>
                    <a:pt x="275" y="164"/>
                  </a:lnTo>
                  <a:cubicBezTo>
                    <a:pt x="286" y="152"/>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89" name="Google Shape;7889;p21"/>
            <p:cNvSpPr/>
            <p:nvPr/>
          </p:nvSpPr>
          <p:spPr>
            <a:xfrm>
              <a:off x="1588255"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0" name="Google Shape;7890;p21"/>
            <p:cNvSpPr/>
            <p:nvPr/>
          </p:nvSpPr>
          <p:spPr>
            <a:xfrm>
              <a:off x="1588255"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1" name="Google Shape;7891;p21"/>
            <p:cNvSpPr/>
            <p:nvPr/>
          </p:nvSpPr>
          <p:spPr>
            <a:xfrm>
              <a:off x="1556959" y="3264532"/>
              <a:ext cx="49263" cy="16923"/>
            </a:xfrm>
            <a:custGeom>
              <a:rect b="b" l="l" r="r" t="t"/>
              <a:pathLst>
                <a:path extrusionOk="0" h="438" w="1275">
                  <a:moveTo>
                    <a:pt x="435" y="0"/>
                  </a:moveTo>
                  <a:cubicBezTo>
                    <a:pt x="429" y="0"/>
                    <a:pt x="423" y="3"/>
                    <a:pt x="417" y="9"/>
                  </a:cubicBezTo>
                  <a:lnTo>
                    <a:pt x="12" y="414"/>
                  </a:lnTo>
                  <a:cubicBezTo>
                    <a:pt x="0" y="414"/>
                    <a:pt x="0" y="426"/>
                    <a:pt x="0"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2" name="Google Shape;7892;p21"/>
            <p:cNvSpPr/>
            <p:nvPr/>
          </p:nvSpPr>
          <p:spPr>
            <a:xfrm>
              <a:off x="1556959" y="3222108"/>
              <a:ext cx="49263" cy="16923"/>
            </a:xfrm>
            <a:custGeom>
              <a:rect b="b" l="l" r="r" t="t"/>
              <a:pathLst>
                <a:path extrusionOk="0" h="438" w="1275">
                  <a:moveTo>
                    <a:pt x="0" y="0"/>
                  </a:moveTo>
                  <a:cubicBezTo>
                    <a:pt x="0" y="12"/>
                    <a:pt x="0" y="12"/>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3" name="Google Shape;7893;p21"/>
            <p:cNvSpPr/>
            <p:nvPr/>
          </p:nvSpPr>
          <p:spPr>
            <a:xfrm>
              <a:off x="1520601"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4" name="Google Shape;7894;p21"/>
            <p:cNvSpPr/>
            <p:nvPr/>
          </p:nvSpPr>
          <p:spPr>
            <a:xfrm>
              <a:off x="1531652"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5" name="Google Shape;7895;p21"/>
            <p:cNvSpPr/>
            <p:nvPr/>
          </p:nvSpPr>
          <p:spPr>
            <a:xfrm>
              <a:off x="1542702"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6" name="Google Shape;7896;p21"/>
            <p:cNvSpPr/>
            <p:nvPr/>
          </p:nvSpPr>
          <p:spPr>
            <a:xfrm>
              <a:off x="1604329"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5" y="578"/>
                    <a:pt x="304" y="575"/>
                    <a:pt x="310" y="569"/>
                  </a:cubicBezTo>
                  <a:lnTo>
                    <a:pt x="560" y="307"/>
                  </a:lnTo>
                  <a:cubicBezTo>
                    <a:pt x="572" y="295"/>
                    <a:pt x="572" y="283"/>
                    <a:pt x="560"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7" name="Google Shape;7897;p21"/>
            <p:cNvSpPr/>
            <p:nvPr/>
          </p:nvSpPr>
          <p:spPr>
            <a:xfrm>
              <a:off x="1609854"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2" y="268"/>
                    <a:pt x="161" y="265"/>
                    <a:pt x="167" y="259"/>
                  </a:cubicBezTo>
                  <a:lnTo>
                    <a:pt x="275" y="152"/>
                  </a:lnTo>
                  <a:cubicBezTo>
                    <a:pt x="286" y="140"/>
                    <a:pt x="286" y="128"/>
                    <a:pt x="275" y="116"/>
                  </a:cubicBezTo>
                  <a:lnTo>
                    <a:pt x="167" y="9"/>
                  </a:lnTo>
                  <a:cubicBezTo>
                    <a:pt x="161" y="3"/>
                    <a:pt x="152"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8" name="Google Shape;7898;p21"/>
            <p:cNvSpPr/>
            <p:nvPr/>
          </p:nvSpPr>
          <p:spPr>
            <a:xfrm>
              <a:off x="1588255"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3" y="176"/>
                    <a:pt x="333"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899" name="Google Shape;7899;p21"/>
            <p:cNvSpPr/>
            <p:nvPr/>
          </p:nvSpPr>
          <p:spPr>
            <a:xfrm>
              <a:off x="1588255" y="3293626"/>
              <a:ext cx="12905" cy="13021"/>
            </a:xfrm>
            <a:custGeom>
              <a:rect b="b" l="l" r="r" t="t"/>
              <a:pathLst>
                <a:path extrusionOk="0" h="337" w="334">
                  <a:moveTo>
                    <a:pt x="167" y="1"/>
                  </a:moveTo>
                  <a:cubicBezTo>
                    <a:pt x="158" y="1"/>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3" y="185"/>
                    <a:pt x="333" y="161"/>
                    <a:pt x="322" y="149"/>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0" name="Google Shape;7900;p21"/>
            <p:cNvSpPr/>
            <p:nvPr/>
          </p:nvSpPr>
          <p:spPr>
            <a:xfrm>
              <a:off x="1556959" y="3280528"/>
              <a:ext cx="49263" cy="16923"/>
            </a:xfrm>
            <a:custGeom>
              <a:rect b="b" l="l" r="r" t="t"/>
              <a:pathLst>
                <a:path extrusionOk="0" h="438" w="1275">
                  <a:moveTo>
                    <a:pt x="1274" y="0"/>
                  </a:moveTo>
                  <a:lnTo>
                    <a:pt x="0" y="12"/>
                  </a:lnTo>
                  <a:cubicBezTo>
                    <a:pt x="0" y="12"/>
                    <a:pt x="0" y="24"/>
                    <a:pt x="12" y="24"/>
                  </a:cubicBezTo>
                  <a:lnTo>
                    <a:pt x="417" y="429"/>
                  </a:lnTo>
                  <a:cubicBezTo>
                    <a:pt x="423" y="435"/>
                    <a:pt x="429" y="438"/>
                    <a:pt x="435" y="438"/>
                  </a:cubicBezTo>
                  <a:cubicBezTo>
                    <a:pt x="441" y="438"/>
                    <a:pt x="447" y="435"/>
                    <a:pt x="453" y="429"/>
                  </a:cubicBezTo>
                  <a:lnTo>
                    <a:pt x="1263" y="24"/>
                  </a:lnTo>
                  <a:cubicBezTo>
                    <a:pt x="1274"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1" name="Google Shape;7901;p21"/>
            <p:cNvSpPr/>
            <p:nvPr/>
          </p:nvSpPr>
          <p:spPr>
            <a:xfrm>
              <a:off x="1663676" y="3171029"/>
              <a:ext cx="104012" cy="17966"/>
            </a:xfrm>
            <a:custGeom>
              <a:rect b="b" l="l" r="r" t="t"/>
              <a:pathLst>
                <a:path extrusionOk="0" h="465" w="2692">
                  <a:moveTo>
                    <a:pt x="995" y="3"/>
                  </a:moveTo>
                  <a:cubicBezTo>
                    <a:pt x="989" y="3"/>
                    <a:pt x="983" y="6"/>
                    <a:pt x="977" y="12"/>
                  </a:cubicBezTo>
                  <a:cubicBezTo>
                    <a:pt x="977" y="24"/>
                    <a:pt x="989" y="24"/>
                    <a:pt x="989" y="24"/>
                  </a:cubicBezTo>
                  <a:cubicBezTo>
                    <a:pt x="989" y="12"/>
                    <a:pt x="1001" y="12"/>
                    <a:pt x="1001" y="12"/>
                  </a:cubicBezTo>
                  <a:lnTo>
                    <a:pt x="1013" y="12"/>
                  </a:lnTo>
                  <a:cubicBezTo>
                    <a:pt x="1007" y="6"/>
                    <a:pt x="1001" y="3"/>
                    <a:pt x="995" y="3"/>
                  </a:cubicBezTo>
                  <a:close/>
                  <a:moveTo>
                    <a:pt x="1572" y="96"/>
                  </a:moveTo>
                  <a:cubicBezTo>
                    <a:pt x="1572" y="98"/>
                    <a:pt x="1572" y="100"/>
                    <a:pt x="1572" y="103"/>
                  </a:cubicBezTo>
                  <a:lnTo>
                    <a:pt x="1572" y="103"/>
                  </a:lnTo>
                  <a:cubicBezTo>
                    <a:pt x="1572" y="104"/>
                    <a:pt x="1572" y="106"/>
                    <a:pt x="1572" y="108"/>
                  </a:cubicBezTo>
                  <a:lnTo>
                    <a:pt x="1572" y="96"/>
                  </a:lnTo>
                  <a:close/>
                  <a:moveTo>
                    <a:pt x="1239" y="12"/>
                  </a:moveTo>
                  <a:cubicBezTo>
                    <a:pt x="1251" y="12"/>
                    <a:pt x="1263" y="12"/>
                    <a:pt x="1263" y="36"/>
                  </a:cubicBezTo>
                  <a:cubicBezTo>
                    <a:pt x="1275" y="60"/>
                    <a:pt x="1275" y="84"/>
                    <a:pt x="1275" y="108"/>
                  </a:cubicBezTo>
                  <a:cubicBezTo>
                    <a:pt x="1275" y="120"/>
                    <a:pt x="1263" y="131"/>
                    <a:pt x="1251" y="131"/>
                  </a:cubicBezTo>
                  <a:lnTo>
                    <a:pt x="1239" y="131"/>
                  </a:lnTo>
                  <a:lnTo>
                    <a:pt x="1239" y="12"/>
                  </a:lnTo>
                  <a:close/>
                  <a:moveTo>
                    <a:pt x="1156" y="0"/>
                  </a:moveTo>
                  <a:cubicBezTo>
                    <a:pt x="1144" y="0"/>
                    <a:pt x="1156" y="12"/>
                    <a:pt x="1156" y="12"/>
                  </a:cubicBezTo>
                  <a:lnTo>
                    <a:pt x="1156" y="131"/>
                  </a:lnTo>
                  <a:cubicBezTo>
                    <a:pt x="1156" y="137"/>
                    <a:pt x="1153" y="137"/>
                    <a:pt x="1150" y="137"/>
                  </a:cubicBezTo>
                  <a:cubicBezTo>
                    <a:pt x="1147" y="137"/>
                    <a:pt x="1144" y="137"/>
                    <a:pt x="1144" y="143"/>
                  </a:cubicBezTo>
                  <a:lnTo>
                    <a:pt x="1179" y="143"/>
                  </a:lnTo>
                  <a:cubicBezTo>
                    <a:pt x="1191" y="143"/>
                    <a:pt x="1179" y="131"/>
                    <a:pt x="1179" y="131"/>
                  </a:cubicBezTo>
                  <a:lnTo>
                    <a:pt x="1191" y="131"/>
                  </a:lnTo>
                  <a:cubicBezTo>
                    <a:pt x="1179" y="84"/>
                    <a:pt x="1179" y="48"/>
                    <a:pt x="1191" y="12"/>
                  </a:cubicBezTo>
                  <a:lnTo>
                    <a:pt x="1191" y="0"/>
                  </a:lnTo>
                  <a:close/>
                  <a:moveTo>
                    <a:pt x="1382" y="12"/>
                  </a:moveTo>
                  <a:cubicBezTo>
                    <a:pt x="1382" y="12"/>
                    <a:pt x="1394" y="24"/>
                    <a:pt x="1394" y="36"/>
                  </a:cubicBezTo>
                  <a:cubicBezTo>
                    <a:pt x="1406" y="60"/>
                    <a:pt x="1406" y="96"/>
                    <a:pt x="1394" y="131"/>
                  </a:cubicBezTo>
                  <a:cubicBezTo>
                    <a:pt x="1394" y="131"/>
                    <a:pt x="1382" y="143"/>
                    <a:pt x="1370" y="143"/>
                  </a:cubicBezTo>
                  <a:cubicBezTo>
                    <a:pt x="1346" y="120"/>
                    <a:pt x="1358" y="84"/>
                    <a:pt x="1358" y="60"/>
                  </a:cubicBezTo>
                  <a:cubicBezTo>
                    <a:pt x="1346" y="24"/>
                    <a:pt x="1358" y="12"/>
                    <a:pt x="1382" y="12"/>
                  </a:cubicBezTo>
                  <a:close/>
                  <a:moveTo>
                    <a:pt x="1513" y="3"/>
                  </a:moveTo>
                  <a:cubicBezTo>
                    <a:pt x="1504" y="3"/>
                    <a:pt x="1495" y="6"/>
                    <a:pt x="1489" y="12"/>
                  </a:cubicBezTo>
                  <a:cubicBezTo>
                    <a:pt x="1477" y="12"/>
                    <a:pt x="1477" y="24"/>
                    <a:pt x="1477" y="36"/>
                  </a:cubicBezTo>
                  <a:cubicBezTo>
                    <a:pt x="1477" y="96"/>
                    <a:pt x="1549" y="72"/>
                    <a:pt x="1549" y="120"/>
                  </a:cubicBezTo>
                  <a:cubicBezTo>
                    <a:pt x="1537" y="131"/>
                    <a:pt x="1513" y="131"/>
                    <a:pt x="1501" y="131"/>
                  </a:cubicBezTo>
                  <a:cubicBezTo>
                    <a:pt x="1491" y="131"/>
                    <a:pt x="1474" y="116"/>
                    <a:pt x="1474" y="116"/>
                  </a:cubicBezTo>
                  <a:lnTo>
                    <a:pt x="1474" y="116"/>
                  </a:lnTo>
                  <a:cubicBezTo>
                    <a:pt x="1474" y="116"/>
                    <a:pt x="1475" y="117"/>
                    <a:pt x="1477" y="120"/>
                  </a:cubicBezTo>
                  <a:cubicBezTo>
                    <a:pt x="1477" y="131"/>
                    <a:pt x="1477" y="143"/>
                    <a:pt x="1477" y="143"/>
                  </a:cubicBezTo>
                  <a:lnTo>
                    <a:pt x="1537" y="143"/>
                  </a:lnTo>
                  <a:cubicBezTo>
                    <a:pt x="1558" y="143"/>
                    <a:pt x="1570" y="124"/>
                    <a:pt x="1572" y="103"/>
                  </a:cubicBezTo>
                  <a:lnTo>
                    <a:pt x="1572" y="103"/>
                  </a:lnTo>
                  <a:cubicBezTo>
                    <a:pt x="1566" y="61"/>
                    <a:pt x="1489" y="70"/>
                    <a:pt x="1489" y="24"/>
                  </a:cubicBezTo>
                  <a:cubicBezTo>
                    <a:pt x="1501" y="12"/>
                    <a:pt x="1513" y="12"/>
                    <a:pt x="1525" y="12"/>
                  </a:cubicBezTo>
                  <a:cubicBezTo>
                    <a:pt x="1537" y="12"/>
                    <a:pt x="1560" y="24"/>
                    <a:pt x="1560" y="48"/>
                  </a:cubicBezTo>
                  <a:cubicBezTo>
                    <a:pt x="1572" y="24"/>
                    <a:pt x="1560" y="12"/>
                    <a:pt x="1560" y="12"/>
                  </a:cubicBezTo>
                  <a:lnTo>
                    <a:pt x="1537" y="12"/>
                  </a:lnTo>
                  <a:cubicBezTo>
                    <a:pt x="1531" y="6"/>
                    <a:pt x="1522" y="3"/>
                    <a:pt x="1513" y="3"/>
                  </a:cubicBezTo>
                  <a:close/>
                  <a:moveTo>
                    <a:pt x="1203" y="0"/>
                  </a:moveTo>
                  <a:cubicBezTo>
                    <a:pt x="1191" y="0"/>
                    <a:pt x="1203" y="0"/>
                    <a:pt x="1203" y="12"/>
                  </a:cubicBezTo>
                  <a:lnTo>
                    <a:pt x="1203" y="131"/>
                  </a:lnTo>
                  <a:cubicBezTo>
                    <a:pt x="1203" y="143"/>
                    <a:pt x="1191" y="143"/>
                    <a:pt x="1203" y="143"/>
                  </a:cubicBezTo>
                  <a:cubicBezTo>
                    <a:pt x="1210" y="147"/>
                    <a:pt x="1217" y="148"/>
                    <a:pt x="1224" y="148"/>
                  </a:cubicBezTo>
                  <a:cubicBezTo>
                    <a:pt x="1245" y="148"/>
                    <a:pt x="1269" y="137"/>
                    <a:pt x="1287" y="120"/>
                  </a:cubicBezTo>
                  <a:cubicBezTo>
                    <a:pt x="1322" y="72"/>
                    <a:pt x="1287" y="0"/>
                    <a:pt x="1215" y="0"/>
                  </a:cubicBezTo>
                  <a:close/>
                  <a:moveTo>
                    <a:pt x="989" y="120"/>
                  </a:moveTo>
                  <a:cubicBezTo>
                    <a:pt x="989" y="131"/>
                    <a:pt x="977" y="143"/>
                    <a:pt x="977" y="155"/>
                  </a:cubicBezTo>
                  <a:cubicBezTo>
                    <a:pt x="989" y="155"/>
                    <a:pt x="989" y="143"/>
                    <a:pt x="989" y="131"/>
                  </a:cubicBezTo>
                  <a:lnTo>
                    <a:pt x="989" y="120"/>
                  </a:lnTo>
                  <a:close/>
                  <a:moveTo>
                    <a:pt x="1132" y="0"/>
                  </a:moveTo>
                  <a:lnTo>
                    <a:pt x="1123" y="10"/>
                  </a:lnTo>
                  <a:lnTo>
                    <a:pt x="1123" y="10"/>
                  </a:lnTo>
                  <a:cubicBezTo>
                    <a:pt x="1116" y="7"/>
                    <a:pt x="1108" y="2"/>
                    <a:pt x="1103" y="2"/>
                  </a:cubicBezTo>
                  <a:cubicBezTo>
                    <a:pt x="1099" y="2"/>
                    <a:pt x="1096" y="4"/>
                    <a:pt x="1096" y="12"/>
                  </a:cubicBezTo>
                  <a:cubicBezTo>
                    <a:pt x="1090" y="18"/>
                    <a:pt x="1093" y="18"/>
                    <a:pt x="1098" y="18"/>
                  </a:cubicBezTo>
                  <a:cubicBezTo>
                    <a:pt x="1102" y="18"/>
                    <a:pt x="1108" y="18"/>
                    <a:pt x="1108" y="24"/>
                  </a:cubicBezTo>
                  <a:lnTo>
                    <a:pt x="1108" y="96"/>
                  </a:lnTo>
                  <a:cubicBezTo>
                    <a:pt x="1084" y="72"/>
                    <a:pt x="1072" y="36"/>
                    <a:pt x="1048" y="12"/>
                  </a:cubicBezTo>
                  <a:cubicBezTo>
                    <a:pt x="1044" y="8"/>
                    <a:pt x="1042" y="7"/>
                    <a:pt x="1040" y="7"/>
                  </a:cubicBezTo>
                  <a:cubicBezTo>
                    <a:pt x="1037" y="7"/>
                    <a:pt x="1037" y="12"/>
                    <a:pt x="1037" y="12"/>
                  </a:cubicBezTo>
                  <a:lnTo>
                    <a:pt x="1037" y="143"/>
                  </a:lnTo>
                  <a:cubicBezTo>
                    <a:pt x="1025" y="143"/>
                    <a:pt x="1025" y="155"/>
                    <a:pt x="1025" y="155"/>
                  </a:cubicBezTo>
                  <a:lnTo>
                    <a:pt x="1060" y="155"/>
                  </a:lnTo>
                  <a:cubicBezTo>
                    <a:pt x="1060" y="143"/>
                    <a:pt x="1048" y="143"/>
                    <a:pt x="1048" y="143"/>
                  </a:cubicBezTo>
                  <a:lnTo>
                    <a:pt x="1048" y="72"/>
                  </a:lnTo>
                  <a:cubicBezTo>
                    <a:pt x="1060" y="96"/>
                    <a:pt x="1084" y="120"/>
                    <a:pt x="1108" y="143"/>
                  </a:cubicBezTo>
                  <a:cubicBezTo>
                    <a:pt x="1108" y="143"/>
                    <a:pt x="1113" y="149"/>
                    <a:pt x="1117" y="149"/>
                  </a:cubicBezTo>
                  <a:cubicBezTo>
                    <a:pt x="1119" y="149"/>
                    <a:pt x="1120" y="147"/>
                    <a:pt x="1120" y="143"/>
                  </a:cubicBezTo>
                  <a:lnTo>
                    <a:pt x="1120" y="12"/>
                  </a:lnTo>
                  <a:lnTo>
                    <a:pt x="1123" y="10"/>
                  </a:lnTo>
                  <a:lnTo>
                    <a:pt x="1123" y="10"/>
                  </a:lnTo>
                  <a:cubicBezTo>
                    <a:pt x="1126" y="11"/>
                    <a:pt x="1129" y="12"/>
                    <a:pt x="1132" y="12"/>
                  </a:cubicBezTo>
                  <a:lnTo>
                    <a:pt x="1132" y="0"/>
                  </a:lnTo>
                  <a:close/>
                  <a:moveTo>
                    <a:pt x="1371" y="3"/>
                  </a:moveTo>
                  <a:cubicBezTo>
                    <a:pt x="1361" y="3"/>
                    <a:pt x="1352" y="6"/>
                    <a:pt x="1346" y="12"/>
                  </a:cubicBezTo>
                  <a:lnTo>
                    <a:pt x="1346" y="24"/>
                  </a:lnTo>
                  <a:cubicBezTo>
                    <a:pt x="1322" y="48"/>
                    <a:pt x="1322" y="84"/>
                    <a:pt x="1334" y="120"/>
                  </a:cubicBezTo>
                  <a:cubicBezTo>
                    <a:pt x="1344" y="139"/>
                    <a:pt x="1354" y="158"/>
                    <a:pt x="1370" y="158"/>
                  </a:cubicBezTo>
                  <a:cubicBezTo>
                    <a:pt x="1373" y="158"/>
                    <a:pt x="1377" y="157"/>
                    <a:pt x="1382" y="155"/>
                  </a:cubicBezTo>
                  <a:cubicBezTo>
                    <a:pt x="1406" y="155"/>
                    <a:pt x="1418" y="131"/>
                    <a:pt x="1429" y="120"/>
                  </a:cubicBezTo>
                  <a:cubicBezTo>
                    <a:pt x="1441" y="84"/>
                    <a:pt x="1429" y="36"/>
                    <a:pt x="1406" y="12"/>
                  </a:cubicBezTo>
                  <a:cubicBezTo>
                    <a:pt x="1394" y="6"/>
                    <a:pt x="1382" y="3"/>
                    <a:pt x="1371" y="3"/>
                  </a:cubicBezTo>
                  <a:close/>
                  <a:moveTo>
                    <a:pt x="913" y="15"/>
                  </a:moveTo>
                  <a:cubicBezTo>
                    <a:pt x="906" y="15"/>
                    <a:pt x="900" y="18"/>
                    <a:pt x="894" y="24"/>
                  </a:cubicBezTo>
                  <a:cubicBezTo>
                    <a:pt x="894" y="36"/>
                    <a:pt x="906" y="36"/>
                    <a:pt x="906" y="36"/>
                  </a:cubicBezTo>
                  <a:lnTo>
                    <a:pt x="906" y="96"/>
                  </a:lnTo>
                  <a:cubicBezTo>
                    <a:pt x="906" y="120"/>
                    <a:pt x="906" y="143"/>
                    <a:pt x="917" y="155"/>
                  </a:cubicBezTo>
                  <a:cubicBezTo>
                    <a:pt x="929" y="161"/>
                    <a:pt x="938" y="164"/>
                    <a:pt x="947" y="164"/>
                  </a:cubicBezTo>
                  <a:cubicBezTo>
                    <a:pt x="956" y="164"/>
                    <a:pt x="965" y="161"/>
                    <a:pt x="977" y="155"/>
                  </a:cubicBezTo>
                  <a:cubicBezTo>
                    <a:pt x="969" y="155"/>
                    <a:pt x="956" y="161"/>
                    <a:pt x="948" y="161"/>
                  </a:cubicBezTo>
                  <a:cubicBezTo>
                    <a:pt x="944" y="161"/>
                    <a:pt x="941" y="159"/>
                    <a:pt x="941" y="155"/>
                  </a:cubicBezTo>
                  <a:cubicBezTo>
                    <a:pt x="929" y="108"/>
                    <a:pt x="929" y="72"/>
                    <a:pt x="929" y="24"/>
                  </a:cubicBezTo>
                  <a:lnTo>
                    <a:pt x="941" y="24"/>
                  </a:lnTo>
                  <a:cubicBezTo>
                    <a:pt x="929" y="18"/>
                    <a:pt x="920" y="15"/>
                    <a:pt x="913" y="15"/>
                  </a:cubicBezTo>
                  <a:close/>
                  <a:moveTo>
                    <a:pt x="1692" y="11"/>
                  </a:moveTo>
                  <a:cubicBezTo>
                    <a:pt x="1688" y="11"/>
                    <a:pt x="1684" y="11"/>
                    <a:pt x="1679" y="12"/>
                  </a:cubicBezTo>
                  <a:cubicBezTo>
                    <a:pt x="1668" y="24"/>
                    <a:pt x="1691" y="24"/>
                    <a:pt x="1691" y="24"/>
                  </a:cubicBezTo>
                  <a:cubicBezTo>
                    <a:pt x="1691" y="72"/>
                    <a:pt x="1679" y="108"/>
                    <a:pt x="1679" y="143"/>
                  </a:cubicBezTo>
                  <a:cubicBezTo>
                    <a:pt x="1679" y="155"/>
                    <a:pt x="1656" y="155"/>
                    <a:pt x="1668" y="155"/>
                  </a:cubicBezTo>
                  <a:cubicBezTo>
                    <a:pt x="1676" y="155"/>
                    <a:pt x="1689" y="161"/>
                    <a:pt x="1697" y="161"/>
                  </a:cubicBezTo>
                  <a:cubicBezTo>
                    <a:pt x="1701" y="161"/>
                    <a:pt x="1703" y="159"/>
                    <a:pt x="1703" y="155"/>
                  </a:cubicBezTo>
                  <a:cubicBezTo>
                    <a:pt x="1691" y="143"/>
                    <a:pt x="1703" y="108"/>
                    <a:pt x="1703" y="84"/>
                  </a:cubicBezTo>
                  <a:cubicBezTo>
                    <a:pt x="1715" y="96"/>
                    <a:pt x="1727" y="108"/>
                    <a:pt x="1727" y="120"/>
                  </a:cubicBezTo>
                  <a:cubicBezTo>
                    <a:pt x="1727" y="128"/>
                    <a:pt x="1727" y="142"/>
                    <a:pt x="1731" y="142"/>
                  </a:cubicBezTo>
                  <a:cubicBezTo>
                    <a:pt x="1733" y="142"/>
                    <a:pt x="1735" y="139"/>
                    <a:pt x="1739" y="131"/>
                  </a:cubicBezTo>
                  <a:cubicBezTo>
                    <a:pt x="1763" y="120"/>
                    <a:pt x="1775" y="96"/>
                    <a:pt x="1799" y="84"/>
                  </a:cubicBezTo>
                  <a:lnTo>
                    <a:pt x="1799" y="84"/>
                  </a:lnTo>
                  <a:cubicBezTo>
                    <a:pt x="1799" y="108"/>
                    <a:pt x="1799" y="143"/>
                    <a:pt x="1787" y="179"/>
                  </a:cubicBezTo>
                  <a:lnTo>
                    <a:pt x="1834" y="179"/>
                  </a:lnTo>
                  <a:cubicBezTo>
                    <a:pt x="1834" y="167"/>
                    <a:pt x="1822" y="167"/>
                    <a:pt x="1822" y="167"/>
                  </a:cubicBezTo>
                  <a:cubicBezTo>
                    <a:pt x="1822" y="120"/>
                    <a:pt x="1834" y="96"/>
                    <a:pt x="1834" y="60"/>
                  </a:cubicBezTo>
                  <a:cubicBezTo>
                    <a:pt x="1834" y="48"/>
                    <a:pt x="1846" y="36"/>
                    <a:pt x="1846" y="36"/>
                  </a:cubicBezTo>
                  <a:cubicBezTo>
                    <a:pt x="1840" y="30"/>
                    <a:pt x="1834" y="27"/>
                    <a:pt x="1828" y="27"/>
                  </a:cubicBezTo>
                  <a:cubicBezTo>
                    <a:pt x="1822" y="27"/>
                    <a:pt x="1816" y="30"/>
                    <a:pt x="1810" y="36"/>
                  </a:cubicBezTo>
                  <a:cubicBezTo>
                    <a:pt x="1799" y="48"/>
                    <a:pt x="1763" y="96"/>
                    <a:pt x="1763" y="96"/>
                  </a:cubicBezTo>
                  <a:lnTo>
                    <a:pt x="1751" y="96"/>
                  </a:lnTo>
                  <a:cubicBezTo>
                    <a:pt x="1729" y="74"/>
                    <a:pt x="1737" y="11"/>
                    <a:pt x="1692" y="11"/>
                  </a:cubicBezTo>
                  <a:close/>
                  <a:moveTo>
                    <a:pt x="727" y="60"/>
                  </a:moveTo>
                  <a:cubicBezTo>
                    <a:pt x="715" y="60"/>
                    <a:pt x="715" y="72"/>
                    <a:pt x="715" y="84"/>
                  </a:cubicBezTo>
                  <a:cubicBezTo>
                    <a:pt x="715" y="96"/>
                    <a:pt x="715" y="108"/>
                    <a:pt x="727" y="120"/>
                  </a:cubicBezTo>
                  <a:cubicBezTo>
                    <a:pt x="739" y="143"/>
                    <a:pt x="787" y="143"/>
                    <a:pt x="787" y="143"/>
                  </a:cubicBezTo>
                  <a:cubicBezTo>
                    <a:pt x="787" y="155"/>
                    <a:pt x="798" y="179"/>
                    <a:pt x="787" y="179"/>
                  </a:cubicBezTo>
                  <a:cubicBezTo>
                    <a:pt x="779" y="179"/>
                    <a:pt x="771" y="184"/>
                    <a:pt x="763" y="184"/>
                  </a:cubicBezTo>
                  <a:cubicBezTo>
                    <a:pt x="759" y="184"/>
                    <a:pt x="755" y="183"/>
                    <a:pt x="751" y="179"/>
                  </a:cubicBezTo>
                  <a:cubicBezTo>
                    <a:pt x="739" y="179"/>
                    <a:pt x="727" y="167"/>
                    <a:pt x="727" y="167"/>
                  </a:cubicBezTo>
                  <a:lnTo>
                    <a:pt x="727" y="167"/>
                  </a:lnTo>
                  <a:cubicBezTo>
                    <a:pt x="739" y="179"/>
                    <a:pt x="739" y="191"/>
                    <a:pt x="739" y="191"/>
                  </a:cubicBezTo>
                  <a:cubicBezTo>
                    <a:pt x="763" y="191"/>
                    <a:pt x="775" y="191"/>
                    <a:pt x="798" y="179"/>
                  </a:cubicBezTo>
                  <a:cubicBezTo>
                    <a:pt x="810" y="167"/>
                    <a:pt x="822" y="155"/>
                    <a:pt x="810" y="131"/>
                  </a:cubicBezTo>
                  <a:lnTo>
                    <a:pt x="810" y="131"/>
                  </a:lnTo>
                  <a:lnTo>
                    <a:pt x="810" y="155"/>
                  </a:lnTo>
                  <a:cubicBezTo>
                    <a:pt x="798" y="120"/>
                    <a:pt x="763" y="120"/>
                    <a:pt x="739" y="120"/>
                  </a:cubicBezTo>
                  <a:cubicBezTo>
                    <a:pt x="727" y="108"/>
                    <a:pt x="727" y="96"/>
                    <a:pt x="727" y="84"/>
                  </a:cubicBezTo>
                  <a:cubicBezTo>
                    <a:pt x="727" y="72"/>
                    <a:pt x="739" y="72"/>
                    <a:pt x="751" y="72"/>
                  </a:cubicBezTo>
                  <a:cubicBezTo>
                    <a:pt x="775" y="72"/>
                    <a:pt x="787" y="96"/>
                    <a:pt x="787" y="96"/>
                  </a:cubicBezTo>
                  <a:cubicBezTo>
                    <a:pt x="787" y="84"/>
                    <a:pt x="787" y="84"/>
                    <a:pt x="787" y="72"/>
                  </a:cubicBezTo>
                  <a:cubicBezTo>
                    <a:pt x="787" y="72"/>
                    <a:pt x="787" y="60"/>
                    <a:pt x="775" y="60"/>
                  </a:cubicBezTo>
                  <a:close/>
                  <a:moveTo>
                    <a:pt x="382" y="167"/>
                  </a:moveTo>
                  <a:cubicBezTo>
                    <a:pt x="394" y="179"/>
                    <a:pt x="406" y="191"/>
                    <a:pt x="417" y="215"/>
                  </a:cubicBezTo>
                  <a:lnTo>
                    <a:pt x="370" y="215"/>
                  </a:lnTo>
                  <a:cubicBezTo>
                    <a:pt x="370" y="203"/>
                    <a:pt x="382" y="179"/>
                    <a:pt x="382" y="167"/>
                  </a:cubicBezTo>
                  <a:close/>
                  <a:moveTo>
                    <a:pt x="521" y="114"/>
                  </a:moveTo>
                  <a:cubicBezTo>
                    <a:pt x="523" y="114"/>
                    <a:pt x="525" y="116"/>
                    <a:pt x="525" y="120"/>
                  </a:cubicBezTo>
                  <a:cubicBezTo>
                    <a:pt x="536" y="131"/>
                    <a:pt x="548" y="155"/>
                    <a:pt x="548" y="179"/>
                  </a:cubicBezTo>
                  <a:cubicBezTo>
                    <a:pt x="548" y="191"/>
                    <a:pt x="548" y="203"/>
                    <a:pt x="536" y="203"/>
                  </a:cubicBezTo>
                  <a:lnTo>
                    <a:pt x="536" y="215"/>
                  </a:lnTo>
                  <a:lnTo>
                    <a:pt x="525" y="215"/>
                  </a:lnTo>
                  <a:cubicBezTo>
                    <a:pt x="513" y="179"/>
                    <a:pt x="501" y="143"/>
                    <a:pt x="501" y="120"/>
                  </a:cubicBezTo>
                  <a:cubicBezTo>
                    <a:pt x="509" y="120"/>
                    <a:pt x="517" y="114"/>
                    <a:pt x="521" y="114"/>
                  </a:cubicBezTo>
                  <a:close/>
                  <a:moveTo>
                    <a:pt x="638" y="99"/>
                  </a:moveTo>
                  <a:cubicBezTo>
                    <a:pt x="644" y="99"/>
                    <a:pt x="650" y="102"/>
                    <a:pt x="656" y="108"/>
                  </a:cubicBezTo>
                  <a:cubicBezTo>
                    <a:pt x="667" y="143"/>
                    <a:pt x="667" y="179"/>
                    <a:pt x="667" y="203"/>
                  </a:cubicBezTo>
                  <a:lnTo>
                    <a:pt x="667" y="215"/>
                  </a:lnTo>
                  <a:lnTo>
                    <a:pt x="644" y="215"/>
                  </a:lnTo>
                  <a:cubicBezTo>
                    <a:pt x="632" y="191"/>
                    <a:pt x="620" y="167"/>
                    <a:pt x="620" y="143"/>
                  </a:cubicBezTo>
                  <a:cubicBezTo>
                    <a:pt x="608" y="131"/>
                    <a:pt x="608" y="120"/>
                    <a:pt x="620" y="108"/>
                  </a:cubicBezTo>
                  <a:cubicBezTo>
                    <a:pt x="626" y="102"/>
                    <a:pt x="632" y="99"/>
                    <a:pt x="638" y="99"/>
                  </a:cubicBezTo>
                  <a:close/>
                  <a:moveTo>
                    <a:pt x="1882" y="72"/>
                  </a:moveTo>
                  <a:cubicBezTo>
                    <a:pt x="1870" y="72"/>
                    <a:pt x="1882" y="84"/>
                    <a:pt x="1882" y="84"/>
                  </a:cubicBezTo>
                  <a:cubicBezTo>
                    <a:pt x="1870" y="120"/>
                    <a:pt x="1858" y="155"/>
                    <a:pt x="1858" y="191"/>
                  </a:cubicBezTo>
                  <a:cubicBezTo>
                    <a:pt x="1858" y="197"/>
                    <a:pt x="1855" y="197"/>
                    <a:pt x="1852" y="197"/>
                  </a:cubicBezTo>
                  <a:cubicBezTo>
                    <a:pt x="1849" y="197"/>
                    <a:pt x="1846" y="197"/>
                    <a:pt x="1846" y="203"/>
                  </a:cubicBezTo>
                  <a:cubicBezTo>
                    <a:pt x="1870" y="215"/>
                    <a:pt x="1894" y="215"/>
                    <a:pt x="1918" y="215"/>
                  </a:cubicBezTo>
                  <a:lnTo>
                    <a:pt x="1953" y="215"/>
                  </a:lnTo>
                  <a:cubicBezTo>
                    <a:pt x="1953" y="215"/>
                    <a:pt x="1953" y="203"/>
                    <a:pt x="1953" y="203"/>
                  </a:cubicBezTo>
                  <a:cubicBezTo>
                    <a:pt x="1963" y="193"/>
                    <a:pt x="1965" y="176"/>
                    <a:pt x="1959" y="176"/>
                  </a:cubicBezTo>
                  <a:cubicBezTo>
                    <a:pt x="1957" y="176"/>
                    <a:pt x="1956" y="177"/>
                    <a:pt x="1953" y="179"/>
                  </a:cubicBezTo>
                  <a:cubicBezTo>
                    <a:pt x="1953" y="203"/>
                    <a:pt x="1918" y="203"/>
                    <a:pt x="1918" y="203"/>
                  </a:cubicBezTo>
                  <a:cubicBezTo>
                    <a:pt x="1918" y="191"/>
                    <a:pt x="1906" y="191"/>
                    <a:pt x="1894" y="191"/>
                  </a:cubicBezTo>
                  <a:cubicBezTo>
                    <a:pt x="1894" y="167"/>
                    <a:pt x="1894" y="155"/>
                    <a:pt x="1894" y="143"/>
                  </a:cubicBezTo>
                  <a:cubicBezTo>
                    <a:pt x="1898" y="139"/>
                    <a:pt x="1902" y="138"/>
                    <a:pt x="1905" y="138"/>
                  </a:cubicBezTo>
                  <a:cubicBezTo>
                    <a:pt x="1912" y="138"/>
                    <a:pt x="1918" y="143"/>
                    <a:pt x="1918" y="143"/>
                  </a:cubicBezTo>
                  <a:cubicBezTo>
                    <a:pt x="1930" y="143"/>
                    <a:pt x="1918" y="167"/>
                    <a:pt x="1930" y="167"/>
                  </a:cubicBezTo>
                  <a:lnTo>
                    <a:pt x="1941" y="167"/>
                  </a:lnTo>
                  <a:cubicBezTo>
                    <a:pt x="1953" y="155"/>
                    <a:pt x="1953" y="131"/>
                    <a:pt x="1941" y="120"/>
                  </a:cubicBezTo>
                  <a:cubicBezTo>
                    <a:pt x="1930" y="120"/>
                    <a:pt x="1941" y="131"/>
                    <a:pt x="1930" y="131"/>
                  </a:cubicBezTo>
                  <a:lnTo>
                    <a:pt x="1906" y="131"/>
                  </a:lnTo>
                  <a:cubicBezTo>
                    <a:pt x="1906" y="120"/>
                    <a:pt x="1906" y="108"/>
                    <a:pt x="1906" y="96"/>
                  </a:cubicBezTo>
                  <a:cubicBezTo>
                    <a:pt x="1912" y="90"/>
                    <a:pt x="1918" y="87"/>
                    <a:pt x="1924" y="87"/>
                  </a:cubicBezTo>
                  <a:cubicBezTo>
                    <a:pt x="1930" y="87"/>
                    <a:pt x="1935" y="90"/>
                    <a:pt x="1941" y="96"/>
                  </a:cubicBezTo>
                  <a:cubicBezTo>
                    <a:pt x="1965" y="96"/>
                    <a:pt x="1953" y="120"/>
                    <a:pt x="1965" y="120"/>
                  </a:cubicBezTo>
                  <a:cubicBezTo>
                    <a:pt x="1977" y="108"/>
                    <a:pt x="1977" y="96"/>
                    <a:pt x="1965" y="84"/>
                  </a:cubicBezTo>
                  <a:lnTo>
                    <a:pt x="1977" y="84"/>
                  </a:lnTo>
                  <a:cubicBezTo>
                    <a:pt x="1941" y="72"/>
                    <a:pt x="1906" y="72"/>
                    <a:pt x="1882" y="72"/>
                  </a:cubicBezTo>
                  <a:close/>
                  <a:moveTo>
                    <a:pt x="632" y="84"/>
                  </a:moveTo>
                  <a:cubicBezTo>
                    <a:pt x="608" y="84"/>
                    <a:pt x="608" y="120"/>
                    <a:pt x="596" y="131"/>
                  </a:cubicBezTo>
                  <a:cubicBezTo>
                    <a:pt x="596" y="167"/>
                    <a:pt x="608" y="203"/>
                    <a:pt x="632" y="215"/>
                  </a:cubicBezTo>
                  <a:cubicBezTo>
                    <a:pt x="638" y="221"/>
                    <a:pt x="647" y="224"/>
                    <a:pt x="656" y="224"/>
                  </a:cubicBezTo>
                  <a:cubicBezTo>
                    <a:pt x="664" y="224"/>
                    <a:pt x="673" y="221"/>
                    <a:pt x="679" y="215"/>
                  </a:cubicBezTo>
                  <a:cubicBezTo>
                    <a:pt x="703" y="191"/>
                    <a:pt x="703" y="155"/>
                    <a:pt x="679" y="131"/>
                  </a:cubicBezTo>
                  <a:cubicBezTo>
                    <a:pt x="667" y="108"/>
                    <a:pt x="656" y="96"/>
                    <a:pt x="632" y="96"/>
                  </a:cubicBezTo>
                  <a:lnTo>
                    <a:pt x="632" y="84"/>
                  </a:lnTo>
                  <a:close/>
                  <a:moveTo>
                    <a:pt x="522" y="100"/>
                  </a:moveTo>
                  <a:cubicBezTo>
                    <a:pt x="511" y="100"/>
                    <a:pt x="499" y="103"/>
                    <a:pt x="489" y="108"/>
                  </a:cubicBezTo>
                  <a:cubicBezTo>
                    <a:pt x="477" y="108"/>
                    <a:pt x="465" y="108"/>
                    <a:pt x="453" y="120"/>
                  </a:cubicBezTo>
                  <a:cubicBezTo>
                    <a:pt x="447" y="126"/>
                    <a:pt x="450" y="126"/>
                    <a:pt x="455" y="126"/>
                  </a:cubicBezTo>
                  <a:cubicBezTo>
                    <a:pt x="459" y="126"/>
                    <a:pt x="465" y="126"/>
                    <a:pt x="465" y="131"/>
                  </a:cubicBezTo>
                  <a:lnTo>
                    <a:pt x="489" y="215"/>
                  </a:lnTo>
                  <a:cubicBezTo>
                    <a:pt x="489" y="227"/>
                    <a:pt x="477" y="227"/>
                    <a:pt x="477" y="239"/>
                  </a:cubicBezTo>
                  <a:lnTo>
                    <a:pt x="489" y="239"/>
                  </a:lnTo>
                  <a:cubicBezTo>
                    <a:pt x="513" y="239"/>
                    <a:pt x="536" y="227"/>
                    <a:pt x="560" y="203"/>
                  </a:cubicBezTo>
                  <a:cubicBezTo>
                    <a:pt x="572" y="179"/>
                    <a:pt x="572" y="143"/>
                    <a:pt x="560" y="120"/>
                  </a:cubicBezTo>
                  <a:cubicBezTo>
                    <a:pt x="553" y="106"/>
                    <a:pt x="538" y="100"/>
                    <a:pt x="522" y="100"/>
                  </a:cubicBezTo>
                  <a:close/>
                  <a:moveTo>
                    <a:pt x="1989" y="84"/>
                  </a:moveTo>
                  <a:cubicBezTo>
                    <a:pt x="2001" y="108"/>
                    <a:pt x="2025" y="143"/>
                    <a:pt x="2037" y="167"/>
                  </a:cubicBezTo>
                  <a:cubicBezTo>
                    <a:pt x="2025" y="191"/>
                    <a:pt x="2001" y="203"/>
                    <a:pt x="1977" y="215"/>
                  </a:cubicBezTo>
                  <a:cubicBezTo>
                    <a:pt x="1977" y="227"/>
                    <a:pt x="2013" y="227"/>
                    <a:pt x="2013" y="227"/>
                  </a:cubicBezTo>
                  <a:cubicBezTo>
                    <a:pt x="2025" y="215"/>
                    <a:pt x="2013" y="215"/>
                    <a:pt x="2013" y="215"/>
                  </a:cubicBezTo>
                  <a:cubicBezTo>
                    <a:pt x="2025" y="203"/>
                    <a:pt x="2037" y="191"/>
                    <a:pt x="2049" y="191"/>
                  </a:cubicBezTo>
                  <a:cubicBezTo>
                    <a:pt x="2049" y="203"/>
                    <a:pt x="2049" y="215"/>
                    <a:pt x="2060" y="227"/>
                  </a:cubicBezTo>
                  <a:cubicBezTo>
                    <a:pt x="2060" y="239"/>
                    <a:pt x="2096" y="239"/>
                    <a:pt x="2096" y="239"/>
                  </a:cubicBezTo>
                  <a:cubicBezTo>
                    <a:pt x="2084" y="227"/>
                    <a:pt x="2060" y="191"/>
                    <a:pt x="2060" y="179"/>
                  </a:cubicBezTo>
                  <a:cubicBezTo>
                    <a:pt x="2072" y="155"/>
                    <a:pt x="2096" y="143"/>
                    <a:pt x="2096" y="131"/>
                  </a:cubicBezTo>
                  <a:lnTo>
                    <a:pt x="2096" y="108"/>
                  </a:lnTo>
                  <a:cubicBezTo>
                    <a:pt x="2096" y="96"/>
                    <a:pt x="2120" y="96"/>
                    <a:pt x="2120" y="96"/>
                  </a:cubicBezTo>
                  <a:lnTo>
                    <a:pt x="2084" y="96"/>
                  </a:lnTo>
                  <a:cubicBezTo>
                    <a:pt x="2096" y="108"/>
                    <a:pt x="2084" y="131"/>
                    <a:pt x="2072" y="131"/>
                  </a:cubicBezTo>
                  <a:cubicBezTo>
                    <a:pt x="2060" y="131"/>
                    <a:pt x="2060" y="143"/>
                    <a:pt x="2049" y="143"/>
                  </a:cubicBezTo>
                  <a:cubicBezTo>
                    <a:pt x="2037" y="143"/>
                    <a:pt x="2037" y="143"/>
                    <a:pt x="2037" y="131"/>
                  </a:cubicBezTo>
                  <a:cubicBezTo>
                    <a:pt x="2037" y="120"/>
                    <a:pt x="2037" y="96"/>
                    <a:pt x="2037" y="96"/>
                  </a:cubicBezTo>
                  <a:cubicBezTo>
                    <a:pt x="2037" y="84"/>
                    <a:pt x="2049" y="84"/>
                    <a:pt x="2037" y="84"/>
                  </a:cubicBezTo>
                  <a:close/>
                  <a:moveTo>
                    <a:pt x="2346" y="227"/>
                  </a:moveTo>
                  <a:cubicBezTo>
                    <a:pt x="2346" y="227"/>
                    <a:pt x="2346" y="232"/>
                    <a:pt x="2346" y="239"/>
                  </a:cubicBezTo>
                  <a:lnTo>
                    <a:pt x="2334" y="239"/>
                  </a:lnTo>
                  <a:cubicBezTo>
                    <a:pt x="2334" y="239"/>
                    <a:pt x="2334" y="227"/>
                    <a:pt x="2346" y="227"/>
                  </a:cubicBezTo>
                  <a:close/>
                  <a:moveTo>
                    <a:pt x="2132" y="108"/>
                  </a:moveTo>
                  <a:cubicBezTo>
                    <a:pt x="2132" y="143"/>
                    <a:pt x="2120" y="191"/>
                    <a:pt x="2108" y="227"/>
                  </a:cubicBezTo>
                  <a:cubicBezTo>
                    <a:pt x="2100" y="227"/>
                    <a:pt x="2098" y="221"/>
                    <a:pt x="2097" y="221"/>
                  </a:cubicBezTo>
                  <a:cubicBezTo>
                    <a:pt x="2096" y="221"/>
                    <a:pt x="2096" y="223"/>
                    <a:pt x="2096" y="227"/>
                  </a:cubicBezTo>
                  <a:cubicBezTo>
                    <a:pt x="2105" y="235"/>
                    <a:pt x="2119" y="244"/>
                    <a:pt x="2131" y="244"/>
                  </a:cubicBezTo>
                  <a:cubicBezTo>
                    <a:pt x="2136" y="244"/>
                    <a:pt x="2140" y="242"/>
                    <a:pt x="2144" y="239"/>
                  </a:cubicBezTo>
                  <a:cubicBezTo>
                    <a:pt x="2156" y="227"/>
                    <a:pt x="2144" y="227"/>
                    <a:pt x="2144" y="227"/>
                  </a:cubicBezTo>
                  <a:cubicBezTo>
                    <a:pt x="2144" y="191"/>
                    <a:pt x="2168" y="155"/>
                    <a:pt x="2168" y="131"/>
                  </a:cubicBezTo>
                  <a:cubicBezTo>
                    <a:pt x="2180" y="120"/>
                    <a:pt x="2180" y="120"/>
                    <a:pt x="2180" y="108"/>
                  </a:cubicBezTo>
                  <a:lnTo>
                    <a:pt x="2180" y="108"/>
                  </a:lnTo>
                  <a:lnTo>
                    <a:pt x="2168" y="120"/>
                  </a:lnTo>
                  <a:cubicBezTo>
                    <a:pt x="2156" y="108"/>
                    <a:pt x="2144" y="108"/>
                    <a:pt x="2132" y="108"/>
                  </a:cubicBezTo>
                  <a:close/>
                  <a:moveTo>
                    <a:pt x="385" y="126"/>
                  </a:moveTo>
                  <a:cubicBezTo>
                    <a:pt x="380" y="126"/>
                    <a:pt x="378" y="131"/>
                    <a:pt x="370" y="131"/>
                  </a:cubicBezTo>
                  <a:cubicBezTo>
                    <a:pt x="370" y="179"/>
                    <a:pt x="358" y="215"/>
                    <a:pt x="358" y="251"/>
                  </a:cubicBezTo>
                  <a:cubicBezTo>
                    <a:pt x="358" y="251"/>
                    <a:pt x="346" y="251"/>
                    <a:pt x="346" y="262"/>
                  </a:cubicBezTo>
                  <a:cubicBezTo>
                    <a:pt x="346" y="266"/>
                    <a:pt x="349" y="268"/>
                    <a:pt x="353" y="268"/>
                  </a:cubicBezTo>
                  <a:cubicBezTo>
                    <a:pt x="361" y="268"/>
                    <a:pt x="374" y="262"/>
                    <a:pt x="382" y="262"/>
                  </a:cubicBezTo>
                  <a:cubicBezTo>
                    <a:pt x="382" y="262"/>
                    <a:pt x="370" y="251"/>
                    <a:pt x="370" y="239"/>
                  </a:cubicBezTo>
                  <a:cubicBezTo>
                    <a:pt x="382" y="227"/>
                    <a:pt x="406" y="227"/>
                    <a:pt x="417" y="227"/>
                  </a:cubicBezTo>
                  <a:cubicBezTo>
                    <a:pt x="417" y="239"/>
                    <a:pt x="429" y="239"/>
                    <a:pt x="429" y="251"/>
                  </a:cubicBezTo>
                  <a:lnTo>
                    <a:pt x="465" y="251"/>
                  </a:lnTo>
                  <a:cubicBezTo>
                    <a:pt x="465" y="245"/>
                    <a:pt x="465" y="245"/>
                    <a:pt x="464" y="245"/>
                  </a:cubicBezTo>
                  <a:cubicBezTo>
                    <a:pt x="462" y="245"/>
                    <a:pt x="459" y="245"/>
                    <a:pt x="453" y="239"/>
                  </a:cubicBezTo>
                  <a:lnTo>
                    <a:pt x="453" y="227"/>
                  </a:lnTo>
                  <a:lnTo>
                    <a:pt x="417" y="167"/>
                  </a:lnTo>
                  <a:cubicBezTo>
                    <a:pt x="406" y="155"/>
                    <a:pt x="406" y="143"/>
                    <a:pt x="394" y="131"/>
                  </a:cubicBezTo>
                  <a:cubicBezTo>
                    <a:pt x="390" y="127"/>
                    <a:pt x="387" y="126"/>
                    <a:pt x="385" y="126"/>
                  </a:cubicBezTo>
                  <a:close/>
                  <a:moveTo>
                    <a:pt x="2263" y="143"/>
                  </a:moveTo>
                  <a:cubicBezTo>
                    <a:pt x="2239" y="143"/>
                    <a:pt x="2227" y="155"/>
                    <a:pt x="2215" y="167"/>
                  </a:cubicBezTo>
                  <a:cubicBezTo>
                    <a:pt x="2191" y="179"/>
                    <a:pt x="2180" y="215"/>
                    <a:pt x="2191" y="239"/>
                  </a:cubicBezTo>
                  <a:cubicBezTo>
                    <a:pt x="2191" y="251"/>
                    <a:pt x="2203" y="262"/>
                    <a:pt x="2215" y="274"/>
                  </a:cubicBezTo>
                  <a:cubicBezTo>
                    <a:pt x="2239" y="274"/>
                    <a:pt x="2263" y="274"/>
                    <a:pt x="2275" y="262"/>
                  </a:cubicBezTo>
                  <a:lnTo>
                    <a:pt x="2275" y="251"/>
                  </a:lnTo>
                  <a:cubicBezTo>
                    <a:pt x="2267" y="259"/>
                    <a:pt x="2258" y="273"/>
                    <a:pt x="2246" y="273"/>
                  </a:cubicBezTo>
                  <a:cubicBezTo>
                    <a:pt x="2241" y="273"/>
                    <a:pt x="2235" y="270"/>
                    <a:pt x="2227" y="262"/>
                  </a:cubicBezTo>
                  <a:cubicBezTo>
                    <a:pt x="2191" y="239"/>
                    <a:pt x="2215" y="179"/>
                    <a:pt x="2227" y="167"/>
                  </a:cubicBezTo>
                  <a:cubicBezTo>
                    <a:pt x="2227" y="167"/>
                    <a:pt x="2232" y="162"/>
                    <a:pt x="2243" y="162"/>
                  </a:cubicBezTo>
                  <a:cubicBezTo>
                    <a:pt x="2248" y="162"/>
                    <a:pt x="2255" y="163"/>
                    <a:pt x="2263" y="167"/>
                  </a:cubicBezTo>
                  <a:cubicBezTo>
                    <a:pt x="2275" y="167"/>
                    <a:pt x="2275" y="191"/>
                    <a:pt x="2275" y="191"/>
                  </a:cubicBezTo>
                  <a:cubicBezTo>
                    <a:pt x="2299" y="191"/>
                    <a:pt x="2287" y="167"/>
                    <a:pt x="2287" y="155"/>
                  </a:cubicBezTo>
                  <a:cubicBezTo>
                    <a:pt x="2275" y="155"/>
                    <a:pt x="2275" y="143"/>
                    <a:pt x="2263" y="143"/>
                  </a:cubicBezTo>
                  <a:close/>
                  <a:moveTo>
                    <a:pt x="2311" y="274"/>
                  </a:moveTo>
                  <a:cubicBezTo>
                    <a:pt x="2311" y="278"/>
                    <a:pt x="2312" y="280"/>
                    <a:pt x="2313" y="280"/>
                  </a:cubicBezTo>
                  <a:cubicBezTo>
                    <a:pt x="2316" y="280"/>
                    <a:pt x="2318" y="274"/>
                    <a:pt x="2311" y="274"/>
                  </a:cubicBezTo>
                  <a:close/>
                  <a:moveTo>
                    <a:pt x="310" y="155"/>
                  </a:moveTo>
                  <a:cubicBezTo>
                    <a:pt x="275" y="167"/>
                    <a:pt x="251" y="167"/>
                    <a:pt x="227" y="179"/>
                  </a:cubicBezTo>
                  <a:cubicBezTo>
                    <a:pt x="215" y="179"/>
                    <a:pt x="227" y="203"/>
                    <a:pt x="227" y="215"/>
                  </a:cubicBezTo>
                  <a:cubicBezTo>
                    <a:pt x="239" y="215"/>
                    <a:pt x="227" y="203"/>
                    <a:pt x="239" y="191"/>
                  </a:cubicBezTo>
                  <a:lnTo>
                    <a:pt x="263" y="191"/>
                  </a:lnTo>
                  <a:cubicBezTo>
                    <a:pt x="263" y="191"/>
                    <a:pt x="263" y="203"/>
                    <a:pt x="263" y="203"/>
                  </a:cubicBezTo>
                  <a:cubicBezTo>
                    <a:pt x="286" y="239"/>
                    <a:pt x="298" y="262"/>
                    <a:pt x="286" y="286"/>
                  </a:cubicBezTo>
                  <a:cubicBezTo>
                    <a:pt x="298" y="286"/>
                    <a:pt x="310" y="286"/>
                    <a:pt x="322" y="274"/>
                  </a:cubicBezTo>
                  <a:cubicBezTo>
                    <a:pt x="322" y="262"/>
                    <a:pt x="310" y="262"/>
                    <a:pt x="310" y="262"/>
                  </a:cubicBezTo>
                  <a:cubicBezTo>
                    <a:pt x="298" y="239"/>
                    <a:pt x="286" y="203"/>
                    <a:pt x="286" y="179"/>
                  </a:cubicBezTo>
                  <a:lnTo>
                    <a:pt x="275" y="167"/>
                  </a:lnTo>
                  <a:lnTo>
                    <a:pt x="298" y="167"/>
                  </a:lnTo>
                  <a:cubicBezTo>
                    <a:pt x="308" y="167"/>
                    <a:pt x="317" y="182"/>
                    <a:pt x="321" y="182"/>
                  </a:cubicBezTo>
                  <a:cubicBezTo>
                    <a:pt x="322" y="182"/>
                    <a:pt x="322" y="181"/>
                    <a:pt x="322" y="179"/>
                  </a:cubicBezTo>
                  <a:cubicBezTo>
                    <a:pt x="310" y="167"/>
                    <a:pt x="322" y="155"/>
                    <a:pt x="310" y="155"/>
                  </a:cubicBezTo>
                  <a:close/>
                  <a:moveTo>
                    <a:pt x="2370" y="167"/>
                  </a:moveTo>
                  <a:cubicBezTo>
                    <a:pt x="2346" y="203"/>
                    <a:pt x="2322" y="239"/>
                    <a:pt x="2299" y="262"/>
                  </a:cubicBezTo>
                  <a:lnTo>
                    <a:pt x="2287" y="262"/>
                  </a:lnTo>
                  <a:cubicBezTo>
                    <a:pt x="2287" y="274"/>
                    <a:pt x="2299" y="274"/>
                    <a:pt x="2311" y="274"/>
                  </a:cubicBezTo>
                  <a:cubicBezTo>
                    <a:pt x="2311" y="274"/>
                    <a:pt x="2311" y="262"/>
                    <a:pt x="2322" y="251"/>
                  </a:cubicBezTo>
                  <a:lnTo>
                    <a:pt x="2346" y="251"/>
                  </a:lnTo>
                  <a:cubicBezTo>
                    <a:pt x="2358" y="251"/>
                    <a:pt x="2346" y="274"/>
                    <a:pt x="2346" y="286"/>
                  </a:cubicBezTo>
                  <a:cubicBezTo>
                    <a:pt x="2346" y="286"/>
                    <a:pt x="2346" y="286"/>
                    <a:pt x="2346" y="298"/>
                  </a:cubicBezTo>
                  <a:cubicBezTo>
                    <a:pt x="2354" y="298"/>
                    <a:pt x="2362" y="303"/>
                    <a:pt x="2370" y="303"/>
                  </a:cubicBezTo>
                  <a:cubicBezTo>
                    <a:pt x="2374" y="303"/>
                    <a:pt x="2378" y="302"/>
                    <a:pt x="2382" y="298"/>
                  </a:cubicBezTo>
                  <a:cubicBezTo>
                    <a:pt x="2394" y="274"/>
                    <a:pt x="2382" y="286"/>
                    <a:pt x="2382" y="274"/>
                  </a:cubicBezTo>
                  <a:lnTo>
                    <a:pt x="2370" y="203"/>
                  </a:lnTo>
                  <a:cubicBezTo>
                    <a:pt x="2370" y="191"/>
                    <a:pt x="2370" y="179"/>
                    <a:pt x="2370" y="167"/>
                  </a:cubicBezTo>
                  <a:close/>
                  <a:moveTo>
                    <a:pt x="171" y="198"/>
                  </a:moveTo>
                  <a:cubicBezTo>
                    <a:pt x="167" y="198"/>
                    <a:pt x="167" y="203"/>
                    <a:pt x="167" y="203"/>
                  </a:cubicBezTo>
                  <a:cubicBezTo>
                    <a:pt x="155" y="203"/>
                    <a:pt x="132" y="203"/>
                    <a:pt x="120" y="227"/>
                  </a:cubicBezTo>
                  <a:lnTo>
                    <a:pt x="120" y="251"/>
                  </a:lnTo>
                  <a:cubicBezTo>
                    <a:pt x="126" y="268"/>
                    <a:pt x="147" y="271"/>
                    <a:pt x="166" y="271"/>
                  </a:cubicBezTo>
                  <a:cubicBezTo>
                    <a:pt x="176" y="271"/>
                    <a:pt x="185" y="271"/>
                    <a:pt x="192" y="271"/>
                  </a:cubicBezTo>
                  <a:cubicBezTo>
                    <a:pt x="199" y="271"/>
                    <a:pt x="203" y="271"/>
                    <a:pt x="203" y="274"/>
                  </a:cubicBezTo>
                  <a:cubicBezTo>
                    <a:pt x="203" y="274"/>
                    <a:pt x="215" y="286"/>
                    <a:pt x="203" y="298"/>
                  </a:cubicBezTo>
                  <a:cubicBezTo>
                    <a:pt x="191" y="298"/>
                    <a:pt x="203" y="298"/>
                    <a:pt x="191" y="310"/>
                  </a:cubicBezTo>
                  <a:cubicBezTo>
                    <a:pt x="172" y="310"/>
                    <a:pt x="153" y="295"/>
                    <a:pt x="146" y="295"/>
                  </a:cubicBezTo>
                  <a:cubicBezTo>
                    <a:pt x="145" y="295"/>
                    <a:pt x="144" y="296"/>
                    <a:pt x="144" y="298"/>
                  </a:cubicBezTo>
                  <a:cubicBezTo>
                    <a:pt x="144" y="310"/>
                    <a:pt x="132" y="322"/>
                    <a:pt x="155" y="322"/>
                  </a:cubicBezTo>
                  <a:cubicBezTo>
                    <a:pt x="179" y="322"/>
                    <a:pt x="215" y="322"/>
                    <a:pt x="215" y="286"/>
                  </a:cubicBezTo>
                  <a:cubicBezTo>
                    <a:pt x="215" y="274"/>
                    <a:pt x="215" y="262"/>
                    <a:pt x="203" y="251"/>
                  </a:cubicBezTo>
                  <a:lnTo>
                    <a:pt x="203" y="262"/>
                  </a:lnTo>
                  <a:cubicBezTo>
                    <a:pt x="199" y="254"/>
                    <a:pt x="189" y="251"/>
                    <a:pt x="179" y="251"/>
                  </a:cubicBezTo>
                  <a:cubicBezTo>
                    <a:pt x="169" y="251"/>
                    <a:pt x="157" y="254"/>
                    <a:pt x="150" y="254"/>
                  </a:cubicBezTo>
                  <a:cubicBezTo>
                    <a:pt x="146" y="254"/>
                    <a:pt x="144" y="253"/>
                    <a:pt x="144" y="251"/>
                  </a:cubicBezTo>
                  <a:cubicBezTo>
                    <a:pt x="132" y="251"/>
                    <a:pt x="132" y="239"/>
                    <a:pt x="132" y="239"/>
                  </a:cubicBezTo>
                  <a:cubicBezTo>
                    <a:pt x="144" y="215"/>
                    <a:pt x="155" y="215"/>
                    <a:pt x="179" y="215"/>
                  </a:cubicBezTo>
                  <a:cubicBezTo>
                    <a:pt x="179" y="223"/>
                    <a:pt x="191" y="232"/>
                    <a:pt x="194" y="232"/>
                  </a:cubicBezTo>
                  <a:cubicBezTo>
                    <a:pt x="195" y="232"/>
                    <a:pt x="195" y="230"/>
                    <a:pt x="191" y="227"/>
                  </a:cubicBezTo>
                  <a:cubicBezTo>
                    <a:pt x="191" y="215"/>
                    <a:pt x="191" y="203"/>
                    <a:pt x="179" y="203"/>
                  </a:cubicBezTo>
                  <a:cubicBezTo>
                    <a:pt x="175" y="199"/>
                    <a:pt x="173" y="198"/>
                    <a:pt x="171" y="198"/>
                  </a:cubicBezTo>
                  <a:close/>
                  <a:moveTo>
                    <a:pt x="2448" y="219"/>
                  </a:moveTo>
                  <a:cubicBezTo>
                    <a:pt x="2447" y="219"/>
                    <a:pt x="2444" y="221"/>
                    <a:pt x="2441" y="227"/>
                  </a:cubicBezTo>
                  <a:cubicBezTo>
                    <a:pt x="2430" y="251"/>
                    <a:pt x="2418" y="286"/>
                    <a:pt x="2418" y="298"/>
                  </a:cubicBezTo>
                  <a:cubicBezTo>
                    <a:pt x="2418" y="310"/>
                    <a:pt x="2406" y="322"/>
                    <a:pt x="2406" y="322"/>
                  </a:cubicBezTo>
                  <a:cubicBezTo>
                    <a:pt x="2406" y="328"/>
                    <a:pt x="2409" y="331"/>
                    <a:pt x="2413" y="331"/>
                  </a:cubicBezTo>
                  <a:cubicBezTo>
                    <a:pt x="2418" y="331"/>
                    <a:pt x="2424" y="328"/>
                    <a:pt x="2430" y="322"/>
                  </a:cubicBezTo>
                  <a:cubicBezTo>
                    <a:pt x="2418" y="310"/>
                    <a:pt x="2441" y="286"/>
                    <a:pt x="2441" y="274"/>
                  </a:cubicBezTo>
                  <a:cubicBezTo>
                    <a:pt x="2453" y="286"/>
                    <a:pt x="2465" y="334"/>
                    <a:pt x="2465" y="334"/>
                  </a:cubicBezTo>
                  <a:cubicBezTo>
                    <a:pt x="2474" y="343"/>
                    <a:pt x="2477" y="366"/>
                    <a:pt x="2482" y="366"/>
                  </a:cubicBezTo>
                  <a:cubicBezTo>
                    <a:pt x="2484" y="366"/>
                    <a:pt x="2486" y="363"/>
                    <a:pt x="2489" y="358"/>
                  </a:cubicBezTo>
                  <a:cubicBezTo>
                    <a:pt x="2489" y="334"/>
                    <a:pt x="2513" y="298"/>
                    <a:pt x="2513" y="286"/>
                  </a:cubicBezTo>
                  <a:cubicBezTo>
                    <a:pt x="2513" y="262"/>
                    <a:pt x="2537" y="274"/>
                    <a:pt x="2537" y="262"/>
                  </a:cubicBezTo>
                  <a:cubicBezTo>
                    <a:pt x="2528" y="254"/>
                    <a:pt x="2508" y="246"/>
                    <a:pt x="2501" y="246"/>
                  </a:cubicBezTo>
                  <a:cubicBezTo>
                    <a:pt x="2498" y="246"/>
                    <a:pt x="2498" y="247"/>
                    <a:pt x="2501" y="251"/>
                  </a:cubicBezTo>
                  <a:cubicBezTo>
                    <a:pt x="2513" y="274"/>
                    <a:pt x="2489" y="286"/>
                    <a:pt x="2489" y="310"/>
                  </a:cubicBezTo>
                  <a:cubicBezTo>
                    <a:pt x="2477" y="286"/>
                    <a:pt x="2465" y="274"/>
                    <a:pt x="2465" y="251"/>
                  </a:cubicBezTo>
                  <a:cubicBezTo>
                    <a:pt x="2456" y="241"/>
                    <a:pt x="2454" y="219"/>
                    <a:pt x="2448" y="219"/>
                  </a:cubicBezTo>
                  <a:close/>
                  <a:moveTo>
                    <a:pt x="108" y="334"/>
                  </a:moveTo>
                  <a:lnTo>
                    <a:pt x="96" y="358"/>
                  </a:lnTo>
                  <a:cubicBezTo>
                    <a:pt x="91" y="358"/>
                    <a:pt x="90" y="362"/>
                    <a:pt x="90" y="367"/>
                  </a:cubicBezTo>
                  <a:lnTo>
                    <a:pt x="90" y="367"/>
                  </a:lnTo>
                  <a:cubicBezTo>
                    <a:pt x="96" y="364"/>
                    <a:pt x="102" y="361"/>
                    <a:pt x="108" y="358"/>
                  </a:cubicBezTo>
                  <a:cubicBezTo>
                    <a:pt x="108" y="346"/>
                    <a:pt x="108" y="334"/>
                    <a:pt x="108" y="334"/>
                  </a:cubicBezTo>
                  <a:close/>
                  <a:moveTo>
                    <a:pt x="71" y="259"/>
                  </a:moveTo>
                  <a:cubicBezTo>
                    <a:pt x="68" y="259"/>
                    <a:pt x="65" y="260"/>
                    <a:pt x="60" y="262"/>
                  </a:cubicBezTo>
                  <a:cubicBezTo>
                    <a:pt x="36" y="274"/>
                    <a:pt x="25" y="286"/>
                    <a:pt x="1" y="298"/>
                  </a:cubicBezTo>
                  <a:lnTo>
                    <a:pt x="13" y="298"/>
                  </a:lnTo>
                  <a:cubicBezTo>
                    <a:pt x="25" y="322"/>
                    <a:pt x="36" y="346"/>
                    <a:pt x="36" y="370"/>
                  </a:cubicBezTo>
                  <a:cubicBezTo>
                    <a:pt x="36" y="381"/>
                    <a:pt x="25" y="393"/>
                    <a:pt x="36" y="393"/>
                  </a:cubicBezTo>
                  <a:cubicBezTo>
                    <a:pt x="44" y="389"/>
                    <a:pt x="52" y="385"/>
                    <a:pt x="60" y="381"/>
                  </a:cubicBezTo>
                  <a:lnTo>
                    <a:pt x="60" y="381"/>
                  </a:lnTo>
                  <a:cubicBezTo>
                    <a:pt x="60" y="385"/>
                    <a:pt x="62" y="387"/>
                    <a:pt x="64" y="387"/>
                  </a:cubicBezTo>
                  <a:cubicBezTo>
                    <a:pt x="68" y="387"/>
                    <a:pt x="76" y="381"/>
                    <a:pt x="84" y="381"/>
                  </a:cubicBezTo>
                  <a:cubicBezTo>
                    <a:pt x="91" y="381"/>
                    <a:pt x="90" y="373"/>
                    <a:pt x="90" y="367"/>
                  </a:cubicBezTo>
                  <a:lnTo>
                    <a:pt x="90" y="367"/>
                  </a:lnTo>
                  <a:cubicBezTo>
                    <a:pt x="80" y="372"/>
                    <a:pt x="70" y="377"/>
                    <a:pt x="60" y="381"/>
                  </a:cubicBezTo>
                  <a:cubicBezTo>
                    <a:pt x="60" y="370"/>
                    <a:pt x="48" y="358"/>
                    <a:pt x="60" y="346"/>
                  </a:cubicBezTo>
                  <a:cubicBezTo>
                    <a:pt x="60" y="340"/>
                    <a:pt x="63" y="337"/>
                    <a:pt x="66" y="337"/>
                  </a:cubicBezTo>
                  <a:cubicBezTo>
                    <a:pt x="69" y="337"/>
                    <a:pt x="72" y="340"/>
                    <a:pt x="72" y="346"/>
                  </a:cubicBezTo>
                  <a:lnTo>
                    <a:pt x="84" y="346"/>
                  </a:lnTo>
                  <a:cubicBezTo>
                    <a:pt x="84" y="334"/>
                    <a:pt x="84" y="334"/>
                    <a:pt x="84" y="334"/>
                  </a:cubicBezTo>
                  <a:lnTo>
                    <a:pt x="60" y="310"/>
                  </a:lnTo>
                  <a:cubicBezTo>
                    <a:pt x="60" y="322"/>
                    <a:pt x="48" y="322"/>
                    <a:pt x="48" y="322"/>
                  </a:cubicBezTo>
                  <a:cubicBezTo>
                    <a:pt x="36" y="310"/>
                    <a:pt x="36" y="298"/>
                    <a:pt x="36" y="286"/>
                  </a:cubicBezTo>
                  <a:cubicBezTo>
                    <a:pt x="36" y="274"/>
                    <a:pt x="48" y="274"/>
                    <a:pt x="60" y="274"/>
                  </a:cubicBezTo>
                  <a:cubicBezTo>
                    <a:pt x="60" y="274"/>
                    <a:pt x="71" y="280"/>
                    <a:pt x="78" y="280"/>
                  </a:cubicBezTo>
                  <a:cubicBezTo>
                    <a:pt x="81" y="280"/>
                    <a:pt x="84" y="278"/>
                    <a:pt x="84" y="274"/>
                  </a:cubicBezTo>
                  <a:cubicBezTo>
                    <a:pt x="75" y="274"/>
                    <a:pt x="80" y="259"/>
                    <a:pt x="71" y="259"/>
                  </a:cubicBezTo>
                  <a:close/>
                  <a:moveTo>
                    <a:pt x="2537" y="322"/>
                  </a:moveTo>
                  <a:cubicBezTo>
                    <a:pt x="2525" y="334"/>
                    <a:pt x="2513" y="358"/>
                    <a:pt x="2513" y="370"/>
                  </a:cubicBezTo>
                  <a:cubicBezTo>
                    <a:pt x="2513" y="381"/>
                    <a:pt x="2525" y="405"/>
                    <a:pt x="2549" y="417"/>
                  </a:cubicBezTo>
                  <a:cubicBezTo>
                    <a:pt x="2561" y="417"/>
                    <a:pt x="2584" y="417"/>
                    <a:pt x="2596" y="405"/>
                  </a:cubicBezTo>
                  <a:cubicBezTo>
                    <a:pt x="2608" y="381"/>
                    <a:pt x="2608" y="370"/>
                    <a:pt x="2608" y="346"/>
                  </a:cubicBezTo>
                  <a:cubicBezTo>
                    <a:pt x="2596" y="334"/>
                    <a:pt x="2584" y="322"/>
                    <a:pt x="2572" y="322"/>
                  </a:cubicBezTo>
                  <a:lnTo>
                    <a:pt x="2561" y="322"/>
                  </a:lnTo>
                  <a:lnTo>
                    <a:pt x="2561" y="334"/>
                  </a:lnTo>
                  <a:cubicBezTo>
                    <a:pt x="2572" y="334"/>
                    <a:pt x="2584" y="334"/>
                    <a:pt x="2584" y="346"/>
                  </a:cubicBezTo>
                  <a:cubicBezTo>
                    <a:pt x="2584" y="358"/>
                    <a:pt x="2584" y="381"/>
                    <a:pt x="2572" y="393"/>
                  </a:cubicBezTo>
                  <a:cubicBezTo>
                    <a:pt x="2572" y="399"/>
                    <a:pt x="2569" y="402"/>
                    <a:pt x="2565" y="402"/>
                  </a:cubicBezTo>
                  <a:cubicBezTo>
                    <a:pt x="2561" y="402"/>
                    <a:pt x="2555" y="399"/>
                    <a:pt x="2549" y="393"/>
                  </a:cubicBezTo>
                  <a:cubicBezTo>
                    <a:pt x="2537" y="393"/>
                    <a:pt x="2537" y="381"/>
                    <a:pt x="2537" y="370"/>
                  </a:cubicBezTo>
                  <a:cubicBezTo>
                    <a:pt x="2549" y="358"/>
                    <a:pt x="2537" y="334"/>
                    <a:pt x="2561" y="322"/>
                  </a:cubicBezTo>
                  <a:close/>
                  <a:moveTo>
                    <a:pt x="2644" y="370"/>
                  </a:moveTo>
                  <a:cubicBezTo>
                    <a:pt x="2632" y="370"/>
                    <a:pt x="2632" y="381"/>
                    <a:pt x="2632" y="381"/>
                  </a:cubicBezTo>
                  <a:cubicBezTo>
                    <a:pt x="2620" y="405"/>
                    <a:pt x="2656" y="441"/>
                    <a:pt x="2656" y="441"/>
                  </a:cubicBezTo>
                  <a:lnTo>
                    <a:pt x="2644" y="441"/>
                  </a:lnTo>
                  <a:cubicBezTo>
                    <a:pt x="2620" y="441"/>
                    <a:pt x="2620" y="429"/>
                    <a:pt x="2608" y="417"/>
                  </a:cubicBezTo>
                  <a:cubicBezTo>
                    <a:pt x="2608" y="417"/>
                    <a:pt x="2608" y="429"/>
                    <a:pt x="2608" y="441"/>
                  </a:cubicBezTo>
                  <a:lnTo>
                    <a:pt x="2620" y="441"/>
                  </a:lnTo>
                  <a:cubicBezTo>
                    <a:pt x="2632" y="453"/>
                    <a:pt x="2644" y="465"/>
                    <a:pt x="2656" y="465"/>
                  </a:cubicBezTo>
                  <a:cubicBezTo>
                    <a:pt x="2668" y="465"/>
                    <a:pt x="2680" y="453"/>
                    <a:pt x="2680" y="441"/>
                  </a:cubicBezTo>
                  <a:cubicBezTo>
                    <a:pt x="2692" y="429"/>
                    <a:pt x="2656" y="417"/>
                    <a:pt x="2656" y="405"/>
                  </a:cubicBezTo>
                  <a:cubicBezTo>
                    <a:pt x="2656" y="393"/>
                    <a:pt x="2644" y="381"/>
                    <a:pt x="2656" y="381"/>
                  </a:cubicBezTo>
                  <a:cubicBezTo>
                    <a:pt x="2668" y="381"/>
                    <a:pt x="2680" y="405"/>
                    <a:pt x="2692" y="405"/>
                  </a:cubicBezTo>
                  <a:cubicBezTo>
                    <a:pt x="2692" y="405"/>
                    <a:pt x="2692" y="393"/>
                    <a:pt x="2692" y="393"/>
                  </a:cubicBezTo>
                  <a:cubicBezTo>
                    <a:pt x="2668" y="381"/>
                    <a:pt x="2656" y="370"/>
                    <a:pt x="2644" y="37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2" name="Google Shape;7902;p21"/>
            <p:cNvSpPr/>
            <p:nvPr/>
          </p:nvSpPr>
          <p:spPr>
            <a:xfrm>
              <a:off x="1686704" y="3196568"/>
              <a:ext cx="59347" cy="55174"/>
            </a:xfrm>
            <a:custGeom>
              <a:rect b="b" l="l" r="r" t="t"/>
              <a:pathLst>
                <a:path extrusionOk="0" h="1428" w="1536">
                  <a:moveTo>
                    <a:pt x="786" y="18"/>
                  </a:moveTo>
                  <a:cubicBezTo>
                    <a:pt x="869" y="18"/>
                    <a:pt x="964" y="30"/>
                    <a:pt x="1036" y="66"/>
                  </a:cubicBezTo>
                  <a:cubicBezTo>
                    <a:pt x="1238" y="149"/>
                    <a:pt x="1393" y="316"/>
                    <a:pt x="1453" y="518"/>
                  </a:cubicBezTo>
                  <a:cubicBezTo>
                    <a:pt x="1476" y="602"/>
                    <a:pt x="1488" y="697"/>
                    <a:pt x="1476" y="792"/>
                  </a:cubicBezTo>
                  <a:cubicBezTo>
                    <a:pt x="1464" y="840"/>
                    <a:pt x="1453" y="887"/>
                    <a:pt x="1441" y="935"/>
                  </a:cubicBezTo>
                  <a:cubicBezTo>
                    <a:pt x="1357" y="1161"/>
                    <a:pt x="1167" y="1340"/>
                    <a:pt x="929" y="1387"/>
                  </a:cubicBezTo>
                  <a:cubicBezTo>
                    <a:pt x="879" y="1399"/>
                    <a:pt x="828" y="1405"/>
                    <a:pt x="778" y="1405"/>
                  </a:cubicBezTo>
                  <a:cubicBezTo>
                    <a:pt x="577" y="1405"/>
                    <a:pt x="381" y="1314"/>
                    <a:pt x="238" y="1161"/>
                  </a:cubicBezTo>
                  <a:cubicBezTo>
                    <a:pt x="60" y="947"/>
                    <a:pt x="24" y="649"/>
                    <a:pt x="143" y="399"/>
                  </a:cubicBezTo>
                  <a:cubicBezTo>
                    <a:pt x="202" y="292"/>
                    <a:pt x="274" y="197"/>
                    <a:pt x="381" y="137"/>
                  </a:cubicBezTo>
                  <a:cubicBezTo>
                    <a:pt x="393" y="113"/>
                    <a:pt x="429" y="113"/>
                    <a:pt x="441" y="90"/>
                  </a:cubicBezTo>
                  <a:cubicBezTo>
                    <a:pt x="488" y="78"/>
                    <a:pt x="524" y="54"/>
                    <a:pt x="572" y="42"/>
                  </a:cubicBezTo>
                  <a:cubicBezTo>
                    <a:pt x="579" y="42"/>
                    <a:pt x="593" y="31"/>
                    <a:pt x="601" y="31"/>
                  </a:cubicBezTo>
                  <a:cubicBezTo>
                    <a:pt x="605" y="31"/>
                    <a:pt x="607" y="34"/>
                    <a:pt x="607" y="42"/>
                  </a:cubicBezTo>
                  <a:lnTo>
                    <a:pt x="619" y="54"/>
                  </a:lnTo>
                  <a:cubicBezTo>
                    <a:pt x="643" y="90"/>
                    <a:pt x="667" y="125"/>
                    <a:pt x="702" y="161"/>
                  </a:cubicBezTo>
                  <a:lnTo>
                    <a:pt x="714" y="161"/>
                  </a:lnTo>
                  <a:cubicBezTo>
                    <a:pt x="702" y="137"/>
                    <a:pt x="667" y="113"/>
                    <a:pt x="667" y="90"/>
                  </a:cubicBezTo>
                  <a:lnTo>
                    <a:pt x="655" y="90"/>
                  </a:lnTo>
                  <a:lnTo>
                    <a:pt x="655" y="78"/>
                  </a:lnTo>
                  <a:cubicBezTo>
                    <a:pt x="643" y="66"/>
                    <a:pt x="631" y="54"/>
                    <a:pt x="619" y="30"/>
                  </a:cubicBezTo>
                  <a:cubicBezTo>
                    <a:pt x="679" y="18"/>
                    <a:pt x="726" y="18"/>
                    <a:pt x="786" y="18"/>
                  </a:cubicBezTo>
                  <a:cubicBezTo>
                    <a:pt x="786" y="42"/>
                    <a:pt x="774" y="66"/>
                    <a:pt x="774" y="90"/>
                  </a:cubicBezTo>
                  <a:lnTo>
                    <a:pt x="774" y="101"/>
                  </a:lnTo>
                  <a:cubicBezTo>
                    <a:pt x="774" y="105"/>
                    <a:pt x="774" y="107"/>
                    <a:pt x="774" y="107"/>
                  </a:cubicBezTo>
                  <a:cubicBezTo>
                    <a:pt x="775" y="107"/>
                    <a:pt x="778" y="101"/>
                    <a:pt x="786" y="101"/>
                  </a:cubicBezTo>
                  <a:lnTo>
                    <a:pt x="786" y="18"/>
                  </a:lnTo>
                  <a:close/>
                  <a:moveTo>
                    <a:pt x="771" y="1"/>
                  </a:moveTo>
                  <a:cubicBezTo>
                    <a:pt x="680" y="1"/>
                    <a:pt x="590" y="19"/>
                    <a:pt x="500" y="54"/>
                  </a:cubicBezTo>
                  <a:cubicBezTo>
                    <a:pt x="321" y="125"/>
                    <a:pt x="191" y="256"/>
                    <a:pt x="119" y="435"/>
                  </a:cubicBezTo>
                  <a:cubicBezTo>
                    <a:pt x="0" y="697"/>
                    <a:pt x="60" y="994"/>
                    <a:pt x="250" y="1197"/>
                  </a:cubicBezTo>
                  <a:cubicBezTo>
                    <a:pt x="387" y="1345"/>
                    <a:pt x="581" y="1427"/>
                    <a:pt x="781" y="1427"/>
                  </a:cubicBezTo>
                  <a:cubicBezTo>
                    <a:pt x="806" y="1427"/>
                    <a:pt x="832" y="1426"/>
                    <a:pt x="857" y="1423"/>
                  </a:cubicBezTo>
                  <a:cubicBezTo>
                    <a:pt x="1250" y="1387"/>
                    <a:pt x="1536" y="1030"/>
                    <a:pt x="1488" y="625"/>
                  </a:cubicBezTo>
                  <a:cubicBezTo>
                    <a:pt x="1488" y="578"/>
                    <a:pt x="1476" y="542"/>
                    <a:pt x="1464" y="494"/>
                  </a:cubicBezTo>
                  <a:cubicBezTo>
                    <a:pt x="1429" y="387"/>
                    <a:pt x="1369" y="292"/>
                    <a:pt x="1298" y="221"/>
                  </a:cubicBezTo>
                  <a:cubicBezTo>
                    <a:pt x="1226" y="149"/>
                    <a:pt x="1155" y="90"/>
                    <a:pt x="1060" y="54"/>
                  </a:cubicBezTo>
                  <a:cubicBezTo>
                    <a:pt x="1024" y="42"/>
                    <a:pt x="1000" y="30"/>
                    <a:pt x="964" y="30"/>
                  </a:cubicBezTo>
                  <a:cubicBezTo>
                    <a:pt x="900" y="10"/>
                    <a:pt x="835" y="1"/>
                    <a:pt x="771"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3" name="Google Shape;7903;p21"/>
            <p:cNvSpPr/>
            <p:nvPr/>
          </p:nvSpPr>
          <p:spPr>
            <a:xfrm>
              <a:off x="1711509" y="3201398"/>
              <a:ext cx="10625" cy="9234"/>
            </a:xfrm>
            <a:custGeom>
              <a:rect b="b" l="l" r="r" t="t"/>
              <a:pathLst>
                <a:path extrusionOk="0" h="239" w="275">
                  <a:moveTo>
                    <a:pt x="144" y="24"/>
                  </a:moveTo>
                  <a:cubicBezTo>
                    <a:pt x="156" y="24"/>
                    <a:pt x="156" y="48"/>
                    <a:pt x="156" y="48"/>
                  </a:cubicBezTo>
                  <a:cubicBezTo>
                    <a:pt x="156" y="60"/>
                    <a:pt x="168" y="84"/>
                    <a:pt x="180" y="84"/>
                  </a:cubicBezTo>
                  <a:cubicBezTo>
                    <a:pt x="203" y="96"/>
                    <a:pt x="227" y="96"/>
                    <a:pt x="251" y="96"/>
                  </a:cubicBezTo>
                  <a:lnTo>
                    <a:pt x="191" y="155"/>
                  </a:lnTo>
                  <a:cubicBezTo>
                    <a:pt x="203" y="167"/>
                    <a:pt x="203" y="191"/>
                    <a:pt x="215" y="215"/>
                  </a:cubicBezTo>
                  <a:lnTo>
                    <a:pt x="144" y="179"/>
                  </a:lnTo>
                  <a:lnTo>
                    <a:pt x="72" y="215"/>
                  </a:lnTo>
                  <a:cubicBezTo>
                    <a:pt x="72" y="191"/>
                    <a:pt x="84" y="167"/>
                    <a:pt x="84" y="155"/>
                  </a:cubicBezTo>
                  <a:cubicBezTo>
                    <a:pt x="96" y="131"/>
                    <a:pt x="49" y="107"/>
                    <a:pt x="37" y="96"/>
                  </a:cubicBezTo>
                  <a:cubicBezTo>
                    <a:pt x="72" y="84"/>
                    <a:pt x="108" y="96"/>
                    <a:pt x="120" y="72"/>
                  </a:cubicBezTo>
                  <a:cubicBezTo>
                    <a:pt x="132" y="60"/>
                    <a:pt x="132" y="48"/>
                    <a:pt x="144" y="24"/>
                  </a:cubicBezTo>
                  <a:close/>
                  <a:moveTo>
                    <a:pt x="132" y="0"/>
                  </a:moveTo>
                  <a:cubicBezTo>
                    <a:pt x="120" y="24"/>
                    <a:pt x="108" y="48"/>
                    <a:pt x="96" y="72"/>
                  </a:cubicBezTo>
                  <a:cubicBezTo>
                    <a:pt x="72" y="72"/>
                    <a:pt x="49" y="72"/>
                    <a:pt x="13" y="84"/>
                  </a:cubicBezTo>
                  <a:cubicBezTo>
                    <a:pt x="1" y="90"/>
                    <a:pt x="1" y="90"/>
                    <a:pt x="4" y="90"/>
                  </a:cubicBezTo>
                  <a:cubicBezTo>
                    <a:pt x="7" y="90"/>
                    <a:pt x="13" y="90"/>
                    <a:pt x="13" y="96"/>
                  </a:cubicBezTo>
                  <a:cubicBezTo>
                    <a:pt x="37" y="107"/>
                    <a:pt x="49" y="131"/>
                    <a:pt x="72" y="155"/>
                  </a:cubicBezTo>
                  <a:lnTo>
                    <a:pt x="49" y="215"/>
                  </a:lnTo>
                  <a:cubicBezTo>
                    <a:pt x="49" y="227"/>
                    <a:pt x="37" y="238"/>
                    <a:pt x="49" y="238"/>
                  </a:cubicBezTo>
                  <a:cubicBezTo>
                    <a:pt x="72" y="227"/>
                    <a:pt x="108" y="215"/>
                    <a:pt x="132" y="203"/>
                  </a:cubicBezTo>
                  <a:cubicBezTo>
                    <a:pt x="144" y="203"/>
                    <a:pt x="168" y="215"/>
                    <a:pt x="180" y="227"/>
                  </a:cubicBezTo>
                  <a:cubicBezTo>
                    <a:pt x="203" y="227"/>
                    <a:pt x="203" y="238"/>
                    <a:pt x="227" y="238"/>
                  </a:cubicBezTo>
                  <a:cubicBezTo>
                    <a:pt x="239" y="227"/>
                    <a:pt x="203" y="179"/>
                    <a:pt x="203" y="155"/>
                  </a:cubicBezTo>
                  <a:lnTo>
                    <a:pt x="275" y="96"/>
                  </a:lnTo>
                  <a:lnTo>
                    <a:pt x="275" y="84"/>
                  </a:lnTo>
                  <a:cubicBezTo>
                    <a:pt x="239" y="84"/>
                    <a:pt x="215" y="72"/>
                    <a:pt x="180" y="72"/>
                  </a:cubicBezTo>
                  <a:cubicBezTo>
                    <a:pt x="168" y="48"/>
                    <a:pt x="156" y="24"/>
                    <a:pt x="144"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4" name="Google Shape;7904;p21"/>
            <p:cNvSpPr/>
            <p:nvPr/>
          </p:nvSpPr>
          <p:spPr>
            <a:xfrm>
              <a:off x="1698179" y="3197959"/>
              <a:ext cx="38676" cy="23723"/>
            </a:xfrm>
            <a:custGeom>
              <a:rect b="b" l="l" r="r" t="t"/>
              <a:pathLst>
                <a:path extrusionOk="0" h="614" w="1001">
                  <a:moveTo>
                    <a:pt x="409" y="1"/>
                  </a:moveTo>
                  <a:cubicBezTo>
                    <a:pt x="407" y="1"/>
                    <a:pt x="405" y="2"/>
                    <a:pt x="405" y="6"/>
                  </a:cubicBezTo>
                  <a:lnTo>
                    <a:pt x="441" y="89"/>
                  </a:lnTo>
                  <a:lnTo>
                    <a:pt x="453" y="89"/>
                  </a:lnTo>
                  <a:cubicBezTo>
                    <a:pt x="441" y="54"/>
                    <a:pt x="429" y="30"/>
                    <a:pt x="417" y="6"/>
                  </a:cubicBezTo>
                  <a:cubicBezTo>
                    <a:pt x="417" y="6"/>
                    <a:pt x="412" y="1"/>
                    <a:pt x="409" y="1"/>
                  </a:cubicBezTo>
                  <a:close/>
                  <a:moveTo>
                    <a:pt x="564" y="1"/>
                  </a:moveTo>
                  <a:cubicBezTo>
                    <a:pt x="560" y="1"/>
                    <a:pt x="560" y="6"/>
                    <a:pt x="560" y="6"/>
                  </a:cubicBezTo>
                  <a:cubicBezTo>
                    <a:pt x="560" y="30"/>
                    <a:pt x="536" y="54"/>
                    <a:pt x="525" y="89"/>
                  </a:cubicBezTo>
                  <a:cubicBezTo>
                    <a:pt x="525" y="89"/>
                    <a:pt x="513" y="101"/>
                    <a:pt x="525" y="101"/>
                  </a:cubicBezTo>
                  <a:cubicBezTo>
                    <a:pt x="536" y="101"/>
                    <a:pt x="536" y="77"/>
                    <a:pt x="548" y="65"/>
                  </a:cubicBezTo>
                  <a:cubicBezTo>
                    <a:pt x="560" y="54"/>
                    <a:pt x="572" y="30"/>
                    <a:pt x="572" y="6"/>
                  </a:cubicBezTo>
                  <a:cubicBezTo>
                    <a:pt x="568" y="2"/>
                    <a:pt x="566" y="1"/>
                    <a:pt x="564" y="1"/>
                  </a:cubicBezTo>
                  <a:close/>
                  <a:moveTo>
                    <a:pt x="656" y="18"/>
                  </a:moveTo>
                  <a:lnTo>
                    <a:pt x="656" y="18"/>
                  </a:lnTo>
                  <a:cubicBezTo>
                    <a:pt x="620" y="42"/>
                    <a:pt x="608" y="65"/>
                    <a:pt x="584" y="89"/>
                  </a:cubicBezTo>
                  <a:cubicBezTo>
                    <a:pt x="572" y="101"/>
                    <a:pt x="560" y="125"/>
                    <a:pt x="560" y="125"/>
                  </a:cubicBezTo>
                  <a:cubicBezTo>
                    <a:pt x="596" y="101"/>
                    <a:pt x="620" y="65"/>
                    <a:pt x="656" y="18"/>
                  </a:cubicBezTo>
                  <a:close/>
                  <a:moveTo>
                    <a:pt x="239" y="30"/>
                  </a:moveTo>
                  <a:lnTo>
                    <a:pt x="239" y="42"/>
                  </a:lnTo>
                  <a:cubicBezTo>
                    <a:pt x="286" y="77"/>
                    <a:pt x="322" y="113"/>
                    <a:pt x="370" y="137"/>
                  </a:cubicBezTo>
                  <a:cubicBezTo>
                    <a:pt x="334" y="101"/>
                    <a:pt x="286" y="65"/>
                    <a:pt x="251" y="30"/>
                  </a:cubicBezTo>
                  <a:close/>
                  <a:moveTo>
                    <a:pt x="739" y="65"/>
                  </a:moveTo>
                  <a:cubicBezTo>
                    <a:pt x="703" y="89"/>
                    <a:pt x="667" y="113"/>
                    <a:pt x="632" y="125"/>
                  </a:cubicBezTo>
                  <a:cubicBezTo>
                    <a:pt x="632" y="137"/>
                    <a:pt x="608" y="137"/>
                    <a:pt x="620" y="149"/>
                  </a:cubicBezTo>
                  <a:cubicBezTo>
                    <a:pt x="667" y="125"/>
                    <a:pt x="703" y="113"/>
                    <a:pt x="739" y="77"/>
                  </a:cubicBezTo>
                  <a:cubicBezTo>
                    <a:pt x="751" y="77"/>
                    <a:pt x="751" y="77"/>
                    <a:pt x="751" y="65"/>
                  </a:cubicBezTo>
                  <a:close/>
                  <a:moveTo>
                    <a:pt x="144" y="101"/>
                  </a:moveTo>
                  <a:lnTo>
                    <a:pt x="144" y="101"/>
                  </a:lnTo>
                  <a:cubicBezTo>
                    <a:pt x="167" y="113"/>
                    <a:pt x="179" y="113"/>
                    <a:pt x="203" y="125"/>
                  </a:cubicBezTo>
                  <a:lnTo>
                    <a:pt x="191" y="125"/>
                  </a:lnTo>
                  <a:cubicBezTo>
                    <a:pt x="215" y="125"/>
                    <a:pt x="227" y="137"/>
                    <a:pt x="239" y="137"/>
                  </a:cubicBezTo>
                  <a:cubicBezTo>
                    <a:pt x="263" y="161"/>
                    <a:pt x="298" y="173"/>
                    <a:pt x="322" y="173"/>
                  </a:cubicBezTo>
                  <a:lnTo>
                    <a:pt x="322" y="161"/>
                  </a:lnTo>
                  <a:cubicBezTo>
                    <a:pt x="275" y="137"/>
                    <a:pt x="215" y="113"/>
                    <a:pt x="144" y="101"/>
                  </a:cubicBezTo>
                  <a:close/>
                  <a:moveTo>
                    <a:pt x="834" y="137"/>
                  </a:moveTo>
                  <a:lnTo>
                    <a:pt x="834" y="137"/>
                  </a:lnTo>
                  <a:cubicBezTo>
                    <a:pt x="786" y="149"/>
                    <a:pt x="739" y="161"/>
                    <a:pt x="691" y="173"/>
                  </a:cubicBezTo>
                  <a:cubicBezTo>
                    <a:pt x="688" y="176"/>
                    <a:pt x="685" y="178"/>
                    <a:pt x="681" y="180"/>
                  </a:cubicBezTo>
                  <a:lnTo>
                    <a:pt x="681" y="180"/>
                  </a:lnTo>
                  <a:cubicBezTo>
                    <a:pt x="732" y="169"/>
                    <a:pt x="781" y="159"/>
                    <a:pt x="822" y="149"/>
                  </a:cubicBezTo>
                  <a:cubicBezTo>
                    <a:pt x="834" y="137"/>
                    <a:pt x="834" y="137"/>
                    <a:pt x="834" y="137"/>
                  </a:cubicBezTo>
                  <a:close/>
                  <a:moveTo>
                    <a:pt x="681" y="180"/>
                  </a:moveTo>
                  <a:lnTo>
                    <a:pt x="681" y="180"/>
                  </a:lnTo>
                  <a:cubicBezTo>
                    <a:pt x="672" y="181"/>
                    <a:pt x="664" y="183"/>
                    <a:pt x="656" y="185"/>
                  </a:cubicBezTo>
                  <a:cubicBezTo>
                    <a:pt x="656" y="185"/>
                    <a:pt x="669" y="185"/>
                    <a:pt x="681" y="180"/>
                  </a:cubicBezTo>
                  <a:close/>
                  <a:moveTo>
                    <a:pt x="656" y="220"/>
                  </a:moveTo>
                  <a:cubicBezTo>
                    <a:pt x="703" y="232"/>
                    <a:pt x="751" y="256"/>
                    <a:pt x="810" y="256"/>
                  </a:cubicBezTo>
                  <a:cubicBezTo>
                    <a:pt x="846" y="256"/>
                    <a:pt x="882" y="268"/>
                    <a:pt x="929" y="268"/>
                  </a:cubicBezTo>
                  <a:cubicBezTo>
                    <a:pt x="846" y="256"/>
                    <a:pt x="775" y="244"/>
                    <a:pt x="691" y="220"/>
                  </a:cubicBezTo>
                  <a:close/>
                  <a:moveTo>
                    <a:pt x="358" y="232"/>
                  </a:moveTo>
                  <a:lnTo>
                    <a:pt x="358" y="244"/>
                  </a:lnTo>
                  <a:cubicBezTo>
                    <a:pt x="263" y="268"/>
                    <a:pt x="157" y="303"/>
                    <a:pt x="50" y="327"/>
                  </a:cubicBezTo>
                  <a:lnTo>
                    <a:pt x="50" y="327"/>
                  </a:lnTo>
                  <a:cubicBezTo>
                    <a:pt x="108" y="324"/>
                    <a:pt x="183" y="303"/>
                    <a:pt x="227" y="292"/>
                  </a:cubicBezTo>
                  <a:cubicBezTo>
                    <a:pt x="275" y="280"/>
                    <a:pt x="322" y="268"/>
                    <a:pt x="370" y="256"/>
                  </a:cubicBezTo>
                  <a:cubicBezTo>
                    <a:pt x="370" y="244"/>
                    <a:pt x="358" y="232"/>
                    <a:pt x="358" y="232"/>
                  </a:cubicBezTo>
                  <a:close/>
                  <a:moveTo>
                    <a:pt x="50" y="327"/>
                  </a:moveTo>
                  <a:lnTo>
                    <a:pt x="50" y="327"/>
                  </a:lnTo>
                  <a:cubicBezTo>
                    <a:pt x="45" y="327"/>
                    <a:pt x="41" y="327"/>
                    <a:pt x="36" y="327"/>
                  </a:cubicBezTo>
                  <a:cubicBezTo>
                    <a:pt x="36" y="328"/>
                    <a:pt x="36" y="328"/>
                    <a:pt x="36" y="328"/>
                  </a:cubicBezTo>
                  <a:lnTo>
                    <a:pt x="36" y="328"/>
                  </a:lnTo>
                  <a:cubicBezTo>
                    <a:pt x="40" y="327"/>
                    <a:pt x="44" y="327"/>
                    <a:pt x="48" y="327"/>
                  </a:cubicBezTo>
                  <a:cubicBezTo>
                    <a:pt x="49" y="327"/>
                    <a:pt x="49" y="327"/>
                    <a:pt x="50" y="327"/>
                  </a:cubicBezTo>
                  <a:close/>
                  <a:moveTo>
                    <a:pt x="1" y="327"/>
                  </a:moveTo>
                  <a:lnTo>
                    <a:pt x="13" y="339"/>
                  </a:lnTo>
                  <a:cubicBezTo>
                    <a:pt x="14" y="338"/>
                    <a:pt x="15" y="337"/>
                    <a:pt x="16" y="336"/>
                  </a:cubicBezTo>
                  <a:lnTo>
                    <a:pt x="16" y="336"/>
                  </a:lnTo>
                  <a:cubicBezTo>
                    <a:pt x="17" y="336"/>
                    <a:pt x="18" y="336"/>
                    <a:pt x="19" y="336"/>
                  </a:cubicBezTo>
                  <a:cubicBezTo>
                    <a:pt x="24" y="336"/>
                    <a:pt x="30" y="334"/>
                    <a:pt x="36" y="328"/>
                  </a:cubicBezTo>
                  <a:lnTo>
                    <a:pt x="36" y="328"/>
                  </a:lnTo>
                  <a:cubicBezTo>
                    <a:pt x="29" y="329"/>
                    <a:pt x="23" y="331"/>
                    <a:pt x="16" y="336"/>
                  </a:cubicBezTo>
                  <a:lnTo>
                    <a:pt x="16" y="336"/>
                  </a:lnTo>
                  <a:cubicBezTo>
                    <a:pt x="11" y="335"/>
                    <a:pt x="6" y="333"/>
                    <a:pt x="1" y="327"/>
                  </a:cubicBezTo>
                  <a:close/>
                  <a:moveTo>
                    <a:pt x="620" y="256"/>
                  </a:moveTo>
                  <a:cubicBezTo>
                    <a:pt x="608" y="256"/>
                    <a:pt x="620" y="268"/>
                    <a:pt x="620" y="268"/>
                  </a:cubicBezTo>
                  <a:cubicBezTo>
                    <a:pt x="703" y="292"/>
                    <a:pt x="775" y="327"/>
                    <a:pt x="858" y="351"/>
                  </a:cubicBezTo>
                  <a:cubicBezTo>
                    <a:pt x="906" y="363"/>
                    <a:pt x="953" y="399"/>
                    <a:pt x="1001" y="399"/>
                  </a:cubicBezTo>
                  <a:cubicBezTo>
                    <a:pt x="1001" y="387"/>
                    <a:pt x="1001" y="387"/>
                    <a:pt x="1001" y="387"/>
                  </a:cubicBezTo>
                  <a:cubicBezTo>
                    <a:pt x="953" y="363"/>
                    <a:pt x="906" y="351"/>
                    <a:pt x="846" y="327"/>
                  </a:cubicBezTo>
                  <a:lnTo>
                    <a:pt x="858" y="327"/>
                  </a:lnTo>
                  <a:cubicBezTo>
                    <a:pt x="810" y="316"/>
                    <a:pt x="763" y="304"/>
                    <a:pt x="727" y="292"/>
                  </a:cubicBezTo>
                  <a:cubicBezTo>
                    <a:pt x="691" y="280"/>
                    <a:pt x="656" y="256"/>
                    <a:pt x="620" y="256"/>
                  </a:cubicBezTo>
                  <a:close/>
                  <a:moveTo>
                    <a:pt x="477" y="316"/>
                  </a:moveTo>
                  <a:cubicBezTo>
                    <a:pt x="453" y="351"/>
                    <a:pt x="477" y="399"/>
                    <a:pt x="465" y="446"/>
                  </a:cubicBezTo>
                  <a:lnTo>
                    <a:pt x="477" y="446"/>
                  </a:lnTo>
                  <a:cubicBezTo>
                    <a:pt x="477" y="399"/>
                    <a:pt x="489" y="363"/>
                    <a:pt x="489" y="316"/>
                  </a:cubicBezTo>
                  <a:close/>
                  <a:moveTo>
                    <a:pt x="358" y="304"/>
                  </a:moveTo>
                  <a:cubicBezTo>
                    <a:pt x="334" y="304"/>
                    <a:pt x="322" y="327"/>
                    <a:pt x="298" y="327"/>
                  </a:cubicBezTo>
                  <a:cubicBezTo>
                    <a:pt x="239" y="363"/>
                    <a:pt x="167" y="387"/>
                    <a:pt x="96" y="435"/>
                  </a:cubicBezTo>
                  <a:cubicBezTo>
                    <a:pt x="96" y="435"/>
                    <a:pt x="72" y="435"/>
                    <a:pt x="72" y="446"/>
                  </a:cubicBezTo>
                  <a:cubicBezTo>
                    <a:pt x="76" y="450"/>
                    <a:pt x="80" y="452"/>
                    <a:pt x="84" y="452"/>
                  </a:cubicBezTo>
                  <a:cubicBezTo>
                    <a:pt x="91" y="452"/>
                    <a:pt x="96" y="446"/>
                    <a:pt x="96" y="446"/>
                  </a:cubicBezTo>
                  <a:cubicBezTo>
                    <a:pt x="144" y="423"/>
                    <a:pt x="203" y="399"/>
                    <a:pt x="239" y="375"/>
                  </a:cubicBezTo>
                  <a:lnTo>
                    <a:pt x="239" y="363"/>
                  </a:lnTo>
                  <a:lnTo>
                    <a:pt x="334" y="316"/>
                  </a:lnTo>
                  <a:cubicBezTo>
                    <a:pt x="334" y="316"/>
                    <a:pt x="358" y="316"/>
                    <a:pt x="358" y="304"/>
                  </a:cubicBezTo>
                  <a:close/>
                  <a:moveTo>
                    <a:pt x="596" y="292"/>
                  </a:moveTo>
                  <a:lnTo>
                    <a:pt x="596" y="304"/>
                  </a:lnTo>
                  <a:lnTo>
                    <a:pt x="608" y="304"/>
                  </a:lnTo>
                  <a:cubicBezTo>
                    <a:pt x="667" y="351"/>
                    <a:pt x="727" y="387"/>
                    <a:pt x="775" y="435"/>
                  </a:cubicBezTo>
                  <a:cubicBezTo>
                    <a:pt x="810" y="446"/>
                    <a:pt x="822" y="470"/>
                    <a:pt x="870" y="482"/>
                  </a:cubicBezTo>
                  <a:cubicBezTo>
                    <a:pt x="798" y="423"/>
                    <a:pt x="715" y="375"/>
                    <a:pt x="644" y="327"/>
                  </a:cubicBezTo>
                  <a:cubicBezTo>
                    <a:pt x="632" y="316"/>
                    <a:pt x="596" y="292"/>
                    <a:pt x="596" y="292"/>
                  </a:cubicBezTo>
                  <a:close/>
                  <a:moveTo>
                    <a:pt x="519" y="336"/>
                  </a:moveTo>
                  <a:cubicBezTo>
                    <a:pt x="517" y="336"/>
                    <a:pt x="515" y="337"/>
                    <a:pt x="513" y="339"/>
                  </a:cubicBezTo>
                  <a:cubicBezTo>
                    <a:pt x="513" y="351"/>
                    <a:pt x="525" y="363"/>
                    <a:pt x="525" y="375"/>
                  </a:cubicBezTo>
                  <a:cubicBezTo>
                    <a:pt x="536" y="423"/>
                    <a:pt x="560" y="458"/>
                    <a:pt x="572" y="506"/>
                  </a:cubicBezTo>
                  <a:lnTo>
                    <a:pt x="572" y="494"/>
                  </a:lnTo>
                  <a:cubicBezTo>
                    <a:pt x="572" y="446"/>
                    <a:pt x="548" y="399"/>
                    <a:pt x="536" y="351"/>
                  </a:cubicBezTo>
                  <a:cubicBezTo>
                    <a:pt x="527" y="351"/>
                    <a:pt x="525" y="336"/>
                    <a:pt x="519" y="336"/>
                  </a:cubicBezTo>
                  <a:close/>
                  <a:moveTo>
                    <a:pt x="405" y="339"/>
                  </a:moveTo>
                  <a:cubicBezTo>
                    <a:pt x="370" y="399"/>
                    <a:pt x="346" y="470"/>
                    <a:pt x="310" y="530"/>
                  </a:cubicBezTo>
                  <a:lnTo>
                    <a:pt x="310" y="542"/>
                  </a:lnTo>
                  <a:cubicBezTo>
                    <a:pt x="334" y="506"/>
                    <a:pt x="358" y="458"/>
                    <a:pt x="382" y="411"/>
                  </a:cubicBezTo>
                  <a:cubicBezTo>
                    <a:pt x="394" y="399"/>
                    <a:pt x="394" y="387"/>
                    <a:pt x="405" y="375"/>
                  </a:cubicBezTo>
                  <a:cubicBezTo>
                    <a:pt x="405" y="363"/>
                    <a:pt x="417" y="339"/>
                    <a:pt x="417" y="339"/>
                  </a:cubicBezTo>
                  <a:close/>
                  <a:moveTo>
                    <a:pt x="346" y="351"/>
                  </a:moveTo>
                  <a:cubicBezTo>
                    <a:pt x="275" y="423"/>
                    <a:pt x="215" y="494"/>
                    <a:pt x="144" y="566"/>
                  </a:cubicBezTo>
                  <a:lnTo>
                    <a:pt x="144" y="577"/>
                  </a:lnTo>
                  <a:cubicBezTo>
                    <a:pt x="215" y="506"/>
                    <a:pt x="275" y="435"/>
                    <a:pt x="346" y="351"/>
                  </a:cubicBezTo>
                  <a:close/>
                  <a:moveTo>
                    <a:pt x="584" y="339"/>
                  </a:moveTo>
                  <a:cubicBezTo>
                    <a:pt x="644" y="423"/>
                    <a:pt x="691" y="494"/>
                    <a:pt x="751" y="577"/>
                  </a:cubicBezTo>
                  <a:cubicBezTo>
                    <a:pt x="763" y="589"/>
                    <a:pt x="775" y="613"/>
                    <a:pt x="786" y="613"/>
                  </a:cubicBezTo>
                  <a:cubicBezTo>
                    <a:pt x="727" y="530"/>
                    <a:pt x="667" y="446"/>
                    <a:pt x="608" y="363"/>
                  </a:cubicBezTo>
                  <a:cubicBezTo>
                    <a:pt x="608" y="351"/>
                    <a:pt x="596" y="339"/>
                    <a:pt x="584" y="339"/>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5" name="Google Shape;7905;p21"/>
            <p:cNvSpPr/>
            <p:nvPr/>
          </p:nvSpPr>
          <p:spPr>
            <a:xfrm>
              <a:off x="1695436" y="3236829"/>
              <a:ext cx="2318" cy="1391"/>
            </a:xfrm>
            <a:custGeom>
              <a:rect b="b" l="l" r="r" t="t"/>
              <a:pathLst>
                <a:path extrusionOk="0" h="36" w="60">
                  <a:moveTo>
                    <a:pt x="24" y="12"/>
                  </a:moveTo>
                  <a:lnTo>
                    <a:pt x="0" y="36"/>
                  </a:lnTo>
                  <a:lnTo>
                    <a:pt x="24" y="24"/>
                  </a:lnTo>
                  <a:lnTo>
                    <a:pt x="24" y="12"/>
                  </a:lnTo>
                  <a:close/>
                  <a:moveTo>
                    <a:pt x="36" y="0"/>
                  </a:moveTo>
                  <a:lnTo>
                    <a:pt x="36" y="12"/>
                  </a:lnTo>
                  <a:cubicBezTo>
                    <a:pt x="36" y="12"/>
                    <a:pt x="48" y="24"/>
                    <a:pt x="36" y="24"/>
                  </a:cubicBezTo>
                  <a:lnTo>
                    <a:pt x="24" y="24"/>
                  </a:lnTo>
                  <a:cubicBezTo>
                    <a:pt x="24" y="36"/>
                    <a:pt x="36" y="36"/>
                    <a:pt x="48" y="36"/>
                  </a:cubicBezTo>
                  <a:cubicBezTo>
                    <a:pt x="60" y="24"/>
                    <a:pt x="60" y="12"/>
                    <a:pt x="48" y="12"/>
                  </a:cubicBezTo>
                  <a:lnTo>
                    <a:pt x="36"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6" name="Google Shape;7906;p21"/>
            <p:cNvSpPr/>
            <p:nvPr/>
          </p:nvSpPr>
          <p:spPr>
            <a:xfrm>
              <a:off x="1696363" y="3238645"/>
              <a:ext cx="2318" cy="1893"/>
            </a:xfrm>
            <a:custGeom>
              <a:rect b="b" l="l" r="r" t="t"/>
              <a:pathLst>
                <a:path extrusionOk="0" h="49" w="60">
                  <a:moveTo>
                    <a:pt x="60" y="13"/>
                  </a:moveTo>
                  <a:lnTo>
                    <a:pt x="52" y="15"/>
                  </a:lnTo>
                  <a:lnTo>
                    <a:pt x="52" y="15"/>
                  </a:lnTo>
                  <a:lnTo>
                    <a:pt x="48" y="25"/>
                  </a:lnTo>
                  <a:lnTo>
                    <a:pt x="60" y="13"/>
                  </a:lnTo>
                  <a:close/>
                  <a:moveTo>
                    <a:pt x="60" y="1"/>
                  </a:moveTo>
                  <a:lnTo>
                    <a:pt x="0" y="25"/>
                  </a:lnTo>
                  <a:lnTo>
                    <a:pt x="12" y="25"/>
                  </a:lnTo>
                  <a:lnTo>
                    <a:pt x="36" y="36"/>
                  </a:lnTo>
                  <a:lnTo>
                    <a:pt x="24" y="25"/>
                  </a:lnTo>
                  <a:lnTo>
                    <a:pt x="52" y="15"/>
                  </a:lnTo>
                  <a:lnTo>
                    <a:pt x="52" y="15"/>
                  </a:lnTo>
                  <a:lnTo>
                    <a:pt x="60" y="1"/>
                  </a:lnTo>
                  <a:close/>
                  <a:moveTo>
                    <a:pt x="48" y="25"/>
                  </a:moveTo>
                  <a:lnTo>
                    <a:pt x="36" y="36"/>
                  </a:lnTo>
                  <a:lnTo>
                    <a:pt x="36" y="48"/>
                  </a:lnTo>
                  <a:lnTo>
                    <a:pt x="48" y="2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7" name="Google Shape;7907;p21"/>
            <p:cNvSpPr/>
            <p:nvPr/>
          </p:nvSpPr>
          <p:spPr>
            <a:xfrm>
              <a:off x="1699106" y="3240036"/>
              <a:ext cx="966" cy="502"/>
            </a:xfrm>
            <a:custGeom>
              <a:rect b="b" l="l" r="r" t="t"/>
              <a:pathLst>
                <a:path extrusionOk="0" h="13" w="25">
                  <a:moveTo>
                    <a:pt x="0" y="0"/>
                  </a:moveTo>
                  <a:lnTo>
                    <a:pt x="24" y="12"/>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8" name="Google Shape;7908;p21"/>
            <p:cNvSpPr/>
            <p:nvPr/>
          </p:nvSpPr>
          <p:spPr>
            <a:xfrm>
              <a:off x="1700034" y="3241427"/>
              <a:ext cx="2318" cy="1855"/>
            </a:xfrm>
            <a:custGeom>
              <a:rect b="b" l="l" r="r" t="t"/>
              <a:pathLst>
                <a:path extrusionOk="0" h="48" w="60">
                  <a:moveTo>
                    <a:pt x="24" y="12"/>
                  </a:moveTo>
                  <a:lnTo>
                    <a:pt x="12" y="24"/>
                  </a:lnTo>
                  <a:lnTo>
                    <a:pt x="16" y="27"/>
                  </a:lnTo>
                  <a:lnTo>
                    <a:pt x="16" y="27"/>
                  </a:lnTo>
                  <a:lnTo>
                    <a:pt x="26" y="14"/>
                  </a:lnTo>
                  <a:lnTo>
                    <a:pt x="26" y="14"/>
                  </a:lnTo>
                  <a:lnTo>
                    <a:pt x="24" y="12"/>
                  </a:lnTo>
                  <a:close/>
                  <a:moveTo>
                    <a:pt x="36" y="0"/>
                  </a:moveTo>
                  <a:lnTo>
                    <a:pt x="26" y="14"/>
                  </a:lnTo>
                  <a:lnTo>
                    <a:pt x="26" y="14"/>
                  </a:lnTo>
                  <a:lnTo>
                    <a:pt x="36" y="24"/>
                  </a:lnTo>
                  <a:cubicBezTo>
                    <a:pt x="36" y="24"/>
                    <a:pt x="36" y="24"/>
                    <a:pt x="36" y="36"/>
                  </a:cubicBezTo>
                  <a:lnTo>
                    <a:pt x="48" y="36"/>
                  </a:lnTo>
                  <a:cubicBezTo>
                    <a:pt x="60" y="24"/>
                    <a:pt x="48" y="12"/>
                    <a:pt x="48" y="12"/>
                  </a:cubicBezTo>
                  <a:lnTo>
                    <a:pt x="36" y="0"/>
                  </a:lnTo>
                  <a:close/>
                  <a:moveTo>
                    <a:pt x="12" y="24"/>
                  </a:moveTo>
                  <a:lnTo>
                    <a:pt x="0" y="48"/>
                  </a:lnTo>
                  <a:lnTo>
                    <a:pt x="15" y="29"/>
                  </a:lnTo>
                  <a:lnTo>
                    <a:pt x="12" y="24"/>
                  </a:lnTo>
                  <a:close/>
                  <a:moveTo>
                    <a:pt x="16" y="27"/>
                  </a:moveTo>
                  <a:lnTo>
                    <a:pt x="15" y="29"/>
                  </a:lnTo>
                  <a:lnTo>
                    <a:pt x="24" y="48"/>
                  </a:lnTo>
                  <a:cubicBezTo>
                    <a:pt x="36" y="48"/>
                    <a:pt x="36" y="36"/>
                    <a:pt x="24" y="36"/>
                  </a:cubicBezTo>
                  <a:lnTo>
                    <a:pt x="16" y="27"/>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09" name="Google Shape;7909;p21"/>
            <p:cNvSpPr/>
            <p:nvPr/>
          </p:nvSpPr>
          <p:spPr>
            <a:xfrm>
              <a:off x="1701425" y="3242779"/>
              <a:ext cx="1391" cy="1893"/>
            </a:xfrm>
            <a:custGeom>
              <a:rect b="b" l="l" r="r" t="t"/>
              <a:pathLst>
                <a:path extrusionOk="0" h="49" w="36">
                  <a:moveTo>
                    <a:pt x="36" y="1"/>
                  </a:moveTo>
                  <a:lnTo>
                    <a:pt x="0" y="37"/>
                  </a:lnTo>
                  <a:lnTo>
                    <a:pt x="12" y="48"/>
                  </a:lnTo>
                  <a:lnTo>
                    <a:pt x="36"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0" name="Google Shape;7910;p21"/>
            <p:cNvSpPr/>
            <p:nvPr/>
          </p:nvSpPr>
          <p:spPr>
            <a:xfrm>
              <a:off x="1702313" y="3243706"/>
              <a:ext cx="2357" cy="1893"/>
            </a:xfrm>
            <a:custGeom>
              <a:rect b="b" l="l" r="r" t="t"/>
              <a:pathLst>
                <a:path extrusionOk="0" h="49" w="61">
                  <a:moveTo>
                    <a:pt x="48" y="1"/>
                  </a:moveTo>
                  <a:lnTo>
                    <a:pt x="41" y="15"/>
                  </a:lnTo>
                  <a:lnTo>
                    <a:pt x="48" y="10"/>
                  </a:lnTo>
                  <a:lnTo>
                    <a:pt x="48" y="10"/>
                  </a:lnTo>
                  <a:lnTo>
                    <a:pt x="48" y="1"/>
                  </a:lnTo>
                  <a:close/>
                  <a:moveTo>
                    <a:pt x="13" y="24"/>
                  </a:moveTo>
                  <a:lnTo>
                    <a:pt x="1" y="36"/>
                  </a:lnTo>
                  <a:lnTo>
                    <a:pt x="13" y="36"/>
                  </a:lnTo>
                  <a:lnTo>
                    <a:pt x="22" y="29"/>
                  </a:lnTo>
                  <a:lnTo>
                    <a:pt x="22" y="29"/>
                  </a:lnTo>
                  <a:lnTo>
                    <a:pt x="13" y="24"/>
                  </a:lnTo>
                  <a:close/>
                  <a:moveTo>
                    <a:pt x="60" y="1"/>
                  </a:moveTo>
                  <a:lnTo>
                    <a:pt x="48" y="10"/>
                  </a:lnTo>
                  <a:lnTo>
                    <a:pt x="48" y="10"/>
                  </a:lnTo>
                  <a:lnTo>
                    <a:pt x="48" y="36"/>
                  </a:lnTo>
                  <a:lnTo>
                    <a:pt x="37" y="24"/>
                  </a:lnTo>
                  <a:lnTo>
                    <a:pt x="41" y="15"/>
                  </a:lnTo>
                  <a:lnTo>
                    <a:pt x="22" y="29"/>
                  </a:lnTo>
                  <a:lnTo>
                    <a:pt x="22" y="29"/>
                  </a:lnTo>
                  <a:lnTo>
                    <a:pt x="37" y="36"/>
                  </a:lnTo>
                  <a:lnTo>
                    <a:pt x="37" y="48"/>
                  </a:lnTo>
                  <a:lnTo>
                    <a:pt x="48" y="48"/>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1" name="Google Shape;7911;p21"/>
            <p:cNvSpPr/>
            <p:nvPr/>
          </p:nvSpPr>
          <p:spPr>
            <a:xfrm>
              <a:off x="1706023" y="3245793"/>
              <a:ext cx="464" cy="734"/>
            </a:xfrm>
            <a:custGeom>
              <a:rect b="b" l="l" r="r" t="t"/>
              <a:pathLst>
                <a:path extrusionOk="0" h="19" w="12">
                  <a:moveTo>
                    <a:pt x="9" y="1"/>
                  </a:moveTo>
                  <a:cubicBezTo>
                    <a:pt x="5" y="1"/>
                    <a:pt x="0" y="6"/>
                    <a:pt x="0" y="6"/>
                  </a:cubicBezTo>
                  <a:cubicBezTo>
                    <a:pt x="0" y="6"/>
                    <a:pt x="0" y="6"/>
                    <a:pt x="0" y="18"/>
                  </a:cubicBezTo>
                  <a:lnTo>
                    <a:pt x="12" y="18"/>
                  </a:lnTo>
                  <a:cubicBezTo>
                    <a:pt x="12" y="6"/>
                    <a:pt x="12" y="6"/>
                    <a:pt x="12" y="6"/>
                  </a:cubicBezTo>
                  <a:cubicBezTo>
                    <a:pt x="12" y="2"/>
                    <a:pt x="11" y="1"/>
                    <a:pt x="9"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2" name="Google Shape;7912;p21"/>
            <p:cNvSpPr/>
            <p:nvPr/>
          </p:nvSpPr>
          <p:spPr>
            <a:xfrm>
              <a:off x="1707839" y="3246024"/>
              <a:ext cx="1893" cy="2318"/>
            </a:xfrm>
            <a:custGeom>
              <a:rect b="b" l="l" r="r" t="t"/>
              <a:pathLst>
                <a:path extrusionOk="0" h="60" w="49">
                  <a:moveTo>
                    <a:pt x="36" y="0"/>
                  </a:moveTo>
                  <a:cubicBezTo>
                    <a:pt x="13" y="0"/>
                    <a:pt x="13" y="12"/>
                    <a:pt x="1" y="24"/>
                  </a:cubicBezTo>
                  <a:cubicBezTo>
                    <a:pt x="1" y="36"/>
                    <a:pt x="1" y="48"/>
                    <a:pt x="13" y="60"/>
                  </a:cubicBezTo>
                  <a:cubicBezTo>
                    <a:pt x="25" y="60"/>
                    <a:pt x="36" y="60"/>
                    <a:pt x="36" y="48"/>
                  </a:cubicBezTo>
                  <a:lnTo>
                    <a:pt x="25" y="48"/>
                  </a:lnTo>
                  <a:cubicBezTo>
                    <a:pt x="13" y="48"/>
                    <a:pt x="13" y="36"/>
                    <a:pt x="13" y="24"/>
                  </a:cubicBezTo>
                  <a:cubicBezTo>
                    <a:pt x="25" y="12"/>
                    <a:pt x="25" y="12"/>
                    <a:pt x="36" y="12"/>
                  </a:cubicBezTo>
                  <a:cubicBezTo>
                    <a:pt x="48" y="12"/>
                    <a:pt x="48" y="12"/>
                    <a:pt x="48" y="24"/>
                  </a:cubicBezTo>
                  <a:cubicBezTo>
                    <a:pt x="48" y="12"/>
                    <a:pt x="48" y="12"/>
                    <a:pt x="3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3" name="Google Shape;7913;p21"/>
            <p:cNvSpPr/>
            <p:nvPr/>
          </p:nvSpPr>
          <p:spPr>
            <a:xfrm>
              <a:off x="1710157" y="3246488"/>
              <a:ext cx="966" cy="1855"/>
            </a:xfrm>
            <a:custGeom>
              <a:rect b="b" l="l" r="r" t="t"/>
              <a:pathLst>
                <a:path extrusionOk="0" h="48" w="25">
                  <a:moveTo>
                    <a:pt x="12" y="0"/>
                  </a:moveTo>
                  <a:lnTo>
                    <a:pt x="0" y="48"/>
                  </a:lnTo>
                  <a:lnTo>
                    <a:pt x="12"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4" name="Google Shape;7914;p21"/>
            <p:cNvSpPr/>
            <p:nvPr/>
          </p:nvSpPr>
          <p:spPr>
            <a:xfrm>
              <a:off x="1711084" y="3246952"/>
              <a:ext cx="1855" cy="1855"/>
            </a:xfrm>
            <a:custGeom>
              <a:rect b="b" l="l" r="r" t="t"/>
              <a:pathLst>
                <a:path extrusionOk="0" h="48" w="48">
                  <a:moveTo>
                    <a:pt x="24" y="0"/>
                  </a:moveTo>
                  <a:lnTo>
                    <a:pt x="48" y="12"/>
                  </a:lnTo>
                  <a:lnTo>
                    <a:pt x="48" y="0"/>
                  </a:lnTo>
                  <a:close/>
                  <a:moveTo>
                    <a:pt x="12" y="0"/>
                  </a:moveTo>
                  <a:lnTo>
                    <a:pt x="0" y="48"/>
                  </a:lnTo>
                  <a:lnTo>
                    <a:pt x="12" y="48"/>
                  </a:lnTo>
                  <a:lnTo>
                    <a:pt x="12" y="24"/>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5" name="Google Shape;7915;p21"/>
            <p:cNvSpPr/>
            <p:nvPr/>
          </p:nvSpPr>
          <p:spPr>
            <a:xfrm>
              <a:off x="1713364" y="3246952"/>
              <a:ext cx="1893" cy="2318"/>
            </a:xfrm>
            <a:custGeom>
              <a:rect b="b" l="l" r="r" t="t"/>
              <a:pathLst>
                <a:path extrusionOk="0" h="60" w="49">
                  <a:moveTo>
                    <a:pt x="12" y="0"/>
                  </a:moveTo>
                  <a:lnTo>
                    <a:pt x="1" y="60"/>
                  </a:lnTo>
                  <a:lnTo>
                    <a:pt x="12" y="60"/>
                  </a:lnTo>
                  <a:lnTo>
                    <a:pt x="12" y="12"/>
                  </a:lnTo>
                  <a:lnTo>
                    <a:pt x="36" y="60"/>
                  </a:lnTo>
                  <a:lnTo>
                    <a:pt x="48" y="60"/>
                  </a:lnTo>
                  <a:lnTo>
                    <a:pt x="48" y="12"/>
                  </a:lnTo>
                  <a:lnTo>
                    <a:pt x="36" y="48"/>
                  </a:lnTo>
                  <a:lnTo>
                    <a:pt x="12"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6" name="Google Shape;7916;p21"/>
            <p:cNvSpPr/>
            <p:nvPr/>
          </p:nvSpPr>
          <p:spPr>
            <a:xfrm>
              <a:off x="1716146" y="3247377"/>
              <a:ext cx="1855" cy="2357"/>
            </a:xfrm>
            <a:custGeom>
              <a:rect b="b" l="l" r="r" t="t"/>
              <a:pathLst>
                <a:path extrusionOk="0" h="61" w="48">
                  <a:moveTo>
                    <a:pt x="24" y="1"/>
                  </a:moveTo>
                  <a:cubicBezTo>
                    <a:pt x="0" y="1"/>
                    <a:pt x="0" y="13"/>
                    <a:pt x="0" y="25"/>
                  </a:cubicBezTo>
                  <a:cubicBezTo>
                    <a:pt x="0" y="25"/>
                    <a:pt x="12" y="13"/>
                    <a:pt x="24" y="13"/>
                  </a:cubicBezTo>
                  <a:lnTo>
                    <a:pt x="36" y="13"/>
                  </a:lnTo>
                  <a:cubicBezTo>
                    <a:pt x="36" y="1"/>
                    <a:pt x="48" y="1"/>
                    <a:pt x="24" y="1"/>
                  </a:cubicBezTo>
                  <a:close/>
                  <a:moveTo>
                    <a:pt x="0" y="25"/>
                  </a:moveTo>
                  <a:cubicBezTo>
                    <a:pt x="0" y="32"/>
                    <a:pt x="0" y="40"/>
                    <a:pt x="3" y="44"/>
                  </a:cubicBezTo>
                  <a:lnTo>
                    <a:pt x="3" y="44"/>
                  </a:lnTo>
                  <a:cubicBezTo>
                    <a:pt x="1" y="39"/>
                    <a:pt x="0" y="33"/>
                    <a:pt x="0" y="25"/>
                  </a:cubicBezTo>
                  <a:close/>
                  <a:moveTo>
                    <a:pt x="3" y="44"/>
                  </a:moveTo>
                  <a:cubicBezTo>
                    <a:pt x="7" y="55"/>
                    <a:pt x="12" y="60"/>
                    <a:pt x="12" y="60"/>
                  </a:cubicBezTo>
                  <a:cubicBezTo>
                    <a:pt x="24" y="60"/>
                    <a:pt x="36" y="49"/>
                    <a:pt x="36" y="49"/>
                  </a:cubicBezTo>
                  <a:lnTo>
                    <a:pt x="12" y="49"/>
                  </a:lnTo>
                  <a:cubicBezTo>
                    <a:pt x="8" y="49"/>
                    <a:pt x="5" y="47"/>
                    <a:pt x="3" y="4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7" name="Google Shape;7917;p21"/>
            <p:cNvSpPr/>
            <p:nvPr/>
          </p:nvSpPr>
          <p:spPr>
            <a:xfrm>
              <a:off x="1717962" y="3247377"/>
              <a:ext cx="502" cy="1893"/>
            </a:xfrm>
            <a:custGeom>
              <a:rect b="b" l="l" r="r" t="t"/>
              <a:pathLst>
                <a:path extrusionOk="0" h="49" w="13">
                  <a:moveTo>
                    <a:pt x="1" y="1"/>
                  </a:moveTo>
                  <a:lnTo>
                    <a:pt x="13" y="49"/>
                  </a:lnTo>
                  <a:lnTo>
                    <a:pt x="13"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8" name="Google Shape;7918;p21"/>
            <p:cNvSpPr/>
            <p:nvPr/>
          </p:nvSpPr>
          <p:spPr>
            <a:xfrm>
              <a:off x="1719352" y="3246952"/>
              <a:ext cx="1855" cy="2318"/>
            </a:xfrm>
            <a:custGeom>
              <a:rect b="b" l="l" r="r" t="t"/>
              <a:pathLst>
                <a:path extrusionOk="0" h="60" w="48">
                  <a:moveTo>
                    <a:pt x="12" y="0"/>
                  </a:moveTo>
                  <a:lnTo>
                    <a:pt x="0" y="60"/>
                  </a:lnTo>
                  <a:lnTo>
                    <a:pt x="12" y="48"/>
                  </a:lnTo>
                  <a:lnTo>
                    <a:pt x="12" y="36"/>
                  </a:lnTo>
                  <a:lnTo>
                    <a:pt x="12" y="12"/>
                  </a:lnTo>
                  <a:lnTo>
                    <a:pt x="24" y="36"/>
                  </a:lnTo>
                  <a:lnTo>
                    <a:pt x="36" y="36"/>
                  </a:lnTo>
                  <a:lnTo>
                    <a:pt x="36" y="48"/>
                  </a:lnTo>
                  <a:lnTo>
                    <a:pt x="48" y="48"/>
                  </a:lnTo>
                  <a:lnTo>
                    <a:pt x="24"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19" name="Google Shape;7919;p21"/>
            <p:cNvSpPr/>
            <p:nvPr/>
          </p:nvSpPr>
          <p:spPr>
            <a:xfrm>
              <a:off x="1722096" y="3246488"/>
              <a:ext cx="1893" cy="1855"/>
            </a:xfrm>
            <a:custGeom>
              <a:rect b="b" l="l" r="r" t="t"/>
              <a:pathLst>
                <a:path extrusionOk="0" h="48" w="49">
                  <a:moveTo>
                    <a:pt x="1" y="0"/>
                  </a:moveTo>
                  <a:lnTo>
                    <a:pt x="37" y="36"/>
                  </a:lnTo>
                  <a:lnTo>
                    <a:pt x="37" y="48"/>
                  </a:lnTo>
                  <a:lnTo>
                    <a:pt x="48" y="48"/>
                  </a:lnTo>
                  <a:lnTo>
                    <a:pt x="37" y="24"/>
                  </a:lnTo>
                  <a:lnTo>
                    <a:pt x="13"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0" name="Google Shape;7920;p21"/>
            <p:cNvSpPr/>
            <p:nvPr/>
          </p:nvSpPr>
          <p:spPr>
            <a:xfrm>
              <a:off x="1725341" y="3245097"/>
              <a:ext cx="1855" cy="2318"/>
            </a:xfrm>
            <a:custGeom>
              <a:rect b="b" l="l" r="r" t="t"/>
              <a:pathLst>
                <a:path extrusionOk="0" h="60" w="48">
                  <a:moveTo>
                    <a:pt x="36" y="0"/>
                  </a:moveTo>
                  <a:lnTo>
                    <a:pt x="0" y="12"/>
                  </a:lnTo>
                  <a:lnTo>
                    <a:pt x="0" y="24"/>
                  </a:lnTo>
                  <a:lnTo>
                    <a:pt x="24" y="12"/>
                  </a:lnTo>
                  <a:lnTo>
                    <a:pt x="36" y="0"/>
                  </a:lnTo>
                  <a:close/>
                  <a:moveTo>
                    <a:pt x="24" y="12"/>
                  </a:moveTo>
                  <a:lnTo>
                    <a:pt x="36" y="60"/>
                  </a:lnTo>
                  <a:lnTo>
                    <a:pt x="48" y="60"/>
                  </a:lnTo>
                  <a:lnTo>
                    <a:pt x="24" y="12"/>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1" name="Google Shape;7921;p21"/>
            <p:cNvSpPr/>
            <p:nvPr/>
          </p:nvSpPr>
          <p:spPr>
            <a:xfrm>
              <a:off x="1727621" y="3244170"/>
              <a:ext cx="2357" cy="1430"/>
            </a:xfrm>
            <a:custGeom>
              <a:rect b="b" l="l" r="r" t="t"/>
              <a:pathLst>
                <a:path extrusionOk="0" h="37" w="61">
                  <a:moveTo>
                    <a:pt x="13" y="1"/>
                  </a:moveTo>
                  <a:lnTo>
                    <a:pt x="1" y="12"/>
                  </a:lnTo>
                  <a:lnTo>
                    <a:pt x="7" y="24"/>
                  </a:lnTo>
                  <a:lnTo>
                    <a:pt x="24" y="24"/>
                  </a:lnTo>
                  <a:lnTo>
                    <a:pt x="36" y="12"/>
                  </a:lnTo>
                  <a:cubicBezTo>
                    <a:pt x="36" y="10"/>
                    <a:pt x="36" y="7"/>
                    <a:pt x="36" y="1"/>
                  </a:cubicBezTo>
                  <a:close/>
                  <a:moveTo>
                    <a:pt x="36" y="12"/>
                  </a:moveTo>
                  <a:cubicBezTo>
                    <a:pt x="36" y="15"/>
                    <a:pt x="36" y="18"/>
                    <a:pt x="36" y="24"/>
                  </a:cubicBezTo>
                  <a:lnTo>
                    <a:pt x="48" y="24"/>
                  </a:lnTo>
                  <a:cubicBezTo>
                    <a:pt x="48" y="24"/>
                    <a:pt x="48" y="12"/>
                    <a:pt x="48" y="12"/>
                  </a:cubicBezTo>
                  <a:close/>
                  <a:moveTo>
                    <a:pt x="1" y="24"/>
                  </a:moveTo>
                  <a:lnTo>
                    <a:pt x="13" y="36"/>
                  </a:lnTo>
                  <a:lnTo>
                    <a:pt x="24" y="36"/>
                  </a:lnTo>
                  <a:lnTo>
                    <a:pt x="24" y="24"/>
                  </a:lnTo>
                  <a:lnTo>
                    <a:pt x="13" y="36"/>
                  </a:lnTo>
                  <a:lnTo>
                    <a:pt x="13" y="36"/>
                  </a:lnTo>
                  <a:lnTo>
                    <a:pt x="7" y="24"/>
                  </a:lnTo>
                  <a:close/>
                  <a:moveTo>
                    <a:pt x="48" y="24"/>
                  </a:moveTo>
                  <a:lnTo>
                    <a:pt x="48" y="36"/>
                  </a:lnTo>
                  <a:lnTo>
                    <a:pt x="60" y="36"/>
                  </a:lnTo>
                  <a:cubicBezTo>
                    <a:pt x="60" y="24"/>
                    <a:pt x="48" y="24"/>
                    <a:pt x="48" y="24"/>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2" name="Google Shape;7922;p21"/>
            <p:cNvSpPr/>
            <p:nvPr/>
          </p:nvSpPr>
          <p:spPr>
            <a:xfrm>
              <a:off x="1729476" y="3243243"/>
              <a:ext cx="2318" cy="2357"/>
            </a:xfrm>
            <a:custGeom>
              <a:rect b="b" l="l" r="r" t="t"/>
              <a:pathLst>
                <a:path extrusionOk="0" h="61" w="60">
                  <a:moveTo>
                    <a:pt x="0" y="1"/>
                  </a:moveTo>
                  <a:lnTo>
                    <a:pt x="12" y="60"/>
                  </a:lnTo>
                  <a:lnTo>
                    <a:pt x="24" y="48"/>
                  </a:lnTo>
                  <a:lnTo>
                    <a:pt x="24" y="36"/>
                  </a:lnTo>
                  <a:lnTo>
                    <a:pt x="36" y="25"/>
                  </a:lnTo>
                  <a:lnTo>
                    <a:pt x="12" y="36"/>
                  </a:lnTo>
                  <a:lnTo>
                    <a:pt x="12" y="13"/>
                  </a:lnTo>
                  <a:lnTo>
                    <a:pt x="36" y="25"/>
                  </a:lnTo>
                  <a:lnTo>
                    <a:pt x="48" y="36"/>
                  </a:lnTo>
                  <a:lnTo>
                    <a:pt x="60" y="36"/>
                  </a:lnTo>
                  <a:lnTo>
                    <a:pt x="12"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3" name="Google Shape;7923;p21"/>
            <p:cNvSpPr/>
            <p:nvPr/>
          </p:nvSpPr>
          <p:spPr>
            <a:xfrm>
              <a:off x="1730866" y="3241658"/>
              <a:ext cx="2318" cy="2550"/>
            </a:xfrm>
            <a:custGeom>
              <a:rect b="b" l="l" r="r" t="t"/>
              <a:pathLst>
                <a:path extrusionOk="0" h="66" w="60">
                  <a:moveTo>
                    <a:pt x="27" y="13"/>
                  </a:moveTo>
                  <a:cubicBezTo>
                    <a:pt x="29" y="13"/>
                    <a:pt x="32" y="14"/>
                    <a:pt x="36" y="18"/>
                  </a:cubicBezTo>
                  <a:cubicBezTo>
                    <a:pt x="36" y="30"/>
                    <a:pt x="36" y="30"/>
                    <a:pt x="36" y="30"/>
                  </a:cubicBezTo>
                  <a:lnTo>
                    <a:pt x="48" y="30"/>
                  </a:lnTo>
                  <a:cubicBezTo>
                    <a:pt x="48" y="30"/>
                    <a:pt x="48" y="42"/>
                    <a:pt x="48" y="42"/>
                  </a:cubicBezTo>
                  <a:lnTo>
                    <a:pt x="36" y="54"/>
                  </a:lnTo>
                  <a:lnTo>
                    <a:pt x="24" y="42"/>
                  </a:lnTo>
                  <a:lnTo>
                    <a:pt x="36" y="30"/>
                  </a:lnTo>
                  <a:lnTo>
                    <a:pt x="24" y="30"/>
                  </a:lnTo>
                  <a:lnTo>
                    <a:pt x="12" y="18"/>
                  </a:lnTo>
                  <a:cubicBezTo>
                    <a:pt x="20" y="18"/>
                    <a:pt x="22" y="13"/>
                    <a:pt x="27" y="13"/>
                  </a:cubicBezTo>
                  <a:close/>
                  <a:moveTo>
                    <a:pt x="36" y="1"/>
                  </a:moveTo>
                  <a:cubicBezTo>
                    <a:pt x="29" y="1"/>
                    <a:pt x="24" y="6"/>
                    <a:pt x="24" y="6"/>
                  </a:cubicBezTo>
                  <a:lnTo>
                    <a:pt x="0" y="18"/>
                  </a:lnTo>
                  <a:lnTo>
                    <a:pt x="36" y="66"/>
                  </a:lnTo>
                  <a:lnTo>
                    <a:pt x="60" y="42"/>
                  </a:lnTo>
                  <a:cubicBezTo>
                    <a:pt x="60" y="30"/>
                    <a:pt x="60" y="30"/>
                    <a:pt x="60" y="18"/>
                  </a:cubicBezTo>
                  <a:lnTo>
                    <a:pt x="48" y="18"/>
                  </a:lnTo>
                  <a:cubicBezTo>
                    <a:pt x="48" y="18"/>
                    <a:pt x="48" y="18"/>
                    <a:pt x="48" y="6"/>
                  </a:cubicBezTo>
                  <a:cubicBezTo>
                    <a:pt x="44" y="2"/>
                    <a:pt x="40" y="1"/>
                    <a:pt x="3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4" name="Google Shape;7924;p21"/>
            <p:cNvSpPr/>
            <p:nvPr/>
          </p:nvSpPr>
          <p:spPr>
            <a:xfrm>
              <a:off x="1733146" y="3240499"/>
              <a:ext cx="1893" cy="2318"/>
            </a:xfrm>
            <a:custGeom>
              <a:rect b="b" l="l" r="r" t="t"/>
              <a:pathLst>
                <a:path extrusionOk="0" h="60" w="49">
                  <a:moveTo>
                    <a:pt x="12" y="0"/>
                  </a:moveTo>
                  <a:lnTo>
                    <a:pt x="15" y="7"/>
                  </a:lnTo>
                  <a:lnTo>
                    <a:pt x="15" y="7"/>
                  </a:lnTo>
                  <a:lnTo>
                    <a:pt x="34" y="17"/>
                  </a:lnTo>
                  <a:lnTo>
                    <a:pt x="34" y="17"/>
                  </a:lnTo>
                  <a:lnTo>
                    <a:pt x="36" y="12"/>
                  </a:lnTo>
                  <a:lnTo>
                    <a:pt x="12" y="0"/>
                  </a:lnTo>
                  <a:close/>
                  <a:moveTo>
                    <a:pt x="1" y="0"/>
                  </a:moveTo>
                  <a:lnTo>
                    <a:pt x="24" y="60"/>
                  </a:lnTo>
                  <a:lnTo>
                    <a:pt x="24" y="48"/>
                  </a:lnTo>
                  <a:lnTo>
                    <a:pt x="36" y="24"/>
                  </a:lnTo>
                  <a:lnTo>
                    <a:pt x="48" y="24"/>
                  </a:lnTo>
                  <a:lnTo>
                    <a:pt x="34" y="17"/>
                  </a:lnTo>
                  <a:lnTo>
                    <a:pt x="34" y="17"/>
                  </a:lnTo>
                  <a:lnTo>
                    <a:pt x="24" y="36"/>
                  </a:lnTo>
                  <a:lnTo>
                    <a:pt x="15" y="7"/>
                  </a:lnTo>
                  <a:lnTo>
                    <a:pt x="15" y="7"/>
                  </a:lnTo>
                  <a:lnTo>
                    <a:pt x="1"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5" name="Google Shape;7925;p21"/>
            <p:cNvSpPr/>
            <p:nvPr/>
          </p:nvSpPr>
          <p:spPr>
            <a:xfrm>
              <a:off x="1734537" y="3239108"/>
              <a:ext cx="1855" cy="1430"/>
            </a:xfrm>
            <a:custGeom>
              <a:rect b="b" l="l" r="r" t="t"/>
              <a:pathLst>
                <a:path extrusionOk="0" h="37" w="48">
                  <a:moveTo>
                    <a:pt x="0" y="1"/>
                  </a:moveTo>
                  <a:lnTo>
                    <a:pt x="36" y="24"/>
                  </a:lnTo>
                  <a:lnTo>
                    <a:pt x="36" y="36"/>
                  </a:lnTo>
                  <a:cubicBezTo>
                    <a:pt x="48" y="24"/>
                    <a:pt x="48" y="13"/>
                    <a:pt x="36" y="13"/>
                  </a:cubicBezTo>
                  <a:lnTo>
                    <a:pt x="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6" name="Google Shape;7926;p21"/>
            <p:cNvSpPr/>
            <p:nvPr/>
          </p:nvSpPr>
          <p:spPr>
            <a:xfrm>
              <a:off x="1735464" y="3237717"/>
              <a:ext cx="2782" cy="1777"/>
            </a:xfrm>
            <a:custGeom>
              <a:rect b="b" l="l" r="r" t="t"/>
              <a:pathLst>
                <a:path extrusionOk="0" h="46" w="72">
                  <a:moveTo>
                    <a:pt x="48" y="1"/>
                  </a:moveTo>
                  <a:cubicBezTo>
                    <a:pt x="48" y="1"/>
                    <a:pt x="60" y="13"/>
                    <a:pt x="48" y="25"/>
                  </a:cubicBezTo>
                  <a:cubicBezTo>
                    <a:pt x="48" y="29"/>
                    <a:pt x="46" y="30"/>
                    <a:pt x="44" y="30"/>
                  </a:cubicBezTo>
                  <a:cubicBezTo>
                    <a:pt x="40" y="30"/>
                    <a:pt x="32" y="25"/>
                    <a:pt x="24" y="25"/>
                  </a:cubicBezTo>
                  <a:cubicBezTo>
                    <a:pt x="12" y="13"/>
                    <a:pt x="12" y="13"/>
                    <a:pt x="12" y="1"/>
                  </a:cubicBezTo>
                  <a:lnTo>
                    <a:pt x="12" y="1"/>
                  </a:lnTo>
                  <a:cubicBezTo>
                    <a:pt x="0" y="13"/>
                    <a:pt x="12" y="25"/>
                    <a:pt x="24" y="37"/>
                  </a:cubicBezTo>
                  <a:cubicBezTo>
                    <a:pt x="24" y="43"/>
                    <a:pt x="30" y="46"/>
                    <a:pt x="37" y="46"/>
                  </a:cubicBezTo>
                  <a:cubicBezTo>
                    <a:pt x="45" y="46"/>
                    <a:pt x="54" y="43"/>
                    <a:pt x="60" y="37"/>
                  </a:cubicBezTo>
                  <a:cubicBezTo>
                    <a:pt x="72" y="13"/>
                    <a:pt x="60" y="1"/>
                    <a:pt x="48"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7" name="Google Shape;7927;p21"/>
            <p:cNvSpPr/>
            <p:nvPr/>
          </p:nvSpPr>
          <p:spPr>
            <a:xfrm>
              <a:off x="1684849" y="3216119"/>
              <a:ext cx="2782" cy="2782"/>
            </a:xfrm>
            <a:custGeom>
              <a:rect b="b" l="l" r="r" t="t"/>
              <a:pathLst>
                <a:path extrusionOk="0" h="72" w="72">
                  <a:moveTo>
                    <a:pt x="12" y="0"/>
                  </a:moveTo>
                  <a:lnTo>
                    <a:pt x="12" y="12"/>
                  </a:lnTo>
                  <a:lnTo>
                    <a:pt x="72" y="12"/>
                  </a:lnTo>
                  <a:lnTo>
                    <a:pt x="72" y="0"/>
                  </a:lnTo>
                  <a:close/>
                  <a:moveTo>
                    <a:pt x="0" y="48"/>
                  </a:moveTo>
                  <a:lnTo>
                    <a:pt x="0" y="60"/>
                  </a:lnTo>
                  <a:lnTo>
                    <a:pt x="0" y="72"/>
                  </a:lnTo>
                  <a:lnTo>
                    <a:pt x="60" y="72"/>
                  </a:lnTo>
                  <a:cubicBezTo>
                    <a:pt x="72" y="72"/>
                    <a:pt x="72" y="60"/>
                    <a:pt x="72" y="60"/>
                  </a:cubicBezTo>
                  <a:cubicBezTo>
                    <a:pt x="72" y="54"/>
                    <a:pt x="72" y="51"/>
                    <a:pt x="72" y="48"/>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8" name="Google Shape;7928;p21"/>
            <p:cNvSpPr/>
            <p:nvPr/>
          </p:nvSpPr>
          <p:spPr>
            <a:xfrm>
              <a:off x="1686240" y="3211985"/>
              <a:ext cx="4173" cy="3709"/>
            </a:xfrm>
            <a:custGeom>
              <a:rect b="b" l="l" r="r" t="t"/>
              <a:pathLst>
                <a:path extrusionOk="0" h="96" w="108">
                  <a:moveTo>
                    <a:pt x="36" y="0"/>
                  </a:moveTo>
                  <a:cubicBezTo>
                    <a:pt x="36" y="3"/>
                    <a:pt x="36" y="6"/>
                    <a:pt x="36" y="12"/>
                  </a:cubicBezTo>
                  <a:cubicBezTo>
                    <a:pt x="48" y="12"/>
                    <a:pt x="60" y="24"/>
                    <a:pt x="72" y="24"/>
                  </a:cubicBezTo>
                  <a:lnTo>
                    <a:pt x="83" y="24"/>
                  </a:lnTo>
                  <a:lnTo>
                    <a:pt x="48" y="48"/>
                  </a:lnTo>
                  <a:lnTo>
                    <a:pt x="0" y="60"/>
                  </a:lnTo>
                  <a:lnTo>
                    <a:pt x="0" y="72"/>
                  </a:lnTo>
                  <a:lnTo>
                    <a:pt x="0" y="83"/>
                  </a:lnTo>
                  <a:lnTo>
                    <a:pt x="24" y="83"/>
                  </a:lnTo>
                  <a:lnTo>
                    <a:pt x="48" y="95"/>
                  </a:lnTo>
                  <a:lnTo>
                    <a:pt x="72" y="95"/>
                  </a:lnTo>
                  <a:lnTo>
                    <a:pt x="72" y="83"/>
                  </a:lnTo>
                  <a:lnTo>
                    <a:pt x="48" y="83"/>
                  </a:lnTo>
                  <a:lnTo>
                    <a:pt x="24" y="72"/>
                  </a:lnTo>
                  <a:cubicBezTo>
                    <a:pt x="60" y="48"/>
                    <a:pt x="83" y="36"/>
                    <a:pt x="107" y="36"/>
                  </a:cubicBezTo>
                  <a:cubicBezTo>
                    <a:pt x="107" y="24"/>
                    <a:pt x="107" y="24"/>
                    <a:pt x="107" y="24"/>
                  </a:cubicBezTo>
                  <a:lnTo>
                    <a:pt x="60"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29" name="Google Shape;7929;p21"/>
            <p:cNvSpPr/>
            <p:nvPr/>
          </p:nvSpPr>
          <p:spPr>
            <a:xfrm>
              <a:off x="1687592" y="3208739"/>
              <a:ext cx="3284" cy="1893"/>
            </a:xfrm>
            <a:custGeom>
              <a:rect b="b" l="l" r="r" t="t"/>
              <a:pathLst>
                <a:path extrusionOk="0" h="49" w="85">
                  <a:moveTo>
                    <a:pt x="84" y="13"/>
                  </a:moveTo>
                  <a:cubicBezTo>
                    <a:pt x="78" y="19"/>
                    <a:pt x="75" y="22"/>
                    <a:pt x="74" y="25"/>
                  </a:cubicBezTo>
                  <a:lnTo>
                    <a:pt x="84" y="25"/>
                  </a:lnTo>
                  <a:lnTo>
                    <a:pt x="84" y="13"/>
                  </a:lnTo>
                  <a:close/>
                  <a:moveTo>
                    <a:pt x="1" y="25"/>
                  </a:moveTo>
                  <a:lnTo>
                    <a:pt x="1" y="37"/>
                  </a:lnTo>
                  <a:lnTo>
                    <a:pt x="7" y="25"/>
                  </a:lnTo>
                  <a:close/>
                  <a:moveTo>
                    <a:pt x="25" y="1"/>
                  </a:moveTo>
                  <a:lnTo>
                    <a:pt x="13" y="13"/>
                  </a:lnTo>
                  <a:lnTo>
                    <a:pt x="7" y="25"/>
                  </a:lnTo>
                  <a:lnTo>
                    <a:pt x="13" y="25"/>
                  </a:lnTo>
                  <a:lnTo>
                    <a:pt x="25" y="37"/>
                  </a:lnTo>
                  <a:lnTo>
                    <a:pt x="48" y="48"/>
                  </a:lnTo>
                  <a:lnTo>
                    <a:pt x="60" y="48"/>
                  </a:lnTo>
                  <a:lnTo>
                    <a:pt x="72" y="37"/>
                  </a:lnTo>
                  <a:cubicBezTo>
                    <a:pt x="72" y="31"/>
                    <a:pt x="72" y="28"/>
                    <a:pt x="74" y="25"/>
                  </a:cubicBezTo>
                  <a:lnTo>
                    <a:pt x="60" y="25"/>
                  </a:lnTo>
                  <a:lnTo>
                    <a:pt x="37" y="13"/>
                  </a:lnTo>
                  <a:lnTo>
                    <a:pt x="25"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0" name="Google Shape;7930;p21"/>
            <p:cNvSpPr/>
            <p:nvPr/>
          </p:nvSpPr>
          <p:spPr>
            <a:xfrm>
              <a:off x="1689447" y="3204605"/>
              <a:ext cx="4637" cy="3709"/>
            </a:xfrm>
            <a:custGeom>
              <a:rect b="b" l="l" r="r" t="t"/>
              <a:pathLst>
                <a:path extrusionOk="0" h="96" w="120">
                  <a:moveTo>
                    <a:pt x="84" y="1"/>
                  </a:moveTo>
                  <a:lnTo>
                    <a:pt x="72" y="13"/>
                  </a:lnTo>
                  <a:lnTo>
                    <a:pt x="72" y="24"/>
                  </a:lnTo>
                  <a:lnTo>
                    <a:pt x="84" y="60"/>
                  </a:lnTo>
                  <a:lnTo>
                    <a:pt x="24" y="60"/>
                  </a:lnTo>
                  <a:cubicBezTo>
                    <a:pt x="24" y="60"/>
                    <a:pt x="24" y="48"/>
                    <a:pt x="24" y="48"/>
                  </a:cubicBezTo>
                  <a:lnTo>
                    <a:pt x="12" y="72"/>
                  </a:lnTo>
                  <a:lnTo>
                    <a:pt x="0" y="96"/>
                  </a:lnTo>
                  <a:lnTo>
                    <a:pt x="96" y="96"/>
                  </a:lnTo>
                  <a:lnTo>
                    <a:pt x="96" y="84"/>
                  </a:lnTo>
                  <a:lnTo>
                    <a:pt x="120" y="72"/>
                  </a:lnTo>
                  <a:lnTo>
                    <a:pt x="96" y="36"/>
                  </a:lnTo>
                  <a:lnTo>
                    <a:pt x="84" y="24"/>
                  </a:lnTo>
                  <a:lnTo>
                    <a:pt x="84" y="13"/>
                  </a:lnTo>
                  <a:cubicBezTo>
                    <a:pt x="84" y="1"/>
                    <a:pt x="84" y="1"/>
                    <a:pt x="84"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1" name="Google Shape;7931;p21"/>
            <p:cNvSpPr/>
            <p:nvPr/>
          </p:nvSpPr>
          <p:spPr>
            <a:xfrm>
              <a:off x="1692190" y="3202789"/>
              <a:ext cx="4637" cy="4637"/>
            </a:xfrm>
            <a:custGeom>
              <a:rect b="b" l="l" r="r" t="t"/>
              <a:pathLst>
                <a:path extrusionOk="0" h="120" w="120">
                  <a:moveTo>
                    <a:pt x="37" y="0"/>
                  </a:moveTo>
                  <a:lnTo>
                    <a:pt x="37" y="12"/>
                  </a:lnTo>
                  <a:cubicBezTo>
                    <a:pt x="37" y="12"/>
                    <a:pt x="49" y="12"/>
                    <a:pt x="49" y="0"/>
                  </a:cubicBezTo>
                  <a:close/>
                  <a:moveTo>
                    <a:pt x="25" y="24"/>
                  </a:moveTo>
                  <a:lnTo>
                    <a:pt x="13" y="36"/>
                  </a:lnTo>
                  <a:lnTo>
                    <a:pt x="1" y="48"/>
                  </a:lnTo>
                  <a:lnTo>
                    <a:pt x="25" y="48"/>
                  </a:lnTo>
                  <a:lnTo>
                    <a:pt x="37" y="60"/>
                  </a:lnTo>
                  <a:lnTo>
                    <a:pt x="49" y="71"/>
                  </a:lnTo>
                  <a:cubicBezTo>
                    <a:pt x="49" y="71"/>
                    <a:pt x="49" y="83"/>
                    <a:pt x="49" y="83"/>
                  </a:cubicBezTo>
                  <a:lnTo>
                    <a:pt x="72" y="119"/>
                  </a:lnTo>
                  <a:lnTo>
                    <a:pt x="96" y="95"/>
                  </a:lnTo>
                  <a:lnTo>
                    <a:pt x="108" y="83"/>
                  </a:lnTo>
                  <a:lnTo>
                    <a:pt x="120" y="71"/>
                  </a:lnTo>
                  <a:lnTo>
                    <a:pt x="120" y="60"/>
                  </a:lnTo>
                  <a:lnTo>
                    <a:pt x="108" y="48"/>
                  </a:lnTo>
                  <a:lnTo>
                    <a:pt x="108" y="60"/>
                  </a:lnTo>
                  <a:lnTo>
                    <a:pt x="96" y="71"/>
                  </a:lnTo>
                  <a:lnTo>
                    <a:pt x="96" y="83"/>
                  </a:lnTo>
                  <a:lnTo>
                    <a:pt x="72" y="60"/>
                  </a:lnTo>
                  <a:lnTo>
                    <a:pt x="84" y="48"/>
                  </a:lnTo>
                  <a:lnTo>
                    <a:pt x="72" y="36"/>
                  </a:lnTo>
                  <a:lnTo>
                    <a:pt x="60" y="24"/>
                  </a:lnTo>
                  <a:lnTo>
                    <a:pt x="49" y="36"/>
                  </a:lnTo>
                  <a:lnTo>
                    <a:pt x="37" y="36"/>
                  </a:lnTo>
                  <a:lnTo>
                    <a:pt x="25"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2" name="Google Shape;7932;p21"/>
            <p:cNvSpPr/>
            <p:nvPr/>
          </p:nvSpPr>
          <p:spPr>
            <a:xfrm>
              <a:off x="1694509" y="3199544"/>
              <a:ext cx="4637" cy="3709"/>
            </a:xfrm>
            <a:custGeom>
              <a:rect b="b" l="l" r="r" t="t"/>
              <a:pathLst>
                <a:path extrusionOk="0" h="96" w="120">
                  <a:moveTo>
                    <a:pt x="72" y="24"/>
                  </a:moveTo>
                  <a:cubicBezTo>
                    <a:pt x="72" y="36"/>
                    <a:pt x="72" y="36"/>
                    <a:pt x="72" y="36"/>
                  </a:cubicBezTo>
                  <a:lnTo>
                    <a:pt x="72" y="48"/>
                  </a:lnTo>
                  <a:lnTo>
                    <a:pt x="108" y="48"/>
                  </a:lnTo>
                  <a:lnTo>
                    <a:pt x="108" y="36"/>
                  </a:lnTo>
                  <a:lnTo>
                    <a:pt x="119" y="24"/>
                  </a:lnTo>
                  <a:close/>
                  <a:moveTo>
                    <a:pt x="48" y="1"/>
                  </a:moveTo>
                  <a:lnTo>
                    <a:pt x="36" y="13"/>
                  </a:lnTo>
                  <a:lnTo>
                    <a:pt x="24" y="13"/>
                  </a:lnTo>
                  <a:lnTo>
                    <a:pt x="12" y="24"/>
                  </a:lnTo>
                  <a:lnTo>
                    <a:pt x="0" y="36"/>
                  </a:lnTo>
                  <a:lnTo>
                    <a:pt x="0" y="48"/>
                  </a:lnTo>
                  <a:lnTo>
                    <a:pt x="12" y="60"/>
                  </a:lnTo>
                  <a:lnTo>
                    <a:pt x="24" y="60"/>
                  </a:lnTo>
                  <a:lnTo>
                    <a:pt x="36" y="72"/>
                  </a:lnTo>
                  <a:lnTo>
                    <a:pt x="48" y="84"/>
                  </a:lnTo>
                  <a:lnTo>
                    <a:pt x="54" y="90"/>
                  </a:lnTo>
                  <a:lnTo>
                    <a:pt x="60" y="84"/>
                  </a:lnTo>
                  <a:lnTo>
                    <a:pt x="84" y="72"/>
                  </a:lnTo>
                  <a:lnTo>
                    <a:pt x="72" y="60"/>
                  </a:lnTo>
                  <a:cubicBezTo>
                    <a:pt x="72" y="60"/>
                    <a:pt x="72" y="48"/>
                    <a:pt x="60" y="48"/>
                  </a:cubicBezTo>
                  <a:cubicBezTo>
                    <a:pt x="60" y="36"/>
                    <a:pt x="48" y="36"/>
                    <a:pt x="48" y="24"/>
                  </a:cubicBezTo>
                  <a:lnTo>
                    <a:pt x="72" y="24"/>
                  </a:lnTo>
                  <a:cubicBezTo>
                    <a:pt x="72" y="24"/>
                    <a:pt x="72" y="13"/>
                    <a:pt x="72" y="13"/>
                  </a:cubicBezTo>
                  <a:cubicBezTo>
                    <a:pt x="72" y="13"/>
                    <a:pt x="72" y="1"/>
                    <a:pt x="72" y="1"/>
                  </a:cubicBezTo>
                  <a:close/>
                  <a:moveTo>
                    <a:pt x="54" y="90"/>
                  </a:moveTo>
                  <a:lnTo>
                    <a:pt x="48" y="96"/>
                  </a:lnTo>
                  <a:lnTo>
                    <a:pt x="60" y="96"/>
                  </a:lnTo>
                  <a:lnTo>
                    <a:pt x="54"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3" name="Google Shape;7933;p21"/>
            <p:cNvSpPr/>
            <p:nvPr/>
          </p:nvSpPr>
          <p:spPr>
            <a:xfrm>
              <a:off x="1697252" y="3196800"/>
              <a:ext cx="3284" cy="3246"/>
            </a:xfrm>
            <a:custGeom>
              <a:rect b="b" l="l" r="r" t="t"/>
              <a:pathLst>
                <a:path extrusionOk="0" h="84" w="85">
                  <a:moveTo>
                    <a:pt x="60" y="0"/>
                  </a:moveTo>
                  <a:cubicBezTo>
                    <a:pt x="48" y="0"/>
                    <a:pt x="48" y="12"/>
                    <a:pt x="48" y="12"/>
                  </a:cubicBezTo>
                  <a:lnTo>
                    <a:pt x="84" y="12"/>
                  </a:lnTo>
                  <a:lnTo>
                    <a:pt x="84" y="0"/>
                  </a:lnTo>
                  <a:close/>
                  <a:moveTo>
                    <a:pt x="37" y="0"/>
                  </a:moveTo>
                  <a:lnTo>
                    <a:pt x="25" y="12"/>
                  </a:lnTo>
                  <a:lnTo>
                    <a:pt x="13" y="12"/>
                  </a:lnTo>
                  <a:cubicBezTo>
                    <a:pt x="13" y="24"/>
                    <a:pt x="1" y="24"/>
                    <a:pt x="1" y="24"/>
                  </a:cubicBezTo>
                  <a:cubicBezTo>
                    <a:pt x="1" y="36"/>
                    <a:pt x="1" y="36"/>
                    <a:pt x="1" y="36"/>
                  </a:cubicBezTo>
                  <a:cubicBezTo>
                    <a:pt x="1" y="48"/>
                    <a:pt x="1" y="48"/>
                    <a:pt x="1" y="48"/>
                  </a:cubicBezTo>
                  <a:lnTo>
                    <a:pt x="60" y="48"/>
                  </a:lnTo>
                  <a:cubicBezTo>
                    <a:pt x="60" y="60"/>
                    <a:pt x="60" y="60"/>
                    <a:pt x="60" y="60"/>
                  </a:cubicBezTo>
                  <a:lnTo>
                    <a:pt x="60" y="72"/>
                  </a:lnTo>
                  <a:lnTo>
                    <a:pt x="37" y="72"/>
                  </a:lnTo>
                  <a:cubicBezTo>
                    <a:pt x="37" y="75"/>
                    <a:pt x="37" y="78"/>
                    <a:pt x="37" y="84"/>
                  </a:cubicBezTo>
                  <a:lnTo>
                    <a:pt x="60" y="84"/>
                  </a:lnTo>
                  <a:lnTo>
                    <a:pt x="72" y="72"/>
                  </a:lnTo>
                  <a:cubicBezTo>
                    <a:pt x="72" y="72"/>
                    <a:pt x="84" y="60"/>
                    <a:pt x="84" y="60"/>
                  </a:cubicBezTo>
                  <a:cubicBezTo>
                    <a:pt x="84" y="60"/>
                    <a:pt x="84" y="48"/>
                    <a:pt x="84" y="48"/>
                  </a:cubicBezTo>
                  <a:cubicBezTo>
                    <a:pt x="84" y="48"/>
                    <a:pt x="84" y="48"/>
                    <a:pt x="84" y="36"/>
                  </a:cubicBezTo>
                  <a:cubicBezTo>
                    <a:pt x="84" y="36"/>
                    <a:pt x="84" y="24"/>
                    <a:pt x="84" y="24"/>
                  </a:cubicBezTo>
                  <a:lnTo>
                    <a:pt x="48" y="24"/>
                  </a:lnTo>
                  <a:cubicBezTo>
                    <a:pt x="48" y="24"/>
                    <a:pt x="48" y="24"/>
                    <a:pt x="48" y="12"/>
                  </a:cubicBezTo>
                  <a:lnTo>
                    <a:pt x="48" y="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4" name="Google Shape;7934;p21"/>
            <p:cNvSpPr/>
            <p:nvPr/>
          </p:nvSpPr>
          <p:spPr>
            <a:xfrm>
              <a:off x="1700961" y="3194946"/>
              <a:ext cx="2318" cy="3246"/>
            </a:xfrm>
            <a:custGeom>
              <a:rect b="b" l="l" r="r" t="t"/>
              <a:pathLst>
                <a:path extrusionOk="0" h="84" w="60">
                  <a:moveTo>
                    <a:pt x="48" y="1"/>
                  </a:moveTo>
                  <a:lnTo>
                    <a:pt x="24" y="13"/>
                  </a:lnTo>
                  <a:lnTo>
                    <a:pt x="0" y="24"/>
                  </a:lnTo>
                  <a:lnTo>
                    <a:pt x="0" y="36"/>
                  </a:lnTo>
                  <a:lnTo>
                    <a:pt x="12" y="48"/>
                  </a:lnTo>
                  <a:lnTo>
                    <a:pt x="24" y="72"/>
                  </a:lnTo>
                  <a:lnTo>
                    <a:pt x="24" y="74"/>
                  </a:lnTo>
                  <a:cubicBezTo>
                    <a:pt x="27" y="72"/>
                    <a:pt x="30" y="72"/>
                    <a:pt x="36" y="72"/>
                  </a:cubicBezTo>
                  <a:lnTo>
                    <a:pt x="60" y="60"/>
                  </a:lnTo>
                  <a:lnTo>
                    <a:pt x="48" y="60"/>
                  </a:lnTo>
                  <a:lnTo>
                    <a:pt x="48" y="48"/>
                  </a:lnTo>
                  <a:lnTo>
                    <a:pt x="36" y="24"/>
                  </a:lnTo>
                  <a:lnTo>
                    <a:pt x="36" y="13"/>
                  </a:lnTo>
                  <a:lnTo>
                    <a:pt x="48" y="13"/>
                  </a:lnTo>
                  <a:lnTo>
                    <a:pt x="48" y="1"/>
                  </a:lnTo>
                  <a:close/>
                  <a:moveTo>
                    <a:pt x="24" y="74"/>
                  </a:moveTo>
                  <a:cubicBezTo>
                    <a:pt x="21" y="75"/>
                    <a:pt x="18" y="78"/>
                    <a:pt x="12" y="84"/>
                  </a:cubicBezTo>
                  <a:lnTo>
                    <a:pt x="24" y="84"/>
                  </a:lnTo>
                  <a:lnTo>
                    <a:pt x="24" y="7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5" name="Google Shape;7935;p21"/>
            <p:cNvSpPr/>
            <p:nvPr/>
          </p:nvSpPr>
          <p:spPr>
            <a:xfrm>
              <a:off x="1704168" y="3194482"/>
              <a:ext cx="4173" cy="2821"/>
            </a:xfrm>
            <a:custGeom>
              <a:rect b="b" l="l" r="r" t="t"/>
              <a:pathLst>
                <a:path extrusionOk="0" h="73" w="108">
                  <a:moveTo>
                    <a:pt x="44" y="64"/>
                  </a:moveTo>
                  <a:lnTo>
                    <a:pt x="48" y="72"/>
                  </a:lnTo>
                  <a:lnTo>
                    <a:pt x="60" y="72"/>
                  </a:lnTo>
                  <a:lnTo>
                    <a:pt x="44" y="64"/>
                  </a:lnTo>
                  <a:close/>
                  <a:moveTo>
                    <a:pt x="0" y="1"/>
                  </a:moveTo>
                  <a:cubicBezTo>
                    <a:pt x="0" y="13"/>
                    <a:pt x="0" y="13"/>
                    <a:pt x="0" y="13"/>
                  </a:cubicBezTo>
                  <a:cubicBezTo>
                    <a:pt x="0" y="25"/>
                    <a:pt x="12" y="25"/>
                    <a:pt x="12" y="36"/>
                  </a:cubicBezTo>
                  <a:lnTo>
                    <a:pt x="12" y="48"/>
                  </a:lnTo>
                  <a:cubicBezTo>
                    <a:pt x="12" y="48"/>
                    <a:pt x="12" y="60"/>
                    <a:pt x="12" y="72"/>
                  </a:cubicBezTo>
                  <a:lnTo>
                    <a:pt x="36" y="60"/>
                  </a:lnTo>
                  <a:lnTo>
                    <a:pt x="44" y="64"/>
                  </a:lnTo>
                  <a:lnTo>
                    <a:pt x="44" y="64"/>
                  </a:lnTo>
                  <a:lnTo>
                    <a:pt x="36" y="48"/>
                  </a:lnTo>
                  <a:lnTo>
                    <a:pt x="24" y="48"/>
                  </a:lnTo>
                  <a:lnTo>
                    <a:pt x="24" y="36"/>
                  </a:lnTo>
                  <a:cubicBezTo>
                    <a:pt x="24" y="25"/>
                    <a:pt x="12" y="13"/>
                    <a:pt x="12" y="13"/>
                  </a:cubicBezTo>
                  <a:lnTo>
                    <a:pt x="72" y="13"/>
                  </a:lnTo>
                  <a:cubicBezTo>
                    <a:pt x="72" y="25"/>
                    <a:pt x="72" y="25"/>
                    <a:pt x="72" y="25"/>
                  </a:cubicBezTo>
                  <a:cubicBezTo>
                    <a:pt x="72" y="36"/>
                    <a:pt x="72" y="36"/>
                    <a:pt x="72" y="48"/>
                  </a:cubicBezTo>
                  <a:cubicBezTo>
                    <a:pt x="72" y="48"/>
                    <a:pt x="72" y="48"/>
                    <a:pt x="72" y="60"/>
                  </a:cubicBezTo>
                  <a:lnTo>
                    <a:pt x="60" y="72"/>
                  </a:lnTo>
                  <a:cubicBezTo>
                    <a:pt x="72" y="72"/>
                    <a:pt x="72" y="72"/>
                    <a:pt x="84" y="60"/>
                  </a:cubicBezTo>
                  <a:cubicBezTo>
                    <a:pt x="96" y="60"/>
                    <a:pt x="96" y="60"/>
                    <a:pt x="96" y="48"/>
                  </a:cubicBezTo>
                  <a:cubicBezTo>
                    <a:pt x="108" y="48"/>
                    <a:pt x="108" y="36"/>
                    <a:pt x="108" y="36"/>
                  </a:cubicBezTo>
                  <a:cubicBezTo>
                    <a:pt x="108" y="25"/>
                    <a:pt x="108" y="13"/>
                    <a:pt x="108" y="13"/>
                  </a:cubicBezTo>
                  <a:cubicBezTo>
                    <a:pt x="108" y="1"/>
                    <a:pt x="96" y="1"/>
                    <a:pt x="96"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6" name="Google Shape;7936;p21"/>
            <p:cNvSpPr/>
            <p:nvPr/>
          </p:nvSpPr>
          <p:spPr>
            <a:xfrm>
              <a:off x="1709229" y="3193091"/>
              <a:ext cx="2782" cy="2357"/>
            </a:xfrm>
            <a:custGeom>
              <a:rect b="b" l="l" r="r" t="t"/>
              <a:pathLst>
                <a:path extrusionOk="0" h="61" w="72">
                  <a:moveTo>
                    <a:pt x="12" y="13"/>
                  </a:moveTo>
                  <a:lnTo>
                    <a:pt x="0" y="37"/>
                  </a:lnTo>
                  <a:lnTo>
                    <a:pt x="8" y="37"/>
                  </a:lnTo>
                  <a:lnTo>
                    <a:pt x="12" y="25"/>
                  </a:lnTo>
                  <a:lnTo>
                    <a:pt x="12" y="13"/>
                  </a:lnTo>
                  <a:close/>
                  <a:moveTo>
                    <a:pt x="12" y="1"/>
                  </a:moveTo>
                  <a:lnTo>
                    <a:pt x="12" y="13"/>
                  </a:lnTo>
                  <a:lnTo>
                    <a:pt x="36" y="37"/>
                  </a:lnTo>
                  <a:lnTo>
                    <a:pt x="8" y="37"/>
                  </a:lnTo>
                  <a:lnTo>
                    <a:pt x="0" y="61"/>
                  </a:lnTo>
                  <a:lnTo>
                    <a:pt x="36" y="49"/>
                  </a:lnTo>
                  <a:lnTo>
                    <a:pt x="48" y="61"/>
                  </a:lnTo>
                  <a:lnTo>
                    <a:pt x="72" y="61"/>
                  </a:lnTo>
                  <a:lnTo>
                    <a:pt x="24"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7" name="Google Shape;7937;p21"/>
            <p:cNvSpPr/>
            <p:nvPr/>
          </p:nvSpPr>
          <p:spPr>
            <a:xfrm>
              <a:off x="1713364" y="3192202"/>
              <a:ext cx="3709" cy="2782"/>
            </a:xfrm>
            <a:custGeom>
              <a:rect b="b" l="l" r="r" t="t"/>
              <a:pathLst>
                <a:path extrusionOk="0" h="72" w="96">
                  <a:moveTo>
                    <a:pt x="1" y="0"/>
                  </a:moveTo>
                  <a:cubicBezTo>
                    <a:pt x="1" y="12"/>
                    <a:pt x="1" y="24"/>
                    <a:pt x="1" y="24"/>
                  </a:cubicBezTo>
                  <a:lnTo>
                    <a:pt x="1" y="60"/>
                  </a:lnTo>
                  <a:lnTo>
                    <a:pt x="24" y="60"/>
                  </a:lnTo>
                  <a:cubicBezTo>
                    <a:pt x="12" y="48"/>
                    <a:pt x="12" y="48"/>
                    <a:pt x="24" y="36"/>
                  </a:cubicBezTo>
                  <a:cubicBezTo>
                    <a:pt x="12" y="24"/>
                    <a:pt x="12" y="12"/>
                    <a:pt x="24" y="12"/>
                  </a:cubicBezTo>
                  <a:lnTo>
                    <a:pt x="60" y="12"/>
                  </a:lnTo>
                  <a:cubicBezTo>
                    <a:pt x="72" y="12"/>
                    <a:pt x="72" y="12"/>
                    <a:pt x="72" y="24"/>
                  </a:cubicBezTo>
                  <a:lnTo>
                    <a:pt x="72" y="36"/>
                  </a:lnTo>
                  <a:cubicBezTo>
                    <a:pt x="72" y="36"/>
                    <a:pt x="72" y="36"/>
                    <a:pt x="72" y="48"/>
                  </a:cubicBezTo>
                  <a:lnTo>
                    <a:pt x="72" y="60"/>
                  </a:lnTo>
                  <a:lnTo>
                    <a:pt x="48" y="60"/>
                  </a:lnTo>
                  <a:lnTo>
                    <a:pt x="36" y="72"/>
                  </a:lnTo>
                  <a:lnTo>
                    <a:pt x="60" y="72"/>
                  </a:lnTo>
                  <a:lnTo>
                    <a:pt x="84" y="60"/>
                  </a:lnTo>
                  <a:cubicBezTo>
                    <a:pt x="84" y="48"/>
                    <a:pt x="84" y="48"/>
                    <a:pt x="96" y="36"/>
                  </a:cubicBezTo>
                  <a:cubicBezTo>
                    <a:pt x="96" y="36"/>
                    <a:pt x="96" y="24"/>
                    <a:pt x="96" y="24"/>
                  </a:cubicBezTo>
                  <a:cubicBezTo>
                    <a:pt x="96" y="12"/>
                    <a:pt x="96" y="12"/>
                    <a:pt x="96" y="0"/>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8" name="Google Shape;7938;p21"/>
            <p:cNvSpPr/>
            <p:nvPr/>
          </p:nvSpPr>
          <p:spPr>
            <a:xfrm>
              <a:off x="1720280" y="3193091"/>
              <a:ext cx="3246" cy="2821"/>
            </a:xfrm>
            <a:custGeom>
              <a:rect b="b" l="l" r="r" t="t"/>
              <a:pathLst>
                <a:path extrusionOk="0" h="73" w="84">
                  <a:moveTo>
                    <a:pt x="48" y="13"/>
                  </a:moveTo>
                  <a:lnTo>
                    <a:pt x="60" y="37"/>
                  </a:lnTo>
                  <a:lnTo>
                    <a:pt x="36" y="37"/>
                  </a:lnTo>
                  <a:lnTo>
                    <a:pt x="48" y="13"/>
                  </a:lnTo>
                  <a:close/>
                  <a:moveTo>
                    <a:pt x="48" y="1"/>
                  </a:moveTo>
                  <a:lnTo>
                    <a:pt x="36" y="13"/>
                  </a:lnTo>
                  <a:lnTo>
                    <a:pt x="12" y="37"/>
                  </a:lnTo>
                  <a:lnTo>
                    <a:pt x="0" y="61"/>
                  </a:lnTo>
                  <a:lnTo>
                    <a:pt x="12" y="61"/>
                  </a:lnTo>
                  <a:lnTo>
                    <a:pt x="24" y="72"/>
                  </a:lnTo>
                  <a:lnTo>
                    <a:pt x="24" y="61"/>
                  </a:lnTo>
                  <a:lnTo>
                    <a:pt x="24" y="49"/>
                  </a:lnTo>
                  <a:lnTo>
                    <a:pt x="60" y="61"/>
                  </a:lnTo>
                  <a:lnTo>
                    <a:pt x="60" y="72"/>
                  </a:lnTo>
                  <a:lnTo>
                    <a:pt x="84" y="72"/>
                  </a:lnTo>
                  <a:lnTo>
                    <a:pt x="84" y="61"/>
                  </a:ln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39" name="Google Shape;7939;p21"/>
            <p:cNvSpPr/>
            <p:nvPr/>
          </p:nvSpPr>
          <p:spPr>
            <a:xfrm>
              <a:off x="1725341" y="3193555"/>
              <a:ext cx="3246" cy="2821"/>
            </a:xfrm>
            <a:custGeom>
              <a:rect b="b" l="l" r="r" t="t"/>
              <a:pathLst>
                <a:path extrusionOk="0" h="73" w="84">
                  <a:moveTo>
                    <a:pt x="0" y="1"/>
                  </a:moveTo>
                  <a:lnTo>
                    <a:pt x="24" y="13"/>
                  </a:lnTo>
                  <a:lnTo>
                    <a:pt x="24" y="1"/>
                  </a:lnTo>
                  <a:close/>
                  <a:moveTo>
                    <a:pt x="24" y="60"/>
                  </a:moveTo>
                  <a:cubicBezTo>
                    <a:pt x="24" y="60"/>
                    <a:pt x="24" y="60"/>
                    <a:pt x="24" y="72"/>
                  </a:cubicBezTo>
                  <a:lnTo>
                    <a:pt x="48" y="72"/>
                  </a:lnTo>
                  <a:cubicBezTo>
                    <a:pt x="36" y="72"/>
                    <a:pt x="36" y="72"/>
                    <a:pt x="24" y="60"/>
                  </a:cubicBezTo>
                  <a:close/>
                  <a:moveTo>
                    <a:pt x="72" y="13"/>
                  </a:moveTo>
                  <a:cubicBezTo>
                    <a:pt x="72" y="13"/>
                    <a:pt x="72" y="25"/>
                    <a:pt x="72" y="25"/>
                  </a:cubicBezTo>
                  <a:lnTo>
                    <a:pt x="72" y="37"/>
                  </a:lnTo>
                  <a:lnTo>
                    <a:pt x="72" y="49"/>
                  </a:lnTo>
                  <a:lnTo>
                    <a:pt x="72" y="72"/>
                  </a:lnTo>
                  <a:lnTo>
                    <a:pt x="83" y="72"/>
                  </a:lnTo>
                  <a:lnTo>
                    <a:pt x="83" y="60"/>
                  </a:lnTo>
                  <a:lnTo>
                    <a:pt x="83" y="49"/>
                  </a:lnTo>
                  <a:cubicBezTo>
                    <a:pt x="83" y="37"/>
                    <a:pt x="83" y="37"/>
                    <a:pt x="83" y="25"/>
                  </a:cubicBezTo>
                  <a:lnTo>
                    <a:pt x="83" y="13"/>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0" name="Google Shape;7940;p21"/>
            <p:cNvSpPr/>
            <p:nvPr/>
          </p:nvSpPr>
          <p:spPr>
            <a:xfrm>
              <a:off x="1729012" y="3195873"/>
              <a:ext cx="3246" cy="3709"/>
            </a:xfrm>
            <a:custGeom>
              <a:rect b="b" l="l" r="r" t="t"/>
              <a:pathLst>
                <a:path extrusionOk="0" h="96" w="84">
                  <a:moveTo>
                    <a:pt x="36" y="0"/>
                  </a:moveTo>
                  <a:lnTo>
                    <a:pt x="36" y="12"/>
                  </a:lnTo>
                  <a:lnTo>
                    <a:pt x="12" y="48"/>
                  </a:lnTo>
                  <a:lnTo>
                    <a:pt x="12" y="60"/>
                  </a:lnTo>
                  <a:lnTo>
                    <a:pt x="0" y="60"/>
                  </a:lnTo>
                  <a:lnTo>
                    <a:pt x="12" y="72"/>
                  </a:lnTo>
                  <a:lnTo>
                    <a:pt x="24" y="84"/>
                  </a:lnTo>
                  <a:lnTo>
                    <a:pt x="36" y="90"/>
                  </a:lnTo>
                  <a:cubicBezTo>
                    <a:pt x="36" y="87"/>
                    <a:pt x="36" y="84"/>
                    <a:pt x="36" y="84"/>
                  </a:cubicBezTo>
                  <a:lnTo>
                    <a:pt x="60" y="48"/>
                  </a:lnTo>
                  <a:lnTo>
                    <a:pt x="60" y="36"/>
                  </a:lnTo>
                  <a:lnTo>
                    <a:pt x="84" y="36"/>
                  </a:lnTo>
                  <a:lnTo>
                    <a:pt x="60" y="24"/>
                  </a:lnTo>
                  <a:lnTo>
                    <a:pt x="36" y="0"/>
                  </a:lnTo>
                  <a:close/>
                  <a:moveTo>
                    <a:pt x="36" y="90"/>
                  </a:moveTo>
                  <a:cubicBezTo>
                    <a:pt x="36" y="93"/>
                    <a:pt x="36" y="96"/>
                    <a:pt x="36" y="96"/>
                  </a:cubicBezTo>
                  <a:lnTo>
                    <a:pt x="48" y="96"/>
                  </a:lnTo>
                  <a:lnTo>
                    <a:pt x="36" y="90"/>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1" name="Google Shape;7941;p21"/>
            <p:cNvSpPr/>
            <p:nvPr/>
          </p:nvSpPr>
          <p:spPr>
            <a:xfrm>
              <a:off x="1732219" y="3198153"/>
              <a:ext cx="4173" cy="3284"/>
            </a:xfrm>
            <a:custGeom>
              <a:rect b="b" l="l" r="r" t="t"/>
              <a:pathLst>
                <a:path extrusionOk="0" h="85" w="108">
                  <a:moveTo>
                    <a:pt x="84" y="13"/>
                  </a:moveTo>
                  <a:cubicBezTo>
                    <a:pt x="84" y="13"/>
                    <a:pt x="96" y="13"/>
                    <a:pt x="96" y="25"/>
                  </a:cubicBezTo>
                  <a:lnTo>
                    <a:pt x="96" y="13"/>
                  </a:lnTo>
                  <a:close/>
                  <a:moveTo>
                    <a:pt x="25" y="1"/>
                  </a:moveTo>
                  <a:lnTo>
                    <a:pt x="13" y="13"/>
                  </a:lnTo>
                  <a:cubicBezTo>
                    <a:pt x="1" y="13"/>
                    <a:pt x="1" y="25"/>
                    <a:pt x="1" y="37"/>
                  </a:cubicBezTo>
                  <a:lnTo>
                    <a:pt x="13" y="37"/>
                  </a:lnTo>
                  <a:cubicBezTo>
                    <a:pt x="13" y="37"/>
                    <a:pt x="13" y="49"/>
                    <a:pt x="13" y="60"/>
                  </a:cubicBezTo>
                  <a:cubicBezTo>
                    <a:pt x="13" y="60"/>
                    <a:pt x="25" y="72"/>
                    <a:pt x="36" y="72"/>
                  </a:cubicBezTo>
                  <a:cubicBezTo>
                    <a:pt x="36" y="84"/>
                    <a:pt x="48" y="84"/>
                    <a:pt x="60" y="84"/>
                  </a:cubicBezTo>
                  <a:lnTo>
                    <a:pt x="96" y="84"/>
                  </a:lnTo>
                  <a:cubicBezTo>
                    <a:pt x="96" y="84"/>
                    <a:pt x="108" y="84"/>
                    <a:pt x="108" y="72"/>
                  </a:cubicBezTo>
                  <a:cubicBezTo>
                    <a:pt x="108" y="72"/>
                    <a:pt x="108" y="60"/>
                    <a:pt x="108" y="60"/>
                  </a:cubicBezTo>
                  <a:cubicBezTo>
                    <a:pt x="108" y="60"/>
                    <a:pt x="108" y="49"/>
                    <a:pt x="108" y="49"/>
                  </a:cubicBezTo>
                  <a:cubicBezTo>
                    <a:pt x="108" y="49"/>
                    <a:pt x="108" y="37"/>
                    <a:pt x="108" y="37"/>
                  </a:cubicBezTo>
                  <a:cubicBezTo>
                    <a:pt x="108" y="37"/>
                    <a:pt x="108" y="25"/>
                    <a:pt x="96" y="25"/>
                  </a:cubicBezTo>
                  <a:cubicBezTo>
                    <a:pt x="96" y="37"/>
                    <a:pt x="96" y="37"/>
                    <a:pt x="96" y="37"/>
                  </a:cubicBezTo>
                  <a:cubicBezTo>
                    <a:pt x="96" y="49"/>
                    <a:pt x="96" y="49"/>
                    <a:pt x="96" y="60"/>
                  </a:cubicBezTo>
                  <a:cubicBezTo>
                    <a:pt x="84" y="60"/>
                    <a:pt x="84" y="72"/>
                    <a:pt x="72" y="72"/>
                  </a:cubicBezTo>
                  <a:lnTo>
                    <a:pt x="48" y="72"/>
                  </a:lnTo>
                  <a:cubicBezTo>
                    <a:pt x="36" y="72"/>
                    <a:pt x="36" y="60"/>
                    <a:pt x="36" y="60"/>
                  </a:cubicBezTo>
                  <a:cubicBezTo>
                    <a:pt x="25" y="49"/>
                    <a:pt x="25" y="49"/>
                    <a:pt x="36" y="37"/>
                  </a:cubicBezTo>
                  <a:cubicBezTo>
                    <a:pt x="36" y="37"/>
                    <a:pt x="36" y="25"/>
                    <a:pt x="36" y="25"/>
                  </a:cubicBezTo>
                  <a:lnTo>
                    <a:pt x="60" y="1"/>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2" name="Google Shape;7942;p21"/>
            <p:cNvSpPr/>
            <p:nvPr/>
          </p:nvSpPr>
          <p:spPr>
            <a:xfrm>
              <a:off x="1735889" y="3200935"/>
              <a:ext cx="4211" cy="4637"/>
            </a:xfrm>
            <a:custGeom>
              <a:rect b="b" l="l" r="r" t="t"/>
              <a:pathLst>
                <a:path extrusionOk="0" h="120" w="109">
                  <a:moveTo>
                    <a:pt x="84" y="48"/>
                  </a:moveTo>
                  <a:lnTo>
                    <a:pt x="91" y="55"/>
                  </a:lnTo>
                  <a:lnTo>
                    <a:pt x="96" y="48"/>
                  </a:lnTo>
                  <a:close/>
                  <a:moveTo>
                    <a:pt x="49" y="0"/>
                  </a:moveTo>
                  <a:lnTo>
                    <a:pt x="37" y="12"/>
                  </a:lnTo>
                  <a:lnTo>
                    <a:pt x="13" y="24"/>
                  </a:lnTo>
                  <a:lnTo>
                    <a:pt x="13" y="36"/>
                  </a:lnTo>
                  <a:lnTo>
                    <a:pt x="1" y="36"/>
                  </a:lnTo>
                  <a:lnTo>
                    <a:pt x="13" y="48"/>
                  </a:lnTo>
                  <a:lnTo>
                    <a:pt x="25" y="60"/>
                  </a:lnTo>
                  <a:lnTo>
                    <a:pt x="37" y="36"/>
                  </a:lnTo>
                  <a:lnTo>
                    <a:pt x="61" y="24"/>
                  </a:lnTo>
                  <a:lnTo>
                    <a:pt x="61" y="12"/>
                  </a:lnTo>
                  <a:lnTo>
                    <a:pt x="49" y="12"/>
                  </a:lnTo>
                  <a:lnTo>
                    <a:pt x="49" y="0"/>
                  </a:lnTo>
                  <a:close/>
                  <a:moveTo>
                    <a:pt x="91" y="55"/>
                  </a:moveTo>
                  <a:lnTo>
                    <a:pt x="72" y="84"/>
                  </a:lnTo>
                  <a:lnTo>
                    <a:pt x="61" y="96"/>
                  </a:lnTo>
                  <a:lnTo>
                    <a:pt x="61" y="108"/>
                  </a:lnTo>
                  <a:lnTo>
                    <a:pt x="61" y="119"/>
                  </a:lnTo>
                  <a:lnTo>
                    <a:pt x="96" y="84"/>
                  </a:lnTo>
                  <a:lnTo>
                    <a:pt x="96" y="72"/>
                  </a:lnTo>
                  <a:lnTo>
                    <a:pt x="108" y="72"/>
                  </a:lnTo>
                  <a:lnTo>
                    <a:pt x="96" y="60"/>
                  </a:lnTo>
                  <a:lnTo>
                    <a:pt x="91" y="55"/>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3" name="Google Shape;7943;p21"/>
            <p:cNvSpPr/>
            <p:nvPr/>
          </p:nvSpPr>
          <p:spPr>
            <a:xfrm>
              <a:off x="1739599" y="3204141"/>
              <a:ext cx="3709" cy="3709"/>
            </a:xfrm>
            <a:custGeom>
              <a:rect b="b" l="l" r="r" t="t"/>
              <a:pathLst>
                <a:path extrusionOk="0" h="96" w="96">
                  <a:moveTo>
                    <a:pt x="60" y="25"/>
                  </a:moveTo>
                  <a:cubicBezTo>
                    <a:pt x="72" y="25"/>
                    <a:pt x="72" y="25"/>
                    <a:pt x="84" y="36"/>
                  </a:cubicBezTo>
                  <a:cubicBezTo>
                    <a:pt x="84" y="36"/>
                    <a:pt x="84" y="36"/>
                    <a:pt x="84" y="48"/>
                  </a:cubicBezTo>
                  <a:cubicBezTo>
                    <a:pt x="84" y="48"/>
                    <a:pt x="84" y="60"/>
                    <a:pt x="84" y="60"/>
                  </a:cubicBezTo>
                  <a:cubicBezTo>
                    <a:pt x="84" y="60"/>
                    <a:pt x="84" y="72"/>
                    <a:pt x="84" y="72"/>
                  </a:cubicBezTo>
                  <a:cubicBezTo>
                    <a:pt x="72" y="72"/>
                    <a:pt x="72" y="72"/>
                    <a:pt x="72" y="84"/>
                  </a:cubicBezTo>
                  <a:lnTo>
                    <a:pt x="48" y="84"/>
                  </a:lnTo>
                  <a:cubicBezTo>
                    <a:pt x="48" y="90"/>
                    <a:pt x="45" y="93"/>
                    <a:pt x="42" y="93"/>
                  </a:cubicBezTo>
                  <a:cubicBezTo>
                    <a:pt x="39" y="93"/>
                    <a:pt x="36" y="90"/>
                    <a:pt x="36" y="84"/>
                  </a:cubicBezTo>
                  <a:lnTo>
                    <a:pt x="24" y="84"/>
                  </a:lnTo>
                  <a:cubicBezTo>
                    <a:pt x="12" y="72"/>
                    <a:pt x="12" y="72"/>
                    <a:pt x="24" y="60"/>
                  </a:cubicBezTo>
                  <a:cubicBezTo>
                    <a:pt x="12" y="60"/>
                    <a:pt x="12" y="48"/>
                    <a:pt x="24" y="48"/>
                  </a:cubicBezTo>
                  <a:cubicBezTo>
                    <a:pt x="24" y="36"/>
                    <a:pt x="24" y="36"/>
                    <a:pt x="36" y="25"/>
                  </a:cubicBezTo>
                  <a:close/>
                  <a:moveTo>
                    <a:pt x="36" y="1"/>
                  </a:moveTo>
                  <a:lnTo>
                    <a:pt x="12" y="13"/>
                  </a:lnTo>
                  <a:cubicBezTo>
                    <a:pt x="12" y="25"/>
                    <a:pt x="0" y="25"/>
                    <a:pt x="0" y="36"/>
                  </a:cubicBezTo>
                  <a:cubicBezTo>
                    <a:pt x="0" y="36"/>
                    <a:pt x="0" y="48"/>
                    <a:pt x="0" y="60"/>
                  </a:cubicBezTo>
                  <a:cubicBezTo>
                    <a:pt x="0" y="60"/>
                    <a:pt x="12" y="72"/>
                    <a:pt x="12" y="84"/>
                  </a:cubicBezTo>
                  <a:lnTo>
                    <a:pt x="36" y="96"/>
                  </a:lnTo>
                  <a:lnTo>
                    <a:pt x="84" y="96"/>
                  </a:lnTo>
                  <a:lnTo>
                    <a:pt x="95" y="84"/>
                  </a:lnTo>
                  <a:lnTo>
                    <a:pt x="95" y="72"/>
                  </a:lnTo>
                  <a:cubicBezTo>
                    <a:pt x="95" y="72"/>
                    <a:pt x="95" y="60"/>
                    <a:pt x="95" y="60"/>
                  </a:cubicBezTo>
                  <a:cubicBezTo>
                    <a:pt x="95" y="60"/>
                    <a:pt x="95" y="48"/>
                    <a:pt x="95" y="48"/>
                  </a:cubicBezTo>
                  <a:cubicBezTo>
                    <a:pt x="95" y="36"/>
                    <a:pt x="84" y="36"/>
                    <a:pt x="84" y="25"/>
                  </a:cubicBezTo>
                  <a:cubicBezTo>
                    <a:pt x="84" y="13"/>
                    <a:pt x="72" y="13"/>
                    <a:pt x="72" y="1"/>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4" name="Google Shape;7944;p21"/>
            <p:cNvSpPr/>
            <p:nvPr/>
          </p:nvSpPr>
          <p:spPr>
            <a:xfrm>
              <a:off x="1741415" y="3208276"/>
              <a:ext cx="4637" cy="5564"/>
            </a:xfrm>
            <a:custGeom>
              <a:rect b="b" l="l" r="r" t="t"/>
              <a:pathLst>
                <a:path extrusionOk="0" h="144" w="120">
                  <a:moveTo>
                    <a:pt x="1" y="25"/>
                  </a:moveTo>
                  <a:lnTo>
                    <a:pt x="1" y="37"/>
                  </a:lnTo>
                  <a:lnTo>
                    <a:pt x="25" y="37"/>
                  </a:lnTo>
                  <a:lnTo>
                    <a:pt x="25" y="25"/>
                  </a:lnTo>
                  <a:close/>
                  <a:moveTo>
                    <a:pt x="60" y="1"/>
                  </a:moveTo>
                  <a:lnTo>
                    <a:pt x="60" y="13"/>
                  </a:lnTo>
                  <a:lnTo>
                    <a:pt x="37" y="25"/>
                  </a:lnTo>
                  <a:lnTo>
                    <a:pt x="25" y="37"/>
                  </a:lnTo>
                  <a:lnTo>
                    <a:pt x="25" y="49"/>
                  </a:lnTo>
                  <a:lnTo>
                    <a:pt x="37" y="49"/>
                  </a:lnTo>
                  <a:lnTo>
                    <a:pt x="60" y="37"/>
                  </a:lnTo>
                  <a:lnTo>
                    <a:pt x="72" y="31"/>
                  </a:lnTo>
                  <a:lnTo>
                    <a:pt x="72" y="31"/>
                  </a:lnTo>
                  <a:lnTo>
                    <a:pt x="72" y="25"/>
                  </a:lnTo>
                  <a:lnTo>
                    <a:pt x="60" y="1"/>
                  </a:lnTo>
                  <a:close/>
                  <a:moveTo>
                    <a:pt x="84" y="25"/>
                  </a:moveTo>
                  <a:lnTo>
                    <a:pt x="72" y="31"/>
                  </a:lnTo>
                  <a:lnTo>
                    <a:pt x="72" y="31"/>
                  </a:lnTo>
                  <a:lnTo>
                    <a:pt x="72" y="37"/>
                  </a:lnTo>
                  <a:lnTo>
                    <a:pt x="60" y="49"/>
                  </a:lnTo>
                  <a:lnTo>
                    <a:pt x="60" y="60"/>
                  </a:lnTo>
                  <a:lnTo>
                    <a:pt x="84" y="25"/>
                  </a:lnTo>
                  <a:close/>
                  <a:moveTo>
                    <a:pt x="60" y="60"/>
                  </a:moveTo>
                  <a:cubicBezTo>
                    <a:pt x="60" y="60"/>
                    <a:pt x="54" y="67"/>
                    <a:pt x="50" y="75"/>
                  </a:cubicBezTo>
                  <a:lnTo>
                    <a:pt x="50" y="75"/>
                  </a:lnTo>
                  <a:lnTo>
                    <a:pt x="60" y="60"/>
                  </a:lnTo>
                  <a:close/>
                  <a:moveTo>
                    <a:pt x="50" y="75"/>
                  </a:moveTo>
                  <a:lnTo>
                    <a:pt x="37" y="96"/>
                  </a:lnTo>
                  <a:lnTo>
                    <a:pt x="37" y="96"/>
                  </a:lnTo>
                  <a:lnTo>
                    <a:pt x="48" y="84"/>
                  </a:lnTo>
                  <a:cubicBezTo>
                    <a:pt x="48" y="81"/>
                    <a:pt x="49" y="78"/>
                    <a:pt x="50" y="75"/>
                  </a:cubicBezTo>
                  <a:close/>
                  <a:moveTo>
                    <a:pt x="114" y="120"/>
                  </a:moveTo>
                  <a:lnTo>
                    <a:pt x="120" y="132"/>
                  </a:lnTo>
                  <a:lnTo>
                    <a:pt x="120" y="120"/>
                  </a:lnTo>
                  <a:close/>
                  <a:moveTo>
                    <a:pt x="96" y="96"/>
                  </a:moveTo>
                  <a:lnTo>
                    <a:pt x="60" y="108"/>
                  </a:lnTo>
                  <a:lnTo>
                    <a:pt x="48" y="108"/>
                  </a:lnTo>
                  <a:lnTo>
                    <a:pt x="60" y="120"/>
                  </a:lnTo>
                  <a:lnTo>
                    <a:pt x="72" y="144"/>
                  </a:lnTo>
                  <a:lnTo>
                    <a:pt x="72" y="132"/>
                  </a:lnTo>
                  <a:lnTo>
                    <a:pt x="84" y="132"/>
                  </a:lnTo>
                  <a:lnTo>
                    <a:pt x="108" y="120"/>
                  </a:lnTo>
                  <a:lnTo>
                    <a:pt x="114" y="120"/>
                  </a:lnTo>
                  <a:lnTo>
                    <a:pt x="108" y="108"/>
                  </a:lnTo>
                  <a:cubicBezTo>
                    <a:pt x="108" y="108"/>
                    <a:pt x="108" y="96"/>
                    <a:pt x="108" y="96"/>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5" name="Google Shape;7945;p21"/>
            <p:cNvSpPr/>
            <p:nvPr/>
          </p:nvSpPr>
          <p:spPr>
            <a:xfrm>
              <a:off x="1744196" y="3214728"/>
              <a:ext cx="3709" cy="3246"/>
            </a:xfrm>
            <a:custGeom>
              <a:rect b="b" l="l" r="r" t="t"/>
              <a:pathLst>
                <a:path extrusionOk="0" h="84" w="96">
                  <a:moveTo>
                    <a:pt x="48" y="1"/>
                  </a:moveTo>
                  <a:cubicBezTo>
                    <a:pt x="48" y="12"/>
                    <a:pt x="48" y="12"/>
                    <a:pt x="48" y="24"/>
                  </a:cubicBezTo>
                  <a:lnTo>
                    <a:pt x="56" y="24"/>
                  </a:lnTo>
                  <a:lnTo>
                    <a:pt x="72" y="1"/>
                  </a:lnTo>
                  <a:close/>
                  <a:moveTo>
                    <a:pt x="0" y="12"/>
                  </a:moveTo>
                  <a:lnTo>
                    <a:pt x="12" y="36"/>
                  </a:lnTo>
                  <a:lnTo>
                    <a:pt x="12" y="24"/>
                  </a:lnTo>
                  <a:lnTo>
                    <a:pt x="28" y="24"/>
                  </a:lnTo>
                  <a:lnTo>
                    <a:pt x="24" y="12"/>
                  </a:lnTo>
                  <a:close/>
                  <a:moveTo>
                    <a:pt x="28" y="24"/>
                  </a:moveTo>
                  <a:lnTo>
                    <a:pt x="36" y="48"/>
                  </a:lnTo>
                  <a:lnTo>
                    <a:pt x="24" y="48"/>
                  </a:lnTo>
                  <a:lnTo>
                    <a:pt x="36" y="72"/>
                  </a:lnTo>
                  <a:lnTo>
                    <a:pt x="36" y="84"/>
                  </a:lnTo>
                  <a:lnTo>
                    <a:pt x="96" y="36"/>
                  </a:lnTo>
                  <a:lnTo>
                    <a:pt x="96" y="24"/>
                  </a:lnTo>
                  <a:lnTo>
                    <a:pt x="56" y="24"/>
                  </a:lnTo>
                  <a:lnTo>
                    <a:pt x="48" y="36"/>
                  </a:lnTo>
                  <a:lnTo>
                    <a:pt x="48" y="24"/>
                  </a:ln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6" name="Google Shape;7946;p21"/>
            <p:cNvSpPr/>
            <p:nvPr/>
          </p:nvSpPr>
          <p:spPr>
            <a:xfrm>
              <a:off x="1656798" y="3168749"/>
              <a:ext cx="120549" cy="106214"/>
            </a:xfrm>
            <a:custGeom>
              <a:rect b="b" l="l" r="r" t="t"/>
              <a:pathLst>
                <a:path extrusionOk="0" h="2749" w="3120">
                  <a:moveTo>
                    <a:pt x="213" y="295"/>
                  </a:moveTo>
                  <a:cubicBezTo>
                    <a:pt x="201" y="304"/>
                    <a:pt x="190" y="312"/>
                    <a:pt x="179" y="321"/>
                  </a:cubicBezTo>
                  <a:cubicBezTo>
                    <a:pt x="178" y="322"/>
                    <a:pt x="178" y="323"/>
                    <a:pt x="177" y="324"/>
                  </a:cubicBezTo>
                  <a:lnTo>
                    <a:pt x="177" y="324"/>
                  </a:lnTo>
                  <a:cubicBezTo>
                    <a:pt x="189" y="314"/>
                    <a:pt x="201" y="305"/>
                    <a:pt x="213" y="295"/>
                  </a:cubicBezTo>
                  <a:close/>
                  <a:moveTo>
                    <a:pt x="1453" y="381"/>
                  </a:moveTo>
                  <a:cubicBezTo>
                    <a:pt x="1453" y="381"/>
                    <a:pt x="1453" y="381"/>
                    <a:pt x="1453" y="381"/>
                  </a:cubicBezTo>
                  <a:lnTo>
                    <a:pt x="1453" y="381"/>
                  </a:lnTo>
                  <a:cubicBezTo>
                    <a:pt x="1453" y="381"/>
                    <a:pt x="1453" y="381"/>
                    <a:pt x="1453" y="381"/>
                  </a:cubicBezTo>
                  <a:close/>
                  <a:moveTo>
                    <a:pt x="1417" y="357"/>
                  </a:moveTo>
                  <a:cubicBezTo>
                    <a:pt x="1426" y="367"/>
                    <a:pt x="1442" y="382"/>
                    <a:pt x="1444" y="389"/>
                  </a:cubicBezTo>
                  <a:lnTo>
                    <a:pt x="1444" y="389"/>
                  </a:lnTo>
                  <a:cubicBezTo>
                    <a:pt x="1436" y="376"/>
                    <a:pt x="1425" y="365"/>
                    <a:pt x="1417" y="357"/>
                  </a:cubicBezTo>
                  <a:close/>
                  <a:moveTo>
                    <a:pt x="1203" y="381"/>
                  </a:moveTo>
                  <a:cubicBezTo>
                    <a:pt x="1203" y="381"/>
                    <a:pt x="1215" y="393"/>
                    <a:pt x="1203" y="393"/>
                  </a:cubicBezTo>
                  <a:cubicBezTo>
                    <a:pt x="1191" y="381"/>
                    <a:pt x="1191" y="381"/>
                    <a:pt x="1203" y="381"/>
                  </a:cubicBezTo>
                  <a:close/>
                  <a:moveTo>
                    <a:pt x="1465" y="393"/>
                  </a:moveTo>
                  <a:lnTo>
                    <a:pt x="1465" y="393"/>
                  </a:lnTo>
                  <a:cubicBezTo>
                    <a:pt x="1468" y="394"/>
                    <a:pt x="1471" y="397"/>
                    <a:pt x="1474" y="399"/>
                  </a:cubicBezTo>
                  <a:lnTo>
                    <a:pt x="1474" y="399"/>
                  </a:lnTo>
                  <a:cubicBezTo>
                    <a:pt x="1480" y="393"/>
                    <a:pt x="1465" y="393"/>
                    <a:pt x="1465" y="393"/>
                  </a:cubicBezTo>
                  <a:close/>
                  <a:moveTo>
                    <a:pt x="1881" y="381"/>
                  </a:moveTo>
                  <a:lnTo>
                    <a:pt x="1852" y="401"/>
                  </a:lnTo>
                  <a:lnTo>
                    <a:pt x="1852" y="401"/>
                  </a:lnTo>
                  <a:cubicBezTo>
                    <a:pt x="1853" y="398"/>
                    <a:pt x="1855" y="395"/>
                    <a:pt x="1857" y="393"/>
                  </a:cubicBezTo>
                  <a:lnTo>
                    <a:pt x="1881" y="381"/>
                  </a:lnTo>
                  <a:close/>
                  <a:moveTo>
                    <a:pt x="1258" y="412"/>
                  </a:moveTo>
                  <a:lnTo>
                    <a:pt x="1258" y="412"/>
                  </a:lnTo>
                  <a:cubicBezTo>
                    <a:pt x="1259" y="414"/>
                    <a:pt x="1260" y="417"/>
                    <a:pt x="1261" y="419"/>
                  </a:cubicBezTo>
                  <a:lnTo>
                    <a:pt x="1261" y="419"/>
                  </a:lnTo>
                  <a:cubicBezTo>
                    <a:pt x="1257" y="418"/>
                    <a:pt x="1254" y="417"/>
                    <a:pt x="1250" y="417"/>
                  </a:cubicBezTo>
                  <a:cubicBezTo>
                    <a:pt x="1250" y="417"/>
                    <a:pt x="1253" y="414"/>
                    <a:pt x="1258" y="412"/>
                  </a:cubicBezTo>
                  <a:close/>
                  <a:moveTo>
                    <a:pt x="1444" y="423"/>
                  </a:moveTo>
                  <a:cubicBezTo>
                    <a:pt x="1441" y="423"/>
                    <a:pt x="1441" y="429"/>
                    <a:pt x="1441" y="429"/>
                  </a:cubicBezTo>
                  <a:lnTo>
                    <a:pt x="1453" y="429"/>
                  </a:lnTo>
                  <a:cubicBezTo>
                    <a:pt x="1449" y="425"/>
                    <a:pt x="1446" y="423"/>
                    <a:pt x="1444" y="423"/>
                  </a:cubicBezTo>
                  <a:close/>
                  <a:moveTo>
                    <a:pt x="1218" y="411"/>
                  </a:moveTo>
                  <a:cubicBezTo>
                    <a:pt x="1221" y="411"/>
                    <a:pt x="1226" y="417"/>
                    <a:pt x="1226" y="417"/>
                  </a:cubicBezTo>
                  <a:cubicBezTo>
                    <a:pt x="1218" y="421"/>
                    <a:pt x="1210" y="426"/>
                    <a:pt x="1204" y="431"/>
                  </a:cubicBezTo>
                  <a:lnTo>
                    <a:pt x="1204" y="431"/>
                  </a:lnTo>
                  <a:cubicBezTo>
                    <a:pt x="1208" y="427"/>
                    <a:pt x="1212" y="423"/>
                    <a:pt x="1215" y="417"/>
                  </a:cubicBezTo>
                  <a:cubicBezTo>
                    <a:pt x="1215" y="413"/>
                    <a:pt x="1216" y="411"/>
                    <a:pt x="1218" y="411"/>
                  </a:cubicBezTo>
                  <a:close/>
                  <a:moveTo>
                    <a:pt x="1975" y="427"/>
                  </a:moveTo>
                  <a:cubicBezTo>
                    <a:pt x="1971" y="427"/>
                    <a:pt x="1968" y="427"/>
                    <a:pt x="1964" y="428"/>
                  </a:cubicBezTo>
                  <a:lnTo>
                    <a:pt x="1964" y="428"/>
                  </a:lnTo>
                  <a:cubicBezTo>
                    <a:pt x="1964" y="432"/>
                    <a:pt x="1965" y="436"/>
                    <a:pt x="1965" y="440"/>
                  </a:cubicBezTo>
                  <a:lnTo>
                    <a:pt x="1977" y="440"/>
                  </a:lnTo>
                  <a:cubicBezTo>
                    <a:pt x="1985" y="440"/>
                    <a:pt x="1993" y="440"/>
                    <a:pt x="2001" y="441"/>
                  </a:cubicBezTo>
                  <a:lnTo>
                    <a:pt x="2001" y="441"/>
                  </a:lnTo>
                  <a:cubicBezTo>
                    <a:pt x="2000" y="441"/>
                    <a:pt x="2000" y="441"/>
                    <a:pt x="2000" y="440"/>
                  </a:cubicBezTo>
                  <a:cubicBezTo>
                    <a:pt x="1995" y="430"/>
                    <a:pt x="1986" y="427"/>
                    <a:pt x="1975" y="427"/>
                  </a:cubicBezTo>
                  <a:close/>
                  <a:moveTo>
                    <a:pt x="453" y="429"/>
                  </a:moveTo>
                  <a:cubicBezTo>
                    <a:pt x="476" y="440"/>
                    <a:pt x="488" y="440"/>
                    <a:pt x="500" y="452"/>
                  </a:cubicBezTo>
                  <a:cubicBezTo>
                    <a:pt x="488" y="452"/>
                    <a:pt x="476" y="440"/>
                    <a:pt x="453" y="429"/>
                  </a:cubicBezTo>
                  <a:close/>
                  <a:moveTo>
                    <a:pt x="476" y="429"/>
                  </a:moveTo>
                  <a:cubicBezTo>
                    <a:pt x="500" y="429"/>
                    <a:pt x="512" y="440"/>
                    <a:pt x="536" y="452"/>
                  </a:cubicBezTo>
                  <a:cubicBezTo>
                    <a:pt x="512" y="452"/>
                    <a:pt x="488" y="429"/>
                    <a:pt x="476" y="429"/>
                  </a:cubicBezTo>
                  <a:close/>
                  <a:moveTo>
                    <a:pt x="1238" y="417"/>
                  </a:moveTo>
                  <a:cubicBezTo>
                    <a:pt x="1226" y="429"/>
                    <a:pt x="1215" y="440"/>
                    <a:pt x="1203" y="452"/>
                  </a:cubicBezTo>
                  <a:cubicBezTo>
                    <a:pt x="1203" y="429"/>
                    <a:pt x="1226" y="417"/>
                    <a:pt x="1238" y="417"/>
                  </a:cubicBezTo>
                  <a:close/>
                  <a:moveTo>
                    <a:pt x="1250" y="429"/>
                  </a:moveTo>
                  <a:cubicBezTo>
                    <a:pt x="1262" y="429"/>
                    <a:pt x="1226" y="440"/>
                    <a:pt x="1226" y="452"/>
                  </a:cubicBezTo>
                  <a:lnTo>
                    <a:pt x="1215" y="452"/>
                  </a:lnTo>
                  <a:cubicBezTo>
                    <a:pt x="1215" y="440"/>
                    <a:pt x="1238" y="429"/>
                    <a:pt x="1250" y="429"/>
                  </a:cubicBezTo>
                  <a:close/>
                  <a:moveTo>
                    <a:pt x="1958" y="408"/>
                  </a:moveTo>
                  <a:cubicBezTo>
                    <a:pt x="1968" y="409"/>
                    <a:pt x="1978" y="412"/>
                    <a:pt x="1988" y="417"/>
                  </a:cubicBezTo>
                  <a:cubicBezTo>
                    <a:pt x="1997" y="417"/>
                    <a:pt x="2006" y="430"/>
                    <a:pt x="2010" y="442"/>
                  </a:cubicBezTo>
                  <a:lnTo>
                    <a:pt x="2010" y="442"/>
                  </a:lnTo>
                  <a:cubicBezTo>
                    <a:pt x="2007" y="441"/>
                    <a:pt x="2004" y="441"/>
                    <a:pt x="2001" y="441"/>
                  </a:cubicBezTo>
                  <a:lnTo>
                    <a:pt x="2001" y="441"/>
                  </a:lnTo>
                  <a:cubicBezTo>
                    <a:pt x="2006" y="452"/>
                    <a:pt x="2006" y="455"/>
                    <a:pt x="2005" y="455"/>
                  </a:cubicBezTo>
                  <a:cubicBezTo>
                    <a:pt x="2003" y="455"/>
                    <a:pt x="2000" y="452"/>
                    <a:pt x="2000" y="452"/>
                  </a:cubicBezTo>
                  <a:lnTo>
                    <a:pt x="1917" y="452"/>
                  </a:lnTo>
                  <a:cubicBezTo>
                    <a:pt x="1915" y="455"/>
                    <a:pt x="1913" y="456"/>
                    <a:pt x="1913" y="456"/>
                  </a:cubicBezTo>
                  <a:cubicBezTo>
                    <a:pt x="1910" y="456"/>
                    <a:pt x="1919" y="438"/>
                    <a:pt x="1929" y="429"/>
                  </a:cubicBezTo>
                  <a:lnTo>
                    <a:pt x="1929" y="440"/>
                  </a:lnTo>
                  <a:cubicBezTo>
                    <a:pt x="1939" y="435"/>
                    <a:pt x="1952" y="430"/>
                    <a:pt x="1964" y="428"/>
                  </a:cubicBezTo>
                  <a:lnTo>
                    <a:pt x="1964" y="428"/>
                  </a:lnTo>
                  <a:cubicBezTo>
                    <a:pt x="1963" y="421"/>
                    <a:pt x="1961" y="414"/>
                    <a:pt x="1958" y="408"/>
                  </a:cubicBezTo>
                  <a:close/>
                  <a:moveTo>
                    <a:pt x="810" y="452"/>
                  </a:moveTo>
                  <a:cubicBezTo>
                    <a:pt x="816" y="458"/>
                    <a:pt x="819" y="461"/>
                    <a:pt x="822" y="461"/>
                  </a:cubicBezTo>
                  <a:cubicBezTo>
                    <a:pt x="825" y="461"/>
                    <a:pt x="828" y="458"/>
                    <a:pt x="834" y="452"/>
                  </a:cubicBezTo>
                  <a:close/>
                  <a:moveTo>
                    <a:pt x="1203" y="417"/>
                  </a:moveTo>
                  <a:cubicBezTo>
                    <a:pt x="1203" y="417"/>
                    <a:pt x="1191" y="417"/>
                    <a:pt x="1191" y="429"/>
                  </a:cubicBezTo>
                  <a:cubicBezTo>
                    <a:pt x="1179" y="429"/>
                    <a:pt x="1167" y="452"/>
                    <a:pt x="1167" y="464"/>
                  </a:cubicBezTo>
                  <a:cubicBezTo>
                    <a:pt x="1167" y="440"/>
                    <a:pt x="1179" y="417"/>
                    <a:pt x="1203" y="417"/>
                  </a:cubicBezTo>
                  <a:close/>
                  <a:moveTo>
                    <a:pt x="1200" y="435"/>
                  </a:moveTo>
                  <a:cubicBezTo>
                    <a:pt x="1191" y="442"/>
                    <a:pt x="1185" y="452"/>
                    <a:pt x="1179" y="464"/>
                  </a:cubicBezTo>
                  <a:cubicBezTo>
                    <a:pt x="1179" y="449"/>
                    <a:pt x="1189" y="443"/>
                    <a:pt x="1200" y="435"/>
                  </a:cubicBezTo>
                  <a:close/>
                  <a:moveTo>
                    <a:pt x="429" y="440"/>
                  </a:moveTo>
                  <a:cubicBezTo>
                    <a:pt x="458" y="450"/>
                    <a:pt x="495" y="452"/>
                    <a:pt x="514" y="471"/>
                  </a:cubicBezTo>
                  <a:lnTo>
                    <a:pt x="514" y="471"/>
                  </a:lnTo>
                  <a:cubicBezTo>
                    <a:pt x="490" y="461"/>
                    <a:pt x="458" y="451"/>
                    <a:pt x="417" y="440"/>
                  </a:cubicBezTo>
                  <a:close/>
                  <a:moveTo>
                    <a:pt x="1274" y="476"/>
                  </a:moveTo>
                  <a:cubicBezTo>
                    <a:pt x="1278" y="480"/>
                    <a:pt x="1282" y="483"/>
                    <a:pt x="1287" y="487"/>
                  </a:cubicBezTo>
                  <a:lnTo>
                    <a:pt x="1287" y="487"/>
                  </a:lnTo>
                  <a:cubicBezTo>
                    <a:pt x="1297" y="476"/>
                    <a:pt x="1286" y="476"/>
                    <a:pt x="1274" y="476"/>
                  </a:cubicBezTo>
                  <a:close/>
                  <a:moveTo>
                    <a:pt x="2551" y="488"/>
                  </a:moveTo>
                  <a:cubicBezTo>
                    <a:pt x="2546" y="488"/>
                    <a:pt x="2544" y="488"/>
                    <a:pt x="2548" y="488"/>
                  </a:cubicBezTo>
                  <a:cubicBezTo>
                    <a:pt x="2549" y="488"/>
                    <a:pt x="2550" y="488"/>
                    <a:pt x="2551" y="488"/>
                  </a:cubicBezTo>
                  <a:close/>
                  <a:moveTo>
                    <a:pt x="2036" y="488"/>
                  </a:moveTo>
                  <a:lnTo>
                    <a:pt x="2036" y="488"/>
                  </a:lnTo>
                  <a:cubicBezTo>
                    <a:pt x="2036" y="488"/>
                    <a:pt x="2036" y="488"/>
                    <a:pt x="2036" y="488"/>
                  </a:cubicBezTo>
                  <a:lnTo>
                    <a:pt x="2036" y="488"/>
                  </a:lnTo>
                  <a:cubicBezTo>
                    <a:pt x="2036" y="488"/>
                    <a:pt x="2036" y="488"/>
                    <a:pt x="2036" y="488"/>
                  </a:cubicBezTo>
                  <a:lnTo>
                    <a:pt x="2036" y="488"/>
                  </a:lnTo>
                  <a:cubicBezTo>
                    <a:pt x="2036" y="488"/>
                    <a:pt x="2036" y="488"/>
                    <a:pt x="2036" y="488"/>
                  </a:cubicBezTo>
                  <a:close/>
                  <a:moveTo>
                    <a:pt x="2036" y="488"/>
                  </a:moveTo>
                  <a:cubicBezTo>
                    <a:pt x="2034" y="488"/>
                    <a:pt x="2032" y="489"/>
                    <a:pt x="2030" y="489"/>
                  </a:cubicBezTo>
                  <a:lnTo>
                    <a:pt x="2030" y="489"/>
                  </a:lnTo>
                  <a:cubicBezTo>
                    <a:pt x="2032" y="489"/>
                    <a:pt x="2034" y="488"/>
                    <a:pt x="2036" y="488"/>
                  </a:cubicBezTo>
                  <a:close/>
                  <a:moveTo>
                    <a:pt x="203" y="488"/>
                  </a:moveTo>
                  <a:cubicBezTo>
                    <a:pt x="197" y="494"/>
                    <a:pt x="191" y="497"/>
                    <a:pt x="183" y="497"/>
                  </a:cubicBezTo>
                  <a:cubicBezTo>
                    <a:pt x="176" y="497"/>
                    <a:pt x="167" y="494"/>
                    <a:pt x="155" y="488"/>
                  </a:cubicBezTo>
                  <a:close/>
                  <a:moveTo>
                    <a:pt x="396" y="447"/>
                  </a:moveTo>
                  <a:cubicBezTo>
                    <a:pt x="400" y="447"/>
                    <a:pt x="405" y="452"/>
                    <a:pt x="405" y="452"/>
                  </a:cubicBezTo>
                  <a:cubicBezTo>
                    <a:pt x="453" y="464"/>
                    <a:pt x="488" y="476"/>
                    <a:pt x="524" y="500"/>
                  </a:cubicBezTo>
                  <a:cubicBezTo>
                    <a:pt x="488" y="476"/>
                    <a:pt x="441" y="464"/>
                    <a:pt x="393" y="452"/>
                  </a:cubicBezTo>
                  <a:cubicBezTo>
                    <a:pt x="393" y="448"/>
                    <a:pt x="394" y="447"/>
                    <a:pt x="396" y="447"/>
                  </a:cubicBezTo>
                  <a:close/>
                  <a:moveTo>
                    <a:pt x="369" y="464"/>
                  </a:moveTo>
                  <a:cubicBezTo>
                    <a:pt x="417" y="476"/>
                    <a:pt x="476" y="488"/>
                    <a:pt x="524" y="512"/>
                  </a:cubicBezTo>
                  <a:cubicBezTo>
                    <a:pt x="488" y="500"/>
                    <a:pt x="453" y="488"/>
                    <a:pt x="417" y="476"/>
                  </a:cubicBezTo>
                  <a:cubicBezTo>
                    <a:pt x="393" y="476"/>
                    <a:pt x="381" y="464"/>
                    <a:pt x="357" y="464"/>
                  </a:cubicBezTo>
                  <a:close/>
                  <a:moveTo>
                    <a:pt x="2016" y="508"/>
                  </a:moveTo>
                  <a:cubicBezTo>
                    <a:pt x="2015" y="509"/>
                    <a:pt x="2014" y="511"/>
                    <a:pt x="2012" y="512"/>
                  </a:cubicBezTo>
                  <a:lnTo>
                    <a:pt x="2024" y="512"/>
                  </a:lnTo>
                  <a:lnTo>
                    <a:pt x="2016" y="508"/>
                  </a:lnTo>
                  <a:close/>
                  <a:moveTo>
                    <a:pt x="2574" y="508"/>
                  </a:moveTo>
                  <a:cubicBezTo>
                    <a:pt x="2573" y="509"/>
                    <a:pt x="2573" y="511"/>
                    <a:pt x="2572" y="512"/>
                  </a:cubicBezTo>
                  <a:cubicBezTo>
                    <a:pt x="2580" y="512"/>
                    <a:pt x="2577" y="512"/>
                    <a:pt x="2574" y="508"/>
                  </a:cubicBezTo>
                  <a:close/>
                  <a:moveTo>
                    <a:pt x="2715" y="500"/>
                  </a:moveTo>
                  <a:cubicBezTo>
                    <a:pt x="2679" y="500"/>
                    <a:pt x="2655" y="512"/>
                    <a:pt x="2619" y="512"/>
                  </a:cubicBezTo>
                  <a:cubicBezTo>
                    <a:pt x="2659" y="512"/>
                    <a:pt x="2706" y="512"/>
                    <a:pt x="2748" y="505"/>
                  </a:cubicBezTo>
                  <a:lnTo>
                    <a:pt x="2748" y="505"/>
                  </a:lnTo>
                  <a:cubicBezTo>
                    <a:pt x="2749" y="505"/>
                    <a:pt x="2749" y="505"/>
                    <a:pt x="2750" y="505"/>
                  </a:cubicBezTo>
                  <a:cubicBezTo>
                    <a:pt x="2753" y="505"/>
                    <a:pt x="2755" y="505"/>
                    <a:pt x="2757" y="504"/>
                  </a:cubicBezTo>
                  <a:lnTo>
                    <a:pt x="2757" y="504"/>
                  </a:lnTo>
                  <a:cubicBezTo>
                    <a:pt x="2754" y="504"/>
                    <a:pt x="2751" y="505"/>
                    <a:pt x="2748" y="505"/>
                  </a:cubicBezTo>
                  <a:lnTo>
                    <a:pt x="2748" y="505"/>
                  </a:lnTo>
                  <a:cubicBezTo>
                    <a:pt x="2740" y="505"/>
                    <a:pt x="2730" y="500"/>
                    <a:pt x="2715" y="500"/>
                  </a:cubicBezTo>
                  <a:close/>
                  <a:moveTo>
                    <a:pt x="2405" y="512"/>
                  </a:moveTo>
                  <a:lnTo>
                    <a:pt x="2405" y="512"/>
                  </a:lnTo>
                  <a:cubicBezTo>
                    <a:pt x="2405" y="512"/>
                    <a:pt x="2405" y="512"/>
                    <a:pt x="2405" y="512"/>
                  </a:cubicBezTo>
                  <a:close/>
                  <a:moveTo>
                    <a:pt x="2369" y="512"/>
                  </a:moveTo>
                  <a:cubicBezTo>
                    <a:pt x="2369" y="512"/>
                    <a:pt x="2375" y="517"/>
                    <a:pt x="2378" y="517"/>
                  </a:cubicBezTo>
                  <a:cubicBezTo>
                    <a:pt x="2380" y="517"/>
                    <a:pt x="2381" y="516"/>
                    <a:pt x="2381" y="512"/>
                  </a:cubicBezTo>
                  <a:close/>
                  <a:moveTo>
                    <a:pt x="869" y="512"/>
                  </a:moveTo>
                  <a:lnTo>
                    <a:pt x="869" y="524"/>
                  </a:lnTo>
                  <a:cubicBezTo>
                    <a:pt x="857" y="524"/>
                    <a:pt x="869" y="512"/>
                    <a:pt x="869" y="512"/>
                  </a:cubicBezTo>
                  <a:close/>
                  <a:moveTo>
                    <a:pt x="2405" y="512"/>
                  </a:moveTo>
                  <a:lnTo>
                    <a:pt x="2405" y="524"/>
                  </a:lnTo>
                  <a:lnTo>
                    <a:pt x="2417" y="524"/>
                  </a:lnTo>
                  <a:cubicBezTo>
                    <a:pt x="2417" y="524"/>
                    <a:pt x="2405" y="524"/>
                    <a:pt x="2405" y="512"/>
                  </a:cubicBezTo>
                  <a:close/>
                  <a:moveTo>
                    <a:pt x="2572" y="512"/>
                  </a:moveTo>
                  <a:cubicBezTo>
                    <a:pt x="2560" y="524"/>
                    <a:pt x="2536" y="524"/>
                    <a:pt x="2548" y="524"/>
                  </a:cubicBezTo>
                  <a:cubicBezTo>
                    <a:pt x="2554" y="524"/>
                    <a:pt x="2563" y="518"/>
                    <a:pt x="2570" y="515"/>
                  </a:cubicBezTo>
                  <a:lnTo>
                    <a:pt x="2570" y="515"/>
                  </a:lnTo>
                  <a:cubicBezTo>
                    <a:pt x="2568" y="521"/>
                    <a:pt x="2566" y="528"/>
                    <a:pt x="2565" y="534"/>
                  </a:cubicBezTo>
                  <a:lnTo>
                    <a:pt x="2565" y="534"/>
                  </a:lnTo>
                  <a:cubicBezTo>
                    <a:pt x="2574" y="533"/>
                    <a:pt x="2584" y="530"/>
                    <a:pt x="2584" y="524"/>
                  </a:cubicBezTo>
                  <a:cubicBezTo>
                    <a:pt x="2584" y="516"/>
                    <a:pt x="2581" y="513"/>
                    <a:pt x="2577" y="513"/>
                  </a:cubicBezTo>
                  <a:cubicBezTo>
                    <a:pt x="2575" y="513"/>
                    <a:pt x="2573" y="514"/>
                    <a:pt x="2570" y="515"/>
                  </a:cubicBezTo>
                  <a:lnTo>
                    <a:pt x="2570" y="515"/>
                  </a:lnTo>
                  <a:cubicBezTo>
                    <a:pt x="2571" y="514"/>
                    <a:pt x="2571" y="513"/>
                    <a:pt x="2572" y="512"/>
                  </a:cubicBezTo>
                  <a:close/>
                  <a:moveTo>
                    <a:pt x="313" y="483"/>
                  </a:moveTo>
                  <a:cubicBezTo>
                    <a:pt x="318" y="483"/>
                    <a:pt x="326" y="488"/>
                    <a:pt x="333" y="488"/>
                  </a:cubicBezTo>
                  <a:cubicBezTo>
                    <a:pt x="369" y="488"/>
                    <a:pt x="417" y="500"/>
                    <a:pt x="453" y="512"/>
                  </a:cubicBezTo>
                  <a:cubicBezTo>
                    <a:pt x="464" y="524"/>
                    <a:pt x="488" y="524"/>
                    <a:pt x="500" y="536"/>
                  </a:cubicBezTo>
                  <a:cubicBezTo>
                    <a:pt x="441" y="512"/>
                    <a:pt x="369" y="500"/>
                    <a:pt x="310" y="488"/>
                  </a:cubicBezTo>
                  <a:cubicBezTo>
                    <a:pt x="310" y="484"/>
                    <a:pt x="311" y="483"/>
                    <a:pt x="313" y="483"/>
                  </a:cubicBezTo>
                  <a:close/>
                  <a:moveTo>
                    <a:pt x="345" y="471"/>
                  </a:moveTo>
                  <a:cubicBezTo>
                    <a:pt x="353" y="471"/>
                    <a:pt x="361" y="476"/>
                    <a:pt x="369" y="476"/>
                  </a:cubicBezTo>
                  <a:cubicBezTo>
                    <a:pt x="393" y="476"/>
                    <a:pt x="429" y="488"/>
                    <a:pt x="464" y="500"/>
                  </a:cubicBezTo>
                  <a:cubicBezTo>
                    <a:pt x="476" y="512"/>
                    <a:pt x="500" y="512"/>
                    <a:pt x="524" y="536"/>
                  </a:cubicBezTo>
                  <a:cubicBezTo>
                    <a:pt x="464" y="500"/>
                    <a:pt x="393" y="476"/>
                    <a:pt x="333" y="476"/>
                  </a:cubicBezTo>
                  <a:cubicBezTo>
                    <a:pt x="337" y="472"/>
                    <a:pt x="341" y="471"/>
                    <a:pt x="345" y="471"/>
                  </a:cubicBezTo>
                  <a:close/>
                  <a:moveTo>
                    <a:pt x="2452" y="530"/>
                  </a:moveTo>
                  <a:cubicBezTo>
                    <a:pt x="2451" y="530"/>
                    <a:pt x="2449" y="536"/>
                    <a:pt x="2441" y="536"/>
                  </a:cubicBezTo>
                  <a:lnTo>
                    <a:pt x="2453" y="536"/>
                  </a:lnTo>
                  <a:cubicBezTo>
                    <a:pt x="2453" y="532"/>
                    <a:pt x="2453" y="530"/>
                    <a:pt x="2452" y="530"/>
                  </a:cubicBezTo>
                  <a:close/>
                  <a:moveTo>
                    <a:pt x="2670" y="530"/>
                  </a:moveTo>
                  <a:cubicBezTo>
                    <a:pt x="2679" y="530"/>
                    <a:pt x="2689" y="534"/>
                    <a:pt x="2697" y="535"/>
                  </a:cubicBezTo>
                  <a:lnTo>
                    <a:pt x="2697" y="535"/>
                  </a:lnTo>
                  <a:cubicBezTo>
                    <a:pt x="2683" y="536"/>
                    <a:pt x="2669" y="536"/>
                    <a:pt x="2655" y="536"/>
                  </a:cubicBezTo>
                  <a:cubicBezTo>
                    <a:pt x="2659" y="532"/>
                    <a:pt x="2664" y="530"/>
                    <a:pt x="2670" y="530"/>
                  </a:cubicBezTo>
                  <a:close/>
                  <a:moveTo>
                    <a:pt x="333" y="500"/>
                  </a:moveTo>
                  <a:lnTo>
                    <a:pt x="405" y="512"/>
                  </a:lnTo>
                  <a:cubicBezTo>
                    <a:pt x="417" y="524"/>
                    <a:pt x="441" y="524"/>
                    <a:pt x="464" y="536"/>
                  </a:cubicBezTo>
                  <a:cubicBezTo>
                    <a:pt x="470" y="536"/>
                    <a:pt x="476" y="539"/>
                    <a:pt x="482" y="542"/>
                  </a:cubicBezTo>
                  <a:lnTo>
                    <a:pt x="482" y="542"/>
                  </a:lnTo>
                  <a:lnTo>
                    <a:pt x="464" y="536"/>
                  </a:lnTo>
                  <a:cubicBezTo>
                    <a:pt x="429" y="524"/>
                    <a:pt x="393" y="512"/>
                    <a:pt x="357" y="512"/>
                  </a:cubicBezTo>
                  <a:cubicBezTo>
                    <a:pt x="333" y="512"/>
                    <a:pt x="310" y="500"/>
                    <a:pt x="286" y="500"/>
                  </a:cubicBezTo>
                  <a:close/>
                  <a:moveTo>
                    <a:pt x="252" y="539"/>
                  </a:moveTo>
                  <a:lnTo>
                    <a:pt x="252" y="539"/>
                  </a:lnTo>
                  <a:cubicBezTo>
                    <a:pt x="284" y="540"/>
                    <a:pt x="316" y="543"/>
                    <a:pt x="345" y="548"/>
                  </a:cubicBezTo>
                  <a:lnTo>
                    <a:pt x="381" y="548"/>
                  </a:lnTo>
                  <a:cubicBezTo>
                    <a:pt x="371" y="549"/>
                    <a:pt x="362" y="550"/>
                    <a:pt x="352" y="550"/>
                  </a:cubicBezTo>
                  <a:cubicBezTo>
                    <a:pt x="319" y="550"/>
                    <a:pt x="286" y="544"/>
                    <a:pt x="252" y="539"/>
                  </a:cubicBezTo>
                  <a:close/>
                  <a:moveTo>
                    <a:pt x="298" y="512"/>
                  </a:moveTo>
                  <a:cubicBezTo>
                    <a:pt x="348" y="532"/>
                    <a:pt x="416" y="518"/>
                    <a:pt x="472" y="550"/>
                  </a:cubicBezTo>
                  <a:lnTo>
                    <a:pt x="472" y="550"/>
                  </a:lnTo>
                  <a:cubicBezTo>
                    <a:pt x="473" y="549"/>
                    <a:pt x="475" y="548"/>
                    <a:pt x="476" y="548"/>
                  </a:cubicBezTo>
                  <a:lnTo>
                    <a:pt x="476" y="552"/>
                  </a:lnTo>
                  <a:lnTo>
                    <a:pt x="476" y="552"/>
                  </a:lnTo>
                  <a:cubicBezTo>
                    <a:pt x="475" y="552"/>
                    <a:pt x="473" y="551"/>
                    <a:pt x="472" y="550"/>
                  </a:cubicBezTo>
                  <a:lnTo>
                    <a:pt x="472" y="550"/>
                  </a:lnTo>
                  <a:cubicBezTo>
                    <a:pt x="467" y="552"/>
                    <a:pt x="463" y="554"/>
                    <a:pt x="460" y="555"/>
                  </a:cubicBezTo>
                  <a:lnTo>
                    <a:pt x="460" y="555"/>
                  </a:lnTo>
                  <a:cubicBezTo>
                    <a:pt x="402" y="527"/>
                    <a:pt x="328" y="531"/>
                    <a:pt x="262" y="512"/>
                  </a:cubicBezTo>
                  <a:close/>
                  <a:moveTo>
                    <a:pt x="887" y="554"/>
                  </a:moveTo>
                  <a:cubicBezTo>
                    <a:pt x="890" y="554"/>
                    <a:pt x="893" y="556"/>
                    <a:pt x="893" y="560"/>
                  </a:cubicBezTo>
                  <a:lnTo>
                    <a:pt x="881" y="560"/>
                  </a:lnTo>
                  <a:cubicBezTo>
                    <a:pt x="873" y="560"/>
                    <a:pt x="881" y="554"/>
                    <a:pt x="887" y="554"/>
                  </a:cubicBezTo>
                  <a:close/>
                  <a:moveTo>
                    <a:pt x="2131" y="536"/>
                  </a:moveTo>
                  <a:lnTo>
                    <a:pt x="2143" y="548"/>
                  </a:lnTo>
                  <a:lnTo>
                    <a:pt x="2143" y="560"/>
                  </a:lnTo>
                  <a:lnTo>
                    <a:pt x="2131" y="536"/>
                  </a:lnTo>
                  <a:close/>
                  <a:moveTo>
                    <a:pt x="2563" y="553"/>
                  </a:moveTo>
                  <a:lnTo>
                    <a:pt x="2563" y="553"/>
                  </a:lnTo>
                  <a:cubicBezTo>
                    <a:pt x="2563" y="555"/>
                    <a:pt x="2563" y="557"/>
                    <a:pt x="2563" y="558"/>
                  </a:cubicBezTo>
                  <a:lnTo>
                    <a:pt x="2563" y="558"/>
                  </a:lnTo>
                  <a:cubicBezTo>
                    <a:pt x="2558" y="559"/>
                    <a:pt x="2554" y="560"/>
                    <a:pt x="2548" y="560"/>
                  </a:cubicBezTo>
                  <a:cubicBezTo>
                    <a:pt x="2552" y="556"/>
                    <a:pt x="2557" y="554"/>
                    <a:pt x="2563" y="553"/>
                  </a:cubicBezTo>
                  <a:close/>
                  <a:moveTo>
                    <a:pt x="488" y="560"/>
                  </a:moveTo>
                  <a:lnTo>
                    <a:pt x="488" y="560"/>
                  </a:lnTo>
                  <a:cubicBezTo>
                    <a:pt x="485" y="563"/>
                    <a:pt x="482" y="565"/>
                    <a:pt x="480" y="566"/>
                  </a:cubicBezTo>
                  <a:lnTo>
                    <a:pt x="480" y="566"/>
                  </a:lnTo>
                  <a:cubicBezTo>
                    <a:pt x="482" y="568"/>
                    <a:pt x="484" y="569"/>
                    <a:pt x="486" y="571"/>
                  </a:cubicBezTo>
                  <a:lnTo>
                    <a:pt x="486" y="571"/>
                  </a:lnTo>
                  <a:cubicBezTo>
                    <a:pt x="487" y="568"/>
                    <a:pt x="488" y="565"/>
                    <a:pt x="488" y="561"/>
                  </a:cubicBezTo>
                  <a:lnTo>
                    <a:pt x="488" y="561"/>
                  </a:lnTo>
                  <a:cubicBezTo>
                    <a:pt x="488" y="561"/>
                    <a:pt x="488" y="560"/>
                    <a:pt x="488" y="560"/>
                  </a:cubicBezTo>
                  <a:close/>
                  <a:moveTo>
                    <a:pt x="1265" y="477"/>
                  </a:moveTo>
                  <a:cubicBezTo>
                    <a:pt x="1264" y="481"/>
                    <a:pt x="1263" y="485"/>
                    <a:pt x="1262" y="488"/>
                  </a:cubicBezTo>
                  <a:cubicBezTo>
                    <a:pt x="1262" y="488"/>
                    <a:pt x="1274" y="488"/>
                    <a:pt x="1262" y="500"/>
                  </a:cubicBezTo>
                  <a:cubicBezTo>
                    <a:pt x="1238" y="512"/>
                    <a:pt x="1250" y="524"/>
                    <a:pt x="1238" y="536"/>
                  </a:cubicBezTo>
                  <a:cubicBezTo>
                    <a:pt x="1236" y="540"/>
                    <a:pt x="1234" y="543"/>
                    <a:pt x="1232" y="547"/>
                  </a:cubicBezTo>
                  <a:lnTo>
                    <a:pt x="1232" y="547"/>
                  </a:lnTo>
                  <a:cubicBezTo>
                    <a:pt x="1232" y="546"/>
                    <a:pt x="1231" y="545"/>
                    <a:pt x="1230" y="545"/>
                  </a:cubicBezTo>
                  <a:cubicBezTo>
                    <a:pt x="1229" y="545"/>
                    <a:pt x="1228" y="546"/>
                    <a:pt x="1226" y="548"/>
                  </a:cubicBezTo>
                  <a:cubicBezTo>
                    <a:pt x="1226" y="548"/>
                    <a:pt x="1226" y="551"/>
                    <a:pt x="1226" y="554"/>
                  </a:cubicBezTo>
                  <a:lnTo>
                    <a:pt x="1226" y="554"/>
                  </a:lnTo>
                  <a:cubicBezTo>
                    <a:pt x="1228" y="552"/>
                    <a:pt x="1230" y="550"/>
                    <a:pt x="1232" y="547"/>
                  </a:cubicBezTo>
                  <a:lnTo>
                    <a:pt x="1232" y="547"/>
                  </a:lnTo>
                  <a:cubicBezTo>
                    <a:pt x="1234" y="553"/>
                    <a:pt x="1230" y="571"/>
                    <a:pt x="1238" y="571"/>
                  </a:cubicBezTo>
                  <a:cubicBezTo>
                    <a:pt x="1250" y="560"/>
                    <a:pt x="1238" y="536"/>
                    <a:pt x="1250" y="536"/>
                  </a:cubicBezTo>
                  <a:cubicBezTo>
                    <a:pt x="1262" y="548"/>
                    <a:pt x="1262" y="548"/>
                    <a:pt x="1250" y="560"/>
                  </a:cubicBezTo>
                  <a:cubicBezTo>
                    <a:pt x="1274" y="548"/>
                    <a:pt x="1262" y="536"/>
                    <a:pt x="1274" y="536"/>
                  </a:cubicBezTo>
                  <a:cubicBezTo>
                    <a:pt x="1274" y="536"/>
                    <a:pt x="1274" y="548"/>
                    <a:pt x="1274" y="548"/>
                  </a:cubicBezTo>
                  <a:cubicBezTo>
                    <a:pt x="1286" y="536"/>
                    <a:pt x="1286" y="524"/>
                    <a:pt x="1298" y="524"/>
                  </a:cubicBezTo>
                  <a:cubicBezTo>
                    <a:pt x="1306" y="507"/>
                    <a:pt x="1297" y="496"/>
                    <a:pt x="1287" y="487"/>
                  </a:cubicBezTo>
                  <a:lnTo>
                    <a:pt x="1287" y="487"/>
                  </a:lnTo>
                  <a:cubicBezTo>
                    <a:pt x="1287" y="488"/>
                    <a:pt x="1286" y="488"/>
                    <a:pt x="1286" y="488"/>
                  </a:cubicBezTo>
                  <a:cubicBezTo>
                    <a:pt x="1283" y="494"/>
                    <a:pt x="1281" y="496"/>
                    <a:pt x="1279" y="496"/>
                  </a:cubicBezTo>
                  <a:cubicBezTo>
                    <a:pt x="1274" y="496"/>
                    <a:pt x="1272" y="481"/>
                    <a:pt x="1265" y="477"/>
                  </a:cubicBezTo>
                  <a:close/>
                  <a:moveTo>
                    <a:pt x="2024" y="476"/>
                  </a:moveTo>
                  <a:cubicBezTo>
                    <a:pt x="2024" y="488"/>
                    <a:pt x="2000" y="488"/>
                    <a:pt x="2012" y="500"/>
                  </a:cubicBezTo>
                  <a:cubicBezTo>
                    <a:pt x="2012" y="500"/>
                    <a:pt x="2024" y="488"/>
                    <a:pt x="2036" y="488"/>
                  </a:cubicBezTo>
                  <a:lnTo>
                    <a:pt x="2036" y="488"/>
                  </a:lnTo>
                  <a:cubicBezTo>
                    <a:pt x="2026" y="488"/>
                    <a:pt x="2016" y="497"/>
                    <a:pt x="2013" y="506"/>
                  </a:cubicBezTo>
                  <a:lnTo>
                    <a:pt x="2013" y="506"/>
                  </a:lnTo>
                  <a:lnTo>
                    <a:pt x="2003" y="501"/>
                  </a:lnTo>
                  <a:lnTo>
                    <a:pt x="2003" y="501"/>
                  </a:lnTo>
                  <a:cubicBezTo>
                    <a:pt x="2000" y="507"/>
                    <a:pt x="2001" y="512"/>
                    <a:pt x="2012" y="512"/>
                  </a:cubicBezTo>
                  <a:cubicBezTo>
                    <a:pt x="2012" y="510"/>
                    <a:pt x="2013" y="508"/>
                    <a:pt x="2013" y="506"/>
                  </a:cubicBezTo>
                  <a:lnTo>
                    <a:pt x="2013" y="506"/>
                  </a:lnTo>
                  <a:lnTo>
                    <a:pt x="2016" y="508"/>
                  </a:lnTo>
                  <a:lnTo>
                    <a:pt x="2016" y="508"/>
                  </a:lnTo>
                  <a:cubicBezTo>
                    <a:pt x="2023" y="500"/>
                    <a:pt x="2025" y="492"/>
                    <a:pt x="2030" y="489"/>
                  </a:cubicBezTo>
                  <a:lnTo>
                    <a:pt x="2030" y="489"/>
                  </a:lnTo>
                  <a:cubicBezTo>
                    <a:pt x="2025" y="492"/>
                    <a:pt x="2026" y="500"/>
                    <a:pt x="2036" y="500"/>
                  </a:cubicBezTo>
                  <a:lnTo>
                    <a:pt x="2048" y="500"/>
                  </a:lnTo>
                  <a:lnTo>
                    <a:pt x="2036" y="548"/>
                  </a:lnTo>
                  <a:lnTo>
                    <a:pt x="2024" y="548"/>
                  </a:lnTo>
                  <a:cubicBezTo>
                    <a:pt x="2012" y="548"/>
                    <a:pt x="2024" y="571"/>
                    <a:pt x="2012" y="571"/>
                  </a:cubicBezTo>
                  <a:cubicBezTo>
                    <a:pt x="2011" y="573"/>
                    <a:pt x="2010" y="573"/>
                    <a:pt x="2009" y="573"/>
                  </a:cubicBezTo>
                  <a:cubicBezTo>
                    <a:pt x="2004" y="573"/>
                    <a:pt x="2007" y="553"/>
                    <a:pt x="1999" y="553"/>
                  </a:cubicBezTo>
                  <a:cubicBezTo>
                    <a:pt x="1997" y="553"/>
                    <a:pt x="1993" y="555"/>
                    <a:pt x="1988" y="560"/>
                  </a:cubicBezTo>
                  <a:lnTo>
                    <a:pt x="1977" y="560"/>
                  </a:lnTo>
                  <a:lnTo>
                    <a:pt x="1977" y="548"/>
                  </a:lnTo>
                  <a:lnTo>
                    <a:pt x="1965" y="548"/>
                  </a:lnTo>
                  <a:cubicBezTo>
                    <a:pt x="1965" y="548"/>
                    <a:pt x="1965" y="536"/>
                    <a:pt x="1965" y="536"/>
                  </a:cubicBezTo>
                  <a:cubicBezTo>
                    <a:pt x="1953" y="536"/>
                    <a:pt x="1953" y="548"/>
                    <a:pt x="1953" y="548"/>
                  </a:cubicBezTo>
                  <a:lnTo>
                    <a:pt x="1953" y="560"/>
                  </a:lnTo>
                  <a:cubicBezTo>
                    <a:pt x="1943" y="550"/>
                    <a:pt x="1957" y="532"/>
                    <a:pt x="1950" y="532"/>
                  </a:cubicBezTo>
                  <a:cubicBezTo>
                    <a:pt x="1948" y="532"/>
                    <a:pt x="1945" y="533"/>
                    <a:pt x="1941" y="536"/>
                  </a:cubicBezTo>
                  <a:cubicBezTo>
                    <a:pt x="1941" y="536"/>
                    <a:pt x="1941" y="530"/>
                    <a:pt x="1937" y="530"/>
                  </a:cubicBezTo>
                  <a:cubicBezTo>
                    <a:pt x="1936" y="530"/>
                    <a:pt x="1933" y="532"/>
                    <a:pt x="1929" y="536"/>
                  </a:cubicBezTo>
                  <a:lnTo>
                    <a:pt x="1929" y="524"/>
                  </a:lnTo>
                  <a:lnTo>
                    <a:pt x="1917" y="524"/>
                  </a:lnTo>
                  <a:cubicBezTo>
                    <a:pt x="1917" y="512"/>
                    <a:pt x="1917" y="500"/>
                    <a:pt x="1929" y="488"/>
                  </a:cubicBezTo>
                  <a:lnTo>
                    <a:pt x="1929" y="500"/>
                  </a:lnTo>
                  <a:cubicBezTo>
                    <a:pt x="1929" y="504"/>
                    <a:pt x="1930" y="505"/>
                    <a:pt x="1931" y="505"/>
                  </a:cubicBezTo>
                  <a:cubicBezTo>
                    <a:pt x="1935" y="505"/>
                    <a:pt x="1941" y="497"/>
                    <a:pt x="1941" y="488"/>
                  </a:cubicBezTo>
                  <a:cubicBezTo>
                    <a:pt x="1941" y="488"/>
                    <a:pt x="1941" y="503"/>
                    <a:pt x="1947" y="503"/>
                  </a:cubicBezTo>
                  <a:cubicBezTo>
                    <a:pt x="1948" y="503"/>
                    <a:pt x="1950" y="502"/>
                    <a:pt x="1953" y="500"/>
                  </a:cubicBezTo>
                  <a:lnTo>
                    <a:pt x="1965" y="488"/>
                  </a:lnTo>
                  <a:lnTo>
                    <a:pt x="1965" y="488"/>
                  </a:lnTo>
                  <a:cubicBezTo>
                    <a:pt x="1964" y="488"/>
                    <a:pt x="1953" y="500"/>
                    <a:pt x="1965" y="512"/>
                  </a:cubicBezTo>
                  <a:cubicBezTo>
                    <a:pt x="1977" y="512"/>
                    <a:pt x="1977" y="500"/>
                    <a:pt x="1988" y="500"/>
                  </a:cubicBezTo>
                  <a:cubicBezTo>
                    <a:pt x="1988" y="505"/>
                    <a:pt x="1988" y="512"/>
                    <a:pt x="1988" y="512"/>
                  </a:cubicBezTo>
                  <a:cubicBezTo>
                    <a:pt x="1988" y="512"/>
                    <a:pt x="1994" y="501"/>
                    <a:pt x="2001" y="494"/>
                  </a:cubicBezTo>
                  <a:lnTo>
                    <a:pt x="2001" y="494"/>
                  </a:lnTo>
                  <a:cubicBezTo>
                    <a:pt x="2001" y="496"/>
                    <a:pt x="2000" y="498"/>
                    <a:pt x="2000" y="500"/>
                  </a:cubicBezTo>
                  <a:lnTo>
                    <a:pt x="2003" y="501"/>
                  </a:lnTo>
                  <a:lnTo>
                    <a:pt x="2003" y="501"/>
                  </a:lnTo>
                  <a:cubicBezTo>
                    <a:pt x="2005" y="495"/>
                    <a:pt x="2012" y="488"/>
                    <a:pt x="2012" y="488"/>
                  </a:cubicBezTo>
                  <a:cubicBezTo>
                    <a:pt x="2009" y="488"/>
                    <a:pt x="2005" y="490"/>
                    <a:pt x="2001" y="494"/>
                  </a:cubicBezTo>
                  <a:lnTo>
                    <a:pt x="2001" y="494"/>
                  </a:lnTo>
                  <a:cubicBezTo>
                    <a:pt x="2005" y="484"/>
                    <a:pt x="2014" y="476"/>
                    <a:pt x="2024" y="476"/>
                  </a:cubicBezTo>
                  <a:close/>
                  <a:moveTo>
                    <a:pt x="1215" y="548"/>
                  </a:moveTo>
                  <a:cubicBezTo>
                    <a:pt x="1215" y="548"/>
                    <a:pt x="1215" y="557"/>
                    <a:pt x="1211" y="567"/>
                  </a:cubicBezTo>
                  <a:lnTo>
                    <a:pt x="1211" y="567"/>
                  </a:lnTo>
                  <a:cubicBezTo>
                    <a:pt x="1212" y="567"/>
                    <a:pt x="1213" y="566"/>
                    <a:pt x="1214" y="566"/>
                  </a:cubicBezTo>
                  <a:lnTo>
                    <a:pt x="1214" y="566"/>
                  </a:lnTo>
                  <a:cubicBezTo>
                    <a:pt x="1212" y="570"/>
                    <a:pt x="1210" y="574"/>
                    <a:pt x="1211" y="574"/>
                  </a:cubicBezTo>
                  <a:cubicBezTo>
                    <a:pt x="1212" y="574"/>
                    <a:pt x="1213" y="573"/>
                    <a:pt x="1215" y="571"/>
                  </a:cubicBezTo>
                  <a:cubicBezTo>
                    <a:pt x="1222" y="571"/>
                    <a:pt x="1225" y="561"/>
                    <a:pt x="1226" y="554"/>
                  </a:cubicBezTo>
                  <a:lnTo>
                    <a:pt x="1226" y="554"/>
                  </a:lnTo>
                  <a:cubicBezTo>
                    <a:pt x="1222" y="559"/>
                    <a:pt x="1218" y="562"/>
                    <a:pt x="1214" y="566"/>
                  </a:cubicBezTo>
                  <a:lnTo>
                    <a:pt x="1214" y="566"/>
                  </a:lnTo>
                  <a:cubicBezTo>
                    <a:pt x="1217" y="558"/>
                    <a:pt x="1221" y="548"/>
                    <a:pt x="1215" y="548"/>
                  </a:cubicBezTo>
                  <a:close/>
                  <a:moveTo>
                    <a:pt x="447" y="560"/>
                  </a:moveTo>
                  <a:lnTo>
                    <a:pt x="447" y="560"/>
                  </a:lnTo>
                  <a:cubicBezTo>
                    <a:pt x="438" y="563"/>
                    <a:pt x="429" y="566"/>
                    <a:pt x="417" y="571"/>
                  </a:cubicBezTo>
                  <a:cubicBezTo>
                    <a:pt x="400" y="576"/>
                    <a:pt x="383" y="577"/>
                    <a:pt x="367" y="577"/>
                  </a:cubicBezTo>
                  <a:cubicBezTo>
                    <a:pt x="351" y="577"/>
                    <a:pt x="336" y="576"/>
                    <a:pt x="321" y="574"/>
                  </a:cubicBezTo>
                  <a:lnTo>
                    <a:pt x="321" y="574"/>
                  </a:lnTo>
                  <a:cubicBezTo>
                    <a:pt x="337" y="577"/>
                    <a:pt x="353" y="579"/>
                    <a:pt x="369" y="579"/>
                  </a:cubicBezTo>
                  <a:cubicBezTo>
                    <a:pt x="397" y="579"/>
                    <a:pt x="425" y="574"/>
                    <a:pt x="453" y="560"/>
                  </a:cubicBezTo>
                  <a:close/>
                  <a:moveTo>
                    <a:pt x="500" y="577"/>
                  </a:moveTo>
                  <a:cubicBezTo>
                    <a:pt x="499" y="578"/>
                    <a:pt x="498" y="579"/>
                    <a:pt x="497" y="580"/>
                  </a:cubicBezTo>
                  <a:lnTo>
                    <a:pt x="497" y="580"/>
                  </a:lnTo>
                  <a:cubicBezTo>
                    <a:pt x="496" y="579"/>
                    <a:pt x="495" y="578"/>
                    <a:pt x="494" y="578"/>
                  </a:cubicBezTo>
                  <a:lnTo>
                    <a:pt x="494" y="578"/>
                  </a:lnTo>
                  <a:cubicBezTo>
                    <a:pt x="491" y="581"/>
                    <a:pt x="488" y="583"/>
                    <a:pt x="488" y="583"/>
                  </a:cubicBezTo>
                  <a:cubicBezTo>
                    <a:pt x="492" y="583"/>
                    <a:pt x="495" y="582"/>
                    <a:pt x="497" y="580"/>
                  </a:cubicBezTo>
                  <a:lnTo>
                    <a:pt x="497" y="580"/>
                  </a:lnTo>
                  <a:cubicBezTo>
                    <a:pt x="498" y="581"/>
                    <a:pt x="499" y="582"/>
                    <a:pt x="500" y="583"/>
                  </a:cubicBezTo>
                  <a:lnTo>
                    <a:pt x="500" y="577"/>
                  </a:lnTo>
                  <a:close/>
                  <a:moveTo>
                    <a:pt x="1203" y="560"/>
                  </a:moveTo>
                  <a:cubicBezTo>
                    <a:pt x="1196" y="566"/>
                    <a:pt x="1193" y="572"/>
                    <a:pt x="1192" y="579"/>
                  </a:cubicBezTo>
                  <a:lnTo>
                    <a:pt x="1192" y="579"/>
                  </a:lnTo>
                  <a:cubicBezTo>
                    <a:pt x="1196" y="577"/>
                    <a:pt x="1199" y="575"/>
                    <a:pt x="1203" y="573"/>
                  </a:cubicBezTo>
                  <a:lnTo>
                    <a:pt x="1203" y="573"/>
                  </a:lnTo>
                  <a:cubicBezTo>
                    <a:pt x="1203" y="578"/>
                    <a:pt x="1203" y="583"/>
                    <a:pt x="1203" y="583"/>
                  </a:cubicBezTo>
                  <a:cubicBezTo>
                    <a:pt x="1207" y="579"/>
                    <a:pt x="1210" y="573"/>
                    <a:pt x="1211" y="567"/>
                  </a:cubicBezTo>
                  <a:lnTo>
                    <a:pt x="1211" y="567"/>
                  </a:lnTo>
                  <a:cubicBezTo>
                    <a:pt x="1209" y="569"/>
                    <a:pt x="1206" y="571"/>
                    <a:pt x="1203" y="573"/>
                  </a:cubicBezTo>
                  <a:lnTo>
                    <a:pt x="1203" y="573"/>
                  </a:lnTo>
                  <a:cubicBezTo>
                    <a:pt x="1203" y="567"/>
                    <a:pt x="1203" y="560"/>
                    <a:pt x="1203" y="560"/>
                  </a:cubicBezTo>
                  <a:close/>
                  <a:moveTo>
                    <a:pt x="2119" y="536"/>
                  </a:moveTo>
                  <a:lnTo>
                    <a:pt x="2131" y="560"/>
                  </a:lnTo>
                  <a:lnTo>
                    <a:pt x="2131" y="583"/>
                  </a:lnTo>
                  <a:cubicBezTo>
                    <a:pt x="2131" y="560"/>
                    <a:pt x="2119" y="548"/>
                    <a:pt x="2108" y="536"/>
                  </a:cubicBezTo>
                  <a:close/>
                  <a:moveTo>
                    <a:pt x="2298" y="571"/>
                  </a:moveTo>
                  <a:lnTo>
                    <a:pt x="2286" y="583"/>
                  </a:lnTo>
                  <a:lnTo>
                    <a:pt x="2286" y="571"/>
                  </a:lnTo>
                  <a:close/>
                  <a:moveTo>
                    <a:pt x="471" y="561"/>
                  </a:moveTo>
                  <a:lnTo>
                    <a:pt x="471" y="561"/>
                  </a:lnTo>
                  <a:cubicBezTo>
                    <a:pt x="437" y="573"/>
                    <a:pt x="403" y="583"/>
                    <a:pt x="369" y="583"/>
                  </a:cubicBezTo>
                  <a:lnTo>
                    <a:pt x="441" y="583"/>
                  </a:lnTo>
                  <a:cubicBezTo>
                    <a:pt x="432" y="586"/>
                    <a:pt x="423" y="587"/>
                    <a:pt x="414" y="589"/>
                  </a:cubicBezTo>
                  <a:lnTo>
                    <a:pt x="414" y="589"/>
                  </a:lnTo>
                  <a:cubicBezTo>
                    <a:pt x="431" y="587"/>
                    <a:pt x="448" y="585"/>
                    <a:pt x="464" y="583"/>
                  </a:cubicBezTo>
                  <a:cubicBezTo>
                    <a:pt x="473" y="583"/>
                    <a:pt x="481" y="577"/>
                    <a:pt x="490" y="574"/>
                  </a:cubicBezTo>
                  <a:lnTo>
                    <a:pt x="490" y="574"/>
                  </a:lnTo>
                  <a:cubicBezTo>
                    <a:pt x="491" y="575"/>
                    <a:pt x="493" y="576"/>
                    <a:pt x="494" y="578"/>
                  </a:cubicBezTo>
                  <a:lnTo>
                    <a:pt x="494" y="578"/>
                  </a:lnTo>
                  <a:cubicBezTo>
                    <a:pt x="497" y="575"/>
                    <a:pt x="500" y="571"/>
                    <a:pt x="500" y="571"/>
                  </a:cubicBezTo>
                  <a:cubicBezTo>
                    <a:pt x="497" y="571"/>
                    <a:pt x="493" y="572"/>
                    <a:pt x="490" y="574"/>
                  </a:cubicBezTo>
                  <a:lnTo>
                    <a:pt x="490" y="574"/>
                  </a:lnTo>
                  <a:cubicBezTo>
                    <a:pt x="488" y="573"/>
                    <a:pt x="487" y="572"/>
                    <a:pt x="486" y="571"/>
                  </a:cubicBezTo>
                  <a:lnTo>
                    <a:pt x="486" y="571"/>
                  </a:lnTo>
                  <a:cubicBezTo>
                    <a:pt x="480" y="581"/>
                    <a:pt x="467" y="583"/>
                    <a:pt x="453" y="583"/>
                  </a:cubicBezTo>
                  <a:lnTo>
                    <a:pt x="453" y="583"/>
                  </a:lnTo>
                  <a:cubicBezTo>
                    <a:pt x="462" y="574"/>
                    <a:pt x="471" y="572"/>
                    <a:pt x="480" y="566"/>
                  </a:cubicBezTo>
                  <a:lnTo>
                    <a:pt x="480" y="566"/>
                  </a:lnTo>
                  <a:cubicBezTo>
                    <a:pt x="477" y="565"/>
                    <a:pt x="474" y="563"/>
                    <a:pt x="471" y="561"/>
                  </a:cubicBezTo>
                  <a:close/>
                  <a:moveTo>
                    <a:pt x="1155" y="560"/>
                  </a:moveTo>
                  <a:cubicBezTo>
                    <a:pt x="1146" y="560"/>
                    <a:pt x="1151" y="580"/>
                    <a:pt x="1148" y="595"/>
                  </a:cubicBezTo>
                  <a:lnTo>
                    <a:pt x="1148" y="595"/>
                  </a:lnTo>
                  <a:cubicBezTo>
                    <a:pt x="1163" y="590"/>
                    <a:pt x="1177" y="585"/>
                    <a:pt x="1190" y="580"/>
                  </a:cubicBezTo>
                  <a:lnTo>
                    <a:pt x="1190" y="580"/>
                  </a:lnTo>
                  <a:cubicBezTo>
                    <a:pt x="1191" y="585"/>
                    <a:pt x="1191" y="590"/>
                    <a:pt x="1191" y="595"/>
                  </a:cubicBezTo>
                  <a:cubicBezTo>
                    <a:pt x="1191" y="590"/>
                    <a:pt x="1191" y="584"/>
                    <a:pt x="1192" y="579"/>
                  </a:cubicBezTo>
                  <a:lnTo>
                    <a:pt x="1192" y="579"/>
                  </a:lnTo>
                  <a:cubicBezTo>
                    <a:pt x="1191" y="579"/>
                    <a:pt x="1190" y="579"/>
                    <a:pt x="1190" y="580"/>
                  </a:cubicBezTo>
                  <a:lnTo>
                    <a:pt x="1190" y="580"/>
                  </a:lnTo>
                  <a:cubicBezTo>
                    <a:pt x="1188" y="573"/>
                    <a:pt x="1185" y="566"/>
                    <a:pt x="1179" y="560"/>
                  </a:cubicBezTo>
                  <a:cubicBezTo>
                    <a:pt x="1167" y="560"/>
                    <a:pt x="1179" y="571"/>
                    <a:pt x="1167" y="583"/>
                  </a:cubicBezTo>
                  <a:cubicBezTo>
                    <a:pt x="1167" y="583"/>
                    <a:pt x="1167" y="560"/>
                    <a:pt x="1155" y="560"/>
                  </a:cubicBezTo>
                  <a:close/>
                  <a:moveTo>
                    <a:pt x="2494" y="586"/>
                  </a:moveTo>
                  <a:cubicBezTo>
                    <a:pt x="2491" y="586"/>
                    <a:pt x="2489" y="589"/>
                    <a:pt x="2489" y="595"/>
                  </a:cubicBezTo>
                  <a:lnTo>
                    <a:pt x="2500" y="595"/>
                  </a:lnTo>
                  <a:cubicBezTo>
                    <a:pt x="2500" y="589"/>
                    <a:pt x="2497" y="586"/>
                    <a:pt x="2494" y="586"/>
                  </a:cubicBezTo>
                  <a:close/>
                  <a:moveTo>
                    <a:pt x="218" y="567"/>
                  </a:moveTo>
                  <a:cubicBezTo>
                    <a:pt x="197" y="567"/>
                    <a:pt x="176" y="568"/>
                    <a:pt x="155" y="571"/>
                  </a:cubicBezTo>
                  <a:lnTo>
                    <a:pt x="155" y="582"/>
                  </a:lnTo>
                  <a:lnTo>
                    <a:pt x="155" y="582"/>
                  </a:lnTo>
                  <a:cubicBezTo>
                    <a:pt x="151" y="583"/>
                    <a:pt x="147" y="583"/>
                    <a:pt x="143" y="583"/>
                  </a:cubicBezTo>
                  <a:cubicBezTo>
                    <a:pt x="143" y="587"/>
                    <a:pt x="146" y="589"/>
                    <a:pt x="150" y="589"/>
                  </a:cubicBezTo>
                  <a:cubicBezTo>
                    <a:pt x="156" y="589"/>
                    <a:pt x="165" y="585"/>
                    <a:pt x="173" y="584"/>
                  </a:cubicBezTo>
                  <a:lnTo>
                    <a:pt x="173" y="584"/>
                  </a:lnTo>
                  <a:cubicBezTo>
                    <a:pt x="207" y="588"/>
                    <a:pt x="240" y="590"/>
                    <a:pt x="274" y="591"/>
                  </a:cubicBezTo>
                  <a:lnTo>
                    <a:pt x="274" y="591"/>
                  </a:lnTo>
                  <a:cubicBezTo>
                    <a:pt x="284" y="592"/>
                    <a:pt x="295" y="592"/>
                    <a:pt x="305" y="592"/>
                  </a:cubicBezTo>
                  <a:lnTo>
                    <a:pt x="305" y="592"/>
                  </a:lnTo>
                  <a:cubicBezTo>
                    <a:pt x="305" y="592"/>
                    <a:pt x="305" y="592"/>
                    <a:pt x="305" y="592"/>
                  </a:cubicBezTo>
                  <a:lnTo>
                    <a:pt x="305" y="592"/>
                  </a:lnTo>
                  <a:cubicBezTo>
                    <a:pt x="311" y="592"/>
                    <a:pt x="318" y="592"/>
                    <a:pt x="324" y="592"/>
                  </a:cubicBezTo>
                  <a:lnTo>
                    <a:pt x="324" y="592"/>
                  </a:lnTo>
                  <a:cubicBezTo>
                    <a:pt x="336" y="592"/>
                    <a:pt x="347" y="592"/>
                    <a:pt x="359" y="592"/>
                  </a:cubicBezTo>
                  <a:lnTo>
                    <a:pt x="359" y="592"/>
                  </a:lnTo>
                  <a:cubicBezTo>
                    <a:pt x="361" y="592"/>
                    <a:pt x="363" y="592"/>
                    <a:pt x="366" y="592"/>
                  </a:cubicBezTo>
                  <a:cubicBezTo>
                    <a:pt x="366" y="592"/>
                    <a:pt x="367" y="592"/>
                    <a:pt x="367" y="592"/>
                  </a:cubicBezTo>
                  <a:lnTo>
                    <a:pt x="367" y="592"/>
                  </a:lnTo>
                  <a:cubicBezTo>
                    <a:pt x="354" y="592"/>
                    <a:pt x="341" y="592"/>
                    <a:pt x="328" y="592"/>
                  </a:cubicBezTo>
                  <a:cubicBezTo>
                    <a:pt x="326" y="592"/>
                    <a:pt x="325" y="592"/>
                    <a:pt x="324" y="592"/>
                  </a:cubicBezTo>
                  <a:lnTo>
                    <a:pt x="324" y="592"/>
                  </a:lnTo>
                  <a:cubicBezTo>
                    <a:pt x="323" y="592"/>
                    <a:pt x="323" y="592"/>
                    <a:pt x="322" y="592"/>
                  </a:cubicBezTo>
                  <a:cubicBezTo>
                    <a:pt x="316" y="592"/>
                    <a:pt x="310" y="592"/>
                    <a:pt x="305" y="592"/>
                  </a:cubicBezTo>
                  <a:lnTo>
                    <a:pt x="305" y="592"/>
                  </a:lnTo>
                  <a:cubicBezTo>
                    <a:pt x="330" y="598"/>
                    <a:pt x="356" y="601"/>
                    <a:pt x="381" y="601"/>
                  </a:cubicBezTo>
                  <a:cubicBezTo>
                    <a:pt x="417" y="601"/>
                    <a:pt x="453" y="595"/>
                    <a:pt x="488" y="583"/>
                  </a:cubicBezTo>
                  <a:lnTo>
                    <a:pt x="488" y="583"/>
                  </a:lnTo>
                  <a:cubicBezTo>
                    <a:pt x="456" y="587"/>
                    <a:pt x="425" y="589"/>
                    <a:pt x="393" y="591"/>
                  </a:cubicBezTo>
                  <a:lnTo>
                    <a:pt x="393" y="591"/>
                  </a:lnTo>
                  <a:cubicBezTo>
                    <a:pt x="400" y="590"/>
                    <a:pt x="407" y="590"/>
                    <a:pt x="414" y="589"/>
                  </a:cubicBezTo>
                  <a:lnTo>
                    <a:pt x="414" y="589"/>
                  </a:lnTo>
                  <a:cubicBezTo>
                    <a:pt x="396" y="590"/>
                    <a:pt x="377" y="591"/>
                    <a:pt x="359" y="592"/>
                  </a:cubicBezTo>
                  <a:lnTo>
                    <a:pt x="359" y="592"/>
                  </a:lnTo>
                  <a:cubicBezTo>
                    <a:pt x="334" y="591"/>
                    <a:pt x="310" y="589"/>
                    <a:pt x="285" y="587"/>
                  </a:cubicBezTo>
                  <a:lnTo>
                    <a:pt x="285" y="587"/>
                  </a:lnTo>
                  <a:cubicBezTo>
                    <a:pt x="281" y="586"/>
                    <a:pt x="278" y="585"/>
                    <a:pt x="274" y="583"/>
                  </a:cubicBezTo>
                  <a:lnTo>
                    <a:pt x="369" y="583"/>
                  </a:lnTo>
                  <a:cubicBezTo>
                    <a:pt x="319" y="575"/>
                    <a:pt x="268" y="567"/>
                    <a:pt x="218" y="567"/>
                  </a:cubicBezTo>
                  <a:close/>
                  <a:moveTo>
                    <a:pt x="2518" y="598"/>
                  </a:moveTo>
                  <a:cubicBezTo>
                    <a:pt x="2515" y="598"/>
                    <a:pt x="2512" y="601"/>
                    <a:pt x="2512" y="607"/>
                  </a:cubicBezTo>
                  <a:lnTo>
                    <a:pt x="2524" y="607"/>
                  </a:lnTo>
                  <a:cubicBezTo>
                    <a:pt x="2524" y="601"/>
                    <a:pt x="2521" y="598"/>
                    <a:pt x="2518" y="598"/>
                  </a:cubicBezTo>
                  <a:close/>
                  <a:moveTo>
                    <a:pt x="2826" y="598"/>
                  </a:moveTo>
                  <a:cubicBezTo>
                    <a:pt x="2822" y="598"/>
                    <a:pt x="2816" y="601"/>
                    <a:pt x="2810" y="607"/>
                  </a:cubicBezTo>
                  <a:lnTo>
                    <a:pt x="2834" y="607"/>
                  </a:lnTo>
                  <a:cubicBezTo>
                    <a:pt x="2834" y="601"/>
                    <a:pt x="2831" y="598"/>
                    <a:pt x="2826" y="598"/>
                  </a:cubicBezTo>
                  <a:close/>
                  <a:moveTo>
                    <a:pt x="2834" y="548"/>
                  </a:moveTo>
                  <a:cubicBezTo>
                    <a:pt x="2905" y="560"/>
                    <a:pt x="2989" y="548"/>
                    <a:pt x="3024" y="607"/>
                  </a:cubicBezTo>
                  <a:cubicBezTo>
                    <a:pt x="3024" y="607"/>
                    <a:pt x="3012" y="595"/>
                    <a:pt x="3012" y="595"/>
                  </a:cubicBezTo>
                  <a:cubicBezTo>
                    <a:pt x="2965" y="571"/>
                    <a:pt x="2917" y="560"/>
                    <a:pt x="2870" y="560"/>
                  </a:cubicBezTo>
                  <a:cubicBezTo>
                    <a:pt x="2846" y="548"/>
                    <a:pt x="2810" y="548"/>
                    <a:pt x="2774" y="548"/>
                  </a:cubicBezTo>
                  <a:close/>
                  <a:moveTo>
                    <a:pt x="631" y="607"/>
                  </a:moveTo>
                  <a:cubicBezTo>
                    <a:pt x="631" y="607"/>
                    <a:pt x="631" y="612"/>
                    <a:pt x="628" y="612"/>
                  </a:cubicBezTo>
                  <a:cubicBezTo>
                    <a:pt x="626" y="612"/>
                    <a:pt x="623" y="611"/>
                    <a:pt x="619" y="607"/>
                  </a:cubicBezTo>
                  <a:close/>
                  <a:moveTo>
                    <a:pt x="2435" y="546"/>
                  </a:moveTo>
                  <a:lnTo>
                    <a:pt x="2435" y="546"/>
                  </a:lnTo>
                  <a:cubicBezTo>
                    <a:pt x="2438" y="551"/>
                    <a:pt x="2438" y="558"/>
                    <a:pt x="2429" y="571"/>
                  </a:cubicBezTo>
                  <a:cubicBezTo>
                    <a:pt x="2444" y="571"/>
                    <a:pt x="2459" y="576"/>
                    <a:pt x="2471" y="583"/>
                  </a:cubicBezTo>
                  <a:lnTo>
                    <a:pt x="2471" y="583"/>
                  </a:lnTo>
                  <a:cubicBezTo>
                    <a:pt x="2463" y="581"/>
                    <a:pt x="2452" y="578"/>
                    <a:pt x="2440" y="578"/>
                  </a:cubicBezTo>
                  <a:cubicBezTo>
                    <a:pt x="2433" y="578"/>
                    <a:pt x="2425" y="579"/>
                    <a:pt x="2417" y="583"/>
                  </a:cubicBezTo>
                  <a:cubicBezTo>
                    <a:pt x="2393" y="583"/>
                    <a:pt x="2369" y="583"/>
                    <a:pt x="2346" y="607"/>
                  </a:cubicBezTo>
                  <a:cubicBezTo>
                    <a:pt x="2354" y="607"/>
                    <a:pt x="2367" y="602"/>
                    <a:pt x="2378" y="602"/>
                  </a:cubicBezTo>
                  <a:cubicBezTo>
                    <a:pt x="2384" y="602"/>
                    <a:pt x="2389" y="603"/>
                    <a:pt x="2393" y="607"/>
                  </a:cubicBezTo>
                  <a:cubicBezTo>
                    <a:pt x="2395" y="609"/>
                    <a:pt x="2396" y="612"/>
                    <a:pt x="2394" y="615"/>
                  </a:cubicBezTo>
                  <a:lnTo>
                    <a:pt x="2394" y="615"/>
                  </a:lnTo>
                  <a:cubicBezTo>
                    <a:pt x="2406" y="610"/>
                    <a:pt x="2417" y="607"/>
                    <a:pt x="2429" y="607"/>
                  </a:cubicBezTo>
                  <a:cubicBezTo>
                    <a:pt x="2438" y="604"/>
                    <a:pt x="2447" y="603"/>
                    <a:pt x="2456" y="603"/>
                  </a:cubicBezTo>
                  <a:cubicBezTo>
                    <a:pt x="2467" y="603"/>
                    <a:pt x="2479" y="605"/>
                    <a:pt x="2489" y="611"/>
                  </a:cubicBezTo>
                  <a:lnTo>
                    <a:pt x="2489" y="611"/>
                  </a:lnTo>
                  <a:cubicBezTo>
                    <a:pt x="2489" y="606"/>
                    <a:pt x="2489" y="600"/>
                    <a:pt x="2489" y="595"/>
                  </a:cubicBezTo>
                  <a:cubicBezTo>
                    <a:pt x="2484" y="591"/>
                    <a:pt x="2478" y="587"/>
                    <a:pt x="2471" y="583"/>
                  </a:cubicBezTo>
                  <a:lnTo>
                    <a:pt x="2471" y="583"/>
                  </a:lnTo>
                  <a:cubicBezTo>
                    <a:pt x="2473" y="583"/>
                    <a:pt x="2475" y="583"/>
                    <a:pt x="2477" y="583"/>
                  </a:cubicBezTo>
                  <a:lnTo>
                    <a:pt x="2477" y="571"/>
                  </a:lnTo>
                  <a:cubicBezTo>
                    <a:pt x="2465" y="560"/>
                    <a:pt x="2451" y="551"/>
                    <a:pt x="2435" y="546"/>
                  </a:cubicBezTo>
                  <a:close/>
                  <a:moveTo>
                    <a:pt x="2110" y="461"/>
                  </a:moveTo>
                  <a:cubicBezTo>
                    <a:pt x="2130" y="468"/>
                    <a:pt x="2148" y="479"/>
                    <a:pt x="2165" y="496"/>
                  </a:cubicBezTo>
                  <a:lnTo>
                    <a:pt x="2165" y="496"/>
                  </a:lnTo>
                  <a:cubicBezTo>
                    <a:pt x="2151" y="490"/>
                    <a:pt x="2135" y="488"/>
                    <a:pt x="2119" y="488"/>
                  </a:cubicBezTo>
                  <a:cubicBezTo>
                    <a:pt x="2096" y="500"/>
                    <a:pt x="2072" y="524"/>
                    <a:pt x="2072" y="548"/>
                  </a:cubicBezTo>
                  <a:cubicBezTo>
                    <a:pt x="2060" y="560"/>
                    <a:pt x="2072" y="571"/>
                    <a:pt x="2084" y="583"/>
                  </a:cubicBezTo>
                  <a:lnTo>
                    <a:pt x="2096" y="583"/>
                  </a:lnTo>
                  <a:cubicBezTo>
                    <a:pt x="2096" y="583"/>
                    <a:pt x="2096" y="571"/>
                    <a:pt x="2108" y="571"/>
                  </a:cubicBezTo>
                  <a:cubicBezTo>
                    <a:pt x="2119" y="571"/>
                    <a:pt x="2119" y="571"/>
                    <a:pt x="2119" y="583"/>
                  </a:cubicBezTo>
                  <a:cubicBezTo>
                    <a:pt x="2131" y="595"/>
                    <a:pt x="2119" y="607"/>
                    <a:pt x="2108" y="607"/>
                  </a:cubicBezTo>
                  <a:cubicBezTo>
                    <a:pt x="2098" y="612"/>
                    <a:pt x="2090" y="615"/>
                    <a:pt x="2082" y="615"/>
                  </a:cubicBezTo>
                  <a:cubicBezTo>
                    <a:pt x="2072" y="615"/>
                    <a:pt x="2062" y="609"/>
                    <a:pt x="2048" y="595"/>
                  </a:cubicBezTo>
                  <a:cubicBezTo>
                    <a:pt x="2036" y="560"/>
                    <a:pt x="2048" y="524"/>
                    <a:pt x="2084" y="488"/>
                  </a:cubicBezTo>
                  <a:lnTo>
                    <a:pt x="2084" y="476"/>
                  </a:lnTo>
                  <a:cubicBezTo>
                    <a:pt x="2091" y="469"/>
                    <a:pt x="2100" y="464"/>
                    <a:pt x="2110" y="461"/>
                  </a:cubicBezTo>
                  <a:close/>
                  <a:moveTo>
                    <a:pt x="2846" y="607"/>
                  </a:moveTo>
                  <a:cubicBezTo>
                    <a:pt x="2846" y="607"/>
                    <a:pt x="2846" y="619"/>
                    <a:pt x="2846" y="619"/>
                  </a:cubicBezTo>
                  <a:lnTo>
                    <a:pt x="2858" y="619"/>
                  </a:lnTo>
                  <a:cubicBezTo>
                    <a:pt x="2858" y="607"/>
                    <a:pt x="2846" y="607"/>
                    <a:pt x="2846" y="607"/>
                  </a:cubicBezTo>
                  <a:close/>
                  <a:moveTo>
                    <a:pt x="2589" y="575"/>
                  </a:moveTo>
                  <a:cubicBezTo>
                    <a:pt x="2622" y="596"/>
                    <a:pt x="2664" y="617"/>
                    <a:pt x="2707" y="629"/>
                  </a:cubicBezTo>
                  <a:lnTo>
                    <a:pt x="2707" y="629"/>
                  </a:lnTo>
                  <a:cubicBezTo>
                    <a:pt x="2674" y="626"/>
                    <a:pt x="2641" y="620"/>
                    <a:pt x="2608" y="607"/>
                  </a:cubicBezTo>
                  <a:cubicBezTo>
                    <a:pt x="2608" y="597"/>
                    <a:pt x="2589" y="586"/>
                    <a:pt x="2585" y="576"/>
                  </a:cubicBezTo>
                  <a:lnTo>
                    <a:pt x="2585" y="576"/>
                  </a:lnTo>
                  <a:cubicBezTo>
                    <a:pt x="2586" y="576"/>
                    <a:pt x="2588" y="575"/>
                    <a:pt x="2589" y="575"/>
                  </a:cubicBezTo>
                  <a:close/>
                  <a:moveTo>
                    <a:pt x="2905" y="619"/>
                  </a:moveTo>
                  <a:lnTo>
                    <a:pt x="2905" y="631"/>
                  </a:lnTo>
                  <a:lnTo>
                    <a:pt x="2917" y="631"/>
                  </a:lnTo>
                  <a:cubicBezTo>
                    <a:pt x="2917" y="619"/>
                    <a:pt x="2917" y="619"/>
                    <a:pt x="2905" y="619"/>
                  </a:cubicBezTo>
                  <a:close/>
                  <a:moveTo>
                    <a:pt x="2739" y="548"/>
                  </a:moveTo>
                  <a:cubicBezTo>
                    <a:pt x="2810" y="560"/>
                    <a:pt x="2893" y="571"/>
                    <a:pt x="2965" y="583"/>
                  </a:cubicBezTo>
                  <a:cubicBezTo>
                    <a:pt x="2977" y="595"/>
                    <a:pt x="3012" y="607"/>
                    <a:pt x="3024" y="631"/>
                  </a:cubicBezTo>
                  <a:cubicBezTo>
                    <a:pt x="2953" y="548"/>
                    <a:pt x="2834" y="583"/>
                    <a:pt x="2739" y="560"/>
                  </a:cubicBezTo>
                  <a:lnTo>
                    <a:pt x="2739" y="548"/>
                  </a:lnTo>
                  <a:close/>
                  <a:moveTo>
                    <a:pt x="2593" y="621"/>
                  </a:moveTo>
                  <a:cubicBezTo>
                    <a:pt x="2597" y="625"/>
                    <a:pt x="2602" y="628"/>
                    <a:pt x="2608" y="631"/>
                  </a:cubicBezTo>
                  <a:cubicBezTo>
                    <a:pt x="2610" y="632"/>
                    <a:pt x="2612" y="632"/>
                    <a:pt x="2614" y="633"/>
                  </a:cubicBezTo>
                  <a:lnTo>
                    <a:pt x="2614" y="633"/>
                  </a:lnTo>
                  <a:cubicBezTo>
                    <a:pt x="2607" y="629"/>
                    <a:pt x="2600" y="625"/>
                    <a:pt x="2593" y="621"/>
                  </a:cubicBezTo>
                  <a:close/>
                  <a:moveTo>
                    <a:pt x="2571" y="597"/>
                  </a:moveTo>
                  <a:cubicBezTo>
                    <a:pt x="2570" y="602"/>
                    <a:pt x="2569" y="608"/>
                    <a:pt x="2569" y="613"/>
                  </a:cubicBezTo>
                  <a:lnTo>
                    <a:pt x="2569" y="613"/>
                  </a:lnTo>
                  <a:cubicBezTo>
                    <a:pt x="2566" y="611"/>
                    <a:pt x="2563" y="609"/>
                    <a:pt x="2560" y="607"/>
                  </a:cubicBezTo>
                  <a:cubicBezTo>
                    <a:pt x="2558" y="606"/>
                    <a:pt x="2557" y="604"/>
                    <a:pt x="2555" y="603"/>
                  </a:cubicBezTo>
                  <a:lnTo>
                    <a:pt x="2555" y="603"/>
                  </a:lnTo>
                  <a:cubicBezTo>
                    <a:pt x="2556" y="613"/>
                    <a:pt x="2560" y="624"/>
                    <a:pt x="2560" y="631"/>
                  </a:cubicBezTo>
                  <a:cubicBezTo>
                    <a:pt x="2564" y="635"/>
                    <a:pt x="2567" y="638"/>
                    <a:pt x="2571" y="642"/>
                  </a:cubicBezTo>
                  <a:lnTo>
                    <a:pt x="2571" y="642"/>
                  </a:lnTo>
                  <a:cubicBezTo>
                    <a:pt x="2569" y="632"/>
                    <a:pt x="2568" y="623"/>
                    <a:pt x="2569" y="613"/>
                  </a:cubicBezTo>
                  <a:lnTo>
                    <a:pt x="2569" y="613"/>
                  </a:lnTo>
                  <a:cubicBezTo>
                    <a:pt x="2583" y="622"/>
                    <a:pt x="2598" y="630"/>
                    <a:pt x="2612" y="637"/>
                  </a:cubicBezTo>
                  <a:lnTo>
                    <a:pt x="2612" y="637"/>
                  </a:lnTo>
                  <a:cubicBezTo>
                    <a:pt x="2600" y="627"/>
                    <a:pt x="2582" y="617"/>
                    <a:pt x="2572" y="607"/>
                  </a:cubicBezTo>
                  <a:lnTo>
                    <a:pt x="2572" y="607"/>
                  </a:lnTo>
                  <a:cubicBezTo>
                    <a:pt x="2578" y="612"/>
                    <a:pt x="2586" y="617"/>
                    <a:pt x="2593" y="621"/>
                  </a:cubicBezTo>
                  <a:lnTo>
                    <a:pt x="2593" y="621"/>
                  </a:lnTo>
                  <a:cubicBezTo>
                    <a:pt x="2584" y="614"/>
                    <a:pt x="2577" y="605"/>
                    <a:pt x="2571" y="597"/>
                  </a:cubicBezTo>
                  <a:close/>
                  <a:moveTo>
                    <a:pt x="639" y="612"/>
                  </a:moveTo>
                  <a:lnTo>
                    <a:pt x="639" y="612"/>
                  </a:lnTo>
                  <a:cubicBezTo>
                    <a:pt x="636" y="618"/>
                    <a:pt x="633" y="624"/>
                    <a:pt x="631" y="631"/>
                  </a:cubicBezTo>
                  <a:lnTo>
                    <a:pt x="626" y="625"/>
                  </a:lnTo>
                  <a:lnTo>
                    <a:pt x="626" y="625"/>
                  </a:lnTo>
                  <a:cubicBezTo>
                    <a:pt x="622" y="631"/>
                    <a:pt x="618" y="637"/>
                    <a:pt x="615" y="643"/>
                  </a:cubicBezTo>
                  <a:lnTo>
                    <a:pt x="615" y="643"/>
                  </a:lnTo>
                  <a:cubicBezTo>
                    <a:pt x="615" y="635"/>
                    <a:pt x="617" y="627"/>
                    <a:pt x="619" y="619"/>
                  </a:cubicBezTo>
                  <a:lnTo>
                    <a:pt x="619" y="619"/>
                  </a:lnTo>
                  <a:lnTo>
                    <a:pt x="626" y="625"/>
                  </a:lnTo>
                  <a:lnTo>
                    <a:pt x="626" y="625"/>
                  </a:lnTo>
                  <a:cubicBezTo>
                    <a:pt x="627" y="623"/>
                    <a:pt x="629" y="621"/>
                    <a:pt x="631" y="619"/>
                  </a:cubicBezTo>
                  <a:cubicBezTo>
                    <a:pt x="634" y="617"/>
                    <a:pt x="636" y="614"/>
                    <a:pt x="639" y="612"/>
                  </a:cubicBezTo>
                  <a:close/>
                  <a:moveTo>
                    <a:pt x="2893" y="643"/>
                  </a:moveTo>
                  <a:cubicBezTo>
                    <a:pt x="2893" y="643"/>
                    <a:pt x="2893" y="643"/>
                    <a:pt x="2892" y="643"/>
                  </a:cubicBezTo>
                  <a:lnTo>
                    <a:pt x="2892" y="643"/>
                  </a:lnTo>
                  <a:cubicBezTo>
                    <a:pt x="2897" y="643"/>
                    <a:pt x="2901" y="643"/>
                    <a:pt x="2905" y="643"/>
                  </a:cubicBezTo>
                  <a:close/>
                  <a:moveTo>
                    <a:pt x="2394" y="615"/>
                  </a:moveTo>
                  <a:cubicBezTo>
                    <a:pt x="2379" y="622"/>
                    <a:pt x="2365" y="633"/>
                    <a:pt x="2352" y="650"/>
                  </a:cubicBezTo>
                  <a:lnTo>
                    <a:pt x="2352" y="650"/>
                  </a:lnTo>
                  <a:cubicBezTo>
                    <a:pt x="2365" y="640"/>
                    <a:pt x="2390" y="625"/>
                    <a:pt x="2394" y="615"/>
                  </a:cubicBezTo>
                  <a:close/>
                  <a:moveTo>
                    <a:pt x="2612" y="637"/>
                  </a:moveTo>
                  <a:cubicBezTo>
                    <a:pt x="2615" y="639"/>
                    <a:pt x="2617" y="641"/>
                    <a:pt x="2619" y="643"/>
                  </a:cubicBezTo>
                  <a:cubicBezTo>
                    <a:pt x="2628" y="646"/>
                    <a:pt x="2637" y="648"/>
                    <a:pt x="2646" y="651"/>
                  </a:cubicBezTo>
                  <a:lnTo>
                    <a:pt x="2646" y="651"/>
                  </a:lnTo>
                  <a:cubicBezTo>
                    <a:pt x="2635" y="647"/>
                    <a:pt x="2623" y="642"/>
                    <a:pt x="2612" y="637"/>
                  </a:cubicBezTo>
                  <a:close/>
                  <a:moveTo>
                    <a:pt x="905" y="620"/>
                  </a:moveTo>
                  <a:cubicBezTo>
                    <a:pt x="906" y="628"/>
                    <a:pt x="907" y="637"/>
                    <a:pt x="909" y="645"/>
                  </a:cubicBezTo>
                  <a:lnTo>
                    <a:pt x="909" y="645"/>
                  </a:lnTo>
                  <a:cubicBezTo>
                    <a:pt x="910" y="648"/>
                    <a:pt x="911" y="651"/>
                    <a:pt x="910" y="652"/>
                  </a:cubicBezTo>
                  <a:lnTo>
                    <a:pt x="910" y="652"/>
                  </a:lnTo>
                  <a:cubicBezTo>
                    <a:pt x="910" y="650"/>
                    <a:pt x="909" y="648"/>
                    <a:pt x="909" y="645"/>
                  </a:cubicBezTo>
                  <a:lnTo>
                    <a:pt x="909" y="645"/>
                  </a:lnTo>
                  <a:cubicBezTo>
                    <a:pt x="907" y="641"/>
                    <a:pt x="905" y="636"/>
                    <a:pt x="905" y="631"/>
                  </a:cubicBezTo>
                  <a:cubicBezTo>
                    <a:pt x="905" y="627"/>
                    <a:pt x="905" y="623"/>
                    <a:pt x="905" y="620"/>
                  </a:cubicBezTo>
                  <a:close/>
                  <a:moveTo>
                    <a:pt x="2866" y="650"/>
                  </a:moveTo>
                  <a:cubicBezTo>
                    <a:pt x="2862" y="650"/>
                    <a:pt x="2854" y="655"/>
                    <a:pt x="2846" y="655"/>
                  </a:cubicBezTo>
                  <a:cubicBezTo>
                    <a:pt x="2844" y="655"/>
                    <a:pt x="2843" y="655"/>
                    <a:pt x="2841" y="656"/>
                  </a:cubicBezTo>
                  <a:lnTo>
                    <a:pt x="2841" y="656"/>
                  </a:lnTo>
                  <a:cubicBezTo>
                    <a:pt x="2851" y="655"/>
                    <a:pt x="2860" y="655"/>
                    <a:pt x="2870" y="655"/>
                  </a:cubicBezTo>
                  <a:cubicBezTo>
                    <a:pt x="2870" y="651"/>
                    <a:pt x="2868" y="650"/>
                    <a:pt x="2866" y="650"/>
                  </a:cubicBezTo>
                  <a:close/>
                  <a:moveTo>
                    <a:pt x="2614" y="633"/>
                  </a:moveTo>
                  <a:cubicBezTo>
                    <a:pt x="2647" y="648"/>
                    <a:pt x="2685" y="658"/>
                    <a:pt x="2725" y="658"/>
                  </a:cubicBezTo>
                  <a:cubicBezTo>
                    <a:pt x="2736" y="658"/>
                    <a:pt x="2748" y="657"/>
                    <a:pt x="2759" y="655"/>
                  </a:cubicBezTo>
                  <a:lnTo>
                    <a:pt x="2759" y="655"/>
                  </a:lnTo>
                  <a:cubicBezTo>
                    <a:pt x="2768" y="656"/>
                    <a:pt x="2776" y="656"/>
                    <a:pt x="2784" y="656"/>
                  </a:cubicBezTo>
                  <a:cubicBezTo>
                    <a:pt x="2820" y="656"/>
                    <a:pt x="2856" y="652"/>
                    <a:pt x="2892" y="643"/>
                  </a:cubicBezTo>
                  <a:lnTo>
                    <a:pt x="2892" y="643"/>
                  </a:lnTo>
                  <a:cubicBezTo>
                    <a:pt x="2849" y="645"/>
                    <a:pt x="2806" y="655"/>
                    <a:pt x="2762" y="655"/>
                  </a:cubicBezTo>
                  <a:cubicBezTo>
                    <a:pt x="2761" y="655"/>
                    <a:pt x="2760" y="655"/>
                    <a:pt x="2759" y="655"/>
                  </a:cubicBezTo>
                  <a:lnTo>
                    <a:pt x="2759" y="655"/>
                  </a:lnTo>
                  <a:cubicBezTo>
                    <a:pt x="2711" y="653"/>
                    <a:pt x="2663" y="644"/>
                    <a:pt x="2614" y="633"/>
                  </a:cubicBezTo>
                  <a:close/>
                  <a:moveTo>
                    <a:pt x="2841" y="656"/>
                  </a:moveTo>
                  <a:lnTo>
                    <a:pt x="2841" y="656"/>
                  </a:lnTo>
                  <a:cubicBezTo>
                    <a:pt x="2835" y="656"/>
                    <a:pt x="2829" y="657"/>
                    <a:pt x="2823" y="658"/>
                  </a:cubicBezTo>
                  <a:lnTo>
                    <a:pt x="2823" y="658"/>
                  </a:lnTo>
                  <a:cubicBezTo>
                    <a:pt x="2829" y="657"/>
                    <a:pt x="2835" y="657"/>
                    <a:pt x="2841" y="656"/>
                  </a:cubicBezTo>
                  <a:close/>
                  <a:moveTo>
                    <a:pt x="2155" y="571"/>
                  </a:moveTo>
                  <a:lnTo>
                    <a:pt x="2155" y="571"/>
                  </a:lnTo>
                  <a:cubicBezTo>
                    <a:pt x="2155" y="571"/>
                    <a:pt x="2167" y="571"/>
                    <a:pt x="2167" y="583"/>
                  </a:cubicBezTo>
                  <a:cubicBezTo>
                    <a:pt x="2178" y="605"/>
                    <a:pt x="2179" y="636"/>
                    <a:pt x="2170" y="659"/>
                  </a:cubicBezTo>
                  <a:lnTo>
                    <a:pt x="2170" y="659"/>
                  </a:lnTo>
                  <a:cubicBezTo>
                    <a:pt x="2177" y="627"/>
                    <a:pt x="2172" y="596"/>
                    <a:pt x="2155" y="571"/>
                  </a:cubicBezTo>
                  <a:close/>
                  <a:moveTo>
                    <a:pt x="2352" y="650"/>
                  </a:moveTo>
                  <a:cubicBezTo>
                    <a:pt x="2349" y="652"/>
                    <a:pt x="2347" y="653"/>
                    <a:pt x="2346" y="655"/>
                  </a:cubicBezTo>
                  <a:cubicBezTo>
                    <a:pt x="2345" y="657"/>
                    <a:pt x="2344" y="660"/>
                    <a:pt x="2343" y="662"/>
                  </a:cubicBezTo>
                  <a:lnTo>
                    <a:pt x="2343" y="662"/>
                  </a:lnTo>
                  <a:cubicBezTo>
                    <a:pt x="2346" y="658"/>
                    <a:pt x="2349" y="654"/>
                    <a:pt x="2352" y="650"/>
                  </a:cubicBezTo>
                  <a:close/>
                  <a:moveTo>
                    <a:pt x="2646" y="651"/>
                  </a:moveTo>
                  <a:lnTo>
                    <a:pt x="2646" y="651"/>
                  </a:lnTo>
                  <a:cubicBezTo>
                    <a:pt x="2681" y="663"/>
                    <a:pt x="2718" y="670"/>
                    <a:pt x="2755" y="670"/>
                  </a:cubicBezTo>
                  <a:cubicBezTo>
                    <a:pt x="2769" y="670"/>
                    <a:pt x="2784" y="669"/>
                    <a:pt x="2798" y="667"/>
                  </a:cubicBezTo>
                  <a:cubicBezTo>
                    <a:pt x="2806" y="663"/>
                    <a:pt x="2814" y="660"/>
                    <a:pt x="2823" y="658"/>
                  </a:cubicBezTo>
                  <a:lnTo>
                    <a:pt x="2823" y="658"/>
                  </a:lnTo>
                  <a:cubicBezTo>
                    <a:pt x="2800" y="661"/>
                    <a:pt x="2776" y="663"/>
                    <a:pt x="2752" y="663"/>
                  </a:cubicBezTo>
                  <a:cubicBezTo>
                    <a:pt x="2717" y="663"/>
                    <a:pt x="2680" y="659"/>
                    <a:pt x="2646" y="651"/>
                  </a:cubicBezTo>
                  <a:close/>
                  <a:moveTo>
                    <a:pt x="713" y="631"/>
                  </a:moveTo>
                  <a:cubicBezTo>
                    <a:pt x="691" y="632"/>
                    <a:pt x="667" y="635"/>
                    <a:pt x="667" y="655"/>
                  </a:cubicBezTo>
                  <a:cubicBezTo>
                    <a:pt x="663" y="655"/>
                    <a:pt x="660" y="655"/>
                    <a:pt x="656" y="654"/>
                  </a:cubicBezTo>
                  <a:lnTo>
                    <a:pt x="656" y="654"/>
                  </a:lnTo>
                  <a:cubicBezTo>
                    <a:pt x="655" y="658"/>
                    <a:pt x="655" y="662"/>
                    <a:pt x="655" y="667"/>
                  </a:cubicBezTo>
                  <a:cubicBezTo>
                    <a:pt x="659" y="671"/>
                    <a:pt x="663" y="672"/>
                    <a:pt x="667" y="672"/>
                  </a:cubicBezTo>
                  <a:cubicBezTo>
                    <a:pt x="675" y="672"/>
                    <a:pt x="683" y="667"/>
                    <a:pt x="691" y="667"/>
                  </a:cubicBezTo>
                  <a:cubicBezTo>
                    <a:pt x="691" y="655"/>
                    <a:pt x="667" y="643"/>
                    <a:pt x="691" y="643"/>
                  </a:cubicBezTo>
                  <a:cubicBezTo>
                    <a:pt x="695" y="641"/>
                    <a:pt x="698" y="640"/>
                    <a:pt x="701" y="640"/>
                  </a:cubicBezTo>
                  <a:cubicBezTo>
                    <a:pt x="709" y="640"/>
                    <a:pt x="706" y="652"/>
                    <a:pt x="711" y="661"/>
                  </a:cubicBezTo>
                  <a:lnTo>
                    <a:pt x="711" y="661"/>
                  </a:lnTo>
                  <a:cubicBezTo>
                    <a:pt x="719" y="662"/>
                    <a:pt x="731" y="667"/>
                    <a:pt x="738" y="667"/>
                  </a:cubicBezTo>
                  <a:cubicBezTo>
                    <a:pt x="738" y="667"/>
                    <a:pt x="738" y="655"/>
                    <a:pt x="738" y="655"/>
                  </a:cubicBezTo>
                  <a:cubicBezTo>
                    <a:pt x="733" y="645"/>
                    <a:pt x="724" y="637"/>
                    <a:pt x="713" y="631"/>
                  </a:cubicBezTo>
                  <a:close/>
                  <a:moveTo>
                    <a:pt x="131" y="500"/>
                  </a:moveTo>
                  <a:cubicBezTo>
                    <a:pt x="131" y="500"/>
                    <a:pt x="107" y="500"/>
                    <a:pt x="95" y="512"/>
                  </a:cubicBezTo>
                  <a:cubicBezTo>
                    <a:pt x="95" y="516"/>
                    <a:pt x="99" y="517"/>
                    <a:pt x="105" y="517"/>
                  </a:cubicBezTo>
                  <a:cubicBezTo>
                    <a:pt x="117" y="517"/>
                    <a:pt x="135" y="512"/>
                    <a:pt x="143" y="512"/>
                  </a:cubicBezTo>
                  <a:cubicBezTo>
                    <a:pt x="161" y="506"/>
                    <a:pt x="176" y="503"/>
                    <a:pt x="191" y="503"/>
                  </a:cubicBezTo>
                  <a:cubicBezTo>
                    <a:pt x="205" y="503"/>
                    <a:pt x="220" y="506"/>
                    <a:pt x="238" y="512"/>
                  </a:cubicBezTo>
                  <a:cubicBezTo>
                    <a:pt x="228" y="508"/>
                    <a:pt x="216" y="507"/>
                    <a:pt x="204" y="507"/>
                  </a:cubicBezTo>
                  <a:cubicBezTo>
                    <a:pt x="175" y="507"/>
                    <a:pt x="141" y="515"/>
                    <a:pt x="107" y="524"/>
                  </a:cubicBezTo>
                  <a:lnTo>
                    <a:pt x="286" y="524"/>
                  </a:lnTo>
                  <a:lnTo>
                    <a:pt x="322" y="536"/>
                  </a:lnTo>
                  <a:cubicBezTo>
                    <a:pt x="292" y="531"/>
                    <a:pt x="262" y="528"/>
                    <a:pt x="234" y="528"/>
                  </a:cubicBezTo>
                  <a:cubicBezTo>
                    <a:pt x="201" y="528"/>
                    <a:pt x="169" y="532"/>
                    <a:pt x="139" y="541"/>
                  </a:cubicBezTo>
                  <a:lnTo>
                    <a:pt x="139" y="541"/>
                  </a:lnTo>
                  <a:cubicBezTo>
                    <a:pt x="132" y="543"/>
                    <a:pt x="126" y="545"/>
                    <a:pt x="119" y="548"/>
                  </a:cubicBezTo>
                  <a:cubicBezTo>
                    <a:pt x="119" y="560"/>
                    <a:pt x="119" y="560"/>
                    <a:pt x="131" y="571"/>
                  </a:cubicBezTo>
                  <a:cubicBezTo>
                    <a:pt x="152" y="563"/>
                    <a:pt x="174" y="560"/>
                    <a:pt x="195" y="560"/>
                  </a:cubicBezTo>
                  <a:lnTo>
                    <a:pt x="195" y="560"/>
                  </a:lnTo>
                  <a:cubicBezTo>
                    <a:pt x="178" y="560"/>
                    <a:pt x="160" y="563"/>
                    <a:pt x="143" y="571"/>
                  </a:cubicBezTo>
                  <a:cubicBezTo>
                    <a:pt x="167" y="566"/>
                    <a:pt x="194" y="563"/>
                    <a:pt x="222" y="563"/>
                  </a:cubicBezTo>
                  <a:cubicBezTo>
                    <a:pt x="226" y="563"/>
                    <a:pt x="231" y="563"/>
                    <a:pt x="236" y="563"/>
                  </a:cubicBezTo>
                  <a:lnTo>
                    <a:pt x="236" y="563"/>
                  </a:lnTo>
                  <a:cubicBezTo>
                    <a:pt x="230" y="562"/>
                    <a:pt x="225" y="561"/>
                    <a:pt x="219" y="560"/>
                  </a:cubicBezTo>
                  <a:lnTo>
                    <a:pt x="219" y="560"/>
                  </a:lnTo>
                  <a:cubicBezTo>
                    <a:pt x="213" y="560"/>
                    <a:pt x="207" y="560"/>
                    <a:pt x="200" y="560"/>
                  </a:cubicBezTo>
                  <a:cubicBezTo>
                    <a:pt x="199" y="560"/>
                    <a:pt x="197" y="560"/>
                    <a:pt x="195" y="560"/>
                  </a:cubicBezTo>
                  <a:lnTo>
                    <a:pt x="195" y="560"/>
                  </a:lnTo>
                  <a:cubicBezTo>
                    <a:pt x="202" y="560"/>
                    <a:pt x="208" y="560"/>
                    <a:pt x="214" y="560"/>
                  </a:cubicBezTo>
                  <a:cubicBezTo>
                    <a:pt x="216" y="560"/>
                    <a:pt x="218" y="560"/>
                    <a:pt x="219" y="560"/>
                  </a:cubicBezTo>
                  <a:lnTo>
                    <a:pt x="219" y="560"/>
                  </a:lnTo>
                  <a:cubicBezTo>
                    <a:pt x="230" y="561"/>
                    <a:pt x="240" y="562"/>
                    <a:pt x="250" y="563"/>
                  </a:cubicBezTo>
                  <a:lnTo>
                    <a:pt x="250" y="563"/>
                  </a:lnTo>
                  <a:cubicBezTo>
                    <a:pt x="245" y="563"/>
                    <a:pt x="241" y="563"/>
                    <a:pt x="236" y="563"/>
                  </a:cubicBezTo>
                  <a:lnTo>
                    <a:pt x="236" y="563"/>
                  </a:lnTo>
                  <a:cubicBezTo>
                    <a:pt x="247" y="564"/>
                    <a:pt x="259" y="566"/>
                    <a:pt x="270" y="566"/>
                  </a:cubicBezTo>
                  <a:lnTo>
                    <a:pt x="270" y="566"/>
                  </a:lnTo>
                  <a:cubicBezTo>
                    <a:pt x="287" y="569"/>
                    <a:pt x="304" y="572"/>
                    <a:pt x="321" y="574"/>
                  </a:cubicBezTo>
                  <a:lnTo>
                    <a:pt x="321" y="574"/>
                  </a:lnTo>
                  <a:cubicBezTo>
                    <a:pt x="317" y="573"/>
                    <a:pt x="313" y="572"/>
                    <a:pt x="310" y="571"/>
                  </a:cubicBezTo>
                  <a:cubicBezTo>
                    <a:pt x="302" y="570"/>
                    <a:pt x="295" y="569"/>
                    <a:pt x="288" y="568"/>
                  </a:cubicBezTo>
                  <a:lnTo>
                    <a:pt x="288" y="568"/>
                  </a:lnTo>
                  <a:cubicBezTo>
                    <a:pt x="299" y="568"/>
                    <a:pt x="310" y="568"/>
                    <a:pt x="322" y="568"/>
                  </a:cubicBezTo>
                  <a:cubicBezTo>
                    <a:pt x="357" y="568"/>
                    <a:pt x="393" y="566"/>
                    <a:pt x="429" y="560"/>
                  </a:cubicBezTo>
                  <a:lnTo>
                    <a:pt x="447" y="560"/>
                  </a:lnTo>
                  <a:cubicBezTo>
                    <a:pt x="451" y="558"/>
                    <a:pt x="455" y="557"/>
                    <a:pt x="460" y="555"/>
                  </a:cubicBezTo>
                  <a:lnTo>
                    <a:pt x="460" y="555"/>
                  </a:lnTo>
                  <a:cubicBezTo>
                    <a:pt x="464" y="557"/>
                    <a:pt x="468" y="559"/>
                    <a:pt x="471" y="561"/>
                  </a:cubicBezTo>
                  <a:lnTo>
                    <a:pt x="471" y="561"/>
                  </a:lnTo>
                  <a:cubicBezTo>
                    <a:pt x="473" y="561"/>
                    <a:pt x="475" y="560"/>
                    <a:pt x="476" y="560"/>
                  </a:cubicBezTo>
                  <a:lnTo>
                    <a:pt x="476" y="552"/>
                  </a:lnTo>
                  <a:lnTo>
                    <a:pt x="476" y="552"/>
                  </a:lnTo>
                  <a:cubicBezTo>
                    <a:pt x="480" y="555"/>
                    <a:pt x="484" y="557"/>
                    <a:pt x="488" y="560"/>
                  </a:cubicBezTo>
                  <a:lnTo>
                    <a:pt x="488" y="560"/>
                  </a:lnTo>
                  <a:cubicBezTo>
                    <a:pt x="488" y="560"/>
                    <a:pt x="488" y="560"/>
                    <a:pt x="488" y="560"/>
                  </a:cubicBezTo>
                  <a:lnTo>
                    <a:pt x="488" y="560"/>
                  </a:lnTo>
                  <a:cubicBezTo>
                    <a:pt x="488" y="560"/>
                    <a:pt x="488" y="560"/>
                    <a:pt x="488" y="561"/>
                  </a:cubicBezTo>
                  <a:lnTo>
                    <a:pt x="488" y="561"/>
                  </a:lnTo>
                  <a:cubicBezTo>
                    <a:pt x="492" y="564"/>
                    <a:pt x="496" y="568"/>
                    <a:pt x="500" y="571"/>
                  </a:cubicBezTo>
                  <a:lnTo>
                    <a:pt x="500" y="577"/>
                  </a:lnTo>
                  <a:lnTo>
                    <a:pt x="500" y="577"/>
                  </a:lnTo>
                  <a:cubicBezTo>
                    <a:pt x="503" y="574"/>
                    <a:pt x="506" y="571"/>
                    <a:pt x="512" y="571"/>
                  </a:cubicBezTo>
                  <a:cubicBezTo>
                    <a:pt x="524" y="571"/>
                    <a:pt x="500" y="583"/>
                    <a:pt x="488" y="595"/>
                  </a:cubicBezTo>
                  <a:cubicBezTo>
                    <a:pt x="441" y="601"/>
                    <a:pt x="393" y="604"/>
                    <a:pt x="345" y="604"/>
                  </a:cubicBezTo>
                  <a:cubicBezTo>
                    <a:pt x="298" y="604"/>
                    <a:pt x="250" y="601"/>
                    <a:pt x="203" y="595"/>
                  </a:cubicBezTo>
                  <a:lnTo>
                    <a:pt x="203" y="655"/>
                  </a:lnTo>
                  <a:cubicBezTo>
                    <a:pt x="258" y="655"/>
                    <a:pt x="314" y="660"/>
                    <a:pt x="369" y="660"/>
                  </a:cubicBezTo>
                  <a:cubicBezTo>
                    <a:pt x="397" y="660"/>
                    <a:pt x="425" y="659"/>
                    <a:pt x="453" y="655"/>
                  </a:cubicBezTo>
                  <a:cubicBezTo>
                    <a:pt x="476" y="655"/>
                    <a:pt x="488" y="655"/>
                    <a:pt x="512" y="643"/>
                  </a:cubicBezTo>
                  <a:lnTo>
                    <a:pt x="512" y="643"/>
                  </a:lnTo>
                  <a:cubicBezTo>
                    <a:pt x="488" y="667"/>
                    <a:pt x="453" y="667"/>
                    <a:pt x="429" y="667"/>
                  </a:cubicBezTo>
                  <a:lnTo>
                    <a:pt x="214" y="667"/>
                  </a:lnTo>
                  <a:cubicBezTo>
                    <a:pt x="206" y="669"/>
                    <a:pt x="197" y="670"/>
                    <a:pt x="187" y="670"/>
                  </a:cubicBezTo>
                  <a:cubicBezTo>
                    <a:pt x="169" y="670"/>
                    <a:pt x="149" y="668"/>
                    <a:pt x="130" y="668"/>
                  </a:cubicBezTo>
                  <a:cubicBezTo>
                    <a:pt x="113" y="668"/>
                    <a:pt x="97" y="670"/>
                    <a:pt x="83" y="679"/>
                  </a:cubicBezTo>
                  <a:cubicBezTo>
                    <a:pt x="83" y="667"/>
                    <a:pt x="107" y="667"/>
                    <a:pt x="95" y="655"/>
                  </a:cubicBezTo>
                  <a:cubicBezTo>
                    <a:pt x="92" y="652"/>
                    <a:pt x="90" y="650"/>
                    <a:pt x="88" y="650"/>
                  </a:cubicBezTo>
                  <a:lnTo>
                    <a:pt x="88" y="650"/>
                  </a:lnTo>
                  <a:cubicBezTo>
                    <a:pt x="91" y="648"/>
                    <a:pt x="93" y="645"/>
                    <a:pt x="95" y="643"/>
                  </a:cubicBezTo>
                  <a:cubicBezTo>
                    <a:pt x="89" y="637"/>
                    <a:pt x="86" y="634"/>
                    <a:pt x="83" y="634"/>
                  </a:cubicBezTo>
                  <a:cubicBezTo>
                    <a:pt x="80" y="634"/>
                    <a:pt x="77" y="637"/>
                    <a:pt x="72" y="643"/>
                  </a:cubicBezTo>
                  <a:cubicBezTo>
                    <a:pt x="60" y="631"/>
                    <a:pt x="95" y="631"/>
                    <a:pt x="83" y="619"/>
                  </a:cubicBezTo>
                  <a:lnTo>
                    <a:pt x="60" y="619"/>
                  </a:lnTo>
                  <a:cubicBezTo>
                    <a:pt x="60" y="619"/>
                    <a:pt x="72" y="607"/>
                    <a:pt x="72" y="595"/>
                  </a:cubicBezTo>
                  <a:cubicBezTo>
                    <a:pt x="69" y="593"/>
                    <a:pt x="67" y="592"/>
                    <a:pt x="66" y="592"/>
                  </a:cubicBezTo>
                  <a:cubicBezTo>
                    <a:pt x="59" y="592"/>
                    <a:pt x="57" y="607"/>
                    <a:pt x="48" y="607"/>
                  </a:cubicBezTo>
                  <a:cubicBezTo>
                    <a:pt x="48" y="607"/>
                    <a:pt x="60" y="595"/>
                    <a:pt x="48" y="583"/>
                  </a:cubicBezTo>
                  <a:cubicBezTo>
                    <a:pt x="47" y="583"/>
                    <a:pt x="45" y="583"/>
                    <a:pt x="44" y="584"/>
                  </a:cubicBezTo>
                  <a:lnTo>
                    <a:pt x="44" y="584"/>
                  </a:lnTo>
                  <a:cubicBezTo>
                    <a:pt x="46" y="580"/>
                    <a:pt x="48" y="576"/>
                    <a:pt x="48" y="571"/>
                  </a:cubicBezTo>
                  <a:cubicBezTo>
                    <a:pt x="48" y="569"/>
                    <a:pt x="47" y="568"/>
                    <a:pt x="46" y="568"/>
                  </a:cubicBezTo>
                  <a:cubicBezTo>
                    <a:pt x="43" y="568"/>
                    <a:pt x="33" y="583"/>
                    <a:pt x="24" y="583"/>
                  </a:cubicBezTo>
                  <a:cubicBezTo>
                    <a:pt x="36" y="571"/>
                    <a:pt x="36" y="560"/>
                    <a:pt x="48" y="560"/>
                  </a:cubicBezTo>
                  <a:cubicBezTo>
                    <a:pt x="54" y="554"/>
                    <a:pt x="54" y="554"/>
                    <a:pt x="52" y="554"/>
                  </a:cubicBezTo>
                  <a:cubicBezTo>
                    <a:pt x="51" y="554"/>
                    <a:pt x="48" y="554"/>
                    <a:pt x="48" y="548"/>
                  </a:cubicBezTo>
                  <a:lnTo>
                    <a:pt x="36" y="548"/>
                  </a:lnTo>
                  <a:cubicBezTo>
                    <a:pt x="48" y="512"/>
                    <a:pt x="83" y="500"/>
                    <a:pt x="131" y="500"/>
                  </a:cubicBezTo>
                  <a:close/>
                  <a:moveTo>
                    <a:pt x="2375" y="670"/>
                  </a:moveTo>
                  <a:cubicBezTo>
                    <a:pt x="2369" y="670"/>
                    <a:pt x="2363" y="673"/>
                    <a:pt x="2358" y="679"/>
                  </a:cubicBezTo>
                  <a:lnTo>
                    <a:pt x="2362" y="679"/>
                  </a:lnTo>
                  <a:cubicBezTo>
                    <a:pt x="2364" y="676"/>
                    <a:pt x="2369" y="673"/>
                    <a:pt x="2375" y="670"/>
                  </a:cubicBezTo>
                  <a:lnTo>
                    <a:pt x="2375" y="670"/>
                  </a:lnTo>
                  <a:cubicBezTo>
                    <a:pt x="2375" y="670"/>
                    <a:pt x="2375" y="670"/>
                    <a:pt x="2375" y="670"/>
                  </a:cubicBezTo>
                  <a:close/>
                  <a:moveTo>
                    <a:pt x="2216" y="668"/>
                  </a:moveTo>
                  <a:lnTo>
                    <a:pt x="2216" y="668"/>
                  </a:lnTo>
                  <a:cubicBezTo>
                    <a:pt x="2222" y="673"/>
                    <a:pt x="2227" y="673"/>
                    <a:pt x="2230" y="673"/>
                  </a:cubicBezTo>
                  <a:cubicBezTo>
                    <a:pt x="2233" y="673"/>
                    <a:pt x="2233" y="673"/>
                    <a:pt x="2227" y="679"/>
                  </a:cubicBezTo>
                  <a:cubicBezTo>
                    <a:pt x="2227" y="683"/>
                    <a:pt x="2227" y="684"/>
                    <a:pt x="2226" y="684"/>
                  </a:cubicBezTo>
                  <a:cubicBezTo>
                    <a:pt x="2225" y="684"/>
                    <a:pt x="2223" y="679"/>
                    <a:pt x="2215" y="679"/>
                  </a:cubicBezTo>
                  <a:cubicBezTo>
                    <a:pt x="2212" y="679"/>
                    <a:pt x="2210" y="679"/>
                    <a:pt x="2209" y="680"/>
                  </a:cubicBezTo>
                  <a:lnTo>
                    <a:pt x="2209" y="680"/>
                  </a:lnTo>
                  <a:cubicBezTo>
                    <a:pt x="2211" y="676"/>
                    <a:pt x="2214" y="672"/>
                    <a:pt x="2216" y="668"/>
                  </a:cubicBezTo>
                  <a:close/>
                  <a:moveTo>
                    <a:pt x="2343" y="662"/>
                  </a:moveTo>
                  <a:lnTo>
                    <a:pt x="2343" y="662"/>
                  </a:lnTo>
                  <a:cubicBezTo>
                    <a:pt x="2340" y="667"/>
                    <a:pt x="2337" y="673"/>
                    <a:pt x="2334" y="679"/>
                  </a:cubicBezTo>
                  <a:cubicBezTo>
                    <a:pt x="2334" y="681"/>
                    <a:pt x="2333" y="684"/>
                    <a:pt x="2332" y="688"/>
                  </a:cubicBezTo>
                  <a:lnTo>
                    <a:pt x="2332" y="688"/>
                  </a:lnTo>
                  <a:cubicBezTo>
                    <a:pt x="2336" y="679"/>
                    <a:pt x="2340" y="671"/>
                    <a:pt x="2343" y="662"/>
                  </a:cubicBezTo>
                  <a:close/>
                  <a:moveTo>
                    <a:pt x="732" y="670"/>
                  </a:moveTo>
                  <a:cubicBezTo>
                    <a:pt x="729" y="670"/>
                    <a:pt x="726" y="673"/>
                    <a:pt x="726" y="679"/>
                  </a:cubicBezTo>
                  <a:cubicBezTo>
                    <a:pt x="726" y="691"/>
                    <a:pt x="726" y="691"/>
                    <a:pt x="738" y="691"/>
                  </a:cubicBezTo>
                  <a:lnTo>
                    <a:pt x="738" y="679"/>
                  </a:lnTo>
                  <a:cubicBezTo>
                    <a:pt x="738" y="673"/>
                    <a:pt x="735" y="670"/>
                    <a:pt x="732" y="670"/>
                  </a:cubicBezTo>
                  <a:close/>
                  <a:moveTo>
                    <a:pt x="488" y="667"/>
                  </a:moveTo>
                  <a:cubicBezTo>
                    <a:pt x="488" y="675"/>
                    <a:pt x="476" y="684"/>
                    <a:pt x="465" y="684"/>
                  </a:cubicBezTo>
                  <a:cubicBezTo>
                    <a:pt x="461" y="684"/>
                    <a:pt x="456" y="682"/>
                    <a:pt x="453" y="679"/>
                  </a:cubicBezTo>
                  <a:lnTo>
                    <a:pt x="441" y="702"/>
                  </a:lnTo>
                  <a:cubicBezTo>
                    <a:pt x="369" y="702"/>
                    <a:pt x="298" y="691"/>
                    <a:pt x="226" y="667"/>
                  </a:cubicBezTo>
                  <a:lnTo>
                    <a:pt x="226" y="667"/>
                  </a:lnTo>
                  <a:cubicBezTo>
                    <a:pt x="268" y="673"/>
                    <a:pt x="310" y="676"/>
                    <a:pt x="351" y="676"/>
                  </a:cubicBezTo>
                  <a:cubicBezTo>
                    <a:pt x="393" y="676"/>
                    <a:pt x="435" y="673"/>
                    <a:pt x="476" y="667"/>
                  </a:cubicBezTo>
                  <a:close/>
                  <a:moveTo>
                    <a:pt x="616" y="697"/>
                  </a:moveTo>
                  <a:cubicBezTo>
                    <a:pt x="618" y="697"/>
                    <a:pt x="619" y="698"/>
                    <a:pt x="619" y="702"/>
                  </a:cubicBezTo>
                  <a:lnTo>
                    <a:pt x="607" y="702"/>
                  </a:lnTo>
                  <a:cubicBezTo>
                    <a:pt x="607" y="702"/>
                    <a:pt x="613" y="697"/>
                    <a:pt x="616" y="697"/>
                  </a:cubicBezTo>
                  <a:close/>
                  <a:moveTo>
                    <a:pt x="709" y="661"/>
                  </a:moveTo>
                  <a:cubicBezTo>
                    <a:pt x="705" y="661"/>
                    <a:pt x="703" y="663"/>
                    <a:pt x="703" y="667"/>
                  </a:cubicBezTo>
                  <a:cubicBezTo>
                    <a:pt x="702" y="667"/>
                    <a:pt x="702" y="667"/>
                    <a:pt x="701" y="668"/>
                  </a:cubicBezTo>
                  <a:lnTo>
                    <a:pt x="701" y="668"/>
                  </a:lnTo>
                  <a:cubicBezTo>
                    <a:pt x="699" y="667"/>
                    <a:pt x="695" y="667"/>
                    <a:pt x="691" y="667"/>
                  </a:cubicBezTo>
                  <a:lnTo>
                    <a:pt x="691" y="667"/>
                  </a:lnTo>
                  <a:cubicBezTo>
                    <a:pt x="696" y="667"/>
                    <a:pt x="699" y="667"/>
                    <a:pt x="701" y="668"/>
                  </a:cubicBezTo>
                  <a:lnTo>
                    <a:pt x="701" y="668"/>
                  </a:lnTo>
                  <a:cubicBezTo>
                    <a:pt x="689" y="677"/>
                    <a:pt x="679" y="668"/>
                    <a:pt x="679" y="691"/>
                  </a:cubicBezTo>
                  <a:cubicBezTo>
                    <a:pt x="683" y="691"/>
                    <a:pt x="687" y="691"/>
                    <a:pt x="691" y="691"/>
                  </a:cubicBezTo>
                  <a:lnTo>
                    <a:pt x="691" y="691"/>
                  </a:lnTo>
                  <a:cubicBezTo>
                    <a:pt x="685" y="696"/>
                    <a:pt x="679" y="696"/>
                    <a:pt x="674" y="696"/>
                  </a:cubicBezTo>
                  <a:lnTo>
                    <a:pt x="674" y="696"/>
                  </a:lnTo>
                  <a:cubicBezTo>
                    <a:pt x="672" y="695"/>
                    <a:pt x="669" y="693"/>
                    <a:pt x="667" y="691"/>
                  </a:cubicBezTo>
                  <a:lnTo>
                    <a:pt x="667" y="702"/>
                  </a:lnTo>
                  <a:cubicBezTo>
                    <a:pt x="667" y="696"/>
                    <a:pt x="670" y="696"/>
                    <a:pt x="674" y="696"/>
                  </a:cubicBezTo>
                  <a:cubicBezTo>
                    <a:pt x="674" y="696"/>
                    <a:pt x="674" y="696"/>
                    <a:pt x="674" y="696"/>
                  </a:cubicBezTo>
                  <a:lnTo>
                    <a:pt x="674" y="696"/>
                  </a:lnTo>
                  <a:cubicBezTo>
                    <a:pt x="678" y="698"/>
                    <a:pt x="681" y="699"/>
                    <a:pt x="685" y="699"/>
                  </a:cubicBezTo>
                  <a:cubicBezTo>
                    <a:pt x="690" y="699"/>
                    <a:pt x="696" y="697"/>
                    <a:pt x="701" y="692"/>
                  </a:cubicBezTo>
                  <a:lnTo>
                    <a:pt x="701" y="692"/>
                  </a:lnTo>
                  <a:cubicBezTo>
                    <a:pt x="702" y="692"/>
                    <a:pt x="702" y="692"/>
                    <a:pt x="702" y="692"/>
                  </a:cubicBezTo>
                  <a:lnTo>
                    <a:pt x="702" y="692"/>
                  </a:lnTo>
                  <a:cubicBezTo>
                    <a:pt x="703" y="691"/>
                    <a:pt x="703" y="691"/>
                    <a:pt x="703" y="691"/>
                  </a:cubicBezTo>
                  <a:cubicBezTo>
                    <a:pt x="707" y="686"/>
                    <a:pt x="709" y="682"/>
                    <a:pt x="710" y="678"/>
                  </a:cubicBezTo>
                  <a:lnTo>
                    <a:pt x="710" y="678"/>
                  </a:lnTo>
                  <a:cubicBezTo>
                    <a:pt x="711" y="679"/>
                    <a:pt x="713" y="679"/>
                    <a:pt x="714" y="679"/>
                  </a:cubicBezTo>
                  <a:lnTo>
                    <a:pt x="714" y="667"/>
                  </a:lnTo>
                  <a:cubicBezTo>
                    <a:pt x="713" y="665"/>
                    <a:pt x="712" y="663"/>
                    <a:pt x="711" y="661"/>
                  </a:cubicBezTo>
                  <a:lnTo>
                    <a:pt x="711" y="661"/>
                  </a:lnTo>
                  <a:cubicBezTo>
                    <a:pt x="710" y="661"/>
                    <a:pt x="710" y="661"/>
                    <a:pt x="709" y="661"/>
                  </a:cubicBezTo>
                  <a:close/>
                  <a:moveTo>
                    <a:pt x="95" y="702"/>
                  </a:moveTo>
                  <a:cubicBezTo>
                    <a:pt x="105" y="702"/>
                    <a:pt x="99" y="702"/>
                    <a:pt x="103" y="708"/>
                  </a:cubicBezTo>
                  <a:lnTo>
                    <a:pt x="103" y="708"/>
                  </a:lnTo>
                  <a:cubicBezTo>
                    <a:pt x="100" y="707"/>
                    <a:pt x="98" y="705"/>
                    <a:pt x="95" y="702"/>
                  </a:cubicBezTo>
                  <a:close/>
                  <a:moveTo>
                    <a:pt x="2433" y="706"/>
                  </a:moveTo>
                  <a:cubicBezTo>
                    <a:pt x="2435" y="707"/>
                    <a:pt x="2437" y="708"/>
                    <a:pt x="2439" y="709"/>
                  </a:cubicBezTo>
                  <a:lnTo>
                    <a:pt x="2439" y="709"/>
                  </a:lnTo>
                  <a:cubicBezTo>
                    <a:pt x="2437" y="707"/>
                    <a:pt x="2435" y="706"/>
                    <a:pt x="2433" y="706"/>
                  </a:cubicBezTo>
                  <a:close/>
                  <a:moveTo>
                    <a:pt x="893" y="691"/>
                  </a:moveTo>
                  <a:cubicBezTo>
                    <a:pt x="905" y="691"/>
                    <a:pt x="917" y="702"/>
                    <a:pt x="917" y="714"/>
                  </a:cubicBezTo>
                  <a:lnTo>
                    <a:pt x="893" y="714"/>
                  </a:lnTo>
                  <a:lnTo>
                    <a:pt x="893" y="691"/>
                  </a:lnTo>
                  <a:close/>
                  <a:moveTo>
                    <a:pt x="2405" y="702"/>
                  </a:moveTo>
                  <a:lnTo>
                    <a:pt x="2405" y="714"/>
                  </a:lnTo>
                  <a:lnTo>
                    <a:pt x="2393" y="714"/>
                  </a:lnTo>
                  <a:lnTo>
                    <a:pt x="2393" y="702"/>
                  </a:lnTo>
                  <a:close/>
                  <a:moveTo>
                    <a:pt x="2489" y="611"/>
                  </a:moveTo>
                  <a:cubicBezTo>
                    <a:pt x="2491" y="618"/>
                    <a:pt x="2494" y="624"/>
                    <a:pt x="2500" y="631"/>
                  </a:cubicBezTo>
                  <a:cubicBezTo>
                    <a:pt x="2512" y="631"/>
                    <a:pt x="2512" y="643"/>
                    <a:pt x="2512" y="655"/>
                  </a:cubicBezTo>
                  <a:cubicBezTo>
                    <a:pt x="2512" y="667"/>
                    <a:pt x="2500" y="679"/>
                    <a:pt x="2500" y="691"/>
                  </a:cubicBezTo>
                  <a:cubicBezTo>
                    <a:pt x="2490" y="696"/>
                    <a:pt x="2480" y="705"/>
                    <a:pt x="2472" y="714"/>
                  </a:cubicBezTo>
                  <a:lnTo>
                    <a:pt x="2472" y="714"/>
                  </a:lnTo>
                  <a:cubicBezTo>
                    <a:pt x="2473" y="714"/>
                    <a:pt x="2475" y="714"/>
                    <a:pt x="2477" y="714"/>
                  </a:cubicBezTo>
                  <a:cubicBezTo>
                    <a:pt x="2489" y="714"/>
                    <a:pt x="2500" y="702"/>
                    <a:pt x="2512" y="691"/>
                  </a:cubicBezTo>
                  <a:cubicBezTo>
                    <a:pt x="2524" y="679"/>
                    <a:pt x="2536" y="655"/>
                    <a:pt x="2524" y="643"/>
                  </a:cubicBezTo>
                  <a:cubicBezTo>
                    <a:pt x="2514" y="628"/>
                    <a:pt x="2503" y="617"/>
                    <a:pt x="2489" y="611"/>
                  </a:cubicBezTo>
                  <a:close/>
                  <a:moveTo>
                    <a:pt x="2501" y="709"/>
                  </a:moveTo>
                  <a:cubicBezTo>
                    <a:pt x="2495" y="709"/>
                    <a:pt x="2492" y="714"/>
                    <a:pt x="2500" y="714"/>
                  </a:cubicBezTo>
                  <a:lnTo>
                    <a:pt x="2512" y="714"/>
                  </a:lnTo>
                  <a:cubicBezTo>
                    <a:pt x="2508" y="710"/>
                    <a:pt x="2504" y="709"/>
                    <a:pt x="2501" y="709"/>
                  </a:cubicBezTo>
                  <a:close/>
                  <a:moveTo>
                    <a:pt x="910" y="652"/>
                  </a:moveTo>
                  <a:lnTo>
                    <a:pt x="910" y="652"/>
                  </a:lnTo>
                  <a:cubicBezTo>
                    <a:pt x="913" y="663"/>
                    <a:pt x="916" y="674"/>
                    <a:pt x="921" y="685"/>
                  </a:cubicBezTo>
                  <a:lnTo>
                    <a:pt x="921" y="685"/>
                  </a:lnTo>
                  <a:cubicBezTo>
                    <a:pt x="927" y="695"/>
                    <a:pt x="932" y="705"/>
                    <a:pt x="937" y="716"/>
                  </a:cubicBezTo>
                  <a:lnTo>
                    <a:pt x="937" y="716"/>
                  </a:lnTo>
                  <a:cubicBezTo>
                    <a:pt x="931" y="706"/>
                    <a:pt x="925" y="696"/>
                    <a:pt x="921" y="685"/>
                  </a:cubicBezTo>
                  <a:lnTo>
                    <a:pt x="921" y="685"/>
                  </a:lnTo>
                  <a:cubicBezTo>
                    <a:pt x="915" y="675"/>
                    <a:pt x="909" y="665"/>
                    <a:pt x="903" y="655"/>
                  </a:cubicBezTo>
                  <a:lnTo>
                    <a:pt x="903" y="655"/>
                  </a:lnTo>
                  <a:cubicBezTo>
                    <a:pt x="904" y="655"/>
                    <a:pt x="904" y="655"/>
                    <a:pt x="905" y="655"/>
                  </a:cubicBezTo>
                  <a:cubicBezTo>
                    <a:pt x="908" y="655"/>
                    <a:pt x="910" y="654"/>
                    <a:pt x="910" y="652"/>
                  </a:cubicBezTo>
                  <a:close/>
                  <a:moveTo>
                    <a:pt x="155" y="679"/>
                  </a:moveTo>
                  <a:cubicBezTo>
                    <a:pt x="155" y="679"/>
                    <a:pt x="160" y="684"/>
                    <a:pt x="167" y="691"/>
                  </a:cubicBezTo>
                  <a:lnTo>
                    <a:pt x="167" y="691"/>
                  </a:lnTo>
                  <a:cubicBezTo>
                    <a:pt x="181" y="700"/>
                    <a:pt x="192" y="710"/>
                    <a:pt x="201" y="719"/>
                  </a:cubicBezTo>
                  <a:lnTo>
                    <a:pt x="201" y="719"/>
                  </a:lnTo>
                  <a:cubicBezTo>
                    <a:pt x="200" y="719"/>
                    <a:pt x="200" y="719"/>
                    <a:pt x="200" y="719"/>
                  </a:cubicBezTo>
                  <a:lnTo>
                    <a:pt x="200" y="719"/>
                  </a:lnTo>
                  <a:cubicBezTo>
                    <a:pt x="187" y="707"/>
                    <a:pt x="173" y="697"/>
                    <a:pt x="167" y="691"/>
                  </a:cubicBezTo>
                  <a:lnTo>
                    <a:pt x="167" y="691"/>
                  </a:lnTo>
                  <a:cubicBezTo>
                    <a:pt x="170" y="694"/>
                    <a:pt x="175" y="698"/>
                    <a:pt x="179" y="702"/>
                  </a:cubicBezTo>
                  <a:cubicBezTo>
                    <a:pt x="179" y="704"/>
                    <a:pt x="179" y="705"/>
                    <a:pt x="179" y="706"/>
                  </a:cubicBezTo>
                  <a:lnTo>
                    <a:pt x="179" y="706"/>
                  </a:lnTo>
                  <a:cubicBezTo>
                    <a:pt x="169" y="699"/>
                    <a:pt x="161" y="690"/>
                    <a:pt x="155" y="679"/>
                  </a:cubicBezTo>
                  <a:close/>
                  <a:moveTo>
                    <a:pt x="691" y="716"/>
                  </a:moveTo>
                  <a:lnTo>
                    <a:pt x="691" y="726"/>
                  </a:lnTo>
                  <a:lnTo>
                    <a:pt x="655" y="726"/>
                  </a:lnTo>
                  <a:cubicBezTo>
                    <a:pt x="655" y="720"/>
                    <a:pt x="661" y="720"/>
                    <a:pt x="668" y="720"/>
                  </a:cubicBezTo>
                  <a:cubicBezTo>
                    <a:pt x="675" y="720"/>
                    <a:pt x="682" y="720"/>
                    <a:pt x="688" y="716"/>
                  </a:cubicBezTo>
                  <a:lnTo>
                    <a:pt x="688" y="716"/>
                  </a:lnTo>
                  <a:cubicBezTo>
                    <a:pt x="689" y="716"/>
                    <a:pt x="690" y="716"/>
                    <a:pt x="691" y="716"/>
                  </a:cubicBezTo>
                  <a:close/>
                  <a:moveTo>
                    <a:pt x="2922" y="711"/>
                  </a:moveTo>
                  <a:cubicBezTo>
                    <a:pt x="2924" y="711"/>
                    <a:pt x="2927" y="712"/>
                    <a:pt x="2929" y="714"/>
                  </a:cubicBezTo>
                  <a:cubicBezTo>
                    <a:pt x="2917" y="714"/>
                    <a:pt x="2917" y="714"/>
                    <a:pt x="2905" y="726"/>
                  </a:cubicBezTo>
                  <a:cubicBezTo>
                    <a:pt x="2905" y="726"/>
                    <a:pt x="2913" y="711"/>
                    <a:pt x="2922" y="711"/>
                  </a:cubicBezTo>
                  <a:close/>
                  <a:moveTo>
                    <a:pt x="2953" y="714"/>
                  </a:moveTo>
                  <a:cubicBezTo>
                    <a:pt x="2953" y="714"/>
                    <a:pt x="2941" y="726"/>
                    <a:pt x="2941" y="726"/>
                  </a:cubicBezTo>
                  <a:cubicBezTo>
                    <a:pt x="2941" y="714"/>
                    <a:pt x="2941" y="714"/>
                    <a:pt x="2953" y="714"/>
                  </a:cubicBezTo>
                  <a:close/>
                  <a:moveTo>
                    <a:pt x="2971" y="711"/>
                  </a:moveTo>
                  <a:cubicBezTo>
                    <a:pt x="2972" y="711"/>
                    <a:pt x="2974" y="712"/>
                    <a:pt x="2977" y="714"/>
                  </a:cubicBezTo>
                  <a:cubicBezTo>
                    <a:pt x="2989" y="714"/>
                    <a:pt x="2977" y="726"/>
                    <a:pt x="2965" y="726"/>
                  </a:cubicBezTo>
                  <a:cubicBezTo>
                    <a:pt x="2965" y="726"/>
                    <a:pt x="2965" y="711"/>
                    <a:pt x="2971" y="711"/>
                  </a:cubicBezTo>
                  <a:close/>
                  <a:moveTo>
                    <a:pt x="726" y="714"/>
                  </a:moveTo>
                  <a:cubicBezTo>
                    <a:pt x="731" y="718"/>
                    <a:pt x="735" y="724"/>
                    <a:pt x="738" y="731"/>
                  </a:cubicBezTo>
                  <a:lnTo>
                    <a:pt x="738" y="731"/>
                  </a:lnTo>
                  <a:lnTo>
                    <a:pt x="738" y="726"/>
                  </a:lnTo>
                  <a:cubicBezTo>
                    <a:pt x="738" y="726"/>
                    <a:pt x="738" y="714"/>
                    <a:pt x="726" y="714"/>
                  </a:cubicBezTo>
                  <a:close/>
                  <a:moveTo>
                    <a:pt x="119" y="679"/>
                  </a:moveTo>
                  <a:cubicBezTo>
                    <a:pt x="119" y="714"/>
                    <a:pt x="143" y="714"/>
                    <a:pt x="155" y="738"/>
                  </a:cubicBezTo>
                  <a:cubicBezTo>
                    <a:pt x="143" y="726"/>
                    <a:pt x="119" y="714"/>
                    <a:pt x="107" y="702"/>
                  </a:cubicBezTo>
                  <a:lnTo>
                    <a:pt x="119" y="702"/>
                  </a:lnTo>
                  <a:lnTo>
                    <a:pt x="119" y="679"/>
                  </a:lnTo>
                  <a:close/>
                  <a:moveTo>
                    <a:pt x="881" y="738"/>
                  </a:moveTo>
                  <a:cubicBezTo>
                    <a:pt x="877" y="738"/>
                    <a:pt x="876" y="740"/>
                    <a:pt x="876" y="742"/>
                  </a:cubicBezTo>
                  <a:lnTo>
                    <a:pt x="876" y="742"/>
                  </a:lnTo>
                  <a:cubicBezTo>
                    <a:pt x="877" y="741"/>
                    <a:pt x="879" y="740"/>
                    <a:pt x="881" y="739"/>
                  </a:cubicBezTo>
                  <a:lnTo>
                    <a:pt x="881" y="739"/>
                  </a:lnTo>
                  <a:cubicBezTo>
                    <a:pt x="881" y="739"/>
                    <a:pt x="881" y="738"/>
                    <a:pt x="881" y="738"/>
                  </a:cubicBezTo>
                  <a:close/>
                  <a:moveTo>
                    <a:pt x="893" y="738"/>
                  </a:moveTo>
                  <a:lnTo>
                    <a:pt x="893" y="738"/>
                  </a:lnTo>
                  <a:cubicBezTo>
                    <a:pt x="893" y="738"/>
                    <a:pt x="900" y="738"/>
                    <a:pt x="898" y="744"/>
                  </a:cubicBezTo>
                  <a:lnTo>
                    <a:pt x="898" y="744"/>
                  </a:lnTo>
                  <a:cubicBezTo>
                    <a:pt x="895" y="740"/>
                    <a:pt x="893" y="738"/>
                    <a:pt x="893" y="738"/>
                  </a:cubicBezTo>
                  <a:close/>
                  <a:moveTo>
                    <a:pt x="2227" y="714"/>
                  </a:moveTo>
                  <a:lnTo>
                    <a:pt x="2215" y="726"/>
                  </a:lnTo>
                  <a:cubicBezTo>
                    <a:pt x="2212" y="732"/>
                    <a:pt x="2209" y="738"/>
                    <a:pt x="2215" y="738"/>
                  </a:cubicBezTo>
                  <a:cubicBezTo>
                    <a:pt x="2215" y="738"/>
                    <a:pt x="2215" y="753"/>
                    <a:pt x="2209" y="753"/>
                  </a:cubicBezTo>
                  <a:cubicBezTo>
                    <a:pt x="2207" y="753"/>
                    <a:pt x="2205" y="752"/>
                    <a:pt x="2203" y="750"/>
                  </a:cubicBezTo>
                  <a:cubicBezTo>
                    <a:pt x="2191" y="750"/>
                    <a:pt x="2191" y="738"/>
                    <a:pt x="2191" y="726"/>
                  </a:cubicBezTo>
                  <a:cubicBezTo>
                    <a:pt x="2203" y="726"/>
                    <a:pt x="2203" y="714"/>
                    <a:pt x="2215" y="714"/>
                  </a:cubicBezTo>
                  <a:lnTo>
                    <a:pt x="2215" y="726"/>
                  </a:lnTo>
                  <a:cubicBezTo>
                    <a:pt x="2218" y="720"/>
                    <a:pt x="2221" y="714"/>
                    <a:pt x="2215" y="714"/>
                  </a:cubicBezTo>
                  <a:close/>
                  <a:moveTo>
                    <a:pt x="1262" y="310"/>
                  </a:moveTo>
                  <a:cubicBezTo>
                    <a:pt x="1203" y="310"/>
                    <a:pt x="1095" y="310"/>
                    <a:pt x="1060" y="393"/>
                  </a:cubicBezTo>
                  <a:cubicBezTo>
                    <a:pt x="1048" y="405"/>
                    <a:pt x="1060" y="429"/>
                    <a:pt x="1036" y="440"/>
                  </a:cubicBezTo>
                  <a:lnTo>
                    <a:pt x="965" y="452"/>
                  </a:lnTo>
                  <a:lnTo>
                    <a:pt x="929" y="452"/>
                  </a:lnTo>
                  <a:cubicBezTo>
                    <a:pt x="895" y="452"/>
                    <a:pt x="861" y="474"/>
                    <a:pt x="837" y="517"/>
                  </a:cubicBezTo>
                  <a:lnTo>
                    <a:pt x="837" y="517"/>
                  </a:lnTo>
                  <a:cubicBezTo>
                    <a:pt x="837" y="517"/>
                    <a:pt x="837" y="516"/>
                    <a:pt x="836" y="516"/>
                  </a:cubicBezTo>
                  <a:lnTo>
                    <a:pt x="836" y="516"/>
                  </a:lnTo>
                  <a:cubicBezTo>
                    <a:pt x="836" y="518"/>
                    <a:pt x="835" y="521"/>
                    <a:pt x="834" y="524"/>
                  </a:cubicBezTo>
                  <a:cubicBezTo>
                    <a:pt x="835" y="521"/>
                    <a:pt x="836" y="519"/>
                    <a:pt x="837" y="517"/>
                  </a:cubicBezTo>
                  <a:lnTo>
                    <a:pt x="837" y="517"/>
                  </a:lnTo>
                  <a:cubicBezTo>
                    <a:pt x="845" y="526"/>
                    <a:pt x="851" y="535"/>
                    <a:pt x="857" y="548"/>
                  </a:cubicBezTo>
                  <a:cubicBezTo>
                    <a:pt x="857" y="560"/>
                    <a:pt x="881" y="571"/>
                    <a:pt x="881" y="595"/>
                  </a:cubicBezTo>
                  <a:lnTo>
                    <a:pt x="881" y="607"/>
                  </a:lnTo>
                  <a:cubicBezTo>
                    <a:pt x="893" y="643"/>
                    <a:pt x="893" y="691"/>
                    <a:pt x="881" y="738"/>
                  </a:cubicBezTo>
                  <a:lnTo>
                    <a:pt x="893" y="738"/>
                  </a:lnTo>
                  <a:cubicBezTo>
                    <a:pt x="888" y="738"/>
                    <a:pt x="884" y="739"/>
                    <a:pt x="881" y="739"/>
                  </a:cubicBezTo>
                  <a:lnTo>
                    <a:pt x="881" y="739"/>
                  </a:lnTo>
                  <a:cubicBezTo>
                    <a:pt x="881" y="743"/>
                    <a:pt x="881" y="750"/>
                    <a:pt x="881" y="750"/>
                  </a:cubicBezTo>
                  <a:lnTo>
                    <a:pt x="893" y="750"/>
                  </a:lnTo>
                  <a:cubicBezTo>
                    <a:pt x="896" y="747"/>
                    <a:pt x="897" y="745"/>
                    <a:pt x="898" y="744"/>
                  </a:cubicBezTo>
                  <a:lnTo>
                    <a:pt x="898" y="744"/>
                  </a:lnTo>
                  <a:cubicBezTo>
                    <a:pt x="901" y="748"/>
                    <a:pt x="905" y="755"/>
                    <a:pt x="905" y="762"/>
                  </a:cubicBezTo>
                  <a:lnTo>
                    <a:pt x="905" y="762"/>
                  </a:lnTo>
                  <a:cubicBezTo>
                    <a:pt x="916" y="751"/>
                    <a:pt x="928" y="739"/>
                    <a:pt x="941" y="726"/>
                  </a:cubicBezTo>
                  <a:cubicBezTo>
                    <a:pt x="940" y="723"/>
                    <a:pt x="938" y="719"/>
                    <a:pt x="937" y="716"/>
                  </a:cubicBezTo>
                  <a:lnTo>
                    <a:pt x="937" y="716"/>
                  </a:lnTo>
                  <a:cubicBezTo>
                    <a:pt x="942" y="724"/>
                    <a:pt x="947" y="731"/>
                    <a:pt x="953" y="738"/>
                  </a:cubicBezTo>
                  <a:cubicBezTo>
                    <a:pt x="965" y="738"/>
                    <a:pt x="965" y="738"/>
                    <a:pt x="965" y="726"/>
                  </a:cubicBezTo>
                  <a:cubicBezTo>
                    <a:pt x="976" y="726"/>
                    <a:pt x="965" y="714"/>
                    <a:pt x="965" y="714"/>
                  </a:cubicBezTo>
                  <a:cubicBezTo>
                    <a:pt x="946" y="686"/>
                    <a:pt x="934" y="658"/>
                    <a:pt x="930" y="624"/>
                  </a:cubicBezTo>
                  <a:lnTo>
                    <a:pt x="930" y="624"/>
                  </a:lnTo>
                  <a:cubicBezTo>
                    <a:pt x="931" y="624"/>
                    <a:pt x="931" y="624"/>
                    <a:pt x="932" y="624"/>
                  </a:cubicBezTo>
                  <a:cubicBezTo>
                    <a:pt x="934" y="624"/>
                    <a:pt x="937" y="623"/>
                    <a:pt x="941" y="619"/>
                  </a:cubicBezTo>
                  <a:cubicBezTo>
                    <a:pt x="941" y="583"/>
                    <a:pt x="953" y="560"/>
                    <a:pt x="976" y="536"/>
                  </a:cubicBezTo>
                  <a:lnTo>
                    <a:pt x="988" y="536"/>
                  </a:lnTo>
                  <a:cubicBezTo>
                    <a:pt x="988" y="548"/>
                    <a:pt x="976" y="548"/>
                    <a:pt x="976" y="548"/>
                  </a:cubicBezTo>
                  <a:cubicBezTo>
                    <a:pt x="965" y="560"/>
                    <a:pt x="941" y="583"/>
                    <a:pt x="953" y="619"/>
                  </a:cubicBezTo>
                  <a:cubicBezTo>
                    <a:pt x="965" y="643"/>
                    <a:pt x="965" y="643"/>
                    <a:pt x="976" y="643"/>
                  </a:cubicBezTo>
                  <a:cubicBezTo>
                    <a:pt x="996" y="643"/>
                    <a:pt x="1015" y="639"/>
                    <a:pt x="1035" y="633"/>
                  </a:cubicBezTo>
                  <a:lnTo>
                    <a:pt x="1035" y="633"/>
                  </a:lnTo>
                  <a:cubicBezTo>
                    <a:pt x="1039" y="635"/>
                    <a:pt x="1044" y="636"/>
                    <a:pt x="1048" y="636"/>
                  </a:cubicBezTo>
                  <a:cubicBezTo>
                    <a:pt x="1052" y="636"/>
                    <a:pt x="1056" y="635"/>
                    <a:pt x="1060" y="631"/>
                  </a:cubicBezTo>
                  <a:cubicBezTo>
                    <a:pt x="1071" y="631"/>
                    <a:pt x="1077" y="625"/>
                    <a:pt x="1082" y="618"/>
                  </a:cubicBezTo>
                  <a:lnTo>
                    <a:pt x="1082" y="618"/>
                  </a:lnTo>
                  <a:cubicBezTo>
                    <a:pt x="1066" y="624"/>
                    <a:pt x="1051" y="629"/>
                    <a:pt x="1035" y="633"/>
                  </a:cubicBezTo>
                  <a:lnTo>
                    <a:pt x="1035" y="633"/>
                  </a:lnTo>
                  <a:cubicBezTo>
                    <a:pt x="1031" y="632"/>
                    <a:pt x="1028" y="631"/>
                    <a:pt x="1024" y="631"/>
                  </a:cubicBezTo>
                  <a:lnTo>
                    <a:pt x="1024" y="595"/>
                  </a:lnTo>
                  <a:cubicBezTo>
                    <a:pt x="1024" y="595"/>
                    <a:pt x="1036" y="583"/>
                    <a:pt x="1036" y="583"/>
                  </a:cubicBezTo>
                  <a:cubicBezTo>
                    <a:pt x="1044" y="583"/>
                    <a:pt x="1052" y="594"/>
                    <a:pt x="1060" y="594"/>
                  </a:cubicBezTo>
                  <a:cubicBezTo>
                    <a:pt x="1064" y="594"/>
                    <a:pt x="1068" y="591"/>
                    <a:pt x="1072" y="583"/>
                  </a:cubicBezTo>
                  <a:cubicBezTo>
                    <a:pt x="1072" y="560"/>
                    <a:pt x="1060" y="536"/>
                    <a:pt x="1036" y="524"/>
                  </a:cubicBezTo>
                  <a:cubicBezTo>
                    <a:pt x="1030" y="518"/>
                    <a:pt x="1018" y="515"/>
                    <a:pt x="1006" y="515"/>
                  </a:cubicBezTo>
                  <a:cubicBezTo>
                    <a:pt x="994" y="515"/>
                    <a:pt x="982" y="518"/>
                    <a:pt x="976" y="524"/>
                  </a:cubicBezTo>
                  <a:cubicBezTo>
                    <a:pt x="941" y="536"/>
                    <a:pt x="929" y="571"/>
                    <a:pt x="929" y="595"/>
                  </a:cubicBezTo>
                  <a:lnTo>
                    <a:pt x="929" y="595"/>
                  </a:lnTo>
                  <a:cubicBezTo>
                    <a:pt x="929" y="571"/>
                    <a:pt x="941" y="560"/>
                    <a:pt x="964" y="536"/>
                  </a:cubicBezTo>
                  <a:lnTo>
                    <a:pt x="964" y="536"/>
                  </a:lnTo>
                  <a:cubicBezTo>
                    <a:pt x="943" y="557"/>
                    <a:pt x="932" y="587"/>
                    <a:pt x="929" y="611"/>
                  </a:cubicBezTo>
                  <a:lnTo>
                    <a:pt x="929" y="611"/>
                  </a:lnTo>
                  <a:cubicBezTo>
                    <a:pt x="929" y="606"/>
                    <a:pt x="929" y="601"/>
                    <a:pt x="929" y="595"/>
                  </a:cubicBezTo>
                  <a:cubicBezTo>
                    <a:pt x="929" y="603"/>
                    <a:pt x="929" y="611"/>
                    <a:pt x="929" y="619"/>
                  </a:cubicBezTo>
                  <a:cubicBezTo>
                    <a:pt x="929" y="616"/>
                    <a:pt x="929" y="614"/>
                    <a:pt x="929" y="611"/>
                  </a:cubicBezTo>
                  <a:lnTo>
                    <a:pt x="929" y="611"/>
                  </a:lnTo>
                  <a:cubicBezTo>
                    <a:pt x="929" y="615"/>
                    <a:pt x="930" y="619"/>
                    <a:pt x="930" y="624"/>
                  </a:cubicBezTo>
                  <a:lnTo>
                    <a:pt x="930" y="624"/>
                  </a:lnTo>
                  <a:cubicBezTo>
                    <a:pt x="929" y="622"/>
                    <a:pt x="929" y="619"/>
                    <a:pt x="929" y="619"/>
                  </a:cubicBezTo>
                  <a:cubicBezTo>
                    <a:pt x="929" y="623"/>
                    <a:pt x="929" y="627"/>
                    <a:pt x="929" y="631"/>
                  </a:cubicBezTo>
                  <a:lnTo>
                    <a:pt x="917" y="631"/>
                  </a:lnTo>
                  <a:cubicBezTo>
                    <a:pt x="917" y="607"/>
                    <a:pt x="917" y="571"/>
                    <a:pt x="941" y="548"/>
                  </a:cubicBezTo>
                  <a:cubicBezTo>
                    <a:pt x="941" y="548"/>
                    <a:pt x="953" y="536"/>
                    <a:pt x="953" y="536"/>
                  </a:cubicBezTo>
                  <a:lnTo>
                    <a:pt x="953" y="536"/>
                  </a:lnTo>
                  <a:cubicBezTo>
                    <a:pt x="921" y="546"/>
                    <a:pt x="908" y="586"/>
                    <a:pt x="905" y="620"/>
                  </a:cubicBezTo>
                  <a:lnTo>
                    <a:pt x="905" y="620"/>
                  </a:lnTo>
                  <a:cubicBezTo>
                    <a:pt x="904" y="603"/>
                    <a:pt x="905" y="586"/>
                    <a:pt x="908" y="569"/>
                  </a:cubicBezTo>
                  <a:lnTo>
                    <a:pt x="908" y="569"/>
                  </a:lnTo>
                  <a:cubicBezTo>
                    <a:pt x="904" y="576"/>
                    <a:pt x="899" y="584"/>
                    <a:pt x="893" y="595"/>
                  </a:cubicBezTo>
                  <a:cubicBezTo>
                    <a:pt x="903" y="576"/>
                    <a:pt x="905" y="564"/>
                    <a:pt x="912" y="554"/>
                  </a:cubicBezTo>
                  <a:lnTo>
                    <a:pt x="912" y="554"/>
                  </a:lnTo>
                  <a:cubicBezTo>
                    <a:pt x="910" y="559"/>
                    <a:pt x="909" y="564"/>
                    <a:pt x="908" y="569"/>
                  </a:cubicBezTo>
                  <a:lnTo>
                    <a:pt x="908" y="569"/>
                  </a:lnTo>
                  <a:cubicBezTo>
                    <a:pt x="913" y="560"/>
                    <a:pt x="917" y="554"/>
                    <a:pt x="917" y="548"/>
                  </a:cubicBezTo>
                  <a:lnTo>
                    <a:pt x="917" y="548"/>
                  </a:lnTo>
                  <a:cubicBezTo>
                    <a:pt x="915" y="550"/>
                    <a:pt x="913" y="552"/>
                    <a:pt x="912" y="554"/>
                  </a:cubicBezTo>
                  <a:lnTo>
                    <a:pt x="912" y="554"/>
                  </a:lnTo>
                  <a:cubicBezTo>
                    <a:pt x="913" y="548"/>
                    <a:pt x="915" y="542"/>
                    <a:pt x="917" y="536"/>
                  </a:cubicBezTo>
                  <a:lnTo>
                    <a:pt x="917" y="536"/>
                  </a:lnTo>
                  <a:lnTo>
                    <a:pt x="917" y="548"/>
                  </a:lnTo>
                  <a:cubicBezTo>
                    <a:pt x="937" y="515"/>
                    <a:pt x="971" y="497"/>
                    <a:pt x="1005" y="497"/>
                  </a:cubicBezTo>
                  <a:cubicBezTo>
                    <a:pt x="1033" y="497"/>
                    <a:pt x="1062" y="509"/>
                    <a:pt x="1084" y="536"/>
                  </a:cubicBezTo>
                  <a:cubicBezTo>
                    <a:pt x="1095" y="548"/>
                    <a:pt x="1095" y="571"/>
                    <a:pt x="1095" y="595"/>
                  </a:cubicBezTo>
                  <a:cubicBezTo>
                    <a:pt x="1089" y="601"/>
                    <a:pt x="1086" y="611"/>
                    <a:pt x="1082" y="618"/>
                  </a:cubicBezTo>
                  <a:lnTo>
                    <a:pt x="1082" y="618"/>
                  </a:lnTo>
                  <a:cubicBezTo>
                    <a:pt x="1094" y="614"/>
                    <a:pt x="1107" y="610"/>
                    <a:pt x="1119" y="607"/>
                  </a:cubicBezTo>
                  <a:cubicBezTo>
                    <a:pt x="1127" y="603"/>
                    <a:pt x="1135" y="600"/>
                    <a:pt x="1143" y="597"/>
                  </a:cubicBezTo>
                  <a:lnTo>
                    <a:pt x="1143" y="597"/>
                  </a:lnTo>
                  <a:cubicBezTo>
                    <a:pt x="1143" y="603"/>
                    <a:pt x="1143" y="607"/>
                    <a:pt x="1143" y="607"/>
                  </a:cubicBezTo>
                  <a:cubicBezTo>
                    <a:pt x="1146" y="604"/>
                    <a:pt x="1148" y="600"/>
                    <a:pt x="1148" y="595"/>
                  </a:cubicBezTo>
                  <a:lnTo>
                    <a:pt x="1148" y="595"/>
                  </a:lnTo>
                  <a:cubicBezTo>
                    <a:pt x="1147" y="596"/>
                    <a:pt x="1145" y="596"/>
                    <a:pt x="1143" y="597"/>
                  </a:cubicBezTo>
                  <a:lnTo>
                    <a:pt x="1143" y="597"/>
                  </a:lnTo>
                  <a:cubicBezTo>
                    <a:pt x="1143" y="589"/>
                    <a:pt x="1143" y="578"/>
                    <a:pt x="1143" y="571"/>
                  </a:cubicBezTo>
                  <a:cubicBezTo>
                    <a:pt x="1143" y="555"/>
                    <a:pt x="1138" y="538"/>
                    <a:pt x="1129" y="524"/>
                  </a:cubicBezTo>
                  <a:lnTo>
                    <a:pt x="1129" y="524"/>
                  </a:lnTo>
                  <a:cubicBezTo>
                    <a:pt x="1129" y="524"/>
                    <a:pt x="1130" y="524"/>
                    <a:pt x="1131" y="524"/>
                  </a:cubicBezTo>
                  <a:cubicBezTo>
                    <a:pt x="1143" y="524"/>
                    <a:pt x="1119" y="500"/>
                    <a:pt x="1119" y="488"/>
                  </a:cubicBezTo>
                  <a:cubicBezTo>
                    <a:pt x="1131" y="488"/>
                    <a:pt x="1131" y="512"/>
                    <a:pt x="1155" y="524"/>
                  </a:cubicBezTo>
                  <a:cubicBezTo>
                    <a:pt x="1161" y="524"/>
                    <a:pt x="1161" y="521"/>
                    <a:pt x="1159" y="516"/>
                  </a:cubicBezTo>
                  <a:lnTo>
                    <a:pt x="1159" y="516"/>
                  </a:lnTo>
                  <a:cubicBezTo>
                    <a:pt x="1160" y="517"/>
                    <a:pt x="1161" y="517"/>
                    <a:pt x="1161" y="517"/>
                  </a:cubicBezTo>
                  <a:cubicBezTo>
                    <a:pt x="1162" y="517"/>
                    <a:pt x="1159" y="512"/>
                    <a:pt x="1167" y="512"/>
                  </a:cubicBezTo>
                  <a:cubicBezTo>
                    <a:pt x="1176" y="512"/>
                    <a:pt x="1171" y="497"/>
                    <a:pt x="1162" y="485"/>
                  </a:cubicBezTo>
                  <a:lnTo>
                    <a:pt x="1162" y="485"/>
                  </a:lnTo>
                  <a:cubicBezTo>
                    <a:pt x="1170" y="494"/>
                    <a:pt x="1179" y="506"/>
                    <a:pt x="1179" y="512"/>
                  </a:cubicBezTo>
                  <a:cubicBezTo>
                    <a:pt x="1179" y="516"/>
                    <a:pt x="1179" y="517"/>
                    <a:pt x="1179" y="517"/>
                  </a:cubicBezTo>
                  <a:cubicBezTo>
                    <a:pt x="1180" y="517"/>
                    <a:pt x="1183" y="512"/>
                    <a:pt x="1191" y="512"/>
                  </a:cubicBezTo>
                  <a:cubicBezTo>
                    <a:pt x="1191" y="512"/>
                    <a:pt x="1191" y="488"/>
                    <a:pt x="1191" y="476"/>
                  </a:cubicBezTo>
                  <a:lnTo>
                    <a:pt x="1215" y="500"/>
                  </a:lnTo>
                  <a:cubicBezTo>
                    <a:pt x="1226" y="488"/>
                    <a:pt x="1215" y="488"/>
                    <a:pt x="1215" y="476"/>
                  </a:cubicBezTo>
                  <a:lnTo>
                    <a:pt x="1215" y="476"/>
                  </a:lnTo>
                  <a:lnTo>
                    <a:pt x="1238" y="500"/>
                  </a:lnTo>
                  <a:cubicBezTo>
                    <a:pt x="1250" y="500"/>
                    <a:pt x="1238" y="476"/>
                    <a:pt x="1238" y="476"/>
                  </a:cubicBezTo>
                  <a:lnTo>
                    <a:pt x="1226" y="464"/>
                  </a:lnTo>
                  <a:cubicBezTo>
                    <a:pt x="1247" y="464"/>
                    <a:pt x="1241" y="491"/>
                    <a:pt x="1254" y="491"/>
                  </a:cubicBezTo>
                  <a:cubicBezTo>
                    <a:pt x="1256" y="491"/>
                    <a:pt x="1259" y="490"/>
                    <a:pt x="1262" y="488"/>
                  </a:cubicBezTo>
                  <a:lnTo>
                    <a:pt x="1262" y="476"/>
                  </a:lnTo>
                  <a:cubicBezTo>
                    <a:pt x="1263" y="476"/>
                    <a:pt x="1264" y="476"/>
                    <a:pt x="1265" y="477"/>
                  </a:cubicBezTo>
                  <a:lnTo>
                    <a:pt x="1265" y="477"/>
                  </a:lnTo>
                  <a:cubicBezTo>
                    <a:pt x="1269" y="458"/>
                    <a:pt x="1267" y="437"/>
                    <a:pt x="1261" y="419"/>
                  </a:cubicBezTo>
                  <a:lnTo>
                    <a:pt x="1261" y="419"/>
                  </a:lnTo>
                  <a:cubicBezTo>
                    <a:pt x="1265" y="420"/>
                    <a:pt x="1268" y="422"/>
                    <a:pt x="1271" y="422"/>
                  </a:cubicBezTo>
                  <a:cubicBezTo>
                    <a:pt x="1273" y="422"/>
                    <a:pt x="1274" y="421"/>
                    <a:pt x="1274" y="417"/>
                  </a:cubicBezTo>
                  <a:cubicBezTo>
                    <a:pt x="1270" y="413"/>
                    <a:pt x="1266" y="411"/>
                    <a:pt x="1263" y="411"/>
                  </a:cubicBezTo>
                  <a:cubicBezTo>
                    <a:pt x="1261" y="411"/>
                    <a:pt x="1259" y="412"/>
                    <a:pt x="1258" y="412"/>
                  </a:cubicBezTo>
                  <a:lnTo>
                    <a:pt x="1258" y="412"/>
                  </a:lnTo>
                  <a:cubicBezTo>
                    <a:pt x="1257" y="409"/>
                    <a:pt x="1256" y="407"/>
                    <a:pt x="1255" y="404"/>
                  </a:cubicBezTo>
                  <a:lnTo>
                    <a:pt x="1255" y="404"/>
                  </a:lnTo>
                  <a:cubicBezTo>
                    <a:pt x="1253" y="405"/>
                    <a:pt x="1252" y="405"/>
                    <a:pt x="1250" y="405"/>
                  </a:cubicBezTo>
                  <a:cubicBezTo>
                    <a:pt x="1250" y="405"/>
                    <a:pt x="1250" y="402"/>
                    <a:pt x="1252" y="399"/>
                  </a:cubicBezTo>
                  <a:lnTo>
                    <a:pt x="1252" y="399"/>
                  </a:lnTo>
                  <a:cubicBezTo>
                    <a:pt x="1253" y="401"/>
                    <a:pt x="1254" y="402"/>
                    <a:pt x="1255" y="404"/>
                  </a:cubicBezTo>
                  <a:lnTo>
                    <a:pt x="1255" y="404"/>
                  </a:lnTo>
                  <a:cubicBezTo>
                    <a:pt x="1265" y="402"/>
                    <a:pt x="1273" y="393"/>
                    <a:pt x="1262" y="393"/>
                  </a:cubicBezTo>
                  <a:cubicBezTo>
                    <a:pt x="1256" y="393"/>
                    <a:pt x="1253" y="396"/>
                    <a:pt x="1252" y="399"/>
                  </a:cubicBezTo>
                  <a:lnTo>
                    <a:pt x="1252" y="399"/>
                  </a:lnTo>
                  <a:cubicBezTo>
                    <a:pt x="1248" y="392"/>
                    <a:pt x="1243" y="386"/>
                    <a:pt x="1238" y="381"/>
                  </a:cubicBezTo>
                  <a:cubicBezTo>
                    <a:pt x="1238" y="369"/>
                    <a:pt x="1226" y="357"/>
                    <a:pt x="1215" y="357"/>
                  </a:cubicBezTo>
                  <a:cubicBezTo>
                    <a:pt x="1238" y="357"/>
                    <a:pt x="1262" y="381"/>
                    <a:pt x="1274" y="405"/>
                  </a:cubicBezTo>
                  <a:lnTo>
                    <a:pt x="1286" y="405"/>
                  </a:lnTo>
                  <a:cubicBezTo>
                    <a:pt x="1274" y="381"/>
                    <a:pt x="1262" y="369"/>
                    <a:pt x="1238" y="357"/>
                  </a:cubicBezTo>
                  <a:lnTo>
                    <a:pt x="1322" y="357"/>
                  </a:lnTo>
                  <a:cubicBezTo>
                    <a:pt x="1346" y="357"/>
                    <a:pt x="1357" y="381"/>
                    <a:pt x="1369" y="393"/>
                  </a:cubicBezTo>
                  <a:lnTo>
                    <a:pt x="1346" y="357"/>
                  </a:lnTo>
                  <a:cubicBezTo>
                    <a:pt x="1357" y="357"/>
                    <a:pt x="1369" y="381"/>
                    <a:pt x="1381" y="393"/>
                  </a:cubicBezTo>
                  <a:cubicBezTo>
                    <a:pt x="1381" y="381"/>
                    <a:pt x="1369" y="369"/>
                    <a:pt x="1357" y="357"/>
                  </a:cubicBezTo>
                  <a:cubicBezTo>
                    <a:pt x="1381" y="357"/>
                    <a:pt x="1381" y="381"/>
                    <a:pt x="1393" y="393"/>
                  </a:cubicBezTo>
                  <a:cubicBezTo>
                    <a:pt x="1395" y="395"/>
                    <a:pt x="1397" y="396"/>
                    <a:pt x="1398" y="396"/>
                  </a:cubicBezTo>
                  <a:cubicBezTo>
                    <a:pt x="1401" y="396"/>
                    <a:pt x="1393" y="379"/>
                    <a:pt x="1393" y="369"/>
                  </a:cubicBezTo>
                  <a:lnTo>
                    <a:pt x="1393" y="369"/>
                  </a:lnTo>
                  <a:cubicBezTo>
                    <a:pt x="1401" y="377"/>
                    <a:pt x="1409" y="385"/>
                    <a:pt x="1417" y="393"/>
                  </a:cubicBezTo>
                  <a:cubicBezTo>
                    <a:pt x="1417" y="381"/>
                    <a:pt x="1405" y="369"/>
                    <a:pt x="1405" y="357"/>
                  </a:cubicBezTo>
                  <a:lnTo>
                    <a:pt x="1405" y="357"/>
                  </a:lnTo>
                  <a:cubicBezTo>
                    <a:pt x="1417" y="369"/>
                    <a:pt x="1417" y="381"/>
                    <a:pt x="1429" y="393"/>
                  </a:cubicBezTo>
                  <a:lnTo>
                    <a:pt x="1441" y="393"/>
                  </a:lnTo>
                  <a:cubicBezTo>
                    <a:pt x="1444" y="393"/>
                    <a:pt x="1444" y="392"/>
                    <a:pt x="1444" y="389"/>
                  </a:cubicBezTo>
                  <a:lnTo>
                    <a:pt x="1444" y="389"/>
                  </a:lnTo>
                  <a:cubicBezTo>
                    <a:pt x="1449" y="398"/>
                    <a:pt x="1453" y="407"/>
                    <a:pt x="1453" y="417"/>
                  </a:cubicBezTo>
                  <a:lnTo>
                    <a:pt x="1488" y="417"/>
                  </a:lnTo>
                  <a:cubicBezTo>
                    <a:pt x="1484" y="410"/>
                    <a:pt x="1479" y="404"/>
                    <a:pt x="1474" y="399"/>
                  </a:cubicBezTo>
                  <a:lnTo>
                    <a:pt x="1474" y="399"/>
                  </a:lnTo>
                  <a:cubicBezTo>
                    <a:pt x="1472" y="401"/>
                    <a:pt x="1469" y="402"/>
                    <a:pt x="1465" y="405"/>
                  </a:cubicBezTo>
                  <a:cubicBezTo>
                    <a:pt x="1459" y="405"/>
                    <a:pt x="1456" y="399"/>
                    <a:pt x="1454" y="394"/>
                  </a:cubicBezTo>
                  <a:lnTo>
                    <a:pt x="1454" y="394"/>
                  </a:lnTo>
                  <a:cubicBezTo>
                    <a:pt x="1460" y="397"/>
                    <a:pt x="1463" y="398"/>
                    <a:pt x="1463" y="398"/>
                  </a:cubicBezTo>
                  <a:cubicBezTo>
                    <a:pt x="1465" y="398"/>
                    <a:pt x="1453" y="389"/>
                    <a:pt x="1453" y="381"/>
                  </a:cubicBezTo>
                  <a:lnTo>
                    <a:pt x="1453" y="381"/>
                  </a:lnTo>
                  <a:cubicBezTo>
                    <a:pt x="1453" y="382"/>
                    <a:pt x="1453" y="388"/>
                    <a:pt x="1454" y="394"/>
                  </a:cubicBezTo>
                  <a:lnTo>
                    <a:pt x="1454" y="394"/>
                  </a:lnTo>
                  <a:cubicBezTo>
                    <a:pt x="1454" y="393"/>
                    <a:pt x="1453" y="393"/>
                    <a:pt x="1453" y="393"/>
                  </a:cubicBezTo>
                  <a:cubicBezTo>
                    <a:pt x="1441" y="393"/>
                    <a:pt x="1441" y="357"/>
                    <a:pt x="1417" y="357"/>
                  </a:cubicBezTo>
                  <a:cubicBezTo>
                    <a:pt x="1381" y="310"/>
                    <a:pt x="1322" y="310"/>
                    <a:pt x="1262" y="310"/>
                  </a:cubicBezTo>
                  <a:close/>
                  <a:moveTo>
                    <a:pt x="2463" y="766"/>
                  </a:moveTo>
                  <a:cubicBezTo>
                    <a:pt x="2465" y="769"/>
                    <a:pt x="2466" y="771"/>
                    <a:pt x="2468" y="774"/>
                  </a:cubicBezTo>
                  <a:lnTo>
                    <a:pt x="2468" y="774"/>
                  </a:lnTo>
                  <a:cubicBezTo>
                    <a:pt x="2475" y="774"/>
                    <a:pt x="2482" y="774"/>
                    <a:pt x="2489" y="774"/>
                  </a:cubicBezTo>
                  <a:cubicBezTo>
                    <a:pt x="2481" y="770"/>
                    <a:pt x="2472" y="768"/>
                    <a:pt x="2463" y="766"/>
                  </a:cubicBezTo>
                  <a:close/>
                  <a:moveTo>
                    <a:pt x="714" y="774"/>
                  </a:moveTo>
                  <a:cubicBezTo>
                    <a:pt x="710" y="774"/>
                    <a:pt x="706" y="774"/>
                    <a:pt x="702" y="775"/>
                  </a:cubicBezTo>
                  <a:lnTo>
                    <a:pt x="702" y="775"/>
                  </a:lnTo>
                  <a:cubicBezTo>
                    <a:pt x="702" y="775"/>
                    <a:pt x="702" y="774"/>
                    <a:pt x="703" y="774"/>
                  </a:cubicBezTo>
                  <a:close/>
                  <a:moveTo>
                    <a:pt x="876" y="742"/>
                  </a:moveTo>
                  <a:cubicBezTo>
                    <a:pt x="867" y="749"/>
                    <a:pt x="878" y="765"/>
                    <a:pt x="869" y="774"/>
                  </a:cubicBezTo>
                  <a:cubicBezTo>
                    <a:pt x="872" y="777"/>
                    <a:pt x="875" y="778"/>
                    <a:pt x="878" y="779"/>
                  </a:cubicBezTo>
                  <a:lnTo>
                    <a:pt x="878" y="779"/>
                  </a:lnTo>
                  <a:cubicBezTo>
                    <a:pt x="880" y="772"/>
                    <a:pt x="881" y="766"/>
                    <a:pt x="881" y="762"/>
                  </a:cubicBezTo>
                  <a:cubicBezTo>
                    <a:pt x="881" y="754"/>
                    <a:pt x="876" y="747"/>
                    <a:pt x="876" y="742"/>
                  </a:cubicBezTo>
                  <a:close/>
                  <a:moveTo>
                    <a:pt x="655" y="774"/>
                  </a:moveTo>
                  <a:lnTo>
                    <a:pt x="589" y="783"/>
                  </a:lnTo>
                  <a:lnTo>
                    <a:pt x="589" y="783"/>
                  </a:lnTo>
                  <a:cubicBezTo>
                    <a:pt x="611" y="774"/>
                    <a:pt x="633" y="774"/>
                    <a:pt x="655" y="774"/>
                  </a:cubicBezTo>
                  <a:close/>
                  <a:moveTo>
                    <a:pt x="2405" y="786"/>
                  </a:moveTo>
                  <a:cubicBezTo>
                    <a:pt x="2418" y="786"/>
                    <a:pt x="2431" y="787"/>
                    <a:pt x="2443" y="790"/>
                  </a:cubicBezTo>
                  <a:lnTo>
                    <a:pt x="2443" y="790"/>
                  </a:lnTo>
                  <a:cubicBezTo>
                    <a:pt x="2431" y="788"/>
                    <a:pt x="2419" y="786"/>
                    <a:pt x="2405" y="786"/>
                  </a:cubicBezTo>
                  <a:close/>
                  <a:moveTo>
                    <a:pt x="905" y="762"/>
                  </a:moveTo>
                  <a:cubicBezTo>
                    <a:pt x="896" y="771"/>
                    <a:pt x="888" y="779"/>
                    <a:pt x="880" y="779"/>
                  </a:cubicBezTo>
                  <a:cubicBezTo>
                    <a:pt x="879" y="779"/>
                    <a:pt x="878" y="779"/>
                    <a:pt x="878" y="779"/>
                  </a:cubicBezTo>
                  <a:lnTo>
                    <a:pt x="878" y="779"/>
                  </a:lnTo>
                  <a:cubicBezTo>
                    <a:pt x="876" y="784"/>
                    <a:pt x="874" y="789"/>
                    <a:pt x="872" y="795"/>
                  </a:cubicBezTo>
                  <a:lnTo>
                    <a:pt x="872" y="795"/>
                  </a:lnTo>
                  <a:cubicBezTo>
                    <a:pt x="883" y="784"/>
                    <a:pt x="894" y="773"/>
                    <a:pt x="905" y="762"/>
                  </a:cubicBezTo>
                  <a:close/>
                  <a:moveTo>
                    <a:pt x="2869" y="750"/>
                  </a:moveTo>
                  <a:cubicBezTo>
                    <a:pt x="2858" y="761"/>
                    <a:pt x="2837" y="783"/>
                    <a:pt x="2834" y="795"/>
                  </a:cubicBezTo>
                  <a:lnTo>
                    <a:pt x="2834" y="795"/>
                  </a:lnTo>
                  <a:cubicBezTo>
                    <a:pt x="2845" y="778"/>
                    <a:pt x="2857" y="762"/>
                    <a:pt x="2869" y="750"/>
                  </a:cubicBezTo>
                  <a:close/>
                  <a:moveTo>
                    <a:pt x="2977" y="750"/>
                  </a:moveTo>
                  <a:lnTo>
                    <a:pt x="2977" y="750"/>
                  </a:lnTo>
                  <a:cubicBezTo>
                    <a:pt x="2965" y="774"/>
                    <a:pt x="2941" y="786"/>
                    <a:pt x="2917" y="798"/>
                  </a:cubicBezTo>
                  <a:lnTo>
                    <a:pt x="2917" y="798"/>
                  </a:lnTo>
                  <a:cubicBezTo>
                    <a:pt x="2929" y="774"/>
                    <a:pt x="2965" y="762"/>
                    <a:pt x="2977" y="750"/>
                  </a:cubicBezTo>
                  <a:close/>
                  <a:moveTo>
                    <a:pt x="2905" y="810"/>
                  </a:moveTo>
                  <a:cubicBezTo>
                    <a:pt x="2904" y="811"/>
                    <a:pt x="2903" y="813"/>
                    <a:pt x="2902" y="814"/>
                  </a:cubicBezTo>
                  <a:lnTo>
                    <a:pt x="2902" y="814"/>
                  </a:lnTo>
                  <a:cubicBezTo>
                    <a:pt x="2903" y="813"/>
                    <a:pt x="2905" y="811"/>
                    <a:pt x="2906" y="810"/>
                  </a:cubicBezTo>
                  <a:close/>
                  <a:moveTo>
                    <a:pt x="298" y="738"/>
                  </a:moveTo>
                  <a:cubicBezTo>
                    <a:pt x="310" y="738"/>
                    <a:pt x="298" y="750"/>
                    <a:pt x="310" y="762"/>
                  </a:cubicBezTo>
                  <a:lnTo>
                    <a:pt x="322" y="762"/>
                  </a:lnTo>
                  <a:cubicBezTo>
                    <a:pt x="322" y="786"/>
                    <a:pt x="333" y="810"/>
                    <a:pt x="322" y="833"/>
                  </a:cubicBezTo>
                  <a:cubicBezTo>
                    <a:pt x="322" y="810"/>
                    <a:pt x="310" y="786"/>
                    <a:pt x="310" y="774"/>
                  </a:cubicBezTo>
                  <a:lnTo>
                    <a:pt x="298" y="738"/>
                  </a:lnTo>
                  <a:close/>
                  <a:moveTo>
                    <a:pt x="2980" y="828"/>
                  </a:moveTo>
                  <a:cubicBezTo>
                    <a:pt x="2982" y="828"/>
                    <a:pt x="2985" y="829"/>
                    <a:pt x="2989" y="833"/>
                  </a:cubicBezTo>
                  <a:lnTo>
                    <a:pt x="2977" y="833"/>
                  </a:lnTo>
                  <a:cubicBezTo>
                    <a:pt x="2977" y="833"/>
                    <a:pt x="2977" y="828"/>
                    <a:pt x="2980" y="828"/>
                  </a:cubicBezTo>
                  <a:close/>
                  <a:moveTo>
                    <a:pt x="536" y="833"/>
                  </a:moveTo>
                  <a:cubicBezTo>
                    <a:pt x="536" y="833"/>
                    <a:pt x="524" y="833"/>
                    <a:pt x="524" y="845"/>
                  </a:cubicBezTo>
                  <a:lnTo>
                    <a:pt x="512" y="845"/>
                  </a:lnTo>
                  <a:cubicBezTo>
                    <a:pt x="512" y="845"/>
                    <a:pt x="512" y="833"/>
                    <a:pt x="512" y="833"/>
                  </a:cubicBezTo>
                  <a:close/>
                  <a:moveTo>
                    <a:pt x="555" y="836"/>
                  </a:moveTo>
                  <a:cubicBezTo>
                    <a:pt x="560" y="836"/>
                    <a:pt x="566" y="839"/>
                    <a:pt x="572" y="845"/>
                  </a:cubicBezTo>
                  <a:lnTo>
                    <a:pt x="548" y="845"/>
                  </a:lnTo>
                  <a:cubicBezTo>
                    <a:pt x="548" y="839"/>
                    <a:pt x="551" y="836"/>
                    <a:pt x="555" y="836"/>
                  </a:cubicBezTo>
                  <a:close/>
                  <a:moveTo>
                    <a:pt x="2349" y="816"/>
                  </a:moveTo>
                  <a:cubicBezTo>
                    <a:pt x="2347" y="819"/>
                    <a:pt x="2346" y="821"/>
                    <a:pt x="2346" y="821"/>
                  </a:cubicBezTo>
                  <a:cubicBezTo>
                    <a:pt x="2342" y="829"/>
                    <a:pt x="2339" y="838"/>
                    <a:pt x="2338" y="847"/>
                  </a:cubicBezTo>
                  <a:lnTo>
                    <a:pt x="2338" y="847"/>
                  </a:lnTo>
                  <a:cubicBezTo>
                    <a:pt x="2340" y="846"/>
                    <a:pt x="2343" y="845"/>
                    <a:pt x="2346" y="845"/>
                  </a:cubicBezTo>
                  <a:cubicBezTo>
                    <a:pt x="2346" y="837"/>
                    <a:pt x="2347" y="827"/>
                    <a:pt x="2349" y="816"/>
                  </a:cubicBezTo>
                  <a:close/>
                  <a:moveTo>
                    <a:pt x="500" y="845"/>
                  </a:moveTo>
                  <a:cubicBezTo>
                    <a:pt x="500" y="845"/>
                    <a:pt x="500" y="851"/>
                    <a:pt x="497" y="851"/>
                  </a:cubicBezTo>
                  <a:cubicBezTo>
                    <a:pt x="495" y="851"/>
                    <a:pt x="492" y="849"/>
                    <a:pt x="488" y="845"/>
                  </a:cubicBezTo>
                  <a:close/>
                  <a:moveTo>
                    <a:pt x="2465" y="845"/>
                  </a:moveTo>
                  <a:cubicBezTo>
                    <a:pt x="2469" y="849"/>
                    <a:pt x="2467" y="851"/>
                    <a:pt x="2463" y="851"/>
                  </a:cubicBezTo>
                  <a:cubicBezTo>
                    <a:pt x="2455" y="851"/>
                    <a:pt x="2437" y="845"/>
                    <a:pt x="2429" y="845"/>
                  </a:cubicBezTo>
                  <a:close/>
                  <a:moveTo>
                    <a:pt x="468" y="864"/>
                  </a:moveTo>
                  <a:cubicBezTo>
                    <a:pt x="469" y="864"/>
                    <a:pt x="471" y="864"/>
                    <a:pt x="473" y="866"/>
                  </a:cubicBezTo>
                  <a:lnTo>
                    <a:pt x="473" y="866"/>
                  </a:lnTo>
                  <a:cubicBezTo>
                    <a:pt x="475" y="869"/>
                    <a:pt x="472" y="869"/>
                    <a:pt x="464" y="869"/>
                  </a:cubicBezTo>
                  <a:cubicBezTo>
                    <a:pt x="464" y="869"/>
                    <a:pt x="464" y="864"/>
                    <a:pt x="468" y="864"/>
                  </a:cubicBezTo>
                  <a:close/>
                  <a:moveTo>
                    <a:pt x="762" y="798"/>
                  </a:moveTo>
                  <a:cubicBezTo>
                    <a:pt x="750" y="821"/>
                    <a:pt x="750" y="845"/>
                    <a:pt x="750" y="869"/>
                  </a:cubicBezTo>
                  <a:cubicBezTo>
                    <a:pt x="762" y="845"/>
                    <a:pt x="762" y="821"/>
                    <a:pt x="762" y="798"/>
                  </a:cubicBezTo>
                  <a:close/>
                  <a:moveTo>
                    <a:pt x="2548" y="857"/>
                  </a:moveTo>
                  <a:lnTo>
                    <a:pt x="2548" y="869"/>
                  </a:lnTo>
                  <a:lnTo>
                    <a:pt x="2536" y="869"/>
                  </a:lnTo>
                  <a:cubicBezTo>
                    <a:pt x="2536" y="857"/>
                    <a:pt x="2548" y="857"/>
                    <a:pt x="2548" y="857"/>
                  </a:cubicBezTo>
                  <a:close/>
                  <a:moveTo>
                    <a:pt x="703" y="857"/>
                  </a:moveTo>
                  <a:lnTo>
                    <a:pt x="703" y="857"/>
                  </a:lnTo>
                  <a:cubicBezTo>
                    <a:pt x="679" y="869"/>
                    <a:pt x="655" y="869"/>
                    <a:pt x="643" y="881"/>
                  </a:cubicBezTo>
                  <a:lnTo>
                    <a:pt x="667" y="881"/>
                  </a:lnTo>
                  <a:cubicBezTo>
                    <a:pt x="679" y="869"/>
                    <a:pt x="703" y="869"/>
                    <a:pt x="703" y="857"/>
                  </a:cubicBezTo>
                  <a:close/>
                  <a:moveTo>
                    <a:pt x="679" y="881"/>
                  </a:moveTo>
                  <a:cubicBezTo>
                    <a:pt x="679" y="881"/>
                    <a:pt x="667" y="881"/>
                    <a:pt x="655" y="893"/>
                  </a:cubicBezTo>
                  <a:cubicBezTo>
                    <a:pt x="667" y="893"/>
                    <a:pt x="679" y="893"/>
                    <a:pt x="679" y="881"/>
                  </a:cubicBezTo>
                  <a:close/>
                  <a:moveTo>
                    <a:pt x="789" y="543"/>
                  </a:moveTo>
                  <a:cubicBezTo>
                    <a:pt x="780" y="543"/>
                    <a:pt x="771" y="545"/>
                    <a:pt x="762" y="548"/>
                  </a:cubicBezTo>
                  <a:cubicBezTo>
                    <a:pt x="733" y="557"/>
                    <a:pt x="705" y="575"/>
                    <a:pt x="682" y="593"/>
                  </a:cubicBezTo>
                  <a:lnTo>
                    <a:pt x="682" y="593"/>
                  </a:lnTo>
                  <a:cubicBezTo>
                    <a:pt x="690" y="592"/>
                    <a:pt x="699" y="591"/>
                    <a:pt x="708" y="591"/>
                  </a:cubicBezTo>
                  <a:cubicBezTo>
                    <a:pt x="718" y="591"/>
                    <a:pt x="729" y="592"/>
                    <a:pt x="738" y="595"/>
                  </a:cubicBezTo>
                  <a:cubicBezTo>
                    <a:pt x="750" y="607"/>
                    <a:pt x="762" y="619"/>
                    <a:pt x="762" y="631"/>
                  </a:cubicBezTo>
                  <a:cubicBezTo>
                    <a:pt x="798" y="702"/>
                    <a:pt x="798" y="798"/>
                    <a:pt x="762" y="869"/>
                  </a:cubicBezTo>
                  <a:cubicBezTo>
                    <a:pt x="762" y="877"/>
                    <a:pt x="762" y="884"/>
                    <a:pt x="759" y="889"/>
                  </a:cubicBezTo>
                  <a:lnTo>
                    <a:pt x="759" y="889"/>
                  </a:lnTo>
                  <a:cubicBezTo>
                    <a:pt x="757" y="886"/>
                    <a:pt x="754" y="885"/>
                    <a:pt x="750" y="884"/>
                  </a:cubicBezTo>
                  <a:lnTo>
                    <a:pt x="750" y="884"/>
                  </a:lnTo>
                  <a:cubicBezTo>
                    <a:pt x="750" y="887"/>
                    <a:pt x="750" y="890"/>
                    <a:pt x="750" y="893"/>
                  </a:cubicBezTo>
                  <a:cubicBezTo>
                    <a:pt x="755" y="893"/>
                    <a:pt x="757" y="891"/>
                    <a:pt x="759" y="889"/>
                  </a:cubicBezTo>
                  <a:lnTo>
                    <a:pt x="759" y="889"/>
                  </a:lnTo>
                  <a:cubicBezTo>
                    <a:pt x="760" y="890"/>
                    <a:pt x="761" y="891"/>
                    <a:pt x="762" y="893"/>
                  </a:cubicBezTo>
                  <a:cubicBezTo>
                    <a:pt x="764" y="898"/>
                    <a:pt x="767" y="900"/>
                    <a:pt x="770" y="900"/>
                  </a:cubicBezTo>
                  <a:cubicBezTo>
                    <a:pt x="783" y="900"/>
                    <a:pt x="800" y="867"/>
                    <a:pt x="810" y="857"/>
                  </a:cubicBezTo>
                  <a:cubicBezTo>
                    <a:pt x="827" y="840"/>
                    <a:pt x="842" y="825"/>
                    <a:pt x="857" y="809"/>
                  </a:cubicBezTo>
                  <a:lnTo>
                    <a:pt x="857" y="809"/>
                  </a:lnTo>
                  <a:cubicBezTo>
                    <a:pt x="855" y="829"/>
                    <a:pt x="851" y="849"/>
                    <a:pt x="845" y="869"/>
                  </a:cubicBezTo>
                  <a:cubicBezTo>
                    <a:pt x="869" y="857"/>
                    <a:pt x="857" y="821"/>
                    <a:pt x="869" y="810"/>
                  </a:cubicBezTo>
                  <a:cubicBezTo>
                    <a:pt x="869" y="806"/>
                    <a:pt x="871" y="800"/>
                    <a:pt x="872" y="795"/>
                  </a:cubicBezTo>
                  <a:lnTo>
                    <a:pt x="872" y="795"/>
                  </a:lnTo>
                  <a:cubicBezTo>
                    <a:pt x="867" y="800"/>
                    <a:pt x="862" y="804"/>
                    <a:pt x="857" y="809"/>
                  </a:cubicBezTo>
                  <a:lnTo>
                    <a:pt x="857" y="809"/>
                  </a:lnTo>
                  <a:cubicBezTo>
                    <a:pt x="868" y="738"/>
                    <a:pt x="864" y="673"/>
                    <a:pt x="845" y="607"/>
                  </a:cubicBezTo>
                  <a:cubicBezTo>
                    <a:pt x="822" y="583"/>
                    <a:pt x="798" y="560"/>
                    <a:pt x="774" y="560"/>
                  </a:cubicBezTo>
                  <a:cubicBezTo>
                    <a:pt x="810" y="560"/>
                    <a:pt x="834" y="571"/>
                    <a:pt x="857" y="607"/>
                  </a:cubicBezTo>
                  <a:cubicBezTo>
                    <a:pt x="869" y="607"/>
                    <a:pt x="857" y="595"/>
                    <a:pt x="857" y="583"/>
                  </a:cubicBezTo>
                  <a:cubicBezTo>
                    <a:pt x="839" y="557"/>
                    <a:pt x="815" y="543"/>
                    <a:pt x="789" y="543"/>
                  </a:cubicBezTo>
                  <a:close/>
                  <a:moveTo>
                    <a:pt x="453" y="893"/>
                  </a:moveTo>
                  <a:lnTo>
                    <a:pt x="453" y="905"/>
                  </a:lnTo>
                  <a:lnTo>
                    <a:pt x="441" y="905"/>
                  </a:lnTo>
                  <a:cubicBezTo>
                    <a:pt x="441" y="905"/>
                    <a:pt x="453" y="893"/>
                    <a:pt x="453" y="893"/>
                  </a:cubicBezTo>
                  <a:close/>
                  <a:moveTo>
                    <a:pt x="2846" y="762"/>
                  </a:moveTo>
                  <a:cubicBezTo>
                    <a:pt x="2798" y="798"/>
                    <a:pt x="2786" y="845"/>
                    <a:pt x="2786" y="905"/>
                  </a:cubicBezTo>
                  <a:cubicBezTo>
                    <a:pt x="2786" y="857"/>
                    <a:pt x="2810" y="798"/>
                    <a:pt x="2846" y="762"/>
                  </a:cubicBezTo>
                  <a:close/>
                  <a:moveTo>
                    <a:pt x="667" y="905"/>
                  </a:moveTo>
                  <a:cubicBezTo>
                    <a:pt x="667" y="905"/>
                    <a:pt x="662" y="910"/>
                    <a:pt x="658" y="910"/>
                  </a:cubicBezTo>
                  <a:cubicBezTo>
                    <a:pt x="656" y="910"/>
                    <a:pt x="655" y="909"/>
                    <a:pt x="655" y="905"/>
                  </a:cubicBezTo>
                  <a:close/>
                  <a:moveTo>
                    <a:pt x="1727" y="312"/>
                  </a:moveTo>
                  <a:cubicBezTo>
                    <a:pt x="1703" y="312"/>
                    <a:pt x="1679" y="315"/>
                    <a:pt x="1655" y="321"/>
                  </a:cubicBezTo>
                  <a:cubicBezTo>
                    <a:pt x="1631" y="333"/>
                    <a:pt x="1607" y="357"/>
                    <a:pt x="1596" y="393"/>
                  </a:cubicBezTo>
                  <a:cubicBezTo>
                    <a:pt x="1596" y="413"/>
                    <a:pt x="1584" y="418"/>
                    <a:pt x="1570" y="418"/>
                  </a:cubicBezTo>
                  <a:cubicBezTo>
                    <a:pt x="1556" y="418"/>
                    <a:pt x="1539" y="414"/>
                    <a:pt x="1526" y="414"/>
                  </a:cubicBezTo>
                  <a:cubicBezTo>
                    <a:pt x="1521" y="414"/>
                    <a:pt x="1516" y="415"/>
                    <a:pt x="1512" y="417"/>
                  </a:cubicBezTo>
                  <a:lnTo>
                    <a:pt x="1488" y="417"/>
                  </a:lnTo>
                  <a:cubicBezTo>
                    <a:pt x="1498" y="432"/>
                    <a:pt x="1505" y="450"/>
                    <a:pt x="1512" y="464"/>
                  </a:cubicBezTo>
                  <a:lnTo>
                    <a:pt x="1667" y="464"/>
                  </a:lnTo>
                  <a:cubicBezTo>
                    <a:pt x="1677" y="454"/>
                    <a:pt x="1679" y="426"/>
                    <a:pt x="1694" y="426"/>
                  </a:cubicBezTo>
                  <a:cubicBezTo>
                    <a:pt x="1697" y="426"/>
                    <a:pt x="1699" y="427"/>
                    <a:pt x="1703" y="429"/>
                  </a:cubicBezTo>
                  <a:cubicBezTo>
                    <a:pt x="1727" y="429"/>
                    <a:pt x="1679" y="429"/>
                    <a:pt x="1703" y="405"/>
                  </a:cubicBezTo>
                  <a:lnTo>
                    <a:pt x="1727" y="381"/>
                  </a:lnTo>
                  <a:lnTo>
                    <a:pt x="1727" y="381"/>
                  </a:lnTo>
                  <a:cubicBezTo>
                    <a:pt x="1726" y="381"/>
                    <a:pt x="1715" y="393"/>
                    <a:pt x="1727" y="405"/>
                  </a:cubicBezTo>
                  <a:cubicBezTo>
                    <a:pt x="1728" y="406"/>
                    <a:pt x="1730" y="407"/>
                    <a:pt x="1731" y="407"/>
                  </a:cubicBezTo>
                  <a:cubicBezTo>
                    <a:pt x="1734" y="407"/>
                    <a:pt x="1736" y="402"/>
                    <a:pt x="1739" y="395"/>
                  </a:cubicBezTo>
                  <a:lnTo>
                    <a:pt x="1739" y="395"/>
                  </a:lnTo>
                  <a:cubicBezTo>
                    <a:pt x="1738" y="398"/>
                    <a:pt x="1738" y="402"/>
                    <a:pt x="1738" y="405"/>
                  </a:cubicBezTo>
                  <a:cubicBezTo>
                    <a:pt x="1741" y="407"/>
                    <a:pt x="1743" y="408"/>
                    <a:pt x="1744" y="408"/>
                  </a:cubicBezTo>
                  <a:cubicBezTo>
                    <a:pt x="1750" y="408"/>
                    <a:pt x="1752" y="398"/>
                    <a:pt x="1758" y="394"/>
                  </a:cubicBezTo>
                  <a:lnTo>
                    <a:pt x="1758" y="394"/>
                  </a:lnTo>
                  <a:cubicBezTo>
                    <a:pt x="1756" y="399"/>
                    <a:pt x="1756" y="405"/>
                    <a:pt x="1762" y="405"/>
                  </a:cubicBezTo>
                  <a:cubicBezTo>
                    <a:pt x="1762" y="405"/>
                    <a:pt x="1774" y="381"/>
                    <a:pt x="1798" y="381"/>
                  </a:cubicBezTo>
                  <a:cubicBezTo>
                    <a:pt x="1786" y="381"/>
                    <a:pt x="1774" y="393"/>
                    <a:pt x="1774" y="405"/>
                  </a:cubicBezTo>
                  <a:cubicBezTo>
                    <a:pt x="1776" y="407"/>
                    <a:pt x="1779" y="408"/>
                    <a:pt x="1781" y="408"/>
                  </a:cubicBezTo>
                  <a:cubicBezTo>
                    <a:pt x="1791" y="408"/>
                    <a:pt x="1800" y="391"/>
                    <a:pt x="1810" y="381"/>
                  </a:cubicBezTo>
                  <a:cubicBezTo>
                    <a:pt x="1812" y="379"/>
                    <a:pt x="1813" y="378"/>
                    <a:pt x="1813" y="378"/>
                  </a:cubicBezTo>
                  <a:lnTo>
                    <a:pt x="1813" y="378"/>
                  </a:lnTo>
                  <a:cubicBezTo>
                    <a:pt x="1814" y="378"/>
                    <a:pt x="1798" y="395"/>
                    <a:pt x="1798" y="405"/>
                  </a:cubicBezTo>
                  <a:cubicBezTo>
                    <a:pt x="1802" y="409"/>
                    <a:pt x="1803" y="410"/>
                    <a:pt x="1804" y="410"/>
                  </a:cubicBezTo>
                  <a:cubicBezTo>
                    <a:pt x="1805" y="410"/>
                    <a:pt x="1802" y="405"/>
                    <a:pt x="1810" y="405"/>
                  </a:cubicBezTo>
                  <a:lnTo>
                    <a:pt x="1834" y="369"/>
                  </a:lnTo>
                  <a:lnTo>
                    <a:pt x="1834" y="369"/>
                  </a:lnTo>
                  <a:cubicBezTo>
                    <a:pt x="1834" y="381"/>
                    <a:pt x="1810" y="393"/>
                    <a:pt x="1822" y="417"/>
                  </a:cubicBezTo>
                  <a:cubicBezTo>
                    <a:pt x="1822" y="418"/>
                    <a:pt x="1822" y="419"/>
                    <a:pt x="1822" y="419"/>
                  </a:cubicBezTo>
                  <a:cubicBezTo>
                    <a:pt x="1825" y="419"/>
                    <a:pt x="1835" y="393"/>
                    <a:pt x="1846" y="393"/>
                  </a:cubicBezTo>
                  <a:lnTo>
                    <a:pt x="1857" y="381"/>
                  </a:lnTo>
                  <a:lnTo>
                    <a:pt x="1857" y="381"/>
                  </a:lnTo>
                  <a:cubicBezTo>
                    <a:pt x="1857" y="393"/>
                    <a:pt x="1834" y="405"/>
                    <a:pt x="1834" y="417"/>
                  </a:cubicBezTo>
                  <a:cubicBezTo>
                    <a:pt x="1836" y="419"/>
                    <a:pt x="1838" y="420"/>
                    <a:pt x="1839" y="420"/>
                  </a:cubicBezTo>
                  <a:cubicBezTo>
                    <a:pt x="1842" y="420"/>
                    <a:pt x="1844" y="417"/>
                    <a:pt x="1846" y="414"/>
                  </a:cubicBezTo>
                  <a:lnTo>
                    <a:pt x="1846" y="414"/>
                  </a:lnTo>
                  <a:lnTo>
                    <a:pt x="1846" y="417"/>
                  </a:lnTo>
                  <a:lnTo>
                    <a:pt x="1857" y="417"/>
                  </a:lnTo>
                  <a:cubicBezTo>
                    <a:pt x="1865" y="417"/>
                    <a:pt x="1868" y="422"/>
                    <a:pt x="1872" y="422"/>
                  </a:cubicBezTo>
                  <a:cubicBezTo>
                    <a:pt x="1875" y="422"/>
                    <a:pt x="1877" y="421"/>
                    <a:pt x="1881" y="417"/>
                  </a:cubicBezTo>
                  <a:lnTo>
                    <a:pt x="1881" y="417"/>
                  </a:lnTo>
                  <a:cubicBezTo>
                    <a:pt x="1857" y="441"/>
                    <a:pt x="1857" y="476"/>
                    <a:pt x="1857" y="500"/>
                  </a:cubicBezTo>
                  <a:cubicBezTo>
                    <a:pt x="1893" y="524"/>
                    <a:pt x="1857" y="548"/>
                    <a:pt x="1893" y="571"/>
                  </a:cubicBezTo>
                  <a:cubicBezTo>
                    <a:pt x="1929" y="595"/>
                    <a:pt x="1965" y="619"/>
                    <a:pt x="2012" y="631"/>
                  </a:cubicBezTo>
                  <a:cubicBezTo>
                    <a:pt x="2048" y="631"/>
                    <a:pt x="2072" y="667"/>
                    <a:pt x="2108" y="667"/>
                  </a:cubicBezTo>
                  <a:cubicBezTo>
                    <a:pt x="2108" y="667"/>
                    <a:pt x="2113" y="661"/>
                    <a:pt x="2116" y="661"/>
                  </a:cubicBezTo>
                  <a:cubicBezTo>
                    <a:pt x="2118" y="661"/>
                    <a:pt x="2119" y="663"/>
                    <a:pt x="2119" y="667"/>
                  </a:cubicBezTo>
                  <a:lnTo>
                    <a:pt x="2143" y="655"/>
                  </a:lnTo>
                  <a:lnTo>
                    <a:pt x="2143" y="655"/>
                  </a:lnTo>
                  <a:cubicBezTo>
                    <a:pt x="2143" y="655"/>
                    <a:pt x="2119" y="679"/>
                    <a:pt x="2143" y="679"/>
                  </a:cubicBezTo>
                  <a:cubicBezTo>
                    <a:pt x="2143" y="667"/>
                    <a:pt x="2155" y="643"/>
                    <a:pt x="2155" y="619"/>
                  </a:cubicBezTo>
                  <a:cubicBezTo>
                    <a:pt x="2155" y="643"/>
                    <a:pt x="2155" y="667"/>
                    <a:pt x="2155" y="691"/>
                  </a:cubicBezTo>
                  <a:cubicBezTo>
                    <a:pt x="2163" y="658"/>
                    <a:pt x="2166" y="626"/>
                    <a:pt x="2159" y="598"/>
                  </a:cubicBezTo>
                  <a:lnTo>
                    <a:pt x="2159" y="598"/>
                  </a:lnTo>
                  <a:cubicBezTo>
                    <a:pt x="2171" y="633"/>
                    <a:pt x="2173" y="668"/>
                    <a:pt x="2155" y="702"/>
                  </a:cubicBezTo>
                  <a:cubicBezTo>
                    <a:pt x="2158" y="697"/>
                    <a:pt x="2160" y="692"/>
                    <a:pt x="2162" y="687"/>
                  </a:cubicBezTo>
                  <a:lnTo>
                    <a:pt x="2162" y="687"/>
                  </a:lnTo>
                  <a:cubicBezTo>
                    <a:pt x="2161" y="692"/>
                    <a:pt x="2162" y="697"/>
                    <a:pt x="2167" y="702"/>
                  </a:cubicBezTo>
                  <a:cubicBezTo>
                    <a:pt x="2171" y="706"/>
                    <a:pt x="2173" y="707"/>
                    <a:pt x="2175" y="707"/>
                  </a:cubicBezTo>
                  <a:cubicBezTo>
                    <a:pt x="2176" y="707"/>
                    <a:pt x="2177" y="707"/>
                    <a:pt x="2177" y="706"/>
                  </a:cubicBezTo>
                  <a:lnTo>
                    <a:pt x="2177" y="706"/>
                  </a:lnTo>
                  <a:cubicBezTo>
                    <a:pt x="2173" y="724"/>
                    <a:pt x="2162" y="741"/>
                    <a:pt x="2143" y="750"/>
                  </a:cubicBezTo>
                  <a:lnTo>
                    <a:pt x="2143" y="762"/>
                  </a:lnTo>
                  <a:cubicBezTo>
                    <a:pt x="2191" y="810"/>
                    <a:pt x="2238" y="869"/>
                    <a:pt x="2274" y="929"/>
                  </a:cubicBezTo>
                  <a:cubicBezTo>
                    <a:pt x="2286" y="929"/>
                    <a:pt x="2310" y="917"/>
                    <a:pt x="2322" y="917"/>
                  </a:cubicBezTo>
                  <a:cubicBezTo>
                    <a:pt x="2334" y="917"/>
                    <a:pt x="2334" y="917"/>
                    <a:pt x="2346" y="905"/>
                  </a:cubicBezTo>
                  <a:cubicBezTo>
                    <a:pt x="2337" y="889"/>
                    <a:pt x="2335" y="867"/>
                    <a:pt x="2338" y="847"/>
                  </a:cubicBezTo>
                  <a:lnTo>
                    <a:pt x="2338" y="847"/>
                  </a:lnTo>
                  <a:cubicBezTo>
                    <a:pt x="2329" y="850"/>
                    <a:pt x="2319" y="857"/>
                    <a:pt x="2310" y="857"/>
                  </a:cubicBezTo>
                  <a:cubicBezTo>
                    <a:pt x="2286" y="833"/>
                    <a:pt x="2298" y="810"/>
                    <a:pt x="2286" y="786"/>
                  </a:cubicBezTo>
                  <a:cubicBezTo>
                    <a:pt x="2274" y="762"/>
                    <a:pt x="2286" y="738"/>
                    <a:pt x="2286" y="714"/>
                  </a:cubicBezTo>
                  <a:cubicBezTo>
                    <a:pt x="2286" y="707"/>
                    <a:pt x="2285" y="704"/>
                    <a:pt x="2283" y="704"/>
                  </a:cubicBezTo>
                  <a:cubicBezTo>
                    <a:pt x="2280" y="704"/>
                    <a:pt x="2274" y="718"/>
                    <a:pt x="2274" y="726"/>
                  </a:cubicBezTo>
                  <a:cubicBezTo>
                    <a:pt x="2274" y="718"/>
                    <a:pt x="2274" y="710"/>
                    <a:pt x="2274" y="702"/>
                  </a:cubicBezTo>
                  <a:lnTo>
                    <a:pt x="2262" y="702"/>
                  </a:lnTo>
                  <a:cubicBezTo>
                    <a:pt x="2262" y="631"/>
                    <a:pt x="2310" y="571"/>
                    <a:pt x="2381" y="548"/>
                  </a:cubicBezTo>
                  <a:cubicBezTo>
                    <a:pt x="2391" y="544"/>
                    <a:pt x="2400" y="543"/>
                    <a:pt x="2410" y="543"/>
                  </a:cubicBezTo>
                  <a:cubicBezTo>
                    <a:pt x="2418" y="543"/>
                    <a:pt x="2427" y="544"/>
                    <a:pt x="2435" y="546"/>
                  </a:cubicBezTo>
                  <a:lnTo>
                    <a:pt x="2435" y="546"/>
                  </a:lnTo>
                  <a:cubicBezTo>
                    <a:pt x="2429" y="540"/>
                    <a:pt x="2412" y="538"/>
                    <a:pt x="2405" y="524"/>
                  </a:cubicBezTo>
                  <a:lnTo>
                    <a:pt x="2381" y="524"/>
                  </a:lnTo>
                  <a:cubicBezTo>
                    <a:pt x="2377" y="515"/>
                    <a:pt x="2369" y="513"/>
                    <a:pt x="2361" y="513"/>
                  </a:cubicBezTo>
                  <a:cubicBezTo>
                    <a:pt x="2352" y="513"/>
                    <a:pt x="2341" y="515"/>
                    <a:pt x="2333" y="515"/>
                  </a:cubicBezTo>
                  <a:cubicBezTo>
                    <a:pt x="2328" y="515"/>
                    <a:pt x="2325" y="515"/>
                    <a:pt x="2322" y="512"/>
                  </a:cubicBezTo>
                  <a:cubicBezTo>
                    <a:pt x="2319" y="510"/>
                    <a:pt x="2317" y="509"/>
                    <a:pt x="2315" y="509"/>
                  </a:cubicBezTo>
                  <a:cubicBezTo>
                    <a:pt x="2305" y="509"/>
                    <a:pt x="2296" y="524"/>
                    <a:pt x="2286" y="524"/>
                  </a:cubicBezTo>
                  <a:cubicBezTo>
                    <a:pt x="2262" y="524"/>
                    <a:pt x="2262" y="536"/>
                    <a:pt x="2250" y="548"/>
                  </a:cubicBezTo>
                  <a:cubicBezTo>
                    <a:pt x="2245" y="548"/>
                    <a:pt x="2240" y="548"/>
                    <a:pt x="2236" y="550"/>
                  </a:cubicBezTo>
                  <a:lnTo>
                    <a:pt x="2236" y="550"/>
                  </a:lnTo>
                  <a:cubicBezTo>
                    <a:pt x="2238" y="575"/>
                    <a:pt x="2238" y="597"/>
                    <a:pt x="2238" y="619"/>
                  </a:cubicBezTo>
                  <a:cubicBezTo>
                    <a:pt x="2238" y="619"/>
                    <a:pt x="2238" y="643"/>
                    <a:pt x="2227" y="655"/>
                  </a:cubicBezTo>
                  <a:cubicBezTo>
                    <a:pt x="2223" y="658"/>
                    <a:pt x="2220" y="663"/>
                    <a:pt x="2216" y="668"/>
                  </a:cubicBezTo>
                  <a:lnTo>
                    <a:pt x="2216" y="668"/>
                  </a:lnTo>
                  <a:cubicBezTo>
                    <a:pt x="2216" y="668"/>
                    <a:pt x="2215" y="667"/>
                    <a:pt x="2215" y="667"/>
                  </a:cubicBezTo>
                  <a:cubicBezTo>
                    <a:pt x="2215" y="664"/>
                    <a:pt x="2214" y="663"/>
                    <a:pt x="2213" y="663"/>
                  </a:cubicBezTo>
                  <a:cubicBezTo>
                    <a:pt x="2210" y="663"/>
                    <a:pt x="2203" y="679"/>
                    <a:pt x="2203" y="679"/>
                  </a:cubicBezTo>
                  <a:cubicBezTo>
                    <a:pt x="2203" y="683"/>
                    <a:pt x="2203" y="684"/>
                    <a:pt x="2203" y="684"/>
                  </a:cubicBezTo>
                  <a:cubicBezTo>
                    <a:pt x="2204" y="684"/>
                    <a:pt x="2205" y="681"/>
                    <a:pt x="2209" y="680"/>
                  </a:cubicBezTo>
                  <a:lnTo>
                    <a:pt x="2209" y="680"/>
                  </a:lnTo>
                  <a:cubicBezTo>
                    <a:pt x="2203" y="690"/>
                    <a:pt x="2197" y="702"/>
                    <a:pt x="2191" y="714"/>
                  </a:cubicBezTo>
                  <a:lnTo>
                    <a:pt x="2179" y="714"/>
                  </a:lnTo>
                  <a:cubicBezTo>
                    <a:pt x="2208" y="676"/>
                    <a:pt x="2229" y="622"/>
                    <a:pt x="2223" y="572"/>
                  </a:cubicBezTo>
                  <a:lnTo>
                    <a:pt x="2223" y="572"/>
                  </a:lnTo>
                  <a:cubicBezTo>
                    <a:pt x="2204" y="574"/>
                    <a:pt x="2214" y="595"/>
                    <a:pt x="2203" y="595"/>
                  </a:cubicBezTo>
                  <a:cubicBezTo>
                    <a:pt x="2199" y="599"/>
                    <a:pt x="2196" y="601"/>
                    <a:pt x="2194" y="601"/>
                  </a:cubicBezTo>
                  <a:cubicBezTo>
                    <a:pt x="2191" y="601"/>
                    <a:pt x="2191" y="595"/>
                    <a:pt x="2191" y="595"/>
                  </a:cubicBezTo>
                  <a:cubicBezTo>
                    <a:pt x="2191" y="571"/>
                    <a:pt x="2191" y="536"/>
                    <a:pt x="2179" y="512"/>
                  </a:cubicBezTo>
                  <a:cubicBezTo>
                    <a:pt x="2175" y="506"/>
                    <a:pt x="2170" y="501"/>
                    <a:pt x="2165" y="496"/>
                  </a:cubicBezTo>
                  <a:lnTo>
                    <a:pt x="2165" y="496"/>
                  </a:lnTo>
                  <a:cubicBezTo>
                    <a:pt x="2184" y="503"/>
                    <a:pt x="2201" y="516"/>
                    <a:pt x="2215" y="536"/>
                  </a:cubicBezTo>
                  <a:cubicBezTo>
                    <a:pt x="2219" y="547"/>
                    <a:pt x="2222" y="559"/>
                    <a:pt x="2223" y="572"/>
                  </a:cubicBezTo>
                  <a:lnTo>
                    <a:pt x="2223" y="572"/>
                  </a:lnTo>
                  <a:cubicBezTo>
                    <a:pt x="2224" y="572"/>
                    <a:pt x="2225" y="571"/>
                    <a:pt x="2227" y="571"/>
                  </a:cubicBezTo>
                  <a:cubicBezTo>
                    <a:pt x="2227" y="558"/>
                    <a:pt x="2230" y="552"/>
                    <a:pt x="2236" y="550"/>
                  </a:cubicBezTo>
                  <a:lnTo>
                    <a:pt x="2236" y="550"/>
                  </a:lnTo>
                  <a:cubicBezTo>
                    <a:pt x="2234" y="534"/>
                    <a:pt x="2231" y="518"/>
                    <a:pt x="2227" y="500"/>
                  </a:cubicBezTo>
                  <a:cubicBezTo>
                    <a:pt x="2215" y="488"/>
                    <a:pt x="2203" y="476"/>
                    <a:pt x="2191" y="476"/>
                  </a:cubicBezTo>
                  <a:cubicBezTo>
                    <a:pt x="2173" y="464"/>
                    <a:pt x="2152" y="458"/>
                    <a:pt x="2133" y="458"/>
                  </a:cubicBezTo>
                  <a:cubicBezTo>
                    <a:pt x="2125" y="458"/>
                    <a:pt x="2117" y="459"/>
                    <a:pt x="2110" y="461"/>
                  </a:cubicBezTo>
                  <a:lnTo>
                    <a:pt x="2110" y="461"/>
                  </a:lnTo>
                  <a:cubicBezTo>
                    <a:pt x="2090" y="455"/>
                    <a:pt x="2069" y="452"/>
                    <a:pt x="2048" y="452"/>
                  </a:cubicBezTo>
                  <a:cubicBezTo>
                    <a:pt x="2044" y="450"/>
                    <a:pt x="2040" y="449"/>
                    <a:pt x="2036" y="447"/>
                  </a:cubicBezTo>
                  <a:lnTo>
                    <a:pt x="2036" y="447"/>
                  </a:lnTo>
                  <a:lnTo>
                    <a:pt x="2036" y="452"/>
                  </a:lnTo>
                  <a:lnTo>
                    <a:pt x="2012" y="452"/>
                  </a:lnTo>
                  <a:cubicBezTo>
                    <a:pt x="2012" y="449"/>
                    <a:pt x="2012" y="446"/>
                    <a:pt x="2010" y="442"/>
                  </a:cubicBezTo>
                  <a:lnTo>
                    <a:pt x="2010" y="442"/>
                  </a:lnTo>
                  <a:cubicBezTo>
                    <a:pt x="2019" y="443"/>
                    <a:pt x="2027" y="444"/>
                    <a:pt x="2036" y="447"/>
                  </a:cubicBezTo>
                  <a:lnTo>
                    <a:pt x="2036" y="447"/>
                  </a:lnTo>
                  <a:lnTo>
                    <a:pt x="2036" y="429"/>
                  </a:lnTo>
                  <a:cubicBezTo>
                    <a:pt x="2024" y="429"/>
                    <a:pt x="2024" y="429"/>
                    <a:pt x="2012" y="405"/>
                  </a:cubicBezTo>
                  <a:cubicBezTo>
                    <a:pt x="2000" y="381"/>
                    <a:pt x="1977" y="381"/>
                    <a:pt x="1953" y="381"/>
                  </a:cubicBezTo>
                  <a:cubicBezTo>
                    <a:pt x="1950" y="381"/>
                    <a:pt x="1947" y="381"/>
                    <a:pt x="1944" y="382"/>
                  </a:cubicBezTo>
                  <a:lnTo>
                    <a:pt x="1944" y="382"/>
                  </a:lnTo>
                  <a:cubicBezTo>
                    <a:pt x="1950" y="390"/>
                    <a:pt x="1955" y="398"/>
                    <a:pt x="1958" y="408"/>
                  </a:cubicBezTo>
                  <a:lnTo>
                    <a:pt x="1958" y="408"/>
                  </a:lnTo>
                  <a:cubicBezTo>
                    <a:pt x="1957" y="408"/>
                    <a:pt x="1956" y="408"/>
                    <a:pt x="1954" y="408"/>
                  </a:cubicBezTo>
                  <a:cubicBezTo>
                    <a:pt x="1944" y="408"/>
                    <a:pt x="1935" y="411"/>
                    <a:pt x="1929" y="417"/>
                  </a:cubicBezTo>
                  <a:cubicBezTo>
                    <a:pt x="1917" y="417"/>
                    <a:pt x="1905" y="429"/>
                    <a:pt x="1905" y="440"/>
                  </a:cubicBezTo>
                  <a:cubicBezTo>
                    <a:pt x="1905" y="452"/>
                    <a:pt x="1917" y="476"/>
                    <a:pt x="1893" y="488"/>
                  </a:cubicBezTo>
                  <a:cubicBezTo>
                    <a:pt x="1884" y="471"/>
                    <a:pt x="1882" y="453"/>
                    <a:pt x="1886" y="440"/>
                  </a:cubicBezTo>
                  <a:lnTo>
                    <a:pt x="1893" y="440"/>
                  </a:lnTo>
                  <a:cubicBezTo>
                    <a:pt x="1893" y="429"/>
                    <a:pt x="1893" y="429"/>
                    <a:pt x="1893" y="429"/>
                  </a:cubicBezTo>
                  <a:cubicBezTo>
                    <a:pt x="1904" y="408"/>
                    <a:pt x="1924" y="386"/>
                    <a:pt x="1944" y="382"/>
                  </a:cubicBezTo>
                  <a:lnTo>
                    <a:pt x="1944" y="382"/>
                  </a:lnTo>
                  <a:cubicBezTo>
                    <a:pt x="1936" y="371"/>
                    <a:pt x="1927" y="362"/>
                    <a:pt x="1917" y="357"/>
                  </a:cubicBezTo>
                  <a:cubicBezTo>
                    <a:pt x="1881" y="345"/>
                    <a:pt x="1834" y="333"/>
                    <a:pt x="1798" y="321"/>
                  </a:cubicBezTo>
                  <a:cubicBezTo>
                    <a:pt x="1774" y="315"/>
                    <a:pt x="1750" y="312"/>
                    <a:pt x="1727" y="312"/>
                  </a:cubicBezTo>
                  <a:close/>
                  <a:moveTo>
                    <a:pt x="2834" y="795"/>
                  </a:moveTo>
                  <a:lnTo>
                    <a:pt x="2834" y="795"/>
                  </a:lnTo>
                  <a:cubicBezTo>
                    <a:pt x="2831" y="801"/>
                    <a:pt x="2827" y="806"/>
                    <a:pt x="2824" y="812"/>
                  </a:cubicBezTo>
                  <a:lnTo>
                    <a:pt x="2824" y="812"/>
                  </a:lnTo>
                  <a:cubicBezTo>
                    <a:pt x="2827" y="810"/>
                    <a:pt x="2831" y="810"/>
                    <a:pt x="2834" y="810"/>
                  </a:cubicBezTo>
                  <a:lnTo>
                    <a:pt x="2834" y="810"/>
                  </a:lnTo>
                  <a:cubicBezTo>
                    <a:pt x="2828" y="810"/>
                    <a:pt x="2825" y="813"/>
                    <a:pt x="2821" y="818"/>
                  </a:cubicBezTo>
                  <a:lnTo>
                    <a:pt x="2821" y="818"/>
                  </a:lnTo>
                  <a:cubicBezTo>
                    <a:pt x="2822" y="816"/>
                    <a:pt x="2823" y="814"/>
                    <a:pt x="2824" y="812"/>
                  </a:cubicBezTo>
                  <a:lnTo>
                    <a:pt x="2824" y="812"/>
                  </a:lnTo>
                  <a:cubicBezTo>
                    <a:pt x="2816" y="816"/>
                    <a:pt x="2810" y="825"/>
                    <a:pt x="2810" y="833"/>
                  </a:cubicBezTo>
                  <a:cubicBezTo>
                    <a:pt x="2816" y="828"/>
                    <a:pt x="2819" y="822"/>
                    <a:pt x="2821" y="818"/>
                  </a:cubicBezTo>
                  <a:lnTo>
                    <a:pt x="2821" y="818"/>
                  </a:lnTo>
                  <a:cubicBezTo>
                    <a:pt x="2817" y="827"/>
                    <a:pt x="2813" y="836"/>
                    <a:pt x="2810" y="845"/>
                  </a:cubicBezTo>
                  <a:cubicBezTo>
                    <a:pt x="2810" y="845"/>
                    <a:pt x="2810" y="845"/>
                    <a:pt x="2810" y="845"/>
                  </a:cubicBezTo>
                  <a:lnTo>
                    <a:pt x="2810" y="845"/>
                  </a:lnTo>
                  <a:cubicBezTo>
                    <a:pt x="2810" y="845"/>
                    <a:pt x="2810" y="845"/>
                    <a:pt x="2810" y="845"/>
                  </a:cubicBezTo>
                  <a:lnTo>
                    <a:pt x="2810" y="845"/>
                  </a:lnTo>
                  <a:cubicBezTo>
                    <a:pt x="2808" y="851"/>
                    <a:pt x="2806" y="856"/>
                    <a:pt x="2804" y="862"/>
                  </a:cubicBezTo>
                  <a:lnTo>
                    <a:pt x="2804" y="862"/>
                  </a:lnTo>
                  <a:cubicBezTo>
                    <a:pt x="2806" y="856"/>
                    <a:pt x="2807" y="850"/>
                    <a:pt x="2810" y="845"/>
                  </a:cubicBezTo>
                  <a:lnTo>
                    <a:pt x="2810" y="845"/>
                  </a:lnTo>
                  <a:cubicBezTo>
                    <a:pt x="2800" y="866"/>
                    <a:pt x="2790" y="886"/>
                    <a:pt x="2794" y="914"/>
                  </a:cubicBezTo>
                  <a:lnTo>
                    <a:pt x="2794" y="914"/>
                  </a:lnTo>
                  <a:cubicBezTo>
                    <a:pt x="2795" y="897"/>
                    <a:pt x="2798" y="879"/>
                    <a:pt x="2804" y="862"/>
                  </a:cubicBezTo>
                  <a:lnTo>
                    <a:pt x="2804" y="862"/>
                  </a:lnTo>
                  <a:cubicBezTo>
                    <a:pt x="2799" y="884"/>
                    <a:pt x="2801" y="910"/>
                    <a:pt x="2810" y="929"/>
                  </a:cubicBezTo>
                  <a:cubicBezTo>
                    <a:pt x="2810" y="930"/>
                    <a:pt x="2811" y="932"/>
                    <a:pt x="2811" y="933"/>
                  </a:cubicBezTo>
                  <a:lnTo>
                    <a:pt x="2811" y="933"/>
                  </a:lnTo>
                  <a:cubicBezTo>
                    <a:pt x="2810" y="928"/>
                    <a:pt x="2810" y="923"/>
                    <a:pt x="2810" y="917"/>
                  </a:cubicBezTo>
                  <a:cubicBezTo>
                    <a:pt x="2810" y="881"/>
                    <a:pt x="2822" y="845"/>
                    <a:pt x="2834" y="810"/>
                  </a:cubicBezTo>
                  <a:lnTo>
                    <a:pt x="2834" y="798"/>
                  </a:lnTo>
                  <a:cubicBezTo>
                    <a:pt x="2834" y="797"/>
                    <a:pt x="2834" y="796"/>
                    <a:pt x="2834" y="795"/>
                  </a:cubicBezTo>
                  <a:close/>
                  <a:moveTo>
                    <a:pt x="295" y="921"/>
                  </a:moveTo>
                  <a:cubicBezTo>
                    <a:pt x="293" y="928"/>
                    <a:pt x="290" y="934"/>
                    <a:pt x="286" y="941"/>
                  </a:cubicBezTo>
                  <a:lnTo>
                    <a:pt x="295" y="921"/>
                  </a:lnTo>
                  <a:close/>
                  <a:moveTo>
                    <a:pt x="703" y="929"/>
                  </a:moveTo>
                  <a:lnTo>
                    <a:pt x="703" y="941"/>
                  </a:lnTo>
                  <a:cubicBezTo>
                    <a:pt x="714" y="941"/>
                    <a:pt x="703" y="929"/>
                    <a:pt x="703" y="929"/>
                  </a:cubicBezTo>
                  <a:close/>
                  <a:moveTo>
                    <a:pt x="2643" y="941"/>
                  </a:moveTo>
                  <a:lnTo>
                    <a:pt x="2643" y="952"/>
                  </a:lnTo>
                  <a:cubicBezTo>
                    <a:pt x="2631" y="952"/>
                    <a:pt x="2643" y="952"/>
                    <a:pt x="2643" y="941"/>
                  </a:cubicBezTo>
                  <a:close/>
                  <a:moveTo>
                    <a:pt x="441" y="952"/>
                  </a:moveTo>
                  <a:lnTo>
                    <a:pt x="441" y="964"/>
                  </a:lnTo>
                  <a:lnTo>
                    <a:pt x="429" y="964"/>
                  </a:lnTo>
                  <a:lnTo>
                    <a:pt x="429" y="952"/>
                  </a:lnTo>
                  <a:close/>
                  <a:moveTo>
                    <a:pt x="286" y="905"/>
                  </a:moveTo>
                  <a:lnTo>
                    <a:pt x="286" y="905"/>
                  </a:lnTo>
                  <a:cubicBezTo>
                    <a:pt x="274" y="917"/>
                    <a:pt x="262" y="941"/>
                    <a:pt x="250" y="952"/>
                  </a:cubicBezTo>
                  <a:cubicBezTo>
                    <a:pt x="247" y="957"/>
                    <a:pt x="243" y="962"/>
                    <a:pt x="240" y="967"/>
                  </a:cubicBezTo>
                  <a:lnTo>
                    <a:pt x="240" y="967"/>
                  </a:lnTo>
                  <a:cubicBezTo>
                    <a:pt x="257" y="948"/>
                    <a:pt x="274" y="928"/>
                    <a:pt x="286" y="905"/>
                  </a:cubicBezTo>
                  <a:close/>
                  <a:moveTo>
                    <a:pt x="2811" y="933"/>
                  </a:moveTo>
                  <a:lnTo>
                    <a:pt x="2811" y="933"/>
                  </a:lnTo>
                  <a:cubicBezTo>
                    <a:pt x="2815" y="955"/>
                    <a:pt x="2826" y="970"/>
                    <a:pt x="2841" y="981"/>
                  </a:cubicBezTo>
                  <a:lnTo>
                    <a:pt x="2841" y="981"/>
                  </a:lnTo>
                  <a:cubicBezTo>
                    <a:pt x="2828" y="968"/>
                    <a:pt x="2818" y="953"/>
                    <a:pt x="2811" y="933"/>
                  </a:cubicBezTo>
                  <a:close/>
                  <a:moveTo>
                    <a:pt x="2584" y="988"/>
                  </a:moveTo>
                  <a:cubicBezTo>
                    <a:pt x="2584" y="988"/>
                    <a:pt x="2584" y="988"/>
                    <a:pt x="2584" y="988"/>
                  </a:cubicBezTo>
                  <a:cubicBezTo>
                    <a:pt x="2584" y="988"/>
                    <a:pt x="2584" y="988"/>
                    <a:pt x="2584" y="988"/>
                  </a:cubicBezTo>
                  <a:close/>
                  <a:moveTo>
                    <a:pt x="649" y="978"/>
                  </a:moveTo>
                  <a:cubicBezTo>
                    <a:pt x="649" y="980"/>
                    <a:pt x="649" y="983"/>
                    <a:pt x="643" y="988"/>
                  </a:cubicBezTo>
                  <a:cubicBezTo>
                    <a:pt x="641" y="990"/>
                    <a:pt x="640" y="992"/>
                    <a:pt x="640" y="994"/>
                  </a:cubicBezTo>
                  <a:lnTo>
                    <a:pt x="640" y="994"/>
                  </a:lnTo>
                  <a:cubicBezTo>
                    <a:pt x="648" y="994"/>
                    <a:pt x="655" y="993"/>
                    <a:pt x="655" y="988"/>
                  </a:cubicBezTo>
                  <a:cubicBezTo>
                    <a:pt x="653" y="984"/>
                    <a:pt x="651" y="981"/>
                    <a:pt x="649" y="978"/>
                  </a:cubicBezTo>
                  <a:close/>
                  <a:moveTo>
                    <a:pt x="2500" y="964"/>
                  </a:moveTo>
                  <a:cubicBezTo>
                    <a:pt x="2512" y="964"/>
                    <a:pt x="2524" y="964"/>
                    <a:pt x="2524" y="976"/>
                  </a:cubicBezTo>
                  <a:cubicBezTo>
                    <a:pt x="2524" y="988"/>
                    <a:pt x="2524" y="988"/>
                    <a:pt x="2524" y="988"/>
                  </a:cubicBezTo>
                  <a:cubicBezTo>
                    <a:pt x="2524" y="992"/>
                    <a:pt x="2523" y="993"/>
                    <a:pt x="2522" y="993"/>
                  </a:cubicBezTo>
                  <a:cubicBezTo>
                    <a:pt x="2518" y="993"/>
                    <a:pt x="2512" y="985"/>
                    <a:pt x="2512" y="976"/>
                  </a:cubicBezTo>
                  <a:cubicBezTo>
                    <a:pt x="2512" y="976"/>
                    <a:pt x="2512" y="1000"/>
                    <a:pt x="2489" y="1000"/>
                  </a:cubicBezTo>
                  <a:cubicBezTo>
                    <a:pt x="2489" y="988"/>
                    <a:pt x="2500" y="976"/>
                    <a:pt x="2512" y="976"/>
                  </a:cubicBezTo>
                  <a:lnTo>
                    <a:pt x="2500" y="964"/>
                  </a:lnTo>
                  <a:close/>
                  <a:moveTo>
                    <a:pt x="2405" y="869"/>
                  </a:moveTo>
                  <a:cubicBezTo>
                    <a:pt x="2381" y="881"/>
                    <a:pt x="2358" y="917"/>
                    <a:pt x="2369" y="941"/>
                  </a:cubicBezTo>
                  <a:cubicBezTo>
                    <a:pt x="2365" y="945"/>
                    <a:pt x="2362" y="946"/>
                    <a:pt x="2358" y="946"/>
                  </a:cubicBezTo>
                  <a:cubicBezTo>
                    <a:pt x="2350" y="946"/>
                    <a:pt x="2342" y="941"/>
                    <a:pt x="2334" y="941"/>
                  </a:cubicBezTo>
                  <a:cubicBezTo>
                    <a:pt x="2334" y="952"/>
                    <a:pt x="2322" y="964"/>
                    <a:pt x="2334" y="964"/>
                  </a:cubicBezTo>
                  <a:cubicBezTo>
                    <a:pt x="2324" y="985"/>
                    <a:pt x="2331" y="996"/>
                    <a:pt x="2348" y="1007"/>
                  </a:cubicBezTo>
                  <a:lnTo>
                    <a:pt x="2348" y="1007"/>
                  </a:lnTo>
                  <a:cubicBezTo>
                    <a:pt x="2351" y="1003"/>
                    <a:pt x="2354" y="1000"/>
                    <a:pt x="2358" y="1000"/>
                  </a:cubicBezTo>
                  <a:cubicBezTo>
                    <a:pt x="2358" y="994"/>
                    <a:pt x="2361" y="994"/>
                    <a:pt x="2363" y="994"/>
                  </a:cubicBezTo>
                  <a:cubicBezTo>
                    <a:pt x="2366" y="994"/>
                    <a:pt x="2369" y="994"/>
                    <a:pt x="2369" y="988"/>
                  </a:cubicBezTo>
                  <a:cubicBezTo>
                    <a:pt x="2381" y="952"/>
                    <a:pt x="2393" y="929"/>
                    <a:pt x="2429" y="917"/>
                  </a:cubicBezTo>
                  <a:cubicBezTo>
                    <a:pt x="2424" y="900"/>
                    <a:pt x="2416" y="884"/>
                    <a:pt x="2406" y="869"/>
                  </a:cubicBezTo>
                  <a:lnTo>
                    <a:pt x="2406" y="869"/>
                  </a:lnTo>
                  <a:cubicBezTo>
                    <a:pt x="2406" y="869"/>
                    <a:pt x="2406" y="869"/>
                    <a:pt x="2405" y="869"/>
                  </a:cubicBezTo>
                  <a:close/>
                  <a:moveTo>
                    <a:pt x="2348" y="1007"/>
                  </a:moveTo>
                  <a:cubicBezTo>
                    <a:pt x="2345" y="1011"/>
                    <a:pt x="2342" y="1017"/>
                    <a:pt x="2340" y="1024"/>
                  </a:cubicBezTo>
                  <a:lnTo>
                    <a:pt x="2340" y="1024"/>
                  </a:lnTo>
                  <a:cubicBezTo>
                    <a:pt x="2346" y="1023"/>
                    <a:pt x="2353" y="1021"/>
                    <a:pt x="2358" y="1012"/>
                  </a:cubicBezTo>
                  <a:cubicBezTo>
                    <a:pt x="2354" y="1010"/>
                    <a:pt x="2351" y="1009"/>
                    <a:pt x="2348" y="1007"/>
                  </a:cubicBezTo>
                  <a:close/>
                  <a:moveTo>
                    <a:pt x="444" y="1009"/>
                  </a:moveTo>
                  <a:lnTo>
                    <a:pt x="441" y="1012"/>
                  </a:lnTo>
                  <a:lnTo>
                    <a:pt x="441" y="1024"/>
                  </a:lnTo>
                  <a:lnTo>
                    <a:pt x="453" y="1024"/>
                  </a:lnTo>
                  <a:cubicBezTo>
                    <a:pt x="453" y="1024"/>
                    <a:pt x="453" y="1012"/>
                    <a:pt x="453" y="1012"/>
                  </a:cubicBezTo>
                  <a:cubicBezTo>
                    <a:pt x="448" y="1012"/>
                    <a:pt x="445" y="1010"/>
                    <a:pt x="444" y="1009"/>
                  </a:cubicBezTo>
                  <a:close/>
                  <a:moveTo>
                    <a:pt x="2977" y="738"/>
                  </a:moveTo>
                  <a:cubicBezTo>
                    <a:pt x="2965" y="750"/>
                    <a:pt x="2941" y="750"/>
                    <a:pt x="2929" y="774"/>
                  </a:cubicBezTo>
                  <a:cubicBezTo>
                    <a:pt x="2917" y="774"/>
                    <a:pt x="2905" y="786"/>
                    <a:pt x="2905" y="798"/>
                  </a:cubicBezTo>
                  <a:lnTo>
                    <a:pt x="2917" y="798"/>
                  </a:lnTo>
                  <a:cubicBezTo>
                    <a:pt x="2913" y="801"/>
                    <a:pt x="2910" y="805"/>
                    <a:pt x="2906" y="810"/>
                  </a:cubicBezTo>
                  <a:lnTo>
                    <a:pt x="2917" y="810"/>
                  </a:lnTo>
                  <a:lnTo>
                    <a:pt x="2965" y="774"/>
                  </a:lnTo>
                  <a:cubicBezTo>
                    <a:pt x="2973" y="774"/>
                    <a:pt x="2981" y="769"/>
                    <a:pt x="2985" y="769"/>
                  </a:cubicBezTo>
                  <a:cubicBezTo>
                    <a:pt x="2987" y="769"/>
                    <a:pt x="2989" y="770"/>
                    <a:pt x="2989" y="774"/>
                  </a:cubicBezTo>
                  <a:cubicBezTo>
                    <a:pt x="2965" y="786"/>
                    <a:pt x="2941" y="798"/>
                    <a:pt x="2917" y="810"/>
                  </a:cubicBezTo>
                  <a:cubicBezTo>
                    <a:pt x="2905" y="833"/>
                    <a:pt x="2870" y="857"/>
                    <a:pt x="2881" y="881"/>
                  </a:cubicBezTo>
                  <a:cubicBezTo>
                    <a:pt x="2870" y="893"/>
                    <a:pt x="2870" y="917"/>
                    <a:pt x="2881" y="929"/>
                  </a:cubicBezTo>
                  <a:cubicBezTo>
                    <a:pt x="2881" y="941"/>
                    <a:pt x="2893" y="952"/>
                    <a:pt x="2893" y="952"/>
                  </a:cubicBezTo>
                  <a:cubicBezTo>
                    <a:pt x="2870" y="952"/>
                    <a:pt x="2858" y="929"/>
                    <a:pt x="2858" y="917"/>
                  </a:cubicBezTo>
                  <a:cubicBezTo>
                    <a:pt x="2870" y="917"/>
                    <a:pt x="2858" y="905"/>
                    <a:pt x="2858" y="905"/>
                  </a:cubicBezTo>
                  <a:cubicBezTo>
                    <a:pt x="2858" y="871"/>
                    <a:pt x="2879" y="847"/>
                    <a:pt x="2902" y="814"/>
                  </a:cubicBezTo>
                  <a:lnTo>
                    <a:pt x="2902" y="814"/>
                  </a:lnTo>
                  <a:cubicBezTo>
                    <a:pt x="2883" y="836"/>
                    <a:pt x="2865" y="865"/>
                    <a:pt x="2846" y="893"/>
                  </a:cubicBezTo>
                  <a:cubicBezTo>
                    <a:pt x="2846" y="964"/>
                    <a:pt x="2917" y="988"/>
                    <a:pt x="2965" y="1024"/>
                  </a:cubicBezTo>
                  <a:cubicBezTo>
                    <a:pt x="2953" y="1024"/>
                    <a:pt x="2941" y="1012"/>
                    <a:pt x="2941" y="1012"/>
                  </a:cubicBezTo>
                  <a:cubicBezTo>
                    <a:pt x="2905" y="988"/>
                    <a:pt x="2834" y="964"/>
                    <a:pt x="2834" y="905"/>
                  </a:cubicBezTo>
                  <a:cubicBezTo>
                    <a:pt x="2822" y="857"/>
                    <a:pt x="2881" y="798"/>
                    <a:pt x="2917" y="774"/>
                  </a:cubicBezTo>
                  <a:cubicBezTo>
                    <a:pt x="2929" y="750"/>
                    <a:pt x="2953" y="750"/>
                    <a:pt x="2977" y="738"/>
                  </a:cubicBezTo>
                  <a:close/>
                  <a:moveTo>
                    <a:pt x="464" y="988"/>
                  </a:moveTo>
                  <a:cubicBezTo>
                    <a:pt x="464" y="1007"/>
                    <a:pt x="472" y="1018"/>
                    <a:pt x="486" y="1034"/>
                  </a:cubicBezTo>
                  <a:lnTo>
                    <a:pt x="486" y="1034"/>
                  </a:lnTo>
                  <a:cubicBezTo>
                    <a:pt x="476" y="1021"/>
                    <a:pt x="476" y="999"/>
                    <a:pt x="464" y="988"/>
                  </a:cubicBezTo>
                  <a:close/>
                  <a:moveTo>
                    <a:pt x="2435" y="1006"/>
                  </a:moveTo>
                  <a:cubicBezTo>
                    <a:pt x="2434" y="1014"/>
                    <a:pt x="2437" y="1028"/>
                    <a:pt x="2429" y="1036"/>
                  </a:cubicBezTo>
                  <a:cubicBezTo>
                    <a:pt x="2419" y="1026"/>
                    <a:pt x="2426" y="1016"/>
                    <a:pt x="2435" y="1006"/>
                  </a:cubicBezTo>
                  <a:close/>
                  <a:moveTo>
                    <a:pt x="2340" y="1024"/>
                  </a:moveTo>
                  <a:cubicBezTo>
                    <a:pt x="2338" y="1024"/>
                    <a:pt x="2337" y="1024"/>
                    <a:pt x="2335" y="1024"/>
                  </a:cubicBezTo>
                  <a:cubicBezTo>
                    <a:pt x="2328" y="1024"/>
                    <a:pt x="2322" y="1024"/>
                    <a:pt x="2322" y="1036"/>
                  </a:cubicBezTo>
                  <a:cubicBezTo>
                    <a:pt x="2325" y="1039"/>
                    <a:pt x="2330" y="1043"/>
                    <a:pt x="2335" y="1046"/>
                  </a:cubicBezTo>
                  <a:cubicBezTo>
                    <a:pt x="2336" y="1039"/>
                    <a:pt x="2338" y="1031"/>
                    <a:pt x="2340" y="1024"/>
                  </a:cubicBezTo>
                  <a:close/>
                  <a:moveTo>
                    <a:pt x="500" y="869"/>
                  </a:moveTo>
                  <a:cubicBezTo>
                    <a:pt x="536" y="869"/>
                    <a:pt x="560" y="869"/>
                    <a:pt x="595" y="893"/>
                  </a:cubicBezTo>
                  <a:cubicBezTo>
                    <a:pt x="607" y="893"/>
                    <a:pt x="631" y="905"/>
                    <a:pt x="643" y="929"/>
                  </a:cubicBezTo>
                  <a:cubicBezTo>
                    <a:pt x="635" y="929"/>
                    <a:pt x="632" y="934"/>
                    <a:pt x="628" y="934"/>
                  </a:cubicBezTo>
                  <a:cubicBezTo>
                    <a:pt x="626" y="934"/>
                    <a:pt x="623" y="933"/>
                    <a:pt x="619" y="929"/>
                  </a:cubicBezTo>
                  <a:cubicBezTo>
                    <a:pt x="607" y="929"/>
                    <a:pt x="595" y="917"/>
                    <a:pt x="595" y="917"/>
                  </a:cubicBezTo>
                  <a:cubicBezTo>
                    <a:pt x="584" y="917"/>
                    <a:pt x="572" y="929"/>
                    <a:pt x="572" y="941"/>
                  </a:cubicBezTo>
                  <a:cubicBezTo>
                    <a:pt x="560" y="935"/>
                    <a:pt x="551" y="932"/>
                    <a:pt x="542" y="932"/>
                  </a:cubicBezTo>
                  <a:cubicBezTo>
                    <a:pt x="533" y="932"/>
                    <a:pt x="524" y="935"/>
                    <a:pt x="512" y="941"/>
                  </a:cubicBezTo>
                  <a:cubicBezTo>
                    <a:pt x="500" y="941"/>
                    <a:pt x="500" y="952"/>
                    <a:pt x="500" y="964"/>
                  </a:cubicBezTo>
                  <a:cubicBezTo>
                    <a:pt x="500" y="988"/>
                    <a:pt x="536" y="1000"/>
                    <a:pt x="512" y="1012"/>
                  </a:cubicBezTo>
                  <a:cubicBezTo>
                    <a:pt x="512" y="1012"/>
                    <a:pt x="512" y="988"/>
                    <a:pt x="500" y="988"/>
                  </a:cubicBezTo>
                  <a:cubicBezTo>
                    <a:pt x="500" y="1000"/>
                    <a:pt x="500" y="1012"/>
                    <a:pt x="500" y="1012"/>
                  </a:cubicBezTo>
                  <a:cubicBezTo>
                    <a:pt x="488" y="1012"/>
                    <a:pt x="500" y="988"/>
                    <a:pt x="488" y="988"/>
                  </a:cubicBezTo>
                  <a:cubicBezTo>
                    <a:pt x="486" y="987"/>
                    <a:pt x="484" y="986"/>
                    <a:pt x="482" y="986"/>
                  </a:cubicBezTo>
                  <a:cubicBezTo>
                    <a:pt x="469" y="986"/>
                    <a:pt x="488" y="1025"/>
                    <a:pt x="488" y="1036"/>
                  </a:cubicBezTo>
                  <a:lnTo>
                    <a:pt x="488" y="1036"/>
                  </a:lnTo>
                  <a:cubicBezTo>
                    <a:pt x="488" y="1035"/>
                    <a:pt x="487" y="1034"/>
                    <a:pt x="486" y="1034"/>
                  </a:cubicBezTo>
                  <a:lnTo>
                    <a:pt x="486" y="1034"/>
                  </a:lnTo>
                  <a:cubicBezTo>
                    <a:pt x="487" y="1034"/>
                    <a:pt x="488" y="1035"/>
                    <a:pt x="488" y="1036"/>
                  </a:cubicBezTo>
                  <a:cubicBezTo>
                    <a:pt x="488" y="1036"/>
                    <a:pt x="488" y="1036"/>
                    <a:pt x="488" y="1036"/>
                  </a:cubicBezTo>
                  <a:lnTo>
                    <a:pt x="488" y="1036"/>
                  </a:lnTo>
                  <a:cubicBezTo>
                    <a:pt x="492" y="1039"/>
                    <a:pt x="496" y="1043"/>
                    <a:pt x="500" y="1048"/>
                  </a:cubicBezTo>
                  <a:cubicBezTo>
                    <a:pt x="476" y="1048"/>
                    <a:pt x="476" y="1024"/>
                    <a:pt x="464" y="1024"/>
                  </a:cubicBezTo>
                  <a:cubicBezTo>
                    <a:pt x="464" y="1000"/>
                    <a:pt x="464" y="976"/>
                    <a:pt x="464" y="952"/>
                  </a:cubicBezTo>
                  <a:cubicBezTo>
                    <a:pt x="463" y="952"/>
                    <a:pt x="461" y="953"/>
                    <a:pt x="460" y="954"/>
                  </a:cubicBezTo>
                  <a:lnTo>
                    <a:pt x="460" y="954"/>
                  </a:lnTo>
                  <a:cubicBezTo>
                    <a:pt x="462" y="925"/>
                    <a:pt x="475" y="894"/>
                    <a:pt x="500" y="869"/>
                  </a:cubicBezTo>
                  <a:close/>
                  <a:moveTo>
                    <a:pt x="2691" y="1036"/>
                  </a:moveTo>
                  <a:lnTo>
                    <a:pt x="2691" y="1048"/>
                  </a:lnTo>
                  <a:cubicBezTo>
                    <a:pt x="2703" y="1036"/>
                    <a:pt x="2691" y="1036"/>
                    <a:pt x="2691" y="1036"/>
                  </a:cubicBezTo>
                  <a:close/>
                  <a:moveTo>
                    <a:pt x="179" y="1024"/>
                  </a:moveTo>
                  <a:cubicBezTo>
                    <a:pt x="179" y="1032"/>
                    <a:pt x="173" y="1041"/>
                    <a:pt x="169" y="1049"/>
                  </a:cubicBezTo>
                  <a:lnTo>
                    <a:pt x="169" y="1049"/>
                  </a:lnTo>
                  <a:cubicBezTo>
                    <a:pt x="172" y="1040"/>
                    <a:pt x="175" y="1032"/>
                    <a:pt x="179" y="1024"/>
                  </a:cubicBezTo>
                  <a:close/>
                  <a:moveTo>
                    <a:pt x="202" y="1022"/>
                  </a:moveTo>
                  <a:cubicBezTo>
                    <a:pt x="199" y="1039"/>
                    <a:pt x="191" y="1049"/>
                    <a:pt x="191" y="1060"/>
                  </a:cubicBezTo>
                  <a:cubicBezTo>
                    <a:pt x="191" y="1047"/>
                    <a:pt x="195" y="1034"/>
                    <a:pt x="202" y="1022"/>
                  </a:cubicBezTo>
                  <a:close/>
                  <a:moveTo>
                    <a:pt x="464" y="1048"/>
                  </a:moveTo>
                  <a:cubicBezTo>
                    <a:pt x="464" y="1048"/>
                    <a:pt x="453" y="1060"/>
                    <a:pt x="464" y="1060"/>
                  </a:cubicBezTo>
                  <a:lnTo>
                    <a:pt x="476" y="1060"/>
                  </a:lnTo>
                  <a:lnTo>
                    <a:pt x="464" y="1048"/>
                  </a:lnTo>
                  <a:close/>
                  <a:moveTo>
                    <a:pt x="2905" y="1048"/>
                  </a:moveTo>
                  <a:lnTo>
                    <a:pt x="2917" y="1060"/>
                  </a:lnTo>
                  <a:lnTo>
                    <a:pt x="2893" y="1048"/>
                  </a:lnTo>
                  <a:close/>
                  <a:moveTo>
                    <a:pt x="738" y="1058"/>
                  </a:moveTo>
                  <a:cubicBezTo>
                    <a:pt x="729" y="1062"/>
                    <a:pt x="719" y="1064"/>
                    <a:pt x="726" y="1072"/>
                  </a:cubicBezTo>
                  <a:cubicBezTo>
                    <a:pt x="726" y="1074"/>
                    <a:pt x="727" y="1076"/>
                    <a:pt x="727" y="1077"/>
                  </a:cubicBezTo>
                  <a:lnTo>
                    <a:pt x="727" y="1077"/>
                  </a:lnTo>
                  <a:cubicBezTo>
                    <a:pt x="728" y="1069"/>
                    <a:pt x="731" y="1063"/>
                    <a:pt x="738" y="1060"/>
                  </a:cubicBezTo>
                  <a:cubicBezTo>
                    <a:pt x="738" y="1059"/>
                    <a:pt x="738" y="1058"/>
                    <a:pt x="738" y="1058"/>
                  </a:cubicBezTo>
                  <a:close/>
                  <a:moveTo>
                    <a:pt x="143" y="679"/>
                  </a:moveTo>
                  <a:cubicBezTo>
                    <a:pt x="143" y="679"/>
                    <a:pt x="155" y="702"/>
                    <a:pt x="155" y="702"/>
                  </a:cubicBezTo>
                  <a:lnTo>
                    <a:pt x="203" y="738"/>
                  </a:lnTo>
                  <a:lnTo>
                    <a:pt x="207" y="738"/>
                  </a:lnTo>
                  <a:cubicBezTo>
                    <a:pt x="213" y="743"/>
                    <a:pt x="220" y="747"/>
                    <a:pt x="226" y="750"/>
                  </a:cubicBezTo>
                  <a:cubicBezTo>
                    <a:pt x="226" y="749"/>
                    <a:pt x="225" y="748"/>
                    <a:pt x="225" y="748"/>
                  </a:cubicBezTo>
                  <a:lnTo>
                    <a:pt x="225" y="748"/>
                  </a:lnTo>
                  <a:cubicBezTo>
                    <a:pt x="229" y="752"/>
                    <a:pt x="233" y="757"/>
                    <a:pt x="238" y="762"/>
                  </a:cubicBezTo>
                  <a:cubicBezTo>
                    <a:pt x="226" y="738"/>
                    <a:pt x="214" y="714"/>
                    <a:pt x="191" y="691"/>
                  </a:cubicBezTo>
                  <a:lnTo>
                    <a:pt x="203" y="691"/>
                  </a:lnTo>
                  <a:cubicBezTo>
                    <a:pt x="226" y="714"/>
                    <a:pt x="238" y="750"/>
                    <a:pt x="262" y="786"/>
                  </a:cubicBezTo>
                  <a:cubicBezTo>
                    <a:pt x="250" y="750"/>
                    <a:pt x="238" y="726"/>
                    <a:pt x="214" y="702"/>
                  </a:cubicBezTo>
                  <a:lnTo>
                    <a:pt x="214" y="702"/>
                  </a:lnTo>
                  <a:cubicBezTo>
                    <a:pt x="250" y="726"/>
                    <a:pt x="274" y="762"/>
                    <a:pt x="286" y="798"/>
                  </a:cubicBezTo>
                  <a:cubicBezTo>
                    <a:pt x="286" y="774"/>
                    <a:pt x="262" y="750"/>
                    <a:pt x="250" y="726"/>
                  </a:cubicBezTo>
                  <a:lnTo>
                    <a:pt x="238" y="714"/>
                  </a:lnTo>
                  <a:lnTo>
                    <a:pt x="262" y="714"/>
                  </a:lnTo>
                  <a:cubicBezTo>
                    <a:pt x="262" y="726"/>
                    <a:pt x="274" y="726"/>
                    <a:pt x="274" y="738"/>
                  </a:cubicBezTo>
                  <a:cubicBezTo>
                    <a:pt x="305" y="791"/>
                    <a:pt x="318" y="862"/>
                    <a:pt x="297" y="918"/>
                  </a:cubicBezTo>
                  <a:lnTo>
                    <a:pt x="297" y="918"/>
                  </a:lnTo>
                  <a:cubicBezTo>
                    <a:pt x="276" y="949"/>
                    <a:pt x="247" y="970"/>
                    <a:pt x="217" y="998"/>
                  </a:cubicBezTo>
                  <a:lnTo>
                    <a:pt x="217" y="998"/>
                  </a:lnTo>
                  <a:cubicBezTo>
                    <a:pt x="224" y="988"/>
                    <a:pt x="232" y="977"/>
                    <a:pt x="240" y="967"/>
                  </a:cubicBezTo>
                  <a:lnTo>
                    <a:pt x="240" y="967"/>
                  </a:lnTo>
                  <a:cubicBezTo>
                    <a:pt x="221" y="987"/>
                    <a:pt x="203" y="1005"/>
                    <a:pt x="191" y="1024"/>
                  </a:cubicBezTo>
                  <a:cubicBezTo>
                    <a:pt x="179" y="1048"/>
                    <a:pt x="179" y="1060"/>
                    <a:pt x="167" y="1083"/>
                  </a:cubicBezTo>
                  <a:cubicBezTo>
                    <a:pt x="167" y="1036"/>
                    <a:pt x="203" y="1012"/>
                    <a:pt x="214" y="976"/>
                  </a:cubicBezTo>
                  <a:cubicBezTo>
                    <a:pt x="226" y="964"/>
                    <a:pt x="238" y="941"/>
                    <a:pt x="250" y="929"/>
                  </a:cubicBezTo>
                  <a:lnTo>
                    <a:pt x="250" y="929"/>
                  </a:lnTo>
                  <a:cubicBezTo>
                    <a:pt x="226" y="952"/>
                    <a:pt x="203" y="988"/>
                    <a:pt x="179" y="1023"/>
                  </a:cubicBezTo>
                  <a:lnTo>
                    <a:pt x="179" y="1023"/>
                  </a:lnTo>
                  <a:cubicBezTo>
                    <a:pt x="198" y="984"/>
                    <a:pt x="229" y="954"/>
                    <a:pt x="238" y="917"/>
                  </a:cubicBezTo>
                  <a:cubicBezTo>
                    <a:pt x="250" y="905"/>
                    <a:pt x="250" y="893"/>
                    <a:pt x="250" y="881"/>
                  </a:cubicBezTo>
                  <a:cubicBezTo>
                    <a:pt x="250" y="869"/>
                    <a:pt x="262" y="833"/>
                    <a:pt x="250" y="821"/>
                  </a:cubicBezTo>
                  <a:cubicBezTo>
                    <a:pt x="250" y="786"/>
                    <a:pt x="226" y="762"/>
                    <a:pt x="191" y="750"/>
                  </a:cubicBezTo>
                  <a:cubicBezTo>
                    <a:pt x="179" y="726"/>
                    <a:pt x="143" y="702"/>
                    <a:pt x="143" y="679"/>
                  </a:cubicBezTo>
                  <a:close/>
                  <a:moveTo>
                    <a:pt x="613" y="1074"/>
                  </a:moveTo>
                  <a:cubicBezTo>
                    <a:pt x="616" y="1074"/>
                    <a:pt x="619" y="1077"/>
                    <a:pt x="619" y="1083"/>
                  </a:cubicBezTo>
                  <a:lnTo>
                    <a:pt x="607" y="1083"/>
                  </a:lnTo>
                  <a:cubicBezTo>
                    <a:pt x="607" y="1077"/>
                    <a:pt x="610" y="1074"/>
                    <a:pt x="613" y="1074"/>
                  </a:cubicBezTo>
                  <a:close/>
                  <a:moveTo>
                    <a:pt x="2631" y="1048"/>
                  </a:moveTo>
                  <a:cubicBezTo>
                    <a:pt x="2623" y="1065"/>
                    <a:pt x="2608" y="1076"/>
                    <a:pt x="2591" y="1076"/>
                  </a:cubicBezTo>
                  <a:cubicBezTo>
                    <a:pt x="2586" y="1076"/>
                    <a:pt x="2581" y="1075"/>
                    <a:pt x="2576" y="1073"/>
                  </a:cubicBezTo>
                  <a:lnTo>
                    <a:pt x="2576" y="1073"/>
                  </a:lnTo>
                  <a:cubicBezTo>
                    <a:pt x="2578" y="1076"/>
                    <a:pt x="2580" y="1080"/>
                    <a:pt x="2584" y="1083"/>
                  </a:cubicBezTo>
                  <a:cubicBezTo>
                    <a:pt x="2596" y="1083"/>
                    <a:pt x="2608" y="1072"/>
                    <a:pt x="2619" y="1072"/>
                  </a:cubicBezTo>
                  <a:cubicBezTo>
                    <a:pt x="2631" y="1060"/>
                    <a:pt x="2631" y="1060"/>
                    <a:pt x="2631" y="1048"/>
                  </a:cubicBezTo>
                  <a:close/>
                  <a:moveTo>
                    <a:pt x="2536" y="1083"/>
                  </a:moveTo>
                  <a:cubicBezTo>
                    <a:pt x="2532" y="1083"/>
                    <a:pt x="2529" y="1084"/>
                    <a:pt x="2526" y="1084"/>
                  </a:cubicBezTo>
                  <a:lnTo>
                    <a:pt x="2526" y="1084"/>
                  </a:lnTo>
                  <a:cubicBezTo>
                    <a:pt x="2526" y="1085"/>
                    <a:pt x="2526" y="1085"/>
                    <a:pt x="2526" y="1086"/>
                  </a:cubicBezTo>
                  <a:lnTo>
                    <a:pt x="2526" y="1086"/>
                  </a:lnTo>
                  <a:cubicBezTo>
                    <a:pt x="2529" y="1084"/>
                    <a:pt x="2533" y="1083"/>
                    <a:pt x="2536" y="1083"/>
                  </a:cubicBezTo>
                  <a:close/>
                  <a:moveTo>
                    <a:pt x="450" y="1003"/>
                  </a:moveTo>
                  <a:lnTo>
                    <a:pt x="450" y="1003"/>
                  </a:lnTo>
                  <a:cubicBezTo>
                    <a:pt x="459" y="1029"/>
                    <a:pt x="470" y="1054"/>
                    <a:pt x="488" y="1072"/>
                  </a:cubicBezTo>
                  <a:lnTo>
                    <a:pt x="512" y="1072"/>
                  </a:lnTo>
                  <a:cubicBezTo>
                    <a:pt x="524" y="1072"/>
                    <a:pt x="512" y="1048"/>
                    <a:pt x="512" y="1048"/>
                  </a:cubicBezTo>
                  <a:cubicBezTo>
                    <a:pt x="512" y="1036"/>
                    <a:pt x="536" y="1036"/>
                    <a:pt x="548" y="1036"/>
                  </a:cubicBezTo>
                  <a:cubicBezTo>
                    <a:pt x="560" y="1048"/>
                    <a:pt x="560" y="1060"/>
                    <a:pt x="560" y="1072"/>
                  </a:cubicBezTo>
                  <a:cubicBezTo>
                    <a:pt x="554" y="1083"/>
                    <a:pt x="545" y="1089"/>
                    <a:pt x="536" y="1092"/>
                  </a:cubicBezTo>
                  <a:lnTo>
                    <a:pt x="536" y="1092"/>
                  </a:lnTo>
                  <a:cubicBezTo>
                    <a:pt x="534" y="1083"/>
                    <a:pt x="524" y="1083"/>
                    <a:pt x="524" y="1083"/>
                  </a:cubicBezTo>
                  <a:lnTo>
                    <a:pt x="524" y="1094"/>
                  </a:lnTo>
                  <a:lnTo>
                    <a:pt x="524" y="1094"/>
                  </a:lnTo>
                  <a:cubicBezTo>
                    <a:pt x="528" y="1094"/>
                    <a:pt x="532" y="1093"/>
                    <a:pt x="536" y="1092"/>
                  </a:cubicBezTo>
                  <a:lnTo>
                    <a:pt x="536" y="1092"/>
                  </a:lnTo>
                  <a:cubicBezTo>
                    <a:pt x="536" y="1093"/>
                    <a:pt x="536" y="1094"/>
                    <a:pt x="536" y="1095"/>
                  </a:cubicBezTo>
                  <a:lnTo>
                    <a:pt x="524" y="1095"/>
                  </a:lnTo>
                  <a:lnTo>
                    <a:pt x="524" y="1094"/>
                  </a:lnTo>
                  <a:lnTo>
                    <a:pt x="524" y="1094"/>
                  </a:lnTo>
                  <a:cubicBezTo>
                    <a:pt x="516" y="1095"/>
                    <a:pt x="508" y="1095"/>
                    <a:pt x="500" y="1095"/>
                  </a:cubicBezTo>
                  <a:cubicBezTo>
                    <a:pt x="476" y="1095"/>
                    <a:pt x="441" y="1048"/>
                    <a:pt x="429" y="1024"/>
                  </a:cubicBezTo>
                  <a:lnTo>
                    <a:pt x="441" y="1012"/>
                  </a:lnTo>
                  <a:cubicBezTo>
                    <a:pt x="441" y="1008"/>
                    <a:pt x="441" y="1007"/>
                    <a:pt x="441" y="1007"/>
                  </a:cubicBezTo>
                  <a:cubicBezTo>
                    <a:pt x="441" y="1007"/>
                    <a:pt x="442" y="1008"/>
                    <a:pt x="444" y="1009"/>
                  </a:cubicBezTo>
                  <a:lnTo>
                    <a:pt x="444" y="1009"/>
                  </a:lnTo>
                  <a:lnTo>
                    <a:pt x="450" y="1003"/>
                  </a:lnTo>
                  <a:close/>
                  <a:moveTo>
                    <a:pt x="2655" y="1083"/>
                  </a:moveTo>
                  <a:cubicBezTo>
                    <a:pt x="2655" y="1095"/>
                    <a:pt x="2643" y="1095"/>
                    <a:pt x="2655" y="1095"/>
                  </a:cubicBezTo>
                  <a:cubicBezTo>
                    <a:pt x="2667" y="1095"/>
                    <a:pt x="2667" y="1083"/>
                    <a:pt x="2667" y="1083"/>
                  </a:cubicBezTo>
                  <a:close/>
                  <a:moveTo>
                    <a:pt x="2794" y="914"/>
                  </a:moveTo>
                  <a:cubicBezTo>
                    <a:pt x="2793" y="949"/>
                    <a:pt x="2805" y="983"/>
                    <a:pt x="2834" y="1012"/>
                  </a:cubicBezTo>
                  <a:cubicBezTo>
                    <a:pt x="2846" y="1036"/>
                    <a:pt x="2858" y="1048"/>
                    <a:pt x="2870" y="1060"/>
                  </a:cubicBezTo>
                  <a:cubicBezTo>
                    <a:pt x="2900" y="1080"/>
                    <a:pt x="2939" y="1092"/>
                    <a:pt x="2965" y="1117"/>
                  </a:cubicBezTo>
                  <a:lnTo>
                    <a:pt x="2965" y="1117"/>
                  </a:lnTo>
                  <a:cubicBezTo>
                    <a:pt x="2964" y="1095"/>
                    <a:pt x="2952" y="1083"/>
                    <a:pt x="2941" y="1072"/>
                  </a:cubicBezTo>
                  <a:lnTo>
                    <a:pt x="2941" y="1060"/>
                  </a:lnTo>
                  <a:cubicBezTo>
                    <a:pt x="2893" y="1024"/>
                    <a:pt x="2810" y="1000"/>
                    <a:pt x="2798" y="929"/>
                  </a:cubicBezTo>
                  <a:cubicBezTo>
                    <a:pt x="2796" y="924"/>
                    <a:pt x="2795" y="919"/>
                    <a:pt x="2794" y="914"/>
                  </a:cubicBezTo>
                  <a:close/>
                  <a:moveTo>
                    <a:pt x="2965" y="1117"/>
                  </a:moveTo>
                  <a:cubicBezTo>
                    <a:pt x="2965" y="1118"/>
                    <a:pt x="2965" y="1118"/>
                    <a:pt x="2965" y="1119"/>
                  </a:cubicBezTo>
                  <a:cubicBezTo>
                    <a:pt x="2965" y="1118"/>
                    <a:pt x="2965" y="1118"/>
                    <a:pt x="2965" y="1117"/>
                  </a:cubicBezTo>
                  <a:lnTo>
                    <a:pt x="2965" y="1117"/>
                  </a:lnTo>
                  <a:cubicBezTo>
                    <a:pt x="2965" y="1117"/>
                    <a:pt x="2965" y="1117"/>
                    <a:pt x="2965" y="1117"/>
                  </a:cubicBezTo>
                  <a:close/>
                  <a:moveTo>
                    <a:pt x="2417" y="1116"/>
                  </a:moveTo>
                  <a:cubicBezTo>
                    <a:pt x="2418" y="1122"/>
                    <a:pt x="2420" y="1126"/>
                    <a:pt x="2429" y="1131"/>
                  </a:cubicBezTo>
                  <a:cubicBezTo>
                    <a:pt x="2430" y="1132"/>
                    <a:pt x="2431" y="1133"/>
                    <a:pt x="2431" y="1133"/>
                  </a:cubicBezTo>
                  <a:cubicBezTo>
                    <a:pt x="2432" y="1133"/>
                    <a:pt x="2425" y="1124"/>
                    <a:pt x="2417" y="1116"/>
                  </a:cubicBezTo>
                  <a:close/>
                  <a:moveTo>
                    <a:pt x="2587" y="1138"/>
                  </a:moveTo>
                  <a:cubicBezTo>
                    <a:pt x="2585" y="1138"/>
                    <a:pt x="2584" y="1139"/>
                    <a:pt x="2584" y="1143"/>
                  </a:cubicBezTo>
                  <a:lnTo>
                    <a:pt x="2596" y="1143"/>
                  </a:lnTo>
                  <a:cubicBezTo>
                    <a:pt x="2596" y="1143"/>
                    <a:pt x="2590" y="1138"/>
                    <a:pt x="2587" y="1138"/>
                  </a:cubicBezTo>
                  <a:close/>
                  <a:moveTo>
                    <a:pt x="530" y="1138"/>
                  </a:moveTo>
                  <a:cubicBezTo>
                    <a:pt x="533" y="1138"/>
                    <a:pt x="536" y="1139"/>
                    <a:pt x="536" y="1143"/>
                  </a:cubicBezTo>
                  <a:cubicBezTo>
                    <a:pt x="536" y="1147"/>
                    <a:pt x="536" y="1148"/>
                    <a:pt x="535" y="1148"/>
                  </a:cubicBezTo>
                  <a:cubicBezTo>
                    <a:pt x="535" y="1148"/>
                    <a:pt x="532" y="1143"/>
                    <a:pt x="524" y="1143"/>
                  </a:cubicBezTo>
                  <a:cubicBezTo>
                    <a:pt x="516" y="1143"/>
                    <a:pt x="524" y="1138"/>
                    <a:pt x="530" y="1138"/>
                  </a:cubicBezTo>
                  <a:close/>
                  <a:moveTo>
                    <a:pt x="568" y="1167"/>
                  </a:moveTo>
                  <a:cubicBezTo>
                    <a:pt x="568" y="1167"/>
                    <a:pt x="568" y="1168"/>
                    <a:pt x="568" y="1169"/>
                  </a:cubicBezTo>
                  <a:lnTo>
                    <a:pt x="568" y="1169"/>
                  </a:lnTo>
                  <a:cubicBezTo>
                    <a:pt x="569" y="1168"/>
                    <a:pt x="570" y="1167"/>
                    <a:pt x="572" y="1167"/>
                  </a:cubicBezTo>
                  <a:close/>
                  <a:moveTo>
                    <a:pt x="345" y="1167"/>
                  </a:moveTo>
                  <a:cubicBezTo>
                    <a:pt x="350" y="1167"/>
                    <a:pt x="353" y="1170"/>
                    <a:pt x="355" y="1175"/>
                  </a:cubicBezTo>
                  <a:lnTo>
                    <a:pt x="355" y="1175"/>
                  </a:lnTo>
                  <a:cubicBezTo>
                    <a:pt x="356" y="1172"/>
                    <a:pt x="357" y="1169"/>
                    <a:pt x="357" y="1167"/>
                  </a:cubicBezTo>
                  <a:close/>
                  <a:moveTo>
                    <a:pt x="584" y="1036"/>
                  </a:moveTo>
                  <a:cubicBezTo>
                    <a:pt x="607" y="1060"/>
                    <a:pt x="607" y="1095"/>
                    <a:pt x="607" y="1131"/>
                  </a:cubicBezTo>
                  <a:lnTo>
                    <a:pt x="607" y="1155"/>
                  </a:lnTo>
                  <a:cubicBezTo>
                    <a:pt x="607" y="1155"/>
                    <a:pt x="643" y="1179"/>
                    <a:pt x="667" y="1179"/>
                  </a:cubicBezTo>
                  <a:cubicBezTo>
                    <a:pt x="674" y="1165"/>
                    <a:pt x="681" y="1155"/>
                    <a:pt x="690" y="1147"/>
                  </a:cubicBezTo>
                  <a:lnTo>
                    <a:pt x="690" y="1147"/>
                  </a:lnTo>
                  <a:cubicBezTo>
                    <a:pt x="691" y="1145"/>
                    <a:pt x="691" y="1144"/>
                    <a:pt x="691" y="1143"/>
                  </a:cubicBezTo>
                  <a:lnTo>
                    <a:pt x="679" y="1143"/>
                  </a:lnTo>
                  <a:cubicBezTo>
                    <a:pt x="667" y="1143"/>
                    <a:pt x="679" y="1131"/>
                    <a:pt x="679" y="1131"/>
                  </a:cubicBezTo>
                  <a:lnTo>
                    <a:pt x="679" y="1131"/>
                  </a:lnTo>
                  <a:cubicBezTo>
                    <a:pt x="679" y="1131"/>
                    <a:pt x="676" y="1131"/>
                    <a:pt x="674" y="1132"/>
                  </a:cubicBezTo>
                  <a:lnTo>
                    <a:pt x="674" y="1132"/>
                  </a:lnTo>
                  <a:cubicBezTo>
                    <a:pt x="678" y="1120"/>
                    <a:pt x="676" y="1104"/>
                    <a:pt x="667" y="1095"/>
                  </a:cubicBezTo>
                  <a:cubicBezTo>
                    <a:pt x="655" y="1072"/>
                    <a:pt x="631" y="1048"/>
                    <a:pt x="619" y="1036"/>
                  </a:cubicBezTo>
                  <a:close/>
                  <a:moveTo>
                    <a:pt x="749" y="1069"/>
                  </a:moveTo>
                  <a:cubicBezTo>
                    <a:pt x="745" y="1069"/>
                    <a:pt x="736" y="1080"/>
                    <a:pt x="730" y="1080"/>
                  </a:cubicBezTo>
                  <a:cubicBezTo>
                    <a:pt x="729" y="1080"/>
                    <a:pt x="728" y="1079"/>
                    <a:pt x="727" y="1077"/>
                  </a:cubicBezTo>
                  <a:lnTo>
                    <a:pt x="727" y="1077"/>
                  </a:lnTo>
                  <a:cubicBezTo>
                    <a:pt x="725" y="1093"/>
                    <a:pt x="731" y="1115"/>
                    <a:pt x="714" y="1131"/>
                  </a:cubicBezTo>
                  <a:cubicBezTo>
                    <a:pt x="705" y="1136"/>
                    <a:pt x="697" y="1141"/>
                    <a:pt x="690" y="1147"/>
                  </a:cubicBezTo>
                  <a:lnTo>
                    <a:pt x="690" y="1147"/>
                  </a:lnTo>
                  <a:cubicBezTo>
                    <a:pt x="689" y="1157"/>
                    <a:pt x="680" y="1167"/>
                    <a:pt x="691" y="1167"/>
                  </a:cubicBezTo>
                  <a:cubicBezTo>
                    <a:pt x="703" y="1167"/>
                    <a:pt x="703" y="1179"/>
                    <a:pt x="703" y="1179"/>
                  </a:cubicBezTo>
                  <a:cubicBezTo>
                    <a:pt x="714" y="1167"/>
                    <a:pt x="726" y="1167"/>
                    <a:pt x="738" y="1155"/>
                  </a:cubicBezTo>
                  <a:cubicBezTo>
                    <a:pt x="750" y="1143"/>
                    <a:pt x="714" y="1131"/>
                    <a:pt x="726" y="1119"/>
                  </a:cubicBezTo>
                  <a:lnTo>
                    <a:pt x="738" y="1119"/>
                  </a:lnTo>
                  <a:cubicBezTo>
                    <a:pt x="750" y="1107"/>
                    <a:pt x="750" y="1083"/>
                    <a:pt x="750" y="1072"/>
                  </a:cubicBezTo>
                  <a:cubicBezTo>
                    <a:pt x="750" y="1070"/>
                    <a:pt x="750" y="1069"/>
                    <a:pt x="749" y="1069"/>
                  </a:cubicBezTo>
                  <a:close/>
                  <a:moveTo>
                    <a:pt x="1596" y="1238"/>
                  </a:moveTo>
                  <a:cubicBezTo>
                    <a:pt x="1607" y="1244"/>
                    <a:pt x="1619" y="1247"/>
                    <a:pt x="1631" y="1247"/>
                  </a:cubicBezTo>
                  <a:cubicBezTo>
                    <a:pt x="1643" y="1247"/>
                    <a:pt x="1655" y="1244"/>
                    <a:pt x="1667" y="1238"/>
                  </a:cubicBezTo>
                  <a:close/>
                  <a:moveTo>
                    <a:pt x="393" y="1262"/>
                  </a:moveTo>
                  <a:cubicBezTo>
                    <a:pt x="401" y="1262"/>
                    <a:pt x="404" y="1267"/>
                    <a:pt x="404" y="1275"/>
                  </a:cubicBezTo>
                  <a:lnTo>
                    <a:pt x="404" y="1275"/>
                  </a:lnTo>
                  <a:cubicBezTo>
                    <a:pt x="409" y="1270"/>
                    <a:pt x="413" y="1266"/>
                    <a:pt x="417" y="1262"/>
                  </a:cubicBezTo>
                  <a:close/>
                  <a:moveTo>
                    <a:pt x="1631" y="1250"/>
                  </a:moveTo>
                  <a:cubicBezTo>
                    <a:pt x="1614" y="1250"/>
                    <a:pt x="1597" y="1256"/>
                    <a:pt x="1581" y="1264"/>
                  </a:cubicBezTo>
                  <a:lnTo>
                    <a:pt x="1581" y="1264"/>
                  </a:lnTo>
                  <a:cubicBezTo>
                    <a:pt x="1578" y="1263"/>
                    <a:pt x="1575" y="1263"/>
                    <a:pt x="1572" y="1262"/>
                  </a:cubicBezTo>
                  <a:lnTo>
                    <a:pt x="1572" y="1269"/>
                  </a:lnTo>
                  <a:lnTo>
                    <a:pt x="1572" y="1269"/>
                  </a:lnTo>
                  <a:cubicBezTo>
                    <a:pt x="1575" y="1268"/>
                    <a:pt x="1578" y="1266"/>
                    <a:pt x="1581" y="1264"/>
                  </a:cubicBezTo>
                  <a:lnTo>
                    <a:pt x="1581" y="1264"/>
                  </a:lnTo>
                  <a:cubicBezTo>
                    <a:pt x="1601" y="1269"/>
                    <a:pt x="1619" y="1271"/>
                    <a:pt x="1636" y="1271"/>
                  </a:cubicBezTo>
                  <a:cubicBezTo>
                    <a:pt x="1646" y="1271"/>
                    <a:pt x="1656" y="1270"/>
                    <a:pt x="1665" y="1268"/>
                  </a:cubicBezTo>
                  <a:lnTo>
                    <a:pt x="1665" y="1268"/>
                  </a:lnTo>
                  <a:cubicBezTo>
                    <a:pt x="1670" y="1271"/>
                    <a:pt x="1674" y="1274"/>
                    <a:pt x="1679" y="1277"/>
                  </a:cubicBezTo>
                  <a:lnTo>
                    <a:pt x="1679" y="1277"/>
                  </a:lnTo>
                  <a:cubicBezTo>
                    <a:pt x="1683" y="1276"/>
                    <a:pt x="1687" y="1275"/>
                    <a:pt x="1691" y="1274"/>
                  </a:cubicBezTo>
                  <a:lnTo>
                    <a:pt x="1703" y="1274"/>
                  </a:lnTo>
                  <a:cubicBezTo>
                    <a:pt x="1703" y="1262"/>
                    <a:pt x="1691" y="1262"/>
                    <a:pt x="1691" y="1262"/>
                  </a:cubicBezTo>
                  <a:cubicBezTo>
                    <a:pt x="1682" y="1265"/>
                    <a:pt x="1674" y="1267"/>
                    <a:pt x="1665" y="1268"/>
                  </a:cubicBezTo>
                  <a:lnTo>
                    <a:pt x="1665" y="1268"/>
                  </a:lnTo>
                  <a:cubicBezTo>
                    <a:pt x="1654" y="1261"/>
                    <a:pt x="1643" y="1256"/>
                    <a:pt x="1631" y="1250"/>
                  </a:cubicBezTo>
                  <a:close/>
                  <a:moveTo>
                    <a:pt x="355" y="1175"/>
                  </a:moveTo>
                  <a:cubicBezTo>
                    <a:pt x="351" y="1192"/>
                    <a:pt x="347" y="1210"/>
                    <a:pt x="345" y="1228"/>
                  </a:cubicBezTo>
                  <a:lnTo>
                    <a:pt x="345" y="1228"/>
                  </a:lnTo>
                  <a:cubicBezTo>
                    <a:pt x="348" y="1222"/>
                    <a:pt x="351" y="1214"/>
                    <a:pt x="357" y="1214"/>
                  </a:cubicBezTo>
                  <a:lnTo>
                    <a:pt x="357" y="1214"/>
                  </a:lnTo>
                  <a:cubicBezTo>
                    <a:pt x="357" y="1214"/>
                    <a:pt x="357" y="1214"/>
                    <a:pt x="357" y="1214"/>
                  </a:cubicBezTo>
                  <a:lnTo>
                    <a:pt x="357" y="1214"/>
                  </a:lnTo>
                  <a:cubicBezTo>
                    <a:pt x="345" y="1226"/>
                    <a:pt x="345" y="1250"/>
                    <a:pt x="357" y="1262"/>
                  </a:cubicBezTo>
                  <a:lnTo>
                    <a:pt x="357" y="1214"/>
                  </a:lnTo>
                  <a:lnTo>
                    <a:pt x="357" y="1214"/>
                  </a:lnTo>
                  <a:cubicBezTo>
                    <a:pt x="359" y="1221"/>
                    <a:pt x="361" y="1227"/>
                    <a:pt x="363" y="1234"/>
                  </a:cubicBezTo>
                  <a:lnTo>
                    <a:pt x="363" y="1234"/>
                  </a:lnTo>
                  <a:cubicBezTo>
                    <a:pt x="365" y="1231"/>
                    <a:pt x="367" y="1229"/>
                    <a:pt x="369" y="1226"/>
                  </a:cubicBezTo>
                  <a:lnTo>
                    <a:pt x="369" y="1226"/>
                  </a:lnTo>
                  <a:cubicBezTo>
                    <a:pt x="369" y="1233"/>
                    <a:pt x="368" y="1241"/>
                    <a:pt x="367" y="1249"/>
                  </a:cubicBezTo>
                  <a:lnTo>
                    <a:pt x="367" y="1249"/>
                  </a:lnTo>
                  <a:cubicBezTo>
                    <a:pt x="368" y="1254"/>
                    <a:pt x="369" y="1258"/>
                    <a:pt x="370" y="1262"/>
                  </a:cubicBezTo>
                  <a:lnTo>
                    <a:pt x="370" y="1262"/>
                  </a:lnTo>
                  <a:cubicBezTo>
                    <a:pt x="381" y="1274"/>
                    <a:pt x="369" y="1286"/>
                    <a:pt x="381" y="1286"/>
                  </a:cubicBezTo>
                  <a:cubicBezTo>
                    <a:pt x="393" y="1286"/>
                    <a:pt x="393" y="1274"/>
                    <a:pt x="393" y="1274"/>
                  </a:cubicBezTo>
                  <a:cubicBezTo>
                    <a:pt x="381" y="1238"/>
                    <a:pt x="381" y="1214"/>
                    <a:pt x="369" y="1191"/>
                  </a:cubicBezTo>
                  <a:cubicBezTo>
                    <a:pt x="362" y="1191"/>
                    <a:pt x="359" y="1182"/>
                    <a:pt x="355" y="1175"/>
                  </a:cubicBezTo>
                  <a:close/>
                  <a:moveTo>
                    <a:pt x="2512" y="1250"/>
                  </a:moveTo>
                  <a:cubicBezTo>
                    <a:pt x="2524" y="1262"/>
                    <a:pt x="2548" y="1274"/>
                    <a:pt x="2560" y="1298"/>
                  </a:cubicBezTo>
                  <a:cubicBezTo>
                    <a:pt x="2536" y="1274"/>
                    <a:pt x="2524" y="1262"/>
                    <a:pt x="2512" y="1250"/>
                  </a:cubicBezTo>
                  <a:close/>
                  <a:moveTo>
                    <a:pt x="1703" y="1298"/>
                  </a:moveTo>
                  <a:cubicBezTo>
                    <a:pt x="1707" y="1298"/>
                    <a:pt x="1711" y="1299"/>
                    <a:pt x="1714" y="1301"/>
                  </a:cubicBezTo>
                  <a:lnTo>
                    <a:pt x="1714" y="1301"/>
                  </a:lnTo>
                  <a:cubicBezTo>
                    <a:pt x="1721" y="1298"/>
                    <a:pt x="1727" y="1298"/>
                    <a:pt x="1727" y="1298"/>
                  </a:cubicBezTo>
                  <a:close/>
                  <a:moveTo>
                    <a:pt x="2512" y="1274"/>
                  </a:moveTo>
                  <a:cubicBezTo>
                    <a:pt x="2536" y="1286"/>
                    <a:pt x="2548" y="1298"/>
                    <a:pt x="2560" y="1310"/>
                  </a:cubicBezTo>
                  <a:lnTo>
                    <a:pt x="2512" y="1274"/>
                  </a:lnTo>
                  <a:close/>
                  <a:moveTo>
                    <a:pt x="2084" y="1286"/>
                  </a:moveTo>
                  <a:cubicBezTo>
                    <a:pt x="2072" y="1286"/>
                    <a:pt x="2084" y="1286"/>
                    <a:pt x="2084" y="1298"/>
                  </a:cubicBezTo>
                  <a:cubicBezTo>
                    <a:pt x="2084" y="1310"/>
                    <a:pt x="2084" y="1322"/>
                    <a:pt x="2084" y="1333"/>
                  </a:cubicBezTo>
                  <a:lnTo>
                    <a:pt x="2119" y="1333"/>
                  </a:lnTo>
                  <a:lnTo>
                    <a:pt x="2119" y="1322"/>
                  </a:lnTo>
                  <a:cubicBezTo>
                    <a:pt x="2119" y="1310"/>
                    <a:pt x="2119" y="1298"/>
                    <a:pt x="2108" y="1286"/>
                  </a:cubicBezTo>
                  <a:close/>
                  <a:moveTo>
                    <a:pt x="2500" y="1333"/>
                  </a:moveTo>
                  <a:cubicBezTo>
                    <a:pt x="2501" y="1334"/>
                    <a:pt x="2501" y="1335"/>
                    <a:pt x="2502" y="1336"/>
                  </a:cubicBezTo>
                  <a:lnTo>
                    <a:pt x="2502" y="1336"/>
                  </a:lnTo>
                  <a:cubicBezTo>
                    <a:pt x="2502" y="1335"/>
                    <a:pt x="2502" y="1334"/>
                    <a:pt x="2502" y="1334"/>
                  </a:cubicBezTo>
                  <a:lnTo>
                    <a:pt x="2502" y="1334"/>
                  </a:lnTo>
                  <a:cubicBezTo>
                    <a:pt x="2501" y="1333"/>
                    <a:pt x="2501" y="1333"/>
                    <a:pt x="2500" y="1333"/>
                  </a:cubicBezTo>
                  <a:close/>
                  <a:moveTo>
                    <a:pt x="566" y="1333"/>
                  </a:moveTo>
                  <a:lnTo>
                    <a:pt x="566" y="1333"/>
                  </a:lnTo>
                  <a:cubicBezTo>
                    <a:pt x="566" y="1334"/>
                    <a:pt x="567" y="1336"/>
                    <a:pt x="567" y="1338"/>
                  </a:cubicBezTo>
                  <a:lnTo>
                    <a:pt x="567" y="1338"/>
                  </a:lnTo>
                  <a:cubicBezTo>
                    <a:pt x="568" y="1336"/>
                    <a:pt x="570" y="1335"/>
                    <a:pt x="572" y="1333"/>
                  </a:cubicBezTo>
                  <a:cubicBezTo>
                    <a:pt x="570" y="1333"/>
                    <a:pt x="568" y="1333"/>
                    <a:pt x="566" y="1333"/>
                  </a:cubicBezTo>
                  <a:close/>
                  <a:moveTo>
                    <a:pt x="1572" y="1269"/>
                  </a:moveTo>
                  <a:lnTo>
                    <a:pt x="1572" y="1269"/>
                  </a:lnTo>
                  <a:cubicBezTo>
                    <a:pt x="1558" y="1278"/>
                    <a:pt x="1546" y="1288"/>
                    <a:pt x="1536" y="1298"/>
                  </a:cubicBezTo>
                  <a:cubicBezTo>
                    <a:pt x="1512" y="1310"/>
                    <a:pt x="1512" y="1333"/>
                    <a:pt x="1500" y="1345"/>
                  </a:cubicBezTo>
                  <a:cubicBezTo>
                    <a:pt x="1504" y="1341"/>
                    <a:pt x="1508" y="1340"/>
                    <a:pt x="1513" y="1340"/>
                  </a:cubicBezTo>
                  <a:cubicBezTo>
                    <a:pt x="1521" y="1340"/>
                    <a:pt x="1532" y="1345"/>
                    <a:pt x="1548" y="1345"/>
                  </a:cubicBezTo>
                  <a:cubicBezTo>
                    <a:pt x="1578" y="1351"/>
                    <a:pt x="1610" y="1354"/>
                    <a:pt x="1645" y="1354"/>
                  </a:cubicBezTo>
                  <a:cubicBezTo>
                    <a:pt x="1674" y="1354"/>
                    <a:pt x="1705" y="1352"/>
                    <a:pt x="1736" y="1348"/>
                  </a:cubicBezTo>
                  <a:lnTo>
                    <a:pt x="1736" y="1348"/>
                  </a:lnTo>
                  <a:cubicBezTo>
                    <a:pt x="1738" y="1351"/>
                    <a:pt x="1738" y="1354"/>
                    <a:pt x="1738" y="1357"/>
                  </a:cubicBezTo>
                  <a:cubicBezTo>
                    <a:pt x="1745" y="1360"/>
                    <a:pt x="1748" y="1364"/>
                    <a:pt x="1751" y="1369"/>
                  </a:cubicBezTo>
                  <a:lnTo>
                    <a:pt x="1751" y="1369"/>
                  </a:lnTo>
                  <a:cubicBezTo>
                    <a:pt x="1757" y="1368"/>
                    <a:pt x="1762" y="1365"/>
                    <a:pt x="1762" y="1357"/>
                  </a:cubicBezTo>
                  <a:cubicBezTo>
                    <a:pt x="1762" y="1345"/>
                    <a:pt x="1750" y="1345"/>
                    <a:pt x="1750" y="1345"/>
                  </a:cubicBezTo>
                  <a:cubicBezTo>
                    <a:pt x="1746" y="1346"/>
                    <a:pt x="1741" y="1347"/>
                    <a:pt x="1736" y="1348"/>
                  </a:cubicBezTo>
                  <a:lnTo>
                    <a:pt x="1736" y="1348"/>
                  </a:lnTo>
                  <a:cubicBezTo>
                    <a:pt x="1734" y="1342"/>
                    <a:pt x="1730" y="1335"/>
                    <a:pt x="1728" y="1329"/>
                  </a:cubicBezTo>
                  <a:lnTo>
                    <a:pt x="1728" y="1329"/>
                  </a:lnTo>
                  <a:cubicBezTo>
                    <a:pt x="1727" y="1330"/>
                    <a:pt x="1727" y="1332"/>
                    <a:pt x="1727" y="1333"/>
                  </a:cubicBezTo>
                  <a:cubicBezTo>
                    <a:pt x="1697" y="1339"/>
                    <a:pt x="1670" y="1342"/>
                    <a:pt x="1643" y="1342"/>
                  </a:cubicBezTo>
                  <a:cubicBezTo>
                    <a:pt x="1616" y="1342"/>
                    <a:pt x="1590" y="1339"/>
                    <a:pt x="1560" y="1333"/>
                  </a:cubicBezTo>
                  <a:cubicBezTo>
                    <a:pt x="1548" y="1333"/>
                    <a:pt x="1548" y="1333"/>
                    <a:pt x="1536" y="1322"/>
                  </a:cubicBezTo>
                  <a:cubicBezTo>
                    <a:pt x="1524" y="1322"/>
                    <a:pt x="1524" y="1322"/>
                    <a:pt x="1536" y="1310"/>
                  </a:cubicBezTo>
                  <a:cubicBezTo>
                    <a:pt x="1566" y="1322"/>
                    <a:pt x="1599" y="1328"/>
                    <a:pt x="1631" y="1328"/>
                  </a:cubicBezTo>
                  <a:cubicBezTo>
                    <a:pt x="1663" y="1328"/>
                    <a:pt x="1694" y="1322"/>
                    <a:pt x="1723" y="1311"/>
                  </a:cubicBezTo>
                  <a:lnTo>
                    <a:pt x="1723" y="1311"/>
                  </a:lnTo>
                  <a:cubicBezTo>
                    <a:pt x="1725" y="1314"/>
                    <a:pt x="1727" y="1318"/>
                    <a:pt x="1727" y="1322"/>
                  </a:cubicBezTo>
                  <a:cubicBezTo>
                    <a:pt x="1727" y="1324"/>
                    <a:pt x="1727" y="1327"/>
                    <a:pt x="1728" y="1329"/>
                  </a:cubicBezTo>
                  <a:lnTo>
                    <a:pt x="1728" y="1329"/>
                  </a:lnTo>
                  <a:cubicBezTo>
                    <a:pt x="1733" y="1324"/>
                    <a:pt x="1750" y="1330"/>
                    <a:pt x="1750" y="1310"/>
                  </a:cubicBezTo>
                  <a:lnTo>
                    <a:pt x="1727" y="1310"/>
                  </a:lnTo>
                  <a:cubicBezTo>
                    <a:pt x="1725" y="1310"/>
                    <a:pt x="1724" y="1310"/>
                    <a:pt x="1723" y="1311"/>
                  </a:cubicBezTo>
                  <a:lnTo>
                    <a:pt x="1723" y="1311"/>
                  </a:lnTo>
                  <a:cubicBezTo>
                    <a:pt x="1721" y="1307"/>
                    <a:pt x="1718" y="1304"/>
                    <a:pt x="1714" y="1301"/>
                  </a:cubicBezTo>
                  <a:lnTo>
                    <a:pt x="1714" y="1301"/>
                  </a:lnTo>
                  <a:cubicBezTo>
                    <a:pt x="1711" y="1303"/>
                    <a:pt x="1707" y="1306"/>
                    <a:pt x="1703" y="1310"/>
                  </a:cubicBezTo>
                  <a:lnTo>
                    <a:pt x="1619" y="1310"/>
                  </a:lnTo>
                  <a:cubicBezTo>
                    <a:pt x="1596" y="1310"/>
                    <a:pt x="1572" y="1310"/>
                    <a:pt x="1548" y="1298"/>
                  </a:cubicBezTo>
                  <a:cubicBezTo>
                    <a:pt x="1548" y="1289"/>
                    <a:pt x="1551" y="1287"/>
                    <a:pt x="1556" y="1287"/>
                  </a:cubicBezTo>
                  <a:cubicBezTo>
                    <a:pt x="1561" y="1287"/>
                    <a:pt x="1568" y="1289"/>
                    <a:pt x="1574" y="1289"/>
                  </a:cubicBezTo>
                  <a:cubicBezTo>
                    <a:pt x="1578" y="1289"/>
                    <a:pt x="1581" y="1289"/>
                    <a:pt x="1584" y="1286"/>
                  </a:cubicBezTo>
                  <a:lnTo>
                    <a:pt x="1584" y="1286"/>
                  </a:lnTo>
                  <a:lnTo>
                    <a:pt x="1572" y="1298"/>
                  </a:lnTo>
                  <a:cubicBezTo>
                    <a:pt x="1596" y="1304"/>
                    <a:pt x="1619" y="1307"/>
                    <a:pt x="1642" y="1307"/>
                  </a:cubicBezTo>
                  <a:cubicBezTo>
                    <a:pt x="1664" y="1307"/>
                    <a:pt x="1685" y="1304"/>
                    <a:pt x="1703" y="1298"/>
                  </a:cubicBezTo>
                  <a:cubicBezTo>
                    <a:pt x="1695" y="1290"/>
                    <a:pt x="1687" y="1283"/>
                    <a:pt x="1679" y="1277"/>
                  </a:cubicBezTo>
                  <a:lnTo>
                    <a:pt x="1679" y="1277"/>
                  </a:lnTo>
                  <a:cubicBezTo>
                    <a:pt x="1664" y="1281"/>
                    <a:pt x="1648" y="1283"/>
                    <a:pt x="1631" y="1283"/>
                  </a:cubicBezTo>
                  <a:cubicBezTo>
                    <a:pt x="1610" y="1283"/>
                    <a:pt x="1590" y="1280"/>
                    <a:pt x="1572" y="1274"/>
                  </a:cubicBezTo>
                  <a:lnTo>
                    <a:pt x="1572" y="1269"/>
                  </a:lnTo>
                  <a:close/>
                  <a:moveTo>
                    <a:pt x="359" y="1371"/>
                  </a:moveTo>
                  <a:cubicBezTo>
                    <a:pt x="359" y="1372"/>
                    <a:pt x="359" y="1372"/>
                    <a:pt x="359" y="1372"/>
                  </a:cubicBezTo>
                  <a:lnTo>
                    <a:pt x="359" y="1372"/>
                  </a:lnTo>
                  <a:cubicBezTo>
                    <a:pt x="359" y="1372"/>
                    <a:pt x="359" y="1372"/>
                    <a:pt x="359" y="1371"/>
                  </a:cubicBezTo>
                  <a:close/>
                  <a:moveTo>
                    <a:pt x="2452" y="623"/>
                  </a:moveTo>
                  <a:cubicBezTo>
                    <a:pt x="2446" y="623"/>
                    <a:pt x="2441" y="624"/>
                    <a:pt x="2436" y="626"/>
                  </a:cubicBezTo>
                  <a:lnTo>
                    <a:pt x="2436" y="626"/>
                  </a:lnTo>
                  <a:cubicBezTo>
                    <a:pt x="2432" y="624"/>
                    <a:pt x="2427" y="623"/>
                    <a:pt x="2422" y="623"/>
                  </a:cubicBezTo>
                  <a:cubicBezTo>
                    <a:pt x="2413" y="623"/>
                    <a:pt x="2403" y="626"/>
                    <a:pt x="2393" y="631"/>
                  </a:cubicBezTo>
                  <a:cubicBezTo>
                    <a:pt x="2393" y="637"/>
                    <a:pt x="2390" y="637"/>
                    <a:pt x="2387" y="637"/>
                  </a:cubicBezTo>
                  <a:cubicBezTo>
                    <a:pt x="2384" y="637"/>
                    <a:pt x="2381" y="637"/>
                    <a:pt x="2381" y="643"/>
                  </a:cubicBezTo>
                  <a:cubicBezTo>
                    <a:pt x="2388" y="643"/>
                    <a:pt x="2394" y="645"/>
                    <a:pt x="2400" y="649"/>
                  </a:cubicBezTo>
                  <a:lnTo>
                    <a:pt x="2400" y="649"/>
                  </a:lnTo>
                  <a:cubicBezTo>
                    <a:pt x="2411" y="639"/>
                    <a:pt x="2423" y="630"/>
                    <a:pt x="2436" y="626"/>
                  </a:cubicBezTo>
                  <a:lnTo>
                    <a:pt x="2436" y="626"/>
                  </a:lnTo>
                  <a:cubicBezTo>
                    <a:pt x="2443" y="629"/>
                    <a:pt x="2449" y="634"/>
                    <a:pt x="2453" y="643"/>
                  </a:cubicBezTo>
                  <a:cubicBezTo>
                    <a:pt x="2453" y="655"/>
                    <a:pt x="2453" y="655"/>
                    <a:pt x="2441" y="667"/>
                  </a:cubicBezTo>
                  <a:cubicBezTo>
                    <a:pt x="2439" y="668"/>
                    <a:pt x="2437" y="669"/>
                    <a:pt x="2435" y="669"/>
                  </a:cubicBezTo>
                  <a:cubicBezTo>
                    <a:pt x="2426" y="669"/>
                    <a:pt x="2414" y="657"/>
                    <a:pt x="2400" y="649"/>
                  </a:cubicBezTo>
                  <a:lnTo>
                    <a:pt x="2400" y="649"/>
                  </a:lnTo>
                  <a:cubicBezTo>
                    <a:pt x="2398" y="651"/>
                    <a:pt x="2395" y="653"/>
                    <a:pt x="2393" y="655"/>
                  </a:cubicBezTo>
                  <a:lnTo>
                    <a:pt x="2393" y="655"/>
                  </a:lnTo>
                  <a:cubicBezTo>
                    <a:pt x="2393" y="655"/>
                    <a:pt x="2393" y="655"/>
                    <a:pt x="2393" y="655"/>
                  </a:cubicBezTo>
                  <a:lnTo>
                    <a:pt x="2369" y="655"/>
                  </a:lnTo>
                  <a:cubicBezTo>
                    <a:pt x="2375" y="660"/>
                    <a:pt x="2380" y="663"/>
                    <a:pt x="2384" y="664"/>
                  </a:cubicBezTo>
                  <a:lnTo>
                    <a:pt x="2384" y="664"/>
                  </a:lnTo>
                  <a:cubicBezTo>
                    <a:pt x="2387" y="661"/>
                    <a:pt x="2390" y="658"/>
                    <a:pt x="2393" y="655"/>
                  </a:cubicBezTo>
                  <a:lnTo>
                    <a:pt x="2393" y="655"/>
                  </a:lnTo>
                  <a:cubicBezTo>
                    <a:pt x="2393" y="661"/>
                    <a:pt x="2390" y="664"/>
                    <a:pt x="2386" y="664"/>
                  </a:cubicBezTo>
                  <a:cubicBezTo>
                    <a:pt x="2385" y="664"/>
                    <a:pt x="2385" y="664"/>
                    <a:pt x="2384" y="664"/>
                  </a:cubicBezTo>
                  <a:lnTo>
                    <a:pt x="2384" y="664"/>
                  </a:lnTo>
                  <a:cubicBezTo>
                    <a:pt x="2383" y="665"/>
                    <a:pt x="2382" y="666"/>
                    <a:pt x="2381" y="667"/>
                  </a:cubicBezTo>
                  <a:cubicBezTo>
                    <a:pt x="2379" y="668"/>
                    <a:pt x="2377" y="669"/>
                    <a:pt x="2375" y="670"/>
                  </a:cubicBezTo>
                  <a:lnTo>
                    <a:pt x="2375" y="670"/>
                  </a:lnTo>
                  <a:cubicBezTo>
                    <a:pt x="2381" y="670"/>
                    <a:pt x="2387" y="673"/>
                    <a:pt x="2393" y="679"/>
                  </a:cubicBezTo>
                  <a:lnTo>
                    <a:pt x="2362" y="679"/>
                  </a:lnTo>
                  <a:cubicBezTo>
                    <a:pt x="2358" y="683"/>
                    <a:pt x="2358" y="689"/>
                    <a:pt x="2358" y="702"/>
                  </a:cubicBezTo>
                  <a:cubicBezTo>
                    <a:pt x="2346" y="714"/>
                    <a:pt x="2334" y="738"/>
                    <a:pt x="2322" y="738"/>
                  </a:cubicBezTo>
                  <a:cubicBezTo>
                    <a:pt x="2322" y="719"/>
                    <a:pt x="2329" y="701"/>
                    <a:pt x="2332" y="688"/>
                  </a:cubicBezTo>
                  <a:lnTo>
                    <a:pt x="2332" y="688"/>
                  </a:lnTo>
                  <a:cubicBezTo>
                    <a:pt x="2321" y="712"/>
                    <a:pt x="2310" y="737"/>
                    <a:pt x="2310" y="762"/>
                  </a:cubicBezTo>
                  <a:lnTo>
                    <a:pt x="2322" y="762"/>
                  </a:lnTo>
                  <a:cubicBezTo>
                    <a:pt x="2334" y="762"/>
                    <a:pt x="2346" y="750"/>
                    <a:pt x="2358" y="750"/>
                  </a:cubicBezTo>
                  <a:cubicBezTo>
                    <a:pt x="2381" y="750"/>
                    <a:pt x="2358" y="750"/>
                    <a:pt x="2358" y="762"/>
                  </a:cubicBezTo>
                  <a:cubicBezTo>
                    <a:pt x="2358" y="777"/>
                    <a:pt x="2353" y="797"/>
                    <a:pt x="2349" y="816"/>
                  </a:cubicBezTo>
                  <a:lnTo>
                    <a:pt x="2349" y="816"/>
                  </a:lnTo>
                  <a:cubicBezTo>
                    <a:pt x="2351" y="814"/>
                    <a:pt x="2354" y="811"/>
                    <a:pt x="2358" y="811"/>
                  </a:cubicBezTo>
                  <a:cubicBezTo>
                    <a:pt x="2362" y="811"/>
                    <a:pt x="2365" y="814"/>
                    <a:pt x="2369" y="821"/>
                  </a:cubicBezTo>
                  <a:cubicBezTo>
                    <a:pt x="2382" y="834"/>
                    <a:pt x="2395" y="851"/>
                    <a:pt x="2406" y="869"/>
                  </a:cubicBezTo>
                  <a:lnTo>
                    <a:pt x="2406" y="869"/>
                  </a:lnTo>
                  <a:cubicBezTo>
                    <a:pt x="2417" y="869"/>
                    <a:pt x="2418" y="870"/>
                    <a:pt x="2429" y="881"/>
                  </a:cubicBezTo>
                  <a:cubicBezTo>
                    <a:pt x="2429" y="881"/>
                    <a:pt x="2417" y="905"/>
                    <a:pt x="2441" y="905"/>
                  </a:cubicBezTo>
                  <a:cubicBezTo>
                    <a:pt x="2464" y="882"/>
                    <a:pt x="2492" y="869"/>
                    <a:pt x="2522" y="869"/>
                  </a:cubicBezTo>
                  <a:cubicBezTo>
                    <a:pt x="2538" y="869"/>
                    <a:pt x="2555" y="873"/>
                    <a:pt x="2572" y="881"/>
                  </a:cubicBezTo>
                  <a:lnTo>
                    <a:pt x="2572" y="893"/>
                  </a:lnTo>
                  <a:cubicBezTo>
                    <a:pt x="2608" y="917"/>
                    <a:pt x="2643" y="952"/>
                    <a:pt x="2655" y="1000"/>
                  </a:cubicBezTo>
                  <a:cubicBezTo>
                    <a:pt x="2655" y="1048"/>
                    <a:pt x="2643" y="1083"/>
                    <a:pt x="2608" y="1107"/>
                  </a:cubicBezTo>
                  <a:cubicBezTo>
                    <a:pt x="2600" y="1107"/>
                    <a:pt x="2586" y="1113"/>
                    <a:pt x="2575" y="1113"/>
                  </a:cubicBezTo>
                  <a:cubicBezTo>
                    <a:pt x="2569" y="1113"/>
                    <a:pt x="2564" y="1111"/>
                    <a:pt x="2560" y="1107"/>
                  </a:cubicBezTo>
                  <a:cubicBezTo>
                    <a:pt x="2541" y="1107"/>
                    <a:pt x="2530" y="1100"/>
                    <a:pt x="2526" y="1086"/>
                  </a:cubicBezTo>
                  <a:lnTo>
                    <a:pt x="2526" y="1086"/>
                  </a:lnTo>
                  <a:cubicBezTo>
                    <a:pt x="2518" y="1089"/>
                    <a:pt x="2510" y="1095"/>
                    <a:pt x="2501" y="1095"/>
                  </a:cubicBezTo>
                  <a:lnTo>
                    <a:pt x="2501" y="1095"/>
                  </a:lnTo>
                  <a:cubicBezTo>
                    <a:pt x="2508" y="1090"/>
                    <a:pt x="2516" y="1086"/>
                    <a:pt x="2526" y="1084"/>
                  </a:cubicBezTo>
                  <a:lnTo>
                    <a:pt x="2526" y="1084"/>
                  </a:lnTo>
                  <a:cubicBezTo>
                    <a:pt x="2525" y="1080"/>
                    <a:pt x="2524" y="1076"/>
                    <a:pt x="2524" y="1072"/>
                  </a:cubicBezTo>
                  <a:cubicBezTo>
                    <a:pt x="2512" y="1060"/>
                    <a:pt x="2524" y="1048"/>
                    <a:pt x="2524" y="1036"/>
                  </a:cubicBezTo>
                  <a:cubicBezTo>
                    <a:pt x="2536" y="1036"/>
                    <a:pt x="2536" y="1036"/>
                    <a:pt x="2548" y="1048"/>
                  </a:cubicBezTo>
                  <a:cubicBezTo>
                    <a:pt x="2548" y="1072"/>
                    <a:pt x="2560" y="1072"/>
                    <a:pt x="2572" y="1072"/>
                  </a:cubicBezTo>
                  <a:cubicBezTo>
                    <a:pt x="2573" y="1072"/>
                    <a:pt x="2574" y="1073"/>
                    <a:pt x="2576" y="1073"/>
                  </a:cubicBezTo>
                  <a:lnTo>
                    <a:pt x="2576" y="1073"/>
                  </a:lnTo>
                  <a:cubicBezTo>
                    <a:pt x="2571" y="1066"/>
                    <a:pt x="2568" y="1060"/>
                    <a:pt x="2560" y="1060"/>
                  </a:cubicBezTo>
                  <a:cubicBezTo>
                    <a:pt x="2560" y="1060"/>
                    <a:pt x="2560" y="1036"/>
                    <a:pt x="2572" y="1036"/>
                  </a:cubicBezTo>
                  <a:cubicBezTo>
                    <a:pt x="2578" y="1036"/>
                    <a:pt x="2590" y="1033"/>
                    <a:pt x="2602" y="1033"/>
                  </a:cubicBezTo>
                  <a:cubicBezTo>
                    <a:pt x="2614" y="1033"/>
                    <a:pt x="2625" y="1036"/>
                    <a:pt x="2631" y="1048"/>
                  </a:cubicBezTo>
                  <a:cubicBezTo>
                    <a:pt x="2631" y="1036"/>
                    <a:pt x="2631" y="1024"/>
                    <a:pt x="2631" y="1012"/>
                  </a:cubicBezTo>
                  <a:cubicBezTo>
                    <a:pt x="2608" y="1000"/>
                    <a:pt x="2596" y="1000"/>
                    <a:pt x="2584" y="1000"/>
                  </a:cubicBezTo>
                  <a:cubicBezTo>
                    <a:pt x="2584" y="997"/>
                    <a:pt x="2584" y="993"/>
                    <a:pt x="2584" y="988"/>
                  </a:cubicBezTo>
                  <a:cubicBezTo>
                    <a:pt x="2584" y="1000"/>
                    <a:pt x="2572" y="1012"/>
                    <a:pt x="2572" y="1012"/>
                  </a:cubicBezTo>
                  <a:lnTo>
                    <a:pt x="2572" y="1000"/>
                  </a:lnTo>
                  <a:cubicBezTo>
                    <a:pt x="2572" y="994"/>
                    <a:pt x="2569" y="991"/>
                    <a:pt x="2564" y="991"/>
                  </a:cubicBezTo>
                  <a:cubicBezTo>
                    <a:pt x="2560" y="991"/>
                    <a:pt x="2554" y="994"/>
                    <a:pt x="2548" y="1000"/>
                  </a:cubicBezTo>
                  <a:lnTo>
                    <a:pt x="2548" y="1000"/>
                  </a:lnTo>
                  <a:cubicBezTo>
                    <a:pt x="2551" y="997"/>
                    <a:pt x="2556" y="993"/>
                    <a:pt x="2560" y="988"/>
                  </a:cubicBezTo>
                  <a:lnTo>
                    <a:pt x="2584" y="988"/>
                  </a:lnTo>
                  <a:cubicBezTo>
                    <a:pt x="2584" y="976"/>
                    <a:pt x="2584" y="961"/>
                    <a:pt x="2584" y="952"/>
                  </a:cubicBezTo>
                  <a:cubicBezTo>
                    <a:pt x="2572" y="947"/>
                    <a:pt x="2560" y="947"/>
                    <a:pt x="2550" y="947"/>
                  </a:cubicBezTo>
                  <a:cubicBezTo>
                    <a:pt x="2539" y="947"/>
                    <a:pt x="2530" y="947"/>
                    <a:pt x="2524" y="941"/>
                  </a:cubicBezTo>
                  <a:cubicBezTo>
                    <a:pt x="2512" y="935"/>
                    <a:pt x="2503" y="932"/>
                    <a:pt x="2496" y="932"/>
                  </a:cubicBezTo>
                  <a:cubicBezTo>
                    <a:pt x="2489" y="932"/>
                    <a:pt x="2483" y="935"/>
                    <a:pt x="2477" y="941"/>
                  </a:cubicBezTo>
                  <a:cubicBezTo>
                    <a:pt x="2477" y="941"/>
                    <a:pt x="2465" y="952"/>
                    <a:pt x="2465" y="952"/>
                  </a:cubicBezTo>
                  <a:cubicBezTo>
                    <a:pt x="2453" y="952"/>
                    <a:pt x="2429" y="952"/>
                    <a:pt x="2417" y="964"/>
                  </a:cubicBezTo>
                  <a:cubicBezTo>
                    <a:pt x="2405" y="976"/>
                    <a:pt x="2405" y="988"/>
                    <a:pt x="2405" y="1000"/>
                  </a:cubicBezTo>
                  <a:cubicBezTo>
                    <a:pt x="2429" y="1024"/>
                    <a:pt x="2393" y="1048"/>
                    <a:pt x="2405" y="1083"/>
                  </a:cubicBezTo>
                  <a:cubicBezTo>
                    <a:pt x="2409" y="1087"/>
                    <a:pt x="2411" y="1091"/>
                    <a:pt x="2413" y="1094"/>
                  </a:cubicBezTo>
                  <a:lnTo>
                    <a:pt x="2413" y="1094"/>
                  </a:lnTo>
                  <a:cubicBezTo>
                    <a:pt x="2411" y="1081"/>
                    <a:pt x="2410" y="1066"/>
                    <a:pt x="2417" y="1060"/>
                  </a:cubicBezTo>
                  <a:cubicBezTo>
                    <a:pt x="2429" y="1048"/>
                    <a:pt x="2453" y="1048"/>
                    <a:pt x="2453" y="1024"/>
                  </a:cubicBezTo>
                  <a:cubicBezTo>
                    <a:pt x="2441" y="1024"/>
                    <a:pt x="2453" y="1000"/>
                    <a:pt x="2453" y="1000"/>
                  </a:cubicBezTo>
                  <a:lnTo>
                    <a:pt x="2465" y="1000"/>
                  </a:lnTo>
                  <a:cubicBezTo>
                    <a:pt x="2465" y="1000"/>
                    <a:pt x="2453" y="1012"/>
                    <a:pt x="2453" y="1024"/>
                  </a:cubicBezTo>
                  <a:cubicBezTo>
                    <a:pt x="2461" y="1015"/>
                    <a:pt x="2470" y="1007"/>
                    <a:pt x="2482" y="1007"/>
                  </a:cubicBezTo>
                  <a:cubicBezTo>
                    <a:pt x="2487" y="1007"/>
                    <a:pt x="2493" y="1009"/>
                    <a:pt x="2500" y="1012"/>
                  </a:cubicBezTo>
                  <a:cubicBezTo>
                    <a:pt x="2512" y="1012"/>
                    <a:pt x="2524" y="1012"/>
                    <a:pt x="2524" y="1024"/>
                  </a:cubicBezTo>
                  <a:cubicBezTo>
                    <a:pt x="2500" y="1024"/>
                    <a:pt x="2489" y="1036"/>
                    <a:pt x="2465" y="1048"/>
                  </a:cubicBezTo>
                  <a:cubicBezTo>
                    <a:pt x="2441" y="1060"/>
                    <a:pt x="2441" y="1083"/>
                    <a:pt x="2441" y="1107"/>
                  </a:cubicBezTo>
                  <a:cubicBezTo>
                    <a:pt x="2441" y="1107"/>
                    <a:pt x="2441" y="1143"/>
                    <a:pt x="2441" y="1155"/>
                  </a:cubicBezTo>
                  <a:lnTo>
                    <a:pt x="2429" y="1155"/>
                  </a:lnTo>
                  <a:cubicBezTo>
                    <a:pt x="2429" y="1143"/>
                    <a:pt x="2417" y="1131"/>
                    <a:pt x="2417" y="1119"/>
                  </a:cubicBezTo>
                  <a:cubicBezTo>
                    <a:pt x="2417" y="1118"/>
                    <a:pt x="2417" y="1117"/>
                    <a:pt x="2417" y="1116"/>
                  </a:cubicBezTo>
                  <a:lnTo>
                    <a:pt x="2417" y="1116"/>
                  </a:lnTo>
                  <a:cubicBezTo>
                    <a:pt x="2417" y="1116"/>
                    <a:pt x="2417" y="1116"/>
                    <a:pt x="2417" y="1116"/>
                  </a:cubicBezTo>
                  <a:lnTo>
                    <a:pt x="2417" y="1116"/>
                  </a:lnTo>
                  <a:cubicBezTo>
                    <a:pt x="2417" y="1110"/>
                    <a:pt x="2418" y="1103"/>
                    <a:pt x="2413" y="1094"/>
                  </a:cubicBezTo>
                  <a:lnTo>
                    <a:pt x="2413" y="1094"/>
                  </a:lnTo>
                  <a:cubicBezTo>
                    <a:pt x="2415" y="1102"/>
                    <a:pt x="2416" y="1111"/>
                    <a:pt x="2417" y="1116"/>
                  </a:cubicBezTo>
                  <a:lnTo>
                    <a:pt x="2417" y="1116"/>
                  </a:lnTo>
                  <a:cubicBezTo>
                    <a:pt x="2411" y="1110"/>
                    <a:pt x="2403" y="1105"/>
                    <a:pt x="2398" y="1105"/>
                  </a:cubicBezTo>
                  <a:cubicBezTo>
                    <a:pt x="2396" y="1105"/>
                    <a:pt x="2395" y="1106"/>
                    <a:pt x="2393" y="1107"/>
                  </a:cubicBezTo>
                  <a:cubicBezTo>
                    <a:pt x="2387" y="1119"/>
                    <a:pt x="2387" y="1122"/>
                    <a:pt x="2389" y="1122"/>
                  </a:cubicBezTo>
                  <a:cubicBezTo>
                    <a:pt x="2390" y="1122"/>
                    <a:pt x="2393" y="1119"/>
                    <a:pt x="2393" y="1119"/>
                  </a:cubicBezTo>
                  <a:lnTo>
                    <a:pt x="2393" y="1119"/>
                  </a:lnTo>
                  <a:cubicBezTo>
                    <a:pt x="2393" y="1121"/>
                    <a:pt x="2392" y="1122"/>
                    <a:pt x="2390" y="1122"/>
                  </a:cubicBezTo>
                  <a:cubicBezTo>
                    <a:pt x="2381" y="1122"/>
                    <a:pt x="2360" y="1105"/>
                    <a:pt x="2369" y="1095"/>
                  </a:cubicBezTo>
                  <a:cubicBezTo>
                    <a:pt x="2369" y="1072"/>
                    <a:pt x="2381" y="1083"/>
                    <a:pt x="2369" y="1072"/>
                  </a:cubicBezTo>
                  <a:cubicBezTo>
                    <a:pt x="2361" y="1063"/>
                    <a:pt x="2347" y="1055"/>
                    <a:pt x="2335" y="1046"/>
                  </a:cubicBezTo>
                  <a:lnTo>
                    <a:pt x="2335" y="1046"/>
                  </a:lnTo>
                  <a:cubicBezTo>
                    <a:pt x="2334" y="1051"/>
                    <a:pt x="2334" y="1055"/>
                    <a:pt x="2334" y="1060"/>
                  </a:cubicBezTo>
                  <a:cubicBezTo>
                    <a:pt x="2334" y="1083"/>
                    <a:pt x="2346" y="1072"/>
                    <a:pt x="2334" y="1083"/>
                  </a:cubicBezTo>
                  <a:cubicBezTo>
                    <a:pt x="2322" y="1083"/>
                    <a:pt x="2322" y="1083"/>
                    <a:pt x="2322" y="1095"/>
                  </a:cubicBezTo>
                  <a:cubicBezTo>
                    <a:pt x="2322" y="1119"/>
                    <a:pt x="2346" y="1131"/>
                    <a:pt x="2358" y="1143"/>
                  </a:cubicBezTo>
                  <a:cubicBezTo>
                    <a:pt x="2358" y="1167"/>
                    <a:pt x="2369" y="1179"/>
                    <a:pt x="2381" y="1202"/>
                  </a:cubicBezTo>
                  <a:cubicBezTo>
                    <a:pt x="2401" y="1212"/>
                    <a:pt x="2404" y="1230"/>
                    <a:pt x="2418" y="1230"/>
                  </a:cubicBezTo>
                  <a:cubicBezTo>
                    <a:pt x="2421" y="1230"/>
                    <a:pt x="2424" y="1229"/>
                    <a:pt x="2429" y="1226"/>
                  </a:cubicBezTo>
                  <a:cubicBezTo>
                    <a:pt x="2441" y="1214"/>
                    <a:pt x="2450" y="1214"/>
                    <a:pt x="2457" y="1214"/>
                  </a:cubicBezTo>
                  <a:cubicBezTo>
                    <a:pt x="2465" y="1214"/>
                    <a:pt x="2471" y="1214"/>
                    <a:pt x="2477" y="1202"/>
                  </a:cubicBezTo>
                  <a:cubicBezTo>
                    <a:pt x="2465" y="1167"/>
                    <a:pt x="2477" y="1131"/>
                    <a:pt x="2489" y="1107"/>
                  </a:cubicBezTo>
                  <a:cubicBezTo>
                    <a:pt x="2492" y="1104"/>
                    <a:pt x="2495" y="1101"/>
                    <a:pt x="2498" y="1098"/>
                  </a:cubicBezTo>
                  <a:lnTo>
                    <a:pt x="2498" y="1098"/>
                  </a:lnTo>
                  <a:cubicBezTo>
                    <a:pt x="2496" y="1102"/>
                    <a:pt x="2492" y="1110"/>
                    <a:pt x="2500" y="1119"/>
                  </a:cubicBezTo>
                  <a:lnTo>
                    <a:pt x="2500" y="1155"/>
                  </a:lnTo>
                  <a:cubicBezTo>
                    <a:pt x="2500" y="1167"/>
                    <a:pt x="2500" y="1167"/>
                    <a:pt x="2500" y="1179"/>
                  </a:cubicBezTo>
                  <a:cubicBezTo>
                    <a:pt x="2504" y="1231"/>
                    <a:pt x="2504" y="1283"/>
                    <a:pt x="2502" y="1334"/>
                  </a:cubicBezTo>
                  <a:lnTo>
                    <a:pt x="2502" y="1334"/>
                  </a:lnTo>
                  <a:cubicBezTo>
                    <a:pt x="2512" y="1335"/>
                    <a:pt x="2513" y="1346"/>
                    <a:pt x="2524" y="1357"/>
                  </a:cubicBezTo>
                  <a:cubicBezTo>
                    <a:pt x="2534" y="1357"/>
                    <a:pt x="2544" y="1365"/>
                    <a:pt x="2554" y="1375"/>
                  </a:cubicBezTo>
                  <a:lnTo>
                    <a:pt x="2554" y="1375"/>
                  </a:lnTo>
                  <a:cubicBezTo>
                    <a:pt x="2554" y="1371"/>
                    <a:pt x="2555" y="1368"/>
                    <a:pt x="2555" y="1365"/>
                  </a:cubicBezTo>
                  <a:lnTo>
                    <a:pt x="2555" y="1365"/>
                  </a:lnTo>
                  <a:cubicBezTo>
                    <a:pt x="2557" y="1366"/>
                    <a:pt x="2558" y="1368"/>
                    <a:pt x="2560" y="1369"/>
                  </a:cubicBezTo>
                  <a:lnTo>
                    <a:pt x="2560" y="1357"/>
                  </a:lnTo>
                  <a:cubicBezTo>
                    <a:pt x="2559" y="1356"/>
                    <a:pt x="2558" y="1355"/>
                    <a:pt x="2557" y="1354"/>
                  </a:cubicBezTo>
                  <a:lnTo>
                    <a:pt x="2557" y="1354"/>
                  </a:lnTo>
                  <a:cubicBezTo>
                    <a:pt x="2556" y="1358"/>
                    <a:pt x="2556" y="1361"/>
                    <a:pt x="2555" y="1365"/>
                  </a:cubicBezTo>
                  <a:lnTo>
                    <a:pt x="2555" y="1365"/>
                  </a:lnTo>
                  <a:cubicBezTo>
                    <a:pt x="2535" y="1344"/>
                    <a:pt x="2523" y="1332"/>
                    <a:pt x="2512" y="1310"/>
                  </a:cubicBezTo>
                  <a:lnTo>
                    <a:pt x="2512" y="1310"/>
                  </a:lnTo>
                  <a:cubicBezTo>
                    <a:pt x="2523" y="1321"/>
                    <a:pt x="2544" y="1342"/>
                    <a:pt x="2557" y="1354"/>
                  </a:cubicBezTo>
                  <a:lnTo>
                    <a:pt x="2557" y="1354"/>
                  </a:lnTo>
                  <a:cubicBezTo>
                    <a:pt x="2557" y="1350"/>
                    <a:pt x="2558" y="1346"/>
                    <a:pt x="2558" y="1342"/>
                  </a:cubicBezTo>
                  <a:lnTo>
                    <a:pt x="2558" y="1342"/>
                  </a:lnTo>
                  <a:cubicBezTo>
                    <a:pt x="2559" y="1343"/>
                    <a:pt x="2559" y="1344"/>
                    <a:pt x="2560" y="1345"/>
                  </a:cubicBezTo>
                  <a:cubicBezTo>
                    <a:pt x="2559" y="1344"/>
                    <a:pt x="2559" y="1343"/>
                    <a:pt x="2558" y="1342"/>
                  </a:cubicBezTo>
                  <a:lnTo>
                    <a:pt x="2558" y="1342"/>
                  </a:lnTo>
                  <a:cubicBezTo>
                    <a:pt x="2558" y="1342"/>
                    <a:pt x="2558" y="1342"/>
                    <a:pt x="2558" y="1342"/>
                  </a:cubicBezTo>
                  <a:lnTo>
                    <a:pt x="2558" y="1342"/>
                  </a:lnTo>
                  <a:cubicBezTo>
                    <a:pt x="2546" y="1321"/>
                    <a:pt x="2524" y="1309"/>
                    <a:pt x="2512" y="1286"/>
                  </a:cubicBezTo>
                  <a:lnTo>
                    <a:pt x="2512" y="1286"/>
                  </a:lnTo>
                  <a:cubicBezTo>
                    <a:pt x="2535" y="1309"/>
                    <a:pt x="2547" y="1321"/>
                    <a:pt x="2558" y="1342"/>
                  </a:cubicBezTo>
                  <a:lnTo>
                    <a:pt x="2558" y="1342"/>
                  </a:lnTo>
                  <a:cubicBezTo>
                    <a:pt x="2562" y="1319"/>
                    <a:pt x="2564" y="1295"/>
                    <a:pt x="2566" y="1271"/>
                  </a:cubicBezTo>
                  <a:lnTo>
                    <a:pt x="2566" y="1271"/>
                  </a:lnTo>
                  <a:cubicBezTo>
                    <a:pt x="2568" y="1272"/>
                    <a:pt x="2570" y="1273"/>
                    <a:pt x="2572" y="1274"/>
                  </a:cubicBezTo>
                  <a:lnTo>
                    <a:pt x="2572" y="1262"/>
                  </a:lnTo>
                  <a:cubicBezTo>
                    <a:pt x="2570" y="1261"/>
                    <a:pt x="2569" y="1260"/>
                    <a:pt x="2567" y="1260"/>
                  </a:cubicBezTo>
                  <a:lnTo>
                    <a:pt x="2567" y="1260"/>
                  </a:lnTo>
                  <a:cubicBezTo>
                    <a:pt x="2567" y="1263"/>
                    <a:pt x="2567" y="1267"/>
                    <a:pt x="2566" y="1271"/>
                  </a:cubicBezTo>
                  <a:lnTo>
                    <a:pt x="2566" y="1271"/>
                  </a:lnTo>
                  <a:cubicBezTo>
                    <a:pt x="2544" y="1258"/>
                    <a:pt x="2523" y="1237"/>
                    <a:pt x="2512" y="1226"/>
                  </a:cubicBezTo>
                  <a:lnTo>
                    <a:pt x="2512" y="1226"/>
                  </a:lnTo>
                  <a:cubicBezTo>
                    <a:pt x="2535" y="1237"/>
                    <a:pt x="2546" y="1249"/>
                    <a:pt x="2567" y="1260"/>
                  </a:cubicBezTo>
                  <a:lnTo>
                    <a:pt x="2567" y="1260"/>
                  </a:lnTo>
                  <a:cubicBezTo>
                    <a:pt x="2567" y="1256"/>
                    <a:pt x="2568" y="1252"/>
                    <a:pt x="2568" y="1248"/>
                  </a:cubicBezTo>
                  <a:lnTo>
                    <a:pt x="2568" y="1248"/>
                  </a:lnTo>
                  <a:cubicBezTo>
                    <a:pt x="2569" y="1249"/>
                    <a:pt x="2571" y="1249"/>
                    <a:pt x="2572" y="1250"/>
                  </a:cubicBezTo>
                  <a:cubicBezTo>
                    <a:pt x="2571" y="1249"/>
                    <a:pt x="2569" y="1248"/>
                    <a:pt x="2568" y="1246"/>
                  </a:cubicBezTo>
                  <a:lnTo>
                    <a:pt x="2568" y="1246"/>
                  </a:lnTo>
                  <a:cubicBezTo>
                    <a:pt x="2568" y="1247"/>
                    <a:pt x="2568" y="1248"/>
                    <a:pt x="2568" y="1248"/>
                  </a:cubicBezTo>
                  <a:lnTo>
                    <a:pt x="2568" y="1248"/>
                  </a:lnTo>
                  <a:cubicBezTo>
                    <a:pt x="2546" y="1236"/>
                    <a:pt x="2524" y="1214"/>
                    <a:pt x="2512" y="1202"/>
                  </a:cubicBezTo>
                  <a:lnTo>
                    <a:pt x="2512" y="1202"/>
                  </a:lnTo>
                  <a:cubicBezTo>
                    <a:pt x="2535" y="1214"/>
                    <a:pt x="2547" y="1225"/>
                    <a:pt x="2568" y="1246"/>
                  </a:cubicBezTo>
                  <a:lnTo>
                    <a:pt x="2568" y="1246"/>
                  </a:lnTo>
                  <a:cubicBezTo>
                    <a:pt x="2569" y="1239"/>
                    <a:pt x="2569" y="1232"/>
                    <a:pt x="2570" y="1224"/>
                  </a:cubicBezTo>
                  <a:lnTo>
                    <a:pt x="2570" y="1224"/>
                  </a:lnTo>
                  <a:cubicBezTo>
                    <a:pt x="2570" y="1225"/>
                    <a:pt x="2571" y="1226"/>
                    <a:pt x="2572" y="1226"/>
                  </a:cubicBezTo>
                  <a:cubicBezTo>
                    <a:pt x="2571" y="1225"/>
                    <a:pt x="2570" y="1224"/>
                    <a:pt x="2570" y="1222"/>
                  </a:cubicBezTo>
                  <a:lnTo>
                    <a:pt x="2570" y="1222"/>
                  </a:lnTo>
                  <a:cubicBezTo>
                    <a:pt x="2570" y="1223"/>
                    <a:pt x="2570" y="1223"/>
                    <a:pt x="2570" y="1224"/>
                  </a:cubicBezTo>
                  <a:lnTo>
                    <a:pt x="2570" y="1224"/>
                  </a:lnTo>
                  <a:cubicBezTo>
                    <a:pt x="2547" y="1202"/>
                    <a:pt x="2524" y="1190"/>
                    <a:pt x="2512" y="1167"/>
                  </a:cubicBezTo>
                  <a:lnTo>
                    <a:pt x="2512" y="1167"/>
                  </a:lnTo>
                  <a:cubicBezTo>
                    <a:pt x="2535" y="1189"/>
                    <a:pt x="2557" y="1201"/>
                    <a:pt x="2570" y="1222"/>
                  </a:cubicBezTo>
                  <a:lnTo>
                    <a:pt x="2570" y="1222"/>
                  </a:lnTo>
                  <a:cubicBezTo>
                    <a:pt x="2570" y="1212"/>
                    <a:pt x="2571" y="1201"/>
                    <a:pt x="2571" y="1191"/>
                  </a:cubicBezTo>
                  <a:lnTo>
                    <a:pt x="2571" y="1191"/>
                  </a:lnTo>
                  <a:cubicBezTo>
                    <a:pt x="2571" y="1191"/>
                    <a:pt x="2572" y="1191"/>
                    <a:pt x="2572" y="1191"/>
                  </a:cubicBezTo>
                  <a:cubicBezTo>
                    <a:pt x="2572" y="1190"/>
                    <a:pt x="2571" y="1190"/>
                    <a:pt x="2571" y="1190"/>
                  </a:cubicBezTo>
                  <a:lnTo>
                    <a:pt x="2571" y="1190"/>
                  </a:lnTo>
                  <a:cubicBezTo>
                    <a:pt x="2571" y="1190"/>
                    <a:pt x="2571" y="1190"/>
                    <a:pt x="2571" y="1191"/>
                  </a:cubicBezTo>
                  <a:lnTo>
                    <a:pt x="2571" y="1191"/>
                  </a:lnTo>
                  <a:cubicBezTo>
                    <a:pt x="2548" y="1190"/>
                    <a:pt x="2524" y="1167"/>
                    <a:pt x="2512" y="1155"/>
                  </a:cubicBezTo>
                  <a:lnTo>
                    <a:pt x="2512" y="1155"/>
                  </a:lnTo>
                  <a:cubicBezTo>
                    <a:pt x="2536" y="1167"/>
                    <a:pt x="2548" y="1178"/>
                    <a:pt x="2571" y="1190"/>
                  </a:cubicBezTo>
                  <a:lnTo>
                    <a:pt x="2571" y="1190"/>
                  </a:lnTo>
                  <a:cubicBezTo>
                    <a:pt x="2572" y="1174"/>
                    <a:pt x="2572" y="1159"/>
                    <a:pt x="2572" y="1143"/>
                  </a:cubicBezTo>
                  <a:cubicBezTo>
                    <a:pt x="2572" y="1131"/>
                    <a:pt x="2584" y="1131"/>
                    <a:pt x="2596" y="1131"/>
                  </a:cubicBezTo>
                  <a:cubicBezTo>
                    <a:pt x="2608" y="1131"/>
                    <a:pt x="2608" y="1107"/>
                    <a:pt x="2631" y="1107"/>
                  </a:cubicBezTo>
                  <a:cubicBezTo>
                    <a:pt x="2636" y="1110"/>
                    <a:pt x="2639" y="1110"/>
                    <a:pt x="2641" y="1110"/>
                  </a:cubicBezTo>
                  <a:cubicBezTo>
                    <a:pt x="2651" y="1110"/>
                    <a:pt x="2643" y="1093"/>
                    <a:pt x="2643" y="1083"/>
                  </a:cubicBezTo>
                  <a:cubicBezTo>
                    <a:pt x="2679" y="1083"/>
                    <a:pt x="2655" y="1060"/>
                    <a:pt x="2679" y="1048"/>
                  </a:cubicBezTo>
                  <a:cubicBezTo>
                    <a:pt x="2703" y="1036"/>
                    <a:pt x="2679" y="1036"/>
                    <a:pt x="2679" y="1024"/>
                  </a:cubicBezTo>
                  <a:cubicBezTo>
                    <a:pt x="2679" y="1024"/>
                    <a:pt x="2667" y="1000"/>
                    <a:pt x="2679" y="988"/>
                  </a:cubicBezTo>
                  <a:cubicBezTo>
                    <a:pt x="2667" y="976"/>
                    <a:pt x="2679" y="952"/>
                    <a:pt x="2655" y="941"/>
                  </a:cubicBezTo>
                  <a:cubicBezTo>
                    <a:pt x="2655" y="929"/>
                    <a:pt x="2655" y="929"/>
                    <a:pt x="2643" y="917"/>
                  </a:cubicBezTo>
                  <a:cubicBezTo>
                    <a:pt x="2631" y="905"/>
                    <a:pt x="2619" y="893"/>
                    <a:pt x="2619" y="881"/>
                  </a:cubicBezTo>
                  <a:cubicBezTo>
                    <a:pt x="2619" y="869"/>
                    <a:pt x="2614" y="866"/>
                    <a:pt x="2608" y="866"/>
                  </a:cubicBezTo>
                  <a:cubicBezTo>
                    <a:pt x="2602" y="866"/>
                    <a:pt x="2596" y="869"/>
                    <a:pt x="2596" y="869"/>
                  </a:cubicBezTo>
                  <a:cubicBezTo>
                    <a:pt x="2584" y="833"/>
                    <a:pt x="2560" y="857"/>
                    <a:pt x="2536" y="833"/>
                  </a:cubicBezTo>
                  <a:cubicBezTo>
                    <a:pt x="2534" y="831"/>
                    <a:pt x="2531" y="830"/>
                    <a:pt x="2529" y="830"/>
                  </a:cubicBezTo>
                  <a:cubicBezTo>
                    <a:pt x="2523" y="830"/>
                    <a:pt x="2518" y="834"/>
                    <a:pt x="2512" y="836"/>
                  </a:cubicBezTo>
                  <a:lnTo>
                    <a:pt x="2512" y="836"/>
                  </a:lnTo>
                  <a:lnTo>
                    <a:pt x="2512" y="833"/>
                  </a:lnTo>
                  <a:cubicBezTo>
                    <a:pt x="2512" y="833"/>
                    <a:pt x="2511" y="835"/>
                    <a:pt x="2509" y="837"/>
                  </a:cubicBezTo>
                  <a:lnTo>
                    <a:pt x="2509" y="837"/>
                  </a:lnTo>
                  <a:cubicBezTo>
                    <a:pt x="2510" y="837"/>
                    <a:pt x="2511" y="836"/>
                    <a:pt x="2512" y="836"/>
                  </a:cubicBezTo>
                  <a:lnTo>
                    <a:pt x="2512" y="836"/>
                  </a:lnTo>
                  <a:lnTo>
                    <a:pt x="2512" y="845"/>
                  </a:lnTo>
                  <a:cubicBezTo>
                    <a:pt x="2505" y="845"/>
                    <a:pt x="2507" y="840"/>
                    <a:pt x="2509" y="837"/>
                  </a:cubicBezTo>
                  <a:lnTo>
                    <a:pt x="2509" y="837"/>
                  </a:lnTo>
                  <a:cubicBezTo>
                    <a:pt x="2509" y="837"/>
                    <a:pt x="2508" y="837"/>
                    <a:pt x="2508" y="837"/>
                  </a:cubicBezTo>
                  <a:cubicBezTo>
                    <a:pt x="2505" y="837"/>
                    <a:pt x="2503" y="836"/>
                    <a:pt x="2500" y="833"/>
                  </a:cubicBezTo>
                  <a:cubicBezTo>
                    <a:pt x="2498" y="829"/>
                    <a:pt x="2496" y="825"/>
                    <a:pt x="2494" y="821"/>
                  </a:cubicBezTo>
                  <a:lnTo>
                    <a:pt x="2494" y="821"/>
                  </a:lnTo>
                  <a:cubicBezTo>
                    <a:pt x="2500" y="821"/>
                    <a:pt x="2506" y="821"/>
                    <a:pt x="2512" y="821"/>
                  </a:cubicBezTo>
                  <a:lnTo>
                    <a:pt x="2493" y="819"/>
                  </a:lnTo>
                  <a:lnTo>
                    <a:pt x="2493" y="819"/>
                  </a:lnTo>
                  <a:cubicBezTo>
                    <a:pt x="2494" y="820"/>
                    <a:pt x="2494" y="821"/>
                    <a:pt x="2494" y="821"/>
                  </a:cubicBezTo>
                  <a:lnTo>
                    <a:pt x="2494" y="821"/>
                  </a:lnTo>
                  <a:cubicBezTo>
                    <a:pt x="2465" y="821"/>
                    <a:pt x="2437" y="819"/>
                    <a:pt x="2417" y="810"/>
                  </a:cubicBezTo>
                  <a:lnTo>
                    <a:pt x="2417" y="810"/>
                  </a:lnTo>
                  <a:lnTo>
                    <a:pt x="2493" y="819"/>
                  </a:lnTo>
                  <a:lnTo>
                    <a:pt x="2493" y="819"/>
                  </a:lnTo>
                  <a:cubicBezTo>
                    <a:pt x="2490" y="814"/>
                    <a:pt x="2488" y="808"/>
                    <a:pt x="2484" y="802"/>
                  </a:cubicBezTo>
                  <a:lnTo>
                    <a:pt x="2484" y="802"/>
                  </a:lnTo>
                  <a:cubicBezTo>
                    <a:pt x="2490" y="805"/>
                    <a:pt x="2496" y="807"/>
                    <a:pt x="2500" y="810"/>
                  </a:cubicBezTo>
                  <a:lnTo>
                    <a:pt x="2500" y="798"/>
                  </a:lnTo>
                  <a:cubicBezTo>
                    <a:pt x="2494" y="798"/>
                    <a:pt x="2487" y="797"/>
                    <a:pt x="2481" y="797"/>
                  </a:cubicBezTo>
                  <a:lnTo>
                    <a:pt x="2481" y="797"/>
                  </a:lnTo>
                  <a:cubicBezTo>
                    <a:pt x="2477" y="789"/>
                    <a:pt x="2473" y="782"/>
                    <a:pt x="2468" y="774"/>
                  </a:cubicBezTo>
                  <a:lnTo>
                    <a:pt x="2468" y="774"/>
                  </a:lnTo>
                  <a:cubicBezTo>
                    <a:pt x="2446" y="773"/>
                    <a:pt x="2420" y="771"/>
                    <a:pt x="2393" y="762"/>
                  </a:cubicBezTo>
                  <a:cubicBezTo>
                    <a:pt x="2418" y="762"/>
                    <a:pt x="2442" y="762"/>
                    <a:pt x="2463" y="766"/>
                  </a:cubicBezTo>
                  <a:lnTo>
                    <a:pt x="2463" y="766"/>
                  </a:lnTo>
                  <a:cubicBezTo>
                    <a:pt x="2460" y="761"/>
                    <a:pt x="2456" y="756"/>
                    <a:pt x="2453" y="750"/>
                  </a:cubicBezTo>
                  <a:lnTo>
                    <a:pt x="2453" y="742"/>
                  </a:lnTo>
                  <a:lnTo>
                    <a:pt x="2453" y="742"/>
                  </a:lnTo>
                  <a:cubicBezTo>
                    <a:pt x="2462" y="744"/>
                    <a:pt x="2470" y="747"/>
                    <a:pt x="2477" y="750"/>
                  </a:cubicBezTo>
                  <a:lnTo>
                    <a:pt x="2477" y="738"/>
                  </a:lnTo>
                  <a:lnTo>
                    <a:pt x="2453" y="738"/>
                  </a:lnTo>
                  <a:cubicBezTo>
                    <a:pt x="2453" y="738"/>
                    <a:pt x="2459" y="729"/>
                    <a:pt x="2468" y="718"/>
                  </a:cubicBezTo>
                  <a:lnTo>
                    <a:pt x="2468" y="718"/>
                  </a:lnTo>
                  <a:lnTo>
                    <a:pt x="2477" y="726"/>
                  </a:lnTo>
                  <a:cubicBezTo>
                    <a:pt x="2477" y="714"/>
                    <a:pt x="2477" y="714"/>
                    <a:pt x="2477" y="714"/>
                  </a:cubicBezTo>
                  <a:lnTo>
                    <a:pt x="2472" y="714"/>
                  </a:lnTo>
                  <a:cubicBezTo>
                    <a:pt x="2470" y="716"/>
                    <a:pt x="2469" y="717"/>
                    <a:pt x="2468" y="718"/>
                  </a:cubicBezTo>
                  <a:lnTo>
                    <a:pt x="2468" y="718"/>
                  </a:lnTo>
                  <a:lnTo>
                    <a:pt x="2465" y="714"/>
                  </a:lnTo>
                  <a:lnTo>
                    <a:pt x="2472" y="714"/>
                  </a:lnTo>
                  <a:cubicBezTo>
                    <a:pt x="2472" y="714"/>
                    <a:pt x="2472" y="714"/>
                    <a:pt x="2472" y="714"/>
                  </a:cubicBezTo>
                  <a:lnTo>
                    <a:pt x="2472" y="714"/>
                  </a:lnTo>
                  <a:cubicBezTo>
                    <a:pt x="2462" y="714"/>
                    <a:pt x="2449" y="713"/>
                    <a:pt x="2439" y="709"/>
                  </a:cubicBezTo>
                  <a:lnTo>
                    <a:pt x="2439" y="709"/>
                  </a:lnTo>
                  <a:cubicBezTo>
                    <a:pt x="2440" y="710"/>
                    <a:pt x="2441" y="712"/>
                    <a:pt x="2441" y="714"/>
                  </a:cubicBezTo>
                  <a:cubicBezTo>
                    <a:pt x="2441" y="720"/>
                    <a:pt x="2438" y="723"/>
                    <a:pt x="2435" y="723"/>
                  </a:cubicBezTo>
                  <a:cubicBezTo>
                    <a:pt x="2432" y="723"/>
                    <a:pt x="2429" y="720"/>
                    <a:pt x="2429" y="714"/>
                  </a:cubicBezTo>
                  <a:cubicBezTo>
                    <a:pt x="2423" y="708"/>
                    <a:pt x="2426" y="705"/>
                    <a:pt x="2430" y="705"/>
                  </a:cubicBezTo>
                  <a:cubicBezTo>
                    <a:pt x="2431" y="705"/>
                    <a:pt x="2432" y="705"/>
                    <a:pt x="2433" y="706"/>
                  </a:cubicBezTo>
                  <a:lnTo>
                    <a:pt x="2433" y="706"/>
                  </a:lnTo>
                  <a:cubicBezTo>
                    <a:pt x="2431" y="705"/>
                    <a:pt x="2430" y="704"/>
                    <a:pt x="2429" y="702"/>
                  </a:cubicBezTo>
                  <a:cubicBezTo>
                    <a:pt x="2429" y="696"/>
                    <a:pt x="2435" y="696"/>
                    <a:pt x="2442" y="696"/>
                  </a:cubicBezTo>
                  <a:cubicBezTo>
                    <a:pt x="2450" y="696"/>
                    <a:pt x="2459" y="696"/>
                    <a:pt x="2465" y="691"/>
                  </a:cubicBezTo>
                  <a:cubicBezTo>
                    <a:pt x="2477" y="691"/>
                    <a:pt x="2489" y="679"/>
                    <a:pt x="2489" y="667"/>
                  </a:cubicBezTo>
                  <a:cubicBezTo>
                    <a:pt x="2500" y="643"/>
                    <a:pt x="2477" y="643"/>
                    <a:pt x="2477" y="631"/>
                  </a:cubicBezTo>
                  <a:cubicBezTo>
                    <a:pt x="2468" y="625"/>
                    <a:pt x="2460" y="623"/>
                    <a:pt x="2452" y="623"/>
                  </a:cubicBezTo>
                  <a:close/>
                  <a:moveTo>
                    <a:pt x="365" y="1371"/>
                  </a:moveTo>
                  <a:cubicBezTo>
                    <a:pt x="363" y="1372"/>
                    <a:pt x="361" y="1372"/>
                    <a:pt x="360" y="1372"/>
                  </a:cubicBezTo>
                  <a:cubicBezTo>
                    <a:pt x="360" y="1372"/>
                    <a:pt x="360" y="1372"/>
                    <a:pt x="359" y="1372"/>
                  </a:cubicBezTo>
                  <a:lnTo>
                    <a:pt x="359" y="1372"/>
                  </a:lnTo>
                  <a:cubicBezTo>
                    <a:pt x="361" y="1374"/>
                    <a:pt x="362" y="1375"/>
                    <a:pt x="364" y="1377"/>
                  </a:cubicBezTo>
                  <a:lnTo>
                    <a:pt x="364" y="1377"/>
                  </a:lnTo>
                  <a:cubicBezTo>
                    <a:pt x="364" y="1375"/>
                    <a:pt x="365" y="1373"/>
                    <a:pt x="365" y="1371"/>
                  </a:cubicBezTo>
                  <a:close/>
                  <a:moveTo>
                    <a:pt x="385" y="1352"/>
                  </a:moveTo>
                  <a:cubicBezTo>
                    <a:pt x="384" y="1354"/>
                    <a:pt x="383" y="1356"/>
                    <a:pt x="381" y="1357"/>
                  </a:cubicBezTo>
                  <a:cubicBezTo>
                    <a:pt x="381" y="1357"/>
                    <a:pt x="381" y="1369"/>
                    <a:pt x="381" y="1381"/>
                  </a:cubicBezTo>
                  <a:cubicBezTo>
                    <a:pt x="381" y="1372"/>
                    <a:pt x="383" y="1362"/>
                    <a:pt x="385" y="1352"/>
                  </a:cubicBezTo>
                  <a:close/>
                  <a:moveTo>
                    <a:pt x="2554" y="1375"/>
                  </a:moveTo>
                  <a:cubicBezTo>
                    <a:pt x="2553" y="1377"/>
                    <a:pt x="2553" y="1379"/>
                    <a:pt x="2553" y="1381"/>
                  </a:cubicBezTo>
                  <a:lnTo>
                    <a:pt x="2560" y="1381"/>
                  </a:lnTo>
                  <a:cubicBezTo>
                    <a:pt x="2558" y="1379"/>
                    <a:pt x="2556" y="1377"/>
                    <a:pt x="2554" y="1375"/>
                  </a:cubicBezTo>
                  <a:close/>
                  <a:moveTo>
                    <a:pt x="404" y="1275"/>
                  </a:moveTo>
                  <a:lnTo>
                    <a:pt x="404" y="1275"/>
                  </a:lnTo>
                  <a:cubicBezTo>
                    <a:pt x="391" y="1288"/>
                    <a:pt x="380" y="1302"/>
                    <a:pt x="374" y="1319"/>
                  </a:cubicBezTo>
                  <a:lnTo>
                    <a:pt x="374" y="1319"/>
                  </a:lnTo>
                  <a:cubicBezTo>
                    <a:pt x="373" y="1337"/>
                    <a:pt x="370" y="1354"/>
                    <a:pt x="365" y="1371"/>
                  </a:cubicBezTo>
                  <a:lnTo>
                    <a:pt x="365" y="1371"/>
                  </a:lnTo>
                  <a:cubicBezTo>
                    <a:pt x="367" y="1370"/>
                    <a:pt x="368" y="1370"/>
                    <a:pt x="369" y="1369"/>
                  </a:cubicBezTo>
                  <a:cubicBezTo>
                    <a:pt x="381" y="1357"/>
                    <a:pt x="381" y="1310"/>
                    <a:pt x="393" y="1310"/>
                  </a:cubicBezTo>
                  <a:cubicBezTo>
                    <a:pt x="393" y="1324"/>
                    <a:pt x="389" y="1338"/>
                    <a:pt x="385" y="1352"/>
                  </a:cubicBezTo>
                  <a:lnTo>
                    <a:pt x="385" y="1352"/>
                  </a:lnTo>
                  <a:cubicBezTo>
                    <a:pt x="393" y="1342"/>
                    <a:pt x="393" y="1332"/>
                    <a:pt x="393" y="1322"/>
                  </a:cubicBezTo>
                  <a:lnTo>
                    <a:pt x="393" y="1322"/>
                  </a:lnTo>
                  <a:cubicBezTo>
                    <a:pt x="402" y="1340"/>
                    <a:pt x="390" y="1359"/>
                    <a:pt x="384" y="1383"/>
                  </a:cubicBezTo>
                  <a:lnTo>
                    <a:pt x="384" y="1383"/>
                  </a:lnTo>
                  <a:cubicBezTo>
                    <a:pt x="386" y="1378"/>
                    <a:pt x="389" y="1374"/>
                    <a:pt x="393" y="1369"/>
                  </a:cubicBezTo>
                  <a:cubicBezTo>
                    <a:pt x="405" y="1357"/>
                    <a:pt x="393" y="1345"/>
                    <a:pt x="405" y="1333"/>
                  </a:cubicBezTo>
                  <a:cubicBezTo>
                    <a:pt x="405" y="1322"/>
                    <a:pt x="405" y="1298"/>
                    <a:pt x="405" y="1286"/>
                  </a:cubicBezTo>
                  <a:cubicBezTo>
                    <a:pt x="405" y="1282"/>
                    <a:pt x="405" y="1278"/>
                    <a:pt x="404" y="1275"/>
                  </a:cubicBezTo>
                  <a:close/>
                  <a:moveTo>
                    <a:pt x="1191" y="1345"/>
                  </a:moveTo>
                  <a:cubicBezTo>
                    <a:pt x="1179" y="1345"/>
                    <a:pt x="1191" y="1369"/>
                    <a:pt x="1191" y="1381"/>
                  </a:cubicBezTo>
                  <a:cubicBezTo>
                    <a:pt x="1191" y="1387"/>
                    <a:pt x="1197" y="1390"/>
                    <a:pt x="1204" y="1390"/>
                  </a:cubicBezTo>
                  <a:cubicBezTo>
                    <a:pt x="1212" y="1390"/>
                    <a:pt x="1220" y="1387"/>
                    <a:pt x="1226" y="1381"/>
                  </a:cubicBezTo>
                  <a:lnTo>
                    <a:pt x="1215" y="1381"/>
                  </a:lnTo>
                  <a:cubicBezTo>
                    <a:pt x="1226" y="1381"/>
                    <a:pt x="1215" y="1357"/>
                    <a:pt x="1215" y="1345"/>
                  </a:cubicBezTo>
                  <a:close/>
                  <a:moveTo>
                    <a:pt x="2210" y="1348"/>
                  </a:moveTo>
                  <a:cubicBezTo>
                    <a:pt x="2206" y="1348"/>
                    <a:pt x="2203" y="1351"/>
                    <a:pt x="2203" y="1357"/>
                  </a:cubicBezTo>
                  <a:cubicBezTo>
                    <a:pt x="2179" y="1357"/>
                    <a:pt x="2191" y="1369"/>
                    <a:pt x="2191" y="1381"/>
                  </a:cubicBezTo>
                  <a:cubicBezTo>
                    <a:pt x="2187" y="1385"/>
                    <a:pt x="2187" y="1386"/>
                    <a:pt x="2189" y="1386"/>
                  </a:cubicBezTo>
                  <a:cubicBezTo>
                    <a:pt x="2193" y="1386"/>
                    <a:pt x="2207" y="1381"/>
                    <a:pt x="2215" y="1381"/>
                  </a:cubicBezTo>
                  <a:lnTo>
                    <a:pt x="2227" y="1393"/>
                  </a:lnTo>
                  <a:lnTo>
                    <a:pt x="2227" y="1357"/>
                  </a:lnTo>
                  <a:cubicBezTo>
                    <a:pt x="2221" y="1351"/>
                    <a:pt x="2215" y="1348"/>
                    <a:pt x="2210" y="1348"/>
                  </a:cubicBezTo>
                  <a:close/>
                  <a:moveTo>
                    <a:pt x="1465" y="1405"/>
                  </a:moveTo>
                  <a:cubicBezTo>
                    <a:pt x="1465" y="1405"/>
                    <a:pt x="1465" y="1405"/>
                    <a:pt x="1465" y="1417"/>
                  </a:cubicBezTo>
                  <a:cubicBezTo>
                    <a:pt x="1466" y="1418"/>
                    <a:pt x="1468" y="1418"/>
                    <a:pt x="1469" y="1419"/>
                  </a:cubicBezTo>
                  <a:lnTo>
                    <a:pt x="1469" y="1419"/>
                  </a:lnTo>
                  <a:cubicBezTo>
                    <a:pt x="1472" y="1415"/>
                    <a:pt x="1474" y="1410"/>
                    <a:pt x="1475" y="1405"/>
                  </a:cubicBezTo>
                  <a:close/>
                  <a:moveTo>
                    <a:pt x="2786" y="1369"/>
                  </a:moveTo>
                  <a:cubicBezTo>
                    <a:pt x="2783" y="1374"/>
                    <a:pt x="2780" y="1378"/>
                    <a:pt x="2774" y="1381"/>
                  </a:cubicBezTo>
                  <a:cubicBezTo>
                    <a:pt x="2762" y="1381"/>
                    <a:pt x="2739" y="1405"/>
                    <a:pt x="2762" y="1405"/>
                  </a:cubicBezTo>
                  <a:cubicBezTo>
                    <a:pt x="2769" y="1405"/>
                    <a:pt x="2776" y="1413"/>
                    <a:pt x="2781" y="1420"/>
                  </a:cubicBezTo>
                  <a:lnTo>
                    <a:pt x="2781" y="1420"/>
                  </a:lnTo>
                  <a:cubicBezTo>
                    <a:pt x="2782" y="1419"/>
                    <a:pt x="2784" y="1418"/>
                    <a:pt x="2786" y="1417"/>
                  </a:cubicBezTo>
                  <a:cubicBezTo>
                    <a:pt x="2786" y="1405"/>
                    <a:pt x="2786" y="1381"/>
                    <a:pt x="2786" y="1369"/>
                  </a:cubicBezTo>
                  <a:cubicBezTo>
                    <a:pt x="2786" y="1369"/>
                    <a:pt x="2786" y="1369"/>
                    <a:pt x="2786" y="1369"/>
                  </a:cubicBezTo>
                  <a:close/>
                  <a:moveTo>
                    <a:pt x="1500" y="1345"/>
                  </a:moveTo>
                  <a:cubicBezTo>
                    <a:pt x="1476" y="1357"/>
                    <a:pt x="1465" y="1369"/>
                    <a:pt x="1476" y="1393"/>
                  </a:cubicBezTo>
                  <a:cubicBezTo>
                    <a:pt x="1476" y="1397"/>
                    <a:pt x="1476" y="1401"/>
                    <a:pt x="1475" y="1405"/>
                  </a:cubicBezTo>
                  <a:lnTo>
                    <a:pt x="1476" y="1405"/>
                  </a:lnTo>
                  <a:cubicBezTo>
                    <a:pt x="1500" y="1417"/>
                    <a:pt x="1524" y="1417"/>
                    <a:pt x="1548" y="1417"/>
                  </a:cubicBezTo>
                  <a:cubicBezTo>
                    <a:pt x="1582" y="1422"/>
                    <a:pt x="1615" y="1425"/>
                    <a:pt x="1647" y="1425"/>
                  </a:cubicBezTo>
                  <a:cubicBezTo>
                    <a:pt x="1690" y="1425"/>
                    <a:pt x="1732" y="1419"/>
                    <a:pt x="1778" y="1407"/>
                  </a:cubicBezTo>
                  <a:lnTo>
                    <a:pt x="1778" y="1407"/>
                  </a:lnTo>
                  <a:cubicBezTo>
                    <a:pt x="1788" y="1414"/>
                    <a:pt x="1786" y="1420"/>
                    <a:pt x="1786" y="1427"/>
                  </a:cubicBezTo>
                  <a:lnTo>
                    <a:pt x="1786" y="1427"/>
                  </a:lnTo>
                  <a:cubicBezTo>
                    <a:pt x="1787" y="1415"/>
                    <a:pt x="1798" y="1405"/>
                    <a:pt x="1798" y="1405"/>
                  </a:cubicBezTo>
                  <a:lnTo>
                    <a:pt x="1786" y="1405"/>
                  </a:lnTo>
                  <a:cubicBezTo>
                    <a:pt x="1783" y="1406"/>
                    <a:pt x="1781" y="1406"/>
                    <a:pt x="1778" y="1407"/>
                  </a:cubicBezTo>
                  <a:lnTo>
                    <a:pt x="1778" y="1407"/>
                  </a:lnTo>
                  <a:cubicBezTo>
                    <a:pt x="1777" y="1406"/>
                    <a:pt x="1776" y="1406"/>
                    <a:pt x="1774" y="1405"/>
                  </a:cubicBezTo>
                  <a:cubicBezTo>
                    <a:pt x="1772" y="1404"/>
                    <a:pt x="1770" y="1402"/>
                    <a:pt x="1768" y="1401"/>
                  </a:cubicBezTo>
                  <a:lnTo>
                    <a:pt x="1768" y="1401"/>
                  </a:lnTo>
                  <a:cubicBezTo>
                    <a:pt x="1756" y="1405"/>
                    <a:pt x="1739" y="1405"/>
                    <a:pt x="1727" y="1405"/>
                  </a:cubicBezTo>
                  <a:cubicBezTo>
                    <a:pt x="1697" y="1410"/>
                    <a:pt x="1665" y="1413"/>
                    <a:pt x="1633" y="1413"/>
                  </a:cubicBezTo>
                  <a:cubicBezTo>
                    <a:pt x="1588" y="1413"/>
                    <a:pt x="1542" y="1407"/>
                    <a:pt x="1500" y="1393"/>
                  </a:cubicBezTo>
                  <a:lnTo>
                    <a:pt x="1500" y="1381"/>
                  </a:lnTo>
                  <a:lnTo>
                    <a:pt x="1524" y="1381"/>
                  </a:lnTo>
                  <a:cubicBezTo>
                    <a:pt x="1566" y="1393"/>
                    <a:pt x="1607" y="1399"/>
                    <a:pt x="1649" y="1399"/>
                  </a:cubicBezTo>
                  <a:cubicBezTo>
                    <a:pt x="1685" y="1399"/>
                    <a:pt x="1722" y="1394"/>
                    <a:pt x="1758" y="1385"/>
                  </a:cubicBezTo>
                  <a:lnTo>
                    <a:pt x="1758" y="1385"/>
                  </a:lnTo>
                  <a:cubicBezTo>
                    <a:pt x="1760" y="1391"/>
                    <a:pt x="1762" y="1397"/>
                    <a:pt x="1768" y="1401"/>
                  </a:cubicBezTo>
                  <a:lnTo>
                    <a:pt x="1768" y="1401"/>
                  </a:lnTo>
                  <a:cubicBezTo>
                    <a:pt x="1779" y="1398"/>
                    <a:pt x="1786" y="1392"/>
                    <a:pt x="1786" y="1381"/>
                  </a:cubicBezTo>
                  <a:lnTo>
                    <a:pt x="1774" y="1381"/>
                  </a:lnTo>
                  <a:cubicBezTo>
                    <a:pt x="1769" y="1383"/>
                    <a:pt x="1763" y="1384"/>
                    <a:pt x="1758" y="1385"/>
                  </a:cubicBezTo>
                  <a:lnTo>
                    <a:pt x="1758" y="1385"/>
                  </a:lnTo>
                  <a:cubicBezTo>
                    <a:pt x="1756" y="1380"/>
                    <a:pt x="1754" y="1374"/>
                    <a:pt x="1751" y="1369"/>
                  </a:cubicBezTo>
                  <a:lnTo>
                    <a:pt x="1751" y="1369"/>
                  </a:lnTo>
                  <a:cubicBezTo>
                    <a:pt x="1747" y="1369"/>
                    <a:pt x="1743" y="1369"/>
                    <a:pt x="1738" y="1369"/>
                  </a:cubicBezTo>
                  <a:cubicBezTo>
                    <a:pt x="1709" y="1374"/>
                    <a:pt x="1677" y="1377"/>
                    <a:pt x="1645" y="1377"/>
                  </a:cubicBezTo>
                  <a:cubicBezTo>
                    <a:pt x="1600" y="1377"/>
                    <a:pt x="1554" y="1371"/>
                    <a:pt x="1512" y="1357"/>
                  </a:cubicBezTo>
                  <a:cubicBezTo>
                    <a:pt x="1500" y="1357"/>
                    <a:pt x="1500" y="1357"/>
                    <a:pt x="1512" y="1345"/>
                  </a:cubicBezTo>
                  <a:close/>
                  <a:moveTo>
                    <a:pt x="1084" y="1381"/>
                  </a:moveTo>
                  <a:cubicBezTo>
                    <a:pt x="1084" y="1393"/>
                    <a:pt x="1072" y="1417"/>
                    <a:pt x="1084" y="1417"/>
                  </a:cubicBezTo>
                  <a:cubicBezTo>
                    <a:pt x="1095" y="1417"/>
                    <a:pt x="1084" y="1429"/>
                    <a:pt x="1095" y="1429"/>
                  </a:cubicBezTo>
                  <a:cubicBezTo>
                    <a:pt x="1119" y="1429"/>
                    <a:pt x="1119" y="1405"/>
                    <a:pt x="1119" y="1405"/>
                  </a:cubicBezTo>
                  <a:cubicBezTo>
                    <a:pt x="1107" y="1393"/>
                    <a:pt x="1095" y="1381"/>
                    <a:pt x="1095" y="1381"/>
                  </a:cubicBezTo>
                  <a:close/>
                  <a:moveTo>
                    <a:pt x="1384" y="1379"/>
                  </a:moveTo>
                  <a:cubicBezTo>
                    <a:pt x="1369" y="1379"/>
                    <a:pt x="1369" y="1407"/>
                    <a:pt x="1369" y="1417"/>
                  </a:cubicBezTo>
                  <a:cubicBezTo>
                    <a:pt x="1381" y="1417"/>
                    <a:pt x="1393" y="1429"/>
                    <a:pt x="1393" y="1429"/>
                  </a:cubicBezTo>
                  <a:cubicBezTo>
                    <a:pt x="1405" y="1417"/>
                    <a:pt x="1405" y="1405"/>
                    <a:pt x="1405" y="1393"/>
                  </a:cubicBezTo>
                  <a:cubicBezTo>
                    <a:pt x="1393" y="1393"/>
                    <a:pt x="1393" y="1381"/>
                    <a:pt x="1393" y="1381"/>
                  </a:cubicBezTo>
                  <a:cubicBezTo>
                    <a:pt x="1390" y="1379"/>
                    <a:pt x="1387" y="1379"/>
                    <a:pt x="1384" y="1379"/>
                  </a:cubicBezTo>
                  <a:close/>
                  <a:moveTo>
                    <a:pt x="2727" y="1429"/>
                  </a:moveTo>
                  <a:cubicBezTo>
                    <a:pt x="2727" y="1435"/>
                    <a:pt x="2724" y="1435"/>
                    <a:pt x="2719" y="1435"/>
                  </a:cubicBezTo>
                  <a:cubicBezTo>
                    <a:pt x="2719" y="1435"/>
                    <a:pt x="2719" y="1435"/>
                    <a:pt x="2718" y="1435"/>
                  </a:cubicBezTo>
                  <a:lnTo>
                    <a:pt x="2718" y="1435"/>
                  </a:lnTo>
                  <a:cubicBezTo>
                    <a:pt x="2720" y="1432"/>
                    <a:pt x="2723" y="1430"/>
                    <a:pt x="2727" y="1429"/>
                  </a:cubicBezTo>
                  <a:close/>
                  <a:moveTo>
                    <a:pt x="2920" y="1408"/>
                  </a:moveTo>
                  <a:lnTo>
                    <a:pt x="2920" y="1408"/>
                  </a:lnTo>
                  <a:cubicBezTo>
                    <a:pt x="2920" y="1412"/>
                    <a:pt x="2920" y="1415"/>
                    <a:pt x="2919" y="1418"/>
                  </a:cubicBezTo>
                  <a:lnTo>
                    <a:pt x="2919" y="1418"/>
                  </a:lnTo>
                  <a:cubicBezTo>
                    <a:pt x="2922" y="1417"/>
                    <a:pt x="2925" y="1417"/>
                    <a:pt x="2929" y="1417"/>
                  </a:cubicBezTo>
                  <a:cubicBezTo>
                    <a:pt x="2919" y="1427"/>
                    <a:pt x="2917" y="1437"/>
                    <a:pt x="2910" y="1440"/>
                  </a:cubicBezTo>
                  <a:lnTo>
                    <a:pt x="2910" y="1440"/>
                  </a:lnTo>
                  <a:cubicBezTo>
                    <a:pt x="2913" y="1434"/>
                    <a:pt x="2917" y="1426"/>
                    <a:pt x="2919" y="1418"/>
                  </a:cubicBezTo>
                  <a:lnTo>
                    <a:pt x="2919" y="1418"/>
                  </a:lnTo>
                  <a:cubicBezTo>
                    <a:pt x="2903" y="1423"/>
                    <a:pt x="2893" y="1437"/>
                    <a:pt x="2884" y="1440"/>
                  </a:cubicBezTo>
                  <a:lnTo>
                    <a:pt x="2884" y="1440"/>
                  </a:lnTo>
                  <a:cubicBezTo>
                    <a:pt x="2889" y="1437"/>
                    <a:pt x="2893" y="1433"/>
                    <a:pt x="2893" y="1429"/>
                  </a:cubicBezTo>
                  <a:lnTo>
                    <a:pt x="2920" y="1408"/>
                  </a:lnTo>
                  <a:close/>
                  <a:moveTo>
                    <a:pt x="2918" y="1446"/>
                  </a:moveTo>
                  <a:lnTo>
                    <a:pt x="2918" y="1446"/>
                  </a:lnTo>
                  <a:cubicBezTo>
                    <a:pt x="2916" y="1447"/>
                    <a:pt x="2915" y="1449"/>
                    <a:pt x="2914" y="1450"/>
                  </a:cubicBezTo>
                  <a:lnTo>
                    <a:pt x="2914" y="1450"/>
                  </a:lnTo>
                  <a:cubicBezTo>
                    <a:pt x="2913" y="1450"/>
                    <a:pt x="2912" y="1449"/>
                    <a:pt x="2912" y="1449"/>
                  </a:cubicBezTo>
                  <a:lnTo>
                    <a:pt x="2912" y="1449"/>
                  </a:lnTo>
                  <a:cubicBezTo>
                    <a:pt x="2910" y="1450"/>
                    <a:pt x="2909" y="1451"/>
                    <a:pt x="2907" y="1452"/>
                  </a:cubicBezTo>
                  <a:lnTo>
                    <a:pt x="2907" y="1452"/>
                  </a:lnTo>
                  <a:cubicBezTo>
                    <a:pt x="2908" y="1450"/>
                    <a:pt x="2910" y="1449"/>
                    <a:pt x="2911" y="1449"/>
                  </a:cubicBezTo>
                  <a:cubicBezTo>
                    <a:pt x="2911" y="1449"/>
                    <a:pt x="2912" y="1449"/>
                    <a:pt x="2912" y="1449"/>
                  </a:cubicBezTo>
                  <a:lnTo>
                    <a:pt x="2912" y="1449"/>
                  </a:lnTo>
                  <a:cubicBezTo>
                    <a:pt x="2914" y="1448"/>
                    <a:pt x="2916" y="1447"/>
                    <a:pt x="2918" y="1446"/>
                  </a:cubicBezTo>
                  <a:close/>
                  <a:moveTo>
                    <a:pt x="572" y="1417"/>
                  </a:moveTo>
                  <a:cubicBezTo>
                    <a:pt x="560" y="1429"/>
                    <a:pt x="548" y="1441"/>
                    <a:pt x="536" y="1453"/>
                  </a:cubicBezTo>
                  <a:cubicBezTo>
                    <a:pt x="536" y="1441"/>
                    <a:pt x="560" y="1429"/>
                    <a:pt x="572" y="1417"/>
                  </a:cubicBezTo>
                  <a:close/>
                  <a:moveTo>
                    <a:pt x="1798" y="1441"/>
                  </a:moveTo>
                  <a:cubicBezTo>
                    <a:pt x="1795" y="1447"/>
                    <a:pt x="1793" y="1453"/>
                    <a:pt x="1793" y="1459"/>
                  </a:cubicBezTo>
                  <a:lnTo>
                    <a:pt x="1793" y="1459"/>
                  </a:lnTo>
                  <a:cubicBezTo>
                    <a:pt x="1799" y="1457"/>
                    <a:pt x="1804" y="1455"/>
                    <a:pt x="1810" y="1453"/>
                  </a:cubicBezTo>
                  <a:cubicBezTo>
                    <a:pt x="1810" y="1453"/>
                    <a:pt x="1810" y="1441"/>
                    <a:pt x="1810" y="1441"/>
                  </a:cubicBezTo>
                  <a:close/>
                  <a:moveTo>
                    <a:pt x="1469" y="1419"/>
                  </a:moveTo>
                  <a:cubicBezTo>
                    <a:pt x="1467" y="1423"/>
                    <a:pt x="1463" y="1426"/>
                    <a:pt x="1459" y="1429"/>
                  </a:cubicBezTo>
                  <a:lnTo>
                    <a:pt x="1459" y="1429"/>
                  </a:lnTo>
                  <a:cubicBezTo>
                    <a:pt x="1457" y="1429"/>
                    <a:pt x="1455" y="1429"/>
                    <a:pt x="1453" y="1429"/>
                  </a:cubicBezTo>
                  <a:cubicBezTo>
                    <a:pt x="1448" y="1434"/>
                    <a:pt x="1445" y="1436"/>
                    <a:pt x="1444" y="1439"/>
                  </a:cubicBezTo>
                  <a:lnTo>
                    <a:pt x="1444" y="1439"/>
                  </a:lnTo>
                  <a:cubicBezTo>
                    <a:pt x="1450" y="1436"/>
                    <a:pt x="1455" y="1433"/>
                    <a:pt x="1459" y="1429"/>
                  </a:cubicBezTo>
                  <a:lnTo>
                    <a:pt x="1459" y="1429"/>
                  </a:lnTo>
                  <a:cubicBezTo>
                    <a:pt x="1481" y="1433"/>
                    <a:pt x="1503" y="1453"/>
                    <a:pt x="1524" y="1453"/>
                  </a:cubicBezTo>
                  <a:cubicBezTo>
                    <a:pt x="1559" y="1457"/>
                    <a:pt x="1595" y="1460"/>
                    <a:pt x="1632" y="1460"/>
                  </a:cubicBezTo>
                  <a:cubicBezTo>
                    <a:pt x="1684" y="1460"/>
                    <a:pt x="1737" y="1455"/>
                    <a:pt x="1786" y="1441"/>
                  </a:cubicBezTo>
                  <a:lnTo>
                    <a:pt x="1798" y="1441"/>
                  </a:lnTo>
                  <a:cubicBezTo>
                    <a:pt x="1789" y="1436"/>
                    <a:pt x="1787" y="1431"/>
                    <a:pt x="1786" y="1427"/>
                  </a:cubicBezTo>
                  <a:lnTo>
                    <a:pt x="1786" y="1427"/>
                  </a:lnTo>
                  <a:cubicBezTo>
                    <a:pt x="1786" y="1427"/>
                    <a:pt x="1786" y="1428"/>
                    <a:pt x="1786" y="1429"/>
                  </a:cubicBezTo>
                  <a:cubicBezTo>
                    <a:pt x="1727" y="1441"/>
                    <a:pt x="1679" y="1453"/>
                    <a:pt x="1631" y="1453"/>
                  </a:cubicBezTo>
                  <a:cubicBezTo>
                    <a:pt x="1574" y="1453"/>
                    <a:pt x="1516" y="1441"/>
                    <a:pt x="1469" y="1419"/>
                  </a:cubicBezTo>
                  <a:close/>
                  <a:moveTo>
                    <a:pt x="2910" y="1440"/>
                  </a:moveTo>
                  <a:cubicBezTo>
                    <a:pt x="2907" y="1445"/>
                    <a:pt x="2905" y="1449"/>
                    <a:pt x="2905" y="1453"/>
                  </a:cubicBezTo>
                  <a:cubicBezTo>
                    <a:pt x="2906" y="1452"/>
                    <a:pt x="2906" y="1452"/>
                    <a:pt x="2907" y="1452"/>
                  </a:cubicBezTo>
                  <a:lnTo>
                    <a:pt x="2907" y="1452"/>
                  </a:lnTo>
                  <a:cubicBezTo>
                    <a:pt x="2906" y="1452"/>
                    <a:pt x="2906" y="1453"/>
                    <a:pt x="2905" y="1454"/>
                  </a:cubicBezTo>
                  <a:cubicBezTo>
                    <a:pt x="2905" y="1454"/>
                    <a:pt x="2905" y="1453"/>
                    <a:pt x="2905" y="1453"/>
                  </a:cubicBezTo>
                  <a:lnTo>
                    <a:pt x="2905" y="1453"/>
                  </a:lnTo>
                  <a:cubicBezTo>
                    <a:pt x="2898" y="1456"/>
                    <a:pt x="2890" y="1460"/>
                    <a:pt x="2881" y="1464"/>
                  </a:cubicBezTo>
                  <a:cubicBezTo>
                    <a:pt x="2893" y="1453"/>
                    <a:pt x="2893" y="1441"/>
                    <a:pt x="2905" y="1441"/>
                  </a:cubicBezTo>
                  <a:cubicBezTo>
                    <a:pt x="2907" y="1441"/>
                    <a:pt x="2908" y="1440"/>
                    <a:pt x="2910" y="1440"/>
                  </a:cubicBezTo>
                  <a:close/>
                  <a:moveTo>
                    <a:pt x="2084" y="1405"/>
                  </a:moveTo>
                  <a:cubicBezTo>
                    <a:pt x="2072" y="1417"/>
                    <a:pt x="2072" y="1417"/>
                    <a:pt x="2072" y="1429"/>
                  </a:cubicBezTo>
                  <a:cubicBezTo>
                    <a:pt x="2072" y="1441"/>
                    <a:pt x="2060" y="1453"/>
                    <a:pt x="2072" y="1464"/>
                  </a:cubicBezTo>
                  <a:cubicBezTo>
                    <a:pt x="2076" y="1468"/>
                    <a:pt x="2078" y="1470"/>
                    <a:pt x="2080" y="1470"/>
                  </a:cubicBezTo>
                  <a:cubicBezTo>
                    <a:pt x="2084" y="1470"/>
                    <a:pt x="2084" y="1464"/>
                    <a:pt x="2084" y="1464"/>
                  </a:cubicBezTo>
                  <a:cubicBezTo>
                    <a:pt x="2084" y="1464"/>
                    <a:pt x="2108" y="1441"/>
                    <a:pt x="2096" y="1417"/>
                  </a:cubicBezTo>
                  <a:cubicBezTo>
                    <a:pt x="2096" y="1417"/>
                    <a:pt x="2096" y="1405"/>
                    <a:pt x="2084" y="1405"/>
                  </a:cubicBezTo>
                  <a:close/>
                  <a:moveTo>
                    <a:pt x="1429" y="1464"/>
                  </a:moveTo>
                  <a:lnTo>
                    <a:pt x="1429" y="1471"/>
                  </a:lnTo>
                  <a:lnTo>
                    <a:pt x="1429" y="1471"/>
                  </a:lnTo>
                  <a:cubicBezTo>
                    <a:pt x="1430" y="1469"/>
                    <a:pt x="1432" y="1467"/>
                    <a:pt x="1433" y="1464"/>
                  </a:cubicBezTo>
                  <a:close/>
                  <a:moveTo>
                    <a:pt x="2810" y="1476"/>
                  </a:moveTo>
                  <a:cubicBezTo>
                    <a:pt x="2810" y="1476"/>
                    <a:pt x="2810" y="1476"/>
                    <a:pt x="2810" y="1476"/>
                  </a:cubicBezTo>
                  <a:lnTo>
                    <a:pt x="2810" y="1476"/>
                  </a:lnTo>
                  <a:close/>
                  <a:moveTo>
                    <a:pt x="398" y="1417"/>
                  </a:moveTo>
                  <a:cubicBezTo>
                    <a:pt x="405" y="1433"/>
                    <a:pt x="407" y="1443"/>
                    <a:pt x="417" y="1453"/>
                  </a:cubicBezTo>
                  <a:lnTo>
                    <a:pt x="405" y="1453"/>
                  </a:lnTo>
                  <a:cubicBezTo>
                    <a:pt x="405" y="1462"/>
                    <a:pt x="407" y="1471"/>
                    <a:pt x="409" y="1481"/>
                  </a:cubicBezTo>
                  <a:lnTo>
                    <a:pt x="409" y="1481"/>
                  </a:lnTo>
                  <a:cubicBezTo>
                    <a:pt x="419" y="1462"/>
                    <a:pt x="427" y="1450"/>
                    <a:pt x="417" y="1429"/>
                  </a:cubicBezTo>
                  <a:cubicBezTo>
                    <a:pt x="417" y="1419"/>
                    <a:pt x="408" y="1417"/>
                    <a:pt x="398" y="1417"/>
                  </a:cubicBezTo>
                  <a:close/>
                  <a:moveTo>
                    <a:pt x="1500" y="1476"/>
                  </a:moveTo>
                  <a:cubicBezTo>
                    <a:pt x="1500" y="1482"/>
                    <a:pt x="1497" y="1485"/>
                    <a:pt x="1494" y="1485"/>
                  </a:cubicBezTo>
                  <a:cubicBezTo>
                    <a:pt x="1491" y="1485"/>
                    <a:pt x="1488" y="1482"/>
                    <a:pt x="1488" y="1476"/>
                  </a:cubicBezTo>
                  <a:close/>
                  <a:moveTo>
                    <a:pt x="485" y="1459"/>
                  </a:moveTo>
                  <a:cubicBezTo>
                    <a:pt x="492" y="1460"/>
                    <a:pt x="500" y="1464"/>
                    <a:pt x="500" y="1464"/>
                  </a:cubicBezTo>
                  <a:cubicBezTo>
                    <a:pt x="508" y="1472"/>
                    <a:pt x="506" y="1480"/>
                    <a:pt x="500" y="1487"/>
                  </a:cubicBezTo>
                  <a:lnTo>
                    <a:pt x="500" y="1487"/>
                  </a:lnTo>
                  <a:cubicBezTo>
                    <a:pt x="500" y="1485"/>
                    <a:pt x="500" y="1481"/>
                    <a:pt x="500" y="1476"/>
                  </a:cubicBezTo>
                  <a:cubicBezTo>
                    <a:pt x="496" y="1472"/>
                    <a:pt x="494" y="1471"/>
                    <a:pt x="491" y="1471"/>
                  </a:cubicBezTo>
                  <a:cubicBezTo>
                    <a:pt x="490" y="1471"/>
                    <a:pt x="489" y="1472"/>
                    <a:pt x="487" y="1472"/>
                  </a:cubicBezTo>
                  <a:lnTo>
                    <a:pt x="487" y="1472"/>
                  </a:lnTo>
                  <a:cubicBezTo>
                    <a:pt x="487" y="1468"/>
                    <a:pt x="486" y="1464"/>
                    <a:pt x="485" y="1459"/>
                  </a:cubicBezTo>
                  <a:close/>
                  <a:moveTo>
                    <a:pt x="2718" y="1435"/>
                  </a:moveTo>
                  <a:lnTo>
                    <a:pt x="2718" y="1435"/>
                  </a:lnTo>
                  <a:cubicBezTo>
                    <a:pt x="2706" y="1448"/>
                    <a:pt x="2715" y="1468"/>
                    <a:pt x="2715" y="1488"/>
                  </a:cubicBezTo>
                  <a:cubicBezTo>
                    <a:pt x="2713" y="1490"/>
                    <a:pt x="2711" y="1493"/>
                    <a:pt x="2709" y="1495"/>
                  </a:cubicBezTo>
                  <a:lnTo>
                    <a:pt x="2709" y="1495"/>
                  </a:lnTo>
                  <a:cubicBezTo>
                    <a:pt x="2703" y="1479"/>
                    <a:pt x="2695" y="1457"/>
                    <a:pt x="2703" y="1441"/>
                  </a:cubicBezTo>
                  <a:cubicBezTo>
                    <a:pt x="2708" y="1435"/>
                    <a:pt x="2714" y="1435"/>
                    <a:pt x="2718" y="1435"/>
                  </a:cubicBezTo>
                  <a:close/>
                  <a:moveTo>
                    <a:pt x="1444" y="1439"/>
                  </a:moveTo>
                  <a:lnTo>
                    <a:pt x="1444" y="1439"/>
                  </a:lnTo>
                  <a:cubicBezTo>
                    <a:pt x="1443" y="1439"/>
                    <a:pt x="1442" y="1440"/>
                    <a:pt x="1441" y="1441"/>
                  </a:cubicBezTo>
                  <a:cubicBezTo>
                    <a:pt x="1441" y="1450"/>
                    <a:pt x="1437" y="1458"/>
                    <a:pt x="1433" y="1464"/>
                  </a:cubicBezTo>
                  <a:lnTo>
                    <a:pt x="1441" y="1464"/>
                  </a:lnTo>
                  <a:lnTo>
                    <a:pt x="1500" y="1488"/>
                  </a:lnTo>
                  <a:cubicBezTo>
                    <a:pt x="1535" y="1493"/>
                    <a:pt x="1572" y="1495"/>
                    <a:pt x="1608" y="1495"/>
                  </a:cubicBezTo>
                  <a:cubicBezTo>
                    <a:pt x="1671" y="1495"/>
                    <a:pt x="1734" y="1487"/>
                    <a:pt x="1793" y="1466"/>
                  </a:cubicBezTo>
                  <a:lnTo>
                    <a:pt x="1793" y="1466"/>
                  </a:lnTo>
                  <a:cubicBezTo>
                    <a:pt x="1794" y="1472"/>
                    <a:pt x="1796" y="1478"/>
                    <a:pt x="1799" y="1482"/>
                  </a:cubicBezTo>
                  <a:lnTo>
                    <a:pt x="1799" y="1482"/>
                  </a:lnTo>
                  <a:cubicBezTo>
                    <a:pt x="1802" y="1472"/>
                    <a:pt x="1810" y="1464"/>
                    <a:pt x="1810" y="1464"/>
                  </a:cubicBezTo>
                  <a:lnTo>
                    <a:pt x="1798" y="1464"/>
                  </a:lnTo>
                  <a:cubicBezTo>
                    <a:pt x="1796" y="1465"/>
                    <a:pt x="1795" y="1466"/>
                    <a:pt x="1793" y="1466"/>
                  </a:cubicBezTo>
                  <a:lnTo>
                    <a:pt x="1793" y="1466"/>
                  </a:lnTo>
                  <a:cubicBezTo>
                    <a:pt x="1793" y="1464"/>
                    <a:pt x="1793" y="1462"/>
                    <a:pt x="1793" y="1459"/>
                  </a:cubicBezTo>
                  <a:lnTo>
                    <a:pt x="1793" y="1459"/>
                  </a:lnTo>
                  <a:cubicBezTo>
                    <a:pt x="1744" y="1478"/>
                    <a:pt x="1691" y="1489"/>
                    <a:pt x="1640" y="1489"/>
                  </a:cubicBezTo>
                  <a:cubicBezTo>
                    <a:pt x="1608" y="1489"/>
                    <a:pt x="1577" y="1485"/>
                    <a:pt x="1548" y="1476"/>
                  </a:cubicBezTo>
                  <a:cubicBezTo>
                    <a:pt x="1512" y="1476"/>
                    <a:pt x="1476" y="1464"/>
                    <a:pt x="1453" y="1453"/>
                  </a:cubicBezTo>
                  <a:cubicBezTo>
                    <a:pt x="1446" y="1445"/>
                    <a:pt x="1443" y="1443"/>
                    <a:pt x="1444" y="1439"/>
                  </a:cubicBezTo>
                  <a:close/>
                  <a:moveTo>
                    <a:pt x="2524" y="1479"/>
                  </a:moveTo>
                  <a:cubicBezTo>
                    <a:pt x="2527" y="1483"/>
                    <a:pt x="2529" y="1486"/>
                    <a:pt x="2532" y="1489"/>
                  </a:cubicBezTo>
                  <a:lnTo>
                    <a:pt x="2532" y="1489"/>
                  </a:lnTo>
                  <a:cubicBezTo>
                    <a:pt x="2531" y="1492"/>
                    <a:pt x="2530" y="1496"/>
                    <a:pt x="2530" y="1499"/>
                  </a:cubicBezTo>
                  <a:lnTo>
                    <a:pt x="2530" y="1499"/>
                  </a:lnTo>
                  <a:lnTo>
                    <a:pt x="2524" y="1488"/>
                  </a:lnTo>
                  <a:lnTo>
                    <a:pt x="2524" y="1479"/>
                  </a:lnTo>
                  <a:close/>
                  <a:moveTo>
                    <a:pt x="476" y="1488"/>
                  </a:moveTo>
                  <a:cubicBezTo>
                    <a:pt x="476" y="1488"/>
                    <a:pt x="483" y="1494"/>
                    <a:pt x="490" y="1498"/>
                  </a:cubicBezTo>
                  <a:lnTo>
                    <a:pt x="490" y="1498"/>
                  </a:lnTo>
                  <a:cubicBezTo>
                    <a:pt x="490" y="1499"/>
                    <a:pt x="489" y="1499"/>
                    <a:pt x="488" y="1500"/>
                  </a:cubicBezTo>
                  <a:lnTo>
                    <a:pt x="464" y="1500"/>
                  </a:lnTo>
                  <a:lnTo>
                    <a:pt x="476" y="1488"/>
                  </a:lnTo>
                  <a:close/>
                  <a:moveTo>
                    <a:pt x="1826" y="1511"/>
                  </a:moveTo>
                  <a:cubicBezTo>
                    <a:pt x="1827" y="1515"/>
                    <a:pt x="1827" y="1519"/>
                    <a:pt x="1828" y="1523"/>
                  </a:cubicBezTo>
                  <a:lnTo>
                    <a:pt x="1828" y="1523"/>
                  </a:lnTo>
                  <a:cubicBezTo>
                    <a:pt x="1824" y="1520"/>
                    <a:pt x="1824" y="1516"/>
                    <a:pt x="1826" y="1511"/>
                  </a:cubicBezTo>
                  <a:close/>
                  <a:moveTo>
                    <a:pt x="393" y="1464"/>
                  </a:moveTo>
                  <a:cubicBezTo>
                    <a:pt x="393" y="1482"/>
                    <a:pt x="399" y="1499"/>
                    <a:pt x="408" y="1517"/>
                  </a:cubicBezTo>
                  <a:lnTo>
                    <a:pt x="408" y="1517"/>
                  </a:lnTo>
                  <a:cubicBezTo>
                    <a:pt x="406" y="1509"/>
                    <a:pt x="406" y="1502"/>
                    <a:pt x="405" y="1495"/>
                  </a:cubicBezTo>
                  <a:lnTo>
                    <a:pt x="405" y="1495"/>
                  </a:lnTo>
                  <a:cubicBezTo>
                    <a:pt x="408" y="1507"/>
                    <a:pt x="411" y="1518"/>
                    <a:pt x="417" y="1524"/>
                  </a:cubicBezTo>
                  <a:cubicBezTo>
                    <a:pt x="417" y="1509"/>
                    <a:pt x="412" y="1495"/>
                    <a:pt x="409" y="1481"/>
                  </a:cubicBezTo>
                  <a:lnTo>
                    <a:pt x="409" y="1481"/>
                  </a:lnTo>
                  <a:cubicBezTo>
                    <a:pt x="408" y="1483"/>
                    <a:pt x="406" y="1486"/>
                    <a:pt x="405" y="1488"/>
                  </a:cubicBezTo>
                  <a:cubicBezTo>
                    <a:pt x="405" y="1490"/>
                    <a:pt x="405" y="1493"/>
                    <a:pt x="405" y="1495"/>
                  </a:cubicBezTo>
                  <a:lnTo>
                    <a:pt x="405" y="1495"/>
                  </a:lnTo>
                  <a:cubicBezTo>
                    <a:pt x="402" y="1483"/>
                    <a:pt x="399" y="1471"/>
                    <a:pt x="393" y="1464"/>
                  </a:cubicBezTo>
                  <a:close/>
                  <a:moveTo>
                    <a:pt x="1828" y="1523"/>
                  </a:moveTo>
                  <a:cubicBezTo>
                    <a:pt x="1829" y="1523"/>
                    <a:pt x="1831" y="1524"/>
                    <a:pt x="1834" y="1524"/>
                  </a:cubicBezTo>
                  <a:cubicBezTo>
                    <a:pt x="1832" y="1525"/>
                    <a:pt x="1830" y="1526"/>
                    <a:pt x="1829" y="1527"/>
                  </a:cubicBezTo>
                  <a:lnTo>
                    <a:pt x="1829" y="1527"/>
                  </a:lnTo>
                  <a:cubicBezTo>
                    <a:pt x="1828" y="1526"/>
                    <a:pt x="1828" y="1524"/>
                    <a:pt x="1828" y="1523"/>
                  </a:cubicBezTo>
                  <a:close/>
                  <a:moveTo>
                    <a:pt x="1429" y="1471"/>
                  </a:moveTo>
                  <a:cubicBezTo>
                    <a:pt x="1425" y="1478"/>
                    <a:pt x="1424" y="1483"/>
                    <a:pt x="1429" y="1488"/>
                  </a:cubicBezTo>
                  <a:cubicBezTo>
                    <a:pt x="1427" y="1491"/>
                    <a:pt x="1426" y="1494"/>
                    <a:pt x="1425" y="1497"/>
                  </a:cubicBezTo>
                  <a:lnTo>
                    <a:pt x="1425" y="1497"/>
                  </a:lnTo>
                  <a:cubicBezTo>
                    <a:pt x="1423" y="1496"/>
                    <a:pt x="1421" y="1495"/>
                    <a:pt x="1419" y="1495"/>
                  </a:cubicBezTo>
                  <a:cubicBezTo>
                    <a:pt x="1411" y="1495"/>
                    <a:pt x="1405" y="1504"/>
                    <a:pt x="1405" y="1512"/>
                  </a:cubicBezTo>
                  <a:cubicBezTo>
                    <a:pt x="1405" y="1519"/>
                    <a:pt x="1409" y="1522"/>
                    <a:pt x="1415" y="1523"/>
                  </a:cubicBezTo>
                  <a:lnTo>
                    <a:pt x="1415" y="1523"/>
                  </a:lnTo>
                  <a:cubicBezTo>
                    <a:pt x="1418" y="1515"/>
                    <a:pt x="1420" y="1507"/>
                    <a:pt x="1425" y="1497"/>
                  </a:cubicBezTo>
                  <a:lnTo>
                    <a:pt x="1425" y="1497"/>
                  </a:lnTo>
                  <a:cubicBezTo>
                    <a:pt x="1426" y="1498"/>
                    <a:pt x="1427" y="1499"/>
                    <a:pt x="1429" y="1500"/>
                  </a:cubicBezTo>
                  <a:cubicBezTo>
                    <a:pt x="1474" y="1523"/>
                    <a:pt x="1529" y="1531"/>
                    <a:pt x="1584" y="1531"/>
                  </a:cubicBezTo>
                  <a:cubicBezTo>
                    <a:pt x="1616" y="1531"/>
                    <a:pt x="1648" y="1528"/>
                    <a:pt x="1679" y="1524"/>
                  </a:cubicBezTo>
                  <a:cubicBezTo>
                    <a:pt x="1727" y="1524"/>
                    <a:pt x="1762" y="1512"/>
                    <a:pt x="1798" y="1488"/>
                  </a:cubicBezTo>
                  <a:lnTo>
                    <a:pt x="1798" y="1488"/>
                  </a:lnTo>
                  <a:cubicBezTo>
                    <a:pt x="1736" y="1511"/>
                    <a:pt x="1670" y="1524"/>
                    <a:pt x="1605" y="1524"/>
                  </a:cubicBezTo>
                  <a:cubicBezTo>
                    <a:pt x="1569" y="1524"/>
                    <a:pt x="1534" y="1520"/>
                    <a:pt x="1500" y="1512"/>
                  </a:cubicBezTo>
                  <a:cubicBezTo>
                    <a:pt x="1465" y="1500"/>
                    <a:pt x="1441" y="1488"/>
                    <a:pt x="1429" y="1476"/>
                  </a:cubicBezTo>
                  <a:lnTo>
                    <a:pt x="1429" y="1471"/>
                  </a:lnTo>
                  <a:close/>
                  <a:moveTo>
                    <a:pt x="1155" y="1500"/>
                  </a:moveTo>
                  <a:cubicBezTo>
                    <a:pt x="1155" y="1512"/>
                    <a:pt x="1131" y="1512"/>
                    <a:pt x="1143" y="1524"/>
                  </a:cubicBezTo>
                  <a:cubicBezTo>
                    <a:pt x="1143" y="1532"/>
                    <a:pt x="1144" y="1535"/>
                    <a:pt x="1147" y="1535"/>
                  </a:cubicBezTo>
                  <a:cubicBezTo>
                    <a:pt x="1151" y="1535"/>
                    <a:pt x="1159" y="1524"/>
                    <a:pt x="1167" y="1524"/>
                  </a:cubicBezTo>
                  <a:lnTo>
                    <a:pt x="1167" y="1536"/>
                  </a:lnTo>
                  <a:cubicBezTo>
                    <a:pt x="1167" y="1524"/>
                    <a:pt x="1191" y="1524"/>
                    <a:pt x="1191" y="1512"/>
                  </a:cubicBezTo>
                  <a:cubicBezTo>
                    <a:pt x="1191" y="1503"/>
                    <a:pt x="1187" y="1501"/>
                    <a:pt x="1183" y="1501"/>
                  </a:cubicBezTo>
                  <a:cubicBezTo>
                    <a:pt x="1178" y="1501"/>
                    <a:pt x="1171" y="1504"/>
                    <a:pt x="1165" y="1504"/>
                  </a:cubicBezTo>
                  <a:cubicBezTo>
                    <a:pt x="1161" y="1504"/>
                    <a:pt x="1158" y="1503"/>
                    <a:pt x="1155" y="1500"/>
                  </a:cubicBezTo>
                  <a:close/>
                  <a:moveTo>
                    <a:pt x="2530" y="1499"/>
                  </a:moveTo>
                  <a:lnTo>
                    <a:pt x="2539" y="1519"/>
                  </a:lnTo>
                  <a:lnTo>
                    <a:pt x="2539" y="1519"/>
                  </a:lnTo>
                  <a:cubicBezTo>
                    <a:pt x="2542" y="1515"/>
                    <a:pt x="2545" y="1513"/>
                    <a:pt x="2548" y="1512"/>
                  </a:cubicBezTo>
                  <a:lnTo>
                    <a:pt x="2548" y="1512"/>
                  </a:lnTo>
                  <a:cubicBezTo>
                    <a:pt x="2548" y="1512"/>
                    <a:pt x="2548" y="1512"/>
                    <a:pt x="2548" y="1512"/>
                  </a:cubicBezTo>
                  <a:lnTo>
                    <a:pt x="2548" y="1512"/>
                  </a:lnTo>
                  <a:lnTo>
                    <a:pt x="2548" y="1512"/>
                  </a:lnTo>
                  <a:cubicBezTo>
                    <a:pt x="2549" y="1511"/>
                    <a:pt x="2549" y="1511"/>
                    <a:pt x="2549" y="1511"/>
                  </a:cubicBezTo>
                  <a:lnTo>
                    <a:pt x="2549" y="1511"/>
                  </a:lnTo>
                  <a:cubicBezTo>
                    <a:pt x="2553" y="1516"/>
                    <a:pt x="2556" y="1520"/>
                    <a:pt x="2560" y="1524"/>
                  </a:cubicBezTo>
                  <a:lnTo>
                    <a:pt x="2548" y="1536"/>
                  </a:lnTo>
                  <a:lnTo>
                    <a:pt x="2539" y="1519"/>
                  </a:lnTo>
                  <a:lnTo>
                    <a:pt x="2539" y="1519"/>
                  </a:lnTo>
                  <a:cubicBezTo>
                    <a:pt x="2538" y="1520"/>
                    <a:pt x="2537" y="1522"/>
                    <a:pt x="2536" y="1524"/>
                  </a:cubicBezTo>
                  <a:cubicBezTo>
                    <a:pt x="2536" y="1527"/>
                    <a:pt x="2536" y="1530"/>
                    <a:pt x="2536" y="1533"/>
                  </a:cubicBezTo>
                  <a:lnTo>
                    <a:pt x="2536" y="1533"/>
                  </a:lnTo>
                  <a:cubicBezTo>
                    <a:pt x="2533" y="1528"/>
                    <a:pt x="2529" y="1522"/>
                    <a:pt x="2525" y="1517"/>
                  </a:cubicBezTo>
                  <a:lnTo>
                    <a:pt x="2525" y="1517"/>
                  </a:lnTo>
                  <a:cubicBezTo>
                    <a:pt x="2525" y="1518"/>
                    <a:pt x="2525" y="1519"/>
                    <a:pt x="2524" y="1521"/>
                  </a:cubicBezTo>
                  <a:lnTo>
                    <a:pt x="2524" y="1521"/>
                  </a:lnTo>
                  <a:cubicBezTo>
                    <a:pt x="2520" y="1515"/>
                    <a:pt x="2516" y="1508"/>
                    <a:pt x="2512" y="1500"/>
                  </a:cubicBezTo>
                  <a:lnTo>
                    <a:pt x="2512" y="1500"/>
                  </a:lnTo>
                  <a:cubicBezTo>
                    <a:pt x="2517" y="1504"/>
                    <a:pt x="2521" y="1510"/>
                    <a:pt x="2525" y="1517"/>
                  </a:cubicBezTo>
                  <a:lnTo>
                    <a:pt x="2525" y="1517"/>
                  </a:lnTo>
                  <a:cubicBezTo>
                    <a:pt x="2527" y="1511"/>
                    <a:pt x="2528" y="1505"/>
                    <a:pt x="2530" y="1499"/>
                  </a:cubicBezTo>
                  <a:close/>
                  <a:moveTo>
                    <a:pt x="584" y="1500"/>
                  </a:moveTo>
                  <a:lnTo>
                    <a:pt x="584" y="1500"/>
                  </a:lnTo>
                  <a:cubicBezTo>
                    <a:pt x="572" y="1512"/>
                    <a:pt x="548" y="1524"/>
                    <a:pt x="536" y="1536"/>
                  </a:cubicBezTo>
                  <a:cubicBezTo>
                    <a:pt x="536" y="1537"/>
                    <a:pt x="537" y="1539"/>
                    <a:pt x="537" y="1540"/>
                  </a:cubicBezTo>
                  <a:lnTo>
                    <a:pt x="537" y="1540"/>
                  </a:lnTo>
                  <a:cubicBezTo>
                    <a:pt x="534" y="1538"/>
                    <a:pt x="531" y="1536"/>
                    <a:pt x="536" y="1536"/>
                  </a:cubicBezTo>
                  <a:cubicBezTo>
                    <a:pt x="548" y="1524"/>
                    <a:pt x="560" y="1512"/>
                    <a:pt x="584" y="1500"/>
                  </a:cubicBezTo>
                  <a:close/>
                  <a:moveTo>
                    <a:pt x="367" y="1543"/>
                  </a:moveTo>
                  <a:cubicBezTo>
                    <a:pt x="368" y="1545"/>
                    <a:pt x="368" y="1546"/>
                    <a:pt x="368" y="1548"/>
                  </a:cubicBezTo>
                  <a:lnTo>
                    <a:pt x="369" y="1548"/>
                  </a:lnTo>
                  <a:cubicBezTo>
                    <a:pt x="369" y="1546"/>
                    <a:pt x="368" y="1545"/>
                    <a:pt x="367" y="1543"/>
                  </a:cubicBezTo>
                  <a:close/>
                  <a:moveTo>
                    <a:pt x="500" y="1500"/>
                  </a:moveTo>
                  <a:cubicBezTo>
                    <a:pt x="512" y="1500"/>
                    <a:pt x="524" y="1500"/>
                    <a:pt x="524" y="1512"/>
                  </a:cubicBezTo>
                  <a:cubicBezTo>
                    <a:pt x="524" y="1524"/>
                    <a:pt x="524" y="1536"/>
                    <a:pt x="512" y="1548"/>
                  </a:cubicBezTo>
                  <a:lnTo>
                    <a:pt x="500" y="1548"/>
                  </a:lnTo>
                  <a:cubicBezTo>
                    <a:pt x="512" y="1524"/>
                    <a:pt x="476" y="1524"/>
                    <a:pt x="500" y="1500"/>
                  </a:cubicBezTo>
                  <a:close/>
                  <a:moveTo>
                    <a:pt x="1310" y="1507"/>
                  </a:moveTo>
                  <a:cubicBezTo>
                    <a:pt x="1306" y="1507"/>
                    <a:pt x="1302" y="1508"/>
                    <a:pt x="1298" y="1512"/>
                  </a:cubicBezTo>
                  <a:cubicBezTo>
                    <a:pt x="1298" y="1512"/>
                    <a:pt x="1298" y="1524"/>
                    <a:pt x="1298" y="1536"/>
                  </a:cubicBezTo>
                  <a:cubicBezTo>
                    <a:pt x="1310" y="1536"/>
                    <a:pt x="1322" y="1548"/>
                    <a:pt x="1322" y="1548"/>
                  </a:cubicBezTo>
                  <a:cubicBezTo>
                    <a:pt x="1334" y="1548"/>
                    <a:pt x="1346" y="1524"/>
                    <a:pt x="1334" y="1512"/>
                  </a:cubicBezTo>
                  <a:cubicBezTo>
                    <a:pt x="1326" y="1512"/>
                    <a:pt x="1318" y="1507"/>
                    <a:pt x="1310" y="1507"/>
                  </a:cubicBezTo>
                  <a:close/>
                  <a:moveTo>
                    <a:pt x="2250" y="1500"/>
                  </a:moveTo>
                  <a:cubicBezTo>
                    <a:pt x="2238" y="1500"/>
                    <a:pt x="2238" y="1500"/>
                    <a:pt x="2238" y="1512"/>
                  </a:cubicBezTo>
                  <a:lnTo>
                    <a:pt x="2238" y="1548"/>
                  </a:lnTo>
                  <a:lnTo>
                    <a:pt x="2250" y="1548"/>
                  </a:lnTo>
                  <a:cubicBezTo>
                    <a:pt x="2262" y="1548"/>
                    <a:pt x="2250" y="1536"/>
                    <a:pt x="2262" y="1524"/>
                  </a:cubicBezTo>
                  <a:cubicBezTo>
                    <a:pt x="2274" y="1512"/>
                    <a:pt x="2262" y="1500"/>
                    <a:pt x="2250" y="1500"/>
                  </a:cubicBezTo>
                  <a:close/>
                  <a:moveTo>
                    <a:pt x="2747" y="1492"/>
                  </a:moveTo>
                  <a:cubicBezTo>
                    <a:pt x="2754" y="1500"/>
                    <a:pt x="2762" y="1510"/>
                    <a:pt x="2762" y="1524"/>
                  </a:cubicBezTo>
                  <a:cubicBezTo>
                    <a:pt x="2762" y="1536"/>
                    <a:pt x="2762" y="1548"/>
                    <a:pt x="2762" y="1548"/>
                  </a:cubicBezTo>
                  <a:cubicBezTo>
                    <a:pt x="2753" y="1548"/>
                    <a:pt x="2751" y="1533"/>
                    <a:pt x="2739" y="1527"/>
                  </a:cubicBezTo>
                  <a:lnTo>
                    <a:pt x="2739" y="1527"/>
                  </a:lnTo>
                  <a:cubicBezTo>
                    <a:pt x="2740" y="1540"/>
                    <a:pt x="2742" y="1553"/>
                    <a:pt x="2745" y="1565"/>
                  </a:cubicBezTo>
                  <a:lnTo>
                    <a:pt x="2745" y="1565"/>
                  </a:lnTo>
                  <a:cubicBezTo>
                    <a:pt x="2743" y="1559"/>
                    <a:pt x="2741" y="1553"/>
                    <a:pt x="2739" y="1548"/>
                  </a:cubicBezTo>
                  <a:cubicBezTo>
                    <a:pt x="2729" y="1538"/>
                    <a:pt x="2719" y="1521"/>
                    <a:pt x="2722" y="1521"/>
                  </a:cubicBezTo>
                  <a:cubicBezTo>
                    <a:pt x="2723" y="1521"/>
                    <a:pt x="2724" y="1522"/>
                    <a:pt x="2727" y="1524"/>
                  </a:cubicBezTo>
                  <a:cubicBezTo>
                    <a:pt x="2732" y="1524"/>
                    <a:pt x="2736" y="1525"/>
                    <a:pt x="2739" y="1527"/>
                  </a:cubicBezTo>
                  <a:lnTo>
                    <a:pt x="2739" y="1527"/>
                  </a:lnTo>
                  <a:cubicBezTo>
                    <a:pt x="2739" y="1522"/>
                    <a:pt x="2739" y="1517"/>
                    <a:pt x="2739" y="1512"/>
                  </a:cubicBezTo>
                  <a:cubicBezTo>
                    <a:pt x="2739" y="1504"/>
                    <a:pt x="2744" y="1496"/>
                    <a:pt x="2747" y="1492"/>
                  </a:cubicBezTo>
                  <a:close/>
                  <a:moveTo>
                    <a:pt x="2905" y="1497"/>
                  </a:moveTo>
                  <a:cubicBezTo>
                    <a:pt x="2905" y="1503"/>
                    <a:pt x="2905" y="1508"/>
                    <a:pt x="2905" y="1512"/>
                  </a:cubicBezTo>
                  <a:cubicBezTo>
                    <a:pt x="2895" y="1522"/>
                    <a:pt x="2882" y="1531"/>
                    <a:pt x="2872" y="1539"/>
                  </a:cubicBezTo>
                  <a:lnTo>
                    <a:pt x="2872" y="1539"/>
                  </a:lnTo>
                  <a:cubicBezTo>
                    <a:pt x="2877" y="1550"/>
                    <a:pt x="2858" y="1560"/>
                    <a:pt x="2858" y="1560"/>
                  </a:cubicBezTo>
                  <a:cubicBezTo>
                    <a:pt x="2858" y="1564"/>
                    <a:pt x="2857" y="1568"/>
                    <a:pt x="2855" y="1571"/>
                  </a:cubicBezTo>
                  <a:lnTo>
                    <a:pt x="2855" y="1571"/>
                  </a:lnTo>
                  <a:cubicBezTo>
                    <a:pt x="2855" y="1558"/>
                    <a:pt x="2862" y="1548"/>
                    <a:pt x="2872" y="1539"/>
                  </a:cubicBezTo>
                  <a:lnTo>
                    <a:pt x="2872" y="1539"/>
                  </a:lnTo>
                  <a:cubicBezTo>
                    <a:pt x="2872" y="1538"/>
                    <a:pt x="2871" y="1537"/>
                    <a:pt x="2870" y="1536"/>
                  </a:cubicBezTo>
                  <a:cubicBezTo>
                    <a:pt x="2881" y="1524"/>
                    <a:pt x="2905" y="1524"/>
                    <a:pt x="2893" y="1512"/>
                  </a:cubicBezTo>
                  <a:cubicBezTo>
                    <a:pt x="2893" y="1508"/>
                    <a:pt x="2892" y="1507"/>
                    <a:pt x="2890" y="1507"/>
                  </a:cubicBezTo>
                  <a:cubicBezTo>
                    <a:pt x="2887" y="1507"/>
                    <a:pt x="2881" y="1512"/>
                    <a:pt x="2881" y="1512"/>
                  </a:cubicBezTo>
                  <a:cubicBezTo>
                    <a:pt x="2872" y="1512"/>
                    <a:pt x="2891" y="1505"/>
                    <a:pt x="2905" y="1497"/>
                  </a:cubicBezTo>
                  <a:close/>
                  <a:moveTo>
                    <a:pt x="488" y="1524"/>
                  </a:moveTo>
                  <a:cubicBezTo>
                    <a:pt x="495" y="1530"/>
                    <a:pt x="498" y="1537"/>
                    <a:pt x="497" y="1545"/>
                  </a:cubicBezTo>
                  <a:lnTo>
                    <a:pt x="497" y="1545"/>
                  </a:lnTo>
                  <a:lnTo>
                    <a:pt x="488" y="1536"/>
                  </a:lnTo>
                  <a:lnTo>
                    <a:pt x="488" y="1536"/>
                  </a:lnTo>
                  <a:cubicBezTo>
                    <a:pt x="488" y="1544"/>
                    <a:pt x="493" y="1546"/>
                    <a:pt x="497" y="1547"/>
                  </a:cubicBezTo>
                  <a:lnTo>
                    <a:pt x="497" y="1547"/>
                  </a:lnTo>
                  <a:cubicBezTo>
                    <a:pt x="497" y="1546"/>
                    <a:pt x="497" y="1546"/>
                    <a:pt x="497" y="1545"/>
                  </a:cubicBezTo>
                  <a:lnTo>
                    <a:pt x="497" y="1545"/>
                  </a:lnTo>
                  <a:lnTo>
                    <a:pt x="500" y="1548"/>
                  </a:lnTo>
                  <a:cubicBezTo>
                    <a:pt x="500" y="1548"/>
                    <a:pt x="499" y="1548"/>
                    <a:pt x="497" y="1547"/>
                  </a:cubicBezTo>
                  <a:lnTo>
                    <a:pt x="497" y="1547"/>
                  </a:lnTo>
                  <a:cubicBezTo>
                    <a:pt x="496" y="1554"/>
                    <a:pt x="493" y="1562"/>
                    <a:pt x="488" y="1572"/>
                  </a:cubicBezTo>
                  <a:cubicBezTo>
                    <a:pt x="488" y="1548"/>
                    <a:pt x="488" y="1536"/>
                    <a:pt x="488" y="1524"/>
                  </a:cubicBezTo>
                  <a:close/>
                  <a:moveTo>
                    <a:pt x="2594" y="1572"/>
                  </a:moveTo>
                  <a:cubicBezTo>
                    <a:pt x="2592" y="1573"/>
                    <a:pt x="2590" y="1574"/>
                    <a:pt x="2588" y="1575"/>
                  </a:cubicBezTo>
                  <a:lnTo>
                    <a:pt x="2588" y="1575"/>
                  </a:lnTo>
                  <a:cubicBezTo>
                    <a:pt x="2590" y="1573"/>
                    <a:pt x="2592" y="1573"/>
                    <a:pt x="2594" y="1572"/>
                  </a:cubicBezTo>
                  <a:close/>
                  <a:moveTo>
                    <a:pt x="2745" y="1565"/>
                  </a:moveTo>
                  <a:lnTo>
                    <a:pt x="2745" y="1565"/>
                  </a:lnTo>
                  <a:cubicBezTo>
                    <a:pt x="2745" y="1568"/>
                    <a:pt x="2746" y="1572"/>
                    <a:pt x="2747" y="1576"/>
                  </a:cubicBezTo>
                  <a:lnTo>
                    <a:pt x="2747" y="1576"/>
                  </a:lnTo>
                  <a:cubicBezTo>
                    <a:pt x="2746" y="1572"/>
                    <a:pt x="2745" y="1568"/>
                    <a:pt x="2745" y="1565"/>
                  </a:cubicBezTo>
                  <a:close/>
                  <a:moveTo>
                    <a:pt x="500" y="1567"/>
                  </a:moveTo>
                  <a:cubicBezTo>
                    <a:pt x="498" y="1570"/>
                    <a:pt x="497" y="1574"/>
                    <a:pt x="496" y="1579"/>
                  </a:cubicBezTo>
                  <a:lnTo>
                    <a:pt x="496" y="1579"/>
                  </a:lnTo>
                  <a:cubicBezTo>
                    <a:pt x="498" y="1575"/>
                    <a:pt x="499" y="1570"/>
                    <a:pt x="500" y="1567"/>
                  </a:cubicBezTo>
                  <a:close/>
                  <a:moveTo>
                    <a:pt x="2608" y="1572"/>
                  </a:moveTo>
                  <a:cubicBezTo>
                    <a:pt x="2614" y="1572"/>
                    <a:pt x="2609" y="1575"/>
                    <a:pt x="2604" y="1581"/>
                  </a:cubicBezTo>
                  <a:lnTo>
                    <a:pt x="2604" y="1581"/>
                  </a:lnTo>
                  <a:cubicBezTo>
                    <a:pt x="2602" y="1578"/>
                    <a:pt x="2599" y="1575"/>
                    <a:pt x="2596" y="1572"/>
                  </a:cubicBezTo>
                  <a:lnTo>
                    <a:pt x="2596" y="1572"/>
                  </a:lnTo>
                  <a:cubicBezTo>
                    <a:pt x="2595" y="1572"/>
                    <a:pt x="2595" y="1572"/>
                    <a:pt x="2594" y="1572"/>
                  </a:cubicBezTo>
                  <a:lnTo>
                    <a:pt x="2594" y="1572"/>
                  </a:lnTo>
                  <a:cubicBezTo>
                    <a:pt x="2595" y="1572"/>
                    <a:pt x="2595" y="1572"/>
                    <a:pt x="2596" y="1572"/>
                  </a:cubicBezTo>
                  <a:cubicBezTo>
                    <a:pt x="2596" y="1572"/>
                    <a:pt x="2596" y="1572"/>
                    <a:pt x="2596" y="1572"/>
                  </a:cubicBezTo>
                  <a:lnTo>
                    <a:pt x="2596" y="1572"/>
                  </a:lnTo>
                  <a:cubicBezTo>
                    <a:pt x="2600" y="1572"/>
                    <a:pt x="2604" y="1572"/>
                    <a:pt x="2608" y="1572"/>
                  </a:cubicBezTo>
                  <a:close/>
                  <a:moveTo>
                    <a:pt x="2855" y="1571"/>
                  </a:moveTo>
                  <a:cubicBezTo>
                    <a:pt x="2855" y="1575"/>
                    <a:pt x="2856" y="1579"/>
                    <a:pt x="2858" y="1583"/>
                  </a:cubicBezTo>
                  <a:lnTo>
                    <a:pt x="2846" y="1583"/>
                  </a:lnTo>
                  <a:cubicBezTo>
                    <a:pt x="2836" y="1583"/>
                    <a:pt x="2850" y="1583"/>
                    <a:pt x="2855" y="1571"/>
                  </a:cubicBezTo>
                  <a:close/>
                  <a:moveTo>
                    <a:pt x="306" y="1602"/>
                  </a:moveTo>
                  <a:cubicBezTo>
                    <a:pt x="305" y="1602"/>
                    <a:pt x="303" y="1603"/>
                    <a:pt x="300" y="1605"/>
                  </a:cubicBezTo>
                  <a:lnTo>
                    <a:pt x="300" y="1605"/>
                  </a:lnTo>
                  <a:cubicBezTo>
                    <a:pt x="300" y="1605"/>
                    <a:pt x="301" y="1605"/>
                    <a:pt x="301" y="1605"/>
                  </a:cubicBezTo>
                  <a:cubicBezTo>
                    <a:pt x="303" y="1605"/>
                    <a:pt x="306" y="1606"/>
                    <a:pt x="310" y="1607"/>
                  </a:cubicBezTo>
                  <a:cubicBezTo>
                    <a:pt x="310" y="1607"/>
                    <a:pt x="310" y="1602"/>
                    <a:pt x="306" y="1602"/>
                  </a:cubicBezTo>
                  <a:close/>
                  <a:moveTo>
                    <a:pt x="584" y="1572"/>
                  </a:moveTo>
                  <a:cubicBezTo>
                    <a:pt x="584" y="1583"/>
                    <a:pt x="572" y="1595"/>
                    <a:pt x="560" y="1607"/>
                  </a:cubicBezTo>
                  <a:cubicBezTo>
                    <a:pt x="560" y="1595"/>
                    <a:pt x="572" y="1583"/>
                    <a:pt x="584" y="1572"/>
                  </a:cubicBezTo>
                  <a:close/>
                  <a:moveTo>
                    <a:pt x="2610" y="1589"/>
                  </a:moveTo>
                  <a:cubicBezTo>
                    <a:pt x="2608" y="1594"/>
                    <a:pt x="2608" y="1601"/>
                    <a:pt x="2608" y="1607"/>
                  </a:cubicBezTo>
                  <a:lnTo>
                    <a:pt x="2619" y="1607"/>
                  </a:lnTo>
                  <a:cubicBezTo>
                    <a:pt x="2616" y="1601"/>
                    <a:pt x="2613" y="1595"/>
                    <a:pt x="2610" y="1589"/>
                  </a:cubicBezTo>
                  <a:close/>
                  <a:moveTo>
                    <a:pt x="1393" y="1560"/>
                  </a:moveTo>
                  <a:lnTo>
                    <a:pt x="1405" y="1572"/>
                  </a:lnTo>
                  <a:cubicBezTo>
                    <a:pt x="1467" y="1592"/>
                    <a:pt x="1530" y="1605"/>
                    <a:pt x="1594" y="1605"/>
                  </a:cubicBezTo>
                  <a:cubicBezTo>
                    <a:pt x="1641" y="1605"/>
                    <a:pt x="1689" y="1598"/>
                    <a:pt x="1738" y="1583"/>
                  </a:cubicBezTo>
                  <a:cubicBezTo>
                    <a:pt x="1762" y="1583"/>
                    <a:pt x="1786" y="1572"/>
                    <a:pt x="1822" y="1560"/>
                  </a:cubicBezTo>
                  <a:lnTo>
                    <a:pt x="1822" y="1560"/>
                  </a:lnTo>
                  <a:cubicBezTo>
                    <a:pt x="1822" y="1583"/>
                    <a:pt x="1786" y="1583"/>
                    <a:pt x="1774" y="1595"/>
                  </a:cubicBezTo>
                  <a:cubicBezTo>
                    <a:pt x="1727" y="1607"/>
                    <a:pt x="1691" y="1619"/>
                    <a:pt x="1643" y="1619"/>
                  </a:cubicBezTo>
                  <a:cubicBezTo>
                    <a:pt x="1628" y="1621"/>
                    <a:pt x="1613" y="1622"/>
                    <a:pt x="1597" y="1622"/>
                  </a:cubicBezTo>
                  <a:cubicBezTo>
                    <a:pt x="1529" y="1622"/>
                    <a:pt x="1461" y="1603"/>
                    <a:pt x="1393" y="1583"/>
                  </a:cubicBezTo>
                  <a:cubicBezTo>
                    <a:pt x="1393" y="1583"/>
                    <a:pt x="1381" y="1572"/>
                    <a:pt x="1393" y="1560"/>
                  </a:cubicBezTo>
                  <a:close/>
                  <a:moveTo>
                    <a:pt x="1880" y="1557"/>
                  </a:moveTo>
                  <a:lnTo>
                    <a:pt x="1880" y="1557"/>
                  </a:lnTo>
                  <a:cubicBezTo>
                    <a:pt x="1890" y="1581"/>
                    <a:pt x="1900" y="1604"/>
                    <a:pt x="1910" y="1626"/>
                  </a:cubicBezTo>
                  <a:lnTo>
                    <a:pt x="1910" y="1626"/>
                  </a:lnTo>
                  <a:cubicBezTo>
                    <a:pt x="1903" y="1608"/>
                    <a:pt x="1897" y="1590"/>
                    <a:pt x="1893" y="1572"/>
                  </a:cubicBezTo>
                  <a:cubicBezTo>
                    <a:pt x="1893" y="1562"/>
                    <a:pt x="1888" y="1559"/>
                    <a:pt x="1880" y="1557"/>
                  </a:cubicBezTo>
                  <a:close/>
                  <a:moveTo>
                    <a:pt x="2512" y="1584"/>
                  </a:moveTo>
                  <a:cubicBezTo>
                    <a:pt x="2524" y="1595"/>
                    <a:pt x="2536" y="1619"/>
                    <a:pt x="2548" y="1631"/>
                  </a:cubicBezTo>
                  <a:cubicBezTo>
                    <a:pt x="2536" y="1607"/>
                    <a:pt x="2524" y="1595"/>
                    <a:pt x="2512" y="1584"/>
                  </a:cubicBezTo>
                  <a:close/>
                  <a:moveTo>
                    <a:pt x="1861" y="1604"/>
                  </a:moveTo>
                  <a:cubicBezTo>
                    <a:pt x="1850" y="1604"/>
                    <a:pt x="1834" y="1623"/>
                    <a:pt x="1834" y="1631"/>
                  </a:cubicBezTo>
                  <a:cubicBezTo>
                    <a:pt x="1843" y="1631"/>
                    <a:pt x="1853" y="1646"/>
                    <a:pt x="1856" y="1646"/>
                  </a:cubicBezTo>
                  <a:cubicBezTo>
                    <a:pt x="1857" y="1646"/>
                    <a:pt x="1857" y="1645"/>
                    <a:pt x="1857" y="1643"/>
                  </a:cubicBezTo>
                  <a:cubicBezTo>
                    <a:pt x="1869" y="1631"/>
                    <a:pt x="1881" y="1643"/>
                    <a:pt x="1869" y="1619"/>
                  </a:cubicBezTo>
                  <a:cubicBezTo>
                    <a:pt x="1869" y="1608"/>
                    <a:pt x="1866" y="1604"/>
                    <a:pt x="1861" y="1604"/>
                  </a:cubicBezTo>
                  <a:close/>
                  <a:moveTo>
                    <a:pt x="393" y="1631"/>
                  </a:moveTo>
                  <a:cubicBezTo>
                    <a:pt x="417" y="1631"/>
                    <a:pt x="429" y="1643"/>
                    <a:pt x="441" y="1655"/>
                  </a:cubicBezTo>
                  <a:cubicBezTo>
                    <a:pt x="429" y="1643"/>
                    <a:pt x="405" y="1643"/>
                    <a:pt x="393" y="1631"/>
                  </a:cubicBezTo>
                  <a:close/>
                  <a:moveTo>
                    <a:pt x="2512" y="1607"/>
                  </a:moveTo>
                  <a:cubicBezTo>
                    <a:pt x="2512" y="1619"/>
                    <a:pt x="2524" y="1631"/>
                    <a:pt x="2536" y="1655"/>
                  </a:cubicBezTo>
                  <a:cubicBezTo>
                    <a:pt x="2536" y="1643"/>
                    <a:pt x="2536" y="1631"/>
                    <a:pt x="2524" y="1619"/>
                  </a:cubicBezTo>
                  <a:lnTo>
                    <a:pt x="2512" y="1607"/>
                  </a:lnTo>
                  <a:close/>
                  <a:moveTo>
                    <a:pt x="502" y="1631"/>
                  </a:moveTo>
                  <a:lnTo>
                    <a:pt x="502" y="1631"/>
                  </a:lnTo>
                  <a:cubicBezTo>
                    <a:pt x="503" y="1633"/>
                    <a:pt x="505" y="1636"/>
                    <a:pt x="507" y="1638"/>
                  </a:cubicBezTo>
                  <a:lnTo>
                    <a:pt x="507" y="1638"/>
                  </a:lnTo>
                  <a:cubicBezTo>
                    <a:pt x="504" y="1648"/>
                    <a:pt x="510" y="1657"/>
                    <a:pt x="500" y="1667"/>
                  </a:cubicBezTo>
                  <a:cubicBezTo>
                    <a:pt x="500" y="1655"/>
                    <a:pt x="500" y="1643"/>
                    <a:pt x="502" y="1631"/>
                  </a:cubicBezTo>
                  <a:close/>
                  <a:moveTo>
                    <a:pt x="1910" y="1626"/>
                  </a:moveTo>
                  <a:lnTo>
                    <a:pt x="1910" y="1626"/>
                  </a:lnTo>
                  <a:cubicBezTo>
                    <a:pt x="1915" y="1640"/>
                    <a:pt x="1921" y="1653"/>
                    <a:pt x="1927" y="1667"/>
                  </a:cubicBezTo>
                  <a:lnTo>
                    <a:pt x="1927" y="1667"/>
                  </a:lnTo>
                  <a:cubicBezTo>
                    <a:pt x="1928" y="1667"/>
                    <a:pt x="1928" y="1667"/>
                    <a:pt x="1929" y="1667"/>
                  </a:cubicBezTo>
                  <a:cubicBezTo>
                    <a:pt x="1923" y="1654"/>
                    <a:pt x="1916" y="1641"/>
                    <a:pt x="1910" y="1626"/>
                  </a:cubicBezTo>
                  <a:close/>
                  <a:moveTo>
                    <a:pt x="2512" y="1619"/>
                  </a:moveTo>
                  <a:cubicBezTo>
                    <a:pt x="2512" y="1643"/>
                    <a:pt x="2524" y="1655"/>
                    <a:pt x="2536" y="1667"/>
                  </a:cubicBezTo>
                  <a:cubicBezTo>
                    <a:pt x="2536" y="1655"/>
                    <a:pt x="2524" y="1643"/>
                    <a:pt x="2512" y="1619"/>
                  </a:cubicBezTo>
                  <a:close/>
                  <a:moveTo>
                    <a:pt x="457" y="1616"/>
                  </a:moveTo>
                  <a:cubicBezTo>
                    <a:pt x="461" y="1616"/>
                    <a:pt x="455" y="1631"/>
                    <a:pt x="464" y="1631"/>
                  </a:cubicBezTo>
                  <a:cubicBezTo>
                    <a:pt x="464" y="1643"/>
                    <a:pt x="464" y="1667"/>
                    <a:pt x="464" y="1679"/>
                  </a:cubicBezTo>
                  <a:cubicBezTo>
                    <a:pt x="464" y="1679"/>
                    <a:pt x="453" y="1655"/>
                    <a:pt x="453" y="1643"/>
                  </a:cubicBezTo>
                  <a:cubicBezTo>
                    <a:pt x="453" y="1631"/>
                    <a:pt x="441" y="1619"/>
                    <a:pt x="453" y="1619"/>
                  </a:cubicBezTo>
                  <a:cubicBezTo>
                    <a:pt x="455" y="1617"/>
                    <a:pt x="456" y="1616"/>
                    <a:pt x="457" y="1616"/>
                  </a:cubicBezTo>
                  <a:close/>
                  <a:moveTo>
                    <a:pt x="507" y="1674"/>
                  </a:moveTo>
                  <a:lnTo>
                    <a:pt x="507" y="1674"/>
                  </a:lnTo>
                  <a:cubicBezTo>
                    <a:pt x="508" y="1680"/>
                    <a:pt x="509" y="1685"/>
                    <a:pt x="512" y="1691"/>
                  </a:cubicBezTo>
                  <a:cubicBezTo>
                    <a:pt x="507" y="1691"/>
                    <a:pt x="506" y="1683"/>
                    <a:pt x="507" y="1674"/>
                  </a:cubicBezTo>
                  <a:close/>
                  <a:moveTo>
                    <a:pt x="1361" y="1685"/>
                  </a:moveTo>
                  <a:cubicBezTo>
                    <a:pt x="1363" y="1685"/>
                    <a:pt x="1365" y="1687"/>
                    <a:pt x="1369" y="1691"/>
                  </a:cubicBezTo>
                  <a:lnTo>
                    <a:pt x="1357" y="1691"/>
                  </a:lnTo>
                  <a:cubicBezTo>
                    <a:pt x="1357" y="1691"/>
                    <a:pt x="1357" y="1685"/>
                    <a:pt x="1361" y="1685"/>
                  </a:cubicBezTo>
                  <a:close/>
                  <a:moveTo>
                    <a:pt x="1417" y="1679"/>
                  </a:moveTo>
                  <a:lnTo>
                    <a:pt x="1405" y="1691"/>
                  </a:lnTo>
                  <a:lnTo>
                    <a:pt x="1405" y="1679"/>
                  </a:lnTo>
                  <a:close/>
                  <a:moveTo>
                    <a:pt x="2929" y="1667"/>
                  </a:moveTo>
                  <a:cubicBezTo>
                    <a:pt x="2917" y="1667"/>
                    <a:pt x="2929" y="1691"/>
                    <a:pt x="2929" y="1691"/>
                  </a:cubicBezTo>
                  <a:cubicBezTo>
                    <a:pt x="2941" y="1691"/>
                    <a:pt x="2953" y="1691"/>
                    <a:pt x="2953" y="1679"/>
                  </a:cubicBezTo>
                  <a:lnTo>
                    <a:pt x="2953" y="1667"/>
                  </a:lnTo>
                  <a:close/>
                  <a:moveTo>
                    <a:pt x="2916" y="1668"/>
                  </a:moveTo>
                  <a:cubicBezTo>
                    <a:pt x="2915" y="1674"/>
                    <a:pt x="2912" y="1679"/>
                    <a:pt x="2905" y="1679"/>
                  </a:cubicBezTo>
                  <a:cubicBezTo>
                    <a:pt x="2905" y="1691"/>
                    <a:pt x="2905" y="1691"/>
                    <a:pt x="2917" y="1691"/>
                  </a:cubicBezTo>
                  <a:cubicBezTo>
                    <a:pt x="2917" y="1691"/>
                    <a:pt x="2928" y="1696"/>
                    <a:pt x="2931" y="1696"/>
                  </a:cubicBezTo>
                  <a:cubicBezTo>
                    <a:pt x="2933" y="1696"/>
                    <a:pt x="2933" y="1695"/>
                    <a:pt x="2929" y="1691"/>
                  </a:cubicBezTo>
                  <a:cubicBezTo>
                    <a:pt x="2920" y="1681"/>
                    <a:pt x="2925" y="1672"/>
                    <a:pt x="2916" y="1668"/>
                  </a:cubicBezTo>
                  <a:close/>
                  <a:moveTo>
                    <a:pt x="2739" y="1691"/>
                  </a:moveTo>
                  <a:cubicBezTo>
                    <a:pt x="2739" y="1692"/>
                    <a:pt x="2740" y="1693"/>
                    <a:pt x="2740" y="1694"/>
                  </a:cubicBezTo>
                  <a:lnTo>
                    <a:pt x="2740" y="1694"/>
                  </a:lnTo>
                  <a:cubicBezTo>
                    <a:pt x="2741" y="1694"/>
                    <a:pt x="2742" y="1694"/>
                    <a:pt x="2743" y="1694"/>
                  </a:cubicBezTo>
                  <a:cubicBezTo>
                    <a:pt x="2748" y="1694"/>
                    <a:pt x="2752" y="1695"/>
                    <a:pt x="2756" y="1698"/>
                  </a:cubicBezTo>
                  <a:lnTo>
                    <a:pt x="2756" y="1698"/>
                  </a:lnTo>
                  <a:cubicBezTo>
                    <a:pt x="2756" y="1694"/>
                    <a:pt x="2755" y="1691"/>
                    <a:pt x="2750" y="1691"/>
                  </a:cubicBezTo>
                  <a:close/>
                  <a:moveTo>
                    <a:pt x="1656" y="1709"/>
                  </a:moveTo>
                  <a:cubicBezTo>
                    <a:pt x="1659" y="1709"/>
                    <a:pt x="1663" y="1710"/>
                    <a:pt x="1667" y="1714"/>
                  </a:cubicBezTo>
                  <a:lnTo>
                    <a:pt x="1655" y="1714"/>
                  </a:lnTo>
                  <a:cubicBezTo>
                    <a:pt x="1647" y="1714"/>
                    <a:pt x="1650" y="1709"/>
                    <a:pt x="1656" y="1709"/>
                  </a:cubicBezTo>
                  <a:close/>
                  <a:moveTo>
                    <a:pt x="1718" y="1709"/>
                  </a:moveTo>
                  <a:cubicBezTo>
                    <a:pt x="1720" y="1709"/>
                    <a:pt x="1723" y="1710"/>
                    <a:pt x="1727" y="1714"/>
                  </a:cubicBezTo>
                  <a:lnTo>
                    <a:pt x="1715" y="1714"/>
                  </a:lnTo>
                  <a:cubicBezTo>
                    <a:pt x="1715" y="1714"/>
                    <a:pt x="1715" y="1709"/>
                    <a:pt x="1718" y="1709"/>
                  </a:cubicBezTo>
                  <a:close/>
                  <a:moveTo>
                    <a:pt x="1881" y="1703"/>
                  </a:moveTo>
                  <a:lnTo>
                    <a:pt x="1869" y="1714"/>
                  </a:lnTo>
                  <a:lnTo>
                    <a:pt x="1869" y="1703"/>
                  </a:lnTo>
                  <a:close/>
                  <a:moveTo>
                    <a:pt x="1897" y="1709"/>
                  </a:moveTo>
                  <a:cubicBezTo>
                    <a:pt x="1898" y="1709"/>
                    <a:pt x="1901" y="1710"/>
                    <a:pt x="1905" y="1714"/>
                  </a:cubicBezTo>
                  <a:lnTo>
                    <a:pt x="1893" y="1714"/>
                  </a:lnTo>
                  <a:cubicBezTo>
                    <a:pt x="1893" y="1714"/>
                    <a:pt x="1893" y="1709"/>
                    <a:pt x="1897" y="1709"/>
                  </a:cubicBezTo>
                  <a:close/>
                  <a:moveTo>
                    <a:pt x="2839" y="1329"/>
                  </a:moveTo>
                  <a:cubicBezTo>
                    <a:pt x="2841" y="1336"/>
                    <a:pt x="2842" y="1342"/>
                    <a:pt x="2846" y="1345"/>
                  </a:cubicBezTo>
                  <a:cubicBezTo>
                    <a:pt x="2846" y="1357"/>
                    <a:pt x="2822" y="1381"/>
                    <a:pt x="2846" y="1393"/>
                  </a:cubicBezTo>
                  <a:cubicBezTo>
                    <a:pt x="2870" y="1405"/>
                    <a:pt x="2798" y="1441"/>
                    <a:pt x="2846" y="1476"/>
                  </a:cubicBezTo>
                  <a:cubicBezTo>
                    <a:pt x="2858" y="1500"/>
                    <a:pt x="2810" y="1512"/>
                    <a:pt x="2834" y="1548"/>
                  </a:cubicBezTo>
                  <a:cubicBezTo>
                    <a:pt x="2822" y="1595"/>
                    <a:pt x="2762" y="1619"/>
                    <a:pt x="2750" y="1667"/>
                  </a:cubicBezTo>
                  <a:lnTo>
                    <a:pt x="2727" y="1655"/>
                  </a:lnTo>
                  <a:cubicBezTo>
                    <a:pt x="2715" y="1679"/>
                    <a:pt x="2715" y="1714"/>
                    <a:pt x="2691" y="1714"/>
                  </a:cubicBezTo>
                  <a:cubicBezTo>
                    <a:pt x="2691" y="1679"/>
                    <a:pt x="2679" y="1643"/>
                    <a:pt x="2655" y="1619"/>
                  </a:cubicBezTo>
                  <a:cubicBezTo>
                    <a:pt x="2667" y="1619"/>
                    <a:pt x="2679" y="1655"/>
                    <a:pt x="2703" y="1667"/>
                  </a:cubicBezTo>
                  <a:cubicBezTo>
                    <a:pt x="2727" y="1643"/>
                    <a:pt x="2727" y="1607"/>
                    <a:pt x="2715" y="1572"/>
                  </a:cubicBezTo>
                  <a:cubicBezTo>
                    <a:pt x="2715" y="1550"/>
                    <a:pt x="2695" y="1518"/>
                    <a:pt x="2709" y="1495"/>
                  </a:cubicBezTo>
                  <a:lnTo>
                    <a:pt x="2709" y="1495"/>
                  </a:lnTo>
                  <a:cubicBezTo>
                    <a:pt x="2712" y="1502"/>
                    <a:pt x="2715" y="1508"/>
                    <a:pt x="2715" y="1512"/>
                  </a:cubicBezTo>
                  <a:cubicBezTo>
                    <a:pt x="2727" y="1524"/>
                    <a:pt x="2715" y="1536"/>
                    <a:pt x="2715" y="1548"/>
                  </a:cubicBezTo>
                  <a:lnTo>
                    <a:pt x="2747" y="1601"/>
                  </a:lnTo>
                  <a:lnTo>
                    <a:pt x="2747" y="1601"/>
                  </a:lnTo>
                  <a:cubicBezTo>
                    <a:pt x="2748" y="1593"/>
                    <a:pt x="2748" y="1584"/>
                    <a:pt x="2747" y="1576"/>
                  </a:cubicBezTo>
                  <a:lnTo>
                    <a:pt x="2747" y="1576"/>
                  </a:lnTo>
                  <a:cubicBezTo>
                    <a:pt x="2749" y="1588"/>
                    <a:pt x="2750" y="1598"/>
                    <a:pt x="2750" y="1607"/>
                  </a:cubicBezTo>
                  <a:lnTo>
                    <a:pt x="2747" y="1601"/>
                  </a:lnTo>
                  <a:lnTo>
                    <a:pt x="2747" y="1601"/>
                  </a:lnTo>
                  <a:cubicBezTo>
                    <a:pt x="2746" y="1612"/>
                    <a:pt x="2743" y="1622"/>
                    <a:pt x="2739" y="1631"/>
                  </a:cubicBezTo>
                  <a:cubicBezTo>
                    <a:pt x="2750" y="1619"/>
                    <a:pt x="2750" y="1607"/>
                    <a:pt x="2762" y="1595"/>
                  </a:cubicBezTo>
                  <a:cubicBezTo>
                    <a:pt x="2774" y="1572"/>
                    <a:pt x="2798" y="1560"/>
                    <a:pt x="2810" y="1548"/>
                  </a:cubicBezTo>
                  <a:cubicBezTo>
                    <a:pt x="2810" y="1540"/>
                    <a:pt x="2808" y="1538"/>
                    <a:pt x="2804" y="1538"/>
                  </a:cubicBezTo>
                  <a:cubicBezTo>
                    <a:pt x="2796" y="1538"/>
                    <a:pt x="2782" y="1551"/>
                    <a:pt x="2774" y="1560"/>
                  </a:cubicBezTo>
                  <a:cubicBezTo>
                    <a:pt x="2774" y="1524"/>
                    <a:pt x="2786" y="1500"/>
                    <a:pt x="2810" y="1488"/>
                  </a:cubicBezTo>
                  <a:lnTo>
                    <a:pt x="2810" y="1476"/>
                  </a:lnTo>
                  <a:cubicBezTo>
                    <a:pt x="2810" y="1488"/>
                    <a:pt x="2798" y="1488"/>
                    <a:pt x="2798" y="1488"/>
                  </a:cubicBezTo>
                  <a:cubicBezTo>
                    <a:pt x="2798" y="1464"/>
                    <a:pt x="2810" y="1429"/>
                    <a:pt x="2834" y="1417"/>
                  </a:cubicBezTo>
                  <a:cubicBezTo>
                    <a:pt x="2822" y="1417"/>
                    <a:pt x="2822" y="1417"/>
                    <a:pt x="2810" y="1429"/>
                  </a:cubicBezTo>
                  <a:cubicBezTo>
                    <a:pt x="2810" y="1393"/>
                    <a:pt x="2822" y="1369"/>
                    <a:pt x="2810" y="1345"/>
                  </a:cubicBezTo>
                  <a:cubicBezTo>
                    <a:pt x="2798" y="1345"/>
                    <a:pt x="2798" y="1357"/>
                    <a:pt x="2798" y="1357"/>
                  </a:cubicBezTo>
                  <a:cubicBezTo>
                    <a:pt x="2798" y="1381"/>
                    <a:pt x="2798" y="1417"/>
                    <a:pt x="2786" y="1429"/>
                  </a:cubicBezTo>
                  <a:cubicBezTo>
                    <a:pt x="2786" y="1429"/>
                    <a:pt x="2784" y="1425"/>
                    <a:pt x="2781" y="1420"/>
                  </a:cubicBezTo>
                  <a:lnTo>
                    <a:pt x="2781" y="1420"/>
                  </a:lnTo>
                  <a:cubicBezTo>
                    <a:pt x="2769" y="1427"/>
                    <a:pt x="2764" y="1434"/>
                    <a:pt x="2759" y="1441"/>
                  </a:cubicBezTo>
                  <a:lnTo>
                    <a:pt x="2759" y="1441"/>
                  </a:lnTo>
                  <a:cubicBezTo>
                    <a:pt x="2762" y="1450"/>
                    <a:pt x="2762" y="1459"/>
                    <a:pt x="2762" y="1464"/>
                  </a:cubicBezTo>
                  <a:cubicBezTo>
                    <a:pt x="2762" y="1488"/>
                    <a:pt x="2762" y="1488"/>
                    <a:pt x="2762" y="1488"/>
                  </a:cubicBezTo>
                  <a:cubicBezTo>
                    <a:pt x="2756" y="1488"/>
                    <a:pt x="2753" y="1482"/>
                    <a:pt x="2750" y="1478"/>
                  </a:cubicBezTo>
                  <a:lnTo>
                    <a:pt x="2750" y="1478"/>
                  </a:lnTo>
                  <a:lnTo>
                    <a:pt x="2750" y="1488"/>
                  </a:lnTo>
                  <a:cubicBezTo>
                    <a:pt x="2750" y="1488"/>
                    <a:pt x="2749" y="1490"/>
                    <a:pt x="2747" y="1492"/>
                  </a:cubicBezTo>
                  <a:lnTo>
                    <a:pt x="2747" y="1492"/>
                  </a:lnTo>
                  <a:cubicBezTo>
                    <a:pt x="2743" y="1486"/>
                    <a:pt x="2739" y="1481"/>
                    <a:pt x="2739" y="1476"/>
                  </a:cubicBezTo>
                  <a:cubicBezTo>
                    <a:pt x="2741" y="1474"/>
                    <a:pt x="2743" y="1473"/>
                    <a:pt x="2744" y="1473"/>
                  </a:cubicBezTo>
                  <a:cubicBezTo>
                    <a:pt x="2747" y="1473"/>
                    <a:pt x="2749" y="1475"/>
                    <a:pt x="2750" y="1478"/>
                  </a:cubicBezTo>
                  <a:lnTo>
                    <a:pt x="2750" y="1478"/>
                  </a:lnTo>
                  <a:lnTo>
                    <a:pt x="2750" y="1453"/>
                  </a:lnTo>
                  <a:cubicBezTo>
                    <a:pt x="2754" y="1449"/>
                    <a:pt x="2757" y="1445"/>
                    <a:pt x="2759" y="1441"/>
                  </a:cubicBezTo>
                  <a:lnTo>
                    <a:pt x="2759" y="1441"/>
                  </a:lnTo>
                  <a:cubicBezTo>
                    <a:pt x="2757" y="1432"/>
                    <a:pt x="2751" y="1423"/>
                    <a:pt x="2739" y="1417"/>
                  </a:cubicBezTo>
                  <a:lnTo>
                    <a:pt x="2739" y="1417"/>
                  </a:lnTo>
                  <a:cubicBezTo>
                    <a:pt x="2739" y="1423"/>
                    <a:pt x="2742" y="1423"/>
                    <a:pt x="2742" y="1423"/>
                  </a:cubicBezTo>
                  <a:cubicBezTo>
                    <a:pt x="2742" y="1423"/>
                    <a:pt x="2739" y="1423"/>
                    <a:pt x="2727" y="1429"/>
                  </a:cubicBezTo>
                  <a:cubicBezTo>
                    <a:pt x="2703" y="1393"/>
                    <a:pt x="2739" y="1369"/>
                    <a:pt x="2750" y="1345"/>
                  </a:cubicBezTo>
                  <a:cubicBezTo>
                    <a:pt x="2758" y="1337"/>
                    <a:pt x="2762" y="1335"/>
                    <a:pt x="2764" y="1335"/>
                  </a:cubicBezTo>
                  <a:cubicBezTo>
                    <a:pt x="2768" y="1335"/>
                    <a:pt x="2762" y="1345"/>
                    <a:pt x="2762" y="1345"/>
                  </a:cubicBezTo>
                  <a:cubicBezTo>
                    <a:pt x="2762" y="1345"/>
                    <a:pt x="2774" y="1357"/>
                    <a:pt x="2786" y="1369"/>
                  </a:cubicBezTo>
                  <a:lnTo>
                    <a:pt x="2786" y="1369"/>
                  </a:lnTo>
                  <a:cubicBezTo>
                    <a:pt x="2790" y="1360"/>
                    <a:pt x="2791" y="1348"/>
                    <a:pt x="2794" y="1338"/>
                  </a:cubicBezTo>
                  <a:lnTo>
                    <a:pt x="2794" y="1338"/>
                  </a:lnTo>
                  <a:cubicBezTo>
                    <a:pt x="2796" y="1340"/>
                    <a:pt x="2798" y="1342"/>
                    <a:pt x="2798" y="1345"/>
                  </a:cubicBezTo>
                  <a:cubicBezTo>
                    <a:pt x="2801" y="1345"/>
                    <a:pt x="2805" y="1344"/>
                    <a:pt x="2809" y="1343"/>
                  </a:cubicBezTo>
                  <a:lnTo>
                    <a:pt x="2809" y="1343"/>
                  </a:lnTo>
                  <a:cubicBezTo>
                    <a:pt x="2809" y="1344"/>
                    <a:pt x="2810" y="1345"/>
                    <a:pt x="2810" y="1345"/>
                  </a:cubicBezTo>
                  <a:cubicBezTo>
                    <a:pt x="2810" y="1344"/>
                    <a:pt x="2810" y="1344"/>
                    <a:pt x="2810" y="1343"/>
                  </a:cubicBezTo>
                  <a:lnTo>
                    <a:pt x="2810" y="1343"/>
                  </a:lnTo>
                  <a:cubicBezTo>
                    <a:pt x="2819" y="1339"/>
                    <a:pt x="2829" y="1334"/>
                    <a:pt x="2839" y="1329"/>
                  </a:cubicBezTo>
                  <a:close/>
                  <a:moveTo>
                    <a:pt x="2782" y="1688"/>
                  </a:moveTo>
                  <a:cubicBezTo>
                    <a:pt x="2774" y="1691"/>
                    <a:pt x="2766" y="1695"/>
                    <a:pt x="2762" y="1703"/>
                  </a:cubicBezTo>
                  <a:cubicBezTo>
                    <a:pt x="2760" y="1701"/>
                    <a:pt x="2758" y="1699"/>
                    <a:pt x="2756" y="1698"/>
                  </a:cubicBezTo>
                  <a:lnTo>
                    <a:pt x="2756" y="1698"/>
                  </a:lnTo>
                  <a:cubicBezTo>
                    <a:pt x="2757" y="1705"/>
                    <a:pt x="2755" y="1714"/>
                    <a:pt x="2762" y="1714"/>
                  </a:cubicBezTo>
                  <a:cubicBezTo>
                    <a:pt x="2768" y="1714"/>
                    <a:pt x="2775" y="1702"/>
                    <a:pt x="2782" y="1688"/>
                  </a:cubicBezTo>
                  <a:close/>
                  <a:moveTo>
                    <a:pt x="2892" y="1638"/>
                  </a:moveTo>
                  <a:cubicBezTo>
                    <a:pt x="2888" y="1638"/>
                    <a:pt x="2885" y="1640"/>
                    <a:pt x="2881" y="1643"/>
                  </a:cubicBezTo>
                  <a:cubicBezTo>
                    <a:pt x="2881" y="1647"/>
                    <a:pt x="2879" y="1648"/>
                    <a:pt x="2875" y="1648"/>
                  </a:cubicBezTo>
                  <a:cubicBezTo>
                    <a:pt x="2867" y="1648"/>
                    <a:pt x="2854" y="1643"/>
                    <a:pt x="2846" y="1643"/>
                  </a:cubicBezTo>
                  <a:cubicBezTo>
                    <a:pt x="2834" y="1643"/>
                    <a:pt x="2834" y="1655"/>
                    <a:pt x="2834" y="1655"/>
                  </a:cubicBezTo>
                  <a:cubicBezTo>
                    <a:pt x="2829" y="1670"/>
                    <a:pt x="2817" y="1677"/>
                    <a:pt x="2805" y="1681"/>
                  </a:cubicBezTo>
                  <a:lnTo>
                    <a:pt x="2805" y="1681"/>
                  </a:lnTo>
                  <a:cubicBezTo>
                    <a:pt x="2808" y="1673"/>
                    <a:pt x="2810" y="1664"/>
                    <a:pt x="2810" y="1655"/>
                  </a:cubicBezTo>
                  <a:lnTo>
                    <a:pt x="2810" y="1655"/>
                  </a:lnTo>
                  <a:cubicBezTo>
                    <a:pt x="2798" y="1661"/>
                    <a:pt x="2790" y="1675"/>
                    <a:pt x="2782" y="1688"/>
                  </a:cubicBezTo>
                  <a:lnTo>
                    <a:pt x="2782" y="1688"/>
                  </a:lnTo>
                  <a:cubicBezTo>
                    <a:pt x="2789" y="1685"/>
                    <a:pt x="2797" y="1684"/>
                    <a:pt x="2805" y="1681"/>
                  </a:cubicBezTo>
                  <a:lnTo>
                    <a:pt x="2805" y="1681"/>
                  </a:lnTo>
                  <a:cubicBezTo>
                    <a:pt x="2799" y="1695"/>
                    <a:pt x="2789" y="1707"/>
                    <a:pt x="2774" y="1714"/>
                  </a:cubicBezTo>
                  <a:lnTo>
                    <a:pt x="2790" y="1714"/>
                  </a:lnTo>
                  <a:cubicBezTo>
                    <a:pt x="2795" y="1710"/>
                    <a:pt x="2802" y="1707"/>
                    <a:pt x="2810" y="1703"/>
                  </a:cubicBezTo>
                  <a:lnTo>
                    <a:pt x="2838" y="1703"/>
                  </a:lnTo>
                  <a:cubicBezTo>
                    <a:pt x="2850" y="1696"/>
                    <a:pt x="2866" y="1691"/>
                    <a:pt x="2881" y="1691"/>
                  </a:cubicBezTo>
                  <a:cubicBezTo>
                    <a:pt x="2870" y="1697"/>
                    <a:pt x="2858" y="1700"/>
                    <a:pt x="2847" y="1703"/>
                  </a:cubicBezTo>
                  <a:lnTo>
                    <a:pt x="2858" y="1703"/>
                  </a:lnTo>
                  <a:cubicBezTo>
                    <a:pt x="2881" y="1703"/>
                    <a:pt x="2893" y="1691"/>
                    <a:pt x="2905" y="1679"/>
                  </a:cubicBezTo>
                  <a:cubicBezTo>
                    <a:pt x="2893" y="1679"/>
                    <a:pt x="2893" y="1667"/>
                    <a:pt x="2905" y="1655"/>
                  </a:cubicBezTo>
                  <a:lnTo>
                    <a:pt x="2905" y="1667"/>
                  </a:lnTo>
                  <a:cubicBezTo>
                    <a:pt x="2910" y="1667"/>
                    <a:pt x="2914" y="1667"/>
                    <a:pt x="2916" y="1668"/>
                  </a:cubicBezTo>
                  <a:lnTo>
                    <a:pt x="2916" y="1668"/>
                  </a:lnTo>
                  <a:cubicBezTo>
                    <a:pt x="2917" y="1664"/>
                    <a:pt x="2917" y="1660"/>
                    <a:pt x="2917" y="1655"/>
                  </a:cubicBezTo>
                  <a:cubicBezTo>
                    <a:pt x="2909" y="1647"/>
                    <a:pt x="2900" y="1638"/>
                    <a:pt x="2892" y="1638"/>
                  </a:cubicBezTo>
                  <a:close/>
                  <a:moveTo>
                    <a:pt x="2838" y="1703"/>
                  </a:moveTo>
                  <a:cubicBezTo>
                    <a:pt x="2832" y="1706"/>
                    <a:pt x="2826" y="1710"/>
                    <a:pt x="2822" y="1714"/>
                  </a:cubicBezTo>
                  <a:cubicBezTo>
                    <a:pt x="2828" y="1709"/>
                    <a:pt x="2837" y="1706"/>
                    <a:pt x="2847" y="1703"/>
                  </a:cubicBezTo>
                  <a:close/>
                  <a:moveTo>
                    <a:pt x="2790" y="1714"/>
                  </a:moveTo>
                  <a:cubicBezTo>
                    <a:pt x="2785" y="1718"/>
                    <a:pt x="2781" y="1721"/>
                    <a:pt x="2777" y="1724"/>
                  </a:cubicBezTo>
                  <a:lnTo>
                    <a:pt x="2777" y="1724"/>
                  </a:lnTo>
                  <a:cubicBezTo>
                    <a:pt x="2784" y="1721"/>
                    <a:pt x="2792" y="1718"/>
                    <a:pt x="2798" y="1714"/>
                  </a:cubicBezTo>
                  <a:close/>
                  <a:moveTo>
                    <a:pt x="1393" y="1703"/>
                  </a:moveTo>
                  <a:cubicBezTo>
                    <a:pt x="1405" y="1714"/>
                    <a:pt x="1381" y="1714"/>
                    <a:pt x="1381" y="1726"/>
                  </a:cubicBezTo>
                  <a:lnTo>
                    <a:pt x="1369" y="1726"/>
                  </a:lnTo>
                  <a:cubicBezTo>
                    <a:pt x="1369" y="1703"/>
                    <a:pt x="1381" y="1703"/>
                    <a:pt x="1393" y="1703"/>
                  </a:cubicBezTo>
                  <a:close/>
                  <a:moveTo>
                    <a:pt x="524" y="1726"/>
                  </a:moveTo>
                  <a:cubicBezTo>
                    <a:pt x="524" y="1726"/>
                    <a:pt x="524" y="1726"/>
                    <a:pt x="524" y="1726"/>
                  </a:cubicBezTo>
                  <a:cubicBezTo>
                    <a:pt x="524" y="1726"/>
                    <a:pt x="524" y="1726"/>
                    <a:pt x="524" y="1726"/>
                  </a:cubicBezTo>
                  <a:close/>
                  <a:moveTo>
                    <a:pt x="595" y="1714"/>
                  </a:moveTo>
                  <a:cubicBezTo>
                    <a:pt x="584" y="1714"/>
                    <a:pt x="572" y="1726"/>
                    <a:pt x="572" y="1738"/>
                  </a:cubicBezTo>
                  <a:cubicBezTo>
                    <a:pt x="584" y="1726"/>
                    <a:pt x="595" y="1726"/>
                    <a:pt x="595" y="1714"/>
                  </a:cubicBezTo>
                  <a:close/>
                  <a:moveTo>
                    <a:pt x="1500" y="1738"/>
                  </a:moveTo>
                  <a:lnTo>
                    <a:pt x="1500" y="1738"/>
                  </a:lnTo>
                  <a:cubicBezTo>
                    <a:pt x="1500" y="1738"/>
                    <a:pt x="1500" y="1738"/>
                    <a:pt x="1500" y="1738"/>
                  </a:cubicBezTo>
                  <a:close/>
                  <a:moveTo>
                    <a:pt x="595" y="1726"/>
                  </a:moveTo>
                  <a:lnTo>
                    <a:pt x="595" y="1726"/>
                  </a:lnTo>
                  <a:cubicBezTo>
                    <a:pt x="595" y="1726"/>
                    <a:pt x="578" y="1744"/>
                    <a:pt x="572" y="1750"/>
                  </a:cubicBezTo>
                  <a:lnTo>
                    <a:pt x="572" y="1750"/>
                  </a:lnTo>
                  <a:cubicBezTo>
                    <a:pt x="583" y="1750"/>
                    <a:pt x="595" y="1726"/>
                    <a:pt x="595" y="1726"/>
                  </a:cubicBezTo>
                  <a:close/>
                  <a:moveTo>
                    <a:pt x="1317" y="1724"/>
                  </a:moveTo>
                  <a:cubicBezTo>
                    <a:pt x="1318" y="1724"/>
                    <a:pt x="1320" y="1725"/>
                    <a:pt x="1322" y="1726"/>
                  </a:cubicBezTo>
                  <a:lnTo>
                    <a:pt x="1334" y="1726"/>
                  </a:lnTo>
                  <a:lnTo>
                    <a:pt x="1334" y="1750"/>
                  </a:lnTo>
                  <a:lnTo>
                    <a:pt x="1310" y="1750"/>
                  </a:lnTo>
                  <a:cubicBezTo>
                    <a:pt x="1300" y="1750"/>
                    <a:pt x="1307" y="1724"/>
                    <a:pt x="1317" y="1724"/>
                  </a:cubicBezTo>
                  <a:close/>
                  <a:moveTo>
                    <a:pt x="1500" y="1738"/>
                  </a:moveTo>
                  <a:cubicBezTo>
                    <a:pt x="1508" y="1738"/>
                    <a:pt x="1506" y="1744"/>
                    <a:pt x="1503" y="1744"/>
                  </a:cubicBezTo>
                  <a:cubicBezTo>
                    <a:pt x="1502" y="1744"/>
                    <a:pt x="1500" y="1742"/>
                    <a:pt x="1500" y="1738"/>
                  </a:cubicBezTo>
                  <a:lnTo>
                    <a:pt x="1500" y="1750"/>
                  </a:lnTo>
                  <a:cubicBezTo>
                    <a:pt x="1488" y="1750"/>
                    <a:pt x="1500" y="1750"/>
                    <a:pt x="1500" y="1738"/>
                  </a:cubicBezTo>
                  <a:lnTo>
                    <a:pt x="1500" y="1738"/>
                  </a:lnTo>
                  <a:cubicBezTo>
                    <a:pt x="1500" y="1738"/>
                    <a:pt x="1500" y="1738"/>
                    <a:pt x="1500" y="1738"/>
                  </a:cubicBezTo>
                  <a:close/>
                  <a:moveTo>
                    <a:pt x="1874" y="1729"/>
                  </a:moveTo>
                  <a:cubicBezTo>
                    <a:pt x="1878" y="1729"/>
                    <a:pt x="1881" y="1732"/>
                    <a:pt x="1881" y="1738"/>
                  </a:cubicBezTo>
                  <a:lnTo>
                    <a:pt x="1881" y="1750"/>
                  </a:lnTo>
                  <a:cubicBezTo>
                    <a:pt x="1869" y="1750"/>
                    <a:pt x="1857" y="1750"/>
                    <a:pt x="1857" y="1738"/>
                  </a:cubicBezTo>
                  <a:cubicBezTo>
                    <a:pt x="1863" y="1732"/>
                    <a:pt x="1869" y="1729"/>
                    <a:pt x="1874" y="1729"/>
                  </a:cubicBezTo>
                  <a:close/>
                  <a:moveTo>
                    <a:pt x="2500" y="1714"/>
                  </a:moveTo>
                  <a:cubicBezTo>
                    <a:pt x="2500" y="1726"/>
                    <a:pt x="2524" y="1738"/>
                    <a:pt x="2524" y="1750"/>
                  </a:cubicBezTo>
                  <a:cubicBezTo>
                    <a:pt x="2512" y="1738"/>
                    <a:pt x="2500" y="1726"/>
                    <a:pt x="2500" y="1714"/>
                  </a:cubicBezTo>
                  <a:close/>
                  <a:moveTo>
                    <a:pt x="524" y="1726"/>
                  </a:moveTo>
                  <a:cubicBezTo>
                    <a:pt x="524" y="1726"/>
                    <a:pt x="524" y="1741"/>
                    <a:pt x="524" y="1747"/>
                  </a:cubicBezTo>
                  <a:lnTo>
                    <a:pt x="524" y="1747"/>
                  </a:lnTo>
                  <a:cubicBezTo>
                    <a:pt x="523" y="1745"/>
                    <a:pt x="521" y="1742"/>
                    <a:pt x="520" y="1740"/>
                  </a:cubicBezTo>
                  <a:lnTo>
                    <a:pt x="520" y="1740"/>
                  </a:lnTo>
                  <a:cubicBezTo>
                    <a:pt x="521" y="1743"/>
                    <a:pt x="522" y="1747"/>
                    <a:pt x="524" y="1750"/>
                  </a:cubicBezTo>
                  <a:cubicBezTo>
                    <a:pt x="524" y="1750"/>
                    <a:pt x="524" y="1749"/>
                    <a:pt x="524" y="1747"/>
                  </a:cubicBezTo>
                  <a:lnTo>
                    <a:pt x="524" y="1747"/>
                  </a:lnTo>
                  <a:cubicBezTo>
                    <a:pt x="526" y="1750"/>
                    <a:pt x="527" y="1753"/>
                    <a:pt x="529" y="1756"/>
                  </a:cubicBezTo>
                  <a:lnTo>
                    <a:pt x="529" y="1756"/>
                  </a:lnTo>
                  <a:cubicBezTo>
                    <a:pt x="526" y="1746"/>
                    <a:pt x="524" y="1736"/>
                    <a:pt x="524" y="1726"/>
                  </a:cubicBezTo>
                  <a:close/>
                  <a:moveTo>
                    <a:pt x="2500" y="1738"/>
                  </a:moveTo>
                  <a:cubicBezTo>
                    <a:pt x="2512" y="1750"/>
                    <a:pt x="2512" y="1762"/>
                    <a:pt x="2524" y="1774"/>
                  </a:cubicBezTo>
                  <a:cubicBezTo>
                    <a:pt x="2512" y="1762"/>
                    <a:pt x="2500" y="1750"/>
                    <a:pt x="2500" y="1738"/>
                  </a:cubicBezTo>
                  <a:close/>
                  <a:moveTo>
                    <a:pt x="2798" y="1750"/>
                  </a:moveTo>
                  <a:cubicBezTo>
                    <a:pt x="2798" y="1764"/>
                    <a:pt x="2794" y="1773"/>
                    <a:pt x="2789" y="1781"/>
                  </a:cubicBezTo>
                  <a:lnTo>
                    <a:pt x="2789" y="1781"/>
                  </a:lnTo>
                  <a:cubicBezTo>
                    <a:pt x="2783" y="1782"/>
                    <a:pt x="2773" y="1785"/>
                    <a:pt x="2765" y="1786"/>
                  </a:cubicBezTo>
                  <a:lnTo>
                    <a:pt x="2765" y="1786"/>
                  </a:lnTo>
                  <a:cubicBezTo>
                    <a:pt x="2774" y="1778"/>
                    <a:pt x="2780" y="1768"/>
                    <a:pt x="2786" y="1762"/>
                  </a:cubicBezTo>
                  <a:lnTo>
                    <a:pt x="2774" y="1762"/>
                  </a:lnTo>
                  <a:cubicBezTo>
                    <a:pt x="2783" y="1771"/>
                    <a:pt x="2765" y="1773"/>
                    <a:pt x="2751" y="1774"/>
                  </a:cubicBezTo>
                  <a:lnTo>
                    <a:pt x="2751" y="1774"/>
                  </a:lnTo>
                  <a:cubicBezTo>
                    <a:pt x="2763" y="1762"/>
                    <a:pt x="2786" y="1750"/>
                    <a:pt x="2798" y="1750"/>
                  </a:cubicBezTo>
                  <a:close/>
                  <a:moveTo>
                    <a:pt x="619" y="1774"/>
                  </a:moveTo>
                  <a:cubicBezTo>
                    <a:pt x="595" y="1774"/>
                    <a:pt x="584" y="1786"/>
                    <a:pt x="584" y="1798"/>
                  </a:cubicBezTo>
                  <a:cubicBezTo>
                    <a:pt x="595" y="1798"/>
                    <a:pt x="607" y="1786"/>
                    <a:pt x="619" y="1774"/>
                  </a:cubicBezTo>
                  <a:close/>
                  <a:moveTo>
                    <a:pt x="536" y="1790"/>
                  </a:moveTo>
                  <a:lnTo>
                    <a:pt x="536" y="1790"/>
                  </a:lnTo>
                  <a:cubicBezTo>
                    <a:pt x="537" y="1795"/>
                    <a:pt x="538" y="1799"/>
                    <a:pt x="539" y="1803"/>
                  </a:cubicBezTo>
                  <a:lnTo>
                    <a:pt x="539" y="1803"/>
                  </a:lnTo>
                  <a:cubicBezTo>
                    <a:pt x="538" y="1801"/>
                    <a:pt x="537" y="1800"/>
                    <a:pt x="536" y="1798"/>
                  </a:cubicBezTo>
                  <a:cubicBezTo>
                    <a:pt x="536" y="1795"/>
                    <a:pt x="536" y="1793"/>
                    <a:pt x="536" y="1790"/>
                  </a:cubicBezTo>
                  <a:close/>
                  <a:moveTo>
                    <a:pt x="2667" y="1798"/>
                  </a:moveTo>
                  <a:cubicBezTo>
                    <a:pt x="2667" y="1798"/>
                    <a:pt x="2667" y="1807"/>
                    <a:pt x="2675" y="1809"/>
                  </a:cubicBezTo>
                  <a:lnTo>
                    <a:pt x="2675" y="1809"/>
                  </a:lnTo>
                  <a:cubicBezTo>
                    <a:pt x="2673" y="1805"/>
                    <a:pt x="2671" y="1802"/>
                    <a:pt x="2667" y="1798"/>
                  </a:cubicBezTo>
                  <a:close/>
                  <a:moveTo>
                    <a:pt x="2477" y="1798"/>
                  </a:moveTo>
                  <a:cubicBezTo>
                    <a:pt x="2477" y="1804"/>
                    <a:pt x="2483" y="1810"/>
                    <a:pt x="2489" y="1816"/>
                  </a:cubicBezTo>
                  <a:lnTo>
                    <a:pt x="2489" y="1816"/>
                  </a:lnTo>
                  <a:cubicBezTo>
                    <a:pt x="2486" y="1810"/>
                    <a:pt x="2483" y="1804"/>
                    <a:pt x="2477" y="1798"/>
                  </a:cubicBezTo>
                  <a:close/>
                  <a:moveTo>
                    <a:pt x="607" y="1786"/>
                  </a:moveTo>
                  <a:cubicBezTo>
                    <a:pt x="607" y="1798"/>
                    <a:pt x="595" y="1810"/>
                    <a:pt x="584" y="1822"/>
                  </a:cubicBezTo>
                  <a:cubicBezTo>
                    <a:pt x="595" y="1810"/>
                    <a:pt x="619" y="1798"/>
                    <a:pt x="619" y="1798"/>
                  </a:cubicBezTo>
                  <a:lnTo>
                    <a:pt x="607" y="1786"/>
                  </a:lnTo>
                  <a:close/>
                  <a:moveTo>
                    <a:pt x="1799" y="1482"/>
                  </a:moveTo>
                  <a:cubicBezTo>
                    <a:pt x="1798" y="1484"/>
                    <a:pt x="1798" y="1486"/>
                    <a:pt x="1798" y="1488"/>
                  </a:cubicBezTo>
                  <a:cubicBezTo>
                    <a:pt x="1798" y="1488"/>
                    <a:pt x="1810" y="1488"/>
                    <a:pt x="1810" y="1500"/>
                  </a:cubicBezTo>
                  <a:cubicBezTo>
                    <a:pt x="1810" y="1512"/>
                    <a:pt x="1798" y="1512"/>
                    <a:pt x="1798" y="1512"/>
                  </a:cubicBezTo>
                  <a:cubicBezTo>
                    <a:pt x="1753" y="1539"/>
                    <a:pt x="1702" y="1552"/>
                    <a:pt x="1649" y="1552"/>
                  </a:cubicBezTo>
                  <a:cubicBezTo>
                    <a:pt x="1631" y="1552"/>
                    <a:pt x="1613" y="1551"/>
                    <a:pt x="1596" y="1548"/>
                  </a:cubicBezTo>
                  <a:cubicBezTo>
                    <a:pt x="1536" y="1548"/>
                    <a:pt x="1488" y="1548"/>
                    <a:pt x="1429" y="1524"/>
                  </a:cubicBezTo>
                  <a:cubicBezTo>
                    <a:pt x="1424" y="1524"/>
                    <a:pt x="1419" y="1524"/>
                    <a:pt x="1415" y="1523"/>
                  </a:cubicBezTo>
                  <a:lnTo>
                    <a:pt x="1415" y="1523"/>
                  </a:lnTo>
                  <a:cubicBezTo>
                    <a:pt x="1414" y="1528"/>
                    <a:pt x="1412" y="1532"/>
                    <a:pt x="1410" y="1538"/>
                  </a:cubicBezTo>
                  <a:lnTo>
                    <a:pt x="1410" y="1538"/>
                  </a:lnTo>
                  <a:cubicBezTo>
                    <a:pt x="1408" y="1537"/>
                    <a:pt x="1407" y="1536"/>
                    <a:pt x="1405" y="1536"/>
                  </a:cubicBezTo>
                  <a:lnTo>
                    <a:pt x="1405" y="1524"/>
                  </a:lnTo>
                  <a:cubicBezTo>
                    <a:pt x="1393" y="1536"/>
                    <a:pt x="1393" y="1536"/>
                    <a:pt x="1405" y="1548"/>
                  </a:cubicBezTo>
                  <a:cubicBezTo>
                    <a:pt x="1407" y="1544"/>
                    <a:pt x="1408" y="1541"/>
                    <a:pt x="1410" y="1538"/>
                  </a:cubicBezTo>
                  <a:lnTo>
                    <a:pt x="1410" y="1538"/>
                  </a:lnTo>
                  <a:cubicBezTo>
                    <a:pt x="1468" y="1560"/>
                    <a:pt x="1529" y="1572"/>
                    <a:pt x="1591" y="1572"/>
                  </a:cubicBezTo>
                  <a:cubicBezTo>
                    <a:pt x="1655" y="1572"/>
                    <a:pt x="1721" y="1560"/>
                    <a:pt x="1786" y="1536"/>
                  </a:cubicBezTo>
                  <a:cubicBezTo>
                    <a:pt x="1786" y="1536"/>
                    <a:pt x="1797" y="1525"/>
                    <a:pt x="1807" y="1525"/>
                  </a:cubicBezTo>
                  <a:cubicBezTo>
                    <a:pt x="1812" y="1525"/>
                    <a:pt x="1818" y="1528"/>
                    <a:pt x="1822" y="1536"/>
                  </a:cubicBezTo>
                  <a:cubicBezTo>
                    <a:pt x="1822" y="1548"/>
                    <a:pt x="1798" y="1548"/>
                    <a:pt x="1786" y="1560"/>
                  </a:cubicBezTo>
                  <a:cubicBezTo>
                    <a:pt x="1734" y="1579"/>
                    <a:pt x="1678" y="1588"/>
                    <a:pt x="1622" y="1588"/>
                  </a:cubicBezTo>
                  <a:cubicBezTo>
                    <a:pt x="1576" y="1588"/>
                    <a:pt x="1531" y="1582"/>
                    <a:pt x="1488" y="1572"/>
                  </a:cubicBezTo>
                  <a:cubicBezTo>
                    <a:pt x="1453" y="1572"/>
                    <a:pt x="1429" y="1560"/>
                    <a:pt x="1405" y="1548"/>
                  </a:cubicBezTo>
                  <a:cubicBezTo>
                    <a:pt x="1393" y="1560"/>
                    <a:pt x="1381" y="1560"/>
                    <a:pt x="1369" y="1572"/>
                  </a:cubicBezTo>
                  <a:cubicBezTo>
                    <a:pt x="1367" y="1574"/>
                    <a:pt x="1363" y="1579"/>
                    <a:pt x="1360" y="1584"/>
                  </a:cubicBezTo>
                  <a:lnTo>
                    <a:pt x="1360" y="1584"/>
                  </a:lnTo>
                  <a:cubicBezTo>
                    <a:pt x="1352" y="1583"/>
                    <a:pt x="1346" y="1583"/>
                    <a:pt x="1346" y="1583"/>
                  </a:cubicBezTo>
                  <a:lnTo>
                    <a:pt x="1346" y="1572"/>
                  </a:lnTo>
                  <a:lnTo>
                    <a:pt x="1322" y="1572"/>
                  </a:lnTo>
                  <a:lnTo>
                    <a:pt x="1274" y="1655"/>
                  </a:lnTo>
                  <a:lnTo>
                    <a:pt x="1274" y="1667"/>
                  </a:lnTo>
                  <a:lnTo>
                    <a:pt x="1286" y="1667"/>
                  </a:lnTo>
                  <a:cubicBezTo>
                    <a:pt x="1295" y="1667"/>
                    <a:pt x="1305" y="1667"/>
                    <a:pt x="1314" y="1667"/>
                  </a:cubicBezTo>
                  <a:lnTo>
                    <a:pt x="1314" y="1667"/>
                  </a:lnTo>
                  <a:cubicBezTo>
                    <a:pt x="1293" y="1699"/>
                    <a:pt x="1274" y="1732"/>
                    <a:pt x="1274" y="1774"/>
                  </a:cubicBezTo>
                  <a:lnTo>
                    <a:pt x="1310" y="1774"/>
                  </a:lnTo>
                  <a:cubicBezTo>
                    <a:pt x="1310" y="1774"/>
                    <a:pt x="1310" y="1786"/>
                    <a:pt x="1310" y="1798"/>
                  </a:cubicBezTo>
                  <a:cubicBezTo>
                    <a:pt x="1310" y="1807"/>
                    <a:pt x="1315" y="1809"/>
                    <a:pt x="1322" y="1809"/>
                  </a:cubicBezTo>
                  <a:cubicBezTo>
                    <a:pt x="1330" y="1809"/>
                    <a:pt x="1341" y="1806"/>
                    <a:pt x="1352" y="1806"/>
                  </a:cubicBezTo>
                  <a:cubicBezTo>
                    <a:pt x="1358" y="1806"/>
                    <a:pt x="1364" y="1807"/>
                    <a:pt x="1369" y="1810"/>
                  </a:cubicBezTo>
                  <a:cubicBezTo>
                    <a:pt x="1381" y="1798"/>
                    <a:pt x="1405" y="1786"/>
                    <a:pt x="1429" y="1774"/>
                  </a:cubicBezTo>
                  <a:cubicBezTo>
                    <a:pt x="1516" y="1774"/>
                    <a:pt x="1603" y="1769"/>
                    <a:pt x="1687" y="1769"/>
                  </a:cubicBezTo>
                  <a:cubicBezTo>
                    <a:pt x="1729" y="1769"/>
                    <a:pt x="1770" y="1770"/>
                    <a:pt x="1810" y="1774"/>
                  </a:cubicBezTo>
                  <a:cubicBezTo>
                    <a:pt x="1834" y="1786"/>
                    <a:pt x="1846" y="1810"/>
                    <a:pt x="1869" y="1822"/>
                  </a:cubicBezTo>
                  <a:lnTo>
                    <a:pt x="1917" y="1822"/>
                  </a:lnTo>
                  <a:cubicBezTo>
                    <a:pt x="1929" y="1810"/>
                    <a:pt x="1929" y="1798"/>
                    <a:pt x="1917" y="1774"/>
                  </a:cubicBezTo>
                  <a:lnTo>
                    <a:pt x="1929" y="1774"/>
                  </a:lnTo>
                  <a:cubicBezTo>
                    <a:pt x="1917" y="1774"/>
                    <a:pt x="1905" y="1774"/>
                    <a:pt x="1905" y="1762"/>
                  </a:cubicBezTo>
                  <a:cubicBezTo>
                    <a:pt x="1905" y="1750"/>
                    <a:pt x="1905" y="1738"/>
                    <a:pt x="1905" y="1738"/>
                  </a:cubicBezTo>
                  <a:lnTo>
                    <a:pt x="1929" y="1738"/>
                  </a:lnTo>
                  <a:cubicBezTo>
                    <a:pt x="1941" y="1738"/>
                    <a:pt x="1929" y="1762"/>
                    <a:pt x="1917" y="1762"/>
                  </a:cubicBezTo>
                  <a:lnTo>
                    <a:pt x="1929" y="1774"/>
                  </a:lnTo>
                  <a:lnTo>
                    <a:pt x="1953" y="1774"/>
                  </a:lnTo>
                  <a:cubicBezTo>
                    <a:pt x="1965" y="1774"/>
                    <a:pt x="1953" y="1762"/>
                    <a:pt x="1965" y="1750"/>
                  </a:cubicBezTo>
                  <a:cubicBezTo>
                    <a:pt x="1954" y="1722"/>
                    <a:pt x="1940" y="1695"/>
                    <a:pt x="1927" y="1667"/>
                  </a:cubicBezTo>
                  <a:lnTo>
                    <a:pt x="1927" y="1667"/>
                  </a:lnTo>
                  <a:cubicBezTo>
                    <a:pt x="1860" y="1663"/>
                    <a:pt x="1791" y="1662"/>
                    <a:pt x="1720" y="1662"/>
                  </a:cubicBezTo>
                  <a:cubicBezTo>
                    <a:pt x="1586" y="1662"/>
                    <a:pt x="1448" y="1666"/>
                    <a:pt x="1314" y="1667"/>
                  </a:cubicBezTo>
                  <a:lnTo>
                    <a:pt x="1314" y="1667"/>
                  </a:lnTo>
                  <a:cubicBezTo>
                    <a:pt x="1316" y="1663"/>
                    <a:pt x="1319" y="1659"/>
                    <a:pt x="1322" y="1655"/>
                  </a:cubicBezTo>
                  <a:cubicBezTo>
                    <a:pt x="1331" y="1636"/>
                    <a:pt x="1347" y="1604"/>
                    <a:pt x="1360" y="1584"/>
                  </a:cubicBezTo>
                  <a:lnTo>
                    <a:pt x="1360" y="1584"/>
                  </a:lnTo>
                  <a:cubicBezTo>
                    <a:pt x="1371" y="1586"/>
                    <a:pt x="1386" y="1588"/>
                    <a:pt x="1393" y="1595"/>
                  </a:cubicBezTo>
                  <a:cubicBezTo>
                    <a:pt x="1395" y="1597"/>
                    <a:pt x="1398" y="1598"/>
                    <a:pt x="1400" y="1599"/>
                  </a:cubicBezTo>
                  <a:lnTo>
                    <a:pt x="1400" y="1599"/>
                  </a:lnTo>
                  <a:cubicBezTo>
                    <a:pt x="1408" y="1600"/>
                    <a:pt x="1415" y="1602"/>
                    <a:pt x="1417" y="1606"/>
                  </a:cubicBezTo>
                  <a:lnTo>
                    <a:pt x="1417" y="1606"/>
                  </a:lnTo>
                  <a:cubicBezTo>
                    <a:pt x="1411" y="1604"/>
                    <a:pt x="1405" y="1601"/>
                    <a:pt x="1400" y="1599"/>
                  </a:cubicBezTo>
                  <a:lnTo>
                    <a:pt x="1400" y="1599"/>
                  </a:lnTo>
                  <a:cubicBezTo>
                    <a:pt x="1398" y="1598"/>
                    <a:pt x="1395" y="1598"/>
                    <a:pt x="1393" y="1598"/>
                  </a:cubicBezTo>
                  <a:cubicBezTo>
                    <a:pt x="1381" y="1598"/>
                    <a:pt x="1369" y="1601"/>
                    <a:pt x="1369" y="1607"/>
                  </a:cubicBezTo>
                  <a:cubicBezTo>
                    <a:pt x="1369" y="1619"/>
                    <a:pt x="1381" y="1619"/>
                    <a:pt x="1381" y="1631"/>
                  </a:cubicBezTo>
                  <a:cubicBezTo>
                    <a:pt x="1387" y="1637"/>
                    <a:pt x="1393" y="1640"/>
                    <a:pt x="1398" y="1640"/>
                  </a:cubicBezTo>
                  <a:cubicBezTo>
                    <a:pt x="1402" y="1640"/>
                    <a:pt x="1405" y="1637"/>
                    <a:pt x="1405" y="1631"/>
                  </a:cubicBezTo>
                  <a:lnTo>
                    <a:pt x="1417" y="1631"/>
                  </a:lnTo>
                  <a:cubicBezTo>
                    <a:pt x="1417" y="1619"/>
                    <a:pt x="1417" y="1631"/>
                    <a:pt x="1417" y="1607"/>
                  </a:cubicBezTo>
                  <a:cubicBezTo>
                    <a:pt x="1417" y="1607"/>
                    <a:pt x="1417" y="1606"/>
                    <a:pt x="1417" y="1606"/>
                  </a:cubicBezTo>
                  <a:lnTo>
                    <a:pt x="1417" y="1606"/>
                  </a:lnTo>
                  <a:cubicBezTo>
                    <a:pt x="1460" y="1623"/>
                    <a:pt x="1510" y="1631"/>
                    <a:pt x="1560" y="1631"/>
                  </a:cubicBezTo>
                  <a:cubicBezTo>
                    <a:pt x="1643" y="1631"/>
                    <a:pt x="1727" y="1619"/>
                    <a:pt x="1810" y="1595"/>
                  </a:cubicBezTo>
                  <a:cubicBezTo>
                    <a:pt x="1822" y="1595"/>
                    <a:pt x="1822" y="1583"/>
                    <a:pt x="1834" y="1572"/>
                  </a:cubicBezTo>
                  <a:cubicBezTo>
                    <a:pt x="1834" y="1561"/>
                    <a:pt x="1814" y="1540"/>
                    <a:pt x="1829" y="1527"/>
                  </a:cubicBezTo>
                  <a:lnTo>
                    <a:pt x="1829" y="1527"/>
                  </a:lnTo>
                  <a:cubicBezTo>
                    <a:pt x="1830" y="1530"/>
                    <a:pt x="1831" y="1533"/>
                    <a:pt x="1834" y="1536"/>
                  </a:cubicBezTo>
                  <a:cubicBezTo>
                    <a:pt x="1834" y="1536"/>
                    <a:pt x="1822" y="1548"/>
                    <a:pt x="1834" y="1548"/>
                  </a:cubicBezTo>
                  <a:cubicBezTo>
                    <a:pt x="1848" y="1555"/>
                    <a:pt x="1868" y="1553"/>
                    <a:pt x="1880" y="1557"/>
                  </a:cubicBezTo>
                  <a:lnTo>
                    <a:pt x="1880" y="1557"/>
                  </a:lnTo>
                  <a:cubicBezTo>
                    <a:pt x="1873" y="1538"/>
                    <a:pt x="1865" y="1519"/>
                    <a:pt x="1857" y="1500"/>
                  </a:cubicBezTo>
                  <a:lnTo>
                    <a:pt x="1834" y="1500"/>
                  </a:lnTo>
                  <a:cubicBezTo>
                    <a:pt x="1830" y="1504"/>
                    <a:pt x="1827" y="1508"/>
                    <a:pt x="1826" y="1511"/>
                  </a:cubicBezTo>
                  <a:lnTo>
                    <a:pt x="1826" y="1511"/>
                  </a:lnTo>
                  <a:cubicBezTo>
                    <a:pt x="1824" y="1502"/>
                    <a:pt x="1821" y="1494"/>
                    <a:pt x="1810" y="1488"/>
                  </a:cubicBezTo>
                  <a:cubicBezTo>
                    <a:pt x="1806" y="1488"/>
                    <a:pt x="1802" y="1486"/>
                    <a:pt x="1799" y="1482"/>
                  </a:cubicBezTo>
                  <a:close/>
                  <a:moveTo>
                    <a:pt x="548" y="1762"/>
                  </a:moveTo>
                  <a:cubicBezTo>
                    <a:pt x="554" y="1786"/>
                    <a:pt x="569" y="1807"/>
                    <a:pt x="581" y="1828"/>
                  </a:cubicBezTo>
                  <a:cubicBezTo>
                    <a:pt x="570" y="1806"/>
                    <a:pt x="559" y="1784"/>
                    <a:pt x="548" y="1762"/>
                  </a:cubicBezTo>
                  <a:close/>
                  <a:moveTo>
                    <a:pt x="581" y="1828"/>
                  </a:moveTo>
                  <a:lnTo>
                    <a:pt x="581" y="1828"/>
                  </a:lnTo>
                  <a:cubicBezTo>
                    <a:pt x="581" y="1828"/>
                    <a:pt x="581" y="1828"/>
                    <a:pt x="581" y="1828"/>
                  </a:cubicBezTo>
                  <a:lnTo>
                    <a:pt x="581" y="1828"/>
                  </a:lnTo>
                  <a:cubicBezTo>
                    <a:pt x="581" y="1828"/>
                    <a:pt x="581" y="1828"/>
                    <a:pt x="581" y="1828"/>
                  </a:cubicBezTo>
                  <a:close/>
                  <a:moveTo>
                    <a:pt x="619" y="1810"/>
                  </a:moveTo>
                  <a:cubicBezTo>
                    <a:pt x="607" y="1810"/>
                    <a:pt x="584" y="1834"/>
                    <a:pt x="595" y="1834"/>
                  </a:cubicBezTo>
                  <a:cubicBezTo>
                    <a:pt x="607" y="1822"/>
                    <a:pt x="619" y="1822"/>
                    <a:pt x="619" y="1810"/>
                  </a:cubicBezTo>
                  <a:close/>
                  <a:moveTo>
                    <a:pt x="2860" y="1830"/>
                  </a:moveTo>
                  <a:lnTo>
                    <a:pt x="2860" y="1830"/>
                  </a:lnTo>
                  <a:cubicBezTo>
                    <a:pt x="2859" y="1831"/>
                    <a:pt x="2858" y="1832"/>
                    <a:pt x="2858" y="1834"/>
                  </a:cubicBezTo>
                  <a:cubicBezTo>
                    <a:pt x="2858" y="1835"/>
                    <a:pt x="2857" y="1836"/>
                    <a:pt x="2857" y="1838"/>
                  </a:cubicBezTo>
                  <a:lnTo>
                    <a:pt x="2857" y="1838"/>
                  </a:lnTo>
                  <a:cubicBezTo>
                    <a:pt x="2858" y="1835"/>
                    <a:pt x="2859" y="1832"/>
                    <a:pt x="2860" y="1830"/>
                  </a:cubicBezTo>
                  <a:close/>
                  <a:moveTo>
                    <a:pt x="2805" y="1844"/>
                  </a:moveTo>
                  <a:lnTo>
                    <a:pt x="2805" y="1844"/>
                  </a:lnTo>
                  <a:cubicBezTo>
                    <a:pt x="2803" y="1845"/>
                    <a:pt x="2801" y="1845"/>
                    <a:pt x="2798" y="1845"/>
                  </a:cubicBezTo>
                  <a:cubicBezTo>
                    <a:pt x="2792" y="1845"/>
                    <a:pt x="2797" y="1845"/>
                    <a:pt x="2805" y="1844"/>
                  </a:cubicBezTo>
                  <a:close/>
                  <a:moveTo>
                    <a:pt x="2857" y="1838"/>
                  </a:moveTo>
                  <a:lnTo>
                    <a:pt x="2857" y="1838"/>
                  </a:lnTo>
                  <a:cubicBezTo>
                    <a:pt x="2855" y="1843"/>
                    <a:pt x="2852" y="1847"/>
                    <a:pt x="2849" y="1851"/>
                  </a:cubicBezTo>
                  <a:lnTo>
                    <a:pt x="2849" y="1851"/>
                  </a:lnTo>
                  <a:cubicBezTo>
                    <a:pt x="2853" y="1847"/>
                    <a:pt x="2856" y="1843"/>
                    <a:pt x="2857" y="1838"/>
                  </a:cubicBezTo>
                  <a:close/>
                  <a:moveTo>
                    <a:pt x="631" y="1822"/>
                  </a:moveTo>
                  <a:cubicBezTo>
                    <a:pt x="619" y="1834"/>
                    <a:pt x="607" y="1845"/>
                    <a:pt x="607" y="1857"/>
                  </a:cubicBezTo>
                  <a:cubicBezTo>
                    <a:pt x="619" y="1845"/>
                    <a:pt x="631" y="1834"/>
                    <a:pt x="631" y="1822"/>
                  </a:cubicBezTo>
                  <a:close/>
                  <a:moveTo>
                    <a:pt x="643" y="1857"/>
                  </a:moveTo>
                  <a:lnTo>
                    <a:pt x="634" y="1867"/>
                  </a:lnTo>
                  <a:lnTo>
                    <a:pt x="634" y="1867"/>
                  </a:lnTo>
                  <a:cubicBezTo>
                    <a:pt x="636" y="1867"/>
                    <a:pt x="638" y="1867"/>
                    <a:pt x="640" y="1868"/>
                  </a:cubicBezTo>
                  <a:lnTo>
                    <a:pt x="640" y="1868"/>
                  </a:lnTo>
                  <a:cubicBezTo>
                    <a:pt x="642" y="1864"/>
                    <a:pt x="643" y="1861"/>
                    <a:pt x="643" y="1857"/>
                  </a:cubicBezTo>
                  <a:close/>
                  <a:moveTo>
                    <a:pt x="631" y="1845"/>
                  </a:moveTo>
                  <a:cubicBezTo>
                    <a:pt x="631" y="1845"/>
                    <a:pt x="619" y="1857"/>
                    <a:pt x="619" y="1869"/>
                  </a:cubicBezTo>
                  <a:cubicBezTo>
                    <a:pt x="619" y="1869"/>
                    <a:pt x="631" y="1857"/>
                    <a:pt x="631" y="1845"/>
                  </a:cubicBezTo>
                  <a:close/>
                  <a:moveTo>
                    <a:pt x="2477" y="1845"/>
                  </a:moveTo>
                  <a:cubicBezTo>
                    <a:pt x="2477" y="1846"/>
                    <a:pt x="2477" y="1869"/>
                    <a:pt x="2489" y="1869"/>
                  </a:cubicBezTo>
                  <a:cubicBezTo>
                    <a:pt x="2477" y="1869"/>
                    <a:pt x="2477" y="1857"/>
                    <a:pt x="2477" y="1845"/>
                  </a:cubicBezTo>
                  <a:close/>
                  <a:moveTo>
                    <a:pt x="2709" y="1868"/>
                  </a:moveTo>
                  <a:cubicBezTo>
                    <a:pt x="2707" y="1869"/>
                    <a:pt x="2705" y="1869"/>
                    <a:pt x="2703" y="1869"/>
                  </a:cubicBezTo>
                  <a:cubicBezTo>
                    <a:pt x="2697" y="1869"/>
                    <a:pt x="2694" y="1872"/>
                    <a:pt x="2692" y="1875"/>
                  </a:cubicBezTo>
                  <a:lnTo>
                    <a:pt x="2692" y="1875"/>
                  </a:lnTo>
                  <a:cubicBezTo>
                    <a:pt x="2698" y="1872"/>
                    <a:pt x="2704" y="1870"/>
                    <a:pt x="2709" y="1868"/>
                  </a:cubicBezTo>
                  <a:close/>
                  <a:moveTo>
                    <a:pt x="581" y="1828"/>
                  </a:moveTo>
                  <a:lnTo>
                    <a:pt x="581" y="1828"/>
                  </a:lnTo>
                  <a:cubicBezTo>
                    <a:pt x="582" y="1830"/>
                    <a:pt x="583" y="1832"/>
                    <a:pt x="584" y="1834"/>
                  </a:cubicBezTo>
                  <a:cubicBezTo>
                    <a:pt x="585" y="1837"/>
                    <a:pt x="587" y="1841"/>
                    <a:pt x="589" y="1846"/>
                  </a:cubicBezTo>
                  <a:lnTo>
                    <a:pt x="589" y="1846"/>
                  </a:lnTo>
                  <a:cubicBezTo>
                    <a:pt x="587" y="1846"/>
                    <a:pt x="585" y="1845"/>
                    <a:pt x="584" y="1845"/>
                  </a:cubicBezTo>
                  <a:cubicBezTo>
                    <a:pt x="584" y="1856"/>
                    <a:pt x="592" y="1857"/>
                    <a:pt x="595" y="1865"/>
                  </a:cubicBezTo>
                  <a:lnTo>
                    <a:pt x="595" y="1865"/>
                  </a:lnTo>
                  <a:cubicBezTo>
                    <a:pt x="595" y="1865"/>
                    <a:pt x="595" y="1866"/>
                    <a:pt x="595" y="1867"/>
                  </a:cubicBezTo>
                  <a:lnTo>
                    <a:pt x="595" y="1867"/>
                  </a:lnTo>
                  <a:cubicBezTo>
                    <a:pt x="595" y="1867"/>
                    <a:pt x="595" y="1868"/>
                    <a:pt x="595" y="1869"/>
                  </a:cubicBezTo>
                  <a:cubicBezTo>
                    <a:pt x="596" y="1869"/>
                    <a:pt x="596" y="1870"/>
                    <a:pt x="596" y="1870"/>
                  </a:cubicBezTo>
                  <a:lnTo>
                    <a:pt x="596" y="1870"/>
                  </a:lnTo>
                  <a:cubicBezTo>
                    <a:pt x="596" y="1872"/>
                    <a:pt x="597" y="1874"/>
                    <a:pt x="597" y="1876"/>
                  </a:cubicBezTo>
                  <a:lnTo>
                    <a:pt x="597" y="1876"/>
                  </a:lnTo>
                  <a:cubicBezTo>
                    <a:pt x="597" y="1874"/>
                    <a:pt x="597" y="1873"/>
                    <a:pt x="597" y="1871"/>
                  </a:cubicBezTo>
                  <a:lnTo>
                    <a:pt x="597" y="1871"/>
                  </a:lnTo>
                  <a:cubicBezTo>
                    <a:pt x="601" y="1875"/>
                    <a:pt x="605" y="1881"/>
                    <a:pt x="609" y="1887"/>
                  </a:cubicBezTo>
                  <a:lnTo>
                    <a:pt x="609" y="1887"/>
                  </a:lnTo>
                  <a:cubicBezTo>
                    <a:pt x="608" y="1880"/>
                    <a:pt x="609" y="1874"/>
                    <a:pt x="612" y="1871"/>
                  </a:cubicBezTo>
                  <a:lnTo>
                    <a:pt x="612" y="1871"/>
                  </a:lnTo>
                  <a:cubicBezTo>
                    <a:pt x="607" y="1861"/>
                    <a:pt x="603" y="1849"/>
                    <a:pt x="590" y="1846"/>
                  </a:cubicBezTo>
                  <a:lnTo>
                    <a:pt x="590" y="1846"/>
                  </a:lnTo>
                  <a:cubicBezTo>
                    <a:pt x="587" y="1840"/>
                    <a:pt x="584" y="1834"/>
                    <a:pt x="581" y="1828"/>
                  </a:cubicBezTo>
                  <a:close/>
                  <a:moveTo>
                    <a:pt x="2849" y="1851"/>
                  </a:moveTo>
                  <a:cubicBezTo>
                    <a:pt x="2840" y="1861"/>
                    <a:pt x="2826" y="1869"/>
                    <a:pt x="2834" y="1893"/>
                  </a:cubicBezTo>
                  <a:lnTo>
                    <a:pt x="2834" y="1881"/>
                  </a:lnTo>
                  <a:cubicBezTo>
                    <a:pt x="2834" y="1870"/>
                    <a:pt x="2842" y="1861"/>
                    <a:pt x="2849" y="1851"/>
                  </a:cubicBezTo>
                  <a:close/>
                  <a:moveTo>
                    <a:pt x="407" y="1887"/>
                  </a:moveTo>
                  <a:cubicBezTo>
                    <a:pt x="414" y="1890"/>
                    <a:pt x="421" y="1893"/>
                    <a:pt x="429" y="1895"/>
                  </a:cubicBezTo>
                  <a:lnTo>
                    <a:pt x="429" y="1895"/>
                  </a:lnTo>
                  <a:cubicBezTo>
                    <a:pt x="429" y="1894"/>
                    <a:pt x="429" y="1894"/>
                    <a:pt x="429" y="1893"/>
                  </a:cubicBezTo>
                  <a:cubicBezTo>
                    <a:pt x="423" y="1888"/>
                    <a:pt x="415" y="1887"/>
                    <a:pt x="407" y="1887"/>
                  </a:cubicBezTo>
                  <a:close/>
                  <a:moveTo>
                    <a:pt x="597" y="1876"/>
                  </a:moveTo>
                  <a:cubicBezTo>
                    <a:pt x="597" y="1882"/>
                    <a:pt x="597" y="1887"/>
                    <a:pt x="595" y="1893"/>
                  </a:cubicBezTo>
                  <a:cubicBezTo>
                    <a:pt x="597" y="1895"/>
                    <a:pt x="599" y="1897"/>
                    <a:pt x="600" y="1899"/>
                  </a:cubicBezTo>
                  <a:lnTo>
                    <a:pt x="600" y="1899"/>
                  </a:lnTo>
                  <a:cubicBezTo>
                    <a:pt x="600" y="1891"/>
                    <a:pt x="599" y="1883"/>
                    <a:pt x="597" y="1876"/>
                  </a:cubicBezTo>
                  <a:close/>
                  <a:moveTo>
                    <a:pt x="500" y="1750"/>
                  </a:moveTo>
                  <a:cubicBezTo>
                    <a:pt x="488" y="1750"/>
                    <a:pt x="488" y="1762"/>
                    <a:pt x="500" y="1762"/>
                  </a:cubicBezTo>
                  <a:cubicBezTo>
                    <a:pt x="511" y="1818"/>
                    <a:pt x="544" y="1864"/>
                    <a:pt x="578" y="1909"/>
                  </a:cubicBezTo>
                  <a:lnTo>
                    <a:pt x="578" y="1909"/>
                  </a:lnTo>
                  <a:cubicBezTo>
                    <a:pt x="579" y="1909"/>
                    <a:pt x="581" y="1907"/>
                    <a:pt x="584" y="1905"/>
                  </a:cubicBezTo>
                  <a:cubicBezTo>
                    <a:pt x="595" y="1905"/>
                    <a:pt x="584" y="1881"/>
                    <a:pt x="584" y="1869"/>
                  </a:cubicBezTo>
                  <a:cubicBezTo>
                    <a:pt x="584" y="1851"/>
                    <a:pt x="563" y="1833"/>
                    <a:pt x="548" y="1815"/>
                  </a:cubicBezTo>
                  <a:lnTo>
                    <a:pt x="548" y="1815"/>
                  </a:lnTo>
                  <a:lnTo>
                    <a:pt x="548" y="1822"/>
                  </a:lnTo>
                  <a:cubicBezTo>
                    <a:pt x="544" y="1818"/>
                    <a:pt x="541" y="1811"/>
                    <a:pt x="539" y="1803"/>
                  </a:cubicBezTo>
                  <a:lnTo>
                    <a:pt x="539" y="1803"/>
                  </a:lnTo>
                  <a:cubicBezTo>
                    <a:pt x="541" y="1807"/>
                    <a:pt x="544" y="1811"/>
                    <a:pt x="548" y="1815"/>
                  </a:cubicBezTo>
                  <a:lnTo>
                    <a:pt x="548" y="1815"/>
                  </a:lnTo>
                  <a:lnTo>
                    <a:pt x="548" y="1798"/>
                  </a:lnTo>
                  <a:cubicBezTo>
                    <a:pt x="541" y="1784"/>
                    <a:pt x="535" y="1770"/>
                    <a:pt x="529" y="1756"/>
                  </a:cubicBezTo>
                  <a:lnTo>
                    <a:pt x="529" y="1756"/>
                  </a:lnTo>
                  <a:cubicBezTo>
                    <a:pt x="531" y="1768"/>
                    <a:pt x="534" y="1779"/>
                    <a:pt x="536" y="1790"/>
                  </a:cubicBezTo>
                  <a:lnTo>
                    <a:pt x="536" y="1790"/>
                  </a:lnTo>
                  <a:cubicBezTo>
                    <a:pt x="533" y="1779"/>
                    <a:pt x="530" y="1768"/>
                    <a:pt x="524" y="1762"/>
                  </a:cubicBezTo>
                  <a:lnTo>
                    <a:pt x="524" y="1762"/>
                  </a:lnTo>
                  <a:cubicBezTo>
                    <a:pt x="524" y="1798"/>
                    <a:pt x="548" y="1834"/>
                    <a:pt x="560" y="1857"/>
                  </a:cubicBezTo>
                  <a:cubicBezTo>
                    <a:pt x="536" y="1822"/>
                    <a:pt x="512" y="1786"/>
                    <a:pt x="500" y="1750"/>
                  </a:cubicBezTo>
                  <a:close/>
                  <a:moveTo>
                    <a:pt x="357" y="1691"/>
                  </a:moveTo>
                  <a:cubicBezTo>
                    <a:pt x="393" y="1691"/>
                    <a:pt x="441" y="1714"/>
                    <a:pt x="453" y="1762"/>
                  </a:cubicBezTo>
                  <a:cubicBezTo>
                    <a:pt x="453" y="1773"/>
                    <a:pt x="463" y="1784"/>
                    <a:pt x="464" y="1804"/>
                  </a:cubicBezTo>
                  <a:lnTo>
                    <a:pt x="464" y="1804"/>
                  </a:lnTo>
                  <a:cubicBezTo>
                    <a:pt x="460" y="1797"/>
                    <a:pt x="453" y="1786"/>
                    <a:pt x="453" y="1786"/>
                  </a:cubicBezTo>
                  <a:lnTo>
                    <a:pt x="453" y="1786"/>
                  </a:lnTo>
                  <a:cubicBezTo>
                    <a:pt x="453" y="1810"/>
                    <a:pt x="464" y="1822"/>
                    <a:pt x="476" y="1845"/>
                  </a:cubicBezTo>
                  <a:cubicBezTo>
                    <a:pt x="456" y="1845"/>
                    <a:pt x="453" y="1819"/>
                    <a:pt x="445" y="1819"/>
                  </a:cubicBezTo>
                  <a:cubicBezTo>
                    <a:pt x="444" y="1819"/>
                    <a:pt x="442" y="1820"/>
                    <a:pt x="441" y="1822"/>
                  </a:cubicBezTo>
                  <a:cubicBezTo>
                    <a:pt x="453" y="1834"/>
                    <a:pt x="464" y="1857"/>
                    <a:pt x="476" y="1869"/>
                  </a:cubicBezTo>
                  <a:cubicBezTo>
                    <a:pt x="453" y="1857"/>
                    <a:pt x="441" y="1834"/>
                    <a:pt x="417" y="1810"/>
                  </a:cubicBezTo>
                  <a:lnTo>
                    <a:pt x="417" y="1810"/>
                  </a:lnTo>
                  <a:cubicBezTo>
                    <a:pt x="429" y="1857"/>
                    <a:pt x="476" y="1881"/>
                    <a:pt x="512" y="1917"/>
                  </a:cubicBezTo>
                  <a:cubicBezTo>
                    <a:pt x="488" y="1905"/>
                    <a:pt x="453" y="1869"/>
                    <a:pt x="429" y="1845"/>
                  </a:cubicBezTo>
                  <a:cubicBezTo>
                    <a:pt x="393" y="1798"/>
                    <a:pt x="381" y="1738"/>
                    <a:pt x="357" y="1691"/>
                  </a:cubicBezTo>
                  <a:close/>
                  <a:moveTo>
                    <a:pt x="578" y="1909"/>
                  </a:moveTo>
                  <a:cubicBezTo>
                    <a:pt x="577" y="1910"/>
                    <a:pt x="576" y="1910"/>
                    <a:pt x="575" y="1910"/>
                  </a:cubicBezTo>
                  <a:cubicBezTo>
                    <a:pt x="574" y="1910"/>
                    <a:pt x="574" y="1910"/>
                    <a:pt x="574" y="1910"/>
                  </a:cubicBezTo>
                  <a:lnTo>
                    <a:pt x="574" y="1910"/>
                  </a:lnTo>
                  <a:cubicBezTo>
                    <a:pt x="577" y="1912"/>
                    <a:pt x="580" y="1915"/>
                    <a:pt x="584" y="1917"/>
                  </a:cubicBezTo>
                  <a:cubicBezTo>
                    <a:pt x="582" y="1914"/>
                    <a:pt x="580" y="1912"/>
                    <a:pt x="578" y="1909"/>
                  </a:cubicBezTo>
                  <a:close/>
                  <a:moveTo>
                    <a:pt x="600" y="1899"/>
                  </a:moveTo>
                  <a:cubicBezTo>
                    <a:pt x="601" y="1907"/>
                    <a:pt x="600" y="1916"/>
                    <a:pt x="599" y="1925"/>
                  </a:cubicBezTo>
                  <a:lnTo>
                    <a:pt x="599" y="1925"/>
                  </a:lnTo>
                  <a:cubicBezTo>
                    <a:pt x="606" y="1916"/>
                    <a:pt x="606" y="1907"/>
                    <a:pt x="600" y="1899"/>
                  </a:cubicBezTo>
                  <a:close/>
                  <a:moveTo>
                    <a:pt x="509" y="1894"/>
                  </a:moveTo>
                  <a:cubicBezTo>
                    <a:pt x="527" y="1899"/>
                    <a:pt x="537" y="1918"/>
                    <a:pt x="548" y="1929"/>
                  </a:cubicBezTo>
                  <a:cubicBezTo>
                    <a:pt x="538" y="1919"/>
                    <a:pt x="521" y="1910"/>
                    <a:pt x="509" y="1894"/>
                  </a:cubicBezTo>
                  <a:close/>
                  <a:moveTo>
                    <a:pt x="2486" y="1912"/>
                  </a:moveTo>
                  <a:cubicBezTo>
                    <a:pt x="2487" y="1912"/>
                    <a:pt x="2489" y="1913"/>
                    <a:pt x="2489" y="1917"/>
                  </a:cubicBezTo>
                  <a:cubicBezTo>
                    <a:pt x="2489" y="1929"/>
                    <a:pt x="2489" y="1929"/>
                    <a:pt x="2477" y="1929"/>
                  </a:cubicBezTo>
                  <a:cubicBezTo>
                    <a:pt x="2477" y="1920"/>
                    <a:pt x="2483" y="1912"/>
                    <a:pt x="2486" y="1912"/>
                  </a:cubicBezTo>
                  <a:close/>
                  <a:moveTo>
                    <a:pt x="2725" y="1883"/>
                  </a:moveTo>
                  <a:lnTo>
                    <a:pt x="2725" y="1883"/>
                  </a:lnTo>
                  <a:cubicBezTo>
                    <a:pt x="2725" y="1886"/>
                    <a:pt x="2725" y="1889"/>
                    <a:pt x="2727" y="1893"/>
                  </a:cubicBezTo>
                  <a:cubicBezTo>
                    <a:pt x="2715" y="1917"/>
                    <a:pt x="2691" y="1929"/>
                    <a:pt x="2667" y="1929"/>
                  </a:cubicBezTo>
                  <a:cubicBezTo>
                    <a:pt x="2667" y="1929"/>
                    <a:pt x="2679" y="1917"/>
                    <a:pt x="2679" y="1917"/>
                  </a:cubicBezTo>
                  <a:cubicBezTo>
                    <a:pt x="2685" y="1911"/>
                    <a:pt x="2691" y="1911"/>
                    <a:pt x="2695" y="1911"/>
                  </a:cubicBezTo>
                  <a:cubicBezTo>
                    <a:pt x="2700" y="1911"/>
                    <a:pt x="2703" y="1911"/>
                    <a:pt x="2703" y="1905"/>
                  </a:cubicBezTo>
                  <a:lnTo>
                    <a:pt x="2679" y="1905"/>
                  </a:lnTo>
                  <a:cubicBezTo>
                    <a:pt x="2690" y="1894"/>
                    <a:pt x="2712" y="1893"/>
                    <a:pt x="2725" y="1883"/>
                  </a:cubicBezTo>
                  <a:close/>
                  <a:moveTo>
                    <a:pt x="2701" y="1925"/>
                  </a:moveTo>
                  <a:cubicBezTo>
                    <a:pt x="2703" y="1925"/>
                    <a:pt x="2708" y="1928"/>
                    <a:pt x="2714" y="1930"/>
                  </a:cubicBezTo>
                  <a:lnTo>
                    <a:pt x="2714" y="1930"/>
                  </a:lnTo>
                  <a:cubicBezTo>
                    <a:pt x="2709" y="1929"/>
                    <a:pt x="2703" y="1929"/>
                    <a:pt x="2703" y="1929"/>
                  </a:cubicBezTo>
                  <a:cubicBezTo>
                    <a:pt x="2700" y="1926"/>
                    <a:pt x="2700" y="1925"/>
                    <a:pt x="2701" y="1925"/>
                  </a:cubicBezTo>
                  <a:close/>
                  <a:moveTo>
                    <a:pt x="2524" y="1521"/>
                  </a:moveTo>
                  <a:lnTo>
                    <a:pt x="2524" y="1521"/>
                  </a:lnTo>
                  <a:cubicBezTo>
                    <a:pt x="2528" y="1526"/>
                    <a:pt x="2532" y="1531"/>
                    <a:pt x="2536" y="1535"/>
                  </a:cubicBezTo>
                  <a:lnTo>
                    <a:pt x="2536" y="1535"/>
                  </a:lnTo>
                  <a:cubicBezTo>
                    <a:pt x="2536" y="1535"/>
                    <a:pt x="2536" y="1534"/>
                    <a:pt x="2536" y="1533"/>
                  </a:cubicBezTo>
                  <a:lnTo>
                    <a:pt x="2536" y="1533"/>
                  </a:lnTo>
                  <a:cubicBezTo>
                    <a:pt x="2540" y="1539"/>
                    <a:pt x="2544" y="1544"/>
                    <a:pt x="2548" y="1548"/>
                  </a:cubicBezTo>
                  <a:cubicBezTo>
                    <a:pt x="2544" y="1544"/>
                    <a:pt x="2540" y="1540"/>
                    <a:pt x="2536" y="1535"/>
                  </a:cubicBezTo>
                  <a:lnTo>
                    <a:pt x="2536" y="1535"/>
                  </a:lnTo>
                  <a:cubicBezTo>
                    <a:pt x="2536" y="1542"/>
                    <a:pt x="2536" y="1548"/>
                    <a:pt x="2536" y="1548"/>
                  </a:cubicBezTo>
                  <a:cubicBezTo>
                    <a:pt x="2545" y="1565"/>
                    <a:pt x="2560" y="1576"/>
                    <a:pt x="2577" y="1576"/>
                  </a:cubicBezTo>
                  <a:cubicBezTo>
                    <a:pt x="2580" y="1576"/>
                    <a:pt x="2584" y="1576"/>
                    <a:pt x="2588" y="1575"/>
                  </a:cubicBezTo>
                  <a:lnTo>
                    <a:pt x="2588" y="1575"/>
                  </a:lnTo>
                  <a:cubicBezTo>
                    <a:pt x="2585" y="1576"/>
                    <a:pt x="2584" y="1579"/>
                    <a:pt x="2584" y="1583"/>
                  </a:cubicBezTo>
                  <a:cubicBezTo>
                    <a:pt x="2584" y="1592"/>
                    <a:pt x="2590" y="1600"/>
                    <a:pt x="2593" y="1600"/>
                  </a:cubicBezTo>
                  <a:cubicBezTo>
                    <a:pt x="2595" y="1600"/>
                    <a:pt x="2596" y="1599"/>
                    <a:pt x="2596" y="1595"/>
                  </a:cubicBezTo>
                  <a:cubicBezTo>
                    <a:pt x="2596" y="1590"/>
                    <a:pt x="2600" y="1585"/>
                    <a:pt x="2604" y="1581"/>
                  </a:cubicBezTo>
                  <a:lnTo>
                    <a:pt x="2604" y="1581"/>
                  </a:lnTo>
                  <a:cubicBezTo>
                    <a:pt x="2606" y="1584"/>
                    <a:pt x="2608" y="1586"/>
                    <a:pt x="2610" y="1589"/>
                  </a:cubicBezTo>
                  <a:lnTo>
                    <a:pt x="2610" y="1589"/>
                  </a:lnTo>
                  <a:cubicBezTo>
                    <a:pt x="2611" y="1586"/>
                    <a:pt x="2614" y="1583"/>
                    <a:pt x="2619" y="1583"/>
                  </a:cubicBezTo>
                  <a:cubicBezTo>
                    <a:pt x="2631" y="1583"/>
                    <a:pt x="2631" y="1583"/>
                    <a:pt x="2631" y="1595"/>
                  </a:cubicBezTo>
                  <a:cubicBezTo>
                    <a:pt x="2631" y="1595"/>
                    <a:pt x="2619" y="1607"/>
                    <a:pt x="2619" y="1607"/>
                  </a:cubicBezTo>
                  <a:lnTo>
                    <a:pt x="2619" y="1607"/>
                  </a:lnTo>
                  <a:cubicBezTo>
                    <a:pt x="2627" y="1627"/>
                    <a:pt x="2631" y="1651"/>
                    <a:pt x="2631" y="1679"/>
                  </a:cubicBezTo>
                  <a:cubicBezTo>
                    <a:pt x="2619" y="1679"/>
                    <a:pt x="2631" y="1655"/>
                    <a:pt x="2619" y="1643"/>
                  </a:cubicBezTo>
                  <a:cubicBezTo>
                    <a:pt x="2610" y="1633"/>
                    <a:pt x="2608" y="1616"/>
                    <a:pt x="2595" y="1616"/>
                  </a:cubicBezTo>
                  <a:cubicBezTo>
                    <a:pt x="2592" y="1616"/>
                    <a:pt x="2588" y="1617"/>
                    <a:pt x="2584" y="1619"/>
                  </a:cubicBezTo>
                  <a:cubicBezTo>
                    <a:pt x="2572" y="1631"/>
                    <a:pt x="2536" y="1643"/>
                    <a:pt x="2536" y="1679"/>
                  </a:cubicBezTo>
                  <a:cubicBezTo>
                    <a:pt x="2530" y="1685"/>
                    <a:pt x="2525" y="1690"/>
                    <a:pt x="2519" y="1695"/>
                  </a:cubicBezTo>
                  <a:lnTo>
                    <a:pt x="2519" y="1695"/>
                  </a:lnTo>
                  <a:cubicBezTo>
                    <a:pt x="2514" y="1685"/>
                    <a:pt x="2507" y="1674"/>
                    <a:pt x="2500" y="1667"/>
                  </a:cubicBezTo>
                  <a:lnTo>
                    <a:pt x="2500" y="1667"/>
                  </a:lnTo>
                  <a:cubicBezTo>
                    <a:pt x="2500" y="1681"/>
                    <a:pt x="2505" y="1691"/>
                    <a:pt x="2511" y="1700"/>
                  </a:cubicBezTo>
                  <a:lnTo>
                    <a:pt x="2511" y="1700"/>
                  </a:lnTo>
                  <a:cubicBezTo>
                    <a:pt x="2514" y="1698"/>
                    <a:pt x="2516" y="1697"/>
                    <a:pt x="2519" y="1695"/>
                  </a:cubicBezTo>
                  <a:lnTo>
                    <a:pt x="2519" y="1695"/>
                  </a:lnTo>
                  <a:cubicBezTo>
                    <a:pt x="2522" y="1702"/>
                    <a:pt x="2524" y="1709"/>
                    <a:pt x="2524" y="1714"/>
                  </a:cubicBezTo>
                  <a:cubicBezTo>
                    <a:pt x="2520" y="1710"/>
                    <a:pt x="2515" y="1705"/>
                    <a:pt x="2511" y="1700"/>
                  </a:cubicBezTo>
                  <a:lnTo>
                    <a:pt x="2511" y="1700"/>
                  </a:lnTo>
                  <a:cubicBezTo>
                    <a:pt x="2509" y="1701"/>
                    <a:pt x="2507" y="1701"/>
                    <a:pt x="2506" y="1702"/>
                  </a:cubicBezTo>
                  <a:lnTo>
                    <a:pt x="2506" y="1702"/>
                  </a:lnTo>
                  <a:cubicBezTo>
                    <a:pt x="2503" y="1698"/>
                    <a:pt x="2500" y="1694"/>
                    <a:pt x="2500" y="1691"/>
                  </a:cubicBezTo>
                  <a:lnTo>
                    <a:pt x="2500" y="1691"/>
                  </a:lnTo>
                  <a:cubicBezTo>
                    <a:pt x="2500" y="1694"/>
                    <a:pt x="2501" y="1698"/>
                    <a:pt x="2503" y="1702"/>
                  </a:cubicBezTo>
                  <a:lnTo>
                    <a:pt x="2503" y="1702"/>
                  </a:lnTo>
                  <a:cubicBezTo>
                    <a:pt x="2504" y="1702"/>
                    <a:pt x="2505" y="1702"/>
                    <a:pt x="2506" y="1702"/>
                  </a:cubicBezTo>
                  <a:lnTo>
                    <a:pt x="2506" y="1702"/>
                  </a:lnTo>
                  <a:cubicBezTo>
                    <a:pt x="2513" y="1711"/>
                    <a:pt x="2524" y="1722"/>
                    <a:pt x="2524" y="1738"/>
                  </a:cubicBezTo>
                  <a:cubicBezTo>
                    <a:pt x="2516" y="1730"/>
                    <a:pt x="2507" y="1715"/>
                    <a:pt x="2503" y="1702"/>
                  </a:cubicBezTo>
                  <a:lnTo>
                    <a:pt x="2503" y="1702"/>
                  </a:lnTo>
                  <a:cubicBezTo>
                    <a:pt x="2502" y="1702"/>
                    <a:pt x="2501" y="1703"/>
                    <a:pt x="2500" y="1703"/>
                  </a:cubicBezTo>
                  <a:cubicBezTo>
                    <a:pt x="2489" y="1726"/>
                    <a:pt x="2500" y="1750"/>
                    <a:pt x="2500" y="1762"/>
                  </a:cubicBezTo>
                  <a:cubicBezTo>
                    <a:pt x="2500" y="1762"/>
                    <a:pt x="2500" y="1762"/>
                    <a:pt x="2500" y="1763"/>
                  </a:cubicBezTo>
                  <a:lnTo>
                    <a:pt x="2500" y="1763"/>
                  </a:lnTo>
                  <a:cubicBezTo>
                    <a:pt x="2496" y="1758"/>
                    <a:pt x="2492" y="1754"/>
                    <a:pt x="2489" y="1750"/>
                  </a:cubicBezTo>
                  <a:lnTo>
                    <a:pt x="2489" y="1750"/>
                  </a:lnTo>
                  <a:cubicBezTo>
                    <a:pt x="2492" y="1754"/>
                    <a:pt x="2496" y="1759"/>
                    <a:pt x="2500" y="1765"/>
                  </a:cubicBezTo>
                  <a:lnTo>
                    <a:pt x="2500" y="1765"/>
                  </a:lnTo>
                  <a:cubicBezTo>
                    <a:pt x="2500" y="1764"/>
                    <a:pt x="2500" y="1763"/>
                    <a:pt x="2500" y="1763"/>
                  </a:cubicBezTo>
                  <a:lnTo>
                    <a:pt x="2500" y="1763"/>
                  </a:lnTo>
                  <a:cubicBezTo>
                    <a:pt x="2508" y="1771"/>
                    <a:pt x="2516" y="1782"/>
                    <a:pt x="2524" y="1798"/>
                  </a:cubicBezTo>
                  <a:cubicBezTo>
                    <a:pt x="2516" y="1790"/>
                    <a:pt x="2508" y="1777"/>
                    <a:pt x="2500" y="1765"/>
                  </a:cubicBezTo>
                  <a:lnTo>
                    <a:pt x="2500" y="1765"/>
                  </a:lnTo>
                  <a:cubicBezTo>
                    <a:pt x="2500" y="1785"/>
                    <a:pt x="2491" y="1804"/>
                    <a:pt x="2489" y="1816"/>
                  </a:cubicBezTo>
                  <a:lnTo>
                    <a:pt x="2489" y="1816"/>
                  </a:lnTo>
                  <a:cubicBezTo>
                    <a:pt x="2489" y="1816"/>
                    <a:pt x="2489" y="1816"/>
                    <a:pt x="2489" y="1816"/>
                  </a:cubicBezTo>
                  <a:lnTo>
                    <a:pt x="2489" y="1816"/>
                  </a:lnTo>
                  <a:cubicBezTo>
                    <a:pt x="2489" y="1816"/>
                    <a:pt x="2489" y="1816"/>
                    <a:pt x="2489" y="1817"/>
                  </a:cubicBezTo>
                  <a:lnTo>
                    <a:pt x="2489" y="1817"/>
                  </a:lnTo>
                  <a:cubicBezTo>
                    <a:pt x="2489" y="1818"/>
                    <a:pt x="2489" y="1820"/>
                    <a:pt x="2489" y="1822"/>
                  </a:cubicBezTo>
                  <a:lnTo>
                    <a:pt x="2483" y="1828"/>
                  </a:lnTo>
                  <a:cubicBezTo>
                    <a:pt x="2480" y="1822"/>
                    <a:pt x="2477" y="1816"/>
                    <a:pt x="2477" y="1810"/>
                  </a:cubicBezTo>
                  <a:lnTo>
                    <a:pt x="2477" y="1810"/>
                  </a:lnTo>
                  <a:cubicBezTo>
                    <a:pt x="2477" y="1818"/>
                    <a:pt x="2478" y="1825"/>
                    <a:pt x="2480" y="1830"/>
                  </a:cubicBezTo>
                  <a:lnTo>
                    <a:pt x="2480" y="1830"/>
                  </a:lnTo>
                  <a:lnTo>
                    <a:pt x="2483" y="1828"/>
                  </a:lnTo>
                  <a:lnTo>
                    <a:pt x="2483" y="1828"/>
                  </a:lnTo>
                  <a:cubicBezTo>
                    <a:pt x="2486" y="1834"/>
                    <a:pt x="2489" y="1839"/>
                    <a:pt x="2489" y="1845"/>
                  </a:cubicBezTo>
                  <a:cubicBezTo>
                    <a:pt x="2489" y="1845"/>
                    <a:pt x="2483" y="1840"/>
                    <a:pt x="2480" y="1830"/>
                  </a:cubicBezTo>
                  <a:lnTo>
                    <a:pt x="2480" y="1830"/>
                  </a:lnTo>
                  <a:lnTo>
                    <a:pt x="2453" y="1857"/>
                  </a:lnTo>
                  <a:cubicBezTo>
                    <a:pt x="2429" y="1881"/>
                    <a:pt x="2453" y="1917"/>
                    <a:pt x="2441" y="1941"/>
                  </a:cubicBezTo>
                  <a:cubicBezTo>
                    <a:pt x="2393" y="1941"/>
                    <a:pt x="2441" y="1917"/>
                    <a:pt x="2429" y="1893"/>
                  </a:cubicBezTo>
                  <a:cubicBezTo>
                    <a:pt x="2417" y="1881"/>
                    <a:pt x="2417" y="1869"/>
                    <a:pt x="2405" y="1845"/>
                  </a:cubicBezTo>
                  <a:cubicBezTo>
                    <a:pt x="2450" y="1756"/>
                    <a:pt x="2486" y="1660"/>
                    <a:pt x="2514" y="1562"/>
                  </a:cubicBezTo>
                  <a:lnTo>
                    <a:pt x="2514" y="1562"/>
                  </a:lnTo>
                  <a:cubicBezTo>
                    <a:pt x="2524" y="1584"/>
                    <a:pt x="2525" y="1596"/>
                    <a:pt x="2548" y="1607"/>
                  </a:cubicBezTo>
                  <a:cubicBezTo>
                    <a:pt x="2537" y="1596"/>
                    <a:pt x="2525" y="1574"/>
                    <a:pt x="2514" y="1561"/>
                  </a:cubicBezTo>
                  <a:lnTo>
                    <a:pt x="2514" y="1561"/>
                  </a:lnTo>
                  <a:cubicBezTo>
                    <a:pt x="2514" y="1561"/>
                    <a:pt x="2514" y="1562"/>
                    <a:pt x="2514" y="1562"/>
                  </a:cubicBezTo>
                  <a:lnTo>
                    <a:pt x="2514" y="1562"/>
                  </a:lnTo>
                  <a:cubicBezTo>
                    <a:pt x="2513" y="1561"/>
                    <a:pt x="2513" y="1561"/>
                    <a:pt x="2512" y="1560"/>
                  </a:cubicBezTo>
                  <a:lnTo>
                    <a:pt x="2512" y="1560"/>
                  </a:lnTo>
                  <a:cubicBezTo>
                    <a:pt x="2513" y="1560"/>
                    <a:pt x="2513" y="1561"/>
                    <a:pt x="2514" y="1561"/>
                  </a:cubicBezTo>
                  <a:lnTo>
                    <a:pt x="2514" y="1561"/>
                  </a:lnTo>
                  <a:cubicBezTo>
                    <a:pt x="2514" y="1559"/>
                    <a:pt x="2515" y="1557"/>
                    <a:pt x="2516" y="1555"/>
                  </a:cubicBezTo>
                  <a:lnTo>
                    <a:pt x="2516" y="1555"/>
                  </a:lnTo>
                  <a:cubicBezTo>
                    <a:pt x="2521" y="1567"/>
                    <a:pt x="2531" y="1575"/>
                    <a:pt x="2548" y="1583"/>
                  </a:cubicBezTo>
                  <a:cubicBezTo>
                    <a:pt x="2538" y="1573"/>
                    <a:pt x="2528" y="1563"/>
                    <a:pt x="2518" y="1546"/>
                  </a:cubicBezTo>
                  <a:lnTo>
                    <a:pt x="2518" y="1546"/>
                  </a:lnTo>
                  <a:cubicBezTo>
                    <a:pt x="2517" y="1549"/>
                    <a:pt x="2516" y="1552"/>
                    <a:pt x="2516" y="1555"/>
                  </a:cubicBezTo>
                  <a:lnTo>
                    <a:pt x="2516" y="1555"/>
                  </a:lnTo>
                  <a:cubicBezTo>
                    <a:pt x="2513" y="1549"/>
                    <a:pt x="2512" y="1543"/>
                    <a:pt x="2512" y="1536"/>
                  </a:cubicBezTo>
                  <a:lnTo>
                    <a:pt x="2512" y="1536"/>
                  </a:lnTo>
                  <a:cubicBezTo>
                    <a:pt x="2514" y="1540"/>
                    <a:pt x="2516" y="1543"/>
                    <a:pt x="2518" y="1546"/>
                  </a:cubicBezTo>
                  <a:lnTo>
                    <a:pt x="2518" y="1546"/>
                  </a:lnTo>
                  <a:cubicBezTo>
                    <a:pt x="2519" y="1542"/>
                    <a:pt x="2520" y="1538"/>
                    <a:pt x="2521" y="1534"/>
                  </a:cubicBezTo>
                  <a:lnTo>
                    <a:pt x="2521" y="1534"/>
                  </a:lnTo>
                  <a:cubicBezTo>
                    <a:pt x="2530" y="1547"/>
                    <a:pt x="2539" y="1563"/>
                    <a:pt x="2548" y="1572"/>
                  </a:cubicBezTo>
                  <a:cubicBezTo>
                    <a:pt x="2539" y="1554"/>
                    <a:pt x="2530" y="1543"/>
                    <a:pt x="2521" y="1533"/>
                  </a:cubicBezTo>
                  <a:lnTo>
                    <a:pt x="2521" y="1533"/>
                  </a:lnTo>
                  <a:cubicBezTo>
                    <a:pt x="2521" y="1534"/>
                    <a:pt x="2521" y="1534"/>
                    <a:pt x="2521" y="1534"/>
                  </a:cubicBezTo>
                  <a:lnTo>
                    <a:pt x="2521" y="1534"/>
                  </a:lnTo>
                  <a:cubicBezTo>
                    <a:pt x="2518" y="1530"/>
                    <a:pt x="2515" y="1527"/>
                    <a:pt x="2512" y="1524"/>
                  </a:cubicBezTo>
                  <a:lnTo>
                    <a:pt x="2512" y="1524"/>
                  </a:lnTo>
                  <a:cubicBezTo>
                    <a:pt x="2515" y="1527"/>
                    <a:pt x="2518" y="1530"/>
                    <a:pt x="2521" y="1533"/>
                  </a:cubicBezTo>
                  <a:lnTo>
                    <a:pt x="2521" y="1533"/>
                  </a:lnTo>
                  <a:cubicBezTo>
                    <a:pt x="2522" y="1529"/>
                    <a:pt x="2523" y="1525"/>
                    <a:pt x="2524" y="1521"/>
                  </a:cubicBezTo>
                  <a:close/>
                  <a:moveTo>
                    <a:pt x="2472" y="1935"/>
                  </a:moveTo>
                  <a:lnTo>
                    <a:pt x="2472" y="1935"/>
                  </a:lnTo>
                  <a:cubicBezTo>
                    <a:pt x="2473" y="1935"/>
                    <a:pt x="2481" y="1941"/>
                    <a:pt x="2489" y="1941"/>
                  </a:cubicBezTo>
                  <a:lnTo>
                    <a:pt x="2477" y="1941"/>
                  </a:lnTo>
                  <a:cubicBezTo>
                    <a:pt x="2473" y="1937"/>
                    <a:pt x="2471" y="1935"/>
                    <a:pt x="2472" y="1935"/>
                  </a:cubicBezTo>
                  <a:close/>
                  <a:moveTo>
                    <a:pt x="2536" y="1929"/>
                  </a:moveTo>
                  <a:cubicBezTo>
                    <a:pt x="2536" y="1941"/>
                    <a:pt x="2536" y="1953"/>
                    <a:pt x="2524" y="1953"/>
                  </a:cubicBezTo>
                  <a:lnTo>
                    <a:pt x="2524" y="1941"/>
                  </a:lnTo>
                  <a:lnTo>
                    <a:pt x="2536" y="1929"/>
                  </a:lnTo>
                  <a:close/>
                  <a:moveTo>
                    <a:pt x="2250" y="1953"/>
                  </a:moveTo>
                  <a:lnTo>
                    <a:pt x="2250" y="1953"/>
                  </a:lnTo>
                  <a:cubicBezTo>
                    <a:pt x="2246" y="1957"/>
                    <a:pt x="2242" y="1961"/>
                    <a:pt x="2238" y="1965"/>
                  </a:cubicBezTo>
                  <a:lnTo>
                    <a:pt x="2238" y="1965"/>
                  </a:lnTo>
                  <a:lnTo>
                    <a:pt x="2238" y="1964"/>
                  </a:lnTo>
                  <a:cubicBezTo>
                    <a:pt x="2238" y="1965"/>
                    <a:pt x="2238" y="1965"/>
                    <a:pt x="2238" y="1965"/>
                  </a:cubicBezTo>
                  <a:lnTo>
                    <a:pt x="2238" y="1965"/>
                  </a:lnTo>
                  <a:cubicBezTo>
                    <a:pt x="2238" y="1965"/>
                    <a:pt x="2238" y="1965"/>
                    <a:pt x="2238" y="1965"/>
                  </a:cubicBezTo>
                  <a:lnTo>
                    <a:pt x="2238" y="1965"/>
                  </a:lnTo>
                  <a:lnTo>
                    <a:pt x="2238" y="1976"/>
                  </a:lnTo>
                  <a:cubicBezTo>
                    <a:pt x="2238" y="1964"/>
                    <a:pt x="2250" y="1964"/>
                    <a:pt x="2250" y="1953"/>
                  </a:cubicBezTo>
                  <a:close/>
                  <a:moveTo>
                    <a:pt x="2834" y="1893"/>
                  </a:moveTo>
                  <a:cubicBezTo>
                    <a:pt x="2822" y="1929"/>
                    <a:pt x="2774" y="1917"/>
                    <a:pt x="2750" y="1941"/>
                  </a:cubicBezTo>
                  <a:cubicBezTo>
                    <a:pt x="2740" y="1962"/>
                    <a:pt x="2722" y="1976"/>
                    <a:pt x="2701" y="1984"/>
                  </a:cubicBezTo>
                  <a:lnTo>
                    <a:pt x="2701" y="1984"/>
                  </a:lnTo>
                  <a:cubicBezTo>
                    <a:pt x="2722" y="1981"/>
                    <a:pt x="2740" y="1975"/>
                    <a:pt x="2750" y="1964"/>
                  </a:cubicBezTo>
                  <a:cubicBezTo>
                    <a:pt x="2762" y="1929"/>
                    <a:pt x="2810" y="1929"/>
                    <a:pt x="2834" y="1905"/>
                  </a:cubicBezTo>
                  <a:lnTo>
                    <a:pt x="2834" y="1893"/>
                  </a:lnTo>
                  <a:close/>
                  <a:moveTo>
                    <a:pt x="2234" y="1970"/>
                  </a:moveTo>
                  <a:cubicBezTo>
                    <a:pt x="2232" y="1975"/>
                    <a:pt x="2229" y="1979"/>
                    <a:pt x="2227" y="1984"/>
                  </a:cubicBezTo>
                  <a:lnTo>
                    <a:pt x="2227" y="1984"/>
                  </a:lnTo>
                  <a:cubicBezTo>
                    <a:pt x="2228" y="1980"/>
                    <a:pt x="2231" y="1975"/>
                    <a:pt x="2234" y="1970"/>
                  </a:cubicBezTo>
                  <a:close/>
                  <a:moveTo>
                    <a:pt x="798" y="1929"/>
                  </a:moveTo>
                  <a:cubicBezTo>
                    <a:pt x="798" y="1941"/>
                    <a:pt x="798" y="1953"/>
                    <a:pt x="798" y="1964"/>
                  </a:cubicBezTo>
                  <a:cubicBezTo>
                    <a:pt x="798" y="1964"/>
                    <a:pt x="805" y="1944"/>
                    <a:pt x="808" y="1944"/>
                  </a:cubicBezTo>
                  <a:cubicBezTo>
                    <a:pt x="809" y="1944"/>
                    <a:pt x="810" y="1947"/>
                    <a:pt x="810" y="1953"/>
                  </a:cubicBezTo>
                  <a:cubicBezTo>
                    <a:pt x="810" y="1961"/>
                    <a:pt x="804" y="1975"/>
                    <a:pt x="800" y="1987"/>
                  </a:cubicBezTo>
                  <a:lnTo>
                    <a:pt x="800" y="1987"/>
                  </a:lnTo>
                  <a:cubicBezTo>
                    <a:pt x="793" y="1978"/>
                    <a:pt x="785" y="1969"/>
                    <a:pt x="779" y="1959"/>
                  </a:cubicBezTo>
                  <a:lnTo>
                    <a:pt x="779" y="1959"/>
                  </a:lnTo>
                  <a:cubicBezTo>
                    <a:pt x="777" y="1961"/>
                    <a:pt x="776" y="1963"/>
                    <a:pt x="774" y="1964"/>
                  </a:cubicBezTo>
                  <a:cubicBezTo>
                    <a:pt x="774" y="1962"/>
                    <a:pt x="775" y="1959"/>
                    <a:pt x="776" y="1955"/>
                  </a:cubicBezTo>
                  <a:lnTo>
                    <a:pt x="776" y="1955"/>
                  </a:lnTo>
                  <a:cubicBezTo>
                    <a:pt x="777" y="1956"/>
                    <a:pt x="778" y="1958"/>
                    <a:pt x="779" y="1959"/>
                  </a:cubicBezTo>
                  <a:lnTo>
                    <a:pt x="779" y="1959"/>
                  </a:lnTo>
                  <a:cubicBezTo>
                    <a:pt x="786" y="1949"/>
                    <a:pt x="788" y="1939"/>
                    <a:pt x="798" y="1929"/>
                  </a:cubicBezTo>
                  <a:close/>
                  <a:moveTo>
                    <a:pt x="881" y="1929"/>
                  </a:moveTo>
                  <a:cubicBezTo>
                    <a:pt x="893" y="1941"/>
                    <a:pt x="905" y="1953"/>
                    <a:pt x="917" y="1976"/>
                  </a:cubicBezTo>
                  <a:lnTo>
                    <a:pt x="917" y="1988"/>
                  </a:lnTo>
                  <a:cubicBezTo>
                    <a:pt x="905" y="1976"/>
                    <a:pt x="893" y="1953"/>
                    <a:pt x="881" y="1941"/>
                  </a:cubicBezTo>
                  <a:lnTo>
                    <a:pt x="881" y="1929"/>
                  </a:lnTo>
                  <a:close/>
                  <a:moveTo>
                    <a:pt x="2701" y="1984"/>
                  </a:moveTo>
                  <a:cubicBezTo>
                    <a:pt x="2676" y="1988"/>
                    <a:pt x="2646" y="1988"/>
                    <a:pt x="2619" y="1988"/>
                  </a:cubicBezTo>
                  <a:cubicBezTo>
                    <a:pt x="2631" y="1991"/>
                    <a:pt x="2643" y="1993"/>
                    <a:pt x="2655" y="1993"/>
                  </a:cubicBezTo>
                  <a:cubicBezTo>
                    <a:pt x="2670" y="1993"/>
                    <a:pt x="2686" y="1990"/>
                    <a:pt x="2701" y="1984"/>
                  </a:cubicBezTo>
                  <a:close/>
                  <a:moveTo>
                    <a:pt x="2488" y="1988"/>
                  </a:moveTo>
                  <a:cubicBezTo>
                    <a:pt x="2481" y="1996"/>
                    <a:pt x="2478" y="1999"/>
                    <a:pt x="2474" y="2000"/>
                  </a:cubicBezTo>
                  <a:lnTo>
                    <a:pt x="2474" y="2000"/>
                  </a:lnTo>
                  <a:cubicBezTo>
                    <a:pt x="2479" y="1997"/>
                    <a:pt x="2484" y="1992"/>
                    <a:pt x="2488" y="1988"/>
                  </a:cubicBezTo>
                  <a:close/>
                  <a:moveTo>
                    <a:pt x="2160" y="1999"/>
                  </a:moveTo>
                  <a:cubicBezTo>
                    <a:pt x="2163" y="2002"/>
                    <a:pt x="2165" y="2004"/>
                    <a:pt x="2166" y="2004"/>
                  </a:cubicBezTo>
                  <a:cubicBezTo>
                    <a:pt x="2167" y="2004"/>
                    <a:pt x="2167" y="2003"/>
                    <a:pt x="2167" y="2000"/>
                  </a:cubicBezTo>
                  <a:cubicBezTo>
                    <a:pt x="2165" y="2000"/>
                    <a:pt x="2163" y="2000"/>
                    <a:pt x="2160" y="1999"/>
                  </a:cubicBezTo>
                  <a:close/>
                  <a:moveTo>
                    <a:pt x="976" y="1988"/>
                  </a:moveTo>
                  <a:cubicBezTo>
                    <a:pt x="988" y="1988"/>
                    <a:pt x="988" y="2000"/>
                    <a:pt x="1000" y="2012"/>
                  </a:cubicBezTo>
                  <a:lnTo>
                    <a:pt x="1000" y="2012"/>
                  </a:lnTo>
                  <a:cubicBezTo>
                    <a:pt x="1000" y="2012"/>
                    <a:pt x="988" y="2000"/>
                    <a:pt x="976" y="2000"/>
                  </a:cubicBezTo>
                  <a:lnTo>
                    <a:pt x="976" y="1988"/>
                  </a:lnTo>
                  <a:close/>
                  <a:moveTo>
                    <a:pt x="2619" y="1988"/>
                  </a:moveTo>
                  <a:lnTo>
                    <a:pt x="2619" y="1988"/>
                  </a:lnTo>
                  <a:cubicBezTo>
                    <a:pt x="2596" y="1994"/>
                    <a:pt x="2573" y="2003"/>
                    <a:pt x="2550" y="2015"/>
                  </a:cubicBezTo>
                  <a:lnTo>
                    <a:pt x="2550" y="2015"/>
                  </a:lnTo>
                  <a:cubicBezTo>
                    <a:pt x="2573" y="2006"/>
                    <a:pt x="2593" y="1997"/>
                    <a:pt x="2619" y="1988"/>
                  </a:cubicBezTo>
                  <a:close/>
                  <a:moveTo>
                    <a:pt x="2210" y="2011"/>
                  </a:moveTo>
                  <a:cubicBezTo>
                    <a:pt x="2208" y="2012"/>
                    <a:pt x="2205" y="2012"/>
                    <a:pt x="2203" y="2012"/>
                  </a:cubicBezTo>
                  <a:cubicBezTo>
                    <a:pt x="2203" y="2016"/>
                    <a:pt x="2202" y="2018"/>
                    <a:pt x="2200" y="2020"/>
                  </a:cubicBezTo>
                  <a:lnTo>
                    <a:pt x="2200" y="2020"/>
                  </a:lnTo>
                  <a:cubicBezTo>
                    <a:pt x="2204" y="2017"/>
                    <a:pt x="2207" y="2014"/>
                    <a:pt x="2210" y="2011"/>
                  </a:cubicBezTo>
                  <a:close/>
                  <a:moveTo>
                    <a:pt x="2200" y="2020"/>
                  </a:moveTo>
                  <a:lnTo>
                    <a:pt x="2200" y="2020"/>
                  </a:lnTo>
                  <a:cubicBezTo>
                    <a:pt x="2198" y="2021"/>
                    <a:pt x="2196" y="2022"/>
                    <a:pt x="2194" y="2023"/>
                  </a:cubicBezTo>
                  <a:lnTo>
                    <a:pt x="2194" y="2023"/>
                  </a:lnTo>
                  <a:cubicBezTo>
                    <a:pt x="2196" y="2022"/>
                    <a:pt x="2198" y="2021"/>
                    <a:pt x="2200" y="2020"/>
                  </a:cubicBezTo>
                  <a:close/>
                  <a:moveTo>
                    <a:pt x="786" y="2000"/>
                  </a:moveTo>
                  <a:cubicBezTo>
                    <a:pt x="786" y="2012"/>
                    <a:pt x="786" y="2012"/>
                    <a:pt x="774" y="2024"/>
                  </a:cubicBezTo>
                  <a:cubicBezTo>
                    <a:pt x="774" y="2012"/>
                    <a:pt x="786" y="2000"/>
                    <a:pt x="786" y="2000"/>
                  </a:cubicBezTo>
                  <a:close/>
                  <a:moveTo>
                    <a:pt x="539" y="1546"/>
                  </a:moveTo>
                  <a:lnTo>
                    <a:pt x="539" y="1546"/>
                  </a:lnTo>
                  <a:cubicBezTo>
                    <a:pt x="542" y="1555"/>
                    <a:pt x="545" y="1565"/>
                    <a:pt x="548" y="1575"/>
                  </a:cubicBezTo>
                  <a:lnTo>
                    <a:pt x="548" y="1575"/>
                  </a:lnTo>
                  <a:lnTo>
                    <a:pt x="548" y="1572"/>
                  </a:lnTo>
                  <a:cubicBezTo>
                    <a:pt x="560" y="1560"/>
                    <a:pt x="572" y="1548"/>
                    <a:pt x="584" y="1548"/>
                  </a:cubicBezTo>
                  <a:cubicBezTo>
                    <a:pt x="584" y="1559"/>
                    <a:pt x="562" y="1570"/>
                    <a:pt x="550" y="1581"/>
                  </a:cubicBezTo>
                  <a:lnTo>
                    <a:pt x="550" y="1581"/>
                  </a:lnTo>
                  <a:cubicBezTo>
                    <a:pt x="549" y="1579"/>
                    <a:pt x="549" y="1577"/>
                    <a:pt x="548" y="1575"/>
                  </a:cubicBezTo>
                  <a:lnTo>
                    <a:pt x="548" y="1575"/>
                  </a:lnTo>
                  <a:lnTo>
                    <a:pt x="548" y="1583"/>
                  </a:lnTo>
                  <a:cubicBezTo>
                    <a:pt x="548" y="1583"/>
                    <a:pt x="549" y="1582"/>
                    <a:pt x="550" y="1581"/>
                  </a:cubicBezTo>
                  <a:lnTo>
                    <a:pt x="550" y="1581"/>
                  </a:lnTo>
                  <a:cubicBezTo>
                    <a:pt x="554" y="1595"/>
                    <a:pt x="559" y="1608"/>
                    <a:pt x="563" y="1621"/>
                  </a:cubicBezTo>
                  <a:lnTo>
                    <a:pt x="563" y="1621"/>
                  </a:lnTo>
                  <a:cubicBezTo>
                    <a:pt x="570" y="1609"/>
                    <a:pt x="586" y="1595"/>
                    <a:pt x="595" y="1595"/>
                  </a:cubicBezTo>
                  <a:cubicBezTo>
                    <a:pt x="585" y="1606"/>
                    <a:pt x="575" y="1616"/>
                    <a:pt x="565" y="1626"/>
                  </a:cubicBezTo>
                  <a:lnTo>
                    <a:pt x="565" y="1626"/>
                  </a:lnTo>
                  <a:cubicBezTo>
                    <a:pt x="564" y="1625"/>
                    <a:pt x="564" y="1623"/>
                    <a:pt x="563" y="1621"/>
                  </a:cubicBezTo>
                  <a:lnTo>
                    <a:pt x="563" y="1621"/>
                  </a:lnTo>
                  <a:cubicBezTo>
                    <a:pt x="561" y="1625"/>
                    <a:pt x="560" y="1628"/>
                    <a:pt x="560" y="1631"/>
                  </a:cubicBezTo>
                  <a:cubicBezTo>
                    <a:pt x="561" y="1629"/>
                    <a:pt x="563" y="1628"/>
                    <a:pt x="565" y="1626"/>
                  </a:cubicBezTo>
                  <a:lnTo>
                    <a:pt x="565" y="1626"/>
                  </a:lnTo>
                  <a:cubicBezTo>
                    <a:pt x="565" y="1629"/>
                    <a:pt x="566" y="1631"/>
                    <a:pt x="567" y="1633"/>
                  </a:cubicBezTo>
                  <a:lnTo>
                    <a:pt x="567" y="1633"/>
                  </a:lnTo>
                  <a:cubicBezTo>
                    <a:pt x="574" y="1629"/>
                    <a:pt x="584" y="1627"/>
                    <a:pt x="584" y="1619"/>
                  </a:cubicBezTo>
                  <a:lnTo>
                    <a:pt x="595" y="1619"/>
                  </a:lnTo>
                  <a:cubicBezTo>
                    <a:pt x="587" y="1628"/>
                    <a:pt x="578" y="1636"/>
                    <a:pt x="570" y="1641"/>
                  </a:cubicBezTo>
                  <a:lnTo>
                    <a:pt x="570" y="1641"/>
                  </a:lnTo>
                  <a:cubicBezTo>
                    <a:pt x="569" y="1638"/>
                    <a:pt x="568" y="1636"/>
                    <a:pt x="567" y="1633"/>
                  </a:cubicBezTo>
                  <a:lnTo>
                    <a:pt x="567" y="1633"/>
                  </a:lnTo>
                  <a:cubicBezTo>
                    <a:pt x="563" y="1636"/>
                    <a:pt x="560" y="1639"/>
                    <a:pt x="560" y="1643"/>
                  </a:cubicBezTo>
                  <a:cubicBezTo>
                    <a:pt x="563" y="1643"/>
                    <a:pt x="566" y="1642"/>
                    <a:pt x="570" y="1641"/>
                  </a:cubicBezTo>
                  <a:lnTo>
                    <a:pt x="570" y="1641"/>
                  </a:lnTo>
                  <a:cubicBezTo>
                    <a:pt x="570" y="1643"/>
                    <a:pt x="571" y="1645"/>
                    <a:pt x="572" y="1647"/>
                  </a:cubicBezTo>
                  <a:lnTo>
                    <a:pt x="572" y="1647"/>
                  </a:lnTo>
                  <a:cubicBezTo>
                    <a:pt x="580" y="1636"/>
                    <a:pt x="588" y="1631"/>
                    <a:pt x="595" y="1631"/>
                  </a:cubicBezTo>
                  <a:cubicBezTo>
                    <a:pt x="595" y="1631"/>
                    <a:pt x="585" y="1642"/>
                    <a:pt x="574" y="1653"/>
                  </a:cubicBezTo>
                  <a:lnTo>
                    <a:pt x="574" y="1653"/>
                  </a:lnTo>
                  <a:cubicBezTo>
                    <a:pt x="573" y="1651"/>
                    <a:pt x="572" y="1649"/>
                    <a:pt x="572" y="1647"/>
                  </a:cubicBezTo>
                  <a:lnTo>
                    <a:pt x="572" y="1647"/>
                  </a:lnTo>
                  <a:cubicBezTo>
                    <a:pt x="568" y="1652"/>
                    <a:pt x="564" y="1659"/>
                    <a:pt x="560" y="1667"/>
                  </a:cubicBezTo>
                  <a:cubicBezTo>
                    <a:pt x="564" y="1663"/>
                    <a:pt x="569" y="1658"/>
                    <a:pt x="574" y="1653"/>
                  </a:cubicBezTo>
                  <a:lnTo>
                    <a:pt x="574" y="1653"/>
                  </a:lnTo>
                  <a:cubicBezTo>
                    <a:pt x="575" y="1655"/>
                    <a:pt x="575" y="1657"/>
                    <a:pt x="576" y="1659"/>
                  </a:cubicBezTo>
                  <a:lnTo>
                    <a:pt x="576" y="1659"/>
                  </a:lnTo>
                  <a:cubicBezTo>
                    <a:pt x="583" y="1653"/>
                    <a:pt x="590" y="1648"/>
                    <a:pt x="595" y="1643"/>
                  </a:cubicBezTo>
                  <a:lnTo>
                    <a:pt x="595" y="1643"/>
                  </a:lnTo>
                  <a:cubicBezTo>
                    <a:pt x="589" y="1649"/>
                    <a:pt x="583" y="1655"/>
                    <a:pt x="577" y="1661"/>
                  </a:cubicBezTo>
                  <a:lnTo>
                    <a:pt x="577" y="1661"/>
                  </a:lnTo>
                  <a:cubicBezTo>
                    <a:pt x="577" y="1661"/>
                    <a:pt x="576" y="1660"/>
                    <a:pt x="576" y="1659"/>
                  </a:cubicBezTo>
                  <a:lnTo>
                    <a:pt x="576" y="1659"/>
                  </a:lnTo>
                  <a:cubicBezTo>
                    <a:pt x="567" y="1665"/>
                    <a:pt x="560" y="1672"/>
                    <a:pt x="560" y="1679"/>
                  </a:cubicBezTo>
                  <a:cubicBezTo>
                    <a:pt x="565" y="1673"/>
                    <a:pt x="571" y="1667"/>
                    <a:pt x="577" y="1661"/>
                  </a:cubicBezTo>
                  <a:lnTo>
                    <a:pt x="577" y="1661"/>
                  </a:lnTo>
                  <a:cubicBezTo>
                    <a:pt x="579" y="1667"/>
                    <a:pt x="581" y="1673"/>
                    <a:pt x="583" y="1679"/>
                  </a:cubicBezTo>
                  <a:lnTo>
                    <a:pt x="583" y="1679"/>
                  </a:lnTo>
                  <a:cubicBezTo>
                    <a:pt x="587" y="1675"/>
                    <a:pt x="591" y="1671"/>
                    <a:pt x="595" y="1667"/>
                  </a:cubicBezTo>
                  <a:lnTo>
                    <a:pt x="595" y="1667"/>
                  </a:lnTo>
                  <a:cubicBezTo>
                    <a:pt x="595" y="1672"/>
                    <a:pt x="590" y="1678"/>
                    <a:pt x="585" y="1683"/>
                  </a:cubicBezTo>
                  <a:lnTo>
                    <a:pt x="585" y="1683"/>
                  </a:lnTo>
                  <a:cubicBezTo>
                    <a:pt x="584" y="1682"/>
                    <a:pt x="584" y="1681"/>
                    <a:pt x="583" y="1679"/>
                  </a:cubicBezTo>
                  <a:lnTo>
                    <a:pt x="583" y="1679"/>
                  </a:lnTo>
                  <a:cubicBezTo>
                    <a:pt x="577" y="1687"/>
                    <a:pt x="572" y="1695"/>
                    <a:pt x="572" y="1703"/>
                  </a:cubicBezTo>
                  <a:cubicBezTo>
                    <a:pt x="572" y="1696"/>
                    <a:pt x="579" y="1690"/>
                    <a:pt x="585" y="1683"/>
                  </a:cubicBezTo>
                  <a:lnTo>
                    <a:pt x="585" y="1683"/>
                  </a:lnTo>
                  <a:cubicBezTo>
                    <a:pt x="586" y="1686"/>
                    <a:pt x="587" y="1688"/>
                    <a:pt x="588" y="1691"/>
                  </a:cubicBezTo>
                  <a:lnTo>
                    <a:pt x="595" y="1691"/>
                  </a:lnTo>
                  <a:cubicBezTo>
                    <a:pt x="594" y="1693"/>
                    <a:pt x="592" y="1694"/>
                    <a:pt x="590" y="1696"/>
                  </a:cubicBezTo>
                  <a:lnTo>
                    <a:pt x="590" y="1696"/>
                  </a:lnTo>
                  <a:cubicBezTo>
                    <a:pt x="589" y="1694"/>
                    <a:pt x="588" y="1693"/>
                    <a:pt x="588" y="1691"/>
                  </a:cubicBezTo>
                  <a:lnTo>
                    <a:pt x="584" y="1691"/>
                  </a:lnTo>
                  <a:cubicBezTo>
                    <a:pt x="584" y="1703"/>
                    <a:pt x="560" y="1703"/>
                    <a:pt x="560" y="1714"/>
                  </a:cubicBezTo>
                  <a:cubicBezTo>
                    <a:pt x="570" y="1714"/>
                    <a:pt x="580" y="1706"/>
                    <a:pt x="590" y="1696"/>
                  </a:cubicBezTo>
                  <a:lnTo>
                    <a:pt x="590" y="1696"/>
                  </a:lnTo>
                  <a:cubicBezTo>
                    <a:pt x="595" y="1711"/>
                    <a:pt x="601" y="1725"/>
                    <a:pt x="606" y="1739"/>
                  </a:cubicBezTo>
                  <a:lnTo>
                    <a:pt x="606" y="1739"/>
                  </a:lnTo>
                  <a:cubicBezTo>
                    <a:pt x="607" y="1739"/>
                    <a:pt x="607" y="1739"/>
                    <a:pt x="607" y="1738"/>
                  </a:cubicBezTo>
                  <a:lnTo>
                    <a:pt x="607" y="1738"/>
                  </a:lnTo>
                  <a:cubicBezTo>
                    <a:pt x="607" y="1739"/>
                    <a:pt x="607" y="1740"/>
                    <a:pt x="607" y="1741"/>
                  </a:cubicBezTo>
                  <a:lnTo>
                    <a:pt x="607" y="1741"/>
                  </a:lnTo>
                  <a:cubicBezTo>
                    <a:pt x="607" y="1740"/>
                    <a:pt x="607" y="1740"/>
                    <a:pt x="606" y="1739"/>
                  </a:cubicBezTo>
                  <a:lnTo>
                    <a:pt x="606" y="1739"/>
                  </a:lnTo>
                  <a:cubicBezTo>
                    <a:pt x="595" y="1750"/>
                    <a:pt x="584" y="1751"/>
                    <a:pt x="584" y="1774"/>
                  </a:cubicBezTo>
                  <a:cubicBezTo>
                    <a:pt x="595" y="1763"/>
                    <a:pt x="606" y="1752"/>
                    <a:pt x="607" y="1741"/>
                  </a:cubicBezTo>
                  <a:lnTo>
                    <a:pt x="607" y="1741"/>
                  </a:lnTo>
                  <a:cubicBezTo>
                    <a:pt x="629" y="1794"/>
                    <a:pt x="653" y="1846"/>
                    <a:pt x="679" y="1893"/>
                  </a:cubicBezTo>
                  <a:lnTo>
                    <a:pt x="679" y="1905"/>
                  </a:lnTo>
                  <a:cubicBezTo>
                    <a:pt x="672" y="1898"/>
                    <a:pt x="665" y="1884"/>
                    <a:pt x="654" y="1875"/>
                  </a:cubicBezTo>
                  <a:lnTo>
                    <a:pt x="654" y="1875"/>
                  </a:lnTo>
                  <a:cubicBezTo>
                    <a:pt x="651" y="1885"/>
                    <a:pt x="641" y="1893"/>
                    <a:pt x="631" y="1893"/>
                  </a:cubicBezTo>
                  <a:cubicBezTo>
                    <a:pt x="631" y="1893"/>
                    <a:pt x="641" y="1883"/>
                    <a:pt x="651" y="1873"/>
                  </a:cubicBezTo>
                  <a:lnTo>
                    <a:pt x="651" y="1873"/>
                  </a:lnTo>
                  <a:cubicBezTo>
                    <a:pt x="652" y="1873"/>
                    <a:pt x="653" y="1874"/>
                    <a:pt x="654" y="1875"/>
                  </a:cubicBezTo>
                  <a:lnTo>
                    <a:pt x="654" y="1875"/>
                  </a:lnTo>
                  <a:cubicBezTo>
                    <a:pt x="655" y="1873"/>
                    <a:pt x="655" y="1871"/>
                    <a:pt x="655" y="1869"/>
                  </a:cubicBezTo>
                  <a:lnTo>
                    <a:pt x="655" y="1869"/>
                  </a:lnTo>
                  <a:cubicBezTo>
                    <a:pt x="654" y="1870"/>
                    <a:pt x="653" y="1872"/>
                    <a:pt x="651" y="1873"/>
                  </a:cubicBezTo>
                  <a:lnTo>
                    <a:pt x="651" y="1873"/>
                  </a:lnTo>
                  <a:cubicBezTo>
                    <a:pt x="648" y="1870"/>
                    <a:pt x="645" y="1869"/>
                    <a:pt x="640" y="1868"/>
                  </a:cubicBezTo>
                  <a:lnTo>
                    <a:pt x="640" y="1868"/>
                  </a:lnTo>
                  <a:cubicBezTo>
                    <a:pt x="637" y="1875"/>
                    <a:pt x="631" y="1881"/>
                    <a:pt x="631" y="1881"/>
                  </a:cubicBezTo>
                  <a:cubicBezTo>
                    <a:pt x="628" y="1885"/>
                    <a:pt x="626" y="1886"/>
                    <a:pt x="626" y="1886"/>
                  </a:cubicBezTo>
                  <a:cubicBezTo>
                    <a:pt x="625" y="1886"/>
                    <a:pt x="631" y="1878"/>
                    <a:pt x="631" y="1869"/>
                  </a:cubicBezTo>
                  <a:lnTo>
                    <a:pt x="634" y="1867"/>
                  </a:lnTo>
                  <a:lnTo>
                    <a:pt x="634" y="1867"/>
                  </a:lnTo>
                  <a:cubicBezTo>
                    <a:pt x="633" y="1867"/>
                    <a:pt x="633" y="1867"/>
                    <a:pt x="633" y="1867"/>
                  </a:cubicBezTo>
                  <a:cubicBezTo>
                    <a:pt x="629" y="1867"/>
                    <a:pt x="624" y="1868"/>
                    <a:pt x="619" y="1869"/>
                  </a:cubicBezTo>
                  <a:cubicBezTo>
                    <a:pt x="616" y="1869"/>
                    <a:pt x="614" y="1870"/>
                    <a:pt x="612" y="1871"/>
                  </a:cubicBezTo>
                  <a:lnTo>
                    <a:pt x="612" y="1871"/>
                  </a:lnTo>
                  <a:cubicBezTo>
                    <a:pt x="614" y="1875"/>
                    <a:pt x="616" y="1878"/>
                    <a:pt x="619" y="1881"/>
                  </a:cubicBezTo>
                  <a:cubicBezTo>
                    <a:pt x="631" y="1893"/>
                    <a:pt x="619" y="1893"/>
                    <a:pt x="619" y="1905"/>
                  </a:cubicBezTo>
                  <a:cubicBezTo>
                    <a:pt x="619" y="1905"/>
                    <a:pt x="615" y="1896"/>
                    <a:pt x="609" y="1887"/>
                  </a:cubicBezTo>
                  <a:lnTo>
                    <a:pt x="609" y="1887"/>
                  </a:lnTo>
                  <a:cubicBezTo>
                    <a:pt x="610" y="1904"/>
                    <a:pt x="619" y="1930"/>
                    <a:pt x="619" y="1953"/>
                  </a:cubicBezTo>
                  <a:cubicBezTo>
                    <a:pt x="617" y="1956"/>
                    <a:pt x="616" y="1959"/>
                    <a:pt x="615" y="1960"/>
                  </a:cubicBezTo>
                  <a:lnTo>
                    <a:pt x="615" y="1960"/>
                  </a:lnTo>
                  <a:cubicBezTo>
                    <a:pt x="612" y="1959"/>
                    <a:pt x="609" y="1958"/>
                    <a:pt x="605" y="1957"/>
                  </a:cubicBezTo>
                  <a:lnTo>
                    <a:pt x="605" y="1957"/>
                  </a:lnTo>
                  <a:cubicBezTo>
                    <a:pt x="607" y="1960"/>
                    <a:pt x="609" y="1963"/>
                    <a:pt x="611" y="1963"/>
                  </a:cubicBezTo>
                  <a:cubicBezTo>
                    <a:pt x="612" y="1963"/>
                    <a:pt x="613" y="1962"/>
                    <a:pt x="615" y="1960"/>
                  </a:cubicBezTo>
                  <a:lnTo>
                    <a:pt x="615" y="1960"/>
                  </a:lnTo>
                  <a:cubicBezTo>
                    <a:pt x="637" y="1969"/>
                    <a:pt x="656" y="1983"/>
                    <a:pt x="667" y="2000"/>
                  </a:cubicBezTo>
                  <a:lnTo>
                    <a:pt x="679" y="2036"/>
                  </a:lnTo>
                  <a:cubicBezTo>
                    <a:pt x="667" y="2024"/>
                    <a:pt x="655" y="2000"/>
                    <a:pt x="643" y="1988"/>
                  </a:cubicBezTo>
                  <a:cubicBezTo>
                    <a:pt x="641" y="1986"/>
                    <a:pt x="639" y="1985"/>
                    <a:pt x="638" y="1985"/>
                  </a:cubicBezTo>
                  <a:cubicBezTo>
                    <a:pt x="635" y="1985"/>
                    <a:pt x="643" y="2000"/>
                    <a:pt x="643" y="2000"/>
                  </a:cubicBezTo>
                  <a:cubicBezTo>
                    <a:pt x="643" y="2003"/>
                    <a:pt x="643" y="2004"/>
                    <a:pt x="642" y="2004"/>
                  </a:cubicBezTo>
                  <a:cubicBezTo>
                    <a:pt x="638" y="2004"/>
                    <a:pt x="629" y="1988"/>
                    <a:pt x="619" y="1988"/>
                  </a:cubicBezTo>
                  <a:cubicBezTo>
                    <a:pt x="619" y="1988"/>
                    <a:pt x="619" y="2000"/>
                    <a:pt x="619" y="2000"/>
                  </a:cubicBezTo>
                  <a:cubicBezTo>
                    <a:pt x="609" y="2000"/>
                    <a:pt x="616" y="1974"/>
                    <a:pt x="604" y="1974"/>
                  </a:cubicBezTo>
                  <a:cubicBezTo>
                    <a:pt x="601" y="1974"/>
                    <a:pt x="599" y="1975"/>
                    <a:pt x="595" y="1976"/>
                  </a:cubicBezTo>
                  <a:cubicBezTo>
                    <a:pt x="594" y="1978"/>
                    <a:pt x="593" y="1979"/>
                    <a:pt x="592" y="1980"/>
                  </a:cubicBezTo>
                  <a:lnTo>
                    <a:pt x="592" y="1980"/>
                  </a:lnTo>
                  <a:cubicBezTo>
                    <a:pt x="591" y="1978"/>
                    <a:pt x="588" y="1976"/>
                    <a:pt x="584" y="1976"/>
                  </a:cubicBezTo>
                  <a:lnTo>
                    <a:pt x="584" y="1988"/>
                  </a:lnTo>
                  <a:cubicBezTo>
                    <a:pt x="572" y="1976"/>
                    <a:pt x="572" y="1976"/>
                    <a:pt x="560" y="1964"/>
                  </a:cubicBezTo>
                  <a:cubicBezTo>
                    <a:pt x="557" y="1962"/>
                    <a:pt x="556" y="1961"/>
                    <a:pt x="555" y="1961"/>
                  </a:cubicBezTo>
                  <a:cubicBezTo>
                    <a:pt x="552" y="1961"/>
                    <a:pt x="560" y="1976"/>
                    <a:pt x="560" y="1976"/>
                  </a:cubicBezTo>
                  <a:cubicBezTo>
                    <a:pt x="548" y="1976"/>
                    <a:pt x="536" y="1964"/>
                    <a:pt x="536" y="1953"/>
                  </a:cubicBezTo>
                  <a:cubicBezTo>
                    <a:pt x="544" y="1950"/>
                    <a:pt x="553" y="1949"/>
                    <a:pt x="562" y="1949"/>
                  </a:cubicBezTo>
                  <a:cubicBezTo>
                    <a:pt x="577" y="1949"/>
                    <a:pt x="591" y="1952"/>
                    <a:pt x="605" y="1957"/>
                  </a:cubicBezTo>
                  <a:lnTo>
                    <a:pt x="605" y="1957"/>
                  </a:lnTo>
                  <a:cubicBezTo>
                    <a:pt x="603" y="1952"/>
                    <a:pt x="600" y="1945"/>
                    <a:pt x="595" y="1941"/>
                  </a:cubicBezTo>
                  <a:cubicBezTo>
                    <a:pt x="597" y="1936"/>
                    <a:pt x="598" y="1930"/>
                    <a:pt x="599" y="1925"/>
                  </a:cubicBezTo>
                  <a:lnTo>
                    <a:pt x="599" y="1925"/>
                  </a:lnTo>
                  <a:cubicBezTo>
                    <a:pt x="598" y="1926"/>
                    <a:pt x="597" y="1927"/>
                    <a:pt x="595" y="1929"/>
                  </a:cubicBezTo>
                  <a:cubicBezTo>
                    <a:pt x="584" y="1929"/>
                    <a:pt x="572" y="1917"/>
                    <a:pt x="560" y="1917"/>
                  </a:cubicBezTo>
                  <a:lnTo>
                    <a:pt x="560" y="1905"/>
                  </a:lnTo>
                  <a:cubicBezTo>
                    <a:pt x="567" y="1905"/>
                    <a:pt x="570" y="1910"/>
                    <a:pt x="574" y="1910"/>
                  </a:cubicBezTo>
                  <a:lnTo>
                    <a:pt x="574" y="1910"/>
                  </a:lnTo>
                  <a:cubicBezTo>
                    <a:pt x="508" y="1862"/>
                    <a:pt x="464" y="1782"/>
                    <a:pt x="464" y="1703"/>
                  </a:cubicBezTo>
                  <a:lnTo>
                    <a:pt x="464" y="1691"/>
                  </a:lnTo>
                  <a:cubicBezTo>
                    <a:pt x="492" y="1697"/>
                    <a:pt x="507" y="1716"/>
                    <a:pt x="520" y="1740"/>
                  </a:cubicBezTo>
                  <a:lnTo>
                    <a:pt x="520" y="1740"/>
                  </a:lnTo>
                  <a:cubicBezTo>
                    <a:pt x="517" y="1727"/>
                    <a:pt x="519" y="1714"/>
                    <a:pt x="522" y="1701"/>
                  </a:cubicBezTo>
                  <a:lnTo>
                    <a:pt x="522" y="1701"/>
                  </a:lnTo>
                  <a:cubicBezTo>
                    <a:pt x="523" y="1706"/>
                    <a:pt x="524" y="1711"/>
                    <a:pt x="524" y="1714"/>
                  </a:cubicBezTo>
                  <a:lnTo>
                    <a:pt x="524" y="1667"/>
                  </a:lnTo>
                  <a:cubicBezTo>
                    <a:pt x="524" y="1665"/>
                    <a:pt x="524" y="1664"/>
                    <a:pt x="524" y="1664"/>
                  </a:cubicBezTo>
                  <a:cubicBezTo>
                    <a:pt x="524" y="1664"/>
                    <a:pt x="523" y="1672"/>
                    <a:pt x="521" y="1679"/>
                  </a:cubicBezTo>
                  <a:lnTo>
                    <a:pt x="521" y="1679"/>
                  </a:lnTo>
                  <a:cubicBezTo>
                    <a:pt x="519" y="1680"/>
                    <a:pt x="519" y="1683"/>
                    <a:pt x="519" y="1686"/>
                  </a:cubicBezTo>
                  <a:lnTo>
                    <a:pt x="519" y="1686"/>
                  </a:lnTo>
                  <a:cubicBezTo>
                    <a:pt x="517" y="1689"/>
                    <a:pt x="515" y="1691"/>
                    <a:pt x="512" y="1691"/>
                  </a:cubicBezTo>
                  <a:cubicBezTo>
                    <a:pt x="512" y="1679"/>
                    <a:pt x="512" y="1655"/>
                    <a:pt x="512" y="1643"/>
                  </a:cubicBezTo>
                  <a:cubicBezTo>
                    <a:pt x="512" y="1650"/>
                    <a:pt x="508" y="1663"/>
                    <a:pt x="507" y="1674"/>
                  </a:cubicBezTo>
                  <a:lnTo>
                    <a:pt x="507" y="1674"/>
                  </a:lnTo>
                  <a:cubicBezTo>
                    <a:pt x="506" y="1662"/>
                    <a:pt x="509" y="1650"/>
                    <a:pt x="511" y="1641"/>
                  </a:cubicBezTo>
                  <a:lnTo>
                    <a:pt x="511" y="1641"/>
                  </a:lnTo>
                  <a:cubicBezTo>
                    <a:pt x="511" y="1642"/>
                    <a:pt x="512" y="1642"/>
                    <a:pt x="512" y="1643"/>
                  </a:cubicBezTo>
                  <a:cubicBezTo>
                    <a:pt x="536" y="1679"/>
                    <a:pt x="548" y="1714"/>
                    <a:pt x="548" y="1762"/>
                  </a:cubicBezTo>
                  <a:cubicBezTo>
                    <a:pt x="548" y="1738"/>
                    <a:pt x="548" y="1703"/>
                    <a:pt x="536" y="1679"/>
                  </a:cubicBezTo>
                  <a:cubicBezTo>
                    <a:pt x="527" y="1652"/>
                    <a:pt x="518" y="1632"/>
                    <a:pt x="504" y="1618"/>
                  </a:cubicBezTo>
                  <a:lnTo>
                    <a:pt x="504" y="1618"/>
                  </a:lnTo>
                  <a:cubicBezTo>
                    <a:pt x="506" y="1611"/>
                    <a:pt x="508" y="1603"/>
                    <a:pt x="512" y="1595"/>
                  </a:cubicBezTo>
                  <a:lnTo>
                    <a:pt x="494" y="1591"/>
                  </a:lnTo>
                  <a:lnTo>
                    <a:pt x="494" y="1591"/>
                  </a:lnTo>
                  <a:cubicBezTo>
                    <a:pt x="494" y="1587"/>
                    <a:pt x="495" y="1583"/>
                    <a:pt x="496" y="1579"/>
                  </a:cubicBezTo>
                  <a:lnTo>
                    <a:pt x="496" y="1579"/>
                  </a:lnTo>
                  <a:cubicBezTo>
                    <a:pt x="494" y="1581"/>
                    <a:pt x="492" y="1583"/>
                    <a:pt x="489" y="1583"/>
                  </a:cubicBezTo>
                  <a:lnTo>
                    <a:pt x="489" y="1583"/>
                  </a:lnTo>
                  <a:cubicBezTo>
                    <a:pt x="490" y="1578"/>
                    <a:pt x="493" y="1567"/>
                    <a:pt x="500" y="1560"/>
                  </a:cubicBezTo>
                  <a:lnTo>
                    <a:pt x="500" y="1560"/>
                  </a:lnTo>
                  <a:cubicBezTo>
                    <a:pt x="500" y="1560"/>
                    <a:pt x="500" y="1563"/>
                    <a:pt x="500" y="1567"/>
                  </a:cubicBezTo>
                  <a:lnTo>
                    <a:pt x="500" y="1567"/>
                  </a:lnTo>
                  <a:cubicBezTo>
                    <a:pt x="503" y="1559"/>
                    <a:pt x="510" y="1552"/>
                    <a:pt x="524" y="1548"/>
                  </a:cubicBezTo>
                  <a:cubicBezTo>
                    <a:pt x="532" y="1548"/>
                    <a:pt x="537" y="1547"/>
                    <a:pt x="539" y="1546"/>
                  </a:cubicBezTo>
                  <a:close/>
                  <a:moveTo>
                    <a:pt x="2298" y="2024"/>
                  </a:moveTo>
                  <a:cubicBezTo>
                    <a:pt x="2310" y="2024"/>
                    <a:pt x="2310" y="2036"/>
                    <a:pt x="2322" y="2036"/>
                  </a:cubicBezTo>
                  <a:cubicBezTo>
                    <a:pt x="2310" y="2036"/>
                    <a:pt x="2298" y="2024"/>
                    <a:pt x="2298" y="2024"/>
                  </a:cubicBezTo>
                  <a:close/>
                  <a:moveTo>
                    <a:pt x="2512" y="2024"/>
                  </a:moveTo>
                  <a:cubicBezTo>
                    <a:pt x="2500" y="2024"/>
                    <a:pt x="2489" y="2036"/>
                    <a:pt x="2477" y="2036"/>
                  </a:cubicBezTo>
                  <a:cubicBezTo>
                    <a:pt x="2489" y="2036"/>
                    <a:pt x="2500" y="2036"/>
                    <a:pt x="2512" y="2024"/>
                  </a:cubicBezTo>
                  <a:close/>
                  <a:moveTo>
                    <a:pt x="2227" y="1917"/>
                  </a:moveTo>
                  <a:lnTo>
                    <a:pt x="2227" y="1929"/>
                  </a:lnTo>
                  <a:cubicBezTo>
                    <a:pt x="2223" y="1939"/>
                    <a:pt x="2220" y="1942"/>
                    <a:pt x="2216" y="1942"/>
                  </a:cubicBezTo>
                  <a:cubicBezTo>
                    <a:pt x="2209" y="1942"/>
                    <a:pt x="2202" y="1927"/>
                    <a:pt x="2195" y="1927"/>
                  </a:cubicBezTo>
                  <a:cubicBezTo>
                    <a:pt x="2194" y="1927"/>
                    <a:pt x="2192" y="1927"/>
                    <a:pt x="2191" y="1929"/>
                  </a:cubicBezTo>
                  <a:cubicBezTo>
                    <a:pt x="2185" y="1935"/>
                    <a:pt x="2179" y="1935"/>
                    <a:pt x="2174" y="1935"/>
                  </a:cubicBezTo>
                  <a:cubicBezTo>
                    <a:pt x="2170" y="1935"/>
                    <a:pt x="2167" y="1935"/>
                    <a:pt x="2167" y="1941"/>
                  </a:cubicBezTo>
                  <a:cubicBezTo>
                    <a:pt x="2155" y="1953"/>
                    <a:pt x="2179" y="1964"/>
                    <a:pt x="2179" y="1976"/>
                  </a:cubicBezTo>
                  <a:cubicBezTo>
                    <a:pt x="2179" y="1988"/>
                    <a:pt x="2179" y="2000"/>
                    <a:pt x="2167" y="2000"/>
                  </a:cubicBezTo>
                  <a:cubicBezTo>
                    <a:pt x="2167" y="2000"/>
                    <a:pt x="2167" y="2024"/>
                    <a:pt x="2167" y="2036"/>
                  </a:cubicBezTo>
                  <a:cubicBezTo>
                    <a:pt x="2167" y="2036"/>
                    <a:pt x="2167" y="2036"/>
                    <a:pt x="2167" y="2048"/>
                  </a:cubicBezTo>
                  <a:lnTo>
                    <a:pt x="2179" y="2048"/>
                  </a:lnTo>
                  <a:cubicBezTo>
                    <a:pt x="2179" y="2036"/>
                    <a:pt x="2179" y="2036"/>
                    <a:pt x="2191" y="2024"/>
                  </a:cubicBezTo>
                  <a:cubicBezTo>
                    <a:pt x="2192" y="2024"/>
                    <a:pt x="2193" y="2023"/>
                    <a:pt x="2194" y="2023"/>
                  </a:cubicBezTo>
                  <a:lnTo>
                    <a:pt x="2194" y="2023"/>
                  </a:lnTo>
                  <a:cubicBezTo>
                    <a:pt x="2189" y="2024"/>
                    <a:pt x="2184" y="2024"/>
                    <a:pt x="2179" y="2024"/>
                  </a:cubicBezTo>
                  <a:cubicBezTo>
                    <a:pt x="2191" y="2000"/>
                    <a:pt x="2215" y="1988"/>
                    <a:pt x="2203" y="1964"/>
                  </a:cubicBezTo>
                  <a:cubicBezTo>
                    <a:pt x="2191" y="1964"/>
                    <a:pt x="2191" y="1953"/>
                    <a:pt x="2179" y="1941"/>
                  </a:cubicBezTo>
                  <a:lnTo>
                    <a:pt x="2191" y="1941"/>
                  </a:lnTo>
                  <a:cubicBezTo>
                    <a:pt x="2203" y="1941"/>
                    <a:pt x="2215" y="1941"/>
                    <a:pt x="2215" y="1964"/>
                  </a:cubicBezTo>
                  <a:cubicBezTo>
                    <a:pt x="2215" y="1976"/>
                    <a:pt x="2203" y="1988"/>
                    <a:pt x="2225" y="1988"/>
                  </a:cubicBezTo>
                  <a:lnTo>
                    <a:pt x="2225" y="1988"/>
                  </a:lnTo>
                  <a:cubicBezTo>
                    <a:pt x="2226" y="1987"/>
                    <a:pt x="2226" y="1986"/>
                    <a:pt x="2227" y="1984"/>
                  </a:cubicBezTo>
                  <a:lnTo>
                    <a:pt x="2227" y="1984"/>
                  </a:lnTo>
                  <a:cubicBezTo>
                    <a:pt x="2227" y="1986"/>
                    <a:pt x="2227" y="1987"/>
                    <a:pt x="2227" y="1988"/>
                  </a:cubicBezTo>
                  <a:cubicBezTo>
                    <a:pt x="2226" y="1988"/>
                    <a:pt x="2226" y="1988"/>
                    <a:pt x="2225" y="1988"/>
                  </a:cubicBezTo>
                  <a:lnTo>
                    <a:pt x="2225" y="1988"/>
                  </a:lnTo>
                  <a:cubicBezTo>
                    <a:pt x="2221" y="1996"/>
                    <a:pt x="2217" y="2005"/>
                    <a:pt x="2210" y="2011"/>
                  </a:cubicBezTo>
                  <a:lnTo>
                    <a:pt x="2210" y="2011"/>
                  </a:lnTo>
                  <a:cubicBezTo>
                    <a:pt x="2229" y="2007"/>
                    <a:pt x="2238" y="1986"/>
                    <a:pt x="2238" y="1965"/>
                  </a:cubicBezTo>
                  <a:lnTo>
                    <a:pt x="2238" y="1965"/>
                  </a:lnTo>
                  <a:cubicBezTo>
                    <a:pt x="2237" y="1967"/>
                    <a:pt x="2236" y="1968"/>
                    <a:pt x="2234" y="1970"/>
                  </a:cubicBezTo>
                  <a:lnTo>
                    <a:pt x="2234" y="1970"/>
                  </a:lnTo>
                  <a:cubicBezTo>
                    <a:pt x="2239" y="1962"/>
                    <a:pt x="2244" y="1956"/>
                    <a:pt x="2250" y="1953"/>
                  </a:cubicBezTo>
                  <a:cubicBezTo>
                    <a:pt x="2250" y="1953"/>
                    <a:pt x="2274" y="1953"/>
                    <a:pt x="2274" y="1941"/>
                  </a:cubicBezTo>
                  <a:cubicBezTo>
                    <a:pt x="2262" y="1929"/>
                    <a:pt x="2238" y="1917"/>
                    <a:pt x="2227" y="1917"/>
                  </a:cubicBezTo>
                  <a:close/>
                  <a:moveTo>
                    <a:pt x="2286" y="2036"/>
                  </a:moveTo>
                  <a:cubicBezTo>
                    <a:pt x="2298" y="2036"/>
                    <a:pt x="2298" y="2048"/>
                    <a:pt x="2298" y="2048"/>
                  </a:cubicBezTo>
                  <a:cubicBezTo>
                    <a:pt x="2298" y="2048"/>
                    <a:pt x="2298" y="2048"/>
                    <a:pt x="2286" y="2036"/>
                  </a:cubicBezTo>
                  <a:close/>
                  <a:moveTo>
                    <a:pt x="2550" y="2015"/>
                  </a:moveTo>
                  <a:cubicBezTo>
                    <a:pt x="2542" y="2018"/>
                    <a:pt x="2534" y="2021"/>
                    <a:pt x="2524" y="2024"/>
                  </a:cubicBezTo>
                  <a:cubicBezTo>
                    <a:pt x="2524" y="2036"/>
                    <a:pt x="2489" y="2048"/>
                    <a:pt x="2500" y="2048"/>
                  </a:cubicBezTo>
                  <a:lnTo>
                    <a:pt x="2501" y="2048"/>
                  </a:lnTo>
                  <a:cubicBezTo>
                    <a:pt x="2516" y="2035"/>
                    <a:pt x="2533" y="2024"/>
                    <a:pt x="2550" y="2015"/>
                  </a:cubicBezTo>
                  <a:close/>
                  <a:moveTo>
                    <a:pt x="2250" y="2048"/>
                  </a:moveTo>
                  <a:cubicBezTo>
                    <a:pt x="2258" y="2048"/>
                    <a:pt x="2261" y="2053"/>
                    <a:pt x="2262" y="2053"/>
                  </a:cubicBezTo>
                  <a:cubicBezTo>
                    <a:pt x="2262" y="2053"/>
                    <a:pt x="2262" y="2052"/>
                    <a:pt x="2262" y="2048"/>
                  </a:cubicBezTo>
                  <a:close/>
                  <a:moveTo>
                    <a:pt x="2274" y="2048"/>
                  </a:moveTo>
                  <a:lnTo>
                    <a:pt x="2286" y="2060"/>
                  </a:lnTo>
                  <a:lnTo>
                    <a:pt x="2274" y="2060"/>
                  </a:lnTo>
                  <a:lnTo>
                    <a:pt x="2274" y="2048"/>
                  </a:lnTo>
                  <a:close/>
                  <a:moveTo>
                    <a:pt x="2179" y="2048"/>
                  </a:moveTo>
                  <a:lnTo>
                    <a:pt x="2179" y="2048"/>
                  </a:lnTo>
                  <a:cubicBezTo>
                    <a:pt x="2173" y="2056"/>
                    <a:pt x="2166" y="2064"/>
                    <a:pt x="2160" y="2071"/>
                  </a:cubicBezTo>
                  <a:lnTo>
                    <a:pt x="2160" y="2071"/>
                  </a:lnTo>
                  <a:cubicBezTo>
                    <a:pt x="2170" y="2069"/>
                    <a:pt x="2179" y="2058"/>
                    <a:pt x="2179" y="2048"/>
                  </a:cubicBezTo>
                  <a:close/>
                  <a:moveTo>
                    <a:pt x="2215" y="2060"/>
                  </a:moveTo>
                  <a:cubicBezTo>
                    <a:pt x="2227" y="2060"/>
                    <a:pt x="2227" y="2072"/>
                    <a:pt x="2227" y="2072"/>
                  </a:cubicBezTo>
                  <a:cubicBezTo>
                    <a:pt x="2227" y="2072"/>
                    <a:pt x="2227" y="2060"/>
                    <a:pt x="2227" y="2060"/>
                  </a:cubicBezTo>
                  <a:close/>
                  <a:moveTo>
                    <a:pt x="2477" y="2072"/>
                  </a:moveTo>
                  <a:cubicBezTo>
                    <a:pt x="2477" y="2072"/>
                    <a:pt x="2477" y="2072"/>
                    <a:pt x="2477" y="2072"/>
                  </a:cubicBezTo>
                  <a:cubicBezTo>
                    <a:pt x="2477" y="2072"/>
                    <a:pt x="2477" y="2072"/>
                    <a:pt x="2477" y="2072"/>
                  </a:cubicBezTo>
                  <a:close/>
                  <a:moveTo>
                    <a:pt x="2477" y="2072"/>
                  </a:moveTo>
                  <a:cubicBezTo>
                    <a:pt x="2477" y="2072"/>
                    <a:pt x="2477" y="2072"/>
                    <a:pt x="2477" y="2072"/>
                  </a:cubicBezTo>
                  <a:cubicBezTo>
                    <a:pt x="2477" y="2072"/>
                    <a:pt x="2477" y="2072"/>
                    <a:pt x="2477" y="2072"/>
                  </a:cubicBezTo>
                  <a:close/>
                  <a:moveTo>
                    <a:pt x="2131" y="2048"/>
                  </a:moveTo>
                  <a:cubicBezTo>
                    <a:pt x="2135" y="2048"/>
                    <a:pt x="2138" y="2049"/>
                    <a:pt x="2141" y="2050"/>
                  </a:cubicBezTo>
                  <a:lnTo>
                    <a:pt x="2141" y="2050"/>
                  </a:lnTo>
                  <a:cubicBezTo>
                    <a:pt x="2133" y="2058"/>
                    <a:pt x="2126" y="2065"/>
                    <a:pt x="2118" y="2073"/>
                  </a:cubicBezTo>
                  <a:lnTo>
                    <a:pt x="2118" y="2073"/>
                  </a:lnTo>
                  <a:cubicBezTo>
                    <a:pt x="2124" y="2065"/>
                    <a:pt x="2128" y="2057"/>
                    <a:pt x="2131" y="2048"/>
                  </a:cubicBezTo>
                  <a:close/>
                  <a:moveTo>
                    <a:pt x="2203" y="2072"/>
                  </a:moveTo>
                  <a:lnTo>
                    <a:pt x="2203" y="2072"/>
                  </a:lnTo>
                  <a:cubicBezTo>
                    <a:pt x="2211" y="2080"/>
                    <a:pt x="2214" y="2088"/>
                    <a:pt x="2214" y="2088"/>
                  </a:cubicBezTo>
                  <a:cubicBezTo>
                    <a:pt x="2215" y="2088"/>
                    <a:pt x="2215" y="2087"/>
                    <a:pt x="2215" y="2084"/>
                  </a:cubicBezTo>
                  <a:cubicBezTo>
                    <a:pt x="2215" y="2072"/>
                    <a:pt x="2203" y="2072"/>
                    <a:pt x="2203" y="2072"/>
                  </a:cubicBezTo>
                  <a:close/>
                  <a:moveTo>
                    <a:pt x="2191" y="2072"/>
                  </a:moveTo>
                  <a:lnTo>
                    <a:pt x="2191" y="2084"/>
                  </a:lnTo>
                  <a:cubicBezTo>
                    <a:pt x="2191" y="2084"/>
                    <a:pt x="2196" y="2089"/>
                    <a:pt x="2200" y="2089"/>
                  </a:cubicBezTo>
                  <a:cubicBezTo>
                    <a:pt x="2201" y="2089"/>
                    <a:pt x="2203" y="2088"/>
                    <a:pt x="2203" y="2084"/>
                  </a:cubicBezTo>
                  <a:cubicBezTo>
                    <a:pt x="2203" y="2072"/>
                    <a:pt x="2191" y="2072"/>
                    <a:pt x="2191" y="2072"/>
                  </a:cubicBezTo>
                  <a:close/>
                  <a:moveTo>
                    <a:pt x="881" y="2072"/>
                  </a:moveTo>
                  <a:cubicBezTo>
                    <a:pt x="881" y="2084"/>
                    <a:pt x="869" y="2095"/>
                    <a:pt x="857" y="2095"/>
                  </a:cubicBezTo>
                  <a:cubicBezTo>
                    <a:pt x="857" y="2084"/>
                    <a:pt x="869" y="2084"/>
                    <a:pt x="881" y="2072"/>
                  </a:cubicBezTo>
                  <a:close/>
                  <a:moveTo>
                    <a:pt x="1000" y="2024"/>
                  </a:moveTo>
                  <a:lnTo>
                    <a:pt x="1000" y="2024"/>
                  </a:lnTo>
                  <a:cubicBezTo>
                    <a:pt x="1012" y="2060"/>
                    <a:pt x="1036" y="2072"/>
                    <a:pt x="1072" y="2084"/>
                  </a:cubicBezTo>
                  <a:lnTo>
                    <a:pt x="1072" y="2095"/>
                  </a:lnTo>
                  <a:lnTo>
                    <a:pt x="1012" y="2060"/>
                  </a:lnTo>
                  <a:cubicBezTo>
                    <a:pt x="1012" y="2048"/>
                    <a:pt x="1000" y="2036"/>
                    <a:pt x="1000" y="2024"/>
                  </a:cubicBezTo>
                  <a:close/>
                  <a:moveTo>
                    <a:pt x="2698" y="2076"/>
                  </a:moveTo>
                  <a:lnTo>
                    <a:pt x="2698" y="2076"/>
                  </a:lnTo>
                  <a:cubicBezTo>
                    <a:pt x="2688" y="2084"/>
                    <a:pt x="2679" y="2085"/>
                    <a:pt x="2679" y="2095"/>
                  </a:cubicBezTo>
                  <a:cubicBezTo>
                    <a:pt x="2679" y="2098"/>
                    <a:pt x="2680" y="2099"/>
                    <a:pt x="2681" y="2100"/>
                  </a:cubicBezTo>
                  <a:lnTo>
                    <a:pt x="2681" y="2100"/>
                  </a:lnTo>
                  <a:cubicBezTo>
                    <a:pt x="2684" y="2099"/>
                    <a:pt x="2687" y="2097"/>
                    <a:pt x="2691" y="2095"/>
                  </a:cubicBezTo>
                  <a:cubicBezTo>
                    <a:pt x="2691" y="2089"/>
                    <a:pt x="2694" y="2083"/>
                    <a:pt x="2698" y="2076"/>
                  </a:cubicBezTo>
                  <a:close/>
                  <a:moveTo>
                    <a:pt x="2179" y="2084"/>
                  </a:moveTo>
                  <a:cubicBezTo>
                    <a:pt x="2179" y="2092"/>
                    <a:pt x="2185" y="2100"/>
                    <a:pt x="2188" y="2100"/>
                  </a:cubicBezTo>
                  <a:cubicBezTo>
                    <a:pt x="2190" y="2100"/>
                    <a:pt x="2191" y="2099"/>
                    <a:pt x="2191" y="2095"/>
                  </a:cubicBezTo>
                  <a:cubicBezTo>
                    <a:pt x="2191" y="2084"/>
                    <a:pt x="2191" y="2084"/>
                    <a:pt x="2179" y="2084"/>
                  </a:cubicBezTo>
                  <a:close/>
                  <a:moveTo>
                    <a:pt x="906" y="2096"/>
                  </a:moveTo>
                  <a:lnTo>
                    <a:pt x="906" y="2096"/>
                  </a:lnTo>
                  <a:cubicBezTo>
                    <a:pt x="907" y="2098"/>
                    <a:pt x="907" y="2100"/>
                    <a:pt x="907" y="2102"/>
                  </a:cubicBezTo>
                  <a:lnTo>
                    <a:pt x="907" y="2102"/>
                  </a:lnTo>
                  <a:cubicBezTo>
                    <a:pt x="909" y="2099"/>
                    <a:pt x="909" y="2096"/>
                    <a:pt x="906" y="2096"/>
                  </a:cubicBezTo>
                  <a:close/>
                  <a:moveTo>
                    <a:pt x="2477" y="2072"/>
                  </a:moveTo>
                  <a:cubicBezTo>
                    <a:pt x="2477" y="2083"/>
                    <a:pt x="2466" y="2094"/>
                    <a:pt x="2475" y="2105"/>
                  </a:cubicBezTo>
                  <a:lnTo>
                    <a:pt x="2475" y="2105"/>
                  </a:lnTo>
                  <a:cubicBezTo>
                    <a:pt x="2476" y="2102"/>
                    <a:pt x="2477" y="2099"/>
                    <a:pt x="2477" y="2095"/>
                  </a:cubicBezTo>
                  <a:cubicBezTo>
                    <a:pt x="2477" y="2084"/>
                    <a:pt x="2477" y="2084"/>
                    <a:pt x="2477" y="2072"/>
                  </a:cubicBezTo>
                  <a:close/>
                  <a:moveTo>
                    <a:pt x="893" y="2084"/>
                  </a:moveTo>
                  <a:cubicBezTo>
                    <a:pt x="905" y="2095"/>
                    <a:pt x="881" y="2107"/>
                    <a:pt x="869" y="2107"/>
                  </a:cubicBezTo>
                  <a:cubicBezTo>
                    <a:pt x="869" y="2095"/>
                    <a:pt x="881" y="2084"/>
                    <a:pt x="893" y="2084"/>
                  </a:cubicBezTo>
                  <a:close/>
                  <a:moveTo>
                    <a:pt x="774" y="2107"/>
                  </a:moveTo>
                  <a:cubicBezTo>
                    <a:pt x="774" y="2107"/>
                    <a:pt x="774" y="2107"/>
                    <a:pt x="774" y="2107"/>
                  </a:cubicBezTo>
                  <a:cubicBezTo>
                    <a:pt x="774" y="2112"/>
                    <a:pt x="773" y="2115"/>
                    <a:pt x="772" y="2117"/>
                  </a:cubicBezTo>
                  <a:lnTo>
                    <a:pt x="772" y="2117"/>
                  </a:lnTo>
                  <a:cubicBezTo>
                    <a:pt x="773" y="2113"/>
                    <a:pt x="773" y="2110"/>
                    <a:pt x="774" y="2107"/>
                  </a:cubicBezTo>
                  <a:close/>
                  <a:moveTo>
                    <a:pt x="2155" y="2107"/>
                  </a:moveTo>
                  <a:lnTo>
                    <a:pt x="2155" y="2119"/>
                  </a:lnTo>
                  <a:lnTo>
                    <a:pt x="2179" y="2119"/>
                  </a:lnTo>
                  <a:cubicBezTo>
                    <a:pt x="2167" y="2107"/>
                    <a:pt x="2155" y="2107"/>
                    <a:pt x="2155" y="2107"/>
                  </a:cubicBezTo>
                  <a:close/>
                  <a:moveTo>
                    <a:pt x="507" y="1995"/>
                  </a:moveTo>
                  <a:cubicBezTo>
                    <a:pt x="515" y="1995"/>
                    <a:pt x="528" y="2000"/>
                    <a:pt x="536" y="2000"/>
                  </a:cubicBezTo>
                  <a:cubicBezTo>
                    <a:pt x="560" y="2000"/>
                    <a:pt x="584" y="2000"/>
                    <a:pt x="607" y="2024"/>
                  </a:cubicBezTo>
                  <a:lnTo>
                    <a:pt x="631" y="2024"/>
                  </a:lnTo>
                  <a:cubicBezTo>
                    <a:pt x="648" y="2032"/>
                    <a:pt x="670" y="2041"/>
                    <a:pt x="691" y="2053"/>
                  </a:cubicBezTo>
                  <a:lnTo>
                    <a:pt x="691" y="2053"/>
                  </a:lnTo>
                  <a:lnTo>
                    <a:pt x="691" y="2024"/>
                  </a:lnTo>
                  <a:cubicBezTo>
                    <a:pt x="705" y="2038"/>
                    <a:pt x="723" y="2056"/>
                    <a:pt x="743" y="2074"/>
                  </a:cubicBezTo>
                  <a:lnTo>
                    <a:pt x="743" y="2074"/>
                  </a:lnTo>
                  <a:cubicBezTo>
                    <a:pt x="738" y="2072"/>
                    <a:pt x="733" y="2072"/>
                    <a:pt x="726" y="2072"/>
                  </a:cubicBezTo>
                  <a:cubicBezTo>
                    <a:pt x="719" y="2072"/>
                    <a:pt x="716" y="2077"/>
                    <a:pt x="715" y="2083"/>
                  </a:cubicBezTo>
                  <a:lnTo>
                    <a:pt x="715" y="2083"/>
                  </a:lnTo>
                  <a:cubicBezTo>
                    <a:pt x="714" y="2083"/>
                    <a:pt x="713" y="2083"/>
                    <a:pt x="711" y="2083"/>
                  </a:cubicBezTo>
                  <a:lnTo>
                    <a:pt x="711" y="2083"/>
                  </a:lnTo>
                  <a:cubicBezTo>
                    <a:pt x="712" y="2083"/>
                    <a:pt x="713" y="2083"/>
                    <a:pt x="714" y="2084"/>
                  </a:cubicBezTo>
                  <a:cubicBezTo>
                    <a:pt x="715" y="2084"/>
                    <a:pt x="715" y="2084"/>
                    <a:pt x="715" y="2084"/>
                  </a:cubicBezTo>
                  <a:lnTo>
                    <a:pt x="715" y="2084"/>
                  </a:lnTo>
                  <a:cubicBezTo>
                    <a:pt x="715" y="2083"/>
                    <a:pt x="715" y="2083"/>
                    <a:pt x="715" y="2083"/>
                  </a:cubicBezTo>
                  <a:lnTo>
                    <a:pt x="715" y="2083"/>
                  </a:lnTo>
                  <a:cubicBezTo>
                    <a:pt x="723" y="2084"/>
                    <a:pt x="731" y="2084"/>
                    <a:pt x="738" y="2084"/>
                  </a:cubicBezTo>
                  <a:cubicBezTo>
                    <a:pt x="738" y="2087"/>
                    <a:pt x="737" y="2089"/>
                    <a:pt x="736" y="2091"/>
                  </a:cubicBezTo>
                  <a:lnTo>
                    <a:pt x="736" y="2091"/>
                  </a:lnTo>
                  <a:cubicBezTo>
                    <a:pt x="729" y="2088"/>
                    <a:pt x="722" y="2084"/>
                    <a:pt x="715" y="2084"/>
                  </a:cubicBezTo>
                  <a:lnTo>
                    <a:pt x="715" y="2084"/>
                  </a:lnTo>
                  <a:cubicBezTo>
                    <a:pt x="714" y="2087"/>
                    <a:pt x="714" y="2091"/>
                    <a:pt x="714" y="2095"/>
                  </a:cubicBezTo>
                  <a:cubicBezTo>
                    <a:pt x="714" y="2108"/>
                    <a:pt x="718" y="2117"/>
                    <a:pt x="723" y="2125"/>
                  </a:cubicBezTo>
                  <a:lnTo>
                    <a:pt x="723" y="2125"/>
                  </a:lnTo>
                  <a:cubicBezTo>
                    <a:pt x="719" y="2124"/>
                    <a:pt x="715" y="2123"/>
                    <a:pt x="711" y="2122"/>
                  </a:cubicBezTo>
                  <a:lnTo>
                    <a:pt x="711" y="2122"/>
                  </a:lnTo>
                  <a:cubicBezTo>
                    <a:pt x="712" y="2121"/>
                    <a:pt x="713" y="2120"/>
                    <a:pt x="714" y="2119"/>
                  </a:cubicBezTo>
                  <a:lnTo>
                    <a:pt x="707" y="2119"/>
                  </a:lnTo>
                  <a:cubicBezTo>
                    <a:pt x="707" y="2120"/>
                    <a:pt x="708" y="2121"/>
                    <a:pt x="709" y="2121"/>
                  </a:cubicBezTo>
                  <a:lnTo>
                    <a:pt x="709" y="2121"/>
                  </a:lnTo>
                  <a:cubicBezTo>
                    <a:pt x="707" y="2121"/>
                    <a:pt x="705" y="2120"/>
                    <a:pt x="703" y="2119"/>
                  </a:cubicBezTo>
                  <a:lnTo>
                    <a:pt x="707" y="2119"/>
                  </a:lnTo>
                  <a:cubicBezTo>
                    <a:pt x="697" y="2109"/>
                    <a:pt x="691" y="2096"/>
                    <a:pt x="691" y="2084"/>
                  </a:cubicBezTo>
                  <a:lnTo>
                    <a:pt x="691" y="2080"/>
                  </a:lnTo>
                  <a:lnTo>
                    <a:pt x="691" y="2080"/>
                  </a:lnTo>
                  <a:cubicBezTo>
                    <a:pt x="698" y="2082"/>
                    <a:pt x="704" y="2082"/>
                    <a:pt x="711" y="2083"/>
                  </a:cubicBezTo>
                  <a:lnTo>
                    <a:pt x="711" y="2083"/>
                  </a:lnTo>
                  <a:cubicBezTo>
                    <a:pt x="704" y="2081"/>
                    <a:pt x="697" y="2080"/>
                    <a:pt x="691" y="2079"/>
                  </a:cubicBezTo>
                  <a:lnTo>
                    <a:pt x="691" y="2079"/>
                  </a:lnTo>
                  <a:lnTo>
                    <a:pt x="691" y="2065"/>
                  </a:lnTo>
                  <a:lnTo>
                    <a:pt x="691" y="2065"/>
                  </a:lnTo>
                  <a:cubicBezTo>
                    <a:pt x="698" y="2068"/>
                    <a:pt x="706" y="2070"/>
                    <a:pt x="714" y="2072"/>
                  </a:cubicBezTo>
                  <a:cubicBezTo>
                    <a:pt x="707" y="2065"/>
                    <a:pt x="699" y="2059"/>
                    <a:pt x="691" y="2053"/>
                  </a:cubicBezTo>
                  <a:lnTo>
                    <a:pt x="691" y="2053"/>
                  </a:lnTo>
                  <a:lnTo>
                    <a:pt x="691" y="2065"/>
                  </a:lnTo>
                  <a:lnTo>
                    <a:pt x="691" y="2065"/>
                  </a:lnTo>
                  <a:cubicBezTo>
                    <a:pt x="654" y="2055"/>
                    <a:pt x="625" y="2044"/>
                    <a:pt x="595" y="2024"/>
                  </a:cubicBezTo>
                  <a:lnTo>
                    <a:pt x="595" y="2036"/>
                  </a:lnTo>
                  <a:cubicBezTo>
                    <a:pt x="607" y="2060"/>
                    <a:pt x="643" y="2060"/>
                    <a:pt x="667" y="2072"/>
                  </a:cubicBezTo>
                  <a:cubicBezTo>
                    <a:pt x="669" y="2073"/>
                    <a:pt x="671" y="2074"/>
                    <a:pt x="674" y="2075"/>
                  </a:cubicBezTo>
                  <a:lnTo>
                    <a:pt x="674" y="2075"/>
                  </a:lnTo>
                  <a:cubicBezTo>
                    <a:pt x="632" y="2065"/>
                    <a:pt x="593" y="2051"/>
                    <a:pt x="548" y="2024"/>
                  </a:cubicBezTo>
                  <a:lnTo>
                    <a:pt x="548" y="2024"/>
                  </a:lnTo>
                  <a:cubicBezTo>
                    <a:pt x="584" y="2048"/>
                    <a:pt x="619" y="2072"/>
                    <a:pt x="655" y="2084"/>
                  </a:cubicBezTo>
                  <a:lnTo>
                    <a:pt x="655" y="2095"/>
                  </a:lnTo>
                  <a:cubicBezTo>
                    <a:pt x="631" y="2095"/>
                    <a:pt x="607" y="2072"/>
                    <a:pt x="584" y="2072"/>
                  </a:cubicBezTo>
                  <a:cubicBezTo>
                    <a:pt x="584" y="2072"/>
                    <a:pt x="607" y="2084"/>
                    <a:pt x="619" y="2095"/>
                  </a:cubicBezTo>
                  <a:cubicBezTo>
                    <a:pt x="595" y="2072"/>
                    <a:pt x="548" y="2084"/>
                    <a:pt x="536" y="2036"/>
                  </a:cubicBezTo>
                  <a:cubicBezTo>
                    <a:pt x="524" y="2024"/>
                    <a:pt x="512" y="2012"/>
                    <a:pt x="500" y="2000"/>
                  </a:cubicBezTo>
                  <a:cubicBezTo>
                    <a:pt x="500" y="1996"/>
                    <a:pt x="503" y="1995"/>
                    <a:pt x="507" y="1995"/>
                  </a:cubicBezTo>
                  <a:close/>
                  <a:moveTo>
                    <a:pt x="2261" y="2125"/>
                  </a:moveTo>
                  <a:cubicBezTo>
                    <a:pt x="2260" y="2127"/>
                    <a:pt x="2258" y="2128"/>
                    <a:pt x="2256" y="2128"/>
                  </a:cubicBezTo>
                  <a:lnTo>
                    <a:pt x="2256" y="2128"/>
                  </a:lnTo>
                  <a:cubicBezTo>
                    <a:pt x="2258" y="2127"/>
                    <a:pt x="2259" y="2126"/>
                    <a:pt x="2261" y="2125"/>
                  </a:cubicBezTo>
                  <a:close/>
                  <a:moveTo>
                    <a:pt x="2131" y="2084"/>
                  </a:moveTo>
                  <a:cubicBezTo>
                    <a:pt x="2108" y="2107"/>
                    <a:pt x="2072" y="2131"/>
                    <a:pt x="2048" y="2131"/>
                  </a:cubicBezTo>
                  <a:cubicBezTo>
                    <a:pt x="2070" y="2117"/>
                    <a:pt x="2091" y="2102"/>
                    <a:pt x="2108" y="2085"/>
                  </a:cubicBezTo>
                  <a:lnTo>
                    <a:pt x="2108" y="2085"/>
                  </a:lnTo>
                  <a:cubicBezTo>
                    <a:pt x="2108" y="2092"/>
                    <a:pt x="2109" y="2094"/>
                    <a:pt x="2111" y="2094"/>
                  </a:cubicBezTo>
                  <a:cubicBezTo>
                    <a:pt x="2115" y="2094"/>
                    <a:pt x="2123" y="2084"/>
                    <a:pt x="2131" y="2084"/>
                  </a:cubicBezTo>
                  <a:close/>
                  <a:moveTo>
                    <a:pt x="2191" y="2107"/>
                  </a:moveTo>
                  <a:cubicBezTo>
                    <a:pt x="2191" y="2118"/>
                    <a:pt x="2188" y="2126"/>
                    <a:pt x="2186" y="2134"/>
                  </a:cubicBezTo>
                  <a:lnTo>
                    <a:pt x="2186" y="2134"/>
                  </a:lnTo>
                  <a:cubicBezTo>
                    <a:pt x="2190" y="2128"/>
                    <a:pt x="2195" y="2123"/>
                    <a:pt x="2203" y="2119"/>
                  </a:cubicBezTo>
                  <a:cubicBezTo>
                    <a:pt x="2207" y="2115"/>
                    <a:pt x="2211" y="2111"/>
                    <a:pt x="2215" y="2107"/>
                  </a:cubicBezTo>
                  <a:close/>
                  <a:moveTo>
                    <a:pt x="2262" y="2107"/>
                  </a:moveTo>
                  <a:lnTo>
                    <a:pt x="2262" y="2119"/>
                  </a:lnTo>
                  <a:cubicBezTo>
                    <a:pt x="2268" y="2119"/>
                    <a:pt x="2265" y="2122"/>
                    <a:pt x="2261" y="2125"/>
                  </a:cubicBezTo>
                  <a:lnTo>
                    <a:pt x="2261" y="2125"/>
                  </a:lnTo>
                  <a:cubicBezTo>
                    <a:pt x="2262" y="2124"/>
                    <a:pt x="2262" y="2122"/>
                    <a:pt x="2262" y="2119"/>
                  </a:cubicBezTo>
                  <a:lnTo>
                    <a:pt x="2238" y="2119"/>
                  </a:lnTo>
                  <a:cubicBezTo>
                    <a:pt x="2244" y="2125"/>
                    <a:pt x="2250" y="2128"/>
                    <a:pt x="2255" y="2128"/>
                  </a:cubicBezTo>
                  <a:cubicBezTo>
                    <a:pt x="2255" y="2128"/>
                    <a:pt x="2256" y="2128"/>
                    <a:pt x="2256" y="2128"/>
                  </a:cubicBezTo>
                  <a:lnTo>
                    <a:pt x="2256" y="2128"/>
                  </a:lnTo>
                  <a:cubicBezTo>
                    <a:pt x="2253" y="2130"/>
                    <a:pt x="2250" y="2131"/>
                    <a:pt x="2250" y="2131"/>
                  </a:cubicBezTo>
                  <a:cubicBezTo>
                    <a:pt x="2250" y="2135"/>
                    <a:pt x="2249" y="2136"/>
                    <a:pt x="2247" y="2136"/>
                  </a:cubicBezTo>
                  <a:cubicBezTo>
                    <a:pt x="2244" y="2136"/>
                    <a:pt x="2238" y="2131"/>
                    <a:pt x="2238" y="2131"/>
                  </a:cubicBezTo>
                  <a:lnTo>
                    <a:pt x="2227" y="2119"/>
                  </a:lnTo>
                  <a:lnTo>
                    <a:pt x="2238" y="2119"/>
                  </a:lnTo>
                  <a:cubicBezTo>
                    <a:pt x="2238" y="2119"/>
                    <a:pt x="2250" y="2107"/>
                    <a:pt x="2250" y="2107"/>
                  </a:cubicBezTo>
                  <a:close/>
                  <a:moveTo>
                    <a:pt x="1012" y="1822"/>
                  </a:moveTo>
                  <a:cubicBezTo>
                    <a:pt x="1000" y="1834"/>
                    <a:pt x="1012" y="1857"/>
                    <a:pt x="1000" y="1857"/>
                  </a:cubicBezTo>
                  <a:cubicBezTo>
                    <a:pt x="984" y="1890"/>
                    <a:pt x="956" y="1917"/>
                    <a:pt x="929" y="1927"/>
                  </a:cubicBezTo>
                  <a:lnTo>
                    <a:pt x="929" y="1927"/>
                  </a:lnTo>
                  <a:cubicBezTo>
                    <a:pt x="929" y="1920"/>
                    <a:pt x="929" y="1912"/>
                    <a:pt x="929" y="1905"/>
                  </a:cubicBezTo>
                  <a:lnTo>
                    <a:pt x="917" y="1905"/>
                  </a:lnTo>
                  <a:cubicBezTo>
                    <a:pt x="917" y="1914"/>
                    <a:pt x="917" y="1922"/>
                    <a:pt x="917" y="1930"/>
                  </a:cubicBezTo>
                  <a:lnTo>
                    <a:pt x="917" y="1930"/>
                  </a:lnTo>
                  <a:cubicBezTo>
                    <a:pt x="921" y="1930"/>
                    <a:pt x="925" y="1928"/>
                    <a:pt x="929" y="1927"/>
                  </a:cubicBezTo>
                  <a:lnTo>
                    <a:pt x="929" y="1927"/>
                  </a:lnTo>
                  <a:cubicBezTo>
                    <a:pt x="930" y="1943"/>
                    <a:pt x="933" y="1956"/>
                    <a:pt x="941" y="1964"/>
                  </a:cubicBezTo>
                  <a:cubicBezTo>
                    <a:pt x="953" y="1976"/>
                    <a:pt x="953" y="1976"/>
                    <a:pt x="953" y="1976"/>
                  </a:cubicBezTo>
                  <a:cubicBezTo>
                    <a:pt x="965" y="1988"/>
                    <a:pt x="965" y="1988"/>
                    <a:pt x="953" y="2000"/>
                  </a:cubicBezTo>
                  <a:cubicBezTo>
                    <a:pt x="953" y="2000"/>
                    <a:pt x="941" y="2000"/>
                    <a:pt x="929" y="1988"/>
                  </a:cubicBezTo>
                  <a:cubicBezTo>
                    <a:pt x="920" y="1971"/>
                    <a:pt x="918" y="1953"/>
                    <a:pt x="917" y="1930"/>
                  </a:cubicBezTo>
                  <a:lnTo>
                    <a:pt x="917" y="1930"/>
                  </a:lnTo>
                  <a:cubicBezTo>
                    <a:pt x="914" y="1931"/>
                    <a:pt x="911" y="1931"/>
                    <a:pt x="908" y="1931"/>
                  </a:cubicBezTo>
                  <a:cubicBezTo>
                    <a:pt x="903" y="1931"/>
                    <a:pt x="898" y="1930"/>
                    <a:pt x="893" y="1929"/>
                  </a:cubicBezTo>
                  <a:lnTo>
                    <a:pt x="893" y="1905"/>
                  </a:lnTo>
                  <a:lnTo>
                    <a:pt x="881" y="1905"/>
                  </a:lnTo>
                  <a:cubicBezTo>
                    <a:pt x="869" y="1929"/>
                    <a:pt x="857" y="1941"/>
                    <a:pt x="845" y="1953"/>
                  </a:cubicBezTo>
                  <a:cubicBezTo>
                    <a:pt x="845" y="1957"/>
                    <a:pt x="847" y="1958"/>
                    <a:pt x="849" y="1958"/>
                  </a:cubicBezTo>
                  <a:cubicBezTo>
                    <a:pt x="853" y="1958"/>
                    <a:pt x="861" y="1953"/>
                    <a:pt x="869" y="1953"/>
                  </a:cubicBezTo>
                  <a:cubicBezTo>
                    <a:pt x="881" y="1976"/>
                    <a:pt x="905" y="2000"/>
                    <a:pt x="929" y="2024"/>
                  </a:cubicBezTo>
                  <a:cubicBezTo>
                    <a:pt x="929" y="2017"/>
                    <a:pt x="932" y="2015"/>
                    <a:pt x="936" y="2015"/>
                  </a:cubicBezTo>
                  <a:cubicBezTo>
                    <a:pt x="943" y="2015"/>
                    <a:pt x="953" y="2021"/>
                    <a:pt x="962" y="2021"/>
                  </a:cubicBezTo>
                  <a:cubicBezTo>
                    <a:pt x="968" y="2021"/>
                    <a:pt x="973" y="2019"/>
                    <a:pt x="976" y="2012"/>
                  </a:cubicBezTo>
                  <a:cubicBezTo>
                    <a:pt x="988" y="2012"/>
                    <a:pt x="988" y="2036"/>
                    <a:pt x="988" y="2048"/>
                  </a:cubicBezTo>
                  <a:cubicBezTo>
                    <a:pt x="1000" y="2060"/>
                    <a:pt x="1048" y="2084"/>
                    <a:pt x="1072" y="2107"/>
                  </a:cubicBezTo>
                  <a:lnTo>
                    <a:pt x="1048" y="2107"/>
                  </a:lnTo>
                  <a:cubicBezTo>
                    <a:pt x="1024" y="2072"/>
                    <a:pt x="953" y="2107"/>
                    <a:pt x="976" y="2048"/>
                  </a:cubicBezTo>
                  <a:cubicBezTo>
                    <a:pt x="953" y="2036"/>
                    <a:pt x="941" y="2036"/>
                    <a:pt x="929" y="2024"/>
                  </a:cubicBezTo>
                  <a:lnTo>
                    <a:pt x="929" y="2024"/>
                  </a:lnTo>
                  <a:cubicBezTo>
                    <a:pt x="929" y="2048"/>
                    <a:pt x="941" y="2060"/>
                    <a:pt x="953" y="2060"/>
                  </a:cubicBezTo>
                  <a:cubicBezTo>
                    <a:pt x="976" y="2060"/>
                    <a:pt x="965" y="2095"/>
                    <a:pt x="976" y="2107"/>
                  </a:cubicBezTo>
                  <a:lnTo>
                    <a:pt x="1000" y="2107"/>
                  </a:lnTo>
                  <a:cubicBezTo>
                    <a:pt x="1004" y="2106"/>
                    <a:pt x="1007" y="2106"/>
                    <a:pt x="1010" y="2106"/>
                  </a:cubicBezTo>
                  <a:cubicBezTo>
                    <a:pt x="1033" y="2106"/>
                    <a:pt x="1046" y="2137"/>
                    <a:pt x="1067" y="2137"/>
                  </a:cubicBezTo>
                  <a:cubicBezTo>
                    <a:pt x="1072" y="2137"/>
                    <a:pt x="1078" y="2135"/>
                    <a:pt x="1084" y="2131"/>
                  </a:cubicBezTo>
                  <a:cubicBezTo>
                    <a:pt x="1119" y="2084"/>
                    <a:pt x="1048" y="2072"/>
                    <a:pt x="1024" y="2048"/>
                  </a:cubicBezTo>
                  <a:lnTo>
                    <a:pt x="1107" y="1964"/>
                  </a:lnTo>
                  <a:cubicBezTo>
                    <a:pt x="1095" y="1953"/>
                    <a:pt x="1107" y="1917"/>
                    <a:pt x="1084" y="1905"/>
                  </a:cubicBezTo>
                  <a:cubicBezTo>
                    <a:pt x="1048" y="1893"/>
                    <a:pt x="1060" y="1881"/>
                    <a:pt x="1036" y="1881"/>
                  </a:cubicBezTo>
                  <a:cubicBezTo>
                    <a:pt x="1012" y="1869"/>
                    <a:pt x="1036" y="1845"/>
                    <a:pt x="1024" y="1822"/>
                  </a:cubicBezTo>
                  <a:close/>
                  <a:moveTo>
                    <a:pt x="2691" y="2131"/>
                  </a:moveTo>
                  <a:cubicBezTo>
                    <a:pt x="2691" y="2137"/>
                    <a:pt x="2688" y="2140"/>
                    <a:pt x="2685" y="2140"/>
                  </a:cubicBezTo>
                  <a:cubicBezTo>
                    <a:pt x="2682" y="2140"/>
                    <a:pt x="2679" y="2137"/>
                    <a:pt x="2679" y="2131"/>
                  </a:cubicBezTo>
                  <a:close/>
                  <a:moveTo>
                    <a:pt x="905" y="2131"/>
                  </a:moveTo>
                  <a:cubicBezTo>
                    <a:pt x="905" y="2143"/>
                    <a:pt x="905" y="2143"/>
                    <a:pt x="893" y="2143"/>
                  </a:cubicBezTo>
                  <a:cubicBezTo>
                    <a:pt x="893" y="2143"/>
                    <a:pt x="905" y="2143"/>
                    <a:pt x="905" y="2131"/>
                  </a:cubicBezTo>
                  <a:close/>
                  <a:moveTo>
                    <a:pt x="2155" y="2131"/>
                  </a:moveTo>
                  <a:lnTo>
                    <a:pt x="2155" y="2143"/>
                  </a:lnTo>
                  <a:lnTo>
                    <a:pt x="2167" y="2143"/>
                  </a:lnTo>
                  <a:cubicBezTo>
                    <a:pt x="2167" y="2143"/>
                    <a:pt x="2155" y="2143"/>
                    <a:pt x="2155" y="2131"/>
                  </a:cubicBezTo>
                  <a:close/>
                  <a:moveTo>
                    <a:pt x="2143" y="1988"/>
                  </a:moveTo>
                  <a:cubicBezTo>
                    <a:pt x="2131" y="1988"/>
                    <a:pt x="2131" y="1988"/>
                    <a:pt x="2119" y="2000"/>
                  </a:cubicBezTo>
                  <a:cubicBezTo>
                    <a:pt x="2108" y="2012"/>
                    <a:pt x="2143" y="2012"/>
                    <a:pt x="2131" y="2024"/>
                  </a:cubicBezTo>
                  <a:cubicBezTo>
                    <a:pt x="2131" y="2032"/>
                    <a:pt x="2130" y="2035"/>
                    <a:pt x="2128" y="2035"/>
                  </a:cubicBezTo>
                  <a:cubicBezTo>
                    <a:pt x="2123" y="2035"/>
                    <a:pt x="2115" y="2024"/>
                    <a:pt x="2108" y="2024"/>
                  </a:cubicBezTo>
                  <a:cubicBezTo>
                    <a:pt x="2119" y="2072"/>
                    <a:pt x="2060" y="2095"/>
                    <a:pt x="2036" y="2119"/>
                  </a:cubicBezTo>
                  <a:lnTo>
                    <a:pt x="2012" y="2119"/>
                  </a:lnTo>
                  <a:cubicBezTo>
                    <a:pt x="2012" y="2131"/>
                    <a:pt x="2024" y="2143"/>
                    <a:pt x="2036" y="2155"/>
                  </a:cubicBezTo>
                  <a:cubicBezTo>
                    <a:pt x="2085" y="2135"/>
                    <a:pt x="2127" y="2107"/>
                    <a:pt x="2160" y="2071"/>
                  </a:cubicBezTo>
                  <a:lnTo>
                    <a:pt x="2160" y="2071"/>
                  </a:lnTo>
                  <a:cubicBezTo>
                    <a:pt x="2158" y="2071"/>
                    <a:pt x="2157" y="2072"/>
                    <a:pt x="2155" y="2072"/>
                  </a:cubicBezTo>
                  <a:lnTo>
                    <a:pt x="2143" y="2072"/>
                  </a:lnTo>
                  <a:cubicBezTo>
                    <a:pt x="2143" y="2072"/>
                    <a:pt x="2155" y="2059"/>
                    <a:pt x="2154" y="2053"/>
                  </a:cubicBezTo>
                  <a:lnTo>
                    <a:pt x="2154" y="2053"/>
                  </a:lnTo>
                  <a:cubicBezTo>
                    <a:pt x="2155" y="2052"/>
                    <a:pt x="2155" y="2050"/>
                    <a:pt x="2155" y="2048"/>
                  </a:cubicBezTo>
                  <a:cubicBezTo>
                    <a:pt x="2167" y="2036"/>
                    <a:pt x="2155" y="2012"/>
                    <a:pt x="2143" y="2000"/>
                  </a:cubicBezTo>
                  <a:cubicBezTo>
                    <a:pt x="2139" y="1996"/>
                    <a:pt x="2139" y="1995"/>
                    <a:pt x="2141" y="1995"/>
                  </a:cubicBezTo>
                  <a:cubicBezTo>
                    <a:pt x="2145" y="1995"/>
                    <a:pt x="2153" y="1998"/>
                    <a:pt x="2160" y="1999"/>
                  </a:cubicBezTo>
                  <a:lnTo>
                    <a:pt x="2160" y="1999"/>
                  </a:lnTo>
                  <a:cubicBezTo>
                    <a:pt x="2156" y="1995"/>
                    <a:pt x="2149" y="1988"/>
                    <a:pt x="2143" y="1988"/>
                  </a:cubicBezTo>
                  <a:close/>
                  <a:moveTo>
                    <a:pt x="813" y="2143"/>
                  </a:moveTo>
                  <a:cubicBezTo>
                    <a:pt x="815" y="2148"/>
                    <a:pt x="816" y="2153"/>
                    <a:pt x="818" y="2158"/>
                  </a:cubicBezTo>
                  <a:lnTo>
                    <a:pt x="818" y="2158"/>
                  </a:lnTo>
                  <a:cubicBezTo>
                    <a:pt x="819" y="2157"/>
                    <a:pt x="820" y="2156"/>
                    <a:pt x="822" y="2155"/>
                  </a:cubicBezTo>
                  <a:cubicBezTo>
                    <a:pt x="832" y="2144"/>
                    <a:pt x="824" y="2143"/>
                    <a:pt x="813" y="2143"/>
                  </a:cubicBezTo>
                  <a:close/>
                  <a:moveTo>
                    <a:pt x="764" y="2148"/>
                  </a:moveTo>
                  <a:cubicBezTo>
                    <a:pt x="766" y="2152"/>
                    <a:pt x="767" y="2156"/>
                    <a:pt x="769" y="2160"/>
                  </a:cubicBezTo>
                  <a:lnTo>
                    <a:pt x="769" y="2160"/>
                  </a:lnTo>
                  <a:cubicBezTo>
                    <a:pt x="771" y="2158"/>
                    <a:pt x="772" y="2157"/>
                    <a:pt x="774" y="2155"/>
                  </a:cubicBezTo>
                  <a:cubicBezTo>
                    <a:pt x="771" y="2152"/>
                    <a:pt x="768" y="2150"/>
                    <a:pt x="764" y="2148"/>
                  </a:cubicBezTo>
                  <a:close/>
                  <a:moveTo>
                    <a:pt x="763" y="2140"/>
                  </a:moveTo>
                  <a:cubicBezTo>
                    <a:pt x="757" y="2141"/>
                    <a:pt x="751" y="2142"/>
                    <a:pt x="746" y="2143"/>
                  </a:cubicBezTo>
                  <a:lnTo>
                    <a:pt x="746" y="2143"/>
                  </a:lnTo>
                  <a:cubicBezTo>
                    <a:pt x="740" y="2143"/>
                    <a:pt x="734" y="2143"/>
                    <a:pt x="726" y="2143"/>
                  </a:cubicBezTo>
                  <a:cubicBezTo>
                    <a:pt x="716" y="2154"/>
                    <a:pt x="695" y="2155"/>
                    <a:pt x="691" y="2164"/>
                  </a:cubicBezTo>
                  <a:lnTo>
                    <a:pt x="691" y="2164"/>
                  </a:lnTo>
                  <a:cubicBezTo>
                    <a:pt x="709" y="2157"/>
                    <a:pt x="727" y="2149"/>
                    <a:pt x="746" y="2143"/>
                  </a:cubicBezTo>
                  <a:lnTo>
                    <a:pt x="746" y="2143"/>
                  </a:lnTo>
                  <a:cubicBezTo>
                    <a:pt x="753" y="2144"/>
                    <a:pt x="759" y="2145"/>
                    <a:pt x="764" y="2148"/>
                  </a:cubicBezTo>
                  <a:lnTo>
                    <a:pt x="764" y="2148"/>
                  </a:lnTo>
                  <a:cubicBezTo>
                    <a:pt x="764" y="2145"/>
                    <a:pt x="763" y="2143"/>
                    <a:pt x="763" y="2140"/>
                  </a:cubicBezTo>
                  <a:close/>
                  <a:moveTo>
                    <a:pt x="2143" y="2155"/>
                  </a:moveTo>
                  <a:lnTo>
                    <a:pt x="2143" y="2167"/>
                  </a:lnTo>
                  <a:cubicBezTo>
                    <a:pt x="2143" y="2163"/>
                    <a:pt x="2144" y="2162"/>
                    <a:pt x="2146" y="2162"/>
                  </a:cubicBezTo>
                  <a:cubicBezTo>
                    <a:pt x="2147" y="2162"/>
                    <a:pt x="2149" y="2163"/>
                    <a:pt x="2150" y="2164"/>
                  </a:cubicBezTo>
                  <a:lnTo>
                    <a:pt x="2150" y="2164"/>
                  </a:lnTo>
                  <a:cubicBezTo>
                    <a:pt x="2148" y="2161"/>
                    <a:pt x="2146" y="2158"/>
                    <a:pt x="2143" y="2155"/>
                  </a:cubicBezTo>
                  <a:close/>
                  <a:moveTo>
                    <a:pt x="1493" y="1"/>
                  </a:moveTo>
                  <a:cubicBezTo>
                    <a:pt x="1310" y="1"/>
                    <a:pt x="1125" y="16"/>
                    <a:pt x="941" y="48"/>
                  </a:cubicBezTo>
                  <a:cubicBezTo>
                    <a:pt x="798" y="71"/>
                    <a:pt x="667" y="107"/>
                    <a:pt x="524" y="155"/>
                  </a:cubicBezTo>
                  <a:cubicBezTo>
                    <a:pt x="488" y="155"/>
                    <a:pt x="464" y="179"/>
                    <a:pt x="429" y="179"/>
                  </a:cubicBezTo>
                  <a:cubicBezTo>
                    <a:pt x="351" y="198"/>
                    <a:pt x="281" y="241"/>
                    <a:pt x="213" y="295"/>
                  </a:cubicBezTo>
                  <a:lnTo>
                    <a:pt x="213" y="295"/>
                  </a:lnTo>
                  <a:cubicBezTo>
                    <a:pt x="276" y="251"/>
                    <a:pt x="346" y="221"/>
                    <a:pt x="417" y="190"/>
                  </a:cubicBezTo>
                  <a:cubicBezTo>
                    <a:pt x="476" y="179"/>
                    <a:pt x="524" y="155"/>
                    <a:pt x="584" y="143"/>
                  </a:cubicBezTo>
                  <a:cubicBezTo>
                    <a:pt x="703" y="107"/>
                    <a:pt x="822" y="71"/>
                    <a:pt x="953" y="59"/>
                  </a:cubicBezTo>
                  <a:cubicBezTo>
                    <a:pt x="1072" y="36"/>
                    <a:pt x="1203" y="12"/>
                    <a:pt x="1334" y="12"/>
                  </a:cubicBezTo>
                  <a:lnTo>
                    <a:pt x="1691" y="12"/>
                  </a:lnTo>
                  <a:cubicBezTo>
                    <a:pt x="1786" y="12"/>
                    <a:pt x="1869" y="36"/>
                    <a:pt x="1953" y="36"/>
                  </a:cubicBezTo>
                  <a:cubicBezTo>
                    <a:pt x="2036" y="48"/>
                    <a:pt x="2119" y="59"/>
                    <a:pt x="2191" y="83"/>
                  </a:cubicBezTo>
                  <a:cubicBezTo>
                    <a:pt x="2310" y="107"/>
                    <a:pt x="2417" y="143"/>
                    <a:pt x="2536" y="190"/>
                  </a:cubicBezTo>
                  <a:cubicBezTo>
                    <a:pt x="2619" y="214"/>
                    <a:pt x="2703" y="250"/>
                    <a:pt x="2774" y="286"/>
                  </a:cubicBezTo>
                  <a:cubicBezTo>
                    <a:pt x="2810" y="310"/>
                    <a:pt x="2846" y="333"/>
                    <a:pt x="2870" y="357"/>
                  </a:cubicBezTo>
                  <a:cubicBezTo>
                    <a:pt x="2893" y="369"/>
                    <a:pt x="2905" y="393"/>
                    <a:pt x="2917" y="405"/>
                  </a:cubicBezTo>
                  <a:cubicBezTo>
                    <a:pt x="2917" y="452"/>
                    <a:pt x="2893" y="476"/>
                    <a:pt x="2881" y="512"/>
                  </a:cubicBezTo>
                  <a:cubicBezTo>
                    <a:pt x="2870" y="548"/>
                    <a:pt x="2858" y="536"/>
                    <a:pt x="2846" y="548"/>
                  </a:cubicBezTo>
                  <a:cubicBezTo>
                    <a:pt x="2846" y="512"/>
                    <a:pt x="2822" y="512"/>
                    <a:pt x="2798" y="488"/>
                  </a:cubicBezTo>
                  <a:cubicBezTo>
                    <a:pt x="2739" y="464"/>
                    <a:pt x="2691" y="440"/>
                    <a:pt x="2631" y="429"/>
                  </a:cubicBezTo>
                  <a:cubicBezTo>
                    <a:pt x="2584" y="405"/>
                    <a:pt x="2536" y="393"/>
                    <a:pt x="2489" y="381"/>
                  </a:cubicBezTo>
                  <a:lnTo>
                    <a:pt x="2489" y="381"/>
                  </a:lnTo>
                  <a:lnTo>
                    <a:pt x="2512" y="393"/>
                  </a:lnTo>
                  <a:cubicBezTo>
                    <a:pt x="2298" y="333"/>
                    <a:pt x="2084" y="298"/>
                    <a:pt x="1857" y="274"/>
                  </a:cubicBezTo>
                  <a:cubicBezTo>
                    <a:pt x="1724" y="264"/>
                    <a:pt x="1591" y="258"/>
                    <a:pt x="1458" y="258"/>
                  </a:cubicBezTo>
                  <a:cubicBezTo>
                    <a:pt x="1270" y="258"/>
                    <a:pt x="1081" y="270"/>
                    <a:pt x="893" y="298"/>
                  </a:cubicBezTo>
                  <a:cubicBezTo>
                    <a:pt x="889" y="302"/>
                    <a:pt x="884" y="303"/>
                    <a:pt x="878" y="303"/>
                  </a:cubicBezTo>
                  <a:cubicBezTo>
                    <a:pt x="867" y="303"/>
                    <a:pt x="853" y="298"/>
                    <a:pt x="845" y="298"/>
                  </a:cubicBezTo>
                  <a:cubicBezTo>
                    <a:pt x="822" y="298"/>
                    <a:pt x="786" y="310"/>
                    <a:pt x="750" y="310"/>
                  </a:cubicBezTo>
                  <a:cubicBezTo>
                    <a:pt x="667" y="321"/>
                    <a:pt x="595" y="345"/>
                    <a:pt x="512" y="369"/>
                  </a:cubicBezTo>
                  <a:cubicBezTo>
                    <a:pt x="464" y="381"/>
                    <a:pt x="417" y="393"/>
                    <a:pt x="369" y="417"/>
                  </a:cubicBezTo>
                  <a:cubicBezTo>
                    <a:pt x="322" y="429"/>
                    <a:pt x="274" y="452"/>
                    <a:pt x="238" y="476"/>
                  </a:cubicBezTo>
                  <a:cubicBezTo>
                    <a:pt x="238" y="476"/>
                    <a:pt x="226" y="488"/>
                    <a:pt x="214" y="488"/>
                  </a:cubicBezTo>
                  <a:cubicBezTo>
                    <a:pt x="203" y="476"/>
                    <a:pt x="191" y="429"/>
                    <a:pt x="179" y="405"/>
                  </a:cubicBezTo>
                  <a:cubicBezTo>
                    <a:pt x="167" y="382"/>
                    <a:pt x="167" y="348"/>
                    <a:pt x="177" y="324"/>
                  </a:cubicBezTo>
                  <a:lnTo>
                    <a:pt x="177" y="324"/>
                  </a:lnTo>
                  <a:cubicBezTo>
                    <a:pt x="174" y="327"/>
                    <a:pt x="170" y="330"/>
                    <a:pt x="167" y="333"/>
                  </a:cubicBezTo>
                  <a:cubicBezTo>
                    <a:pt x="155" y="381"/>
                    <a:pt x="179" y="429"/>
                    <a:pt x="191" y="476"/>
                  </a:cubicBezTo>
                  <a:cubicBezTo>
                    <a:pt x="143" y="476"/>
                    <a:pt x="95" y="488"/>
                    <a:pt x="60" y="500"/>
                  </a:cubicBezTo>
                  <a:cubicBezTo>
                    <a:pt x="24" y="512"/>
                    <a:pt x="0" y="548"/>
                    <a:pt x="0" y="583"/>
                  </a:cubicBezTo>
                  <a:cubicBezTo>
                    <a:pt x="0" y="631"/>
                    <a:pt x="48" y="631"/>
                    <a:pt x="60" y="667"/>
                  </a:cubicBezTo>
                  <a:cubicBezTo>
                    <a:pt x="83" y="750"/>
                    <a:pt x="179" y="750"/>
                    <a:pt x="214" y="798"/>
                  </a:cubicBezTo>
                  <a:cubicBezTo>
                    <a:pt x="238" y="833"/>
                    <a:pt x="238" y="869"/>
                    <a:pt x="226" y="905"/>
                  </a:cubicBezTo>
                  <a:cubicBezTo>
                    <a:pt x="214" y="964"/>
                    <a:pt x="143" y="988"/>
                    <a:pt x="131" y="1048"/>
                  </a:cubicBezTo>
                  <a:cubicBezTo>
                    <a:pt x="119" y="1060"/>
                    <a:pt x="131" y="1083"/>
                    <a:pt x="143" y="1107"/>
                  </a:cubicBezTo>
                  <a:cubicBezTo>
                    <a:pt x="155" y="1119"/>
                    <a:pt x="179" y="1119"/>
                    <a:pt x="203" y="1119"/>
                  </a:cubicBezTo>
                  <a:cubicBezTo>
                    <a:pt x="214" y="1119"/>
                    <a:pt x="226" y="1119"/>
                    <a:pt x="238" y="1107"/>
                  </a:cubicBezTo>
                  <a:cubicBezTo>
                    <a:pt x="238" y="1101"/>
                    <a:pt x="238" y="1098"/>
                    <a:pt x="238" y="1095"/>
                  </a:cubicBezTo>
                  <a:lnTo>
                    <a:pt x="226" y="1095"/>
                  </a:lnTo>
                  <a:cubicBezTo>
                    <a:pt x="214" y="1095"/>
                    <a:pt x="214" y="1072"/>
                    <a:pt x="214" y="1060"/>
                  </a:cubicBezTo>
                  <a:cubicBezTo>
                    <a:pt x="238" y="1012"/>
                    <a:pt x="286" y="988"/>
                    <a:pt x="322" y="929"/>
                  </a:cubicBezTo>
                  <a:cubicBezTo>
                    <a:pt x="357" y="869"/>
                    <a:pt x="357" y="798"/>
                    <a:pt x="322" y="726"/>
                  </a:cubicBezTo>
                  <a:cubicBezTo>
                    <a:pt x="322" y="714"/>
                    <a:pt x="286" y="714"/>
                    <a:pt x="298" y="702"/>
                  </a:cubicBezTo>
                  <a:cubicBezTo>
                    <a:pt x="332" y="702"/>
                    <a:pt x="370" y="710"/>
                    <a:pt x="407" y="710"/>
                  </a:cubicBezTo>
                  <a:cubicBezTo>
                    <a:pt x="435" y="710"/>
                    <a:pt x="463" y="706"/>
                    <a:pt x="488" y="691"/>
                  </a:cubicBezTo>
                  <a:cubicBezTo>
                    <a:pt x="509" y="680"/>
                    <a:pt x="521" y="660"/>
                    <a:pt x="524" y="631"/>
                  </a:cubicBezTo>
                  <a:lnTo>
                    <a:pt x="524" y="631"/>
                  </a:lnTo>
                  <a:cubicBezTo>
                    <a:pt x="524" y="631"/>
                    <a:pt x="524" y="631"/>
                    <a:pt x="524" y="631"/>
                  </a:cubicBezTo>
                  <a:cubicBezTo>
                    <a:pt x="524" y="643"/>
                    <a:pt x="524" y="655"/>
                    <a:pt x="524" y="667"/>
                  </a:cubicBezTo>
                  <a:cubicBezTo>
                    <a:pt x="536" y="667"/>
                    <a:pt x="524" y="679"/>
                    <a:pt x="536" y="691"/>
                  </a:cubicBezTo>
                  <a:cubicBezTo>
                    <a:pt x="536" y="702"/>
                    <a:pt x="548" y="714"/>
                    <a:pt x="560" y="726"/>
                  </a:cubicBezTo>
                  <a:cubicBezTo>
                    <a:pt x="572" y="726"/>
                    <a:pt x="572" y="738"/>
                    <a:pt x="584" y="738"/>
                  </a:cubicBezTo>
                  <a:cubicBezTo>
                    <a:pt x="560" y="762"/>
                    <a:pt x="560" y="798"/>
                    <a:pt x="536" y="821"/>
                  </a:cubicBezTo>
                  <a:lnTo>
                    <a:pt x="488" y="821"/>
                  </a:lnTo>
                  <a:cubicBezTo>
                    <a:pt x="476" y="821"/>
                    <a:pt x="464" y="833"/>
                    <a:pt x="453" y="833"/>
                  </a:cubicBezTo>
                  <a:cubicBezTo>
                    <a:pt x="453" y="845"/>
                    <a:pt x="429" y="845"/>
                    <a:pt x="417" y="845"/>
                  </a:cubicBezTo>
                  <a:cubicBezTo>
                    <a:pt x="405" y="857"/>
                    <a:pt x="393" y="857"/>
                    <a:pt x="381" y="869"/>
                  </a:cubicBezTo>
                  <a:cubicBezTo>
                    <a:pt x="381" y="881"/>
                    <a:pt x="357" y="905"/>
                    <a:pt x="357" y="917"/>
                  </a:cubicBezTo>
                  <a:cubicBezTo>
                    <a:pt x="345" y="941"/>
                    <a:pt x="357" y="941"/>
                    <a:pt x="345" y="941"/>
                  </a:cubicBezTo>
                  <a:cubicBezTo>
                    <a:pt x="345" y="952"/>
                    <a:pt x="345" y="1000"/>
                    <a:pt x="345" y="1024"/>
                  </a:cubicBezTo>
                  <a:cubicBezTo>
                    <a:pt x="345" y="1048"/>
                    <a:pt x="357" y="1048"/>
                    <a:pt x="369" y="1048"/>
                  </a:cubicBezTo>
                  <a:cubicBezTo>
                    <a:pt x="381" y="1060"/>
                    <a:pt x="369" y="1072"/>
                    <a:pt x="369" y="1072"/>
                  </a:cubicBezTo>
                  <a:cubicBezTo>
                    <a:pt x="369" y="1072"/>
                    <a:pt x="381" y="1095"/>
                    <a:pt x="405" y="1095"/>
                  </a:cubicBezTo>
                  <a:cubicBezTo>
                    <a:pt x="417" y="1095"/>
                    <a:pt x="417" y="1107"/>
                    <a:pt x="429" y="1107"/>
                  </a:cubicBezTo>
                  <a:cubicBezTo>
                    <a:pt x="441" y="1107"/>
                    <a:pt x="453" y="1107"/>
                    <a:pt x="464" y="1119"/>
                  </a:cubicBezTo>
                  <a:cubicBezTo>
                    <a:pt x="464" y="1233"/>
                    <a:pt x="464" y="1346"/>
                    <a:pt x="485" y="1459"/>
                  </a:cubicBezTo>
                  <a:lnTo>
                    <a:pt x="485" y="1459"/>
                  </a:lnTo>
                  <a:cubicBezTo>
                    <a:pt x="484" y="1459"/>
                    <a:pt x="483" y="1459"/>
                    <a:pt x="483" y="1459"/>
                  </a:cubicBezTo>
                  <a:cubicBezTo>
                    <a:pt x="479" y="1459"/>
                    <a:pt x="476" y="1460"/>
                    <a:pt x="476" y="1464"/>
                  </a:cubicBezTo>
                  <a:cubicBezTo>
                    <a:pt x="476" y="1464"/>
                    <a:pt x="488" y="1476"/>
                    <a:pt x="476" y="1476"/>
                  </a:cubicBezTo>
                  <a:cubicBezTo>
                    <a:pt x="482" y="1476"/>
                    <a:pt x="485" y="1474"/>
                    <a:pt x="487" y="1472"/>
                  </a:cubicBezTo>
                  <a:lnTo>
                    <a:pt x="487" y="1472"/>
                  </a:lnTo>
                  <a:cubicBezTo>
                    <a:pt x="488" y="1474"/>
                    <a:pt x="488" y="1475"/>
                    <a:pt x="488" y="1476"/>
                  </a:cubicBezTo>
                  <a:lnTo>
                    <a:pt x="453" y="1476"/>
                  </a:lnTo>
                  <a:cubicBezTo>
                    <a:pt x="441" y="1476"/>
                    <a:pt x="429" y="1488"/>
                    <a:pt x="429" y="1500"/>
                  </a:cubicBezTo>
                  <a:cubicBezTo>
                    <a:pt x="429" y="1512"/>
                    <a:pt x="429" y="1524"/>
                    <a:pt x="429" y="1536"/>
                  </a:cubicBezTo>
                  <a:cubicBezTo>
                    <a:pt x="429" y="1548"/>
                    <a:pt x="429" y="1560"/>
                    <a:pt x="417" y="1560"/>
                  </a:cubicBezTo>
                  <a:cubicBezTo>
                    <a:pt x="417" y="1561"/>
                    <a:pt x="417" y="1561"/>
                    <a:pt x="417" y="1561"/>
                  </a:cubicBezTo>
                  <a:cubicBezTo>
                    <a:pt x="415" y="1561"/>
                    <a:pt x="411" y="1543"/>
                    <a:pt x="408" y="1523"/>
                  </a:cubicBezTo>
                  <a:lnTo>
                    <a:pt x="408" y="1523"/>
                  </a:lnTo>
                  <a:cubicBezTo>
                    <a:pt x="413" y="1531"/>
                    <a:pt x="417" y="1536"/>
                    <a:pt x="417" y="1536"/>
                  </a:cubicBezTo>
                  <a:cubicBezTo>
                    <a:pt x="414" y="1530"/>
                    <a:pt x="410" y="1523"/>
                    <a:pt x="408" y="1517"/>
                  </a:cubicBezTo>
                  <a:lnTo>
                    <a:pt x="408" y="1517"/>
                  </a:lnTo>
                  <a:cubicBezTo>
                    <a:pt x="408" y="1519"/>
                    <a:pt x="408" y="1521"/>
                    <a:pt x="408" y="1523"/>
                  </a:cubicBezTo>
                  <a:lnTo>
                    <a:pt x="408" y="1523"/>
                  </a:lnTo>
                  <a:cubicBezTo>
                    <a:pt x="400" y="1510"/>
                    <a:pt x="388" y="1491"/>
                    <a:pt x="381" y="1476"/>
                  </a:cubicBezTo>
                  <a:lnTo>
                    <a:pt x="381" y="1476"/>
                  </a:lnTo>
                  <a:cubicBezTo>
                    <a:pt x="381" y="1524"/>
                    <a:pt x="417" y="1560"/>
                    <a:pt x="429" y="1607"/>
                  </a:cubicBezTo>
                  <a:cubicBezTo>
                    <a:pt x="408" y="1583"/>
                    <a:pt x="390" y="1556"/>
                    <a:pt x="376" y="1529"/>
                  </a:cubicBezTo>
                  <a:lnTo>
                    <a:pt x="376" y="1529"/>
                  </a:lnTo>
                  <a:cubicBezTo>
                    <a:pt x="381" y="1555"/>
                    <a:pt x="381" y="1581"/>
                    <a:pt x="381" y="1607"/>
                  </a:cubicBezTo>
                  <a:cubicBezTo>
                    <a:pt x="374" y="1587"/>
                    <a:pt x="372" y="1568"/>
                    <a:pt x="368" y="1548"/>
                  </a:cubicBezTo>
                  <a:lnTo>
                    <a:pt x="357" y="1548"/>
                  </a:lnTo>
                  <a:cubicBezTo>
                    <a:pt x="310" y="1524"/>
                    <a:pt x="286" y="1476"/>
                    <a:pt x="274" y="1417"/>
                  </a:cubicBezTo>
                  <a:cubicBezTo>
                    <a:pt x="262" y="1393"/>
                    <a:pt x="250" y="1357"/>
                    <a:pt x="250" y="1322"/>
                  </a:cubicBezTo>
                  <a:lnTo>
                    <a:pt x="250" y="1322"/>
                  </a:lnTo>
                  <a:cubicBezTo>
                    <a:pt x="286" y="1333"/>
                    <a:pt x="310" y="1345"/>
                    <a:pt x="322" y="1381"/>
                  </a:cubicBezTo>
                  <a:cubicBezTo>
                    <a:pt x="322" y="1439"/>
                    <a:pt x="344" y="1486"/>
                    <a:pt x="367" y="1543"/>
                  </a:cubicBezTo>
                  <a:lnTo>
                    <a:pt x="367" y="1543"/>
                  </a:lnTo>
                  <a:cubicBezTo>
                    <a:pt x="365" y="1529"/>
                    <a:pt x="362" y="1515"/>
                    <a:pt x="357" y="1500"/>
                  </a:cubicBezTo>
                  <a:cubicBezTo>
                    <a:pt x="357" y="1477"/>
                    <a:pt x="335" y="1454"/>
                    <a:pt x="344" y="1420"/>
                  </a:cubicBezTo>
                  <a:lnTo>
                    <a:pt x="344" y="1420"/>
                  </a:lnTo>
                  <a:cubicBezTo>
                    <a:pt x="348" y="1459"/>
                    <a:pt x="359" y="1495"/>
                    <a:pt x="376" y="1529"/>
                  </a:cubicBezTo>
                  <a:lnTo>
                    <a:pt x="376" y="1529"/>
                  </a:lnTo>
                  <a:cubicBezTo>
                    <a:pt x="375" y="1519"/>
                    <a:pt x="372" y="1510"/>
                    <a:pt x="369" y="1500"/>
                  </a:cubicBezTo>
                  <a:cubicBezTo>
                    <a:pt x="369" y="1488"/>
                    <a:pt x="357" y="1476"/>
                    <a:pt x="357" y="1453"/>
                  </a:cubicBezTo>
                  <a:cubicBezTo>
                    <a:pt x="357" y="1441"/>
                    <a:pt x="357" y="1429"/>
                    <a:pt x="369" y="1417"/>
                  </a:cubicBezTo>
                  <a:lnTo>
                    <a:pt x="370" y="1417"/>
                  </a:lnTo>
                  <a:cubicBezTo>
                    <a:pt x="369" y="1421"/>
                    <a:pt x="369" y="1425"/>
                    <a:pt x="369" y="1429"/>
                  </a:cubicBezTo>
                  <a:lnTo>
                    <a:pt x="381" y="1429"/>
                  </a:lnTo>
                  <a:cubicBezTo>
                    <a:pt x="381" y="1425"/>
                    <a:pt x="381" y="1421"/>
                    <a:pt x="381" y="1417"/>
                  </a:cubicBezTo>
                  <a:lnTo>
                    <a:pt x="393" y="1417"/>
                  </a:lnTo>
                  <a:cubicBezTo>
                    <a:pt x="395" y="1417"/>
                    <a:pt x="397" y="1417"/>
                    <a:pt x="398" y="1417"/>
                  </a:cubicBezTo>
                  <a:lnTo>
                    <a:pt x="398" y="1417"/>
                  </a:lnTo>
                  <a:cubicBezTo>
                    <a:pt x="397" y="1413"/>
                    <a:pt x="395" y="1409"/>
                    <a:pt x="393" y="1405"/>
                  </a:cubicBezTo>
                  <a:cubicBezTo>
                    <a:pt x="389" y="1403"/>
                    <a:pt x="385" y="1400"/>
                    <a:pt x="381" y="1397"/>
                  </a:cubicBezTo>
                  <a:lnTo>
                    <a:pt x="381" y="1397"/>
                  </a:lnTo>
                  <a:cubicBezTo>
                    <a:pt x="381" y="1399"/>
                    <a:pt x="381" y="1402"/>
                    <a:pt x="381" y="1405"/>
                  </a:cubicBezTo>
                  <a:cubicBezTo>
                    <a:pt x="381" y="1402"/>
                    <a:pt x="381" y="1399"/>
                    <a:pt x="381" y="1397"/>
                  </a:cubicBezTo>
                  <a:lnTo>
                    <a:pt x="381" y="1397"/>
                  </a:lnTo>
                  <a:cubicBezTo>
                    <a:pt x="381" y="1397"/>
                    <a:pt x="381" y="1397"/>
                    <a:pt x="381" y="1397"/>
                  </a:cubicBezTo>
                  <a:lnTo>
                    <a:pt x="381" y="1397"/>
                  </a:lnTo>
                  <a:cubicBezTo>
                    <a:pt x="382" y="1392"/>
                    <a:pt x="383" y="1387"/>
                    <a:pt x="384" y="1383"/>
                  </a:cubicBezTo>
                  <a:lnTo>
                    <a:pt x="384" y="1383"/>
                  </a:lnTo>
                  <a:cubicBezTo>
                    <a:pt x="382" y="1387"/>
                    <a:pt x="382" y="1392"/>
                    <a:pt x="381" y="1397"/>
                  </a:cubicBezTo>
                  <a:lnTo>
                    <a:pt x="381" y="1397"/>
                  </a:lnTo>
                  <a:cubicBezTo>
                    <a:pt x="381" y="1397"/>
                    <a:pt x="381" y="1396"/>
                    <a:pt x="381" y="1396"/>
                  </a:cubicBezTo>
                  <a:lnTo>
                    <a:pt x="381" y="1396"/>
                  </a:lnTo>
                  <a:cubicBezTo>
                    <a:pt x="381" y="1395"/>
                    <a:pt x="381" y="1394"/>
                    <a:pt x="381" y="1393"/>
                  </a:cubicBezTo>
                  <a:cubicBezTo>
                    <a:pt x="380" y="1394"/>
                    <a:pt x="380" y="1394"/>
                    <a:pt x="379" y="1395"/>
                  </a:cubicBezTo>
                  <a:lnTo>
                    <a:pt x="379" y="1395"/>
                  </a:lnTo>
                  <a:cubicBezTo>
                    <a:pt x="374" y="1389"/>
                    <a:pt x="369" y="1383"/>
                    <a:pt x="364" y="1377"/>
                  </a:cubicBezTo>
                  <a:lnTo>
                    <a:pt x="364" y="1377"/>
                  </a:lnTo>
                  <a:cubicBezTo>
                    <a:pt x="359" y="1391"/>
                    <a:pt x="353" y="1404"/>
                    <a:pt x="345" y="1417"/>
                  </a:cubicBezTo>
                  <a:cubicBezTo>
                    <a:pt x="345" y="1418"/>
                    <a:pt x="345" y="1419"/>
                    <a:pt x="344" y="1420"/>
                  </a:cubicBezTo>
                  <a:lnTo>
                    <a:pt x="344" y="1420"/>
                  </a:lnTo>
                  <a:cubicBezTo>
                    <a:pt x="343" y="1401"/>
                    <a:pt x="343" y="1381"/>
                    <a:pt x="345" y="1360"/>
                  </a:cubicBezTo>
                  <a:lnTo>
                    <a:pt x="345" y="1360"/>
                  </a:lnTo>
                  <a:cubicBezTo>
                    <a:pt x="350" y="1363"/>
                    <a:pt x="354" y="1367"/>
                    <a:pt x="359" y="1371"/>
                  </a:cubicBezTo>
                  <a:lnTo>
                    <a:pt x="359" y="1371"/>
                  </a:lnTo>
                  <a:cubicBezTo>
                    <a:pt x="358" y="1368"/>
                    <a:pt x="369" y="1354"/>
                    <a:pt x="369" y="1345"/>
                  </a:cubicBezTo>
                  <a:cubicBezTo>
                    <a:pt x="369" y="1336"/>
                    <a:pt x="371" y="1327"/>
                    <a:pt x="374" y="1319"/>
                  </a:cubicBezTo>
                  <a:lnTo>
                    <a:pt x="374" y="1319"/>
                  </a:lnTo>
                  <a:cubicBezTo>
                    <a:pt x="374" y="1301"/>
                    <a:pt x="373" y="1282"/>
                    <a:pt x="370" y="1262"/>
                  </a:cubicBezTo>
                  <a:lnTo>
                    <a:pt x="370" y="1262"/>
                  </a:lnTo>
                  <a:cubicBezTo>
                    <a:pt x="369" y="1262"/>
                    <a:pt x="369" y="1262"/>
                    <a:pt x="369" y="1262"/>
                  </a:cubicBezTo>
                  <a:cubicBezTo>
                    <a:pt x="369" y="1262"/>
                    <a:pt x="369" y="1274"/>
                    <a:pt x="369" y="1286"/>
                  </a:cubicBezTo>
                  <a:cubicBezTo>
                    <a:pt x="361" y="1286"/>
                    <a:pt x="364" y="1268"/>
                    <a:pt x="367" y="1249"/>
                  </a:cubicBezTo>
                  <a:lnTo>
                    <a:pt x="367" y="1249"/>
                  </a:lnTo>
                  <a:cubicBezTo>
                    <a:pt x="366" y="1244"/>
                    <a:pt x="365" y="1239"/>
                    <a:pt x="363" y="1234"/>
                  </a:cubicBezTo>
                  <a:lnTo>
                    <a:pt x="363" y="1234"/>
                  </a:lnTo>
                  <a:cubicBezTo>
                    <a:pt x="357" y="1243"/>
                    <a:pt x="357" y="1253"/>
                    <a:pt x="357" y="1262"/>
                  </a:cubicBezTo>
                  <a:lnTo>
                    <a:pt x="357" y="1310"/>
                  </a:lnTo>
                  <a:cubicBezTo>
                    <a:pt x="357" y="1322"/>
                    <a:pt x="357" y="1333"/>
                    <a:pt x="357" y="1333"/>
                  </a:cubicBezTo>
                  <a:cubicBezTo>
                    <a:pt x="357" y="1333"/>
                    <a:pt x="345" y="1322"/>
                    <a:pt x="345" y="1322"/>
                  </a:cubicBezTo>
                  <a:cubicBezTo>
                    <a:pt x="338" y="1293"/>
                    <a:pt x="340" y="1260"/>
                    <a:pt x="345" y="1228"/>
                  </a:cubicBezTo>
                  <a:lnTo>
                    <a:pt x="345" y="1228"/>
                  </a:lnTo>
                  <a:cubicBezTo>
                    <a:pt x="342" y="1233"/>
                    <a:pt x="339" y="1238"/>
                    <a:pt x="333" y="1238"/>
                  </a:cubicBezTo>
                  <a:cubicBezTo>
                    <a:pt x="333" y="1202"/>
                    <a:pt x="322" y="1167"/>
                    <a:pt x="298" y="1143"/>
                  </a:cubicBezTo>
                  <a:cubicBezTo>
                    <a:pt x="298" y="1143"/>
                    <a:pt x="286" y="1119"/>
                    <a:pt x="274" y="1119"/>
                  </a:cubicBezTo>
                  <a:cubicBezTo>
                    <a:pt x="274" y="1131"/>
                    <a:pt x="274" y="1131"/>
                    <a:pt x="274" y="1143"/>
                  </a:cubicBezTo>
                  <a:cubicBezTo>
                    <a:pt x="274" y="1167"/>
                    <a:pt x="274" y="1191"/>
                    <a:pt x="262" y="1202"/>
                  </a:cubicBezTo>
                  <a:cubicBezTo>
                    <a:pt x="262" y="1214"/>
                    <a:pt x="262" y="1274"/>
                    <a:pt x="262" y="1310"/>
                  </a:cubicBezTo>
                  <a:cubicBezTo>
                    <a:pt x="238" y="1310"/>
                    <a:pt x="238" y="1322"/>
                    <a:pt x="238" y="1322"/>
                  </a:cubicBezTo>
                  <a:cubicBezTo>
                    <a:pt x="214" y="1298"/>
                    <a:pt x="191" y="1286"/>
                    <a:pt x="167" y="1286"/>
                  </a:cubicBezTo>
                  <a:cubicBezTo>
                    <a:pt x="167" y="1333"/>
                    <a:pt x="179" y="1381"/>
                    <a:pt x="191" y="1429"/>
                  </a:cubicBezTo>
                  <a:cubicBezTo>
                    <a:pt x="214" y="1488"/>
                    <a:pt x="274" y="1524"/>
                    <a:pt x="322" y="1560"/>
                  </a:cubicBezTo>
                  <a:cubicBezTo>
                    <a:pt x="322" y="1572"/>
                    <a:pt x="345" y="1572"/>
                    <a:pt x="345" y="1583"/>
                  </a:cubicBezTo>
                  <a:cubicBezTo>
                    <a:pt x="342" y="1590"/>
                    <a:pt x="336" y="1593"/>
                    <a:pt x="330" y="1593"/>
                  </a:cubicBezTo>
                  <a:cubicBezTo>
                    <a:pt x="316" y="1593"/>
                    <a:pt x="298" y="1577"/>
                    <a:pt x="298" y="1560"/>
                  </a:cubicBezTo>
                  <a:cubicBezTo>
                    <a:pt x="298" y="1550"/>
                    <a:pt x="294" y="1546"/>
                    <a:pt x="289" y="1546"/>
                  </a:cubicBezTo>
                  <a:cubicBezTo>
                    <a:pt x="282" y="1546"/>
                    <a:pt x="274" y="1553"/>
                    <a:pt x="274" y="1560"/>
                  </a:cubicBezTo>
                  <a:cubicBezTo>
                    <a:pt x="262" y="1572"/>
                    <a:pt x="250" y="1572"/>
                    <a:pt x="250" y="1583"/>
                  </a:cubicBezTo>
                  <a:cubicBezTo>
                    <a:pt x="238" y="1595"/>
                    <a:pt x="250" y="1607"/>
                    <a:pt x="262" y="1619"/>
                  </a:cubicBezTo>
                  <a:cubicBezTo>
                    <a:pt x="266" y="1621"/>
                    <a:pt x="268" y="1622"/>
                    <a:pt x="271" y="1622"/>
                  </a:cubicBezTo>
                  <a:cubicBezTo>
                    <a:pt x="279" y="1622"/>
                    <a:pt x="283" y="1615"/>
                    <a:pt x="289" y="1611"/>
                  </a:cubicBezTo>
                  <a:lnTo>
                    <a:pt x="289" y="1611"/>
                  </a:lnTo>
                  <a:cubicBezTo>
                    <a:pt x="296" y="1621"/>
                    <a:pt x="287" y="1631"/>
                    <a:pt x="298" y="1631"/>
                  </a:cubicBezTo>
                  <a:cubicBezTo>
                    <a:pt x="298" y="1619"/>
                    <a:pt x="286" y="1619"/>
                    <a:pt x="298" y="1607"/>
                  </a:cubicBezTo>
                  <a:cubicBezTo>
                    <a:pt x="299" y="1606"/>
                    <a:pt x="300" y="1606"/>
                    <a:pt x="300" y="1605"/>
                  </a:cubicBezTo>
                  <a:lnTo>
                    <a:pt x="300" y="1605"/>
                  </a:lnTo>
                  <a:cubicBezTo>
                    <a:pt x="296" y="1605"/>
                    <a:pt x="292" y="1607"/>
                    <a:pt x="289" y="1611"/>
                  </a:cubicBezTo>
                  <a:lnTo>
                    <a:pt x="289" y="1611"/>
                  </a:lnTo>
                  <a:cubicBezTo>
                    <a:pt x="288" y="1610"/>
                    <a:pt x="287" y="1608"/>
                    <a:pt x="286" y="1607"/>
                  </a:cubicBezTo>
                  <a:cubicBezTo>
                    <a:pt x="286" y="1607"/>
                    <a:pt x="286" y="1595"/>
                    <a:pt x="298" y="1595"/>
                  </a:cubicBezTo>
                  <a:lnTo>
                    <a:pt x="322" y="1595"/>
                  </a:lnTo>
                  <a:cubicBezTo>
                    <a:pt x="322" y="1595"/>
                    <a:pt x="310" y="1607"/>
                    <a:pt x="310" y="1607"/>
                  </a:cubicBezTo>
                  <a:cubicBezTo>
                    <a:pt x="322" y="1619"/>
                    <a:pt x="345" y="1619"/>
                    <a:pt x="357" y="1643"/>
                  </a:cubicBezTo>
                  <a:cubicBezTo>
                    <a:pt x="369" y="1667"/>
                    <a:pt x="369" y="1667"/>
                    <a:pt x="357" y="1667"/>
                  </a:cubicBezTo>
                  <a:cubicBezTo>
                    <a:pt x="333" y="1655"/>
                    <a:pt x="310" y="1643"/>
                    <a:pt x="274" y="1631"/>
                  </a:cubicBezTo>
                  <a:lnTo>
                    <a:pt x="250" y="1631"/>
                  </a:lnTo>
                  <a:cubicBezTo>
                    <a:pt x="250" y="1655"/>
                    <a:pt x="262" y="1667"/>
                    <a:pt x="262" y="1679"/>
                  </a:cubicBezTo>
                  <a:cubicBezTo>
                    <a:pt x="274" y="1691"/>
                    <a:pt x="274" y="1691"/>
                    <a:pt x="262" y="1703"/>
                  </a:cubicBezTo>
                  <a:cubicBezTo>
                    <a:pt x="262" y="1703"/>
                    <a:pt x="226" y="1679"/>
                    <a:pt x="203" y="1679"/>
                  </a:cubicBezTo>
                  <a:cubicBezTo>
                    <a:pt x="203" y="1673"/>
                    <a:pt x="200" y="1670"/>
                    <a:pt x="195" y="1670"/>
                  </a:cubicBezTo>
                  <a:cubicBezTo>
                    <a:pt x="191" y="1670"/>
                    <a:pt x="185" y="1673"/>
                    <a:pt x="179" y="1679"/>
                  </a:cubicBezTo>
                  <a:cubicBezTo>
                    <a:pt x="191" y="1691"/>
                    <a:pt x="203" y="1714"/>
                    <a:pt x="214" y="1726"/>
                  </a:cubicBezTo>
                  <a:cubicBezTo>
                    <a:pt x="238" y="1810"/>
                    <a:pt x="298" y="1857"/>
                    <a:pt x="381" y="1881"/>
                  </a:cubicBezTo>
                  <a:cubicBezTo>
                    <a:pt x="387" y="1887"/>
                    <a:pt x="396" y="1887"/>
                    <a:pt x="405" y="1887"/>
                  </a:cubicBezTo>
                  <a:cubicBezTo>
                    <a:pt x="406" y="1887"/>
                    <a:pt x="406" y="1887"/>
                    <a:pt x="407" y="1887"/>
                  </a:cubicBezTo>
                  <a:lnTo>
                    <a:pt x="407" y="1887"/>
                  </a:lnTo>
                  <a:cubicBezTo>
                    <a:pt x="385" y="1878"/>
                    <a:pt x="365" y="1865"/>
                    <a:pt x="345" y="1845"/>
                  </a:cubicBezTo>
                  <a:cubicBezTo>
                    <a:pt x="333" y="1810"/>
                    <a:pt x="310" y="1774"/>
                    <a:pt x="298" y="1738"/>
                  </a:cubicBezTo>
                  <a:cubicBezTo>
                    <a:pt x="333" y="1738"/>
                    <a:pt x="357" y="1750"/>
                    <a:pt x="369" y="1774"/>
                  </a:cubicBezTo>
                  <a:cubicBezTo>
                    <a:pt x="393" y="1822"/>
                    <a:pt x="429" y="1869"/>
                    <a:pt x="464" y="1905"/>
                  </a:cubicBezTo>
                  <a:cubicBezTo>
                    <a:pt x="452" y="1902"/>
                    <a:pt x="440" y="1899"/>
                    <a:pt x="429" y="1895"/>
                  </a:cubicBezTo>
                  <a:lnTo>
                    <a:pt x="429" y="1895"/>
                  </a:lnTo>
                  <a:cubicBezTo>
                    <a:pt x="429" y="1918"/>
                    <a:pt x="441" y="1929"/>
                    <a:pt x="453" y="1953"/>
                  </a:cubicBezTo>
                  <a:cubicBezTo>
                    <a:pt x="441" y="1941"/>
                    <a:pt x="417" y="1941"/>
                    <a:pt x="393" y="1941"/>
                  </a:cubicBezTo>
                  <a:cubicBezTo>
                    <a:pt x="381" y="1941"/>
                    <a:pt x="393" y="1941"/>
                    <a:pt x="393" y="1953"/>
                  </a:cubicBezTo>
                  <a:cubicBezTo>
                    <a:pt x="417" y="1964"/>
                    <a:pt x="429" y="1988"/>
                    <a:pt x="441" y="2012"/>
                  </a:cubicBezTo>
                  <a:cubicBezTo>
                    <a:pt x="453" y="2060"/>
                    <a:pt x="500" y="2048"/>
                    <a:pt x="536" y="2072"/>
                  </a:cubicBezTo>
                  <a:cubicBezTo>
                    <a:pt x="548" y="2078"/>
                    <a:pt x="557" y="2078"/>
                    <a:pt x="564" y="2078"/>
                  </a:cubicBezTo>
                  <a:cubicBezTo>
                    <a:pt x="572" y="2078"/>
                    <a:pt x="578" y="2078"/>
                    <a:pt x="584" y="2084"/>
                  </a:cubicBezTo>
                  <a:cubicBezTo>
                    <a:pt x="548" y="2095"/>
                    <a:pt x="512" y="2119"/>
                    <a:pt x="476" y="2143"/>
                  </a:cubicBezTo>
                  <a:cubicBezTo>
                    <a:pt x="476" y="2155"/>
                    <a:pt x="500" y="2155"/>
                    <a:pt x="512" y="2155"/>
                  </a:cubicBezTo>
                  <a:cubicBezTo>
                    <a:pt x="524" y="2160"/>
                    <a:pt x="535" y="2162"/>
                    <a:pt x="546" y="2162"/>
                  </a:cubicBezTo>
                  <a:cubicBezTo>
                    <a:pt x="591" y="2162"/>
                    <a:pt x="631" y="2129"/>
                    <a:pt x="679" y="2119"/>
                  </a:cubicBezTo>
                  <a:lnTo>
                    <a:pt x="703" y="2119"/>
                  </a:lnTo>
                  <a:cubicBezTo>
                    <a:pt x="667" y="2131"/>
                    <a:pt x="631" y="2143"/>
                    <a:pt x="595" y="2167"/>
                  </a:cubicBezTo>
                  <a:cubicBezTo>
                    <a:pt x="609" y="2173"/>
                    <a:pt x="621" y="2175"/>
                    <a:pt x="633" y="2176"/>
                  </a:cubicBezTo>
                  <a:lnTo>
                    <a:pt x="633" y="2176"/>
                  </a:lnTo>
                  <a:cubicBezTo>
                    <a:pt x="632" y="2173"/>
                    <a:pt x="631" y="2170"/>
                    <a:pt x="631" y="2167"/>
                  </a:cubicBezTo>
                  <a:cubicBezTo>
                    <a:pt x="631" y="2155"/>
                    <a:pt x="643" y="2143"/>
                    <a:pt x="655" y="2143"/>
                  </a:cubicBezTo>
                  <a:lnTo>
                    <a:pt x="679" y="2143"/>
                  </a:lnTo>
                  <a:cubicBezTo>
                    <a:pt x="689" y="2133"/>
                    <a:pt x="700" y="2131"/>
                    <a:pt x="710" y="2123"/>
                  </a:cubicBezTo>
                  <a:lnTo>
                    <a:pt x="710" y="2123"/>
                  </a:lnTo>
                  <a:cubicBezTo>
                    <a:pt x="719" y="2131"/>
                    <a:pt x="728" y="2138"/>
                    <a:pt x="738" y="2143"/>
                  </a:cubicBezTo>
                  <a:cubicBezTo>
                    <a:pt x="733" y="2137"/>
                    <a:pt x="727" y="2132"/>
                    <a:pt x="723" y="2125"/>
                  </a:cubicBezTo>
                  <a:lnTo>
                    <a:pt x="723" y="2125"/>
                  </a:lnTo>
                  <a:cubicBezTo>
                    <a:pt x="727" y="2126"/>
                    <a:pt x="731" y="2127"/>
                    <a:pt x="735" y="2128"/>
                  </a:cubicBezTo>
                  <a:lnTo>
                    <a:pt x="735" y="2128"/>
                  </a:lnTo>
                  <a:cubicBezTo>
                    <a:pt x="733" y="2126"/>
                    <a:pt x="730" y="2123"/>
                    <a:pt x="726" y="2119"/>
                  </a:cubicBezTo>
                  <a:cubicBezTo>
                    <a:pt x="714" y="2107"/>
                    <a:pt x="714" y="2107"/>
                    <a:pt x="726" y="2095"/>
                  </a:cubicBezTo>
                  <a:cubicBezTo>
                    <a:pt x="726" y="2095"/>
                    <a:pt x="732" y="2095"/>
                    <a:pt x="736" y="2091"/>
                  </a:cubicBezTo>
                  <a:lnTo>
                    <a:pt x="736" y="2091"/>
                  </a:lnTo>
                  <a:cubicBezTo>
                    <a:pt x="741" y="2094"/>
                    <a:pt x="745" y="2095"/>
                    <a:pt x="750" y="2095"/>
                  </a:cubicBezTo>
                  <a:lnTo>
                    <a:pt x="738" y="2084"/>
                  </a:lnTo>
                  <a:lnTo>
                    <a:pt x="738" y="2084"/>
                  </a:lnTo>
                  <a:cubicBezTo>
                    <a:pt x="738" y="2084"/>
                    <a:pt x="750" y="2084"/>
                    <a:pt x="750" y="2095"/>
                  </a:cubicBezTo>
                  <a:cubicBezTo>
                    <a:pt x="750" y="2107"/>
                    <a:pt x="726" y="2107"/>
                    <a:pt x="738" y="2119"/>
                  </a:cubicBezTo>
                  <a:lnTo>
                    <a:pt x="750" y="2119"/>
                  </a:lnTo>
                  <a:cubicBezTo>
                    <a:pt x="750" y="2117"/>
                    <a:pt x="751" y="2116"/>
                    <a:pt x="753" y="2116"/>
                  </a:cubicBezTo>
                  <a:cubicBezTo>
                    <a:pt x="757" y="2116"/>
                    <a:pt x="762" y="2118"/>
                    <a:pt x="767" y="2118"/>
                  </a:cubicBezTo>
                  <a:cubicBezTo>
                    <a:pt x="769" y="2118"/>
                    <a:pt x="770" y="2118"/>
                    <a:pt x="772" y="2117"/>
                  </a:cubicBezTo>
                  <a:lnTo>
                    <a:pt x="772" y="2117"/>
                  </a:lnTo>
                  <a:cubicBezTo>
                    <a:pt x="771" y="2118"/>
                    <a:pt x="771" y="2119"/>
                    <a:pt x="770" y="2120"/>
                  </a:cubicBezTo>
                  <a:lnTo>
                    <a:pt x="770" y="2120"/>
                  </a:lnTo>
                  <a:cubicBezTo>
                    <a:pt x="763" y="2119"/>
                    <a:pt x="755" y="2119"/>
                    <a:pt x="750" y="2119"/>
                  </a:cubicBezTo>
                  <a:cubicBezTo>
                    <a:pt x="750" y="2119"/>
                    <a:pt x="750" y="2119"/>
                    <a:pt x="750" y="2130"/>
                  </a:cubicBezTo>
                  <a:lnTo>
                    <a:pt x="750" y="2130"/>
                  </a:lnTo>
                  <a:cubicBezTo>
                    <a:pt x="745" y="2129"/>
                    <a:pt x="741" y="2129"/>
                    <a:pt x="735" y="2128"/>
                  </a:cubicBezTo>
                  <a:lnTo>
                    <a:pt x="735" y="2128"/>
                  </a:lnTo>
                  <a:cubicBezTo>
                    <a:pt x="740" y="2131"/>
                    <a:pt x="742" y="2131"/>
                    <a:pt x="750" y="2131"/>
                  </a:cubicBezTo>
                  <a:cubicBezTo>
                    <a:pt x="750" y="2131"/>
                    <a:pt x="750" y="2130"/>
                    <a:pt x="750" y="2130"/>
                  </a:cubicBezTo>
                  <a:lnTo>
                    <a:pt x="750" y="2130"/>
                  </a:lnTo>
                  <a:cubicBezTo>
                    <a:pt x="754" y="2130"/>
                    <a:pt x="759" y="2131"/>
                    <a:pt x="762" y="2131"/>
                  </a:cubicBezTo>
                  <a:lnTo>
                    <a:pt x="762" y="2131"/>
                  </a:lnTo>
                  <a:cubicBezTo>
                    <a:pt x="766" y="2127"/>
                    <a:pt x="768" y="2124"/>
                    <a:pt x="770" y="2120"/>
                  </a:cubicBezTo>
                  <a:lnTo>
                    <a:pt x="770" y="2120"/>
                  </a:lnTo>
                  <a:cubicBezTo>
                    <a:pt x="779" y="2122"/>
                    <a:pt x="786" y="2125"/>
                    <a:pt x="786" y="2131"/>
                  </a:cubicBezTo>
                  <a:cubicBezTo>
                    <a:pt x="778" y="2131"/>
                    <a:pt x="771" y="2131"/>
                    <a:pt x="762" y="2131"/>
                  </a:cubicBezTo>
                  <a:lnTo>
                    <a:pt x="762" y="2131"/>
                  </a:lnTo>
                  <a:cubicBezTo>
                    <a:pt x="762" y="2131"/>
                    <a:pt x="762" y="2131"/>
                    <a:pt x="762" y="2131"/>
                  </a:cubicBezTo>
                  <a:cubicBezTo>
                    <a:pt x="762" y="2134"/>
                    <a:pt x="762" y="2137"/>
                    <a:pt x="763" y="2140"/>
                  </a:cubicBezTo>
                  <a:lnTo>
                    <a:pt x="763" y="2140"/>
                  </a:lnTo>
                  <a:cubicBezTo>
                    <a:pt x="768" y="2139"/>
                    <a:pt x="774" y="2139"/>
                    <a:pt x="779" y="2139"/>
                  </a:cubicBezTo>
                  <a:cubicBezTo>
                    <a:pt x="789" y="2139"/>
                    <a:pt x="799" y="2140"/>
                    <a:pt x="810" y="2143"/>
                  </a:cubicBezTo>
                  <a:cubicBezTo>
                    <a:pt x="811" y="2143"/>
                    <a:pt x="812" y="2143"/>
                    <a:pt x="813" y="2143"/>
                  </a:cubicBezTo>
                  <a:lnTo>
                    <a:pt x="813" y="2143"/>
                  </a:lnTo>
                  <a:cubicBezTo>
                    <a:pt x="810" y="2133"/>
                    <a:pt x="807" y="2122"/>
                    <a:pt x="802" y="2116"/>
                  </a:cubicBezTo>
                  <a:lnTo>
                    <a:pt x="802" y="2116"/>
                  </a:lnTo>
                  <a:cubicBezTo>
                    <a:pt x="804" y="2124"/>
                    <a:pt x="804" y="2131"/>
                    <a:pt x="798" y="2131"/>
                  </a:cubicBezTo>
                  <a:cubicBezTo>
                    <a:pt x="792" y="2123"/>
                    <a:pt x="787" y="2114"/>
                    <a:pt x="783" y="2105"/>
                  </a:cubicBezTo>
                  <a:lnTo>
                    <a:pt x="783" y="2105"/>
                  </a:lnTo>
                  <a:cubicBezTo>
                    <a:pt x="780" y="2103"/>
                    <a:pt x="777" y="2101"/>
                    <a:pt x="774" y="2099"/>
                  </a:cubicBezTo>
                  <a:lnTo>
                    <a:pt x="774" y="2099"/>
                  </a:lnTo>
                  <a:cubicBezTo>
                    <a:pt x="774" y="2102"/>
                    <a:pt x="774" y="2104"/>
                    <a:pt x="774" y="2107"/>
                  </a:cubicBezTo>
                  <a:lnTo>
                    <a:pt x="774" y="2107"/>
                  </a:lnTo>
                  <a:cubicBezTo>
                    <a:pt x="772" y="2103"/>
                    <a:pt x="770" y="2099"/>
                    <a:pt x="769" y="2095"/>
                  </a:cubicBezTo>
                  <a:lnTo>
                    <a:pt x="769" y="2095"/>
                  </a:lnTo>
                  <a:cubicBezTo>
                    <a:pt x="771" y="2096"/>
                    <a:pt x="772" y="2098"/>
                    <a:pt x="774" y="2099"/>
                  </a:cubicBezTo>
                  <a:lnTo>
                    <a:pt x="774" y="2099"/>
                  </a:lnTo>
                  <a:cubicBezTo>
                    <a:pt x="774" y="2098"/>
                    <a:pt x="774" y="2097"/>
                    <a:pt x="774" y="2095"/>
                  </a:cubicBezTo>
                  <a:cubicBezTo>
                    <a:pt x="772" y="2093"/>
                    <a:pt x="769" y="2091"/>
                    <a:pt x="767" y="2088"/>
                  </a:cubicBezTo>
                  <a:lnTo>
                    <a:pt x="767" y="2088"/>
                  </a:lnTo>
                  <a:cubicBezTo>
                    <a:pt x="761" y="2071"/>
                    <a:pt x="759" y="2053"/>
                    <a:pt x="750" y="2036"/>
                  </a:cubicBezTo>
                  <a:lnTo>
                    <a:pt x="738" y="2036"/>
                  </a:lnTo>
                  <a:cubicBezTo>
                    <a:pt x="738" y="2024"/>
                    <a:pt x="738" y="2024"/>
                    <a:pt x="726" y="2012"/>
                  </a:cubicBezTo>
                  <a:cubicBezTo>
                    <a:pt x="714" y="2012"/>
                    <a:pt x="726" y="2036"/>
                    <a:pt x="726" y="2036"/>
                  </a:cubicBezTo>
                  <a:lnTo>
                    <a:pt x="726" y="2036"/>
                  </a:lnTo>
                  <a:cubicBezTo>
                    <a:pt x="714" y="2012"/>
                    <a:pt x="714" y="1988"/>
                    <a:pt x="714" y="1953"/>
                  </a:cubicBezTo>
                  <a:lnTo>
                    <a:pt x="703" y="1953"/>
                  </a:lnTo>
                  <a:cubicBezTo>
                    <a:pt x="703" y="1953"/>
                    <a:pt x="703" y="1976"/>
                    <a:pt x="703" y="1988"/>
                  </a:cubicBezTo>
                  <a:cubicBezTo>
                    <a:pt x="703" y="1996"/>
                    <a:pt x="703" y="1999"/>
                    <a:pt x="702" y="1999"/>
                  </a:cubicBezTo>
                  <a:cubicBezTo>
                    <a:pt x="701" y="1999"/>
                    <a:pt x="699" y="1988"/>
                    <a:pt x="691" y="1988"/>
                  </a:cubicBezTo>
                  <a:cubicBezTo>
                    <a:pt x="691" y="1988"/>
                    <a:pt x="691" y="1964"/>
                    <a:pt x="691" y="1953"/>
                  </a:cubicBezTo>
                  <a:cubicBezTo>
                    <a:pt x="679" y="1941"/>
                    <a:pt x="691" y="1917"/>
                    <a:pt x="691" y="1905"/>
                  </a:cubicBezTo>
                  <a:cubicBezTo>
                    <a:pt x="703" y="1917"/>
                    <a:pt x="726" y="1929"/>
                    <a:pt x="738" y="1953"/>
                  </a:cubicBezTo>
                  <a:cubicBezTo>
                    <a:pt x="738" y="1964"/>
                    <a:pt x="750" y="1964"/>
                    <a:pt x="750" y="1976"/>
                  </a:cubicBezTo>
                  <a:cubicBezTo>
                    <a:pt x="752" y="1980"/>
                    <a:pt x="754" y="1984"/>
                    <a:pt x="755" y="1988"/>
                  </a:cubicBezTo>
                  <a:lnTo>
                    <a:pt x="755" y="1988"/>
                  </a:lnTo>
                  <a:cubicBezTo>
                    <a:pt x="754" y="1988"/>
                    <a:pt x="752" y="1988"/>
                    <a:pt x="750" y="1988"/>
                  </a:cubicBezTo>
                  <a:lnTo>
                    <a:pt x="758" y="1996"/>
                  </a:lnTo>
                  <a:lnTo>
                    <a:pt x="758" y="1996"/>
                  </a:lnTo>
                  <a:cubicBezTo>
                    <a:pt x="760" y="2001"/>
                    <a:pt x="761" y="2006"/>
                    <a:pt x="762" y="2011"/>
                  </a:cubicBezTo>
                  <a:lnTo>
                    <a:pt x="762" y="2011"/>
                  </a:lnTo>
                  <a:cubicBezTo>
                    <a:pt x="763" y="2000"/>
                    <a:pt x="774" y="2000"/>
                    <a:pt x="774" y="1988"/>
                  </a:cubicBezTo>
                  <a:lnTo>
                    <a:pt x="786" y="1988"/>
                  </a:lnTo>
                  <a:cubicBezTo>
                    <a:pt x="774" y="2000"/>
                    <a:pt x="774" y="2012"/>
                    <a:pt x="762" y="2012"/>
                  </a:cubicBezTo>
                  <a:lnTo>
                    <a:pt x="762" y="2012"/>
                  </a:lnTo>
                  <a:cubicBezTo>
                    <a:pt x="762" y="2012"/>
                    <a:pt x="762" y="2012"/>
                    <a:pt x="762" y="2011"/>
                  </a:cubicBezTo>
                  <a:lnTo>
                    <a:pt x="762" y="2011"/>
                  </a:lnTo>
                  <a:cubicBezTo>
                    <a:pt x="762" y="2012"/>
                    <a:pt x="762" y="2012"/>
                    <a:pt x="762" y="2012"/>
                  </a:cubicBezTo>
                  <a:cubicBezTo>
                    <a:pt x="762" y="2012"/>
                    <a:pt x="762" y="2012"/>
                    <a:pt x="762" y="2012"/>
                  </a:cubicBezTo>
                  <a:lnTo>
                    <a:pt x="762" y="2012"/>
                  </a:lnTo>
                  <a:cubicBezTo>
                    <a:pt x="766" y="2029"/>
                    <a:pt x="768" y="2046"/>
                    <a:pt x="771" y="2063"/>
                  </a:cubicBezTo>
                  <a:lnTo>
                    <a:pt x="771" y="2063"/>
                  </a:lnTo>
                  <a:cubicBezTo>
                    <a:pt x="775" y="2058"/>
                    <a:pt x="778" y="2056"/>
                    <a:pt x="786" y="2048"/>
                  </a:cubicBezTo>
                  <a:cubicBezTo>
                    <a:pt x="786" y="2048"/>
                    <a:pt x="791" y="2043"/>
                    <a:pt x="795" y="2036"/>
                  </a:cubicBezTo>
                  <a:lnTo>
                    <a:pt x="797" y="2036"/>
                  </a:lnTo>
                  <a:cubicBezTo>
                    <a:pt x="795" y="2040"/>
                    <a:pt x="793" y="2048"/>
                    <a:pt x="786" y="2048"/>
                  </a:cubicBezTo>
                  <a:lnTo>
                    <a:pt x="786" y="2060"/>
                  </a:lnTo>
                  <a:cubicBezTo>
                    <a:pt x="786" y="2060"/>
                    <a:pt x="780" y="2066"/>
                    <a:pt x="772" y="2069"/>
                  </a:cubicBezTo>
                  <a:lnTo>
                    <a:pt x="772" y="2069"/>
                  </a:lnTo>
                  <a:cubicBezTo>
                    <a:pt x="772" y="2067"/>
                    <a:pt x="771" y="2065"/>
                    <a:pt x="771" y="2063"/>
                  </a:cubicBezTo>
                  <a:lnTo>
                    <a:pt x="771" y="2063"/>
                  </a:lnTo>
                  <a:cubicBezTo>
                    <a:pt x="769" y="2065"/>
                    <a:pt x="766" y="2068"/>
                    <a:pt x="762" y="2072"/>
                  </a:cubicBezTo>
                  <a:cubicBezTo>
                    <a:pt x="766" y="2072"/>
                    <a:pt x="769" y="2071"/>
                    <a:pt x="772" y="2069"/>
                  </a:cubicBezTo>
                  <a:lnTo>
                    <a:pt x="772" y="2069"/>
                  </a:lnTo>
                  <a:cubicBezTo>
                    <a:pt x="775" y="2081"/>
                    <a:pt x="778" y="2094"/>
                    <a:pt x="783" y="2105"/>
                  </a:cubicBezTo>
                  <a:lnTo>
                    <a:pt x="783" y="2105"/>
                  </a:lnTo>
                  <a:cubicBezTo>
                    <a:pt x="784" y="2106"/>
                    <a:pt x="785" y="2107"/>
                    <a:pt x="786" y="2107"/>
                  </a:cubicBezTo>
                  <a:cubicBezTo>
                    <a:pt x="793" y="2107"/>
                    <a:pt x="798" y="2111"/>
                    <a:pt x="802" y="2116"/>
                  </a:cubicBezTo>
                  <a:lnTo>
                    <a:pt x="802" y="2116"/>
                  </a:lnTo>
                  <a:cubicBezTo>
                    <a:pt x="800" y="2109"/>
                    <a:pt x="798" y="2101"/>
                    <a:pt x="798" y="2095"/>
                  </a:cubicBezTo>
                  <a:cubicBezTo>
                    <a:pt x="798" y="2084"/>
                    <a:pt x="810" y="2072"/>
                    <a:pt x="798" y="2072"/>
                  </a:cubicBezTo>
                  <a:cubicBezTo>
                    <a:pt x="774" y="2072"/>
                    <a:pt x="810" y="2048"/>
                    <a:pt x="798" y="2036"/>
                  </a:cubicBezTo>
                  <a:cubicBezTo>
                    <a:pt x="798" y="2034"/>
                    <a:pt x="798" y="2033"/>
                    <a:pt x="798" y="2032"/>
                  </a:cubicBezTo>
                  <a:lnTo>
                    <a:pt x="798" y="2032"/>
                  </a:lnTo>
                  <a:cubicBezTo>
                    <a:pt x="799" y="2030"/>
                    <a:pt x="800" y="2027"/>
                    <a:pt x="800" y="2025"/>
                  </a:cubicBezTo>
                  <a:lnTo>
                    <a:pt x="800" y="2025"/>
                  </a:lnTo>
                  <a:cubicBezTo>
                    <a:pt x="800" y="2026"/>
                    <a:pt x="799" y="2026"/>
                    <a:pt x="798" y="2026"/>
                  </a:cubicBezTo>
                  <a:lnTo>
                    <a:pt x="798" y="2026"/>
                  </a:lnTo>
                  <a:cubicBezTo>
                    <a:pt x="799" y="2025"/>
                    <a:pt x="800" y="2023"/>
                    <a:pt x="801" y="2021"/>
                  </a:cubicBezTo>
                  <a:lnTo>
                    <a:pt x="801" y="2021"/>
                  </a:lnTo>
                  <a:cubicBezTo>
                    <a:pt x="801" y="2023"/>
                    <a:pt x="801" y="2024"/>
                    <a:pt x="800" y="2025"/>
                  </a:cubicBezTo>
                  <a:lnTo>
                    <a:pt x="800" y="2025"/>
                  </a:lnTo>
                  <a:cubicBezTo>
                    <a:pt x="806" y="2022"/>
                    <a:pt x="810" y="2019"/>
                    <a:pt x="810" y="2012"/>
                  </a:cubicBezTo>
                  <a:lnTo>
                    <a:pt x="810" y="2012"/>
                  </a:lnTo>
                  <a:cubicBezTo>
                    <a:pt x="806" y="2016"/>
                    <a:pt x="803" y="2019"/>
                    <a:pt x="801" y="2021"/>
                  </a:cubicBezTo>
                  <a:lnTo>
                    <a:pt x="801" y="2021"/>
                  </a:lnTo>
                  <a:cubicBezTo>
                    <a:pt x="801" y="2018"/>
                    <a:pt x="800" y="2015"/>
                    <a:pt x="798" y="2012"/>
                  </a:cubicBezTo>
                  <a:cubicBezTo>
                    <a:pt x="798" y="2010"/>
                    <a:pt x="798" y="2009"/>
                    <a:pt x="798" y="2009"/>
                  </a:cubicBezTo>
                  <a:cubicBezTo>
                    <a:pt x="797" y="2009"/>
                    <a:pt x="795" y="2024"/>
                    <a:pt x="786" y="2024"/>
                  </a:cubicBezTo>
                  <a:cubicBezTo>
                    <a:pt x="779" y="2024"/>
                    <a:pt x="789" y="2011"/>
                    <a:pt x="798" y="1998"/>
                  </a:cubicBezTo>
                  <a:lnTo>
                    <a:pt x="798" y="1998"/>
                  </a:lnTo>
                  <a:cubicBezTo>
                    <a:pt x="798" y="1999"/>
                    <a:pt x="798" y="2000"/>
                    <a:pt x="798" y="2000"/>
                  </a:cubicBezTo>
                  <a:lnTo>
                    <a:pt x="801" y="1994"/>
                  </a:lnTo>
                  <a:lnTo>
                    <a:pt x="801" y="1994"/>
                  </a:lnTo>
                  <a:cubicBezTo>
                    <a:pt x="800" y="1995"/>
                    <a:pt x="799" y="1997"/>
                    <a:pt x="798" y="1998"/>
                  </a:cubicBezTo>
                  <a:lnTo>
                    <a:pt x="798" y="1998"/>
                  </a:lnTo>
                  <a:cubicBezTo>
                    <a:pt x="798" y="1995"/>
                    <a:pt x="799" y="1991"/>
                    <a:pt x="800" y="1987"/>
                  </a:cubicBezTo>
                  <a:lnTo>
                    <a:pt x="800" y="1987"/>
                  </a:lnTo>
                  <a:cubicBezTo>
                    <a:pt x="801" y="1988"/>
                    <a:pt x="802" y="1989"/>
                    <a:pt x="803" y="1990"/>
                  </a:cubicBezTo>
                  <a:lnTo>
                    <a:pt x="803" y="1990"/>
                  </a:lnTo>
                  <a:lnTo>
                    <a:pt x="810" y="1976"/>
                  </a:lnTo>
                  <a:lnTo>
                    <a:pt x="810" y="1976"/>
                  </a:lnTo>
                  <a:cubicBezTo>
                    <a:pt x="810" y="1980"/>
                    <a:pt x="807" y="1985"/>
                    <a:pt x="803" y="1990"/>
                  </a:cubicBezTo>
                  <a:lnTo>
                    <a:pt x="803" y="1990"/>
                  </a:lnTo>
                  <a:cubicBezTo>
                    <a:pt x="803" y="1990"/>
                    <a:pt x="803" y="1990"/>
                    <a:pt x="803" y="1990"/>
                  </a:cubicBezTo>
                  <a:lnTo>
                    <a:pt x="803" y="1990"/>
                  </a:lnTo>
                  <a:lnTo>
                    <a:pt x="801" y="1994"/>
                  </a:lnTo>
                  <a:lnTo>
                    <a:pt x="801" y="1994"/>
                  </a:lnTo>
                  <a:cubicBezTo>
                    <a:pt x="802" y="1993"/>
                    <a:pt x="803" y="1992"/>
                    <a:pt x="803" y="1990"/>
                  </a:cubicBezTo>
                  <a:lnTo>
                    <a:pt x="803" y="1990"/>
                  </a:lnTo>
                  <a:cubicBezTo>
                    <a:pt x="809" y="1997"/>
                    <a:pt x="816" y="2004"/>
                    <a:pt x="822" y="2010"/>
                  </a:cubicBezTo>
                  <a:lnTo>
                    <a:pt x="822" y="2010"/>
                  </a:lnTo>
                  <a:cubicBezTo>
                    <a:pt x="834" y="1964"/>
                    <a:pt x="833" y="1928"/>
                    <a:pt x="822" y="1893"/>
                  </a:cubicBezTo>
                  <a:cubicBezTo>
                    <a:pt x="822" y="1883"/>
                    <a:pt x="822" y="1866"/>
                    <a:pt x="815" y="1866"/>
                  </a:cubicBezTo>
                  <a:cubicBezTo>
                    <a:pt x="814" y="1866"/>
                    <a:pt x="812" y="1867"/>
                    <a:pt x="810" y="1869"/>
                  </a:cubicBezTo>
                  <a:cubicBezTo>
                    <a:pt x="798" y="1893"/>
                    <a:pt x="774" y="1905"/>
                    <a:pt x="786" y="1929"/>
                  </a:cubicBezTo>
                  <a:cubicBezTo>
                    <a:pt x="786" y="1929"/>
                    <a:pt x="786" y="1928"/>
                    <a:pt x="786" y="1928"/>
                  </a:cubicBezTo>
                  <a:lnTo>
                    <a:pt x="786" y="1928"/>
                  </a:lnTo>
                  <a:cubicBezTo>
                    <a:pt x="782" y="1938"/>
                    <a:pt x="778" y="1948"/>
                    <a:pt x="776" y="1955"/>
                  </a:cubicBezTo>
                  <a:lnTo>
                    <a:pt x="776" y="1955"/>
                  </a:lnTo>
                  <a:cubicBezTo>
                    <a:pt x="761" y="1935"/>
                    <a:pt x="749" y="1914"/>
                    <a:pt x="738" y="1893"/>
                  </a:cubicBezTo>
                  <a:cubicBezTo>
                    <a:pt x="738" y="1869"/>
                    <a:pt x="726" y="1845"/>
                    <a:pt x="714" y="1822"/>
                  </a:cubicBezTo>
                  <a:cubicBezTo>
                    <a:pt x="705" y="1822"/>
                    <a:pt x="703" y="1837"/>
                    <a:pt x="697" y="1837"/>
                  </a:cubicBezTo>
                  <a:cubicBezTo>
                    <a:pt x="695" y="1837"/>
                    <a:pt x="693" y="1836"/>
                    <a:pt x="691" y="1834"/>
                  </a:cubicBezTo>
                  <a:cubicBezTo>
                    <a:pt x="638" y="1723"/>
                    <a:pt x="603" y="1606"/>
                    <a:pt x="583" y="1488"/>
                  </a:cubicBezTo>
                  <a:lnTo>
                    <a:pt x="583" y="1488"/>
                  </a:lnTo>
                  <a:cubicBezTo>
                    <a:pt x="581" y="1491"/>
                    <a:pt x="558" y="1512"/>
                    <a:pt x="536" y="1512"/>
                  </a:cubicBezTo>
                  <a:cubicBezTo>
                    <a:pt x="547" y="1500"/>
                    <a:pt x="559" y="1489"/>
                    <a:pt x="581" y="1477"/>
                  </a:cubicBezTo>
                  <a:lnTo>
                    <a:pt x="581" y="1477"/>
                  </a:lnTo>
                  <a:cubicBezTo>
                    <a:pt x="582" y="1481"/>
                    <a:pt x="583" y="1485"/>
                    <a:pt x="583" y="1488"/>
                  </a:cubicBezTo>
                  <a:lnTo>
                    <a:pt x="583" y="1488"/>
                  </a:lnTo>
                  <a:cubicBezTo>
                    <a:pt x="583" y="1488"/>
                    <a:pt x="584" y="1488"/>
                    <a:pt x="584" y="1488"/>
                  </a:cubicBezTo>
                  <a:lnTo>
                    <a:pt x="584" y="1476"/>
                  </a:lnTo>
                  <a:cubicBezTo>
                    <a:pt x="583" y="1477"/>
                    <a:pt x="582" y="1477"/>
                    <a:pt x="581" y="1477"/>
                  </a:cubicBezTo>
                  <a:lnTo>
                    <a:pt x="581" y="1477"/>
                  </a:lnTo>
                  <a:cubicBezTo>
                    <a:pt x="581" y="1476"/>
                    <a:pt x="581" y="1474"/>
                    <a:pt x="581" y="1472"/>
                  </a:cubicBezTo>
                  <a:lnTo>
                    <a:pt x="581" y="1472"/>
                  </a:lnTo>
                  <a:cubicBezTo>
                    <a:pt x="574" y="1481"/>
                    <a:pt x="557" y="1491"/>
                    <a:pt x="548" y="1500"/>
                  </a:cubicBezTo>
                  <a:lnTo>
                    <a:pt x="536" y="1500"/>
                  </a:lnTo>
                  <a:cubicBezTo>
                    <a:pt x="547" y="1489"/>
                    <a:pt x="567" y="1479"/>
                    <a:pt x="580" y="1468"/>
                  </a:cubicBezTo>
                  <a:lnTo>
                    <a:pt x="580" y="1468"/>
                  </a:lnTo>
                  <a:cubicBezTo>
                    <a:pt x="580" y="1469"/>
                    <a:pt x="580" y="1471"/>
                    <a:pt x="581" y="1472"/>
                  </a:cubicBezTo>
                  <a:lnTo>
                    <a:pt x="581" y="1472"/>
                  </a:lnTo>
                  <a:cubicBezTo>
                    <a:pt x="582" y="1469"/>
                    <a:pt x="584" y="1467"/>
                    <a:pt x="584" y="1464"/>
                  </a:cubicBezTo>
                  <a:lnTo>
                    <a:pt x="584" y="1464"/>
                  </a:lnTo>
                  <a:cubicBezTo>
                    <a:pt x="582" y="1466"/>
                    <a:pt x="581" y="1467"/>
                    <a:pt x="580" y="1468"/>
                  </a:cubicBezTo>
                  <a:lnTo>
                    <a:pt x="580" y="1468"/>
                  </a:lnTo>
                  <a:cubicBezTo>
                    <a:pt x="576" y="1443"/>
                    <a:pt x="573" y="1418"/>
                    <a:pt x="571" y="1394"/>
                  </a:cubicBezTo>
                  <a:lnTo>
                    <a:pt x="571" y="1394"/>
                  </a:lnTo>
                  <a:cubicBezTo>
                    <a:pt x="559" y="1406"/>
                    <a:pt x="547" y="1429"/>
                    <a:pt x="524" y="1429"/>
                  </a:cubicBezTo>
                  <a:cubicBezTo>
                    <a:pt x="536" y="1417"/>
                    <a:pt x="559" y="1405"/>
                    <a:pt x="571" y="1394"/>
                  </a:cubicBezTo>
                  <a:lnTo>
                    <a:pt x="571" y="1394"/>
                  </a:lnTo>
                  <a:cubicBezTo>
                    <a:pt x="571" y="1394"/>
                    <a:pt x="571" y="1394"/>
                    <a:pt x="571" y="1394"/>
                  </a:cubicBezTo>
                  <a:lnTo>
                    <a:pt x="571" y="1394"/>
                  </a:lnTo>
                  <a:cubicBezTo>
                    <a:pt x="571" y="1393"/>
                    <a:pt x="571" y="1393"/>
                    <a:pt x="572" y="1393"/>
                  </a:cubicBezTo>
                  <a:lnTo>
                    <a:pt x="572" y="1393"/>
                  </a:lnTo>
                  <a:cubicBezTo>
                    <a:pt x="571" y="1393"/>
                    <a:pt x="571" y="1393"/>
                    <a:pt x="571" y="1394"/>
                  </a:cubicBezTo>
                  <a:lnTo>
                    <a:pt x="571" y="1394"/>
                  </a:lnTo>
                  <a:cubicBezTo>
                    <a:pt x="570" y="1383"/>
                    <a:pt x="569" y="1372"/>
                    <a:pt x="568" y="1362"/>
                  </a:cubicBezTo>
                  <a:lnTo>
                    <a:pt x="568" y="1362"/>
                  </a:lnTo>
                  <a:cubicBezTo>
                    <a:pt x="559" y="1366"/>
                    <a:pt x="539" y="1374"/>
                    <a:pt x="524" y="1381"/>
                  </a:cubicBezTo>
                  <a:cubicBezTo>
                    <a:pt x="524" y="1381"/>
                    <a:pt x="536" y="1369"/>
                    <a:pt x="548" y="1369"/>
                  </a:cubicBezTo>
                  <a:cubicBezTo>
                    <a:pt x="548" y="1369"/>
                    <a:pt x="557" y="1360"/>
                    <a:pt x="568" y="1358"/>
                  </a:cubicBezTo>
                  <a:lnTo>
                    <a:pt x="568" y="1358"/>
                  </a:lnTo>
                  <a:cubicBezTo>
                    <a:pt x="568" y="1359"/>
                    <a:pt x="568" y="1360"/>
                    <a:pt x="568" y="1362"/>
                  </a:cubicBezTo>
                  <a:lnTo>
                    <a:pt x="568" y="1362"/>
                  </a:lnTo>
                  <a:cubicBezTo>
                    <a:pt x="574" y="1359"/>
                    <a:pt x="576" y="1357"/>
                    <a:pt x="572" y="1357"/>
                  </a:cubicBezTo>
                  <a:cubicBezTo>
                    <a:pt x="570" y="1357"/>
                    <a:pt x="569" y="1357"/>
                    <a:pt x="568" y="1358"/>
                  </a:cubicBezTo>
                  <a:lnTo>
                    <a:pt x="568" y="1358"/>
                  </a:lnTo>
                  <a:cubicBezTo>
                    <a:pt x="567" y="1351"/>
                    <a:pt x="567" y="1344"/>
                    <a:pt x="567" y="1338"/>
                  </a:cubicBezTo>
                  <a:lnTo>
                    <a:pt x="567" y="1338"/>
                  </a:lnTo>
                  <a:cubicBezTo>
                    <a:pt x="554" y="1348"/>
                    <a:pt x="534" y="1359"/>
                    <a:pt x="524" y="1369"/>
                  </a:cubicBezTo>
                  <a:cubicBezTo>
                    <a:pt x="524" y="1357"/>
                    <a:pt x="548" y="1345"/>
                    <a:pt x="560" y="1333"/>
                  </a:cubicBezTo>
                  <a:cubicBezTo>
                    <a:pt x="560" y="1329"/>
                    <a:pt x="560" y="1328"/>
                    <a:pt x="560" y="1328"/>
                  </a:cubicBezTo>
                  <a:cubicBezTo>
                    <a:pt x="561" y="1328"/>
                    <a:pt x="562" y="1331"/>
                    <a:pt x="566" y="1333"/>
                  </a:cubicBezTo>
                  <a:lnTo>
                    <a:pt x="566" y="1333"/>
                  </a:lnTo>
                  <a:cubicBezTo>
                    <a:pt x="566" y="1327"/>
                    <a:pt x="566" y="1321"/>
                    <a:pt x="566" y="1315"/>
                  </a:cubicBezTo>
                  <a:lnTo>
                    <a:pt x="566" y="1315"/>
                  </a:lnTo>
                  <a:cubicBezTo>
                    <a:pt x="556" y="1322"/>
                    <a:pt x="543" y="1329"/>
                    <a:pt x="532" y="1332"/>
                  </a:cubicBezTo>
                  <a:lnTo>
                    <a:pt x="532" y="1332"/>
                  </a:lnTo>
                  <a:cubicBezTo>
                    <a:pt x="541" y="1322"/>
                    <a:pt x="551" y="1319"/>
                    <a:pt x="566" y="1313"/>
                  </a:cubicBezTo>
                  <a:lnTo>
                    <a:pt x="566" y="1313"/>
                  </a:lnTo>
                  <a:cubicBezTo>
                    <a:pt x="566" y="1313"/>
                    <a:pt x="566" y="1314"/>
                    <a:pt x="566" y="1315"/>
                  </a:cubicBezTo>
                  <a:lnTo>
                    <a:pt x="566" y="1315"/>
                  </a:lnTo>
                  <a:cubicBezTo>
                    <a:pt x="568" y="1313"/>
                    <a:pt x="570" y="1311"/>
                    <a:pt x="572" y="1310"/>
                  </a:cubicBezTo>
                  <a:lnTo>
                    <a:pt x="572" y="1310"/>
                  </a:lnTo>
                  <a:cubicBezTo>
                    <a:pt x="569" y="1311"/>
                    <a:pt x="567" y="1312"/>
                    <a:pt x="566" y="1313"/>
                  </a:cubicBezTo>
                  <a:lnTo>
                    <a:pt x="566" y="1313"/>
                  </a:lnTo>
                  <a:cubicBezTo>
                    <a:pt x="565" y="1306"/>
                    <a:pt x="565" y="1299"/>
                    <a:pt x="565" y="1292"/>
                  </a:cubicBezTo>
                  <a:lnTo>
                    <a:pt x="565" y="1292"/>
                  </a:lnTo>
                  <a:cubicBezTo>
                    <a:pt x="552" y="1301"/>
                    <a:pt x="534" y="1310"/>
                    <a:pt x="524" y="1310"/>
                  </a:cubicBezTo>
                  <a:cubicBezTo>
                    <a:pt x="534" y="1300"/>
                    <a:pt x="552" y="1290"/>
                    <a:pt x="565" y="1287"/>
                  </a:cubicBezTo>
                  <a:lnTo>
                    <a:pt x="565" y="1287"/>
                  </a:lnTo>
                  <a:cubicBezTo>
                    <a:pt x="565" y="1288"/>
                    <a:pt x="565" y="1290"/>
                    <a:pt x="565" y="1292"/>
                  </a:cubicBezTo>
                  <a:lnTo>
                    <a:pt x="565" y="1292"/>
                  </a:lnTo>
                  <a:cubicBezTo>
                    <a:pt x="567" y="1290"/>
                    <a:pt x="570" y="1288"/>
                    <a:pt x="572" y="1286"/>
                  </a:cubicBezTo>
                  <a:cubicBezTo>
                    <a:pt x="570" y="1286"/>
                    <a:pt x="567" y="1286"/>
                    <a:pt x="565" y="1287"/>
                  </a:cubicBezTo>
                  <a:lnTo>
                    <a:pt x="565" y="1287"/>
                  </a:lnTo>
                  <a:cubicBezTo>
                    <a:pt x="565" y="1280"/>
                    <a:pt x="565" y="1273"/>
                    <a:pt x="565" y="1266"/>
                  </a:cubicBezTo>
                  <a:lnTo>
                    <a:pt x="565" y="1266"/>
                  </a:lnTo>
                  <a:cubicBezTo>
                    <a:pt x="545" y="1276"/>
                    <a:pt x="535" y="1287"/>
                    <a:pt x="524" y="1298"/>
                  </a:cubicBezTo>
                  <a:cubicBezTo>
                    <a:pt x="500" y="1298"/>
                    <a:pt x="524" y="1286"/>
                    <a:pt x="524" y="1286"/>
                  </a:cubicBezTo>
                  <a:cubicBezTo>
                    <a:pt x="535" y="1286"/>
                    <a:pt x="545" y="1267"/>
                    <a:pt x="565" y="1263"/>
                  </a:cubicBezTo>
                  <a:lnTo>
                    <a:pt x="565" y="1263"/>
                  </a:lnTo>
                  <a:cubicBezTo>
                    <a:pt x="565" y="1264"/>
                    <a:pt x="565" y="1265"/>
                    <a:pt x="565" y="1266"/>
                  </a:cubicBezTo>
                  <a:lnTo>
                    <a:pt x="565" y="1266"/>
                  </a:lnTo>
                  <a:cubicBezTo>
                    <a:pt x="567" y="1264"/>
                    <a:pt x="569" y="1263"/>
                    <a:pt x="572" y="1262"/>
                  </a:cubicBezTo>
                  <a:cubicBezTo>
                    <a:pt x="569" y="1262"/>
                    <a:pt x="567" y="1262"/>
                    <a:pt x="565" y="1263"/>
                  </a:cubicBezTo>
                  <a:lnTo>
                    <a:pt x="565" y="1263"/>
                  </a:lnTo>
                  <a:cubicBezTo>
                    <a:pt x="565" y="1256"/>
                    <a:pt x="565" y="1249"/>
                    <a:pt x="565" y="1242"/>
                  </a:cubicBezTo>
                  <a:lnTo>
                    <a:pt x="565" y="1242"/>
                  </a:lnTo>
                  <a:cubicBezTo>
                    <a:pt x="545" y="1252"/>
                    <a:pt x="533" y="1262"/>
                    <a:pt x="512" y="1262"/>
                  </a:cubicBezTo>
                  <a:cubicBezTo>
                    <a:pt x="533" y="1251"/>
                    <a:pt x="545" y="1241"/>
                    <a:pt x="565" y="1239"/>
                  </a:cubicBezTo>
                  <a:lnTo>
                    <a:pt x="565" y="1239"/>
                  </a:lnTo>
                  <a:cubicBezTo>
                    <a:pt x="565" y="1240"/>
                    <a:pt x="565" y="1241"/>
                    <a:pt x="565" y="1242"/>
                  </a:cubicBezTo>
                  <a:lnTo>
                    <a:pt x="565" y="1242"/>
                  </a:lnTo>
                  <a:cubicBezTo>
                    <a:pt x="567" y="1241"/>
                    <a:pt x="569" y="1239"/>
                    <a:pt x="572" y="1238"/>
                  </a:cubicBezTo>
                  <a:cubicBezTo>
                    <a:pt x="569" y="1238"/>
                    <a:pt x="567" y="1238"/>
                    <a:pt x="565" y="1239"/>
                  </a:cubicBezTo>
                  <a:lnTo>
                    <a:pt x="565" y="1239"/>
                  </a:lnTo>
                  <a:cubicBezTo>
                    <a:pt x="565" y="1232"/>
                    <a:pt x="565" y="1225"/>
                    <a:pt x="565" y="1218"/>
                  </a:cubicBezTo>
                  <a:lnTo>
                    <a:pt x="565" y="1218"/>
                  </a:lnTo>
                  <a:cubicBezTo>
                    <a:pt x="545" y="1229"/>
                    <a:pt x="534" y="1239"/>
                    <a:pt x="512" y="1250"/>
                  </a:cubicBezTo>
                  <a:cubicBezTo>
                    <a:pt x="523" y="1239"/>
                    <a:pt x="544" y="1228"/>
                    <a:pt x="565" y="1218"/>
                  </a:cubicBezTo>
                  <a:lnTo>
                    <a:pt x="565" y="1218"/>
                  </a:lnTo>
                  <a:cubicBezTo>
                    <a:pt x="565" y="1218"/>
                    <a:pt x="565" y="1218"/>
                    <a:pt x="565" y="1218"/>
                  </a:cubicBezTo>
                  <a:lnTo>
                    <a:pt x="565" y="1218"/>
                  </a:lnTo>
                  <a:cubicBezTo>
                    <a:pt x="567" y="1217"/>
                    <a:pt x="569" y="1216"/>
                    <a:pt x="572" y="1214"/>
                  </a:cubicBezTo>
                  <a:lnTo>
                    <a:pt x="572" y="1214"/>
                  </a:lnTo>
                  <a:cubicBezTo>
                    <a:pt x="569" y="1215"/>
                    <a:pt x="567" y="1217"/>
                    <a:pt x="565" y="1218"/>
                  </a:cubicBezTo>
                  <a:lnTo>
                    <a:pt x="565" y="1218"/>
                  </a:lnTo>
                  <a:cubicBezTo>
                    <a:pt x="565" y="1214"/>
                    <a:pt x="565" y="1210"/>
                    <a:pt x="566" y="1205"/>
                  </a:cubicBezTo>
                  <a:lnTo>
                    <a:pt x="566" y="1205"/>
                  </a:lnTo>
                  <a:cubicBezTo>
                    <a:pt x="568" y="1204"/>
                    <a:pt x="570" y="1203"/>
                    <a:pt x="572" y="1202"/>
                  </a:cubicBezTo>
                  <a:lnTo>
                    <a:pt x="566" y="1202"/>
                  </a:lnTo>
                  <a:cubicBezTo>
                    <a:pt x="566" y="1200"/>
                    <a:pt x="566" y="1197"/>
                    <a:pt x="566" y="1194"/>
                  </a:cubicBezTo>
                  <a:lnTo>
                    <a:pt x="566" y="1194"/>
                  </a:lnTo>
                  <a:lnTo>
                    <a:pt x="572" y="1191"/>
                  </a:lnTo>
                  <a:lnTo>
                    <a:pt x="572" y="1191"/>
                  </a:lnTo>
                  <a:cubicBezTo>
                    <a:pt x="570" y="1191"/>
                    <a:pt x="568" y="1192"/>
                    <a:pt x="566" y="1193"/>
                  </a:cubicBezTo>
                  <a:lnTo>
                    <a:pt x="566" y="1193"/>
                  </a:lnTo>
                  <a:cubicBezTo>
                    <a:pt x="567" y="1185"/>
                    <a:pt x="567" y="1177"/>
                    <a:pt x="568" y="1169"/>
                  </a:cubicBezTo>
                  <a:lnTo>
                    <a:pt x="568" y="1169"/>
                  </a:lnTo>
                  <a:cubicBezTo>
                    <a:pt x="546" y="1180"/>
                    <a:pt x="535" y="1191"/>
                    <a:pt x="524" y="1191"/>
                  </a:cubicBezTo>
                  <a:cubicBezTo>
                    <a:pt x="532" y="1183"/>
                    <a:pt x="545" y="1175"/>
                    <a:pt x="560" y="1167"/>
                  </a:cubicBezTo>
                  <a:lnTo>
                    <a:pt x="568" y="1167"/>
                  </a:lnTo>
                  <a:cubicBezTo>
                    <a:pt x="568" y="1165"/>
                    <a:pt x="568" y="1164"/>
                    <a:pt x="568" y="1163"/>
                  </a:cubicBezTo>
                  <a:lnTo>
                    <a:pt x="568" y="1163"/>
                  </a:lnTo>
                  <a:cubicBezTo>
                    <a:pt x="573" y="1160"/>
                    <a:pt x="578" y="1157"/>
                    <a:pt x="584" y="1155"/>
                  </a:cubicBezTo>
                  <a:lnTo>
                    <a:pt x="584" y="1155"/>
                  </a:lnTo>
                  <a:cubicBezTo>
                    <a:pt x="583" y="1155"/>
                    <a:pt x="577" y="1155"/>
                    <a:pt x="568" y="1160"/>
                  </a:cubicBezTo>
                  <a:lnTo>
                    <a:pt x="568" y="1160"/>
                  </a:lnTo>
                  <a:cubicBezTo>
                    <a:pt x="568" y="1158"/>
                    <a:pt x="568" y="1156"/>
                    <a:pt x="569" y="1154"/>
                  </a:cubicBezTo>
                  <a:lnTo>
                    <a:pt x="569" y="1154"/>
                  </a:lnTo>
                  <a:cubicBezTo>
                    <a:pt x="564" y="1154"/>
                    <a:pt x="558" y="1155"/>
                    <a:pt x="554" y="1155"/>
                  </a:cubicBezTo>
                  <a:lnTo>
                    <a:pt x="554" y="1155"/>
                  </a:lnTo>
                  <a:cubicBezTo>
                    <a:pt x="558" y="1153"/>
                    <a:pt x="564" y="1150"/>
                    <a:pt x="569" y="1147"/>
                  </a:cubicBezTo>
                  <a:lnTo>
                    <a:pt x="569" y="1147"/>
                  </a:lnTo>
                  <a:cubicBezTo>
                    <a:pt x="569" y="1150"/>
                    <a:pt x="569" y="1152"/>
                    <a:pt x="569" y="1154"/>
                  </a:cubicBezTo>
                  <a:lnTo>
                    <a:pt x="569" y="1154"/>
                  </a:lnTo>
                  <a:cubicBezTo>
                    <a:pt x="577" y="1152"/>
                    <a:pt x="584" y="1149"/>
                    <a:pt x="584" y="1143"/>
                  </a:cubicBezTo>
                  <a:cubicBezTo>
                    <a:pt x="580" y="1143"/>
                    <a:pt x="575" y="1145"/>
                    <a:pt x="569" y="1147"/>
                  </a:cubicBezTo>
                  <a:lnTo>
                    <a:pt x="569" y="1147"/>
                  </a:lnTo>
                  <a:cubicBezTo>
                    <a:pt x="570" y="1138"/>
                    <a:pt x="571" y="1129"/>
                    <a:pt x="572" y="1119"/>
                  </a:cubicBezTo>
                  <a:lnTo>
                    <a:pt x="584" y="1036"/>
                  </a:lnTo>
                  <a:lnTo>
                    <a:pt x="560" y="1036"/>
                  </a:lnTo>
                  <a:cubicBezTo>
                    <a:pt x="560" y="1036"/>
                    <a:pt x="560" y="1024"/>
                    <a:pt x="572" y="1024"/>
                  </a:cubicBezTo>
                  <a:lnTo>
                    <a:pt x="560" y="1024"/>
                  </a:lnTo>
                  <a:cubicBezTo>
                    <a:pt x="562" y="1021"/>
                    <a:pt x="566" y="1020"/>
                    <a:pt x="569" y="1020"/>
                  </a:cubicBezTo>
                  <a:cubicBezTo>
                    <a:pt x="575" y="1020"/>
                    <a:pt x="582" y="1023"/>
                    <a:pt x="587" y="1023"/>
                  </a:cubicBezTo>
                  <a:cubicBezTo>
                    <a:pt x="592" y="1023"/>
                    <a:pt x="595" y="1021"/>
                    <a:pt x="595" y="1012"/>
                  </a:cubicBezTo>
                  <a:cubicBezTo>
                    <a:pt x="595" y="1006"/>
                    <a:pt x="598" y="1003"/>
                    <a:pt x="603" y="1003"/>
                  </a:cubicBezTo>
                  <a:cubicBezTo>
                    <a:pt x="607" y="1003"/>
                    <a:pt x="613" y="1006"/>
                    <a:pt x="619" y="1012"/>
                  </a:cubicBezTo>
                  <a:cubicBezTo>
                    <a:pt x="619" y="1012"/>
                    <a:pt x="631" y="1036"/>
                    <a:pt x="643" y="1036"/>
                  </a:cubicBezTo>
                  <a:cubicBezTo>
                    <a:pt x="653" y="1036"/>
                    <a:pt x="637" y="1009"/>
                    <a:pt x="640" y="994"/>
                  </a:cubicBezTo>
                  <a:lnTo>
                    <a:pt x="640" y="994"/>
                  </a:lnTo>
                  <a:cubicBezTo>
                    <a:pt x="639" y="994"/>
                    <a:pt x="637" y="994"/>
                    <a:pt x="636" y="994"/>
                  </a:cubicBezTo>
                  <a:cubicBezTo>
                    <a:pt x="625" y="994"/>
                    <a:pt x="613" y="994"/>
                    <a:pt x="607" y="1000"/>
                  </a:cubicBezTo>
                  <a:cubicBezTo>
                    <a:pt x="599" y="1000"/>
                    <a:pt x="586" y="1005"/>
                    <a:pt x="571" y="1005"/>
                  </a:cubicBezTo>
                  <a:cubicBezTo>
                    <a:pt x="564" y="1005"/>
                    <a:pt x="556" y="1004"/>
                    <a:pt x="548" y="1000"/>
                  </a:cubicBezTo>
                  <a:cubicBezTo>
                    <a:pt x="548" y="1000"/>
                    <a:pt x="536" y="988"/>
                    <a:pt x="548" y="976"/>
                  </a:cubicBezTo>
                  <a:cubicBezTo>
                    <a:pt x="548" y="976"/>
                    <a:pt x="560" y="976"/>
                    <a:pt x="560" y="964"/>
                  </a:cubicBezTo>
                  <a:cubicBezTo>
                    <a:pt x="562" y="963"/>
                    <a:pt x="564" y="963"/>
                    <a:pt x="566" y="963"/>
                  </a:cubicBezTo>
                  <a:cubicBezTo>
                    <a:pt x="581" y="963"/>
                    <a:pt x="595" y="983"/>
                    <a:pt x="606" y="983"/>
                  </a:cubicBezTo>
                  <a:cubicBezTo>
                    <a:pt x="611" y="983"/>
                    <a:pt x="616" y="978"/>
                    <a:pt x="619" y="964"/>
                  </a:cubicBezTo>
                  <a:cubicBezTo>
                    <a:pt x="629" y="964"/>
                    <a:pt x="639" y="964"/>
                    <a:pt x="649" y="978"/>
                  </a:cubicBezTo>
                  <a:lnTo>
                    <a:pt x="649" y="978"/>
                  </a:lnTo>
                  <a:cubicBezTo>
                    <a:pt x="649" y="976"/>
                    <a:pt x="649" y="976"/>
                    <a:pt x="655" y="976"/>
                  </a:cubicBezTo>
                  <a:cubicBezTo>
                    <a:pt x="655" y="973"/>
                    <a:pt x="656" y="971"/>
                    <a:pt x="658" y="971"/>
                  </a:cubicBezTo>
                  <a:cubicBezTo>
                    <a:pt x="662" y="971"/>
                    <a:pt x="670" y="980"/>
                    <a:pt x="679" y="988"/>
                  </a:cubicBezTo>
                  <a:cubicBezTo>
                    <a:pt x="679" y="1000"/>
                    <a:pt x="679" y="1012"/>
                    <a:pt x="679" y="1012"/>
                  </a:cubicBezTo>
                  <a:cubicBezTo>
                    <a:pt x="680" y="1014"/>
                    <a:pt x="682" y="1014"/>
                    <a:pt x="683" y="1014"/>
                  </a:cubicBezTo>
                  <a:cubicBezTo>
                    <a:pt x="691" y="1014"/>
                    <a:pt x="691" y="987"/>
                    <a:pt x="691" y="976"/>
                  </a:cubicBezTo>
                  <a:cubicBezTo>
                    <a:pt x="691" y="969"/>
                    <a:pt x="704" y="957"/>
                    <a:pt x="714" y="957"/>
                  </a:cubicBezTo>
                  <a:cubicBezTo>
                    <a:pt x="721" y="957"/>
                    <a:pt x="726" y="962"/>
                    <a:pt x="726" y="976"/>
                  </a:cubicBezTo>
                  <a:cubicBezTo>
                    <a:pt x="726" y="1012"/>
                    <a:pt x="703" y="1012"/>
                    <a:pt x="714" y="1036"/>
                  </a:cubicBezTo>
                  <a:cubicBezTo>
                    <a:pt x="722" y="1036"/>
                    <a:pt x="724" y="1027"/>
                    <a:pt x="731" y="1018"/>
                  </a:cubicBezTo>
                  <a:lnTo>
                    <a:pt x="731" y="1018"/>
                  </a:lnTo>
                  <a:cubicBezTo>
                    <a:pt x="738" y="1030"/>
                    <a:pt x="738" y="1047"/>
                    <a:pt x="738" y="1058"/>
                  </a:cubicBezTo>
                  <a:lnTo>
                    <a:pt x="738" y="1058"/>
                  </a:lnTo>
                  <a:cubicBezTo>
                    <a:pt x="744" y="1055"/>
                    <a:pt x="750" y="1052"/>
                    <a:pt x="750" y="1048"/>
                  </a:cubicBezTo>
                  <a:cubicBezTo>
                    <a:pt x="750" y="1036"/>
                    <a:pt x="762" y="1024"/>
                    <a:pt x="762" y="1000"/>
                  </a:cubicBezTo>
                  <a:lnTo>
                    <a:pt x="750" y="1000"/>
                  </a:lnTo>
                  <a:cubicBezTo>
                    <a:pt x="741" y="1005"/>
                    <a:pt x="735" y="1011"/>
                    <a:pt x="731" y="1018"/>
                  </a:cubicBezTo>
                  <a:lnTo>
                    <a:pt x="731" y="1018"/>
                  </a:lnTo>
                  <a:cubicBezTo>
                    <a:pt x="730" y="1016"/>
                    <a:pt x="728" y="1014"/>
                    <a:pt x="726" y="1012"/>
                  </a:cubicBezTo>
                  <a:cubicBezTo>
                    <a:pt x="726" y="1012"/>
                    <a:pt x="750" y="976"/>
                    <a:pt x="726" y="952"/>
                  </a:cubicBezTo>
                  <a:cubicBezTo>
                    <a:pt x="722" y="948"/>
                    <a:pt x="720" y="947"/>
                    <a:pt x="718" y="947"/>
                  </a:cubicBezTo>
                  <a:cubicBezTo>
                    <a:pt x="713" y="947"/>
                    <a:pt x="711" y="952"/>
                    <a:pt x="703" y="952"/>
                  </a:cubicBezTo>
                  <a:cubicBezTo>
                    <a:pt x="703" y="941"/>
                    <a:pt x="691" y="917"/>
                    <a:pt x="679" y="905"/>
                  </a:cubicBezTo>
                  <a:cubicBezTo>
                    <a:pt x="655" y="905"/>
                    <a:pt x="655" y="893"/>
                    <a:pt x="643" y="881"/>
                  </a:cubicBezTo>
                  <a:cubicBezTo>
                    <a:pt x="643" y="858"/>
                    <a:pt x="653" y="836"/>
                    <a:pt x="669" y="813"/>
                  </a:cubicBezTo>
                  <a:lnTo>
                    <a:pt x="669" y="813"/>
                  </a:lnTo>
                  <a:cubicBezTo>
                    <a:pt x="655" y="818"/>
                    <a:pt x="639" y="821"/>
                    <a:pt x="619" y="821"/>
                  </a:cubicBezTo>
                  <a:cubicBezTo>
                    <a:pt x="638" y="812"/>
                    <a:pt x="657" y="810"/>
                    <a:pt x="676" y="804"/>
                  </a:cubicBezTo>
                  <a:lnTo>
                    <a:pt x="676" y="804"/>
                  </a:lnTo>
                  <a:cubicBezTo>
                    <a:pt x="673" y="807"/>
                    <a:pt x="671" y="810"/>
                    <a:pt x="669" y="813"/>
                  </a:cubicBezTo>
                  <a:lnTo>
                    <a:pt x="669" y="813"/>
                  </a:lnTo>
                  <a:cubicBezTo>
                    <a:pt x="681" y="809"/>
                    <a:pt x="692" y="803"/>
                    <a:pt x="703" y="798"/>
                  </a:cubicBezTo>
                  <a:lnTo>
                    <a:pt x="691" y="798"/>
                  </a:lnTo>
                  <a:cubicBezTo>
                    <a:pt x="686" y="800"/>
                    <a:pt x="681" y="802"/>
                    <a:pt x="676" y="804"/>
                  </a:cubicBezTo>
                  <a:lnTo>
                    <a:pt x="676" y="804"/>
                  </a:lnTo>
                  <a:cubicBezTo>
                    <a:pt x="681" y="797"/>
                    <a:pt x="687" y="790"/>
                    <a:pt x="694" y="783"/>
                  </a:cubicBezTo>
                  <a:lnTo>
                    <a:pt x="694" y="783"/>
                  </a:lnTo>
                  <a:cubicBezTo>
                    <a:pt x="673" y="791"/>
                    <a:pt x="649" y="798"/>
                    <a:pt x="631" y="798"/>
                  </a:cubicBezTo>
                  <a:cubicBezTo>
                    <a:pt x="631" y="798"/>
                    <a:pt x="643" y="798"/>
                    <a:pt x="643" y="786"/>
                  </a:cubicBezTo>
                  <a:cubicBezTo>
                    <a:pt x="663" y="786"/>
                    <a:pt x="682" y="778"/>
                    <a:pt x="702" y="775"/>
                  </a:cubicBezTo>
                  <a:lnTo>
                    <a:pt x="702" y="775"/>
                  </a:lnTo>
                  <a:cubicBezTo>
                    <a:pt x="699" y="778"/>
                    <a:pt x="696" y="780"/>
                    <a:pt x="694" y="783"/>
                  </a:cubicBezTo>
                  <a:lnTo>
                    <a:pt x="694" y="783"/>
                  </a:lnTo>
                  <a:cubicBezTo>
                    <a:pt x="701" y="780"/>
                    <a:pt x="708" y="777"/>
                    <a:pt x="714" y="774"/>
                  </a:cubicBezTo>
                  <a:lnTo>
                    <a:pt x="714" y="774"/>
                  </a:lnTo>
                  <a:lnTo>
                    <a:pt x="703" y="786"/>
                  </a:lnTo>
                  <a:cubicBezTo>
                    <a:pt x="707" y="782"/>
                    <a:pt x="711" y="779"/>
                    <a:pt x="715" y="778"/>
                  </a:cubicBezTo>
                  <a:lnTo>
                    <a:pt x="715" y="778"/>
                  </a:lnTo>
                  <a:cubicBezTo>
                    <a:pt x="717" y="793"/>
                    <a:pt x="725" y="849"/>
                    <a:pt x="714" y="869"/>
                  </a:cubicBezTo>
                  <a:cubicBezTo>
                    <a:pt x="710" y="883"/>
                    <a:pt x="714" y="886"/>
                    <a:pt x="722" y="886"/>
                  </a:cubicBezTo>
                  <a:cubicBezTo>
                    <a:pt x="723" y="886"/>
                    <a:pt x="725" y="886"/>
                    <a:pt x="726" y="886"/>
                  </a:cubicBezTo>
                  <a:lnTo>
                    <a:pt x="726" y="886"/>
                  </a:lnTo>
                  <a:cubicBezTo>
                    <a:pt x="726" y="888"/>
                    <a:pt x="726" y="891"/>
                    <a:pt x="726" y="893"/>
                  </a:cubicBezTo>
                  <a:cubicBezTo>
                    <a:pt x="727" y="890"/>
                    <a:pt x="728" y="888"/>
                    <a:pt x="729" y="886"/>
                  </a:cubicBezTo>
                  <a:lnTo>
                    <a:pt x="729" y="886"/>
                  </a:lnTo>
                  <a:cubicBezTo>
                    <a:pt x="728" y="886"/>
                    <a:pt x="727" y="886"/>
                    <a:pt x="726" y="886"/>
                  </a:cubicBezTo>
                  <a:lnTo>
                    <a:pt x="726" y="886"/>
                  </a:lnTo>
                  <a:cubicBezTo>
                    <a:pt x="726" y="843"/>
                    <a:pt x="726" y="810"/>
                    <a:pt x="716" y="777"/>
                  </a:cubicBezTo>
                  <a:lnTo>
                    <a:pt x="716" y="777"/>
                  </a:lnTo>
                  <a:cubicBezTo>
                    <a:pt x="717" y="777"/>
                    <a:pt x="719" y="777"/>
                    <a:pt x="720" y="777"/>
                  </a:cubicBezTo>
                  <a:cubicBezTo>
                    <a:pt x="726" y="777"/>
                    <a:pt x="732" y="780"/>
                    <a:pt x="738" y="786"/>
                  </a:cubicBezTo>
                  <a:cubicBezTo>
                    <a:pt x="738" y="819"/>
                    <a:pt x="738" y="852"/>
                    <a:pt x="729" y="886"/>
                  </a:cubicBezTo>
                  <a:lnTo>
                    <a:pt x="729" y="886"/>
                  </a:lnTo>
                  <a:cubicBezTo>
                    <a:pt x="734" y="885"/>
                    <a:pt x="739" y="884"/>
                    <a:pt x="745" y="884"/>
                  </a:cubicBezTo>
                  <a:cubicBezTo>
                    <a:pt x="746" y="884"/>
                    <a:pt x="748" y="884"/>
                    <a:pt x="750" y="884"/>
                  </a:cubicBezTo>
                  <a:lnTo>
                    <a:pt x="750" y="884"/>
                  </a:lnTo>
                  <a:cubicBezTo>
                    <a:pt x="750" y="876"/>
                    <a:pt x="750" y="869"/>
                    <a:pt x="750" y="869"/>
                  </a:cubicBezTo>
                  <a:cubicBezTo>
                    <a:pt x="750" y="833"/>
                    <a:pt x="750" y="810"/>
                    <a:pt x="750" y="774"/>
                  </a:cubicBezTo>
                  <a:cubicBezTo>
                    <a:pt x="750" y="758"/>
                    <a:pt x="745" y="743"/>
                    <a:pt x="738" y="731"/>
                  </a:cubicBezTo>
                  <a:lnTo>
                    <a:pt x="738" y="731"/>
                  </a:lnTo>
                  <a:lnTo>
                    <a:pt x="738" y="738"/>
                  </a:lnTo>
                  <a:lnTo>
                    <a:pt x="703" y="738"/>
                  </a:lnTo>
                  <a:cubicBezTo>
                    <a:pt x="703" y="726"/>
                    <a:pt x="714" y="726"/>
                    <a:pt x="726" y="714"/>
                  </a:cubicBezTo>
                  <a:cubicBezTo>
                    <a:pt x="719" y="700"/>
                    <a:pt x="712" y="694"/>
                    <a:pt x="702" y="692"/>
                  </a:cubicBezTo>
                  <a:lnTo>
                    <a:pt x="702" y="692"/>
                  </a:lnTo>
                  <a:cubicBezTo>
                    <a:pt x="702" y="695"/>
                    <a:pt x="700" y="702"/>
                    <a:pt x="691" y="702"/>
                  </a:cubicBezTo>
                  <a:cubicBezTo>
                    <a:pt x="685" y="708"/>
                    <a:pt x="679" y="711"/>
                    <a:pt x="673" y="711"/>
                  </a:cubicBezTo>
                  <a:cubicBezTo>
                    <a:pt x="667" y="711"/>
                    <a:pt x="661" y="708"/>
                    <a:pt x="655" y="702"/>
                  </a:cubicBezTo>
                  <a:cubicBezTo>
                    <a:pt x="636" y="696"/>
                    <a:pt x="624" y="683"/>
                    <a:pt x="618" y="667"/>
                  </a:cubicBezTo>
                  <a:lnTo>
                    <a:pt x="607" y="667"/>
                  </a:lnTo>
                  <a:cubicBezTo>
                    <a:pt x="607" y="667"/>
                    <a:pt x="617" y="657"/>
                    <a:pt x="610" y="655"/>
                  </a:cubicBezTo>
                  <a:lnTo>
                    <a:pt x="610" y="655"/>
                  </a:lnTo>
                  <a:cubicBezTo>
                    <a:pt x="608" y="659"/>
                    <a:pt x="607" y="664"/>
                    <a:pt x="607" y="667"/>
                  </a:cubicBezTo>
                  <a:lnTo>
                    <a:pt x="595" y="667"/>
                  </a:lnTo>
                  <a:cubicBezTo>
                    <a:pt x="595" y="667"/>
                    <a:pt x="595" y="655"/>
                    <a:pt x="607" y="655"/>
                  </a:cubicBezTo>
                  <a:cubicBezTo>
                    <a:pt x="608" y="655"/>
                    <a:pt x="609" y="655"/>
                    <a:pt x="610" y="655"/>
                  </a:cubicBezTo>
                  <a:lnTo>
                    <a:pt x="610" y="655"/>
                  </a:lnTo>
                  <a:cubicBezTo>
                    <a:pt x="611" y="651"/>
                    <a:pt x="613" y="647"/>
                    <a:pt x="615" y="643"/>
                  </a:cubicBezTo>
                  <a:lnTo>
                    <a:pt x="615" y="643"/>
                  </a:lnTo>
                  <a:cubicBezTo>
                    <a:pt x="615" y="651"/>
                    <a:pt x="616" y="659"/>
                    <a:pt x="618" y="667"/>
                  </a:cubicBezTo>
                  <a:lnTo>
                    <a:pt x="619" y="667"/>
                  </a:lnTo>
                  <a:cubicBezTo>
                    <a:pt x="619" y="646"/>
                    <a:pt x="637" y="625"/>
                    <a:pt x="658" y="620"/>
                  </a:cubicBezTo>
                  <a:lnTo>
                    <a:pt x="658" y="620"/>
                  </a:lnTo>
                  <a:cubicBezTo>
                    <a:pt x="643" y="631"/>
                    <a:pt x="631" y="643"/>
                    <a:pt x="631" y="643"/>
                  </a:cubicBezTo>
                  <a:cubicBezTo>
                    <a:pt x="639" y="651"/>
                    <a:pt x="648" y="654"/>
                    <a:pt x="656" y="654"/>
                  </a:cubicBezTo>
                  <a:lnTo>
                    <a:pt x="656" y="654"/>
                  </a:lnTo>
                  <a:cubicBezTo>
                    <a:pt x="658" y="642"/>
                    <a:pt x="664" y="632"/>
                    <a:pt x="666" y="619"/>
                  </a:cubicBezTo>
                  <a:lnTo>
                    <a:pt x="666" y="619"/>
                  </a:lnTo>
                  <a:cubicBezTo>
                    <a:pt x="666" y="619"/>
                    <a:pt x="667" y="619"/>
                    <a:pt x="667" y="619"/>
                  </a:cubicBezTo>
                  <a:cubicBezTo>
                    <a:pt x="681" y="619"/>
                    <a:pt x="698" y="623"/>
                    <a:pt x="713" y="631"/>
                  </a:cubicBezTo>
                  <a:lnTo>
                    <a:pt x="713" y="631"/>
                  </a:lnTo>
                  <a:cubicBezTo>
                    <a:pt x="718" y="631"/>
                    <a:pt x="722" y="631"/>
                    <a:pt x="726" y="631"/>
                  </a:cubicBezTo>
                  <a:cubicBezTo>
                    <a:pt x="714" y="607"/>
                    <a:pt x="691" y="607"/>
                    <a:pt x="679" y="607"/>
                  </a:cubicBezTo>
                  <a:cubicBezTo>
                    <a:pt x="675" y="609"/>
                    <a:pt x="670" y="612"/>
                    <a:pt x="666" y="614"/>
                  </a:cubicBezTo>
                  <a:lnTo>
                    <a:pt x="666" y="614"/>
                  </a:lnTo>
                  <a:cubicBezTo>
                    <a:pt x="667" y="612"/>
                    <a:pt x="667" y="610"/>
                    <a:pt x="667" y="607"/>
                  </a:cubicBezTo>
                  <a:cubicBezTo>
                    <a:pt x="671" y="603"/>
                    <a:pt x="677" y="598"/>
                    <a:pt x="682" y="593"/>
                  </a:cubicBezTo>
                  <a:lnTo>
                    <a:pt x="682" y="593"/>
                  </a:lnTo>
                  <a:cubicBezTo>
                    <a:pt x="666" y="597"/>
                    <a:pt x="651" y="603"/>
                    <a:pt x="639" y="612"/>
                  </a:cubicBezTo>
                  <a:lnTo>
                    <a:pt x="639" y="612"/>
                  </a:lnTo>
                  <a:cubicBezTo>
                    <a:pt x="652" y="587"/>
                    <a:pt x="674" y="569"/>
                    <a:pt x="703" y="560"/>
                  </a:cubicBezTo>
                  <a:cubicBezTo>
                    <a:pt x="703" y="560"/>
                    <a:pt x="714" y="548"/>
                    <a:pt x="703" y="548"/>
                  </a:cubicBezTo>
                  <a:cubicBezTo>
                    <a:pt x="691" y="536"/>
                    <a:pt x="679" y="548"/>
                    <a:pt x="691" y="524"/>
                  </a:cubicBezTo>
                  <a:cubicBezTo>
                    <a:pt x="714" y="512"/>
                    <a:pt x="750" y="500"/>
                    <a:pt x="786" y="500"/>
                  </a:cubicBezTo>
                  <a:cubicBezTo>
                    <a:pt x="786" y="500"/>
                    <a:pt x="798" y="488"/>
                    <a:pt x="810" y="488"/>
                  </a:cubicBezTo>
                  <a:cubicBezTo>
                    <a:pt x="821" y="499"/>
                    <a:pt x="829" y="508"/>
                    <a:pt x="836" y="516"/>
                  </a:cubicBezTo>
                  <a:lnTo>
                    <a:pt x="836" y="516"/>
                  </a:lnTo>
                  <a:cubicBezTo>
                    <a:pt x="840" y="500"/>
                    <a:pt x="822" y="499"/>
                    <a:pt x="822" y="488"/>
                  </a:cubicBezTo>
                  <a:cubicBezTo>
                    <a:pt x="822" y="464"/>
                    <a:pt x="798" y="476"/>
                    <a:pt x="798" y="452"/>
                  </a:cubicBezTo>
                  <a:cubicBezTo>
                    <a:pt x="798" y="448"/>
                    <a:pt x="796" y="447"/>
                    <a:pt x="795" y="447"/>
                  </a:cubicBezTo>
                  <a:cubicBezTo>
                    <a:pt x="791" y="447"/>
                    <a:pt x="786" y="452"/>
                    <a:pt x="786" y="452"/>
                  </a:cubicBezTo>
                  <a:cubicBezTo>
                    <a:pt x="774" y="452"/>
                    <a:pt x="774" y="452"/>
                    <a:pt x="774" y="440"/>
                  </a:cubicBezTo>
                  <a:lnTo>
                    <a:pt x="738" y="440"/>
                  </a:lnTo>
                  <a:cubicBezTo>
                    <a:pt x="726" y="452"/>
                    <a:pt x="714" y="464"/>
                    <a:pt x="714" y="476"/>
                  </a:cubicBezTo>
                  <a:cubicBezTo>
                    <a:pt x="667" y="476"/>
                    <a:pt x="631" y="488"/>
                    <a:pt x="607" y="524"/>
                  </a:cubicBezTo>
                  <a:cubicBezTo>
                    <a:pt x="584" y="524"/>
                    <a:pt x="584" y="548"/>
                    <a:pt x="560" y="548"/>
                  </a:cubicBezTo>
                  <a:cubicBezTo>
                    <a:pt x="536" y="548"/>
                    <a:pt x="536" y="560"/>
                    <a:pt x="536" y="583"/>
                  </a:cubicBezTo>
                  <a:cubicBezTo>
                    <a:pt x="530" y="589"/>
                    <a:pt x="525" y="597"/>
                    <a:pt x="522" y="605"/>
                  </a:cubicBezTo>
                  <a:lnTo>
                    <a:pt x="522" y="605"/>
                  </a:lnTo>
                  <a:cubicBezTo>
                    <a:pt x="519" y="562"/>
                    <a:pt x="548" y="519"/>
                    <a:pt x="548" y="476"/>
                  </a:cubicBezTo>
                  <a:cubicBezTo>
                    <a:pt x="548" y="440"/>
                    <a:pt x="512" y="429"/>
                    <a:pt x="488" y="429"/>
                  </a:cubicBezTo>
                  <a:cubicBezTo>
                    <a:pt x="500" y="417"/>
                    <a:pt x="512" y="417"/>
                    <a:pt x="524" y="417"/>
                  </a:cubicBezTo>
                  <a:cubicBezTo>
                    <a:pt x="836" y="341"/>
                    <a:pt x="1160" y="301"/>
                    <a:pt x="1487" y="301"/>
                  </a:cubicBezTo>
                  <a:cubicBezTo>
                    <a:pt x="1622" y="301"/>
                    <a:pt x="1758" y="308"/>
                    <a:pt x="1893" y="321"/>
                  </a:cubicBezTo>
                  <a:cubicBezTo>
                    <a:pt x="2060" y="333"/>
                    <a:pt x="2227" y="369"/>
                    <a:pt x="2393" y="405"/>
                  </a:cubicBezTo>
                  <a:cubicBezTo>
                    <a:pt x="2464" y="425"/>
                    <a:pt x="2535" y="437"/>
                    <a:pt x="2599" y="462"/>
                  </a:cubicBezTo>
                  <a:lnTo>
                    <a:pt x="2599" y="462"/>
                  </a:lnTo>
                  <a:cubicBezTo>
                    <a:pt x="2609" y="452"/>
                    <a:pt x="2620" y="452"/>
                    <a:pt x="2631" y="452"/>
                  </a:cubicBezTo>
                  <a:cubicBezTo>
                    <a:pt x="2631" y="452"/>
                    <a:pt x="2643" y="464"/>
                    <a:pt x="2643" y="464"/>
                  </a:cubicBezTo>
                  <a:lnTo>
                    <a:pt x="2691" y="464"/>
                  </a:lnTo>
                  <a:cubicBezTo>
                    <a:pt x="2667" y="464"/>
                    <a:pt x="2655" y="464"/>
                    <a:pt x="2631" y="476"/>
                  </a:cubicBezTo>
                  <a:cubicBezTo>
                    <a:pt x="2628" y="476"/>
                    <a:pt x="2624" y="476"/>
                    <a:pt x="2621" y="477"/>
                  </a:cubicBezTo>
                  <a:lnTo>
                    <a:pt x="2621" y="477"/>
                  </a:lnTo>
                  <a:cubicBezTo>
                    <a:pt x="2620" y="476"/>
                    <a:pt x="2622" y="476"/>
                    <a:pt x="2631" y="476"/>
                  </a:cubicBezTo>
                  <a:cubicBezTo>
                    <a:pt x="2621" y="471"/>
                    <a:pt x="2610" y="466"/>
                    <a:pt x="2599" y="462"/>
                  </a:cubicBezTo>
                  <a:lnTo>
                    <a:pt x="2599" y="462"/>
                  </a:lnTo>
                  <a:cubicBezTo>
                    <a:pt x="2598" y="462"/>
                    <a:pt x="2597" y="463"/>
                    <a:pt x="2596" y="464"/>
                  </a:cubicBezTo>
                  <a:cubicBezTo>
                    <a:pt x="2596" y="476"/>
                    <a:pt x="2572" y="476"/>
                    <a:pt x="2584" y="476"/>
                  </a:cubicBezTo>
                  <a:cubicBezTo>
                    <a:pt x="2584" y="477"/>
                    <a:pt x="2584" y="477"/>
                    <a:pt x="2584" y="478"/>
                  </a:cubicBezTo>
                  <a:lnTo>
                    <a:pt x="2584" y="478"/>
                  </a:lnTo>
                  <a:cubicBezTo>
                    <a:pt x="2583" y="478"/>
                    <a:pt x="2583" y="478"/>
                    <a:pt x="2582" y="478"/>
                  </a:cubicBezTo>
                  <a:cubicBezTo>
                    <a:pt x="2575" y="478"/>
                    <a:pt x="2560" y="486"/>
                    <a:pt x="2551" y="488"/>
                  </a:cubicBezTo>
                  <a:lnTo>
                    <a:pt x="2551" y="488"/>
                  </a:lnTo>
                  <a:cubicBezTo>
                    <a:pt x="2561" y="487"/>
                    <a:pt x="2581" y="485"/>
                    <a:pt x="2584" y="478"/>
                  </a:cubicBezTo>
                  <a:lnTo>
                    <a:pt x="2584" y="478"/>
                  </a:lnTo>
                  <a:cubicBezTo>
                    <a:pt x="2587" y="478"/>
                    <a:pt x="2587" y="481"/>
                    <a:pt x="2584" y="488"/>
                  </a:cubicBezTo>
                  <a:cubicBezTo>
                    <a:pt x="2584" y="500"/>
                    <a:pt x="2536" y="500"/>
                    <a:pt x="2548" y="500"/>
                  </a:cubicBezTo>
                  <a:lnTo>
                    <a:pt x="2572" y="500"/>
                  </a:lnTo>
                  <a:cubicBezTo>
                    <a:pt x="2572" y="504"/>
                    <a:pt x="2573" y="506"/>
                    <a:pt x="2574" y="508"/>
                  </a:cubicBezTo>
                  <a:lnTo>
                    <a:pt x="2574" y="508"/>
                  </a:lnTo>
                  <a:cubicBezTo>
                    <a:pt x="2585" y="490"/>
                    <a:pt x="2602" y="480"/>
                    <a:pt x="2621" y="477"/>
                  </a:cubicBezTo>
                  <a:lnTo>
                    <a:pt x="2621" y="477"/>
                  </a:lnTo>
                  <a:cubicBezTo>
                    <a:pt x="2623" y="478"/>
                    <a:pt x="2631" y="481"/>
                    <a:pt x="2631" y="488"/>
                  </a:cubicBezTo>
                  <a:cubicBezTo>
                    <a:pt x="2649" y="482"/>
                    <a:pt x="2664" y="479"/>
                    <a:pt x="2679" y="479"/>
                  </a:cubicBezTo>
                  <a:cubicBezTo>
                    <a:pt x="2694" y="479"/>
                    <a:pt x="2709" y="482"/>
                    <a:pt x="2727" y="488"/>
                  </a:cubicBezTo>
                  <a:cubicBezTo>
                    <a:pt x="2691" y="488"/>
                    <a:pt x="2655" y="488"/>
                    <a:pt x="2631" y="500"/>
                  </a:cubicBezTo>
                  <a:lnTo>
                    <a:pt x="2762" y="500"/>
                  </a:lnTo>
                  <a:cubicBezTo>
                    <a:pt x="2761" y="502"/>
                    <a:pt x="2759" y="503"/>
                    <a:pt x="2757" y="504"/>
                  </a:cubicBezTo>
                  <a:lnTo>
                    <a:pt x="2757" y="504"/>
                  </a:lnTo>
                  <a:cubicBezTo>
                    <a:pt x="2763" y="503"/>
                    <a:pt x="2769" y="501"/>
                    <a:pt x="2774" y="500"/>
                  </a:cubicBezTo>
                  <a:lnTo>
                    <a:pt x="2774" y="500"/>
                  </a:lnTo>
                  <a:cubicBezTo>
                    <a:pt x="2750" y="512"/>
                    <a:pt x="2724" y="512"/>
                    <a:pt x="2697" y="512"/>
                  </a:cubicBezTo>
                  <a:cubicBezTo>
                    <a:pt x="2670" y="512"/>
                    <a:pt x="2643" y="512"/>
                    <a:pt x="2619" y="524"/>
                  </a:cubicBezTo>
                  <a:lnTo>
                    <a:pt x="2631" y="524"/>
                  </a:lnTo>
                  <a:cubicBezTo>
                    <a:pt x="2610" y="531"/>
                    <a:pt x="2584" y="530"/>
                    <a:pt x="2565" y="535"/>
                  </a:cubicBezTo>
                  <a:lnTo>
                    <a:pt x="2565" y="535"/>
                  </a:lnTo>
                  <a:cubicBezTo>
                    <a:pt x="2565" y="535"/>
                    <a:pt x="2565" y="535"/>
                    <a:pt x="2565" y="534"/>
                  </a:cubicBezTo>
                  <a:lnTo>
                    <a:pt x="2565" y="534"/>
                  </a:lnTo>
                  <a:cubicBezTo>
                    <a:pt x="2556" y="536"/>
                    <a:pt x="2548" y="536"/>
                    <a:pt x="2548" y="536"/>
                  </a:cubicBezTo>
                  <a:lnTo>
                    <a:pt x="2562" y="536"/>
                  </a:lnTo>
                  <a:cubicBezTo>
                    <a:pt x="2563" y="535"/>
                    <a:pt x="2564" y="535"/>
                    <a:pt x="2565" y="535"/>
                  </a:cubicBezTo>
                  <a:lnTo>
                    <a:pt x="2565" y="535"/>
                  </a:lnTo>
                  <a:cubicBezTo>
                    <a:pt x="2564" y="535"/>
                    <a:pt x="2564" y="535"/>
                    <a:pt x="2564" y="536"/>
                  </a:cubicBezTo>
                  <a:lnTo>
                    <a:pt x="2562" y="536"/>
                  </a:lnTo>
                  <a:cubicBezTo>
                    <a:pt x="2550" y="540"/>
                    <a:pt x="2541" y="546"/>
                    <a:pt x="2536" y="560"/>
                  </a:cubicBezTo>
                  <a:cubicBezTo>
                    <a:pt x="2526" y="591"/>
                    <a:pt x="2543" y="595"/>
                    <a:pt x="2555" y="603"/>
                  </a:cubicBezTo>
                  <a:lnTo>
                    <a:pt x="2555" y="603"/>
                  </a:lnTo>
                  <a:cubicBezTo>
                    <a:pt x="2554" y="596"/>
                    <a:pt x="2555" y="588"/>
                    <a:pt x="2560" y="583"/>
                  </a:cubicBezTo>
                  <a:cubicBezTo>
                    <a:pt x="2562" y="582"/>
                    <a:pt x="2564" y="580"/>
                    <a:pt x="2566" y="579"/>
                  </a:cubicBezTo>
                  <a:lnTo>
                    <a:pt x="2566" y="579"/>
                  </a:lnTo>
                  <a:cubicBezTo>
                    <a:pt x="2567" y="582"/>
                    <a:pt x="2567" y="584"/>
                    <a:pt x="2568" y="586"/>
                  </a:cubicBezTo>
                  <a:lnTo>
                    <a:pt x="2568" y="586"/>
                  </a:lnTo>
                  <a:cubicBezTo>
                    <a:pt x="2566" y="584"/>
                    <a:pt x="2564" y="583"/>
                    <a:pt x="2560" y="583"/>
                  </a:cubicBezTo>
                  <a:cubicBezTo>
                    <a:pt x="2564" y="587"/>
                    <a:pt x="2567" y="592"/>
                    <a:pt x="2571" y="597"/>
                  </a:cubicBezTo>
                  <a:lnTo>
                    <a:pt x="2571" y="597"/>
                  </a:lnTo>
                  <a:cubicBezTo>
                    <a:pt x="2572" y="597"/>
                    <a:pt x="2572" y="596"/>
                    <a:pt x="2572" y="595"/>
                  </a:cubicBezTo>
                  <a:cubicBezTo>
                    <a:pt x="2570" y="592"/>
                    <a:pt x="2569" y="589"/>
                    <a:pt x="2568" y="586"/>
                  </a:cubicBezTo>
                  <a:lnTo>
                    <a:pt x="2568" y="586"/>
                  </a:lnTo>
                  <a:cubicBezTo>
                    <a:pt x="2573" y="591"/>
                    <a:pt x="2575" y="599"/>
                    <a:pt x="2584" y="607"/>
                  </a:cubicBezTo>
                  <a:cubicBezTo>
                    <a:pt x="2608" y="619"/>
                    <a:pt x="2643" y="643"/>
                    <a:pt x="2679" y="643"/>
                  </a:cubicBezTo>
                  <a:lnTo>
                    <a:pt x="2810" y="643"/>
                  </a:lnTo>
                  <a:cubicBezTo>
                    <a:pt x="2822" y="643"/>
                    <a:pt x="2834" y="643"/>
                    <a:pt x="2846" y="631"/>
                  </a:cubicBezTo>
                  <a:lnTo>
                    <a:pt x="2810" y="631"/>
                  </a:lnTo>
                  <a:cubicBezTo>
                    <a:pt x="2750" y="631"/>
                    <a:pt x="2691" y="619"/>
                    <a:pt x="2631" y="595"/>
                  </a:cubicBezTo>
                  <a:cubicBezTo>
                    <a:pt x="2622" y="595"/>
                    <a:pt x="2604" y="587"/>
                    <a:pt x="2598" y="571"/>
                  </a:cubicBezTo>
                  <a:lnTo>
                    <a:pt x="2598" y="571"/>
                  </a:lnTo>
                  <a:cubicBezTo>
                    <a:pt x="2601" y="569"/>
                    <a:pt x="2605" y="565"/>
                    <a:pt x="2608" y="560"/>
                  </a:cubicBezTo>
                  <a:cubicBezTo>
                    <a:pt x="2607" y="559"/>
                    <a:pt x="2607" y="559"/>
                    <a:pt x="2606" y="559"/>
                  </a:cubicBezTo>
                  <a:lnTo>
                    <a:pt x="2606" y="559"/>
                  </a:lnTo>
                  <a:cubicBezTo>
                    <a:pt x="2620" y="558"/>
                    <a:pt x="2636" y="554"/>
                    <a:pt x="2649" y="554"/>
                  </a:cubicBezTo>
                  <a:cubicBezTo>
                    <a:pt x="2657" y="554"/>
                    <a:pt x="2663" y="556"/>
                    <a:pt x="2667" y="560"/>
                  </a:cubicBezTo>
                  <a:cubicBezTo>
                    <a:pt x="2674" y="563"/>
                    <a:pt x="2677" y="564"/>
                    <a:pt x="2678" y="564"/>
                  </a:cubicBezTo>
                  <a:cubicBezTo>
                    <a:pt x="2680" y="564"/>
                    <a:pt x="2671" y="556"/>
                    <a:pt x="2679" y="548"/>
                  </a:cubicBezTo>
                  <a:cubicBezTo>
                    <a:pt x="2691" y="548"/>
                    <a:pt x="2703" y="560"/>
                    <a:pt x="2727" y="560"/>
                  </a:cubicBezTo>
                  <a:cubicBezTo>
                    <a:pt x="2798" y="583"/>
                    <a:pt x="2881" y="571"/>
                    <a:pt x="2953" y="595"/>
                  </a:cubicBezTo>
                  <a:lnTo>
                    <a:pt x="2941" y="595"/>
                  </a:lnTo>
                  <a:cubicBezTo>
                    <a:pt x="2941" y="595"/>
                    <a:pt x="2965" y="607"/>
                    <a:pt x="2965" y="619"/>
                  </a:cubicBezTo>
                  <a:cubicBezTo>
                    <a:pt x="2977" y="619"/>
                    <a:pt x="2989" y="631"/>
                    <a:pt x="2989" y="643"/>
                  </a:cubicBezTo>
                  <a:cubicBezTo>
                    <a:pt x="2977" y="631"/>
                    <a:pt x="2965" y="619"/>
                    <a:pt x="2953" y="619"/>
                  </a:cubicBezTo>
                  <a:lnTo>
                    <a:pt x="2953" y="631"/>
                  </a:lnTo>
                  <a:lnTo>
                    <a:pt x="2977" y="655"/>
                  </a:lnTo>
                  <a:cubicBezTo>
                    <a:pt x="2989" y="667"/>
                    <a:pt x="3000" y="667"/>
                    <a:pt x="3012" y="679"/>
                  </a:cubicBezTo>
                  <a:cubicBezTo>
                    <a:pt x="3003" y="679"/>
                    <a:pt x="2993" y="663"/>
                    <a:pt x="2984" y="663"/>
                  </a:cubicBezTo>
                  <a:cubicBezTo>
                    <a:pt x="2981" y="663"/>
                    <a:pt x="2979" y="664"/>
                    <a:pt x="2977" y="667"/>
                  </a:cubicBezTo>
                  <a:cubicBezTo>
                    <a:pt x="2953" y="679"/>
                    <a:pt x="2989" y="679"/>
                    <a:pt x="3000" y="679"/>
                  </a:cubicBezTo>
                  <a:cubicBezTo>
                    <a:pt x="3000" y="691"/>
                    <a:pt x="3012" y="691"/>
                    <a:pt x="3012" y="702"/>
                  </a:cubicBezTo>
                  <a:cubicBezTo>
                    <a:pt x="3014" y="704"/>
                    <a:pt x="3015" y="705"/>
                    <a:pt x="3015" y="705"/>
                  </a:cubicBezTo>
                  <a:cubicBezTo>
                    <a:pt x="3014" y="705"/>
                    <a:pt x="2985" y="679"/>
                    <a:pt x="2965" y="679"/>
                  </a:cubicBezTo>
                  <a:cubicBezTo>
                    <a:pt x="2953" y="691"/>
                    <a:pt x="2965" y="691"/>
                    <a:pt x="2965" y="691"/>
                  </a:cubicBezTo>
                  <a:cubicBezTo>
                    <a:pt x="2989" y="691"/>
                    <a:pt x="3000" y="702"/>
                    <a:pt x="3012" y="726"/>
                  </a:cubicBezTo>
                  <a:lnTo>
                    <a:pt x="3012" y="738"/>
                  </a:lnTo>
                  <a:cubicBezTo>
                    <a:pt x="2999" y="705"/>
                    <a:pt x="2971" y="698"/>
                    <a:pt x="2941" y="698"/>
                  </a:cubicBezTo>
                  <a:cubicBezTo>
                    <a:pt x="2917" y="698"/>
                    <a:pt x="2891" y="702"/>
                    <a:pt x="2870" y="702"/>
                  </a:cubicBezTo>
                  <a:lnTo>
                    <a:pt x="2750" y="714"/>
                  </a:lnTo>
                  <a:cubicBezTo>
                    <a:pt x="2685" y="714"/>
                    <a:pt x="2619" y="684"/>
                    <a:pt x="2571" y="642"/>
                  </a:cubicBezTo>
                  <a:lnTo>
                    <a:pt x="2571" y="642"/>
                  </a:lnTo>
                  <a:cubicBezTo>
                    <a:pt x="2578" y="672"/>
                    <a:pt x="2600" y="698"/>
                    <a:pt x="2631" y="714"/>
                  </a:cubicBezTo>
                  <a:cubicBezTo>
                    <a:pt x="2643" y="714"/>
                    <a:pt x="2643" y="726"/>
                    <a:pt x="2655" y="726"/>
                  </a:cubicBezTo>
                  <a:cubicBezTo>
                    <a:pt x="2679" y="726"/>
                    <a:pt x="2703" y="738"/>
                    <a:pt x="2727" y="750"/>
                  </a:cubicBezTo>
                  <a:cubicBezTo>
                    <a:pt x="2750" y="756"/>
                    <a:pt x="2774" y="759"/>
                    <a:pt x="2798" y="759"/>
                  </a:cubicBezTo>
                  <a:cubicBezTo>
                    <a:pt x="2822" y="759"/>
                    <a:pt x="2846" y="756"/>
                    <a:pt x="2870" y="750"/>
                  </a:cubicBezTo>
                  <a:lnTo>
                    <a:pt x="2870" y="750"/>
                  </a:lnTo>
                  <a:cubicBezTo>
                    <a:pt x="2870" y="750"/>
                    <a:pt x="2870" y="750"/>
                    <a:pt x="2870" y="750"/>
                  </a:cubicBezTo>
                  <a:cubicBezTo>
                    <a:pt x="2873" y="742"/>
                    <a:pt x="2875" y="739"/>
                    <a:pt x="2875" y="739"/>
                  </a:cubicBezTo>
                  <a:lnTo>
                    <a:pt x="2875" y="739"/>
                  </a:lnTo>
                  <a:cubicBezTo>
                    <a:pt x="2876" y="739"/>
                    <a:pt x="2873" y="750"/>
                    <a:pt x="2881" y="750"/>
                  </a:cubicBezTo>
                  <a:cubicBezTo>
                    <a:pt x="2881" y="750"/>
                    <a:pt x="2846" y="762"/>
                    <a:pt x="2858" y="774"/>
                  </a:cubicBezTo>
                  <a:cubicBezTo>
                    <a:pt x="2860" y="776"/>
                    <a:pt x="2862" y="777"/>
                    <a:pt x="2865" y="777"/>
                  </a:cubicBezTo>
                  <a:cubicBezTo>
                    <a:pt x="2874" y="777"/>
                    <a:pt x="2884" y="762"/>
                    <a:pt x="2893" y="762"/>
                  </a:cubicBezTo>
                  <a:cubicBezTo>
                    <a:pt x="2893" y="750"/>
                    <a:pt x="2905" y="738"/>
                    <a:pt x="2917" y="738"/>
                  </a:cubicBezTo>
                  <a:cubicBezTo>
                    <a:pt x="2905" y="762"/>
                    <a:pt x="2881" y="762"/>
                    <a:pt x="2870" y="786"/>
                  </a:cubicBezTo>
                  <a:cubicBezTo>
                    <a:pt x="2893" y="762"/>
                    <a:pt x="2917" y="750"/>
                    <a:pt x="2941" y="738"/>
                  </a:cubicBezTo>
                  <a:lnTo>
                    <a:pt x="2941" y="738"/>
                  </a:lnTo>
                  <a:cubicBezTo>
                    <a:pt x="2893" y="774"/>
                    <a:pt x="2858" y="810"/>
                    <a:pt x="2822" y="857"/>
                  </a:cubicBezTo>
                  <a:cubicBezTo>
                    <a:pt x="2810" y="893"/>
                    <a:pt x="2822" y="929"/>
                    <a:pt x="2846" y="964"/>
                  </a:cubicBezTo>
                  <a:cubicBezTo>
                    <a:pt x="2881" y="988"/>
                    <a:pt x="2917" y="1024"/>
                    <a:pt x="2965" y="1048"/>
                  </a:cubicBezTo>
                  <a:cubicBezTo>
                    <a:pt x="2977" y="1060"/>
                    <a:pt x="2989" y="1083"/>
                    <a:pt x="2989" y="1107"/>
                  </a:cubicBezTo>
                  <a:cubicBezTo>
                    <a:pt x="2977" y="1072"/>
                    <a:pt x="2953" y="1036"/>
                    <a:pt x="2917" y="1024"/>
                  </a:cubicBezTo>
                  <a:cubicBezTo>
                    <a:pt x="2897" y="1010"/>
                    <a:pt x="2865" y="1001"/>
                    <a:pt x="2841" y="981"/>
                  </a:cubicBezTo>
                  <a:lnTo>
                    <a:pt x="2841" y="981"/>
                  </a:lnTo>
                  <a:cubicBezTo>
                    <a:pt x="2879" y="1021"/>
                    <a:pt x="2938" y="1039"/>
                    <a:pt x="2965" y="1083"/>
                  </a:cubicBezTo>
                  <a:cubicBezTo>
                    <a:pt x="2965" y="1095"/>
                    <a:pt x="2965" y="1106"/>
                    <a:pt x="2965" y="1117"/>
                  </a:cubicBezTo>
                  <a:lnTo>
                    <a:pt x="2965" y="1117"/>
                  </a:lnTo>
                  <a:cubicBezTo>
                    <a:pt x="2969" y="1121"/>
                    <a:pt x="2973" y="1126"/>
                    <a:pt x="2977" y="1131"/>
                  </a:cubicBezTo>
                  <a:lnTo>
                    <a:pt x="2977" y="1155"/>
                  </a:lnTo>
                  <a:cubicBezTo>
                    <a:pt x="2977" y="1167"/>
                    <a:pt x="2929" y="1179"/>
                    <a:pt x="2953" y="1202"/>
                  </a:cubicBezTo>
                  <a:cubicBezTo>
                    <a:pt x="2977" y="1202"/>
                    <a:pt x="3000" y="1191"/>
                    <a:pt x="3024" y="1179"/>
                  </a:cubicBezTo>
                  <a:cubicBezTo>
                    <a:pt x="3096" y="1083"/>
                    <a:pt x="2953" y="1024"/>
                    <a:pt x="2929" y="941"/>
                  </a:cubicBezTo>
                  <a:cubicBezTo>
                    <a:pt x="2905" y="833"/>
                    <a:pt x="3036" y="845"/>
                    <a:pt x="3072" y="762"/>
                  </a:cubicBezTo>
                  <a:cubicBezTo>
                    <a:pt x="3072" y="726"/>
                    <a:pt x="3096" y="702"/>
                    <a:pt x="3108" y="679"/>
                  </a:cubicBezTo>
                  <a:cubicBezTo>
                    <a:pt x="3120" y="655"/>
                    <a:pt x="3120" y="631"/>
                    <a:pt x="3108" y="619"/>
                  </a:cubicBezTo>
                  <a:lnTo>
                    <a:pt x="3108" y="607"/>
                  </a:lnTo>
                  <a:cubicBezTo>
                    <a:pt x="3072" y="560"/>
                    <a:pt x="3000" y="536"/>
                    <a:pt x="2941" y="536"/>
                  </a:cubicBezTo>
                  <a:lnTo>
                    <a:pt x="2905" y="536"/>
                  </a:lnTo>
                  <a:cubicBezTo>
                    <a:pt x="2940" y="536"/>
                    <a:pt x="2975" y="542"/>
                    <a:pt x="3000" y="560"/>
                  </a:cubicBezTo>
                  <a:lnTo>
                    <a:pt x="3000" y="560"/>
                  </a:lnTo>
                  <a:cubicBezTo>
                    <a:pt x="3024" y="560"/>
                    <a:pt x="3048" y="571"/>
                    <a:pt x="3072" y="583"/>
                  </a:cubicBezTo>
                  <a:cubicBezTo>
                    <a:pt x="3048" y="571"/>
                    <a:pt x="3024" y="571"/>
                    <a:pt x="3000" y="560"/>
                  </a:cubicBezTo>
                  <a:lnTo>
                    <a:pt x="3000" y="560"/>
                  </a:lnTo>
                  <a:cubicBezTo>
                    <a:pt x="3010" y="566"/>
                    <a:pt x="3018" y="574"/>
                    <a:pt x="3024" y="583"/>
                  </a:cubicBezTo>
                  <a:cubicBezTo>
                    <a:pt x="2989" y="560"/>
                    <a:pt x="2953" y="536"/>
                    <a:pt x="2905" y="536"/>
                  </a:cubicBezTo>
                  <a:cubicBezTo>
                    <a:pt x="2917" y="524"/>
                    <a:pt x="2929" y="500"/>
                    <a:pt x="2941" y="488"/>
                  </a:cubicBezTo>
                  <a:cubicBezTo>
                    <a:pt x="2953" y="464"/>
                    <a:pt x="2965" y="417"/>
                    <a:pt x="2941" y="393"/>
                  </a:cubicBezTo>
                  <a:cubicBezTo>
                    <a:pt x="2870" y="321"/>
                    <a:pt x="2786" y="262"/>
                    <a:pt x="2691" y="226"/>
                  </a:cubicBezTo>
                  <a:cubicBezTo>
                    <a:pt x="2643" y="202"/>
                    <a:pt x="2596" y="202"/>
                    <a:pt x="2560" y="179"/>
                  </a:cubicBezTo>
                  <a:cubicBezTo>
                    <a:pt x="2465" y="143"/>
                    <a:pt x="2369" y="119"/>
                    <a:pt x="2274" y="95"/>
                  </a:cubicBezTo>
                  <a:cubicBezTo>
                    <a:pt x="2250" y="83"/>
                    <a:pt x="2215" y="71"/>
                    <a:pt x="2179" y="71"/>
                  </a:cubicBezTo>
                  <a:cubicBezTo>
                    <a:pt x="1953" y="25"/>
                    <a:pt x="1724" y="1"/>
                    <a:pt x="1493" y="1"/>
                  </a:cubicBezTo>
                  <a:close/>
                  <a:moveTo>
                    <a:pt x="917" y="2155"/>
                  </a:moveTo>
                  <a:cubicBezTo>
                    <a:pt x="929" y="2155"/>
                    <a:pt x="917" y="2155"/>
                    <a:pt x="905" y="2167"/>
                  </a:cubicBezTo>
                  <a:lnTo>
                    <a:pt x="898" y="2167"/>
                  </a:lnTo>
                  <a:cubicBezTo>
                    <a:pt x="899" y="2168"/>
                    <a:pt x="901" y="2170"/>
                    <a:pt x="902" y="2172"/>
                  </a:cubicBezTo>
                  <a:lnTo>
                    <a:pt x="902" y="2172"/>
                  </a:lnTo>
                  <a:cubicBezTo>
                    <a:pt x="906" y="2169"/>
                    <a:pt x="912" y="2167"/>
                    <a:pt x="917" y="2167"/>
                  </a:cubicBezTo>
                  <a:cubicBezTo>
                    <a:pt x="911" y="2172"/>
                    <a:pt x="908" y="2175"/>
                    <a:pt x="906" y="2177"/>
                  </a:cubicBezTo>
                  <a:lnTo>
                    <a:pt x="906" y="2177"/>
                  </a:lnTo>
                  <a:cubicBezTo>
                    <a:pt x="905" y="2175"/>
                    <a:pt x="903" y="2173"/>
                    <a:pt x="902" y="2172"/>
                  </a:cubicBezTo>
                  <a:lnTo>
                    <a:pt x="902" y="2172"/>
                  </a:lnTo>
                  <a:cubicBezTo>
                    <a:pt x="900" y="2173"/>
                    <a:pt x="898" y="2175"/>
                    <a:pt x="896" y="2176"/>
                  </a:cubicBezTo>
                  <a:lnTo>
                    <a:pt x="896" y="2176"/>
                  </a:lnTo>
                  <a:cubicBezTo>
                    <a:pt x="895" y="2173"/>
                    <a:pt x="893" y="2170"/>
                    <a:pt x="893" y="2167"/>
                  </a:cubicBezTo>
                  <a:cubicBezTo>
                    <a:pt x="893" y="2166"/>
                    <a:pt x="893" y="2165"/>
                    <a:pt x="893" y="2165"/>
                  </a:cubicBezTo>
                  <a:lnTo>
                    <a:pt x="893" y="2165"/>
                  </a:lnTo>
                  <a:cubicBezTo>
                    <a:pt x="893" y="2166"/>
                    <a:pt x="893" y="2167"/>
                    <a:pt x="893" y="2167"/>
                  </a:cubicBezTo>
                  <a:lnTo>
                    <a:pt x="898" y="2167"/>
                  </a:lnTo>
                  <a:cubicBezTo>
                    <a:pt x="896" y="2165"/>
                    <a:pt x="895" y="2164"/>
                    <a:pt x="894" y="2164"/>
                  </a:cubicBezTo>
                  <a:cubicBezTo>
                    <a:pt x="894" y="2164"/>
                    <a:pt x="894" y="2165"/>
                    <a:pt x="893" y="2165"/>
                  </a:cubicBezTo>
                  <a:lnTo>
                    <a:pt x="893" y="2165"/>
                  </a:lnTo>
                  <a:cubicBezTo>
                    <a:pt x="895" y="2162"/>
                    <a:pt x="899" y="2155"/>
                    <a:pt x="917" y="2155"/>
                  </a:cubicBezTo>
                  <a:close/>
                  <a:moveTo>
                    <a:pt x="2150" y="2164"/>
                  </a:moveTo>
                  <a:cubicBezTo>
                    <a:pt x="2156" y="2172"/>
                    <a:pt x="2158" y="2179"/>
                    <a:pt x="2167" y="2179"/>
                  </a:cubicBezTo>
                  <a:cubicBezTo>
                    <a:pt x="2161" y="2173"/>
                    <a:pt x="2155" y="2166"/>
                    <a:pt x="2150" y="2164"/>
                  </a:cubicBezTo>
                  <a:close/>
                  <a:moveTo>
                    <a:pt x="2572" y="2167"/>
                  </a:moveTo>
                  <a:cubicBezTo>
                    <a:pt x="2584" y="2167"/>
                    <a:pt x="2608" y="2167"/>
                    <a:pt x="2619" y="2179"/>
                  </a:cubicBezTo>
                  <a:cubicBezTo>
                    <a:pt x="2596" y="2179"/>
                    <a:pt x="2596" y="2167"/>
                    <a:pt x="2572" y="2167"/>
                  </a:cubicBezTo>
                  <a:close/>
                  <a:moveTo>
                    <a:pt x="976" y="2179"/>
                  </a:moveTo>
                  <a:cubicBezTo>
                    <a:pt x="976" y="2191"/>
                    <a:pt x="976" y="2191"/>
                    <a:pt x="988" y="2191"/>
                  </a:cubicBezTo>
                  <a:lnTo>
                    <a:pt x="988" y="2179"/>
                  </a:lnTo>
                  <a:close/>
                  <a:moveTo>
                    <a:pt x="1000" y="2179"/>
                  </a:moveTo>
                  <a:lnTo>
                    <a:pt x="1000" y="2191"/>
                  </a:lnTo>
                  <a:lnTo>
                    <a:pt x="1012" y="2179"/>
                  </a:lnTo>
                  <a:close/>
                  <a:moveTo>
                    <a:pt x="2012" y="2179"/>
                  </a:moveTo>
                  <a:cubicBezTo>
                    <a:pt x="2012" y="2179"/>
                    <a:pt x="2012" y="2179"/>
                    <a:pt x="2012" y="2191"/>
                  </a:cubicBezTo>
                  <a:cubicBezTo>
                    <a:pt x="2012" y="2191"/>
                    <a:pt x="2024" y="2191"/>
                    <a:pt x="2012" y="2179"/>
                  </a:cubicBezTo>
                  <a:close/>
                  <a:moveTo>
                    <a:pt x="2048" y="2179"/>
                  </a:moveTo>
                  <a:cubicBezTo>
                    <a:pt x="2048" y="2179"/>
                    <a:pt x="2048" y="2184"/>
                    <a:pt x="2044" y="2188"/>
                  </a:cubicBezTo>
                  <a:lnTo>
                    <a:pt x="2044" y="2188"/>
                  </a:lnTo>
                  <a:cubicBezTo>
                    <a:pt x="2042" y="2186"/>
                    <a:pt x="2041" y="2185"/>
                    <a:pt x="2040" y="2185"/>
                  </a:cubicBezTo>
                  <a:cubicBezTo>
                    <a:pt x="2036" y="2185"/>
                    <a:pt x="2036" y="2191"/>
                    <a:pt x="2036" y="2191"/>
                  </a:cubicBezTo>
                  <a:cubicBezTo>
                    <a:pt x="2040" y="2191"/>
                    <a:pt x="2043" y="2189"/>
                    <a:pt x="2044" y="2188"/>
                  </a:cubicBezTo>
                  <a:lnTo>
                    <a:pt x="2044" y="2188"/>
                  </a:lnTo>
                  <a:cubicBezTo>
                    <a:pt x="2046" y="2188"/>
                    <a:pt x="2047" y="2189"/>
                    <a:pt x="2048" y="2191"/>
                  </a:cubicBezTo>
                  <a:lnTo>
                    <a:pt x="2048" y="2179"/>
                  </a:lnTo>
                  <a:close/>
                  <a:moveTo>
                    <a:pt x="2084" y="2179"/>
                  </a:moveTo>
                  <a:cubicBezTo>
                    <a:pt x="2084" y="2179"/>
                    <a:pt x="2084" y="2179"/>
                    <a:pt x="2072" y="2191"/>
                  </a:cubicBezTo>
                  <a:lnTo>
                    <a:pt x="2084" y="2191"/>
                  </a:lnTo>
                  <a:lnTo>
                    <a:pt x="2084" y="2179"/>
                  </a:lnTo>
                  <a:close/>
                  <a:moveTo>
                    <a:pt x="2368" y="2182"/>
                  </a:moveTo>
                  <a:cubicBezTo>
                    <a:pt x="2369" y="2182"/>
                    <a:pt x="2369" y="2185"/>
                    <a:pt x="2369" y="2191"/>
                  </a:cubicBezTo>
                  <a:lnTo>
                    <a:pt x="2358" y="2191"/>
                  </a:lnTo>
                  <a:cubicBezTo>
                    <a:pt x="2363" y="2185"/>
                    <a:pt x="2366" y="2182"/>
                    <a:pt x="2368" y="2182"/>
                  </a:cubicBezTo>
                  <a:close/>
                  <a:moveTo>
                    <a:pt x="2512" y="2167"/>
                  </a:moveTo>
                  <a:cubicBezTo>
                    <a:pt x="2536" y="2167"/>
                    <a:pt x="2572" y="2179"/>
                    <a:pt x="2596" y="2191"/>
                  </a:cubicBezTo>
                  <a:cubicBezTo>
                    <a:pt x="2560" y="2191"/>
                    <a:pt x="2536" y="2179"/>
                    <a:pt x="2512" y="2167"/>
                  </a:cubicBezTo>
                  <a:close/>
                  <a:moveTo>
                    <a:pt x="691" y="2164"/>
                  </a:moveTo>
                  <a:cubicBezTo>
                    <a:pt x="674" y="2171"/>
                    <a:pt x="657" y="2176"/>
                    <a:pt x="638" y="2176"/>
                  </a:cubicBezTo>
                  <a:cubicBezTo>
                    <a:pt x="636" y="2176"/>
                    <a:pt x="635" y="2176"/>
                    <a:pt x="633" y="2176"/>
                  </a:cubicBezTo>
                  <a:lnTo>
                    <a:pt x="633" y="2176"/>
                  </a:lnTo>
                  <a:cubicBezTo>
                    <a:pt x="636" y="2185"/>
                    <a:pt x="643" y="2194"/>
                    <a:pt x="643" y="2203"/>
                  </a:cubicBezTo>
                  <a:lnTo>
                    <a:pt x="667" y="2203"/>
                  </a:lnTo>
                  <a:cubicBezTo>
                    <a:pt x="691" y="2203"/>
                    <a:pt x="691" y="2179"/>
                    <a:pt x="691" y="2167"/>
                  </a:cubicBezTo>
                  <a:cubicBezTo>
                    <a:pt x="691" y="2166"/>
                    <a:pt x="691" y="2165"/>
                    <a:pt x="691" y="2164"/>
                  </a:cubicBezTo>
                  <a:close/>
                  <a:moveTo>
                    <a:pt x="913" y="2191"/>
                  </a:moveTo>
                  <a:lnTo>
                    <a:pt x="913" y="2191"/>
                  </a:lnTo>
                  <a:cubicBezTo>
                    <a:pt x="905" y="2193"/>
                    <a:pt x="905" y="2203"/>
                    <a:pt x="905" y="2203"/>
                  </a:cubicBezTo>
                  <a:lnTo>
                    <a:pt x="917" y="2203"/>
                  </a:lnTo>
                  <a:cubicBezTo>
                    <a:pt x="917" y="2200"/>
                    <a:pt x="916" y="2196"/>
                    <a:pt x="913" y="2191"/>
                  </a:cubicBezTo>
                  <a:close/>
                  <a:moveTo>
                    <a:pt x="1060" y="2191"/>
                  </a:moveTo>
                  <a:lnTo>
                    <a:pt x="1060" y="2203"/>
                  </a:lnTo>
                  <a:cubicBezTo>
                    <a:pt x="1072" y="2191"/>
                    <a:pt x="1060" y="2191"/>
                    <a:pt x="1060" y="2191"/>
                  </a:cubicBezTo>
                  <a:close/>
                  <a:moveTo>
                    <a:pt x="1049" y="2207"/>
                  </a:moveTo>
                  <a:cubicBezTo>
                    <a:pt x="1048" y="2207"/>
                    <a:pt x="1049" y="2208"/>
                    <a:pt x="1051" y="2213"/>
                  </a:cubicBezTo>
                  <a:lnTo>
                    <a:pt x="1051" y="2213"/>
                  </a:lnTo>
                  <a:cubicBezTo>
                    <a:pt x="1052" y="2211"/>
                    <a:pt x="1049" y="2207"/>
                    <a:pt x="1049" y="2207"/>
                  </a:cubicBezTo>
                  <a:close/>
                  <a:moveTo>
                    <a:pt x="917" y="2203"/>
                  </a:moveTo>
                  <a:cubicBezTo>
                    <a:pt x="905" y="2215"/>
                    <a:pt x="905" y="2215"/>
                    <a:pt x="905" y="2215"/>
                  </a:cubicBezTo>
                  <a:lnTo>
                    <a:pt x="893" y="2215"/>
                  </a:lnTo>
                  <a:cubicBezTo>
                    <a:pt x="893" y="2215"/>
                    <a:pt x="897" y="2211"/>
                    <a:pt x="902" y="2208"/>
                  </a:cubicBezTo>
                  <a:lnTo>
                    <a:pt x="902" y="2208"/>
                  </a:lnTo>
                  <a:cubicBezTo>
                    <a:pt x="903" y="2208"/>
                    <a:pt x="904" y="2208"/>
                    <a:pt x="905" y="2208"/>
                  </a:cubicBezTo>
                  <a:cubicBezTo>
                    <a:pt x="909" y="2208"/>
                    <a:pt x="913" y="2207"/>
                    <a:pt x="917" y="2203"/>
                  </a:cubicBezTo>
                  <a:close/>
                  <a:moveTo>
                    <a:pt x="2179" y="2203"/>
                  </a:moveTo>
                  <a:cubicBezTo>
                    <a:pt x="2186" y="2204"/>
                    <a:pt x="2191" y="2207"/>
                    <a:pt x="2191" y="2215"/>
                  </a:cubicBezTo>
                  <a:lnTo>
                    <a:pt x="2179" y="2215"/>
                  </a:lnTo>
                  <a:cubicBezTo>
                    <a:pt x="2179" y="2215"/>
                    <a:pt x="2167" y="2215"/>
                    <a:pt x="2179" y="2203"/>
                  </a:cubicBezTo>
                  <a:close/>
                  <a:moveTo>
                    <a:pt x="965" y="2215"/>
                  </a:moveTo>
                  <a:cubicBezTo>
                    <a:pt x="962" y="2215"/>
                    <a:pt x="959" y="2215"/>
                    <a:pt x="956" y="2215"/>
                  </a:cubicBezTo>
                  <a:lnTo>
                    <a:pt x="956" y="2215"/>
                  </a:lnTo>
                  <a:cubicBezTo>
                    <a:pt x="956" y="2215"/>
                    <a:pt x="956" y="2215"/>
                    <a:pt x="956" y="2215"/>
                  </a:cubicBezTo>
                  <a:lnTo>
                    <a:pt x="956" y="2215"/>
                  </a:lnTo>
                  <a:cubicBezTo>
                    <a:pt x="959" y="2215"/>
                    <a:pt x="962" y="2215"/>
                    <a:pt x="965" y="2215"/>
                  </a:cubicBezTo>
                  <a:close/>
                  <a:moveTo>
                    <a:pt x="2217" y="2214"/>
                  </a:moveTo>
                  <a:lnTo>
                    <a:pt x="2217" y="2214"/>
                  </a:lnTo>
                  <a:cubicBezTo>
                    <a:pt x="2216" y="2215"/>
                    <a:pt x="2215" y="2215"/>
                    <a:pt x="2214" y="2215"/>
                  </a:cubicBezTo>
                  <a:lnTo>
                    <a:pt x="2214" y="2215"/>
                  </a:lnTo>
                  <a:cubicBezTo>
                    <a:pt x="2210" y="2215"/>
                    <a:pt x="2207" y="2215"/>
                    <a:pt x="2203" y="2215"/>
                  </a:cubicBezTo>
                  <a:cubicBezTo>
                    <a:pt x="2207" y="2215"/>
                    <a:pt x="2212" y="2214"/>
                    <a:pt x="2217" y="2214"/>
                  </a:cubicBezTo>
                  <a:close/>
                  <a:moveTo>
                    <a:pt x="2681" y="2100"/>
                  </a:moveTo>
                  <a:cubicBezTo>
                    <a:pt x="2672" y="2104"/>
                    <a:pt x="2665" y="2106"/>
                    <a:pt x="2659" y="2109"/>
                  </a:cubicBezTo>
                  <a:lnTo>
                    <a:pt x="2659" y="2109"/>
                  </a:lnTo>
                  <a:cubicBezTo>
                    <a:pt x="2657" y="2108"/>
                    <a:pt x="2655" y="2107"/>
                    <a:pt x="2655" y="2107"/>
                  </a:cubicBezTo>
                  <a:cubicBezTo>
                    <a:pt x="2655" y="2107"/>
                    <a:pt x="2652" y="2110"/>
                    <a:pt x="2651" y="2113"/>
                  </a:cubicBezTo>
                  <a:lnTo>
                    <a:pt x="2651" y="2113"/>
                  </a:lnTo>
                  <a:cubicBezTo>
                    <a:pt x="2653" y="2111"/>
                    <a:pt x="2656" y="2110"/>
                    <a:pt x="2659" y="2109"/>
                  </a:cubicBezTo>
                  <a:lnTo>
                    <a:pt x="2659" y="2109"/>
                  </a:lnTo>
                  <a:cubicBezTo>
                    <a:pt x="2663" y="2110"/>
                    <a:pt x="2670" y="2113"/>
                    <a:pt x="2677" y="2116"/>
                  </a:cubicBezTo>
                  <a:lnTo>
                    <a:pt x="2677" y="2116"/>
                  </a:lnTo>
                  <a:cubicBezTo>
                    <a:pt x="2669" y="2117"/>
                    <a:pt x="2660" y="2119"/>
                    <a:pt x="2655" y="2119"/>
                  </a:cubicBezTo>
                  <a:cubicBezTo>
                    <a:pt x="2649" y="2119"/>
                    <a:pt x="2649" y="2116"/>
                    <a:pt x="2651" y="2113"/>
                  </a:cubicBezTo>
                  <a:lnTo>
                    <a:pt x="2651" y="2113"/>
                  </a:lnTo>
                  <a:cubicBezTo>
                    <a:pt x="2648" y="2115"/>
                    <a:pt x="2646" y="2117"/>
                    <a:pt x="2643" y="2119"/>
                  </a:cubicBezTo>
                  <a:cubicBezTo>
                    <a:pt x="2631" y="2119"/>
                    <a:pt x="2643" y="2131"/>
                    <a:pt x="2619" y="2143"/>
                  </a:cubicBezTo>
                  <a:cubicBezTo>
                    <a:pt x="2608" y="2143"/>
                    <a:pt x="2572" y="2143"/>
                    <a:pt x="2572" y="2155"/>
                  </a:cubicBezTo>
                  <a:cubicBezTo>
                    <a:pt x="2568" y="2162"/>
                    <a:pt x="2560" y="2164"/>
                    <a:pt x="2548" y="2164"/>
                  </a:cubicBezTo>
                  <a:cubicBezTo>
                    <a:pt x="2536" y="2164"/>
                    <a:pt x="2522" y="2162"/>
                    <a:pt x="2508" y="2162"/>
                  </a:cubicBezTo>
                  <a:cubicBezTo>
                    <a:pt x="2490" y="2162"/>
                    <a:pt x="2474" y="2165"/>
                    <a:pt x="2465" y="2179"/>
                  </a:cubicBezTo>
                  <a:cubicBezTo>
                    <a:pt x="2489" y="2179"/>
                    <a:pt x="2500" y="2191"/>
                    <a:pt x="2524" y="2191"/>
                  </a:cubicBezTo>
                  <a:cubicBezTo>
                    <a:pt x="2524" y="2179"/>
                    <a:pt x="2500" y="2179"/>
                    <a:pt x="2489" y="2179"/>
                  </a:cubicBezTo>
                  <a:lnTo>
                    <a:pt x="2536" y="2179"/>
                  </a:lnTo>
                  <a:cubicBezTo>
                    <a:pt x="2536" y="2191"/>
                    <a:pt x="2524" y="2191"/>
                    <a:pt x="2524" y="2191"/>
                  </a:cubicBezTo>
                  <a:cubicBezTo>
                    <a:pt x="2517" y="2194"/>
                    <a:pt x="2511" y="2196"/>
                    <a:pt x="2506" y="2196"/>
                  </a:cubicBezTo>
                  <a:cubicBezTo>
                    <a:pt x="2492" y="2196"/>
                    <a:pt x="2482" y="2187"/>
                    <a:pt x="2465" y="2179"/>
                  </a:cubicBezTo>
                  <a:cubicBezTo>
                    <a:pt x="2459" y="2181"/>
                    <a:pt x="2452" y="2181"/>
                    <a:pt x="2445" y="2181"/>
                  </a:cubicBezTo>
                  <a:cubicBezTo>
                    <a:pt x="2427" y="2181"/>
                    <a:pt x="2405" y="2177"/>
                    <a:pt x="2385" y="2177"/>
                  </a:cubicBezTo>
                  <a:cubicBezTo>
                    <a:pt x="2363" y="2177"/>
                    <a:pt x="2344" y="2182"/>
                    <a:pt x="2334" y="2203"/>
                  </a:cubicBezTo>
                  <a:cubicBezTo>
                    <a:pt x="2342" y="2207"/>
                    <a:pt x="2348" y="2208"/>
                    <a:pt x="2354" y="2208"/>
                  </a:cubicBezTo>
                  <a:cubicBezTo>
                    <a:pt x="2367" y="2208"/>
                    <a:pt x="2377" y="2203"/>
                    <a:pt x="2393" y="2203"/>
                  </a:cubicBezTo>
                  <a:cubicBezTo>
                    <a:pt x="2405" y="2203"/>
                    <a:pt x="2453" y="2203"/>
                    <a:pt x="2489" y="2215"/>
                  </a:cubicBezTo>
                  <a:cubicBezTo>
                    <a:pt x="2494" y="2220"/>
                    <a:pt x="2503" y="2223"/>
                    <a:pt x="2512" y="2223"/>
                  </a:cubicBezTo>
                  <a:cubicBezTo>
                    <a:pt x="2521" y="2223"/>
                    <a:pt x="2530" y="2220"/>
                    <a:pt x="2536" y="2215"/>
                  </a:cubicBezTo>
                  <a:cubicBezTo>
                    <a:pt x="2543" y="2208"/>
                    <a:pt x="2550" y="2206"/>
                    <a:pt x="2558" y="2206"/>
                  </a:cubicBezTo>
                  <a:cubicBezTo>
                    <a:pt x="2571" y="2206"/>
                    <a:pt x="2585" y="2211"/>
                    <a:pt x="2598" y="2211"/>
                  </a:cubicBezTo>
                  <a:cubicBezTo>
                    <a:pt x="2605" y="2211"/>
                    <a:pt x="2613" y="2209"/>
                    <a:pt x="2619" y="2203"/>
                  </a:cubicBezTo>
                  <a:cubicBezTo>
                    <a:pt x="2631" y="2191"/>
                    <a:pt x="2634" y="2188"/>
                    <a:pt x="2636" y="2188"/>
                  </a:cubicBezTo>
                  <a:cubicBezTo>
                    <a:pt x="2637" y="2188"/>
                    <a:pt x="2637" y="2191"/>
                    <a:pt x="2643" y="2191"/>
                  </a:cubicBezTo>
                  <a:cubicBezTo>
                    <a:pt x="2652" y="2200"/>
                    <a:pt x="2661" y="2202"/>
                    <a:pt x="2665" y="2208"/>
                  </a:cubicBezTo>
                  <a:lnTo>
                    <a:pt x="2665" y="2208"/>
                  </a:lnTo>
                  <a:cubicBezTo>
                    <a:pt x="2670" y="2203"/>
                    <a:pt x="2675" y="2197"/>
                    <a:pt x="2679" y="2191"/>
                  </a:cubicBezTo>
                  <a:cubicBezTo>
                    <a:pt x="2679" y="2179"/>
                    <a:pt x="2667" y="2179"/>
                    <a:pt x="2655" y="2167"/>
                  </a:cubicBezTo>
                  <a:lnTo>
                    <a:pt x="2584" y="2167"/>
                  </a:lnTo>
                  <a:lnTo>
                    <a:pt x="2584" y="2155"/>
                  </a:lnTo>
                  <a:cubicBezTo>
                    <a:pt x="2608" y="2155"/>
                    <a:pt x="2631" y="2155"/>
                    <a:pt x="2655" y="2167"/>
                  </a:cubicBezTo>
                  <a:cubicBezTo>
                    <a:pt x="2691" y="2167"/>
                    <a:pt x="2691" y="2143"/>
                    <a:pt x="2715" y="2131"/>
                  </a:cubicBezTo>
                  <a:cubicBezTo>
                    <a:pt x="2739" y="2119"/>
                    <a:pt x="2703" y="2119"/>
                    <a:pt x="2703" y="2107"/>
                  </a:cubicBezTo>
                  <a:cubicBezTo>
                    <a:pt x="2697" y="2101"/>
                    <a:pt x="2691" y="2101"/>
                    <a:pt x="2686" y="2101"/>
                  </a:cubicBezTo>
                  <a:cubicBezTo>
                    <a:pt x="2684" y="2101"/>
                    <a:pt x="2682" y="2101"/>
                    <a:pt x="2681" y="2100"/>
                  </a:cubicBezTo>
                  <a:close/>
                  <a:moveTo>
                    <a:pt x="2665" y="2208"/>
                  </a:moveTo>
                  <a:cubicBezTo>
                    <a:pt x="2649" y="2223"/>
                    <a:pt x="2629" y="2231"/>
                    <a:pt x="2605" y="2231"/>
                  </a:cubicBezTo>
                  <a:cubicBezTo>
                    <a:pt x="2595" y="2231"/>
                    <a:pt x="2584" y="2229"/>
                    <a:pt x="2572" y="2226"/>
                  </a:cubicBezTo>
                  <a:cubicBezTo>
                    <a:pt x="2570" y="2230"/>
                    <a:pt x="2568" y="2234"/>
                    <a:pt x="2565" y="2237"/>
                  </a:cubicBezTo>
                  <a:lnTo>
                    <a:pt x="2565" y="2237"/>
                  </a:lnTo>
                  <a:cubicBezTo>
                    <a:pt x="2577" y="2232"/>
                    <a:pt x="2592" y="2232"/>
                    <a:pt x="2608" y="2232"/>
                  </a:cubicBezTo>
                  <a:cubicBezTo>
                    <a:pt x="2631" y="2232"/>
                    <a:pt x="2655" y="2232"/>
                    <a:pt x="2667" y="2215"/>
                  </a:cubicBezTo>
                  <a:cubicBezTo>
                    <a:pt x="2667" y="2212"/>
                    <a:pt x="2666" y="2209"/>
                    <a:pt x="2665" y="2208"/>
                  </a:cubicBezTo>
                  <a:close/>
                  <a:moveTo>
                    <a:pt x="2167" y="2226"/>
                  </a:moveTo>
                  <a:cubicBezTo>
                    <a:pt x="2167" y="2226"/>
                    <a:pt x="2179" y="2226"/>
                    <a:pt x="2179" y="2238"/>
                  </a:cubicBezTo>
                  <a:cubicBezTo>
                    <a:pt x="2167" y="2238"/>
                    <a:pt x="2167" y="2226"/>
                    <a:pt x="2155" y="2226"/>
                  </a:cubicBezTo>
                  <a:close/>
                  <a:moveTo>
                    <a:pt x="2311" y="2226"/>
                  </a:moveTo>
                  <a:cubicBezTo>
                    <a:pt x="2315" y="2230"/>
                    <a:pt x="2319" y="2234"/>
                    <a:pt x="2322" y="2238"/>
                  </a:cubicBezTo>
                  <a:cubicBezTo>
                    <a:pt x="2324" y="2237"/>
                    <a:pt x="2325" y="2237"/>
                    <a:pt x="2327" y="2236"/>
                  </a:cubicBezTo>
                  <a:lnTo>
                    <a:pt x="2327" y="2236"/>
                  </a:lnTo>
                  <a:cubicBezTo>
                    <a:pt x="2338" y="2242"/>
                    <a:pt x="2351" y="2243"/>
                    <a:pt x="2364" y="2245"/>
                  </a:cubicBezTo>
                  <a:lnTo>
                    <a:pt x="2364" y="2245"/>
                  </a:lnTo>
                  <a:cubicBezTo>
                    <a:pt x="2357" y="2239"/>
                    <a:pt x="2350" y="2233"/>
                    <a:pt x="2340" y="2233"/>
                  </a:cubicBezTo>
                  <a:cubicBezTo>
                    <a:pt x="2336" y="2233"/>
                    <a:pt x="2332" y="2234"/>
                    <a:pt x="2327" y="2236"/>
                  </a:cubicBezTo>
                  <a:lnTo>
                    <a:pt x="2327" y="2236"/>
                  </a:lnTo>
                  <a:cubicBezTo>
                    <a:pt x="2323" y="2234"/>
                    <a:pt x="2319" y="2231"/>
                    <a:pt x="2316" y="2226"/>
                  </a:cubicBezTo>
                  <a:close/>
                  <a:moveTo>
                    <a:pt x="2143" y="2238"/>
                  </a:moveTo>
                  <a:cubicBezTo>
                    <a:pt x="2154" y="2238"/>
                    <a:pt x="2155" y="2247"/>
                    <a:pt x="2163" y="2250"/>
                  </a:cubicBezTo>
                  <a:lnTo>
                    <a:pt x="2163" y="2250"/>
                  </a:lnTo>
                  <a:cubicBezTo>
                    <a:pt x="2158" y="2249"/>
                    <a:pt x="2151" y="2246"/>
                    <a:pt x="2143" y="2238"/>
                  </a:cubicBezTo>
                  <a:close/>
                  <a:moveTo>
                    <a:pt x="2565" y="2237"/>
                  </a:moveTo>
                  <a:cubicBezTo>
                    <a:pt x="2558" y="2240"/>
                    <a:pt x="2552" y="2244"/>
                    <a:pt x="2548" y="2250"/>
                  </a:cubicBezTo>
                  <a:cubicBezTo>
                    <a:pt x="2547" y="2251"/>
                    <a:pt x="2547" y="2251"/>
                    <a:pt x="2546" y="2252"/>
                  </a:cubicBezTo>
                  <a:lnTo>
                    <a:pt x="2546" y="2252"/>
                  </a:lnTo>
                  <a:cubicBezTo>
                    <a:pt x="2554" y="2249"/>
                    <a:pt x="2560" y="2244"/>
                    <a:pt x="2565" y="2237"/>
                  </a:cubicBezTo>
                  <a:close/>
                  <a:moveTo>
                    <a:pt x="2302" y="2204"/>
                  </a:moveTo>
                  <a:cubicBezTo>
                    <a:pt x="2301" y="2204"/>
                    <a:pt x="2302" y="2207"/>
                    <a:pt x="2310" y="2215"/>
                  </a:cubicBezTo>
                  <a:cubicBezTo>
                    <a:pt x="2311" y="2219"/>
                    <a:pt x="2314" y="2223"/>
                    <a:pt x="2316" y="2226"/>
                  </a:cubicBezTo>
                  <a:lnTo>
                    <a:pt x="2358" y="2226"/>
                  </a:lnTo>
                  <a:cubicBezTo>
                    <a:pt x="2386" y="2226"/>
                    <a:pt x="2415" y="2257"/>
                    <a:pt x="2443" y="2257"/>
                  </a:cubicBezTo>
                  <a:cubicBezTo>
                    <a:pt x="2450" y="2257"/>
                    <a:pt x="2458" y="2255"/>
                    <a:pt x="2465" y="2250"/>
                  </a:cubicBezTo>
                  <a:cubicBezTo>
                    <a:pt x="2481" y="2250"/>
                    <a:pt x="2502" y="2261"/>
                    <a:pt x="2521" y="2261"/>
                  </a:cubicBezTo>
                  <a:cubicBezTo>
                    <a:pt x="2530" y="2261"/>
                    <a:pt x="2539" y="2259"/>
                    <a:pt x="2546" y="2252"/>
                  </a:cubicBezTo>
                  <a:lnTo>
                    <a:pt x="2546" y="2252"/>
                  </a:lnTo>
                  <a:cubicBezTo>
                    <a:pt x="2542" y="2254"/>
                    <a:pt x="2536" y="2255"/>
                    <a:pt x="2531" y="2255"/>
                  </a:cubicBezTo>
                  <a:cubicBezTo>
                    <a:pt x="2525" y="2255"/>
                    <a:pt x="2519" y="2253"/>
                    <a:pt x="2512" y="2250"/>
                  </a:cubicBezTo>
                  <a:cubicBezTo>
                    <a:pt x="2500" y="2244"/>
                    <a:pt x="2489" y="2241"/>
                    <a:pt x="2477" y="2241"/>
                  </a:cubicBezTo>
                  <a:cubicBezTo>
                    <a:pt x="2465" y="2241"/>
                    <a:pt x="2453" y="2244"/>
                    <a:pt x="2441" y="2250"/>
                  </a:cubicBezTo>
                  <a:cubicBezTo>
                    <a:pt x="2399" y="2250"/>
                    <a:pt x="2375" y="2213"/>
                    <a:pt x="2337" y="2213"/>
                  </a:cubicBezTo>
                  <a:cubicBezTo>
                    <a:pt x="2332" y="2213"/>
                    <a:pt x="2327" y="2213"/>
                    <a:pt x="2322" y="2215"/>
                  </a:cubicBezTo>
                  <a:cubicBezTo>
                    <a:pt x="2322" y="2215"/>
                    <a:pt x="2306" y="2204"/>
                    <a:pt x="2302" y="2204"/>
                  </a:cubicBezTo>
                  <a:close/>
                  <a:moveTo>
                    <a:pt x="929" y="2250"/>
                  </a:moveTo>
                  <a:cubicBezTo>
                    <a:pt x="929" y="2250"/>
                    <a:pt x="929" y="2262"/>
                    <a:pt x="917" y="2262"/>
                  </a:cubicBezTo>
                  <a:cubicBezTo>
                    <a:pt x="917" y="2262"/>
                    <a:pt x="917" y="2250"/>
                    <a:pt x="929" y="2250"/>
                  </a:cubicBezTo>
                  <a:close/>
                  <a:moveTo>
                    <a:pt x="2131" y="2250"/>
                  </a:moveTo>
                  <a:cubicBezTo>
                    <a:pt x="2143" y="2250"/>
                    <a:pt x="2143" y="2250"/>
                    <a:pt x="2143" y="2262"/>
                  </a:cubicBezTo>
                  <a:cubicBezTo>
                    <a:pt x="2143" y="2262"/>
                    <a:pt x="2143" y="2262"/>
                    <a:pt x="2131" y="2250"/>
                  </a:cubicBezTo>
                  <a:close/>
                  <a:moveTo>
                    <a:pt x="1834" y="2226"/>
                  </a:moveTo>
                  <a:cubicBezTo>
                    <a:pt x="1846" y="2226"/>
                    <a:pt x="1881" y="2226"/>
                    <a:pt x="1881" y="2250"/>
                  </a:cubicBezTo>
                  <a:cubicBezTo>
                    <a:pt x="1891" y="2260"/>
                    <a:pt x="1885" y="2269"/>
                    <a:pt x="1877" y="2273"/>
                  </a:cubicBezTo>
                  <a:lnTo>
                    <a:pt x="1877" y="2273"/>
                  </a:lnTo>
                  <a:cubicBezTo>
                    <a:pt x="1875" y="2269"/>
                    <a:pt x="1873" y="2266"/>
                    <a:pt x="1869" y="2262"/>
                  </a:cubicBezTo>
                  <a:lnTo>
                    <a:pt x="1857" y="2250"/>
                  </a:lnTo>
                  <a:cubicBezTo>
                    <a:pt x="1839" y="2250"/>
                    <a:pt x="1821" y="2253"/>
                    <a:pt x="1803" y="2259"/>
                  </a:cubicBezTo>
                  <a:lnTo>
                    <a:pt x="1803" y="2259"/>
                  </a:lnTo>
                  <a:cubicBezTo>
                    <a:pt x="1809" y="2246"/>
                    <a:pt x="1819" y="2234"/>
                    <a:pt x="1834" y="2226"/>
                  </a:cubicBezTo>
                  <a:close/>
                  <a:moveTo>
                    <a:pt x="1988" y="2262"/>
                  </a:moveTo>
                  <a:lnTo>
                    <a:pt x="1988" y="2262"/>
                  </a:lnTo>
                  <a:cubicBezTo>
                    <a:pt x="1988" y="2262"/>
                    <a:pt x="1977" y="2262"/>
                    <a:pt x="1977" y="2274"/>
                  </a:cubicBezTo>
                  <a:lnTo>
                    <a:pt x="1977" y="2274"/>
                  </a:lnTo>
                  <a:cubicBezTo>
                    <a:pt x="1981" y="2270"/>
                    <a:pt x="1985" y="2266"/>
                    <a:pt x="1988" y="2262"/>
                  </a:cubicBezTo>
                  <a:close/>
                  <a:moveTo>
                    <a:pt x="2364" y="2245"/>
                  </a:moveTo>
                  <a:lnTo>
                    <a:pt x="2364" y="2245"/>
                  </a:lnTo>
                  <a:cubicBezTo>
                    <a:pt x="2366" y="2247"/>
                    <a:pt x="2368" y="2248"/>
                    <a:pt x="2369" y="2250"/>
                  </a:cubicBezTo>
                  <a:cubicBezTo>
                    <a:pt x="2392" y="2250"/>
                    <a:pt x="2372" y="2272"/>
                    <a:pt x="2390" y="2274"/>
                  </a:cubicBezTo>
                  <a:lnTo>
                    <a:pt x="2390" y="2274"/>
                  </a:lnTo>
                  <a:cubicBezTo>
                    <a:pt x="2387" y="2264"/>
                    <a:pt x="2389" y="2250"/>
                    <a:pt x="2381" y="2250"/>
                  </a:cubicBezTo>
                  <a:cubicBezTo>
                    <a:pt x="2376" y="2248"/>
                    <a:pt x="2370" y="2246"/>
                    <a:pt x="2364" y="2245"/>
                  </a:cubicBezTo>
                  <a:close/>
                  <a:moveTo>
                    <a:pt x="929" y="2262"/>
                  </a:moveTo>
                  <a:cubicBezTo>
                    <a:pt x="929" y="2262"/>
                    <a:pt x="929" y="2274"/>
                    <a:pt x="917" y="2274"/>
                  </a:cubicBezTo>
                  <a:lnTo>
                    <a:pt x="917" y="2274"/>
                  </a:lnTo>
                  <a:cubicBezTo>
                    <a:pt x="918" y="2267"/>
                    <a:pt x="921" y="2262"/>
                    <a:pt x="929" y="2262"/>
                  </a:cubicBezTo>
                  <a:close/>
                  <a:moveTo>
                    <a:pt x="2131" y="2262"/>
                  </a:moveTo>
                  <a:lnTo>
                    <a:pt x="2131" y="2274"/>
                  </a:lnTo>
                  <a:cubicBezTo>
                    <a:pt x="2131" y="2274"/>
                    <a:pt x="2119" y="2274"/>
                    <a:pt x="2119" y="2262"/>
                  </a:cubicBezTo>
                  <a:close/>
                  <a:moveTo>
                    <a:pt x="1774" y="2274"/>
                  </a:moveTo>
                  <a:cubicBezTo>
                    <a:pt x="1774" y="2274"/>
                    <a:pt x="1774" y="2274"/>
                    <a:pt x="1774" y="2274"/>
                  </a:cubicBezTo>
                  <a:cubicBezTo>
                    <a:pt x="1774" y="2274"/>
                    <a:pt x="1774" y="2274"/>
                    <a:pt x="1774" y="2274"/>
                  </a:cubicBezTo>
                  <a:close/>
                  <a:moveTo>
                    <a:pt x="1774" y="2274"/>
                  </a:moveTo>
                  <a:cubicBezTo>
                    <a:pt x="1774" y="2274"/>
                    <a:pt x="1774" y="2274"/>
                    <a:pt x="1774" y="2274"/>
                  </a:cubicBezTo>
                  <a:cubicBezTo>
                    <a:pt x="1774" y="2274"/>
                    <a:pt x="1774" y="2274"/>
                    <a:pt x="1774" y="2274"/>
                  </a:cubicBezTo>
                  <a:close/>
                  <a:moveTo>
                    <a:pt x="2108" y="2274"/>
                  </a:moveTo>
                  <a:lnTo>
                    <a:pt x="2108" y="2274"/>
                  </a:lnTo>
                  <a:cubicBezTo>
                    <a:pt x="2108" y="2274"/>
                    <a:pt x="2119" y="2274"/>
                    <a:pt x="2119" y="2286"/>
                  </a:cubicBezTo>
                  <a:cubicBezTo>
                    <a:pt x="2119" y="2286"/>
                    <a:pt x="2119" y="2286"/>
                    <a:pt x="2108" y="2274"/>
                  </a:cubicBezTo>
                  <a:close/>
                  <a:moveTo>
                    <a:pt x="2012" y="2250"/>
                  </a:moveTo>
                  <a:cubicBezTo>
                    <a:pt x="2000" y="2250"/>
                    <a:pt x="1988" y="2274"/>
                    <a:pt x="1988" y="2274"/>
                  </a:cubicBezTo>
                  <a:cubicBezTo>
                    <a:pt x="1982" y="2280"/>
                    <a:pt x="1974" y="2286"/>
                    <a:pt x="1965" y="2290"/>
                  </a:cubicBezTo>
                  <a:lnTo>
                    <a:pt x="1965" y="2290"/>
                  </a:lnTo>
                  <a:cubicBezTo>
                    <a:pt x="1971" y="2291"/>
                    <a:pt x="1977" y="2291"/>
                    <a:pt x="1983" y="2292"/>
                  </a:cubicBezTo>
                  <a:lnTo>
                    <a:pt x="1983" y="2292"/>
                  </a:lnTo>
                  <a:cubicBezTo>
                    <a:pt x="1992" y="2282"/>
                    <a:pt x="2002" y="2270"/>
                    <a:pt x="2012" y="2250"/>
                  </a:cubicBezTo>
                  <a:close/>
                  <a:moveTo>
                    <a:pt x="1977" y="2274"/>
                  </a:moveTo>
                  <a:lnTo>
                    <a:pt x="1977" y="2274"/>
                  </a:lnTo>
                  <a:cubicBezTo>
                    <a:pt x="1971" y="2279"/>
                    <a:pt x="1964" y="2284"/>
                    <a:pt x="1955" y="2290"/>
                  </a:cubicBezTo>
                  <a:lnTo>
                    <a:pt x="1955" y="2290"/>
                  </a:lnTo>
                  <a:cubicBezTo>
                    <a:pt x="1953" y="2290"/>
                    <a:pt x="1951" y="2290"/>
                    <a:pt x="1949" y="2290"/>
                  </a:cubicBezTo>
                  <a:lnTo>
                    <a:pt x="1949" y="2290"/>
                  </a:lnTo>
                  <a:cubicBezTo>
                    <a:pt x="1946" y="2292"/>
                    <a:pt x="1944" y="2295"/>
                    <a:pt x="1941" y="2298"/>
                  </a:cubicBezTo>
                  <a:cubicBezTo>
                    <a:pt x="1947" y="2298"/>
                    <a:pt x="1956" y="2295"/>
                    <a:pt x="1965" y="2290"/>
                  </a:cubicBezTo>
                  <a:lnTo>
                    <a:pt x="1965" y="2290"/>
                  </a:lnTo>
                  <a:cubicBezTo>
                    <a:pt x="1963" y="2290"/>
                    <a:pt x="1961" y="2290"/>
                    <a:pt x="1959" y="2290"/>
                  </a:cubicBezTo>
                  <a:lnTo>
                    <a:pt x="1959" y="2290"/>
                  </a:lnTo>
                  <a:cubicBezTo>
                    <a:pt x="1965" y="2286"/>
                    <a:pt x="1971" y="2280"/>
                    <a:pt x="1977" y="2274"/>
                  </a:cubicBezTo>
                  <a:cubicBezTo>
                    <a:pt x="1977" y="2274"/>
                    <a:pt x="1977" y="2274"/>
                    <a:pt x="1977" y="2274"/>
                  </a:cubicBezTo>
                  <a:close/>
                  <a:moveTo>
                    <a:pt x="1983" y="2292"/>
                  </a:moveTo>
                  <a:cubicBezTo>
                    <a:pt x="1981" y="2294"/>
                    <a:pt x="1979" y="2296"/>
                    <a:pt x="1977" y="2298"/>
                  </a:cubicBezTo>
                  <a:lnTo>
                    <a:pt x="1988" y="2298"/>
                  </a:lnTo>
                  <a:cubicBezTo>
                    <a:pt x="1991" y="2297"/>
                    <a:pt x="1994" y="2295"/>
                    <a:pt x="1996" y="2293"/>
                  </a:cubicBezTo>
                  <a:lnTo>
                    <a:pt x="1996" y="2293"/>
                  </a:lnTo>
                  <a:cubicBezTo>
                    <a:pt x="1992" y="2293"/>
                    <a:pt x="1987" y="2292"/>
                    <a:pt x="1983" y="2292"/>
                  </a:cubicBezTo>
                  <a:close/>
                  <a:moveTo>
                    <a:pt x="2015" y="2295"/>
                  </a:moveTo>
                  <a:cubicBezTo>
                    <a:pt x="2014" y="2296"/>
                    <a:pt x="2013" y="2297"/>
                    <a:pt x="2012" y="2298"/>
                  </a:cubicBezTo>
                  <a:cubicBezTo>
                    <a:pt x="2016" y="2298"/>
                    <a:pt x="2020" y="2297"/>
                    <a:pt x="2023" y="2296"/>
                  </a:cubicBezTo>
                  <a:lnTo>
                    <a:pt x="2023" y="2296"/>
                  </a:lnTo>
                  <a:cubicBezTo>
                    <a:pt x="2021" y="2296"/>
                    <a:pt x="2018" y="2295"/>
                    <a:pt x="2015" y="2295"/>
                  </a:cubicBezTo>
                  <a:close/>
                  <a:moveTo>
                    <a:pt x="2203" y="2226"/>
                  </a:moveTo>
                  <a:cubicBezTo>
                    <a:pt x="2227" y="2226"/>
                    <a:pt x="2262" y="2238"/>
                    <a:pt x="2274" y="2262"/>
                  </a:cubicBezTo>
                  <a:cubicBezTo>
                    <a:pt x="2286" y="2262"/>
                    <a:pt x="2274" y="2262"/>
                    <a:pt x="2286" y="2250"/>
                  </a:cubicBezTo>
                  <a:cubicBezTo>
                    <a:pt x="2310" y="2262"/>
                    <a:pt x="2322" y="2274"/>
                    <a:pt x="2334" y="2298"/>
                  </a:cubicBezTo>
                  <a:cubicBezTo>
                    <a:pt x="2342" y="2290"/>
                    <a:pt x="2344" y="2287"/>
                    <a:pt x="2342" y="2286"/>
                  </a:cubicBezTo>
                  <a:lnTo>
                    <a:pt x="2342" y="2286"/>
                  </a:lnTo>
                  <a:cubicBezTo>
                    <a:pt x="2363" y="2288"/>
                    <a:pt x="2383" y="2298"/>
                    <a:pt x="2393" y="2298"/>
                  </a:cubicBezTo>
                  <a:cubicBezTo>
                    <a:pt x="2393" y="2298"/>
                    <a:pt x="2381" y="2298"/>
                    <a:pt x="2381" y="2286"/>
                  </a:cubicBezTo>
                  <a:cubicBezTo>
                    <a:pt x="2369" y="2286"/>
                    <a:pt x="2346" y="2274"/>
                    <a:pt x="2334" y="2262"/>
                  </a:cubicBezTo>
                  <a:lnTo>
                    <a:pt x="2358" y="2262"/>
                  </a:lnTo>
                  <a:cubicBezTo>
                    <a:pt x="2358" y="2262"/>
                    <a:pt x="2358" y="2250"/>
                    <a:pt x="2358" y="2250"/>
                  </a:cubicBezTo>
                  <a:cubicBezTo>
                    <a:pt x="2348" y="2255"/>
                    <a:pt x="2336" y="2258"/>
                    <a:pt x="2324" y="2258"/>
                  </a:cubicBezTo>
                  <a:cubicBezTo>
                    <a:pt x="2306" y="2258"/>
                    <a:pt x="2288" y="2252"/>
                    <a:pt x="2274" y="2238"/>
                  </a:cubicBezTo>
                  <a:cubicBezTo>
                    <a:pt x="2274" y="2238"/>
                    <a:pt x="2298" y="2238"/>
                    <a:pt x="2298" y="2226"/>
                  </a:cubicBezTo>
                  <a:close/>
                  <a:moveTo>
                    <a:pt x="2060" y="2262"/>
                  </a:moveTo>
                  <a:lnTo>
                    <a:pt x="2060" y="2262"/>
                  </a:lnTo>
                  <a:cubicBezTo>
                    <a:pt x="2050" y="2272"/>
                    <a:pt x="2040" y="2290"/>
                    <a:pt x="2023" y="2296"/>
                  </a:cubicBezTo>
                  <a:lnTo>
                    <a:pt x="2023" y="2296"/>
                  </a:lnTo>
                  <a:cubicBezTo>
                    <a:pt x="2027" y="2297"/>
                    <a:pt x="2032" y="2297"/>
                    <a:pt x="2036" y="2298"/>
                  </a:cubicBezTo>
                  <a:cubicBezTo>
                    <a:pt x="2036" y="2298"/>
                    <a:pt x="2037" y="2298"/>
                    <a:pt x="2037" y="2299"/>
                  </a:cubicBezTo>
                  <a:lnTo>
                    <a:pt x="2037" y="2299"/>
                  </a:lnTo>
                  <a:cubicBezTo>
                    <a:pt x="2048" y="2290"/>
                    <a:pt x="2060" y="2279"/>
                    <a:pt x="2060" y="2262"/>
                  </a:cubicBezTo>
                  <a:close/>
                  <a:moveTo>
                    <a:pt x="1965" y="2262"/>
                  </a:moveTo>
                  <a:cubicBezTo>
                    <a:pt x="1953" y="2262"/>
                    <a:pt x="1953" y="2274"/>
                    <a:pt x="1941" y="2286"/>
                  </a:cubicBezTo>
                  <a:cubicBezTo>
                    <a:pt x="1938" y="2286"/>
                    <a:pt x="1935" y="2287"/>
                    <a:pt x="1931" y="2289"/>
                  </a:cubicBezTo>
                  <a:lnTo>
                    <a:pt x="1931" y="2289"/>
                  </a:lnTo>
                  <a:cubicBezTo>
                    <a:pt x="1929" y="2289"/>
                    <a:pt x="1927" y="2289"/>
                    <a:pt x="1926" y="2289"/>
                  </a:cubicBezTo>
                  <a:lnTo>
                    <a:pt x="1926" y="2289"/>
                  </a:lnTo>
                  <a:cubicBezTo>
                    <a:pt x="1915" y="2298"/>
                    <a:pt x="1904" y="2298"/>
                    <a:pt x="1893" y="2298"/>
                  </a:cubicBezTo>
                  <a:cubicBezTo>
                    <a:pt x="1896" y="2300"/>
                    <a:pt x="1898" y="2301"/>
                    <a:pt x="1902" y="2301"/>
                  </a:cubicBezTo>
                  <a:cubicBezTo>
                    <a:pt x="1911" y="2301"/>
                    <a:pt x="1922" y="2293"/>
                    <a:pt x="1931" y="2289"/>
                  </a:cubicBezTo>
                  <a:lnTo>
                    <a:pt x="1931" y="2289"/>
                  </a:lnTo>
                  <a:cubicBezTo>
                    <a:pt x="1937" y="2289"/>
                    <a:pt x="1943" y="2289"/>
                    <a:pt x="1949" y="2290"/>
                  </a:cubicBezTo>
                  <a:lnTo>
                    <a:pt x="1949" y="2290"/>
                  </a:lnTo>
                  <a:cubicBezTo>
                    <a:pt x="1958" y="2280"/>
                    <a:pt x="1965" y="2271"/>
                    <a:pt x="1965" y="2262"/>
                  </a:cubicBezTo>
                  <a:close/>
                  <a:moveTo>
                    <a:pt x="1024" y="2298"/>
                  </a:moveTo>
                  <a:lnTo>
                    <a:pt x="1014" y="2308"/>
                  </a:lnTo>
                  <a:lnTo>
                    <a:pt x="1014" y="2308"/>
                  </a:lnTo>
                  <a:cubicBezTo>
                    <a:pt x="1016" y="2303"/>
                    <a:pt x="1019" y="2298"/>
                    <a:pt x="1024" y="2298"/>
                  </a:cubicBezTo>
                  <a:close/>
                  <a:moveTo>
                    <a:pt x="822" y="2274"/>
                  </a:moveTo>
                  <a:lnTo>
                    <a:pt x="810" y="2286"/>
                  </a:lnTo>
                  <a:cubicBezTo>
                    <a:pt x="822" y="2286"/>
                    <a:pt x="810" y="2298"/>
                    <a:pt x="822" y="2310"/>
                  </a:cubicBezTo>
                  <a:lnTo>
                    <a:pt x="798" y="2310"/>
                  </a:lnTo>
                  <a:cubicBezTo>
                    <a:pt x="786" y="2298"/>
                    <a:pt x="810" y="2286"/>
                    <a:pt x="822" y="2274"/>
                  </a:cubicBezTo>
                  <a:close/>
                  <a:moveTo>
                    <a:pt x="905" y="2274"/>
                  </a:moveTo>
                  <a:cubicBezTo>
                    <a:pt x="893" y="2274"/>
                    <a:pt x="893" y="2286"/>
                    <a:pt x="893" y="2286"/>
                  </a:cubicBezTo>
                  <a:cubicBezTo>
                    <a:pt x="893" y="2294"/>
                    <a:pt x="893" y="2301"/>
                    <a:pt x="893" y="2310"/>
                  </a:cubicBezTo>
                  <a:cubicBezTo>
                    <a:pt x="904" y="2310"/>
                    <a:pt x="915" y="2280"/>
                    <a:pt x="908" y="2275"/>
                  </a:cubicBezTo>
                  <a:lnTo>
                    <a:pt x="908" y="2275"/>
                  </a:lnTo>
                  <a:cubicBezTo>
                    <a:pt x="906" y="2277"/>
                    <a:pt x="906" y="2279"/>
                    <a:pt x="905" y="2279"/>
                  </a:cubicBezTo>
                  <a:cubicBezTo>
                    <a:pt x="905" y="2279"/>
                    <a:pt x="905" y="2278"/>
                    <a:pt x="905" y="2274"/>
                  </a:cubicBezTo>
                  <a:close/>
                  <a:moveTo>
                    <a:pt x="1000" y="2286"/>
                  </a:moveTo>
                  <a:cubicBezTo>
                    <a:pt x="1000" y="2298"/>
                    <a:pt x="988" y="2298"/>
                    <a:pt x="988" y="2310"/>
                  </a:cubicBezTo>
                  <a:cubicBezTo>
                    <a:pt x="988" y="2298"/>
                    <a:pt x="988" y="2286"/>
                    <a:pt x="1000" y="2286"/>
                  </a:cubicBezTo>
                  <a:close/>
                  <a:moveTo>
                    <a:pt x="2035" y="2260"/>
                  </a:moveTo>
                  <a:cubicBezTo>
                    <a:pt x="2030" y="2260"/>
                    <a:pt x="2014" y="2281"/>
                    <a:pt x="1996" y="2293"/>
                  </a:cubicBezTo>
                  <a:lnTo>
                    <a:pt x="1996" y="2293"/>
                  </a:lnTo>
                  <a:cubicBezTo>
                    <a:pt x="2002" y="2294"/>
                    <a:pt x="2007" y="2294"/>
                    <a:pt x="2012" y="2295"/>
                  </a:cubicBezTo>
                  <a:lnTo>
                    <a:pt x="2012" y="2295"/>
                  </a:lnTo>
                  <a:cubicBezTo>
                    <a:pt x="2004" y="2300"/>
                    <a:pt x="1996" y="2306"/>
                    <a:pt x="1988" y="2310"/>
                  </a:cubicBezTo>
                  <a:cubicBezTo>
                    <a:pt x="1998" y="2305"/>
                    <a:pt x="2006" y="2300"/>
                    <a:pt x="2013" y="2295"/>
                  </a:cubicBezTo>
                  <a:lnTo>
                    <a:pt x="2013" y="2295"/>
                  </a:lnTo>
                  <a:cubicBezTo>
                    <a:pt x="2014" y="2295"/>
                    <a:pt x="2015" y="2295"/>
                    <a:pt x="2015" y="2295"/>
                  </a:cubicBezTo>
                  <a:lnTo>
                    <a:pt x="2015" y="2295"/>
                  </a:lnTo>
                  <a:cubicBezTo>
                    <a:pt x="2028" y="2286"/>
                    <a:pt x="2048" y="2284"/>
                    <a:pt x="2048" y="2262"/>
                  </a:cubicBezTo>
                  <a:lnTo>
                    <a:pt x="2048" y="2262"/>
                  </a:lnTo>
                  <a:cubicBezTo>
                    <a:pt x="2045" y="2265"/>
                    <a:pt x="2041" y="2269"/>
                    <a:pt x="2036" y="2274"/>
                  </a:cubicBezTo>
                  <a:lnTo>
                    <a:pt x="2036" y="2274"/>
                  </a:lnTo>
                  <a:lnTo>
                    <a:pt x="2036" y="2262"/>
                  </a:lnTo>
                  <a:cubicBezTo>
                    <a:pt x="2036" y="2260"/>
                    <a:pt x="2036" y="2260"/>
                    <a:pt x="2035" y="2260"/>
                  </a:cubicBezTo>
                  <a:close/>
                  <a:moveTo>
                    <a:pt x="2084" y="2250"/>
                  </a:moveTo>
                  <a:cubicBezTo>
                    <a:pt x="2084" y="2250"/>
                    <a:pt x="2060" y="2282"/>
                    <a:pt x="2038" y="2300"/>
                  </a:cubicBezTo>
                  <a:lnTo>
                    <a:pt x="2038" y="2300"/>
                  </a:lnTo>
                  <a:cubicBezTo>
                    <a:pt x="2038" y="2300"/>
                    <a:pt x="2038" y="2299"/>
                    <a:pt x="2037" y="2299"/>
                  </a:cubicBezTo>
                  <a:lnTo>
                    <a:pt x="2037" y="2299"/>
                  </a:lnTo>
                  <a:cubicBezTo>
                    <a:pt x="2032" y="2303"/>
                    <a:pt x="2028" y="2306"/>
                    <a:pt x="2024" y="2310"/>
                  </a:cubicBezTo>
                  <a:cubicBezTo>
                    <a:pt x="2029" y="2308"/>
                    <a:pt x="2033" y="2304"/>
                    <a:pt x="2038" y="2300"/>
                  </a:cubicBezTo>
                  <a:lnTo>
                    <a:pt x="2038" y="2300"/>
                  </a:lnTo>
                  <a:cubicBezTo>
                    <a:pt x="2040" y="2301"/>
                    <a:pt x="2042" y="2302"/>
                    <a:pt x="2044" y="2303"/>
                  </a:cubicBezTo>
                  <a:lnTo>
                    <a:pt x="2044" y="2303"/>
                  </a:lnTo>
                  <a:cubicBezTo>
                    <a:pt x="2059" y="2290"/>
                    <a:pt x="2084" y="2270"/>
                    <a:pt x="2084" y="2250"/>
                  </a:cubicBezTo>
                  <a:close/>
                  <a:moveTo>
                    <a:pt x="2390" y="2274"/>
                  </a:moveTo>
                  <a:cubicBezTo>
                    <a:pt x="2392" y="2281"/>
                    <a:pt x="2396" y="2286"/>
                    <a:pt x="2405" y="2286"/>
                  </a:cubicBezTo>
                  <a:cubicBezTo>
                    <a:pt x="2413" y="2294"/>
                    <a:pt x="2421" y="2301"/>
                    <a:pt x="2425" y="2312"/>
                  </a:cubicBezTo>
                  <a:lnTo>
                    <a:pt x="2425" y="2312"/>
                  </a:lnTo>
                  <a:cubicBezTo>
                    <a:pt x="2426" y="2311"/>
                    <a:pt x="2428" y="2311"/>
                    <a:pt x="2429" y="2310"/>
                  </a:cubicBezTo>
                  <a:cubicBezTo>
                    <a:pt x="2429" y="2298"/>
                    <a:pt x="2417" y="2274"/>
                    <a:pt x="2393" y="2274"/>
                  </a:cubicBezTo>
                  <a:cubicBezTo>
                    <a:pt x="2392" y="2274"/>
                    <a:pt x="2391" y="2274"/>
                    <a:pt x="2390" y="2274"/>
                  </a:cubicBezTo>
                  <a:close/>
                  <a:moveTo>
                    <a:pt x="2191" y="2238"/>
                  </a:moveTo>
                  <a:cubicBezTo>
                    <a:pt x="2215" y="2250"/>
                    <a:pt x="2191" y="2262"/>
                    <a:pt x="2191" y="2274"/>
                  </a:cubicBezTo>
                  <a:cubicBezTo>
                    <a:pt x="2191" y="2278"/>
                    <a:pt x="2191" y="2279"/>
                    <a:pt x="2191" y="2279"/>
                  </a:cubicBezTo>
                  <a:cubicBezTo>
                    <a:pt x="2192" y="2279"/>
                    <a:pt x="2194" y="2271"/>
                    <a:pt x="2203" y="2262"/>
                  </a:cubicBezTo>
                  <a:cubicBezTo>
                    <a:pt x="2204" y="2260"/>
                    <a:pt x="2206" y="2260"/>
                    <a:pt x="2207" y="2260"/>
                  </a:cubicBezTo>
                  <a:cubicBezTo>
                    <a:pt x="2211" y="2260"/>
                    <a:pt x="2207" y="2277"/>
                    <a:pt x="2211" y="2277"/>
                  </a:cubicBezTo>
                  <a:cubicBezTo>
                    <a:pt x="2212" y="2277"/>
                    <a:pt x="2213" y="2276"/>
                    <a:pt x="2215" y="2274"/>
                  </a:cubicBezTo>
                  <a:cubicBezTo>
                    <a:pt x="2216" y="2272"/>
                    <a:pt x="2218" y="2271"/>
                    <a:pt x="2218" y="2270"/>
                  </a:cubicBezTo>
                  <a:lnTo>
                    <a:pt x="2218" y="2270"/>
                  </a:lnTo>
                  <a:cubicBezTo>
                    <a:pt x="2222" y="2277"/>
                    <a:pt x="2227" y="2286"/>
                    <a:pt x="2227" y="2286"/>
                  </a:cubicBezTo>
                  <a:cubicBezTo>
                    <a:pt x="2231" y="2290"/>
                    <a:pt x="2232" y="2291"/>
                    <a:pt x="2232" y="2291"/>
                  </a:cubicBezTo>
                  <a:cubicBezTo>
                    <a:pt x="2233" y="2291"/>
                    <a:pt x="2231" y="2286"/>
                    <a:pt x="2238" y="2286"/>
                  </a:cubicBezTo>
                  <a:cubicBezTo>
                    <a:pt x="2240" y="2284"/>
                    <a:pt x="2242" y="2283"/>
                    <a:pt x="2243" y="2283"/>
                  </a:cubicBezTo>
                  <a:cubicBezTo>
                    <a:pt x="2249" y="2283"/>
                    <a:pt x="2251" y="2300"/>
                    <a:pt x="2258" y="2300"/>
                  </a:cubicBezTo>
                  <a:cubicBezTo>
                    <a:pt x="2259" y="2300"/>
                    <a:pt x="2261" y="2300"/>
                    <a:pt x="2262" y="2298"/>
                  </a:cubicBezTo>
                  <a:cubicBezTo>
                    <a:pt x="2265" y="2295"/>
                    <a:pt x="2267" y="2294"/>
                    <a:pt x="2268" y="2294"/>
                  </a:cubicBezTo>
                  <a:cubicBezTo>
                    <a:pt x="2273" y="2294"/>
                    <a:pt x="2275" y="2301"/>
                    <a:pt x="2280" y="2301"/>
                  </a:cubicBezTo>
                  <a:cubicBezTo>
                    <a:pt x="2282" y="2301"/>
                    <a:pt x="2284" y="2300"/>
                    <a:pt x="2286" y="2298"/>
                  </a:cubicBezTo>
                  <a:cubicBezTo>
                    <a:pt x="2298" y="2310"/>
                    <a:pt x="2310" y="2310"/>
                    <a:pt x="2310" y="2322"/>
                  </a:cubicBezTo>
                  <a:cubicBezTo>
                    <a:pt x="2306" y="2318"/>
                    <a:pt x="2301" y="2316"/>
                    <a:pt x="2294" y="2316"/>
                  </a:cubicBezTo>
                  <a:cubicBezTo>
                    <a:pt x="2285" y="2316"/>
                    <a:pt x="2274" y="2319"/>
                    <a:pt x="2262" y="2321"/>
                  </a:cubicBezTo>
                  <a:lnTo>
                    <a:pt x="2262" y="2321"/>
                  </a:lnTo>
                  <a:cubicBezTo>
                    <a:pt x="2254" y="2313"/>
                    <a:pt x="2245" y="2300"/>
                    <a:pt x="2234" y="2300"/>
                  </a:cubicBezTo>
                  <a:cubicBezTo>
                    <a:pt x="2228" y="2300"/>
                    <a:pt x="2222" y="2302"/>
                    <a:pt x="2215" y="2310"/>
                  </a:cubicBezTo>
                  <a:cubicBezTo>
                    <a:pt x="2203" y="2298"/>
                    <a:pt x="2191" y="2286"/>
                    <a:pt x="2179" y="2274"/>
                  </a:cubicBezTo>
                  <a:cubicBezTo>
                    <a:pt x="2179" y="2262"/>
                    <a:pt x="2167" y="2238"/>
                    <a:pt x="2191" y="2238"/>
                  </a:cubicBezTo>
                  <a:close/>
                  <a:moveTo>
                    <a:pt x="1893" y="2322"/>
                  </a:moveTo>
                  <a:cubicBezTo>
                    <a:pt x="1889" y="2322"/>
                    <a:pt x="1885" y="2323"/>
                    <a:pt x="1881" y="2325"/>
                  </a:cubicBezTo>
                  <a:lnTo>
                    <a:pt x="1881" y="2325"/>
                  </a:lnTo>
                  <a:cubicBezTo>
                    <a:pt x="1888" y="2322"/>
                    <a:pt x="1893" y="2322"/>
                    <a:pt x="1893" y="2322"/>
                  </a:cubicBezTo>
                  <a:close/>
                  <a:moveTo>
                    <a:pt x="1803" y="2259"/>
                  </a:moveTo>
                  <a:lnTo>
                    <a:pt x="1803" y="2259"/>
                  </a:lnTo>
                  <a:cubicBezTo>
                    <a:pt x="1800" y="2268"/>
                    <a:pt x="1798" y="2277"/>
                    <a:pt x="1798" y="2286"/>
                  </a:cubicBezTo>
                  <a:cubicBezTo>
                    <a:pt x="1798" y="2292"/>
                    <a:pt x="1798" y="2301"/>
                    <a:pt x="1799" y="2310"/>
                  </a:cubicBezTo>
                  <a:lnTo>
                    <a:pt x="1799" y="2310"/>
                  </a:lnTo>
                  <a:cubicBezTo>
                    <a:pt x="1796" y="2315"/>
                    <a:pt x="1792" y="2319"/>
                    <a:pt x="1787" y="2323"/>
                  </a:cubicBezTo>
                  <a:lnTo>
                    <a:pt x="1787" y="2323"/>
                  </a:lnTo>
                  <a:cubicBezTo>
                    <a:pt x="1786" y="2323"/>
                    <a:pt x="1786" y="2323"/>
                    <a:pt x="1785" y="2323"/>
                  </a:cubicBezTo>
                  <a:cubicBezTo>
                    <a:pt x="1782" y="2323"/>
                    <a:pt x="1779" y="2324"/>
                    <a:pt x="1776" y="2325"/>
                  </a:cubicBezTo>
                  <a:lnTo>
                    <a:pt x="1776" y="2325"/>
                  </a:lnTo>
                  <a:cubicBezTo>
                    <a:pt x="1779" y="2322"/>
                    <a:pt x="1783" y="2317"/>
                    <a:pt x="1786" y="2310"/>
                  </a:cubicBezTo>
                  <a:cubicBezTo>
                    <a:pt x="1790" y="2306"/>
                    <a:pt x="1789" y="2304"/>
                    <a:pt x="1784" y="2304"/>
                  </a:cubicBezTo>
                  <a:cubicBezTo>
                    <a:pt x="1782" y="2304"/>
                    <a:pt x="1778" y="2305"/>
                    <a:pt x="1774" y="2306"/>
                  </a:cubicBezTo>
                  <a:lnTo>
                    <a:pt x="1774" y="2306"/>
                  </a:lnTo>
                  <a:cubicBezTo>
                    <a:pt x="1774" y="2305"/>
                    <a:pt x="1774" y="2305"/>
                    <a:pt x="1774" y="2305"/>
                  </a:cubicBezTo>
                  <a:lnTo>
                    <a:pt x="1774" y="2305"/>
                  </a:lnTo>
                  <a:cubicBezTo>
                    <a:pt x="1774" y="2305"/>
                    <a:pt x="1773" y="2306"/>
                    <a:pt x="1772" y="2306"/>
                  </a:cubicBezTo>
                  <a:lnTo>
                    <a:pt x="1772" y="2306"/>
                  </a:lnTo>
                  <a:cubicBezTo>
                    <a:pt x="1773" y="2306"/>
                    <a:pt x="1774" y="2306"/>
                    <a:pt x="1774" y="2306"/>
                  </a:cubicBezTo>
                  <a:lnTo>
                    <a:pt x="1774" y="2306"/>
                  </a:lnTo>
                  <a:cubicBezTo>
                    <a:pt x="1774" y="2312"/>
                    <a:pt x="1774" y="2319"/>
                    <a:pt x="1774" y="2326"/>
                  </a:cubicBezTo>
                  <a:lnTo>
                    <a:pt x="1774" y="2326"/>
                  </a:lnTo>
                  <a:cubicBezTo>
                    <a:pt x="1773" y="2326"/>
                    <a:pt x="1773" y="2326"/>
                    <a:pt x="1772" y="2327"/>
                  </a:cubicBezTo>
                  <a:lnTo>
                    <a:pt x="1772" y="2327"/>
                  </a:lnTo>
                  <a:cubicBezTo>
                    <a:pt x="1770" y="2324"/>
                    <a:pt x="1767" y="2322"/>
                    <a:pt x="1762" y="2322"/>
                  </a:cubicBezTo>
                  <a:lnTo>
                    <a:pt x="1762" y="2322"/>
                  </a:lnTo>
                  <a:cubicBezTo>
                    <a:pt x="1762" y="2322"/>
                    <a:pt x="1762" y="2322"/>
                    <a:pt x="1762" y="2322"/>
                  </a:cubicBezTo>
                  <a:cubicBezTo>
                    <a:pt x="1762" y="2322"/>
                    <a:pt x="1762" y="2325"/>
                    <a:pt x="1762" y="2330"/>
                  </a:cubicBezTo>
                  <a:lnTo>
                    <a:pt x="1762" y="2330"/>
                  </a:lnTo>
                  <a:cubicBezTo>
                    <a:pt x="1760" y="2331"/>
                    <a:pt x="1757" y="2332"/>
                    <a:pt x="1755" y="2333"/>
                  </a:cubicBezTo>
                  <a:lnTo>
                    <a:pt x="1755" y="2333"/>
                  </a:lnTo>
                  <a:cubicBezTo>
                    <a:pt x="1753" y="2330"/>
                    <a:pt x="1750" y="2327"/>
                    <a:pt x="1750" y="2322"/>
                  </a:cubicBezTo>
                  <a:cubicBezTo>
                    <a:pt x="1750" y="2322"/>
                    <a:pt x="1754" y="2315"/>
                    <a:pt x="1758" y="2309"/>
                  </a:cubicBezTo>
                  <a:lnTo>
                    <a:pt x="1758" y="2309"/>
                  </a:lnTo>
                  <a:cubicBezTo>
                    <a:pt x="1763" y="2308"/>
                    <a:pt x="1768" y="2307"/>
                    <a:pt x="1772" y="2306"/>
                  </a:cubicBezTo>
                  <a:lnTo>
                    <a:pt x="1772" y="2306"/>
                  </a:lnTo>
                  <a:cubicBezTo>
                    <a:pt x="1768" y="2306"/>
                    <a:pt x="1764" y="2307"/>
                    <a:pt x="1759" y="2308"/>
                  </a:cubicBezTo>
                  <a:lnTo>
                    <a:pt x="1759" y="2308"/>
                  </a:lnTo>
                  <a:cubicBezTo>
                    <a:pt x="1764" y="2303"/>
                    <a:pt x="1769" y="2298"/>
                    <a:pt x="1774" y="2298"/>
                  </a:cubicBezTo>
                  <a:lnTo>
                    <a:pt x="1774" y="2298"/>
                  </a:lnTo>
                  <a:cubicBezTo>
                    <a:pt x="1762" y="2298"/>
                    <a:pt x="1750" y="2310"/>
                    <a:pt x="1738" y="2310"/>
                  </a:cubicBezTo>
                  <a:cubicBezTo>
                    <a:pt x="1750" y="2298"/>
                    <a:pt x="1762" y="2286"/>
                    <a:pt x="1774" y="2286"/>
                  </a:cubicBezTo>
                  <a:cubicBezTo>
                    <a:pt x="1774" y="2292"/>
                    <a:pt x="1774" y="2298"/>
                    <a:pt x="1774" y="2305"/>
                  </a:cubicBezTo>
                  <a:lnTo>
                    <a:pt x="1774" y="2305"/>
                  </a:lnTo>
                  <a:cubicBezTo>
                    <a:pt x="1779" y="2303"/>
                    <a:pt x="1783" y="2301"/>
                    <a:pt x="1786" y="2298"/>
                  </a:cubicBezTo>
                  <a:cubicBezTo>
                    <a:pt x="1790" y="2294"/>
                    <a:pt x="1790" y="2293"/>
                    <a:pt x="1788" y="2293"/>
                  </a:cubicBezTo>
                  <a:cubicBezTo>
                    <a:pt x="1786" y="2293"/>
                    <a:pt x="1782" y="2294"/>
                    <a:pt x="1779" y="2295"/>
                  </a:cubicBezTo>
                  <a:lnTo>
                    <a:pt x="1779" y="2295"/>
                  </a:lnTo>
                  <a:cubicBezTo>
                    <a:pt x="1780" y="2293"/>
                    <a:pt x="1778" y="2289"/>
                    <a:pt x="1776" y="2284"/>
                  </a:cubicBezTo>
                  <a:lnTo>
                    <a:pt x="1776" y="2284"/>
                  </a:lnTo>
                  <a:cubicBezTo>
                    <a:pt x="1778" y="2281"/>
                    <a:pt x="1778" y="2281"/>
                    <a:pt x="1776" y="2281"/>
                  </a:cubicBezTo>
                  <a:cubicBezTo>
                    <a:pt x="1776" y="2281"/>
                    <a:pt x="1775" y="2281"/>
                    <a:pt x="1775" y="2281"/>
                  </a:cubicBezTo>
                  <a:lnTo>
                    <a:pt x="1775" y="2281"/>
                  </a:lnTo>
                  <a:cubicBezTo>
                    <a:pt x="1775" y="2279"/>
                    <a:pt x="1774" y="2276"/>
                    <a:pt x="1774" y="2274"/>
                  </a:cubicBezTo>
                  <a:cubicBezTo>
                    <a:pt x="1774" y="2276"/>
                    <a:pt x="1774" y="2278"/>
                    <a:pt x="1774" y="2281"/>
                  </a:cubicBezTo>
                  <a:lnTo>
                    <a:pt x="1774" y="2281"/>
                  </a:lnTo>
                  <a:cubicBezTo>
                    <a:pt x="1769" y="2282"/>
                    <a:pt x="1757" y="2286"/>
                    <a:pt x="1750" y="2286"/>
                  </a:cubicBezTo>
                  <a:cubicBezTo>
                    <a:pt x="1768" y="2274"/>
                    <a:pt x="1786" y="2265"/>
                    <a:pt x="1803" y="2259"/>
                  </a:cubicBezTo>
                  <a:close/>
                  <a:moveTo>
                    <a:pt x="1881" y="2325"/>
                  </a:moveTo>
                  <a:lnTo>
                    <a:pt x="1881" y="2325"/>
                  </a:lnTo>
                  <a:cubicBezTo>
                    <a:pt x="1878" y="2327"/>
                    <a:pt x="1874" y="2329"/>
                    <a:pt x="1869" y="2334"/>
                  </a:cubicBezTo>
                  <a:lnTo>
                    <a:pt x="1869" y="2334"/>
                  </a:lnTo>
                  <a:cubicBezTo>
                    <a:pt x="1869" y="2334"/>
                    <a:pt x="1874" y="2328"/>
                    <a:pt x="1881" y="2325"/>
                  </a:cubicBezTo>
                  <a:close/>
                  <a:moveTo>
                    <a:pt x="1453" y="2310"/>
                  </a:moveTo>
                  <a:cubicBezTo>
                    <a:pt x="1441" y="2310"/>
                    <a:pt x="1441" y="2322"/>
                    <a:pt x="1441" y="2322"/>
                  </a:cubicBezTo>
                  <a:cubicBezTo>
                    <a:pt x="1443" y="2326"/>
                    <a:pt x="1445" y="2329"/>
                    <a:pt x="1447" y="2332"/>
                  </a:cubicBezTo>
                  <a:lnTo>
                    <a:pt x="1447" y="2332"/>
                  </a:lnTo>
                  <a:cubicBezTo>
                    <a:pt x="1450" y="2333"/>
                    <a:pt x="1453" y="2334"/>
                    <a:pt x="1453" y="2334"/>
                  </a:cubicBezTo>
                  <a:cubicBezTo>
                    <a:pt x="1465" y="2334"/>
                    <a:pt x="1465" y="2322"/>
                    <a:pt x="1465" y="2322"/>
                  </a:cubicBezTo>
                  <a:cubicBezTo>
                    <a:pt x="1462" y="2317"/>
                    <a:pt x="1460" y="2313"/>
                    <a:pt x="1457" y="2310"/>
                  </a:cubicBezTo>
                  <a:lnTo>
                    <a:pt x="1457" y="2310"/>
                  </a:lnTo>
                  <a:cubicBezTo>
                    <a:pt x="1456" y="2310"/>
                    <a:pt x="1454" y="2310"/>
                    <a:pt x="1453" y="2310"/>
                  </a:cubicBezTo>
                  <a:close/>
                  <a:moveTo>
                    <a:pt x="1787" y="2323"/>
                  </a:moveTo>
                  <a:cubicBezTo>
                    <a:pt x="1789" y="2325"/>
                    <a:pt x="1789" y="2327"/>
                    <a:pt x="1786" y="2334"/>
                  </a:cubicBezTo>
                  <a:cubicBezTo>
                    <a:pt x="1783" y="2337"/>
                    <a:pt x="1779" y="2338"/>
                    <a:pt x="1774" y="2339"/>
                  </a:cubicBezTo>
                  <a:lnTo>
                    <a:pt x="1774" y="2339"/>
                  </a:lnTo>
                  <a:cubicBezTo>
                    <a:pt x="1773" y="2337"/>
                    <a:pt x="1773" y="2334"/>
                    <a:pt x="1772" y="2332"/>
                  </a:cubicBezTo>
                  <a:lnTo>
                    <a:pt x="1772" y="2332"/>
                  </a:lnTo>
                  <a:cubicBezTo>
                    <a:pt x="1773" y="2332"/>
                    <a:pt x="1773" y="2332"/>
                    <a:pt x="1774" y="2332"/>
                  </a:cubicBezTo>
                  <a:lnTo>
                    <a:pt x="1774" y="2332"/>
                  </a:lnTo>
                  <a:cubicBezTo>
                    <a:pt x="1774" y="2333"/>
                    <a:pt x="1774" y="2334"/>
                    <a:pt x="1774" y="2334"/>
                  </a:cubicBezTo>
                  <a:cubicBezTo>
                    <a:pt x="1774" y="2333"/>
                    <a:pt x="1774" y="2332"/>
                    <a:pt x="1774" y="2331"/>
                  </a:cubicBezTo>
                  <a:lnTo>
                    <a:pt x="1774" y="2331"/>
                  </a:lnTo>
                  <a:cubicBezTo>
                    <a:pt x="1774" y="2331"/>
                    <a:pt x="1774" y="2331"/>
                    <a:pt x="1774" y="2332"/>
                  </a:cubicBezTo>
                  <a:lnTo>
                    <a:pt x="1774" y="2332"/>
                  </a:lnTo>
                  <a:cubicBezTo>
                    <a:pt x="1774" y="2330"/>
                    <a:pt x="1773" y="2329"/>
                    <a:pt x="1773" y="2328"/>
                  </a:cubicBezTo>
                  <a:lnTo>
                    <a:pt x="1773" y="2328"/>
                  </a:lnTo>
                  <a:cubicBezTo>
                    <a:pt x="1773" y="2327"/>
                    <a:pt x="1774" y="2327"/>
                    <a:pt x="1774" y="2327"/>
                  </a:cubicBezTo>
                  <a:lnTo>
                    <a:pt x="1774" y="2327"/>
                  </a:lnTo>
                  <a:cubicBezTo>
                    <a:pt x="1774" y="2328"/>
                    <a:pt x="1774" y="2330"/>
                    <a:pt x="1774" y="2331"/>
                  </a:cubicBezTo>
                  <a:lnTo>
                    <a:pt x="1774" y="2331"/>
                  </a:lnTo>
                  <a:cubicBezTo>
                    <a:pt x="1779" y="2330"/>
                    <a:pt x="1783" y="2327"/>
                    <a:pt x="1787" y="2323"/>
                  </a:cubicBezTo>
                  <a:close/>
                  <a:moveTo>
                    <a:pt x="1762" y="2333"/>
                  </a:moveTo>
                  <a:cubicBezTo>
                    <a:pt x="1762" y="2333"/>
                    <a:pt x="1762" y="2333"/>
                    <a:pt x="1762" y="2334"/>
                  </a:cubicBezTo>
                  <a:cubicBezTo>
                    <a:pt x="1762" y="2335"/>
                    <a:pt x="1762" y="2337"/>
                    <a:pt x="1762" y="2340"/>
                  </a:cubicBezTo>
                  <a:lnTo>
                    <a:pt x="1762" y="2340"/>
                  </a:lnTo>
                  <a:cubicBezTo>
                    <a:pt x="1762" y="2340"/>
                    <a:pt x="1761" y="2340"/>
                    <a:pt x="1761" y="2340"/>
                  </a:cubicBezTo>
                  <a:lnTo>
                    <a:pt x="1761" y="2340"/>
                  </a:lnTo>
                  <a:cubicBezTo>
                    <a:pt x="1760" y="2337"/>
                    <a:pt x="1758" y="2335"/>
                    <a:pt x="1756" y="2333"/>
                  </a:cubicBezTo>
                  <a:lnTo>
                    <a:pt x="1756" y="2333"/>
                  </a:lnTo>
                  <a:cubicBezTo>
                    <a:pt x="1758" y="2333"/>
                    <a:pt x="1760" y="2333"/>
                    <a:pt x="1762" y="2333"/>
                  </a:cubicBezTo>
                  <a:close/>
                  <a:moveTo>
                    <a:pt x="917" y="2322"/>
                  </a:moveTo>
                  <a:lnTo>
                    <a:pt x="976" y="2334"/>
                  </a:lnTo>
                  <a:cubicBezTo>
                    <a:pt x="988" y="2334"/>
                    <a:pt x="1012" y="2345"/>
                    <a:pt x="1024" y="2345"/>
                  </a:cubicBezTo>
                  <a:cubicBezTo>
                    <a:pt x="1024" y="2345"/>
                    <a:pt x="1013" y="2345"/>
                    <a:pt x="1012" y="2334"/>
                  </a:cubicBezTo>
                  <a:lnTo>
                    <a:pt x="1012" y="2334"/>
                  </a:lnTo>
                  <a:cubicBezTo>
                    <a:pt x="1008" y="2334"/>
                    <a:pt x="1004" y="2334"/>
                    <a:pt x="1000" y="2334"/>
                  </a:cubicBezTo>
                  <a:cubicBezTo>
                    <a:pt x="998" y="2331"/>
                    <a:pt x="995" y="2330"/>
                    <a:pt x="992" y="2330"/>
                  </a:cubicBezTo>
                  <a:cubicBezTo>
                    <a:pt x="987" y="2330"/>
                    <a:pt x="983" y="2333"/>
                    <a:pt x="978" y="2333"/>
                  </a:cubicBezTo>
                  <a:cubicBezTo>
                    <a:pt x="973" y="2333"/>
                    <a:pt x="969" y="2330"/>
                    <a:pt x="965" y="2322"/>
                  </a:cubicBezTo>
                  <a:close/>
                  <a:moveTo>
                    <a:pt x="1774" y="2339"/>
                  </a:moveTo>
                  <a:cubicBezTo>
                    <a:pt x="1774" y="2343"/>
                    <a:pt x="1774" y="2345"/>
                    <a:pt x="1774" y="2345"/>
                  </a:cubicBezTo>
                  <a:lnTo>
                    <a:pt x="1762" y="2345"/>
                  </a:lnTo>
                  <a:cubicBezTo>
                    <a:pt x="1762" y="2343"/>
                    <a:pt x="1762" y="2341"/>
                    <a:pt x="1762" y="2340"/>
                  </a:cubicBezTo>
                  <a:lnTo>
                    <a:pt x="1762" y="2340"/>
                  </a:lnTo>
                  <a:cubicBezTo>
                    <a:pt x="1766" y="2339"/>
                    <a:pt x="1770" y="2339"/>
                    <a:pt x="1774" y="2339"/>
                  </a:cubicBezTo>
                  <a:close/>
                  <a:moveTo>
                    <a:pt x="1761" y="2340"/>
                  </a:moveTo>
                  <a:cubicBezTo>
                    <a:pt x="1761" y="2341"/>
                    <a:pt x="1762" y="2342"/>
                    <a:pt x="1762" y="2343"/>
                  </a:cubicBezTo>
                  <a:lnTo>
                    <a:pt x="1762" y="2343"/>
                  </a:lnTo>
                  <a:cubicBezTo>
                    <a:pt x="1762" y="2346"/>
                    <a:pt x="1762" y="2350"/>
                    <a:pt x="1761" y="2353"/>
                  </a:cubicBezTo>
                  <a:lnTo>
                    <a:pt x="1761" y="2353"/>
                  </a:lnTo>
                  <a:cubicBezTo>
                    <a:pt x="1760" y="2351"/>
                    <a:pt x="1758" y="2351"/>
                    <a:pt x="1755" y="2351"/>
                  </a:cubicBezTo>
                  <a:cubicBezTo>
                    <a:pt x="1750" y="2351"/>
                    <a:pt x="1744" y="2351"/>
                    <a:pt x="1738" y="2345"/>
                  </a:cubicBezTo>
                  <a:cubicBezTo>
                    <a:pt x="1738" y="2340"/>
                    <a:pt x="1747" y="2340"/>
                    <a:pt x="1758" y="2340"/>
                  </a:cubicBezTo>
                  <a:cubicBezTo>
                    <a:pt x="1759" y="2340"/>
                    <a:pt x="1760" y="2340"/>
                    <a:pt x="1761" y="2340"/>
                  </a:cubicBezTo>
                  <a:close/>
                  <a:moveTo>
                    <a:pt x="994" y="2342"/>
                  </a:moveTo>
                  <a:cubicBezTo>
                    <a:pt x="988" y="2342"/>
                    <a:pt x="988" y="2357"/>
                    <a:pt x="988" y="2357"/>
                  </a:cubicBezTo>
                  <a:lnTo>
                    <a:pt x="1000" y="2357"/>
                  </a:lnTo>
                  <a:cubicBezTo>
                    <a:pt x="1000" y="2345"/>
                    <a:pt x="1000" y="2345"/>
                    <a:pt x="1000" y="2345"/>
                  </a:cubicBezTo>
                  <a:cubicBezTo>
                    <a:pt x="998" y="2343"/>
                    <a:pt x="996" y="2342"/>
                    <a:pt x="994" y="2342"/>
                  </a:cubicBezTo>
                  <a:close/>
                  <a:moveTo>
                    <a:pt x="1036" y="2345"/>
                  </a:moveTo>
                  <a:cubicBezTo>
                    <a:pt x="1036" y="2345"/>
                    <a:pt x="1036" y="2357"/>
                    <a:pt x="1036" y="2357"/>
                  </a:cubicBezTo>
                  <a:lnTo>
                    <a:pt x="1048" y="2357"/>
                  </a:lnTo>
                  <a:lnTo>
                    <a:pt x="1048" y="2345"/>
                  </a:lnTo>
                  <a:close/>
                  <a:moveTo>
                    <a:pt x="2048" y="2345"/>
                  </a:moveTo>
                  <a:cubicBezTo>
                    <a:pt x="2060" y="2357"/>
                    <a:pt x="2060" y="2357"/>
                    <a:pt x="2060" y="2357"/>
                  </a:cubicBezTo>
                  <a:lnTo>
                    <a:pt x="2060" y="2345"/>
                  </a:lnTo>
                  <a:close/>
                  <a:moveTo>
                    <a:pt x="1012" y="2345"/>
                  </a:moveTo>
                  <a:cubicBezTo>
                    <a:pt x="1012" y="2345"/>
                    <a:pt x="1012" y="2357"/>
                    <a:pt x="1012" y="2357"/>
                  </a:cubicBezTo>
                  <a:cubicBezTo>
                    <a:pt x="1012" y="2357"/>
                    <a:pt x="1017" y="2363"/>
                    <a:pt x="1021" y="2363"/>
                  </a:cubicBezTo>
                  <a:cubicBezTo>
                    <a:pt x="1023" y="2363"/>
                    <a:pt x="1024" y="2361"/>
                    <a:pt x="1024" y="2357"/>
                  </a:cubicBezTo>
                  <a:lnTo>
                    <a:pt x="1024" y="2345"/>
                  </a:lnTo>
                  <a:close/>
                  <a:moveTo>
                    <a:pt x="976" y="2369"/>
                  </a:moveTo>
                  <a:cubicBezTo>
                    <a:pt x="981" y="2371"/>
                    <a:pt x="984" y="2372"/>
                    <a:pt x="988" y="2373"/>
                  </a:cubicBezTo>
                  <a:lnTo>
                    <a:pt x="988" y="2373"/>
                  </a:lnTo>
                  <a:lnTo>
                    <a:pt x="988" y="2369"/>
                  </a:lnTo>
                  <a:close/>
                  <a:moveTo>
                    <a:pt x="1664" y="2269"/>
                  </a:moveTo>
                  <a:cubicBezTo>
                    <a:pt x="1681" y="2269"/>
                    <a:pt x="1698" y="2278"/>
                    <a:pt x="1715" y="2286"/>
                  </a:cubicBezTo>
                  <a:cubicBezTo>
                    <a:pt x="1727" y="2310"/>
                    <a:pt x="1727" y="2334"/>
                    <a:pt x="1715" y="2357"/>
                  </a:cubicBezTo>
                  <a:cubicBezTo>
                    <a:pt x="1701" y="2371"/>
                    <a:pt x="1685" y="2376"/>
                    <a:pt x="1669" y="2376"/>
                  </a:cubicBezTo>
                  <a:cubicBezTo>
                    <a:pt x="1645" y="2376"/>
                    <a:pt x="1622" y="2365"/>
                    <a:pt x="1607" y="2357"/>
                  </a:cubicBezTo>
                  <a:lnTo>
                    <a:pt x="1607" y="2369"/>
                  </a:lnTo>
                  <a:cubicBezTo>
                    <a:pt x="1584" y="2357"/>
                    <a:pt x="1596" y="2322"/>
                    <a:pt x="1596" y="2298"/>
                  </a:cubicBezTo>
                  <a:cubicBezTo>
                    <a:pt x="1596" y="2288"/>
                    <a:pt x="1611" y="2271"/>
                    <a:pt x="1630" y="2271"/>
                  </a:cubicBezTo>
                  <a:cubicBezTo>
                    <a:pt x="1634" y="2271"/>
                    <a:pt x="1639" y="2272"/>
                    <a:pt x="1643" y="2274"/>
                  </a:cubicBezTo>
                  <a:cubicBezTo>
                    <a:pt x="1650" y="2271"/>
                    <a:pt x="1657" y="2269"/>
                    <a:pt x="1664" y="2269"/>
                  </a:cubicBezTo>
                  <a:close/>
                  <a:moveTo>
                    <a:pt x="1274" y="2358"/>
                  </a:moveTo>
                  <a:cubicBezTo>
                    <a:pt x="1276" y="2365"/>
                    <a:pt x="1279" y="2372"/>
                    <a:pt x="1278" y="2377"/>
                  </a:cubicBezTo>
                  <a:lnTo>
                    <a:pt x="1278" y="2377"/>
                  </a:lnTo>
                  <a:lnTo>
                    <a:pt x="1272" y="2374"/>
                  </a:lnTo>
                  <a:lnTo>
                    <a:pt x="1272" y="2374"/>
                  </a:lnTo>
                  <a:cubicBezTo>
                    <a:pt x="1271" y="2378"/>
                    <a:pt x="1264" y="2384"/>
                    <a:pt x="1263" y="2390"/>
                  </a:cubicBezTo>
                  <a:lnTo>
                    <a:pt x="1263" y="2390"/>
                  </a:lnTo>
                  <a:cubicBezTo>
                    <a:pt x="1261" y="2390"/>
                    <a:pt x="1260" y="2390"/>
                    <a:pt x="1259" y="2390"/>
                  </a:cubicBezTo>
                  <a:lnTo>
                    <a:pt x="1259" y="2390"/>
                  </a:lnTo>
                  <a:cubicBezTo>
                    <a:pt x="1259" y="2386"/>
                    <a:pt x="1264" y="2379"/>
                    <a:pt x="1268" y="2372"/>
                  </a:cubicBezTo>
                  <a:lnTo>
                    <a:pt x="1268" y="2372"/>
                  </a:lnTo>
                  <a:lnTo>
                    <a:pt x="1272" y="2374"/>
                  </a:lnTo>
                  <a:lnTo>
                    <a:pt x="1272" y="2374"/>
                  </a:lnTo>
                  <a:cubicBezTo>
                    <a:pt x="1273" y="2372"/>
                    <a:pt x="1273" y="2371"/>
                    <a:pt x="1269" y="2370"/>
                  </a:cubicBezTo>
                  <a:lnTo>
                    <a:pt x="1269" y="2370"/>
                  </a:lnTo>
                  <a:cubicBezTo>
                    <a:pt x="1272" y="2366"/>
                    <a:pt x="1274" y="2362"/>
                    <a:pt x="1274" y="2358"/>
                  </a:cubicBezTo>
                  <a:close/>
                  <a:moveTo>
                    <a:pt x="1761" y="2353"/>
                  </a:moveTo>
                  <a:cubicBezTo>
                    <a:pt x="1762" y="2354"/>
                    <a:pt x="1762" y="2355"/>
                    <a:pt x="1762" y="2357"/>
                  </a:cubicBezTo>
                  <a:lnTo>
                    <a:pt x="1761" y="2357"/>
                  </a:lnTo>
                  <a:cubicBezTo>
                    <a:pt x="1759" y="2366"/>
                    <a:pt x="1756" y="2375"/>
                    <a:pt x="1750" y="2381"/>
                  </a:cubicBezTo>
                  <a:lnTo>
                    <a:pt x="1780" y="2393"/>
                  </a:lnTo>
                  <a:lnTo>
                    <a:pt x="1780" y="2393"/>
                  </a:lnTo>
                  <a:cubicBezTo>
                    <a:pt x="1762" y="2392"/>
                    <a:pt x="1744" y="2390"/>
                    <a:pt x="1727" y="2381"/>
                  </a:cubicBezTo>
                  <a:cubicBezTo>
                    <a:pt x="1722" y="2372"/>
                    <a:pt x="1723" y="2370"/>
                    <a:pt x="1725" y="2370"/>
                  </a:cubicBezTo>
                  <a:cubicBezTo>
                    <a:pt x="1728" y="2370"/>
                    <a:pt x="1732" y="2373"/>
                    <a:pt x="1735" y="2373"/>
                  </a:cubicBezTo>
                  <a:cubicBezTo>
                    <a:pt x="1737" y="2373"/>
                    <a:pt x="1738" y="2372"/>
                    <a:pt x="1738" y="2369"/>
                  </a:cubicBezTo>
                  <a:lnTo>
                    <a:pt x="1727" y="2369"/>
                  </a:lnTo>
                  <a:cubicBezTo>
                    <a:pt x="1727" y="2365"/>
                    <a:pt x="1728" y="2364"/>
                    <a:pt x="1730" y="2364"/>
                  </a:cubicBezTo>
                  <a:cubicBezTo>
                    <a:pt x="1734" y="2364"/>
                    <a:pt x="1742" y="2369"/>
                    <a:pt x="1750" y="2369"/>
                  </a:cubicBezTo>
                  <a:lnTo>
                    <a:pt x="1750" y="2357"/>
                  </a:lnTo>
                  <a:lnTo>
                    <a:pt x="1761" y="2357"/>
                  </a:lnTo>
                  <a:cubicBezTo>
                    <a:pt x="1761" y="2356"/>
                    <a:pt x="1761" y="2355"/>
                    <a:pt x="1761" y="2353"/>
                  </a:cubicBezTo>
                  <a:close/>
                  <a:moveTo>
                    <a:pt x="988" y="2373"/>
                  </a:moveTo>
                  <a:lnTo>
                    <a:pt x="988" y="2393"/>
                  </a:lnTo>
                  <a:lnTo>
                    <a:pt x="1072" y="2393"/>
                  </a:lnTo>
                  <a:cubicBezTo>
                    <a:pt x="1040" y="2393"/>
                    <a:pt x="1018" y="2384"/>
                    <a:pt x="988" y="2373"/>
                  </a:cubicBezTo>
                  <a:close/>
                  <a:moveTo>
                    <a:pt x="1203" y="2369"/>
                  </a:moveTo>
                  <a:cubicBezTo>
                    <a:pt x="1192" y="2369"/>
                    <a:pt x="1181" y="2379"/>
                    <a:pt x="1179" y="2381"/>
                  </a:cubicBezTo>
                  <a:lnTo>
                    <a:pt x="1179" y="2381"/>
                  </a:lnTo>
                  <a:cubicBezTo>
                    <a:pt x="1178" y="2381"/>
                    <a:pt x="1176" y="2381"/>
                    <a:pt x="1175" y="2380"/>
                  </a:cubicBezTo>
                  <a:lnTo>
                    <a:pt x="1175" y="2380"/>
                  </a:lnTo>
                  <a:cubicBezTo>
                    <a:pt x="1168" y="2386"/>
                    <a:pt x="1162" y="2390"/>
                    <a:pt x="1155" y="2393"/>
                  </a:cubicBezTo>
                  <a:lnTo>
                    <a:pt x="1179" y="2381"/>
                  </a:lnTo>
                  <a:cubicBezTo>
                    <a:pt x="1179" y="2381"/>
                    <a:pt x="1179" y="2381"/>
                    <a:pt x="1179" y="2381"/>
                  </a:cubicBezTo>
                  <a:lnTo>
                    <a:pt x="1179" y="2381"/>
                  </a:lnTo>
                  <a:cubicBezTo>
                    <a:pt x="1183" y="2381"/>
                    <a:pt x="1187" y="2381"/>
                    <a:pt x="1191" y="2381"/>
                  </a:cubicBezTo>
                  <a:cubicBezTo>
                    <a:pt x="1193" y="2382"/>
                    <a:pt x="1195" y="2382"/>
                    <a:pt x="1198" y="2383"/>
                  </a:cubicBezTo>
                  <a:lnTo>
                    <a:pt x="1198" y="2383"/>
                  </a:lnTo>
                  <a:cubicBezTo>
                    <a:pt x="1201" y="2379"/>
                    <a:pt x="1203" y="2374"/>
                    <a:pt x="1203" y="2369"/>
                  </a:cubicBezTo>
                  <a:close/>
                  <a:moveTo>
                    <a:pt x="1238" y="2345"/>
                  </a:moveTo>
                  <a:cubicBezTo>
                    <a:pt x="1215" y="2345"/>
                    <a:pt x="1238" y="2369"/>
                    <a:pt x="1215" y="2369"/>
                  </a:cubicBezTo>
                  <a:cubicBezTo>
                    <a:pt x="1210" y="2374"/>
                    <a:pt x="1205" y="2379"/>
                    <a:pt x="1200" y="2383"/>
                  </a:cubicBezTo>
                  <a:lnTo>
                    <a:pt x="1200" y="2383"/>
                  </a:lnTo>
                  <a:cubicBezTo>
                    <a:pt x="1199" y="2383"/>
                    <a:pt x="1198" y="2383"/>
                    <a:pt x="1198" y="2383"/>
                  </a:cubicBezTo>
                  <a:lnTo>
                    <a:pt x="1198" y="2383"/>
                  </a:lnTo>
                  <a:cubicBezTo>
                    <a:pt x="1193" y="2389"/>
                    <a:pt x="1186" y="2393"/>
                    <a:pt x="1179" y="2393"/>
                  </a:cubicBezTo>
                  <a:cubicBezTo>
                    <a:pt x="1186" y="2393"/>
                    <a:pt x="1193" y="2389"/>
                    <a:pt x="1200" y="2383"/>
                  </a:cubicBezTo>
                  <a:lnTo>
                    <a:pt x="1200" y="2383"/>
                  </a:lnTo>
                  <a:cubicBezTo>
                    <a:pt x="1206" y="2385"/>
                    <a:pt x="1213" y="2386"/>
                    <a:pt x="1220" y="2387"/>
                  </a:cubicBezTo>
                  <a:lnTo>
                    <a:pt x="1220" y="2387"/>
                  </a:lnTo>
                  <a:cubicBezTo>
                    <a:pt x="1227" y="2377"/>
                    <a:pt x="1228" y="2365"/>
                    <a:pt x="1238" y="2345"/>
                  </a:cubicBezTo>
                  <a:close/>
                  <a:moveTo>
                    <a:pt x="1245" y="2354"/>
                  </a:moveTo>
                  <a:cubicBezTo>
                    <a:pt x="1238" y="2354"/>
                    <a:pt x="1236" y="2372"/>
                    <a:pt x="1226" y="2381"/>
                  </a:cubicBezTo>
                  <a:cubicBezTo>
                    <a:pt x="1226" y="2384"/>
                    <a:pt x="1226" y="2386"/>
                    <a:pt x="1225" y="2388"/>
                  </a:cubicBezTo>
                  <a:lnTo>
                    <a:pt x="1225" y="2388"/>
                  </a:lnTo>
                  <a:cubicBezTo>
                    <a:pt x="1223" y="2388"/>
                    <a:pt x="1221" y="2387"/>
                    <a:pt x="1220" y="2387"/>
                  </a:cubicBezTo>
                  <a:lnTo>
                    <a:pt x="1220" y="2387"/>
                  </a:lnTo>
                  <a:cubicBezTo>
                    <a:pt x="1218" y="2389"/>
                    <a:pt x="1217" y="2391"/>
                    <a:pt x="1215" y="2393"/>
                  </a:cubicBezTo>
                  <a:cubicBezTo>
                    <a:pt x="1215" y="2393"/>
                    <a:pt x="1221" y="2393"/>
                    <a:pt x="1225" y="2388"/>
                  </a:cubicBezTo>
                  <a:lnTo>
                    <a:pt x="1225" y="2388"/>
                  </a:lnTo>
                  <a:cubicBezTo>
                    <a:pt x="1229" y="2389"/>
                    <a:pt x="1234" y="2389"/>
                    <a:pt x="1239" y="2389"/>
                  </a:cubicBezTo>
                  <a:lnTo>
                    <a:pt x="1239" y="2389"/>
                  </a:lnTo>
                  <a:cubicBezTo>
                    <a:pt x="1241" y="2381"/>
                    <a:pt x="1250" y="2380"/>
                    <a:pt x="1250" y="2369"/>
                  </a:cubicBezTo>
                  <a:cubicBezTo>
                    <a:pt x="1250" y="2357"/>
                    <a:pt x="1262" y="2357"/>
                    <a:pt x="1250" y="2357"/>
                  </a:cubicBezTo>
                  <a:cubicBezTo>
                    <a:pt x="1248" y="2355"/>
                    <a:pt x="1246" y="2354"/>
                    <a:pt x="1245" y="2354"/>
                  </a:cubicBezTo>
                  <a:close/>
                  <a:moveTo>
                    <a:pt x="1239" y="2389"/>
                  </a:moveTo>
                  <a:cubicBezTo>
                    <a:pt x="1239" y="2391"/>
                    <a:pt x="1238" y="2392"/>
                    <a:pt x="1238" y="2393"/>
                  </a:cubicBezTo>
                  <a:cubicBezTo>
                    <a:pt x="1244" y="2393"/>
                    <a:pt x="1248" y="2392"/>
                    <a:pt x="1251" y="2390"/>
                  </a:cubicBezTo>
                  <a:lnTo>
                    <a:pt x="1251" y="2390"/>
                  </a:lnTo>
                  <a:cubicBezTo>
                    <a:pt x="1247" y="2390"/>
                    <a:pt x="1243" y="2390"/>
                    <a:pt x="1239" y="2389"/>
                  </a:cubicBezTo>
                  <a:close/>
                  <a:moveTo>
                    <a:pt x="1072" y="2393"/>
                  </a:moveTo>
                  <a:cubicBezTo>
                    <a:pt x="1090" y="2399"/>
                    <a:pt x="1107" y="2402"/>
                    <a:pt x="1125" y="2402"/>
                  </a:cubicBezTo>
                  <a:cubicBezTo>
                    <a:pt x="1143" y="2402"/>
                    <a:pt x="1161" y="2399"/>
                    <a:pt x="1179" y="2393"/>
                  </a:cubicBezTo>
                  <a:close/>
                  <a:moveTo>
                    <a:pt x="1453" y="2417"/>
                  </a:moveTo>
                  <a:cubicBezTo>
                    <a:pt x="1441" y="2429"/>
                    <a:pt x="1429" y="2429"/>
                    <a:pt x="1417" y="2429"/>
                  </a:cubicBezTo>
                  <a:cubicBezTo>
                    <a:pt x="1429" y="2429"/>
                    <a:pt x="1441" y="2417"/>
                    <a:pt x="1453" y="2417"/>
                  </a:cubicBezTo>
                  <a:close/>
                  <a:moveTo>
                    <a:pt x="959" y="2478"/>
                  </a:moveTo>
                  <a:lnTo>
                    <a:pt x="959" y="2478"/>
                  </a:lnTo>
                  <a:cubicBezTo>
                    <a:pt x="962" y="2478"/>
                    <a:pt x="964" y="2479"/>
                    <a:pt x="966" y="2479"/>
                  </a:cubicBezTo>
                  <a:lnTo>
                    <a:pt x="966" y="2479"/>
                  </a:lnTo>
                  <a:cubicBezTo>
                    <a:pt x="964" y="2479"/>
                    <a:pt x="962" y="2478"/>
                    <a:pt x="959" y="2478"/>
                  </a:cubicBezTo>
                  <a:close/>
                  <a:moveTo>
                    <a:pt x="1607" y="2381"/>
                  </a:moveTo>
                  <a:cubicBezTo>
                    <a:pt x="1536" y="2417"/>
                    <a:pt x="1476" y="2441"/>
                    <a:pt x="1417" y="2476"/>
                  </a:cubicBezTo>
                  <a:cubicBezTo>
                    <a:pt x="1417" y="2488"/>
                    <a:pt x="1417" y="2500"/>
                    <a:pt x="1417" y="2512"/>
                  </a:cubicBezTo>
                  <a:lnTo>
                    <a:pt x="1453" y="2488"/>
                  </a:lnTo>
                  <a:cubicBezTo>
                    <a:pt x="1508" y="2466"/>
                    <a:pt x="1564" y="2423"/>
                    <a:pt x="1619" y="2398"/>
                  </a:cubicBezTo>
                  <a:lnTo>
                    <a:pt x="1619" y="2398"/>
                  </a:lnTo>
                  <a:cubicBezTo>
                    <a:pt x="1616" y="2392"/>
                    <a:pt x="1612" y="2386"/>
                    <a:pt x="1607" y="2381"/>
                  </a:cubicBezTo>
                  <a:close/>
                  <a:moveTo>
                    <a:pt x="1832" y="2460"/>
                  </a:moveTo>
                  <a:cubicBezTo>
                    <a:pt x="1829" y="2460"/>
                    <a:pt x="1825" y="2461"/>
                    <a:pt x="1822" y="2465"/>
                  </a:cubicBezTo>
                  <a:lnTo>
                    <a:pt x="1822" y="2476"/>
                  </a:lnTo>
                  <a:cubicBezTo>
                    <a:pt x="1834" y="2500"/>
                    <a:pt x="1857" y="2512"/>
                    <a:pt x="1881" y="2512"/>
                  </a:cubicBezTo>
                  <a:cubicBezTo>
                    <a:pt x="1881" y="2500"/>
                    <a:pt x="1869" y="2488"/>
                    <a:pt x="1857" y="2476"/>
                  </a:cubicBezTo>
                  <a:cubicBezTo>
                    <a:pt x="1849" y="2468"/>
                    <a:pt x="1841" y="2460"/>
                    <a:pt x="1832" y="2460"/>
                  </a:cubicBezTo>
                  <a:close/>
                  <a:moveTo>
                    <a:pt x="1192" y="2153"/>
                  </a:moveTo>
                  <a:cubicBezTo>
                    <a:pt x="1175" y="2153"/>
                    <a:pt x="1158" y="2160"/>
                    <a:pt x="1143" y="2179"/>
                  </a:cubicBezTo>
                  <a:cubicBezTo>
                    <a:pt x="1143" y="2185"/>
                    <a:pt x="1140" y="2190"/>
                    <a:pt x="1137" y="2198"/>
                  </a:cubicBezTo>
                  <a:lnTo>
                    <a:pt x="1137" y="2198"/>
                  </a:lnTo>
                  <a:cubicBezTo>
                    <a:pt x="1133" y="2195"/>
                    <a:pt x="1129" y="2194"/>
                    <a:pt x="1125" y="2194"/>
                  </a:cubicBezTo>
                  <a:cubicBezTo>
                    <a:pt x="1119" y="2194"/>
                    <a:pt x="1113" y="2197"/>
                    <a:pt x="1107" y="2203"/>
                  </a:cubicBezTo>
                  <a:cubicBezTo>
                    <a:pt x="1119" y="2203"/>
                    <a:pt x="1131" y="2215"/>
                    <a:pt x="1131" y="2226"/>
                  </a:cubicBezTo>
                  <a:cubicBezTo>
                    <a:pt x="1131" y="2214"/>
                    <a:pt x="1134" y="2205"/>
                    <a:pt x="1137" y="2198"/>
                  </a:cubicBezTo>
                  <a:lnTo>
                    <a:pt x="1137" y="2198"/>
                  </a:lnTo>
                  <a:cubicBezTo>
                    <a:pt x="1139" y="2199"/>
                    <a:pt x="1141" y="2201"/>
                    <a:pt x="1143" y="2203"/>
                  </a:cubicBezTo>
                  <a:cubicBezTo>
                    <a:pt x="1167" y="2203"/>
                    <a:pt x="1179" y="2215"/>
                    <a:pt x="1191" y="2238"/>
                  </a:cubicBezTo>
                  <a:cubicBezTo>
                    <a:pt x="1193" y="2246"/>
                    <a:pt x="1195" y="2254"/>
                    <a:pt x="1195" y="2262"/>
                  </a:cubicBezTo>
                  <a:lnTo>
                    <a:pt x="1195" y="2262"/>
                  </a:lnTo>
                  <a:cubicBezTo>
                    <a:pt x="1193" y="2262"/>
                    <a:pt x="1191" y="2262"/>
                    <a:pt x="1190" y="2262"/>
                  </a:cubicBezTo>
                  <a:lnTo>
                    <a:pt x="1190" y="2262"/>
                  </a:lnTo>
                  <a:cubicBezTo>
                    <a:pt x="1190" y="2262"/>
                    <a:pt x="1190" y="2262"/>
                    <a:pt x="1191" y="2262"/>
                  </a:cubicBezTo>
                  <a:cubicBezTo>
                    <a:pt x="1192" y="2264"/>
                    <a:pt x="1194" y="2265"/>
                    <a:pt x="1195" y="2266"/>
                  </a:cubicBezTo>
                  <a:lnTo>
                    <a:pt x="1195" y="2266"/>
                  </a:lnTo>
                  <a:cubicBezTo>
                    <a:pt x="1195" y="2292"/>
                    <a:pt x="1181" y="2316"/>
                    <a:pt x="1155" y="2334"/>
                  </a:cubicBezTo>
                  <a:cubicBezTo>
                    <a:pt x="1143" y="2345"/>
                    <a:pt x="1119" y="2357"/>
                    <a:pt x="1095" y="2357"/>
                  </a:cubicBezTo>
                  <a:cubicBezTo>
                    <a:pt x="1095" y="2358"/>
                    <a:pt x="1095" y="2359"/>
                    <a:pt x="1095" y="2359"/>
                  </a:cubicBezTo>
                  <a:lnTo>
                    <a:pt x="1095" y="2359"/>
                  </a:lnTo>
                  <a:cubicBezTo>
                    <a:pt x="1086" y="2356"/>
                    <a:pt x="1077" y="2352"/>
                    <a:pt x="1069" y="2349"/>
                  </a:cubicBezTo>
                  <a:lnTo>
                    <a:pt x="1069" y="2349"/>
                  </a:lnTo>
                  <a:cubicBezTo>
                    <a:pt x="1062" y="2358"/>
                    <a:pt x="1072" y="2359"/>
                    <a:pt x="1072" y="2369"/>
                  </a:cubicBezTo>
                  <a:cubicBezTo>
                    <a:pt x="1083" y="2369"/>
                    <a:pt x="1094" y="2369"/>
                    <a:pt x="1095" y="2359"/>
                  </a:cubicBezTo>
                  <a:lnTo>
                    <a:pt x="1095" y="2359"/>
                  </a:lnTo>
                  <a:cubicBezTo>
                    <a:pt x="1121" y="2369"/>
                    <a:pt x="1147" y="2378"/>
                    <a:pt x="1175" y="2380"/>
                  </a:cubicBezTo>
                  <a:lnTo>
                    <a:pt x="1175" y="2380"/>
                  </a:lnTo>
                  <a:cubicBezTo>
                    <a:pt x="1191" y="2367"/>
                    <a:pt x="1206" y="2347"/>
                    <a:pt x="1215" y="2322"/>
                  </a:cubicBezTo>
                  <a:cubicBezTo>
                    <a:pt x="1215" y="2310"/>
                    <a:pt x="1215" y="2298"/>
                    <a:pt x="1226" y="2274"/>
                  </a:cubicBezTo>
                  <a:lnTo>
                    <a:pt x="1226" y="2322"/>
                  </a:lnTo>
                  <a:cubicBezTo>
                    <a:pt x="1238" y="2310"/>
                    <a:pt x="1226" y="2286"/>
                    <a:pt x="1226" y="2262"/>
                  </a:cubicBezTo>
                  <a:lnTo>
                    <a:pt x="1226" y="2262"/>
                  </a:lnTo>
                  <a:cubicBezTo>
                    <a:pt x="1238" y="2286"/>
                    <a:pt x="1238" y="2310"/>
                    <a:pt x="1226" y="2334"/>
                  </a:cubicBezTo>
                  <a:cubicBezTo>
                    <a:pt x="1238" y="2310"/>
                    <a:pt x="1250" y="2286"/>
                    <a:pt x="1238" y="2274"/>
                  </a:cubicBezTo>
                  <a:lnTo>
                    <a:pt x="1250" y="2274"/>
                  </a:lnTo>
                  <a:cubicBezTo>
                    <a:pt x="1250" y="2286"/>
                    <a:pt x="1250" y="2310"/>
                    <a:pt x="1250" y="2322"/>
                  </a:cubicBezTo>
                  <a:lnTo>
                    <a:pt x="1262" y="2322"/>
                  </a:lnTo>
                  <a:cubicBezTo>
                    <a:pt x="1274" y="2322"/>
                    <a:pt x="1262" y="2298"/>
                    <a:pt x="1274" y="2286"/>
                  </a:cubicBezTo>
                  <a:lnTo>
                    <a:pt x="1274" y="2274"/>
                  </a:lnTo>
                  <a:lnTo>
                    <a:pt x="1274" y="2274"/>
                  </a:lnTo>
                  <a:cubicBezTo>
                    <a:pt x="1298" y="2286"/>
                    <a:pt x="1262" y="2310"/>
                    <a:pt x="1274" y="2334"/>
                  </a:cubicBezTo>
                  <a:cubicBezTo>
                    <a:pt x="1270" y="2342"/>
                    <a:pt x="1272" y="2350"/>
                    <a:pt x="1274" y="2358"/>
                  </a:cubicBezTo>
                  <a:lnTo>
                    <a:pt x="1274" y="2358"/>
                  </a:lnTo>
                  <a:cubicBezTo>
                    <a:pt x="1271" y="2361"/>
                    <a:pt x="1268" y="2365"/>
                    <a:pt x="1266" y="2369"/>
                  </a:cubicBezTo>
                  <a:lnTo>
                    <a:pt x="1266" y="2369"/>
                  </a:lnTo>
                  <a:cubicBezTo>
                    <a:pt x="1265" y="2369"/>
                    <a:pt x="1264" y="2369"/>
                    <a:pt x="1262" y="2369"/>
                  </a:cubicBezTo>
                  <a:lnTo>
                    <a:pt x="1265" y="2371"/>
                  </a:lnTo>
                  <a:lnTo>
                    <a:pt x="1265" y="2371"/>
                  </a:lnTo>
                  <a:cubicBezTo>
                    <a:pt x="1262" y="2378"/>
                    <a:pt x="1258" y="2386"/>
                    <a:pt x="1251" y="2390"/>
                  </a:cubicBezTo>
                  <a:lnTo>
                    <a:pt x="1251" y="2390"/>
                  </a:lnTo>
                  <a:cubicBezTo>
                    <a:pt x="1253" y="2390"/>
                    <a:pt x="1254" y="2390"/>
                    <a:pt x="1256" y="2390"/>
                  </a:cubicBezTo>
                  <a:cubicBezTo>
                    <a:pt x="1257" y="2390"/>
                    <a:pt x="1258" y="2390"/>
                    <a:pt x="1259" y="2390"/>
                  </a:cubicBezTo>
                  <a:lnTo>
                    <a:pt x="1259" y="2390"/>
                  </a:lnTo>
                  <a:cubicBezTo>
                    <a:pt x="1259" y="2392"/>
                    <a:pt x="1260" y="2393"/>
                    <a:pt x="1262" y="2393"/>
                  </a:cubicBezTo>
                  <a:cubicBezTo>
                    <a:pt x="1266" y="2393"/>
                    <a:pt x="1269" y="2392"/>
                    <a:pt x="1271" y="2390"/>
                  </a:cubicBezTo>
                  <a:lnTo>
                    <a:pt x="1271" y="2390"/>
                  </a:lnTo>
                  <a:cubicBezTo>
                    <a:pt x="1271" y="2390"/>
                    <a:pt x="1271" y="2390"/>
                    <a:pt x="1270" y="2390"/>
                  </a:cubicBezTo>
                  <a:lnTo>
                    <a:pt x="1270" y="2390"/>
                  </a:lnTo>
                  <a:cubicBezTo>
                    <a:pt x="1276" y="2386"/>
                    <a:pt x="1278" y="2382"/>
                    <a:pt x="1278" y="2377"/>
                  </a:cubicBezTo>
                  <a:lnTo>
                    <a:pt x="1278" y="2377"/>
                  </a:lnTo>
                  <a:lnTo>
                    <a:pt x="1286" y="2381"/>
                  </a:lnTo>
                  <a:cubicBezTo>
                    <a:pt x="1278" y="2381"/>
                    <a:pt x="1276" y="2386"/>
                    <a:pt x="1271" y="2390"/>
                  </a:cubicBezTo>
                  <a:lnTo>
                    <a:pt x="1271" y="2390"/>
                  </a:lnTo>
                  <a:cubicBezTo>
                    <a:pt x="1287" y="2389"/>
                    <a:pt x="1304" y="2386"/>
                    <a:pt x="1322" y="2381"/>
                  </a:cubicBezTo>
                  <a:cubicBezTo>
                    <a:pt x="1350" y="2381"/>
                    <a:pt x="1371" y="2366"/>
                    <a:pt x="1397" y="2366"/>
                  </a:cubicBezTo>
                  <a:cubicBezTo>
                    <a:pt x="1403" y="2366"/>
                    <a:pt x="1410" y="2367"/>
                    <a:pt x="1417" y="2369"/>
                  </a:cubicBezTo>
                  <a:cubicBezTo>
                    <a:pt x="1421" y="2369"/>
                    <a:pt x="1426" y="2370"/>
                    <a:pt x="1431" y="2370"/>
                  </a:cubicBezTo>
                  <a:lnTo>
                    <a:pt x="1431" y="2370"/>
                  </a:lnTo>
                  <a:lnTo>
                    <a:pt x="1381" y="2345"/>
                  </a:lnTo>
                  <a:cubicBezTo>
                    <a:pt x="1357" y="2334"/>
                    <a:pt x="1334" y="2334"/>
                    <a:pt x="1322" y="2334"/>
                  </a:cubicBezTo>
                  <a:cubicBezTo>
                    <a:pt x="1322" y="2310"/>
                    <a:pt x="1322" y="2286"/>
                    <a:pt x="1346" y="2274"/>
                  </a:cubicBezTo>
                  <a:lnTo>
                    <a:pt x="1405" y="2274"/>
                  </a:lnTo>
                  <a:cubicBezTo>
                    <a:pt x="1425" y="2284"/>
                    <a:pt x="1444" y="2294"/>
                    <a:pt x="1457" y="2310"/>
                  </a:cubicBezTo>
                  <a:lnTo>
                    <a:pt x="1457" y="2310"/>
                  </a:lnTo>
                  <a:cubicBezTo>
                    <a:pt x="1502" y="2311"/>
                    <a:pt x="1537" y="2323"/>
                    <a:pt x="1572" y="2357"/>
                  </a:cubicBezTo>
                  <a:lnTo>
                    <a:pt x="1476" y="2357"/>
                  </a:lnTo>
                  <a:cubicBezTo>
                    <a:pt x="1467" y="2347"/>
                    <a:pt x="1457" y="2346"/>
                    <a:pt x="1447" y="2332"/>
                  </a:cubicBezTo>
                  <a:lnTo>
                    <a:pt x="1447" y="2332"/>
                  </a:lnTo>
                  <a:cubicBezTo>
                    <a:pt x="1435" y="2328"/>
                    <a:pt x="1411" y="2322"/>
                    <a:pt x="1393" y="2322"/>
                  </a:cubicBezTo>
                  <a:lnTo>
                    <a:pt x="1381" y="2322"/>
                  </a:lnTo>
                  <a:cubicBezTo>
                    <a:pt x="1369" y="2322"/>
                    <a:pt x="1381" y="2334"/>
                    <a:pt x="1381" y="2334"/>
                  </a:cubicBezTo>
                  <a:cubicBezTo>
                    <a:pt x="1405" y="2334"/>
                    <a:pt x="1429" y="2345"/>
                    <a:pt x="1453" y="2357"/>
                  </a:cubicBezTo>
                  <a:lnTo>
                    <a:pt x="1453" y="2374"/>
                  </a:lnTo>
                  <a:lnTo>
                    <a:pt x="1453" y="2374"/>
                  </a:lnTo>
                  <a:cubicBezTo>
                    <a:pt x="1445" y="2372"/>
                    <a:pt x="1437" y="2371"/>
                    <a:pt x="1431" y="2370"/>
                  </a:cubicBezTo>
                  <a:lnTo>
                    <a:pt x="1431" y="2370"/>
                  </a:lnTo>
                  <a:lnTo>
                    <a:pt x="1453" y="2381"/>
                  </a:lnTo>
                  <a:lnTo>
                    <a:pt x="1453" y="2374"/>
                  </a:lnTo>
                  <a:lnTo>
                    <a:pt x="1453" y="2374"/>
                  </a:lnTo>
                  <a:cubicBezTo>
                    <a:pt x="1472" y="2377"/>
                    <a:pt x="1496" y="2381"/>
                    <a:pt x="1524" y="2381"/>
                  </a:cubicBezTo>
                  <a:cubicBezTo>
                    <a:pt x="1500" y="2393"/>
                    <a:pt x="1488" y="2393"/>
                    <a:pt x="1465" y="2405"/>
                  </a:cubicBezTo>
                  <a:lnTo>
                    <a:pt x="1476" y="2405"/>
                  </a:lnTo>
                  <a:cubicBezTo>
                    <a:pt x="1449" y="2410"/>
                    <a:pt x="1422" y="2416"/>
                    <a:pt x="1396" y="2424"/>
                  </a:cubicBezTo>
                  <a:lnTo>
                    <a:pt x="1396" y="2424"/>
                  </a:lnTo>
                  <a:cubicBezTo>
                    <a:pt x="1374" y="2433"/>
                    <a:pt x="1353" y="2443"/>
                    <a:pt x="1334" y="2453"/>
                  </a:cubicBezTo>
                  <a:cubicBezTo>
                    <a:pt x="1331" y="2453"/>
                    <a:pt x="1329" y="2453"/>
                    <a:pt x="1327" y="2453"/>
                  </a:cubicBezTo>
                  <a:lnTo>
                    <a:pt x="1327" y="2453"/>
                  </a:lnTo>
                  <a:cubicBezTo>
                    <a:pt x="1321" y="2457"/>
                    <a:pt x="1315" y="2460"/>
                    <a:pt x="1310" y="2465"/>
                  </a:cubicBezTo>
                  <a:cubicBezTo>
                    <a:pt x="1305" y="2468"/>
                    <a:pt x="1300" y="2471"/>
                    <a:pt x="1294" y="2474"/>
                  </a:cubicBezTo>
                  <a:lnTo>
                    <a:pt x="1294" y="2474"/>
                  </a:lnTo>
                  <a:cubicBezTo>
                    <a:pt x="1302" y="2464"/>
                    <a:pt x="1312" y="2455"/>
                    <a:pt x="1327" y="2453"/>
                  </a:cubicBezTo>
                  <a:lnTo>
                    <a:pt x="1327" y="2453"/>
                  </a:lnTo>
                  <a:cubicBezTo>
                    <a:pt x="1348" y="2440"/>
                    <a:pt x="1372" y="2431"/>
                    <a:pt x="1396" y="2424"/>
                  </a:cubicBezTo>
                  <a:lnTo>
                    <a:pt x="1396" y="2424"/>
                  </a:lnTo>
                  <a:cubicBezTo>
                    <a:pt x="1428" y="2409"/>
                    <a:pt x="1460" y="2395"/>
                    <a:pt x="1488" y="2381"/>
                  </a:cubicBezTo>
                  <a:lnTo>
                    <a:pt x="1488" y="2381"/>
                  </a:lnTo>
                  <a:cubicBezTo>
                    <a:pt x="1438" y="2390"/>
                    <a:pt x="1393" y="2398"/>
                    <a:pt x="1346" y="2398"/>
                  </a:cubicBezTo>
                  <a:cubicBezTo>
                    <a:pt x="1327" y="2398"/>
                    <a:pt x="1307" y="2397"/>
                    <a:pt x="1286" y="2393"/>
                  </a:cubicBezTo>
                  <a:cubicBezTo>
                    <a:pt x="1262" y="2405"/>
                    <a:pt x="1226" y="2429"/>
                    <a:pt x="1203" y="2441"/>
                  </a:cubicBezTo>
                  <a:cubicBezTo>
                    <a:pt x="1179" y="2453"/>
                    <a:pt x="1155" y="2465"/>
                    <a:pt x="1131" y="2476"/>
                  </a:cubicBezTo>
                  <a:cubicBezTo>
                    <a:pt x="1101" y="2481"/>
                    <a:pt x="1069" y="2484"/>
                    <a:pt x="1036" y="2484"/>
                  </a:cubicBezTo>
                  <a:cubicBezTo>
                    <a:pt x="1013" y="2484"/>
                    <a:pt x="990" y="2482"/>
                    <a:pt x="966" y="2479"/>
                  </a:cubicBezTo>
                  <a:lnTo>
                    <a:pt x="966" y="2479"/>
                  </a:lnTo>
                  <a:cubicBezTo>
                    <a:pt x="983" y="2482"/>
                    <a:pt x="998" y="2485"/>
                    <a:pt x="1012" y="2488"/>
                  </a:cubicBezTo>
                  <a:cubicBezTo>
                    <a:pt x="1063" y="2499"/>
                    <a:pt x="1115" y="2526"/>
                    <a:pt x="1173" y="2526"/>
                  </a:cubicBezTo>
                  <a:cubicBezTo>
                    <a:pt x="1183" y="2526"/>
                    <a:pt x="1193" y="2526"/>
                    <a:pt x="1203" y="2524"/>
                  </a:cubicBezTo>
                  <a:cubicBezTo>
                    <a:pt x="1233" y="2504"/>
                    <a:pt x="1264" y="2492"/>
                    <a:pt x="1294" y="2474"/>
                  </a:cubicBezTo>
                  <a:lnTo>
                    <a:pt x="1294" y="2474"/>
                  </a:lnTo>
                  <a:cubicBezTo>
                    <a:pt x="1286" y="2486"/>
                    <a:pt x="1280" y="2500"/>
                    <a:pt x="1274" y="2512"/>
                  </a:cubicBezTo>
                  <a:cubicBezTo>
                    <a:pt x="1262" y="2524"/>
                    <a:pt x="1262" y="2536"/>
                    <a:pt x="1262" y="2560"/>
                  </a:cubicBezTo>
                  <a:cubicBezTo>
                    <a:pt x="1296" y="2540"/>
                    <a:pt x="1330" y="2519"/>
                    <a:pt x="1363" y="2499"/>
                  </a:cubicBezTo>
                  <a:lnTo>
                    <a:pt x="1363" y="2499"/>
                  </a:lnTo>
                  <a:cubicBezTo>
                    <a:pt x="1356" y="2511"/>
                    <a:pt x="1353" y="2528"/>
                    <a:pt x="1346" y="2536"/>
                  </a:cubicBezTo>
                  <a:cubicBezTo>
                    <a:pt x="1357" y="2524"/>
                    <a:pt x="1369" y="2512"/>
                    <a:pt x="1381" y="2488"/>
                  </a:cubicBezTo>
                  <a:lnTo>
                    <a:pt x="1381" y="2488"/>
                  </a:lnTo>
                  <a:cubicBezTo>
                    <a:pt x="1375" y="2492"/>
                    <a:pt x="1369" y="2496"/>
                    <a:pt x="1363" y="2499"/>
                  </a:cubicBezTo>
                  <a:lnTo>
                    <a:pt x="1363" y="2499"/>
                  </a:lnTo>
                  <a:cubicBezTo>
                    <a:pt x="1367" y="2493"/>
                    <a:pt x="1373" y="2488"/>
                    <a:pt x="1381" y="2488"/>
                  </a:cubicBezTo>
                  <a:cubicBezTo>
                    <a:pt x="1401" y="2476"/>
                    <a:pt x="1421" y="2465"/>
                    <a:pt x="1441" y="2453"/>
                  </a:cubicBezTo>
                  <a:cubicBezTo>
                    <a:pt x="1488" y="2429"/>
                    <a:pt x="1536" y="2405"/>
                    <a:pt x="1572" y="2369"/>
                  </a:cubicBezTo>
                  <a:cubicBezTo>
                    <a:pt x="1596" y="2369"/>
                    <a:pt x="1607" y="2369"/>
                    <a:pt x="1607" y="2381"/>
                  </a:cubicBezTo>
                  <a:lnTo>
                    <a:pt x="1631" y="2381"/>
                  </a:lnTo>
                  <a:lnTo>
                    <a:pt x="1631" y="2393"/>
                  </a:lnTo>
                  <a:cubicBezTo>
                    <a:pt x="1627" y="2395"/>
                    <a:pt x="1623" y="2396"/>
                    <a:pt x="1619" y="2398"/>
                  </a:cubicBezTo>
                  <a:lnTo>
                    <a:pt x="1619" y="2398"/>
                  </a:lnTo>
                  <a:cubicBezTo>
                    <a:pt x="1625" y="2409"/>
                    <a:pt x="1627" y="2421"/>
                    <a:pt x="1619" y="2429"/>
                  </a:cubicBezTo>
                  <a:lnTo>
                    <a:pt x="1619" y="2500"/>
                  </a:lnTo>
                  <a:cubicBezTo>
                    <a:pt x="1631" y="2536"/>
                    <a:pt x="1667" y="2536"/>
                    <a:pt x="1667" y="2584"/>
                  </a:cubicBezTo>
                  <a:cubicBezTo>
                    <a:pt x="1667" y="2619"/>
                    <a:pt x="1655" y="2631"/>
                    <a:pt x="1655" y="2655"/>
                  </a:cubicBezTo>
                  <a:cubicBezTo>
                    <a:pt x="1691" y="2631"/>
                    <a:pt x="1715" y="2596"/>
                    <a:pt x="1715" y="2560"/>
                  </a:cubicBezTo>
                  <a:cubicBezTo>
                    <a:pt x="1715" y="2524"/>
                    <a:pt x="1703" y="2488"/>
                    <a:pt x="1679" y="2476"/>
                  </a:cubicBezTo>
                  <a:cubicBezTo>
                    <a:pt x="1667" y="2465"/>
                    <a:pt x="1667" y="2453"/>
                    <a:pt x="1679" y="2441"/>
                  </a:cubicBezTo>
                  <a:cubicBezTo>
                    <a:pt x="1689" y="2446"/>
                    <a:pt x="1702" y="2453"/>
                    <a:pt x="1715" y="2462"/>
                  </a:cubicBezTo>
                  <a:lnTo>
                    <a:pt x="1715" y="2462"/>
                  </a:lnTo>
                  <a:cubicBezTo>
                    <a:pt x="1715" y="2451"/>
                    <a:pt x="1715" y="2440"/>
                    <a:pt x="1715" y="2429"/>
                  </a:cubicBezTo>
                  <a:cubicBezTo>
                    <a:pt x="1727" y="2429"/>
                    <a:pt x="1727" y="2441"/>
                    <a:pt x="1738" y="2453"/>
                  </a:cubicBezTo>
                  <a:cubicBezTo>
                    <a:pt x="1735" y="2460"/>
                    <a:pt x="1734" y="2467"/>
                    <a:pt x="1734" y="2476"/>
                  </a:cubicBezTo>
                  <a:lnTo>
                    <a:pt x="1734" y="2476"/>
                  </a:lnTo>
                  <a:cubicBezTo>
                    <a:pt x="1727" y="2471"/>
                    <a:pt x="1721" y="2466"/>
                    <a:pt x="1715" y="2462"/>
                  </a:cubicBezTo>
                  <a:lnTo>
                    <a:pt x="1715" y="2462"/>
                  </a:lnTo>
                  <a:cubicBezTo>
                    <a:pt x="1715" y="2475"/>
                    <a:pt x="1715" y="2487"/>
                    <a:pt x="1715" y="2500"/>
                  </a:cubicBezTo>
                  <a:cubicBezTo>
                    <a:pt x="1750" y="2536"/>
                    <a:pt x="1762" y="2572"/>
                    <a:pt x="1762" y="2607"/>
                  </a:cubicBezTo>
                  <a:cubicBezTo>
                    <a:pt x="1786" y="2584"/>
                    <a:pt x="1786" y="2560"/>
                    <a:pt x="1762" y="2536"/>
                  </a:cubicBezTo>
                  <a:cubicBezTo>
                    <a:pt x="1745" y="2519"/>
                    <a:pt x="1734" y="2496"/>
                    <a:pt x="1734" y="2476"/>
                  </a:cubicBezTo>
                  <a:lnTo>
                    <a:pt x="1734" y="2476"/>
                  </a:lnTo>
                  <a:cubicBezTo>
                    <a:pt x="1744" y="2484"/>
                    <a:pt x="1754" y="2492"/>
                    <a:pt x="1762" y="2500"/>
                  </a:cubicBezTo>
                  <a:cubicBezTo>
                    <a:pt x="1771" y="2509"/>
                    <a:pt x="1785" y="2517"/>
                    <a:pt x="1801" y="2517"/>
                  </a:cubicBezTo>
                  <a:cubicBezTo>
                    <a:pt x="1808" y="2517"/>
                    <a:pt x="1815" y="2516"/>
                    <a:pt x="1822" y="2512"/>
                  </a:cubicBezTo>
                  <a:lnTo>
                    <a:pt x="1822" y="2500"/>
                  </a:lnTo>
                  <a:cubicBezTo>
                    <a:pt x="1810" y="2453"/>
                    <a:pt x="1750" y="2429"/>
                    <a:pt x="1703" y="2405"/>
                  </a:cubicBezTo>
                  <a:lnTo>
                    <a:pt x="1727" y="2405"/>
                  </a:lnTo>
                  <a:cubicBezTo>
                    <a:pt x="1691" y="2381"/>
                    <a:pt x="1703" y="2393"/>
                    <a:pt x="1703" y="2381"/>
                  </a:cubicBezTo>
                  <a:lnTo>
                    <a:pt x="1703" y="2381"/>
                  </a:lnTo>
                  <a:cubicBezTo>
                    <a:pt x="1703" y="2381"/>
                    <a:pt x="1727" y="2381"/>
                    <a:pt x="1727" y="2393"/>
                  </a:cubicBezTo>
                  <a:cubicBezTo>
                    <a:pt x="1730" y="2397"/>
                    <a:pt x="1738" y="2402"/>
                    <a:pt x="1748" y="2408"/>
                  </a:cubicBezTo>
                  <a:lnTo>
                    <a:pt x="1748" y="2408"/>
                  </a:lnTo>
                  <a:lnTo>
                    <a:pt x="1738" y="2405"/>
                  </a:lnTo>
                  <a:lnTo>
                    <a:pt x="1727" y="2405"/>
                  </a:lnTo>
                  <a:cubicBezTo>
                    <a:pt x="1750" y="2417"/>
                    <a:pt x="1786" y="2441"/>
                    <a:pt x="1810" y="2465"/>
                  </a:cubicBezTo>
                  <a:lnTo>
                    <a:pt x="1810" y="2453"/>
                  </a:lnTo>
                  <a:lnTo>
                    <a:pt x="1822" y="2453"/>
                  </a:lnTo>
                  <a:cubicBezTo>
                    <a:pt x="1798" y="2437"/>
                    <a:pt x="1768" y="2421"/>
                    <a:pt x="1748" y="2408"/>
                  </a:cubicBezTo>
                  <a:lnTo>
                    <a:pt x="1748" y="2408"/>
                  </a:lnTo>
                  <a:lnTo>
                    <a:pt x="1810" y="2429"/>
                  </a:lnTo>
                  <a:lnTo>
                    <a:pt x="1810" y="2429"/>
                  </a:lnTo>
                  <a:lnTo>
                    <a:pt x="1801" y="2401"/>
                  </a:lnTo>
                  <a:lnTo>
                    <a:pt x="1801" y="2401"/>
                  </a:lnTo>
                  <a:lnTo>
                    <a:pt x="1780" y="2393"/>
                  </a:lnTo>
                  <a:lnTo>
                    <a:pt x="1780" y="2393"/>
                  </a:lnTo>
                  <a:cubicBezTo>
                    <a:pt x="1786" y="2393"/>
                    <a:pt x="1792" y="2393"/>
                    <a:pt x="1798" y="2393"/>
                  </a:cubicBezTo>
                  <a:lnTo>
                    <a:pt x="1801" y="2401"/>
                  </a:lnTo>
                  <a:lnTo>
                    <a:pt x="1801" y="2401"/>
                  </a:lnTo>
                  <a:lnTo>
                    <a:pt x="1810" y="2405"/>
                  </a:lnTo>
                  <a:cubicBezTo>
                    <a:pt x="1816" y="2409"/>
                    <a:pt x="1823" y="2412"/>
                    <a:pt x="1829" y="2415"/>
                  </a:cubicBezTo>
                  <a:lnTo>
                    <a:pt x="1829" y="2415"/>
                  </a:lnTo>
                  <a:cubicBezTo>
                    <a:pt x="1832" y="2412"/>
                    <a:pt x="1834" y="2410"/>
                    <a:pt x="1834" y="2405"/>
                  </a:cubicBezTo>
                  <a:cubicBezTo>
                    <a:pt x="1834" y="2393"/>
                    <a:pt x="1810" y="2393"/>
                    <a:pt x="1810" y="2381"/>
                  </a:cubicBezTo>
                  <a:cubicBezTo>
                    <a:pt x="1810" y="2377"/>
                    <a:pt x="1811" y="2376"/>
                    <a:pt x="1814" y="2376"/>
                  </a:cubicBezTo>
                  <a:cubicBezTo>
                    <a:pt x="1819" y="2376"/>
                    <a:pt x="1830" y="2381"/>
                    <a:pt x="1846" y="2381"/>
                  </a:cubicBezTo>
                  <a:cubicBezTo>
                    <a:pt x="1857" y="2369"/>
                    <a:pt x="1881" y="2357"/>
                    <a:pt x="1869" y="2345"/>
                  </a:cubicBezTo>
                  <a:cubicBezTo>
                    <a:pt x="1862" y="2331"/>
                    <a:pt x="1847" y="2330"/>
                    <a:pt x="1836" y="2328"/>
                  </a:cubicBezTo>
                  <a:lnTo>
                    <a:pt x="1836" y="2328"/>
                  </a:lnTo>
                  <a:cubicBezTo>
                    <a:pt x="1834" y="2325"/>
                    <a:pt x="1834" y="2322"/>
                    <a:pt x="1834" y="2322"/>
                  </a:cubicBezTo>
                  <a:cubicBezTo>
                    <a:pt x="1830" y="2318"/>
                    <a:pt x="1827" y="2314"/>
                    <a:pt x="1826" y="2310"/>
                  </a:cubicBezTo>
                  <a:lnTo>
                    <a:pt x="1826" y="2310"/>
                  </a:lnTo>
                  <a:cubicBezTo>
                    <a:pt x="1832" y="2311"/>
                    <a:pt x="1839" y="2313"/>
                    <a:pt x="1846" y="2313"/>
                  </a:cubicBezTo>
                  <a:cubicBezTo>
                    <a:pt x="1854" y="2313"/>
                    <a:pt x="1863" y="2310"/>
                    <a:pt x="1869" y="2298"/>
                  </a:cubicBezTo>
                  <a:cubicBezTo>
                    <a:pt x="1872" y="2295"/>
                    <a:pt x="1874" y="2293"/>
                    <a:pt x="1875" y="2290"/>
                  </a:cubicBezTo>
                  <a:lnTo>
                    <a:pt x="1875" y="2290"/>
                  </a:lnTo>
                  <a:cubicBezTo>
                    <a:pt x="1859" y="2291"/>
                    <a:pt x="1842" y="2293"/>
                    <a:pt x="1825" y="2295"/>
                  </a:cubicBezTo>
                  <a:lnTo>
                    <a:pt x="1825" y="2295"/>
                  </a:lnTo>
                  <a:cubicBezTo>
                    <a:pt x="1827" y="2289"/>
                    <a:pt x="1829" y="2283"/>
                    <a:pt x="1834" y="2274"/>
                  </a:cubicBezTo>
                  <a:lnTo>
                    <a:pt x="1846" y="2274"/>
                  </a:lnTo>
                  <a:cubicBezTo>
                    <a:pt x="1852" y="2280"/>
                    <a:pt x="1857" y="2283"/>
                    <a:pt x="1862" y="2283"/>
                  </a:cubicBezTo>
                  <a:cubicBezTo>
                    <a:pt x="1866" y="2283"/>
                    <a:pt x="1869" y="2280"/>
                    <a:pt x="1869" y="2274"/>
                  </a:cubicBezTo>
                  <a:cubicBezTo>
                    <a:pt x="1872" y="2274"/>
                    <a:pt x="1874" y="2274"/>
                    <a:pt x="1877" y="2273"/>
                  </a:cubicBezTo>
                  <a:lnTo>
                    <a:pt x="1877" y="2273"/>
                  </a:lnTo>
                  <a:cubicBezTo>
                    <a:pt x="1879" y="2278"/>
                    <a:pt x="1879" y="2284"/>
                    <a:pt x="1875" y="2290"/>
                  </a:cubicBezTo>
                  <a:lnTo>
                    <a:pt x="1875" y="2290"/>
                  </a:lnTo>
                  <a:cubicBezTo>
                    <a:pt x="1890" y="2289"/>
                    <a:pt x="1904" y="2289"/>
                    <a:pt x="1918" y="2289"/>
                  </a:cubicBezTo>
                  <a:cubicBezTo>
                    <a:pt x="1921" y="2289"/>
                    <a:pt x="1923" y="2289"/>
                    <a:pt x="1926" y="2289"/>
                  </a:cubicBezTo>
                  <a:lnTo>
                    <a:pt x="1926" y="2289"/>
                  </a:lnTo>
                  <a:cubicBezTo>
                    <a:pt x="1927" y="2288"/>
                    <a:pt x="1928" y="2287"/>
                    <a:pt x="1929" y="2286"/>
                  </a:cubicBezTo>
                  <a:cubicBezTo>
                    <a:pt x="1941" y="2274"/>
                    <a:pt x="1941" y="2274"/>
                    <a:pt x="1953" y="2262"/>
                  </a:cubicBezTo>
                  <a:cubicBezTo>
                    <a:pt x="1953" y="2258"/>
                    <a:pt x="1951" y="2257"/>
                    <a:pt x="1950" y="2257"/>
                  </a:cubicBezTo>
                  <a:cubicBezTo>
                    <a:pt x="1946" y="2257"/>
                    <a:pt x="1941" y="2262"/>
                    <a:pt x="1941" y="2262"/>
                  </a:cubicBezTo>
                  <a:lnTo>
                    <a:pt x="1929" y="2226"/>
                  </a:lnTo>
                  <a:cubicBezTo>
                    <a:pt x="1929" y="2218"/>
                    <a:pt x="1929" y="2211"/>
                    <a:pt x="1929" y="2203"/>
                  </a:cubicBezTo>
                  <a:cubicBezTo>
                    <a:pt x="1917" y="2179"/>
                    <a:pt x="1905" y="2167"/>
                    <a:pt x="1881" y="2167"/>
                  </a:cubicBezTo>
                  <a:cubicBezTo>
                    <a:pt x="1851" y="2167"/>
                    <a:pt x="1820" y="2193"/>
                    <a:pt x="1782" y="2193"/>
                  </a:cubicBezTo>
                  <a:cubicBezTo>
                    <a:pt x="1776" y="2193"/>
                    <a:pt x="1769" y="2192"/>
                    <a:pt x="1762" y="2191"/>
                  </a:cubicBezTo>
                  <a:lnTo>
                    <a:pt x="1715" y="2191"/>
                  </a:lnTo>
                  <a:cubicBezTo>
                    <a:pt x="1679" y="2203"/>
                    <a:pt x="1631" y="2226"/>
                    <a:pt x="1607" y="2250"/>
                  </a:cubicBezTo>
                  <a:lnTo>
                    <a:pt x="1512" y="2250"/>
                  </a:lnTo>
                  <a:cubicBezTo>
                    <a:pt x="1488" y="2215"/>
                    <a:pt x="1453" y="2191"/>
                    <a:pt x="1417" y="2191"/>
                  </a:cubicBezTo>
                  <a:cubicBezTo>
                    <a:pt x="1393" y="2191"/>
                    <a:pt x="1369" y="2203"/>
                    <a:pt x="1357" y="2215"/>
                  </a:cubicBezTo>
                  <a:cubicBezTo>
                    <a:pt x="1334" y="2215"/>
                    <a:pt x="1322" y="2203"/>
                    <a:pt x="1298" y="2191"/>
                  </a:cubicBezTo>
                  <a:cubicBezTo>
                    <a:pt x="1266" y="2183"/>
                    <a:pt x="1228" y="2153"/>
                    <a:pt x="1192" y="2153"/>
                  </a:cubicBezTo>
                  <a:close/>
                  <a:moveTo>
                    <a:pt x="822" y="2010"/>
                  </a:moveTo>
                  <a:lnTo>
                    <a:pt x="822" y="2010"/>
                  </a:lnTo>
                  <a:cubicBezTo>
                    <a:pt x="822" y="2011"/>
                    <a:pt x="822" y="2012"/>
                    <a:pt x="822" y="2012"/>
                  </a:cubicBezTo>
                  <a:cubicBezTo>
                    <a:pt x="822" y="2016"/>
                    <a:pt x="822" y="2020"/>
                    <a:pt x="822" y="2024"/>
                  </a:cubicBezTo>
                  <a:cubicBezTo>
                    <a:pt x="827" y="2024"/>
                    <a:pt x="825" y="2026"/>
                    <a:pt x="822" y="2030"/>
                  </a:cubicBezTo>
                  <a:lnTo>
                    <a:pt x="822" y="2030"/>
                  </a:lnTo>
                  <a:cubicBezTo>
                    <a:pt x="822" y="2028"/>
                    <a:pt x="822" y="2026"/>
                    <a:pt x="822" y="2024"/>
                  </a:cubicBezTo>
                  <a:cubicBezTo>
                    <a:pt x="810" y="2024"/>
                    <a:pt x="810" y="2036"/>
                    <a:pt x="810" y="2048"/>
                  </a:cubicBezTo>
                  <a:cubicBezTo>
                    <a:pt x="810" y="2041"/>
                    <a:pt x="817" y="2035"/>
                    <a:pt x="822" y="2030"/>
                  </a:cubicBezTo>
                  <a:lnTo>
                    <a:pt x="822" y="2030"/>
                  </a:lnTo>
                  <a:cubicBezTo>
                    <a:pt x="822" y="2040"/>
                    <a:pt x="822" y="2050"/>
                    <a:pt x="822" y="2060"/>
                  </a:cubicBezTo>
                  <a:cubicBezTo>
                    <a:pt x="822" y="2060"/>
                    <a:pt x="822" y="2036"/>
                    <a:pt x="834" y="2036"/>
                  </a:cubicBezTo>
                  <a:cubicBezTo>
                    <a:pt x="834" y="2036"/>
                    <a:pt x="834" y="2048"/>
                    <a:pt x="822" y="2060"/>
                  </a:cubicBezTo>
                  <a:cubicBezTo>
                    <a:pt x="822" y="2068"/>
                    <a:pt x="822" y="2076"/>
                    <a:pt x="822" y="2084"/>
                  </a:cubicBezTo>
                  <a:cubicBezTo>
                    <a:pt x="822" y="2131"/>
                    <a:pt x="857" y="2155"/>
                    <a:pt x="881" y="2179"/>
                  </a:cubicBezTo>
                  <a:cubicBezTo>
                    <a:pt x="892" y="2182"/>
                    <a:pt x="897" y="2184"/>
                    <a:pt x="899" y="2184"/>
                  </a:cubicBezTo>
                  <a:cubicBezTo>
                    <a:pt x="902" y="2184"/>
                    <a:pt x="901" y="2182"/>
                    <a:pt x="898" y="2179"/>
                  </a:cubicBezTo>
                  <a:lnTo>
                    <a:pt x="898" y="2179"/>
                  </a:lnTo>
                  <a:cubicBezTo>
                    <a:pt x="897" y="2179"/>
                    <a:pt x="895" y="2179"/>
                    <a:pt x="893" y="2179"/>
                  </a:cubicBezTo>
                  <a:cubicBezTo>
                    <a:pt x="893" y="2179"/>
                    <a:pt x="894" y="2178"/>
                    <a:pt x="896" y="2176"/>
                  </a:cubicBezTo>
                  <a:lnTo>
                    <a:pt x="896" y="2176"/>
                  </a:lnTo>
                  <a:cubicBezTo>
                    <a:pt x="897" y="2177"/>
                    <a:pt x="898" y="2178"/>
                    <a:pt x="898" y="2179"/>
                  </a:cubicBezTo>
                  <a:lnTo>
                    <a:pt x="898" y="2179"/>
                  </a:lnTo>
                  <a:cubicBezTo>
                    <a:pt x="902" y="2179"/>
                    <a:pt x="904" y="2178"/>
                    <a:pt x="906" y="2177"/>
                  </a:cubicBezTo>
                  <a:lnTo>
                    <a:pt x="906" y="2177"/>
                  </a:lnTo>
                  <a:cubicBezTo>
                    <a:pt x="909" y="2181"/>
                    <a:pt x="911" y="2186"/>
                    <a:pt x="913" y="2191"/>
                  </a:cubicBezTo>
                  <a:lnTo>
                    <a:pt x="913" y="2191"/>
                  </a:lnTo>
                  <a:cubicBezTo>
                    <a:pt x="915" y="2191"/>
                    <a:pt x="916" y="2191"/>
                    <a:pt x="917" y="2191"/>
                  </a:cubicBezTo>
                  <a:cubicBezTo>
                    <a:pt x="920" y="2187"/>
                    <a:pt x="922" y="2186"/>
                    <a:pt x="922" y="2186"/>
                  </a:cubicBezTo>
                  <a:lnTo>
                    <a:pt x="922" y="2186"/>
                  </a:lnTo>
                  <a:cubicBezTo>
                    <a:pt x="923" y="2186"/>
                    <a:pt x="917" y="2194"/>
                    <a:pt x="917" y="2203"/>
                  </a:cubicBezTo>
                  <a:cubicBezTo>
                    <a:pt x="912" y="2203"/>
                    <a:pt x="906" y="2205"/>
                    <a:pt x="902" y="2208"/>
                  </a:cubicBezTo>
                  <a:lnTo>
                    <a:pt x="902" y="2208"/>
                  </a:lnTo>
                  <a:cubicBezTo>
                    <a:pt x="895" y="2207"/>
                    <a:pt x="888" y="2203"/>
                    <a:pt x="881" y="2203"/>
                  </a:cubicBezTo>
                  <a:lnTo>
                    <a:pt x="857" y="2179"/>
                  </a:lnTo>
                  <a:cubicBezTo>
                    <a:pt x="847" y="2173"/>
                    <a:pt x="836" y="2171"/>
                    <a:pt x="824" y="2170"/>
                  </a:cubicBezTo>
                  <a:lnTo>
                    <a:pt x="824" y="2170"/>
                  </a:lnTo>
                  <a:cubicBezTo>
                    <a:pt x="831" y="2179"/>
                    <a:pt x="823" y="2180"/>
                    <a:pt x="834" y="2191"/>
                  </a:cubicBezTo>
                  <a:cubicBezTo>
                    <a:pt x="822" y="2197"/>
                    <a:pt x="813" y="2200"/>
                    <a:pt x="804" y="2200"/>
                  </a:cubicBezTo>
                  <a:cubicBezTo>
                    <a:pt x="795" y="2200"/>
                    <a:pt x="786" y="2197"/>
                    <a:pt x="774" y="2191"/>
                  </a:cubicBezTo>
                  <a:lnTo>
                    <a:pt x="786" y="2191"/>
                  </a:lnTo>
                  <a:cubicBezTo>
                    <a:pt x="783" y="2186"/>
                    <a:pt x="781" y="2181"/>
                    <a:pt x="779" y="2177"/>
                  </a:cubicBezTo>
                  <a:lnTo>
                    <a:pt x="779" y="2177"/>
                  </a:lnTo>
                  <a:cubicBezTo>
                    <a:pt x="777" y="2178"/>
                    <a:pt x="776" y="2178"/>
                    <a:pt x="774" y="2179"/>
                  </a:cubicBezTo>
                  <a:cubicBezTo>
                    <a:pt x="775" y="2178"/>
                    <a:pt x="776" y="2177"/>
                    <a:pt x="778" y="2176"/>
                  </a:cubicBezTo>
                  <a:lnTo>
                    <a:pt x="778" y="2176"/>
                  </a:lnTo>
                  <a:cubicBezTo>
                    <a:pt x="778" y="2176"/>
                    <a:pt x="778" y="2177"/>
                    <a:pt x="779" y="2177"/>
                  </a:cubicBezTo>
                  <a:lnTo>
                    <a:pt x="779" y="2177"/>
                  </a:lnTo>
                  <a:cubicBezTo>
                    <a:pt x="794" y="2172"/>
                    <a:pt x="808" y="2170"/>
                    <a:pt x="820" y="2170"/>
                  </a:cubicBezTo>
                  <a:cubicBezTo>
                    <a:pt x="822" y="2170"/>
                    <a:pt x="823" y="2170"/>
                    <a:pt x="824" y="2170"/>
                  </a:cubicBezTo>
                  <a:lnTo>
                    <a:pt x="824" y="2170"/>
                  </a:lnTo>
                  <a:cubicBezTo>
                    <a:pt x="824" y="2169"/>
                    <a:pt x="823" y="2168"/>
                    <a:pt x="822" y="2167"/>
                  </a:cubicBezTo>
                  <a:cubicBezTo>
                    <a:pt x="820" y="2164"/>
                    <a:pt x="819" y="2161"/>
                    <a:pt x="818" y="2158"/>
                  </a:cubicBezTo>
                  <a:lnTo>
                    <a:pt x="818" y="2158"/>
                  </a:lnTo>
                  <a:cubicBezTo>
                    <a:pt x="807" y="2166"/>
                    <a:pt x="789" y="2168"/>
                    <a:pt x="778" y="2176"/>
                  </a:cubicBezTo>
                  <a:lnTo>
                    <a:pt x="778" y="2176"/>
                  </a:lnTo>
                  <a:cubicBezTo>
                    <a:pt x="775" y="2170"/>
                    <a:pt x="772" y="2165"/>
                    <a:pt x="769" y="2160"/>
                  </a:cubicBezTo>
                  <a:lnTo>
                    <a:pt x="769" y="2160"/>
                  </a:lnTo>
                  <a:cubicBezTo>
                    <a:pt x="759" y="2170"/>
                    <a:pt x="747" y="2180"/>
                    <a:pt x="726" y="2191"/>
                  </a:cubicBezTo>
                  <a:cubicBezTo>
                    <a:pt x="726" y="2198"/>
                    <a:pt x="730" y="2203"/>
                    <a:pt x="734" y="2206"/>
                  </a:cubicBezTo>
                  <a:lnTo>
                    <a:pt x="734" y="2206"/>
                  </a:lnTo>
                  <a:cubicBezTo>
                    <a:pt x="736" y="2206"/>
                    <a:pt x="738" y="2206"/>
                    <a:pt x="740" y="2206"/>
                  </a:cubicBezTo>
                  <a:cubicBezTo>
                    <a:pt x="747" y="2206"/>
                    <a:pt x="756" y="2208"/>
                    <a:pt x="762" y="2214"/>
                  </a:cubicBezTo>
                  <a:lnTo>
                    <a:pt x="762" y="2214"/>
                  </a:lnTo>
                  <a:cubicBezTo>
                    <a:pt x="753" y="2213"/>
                    <a:pt x="742" y="2212"/>
                    <a:pt x="734" y="2206"/>
                  </a:cubicBezTo>
                  <a:lnTo>
                    <a:pt x="734" y="2206"/>
                  </a:lnTo>
                  <a:cubicBezTo>
                    <a:pt x="730" y="2207"/>
                    <a:pt x="726" y="2210"/>
                    <a:pt x="726" y="2215"/>
                  </a:cubicBezTo>
                  <a:cubicBezTo>
                    <a:pt x="738" y="2215"/>
                    <a:pt x="750" y="2226"/>
                    <a:pt x="762" y="2226"/>
                  </a:cubicBezTo>
                  <a:lnTo>
                    <a:pt x="762" y="2215"/>
                  </a:lnTo>
                  <a:cubicBezTo>
                    <a:pt x="762" y="2214"/>
                    <a:pt x="762" y="2214"/>
                    <a:pt x="762" y="2214"/>
                  </a:cubicBezTo>
                  <a:lnTo>
                    <a:pt x="762" y="2214"/>
                  </a:lnTo>
                  <a:cubicBezTo>
                    <a:pt x="767" y="2215"/>
                    <a:pt x="771" y="2215"/>
                    <a:pt x="774" y="2215"/>
                  </a:cubicBezTo>
                  <a:cubicBezTo>
                    <a:pt x="786" y="2226"/>
                    <a:pt x="786" y="2238"/>
                    <a:pt x="774" y="2238"/>
                  </a:cubicBezTo>
                  <a:cubicBezTo>
                    <a:pt x="703" y="2238"/>
                    <a:pt x="619" y="2250"/>
                    <a:pt x="536" y="2274"/>
                  </a:cubicBezTo>
                  <a:cubicBezTo>
                    <a:pt x="500" y="2286"/>
                    <a:pt x="476" y="2310"/>
                    <a:pt x="453" y="2345"/>
                  </a:cubicBezTo>
                  <a:cubicBezTo>
                    <a:pt x="429" y="2381"/>
                    <a:pt x="453" y="2429"/>
                    <a:pt x="429" y="2465"/>
                  </a:cubicBezTo>
                  <a:cubicBezTo>
                    <a:pt x="393" y="2500"/>
                    <a:pt x="357" y="2500"/>
                    <a:pt x="345" y="2536"/>
                  </a:cubicBezTo>
                  <a:cubicBezTo>
                    <a:pt x="345" y="2560"/>
                    <a:pt x="322" y="2548"/>
                    <a:pt x="310" y="2560"/>
                  </a:cubicBezTo>
                  <a:cubicBezTo>
                    <a:pt x="286" y="2572"/>
                    <a:pt x="274" y="2584"/>
                    <a:pt x="274" y="2607"/>
                  </a:cubicBezTo>
                  <a:cubicBezTo>
                    <a:pt x="274" y="2631"/>
                    <a:pt x="274" y="2643"/>
                    <a:pt x="286" y="2667"/>
                  </a:cubicBezTo>
                  <a:cubicBezTo>
                    <a:pt x="298" y="2655"/>
                    <a:pt x="298" y="2655"/>
                    <a:pt x="298" y="2643"/>
                  </a:cubicBezTo>
                  <a:cubicBezTo>
                    <a:pt x="322" y="2607"/>
                    <a:pt x="369" y="2619"/>
                    <a:pt x="393" y="2596"/>
                  </a:cubicBezTo>
                  <a:cubicBezTo>
                    <a:pt x="405" y="2560"/>
                    <a:pt x="453" y="2584"/>
                    <a:pt x="476" y="2560"/>
                  </a:cubicBezTo>
                  <a:cubicBezTo>
                    <a:pt x="496" y="2550"/>
                    <a:pt x="515" y="2517"/>
                    <a:pt x="540" y="2499"/>
                  </a:cubicBezTo>
                  <a:lnTo>
                    <a:pt x="540" y="2499"/>
                  </a:lnTo>
                  <a:cubicBezTo>
                    <a:pt x="539" y="2507"/>
                    <a:pt x="538" y="2516"/>
                    <a:pt x="536" y="2524"/>
                  </a:cubicBezTo>
                  <a:cubicBezTo>
                    <a:pt x="524" y="2572"/>
                    <a:pt x="476" y="2560"/>
                    <a:pt x="453" y="2596"/>
                  </a:cubicBezTo>
                  <a:cubicBezTo>
                    <a:pt x="453" y="2631"/>
                    <a:pt x="417" y="2619"/>
                    <a:pt x="393" y="2643"/>
                  </a:cubicBezTo>
                  <a:cubicBezTo>
                    <a:pt x="393" y="2655"/>
                    <a:pt x="393" y="2655"/>
                    <a:pt x="393" y="2667"/>
                  </a:cubicBezTo>
                  <a:cubicBezTo>
                    <a:pt x="417" y="2655"/>
                    <a:pt x="464" y="2655"/>
                    <a:pt x="476" y="2619"/>
                  </a:cubicBezTo>
                  <a:cubicBezTo>
                    <a:pt x="482" y="2607"/>
                    <a:pt x="497" y="2604"/>
                    <a:pt x="512" y="2604"/>
                  </a:cubicBezTo>
                  <a:cubicBezTo>
                    <a:pt x="527" y="2604"/>
                    <a:pt x="542" y="2607"/>
                    <a:pt x="548" y="2607"/>
                  </a:cubicBezTo>
                  <a:cubicBezTo>
                    <a:pt x="572" y="2607"/>
                    <a:pt x="572" y="2607"/>
                    <a:pt x="595" y="2584"/>
                  </a:cubicBezTo>
                  <a:cubicBezTo>
                    <a:pt x="619" y="2572"/>
                    <a:pt x="619" y="2524"/>
                    <a:pt x="655" y="2524"/>
                  </a:cubicBezTo>
                  <a:cubicBezTo>
                    <a:pt x="714" y="2512"/>
                    <a:pt x="774" y="2500"/>
                    <a:pt x="845" y="2488"/>
                  </a:cubicBezTo>
                  <a:cubicBezTo>
                    <a:pt x="866" y="2478"/>
                    <a:pt x="890" y="2475"/>
                    <a:pt x="915" y="2475"/>
                  </a:cubicBezTo>
                  <a:cubicBezTo>
                    <a:pt x="930" y="2475"/>
                    <a:pt x="945" y="2476"/>
                    <a:pt x="959" y="2478"/>
                  </a:cubicBezTo>
                  <a:lnTo>
                    <a:pt x="959" y="2478"/>
                  </a:lnTo>
                  <a:cubicBezTo>
                    <a:pt x="928" y="2473"/>
                    <a:pt x="898" y="2465"/>
                    <a:pt x="869" y="2453"/>
                  </a:cubicBezTo>
                  <a:cubicBezTo>
                    <a:pt x="850" y="2448"/>
                    <a:pt x="828" y="2445"/>
                    <a:pt x="806" y="2445"/>
                  </a:cubicBezTo>
                  <a:cubicBezTo>
                    <a:pt x="774" y="2445"/>
                    <a:pt x="742" y="2451"/>
                    <a:pt x="714" y="2465"/>
                  </a:cubicBezTo>
                  <a:cubicBezTo>
                    <a:pt x="655" y="2465"/>
                    <a:pt x="607" y="2476"/>
                    <a:pt x="560" y="2488"/>
                  </a:cubicBezTo>
                  <a:cubicBezTo>
                    <a:pt x="553" y="2491"/>
                    <a:pt x="546" y="2494"/>
                    <a:pt x="540" y="2499"/>
                  </a:cubicBezTo>
                  <a:lnTo>
                    <a:pt x="540" y="2499"/>
                  </a:lnTo>
                  <a:cubicBezTo>
                    <a:pt x="545" y="2456"/>
                    <a:pt x="544" y="2409"/>
                    <a:pt x="584" y="2369"/>
                  </a:cubicBezTo>
                  <a:cubicBezTo>
                    <a:pt x="645" y="2334"/>
                    <a:pt x="718" y="2312"/>
                    <a:pt x="791" y="2312"/>
                  </a:cubicBezTo>
                  <a:cubicBezTo>
                    <a:pt x="817" y="2312"/>
                    <a:pt x="844" y="2315"/>
                    <a:pt x="869" y="2322"/>
                  </a:cubicBezTo>
                  <a:cubicBezTo>
                    <a:pt x="873" y="2326"/>
                    <a:pt x="877" y="2327"/>
                    <a:pt x="881" y="2327"/>
                  </a:cubicBezTo>
                  <a:cubicBezTo>
                    <a:pt x="889" y="2327"/>
                    <a:pt x="897" y="2322"/>
                    <a:pt x="905" y="2322"/>
                  </a:cubicBezTo>
                  <a:lnTo>
                    <a:pt x="893" y="2322"/>
                  </a:lnTo>
                  <a:cubicBezTo>
                    <a:pt x="893" y="2317"/>
                    <a:pt x="893" y="2313"/>
                    <a:pt x="893" y="2310"/>
                  </a:cubicBezTo>
                  <a:cubicBezTo>
                    <a:pt x="881" y="2310"/>
                    <a:pt x="893" y="2286"/>
                    <a:pt x="893" y="2286"/>
                  </a:cubicBezTo>
                  <a:cubicBezTo>
                    <a:pt x="893" y="2279"/>
                    <a:pt x="893" y="2271"/>
                    <a:pt x="893" y="2262"/>
                  </a:cubicBezTo>
                  <a:lnTo>
                    <a:pt x="905" y="2262"/>
                  </a:lnTo>
                  <a:lnTo>
                    <a:pt x="905" y="2274"/>
                  </a:lnTo>
                  <a:cubicBezTo>
                    <a:pt x="906" y="2274"/>
                    <a:pt x="907" y="2274"/>
                    <a:pt x="908" y="2275"/>
                  </a:cubicBezTo>
                  <a:lnTo>
                    <a:pt x="908" y="2275"/>
                  </a:lnTo>
                  <a:cubicBezTo>
                    <a:pt x="909" y="2272"/>
                    <a:pt x="912" y="2267"/>
                    <a:pt x="917" y="2262"/>
                  </a:cubicBezTo>
                  <a:lnTo>
                    <a:pt x="917" y="2262"/>
                  </a:lnTo>
                  <a:cubicBezTo>
                    <a:pt x="917" y="2286"/>
                    <a:pt x="917" y="2298"/>
                    <a:pt x="905" y="2322"/>
                  </a:cubicBezTo>
                  <a:lnTo>
                    <a:pt x="917" y="2322"/>
                  </a:lnTo>
                  <a:cubicBezTo>
                    <a:pt x="929" y="2310"/>
                    <a:pt x="929" y="2286"/>
                    <a:pt x="929" y="2274"/>
                  </a:cubicBezTo>
                  <a:lnTo>
                    <a:pt x="941" y="2274"/>
                  </a:lnTo>
                  <a:cubicBezTo>
                    <a:pt x="965" y="2298"/>
                    <a:pt x="976" y="2322"/>
                    <a:pt x="1012" y="2334"/>
                  </a:cubicBezTo>
                  <a:cubicBezTo>
                    <a:pt x="1012" y="2334"/>
                    <a:pt x="1012" y="2334"/>
                    <a:pt x="1012" y="2334"/>
                  </a:cubicBezTo>
                  <a:lnTo>
                    <a:pt x="1012" y="2334"/>
                  </a:lnTo>
                  <a:cubicBezTo>
                    <a:pt x="1031" y="2336"/>
                    <a:pt x="1049" y="2342"/>
                    <a:pt x="1069" y="2349"/>
                  </a:cubicBezTo>
                  <a:lnTo>
                    <a:pt x="1069" y="2349"/>
                  </a:lnTo>
                  <a:cubicBezTo>
                    <a:pt x="1069" y="2348"/>
                    <a:pt x="1070" y="2347"/>
                    <a:pt x="1072" y="2345"/>
                  </a:cubicBezTo>
                  <a:cubicBezTo>
                    <a:pt x="1072" y="2342"/>
                    <a:pt x="1073" y="2340"/>
                    <a:pt x="1075" y="2340"/>
                  </a:cubicBezTo>
                  <a:cubicBezTo>
                    <a:pt x="1078" y="2340"/>
                    <a:pt x="1084" y="2345"/>
                    <a:pt x="1084" y="2345"/>
                  </a:cubicBezTo>
                  <a:cubicBezTo>
                    <a:pt x="1119" y="2334"/>
                    <a:pt x="1155" y="2322"/>
                    <a:pt x="1167" y="2286"/>
                  </a:cubicBezTo>
                  <a:lnTo>
                    <a:pt x="1155" y="2286"/>
                  </a:lnTo>
                  <a:cubicBezTo>
                    <a:pt x="1155" y="2286"/>
                    <a:pt x="1156" y="2285"/>
                    <a:pt x="1156" y="2285"/>
                  </a:cubicBezTo>
                  <a:lnTo>
                    <a:pt x="1156" y="2285"/>
                  </a:lnTo>
                  <a:cubicBezTo>
                    <a:pt x="1159" y="2286"/>
                    <a:pt x="1163" y="2286"/>
                    <a:pt x="1167" y="2286"/>
                  </a:cubicBezTo>
                  <a:cubicBezTo>
                    <a:pt x="1164" y="2285"/>
                    <a:pt x="1161" y="2284"/>
                    <a:pt x="1158" y="2283"/>
                  </a:cubicBezTo>
                  <a:lnTo>
                    <a:pt x="1158" y="2283"/>
                  </a:lnTo>
                  <a:cubicBezTo>
                    <a:pt x="1157" y="2283"/>
                    <a:pt x="1157" y="2284"/>
                    <a:pt x="1156" y="2285"/>
                  </a:cubicBezTo>
                  <a:lnTo>
                    <a:pt x="1156" y="2285"/>
                  </a:lnTo>
                  <a:cubicBezTo>
                    <a:pt x="1140" y="2282"/>
                    <a:pt x="1130" y="2273"/>
                    <a:pt x="1121" y="2264"/>
                  </a:cubicBezTo>
                  <a:lnTo>
                    <a:pt x="1121" y="2264"/>
                  </a:lnTo>
                  <a:cubicBezTo>
                    <a:pt x="1132" y="2271"/>
                    <a:pt x="1145" y="2278"/>
                    <a:pt x="1158" y="2283"/>
                  </a:cubicBezTo>
                  <a:lnTo>
                    <a:pt x="1158" y="2283"/>
                  </a:lnTo>
                  <a:cubicBezTo>
                    <a:pt x="1160" y="2279"/>
                    <a:pt x="1162" y="2275"/>
                    <a:pt x="1163" y="2271"/>
                  </a:cubicBezTo>
                  <a:lnTo>
                    <a:pt x="1163" y="2271"/>
                  </a:lnTo>
                  <a:cubicBezTo>
                    <a:pt x="1172" y="2273"/>
                    <a:pt x="1181" y="2274"/>
                    <a:pt x="1191" y="2274"/>
                  </a:cubicBezTo>
                  <a:cubicBezTo>
                    <a:pt x="1181" y="2274"/>
                    <a:pt x="1171" y="2272"/>
                    <a:pt x="1163" y="2269"/>
                  </a:cubicBezTo>
                  <a:lnTo>
                    <a:pt x="1163" y="2269"/>
                  </a:lnTo>
                  <a:cubicBezTo>
                    <a:pt x="1163" y="2270"/>
                    <a:pt x="1163" y="2271"/>
                    <a:pt x="1163" y="2271"/>
                  </a:cubicBezTo>
                  <a:lnTo>
                    <a:pt x="1163" y="2271"/>
                  </a:lnTo>
                  <a:cubicBezTo>
                    <a:pt x="1146" y="2268"/>
                    <a:pt x="1131" y="2261"/>
                    <a:pt x="1120" y="2249"/>
                  </a:cubicBezTo>
                  <a:lnTo>
                    <a:pt x="1120" y="2249"/>
                  </a:lnTo>
                  <a:cubicBezTo>
                    <a:pt x="1118" y="2252"/>
                    <a:pt x="1115" y="2255"/>
                    <a:pt x="1112" y="2258"/>
                  </a:cubicBezTo>
                  <a:lnTo>
                    <a:pt x="1112" y="2258"/>
                  </a:lnTo>
                  <a:cubicBezTo>
                    <a:pt x="1103" y="2250"/>
                    <a:pt x="1095" y="2243"/>
                    <a:pt x="1089" y="2235"/>
                  </a:cubicBezTo>
                  <a:lnTo>
                    <a:pt x="1089" y="2235"/>
                  </a:lnTo>
                  <a:cubicBezTo>
                    <a:pt x="1094" y="2246"/>
                    <a:pt x="1103" y="2255"/>
                    <a:pt x="1110" y="2259"/>
                  </a:cubicBezTo>
                  <a:lnTo>
                    <a:pt x="1110" y="2259"/>
                  </a:lnTo>
                  <a:cubicBezTo>
                    <a:pt x="1111" y="2259"/>
                    <a:pt x="1111" y="2258"/>
                    <a:pt x="1112" y="2258"/>
                  </a:cubicBezTo>
                  <a:lnTo>
                    <a:pt x="1112" y="2258"/>
                  </a:lnTo>
                  <a:cubicBezTo>
                    <a:pt x="1114" y="2259"/>
                    <a:pt x="1116" y="2261"/>
                    <a:pt x="1118" y="2262"/>
                  </a:cubicBezTo>
                  <a:lnTo>
                    <a:pt x="1118" y="2262"/>
                  </a:lnTo>
                  <a:cubicBezTo>
                    <a:pt x="1116" y="2262"/>
                    <a:pt x="1113" y="2261"/>
                    <a:pt x="1110" y="2259"/>
                  </a:cubicBezTo>
                  <a:lnTo>
                    <a:pt x="1110" y="2259"/>
                  </a:lnTo>
                  <a:cubicBezTo>
                    <a:pt x="1109" y="2260"/>
                    <a:pt x="1108" y="2261"/>
                    <a:pt x="1107" y="2262"/>
                  </a:cubicBezTo>
                  <a:cubicBezTo>
                    <a:pt x="1095" y="2262"/>
                    <a:pt x="1084" y="2250"/>
                    <a:pt x="1084" y="2250"/>
                  </a:cubicBezTo>
                  <a:cubicBezTo>
                    <a:pt x="1084" y="2243"/>
                    <a:pt x="1085" y="2237"/>
                    <a:pt x="1087" y="2232"/>
                  </a:cubicBezTo>
                  <a:lnTo>
                    <a:pt x="1087" y="2232"/>
                  </a:lnTo>
                  <a:cubicBezTo>
                    <a:pt x="1087" y="2233"/>
                    <a:pt x="1088" y="2234"/>
                    <a:pt x="1089" y="2235"/>
                  </a:cubicBezTo>
                  <a:lnTo>
                    <a:pt x="1089" y="2235"/>
                  </a:lnTo>
                  <a:cubicBezTo>
                    <a:pt x="1088" y="2234"/>
                    <a:pt x="1087" y="2232"/>
                    <a:pt x="1087" y="2231"/>
                  </a:cubicBezTo>
                  <a:lnTo>
                    <a:pt x="1087" y="2231"/>
                  </a:lnTo>
                  <a:cubicBezTo>
                    <a:pt x="1090" y="2222"/>
                    <a:pt x="1095" y="2216"/>
                    <a:pt x="1100" y="2210"/>
                  </a:cubicBezTo>
                  <a:lnTo>
                    <a:pt x="1100" y="2210"/>
                  </a:lnTo>
                  <a:cubicBezTo>
                    <a:pt x="1101" y="2215"/>
                    <a:pt x="1101" y="2221"/>
                    <a:pt x="1107" y="2226"/>
                  </a:cubicBezTo>
                  <a:cubicBezTo>
                    <a:pt x="1110" y="2235"/>
                    <a:pt x="1115" y="2243"/>
                    <a:pt x="1120" y="2249"/>
                  </a:cubicBezTo>
                  <a:lnTo>
                    <a:pt x="1120" y="2249"/>
                  </a:lnTo>
                  <a:cubicBezTo>
                    <a:pt x="1122" y="2247"/>
                    <a:pt x="1123" y="2245"/>
                    <a:pt x="1124" y="2243"/>
                  </a:cubicBezTo>
                  <a:lnTo>
                    <a:pt x="1124" y="2243"/>
                  </a:lnTo>
                  <a:cubicBezTo>
                    <a:pt x="1133" y="2252"/>
                    <a:pt x="1146" y="2263"/>
                    <a:pt x="1163" y="2269"/>
                  </a:cubicBezTo>
                  <a:lnTo>
                    <a:pt x="1163" y="2269"/>
                  </a:lnTo>
                  <a:cubicBezTo>
                    <a:pt x="1164" y="2265"/>
                    <a:pt x="1164" y="2260"/>
                    <a:pt x="1163" y="2256"/>
                  </a:cubicBezTo>
                  <a:lnTo>
                    <a:pt x="1163" y="2256"/>
                  </a:lnTo>
                  <a:cubicBezTo>
                    <a:pt x="1171" y="2259"/>
                    <a:pt x="1180" y="2261"/>
                    <a:pt x="1190" y="2262"/>
                  </a:cubicBezTo>
                  <a:lnTo>
                    <a:pt x="1190" y="2262"/>
                  </a:lnTo>
                  <a:cubicBezTo>
                    <a:pt x="1181" y="2257"/>
                    <a:pt x="1171" y="2253"/>
                    <a:pt x="1162" y="2249"/>
                  </a:cubicBezTo>
                  <a:lnTo>
                    <a:pt x="1162" y="2249"/>
                  </a:lnTo>
                  <a:cubicBezTo>
                    <a:pt x="1162" y="2251"/>
                    <a:pt x="1163" y="2253"/>
                    <a:pt x="1163" y="2256"/>
                  </a:cubicBezTo>
                  <a:lnTo>
                    <a:pt x="1163" y="2256"/>
                  </a:lnTo>
                  <a:cubicBezTo>
                    <a:pt x="1152" y="2251"/>
                    <a:pt x="1143" y="2244"/>
                    <a:pt x="1136" y="2234"/>
                  </a:cubicBezTo>
                  <a:lnTo>
                    <a:pt x="1136" y="2234"/>
                  </a:lnTo>
                  <a:cubicBezTo>
                    <a:pt x="1141" y="2239"/>
                    <a:pt x="1151" y="2244"/>
                    <a:pt x="1162" y="2249"/>
                  </a:cubicBezTo>
                  <a:lnTo>
                    <a:pt x="1162" y="2249"/>
                  </a:lnTo>
                  <a:cubicBezTo>
                    <a:pt x="1160" y="2245"/>
                    <a:pt x="1158" y="2241"/>
                    <a:pt x="1155" y="2238"/>
                  </a:cubicBezTo>
                  <a:cubicBezTo>
                    <a:pt x="1155" y="2238"/>
                    <a:pt x="1143" y="2226"/>
                    <a:pt x="1131" y="2226"/>
                  </a:cubicBezTo>
                  <a:cubicBezTo>
                    <a:pt x="1131" y="2232"/>
                    <a:pt x="1129" y="2238"/>
                    <a:pt x="1124" y="2243"/>
                  </a:cubicBezTo>
                  <a:lnTo>
                    <a:pt x="1124" y="2243"/>
                  </a:lnTo>
                  <a:cubicBezTo>
                    <a:pt x="1123" y="2242"/>
                    <a:pt x="1121" y="2240"/>
                    <a:pt x="1119" y="2238"/>
                  </a:cubicBezTo>
                  <a:cubicBezTo>
                    <a:pt x="1107" y="2226"/>
                    <a:pt x="1107" y="2203"/>
                    <a:pt x="1107" y="2203"/>
                  </a:cubicBezTo>
                  <a:cubicBezTo>
                    <a:pt x="1105" y="2205"/>
                    <a:pt x="1102" y="2208"/>
                    <a:pt x="1100" y="2210"/>
                  </a:cubicBezTo>
                  <a:lnTo>
                    <a:pt x="1100" y="2210"/>
                  </a:lnTo>
                  <a:cubicBezTo>
                    <a:pt x="1099" y="2206"/>
                    <a:pt x="1096" y="2203"/>
                    <a:pt x="1084" y="2203"/>
                  </a:cubicBezTo>
                  <a:cubicBezTo>
                    <a:pt x="1080" y="2203"/>
                    <a:pt x="1079" y="2204"/>
                    <a:pt x="1078" y="2205"/>
                  </a:cubicBezTo>
                  <a:lnTo>
                    <a:pt x="1078" y="2205"/>
                  </a:lnTo>
                  <a:cubicBezTo>
                    <a:pt x="1076" y="2202"/>
                    <a:pt x="1075" y="2201"/>
                    <a:pt x="1073" y="2201"/>
                  </a:cubicBezTo>
                  <a:cubicBezTo>
                    <a:pt x="1070" y="2201"/>
                    <a:pt x="1067" y="2208"/>
                    <a:pt x="1060" y="2215"/>
                  </a:cubicBezTo>
                  <a:cubicBezTo>
                    <a:pt x="1072" y="2250"/>
                    <a:pt x="1095" y="2274"/>
                    <a:pt x="1131" y="2298"/>
                  </a:cubicBezTo>
                  <a:cubicBezTo>
                    <a:pt x="1095" y="2298"/>
                    <a:pt x="1072" y="2250"/>
                    <a:pt x="1060" y="2226"/>
                  </a:cubicBezTo>
                  <a:cubicBezTo>
                    <a:pt x="1056" y="2220"/>
                    <a:pt x="1053" y="2216"/>
                    <a:pt x="1051" y="2213"/>
                  </a:cubicBezTo>
                  <a:lnTo>
                    <a:pt x="1051" y="2213"/>
                  </a:lnTo>
                  <a:cubicBezTo>
                    <a:pt x="1051" y="2214"/>
                    <a:pt x="1050" y="2215"/>
                    <a:pt x="1048" y="2215"/>
                  </a:cubicBezTo>
                  <a:cubicBezTo>
                    <a:pt x="1036" y="2215"/>
                    <a:pt x="1048" y="2215"/>
                    <a:pt x="1048" y="2226"/>
                  </a:cubicBezTo>
                  <a:cubicBezTo>
                    <a:pt x="1060" y="2250"/>
                    <a:pt x="1072" y="2274"/>
                    <a:pt x="1095" y="2298"/>
                  </a:cubicBezTo>
                  <a:cubicBezTo>
                    <a:pt x="1060" y="2274"/>
                    <a:pt x="1060" y="2238"/>
                    <a:pt x="1024" y="2203"/>
                  </a:cubicBezTo>
                  <a:lnTo>
                    <a:pt x="1024" y="2218"/>
                  </a:lnTo>
                  <a:lnTo>
                    <a:pt x="1024" y="2218"/>
                  </a:lnTo>
                  <a:cubicBezTo>
                    <a:pt x="1021" y="2213"/>
                    <a:pt x="1017" y="2207"/>
                    <a:pt x="1012" y="2203"/>
                  </a:cubicBezTo>
                  <a:cubicBezTo>
                    <a:pt x="1000" y="2203"/>
                    <a:pt x="1012" y="2215"/>
                    <a:pt x="1012" y="2226"/>
                  </a:cubicBezTo>
                  <a:cubicBezTo>
                    <a:pt x="1012" y="2238"/>
                    <a:pt x="1024" y="2250"/>
                    <a:pt x="1036" y="2274"/>
                  </a:cubicBezTo>
                  <a:cubicBezTo>
                    <a:pt x="1012" y="2250"/>
                    <a:pt x="1012" y="2238"/>
                    <a:pt x="1000" y="2215"/>
                  </a:cubicBezTo>
                  <a:lnTo>
                    <a:pt x="988" y="2215"/>
                  </a:lnTo>
                  <a:cubicBezTo>
                    <a:pt x="988" y="2226"/>
                    <a:pt x="988" y="2238"/>
                    <a:pt x="1000" y="2250"/>
                  </a:cubicBezTo>
                  <a:cubicBezTo>
                    <a:pt x="1000" y="2250"/>
                    <a:pt x="1000" y="2262"/>
                    <a:pt x="1000" y="2262"/>
                  </a:cubicBezTo>
                  <a:cubicBezTo>
                    <a:pt x="988" y="2262"/>
                    <a:pt x="988" y="2250"/>
                    <a:pt x="988" y="2238"/>
                  </a:cubicBezTo>
                  <a:cubicBezTo>
                    <a:pt x="976" y="2226"/>
                    <a:pt x="976" y="2215"/>
                    <a:pt x="965" y="2215"/>
                  </a:cubicBezTo>
                  <a:cubicBezTo>
                    <a:pt x="965" y="2215"/>
                    <a:pt x="965" y="2226"/>
                    <a:pt x="965" y="2226"/>
                  </a:cubicBezTo>
                  <a:cubicBezTo>
                    <a:pt x="962" y="2223"/>
                    <a:pt x="959" y="2219"/>
                    <a:pt x="956" y="2215"/>
                  </a:cubicBezTo>
                  <a:lnTo>
                    <a:pt x="956" y="2215"/>
                  </a:lnTo>
                  <a:cubicBezTo>
                    <a:pt x="943" y="2216"/>
                    <a:pt x="930" y="2221"/>
                    <a:pt x="920" y="2227"/>
                  </a:cubicBezTo>
                  <a:lnTo>
                    <a:pt x="920" y="2227"/>
                  </a:lnTo>
                  <a:cubicBezTo>
                    <a:pt x="919" y="2227"/>
                    <a:pt x="918" y="2226"/>
                    <a:pt x="917" y="2226"/>
                  </a:cubicBezTo>
                  <a:lnTo>
                    <a:pt x="915" y="2230"/>
                  </a:lnTo>
                  <a:lnTo>
                    <a:pt x="915" y="2230"/>
                  </a:lnTo>
                  <a:cubicBezTo>
                    <a:pt x="917" y="2229"/>
                    <a:pt x="918" y="2228"/>
                    <a:pt x="920" y="2227"/>
                  </a:cubicBezTo>
                  <a:lnTo>
                    <a:pt x="920" y="2227"/>
                  </a:lnTo>
                  <a:cubicBezTo>
                    <a:pt x="923" y="2228"/>
                    <a:pt x="922" y="2231"/>
                    <a:pt x="920" y="2234"/>
                  </a:cubicBezTo>
                  <a:lnTo>
                    <a:pt x="920" y="2234"/>
                  </a:lnTo>
                  <a:cubicBezTo>
                    <a:pt x="929" y="2231"/>
                    <a:pt x="939" y="2226"/>
                    <a:pt x="953" y="2226"/>
                  </a:cubicBezTo>
                  <a:cubicBezTo>
                    <a:pt x="943" y="2237"/>
                    <a:pt x="930" y="2244"/>
                    <a:pt x="917" y="2249"/>
                  </a:cubicBezTo>
                  <a:lnTo>
                    <a:pt x="917" y="2249"/>
                  </a:lnTo>
                  <a:lnTo>
                    <a:pt x="917" y="2238"/>
                  </a:lnTo>
                  <a:cubicBezTo>
                    <a:pt x="917" y="2238"/>
                    <a:pt x="919" y="2236"/>
                    <a:pt x="920" y="2234"/>
                  </a:cubicBezTo>
                  <a:lnTo>
                    <a:pt x="920" y="2234"/>
                  </a:lnTo>
                  <a:cubicBezTo>
                    <a:pt x="917" y="2235"/>
                    <a:pt x="914" y="2237"/>
                    <a:pt x="911" y="2237"/>
                  </a:cubicBezTo>
                  <a:lnTo>
                    <a:pt x="911" y="2237"/>
                  </a:lnTo>
                  <a:lnTo>
                    <a:pt x="915" y="2230"/>
                  </a:lnTo>
                  <a:lnTo>
                    <a:pt x="915" y="2230"/>
                  </a:lnTo>
                  <a:cubicBezTo>
                    <a:pt x="911" y="2233"/>
                    <a:pt x="908" y="2236"/>
                    <a:pt x="905" y="2238"/>
                  </a:cubicBezTo>
                  <a:cubicBezTo>
                    <a:pt x="907" y="2238"/>
                    <a:pt x="909" y="2238"/>
                    <a:pt x="911" y="2237"/>
                  </a:cubicBezTo>
                  <a:lnTo>
                    <a:pt x="911" y="2237"/>
                  </a:lnTo>
                  <a:lnTo>
                    <a:pt x="905" y="2250"/>
                  </a:lnTo>
                  <a:lnTo>
                    <a:pt x="914" y="2250"/>
                  </a:lnTo>
                  <a:cubicBezTo>
                    <a:pt x="915" y="2250"/>
                    <a:pt x="916" y="2250"/>
                    <a:pt x="917" y="2249"/>
                  </a:cubicBezTo>
                  <a:lnTo>
                    <a:pt x="917" y="2249"/>
                  </a:lnTo>
                  <a:lnTo>
                    <a:pt x="917" y="2250"/>
                  </a:lnTo>
                  <a:lnTo>
                    <a:pt x="914" y="2250"/>
                  </a:lnTo>
                  <a:cubicBezTo>
                    <a:pt x="905" y="2253"/>
                    <a:pt x="896" y="2255"/>
                    <a:pt x="886" y="2255"/>
                  </a:cubicBezTo>
                  <a:cubicBezTo>
                    <a:pt x="876" y="2255"/>
                    <a:pt x="867" y="2253"/>
                    <a:pt x="857" y="2250"/>
                  </a:cubicBezTo>
                  <a:cubicBezTo>
                    <a:pt x="873" y="2240"/>
                    <a:pt x="889" y="2231"/>
                    <a:pt x="905" y="2226"/>
                  </a:cubicBezTo>
                  <a:lnTo>
                    <a:pt x="905" y="2226"/>
                  </a:lnTo>
                  <a:cubicBezTo>
                    <a:pt x="905" y="2226"/>
                    <a:pt x="905" y="2226"/>
                    <a:pt x="905" y="2226"/>
                  </a:cubicBezTo>
                  <a:cubicBezTo>
                    <a:pt x="911" y="2226"/>
                    <a:pt x="916" y="2224"/>
                    <a:pt x="919" y="2221"/>
                  </a:cubicBezTo>
                  <a:lnTo>
                    <a:pt x="919" y="2221"/>
                  </a:lnTo>
                  <a:cubicBezTo>
                    <a:pt x="915" y="2222"/>
                    <a:pt x="910" y="2224"/>
                    <a:pt x="905" y="2226"/>
                  </a:cubicBezTo>
                  <a:lnTo>
                    <a:pt x="905" y="2226"/>
                  </a:lnTo>
                  <a:cubicBezTo>
                    <a:pt x="905" y="2223"/>
                    <a:pt x="907" y="2215"/>
                    <a:pt x="917" y="2215"/>
                  </a:cubicBezTo>
                  <a:cubicBezTo>
                    <a:pt x="923" y="2215"/>
                    <a:pt x="923" y="2218"/>
                    <a:pt x="919" y="2221"/>
                  </a:cubicBezTo>
                  <a:lnTo>
                    <a:pt x="919" y="2221"/>
                  </a:lnTo>
                  <a:cubicBezTo>
                    <a:pt x="932" y="2217"/>
                    <a:pt x="944" y="2215"/>
                    <a:pt x="956" y="2215"/>
                  </a:cubicBezTo>
                  <a:lnTo>
                    <a:pt x="956" y="2215"/>
                  </a:lnTo>
                  <a:cubicBezTo>
                    <a:pt x="936" y="2187"/>
                    <a:pt x="921" y="2158"/>
                    <a:pt x="912" y="2127"/>
                  </a:cubicBezTo>
                  <a:lnTo>
                    <a:pt x="912" y="2127"/>
                  </a:lnTo>
                  <a:cubicBezTo>
                    <a:pt x="909" y="2129"/>
                    <a:pt x="905" y="2131"/>
                    <a:pt x="905" y="2131"/>
                  </a:cubicBezTo>
                  <a:lnTo>
                    <a:pt x="893" y="2131"/>
                  </a:lnTo>
                  <a:cubicBezTo>
                    <a:pt x="893" y="2131"/>
                    <a:pt x="901" y="2123"/>
                    <a:pt x="911" y="2120"/>
                  </a:cubicBezTo>
                  <a:lnTo>
                    <a:pt x="911" y="2120"/>
                  </a:lnTo>
                  <a:cubicBezTo>
                    <a:pt x="911" y="2123"/>
                    <a:pt x="912" y="2125"/>
                    <a:pt x="912" y="2127"/>
                  </a:cubicBezTo>
                  <a:lnTo>
                    <a:pt x="912" y="2127"/>
                  </a:lnTo>
                  <a:cubicBezTo>
                    <a:pt x="918" y="2124"/>
                    <a:pt x="924" y="2119"/>
                    <a:pt x="917" y="2119"/>
                  </a:cubicBezTo>
                  <a:cubicBezTo>
                    <a:pt x="915" y="2119"/>
                    <a:pt x="913" y="2120"/>
                    <a:pt x="911" y="2120"/>
                  </a:cubicBezTo>
                  <a:lnTo>
                    <a:pt x="911" y="2120"/>
                  </a:lnTo>
                  <a:cubicBezTo>
                    <a:pt x="909" y="2114"/>
                    <a:pt x="908" y="2108"/>
                    <a:pt x="907" y="2102"/>
                  </a:cubicBezTo>
                  <a:lnTo>
                    <a:pt x="907" y="2102"/>
                  </a:lnTo>
                  <a:cubicBezTo>
                    <a:pt x="903" y="2109"/>
                    <a:pt x="893" y="2119"/>
                    <a:pt x="893" y="2119"/>
                  </a:cubicBezTo>
                  <a:cubicBezTo>
                    <a:pt x="893" y="2119"/>
                    <a:pt x="893" y="2095"/>
                    <a:pt x="905" y="2095"/>
                  </a:cubicBezTo>
                  <a:cubicBezTo>
                    <a:pt x="905" y="2095"/>
                    <a:pt x="906" y="2095"/>
                    <a:pt x="906" y="2096"/>
                  </a:cubicBezTo>
                  <a:lnTo>
                    <a:pt x="906" y="2096"/>
                  </a:lnTo>
                  <a:cubicBezTo>
                    <a:pt x="905" y="2088"/>
                    <a:pt x="905" y="2080"/>
                    <a:pt x="905" y="2072"/>
                  </a:cubicBezTo>
                  <a:cubicBezTo>
                    <a:pt x="875" y="2057"/>
                    <a:pt x="847" y="2035"/>
                    <a:pt x="822" y="2010"/>
                  </a:cubicBezTo>
                  <a:close/>
                  <a:moveTo>
                    <a:pt x="2631" y="2596"/>
                  </a:moveTo>
                  <a:lnTo>
                    <a:pt x="2631" y="2607"/>
                  </a:lnTo>
                  <a:cubicBezTo>
                    <a:pt x="2643" y="2619"/>
                    <a:pt x="2608" y="2619"/>
                    <a:pt x="2619" y="2655"/>
                  </a:cubicBezTo>
                  <a:cubicBezTo>
                    <a:pt x="2631" y="2691"/>
                    <a:pt x="2572" y="2703"/>
                    <a:pt x="2584" y="2738"/>
                  </a:cubicBezTo>
                  <a:cubicBezTo>
                    <a:pt x="2608" y="2726"/>
                    <a:pt x="2643" y="2738"/>
                    <a:pt x="2643" y="2703"/>
                  </a:cubicBezTo>
                  <a:cubicBezTo>
                    <a:pt x="2643" y="2673"/>
                    <a:pt x="2659" y="2668"/>
                    <a:pt x="2678" y="2654"/>
                  </a:cubicBezTo>
                  <a:lnTo>
                    <a:pt x="2678" y="2654"/>
                  </a:lnTo>
                  <a:cubicBezTo>
                    <a:pt x="2678" y="2654"/>
                    <a:pt x="2679" y="2655"/>
                    <a:pt x="2679" y="2655"/>
                  </a:cubicBezTo>
                  <a:cubicBezTo>
                    <a:pt x="2679" y="2657"/>
                    <a:pt x="2679" y="2658"/>
                    <a:pt x="2680" y="2658"/>
                  </a:cubicBezTo>
                  <a:cubicBezTo>
                    <a:pt x="2684" y="2658"/>
                    <a:pt x="2693" y="2643"/>
                    <a:pt x="2703" y="2643"/>
                  </a:cubicBezTo>
                  <a:lnTo>
                    <a:pt x="2691" y="2643"/>
                  </a:lnTo>
                  <a:cubicBezTo>
                    <a:pt x="2695" y="2643"/>
                    <a:pt x="2694" y="2643"/>
                    <a:pt x="2690" y="2644"/>
                  </a:cubicBezTo>
                  <a:lnTo>
                    <a:pt x="2690" y="2644"/>
                  </a:lnTo>
                  <a:cubicBezTo>
                    <a:pt x="2686" y="2648"/>
                    <a:pt x="2682" y="2651"/>
                    <a:pt x="2678" y="2654"/>
                  </a:cubicBezTo>
                  <a:lnTo>
                    <a:pt x="2678" y="2654"/>
                  </a:lnTo>
                  <a:cubicBezTo>
                    <a:pt x="2672" y="2647"/>
                    <a:pt x="2685" y="2644"/>
                    <a:pt x="2690" y="2644"/>
                  </a:cubicBezTo>
                  <a:lnTo>
                    <a:pt x="2690" y="2644"/>
                  </a:lnTo>
                  <a:cubicBezTo>
                    <a:pt x="2691" y="2643"/>
                    <a:pt x="2691" y="2643"/>
                    <a:pt x="2691" y="2643"/>
                  </a:cubicBezTo>
                  <a:lnTo>
                    <a:pt x="2679" y="2643"/>
                  </a:lnTo>
                  <a:cubicBezTo>
                    <a:pt x="2667" y="2631"/>
                    <a:pt x="2691" y="2619"/>
                    <a:pt x="2679" y="2619"/>
                  </a:cubicBezTo>
                  <a:cubicBezTo>
                    <a:pt x="2675" y="2615"/>
                    <a:pt x="2674" y="2614"/>
                    <a:pt x="2673" y="2614"/>
                  </a:cubicBezTo>
                  <a:lnTo>
                    <a:pt x="2673" y="2614"/>
                  </a:lnTo>
                  <a:cubicBezTo>
                    <a:pt x="2672" y="2614"/>
                    <a:pt x="2675" y="2619"/>
                    <a:pt x="2667" y="2619"/>
                  </a:cubicBezTo>
                  <a:cubicBezTo>
                    <a:pt x="2665" y="2622"/>
                    <a:pt x="2663" y="2623"/>
                    <a:pt x="2662" y="2623"/>
                  </a:cubicBezTo>
                  <a:cubicBezTo>
                    <a:pt x="2659" y="2623"/>
                    <a:pt x="2665" y="2607"/>
                    <a:pt x="2655" y="2607"/>
                  </a:cubicBezTo>
                  <a:cubicBezTo>
                    <a:pt x="2655" y="2607"/>
                    <a:pt x="2655" y="2613"/>
                    <a:pt x="2652" y="2613"/>
                  </a:cubicBezTo>
                  <a:cubicBezTo>
                    <a:pt x="2650" y="2613"/>
                    <a:pt x="2647" y="2611"/>
                    <a:pt x="2643" y="2607"/>
                  </a:cubicBezTo>
                  <a:cubicBezTo>
                    <a:pt x="2643" y="2596"/>
                    <a:pt x="2643" y="2596"/>
                    <a:pt x="2631" y="2596"/>
                  </a:cubicBezTo>
                  <a:close/>
                  <a:moveTo>
                    <a:pt x="2750" y="1143"/>
                  </a:moveTo>
                  <a:cubicBezTo>
                    <a:pt x="2750" y="1155"/>
                    <a:pt x="2727" y="1167"/>
                    <a:pt x="2727" y="1179"/>
                  </a:cubicBezTo>
                  <a:cubicBezTo>
                    <a:pt x="2715" y="1191"/>
                    <a:pt x="2703" y="1202"/>
                    <a:pt x="2691" y="1214"/>
                  </a:cubicBezTo>
                  <a:cubicBezTo>
                    <a:pt x="2679" y="1226"/>
                    <a:pt x="2691" y="1286"/>
                    <a:pt x="2691" y="1322"/>
                  </a:cubicBezTo>
                  <a:cubicBezTo>
                    <a:pt x="2679" y="1310"/>
                    <a:pt x="2679" y="1298"/>
                    <a:pt x="2667" y="1286"/>
                  </a:cubicBezTo>
                  <a:cubicBezTo>
                    <a:pt x="2664" y="1280"/>
                    <a:pt x="2661" y="1278"/>
                    <a:pt x="2658" y="1278"/>
                  </a:cubicBezTo>
                  <a:cubicBezTo>
                    <a:pt x="2649" y="1278"/>
                    <a:pt x="2640" y="1298"/>
                    <a:pt x="2631" y="1298"/>
                  </a:cubicBezTo>
                  <a:cubicBezTo>
                    <a:pt x="2619" y="1298"/>
                    <a:pt x="2608" y="1345"/>
                    <a:pt x="2608" y="1369"/>
                  </a:cubicBezTo>
                  <a:cubicBezTo>
                    <a:pt x="2619" y="1393"/>
                    <a:pt x="2596" y="1393"/>
                    <a:pt x="2596" y="1405"/>
                  </a:cubicBezTo>
                  <a:cubicBezTo>
                    <a:pt x="2596" y="1417"/>
                    <a:pt x="2596" y="1453"/>
                    <a:pt x="2608" y="1476"/>
                  </a:cubicBezTo>
                  <a:cubicBezTo>
                    <a:pt x="2631" y="1500"/>
                    <a:pt x="2608" y="1488"/>
                    <a:pt x="2608" y="1500"/>
                  </a:cubicBezTo>
                  <a:cubicBezTo>
                    <a:pt x="2608" y="1536"/>
                    <a:pt x="2655" y="1560"/>
                    <a:pt x="2655" y="1595"/>
                  </a:cubicBezTo>
                  <a:cubicBezTo>
                    <a:pt x="2643" y="1595"/>
                    <a:pt x="2631" y="1572"/>
                    <a:pt x="2619" y="1560"/>
                  </a:cubicBezTo>
                  <a:cubicBezTo>
                    <a:pt x="2608" y="1560"/>
                    <a:pt x="2619" y="1524"/>
                    <a:pt x="2596" y="1512"/>
                  </a:cubicBezTo>
                  <a:cubicBezTo>
                    <a:pt x="2584" y="1512"/>
                    <a:pt x="2572" y="1509"/>
                    <a:pt x="2561" y="1509"/>
                  </a:cubicBezTo>
                  <a:cubicBezTo>
                    <a:pt x="2557" y="1509"/>
                    <a:pt x="2553" y="1510"/>
                    <a:pt x="2549" y="1511"/>
                  </a:cubicBezTo>
                  <a:lnTo>
                    <a:pt x="2549" y="1511"/>
                  </a:lnTo>
                  <a:cubicBezTo>
                    <a:pt x="2549" y="1510"/>
                    <a:pt x="2549" y="1510"/>
                    <a:pt x="2548" y="1509"/>
                  </a:cubicBezTo>
                  <a:lnTo>
                    <a:pt x="2548" y="1509"/>
                  </a:lnTo>
                  <a:lnTo>
                    <a:pt x="2548" y="1500"/>
                  </a:lnTo>
                  <a:cubicBezTo>
                    <a:pt x="2543" y="1495"/>
                    <a:pt x="2538" y="1490"/>
                    <a:pt x="2533" y="1484"/>
                  </a:cubicBezTo>
                  <a:lnTo>
                    <a:pt x="2533" y="1484"/>
                  </a:lnTo>
                  <a:cubicBezTo>
                    <a:pt x="2533" y="1485"/>
                    <a:pt x="2533" y="1486"/>
                    <a:pt x="2533" y="1486"/>
                  </a:cubicBezTo>
                  <a:lnTo>
                    <a:pt x="2533" y="1486"/>
                  </a:lnTo>
                  <a:cubicBezTo>
                    <a:pt x="2530" y="1483"/>
                    <a:pt x="2527" y="1479"/>
                    <a:pt x="2524" y="1476"/>
                  </a:cubicBezTo>
                  <a:lnTo>
                    <a:pt x="2524" y="1479"/>
                  </a:lnTo>
                  <a:lnTo>
                    <a:pt x="2524" y="1479"/>
                  </a:lnTo>
                  <a:cubicBezTo>
                    <a:pt x="2518" y="1471"/>
                    <a:pt x="2512" y="1462"/>
                    <a:pt x="2512" y="1453"/>
                  </a:cubicBezTo>
                  <a:lnTo>
                    <a:pt x="2512" y="1453"/>
                  </a:lnTo>
                  <a:cubicBezTo>
                    <a:pt x="2519" y="1466"/>
                    <a:pt x="2526" y="1476"/>
                    <a:pt x="2533" y="1484"/>
                  </a:cubicBezTo>
                  <a:lnTo>
                    <a:pt x="2533" y="1484"/>
                  </a:lnTo>
                  <a:cubicBezTo>
                    <a:pt x="2534" y="1481"/>
                    <a:pt x="2535" y="1477"/>
                    <a:pt x="2536" y="1473"/>
                  </a:cubicBezTo>
                  <a:lnTo>
                    <a:pt x="2536" y="1473"/>
                  </a:lnTo>
                  <a:cubicBezTo>
                    <a:pt x="2540" y="1479"/>
                    <a:pt x="2544" y="1484"/>
                    <a:pt x="2548" y="1488"/>
                  </a:cubicBezTo>
                  <a:cubicBezTo>
                    <a:pt x="2544" y="1481"/>
                    <a:pt x="2541" y="1474"/>
                    <a:pt x="2536" y="1469"/>
                  </a:cubicBezTo>
                  <a:lnTo>
                    <a:pt x="2536" y="1469"/>
                  </a:lnTo>
                  <a:cubicBezTo>
                    <a:pt x="2536" y="1470"/>
                    <a:pt x="2536" y="1472"/>
                    <a:pt x="2536" y="1473"/>
                  </a:cubicBezTo>
                  <a:lnTo>
                    <a:pt x="2536" y="1473"/>
                  </a:lnTo>
                  <a:cubicBezTo>
                    <a:pt x="2527" y="1462"/>
                    <a:pt x="2516" y="1449"/>
                    <a:pt x="2500" y="1441"/>
                  </a:cubicBezTo>
                  <a:lnTo>
                    <a:pt x="2500" y="1441"/>
                  </a:lnTo>
                  <a:cubicBezTo>
                    <a:pt x="2517" y="1449"/>
                    <a:pt x="2527" y="1457"/>
                    <a:pt x="2536" y="1469"/>
                  </a:cubicBezTo>
                  <a:lnTo>
                    <a:pt x="2536" y="1469"/>
                  </a:lnTo>
                  <a:cubicBezTo>
                    <a:pt x="2538" y="1463"/>
                    <a:pt x="2539" y="1457"/>
                    <a:pt x="2540" y="1450"/>
                  </a:cubicBezTo>
                  <a:lnTo>
                    <a:pt x="2540" y="1450"/>
                  </a:lnTo>
                  <a:cubicBezTo>
                    <a:pt x="2543" y="1455"/>
                    <a:pt x="2545" y="1459"/>
                    <a:pt x="2548" y="1464"/>
                  </a:cubicBezTo>
                  <a:cubicBezTo>
                    <a:pt x="2546" y="1459"/>
                    <a:pt x="2543" y="1454"/>
                    <a:pt x="2540" y="1449"/>
                  </a:cubicBezTo>
                  <a:lnTo>
                    <a:pt x="2540" y="1449"/>
                  </a:lnTo>
                  <a:cubicBezTo>
                    <a:pt x="2540" y="1450"/>
                    <a:pt x="2540" y="1450"/>
                    <a:pt x="2540" y="1450"/>
                  </a:cubicBezTo>
                  <a:lnTo>
                    <a:pt x="2540" y="1450"/>
                  </a:lnTo>
                  <a:cubicBezTo>
                    <a:pt x="2531" y="1435"/>
                    <a:pt x="2522" y="1424"/>
                    <a:pt x="2512" y="1405"/>
                  </a:cubicBezTo>
                  <a:lnTo>
                    <a:pt x="2512" y="1405"/>
                  </a:lnTo>
                  <a:cubicBezTo>
                    <a:pt x="2522" y="1414"/>
                    <a:pt x="2531" y="1431"/>
                    <a:pt x="2540" y="1449"/>
                  </a:cubicBezTo>
                  <a:lnTo>
                    <a:pt x="2540" y="1449"/>
                  </a:lnTo>
                  <a:cubicBezTo>
                    <a:pt x="2542" y="1442"/>
                    <a:pt x="2544" y="1434"/>
                    <a:pt x="2545" y="1426"/>
                  </a:cubicBezTo>
                  <a:lnTo>
                    <a:pt x="2545" y="1426"/>
                  </a:lnTo>
                  <a:cubicBezTo>
                    <a:pt x="2546" y="1427"/>
                    <a:pt x="2547" y="1428"/>
                    <a:pt x="2548" y="1429"/>
                  </a:cubicBezTo>
                  <a:cubicBezTo>
                    <a:pt x="2547" y="1428"/>
                    <a:pt x="2546" y="1427"/>
                    <a:pt x="2545" y="1426"/>
                  </a:cubicBezTo>
                  <a:lnTo>
                    <a:pt x="2545" y="1426"/>
                  </a:lnTo>
                  <a:cubicBezTo>
                    <a:pt x="2545" y="1426"/>
                    <a:pt x="2545" y="1426"/>
                    <a:pt x="2545" y="1426"/>
                  </a:cubicBezTo>
                  <a:lnTo>
                    <a:pt x="2545" y="1426"/>
                  </a:lnTo>
                  <a:cubicBezTo>
                    <a:pt x="2533" y="1415"/>
                    <a:pt x="2512" y="1403"/>
                    <a:pt x="2512" y="1381"/>
                  </a:cubicBezTo>
                  <a:lnTo>
                    <a:pt x="2512" y="1381"/>
                  </a:lnTo>
                  <a:cubicBezTo>
                    <a:pt x="2523" y="1392"/>
                    <a:pt x="2534" y="1413"/>
                    <a:pt x="2545" y="1426"/>
                  </a:cubicBezTo>
                  <a:lnTo>
                    <a:pt x="2545" y="1426"/>
                  </a:lnTo>
                  <a:cubicBezTo>
                    <a:pt x="2546" y="1422"/>
                    <a:pt x="2546" y="1418"/>
                    <a:pt x="2547" y="1415"/>
                  </a:cubicBezTo>
                  <a:lnTo>
                    <a:pt x="2547" y="1415"/>
                  </a:lnTo>
                  <a:cubicBezTo>
                    <a:pt x="2547" y="1416"/>
                    <a:pt x="2548" y="1416"/>
                    <a:pt x="2548" y="1417"/>
                  </a:cubicBezTo>
                  <a:lnTo>
                    <a:pt x="2548" y="1410"/>
                  </a:lnTo>
                  <a:lnTo>
                    <a:pt x="2548" y="1410"/>
                  </a:lnTo>
                  <a:cubicBezTo>
                    <a:pt x="2550" y="1400"/>
                    <a:pt x="2551" y="1391"/>
                    <a:pt x="2553" y="1381"/>
                  </a:cubicBezTo>
                  <a:lnTo>
                    <a:pt x="2548" y="1381"/>
                  </a:lnTo>
                  <a:cubicBezTo>
                    <a:pt x="2537" y="1370"/>
                    <a:pt x="2514" y="1358"/>
                    <a:pt x="2502" y="1336"/>
                  </a:cubicBezTo>
                  <a:lnTo>
                    <a:pt x="2502" y="1336"/>
                  </a:lnTo>
                  <a:cubicBezTo>
                    <a:pt x="2496" y="1457"/>
                    <a:pt x="2474" y="1574"/>
                    <a:pt x="2441" y="1691"/>
                  </a:cubicBezTo>
                  <a:cubicBezTo>
                    <a:pt x="2429" y="1774"/>
                    <a:pt x="2393" y="1845"/>
                    <a:pt x="2369" y="1917"/>
                  </a:cubicBezTo>
                  <a:cubicBezTo>
                    <a:pt x="2358" y="1929"/>
                    <a:pt x="2358" y="1941"/>
                    <a:pt x="2346" y="1953"/>
                  </a:cubicBezTo>
                  <a:cubicBezTo>
                    <a:pt x="2322" y="1991"/>
                    <a:pt x="2289" y="2030"/>
                    <a:pt x="2256" y="2065"/>
                  </a:cubicBezTo>
                  <a:lnTo>
                    <a:pt x="2256" y="2065"/>
                  </a:lnTo>
                  <a:cubicBezTo>
                    <a:pt x="2250" y="2060"/>
                    <a:pt x="2250" y="2060"/>
                    <a:pt x="2250" y="2060"/>
                  </a:cubicBezTo>
                  <a:cubicBezTo>
                    <a:pt x="2250" y="2071"/>
                    <a:pt x="2239" y="2072"/>
                    <a:pt x="2250" y="2072"/>
                  </a:cubicBezTo>
                  <a:lnTo>
                    <a:pt x="2250" y="2072"/>
                  </a:lnTo>
                  <a:cubicBezTo>
                    <a:pt x="2252" y="2070"/>
                    <a:pt x="2254" y="2067"/>
                    <a:pt x="2256" y="2065"/>
                  </a:cubicBezTo>
                  <a:lnTo>
                    <a:pt x="2256" y="2065"/>
                  </a:lnTo>
                  <a:cubicBezTo>
                    <a:pt x="2257" y="2067"/>
                    <a:pt x="2260" y="2069"/>
                    <a:pt x="2262" y="2072"/>
                  </a:cubicBezTo>
                  <a:lnTo>
                    <a:pt x="2250" y="2072"/>
                  </a:lnTo>
                  <a:cubicBezTo>
                    <a:pt x="2250" y="2072"/>
                    <a:pt x="2250" y="2072"/>
                    <a:pt x="2250" y="2072"/>
                  </a:cubicBezTo>
                  <a:lnTo>
                    <a:pt x="2250" y="2072"/>
                  </a:lnTo>
                  <a:cubicBezTo>
                    <a:pt x="2238" y="2084"/>
                    <a:pt x="2226" y="2096"/>
                    <a:pt x="2215" y="2107"/>
                  </a:cubicBezTo>
                  <a:lnTo>
                    <a:pt x="2215" y="2107"/>
                  </a:lnTo>
                  <a:cubicBezTo>
                    <a:pt x="2215" y="2119"/>
                    <a:pt x="2227" y="2143"/>
                    <a:pt x="2203" y="2155"/>
                  </a:cubicBezTo>
                  <a:cubicBezTo>
                    <a:pt x="2191" y="2155"/>
                    <a:pt x="2191" y="2167"/>
                    <a:pt x="2179" y="2167"/>
                  </a:cubicBezTo>
                  <a:cubicBezTo>
                    <a:pt x="2179" y="2154"/>
                    <a:pt x="2183" y="2144"/>
                    <a:pt x="2186" y="2134"/>
                  </a:cubicBezTo>
                  <a:lnTo>
                    <a:pt x="2186" y="2134"/>
                  </a:lnTo>
                  <a:cubicBezTo>
                    <a:pt x="2178" y="2147"/>
                    <a:pt x="2175" y="2163"/>
                    <a:pt x="2167" y="2179"/>
                  </a:cubicBezTo>
                  <a:cubicBezTo>
                    <a:pt x="2165" y="2183"/>
                    <a:pt x="2163" y="2187"/>
                    <a:pt x="2161" y="2191"/>
                  </a:cubicBezTo>
                  <a:lnTo>
                    <a:pt x="2161" y="2191"/>
                  </a:lnTo>
                  <a:cubicBezTo>
                    <a:pt x="2155" y="2190"/>
                    <a:pt x="2153" y="2188"/>
                    <a:pt x="2143" y="2179"/>
                  </a:cubicBezTo>
                  <a:lnTo>
                    <a:pt x="2143" y="2191"/>
                  </a:lnTo>
                  <a:lnTo>
                    <a:pt x="2161" y="2191"/>
                  </a:lnTo>
                  <a:cubicBezTo>
                    <a:pt x="2161" y="2191"/>
                    <a:pt x="2161" y="2191"/>
                    <a:pt x="2161" y="2191"/>
                  </a:cubicBezTo>
                  <a:lnTo>
                    <a:pt x="2161" y="2191"/>
                  </a:lnTo>
                  <a:cubicBezTo>
                    <a:pt x="2163" y="2191"/>
                    <a:pt x="2165" y="2191"/>
                    <a:pt x="2167" y="2191"/>
                  </a:cubicBezTo>
                  <a:lnTo>
                    <a:pt x="2161" y="2191"/>
                  </a:lnTo>
                  <a:cubicBezTo>
                    <a:pt x="2143" y="2223"/>
                    <a:pt x="2120" y="2255"/>
                    <a:pt x="2092" y="2283"/>
                  </a:cubicBezTo>
                  <a:lnTo>
                    <a:pt x="2092" y="2283"/>
                  </a:lnTo>
                  <a:cubicBezTo>
                    <a:pt x="2098" y="2273"/>
                    <a:pt x="2103" y="2262"/>
                    <a:pt x="2108" y="2250"/>
                  </a:cubicBezTo>
                  <a:cubicBezTo>
                    <a:pt x="2108" y="2245"/>
                    <a:pt x="2107" y="2244"/>
                    <a:pt x="2105" y="2244"/>
                  </a:cubicBezTo>
                  <a:cubicBezTo>
                    <a:pt x="2099" y="2244"/>
                    <a:pt x="2084" y="2274"/>
                    <a:pt x="2084" y="2274"/>
                  </a:cubicBezTo>
                  <a:cubicBezTo>
                    <a:pt x="2074" y="2284"/>
                    <a:pt x="2057" y="2293"/>
                    <a:pt x="2044" y="2303"/>
                  </a:cubicBezTo>
                  <a:lnTo>
                    <a:pt x="2044" y="2303"/>
                  </a:lnTo>
                  <a:cubicBezTo>
                    <a:pt x="2044" y="2303"/>
                    <a:pt x="2044" y="2303"/>
                    <a:pt x="2044" y="2303"/>
                  </a:cubicBezTo>
                  <a:lnTo>
                    <a:pt x="2044" y="2303"/>
                  </a:lnTo>
                  <a:cubicBezTo>
                    <a:pt x="2041" y="2305"/>
                    <a:pt x="2038" y="2308"/>
                    <a:pt x="2036" y="2310"/>
                  </a:cubicBezTo>
                  <a:lnTo>
                    <a:pt x="2036" y="2310"/>
                  </a:lnTo>
                  <a:cubicBezTo>
                    <a:pt x="2038" y="2307"/>
                    <a:pt x="2041" y="2305"/>
                    <a:pt x="2044" y="2303"/>
                  </a:cubicBezTo>
                  <a:lnTo>
                    <a:pt x="2044" y="2303"/>
                  </a:lnTo>
                  <a:cubicBezTo>
                    <a:pt x="2049" y="2305"/>
                    <a:pt x="2055" y="2307"/>
                    <a:pt x="2061" y="2309"/>
                  </a:cubicBezTo>
                  <a:lnTo>
                    <a:pt x="2061" y="2309"/>
                  </a:lnTo>
                  <a:cubicBezTo>
                    <a:pt x="2061" y="2309"/>
                    <a:pt x="2060" y="2309"/>
                    <a:pt x="2060" y="2310"/>
                  </a:cubicBezTo>
                  <a:lnTo>
                    <a:pt x="2048" y="2322"/>
                  </a:lnTo>
                  <a:cubicBezTo>
                    <a:pt x="2054" y="2319"/>
                    <a:pt x="2060" y="2315"/>
                    <a:pt x="2066" y="2310"/>
                  </a:cubicBezTo>
                  <a:lnTo>
                    <a:pt x="2066" y="2310"/>
                  </a:lnTo>
                  <a:cubicBezTo>
                    <a:pt x="2078" y="2313"/>
                    <a:pt x="2090" y="2316"/>
                    <a:pt x="2096" y="2322"/>
                  </a:cubicBezTo>
                  <a:cubicBezTo>
                    <a:pt x="2131" y="2345"/>
                    <a:pt x="2167" y="2357"/>
                    <a:pt x="2203" y="2357"/>
                  </a:cubicBezTo>
                  <a:lnTo>
                    <a:pt x="2191" y="2381"/>
                  </a:lnTo>
                  <a:lnTo>
                    <a:pt x="2286" y="2381"/>
                  </a:lnTo>
                  <a:cubicBezTo>
                    <a:pt x="2302" y="2381"/>
                    <a:pt x="2318" y="2376"/>
                    <a:pt x="2334" y="2376"/>
                  </a:cubicBezTo>
                  <a:cubicBezTo>
                    <a:pt x="2342" y="2376"/>
                    <a:pt x="2350" y="2377"/>
                    <a:pt x="2358" y="2381"/>
                  </a:cubicBezTo>
                  <a:cubicBezTo>
                    <a:pt x="2365" y="2384"/>
                    <a:pt x="2372" y="2385"/>
                    <a:pt x="2380" y="2385"/>
                  </a:cubicBezTo>
                  <a:cubicBezTo>
                    <a:pt x="2412" y="2385"/>
                    <a:pt x="2450" y="2369"/>
                    <a:pt x="2489" y="2369"/>
                  </a:cubicBezTo>
                  <a:cubicBezTo>
                    <a:pt x="2500" y="2363"/>
                    <a:pt x="2515" y="2360"/>
                    <a:pt x="2532" y="2360"/>
                  </a:cubicBezTo>
                  <a:cubicBezTo>
                    <a:pt x="2548" y="2360"/>
                    <a:pt x="2566" y="2363"/>
                    <a:pt x="2584" y="2369"/>
                  </a:cubicBezTo>
                  <a:cubicBezTo>
                    <a:pt x="2584" y="2393"/>
                    <a:pt x="2608" y="2381"/>
                    <a:pt x="2619" y="2405"/>
                  </a:cubicBezTo>
                  <a:cubicBezTo>
                    <a:pt x="2614" y="2399"/>
                    <a:pt x="2611" y="2396"/>
                    <a:pt x="2608" y="2396"/>
                  </a:cubicBezTo>
                  <a:cubicBezTo>
                    <a:pt x="2605" y="2396"/>
                    <a:pt x="2602" y="2399"/>
                    <a:pt x="2596" y="2405"/>
                  </a:cubicBezTo>
                  <a:cubicBezTo>
                    <a:pt x="2608" y="2417"/>
                    <a:pt x="2619" y="2417"/>
                    <a:pt x="2631" y="2429"/>
                  </a:cubicBezTo>
                  <a:cubicBezTo>
                    <a:pt x="2631" y="2431"/>
                    <a:pt x="2630" y="2432"/>
                    <a:pt x="2629" y="2432"/>
                  </a:cubicBezTo>
                  <a:cubicBezTo>
                    <a:pt x="2624" y="2432"/>
                    <a:pt x="2613" y="2425"/>
                    <a:pt x="2604" y="2425"/>
                  </a:cubicBezTo>
                  <a:cubicBezTo>
                    <a:pt x="2601" y="2425"/>
                    <a:pt x="2598" y="2426"/>
                    <a:pt x="2596" y="2429"/>
                  </a:cubicBezTo>
                  <a:cubicBezTo>
                    <a:pt x="2584" y="2441"/>
                    <a:pt x="2619" y="2441"/>
                    <a:pt x="2631" y="2465"/>
                  </a:cubicBezTo>
                  <a:cubicBezTo>
                    <a:pt x="2631" y="2466"/>
                    <a:pt x="2631" y="2467"/>
                    <a:pt x="2630" y="2467"/>
                  </a:cubicBezTo>
                  <a:cubicBezTo>
                    <a:pt x="2626" y="2467"/>
                    <a:pt x="2612" y="2450"/>
                    <a:pt x="2602" y="2450"/>
                  </a:cubicBezTo>
                  <a:cubicBezTo>
                    <a:pt x="2599" y="2450"/>
                    <a:pt x="2597" y="2451"/>
                    <a:pt x="2596" y="2453"/>
                  </a:cubicBezTo>
                  <a:cubicBezTo>
                    <a:pt x="2585" y="2453"/>
                    <a:pt x="2612" y="2462"/>
                    <a:pt x="2618" y="2473"/>
                  </a:cubicBezTo>
                  <a:lnTo>
                    <a:pt x="2618" y="2473"/>
                  </a:lnTo>
                  <a:cubicBezTo>
                    <a:pt x="2616" y="2472"/>
                    <a:pt x="2613" y="2471"/>
                    <a:pt x="2610" y="2471"/>
                  </a:cubicBezTo>
                  <a:cubicBezTo>
                    <a:pt x="2605" y="2471"/>
                    <a:pt x="2600" y="2472"/>
                    <a:pt x="2596" y="2476"/>
                  </a:cubicBezTo>
                  <a:cubicBezTo>
                    <a:pt x="2596" y="2476"/>
                    <a:pt x="2619" y="2476"/>
                    <a:pt x="2631" y="2488"/>
                  </a:cubicBezTo>
                  <a:cubicBezTo>
                    <a:pt x="2631" y="2491"/>
                    <a:pt x="2630" y="2492"/>
                    <a:pt x="2629" y="2492"/>
                  </a:cubicBezTo>
                  <a:cubicBezTo>
                    <a:pt x="2624" y="2492"/>
                    <a:pt x="2613" y="2485"/>
                    <a:pt x="2604" y="2485"/>
                  </a:cubicBezTo>
                  <a:cubicBezTo>
                    <a:pt x="2601" y="2485"/>
                    <a:pt x="2598" y="2486"/>
                    <a:pt x="2596" y="2488"/>
                  </a:cubicBezTo>
                  <a:cubicBezTo>
                    <a:pt x="2596" y="2500"/>
                    <a:pt x="2631" y="2512"/>
                    <a:pt x="2631" y="2524"/>
                  </a:cubicBezTo>
                  <a:cubicBezTo>
                    <a:pt x="2634" y="2530"/>
                    <a:pt x="2635" y="2532"/>
                    <a:pt x="2634" y="2532"/>
                  </a:cubicBezTo>
                  <a:cubicBezTo>
                    <a:pt x="2632" y="2532"/>
                    <a:pt x="2622" y="2522"/>
                    <a:pt x="2614" y="2522"/>
                  </a:cubicBezTo>
                  <a:cubicBezTo>
                    <a:pt x="2611" y="2522"/>
                    <a:pt x="2609" y="2522"/>
                    <a:pt x="2608" y="2524"/>
                  </a:cubicBezTo>
                  <a:cubicBezTo>
                    <a:pt x="2619" y="2524"/>
                    <a:pt x="2619" y="2536"/>
                    <a:pt x="2631" y="2548"/>
                  </a:cubicBezTo>
                  <a:cubicBezTo>
                    <a:pt x="2619" y="2548"/>
                    <a:pt x="2608" y="2548"/>
                    <a:pt x="2608" y="2536"/>
                  </a:cubicBezTo>
                  <a:cubicBezTo>
                    <a:pt x="2589" y="2525"/>
                    <a:pt x="2570" y="2521"/>
                    <a:pt x="2551" y="2521"/>
                  </a:cubicBezTo>
                  <a:cubicBezTo>
                    <a:pt x="2510" y="2521"/>
                    <a:pt x="2470" y="2540"/>
                    <a:pt x="2429" y="2548"/>
                  </a:cubicBezTo>
                  <a:cubicBezTo>
                    <a:pt x="2412" y="2550"/>
                    <a:pt x="2395" y="2551"/>
                    <a:pt x="2377" y="2551"/>
                  </a:cubicBezTo>
                  <a:cubicBezTo>
                    <a:pt x="2297" y="2551"/>
                    <a:pt x="2212" y="2530"/>
                    <a:pt x="2143" y="2500"/>
                  </a:cubicBezTo>
                  <a:cubicBezTo>
                    <a:pt x="2096" y="2488"/>
                    <a:pt x="2048" y="2476"/>
                    <a:pt x="2000" y="2476"/>
                  </a:cubicBezTo>
                  <a:cubicBezTo>
                    <a:pt x="1977" y="2465"/>
                    <a:pt x="1953" y="2429"/>
                    <a:pt x="1917" y="2429"/>
                  </a:cubicBezTo>
                  <a:cubicBezTo>
                    <a:pt x="1888" y="2419"/>
                    <a:pt x="1858" y="2425"/>
                    <a:pt x="1829" y="2415"/>
                  </a:cubicBezTo>
                  <a:lnTo>
                    <a:pt x="1829" y="2415"/>
                  </a:lnTo>
                  <a:cubicBezTo>
                    <a:pt x="1825" y="2419"/>
                    <a:pt x="1817" y="2421"/>
                    <a:pt x="1810" y="2429"/>
                  </a:cubicBezTo>
                  <a:cubicBezTo>
                    <a:pt x="1836" y="2446"/>
                    <a:pt x="1862" y="2457"/>
                    <a:pt x="1888" y="2457"/>
                  </a:cubicBezTo>
                  <a:cubicBezTo>
                    <a:pt x="1898" y="2457"/>
                    <a:pt x="1907" y="2456"/>
                    <a:pt x="1917" y="2453"/>
                  </a:cubicBezTo>
                  <a:cubicBezTo>
                    <a:pt x="1929" y="2453"/>
                    <a:pt x="1941" y="2453"/>
                    <a:pt x="1941" y="2465"/>
                  </a:cubicBezTo>
                  <a:cubicBezTo>
                    <a:pt x="1977" y="2512"/>
                    <a:pt x="2036" y="2500"/>
                    <a:pt x="2096" y="2512"/>
                  </a:cubicBezTo>
                  <a:cubicBezTo>
                    <a:pt x="2143" y="2524"/>
                    <a:pt x="2191" y="2548"/>
                    <a:pt x="2238" y="2560"/>
                  </a:cubicBezTo>
                  <a:cubicBezTo>
                    <a:pt x="2286" y="2584"/>
                    <a:pt x="2334" y="2584"/>
                    <a:pt x="2381" y="2584"/>
                  </a:cubicBezTo>
                  <a:lnTo>
                    <a:pt x="2512" y="2560"/>
                  </a:lnTo>
                  <a:cubicBezTo>
                    <a:pt x="2512" y="2560"/>
                    <a:pt x="2512" y="2572"/>
                    <a:pt x="2512" y="2584"/>
                  </a:cubicBezTo>
                  <a:cubicBezTo>
                    <a:pt x="2489" y="2596"/>
                    <a:pt x="2512" y="2631"/>
                    <a:pt x="2489" y="2643"/>
                  </a:cubicBezTo>
                  <a:cubicBezTo>
                    <a:pt x="2477" y="2655"/>
                    <a:pt x="2465" y="2679"/>
                    <a:pt x="2465" y="2715"/>
                  </a:cubicBezTo>
                  <a:cubicBezTo>
                    <a:pt x="2465" y="2726"/>
                    <a:pt x="2441" y="2726"/>
                    <a:pt x="2441" y="2738"/>
                  </a:cubicBezTo>
                  <a:cubicBezTo>
                    <a:pt x="2445" y="2746"/>
                    <a:pt x="2449" y="2749"/>
                    <a:pt x="2452" y="2749"/>
                  </a:cubicBezTo>
                  <a:cubicBezTo>
                    <a:pt x="2459" y="2749"/>
                    <a:pt x="2465" y="2738"/>
                    <a:pt x="2465" y="2738"/>
                  </a:cubicBezTo>
                  <a:cubicBezTo>
                    <a:pt x="2489" y="2703"/>
                    <a:pt x="2524" y="2703"/>
                    <a:pt x="2548" y="2679"/>
                  </a:cubicBezTo>
                  <a:cubicBezTo>
                    <a:pt x="2584" y="2655"/>
                    <a:pt x="2572" y="2643"/>
                    <a:pt x="2596" y="2631"/>
                  </a:cubicBezTo>
                  <a:cubicBezTo>
                    <a:pt x="2619" y="2607"/>
                    <a:pt x="2643" y="2584"/>
                    <a:pt x="2655" y="2548"/>
                  </a:cubicBezTo>
                  <a:cubicBezTo>
                    <a:pt x="2655" y="2512"/>
                    <a:pt x="2643" y="2488"/>
                    <a:pt x="2655" y="2453"/>
                  </a:cubicBezTo>
                  <a:cubicBezTo>
                    <a:pt x="2655" y="2429"/>
                    <a:pt x="2643" y="2417"/>
                    <a:pt x="2631" y="2405"/>
                  </a:cubicBezTo>
                  <a:cubicBezTo>
                    <a:pt x="2608" y="2357"/>
                    <a:pt x="2560" y="2334"/>
                    <a:pt x="2512" y="2334"/>
                  </a:cubicBezTo>
                  <a:cubicBezTo>
                    <a:pt x="2477" y="2345"/>
                    <a:pt x="2441" y="2345"/>
                    <a:pt x="2405" y="2357"/>
                  </a:cubicBezTo>
                  <a:cubicBezTo>
                    <a:pt x="2393" y="2361"/>
                    <a:pt x="2383" y="2363"/>
                    <a:pt x="2373" y="2363"/>
                  </a:cubicBezTo>
                  <a:cubicBezTo>
                    <a:pt x="2352" y="2363"/>
                    <a:pt x="2334" y="2357"/>
                    <a:pt x="2310" y="2357"/>
                  </a:cubicBezTo>
                  <a:lnTo>
                    <a:pt x="2238" y="2357"/>
                  </a:lnTo>
                  <a:cubicBezTo>
                    <a:pt x="2191" y="2357"/>
                    <a:pt x="2143" y="2345"/>
                    <a:pt x="2108" y="2322"/>
                  </a:cubicBezTo>
                  <a:cubicBezTo>
                    <a:pt x="2108" y="2310"/>
                    <a:pt x="2108" y="2310"/>
                    <a:pt x="2119" y="2310"/>
                  </a:cubicBezTo>
                  <a:cubicBezTo>
                    <a:pt x="2131" y="2310"/>
                    <a:pt x="2143" y="2286"/>
                    <a:pt x="2167" y="2274"/>
                  </a:cubicBezTo>
                  <a:cubicBezTo>
                    <a:pt x="2167" y="2274"/>
                    <a:pt x="2167" y="2286"/>
                    <a:pt x="2167" y="2286"/>
                  </a:cubicBezTo>
                  <a:cubicBezTo>
                    <a:pt x="2177" y="2296"/>
                    <a:pt x="2188" y="2324"/>
                    <a:pt x="2198" y="2324"/>
                  </a:cubicBezTo>
                  <a:cubicBezTo>
                    <a:pt x="2199" y="2324"/>
                    <a:pt x="2201" y="2323"/>
                    <a:pt x="2203" y="2322"/>
                  </a:cubicBezTo>
                  <a:cubicBezTo>
                    <a:pt x="2227" y="2322"/>
                    <a:pt x="2238" y="2334"/>
                    <a:pt x="2250" y="2345"/>
                  </a:cubicBezTo>
                  <a:lnTo>
                    <a:pt x="2274" y="2345"/>
                  </a:lnTo>
                  <a:cubicBezTo>
                    <a:pt x="2298" y="2345"/>
                    <a:pt x="2322" y="2345"/>
                    <a:pt x="2334" y="2334"/>
                  </a:cubicBezTo>
                  <a:cubicBezTo>
                    <a:pt x="2341" y="2331"/>
                    <a:pt x="2348" y="2330"/>
                    <a:pt x="2354" y="2330"/>
                  </a:cubicBezTo>
                  <a:cubicBezTo>
                    <a:pt x="2379" y="2330"/>
                    <a:pt x="2398" y="2345"/>
                    <a:pt x="2417" y="2345"/>
                  </a:cubicBezTo>
                  <a:cubicBezTo>
                    <a:pt x="2417" y="2345"/>
                    <a:pt x="2429" y="2345"/>
                    <a:pt x="2429" y="2334"/>
                  </a:cubicBezTo>
                  <a:cubicBezTo>
                    <a:pt x="2429" y="2325"/>
                    <a:pt x="2427" y="2318"/>
                    <a:pt x="2425" y="2312"/>
                  </a:cubicBezTo>
                  <a:lnTo>
                    <a:pt x="2425" y="2312"/>
                  </a:lnTo>
                  <a:cubicBezTo>
                    <a:pt x="2415" y="2318"/>
                    <a:pt x="2405" y="2320"/>
                    <a:pt x="2397" y="2320"/>
                  </a:cubicBezTo>
                  <a:cubicBezTo>
                    <a:pt x="2377" y="2320"/>
                    <a:pt x="2362" y="2310"/>
                    <a:pt x="2346" y="2310"/>
                  </a:cubicBezTo>
                  <a:cubicBezTo>
                    <a:pt x="2334" y="2310"/>
                    <a:pt x="2310" y="2310"/>
                    <a:pt x="2298" y="2298"/>
                  </a:cubicBezTo>
                  <a:cubicBezTo>
                    <a:pt x="2286" y="2298"/>
                    <a:pt x="2298" y="2274"/>
                    <a:pt x="2286" y="2274"/>
                  </a:cubicBezTo>
                  <a:cubicBezTo>
                    <a:pt x="2278" y="2278"/>
                    <a:pt x="2273" y="2279"/>
                    <a:pt x="2269" y="2279"/>
                  </a:cubicBezTo>
                  <a:cubicBezTo>
                    <a:pt x="2262" y="2279"/>
                    <a:pt x="2262" y="2274"/>
                    <a:pt x="2262" y="2274"/>
                  </a:cubicBezTo>
                  <a:cubicBezTo>
                    <a:pt x="2250" y="2274"/>
                    <a:pt x="2227" y="2238"/>
                    <a:pt x="2203" y="2226"/>
                  </a:cubicBezTo>
                  <a:cubicBezTo>
                    <a:pt x="2203" y="2221"/>
                    <a:pt x="2208" y="2218"/>
                    <a:pt x="2214" y="2215"/>
                  </a:cubicBezTo>
                  <a:lnTo>
                    <a:pt x="2214" y="2215"/>
                  </a:lnTo>
                  <a:cubicBezTo>
                    <a:pt x="2234" y="2218"/>
                    <a:pt x="2252" y="2226"/>
                    <a:pt x="2262" y="2226"/>
                  </a:cubicBezTo>
                  <a:cubicBezTo>
                    <a:pt x="2270" y="2226"/>
                    <a:pt x="2283" y="2221"/>
                    <a:pt x="2291" y="2221"/>
                  </a:cubicBezTo>
                  <a:cubicBezTo>
                    <a:pt x="2295" y="2221"/>
                    <a:pt x="2298" y="2222"/>
                    <a:pt x="2298" y="2226"/>
                  </a:cubicBezTo>
                  <a:lnTo>
                    <a:pt x="2311" y="2226"/>
                  </a:lnTo>
                  <a:cubicBezTo>
                    <a:pt x="2297" y="2215"/>
                    <a:pt x="2279" y="2213"/>
                    <a:pt x="2258" y="2213"/>
                  </a:cubicBezTo>
                  <a:cubicBezTo>
                    <a:pt x="2245" y="2213"/>
                    <a:pt x="2231" y="2214"/>
                    <a:pt x="2217" y="2214"/>
                  </a:cubicBezTo>
                  <a:lnTo>
                    <a:pt x="2217" y="2214"/>
                  </a:lnTo>
                  <a:cubicBezTo>
                    <a:pt x="2224" y="2211"/>
                    <a:pt x="2233" y="2208"/>
                    <a:pt x="2238" y="2203"/>
                  </a:cubicBezTo>
                  <a:cubicBezTo>
                    <a:pt x="2238" y="2203"/>
                    <a:pt x="2250" y="2203"/>
                    <a:pt x="2250" y="2191"/>
                  </a:cubicBezTo>
                  <a:cubicBezTo>
                    <a:pt x="2227" y="2191"/>
                    <a:pt x="2262" y="2167"/>
                    <a:pt x="2274" y="2167"/>
                  </a:cubicBezTo>
                  <a:lnTo>
                    <a:pt x="2274" y="2155"/>
                  </a:lnTo>
                  <a:cubicBezTo>
                    <a:pt x="2274" y="2155"/>
                    <a:pt x="2286" y="2143"/>
                    <a:pt x="2286" y="2143"/>
                  </a:cubicBezTo>
                  <a:cubicBezTo>
                    <a:pt x="2286" y="2143"/>
                    <a:pt x="2298" y="2095"/>
                    <a:pt x="2262" y="2084"/>
                  </a:cubicBezTo>
                  <a:lnTo>
                    <a:pt x="2298" y="2060"/>
                  </a:lnTo>
                  <a:cubicBezTo>
                    <a:pt x="2298" y="2072"/>
                    <a:pt x="2310" y="2084"/>
                    <a:pt x="2310" y="2095"/>
                  </a:cubicBezTo>
                  <a:cubicBezTo>
                    <a:pt x="2286" y="2107"/>
                    <a:pt x="2298" y="2143"/>
                    <a:pt x="2286" y="2167"/>
                  </a:cubicBezTo>
                  <a:cubicBezTo>
                    <a:pt x="2262" y="2191"/>
                    <a:pt x="2262" y="2179"/>
                    <a:pt x="2250" y="2191"/>
                  </a:cubicBezTo>
                  <a:cubicBezTo>
                    <a:pt x="2262" y="2191"/>
                    <a:pt x="2250" y="2203"/>
                    <a:pt x="2262" y="2203"/>
                  </a:cubicBezTo>
                  <a:cubicBezTo>
                    <a:pt x="2286" y="2203"/>
                    <a:pt x="2310" y="2179"/>
                    <a:pt x="2334" y="2167"/>
                  </a:cubicBezTo>
                  <a:cubicBezTo>
                    <a:pt x="2358" y="2143"/>
                    <a:pt x="2322" y="2107"/>
                    <a:pt x="2358" y="2095"/>
                  </a:cubicBezTo>
                  <a:cubicBezTo>
                    <a:pt x="2369" y="2084"/>
                    <a:pt x="2358" y="2084"/>
                    <a:pt x="2358" y="2072"/>
                  </a:cubicBezTo>
                  <a:cubicBezTo>
                    <a:pt x="2346" y="2060"/>
                    <a:pt x="2346" y="2048"/>
                    <a:pt x="2358" y="2036"/>
                  </a:cubicBezTo>
                  <a:cubicBezTo>
                    <a:pt x="2358" y="2036"/>
                    <a:pt x="2369" y="2036"/>
                    <a:pt x="2369" y="2024"/>
                  </a:cubicBezTo>
                  <a:cubicBezTo>
                    <a:pt x="2346" y="1988"/>
                    <a:pt x="2369" y="1953"/>
                    <a:pt x="2393" y="1917"/>
                  </a:cubicBezTo>
                  <a:cubicBezTo>
                    <a:pt x="2405" y="1917"/>
                    <a:pt x="2393" y="1929"/>
                    <a:pt x="2405" y="1929"/>
                  </a:cubicBezTo>
                  <a:cubicBezTo>
                    <a:pt x="2405" y="2000"/>
                    <a:pt x="2393" y="2060"/>
                    <a:pt x="2369" y="2119"/>
                  </a:cubicBezTo>
                  <a:cubicBezTo>
                    <a:pt x="2381" y="2143"/>
                    <a:pt x="2346" y="2143"/>
                    <a:pt x="2358" y="2167"/>
                  </a:cubicBezTo>
                  <a:cubicBezTo>
                    <a:pt x="2358" y="2155"/>
                    <a:pt x="2369" y="2143"/>
                    <a:pt x="2381" y="2143"/>
                  </a:cubicBezTo>
                  <a:cubicBezTo>
                    <a:pt x="2411" y="2113"/>
                    <a:pt x="2441" y="2066"/>
                    <a:pt x="2486" y="2066"/>
                  </a:cubicBezTo>
                  <a:cubicBezTo>
                    <a:pt x="2494" y="2066"/>
                    <a:pt x="2503" y="2068"/>
                    <a:pt x="2512" y="2072"/>
                  </a:cubicBezTo>
                  <a:lnTo>
                    <a:pt x="2524" y="2084"/>
                  </a:lnTo>
                  <a:cubicBezTo>
                    <a:pt x="2536" y="2084"/>
                    <a:pt x="2548" y="2060"/>
                    <a:pt x="2572" y="2060"/>
                  </a:cubicBezTo>
                  <a:cubicBezTo>
                    <a:pt x="2588" y="2060"/>
                    <a:pt x="2604" y="2070"/>
                    <a:pt x="2619" y="2070"/>
                  </a:cubicBezTo>
                  <a:cubicBezTo>
                    <a:pt x="2627" y="2070"/>
                    <a:pt x="2635" y="2068"/>
                    <a:pt x="2643" y="2060"/>
                  </a:cubicBezTo>
                  <a:cubicBezTo>
                    <a:pt x="2655" y="2054"/>
                    <a:pt x="2664" y="2051"/>
                    <a:pt x="2673" y="2051"/>
                  </a:cubicBezTo>
                  <a:cubicBezTo>
                    <a:pt x="2682" y="2051"/>
                    <a:pt x="2691" y="2054"/>
                    <a:pt x="2703" y="2060"/>
                  </a:cubicBezTo>
                  <a:cubicBezTo>
                    <a:pt x="2703" y="2060"/>
                    <a:pt x="2703" y="2060"/>
                    <a:pt x="2703" y="2060"/>
                  </a:cubicBezTo>
                  <a:lnTo>
                    <a:pt x="2703" y="2060"/>
                  </a:lnTo>
                  <a:lnTo>
                    <a:pt x="2667" y="2072"/>
                  </a:lnTo>
                  <a:cubicBezTo>
                    <a:pt x="2655" y="2072"/>
                    <a:pt x="2667" y="2060"/>
                    <a:pt x="2655" y="2060"/>
                  </a:cubicBezTo>
                  <a:cubicBezTo>
                    <a:pt x="2643" y="2060"/>
                    <a:pt x="2643" y="2084"/>
                    <a:pt x="2631" y="2084"/>
                  </a:cubicBezTo>
                  <a:cubicBezTo>
                    <a:pt x="2623" y="2084"/>
                    <a:pt x="2610" y="2089"/>
                    <a:pt x="2595" y="2089"/>
                  </a:cubicBezTo>
                  <a:cubicBezTo>
                    <a:pt x="2588" y="2089"/>
                    <a:pt x="2580" y="2088"/>
                    <a:pt x="2572" y="2084"/>
                  </a:cubicBezTo>
                  <a:cubicBezTo>
                    <a:pt x="2572" y="2090"/>
                    <a:pt x="2572" y="2095"/>
                    <a:pt x="2572" y="2095"/>
                  </a:cubicBezTo>
                  <a:cubicBezTo>
                    <a:pt x="2564" y="2095"/>
                    <a:pt x="2567" y="2090"/>
                    <a:pt x="2562" y="2090"/>
                  </a:cubicBezTo>
                  <a:cubicBezTo>
                    <a:pt x="2560" y="2090"/>
                    <a:pt x="2556" y="2091"/>
                    <a:pt x="2548" y="2095"/>
                  </a:cubicBezTo>
                  <a:cubicBezTo>
                    <a:pt x="2536" y="2095"/>
                    <a:pt x="2512" y="2095"/>
                    <a:pt x="2489" y="2107"/>
                  </a:cubicBezTo>
                  <a:lnTo>
                    <a:pt x="2477" y="2107"/>
                  </a:lnTo>
                  <a:cubicBezTo>
                    <a:pt x="2476" y="2107"/>
                    <a:pt x="2475" y="2106"/>
                    <a:pt x="2475" y="2105"/>
                  </a:cubicBezTo>
                  <a:lnTo>
                    <a:pt x="2475" y="2105"/>
                  </a:lnTo>
                  <a:cubicBezTo>
                    <a:pt x="2467" y="2122"/>
                    <a:pt x="2439" y="2131"/>
                    <a:pt x="2429" y="2131"/>
                  </a:cubicBezTo>
                  <a:cubicBezTo>
                    <a:pt x="2417" y="2131"/>
                    <a:pt x="2381" y="2155"/>
                    <a:pt x="2393" y="2155"/>
                  </a:cubicBezTo>
                  <a:cubicBezTo>
                    <a:pt x="2405" y="2155"/>
                    <a:pt x="2417" y="2143"/>
                    <a:pt x="2429" y="2143"/>
                  </a:cubicBezTo>
                  <a:cubicBezTo>
                    <a:pt x="2434" y="2141"/>
                    <a:pt x="2440" y="2140"/>
                    <a:pt x="2445" y="2140"/>
                  </a:cubicBezTo>
                  <a:cubicBezTo>
                    <a:pt x="2461" y="2140"/>
                    <a:pt x="2477" y="2147"/>
                    <a:pt x="2484" y="2147"/>
                  </a:cubicBezTo>
                  <a:cubicBezTo>
                    <a:pt x="2487" y="2147"/>
                    <a:pt x="2489" y="2146"/>
                    <a:pt x="2489" y="2143"/>
                  </a:cubicBezTo>
                  <a:cubicBezTo>
                    <a:pt x="2489" y="2119"/>
                    <a:pt x="2465" y="2119"/>
                    <a:pt x="2465" y="2119"/>
                  </a:cubicBezTo>
                  <a:lnTo>
                    <a:pt x="2560" y="2119"/>
                  </a:lnTo>
                  <a:cubicBezTo>
                    <a:pt x="2560" y="2107"/>
                    <a:pt x="2548" y="2107"/>
                    <a:pt x="2548" y="2107"/>
                  </a:cubicBezTo>
                  <a:cubicBezTo>
                    <a:pt x="2560" y="2107"/>
                    <a:pt x="2572" y="2107"/>
                    <a:pt x="2584" y="2095"/>
                  </a:cubicBezTo>
                  <a:cubicBezTo>
                    <a:pt x="2596" y="2095"/>
                    <a:pt x="2608" y="2107"/>
                    <a:pt x="2631" y="2107"/>
                  </a:cubicBezTo>
                  <a:cubicBezTo>
                    <a:pt x="2631" y="2095"/>
                    <a:pt x="2619" y="2095"/>
                    <a:pt x="2619" y="2095"/>
                  </a:cubicBezTo>
                  <a:cubicBezTo>
                    <a:pt x="2631" y="2084"/>
                    <a:pt x="2655" y="2084"/>
                    <a:pt x="2667" y="2084"/>
                  </a:cubicBezTo>
                  <a:cubicBezTo>
                    <a:pt x="2679" y="2072"/>
                    <a:pt x="2703" y="2072"/>
                    <a:pt x="2703" y="2060"/>
                  </a:cubicBezTo>
                  <a:lnTo>
                    <a:pt x="2703" y="2060"/>
                  </a:lnTo>
                  <a:cubicBezTo>
                    <a:pt x="2703" y="2065"/>
                    <a:pt x="2700" y="2071"/>
                    <a:pt x="2698" y="2076"/>
                  </a:cubicBezTo>
                  <a:lnTo>
                    <a:pt x="2698" y="2076"/>
                  </a:lnTo>
                  <a:cubicBezTo>
                    <a:pt x="2699" y="2075"/>
                    <a:pt x="2701" y="2073"/>
                    <a:pt x="2703" y="2072"/>
                  </a:cubicBezTo>
                  <a:lnTo>
                    <a:pt x="2715" y="2036"/>
                  </a:lnTo>
                  <a:cubicBezTo>
                    <a:pt x="2709" y="2030"/>
                    <a:pt x="2703" y="2027"/>
                    <a:pt x="2695" y="2027"/>
                  </a:cubicBezTo>
                  <a:cubicBezTo>
                    <a:pt x="2688" y="2027"/>
                    <a:pt x="2679" y="2030"/>
                    <a:pt x="2667" y="2036"/>
                  </a:cubicBezTo>
                  <a:cubicBezTo>
                    <a:pt x="2651" y="2036"/>
                    <a:pt x="2635" y="2041"/>
                    <a:pt x="2619" y="2041"/>
                  </a:cubicBezTo>
                  <a:cubicBezTo>
                    <a:pt x="2612" y="2041"/>
                    <a:pt x="2604" y="2040"/>
                    <a:pt x="2596" y="2036"/>
                  </a:cubicBezTo>
                  <a:cubicBezTo>
                    <a:pt x="2589" y="2032"/>
                    <a:pt x="2581" y="2031"/>
                    <a:pt x="2573" y="2031"/>
                  </a:cubicBezTo>
                  <a:cubicBezTo>
                    <a:pt x="2553" y="2031"/>
                    <a:pt x="2533" y="2039"/>
                    <a:pt x="2524" y="2048"/>
                  </a:cubicBezTo>
                  <a:lnTo>
                    <a:pt x="2501" y="2048"/>
                  </a:lnTo>
                  <a:cubicBezTo>
                    <a:pt x="2497" y="2052"/>
                    <a:pt x="2493" y="2056"/>
                    <a:pt x="2489" y="2060"/>
                  </a:cubicBezTo>
                  <a:lnTo>
                    <a:pt x="2465" y="2060"/>
                  </a:lnTo>
                  <a:cubicBezTo>
                    <a:pt x="2477" y="2060"/>
                    <a:pt x="2489" y="2060"/>
                    <a:pt x="2489" y="2048"/>
                  </a:cubicBezTo>
                  <a:cubicBezTo>
                    <a:pt x="2477" y="2048"/>
                    <a:pt x="2477" y="2048"/>
                    <a:pt x="2465" y="2060"/>
                  </a:cubicBezTo>
                  <a:cubicBezTo>
                    <a:pt x="2477" y="2048"/>
                    <a:pt x="2477" y="2024"/>
                    <a:pt x="2489" y="2012"/>
                  </a:cubicBezTo>
                  <a:cubicBezTo>
                    <a:pt x="2481" y="2012"/>
                    <a:pt x="2473" y="2017"/>
                    <a:pt x="2465" y="2017"/>
                  </a:cubicBezTo>
                  <a:cubicBezTo>
                    <a:pt x="2461" y="2017"/>
                    <a:pt x="2457" y="2016"/>
                    <a:pt x="2453" y="2012"/>
                  </a:cubicBezTo>
                  <a:lnTo>
                    <a:pt x="2489" y="2012"/>
                  </a:lnTo>
                  <a:cubicBezTo>
                    <a:pt x="2494" y="1996"/>
                    <a:pt x="2494" y="1974"/>
                    <a:pt x="2498" y="1955"/>
                  </a:cubicBezTo>
                  <a:lnTo>
                    <a:pt x="2498" y="1955"/>
                  </a:lnTo>
                  <a:cubicBezTo>
                    <a:pt x="2494" y="1958"/>
                    <a:pt x="2485" y="1964"/>
                    <a:pt x="2477" y="1964"/>
                  </a:cubicBezTo>
                  <a:cubicBezTo>
                    <a:pt x="2477" y="1953"/>
                    <a:pt x="2487" y="1953"/>
                    <a:pt x="2498" y="1953"/>
                  </a:cubicBezTo>
                  <a:lnTo>
                    <a:pt x="2498" y="1953"/>
                  </a:lnTo>
                  <a:cubicBezTo>
                    <a:pt x="2498" y="1953"/>
                    <a:pt x="2498" y="1954"/>
                    <a:pt x="2498" y="1955"/>
                  </a:cubicBezTo>
                  <a:lnTo>
                    <a:pt x="2498" y="1955"/>
                  </a:lnTo>
                  <a:cubicBezTo>
                    <a:pt x="2499" y="1954"/>
                    <a:pt x="2500" y="1953"/>
                    <a:pt x="2500" y="1953"/>
                  </a:cubicBezTo>
                  <a:cubicBezTo>
                    <a:pt x="2500" y="1953"/>
                    <a:pt x="2499" y="1953"/>
                    <a:pt x="2498" y="1953"/>
                  </a:cubicBezTo>
                  <a:lnTo>
                    <a:pt x="2498" y="1953"/>
                  </a:lnTo>
                  <a:cubicBezTo>
                    <a:pt x="2503" y="1930"/>
                    <a:pt x="2511" y="1911"/>
                    <a:pt x="2536" y="1905"/>
                  </a:cubicBezTo>
                  <a:cubicBezTo>
                    <a:pt x="2548" y="1881"/>
                    <a:pt x="2536" y="1845"/>
                    <a:pt x="2548" y="1834"/>
                  </a:cubicBezTo>
                  <a:cubicBezTo>
                    <a:pt x="2572" y="1822"/>
                    <a:pt x="2536" y="1786"/>
                    <a:pt x="2548" y="1774"/>
                  </a:cubicBezTo>
                  <a:cubicBezTo>
                    <a:pt x="2560" y="1768"/>
                    <a:pt x="2566" y="1768"/>
                    <a:pt x="2570" y="1768"/>
                  </a:cubicBezTo>
                  <a:cubicBezTo>
                    <a:pt x="2575" y="1768"/>
                    <a:pt x="2578" y="1768"/>
                    <a:pt x="2584" y="1762"/>
                  </a:cubicBezTo>
                  <a:cubicBezTo>
                    <a:pt x="2584" y="1726"/>
                    <a:pt x="2596" y="1714"/>
                    <a:pt x="2619" y="1703"/>
                  </a:cubicBezTo>
                  <a:lnTo>
                    <a:pt x="2631" y="1703"/>
                  </a:lnTo>
                  <a:cubicBezTo>
                    <a:pt x="2643" y="1703"/>
                    <a:pt x="2643" y="1714"/>
                    <a:pt x="2643" y="1726"/>
                  </a:cubicBezTo>
                  <a:cubicBezTo>
                    <a:pt x="2655" y="1738"/>
                    <a:pt x="2643" y="1774"/>
                    <a:pt x="2631" y="1786"/>
                  </a:cubicBezTo>
                  <a:cubicBezTo>
                    <a:pt x="2619" y="1786"/>
                    <a:pt x="2596" y="1810"/>
                    <a:pt x="2596" y="1822"/>
                  </a:cubicBezTo>
                  <a:cubicBezTo>
                    <a:pt x="2596" y="1845"/>
                    <a:pt x="2596" y="1869"/>
                    <a:pt x="2584" y="1869"/>
                  </a:cubicBezTo>
                  <a:cubicBezTo>
                    <a:pt x="2536" y="1881"/>
                    <a:pt x="2548" y="1929"/>
                    <a:pt x="2512" y="1941"/>
                  </a:cubicBezTo>
                  <a:cubicBezTo>
                    <a:pt x="2500" y="1964"/>
                    <a:pt x="2500" y="1988"/>
                    <a:pt x="2512" y="2012"/>
                  </a:cubicBezTo>
                  <a:cubicBezTo>
                    <a:pt x="2560" y="1988"/>
                    <a:pt x="2548" y="1929"/>
                    <a:pt x="2572" y="1893"/>
                  </a:cubicBezTo>
                  <a:cubicBezTo>
                    <a:pt x="2596" y="1857"/>
                    <a:pt x="2608" y="1881"/>
                    <a:pt x="2608" y="1857"/>
                  </a:cubicBezTo>
                  <a:cubicBezTo>
                    <a:pt x="2608" y="1834"/>
                    <a:pt x="2619" y="1810"/>
                    <a:pt x="2631" y="1798"/>
                  </a:cubicBezTo>
                  <a:cubicBezTo>
                    <a:pt x="2655" y="1786"/>
                    <a:pt x="2679" y="1798"/>
                    <a:pt x="2691" y="1774"/>
                  </a:cubicBezTo>
                  <a:cubicBezTo>
                    <a:pt x="2691" y="1762"/>
                    <a:pt x="2697" y="1753"/>
                    <a:pt x="2706" y="1747"/>
                  </a:cubicBezTo>
                  <a:lnTo>
                    <a:pt x="2706" y="1747"/>
                  </a:lnTo>
                  <a:cubicBezTo>
                    <a:pt x="2709" y="1751"/>
                    <a:pt x="2712" y="1756"/>
                    <a:pt x="2715" y="1762"/>
                  </a:cubicBezTo>
                  <a:cubicBezTo>
                    <a:pt x="2715" y="1783"/>
                    <a:pt x="2697" y="1812"/>
                    <a:pt x="2684" y="1812"/>
                  </a:cubicBezTo>
                  <a:cubicBezTo>
                    <a:pt x="2682" y="1812"/>
                    <a:pt x="2681" y="1811"/>
                    <a:pt x="2679" y="1810"/>
                  </a:cubicBezTo>
                  <a:cubicBezTo>
                    <a:pt x="2677" y="1810"/>
                    <a:pt x="2676" y="1809"/>
                    <a:pt x="2675" y="1809"/>
                  </a:cubicBezTo>
                  <a:lnTo>
                    <a:pt x="2675" y="1809"/>
                  </a:lnTo>
                  <a:cubicBezTo>
                    <a:pt x="2678" y="1817"/>
                    <a:pt x="2675" y="1825"/>
                    <a:pt x="2667" y="1834"/>
                  </a:cubicBezTo>
                  <a:cubicBezTo>
                    <a:pt x="2667" y="1845"/>
                    <a:pt x="2655" y="1857"/>
                    <a:pt x="2655" y="1869"/>
                  </a:cubicBezTo>
                  <a:cubicBezTo>
                    <a:pt x="2667" y="1845"/>
                    <a:pt x="2691" y="1822"/>
                    <a:pt x="2727" y="1822"/>
                  </a:cubicBezTo>
                  <a:cubicBezTo>
                    <a:pt x="2724" y="1819"/>
                    <a:pt x="2721" y="1818"/>
                    <a:pt x="2717" y="1818"/>
                  </a:cubicBezTo>
                  <a:cubicBezTo>
                    <a:pt x="2711" y="1818"/>
                    <a:pt x="2705" y="1821"/>
                    <a:pt x="2702" y="1821"/>
                  </a:cubicBezTo>
                  <a:cubicBezTo>
                    <a:pt x="2699" y="1821"/>
                    <a:pt x="2698" y="1819"/>
                    <a:pt x="2703" y="1810"/>
                  </a:cubicBezTo>
                  <a:cubicBezTo>
                    <a:pt x="2703" y="1798"/>
                    <a:pt x="2727" y="1786"/>
                    <a:pt x="2739" y="1774"/>
                  </a:cubicBezTo>
                  <a:cubicBezTo>
                    <a:pt x="2740" y="1774"/>
                    <a:pt x="2743" y="1774"/>
                    <a:pt x="2745" y="1774"/>
                  </a:cubicBezTo>
                  <a:lnTo>
                    <a:pt x="2745" y="1774"/>
                  </a:lnTo>
                  <a:cubicBezTo>
                    <a:pt x="2746" y="1770"/>
                    <a:pt x="2747" y="1766"/>
                    <a:pt x="2747" y="1762"/>
                  </a:cubicBezTo>
                  <a:lnTo>
                    <a:pt x="2739" y="1762"/>
                  </a:lnTo>
                  <a:cubicBezTo>
                    <a:pt x="2739" y="1755"/>
                    <a:pt x="2742" y="1749"/>
                    <a:pt x="2746" y="1744"/>
                  </a:cubicBezTo>
                  <a:lnTo>
                    <a:pt x="2746" y="1744"/>
                  </a:lnTo>
                  <a:cubicBezTo>
                    <a:pt x="2747" y="1750"/>
                    <a:pt x="2748" y="1756"/>
                    <a:pt x="2747" y="1762"/>
                  </a:cubicBezTo>
                  <a:lnTo>
                    <a:pt x="2762" y="1762"/>
                  </a:lnTo>
                  <a:cubicBezTo>
                    <a:pt x="2762" y="1762"/>
                    <a:pt x="2751" y="1762"/>
                    <a:pt x="2750" y="1774"/>
                  </a:cubicBezTo>
                  <a:lnTo>
                    <a:pt x="2750" y="1774"/>
                  </a:lnTo>
                  <a:cubicBezTo>
                    <a:pt x="2749" y="1774"/>
                    <a:pt x="2747" y="1774"/>
                    <a:pt x="2745" y="1774"/>
                  </a:cubicBezTo>
                  <a:lnTo>
                    <a:pt x="2745" y="1774"/>
                  </a:lnTo>
                  <a:cubicBezTo>
                    <a:pt x="2744" y="1779"/>
                    <a:pt x="2741" y="1783"/>
                    <a:pt x="2739" y="1786"/>
                  </a:cubicBezTo>
                  <a:cubicBezTo>
                    <a:pt x="2727" y="1798"/>
                    <a:pt x="2715" y="1810"/>
                    <a:pt x="2727" y="1822"/>
                  </a:cubicBezTo>
                  <a:cubicBezTo>
                    <a:pt x="2727" y="1834"/>
                    <a:pt x="2727" y="1845"/>
                    <a:pt x="2727" y="1857"/>
                  </a:cubicBezTo>
                  <a:cubicBezTo>
                    <a:pt x="2727" y="1862"/>
                    <a:pt x="2719" y="1865"/>
                    <a:pt x="2709" y="1868"/>
                  </a:cubicBezTo>
                  <a:lnTo>
                    <a:pt x="2709" y="1868"/>
                  </a:lnTo>
                  <a:cubicBezTo>
                    <a:pt x="2722" y="1865"/>
                    <a:pt x="2740" y="1855"/>
                    <a:pt x="2750" y="1845"/>
                  </a:cubicBezTo>
                  <a:lnTo>
                    <a:pt x="2739" y="1845"/>
                  </a:lnTo>
                  <a:cubicBezTo>
                    <a:pt x="2750" y="1845"/>
                    <a:pt x="2762" y="1845"/>
                    <a:pt x="2762" y="1834"/>
                  </a:cubicBezTo>
                  <a:lnTo>
                    <a:pt x="2739" y="1834"/>
                  </a:lnTo>
                  <a:cubicBezTo>
                    <a:pt x="2750" y="1834"/>
                    <a:pt x="2762" y="1822"/>
                    <a:pt x="2762" y="1810"/>
                  </a:cubicBezTo>
                  <a:cubicBezTo>
                    <a:pt x="2762" y="1806"/>
                    <a:pt x="2761" y="1804"/>
                    <a:pt x="2759" y="1804"/>
                  </a:cubicBezTo>
                  <a:cubicBezTo>
                    <a:pt x="2754" y="1804"/>
                    <a:pt x="2746" y="1810"/>
                    <a:pt x="2739" y="1810"/>
                  </a:cubicBezTo>
                  <a:cubicBezTo>
                    <a:pt x="2727" y="1810"/>
                    <a:pt x="2774" y="1798"/>
                    <a:pt x="2786" y="1786"/>
                  </a:cubicBezTo>
                  <a:cubicBezTo>
                    <a:pt x="2786" y="1786"/>
                    <a:pt x="2786" y="1786"/>
                    <a:pt x="2786" y="1786"/>
                  </a:cubicBezTo>
                  <a:lnTo>
                    <a:pt x="2786" y="1786"/>
                  </a:lnTo>
                  <a:cubicBezTo>
                    <a:pt x="2774" y="1803"/>
                    <a:pt x="2758" y="1814"/>
                    <a:pt x="2774" y="1845"/>
                  </a:cubicBezTo>
                  <a:cubicBezTo>
                    <a:pt x="2765" y="1864"/>
                    <a:pt x="2733" y="1861"/>
                    <a:pt x="2726" y="1876"/>
                  </a:cubicBezTo>
                  <a:lnTo>
                    <a:pt x="2726" y="1876"/>
                  </a:lnTo>
                  <a:cubicBezTo>
                    <a:pt x="2725" y="1876"/>
                    <a:pt x="2724" y="1876"/>
                    <a:pt x="2723" y="1876"/>
                  </a:cubicBezTo>
                  <a:cubicBezTo>
                    <a:pt x="2712" y="1876"/>
                    <a:pt x="2691" y="1881"/>
                    <a:pt x="2691" y="1881"/>
                  </a:cubicBezTo>
                  <a:cubicBezTo>
                    <a:pt x="2691" y="1881"/>
                    <a:pt x="2691" y="1878"/>
                    <a:pt x="2692" y="1875"/>
                  </a:cubicBezTo>
                  <a:lnTo>
                    <a:pt x="2692" y="1875"/>
                  </a:lnTo>
                  <a:cubicBezTo>
                    <a:pt x="2685" y="1879"/>
                    <a:pt x="2679" y="1885"/>
                    <a:pt x="2679" y="1893"/>
                  </a:cubicBezTo>
                  <a:cubicBezTo>
                    <a:pt x="2679" y="1917"/>
                    <a:pt x="2667" y="1929"/>
                    <a:pt x="2655" y="1941"/>
                  </a:cubicBezTo>
                  <a:cubicBezTo>
                    <a:pt x="2619" y="1953"/>
                    <a:pt x="2584" y="1964"/>
                    <a:pt x="2548" y="2000"/>
                  </a:cubicBezTo>
                  <a:lnTo>
                    <a:pt x="2560" y="2000"/>
                  </a:lnTo>
                  <a:cubicBezTo>
                    <a:pt x="2569" y="2000"/>
                    <a:pt x="2571" y="1985"/>
                    <a:pt x="2584" y="1985"/>
                  </a:cubicBezTo>
                  <a:cubicBezTo>
                    <a:pt x="2587" y="1985"/>
                    <a:pt x="2591" y="1986"/>
                    <a:pt x="2596" y="1988"/>
                  </a:cubicBezTo>
                  <a:cubicBezTo>
                    <a:pt x="2608" y="1988"/>
                    <a:pt x="2596" y="1988"/>
                    <a:pt x="2596" y="1976"/>
                  </a:cubicBezTo>
                  <a:cubicBezTo>
                    <a:pt x="2596" y="1972"/>
                    <a:pt x="2597" y="1971"/>
                    <a:pt x="2599" y="1971"/>
                  </a:cubicBezTo>
                  <a:cubicBezTo>
                    <a:pt x="2602" y="1971"/>
                    <a:pt x="2608" y="1976"/>
                    <a:pt x="2608" y="1976"/>
                  </a:cubicBezTo>
                  <a:cubicBezTo>
                    <a:pt x="2614" y="1976"/>
                    <a:pt x="2622" y="1979"/>
                    <a:pt x="2630" y="1979"/>
                  </a:cubicBezTo>
                  <a:cubicBezTo>
                    <a:pt x="2637" y="1979"/>
                    <a:pt x="2643" y="1977"/>
                    <a:pt x="2643" y="1966"/>
                  </a:cubicBezTo>
                  <a:lnTo>
                    <a:pt x="2643" y="1966"/>
                  </a:lnTo>
                  <a:cubicBezTo>
                    <a:pt x="2646" y="1969"/>
                    <a:pt x="2651" y="1973"/>
                    <a:pt x="2656" y="1973"/>
                  </a:cubicBezTo>
                  <a:cubicBezTo>
                    <a:pt x="2660" y="1973"/>
                    <a:pt x="2664" y="1971"/>
                    <a:pt x="2667" y="1964"/>
                  </a:cubicBezTo>
                  <a:lnTo>
                    <a:pt x="2655" y="1953"/>
                  </a:lnTo>
                  <a:cubicBezTo>
                    <a:pt x="2663" y="1953"/>
                    <a:pt x="2671" y="1963"/>
                    <a:pt x="2679" y="1963"/>
                  </a:cubicBezTo>
                  <a:cubicBezTo>
                    <a:pt x="2683" y="1963"/>
                    <a:pt x="2687" y="1961"/>
                    <a:pt x="2691" y="1953"/>
                  </a:cubicBezTo>
                  <a:lnTo>
                    <a:pt x="2679" y="1929"/>
                  </a:lnTo>
                  <a:cubicBezTo>
                    <a:pt x="2691" y="1929"/>
                    <a:pt x="2703" y="1941"/>
                    <a:pt x="2715" y="1941"/>
                  </a:cubicBezTo>
                  <a:cubicBezTo>
                    <a:pt x="2724" y="1936"/>
                    <a:pt x="2724" y="1933"/>
                    <a:pt x="2721" y="1931"/>
                  </a:cubicBezTo>
                  <a:lnTo>
                    <a:pt x="2721" y="1931"/>
                  </a:lnTo>
                  <a:cubicBezTo>
                    <a:pt x="2723" y="1932"/>
                    <a:pt x="2726" y="1932"/>
                    <a:pt x="2728" y="1932"/>
                  </a:cubicBezTo>
                  <a:cubicBezTo>
                    <a:pt x="2732" y="1932"/>
                    <a:pt x="2736" y="1931"/>
                    <a:pt x="2739" y="1929"/>
                  </a:cubicBezTo>
                  <a:cubicBezTo>
                    <a:pt x="2739" y="1924"/>
                    <a:pt x="2737" y="1922"/>
                    <a:pt x="2735" y="1920"/>
                  </a:cubicBezTo>
                  <a:lnTo>
                    <a:pt x="2735" y="1920"/>
                  </a:lnTo>
                  <a:cubicBezTo>
                    <a:pt x="2742" y="1920"/>
                    <a:pt x="2750" y="1916"/>
                    <a:pt x="2750" y="1905"/>
                  </a:cubicBezTo>
                  <a:lnTo>
                    <a:pt x="2739" y="1905"/>
                  </a:lnTo>
                  <a:cubicBezTo>
                    <a:pt x="2750" y="1905"/>
                    <a:pt x="2774" y="1905"/>
                    <a:pt x="2774" y="1893"/>
                  </a:cubicBezTo>
                  <a:lnTo>
                    <a:pt x="2786" y="1893"/>
                  </a:lnTo>
                  <a:lnTo>
                    <a:pt x="2786" y="1881"/>
                  </a:lnTo>
                  <a:lnTo>
                    <a:pt x="2762" y="1881"/>
                  </a:lnTo>
                  <a:cubicBezTo>
                    <a:pt x="2774" y="1869"/>
                    <a:pt x="2798" y="1869"/>
                    <a:pt x="2810" y="1869"/>
                  </a:cubicBezTo>
                  <a:cubicBezTo>
                    <a:pt x="2810" y="1857"/>
                    <a:pt x="2798" y="1857"/>
                    <a:pt x="2786" y="1857"/>
                  </a:cubicBezTo>
                  <a:cubicBezTo>
                    <a:pt x="2774" y="1857"/>
                    <a:pt x="2810" y="1857"/>
                    <a:pt x="2822" y="1845"/>
                  </a:cubicBezTo>
                  <a:cubicBezTo>
                    <a:pt x="2822" y="1843"/>
                    <a:pt x="2821" y="1841"/>
                    <a:pt x="2820" y="1841"/>
                  </a:cubicBezTo>
                  <a:lnTo>
                    <a:pt x="2820" y="1841"/>
                  </a:lnTo>
                  <a:cubicBezTo>
                    <a:pt x="2826" y="1839"/>
                    <a:pt x="2831" y="1837"/>
                    <a:pt x="2834" y="1834"/>
                  </a:cubicBezTo>
                  <a:cubicBezTo>
                    <a:pt x="2834" y="1826"/>
                    <a:pt x="2831" y="1823"/>
                    <a:pt x="2827" y="1823"/>
                  </a:cubicBezTo>
                  <a:cubicBezTo>
                    <a:pt x="2819" y="1823"/>
                    <a:pt x="2806" y="1834"/>
                    <a:pt x="2798" y="1834"/>
                  </a:cubicBezTo>
                  <a:cubicBezTo>
                    <a:pt x="2786" y="1834"/>
                    <a:pt x="2822" y="1822"/>
                    <a:pt x="2834" y="1810"/>
                  </a:cubicBezTo>
                  <a:cubicBezTo>
                    <a:pt x="2834" y="1806"/>
                    <a:pt x="2831" y="1804"/>
                    <a:pt x="2828" y="1804"/>
                  </a:cubicBezTo>
                  <a:cubicBezTo>
                    <a:pt x="2821" y="1804"/>
                    <a:pt x="2810" y="1810"/>
                    <a:pt x="2810" y="1810"/>
                  </a:cubicBezTo>
                  <a:lnTo>
                    <a:pt x="2798" y="1810"/>
                  </a:lnTo>
                  <a:cubicBezTo>
                    <a:pt x="2810" y="1798"/>
                    <a:pt x="2834" y="1798"/>
                    <a:pt x="2858" y="1786"/>
                  </a:cubicBezTo>
                  <a:lnTo>
                    <a:pt x="2870" y="1786"/>
                  </a:lnTo>
                  <a:cubicBezTo>
                    <a:pt x="2870" y="1798"/>
                    <a:pt x="2870" y="1810"/>
                    <a:pt x="2858" y="1810"/>
                  </a:cubicBezTo>
                  <a:cubicBezTo>
                    <a:pt x="2860" y="1817"/>
                    <a:pt x="2861" y="1824"/>
                    <a:pt x="2860" y="1830"/>
                  </a:cubicBezTo>
                  <a:lnTo>
                    <a:pt x="2860" y="1830"/>
                  </a:lnTo>
                  <a:cubicBezTo>
                    <a:pt x="2871" y="1807"/>
                    <a:pt x="2881" y="1785"/>
                    <a:pt x="2881" y="1762"/>
                  </a:cubicBezTo>
                  <a:cubicBezTo>
                    <a:pt x="2877" y="1754"/>
                    <a:pt x="2872" y="1751"/>
                    <a:pt x="2866" y="1751"/>
                  </a:cubicBezTo>
                  <a:cubicBezTo>
                    <a:pt x="2854" y="1751"/>
                    <a:pt x="2838" y="1762"/>
                    <a:pt x="2822" y="1762"/>
                  </a:cubicBezTo>
                  <a:cubicBezTo>
                    <a:pt x="2810" y="1762"/>
                    <a:pt x="2822" y="1750"/>
                    <a:pt x="2822" y="1738"/>
                  </a:cubicBezTo>
                  <a:lnTo>
                    <a:pt x="2774" y="1738"/>
                  </a:lnTo>
                  <a:cubicBezTo>
                    <a:pt x="2766" y="1738"/>
                    <a:pt x="2764" y="1744"/>
                    <a:pt x="2763" y="1744"/>
                  </a:cubicBezTo>
                  <a:cubicBezTo>
                    <a:pt x="2762" y="1744"/>
                    <a:pt x="2762" y="1742"/>
                    <a:pt x="2762" y="1738"/>
                  </a:cubicBezTo>
                  <a:cubicBezTo>
                    <a:pt x="2767" y="1734"/>
                    <a:pt x="2772" y="1729"/>
                    <a:pt x="2777" y="1724"/>
                  </a:cubicBezTo>
                  <a:lnTo>
                    <a:pt x="2777" y="1724"/>
                  </a:lnTo>
                  <a:cubicBezTo>
                    <a:pt x="2765" y="1730"/>
                    <a:pt x="2754" y="1736"/>
                    <a:pt x="2746" y="1744"/>
                  </a:cubicBezTo>
                  <a:lnTo>
                    <a:pt x="2746" y="1744"/>
                  </a:lnTo>
                  <a:cubicBezTo>
                    <a:pt x="2746" y="1740"/>
                    <a:pt x="2745" y="1736"/>
                    <a:pt x="2743" y="1733"/>
                  </a:cubicBezTo>
                  <a:lnTo>
                    <a:pt x="2743" y="1733"/>
                  </a:lnTo>
                  <a:cubicBezTo>
                    <a:pt x="2742" y="1735"/>
                    <a:pt x="2740" y="1737"/>
                    <a:pt x="2739" y="1738"/>
                  </a:cubicBezTo>
                  <a:lnTo>
                    <a:pt x="2727" y="1762"/>
                  </a:lnTo>
                  <a:cubicBezTo>
                    <a:pt x="2718" y="1753"/>
                    <a:pt x="2722" y="1745"/>
                    <a:pt x="2720" y="1741"/>
                  </a:cubicBezTo>
                  <a:lnTo>
                    <a:pt x="2720" y="1741"/>
                  </a:lnTo>
                  <a:cubicBezTo>
                    <a:pt x="2715" y="1742"/>
                    <a:pt x="2711" y="1744"/>
                    <a:pt x="2706" y="1747"/>
                  </a:cubicBezTo>
                  <a:lnTo>
                    <a:pt x="2706" y="1747"/>
                  </a:lnTo>
                  <a:cubicBezTo>
                    <a:pt x="2702" y="1738"/>
                    <a:pt x="2699" y="1734"/>
                    <a:pt x="2703" y="1734"/>
                  </a:cubicBezTo>
                  <a:cubicBezTo>
                    <a:pt x="2705" y="1734"/>
                    <a:pt x="2708" y="1735"/>
                    <a:pt x="2715" y="1738"/>
                  </a:cubicBezTo>
                  <a:cubicBezTo>
                    <a:pt x="2718" y="1738"/>
                    <a:pt x="2719" y="1739"/>
                    <a:pt x="2720" y="1741"/>
                  </a:cubicBezTo>
                  <a:lnTo>
                    <a:pt x="2720" y="1741"/>
                  </a:lnTo>
                  <a:cubicBezTo>
                    <a:pt x="2726" y="1739"/>
                    <a:pt x="2732" y="1738"/>
                    <a:pt x="2739" y="1738"/>
                  </a:cubicBezTo>
                  <a:lnTo>
                    <a:pt x="2739" y="1726"/>
                  </a:lnTo>
                  <a:cubicBezTo>
                    <a:pt x="2740" y="1728"/>
                    <a:pt x="2742" y="1730"/>
                    <a:pt x="2743" y="1733"/>
                  </a:cubicBezTo>
                  <a:lnTo>
                    <a:pt x="2743" y="1733"/>
                  </a:lnTo>
                  <a:cubicBezTo>
                    <a:pt x="2750" y="1723"/>
                    <a:pt x="2749" y="1712"/>
                    <a:pt x="2740" y="1694"/>
                  </a:cubicBezTo>
                  <a:lnTo>
                    <a:pt x="2740" y="1694"/>
                  </a:lnTo>
                  <a:cubicBezTo>
                    <a:pt x="2733" y="1694"/>
                    <a:pt x="2725" y="1697"/>
                    <a:pt x="2715" y="1703"/>
                  </a:cubicBezTo>
                  <a:cubicBezTo>
                    <a:pt x="2738" y="1663"/>
                    <a:pt x="2783" y="1655"/>
                    <a:pt x="2817" y="1633"/>
                  </a:cubicBezTo>
                  <a:lnTo>
                    <a:pt x="2817" y="1633"/>
                  </a:lnTo>
                  <a:cubicBezTo>
                    <a:pt x="2811" y="1635"/>
                    <a:pt x="2805" y="1637"/>
                    <a:pt x="2798" y="1639"/>
                  </a:cubicBezTo>
                  <a:lnTo>
                    <a:pt x="2798" y="1639"/>
                  </a:lnTo>
                  <a:cubicBezTo>
                    <a:pt x="2802" y="1620"/>
                    <a:pt x="2833" y="1630"/>
                    <a:pt x="2822" y="1607"/>
                  </a:cubicBezTo>
                  <a:cubicBezTo>
                    <a:pt x="2822" y="1606"/>
                    <a:pt x="2822" y="1606"/>
                    <a:pt x="2822" y="1605"/>
                  </a:cubicBezTo>
                  <a:lnTo>
                    <a:pt x="2822" y="1605"/>
                  </a:lnTo>
                  <a:cubicBezTo>
                    <a:pt x="2834" y="1601"/>
                    <a:pt x="2849" y="1592"/>
                    <a:pt x="2858" y="1583"/>
                  </a:cubicBezTo>
                  <a:lnTo>
                    <a:pt x="2858" y="1583"/>
                  </a:lnTo>
                  <a:cubicBezTo>
                    <a:pt x="2850" y="1608"/>
                    <a:pt x="2835" y="1622"/>
                    <a:pt x="2817" y="1633"/>
                  </a:cubicBezTo>
                  <a:lnTo>
                    <a:pt x="2817" y="1633"/>
                  </a:lnTo>
                  <a:cubicBezTo>
                    <a:pt x="2848" y="1623"/>
                    <a:pt x="2878" y="1610"/>
                    <a:pt x="2870" y="1583"/>
                  </a:cubicBezTo>
                  <a:cubicBezTo>
                    <a:pt x="2858" y="1548"/>
                    <a:pt x="2905" y="1524"/>
                    <a:pt x="2917" y="1512"/>
                  </a:cubicBezTo>
                  <a:cubicBezTo>
                    <a:pt x="2923" y="1500"/>
                    <a:pt x="2920" y="1491"/>
                    <a:pt x="2917" y="1484"/>
                  </a:cubicBezTo>
                  <a:lnTo>
                    <a:pt x="2917" y="1484"/>
                  </a:lnTo>
                  <a:lnTo>
                    <a:pt x="2917" y="1488"/>
                  </a:lnTo>
                  <a:cubicBezTo>
                    <a:pt x="2914" y="1491"/>
                    <a:pt x="2910" y="1494"/>
                    <a:pt x="2905" y="1497"/>
                  </a:cubicBezTo>
                  <a:lnTo>
                    <a:pt x="2905" y="1497"/>
                  </a:lnTo>
                  <a:cubicBezTo>
                    <a:pt x="2905" y="1491"/>
                    <a:pt x="2905" y="1485"/>
                    <a:pt x="2905" y="1479"/>
                  </a:cubicBezTo>
                  <a:lnTo>
                    <a:pt x="2905" y="1479"/>
                  </a:lnTo>
                  <a:cubicBezTo>
                    <a:pt x="2906" y="1478"/>
                    <a:pt x="2906" y="1477"/>
                    <a:pt x="2907" y="1477"/>
                  </a:cubicBezTo>
                  <a:lnTo>
                    <a:pt x="2907" y="1477"/>
                  </a:lnTo>
                  <a:cubicBezTo>
                    <a:pt x="2906" y="1477"/>
                    <a:pt x="2906" y="1477"/>
                    <a:pt x="2905" y="1477"/>
                  </a:cubicBezTo>
                  <a:lnTo>
                    <a:pt x="2905" y="1477"/>
                  </a:lnTo>
                  <a:cubicBezTo>
                    <a:pt x="2905" y="1471"/>
                    <a:pt x="2905" y="1465"/>
                    <a:pt x="2905" y="1458"/>
                  </a:cubicBezTo>
                  <a:lnTo>
                    <a:pt x="2905" y="1458"/>
                  </a:lnTo>
                  <a:cubicBezTo>
                    <a:pt x="2908" y="1456"/>
                    <a:pt x="2911" y="1453"/>
                    <a:pt x="2914" y="1450"/>
                  </a:cubicBezTo>
                  <a:lnTo>
                    <a:pt x="2914" y="1450"/>
                  </a:lnTo>
                  <a:cubicBezTo>
                    <a:pt x="2915" y="1450"/>
                    <a:pt x="2916" y="1451"/>
                    <a:pt x="2917" y="1453"/>
                  </a:cubicBezTo>
                  <a:cubicBezTo>
                    <a:pt x="2917" y="1461"/>
                    <a:pt x="2912" y="1470"/>
                    <a:pt x="2907" y="1477"/>
                  </a:cubicBezTo>
                  <a:lnTo>
                    <a:pt x="2907" y="1477"/>
                  </a:lnTo>
                  <a:cubicBezTo>
                    <a:pt x="2909" y="1476"/>
                    <a:pt x="2912" y="1476"/>
                    <a:pt x="2914" y="1476"/>
                  </a:cubicBezTo>
                  <a:lnTo>
                    <a:pt x="2914" y="1476"/>
                  </a:lnTo>
                  <a:cubicBezTo>
                    <a:pt x="2915" y="1479"/>
                    <a:pt x="2916" y="1481"/>
                    <a:pt x="2917" y="1484"/>
                  </a:cubicBezTo>
                  <a:lnTo>
                    <a:pt x="2917" y="1484"/>
                  </a:lnTo>
                  <a:lnTo>
                    <a:pt x="2917" y="1476"/>
                  </a:lnTo>
                  <a:cubicBezTo>
                    <a:pt x="2916" y="1476"/>
                    <a:pt x="2915" y="1476"/>
                    <a:pt x="2914" y="1476"/>
                  </a:cubicBezTo>
                  <a:lnTo>
                    <a:pt x="2914" y="1476"/>
                  </a:lnTo>
                  <a:cubicBezTo>
                    <a:pt x="2913" y="1472"/>
                    <a:pt x="2913" y="1468"/>
                    <a:pt x="2917" y="1464"/>
                  </a:cubicBezTo>
                  <a:lnTo>
                    <a:pt x="2941" y="1464"/>
                  </a:lnTo>
                  <a:cubicBezTo>
                    <a:pt x="2941" y="1441"/>
                    <a:pt x="2965" y="1417"/>
                    <a:pt x="2965" y="1405"/>
                  </a:cubicBezTo>
                  <a:cubicBezTo>
                    <a:pt x="2965" y="1393"/>
                    <a:pt x="2941" y="1393"/>
                    <a:pt x="2941" y="1393"/>
                  </a:cubicBezTo>
                  <a:lnTo>
                    <a:pt x="2920" y="1408"/>
                  </a:lnTo>
                  <a:lnTo>
                    <a:pt x="2920" y="1408"/>
                  </a:lnTo>
                  <a:cubicBezTo>
                    <a:pt x="2921" y="1403"/>
                    <a:pt x="2920" y="1398"/>
                    <a:pt x="2917" y="1393"/>
                  </a:cubicBezTo>
                  <a:lnTo>
                    <a:pt x="2881" y="1345"/>
                  </a:lnTo>
                  <a:cubicBezTo>
                    <a:pt x="2877" y="1329"/>
                    <a:pt x="2870" y="1324"/>
                    <a:pt x="2860" y="1324"/>
                  </a:cubicBezTo>
                  <a:cubicBezTo>
                    <a:pt x="2854" y="1324"/>
                    <a:pt x="2846" y="1326"/>
                    <a:pt x="2839" y="1329"/>
                  </a:cubicBezTo>
                  <a:lnTo>
                    <a:pt x="2839" y="1329"/>
                  </a:lnTo>
                  <a:cubicBezTo>
                    <a:pt x="2837" y="1319"/>
                    <a:pt x="2835" y="1307"/>
                    <a:pt x="2822" y="1307"/>
                  </a:cubicBezTo>
                  <a:cubicBezTo>
                    <a:pt x="2821" y="1307"/>
                    <a:pt x="2820" y="1307"/>
                    <a:pt x="2818" y="1308"/>
                  </a:cubicBezTo>
                  <a:lnTo>
                    <a:pt x="2818" y="1308"/>
                  </a:lnTo>
                  <a:cubicBezTo>
                    <a:pt x="2824" y="1295"/>
                    <a:pt x="2833" y="1286"/>
                    <a:pt x="2846" y="1286"/>
                  </a:cubicBezTo>
                  <a:cubicBezTo>
                    <a:pt x="2870" y="1286"/>
                    <a:pt x="2870" y="1310"/>
                    <a:pt x="2881" y="1322"/>
                  </a:cubicBezTo>
                  <a:cubicBezTo>
                    <a:pt x="2893" y="1322"/>
                    <a:pt x="2893" y="1310"/>
                    <a:pt x="2893" y="1310"/>
                  </a:cubicBezTo>
                  <a:cubicBezTo>
                    <a:pt x="2893" y="1286"/>
                    <a:pt x="2881" y="1274"/>
                    <a:pt x="2881" y="1262"/>
                  </a:cubicBezTo>
                  <a:cubicBezTo>
                    <a:pt x="2881" y="1250"/>
                    <a:pt x="2905" y="1238"/>
                    <a:pt x="2881" y="1238"/>
                  </a:cubicBezTo>
                  <a:lnTo>
                    <a:pt x="2870" y="1214"/>
                  </a:lnTo>
                  <a:cubicBezTo>
                    <a:pt x="2867" y="1212"/>
                    <a:pt x="2865" y="1211"/>
                    <a:pt x="2862" y="1211"/>
                  </a:cubicBezTo>
                  <a:cubicBezTo>
                    <a:pt x="2853" y="1211"/>
                    <a:pt x="2846" y="1226"/>
                    <a:pt x="2846" y="1226"/>
                  </a:cubicBezTo>
                  <a:cubicBezTo>
                    <a:pt x="2846" y="1262"/>
                    <a:pt x="2798" y="1262"/>
                    <a:pt x="2798" y="1286"/>
                  </a:cubicBezTo>
                  <a:cubicBezTo>
                    <a:pt x="2798" y="1293"/>
                    <a:pt x="2798" y="1305"/>
                    <a:pt x="2801" y="1318"/>
                  </a:cubicBezTo>
                  <a:lnTo>
                    <a:pt x="2801" y="1318"/>
                  </a:lnTo>
                  <a:cubicBezTo>
                    <a:pt x="2797" y="1324"/>
                    <a:pt x="2795" y="1330"/>
                    <a:pt x="2794" y="1338"/>
                  </a:cubicBezTo>
                  <a:lnTo>
                    <a:pt x="2794" y="1338"/>
                  </a:lnTo>
                  <a:cubicBezTo>
                    <a:pt x="2787" y="1333"/>
                    <a:pt x="2774" y="1330"/>
                    <a:pt x="2774" y="1322"/>
                  </a:cubicBezTo>
                  <a:cubicBezTo>
                    <a:pt x="2774" y="1310"/>
                    <a:pt x="2774" y="1286"/>
                    <a:pt x="2798" y="1274"/>
                  </a:cubicBezTo>
                  <a:cubicBezTo>
                    <a:pt x="2822" y="1250"/>
                    <a:pt x="2786" y="1214"/>
                    <a:pt x="2798" y="1191"/>
                  </a:cubicBezTo>
                  <a:cubicBezTo>
                    <a:pt x="2786" y="1179"/>
                    <a:pt x="2786" y="1167"/>
                    <a:pt x="2774" y="1155"/>
                  </a:cubicBezTo>
                  <a:cubicBezTo>
                    <a:pt x="2762" y="1155"/>
                    <a:pt x="2762" y="1143"/>
                    <a:pt x="2750" y="1143"/>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7" name="Google Shape;7947;p21"/>
            <p:cNvSpPr/>
            <p:nvPr/>
          </p:nvSpPr>
          <p:spPr>
            <a:xfrm>
              <a:off x="1680251" y="3256148"/>
              <a:ext cx="71788" cy="8771"/>
            </a:xfrm>
            <a:custGeom>
              <a:rect b="b" l="l" r="r" t="t"/>
              <a:pathLst>
                <a:path extrusionOk="0" h="227" w="1858">
                  <a:moveTo>
                    <a:pt x="905" y="12"/>
                  </a:moveTo>
                  <a:lnTo>
                    <a:pt x="905" y="24"/>
                  </a:lnTo>
                  <a:lnTo>
                    <a:pt x="905" y="36"/>
                  </a:lnTo>
                  <a:lnTo>
                    <a:pt x="929" y="36"/>
                  </a:lnTo>
                  <a:lnTo>
                    <a:pt x="929" y="12"/>
                  </a:lnTo>
                  <a:close/>
                  <a:moveTo>
                    <a:pt x="941" y="12"/>
                  </a:moveTo>
                  <a:lnTo>
                    <a:pt x="941" y="24"/>
                  </a:lnTo>
                  <a:cubicBezTo>
                    <a:pt x="941" y="24"/>
                    <a:pt x="941" y="24"/>
                    <a:pt x="941" y="36"/>
                  </a:cubicBezTo>
                  <a:lnTo>
                    <a:pt x="953" y="36"/>
                  </a:lnTo>
                  <a:cubicBezTo>
                    <a:pt x="953" y="24"/>
                    <a:pt x="953" y="24"/>
                    <a:pt x="953" y="24"/>
                  </a:cubicBezTo>
                  <a:cubicBezTo>
                    <a:pt x="953" y="12"/>
                    <a:pt x="953" y="12"/>
                    <a:pt x="953" y="12"/>
                  </a:cubicBezTo>
                  <a:close/>
                  <a:moveTo>
                    <a:pt x="965" y="0"/>
                  </a:moveTo>
                  <a:lnTo>
                    <a:pt x="965" y="36"/>
                  </a:lnTo>
                  <a:lnTo>
                    <a:pt x="989" y="72"/>
                  </a:lnTo>
                  <a:lnTo>
                    <a:pt x="1024" y="72"/>
                  </a:lnTo>
                  <a:cubicBezTo>
                    <a:pt x="1024" y="72"/>
                    <a:pt x="1024" y="60"/>
                    <a:pt x="1024" y="60"/>
                  </a:cubicBezTo>
                  <a:lnTo>
                    <a:pt x="1012" y="60"/>
                  </a:lnTo>
                  <a:lnTo>
                    <a:pt x="1012" y="36"/>
                  </a:lnTo>
                  <a:lnTo>
                    <a:pt x="1024" y="36"/>
                  </a:lnTo>
                  <a:lnTo>
                    <a:pt x="1024" y="24"/>
                  </a:lnTo>
                  <a:lnTo>
                    <a:pt x="1012" y="24"/>
                  </a:lnTo>
                  <a:lnTo>
                    <a:pt x="1012" y="12"/>
                  </a:lnTo>
                  <a:lnTo>
                    <a:pt x="1024" y="12"/>
                  </a:lnTo>
                  <a:lnTo>
                    <a:pt x="1024" y="0"/>
                  </a:lnTo>
                  <a:close/>
                  <a:moveTo>
                    <a:pt x="96" y="60"/>
                  </a:moveTo>
                  <a:cubicBezTo>
                    <a:pt x="84" y="60"/>
                    <a:pt x="84" y="60"/>
                    <a:pt x="84" y="72"/>
                  </a:cubicBezTo>
                  <a:cubicBezTo>
                    <a:pt x="84" y="72"/>
                    <a:pt x="84" y="83"/>
                    <a:pt x="84" y="83"/>
                  </a:cubicBezTo>
                  <a:lnTo>
                    <a:pt x="84" y="95"/>
                  </a:lnTo>
                  <a:lnTo>
                    <a:pt x="107" y="95"/>
                  </a:lnTo>
                  <a:cubicBezTo>
                    <a:pt x="107" y="83"/>
                    <a:pt x="107" y="83"/>
                    <a:pt x="107" y="83"/>
                  </a:cubicBezTo>
                  <a:lnTo>
                    <a:pt x="131" y="83"/>
                  </a:lnTo>
                  <a:lnTo>
                    <a:pt x="131" y="72"/>
                  </a:lnTo>
                  <a:cubicBezTo>
                    <a:pt x="131" y="60"/>
                    <a:pt x="131" y="60"/>
                    <a:pt x="131" y="60"/>
                  </a:cubicBezTo>
                  <a:close/>
                  <a:moveTo>
                    <a:pt x="119" y="95"/>
                  </a:moveTo>
                  <a:cubicBezTo>
                    <a:pt x="119" y="95"/>
                    <a:pt x="119" y="107"/>
                    <a:pt x="119" y="107"/>
                  </a:cubicBezTo>
                  <a:lnTo>
                    <a:pt x="119" y="119"/>
                  </a:lnTo>
                  <a:lnTo>
                    <a:pt x="143" y="119"/>
                  </a:lnTo>
                  <a:cubicBezTo>
                    <a:pt x="143" y="107"/>
                    <a:pt x="143" y="107"/>
                    <a:pt x="143" y="95"/>
                  </a:cubicBezTo>
                  <a:close/>
                  <a:moveTo>
                    <a:pt x="477" y="107"/>
                  </a:moveTo>
                  <a:cubicBezTo>
                    <a:pt x="477" y="107"/>
                    <a:pt x="477" y="119"/>
                    <a:pt x="477" y="119"/>
                  </a:cubicBezTo>
                  <a:lnTo>
                    <a:pt x="512" y="119"/>
                  </a:lnTo>
                  <a:cubicBezTo>
                    <a:pt x="512" y="119"/>
                    <a:pt x="512" y="107"/>
                    <a:pt x="512" y="107"/>
                  </a:cubicBezTo>
                  <a:close/>
                  <a:moveTo>
                    <a:pt x="1239" y="60"/>
                  </a:moveTo>
                  <a:cubicBezTo>
                    <a:pt x="1239" y="72"/>
                    <a:pt x="1239" y="72"/>
                    <a:pt x="1239" y="72"/>
                  </a:cubicBezTo>
                  <a:lnTo>
                    <a:pt x="1239" y="95"/>
                  </a:lnTo>
                  <a:cubicBezTo>
                    <a:pt x="1239" y="95"/>
                    <a:pt x="1239" y="107"/>
                    <a:pt x="1239" y="119"/>
                  </a:cubicBezTo>
                  <a:lnTo>
                    <a:pt x="1250" y="119"/>
                  </a:lnTo>
                  <a:lnTo>
                    <a:pt x="1250" y="72"/>
                  </a:lnTo>
                  <a:lnTo>
                    <a:pt x="1262" y="95"/>
                  </a:lnTo>
                  <a:lnTo>
                    <a:pt x="1274" y="119"/>
                  </a:lnTo>
                  <a:lnTo>
                    <a:pt x="1262" y="83"/>
                  </a:lnTo>
                  <a:lnTo>
                    <a:pt x="1262" y="72"/>
                  </a:lnTo>
                  <a:lnTo>
                    <a:pt x="1262" y="60"/>
                  </a:lnTo>
                  <a:close/>
                  <a:moveTo>
                    <a:pt x="1286" y="95"/>
                  </a:moveTo>
                  <a:lnTo>
                    <a:pt x="1274" y="107"/>
                  </a:lnTo>
                  <a:lnTo>
                    <a:pt x="1274" y="119"/>
                  </a:lnTo>
                  <a:lnTo>
                    <a:pt x="1286" y="107"/>
                  </a:lnTo>
                  <a:lnTo>
                    <a:pt x="1286" y="95"/>
                  </a:lnTo>
                  <a:close/>
                  <a:moveTo>
                    <a:pt x="1298" y="60"/>
                  </a:moveTo>
                  <a:lnTo>
                    <a:pt x="1298" y="72"/>
                  </a:lnTo>
                  <a:lnTo>
                    <a:pt x="1298" y="107"/>
                  </a:lnTo>
                  <a:lnTo>
                    <a:pt x="1298" y="131"/>
                  </a:lnTo>
                  <a:lnTo>
                    <a:pt x="1322" y="131"/>
                  </a:lnTo>
                  <a:lnTo>
                    <a:pt x="1322" y="60"/>
                  </a:lnTo>
                  <a:close/>
                  <a:moveTo>
                    <a:pt x="1370" y="60"/>
                  </a:moveTo>
                  <a:lnTo>
                    <a:pt x="1370" y="72"/>
                  </a:lnTo>
                  <a:lnTo>
                    <a:pt x="1370" y="107"/>
                  </a:lnTo>
                  <a:lnTo>
                    <a:pt x="1370" y="119"/>
                  </a:lnTo>
                  <a:lnTo>
                    <a:pt x="1393" y="131"/>
                  </a:lnTo>
                  <a:lnTo>
                    <a:pt x="1405" y="131"/>
                  </a:lnTo>
                  <a:lnTo>
                    <a:pt x="1417" y="119"/>
                  </a:lnTo>
                  <a:lnTo>
                    <a:pt x="1381" y="119"/>
                  </a:lnTo>
                  <a:lnTo>
                    <a:pt x="1393" y="95"/>
                  </a:lnTo>
                  <a:lnTo>
                    <a:pt x="1393" y="83"/>
                  </a:lnTo>
                  <a:lnTo>
                    <a:pt x="1405" y="60"/>
                  </a:lnTo>
                  <a:close/>
                  <a:moveTo>
                    <a:pt x="1608" y="119"/>
                  </a:moveTo>
                  <a:lnTo>
                    <a:pt x="1608" y="131"/>
                  </a:lnTo>
                  <a:lnTo>
                    <a:pt x="1620" y="131"/>
                  </a:lnTo>
                  <a:lnTo>
                    <a:pt x="1620" y="119"/>
                  </a:lnTo>
                  <a:close/>
                  <a:moveTo>
                    <a:pt x="1679" y="131"/>
                  </a:moveTo>
                  <a:cubicBezTo>
                    <a:pt x="1679" y="131"/>
                    <a:pt x="1679" y="131"/>
                    <a:pt x="1679" y="132"/>
                  </a:cubicBezTo>
                  <a:lnTo>
                    <a:pt x="1679" y="132"/>
                  </a:lnTo>
                  <a:cubicBezTo>
                    <a:pt x="1683" y="131"/>
                    <a:pt x="1687" y="131"/>
                    <a:pt x="1691" y="131"/>
                  </a:cubicBezTo>
                  <a:close/>
                  <a:moveTo>
                    <a:pt x="24" y="131"/>
                  </a:moveTo>
                  <a:lnTo>
                    <a:pt x="24" y="143"/>
                  </a:lnTo>
                  <a:lnTo>
                    <a:pt x="36" y="143"/>
                  </a:lnTo>
                  <a:lnTo>
                    <a:pt x="36" y="131"/>
                  </a:lnTo>
                  <a:close/>
                  <a:moveTo>
                    <a:pt x="167" y="60"/>
                  </a:moveTo>
                  <a:lnTo>
                    <a:pt x="167" y="72"/>
                  </a:lnTo>
                  <a:lnTo>
                    <a:pt x="191" y="72"/>
                  </a:lnTo>
                  <a:lnTo>
                    <a:pt x="191" y="143"/>
                  </a:lnTo>
                  <a:lnTo>
                    <a:pt x="227" y="143"/>
                  </a:lnTo>
                  <a:lnTo>
                    <a:pt x="227" y="72"/>
                  </a:lnTo>
                  <a:lnTo>
                    <a:pt x="250" y="72"/>
                  </a:lnTo>
                  <a:lnTo>
                    <a:pt x="250" y="60"/>
                  </a:lnTo>
                  <a:close/>
                  <a:moveTo>
                    <a:pt x="369" y="95"/>
                  </a:moveTo>
                  <a:cubicBezTo>
                    <a:pt x="369" y="107"/>
                    <a:pt x="369" y="107"/>
                    <a:pt x="369" y="107"/>
                  </a:cubicBezTo>
                  <a:cubicBezTo>
                    <a:pt x="369" y="119"/>
                    <a:pt x="369" y="119"/>
                    <a:pt x="369" y="131"/>
                  </a:cubicBezTo>
                  <a:lnTo>
                    <a:pt x="381" y="143"/>
                  </a:lnTo>
                  <a:lnTo>
                    <a:pt x="381" y="131"/>
                  </a:lnTo>
                  <a:lnTo>
                    <a:pt x="381" y="95"/>
                  </a:lnTo>
                  <a:close/>
                  <a:moveTo>
                    <a:pt x="1227" y="119"/>
                  </a:moveTo>
                  <a:lnTo>
                    <a:pt x="1227" y="143"/>
                  </a:lnTo>
                  <a:lnTo>
                    <a:pt x="1239" y="143"/>
                  </a:lnTo>
                  <a:lnTo>
                    <a:pt x="1239" y="119"/>
                  </a:lnTo>
                  <a:close/>
                  <a:moveTo>
                    <a:pt x="1715" y="131"/>
                  </a:moveTo>
                  <a:cubicBezTo>
                    <a:pt x="1715" y="131"/>
                    <a:pt x="1715" y="143"/>
                    <a:pt x="1727" y="143"/>
                  </a:cubicBezTo>
                  <a:cubicBezTo>
                    <a:pt x="1727" y="143"/>
                    <a:pt x="1727" y="131"/>
                    <a:pt x="1727" y="131"/>
                  </a:cubicBezTo>
                  <a:close/>
                  <a:moveTo>
                    <a:pt x="286" y="95"/>
                  </a:moveTo>
                  <a:lnTo>
                    <a:pt x="274" y="131"/>
                  </a:lnTo>
                  <a:lnTo>
                    <a:pt x="262" y="143"/>
                  </a:lnTo>
                  <a:lnTo>
                    <a:pt x="262" y="155"/>
                  </a:lnTo>
                  <a:lnTo>
                    <a:pt x="274" y="155"/>
                  </a:lnTo>
                  <a:lnTo>
                    <a:pt x="286" y="143"/>
                  </a:lnTo>
                  <a:lnTo>
                    <a:pt x="298" y="143"/>
                  </a:lnTo>
                  <a:lnTo>
                    <a:pt x="298" y="155"/>
                  </a:lnTo>
                  <a:lnTo>
                    <a:pt x="322" y="155"/>
                  </a:lnTo>
                  <a:lnTo>
                    <a:pt x="322" y="143"/>
                  </a:lnTo>
                  <a:lnTo>
                    <a:pt x="298" y="95"/>
                  </a:lnTo>
                  <a:lnTo>
                    <a:pt x="298" y="131"/>
                  </a:lnTo>
                  <a:lnTo>
                    <a:pt x="286" y="131"/>
                  </a:lnTo>
                  <a:lnTo>
                    <a:pt x="298" y="95"/>
                  </a:lnTo>
                  <a:close/>
                  <a:moveTo>
                    <a:pt x="1477" y="143"/>
                  </a:moveTo>
                  <a:lnTo>
                    <a:pt x="1453" y="155"/>
                  </a:lnTo>
                  <a:lnTo>
                    <a:pt x="1465" y="155"/>
                  </a:lnTo>
                  <a:lnTo>
                    <a:pt x="1477" y="143"/>
                  </a:lnTo>
                  <a:close/>
                  <a:moveTo>
                    <a:pt x="405" y="95"/>
                  </a:moveTo>
                  <a:cubicBezTo>
                    <a:pt x="405" y="95"/>
                    <a:pt x="405" y="107"/>
                    <a:pt x="417" y="107"/>
                  </a:cubicBezTo>
                  <a:lnTo>
                    <a:pt x="417" y="119"/>
                  </a:lnTo>
                  <a:cubicBezTo>
                    <a:pt x="417" y="119"/>
                    <a:pt x="417" y="131"/>
                    <a:pt x="417" y="131"/>
                  </a:cubicBezTo>
                  <a:cubicBezTo>
                    <a:pt x="417" y="131"/>
                    <a:pt x="417" y="143"/>
                    <a:pt x="417" y="143"/>
                  </a:cubicBezTo>
                  <a:cubicBezTo>
                    <a:pt x="417" y="143"/>
                    <a:pt x="417" y="155"/>
                    <a:pt x="417" y="155"/>
                  </a:cubicBezTo>
                  <a:lnTo>
                    <a:pt x="369" y="155"/>
                  </a:lnTo>
                  <a:cubicBezTo>
                    <a:pt x="369" y="159"/>
                    <a:pt x="369" y="163"/>
                    <a:pt x="369" y="167"/>
                  </a:cubicBezTo>
                  <a:lnTo>
                    <a:pt x="405" y="167"/>
                  </a:lnTo>
                  <a:cubicBezTo>
                    <a:pt x="417" y="155"/>
                    <a:pt x="417" y="155"/>
                    <a:pt x="429" y="155"/>
                  </a:cubicBezTo>
                  <a:cubicBezTo>
                    <a:pt x="429" y="143"/>
                    <a:pt x="429" y="143"/>
                    <a:pt x="429" y="131"/>
                  </a:cubicBezTo>
                  <a:cubicBezTo>
                    <a:pt x="429" y="131"/>
                    <a:pt x="429" y="119"/>
                    <a:pt x="429" y="119"/>
                  </a:cubicBezTo>
                  <a:cubicBezTo>
                    <a:pt x="429" y="119"/>
                    <a:pt x="429" y="107"/>
                    <a:pt x="429" y="107"/>
                  </a:cubicBezTo>
                  <a:lnTo>
                    <a:pt x="429" y="95"/>
                  </a:lnTo>
                  <a:close/>
                  <a:moveTo>
                    <a:pt x="0" y="107"/>
                  </a:moveTo>
                  <a:lnTo>
                    <a:pt x="0" y="119"/>
                  </a:lnTo>
                  <a:cubicBezTo>
                    <a:pt x="0" y="119"/>
                    <a:pt x="0" y="131"/>
                    <a:pt x="0" y="131"/>
                  </a:cubicBezTo>
                  <a:lnTo>
                    <a:pt x="0" y="155"/>
                  </a:lnTo>
                  <a:cubicBezTo>
                    <a:pt x="0" y="167"/>
                    <a:pt x="0" y="167"/>
                    <a:pt x="0" y="179"/>
                  </a:cubicBezTo>
                  <a:lnTo>
                    <a:pt x="48" y="179"/>
                  </a:lnTo>
                  <a:cubicBezTo>
                    <a:pt x="48" y="175"/>
                    <a:pt x="48" y="170"/>
                    <a:pt x="48" y="167"/>
                  </a:cubicBezTo>
                  <a:lnTo>
                    <a:pt x="12" y="167"/>
                  </a:lnTo>
                  <a:cubicBezTo>
                    <a:pt x="12" y="167"/>
                    <a:pt x="12" y="155"/>
                    <a:pt x="12" y="155"/>
                  </a:cubicBezTo>
                  <a:lnTo>
                    <a:pt x="12" y="131"/>
                  </a:lnTo>
                  <a:lnTo>
                    <a:pt x="24" y="131"/>
                  </a:lnTo>
                  <a:cubicBezTo>
                    <a:pt x="24" y="131"/>
                    <a:pt x="24" y="119"/>
                    <a:pt x="24" y="119"/>
                  </a:cubicBezTo>
                  <a:lnTo>
                    <a:pt x="48" y="119"/>
                  </a:lnTo>
                  <a:lnTo>
                    <a:pt x="48" y="107"/>
                  </a:lnTo>
                  <a:close/>
                  <a:moveTo>
                    <a:pt x="453" y="119"/>
                  </a:moveTo>
                  <a:lnTo>
                    <a:pt x="453" y="131"/>
                  </a:lnTo>
                  <a:cubicBezTo>
                    <a:pt x="441" y="131"/>
                    <a:pt x="441" y="143"/>
                    <a:pt x="453" y="143"/>
                  </a:cubicBezTo>
                  <a:cubicBezTo>
                    <a:pt x="441" y="155"/>
                    <a:pt x="441" y="155"/>
                    <a:pt x="453" y="167"/>
                  </a:cubicBezTo>
                  <a:lnTo>
                    <a:pt x="441" y="167"/>
                  </a:lnTo>
                  <a:cubicBezTo>
                    <a:pt x="441" y="167"/>
                    <a:pt x="453" y="179"/>
                    <a:pt x="453" y="179"/>
                  </a:cubicBezTo>
                  <a:cubicBezTo>
                    <a:pt x="465" y="179"/>
                    <a:pt x="465" y="179"/>
                    <a:pt x="477" y="191"/>
                  </a:cubicBezTo>
                  <a:lnTo>
                    <a:pt x="512" y="191"/>
                  </a:lnTo>
                  <a:cubicBezTo>
                    <a:pt x="512" y="179"/>
                    <a:pt x="512" y="179"/>
                    <a:pt x="524" y="179"/>
                  </a:cubicBezTo>
                  <a:cubicBezTo>
                    <a:pt x="524" y="167"/>
                    <a:pt x="524" y="155"/>
                    <a:pt x="524" y="155"/>
                  </a:cubicBezTo>
                  <a:cubicBezTo>
                    <a:pt x="524" y="155"/>
                    <a:pt x="524" y="143"/>
                    <a:pt x="524" y="143"/>
                  </a:cubicBezTo>
                  <a:cubicBezTo>
                    <a:pt x="524" y="143"/>
                    <a:pt x="524" y="131"/>
                    <a:pt x="524" y="131"/>
                  </a:cubicBezTo>
                  <a:cubicBezTo>
                    <a:pt x="524" y="131"/>
                    <a:pt x="524" y="131"/>
                    <a:pt x="524" y="119"/>
                  </a:cubicBezTo>
                  <a:lnTo>
                    <a:pt x="512" y="119"/>
                  </a:lnTo>
                  <a:lnTo>
                    <a:pt x="512" y="131"/>
                  </a:lnTo>
                  <a:cubicBezTo>
                    <a:pt x="512" y="131"/>
                    <a:pt x="512" y="143"/>
                    <a:pt x="512" y="143"/>
                  </a:cubicBezTo>
                  <a:cubicBezTo>
                    <a:pt x="512" y="155"/>
                    <a:pt x="512" y="155"/>
                    <a:pt x="512" y="167"/>
                  </a:cubicBezTo>
                  <a:lnTo>
                    <a:pt x="500" y="179"/>
                  </a:lnTo>
                  <a:lnTo>
                    <a:pt x="477" y="179"/>
                  </a:lnTo>
                  <a:cubicBezTo>
                    <a:pt x="465" y="167"/>
                    <a:pt x="465" y="167"/>
                    <a:pt x="465" y="155"/>
                  </a:cubicBezTo>
                  <a:cubicBezTo>
                    <a:pt x="465" y="155"/>
                    <a:pt x="465" y="143"/>
                    <a:pt x="465" y="143"/>
                  </a:cubicBezTo>
                  <a:cubicBezTo>
                    <a:pt x="465" y="131"/>
                    <a:pt x="465" y="131"/>
                    <a:pt x="465" y="119"/>
                  </a:cubicBezTo>
                  <a:close/>
                  <a:moveTo>
                    <a:pt x="1489" y="107"/>
                  </a:moveTo>
                  <a:lnTo>
                    <a:pt x="1489" y="119"/>
                  </a:lnTo>
                  <a:lnTo>
                    <a:pt x="1489" y="143"/>
                  </a:lnTo>
                  <a:lnTo>
                    <a:pt x="1489" y="179"/>
                  </a:lnTo>
                  <a:lnTo>
                    <a:pt x="1489" y="191"/>
                  </a:lnTo>
                  <a:lnTo>
                    <a:pt x="1512" y="191"/>
                  </a:lnTo>
                  <a:cubicBezTo>
                    <a:pt x="1512" y="179"/>
                    <a:pt x="1512" y="179"/>
                    <a:pt x="1512" y="179"/>
                  </a:cubicBezTo>
                  <a:lnTo>
                    <a:pt x="1512" y="143"/>
                  </a:lnTo>
                  <a:lnTo>
                    <a:pt x="1512" y="107"/>
                  </a:lnTo>
                  <a:close/>
                  <a:moveTo>
                    <a:pt x="1584" y="131"/>
                  </a:moveTo>
                  <a:lnTo>
                    <a:pt x="1584" y="143"/>
                  </a:lnTo>
                  <a:cubicBezTo>
                    <a:pt x="1572" y="143"/>
                    <a:pt x="1572" y="143"/>
                    <a:pt x="1584" y="155"/>
                  </a:cubicBezTo>
                  <a:lnTo>
                    <a:pt x="1572" y="179"/>
                  </a:lnTo>
                  <a:lnTo>
                    <a:pt x="1572" y="191"/>
                  </a:lnTo>
                  <a:lnTo>
                    <a:pt x="1596" y="191"/>
                  </a:lnTo>
                  <a:cubicBezTo>
                    <a:pt x="1596" y="191"/>
                    <a:pt x="1596" y="191"/>
                    <a:pt x="1596" y="179"/>
                  </a:cubicBezTo>
                  <a:lnTo>
                    <a:pt x="1608" y="143"/>
                  </a:lnTo>
                  <a:cubicBezTo>
                    <a:pt x="1608" y="143"/>
                    <a:pt x="1608" y="143"/>
                    <a:pt x="1608" y="131"/>
                  </a:cubicBezTo>
                  <a:close/>
                  <a:moveTo>
                    <a:pt x="1786" y="131"/>
                  </a:moveTo>
                  <a:cubicBezTo>
                    <a:pt x="1774" y="131"/>
                    <a:pt x="1774" y="143"/>
                    <a:pt x="1774" y="143"/>
                  </a:cubicBezTo>
                  <a:cubicBezTo>
                    <a:pt x="1762" y="155"/>
                    <a:pt x="1762" y="155"/>
                    <a:pt x="1774" y="167"/>
                  </a:cubicBezTo>
                  <a:cubicBezTo>
                    <a:pt x="1762" y="179"/>
                    <a:pt x="1762" y="179"/>
                    <a:pt x="1774" y="191"/>
                  </a:cubicBezTo>
                  <a:cubicBezTo>
                    <a:pt x="1774" y="203"/>
                    <a:pt x="1774" y="203"/>
                    <a:pt x="1786" y="214"/>
                  </a:cubicBezTo>
                  <a:lnTo>
                    <a:pt x="1834" y="214"/>
                  </a:lnTo>
                  <a:lnTo>
                    <a:pt x="1846" y="203"/>
                  </a:lnTo>
                  <a:cubicBezTo>
                    <a:pt x="1846" y="203"/>
                    <a:pt x="1858" y="191"/>
                    <a:pt x="1858" y="191"/>
                  </a:cubicBezTo>
                  <a:cubicBezTo>
                    <a:pt x="1858" y="179"/>
                    <a:pt x="1858" y="167"/>
                    <a:pt x="1858" y="167"/>
                  </a:cubicBezTo>
                  <a:cubicBezTo>
                    <a:pt x="1858" y="167"/>
                    <a:pt x="1858" y="155"/>
                    <a:pt x="1858" y="155"/>
                  </a:cubicBezTo>
                  <a:cubicBezTo>
                    <a:pt x="1858" y="155"/>
                    <a:pt x="1858" y="143"/>
                    <a:pt x="1858" y="143"/>
                  </a:cubicBezTo>
                  <a:lnTo>
                    <a:pt x="1846" y="131"/>
                  </a:lnTo>
                  <a:lnTo>
                    <a:pt x="1834" y="131"/>
                  </a:lnTo>
                  <a:lnTo>
                    <a:pt x="1834" y="143"/>
                  </a:lnTo>
                  <a:lnTo>
                    <a:pt x="1834" y="155"/>
                  </a:lnTo>
                  <a:cubicBezTo>
                    <a:pt x="1834" y="155"/>
                    <a:pt x="1834" y="167"/>
                    <a:pt x="1834" y="167"/>
                  </a:cubicBezTo>
                  <a:cubicBezTo>
                    <a:pt x="1834" y="179"/>
                    <a:pt x="1834" y="191"/>
                    <a:pt x="1834" y="191"/>
                  </a:cubicBezTo>
                  <a:cubicBezTo>
                    <a:pt x="1834" y="203"/>
                    <a:pt x="1834" y="203"/>
                    <a:pt x="1822" y="203"/>
                  </a:cubicBezTo>
                  <a:lnTo>
                    <a:pt x="1798" y="203"/>
                  </a:lnTo>
                  <a:cubicBezTo>
                    <a:pt x="1798" y="203"/>
                    <a:pt x="1786" y="191"/>
                    <a:pt x="1786" y="191"/>
                  </a:cubicBezTo>
                  <a:cubicBezTo>
                    <a:pt x="1786" y="179"/>
                    <a:pt x="1786" y="179"/>
                    <a:pt x="1786" y="167"/>
                  </a:cubicBezTo>
                  <a:cubicBezTo>
                    <a:pt x="1786" y="155"/>
                    <a:pt x="1786" y="155"/>
                    <a:pt x="1786" y="143"/>
                  </a:cubicBezTo>
                  <a:cubicBezTo>
                    <a:pt x="1786" y="143"/>
                    <a:pt x="1786" y="131"/>
                    <a:pt x="1798" y="131"/>
                  </a:cubicBezTo>
                  <a:close/>
                  <a:moveTo>
                    <a:pt x="1679" y="132"/>
                  </a:moveTo>
                  <a:cubicBezTo>
                    <a:pt x="1671" y="133"/>
                    <a:pt x="1663" y="135"/>
                    <a:pt x="1655" y="143"/>
                  </a:cubicBezTo>
                  <a:cubicBezTo>
                    <a:pt x="1643" y="155"/>
                    <a:pt x="1643" y="167"/>
                    <a:pt x="1643" y="179"/>
                  </a:cubicBezTo>
                  <a:cubicBezTo>
                    <a:pt x="1631" y="179"/>
                    <a:pt x="1631" y="191"/>
                    <a:pt x="1643" y="203"/>
                  </a:cubicBezTo>
                  <a:cubicBezTo>
                    <a:pt x="1643" y="203"/>
                    <a:pt x="1643" y="203"/>
                    <a:pt x="1643" y="214"/>
                  </a:cubicBezTo>
                  <a:lnTo>
                    <a:pt x="1655" y="226"/>
                  </a:lnTo>
                  <a:lnTo>
                    <a:pt x="1715" y="226"/>
                  </a:lnTo>
                  <a:lnTo>
                    <a:pt x="1727" y="203"/>
                  </a:lnTo>
                  <a:lnTo>
                    <a:pt x="1679" y="203"/>
                  </a:lnTo>
                  <a:lnTo>
                    <a:pt x="1679" y="191"/>
                  </a:lnTo>
                  <a:cubicBezTo>
                    <a:pt x="1667" y="191"/>
                    <a:pt x="1667" y="179"/>
                    <a:pt x="1667" y="179"/>
                  </a:cubicBezTo>
                  <a:cubicBezTo>
                    <a:pt x="1667" y="179"/>
                    <a:pt x="1667" y="167"/>
                    <a:pt x="1667" y="167"/>
                  </a:cubicBezTo>
                  <a:cubicBezTo>
                    <a:pt x="1667" y="155"/>
                    <a:pt x="1667" y="143"/>
                    <a:pt x="1679" y="132"/>
                  </a:cubicBezTo>
                  <a:close/>
                </a:path>
              </a:pathLst>
            </a:custGeom>
            <a:solidFill>
              <a:srgbClr val="DCAE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8" name="Google Shape;7948;p21"/>
            <p:cNvSpPr/>
            <p:nvPr/>
          </p:nvSpPr>
          <p:spPr>
            <a:xfrm>
              <a:off x="1794773" y="3191739"/>
              <a:ext cx="52508" cy="57531"/>
            </a:xfrm>
            <a:custGeom>
              <a:rect b="b" l="l" r="r" t="t"/>
              <a:pathLst>
                <a:path extrusionOk="0" h="1489" w="1359">
                  <a:moveTo>
                    <a:pt x="1" y="0"/>
                  </a:moveTo>
                  <a:lnTo>
                    <a:pt x="1" y="846"/>
                  </a:lnTo>
                  <a:cubicBezTo>
                    <a:pt x="25" y="1274"/>
                    <a:pt x="355" y="1489"/>
                    <a:pt x="684" y="1489"/>
                  </a:cubicBezTo>
                  <a:cubicBezTo>
                    <a:pt x="1013" y="1489"/>
                    <a:pt x="1340" y="1274"/>
                    <a:pt x="1358" y="846"/>
                  </a:cubicBezTo>
                  <a:lnTo>
                    <a:pt x="1358" y="0"/>
                  </a:lnTo>
                  <a:lnTo>
                    <a:pt x="1037" y="0"/>
                  </a:lnTo>
                  <a:lnTo>
                    <a:pt x="1037" y="834"/>
                  </a:lnTo>
                  <a:cubicBezTo>
                    <a:pt x="1061" y="1090"/>
                    <a:pt x="870" y="1218"/>
                    <a:pt x="680" y="1218"/>
                  </a:cubicBezTo>
                  <a:cubicBezTo>
                    <a:pt x="489" y="1218"/>
                    <a:pt x="299" y="1090"/>
                    <a:pt x="322" y="834"/>
                  </a:cubicBez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49" name="Google Shape;7949;p21"/>
            <p:cNvSpPr/>
            <p:nvPr/>
          </p:nvSpPr>
          <p:spPr>
            <a:xfrm>
              <a:off x="1849059" y="3191739"/>
              <a:ext cx="60777" cy="57531"/>
            </a:xfrm>
            <a:custGeom>
              <a:rect b="b" l="l" r="r" t="t"/>
              <a:pathLst>
                <a:path extrusionOk="0" h="1489" w="1573">
                  <a:moveTo>
                    <a:pt x="787" y="441"/>
                  </a:moveTo>
                  <a:lnTo>
                    <a:pt x="1013" y="988"/>
                  </a:lnTo>
                  <a:lnTo>
                    <a:pt x="561" y="988"/>
                  </a:lnTo>
                  <a:lnTo>
                    <a:pt x="787" y="441"/>
                  </a:lnTo>
                  <a:close/>
                  <a:moveTo>
                    <a:pt x="608" y="0"/>
                  </a:moveTo>
                  <a:lnTo>
                    <a:pt x="1" y="1489"/>
                  </a:lnTo>
                  <a:lnTo>
                    <a:pt x="358" y="1489"/>
                  </a:lnTo>
                  <a:lnTo>
                    <a:pt x="453" y="1262"/>
                  </a:lnTo>
                  <a:lnTo>
                    <a:pt x="1120" y="1262"/>
                  </a:lnTo>
                  <a:lnTo>
                    <a:pt x="1215" y="1489"/>
                  </a:lnTo>
                  <a:lnTo>
                    <a:pt x="1573" y="1489"/>
                  </a:lnTo>
                  <a:lnTo>
                    <a:pt x="96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0" name="Google Shape;7950;p21"/>
            <p:cNvSpPr/>
            <p:nvPr/>
          </p:nvSpPr>
          <p:spPr>
            <a:xfrm>
              <a:off x="1916249" y="3191739"/>
              <a:ext cx="44665" cy="57995"/>
            </a:xfrm>
            <a:custGeom>
              <a:rect b="b" l="l" r="r" t="t"/>
              <a:pathLst>
                <a:path extrusionOk="0" h="1501" w="1156">
                  <a:moveTo>
                    <a:pt x="0" y="0"/>
                  </a:moveTo>
                  <a:lnTo>
                    <a:pt x="0" y="1500"/>
                  </a:lnTo>
                  <a:lnTo>
                    <a:pt x="1155" y="1500"/>
                  </a:lnTo>
                  <a:lnTo>
                    <a:pt x="1155" y="1215"/>
                  </a:lnTo>
                  <a:lnTo>
                    <a:pt x="322" y="1215"/>
                  </a:lnTo>
                  <a:lnTo>
                    <a:pt x="322" y="881"/>
                  </a:lnTo>
                  <a:lnTo>
                    <a:pt x="1072" y="881"/>
                  </a:lnTo>
                  <a:lnTo>
                    <a:pt x="1072" y="596"/>
                  </a:lnTo>
                  <a:lnTo>
                    <a:pt x="322" y="596"/>
                  </a:lnTo>
                  <a:lnTo>
                    <a:pt x="322" y="298"/>
                  </a:lnTo>
                  <a:lnTo>
                    <a:pt x="1155" y="298"/>
                  </a:lnTo>
                  <a:lnTo>
                    <a:pt x="1155"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1" name="Google Shape;7951;p21"/>
            <p:cNvSpPr/>
            <p:nvPr/>
          </p:nvSpPr>
          <p:spPr>
            <a:xfrm>
              <a:off x="1970535" y="3191739"/>
              <a:ext cx="60274" cy="57531"/>
            </a:xfrm>
            <a:custGeom>
              <a:rect b="b" l="l" r="r" t="t"/>
              <a:pathLst>
                <a:path extrusionOk="0" h="1489" w="1560">
                  <a:moveTo>
                    <a:pt x="0" y="0"/>
                  </a:moveTo>
                  <a:lnTo>
                    <a:pt x="0" y="1489"/>
                  </a:lnTo>
                  <a:lnTo>
                    <a:pt x="322" y="1489"/>
                  </a:lnTo>
                  <a:lnTo>
                    <a:pt x="322" y="560"/>
                  </a:lnTo>
                  <a:lnTo>
                    <a:pt x="774" y="1405"/>
                  </a:lnTo>
                  <a:lnTo>
                    <a:pt x="1238" y="560"/>
                  </a:lnTo>
                  <a:lnTo>
                    <a:pt x="1238" y="1489"/>
                  </a:lnTo>
                  <a:lnTo>
                    <a:pt x="1560" y="1489"/>
                  </a:lnTo>
                  <a:lnTo>
                    <a:pt x="1560" y="0"/>
                  </a:lnTo>
                  <a:lnTo>
                    <a:pt x="1238" y="0"/>
                  </a:lnTo>
                  <a:lnTo>
                    <a:pt x="774" y="846"/>
                  </a:lnTo>
                  <a:lnTo>
                    <a:pt x="322"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2" name="Google Shape;7952;p21"/>
            <p:cNvSpPr/>
            <p:nvPr/>
          </p:nvSpPr>
          <p:spPr>
            <a:xfrm>
              <a:off x="2040430" y="3188493"/>
              <a:ext cx="44201" cy="62631"/>
            </a:xfrm>
            <a:custGeom>
              <a:rect b="b" l="l" r="r" t="t"/>
              <a:pathLst>
                <a:path extrusionOk="0" h="1621" w="1144">
                  <a:moveTo>
                    <a:pt x="608" y="1"/>
                  </a:moveTo>
                  <a:lnTo>
                    <a:pt x="358" y="346"/>
                  </a:lnTo>
                  <a:lnTo>
                    <a:pt x="572" y="346"/>
                  </a:lnTo>
                  <a:lnTo>
                    <a:pt x="894" y="60"/>
                  </a:lnTo>
                  <a:lnTo>
                    <a:pt x="608" y="1"/>
                  </a:lnTo>
                  <a:close/>
                  <a:moveTo>
                    <a:pt x="617" y="726"/>
                  </a:moveTo>
                  <a:cubicBezTo>
                    <a:pt x="717" y="726"/>
                    <a:pt x="812" y="806"/>
                    <a:pt x="834" y="906"/>
                  </a:cubicBezTo>
                  <a:lnTo>
                    <a:pt x="334" y="906"/>
                  </a:lnTo>
                  <a:cubicBezTo>
                    <a:pt x="370" y="799"/>
                    <a:pt x="477" y="727"/>
                    <a:pt x="596" y="727"/>
                  </a:cubicBezTo>
                  <a:cubicBezTo>
                    <a:pt x="603" y="726"/>
                    <a:pt x="610" y="726"/>
                    <a:pt x="617" y="726"/>
                  </a:cubicBezTo>
                  <a:close/>
                  <a:moveTo>
                    <a:pt x="564" y="441"/>
                  </a:moveTo>
                  <a:cubicBezTo>
                    <a:pt x="252" y="441"/>
                    <a:pt x="1" y="710"/>
                    <a:pt x="1" y="1025"/>
                  </a:cubicBezTo>
                  <a:cubicBezTo>
                    <a:pt x="1" y="1351"/>
                    <a:pt x="252" y="1621"/>
                    <a:pt x="575" y="1621"/>
                  </a:cubicBezTo>
                  <a:cubicBezTo>
                    <a:pt x="582" y="1621"/>
                    <a:pt x="589" y="1620"/>
                    <a:pt x="596" y="1620"/>
                  </a:cubicBezTo>
                  <a:cubicBezTo>
                    <a:pt x="775" y="1620"/>
                    <a:pt x="930" y="1561"/>
                    <a:pt x="1061" y="1453"/>
                  </a:cubicBezTo>
                  <a:lnTo>
                    <a:pt x="858" y="1239"/>
                  </a:lnTo>
                  <a:cubicBezTo>
                    <a:pt x="787" y="1299"/>
                    <a:pt x="691" y="1334"/>
                    <a:pt x="596" y="1334"/>
                  </a:cubicBezTo>
                  <a:cubicBezTo>
                    <a:pt x="589" y="1335"/>
                    <a:pt x="583" y="1335"/>
                    <a:pt x="576" y="1335"/>
                  </a:cubicBezTo>
                  <a:cubicBezTo>
                    <a:pt x="465" y="1335"/>
                    <a:pt x="368" y="1244"/>
                    <a:pt x="334" y="1132"/>
                  </a:cubicBezTo>
                  <a:lnTo>
                    <a:pt x="1144" y="1132"/>
                  </a:lnTo>
                  <a:cubicBezTo>
                    <a:pt x="1144" y="715"/>
                    <a:pt x="942" y="441"/>
                    <a:pt x="584" y="441"/>
                  </a:cubicBezTo>
                  <a:cubicBezTo>
                    <a:pt x="578" y="441"/>
                    <a:pt x="571" y="441"/>
                    <a:pt x="564" y="441"/>
                  </a:cubicBez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3" name="Google Shape;7953;p21"/>
            <p:cNvSpPr/>
            <p:nvPr/>
          </p:nvSpPr>
          <p:spPr>
            <a:xfrm>
              <a:off x="2088766" y="3206923"/>
              <a:ext cx="45090" cy="43274"/>
            </a:xfrm>
            <a:custGeom>
              <a:rect b="b" l="l" r="r" t="t"/>
              <a:pathLst>
                <a:path extrusionOk="0" h="1120" w="1167">
                  <a:moveTo>
                    <a:pt x="24" y="0"/>
                  </a:moveTo>
                  <a:lnTo>
                    <a:pt x="417" y="548"/>
                  </a:lnTo>
                  <a:lnTo>
                    <a:pt x="0" y="1119"/>
                  </a:lnTo>
                  <a:lnTo>
                    <a:pt x="333" y="1119"/>
                  </a:lnTo>
                  <a:lnTo>
                    <a:pt x="583" y="786"/>
                  </a:lnTo>
                  <a:lnTo>
                    <a:pt x="822" y="1119"/>
                  </a:lnTo>
                  <a:lnTo>
                    <a:pt x="1167" y="1119"/>
                  </a:lnTo>
                  <a:lnTo>
                    <a:pt x="750" y="536"/>
                  </a:lnTo>
                  <a:lnTo>
                    <a:pt x="1143" y="0"/>
                  </a:lnTo>
                  <a:lnTo>
                    <a:pt x="810" y="0"/>
                  </a:lnTo>
                  <a:lnTo>
                    <a:pt x="583" y="310"/>
                  </a:lnTo>
                  <a:lnTo>
                    <a:pt x="357" y="0"/>
                  </a:lnTo>
                  <a:close/>
                </a:path>
              </a:pathLst>
            </a:custGeom>
            <a:solidFill>
              <a:srgbClr val="005336"/>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4" name="Google Shape;7954;p21"/>
            <p:cNvSpPr/>
            <p:nvPr/>
          </p:nvSpPr>
          <p:spPr>
            <a:xfrm>
              <a:off x="5345289" y="3056933"/>
              <a:ext cx="748486" cy="379807"/>
            </a:xfrm>
            <a:custGeom>
              <a:rect b="b" l="l" r="r" t="t"/>
              <a:pathLst>
                <a:path extrusionOk="0" h="9830" w="19372">
                  <a:moveTo>
                    <a:pt x="0" y="1"/>
                  </a:moveTo>
                  <a:lnTo>
                    <a:pt x="0" y="1168"/>
                  </a:lnTo>
                  <a:cubicBezTo>
                    <a:pt x="0" y="1477"/>
                    <a:pt x="250" y="1739"/>
                    <a:pt x="572" y="1739"/>
                  </a:cubicBezTo>
                  <a:lnTo>
                    <a:pt x="846" y="1739"/>
                  </a:lnTo>
                  <a:lnTo>
                    <a:pt x="846" y="7359"/>
                  </a:lnTo>
                  <a:lnTo>
                    <a:pt x="810" y="7359"/>
                  </a:lnTo>
                  <a:cubicBezTo>
                    <a:pt x="1416" y="8312"/>
                    <a:pt x="2423" y="8800"/>
                    <a:pt x="3436" y="8800"/>
                  </a:cubicBezTo>
                  <a:cubicBezTo>
                    <a:pt x="4335" y="8800"/>
                    <a:pt x="5238" y="8416"/>
                    <a:pt x="5870" y="7633"/>
                  </a:cubicBezTo>
                  <a:cubicBezTo>
                    <a:pt x="6721" y="9097"/>
                    <a:pt x="8201" y="9829"/>
                    <a:pt x="9682" y="9829"/>
                  </a:cubicBezTo>
                  <a:cubicBezTo>
                    <a:pt x="11163" y="9829"/>
                    <a:pt x="12645" y="9097"/>
                    <a:pt x="13502" y="7633"/>
                  </a:cubicBezTo>
                  <a:cubicBezTo>
                    <a:pt x="14129" y="8416"/>
                    <a:pt x="15029" y="8800"/>
                    <a:pt x="15927" y="8800"/>
                  </a:cubicBezTo>
                  <a:cubicBezTo>
                    <a:pt x="16940" y="8800"/>
                    <a:pt x="17950" y="8312"/>
                    <a:pt x="18562" y="7359"/>
                  </a:cubicBezTo>
                  <a:lnTo>
                    <a:pt x="18562" y="1739"/>
                  </a:lnTo>
                  <a:lnTo>
                    <a:pt x="18788"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5" name="Google Shape;7955;p21"/>
            <p:cNvSpPr/>
            <p:nvPr/>
          </p:nvSpPr>
          <p:spPr>
            <a:xfrm>
              <a:off x="6028902" y="3102602"/>
              <a:ext cx="64872" cy="64100"/>
            </a:xfrm>
            <a:custGeom>
              <a:rect b="b" l="l" r="r" t="t"/>
              <a:pathLst>
                <a:path extrusionOk="0" h="1659" w="1679">
                  <a:moveTo>
                    <a:pt x="839" y="0"/>
                  </a:moveTo>
                  <a:cubicBezTo>
                    <a:pt x="825" y="0"/>
                    <a:pt x="810" y="3"/>
                    <a:pt x="798" y="9"/>
                  </a:cubicBezTo>
                  <a:lnTo>
                    <a:pt x="24" y="795"/>
                  </a:lnTo>
                  <a:cubicBezTo>
                    <a:pt x="0" y="807"/>
                    <a:pt x="0" y="843"/>
                    <a:pt x="24" y="867"/>
                  </a:cubicBezTo>
                  <a:lnTo>
                    <a:pt x="798" y="1641"/>
                  </a:lnTo>
                  <a:cubicBezTo>
                    <a:pt x="810" y="1652"/>
                    <a:pt x="825" y="1658"/>
                    <a:pt x="839" y="1658"/>
                  </a:cubicBezTo>
                  <a:cubicBezTo>
                    <a:pt x="854" y="1658"/>
                    <a:pt x="869" y="1652"/>
                    <a:pt x="881" y="1641"/>
                  </a:cubicBezTo>
                  <a:lnTo>
                    <a:pt x="1655" y="867"/>
                  </a:lnTo>
                  <a:cubicBezTo>
                    <a:pt x="1679" y="843"/>
                    <a:pt x="1679" y="807"/>
                    <a:pt x="1655" y="795"/>
                  </a:cubicBezTo>
                  <a:lnTo>
                    <a:pt x="881" y="9"/>
                  </a:lnTo>
                  <a:cubicBezTo>
                    <a:pt x="869" y="3"/>
                    <a:pt x="854" y="0"/>
                    <a:pt x="83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6" name="Google Shape;7956;p21"/>
            <p:cNvSpPr/>
            <p:nvPr/>
          </p:nvSpPr>
          <p:spPr>
            <a:xfrm>
              <a:off x="6039914" y="3113305"/>
              <a:ext cx="42849" cy="42347"/>
            </a:xfrm>
            <a:custGeom>
              <a:rect b="b" l="l" r="r" t="t"/>
              <a:pathLst>
                <a:path extrusionOk="0" h="1096" w="1109">
                  <a:moveTo>
                    <a:pt x="554" y="0"/>
                  </a:moveTo>
                  <a:cubicBezTo>
                    <a:pt x="540" y="0"/>
                    <a:pt x="525" y="6"/>
                    <a:pt x="513" y="18"/>
                  </a:cubicBezTo>
                  <a:lnTo>
                    <a:pt x="25" y="518"/>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7" name="Google Shape;7957;p21"/>
            <p:cNvSpPr/>
            <p:nvPr/>
          </p:nvSpPr>
          <p:spPr>
            <a:xfrm>
              <a:off x="6050964" y="3124355"/>
              <a:ext cx="20748" cy="20246"/>
            </a:xfrm>
            <a:custGeom>
              <a:rect b="b" l="l" r="r" t="t"/>
              <a:pathLst>
                <a:path extrusionOk="0" h="524" w="537">
                  <a:moveTo>
                    <a:pt x="268" y="0"/>
                  </a:moveTo>
                  <a:cubicBezTo>
                    <a:pt x="254" y="0"/>
                    <a:pt x="239" y="6"/>
                    <a:pt x="227" y="18"/>
                  </a:cubicBezTo>
                  <a:lnTo>
                    <a:pt x="24" y="232"/>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8" name="Google Shape;7958;p21"/>
            <p:cNvSpPr/>
            <p:nvPr/>
          </p:nvSpPr>
          <p:spPr>
            <a:xfrm>
              <a:off x="5987946"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59" name="Google Shape;7959;p21"/>
            <p:cNvSpPr/>
            <p:nvPr/>
          </p:nvSpPr>
          <p:spPr>
            <a:xfrm>
              <a:off x="5993935" y="3129301"/>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0" name="Google Shape;7960;p21"/>
            <p:cNvSpPr/>
            <p:nvPr/>
          </p:nvSpPr>
          <p:spPr>
            <a:xfrm>
              <a:off x="6013254" y="313803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1" name="Google Shape;7961;p21"/>
            <p:cNvSpPr/>
            <p:nvPr/>
          </p:nvSpPr>
          <p:spPr>
            <a:xfrm>
              <a:off x="6013254"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2" name="Google Shape;7962;p21"/>
            <p:cNvSpPr/>
            <p:nvPr/>
          </p:nvSpPr>
          <p:spPr>
            <a:xfrm>
              <a:off x="6008192"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3" name="Google Shape;7963;p21"/>
            <p:cNvSpPr/>
            <p:nvPr/>
          </p:nvSpPr>
          <p:spPr>
            <a:xfrm>
              <a:off x="6028902" y="3161138"/>
              <a:ext cx="64872" cy="64447"/>
            </a:xfrm>
            <a:custGeom>
              <a:rect b="b" l="l" r="r" t="t"/>
              <a:pathLst>
                <a:path extrusionOk="0" h="1668" w="1679">
                  <a:moveTo>
                    <a:pt x="839" y="1"/>
                  </a:moveTo>
                  <a:cubicBezTo>
                    <a:pt x="825" y="1"/>
                    <a:pt x="810" y="6"/>
                    <a:pt x="798" y="18"/>
                  </a:cubicBezTo>
                  <a:lnTo>
                    <a:pt x="24" y="792"/>
                  </a:lnTo>
                  <a:cubicBezTo>
                    <a:pt x="0" y="816"/>
                    <a:pt x="0" y="852"/>
                    <a:pt x="24" y="876"/>
                  </a:cubicBezTo>
                  <a:lnTo>
                    <a:pt x="798" y="1650"/>
                  </a:lnTo>
                  <a:cubicBezTo>
                    <a:pt x="810" y="1661"/>
                    <a:pt x="825" y="1667"/>
                    <a:pt x="839" y="1667"/>
                  </a:cubicBezTo>
                  <a:cubicBezTo>
                    <a:pt x="854" y="1667"/>
                    <a:pt x="869" y="1661"/>
                    <a:pt x="881" y="1650"/>
                  </a:cubicBezTo>
                  <a:lnTo>
                    <a:pt x="1655" y="876"/>
                  </a:lnTo>
                  <a:cubicBezTo>
                    <a:pt x="1679" y="852"/>
                    <a:pt x="1679" y="816"/>
                    <a:pt x="1655" y="792"/>
                  </a:cubicBezTo>
                  <a:lnTo>
                    <a:pt x="881" y="18"/>
                  </a:lnTo>
                  <a:cubicBezTo>
                    <a:pt x="869" y="6"/>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4" name="Google Shape;7964;p21"/>
            <p:cNvSpPr/>
            <p:nvPr/>
          </p:nvSpPr>
          <p:spPr>
            <a:xfrm>
              <a:off x="6039914" y="3172188"/>
              <a:ext cx="42849" cy="42347"/>
            </a:xfrm>
            <a:custGeom>
              <a:rect b="b" l="l" r="r" t="t"/>
              <a:pathLst>
                <a:path extrusionOk="0" h="1096" w="1109">
                  <a:moveTo>
                    <a:pt x="554" y="0"/>
                  </a:moveTo>
                  <a:cubicBezTo>
                    <a:pt x="540" y="0"/>
                    <a:pt x="525" y="6"/>
                    <a:pt x="513" y="18"/>
                  </a:cubicBezTo>
                  <a:lnTo>
                    <a:pt x="25" y="506"/>
                  </a:lnTo>
                  <a:cubicBezTo>
                    <a:pt x="1" y="530"/>
                    <a:pt x="1" y="566"/>
                    <a:pt x="25" y="578"/>
                  </a:cubicBezTo>
                  <a:lnTo>
                    <a:pt x="513" y="1078"/>
                  </a:lnTo>
                  <a:cubicBezTo>
                    <a:pt x="525" y="1090"/>
                    <a:pt x="540"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5" name="Google Shape;7965;p21"/>
            <p:cNvSpPr/>
            <p:nvPr/>
          </p:nvSpPr>
          <p:spPr>
            <a:xfrm>
              <a:off x="6050964" y="3183239"/>
              <a:ext cx="20748" cy="20246"/>
            </a:xfrm>
            <a:custGeom>
              <a:rect b="b" l="l" r="r" t="t"/>
              <a:pathLst>
                <a:path extrusionOk="0" h="524" w="537">
                  <a:moveTo>
                    <a:pt x="268" y="0"/>
                  </a:moveTo>
                  <a:cubicBezTo>
                    <a:pt x="254" y="0"/>
                    <a:pt x="239" y="6"/>
                    <a:pt x="227" y="18"/>
                  </a:cubicBezTo>
                  <a:lnTo>
                    <a:pt x="24" y="220"/>
                  </a:lnTo>
                  <a:cubicBezTo>
                    <a:pt x="1" y="244"/>
                    <a:pt x="1" y="280"/>
                    <a:pt x="24" y="292"/>
                  </a:cubicBezTo>
                  <a:lnTo>
                    <a:pt x="227" y="506"/>
                  </a:lnTo>
                  <a:cubicBezTo>
                    <a:pt x="239" y="518"/>
                    <a:pt x="254" y="524"/>
                    <a:pt x="268" y="524"/>
                  </a:cubicBezTo>
                  <a:cubicBezTo>
                    <a:pt x="283" y="524"/>
                    <a:pt x="298" y="518"/>
                    <a:pt x="310" y="506"/>
                  </a:cubicBezTo>
                  <a:lnTo>
                    <a:pt x="513" y="292"/>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6" name="Google Shape;7966;p21"/>
            <p:cNvSpPr/>
            <p:nvPr/>
          </p:nvSpPr>
          <p:spPr>
            <a:xfrm>
              <a:off x="5987946"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7" name="Google Shape;7967;p21"/>
            <p:cNvSpPr/>
            <p:nvPr/>
          </p:nvSpPr>
          <p:spPr>
            <a:xfrm>
              <a:off x="5993935" y="3187720"/>
              <a:ext cx="10625" cy="10819"/>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8" name="Google Shape;7968;p21"/>
            <p:cNvSpPr/>
            <p:nvPr/>
          </p:nvSpPr>
          <p:spPr>
            <a:xfrm>
              <a:off x="6013254"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69" name="Google Shape;7969;p21"/>
            <p:cNvSpPr/>
            <p:nvPr/>
          </p:nvSpPr>
          <p:spPr>
            <a:xfrm>
              <a:off x="6013254"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0" name="Google Shape;7970;p21"/>
            <p:cNvSpPr/>
            <p:nvPr/>
          </p:nvSpPr>
          <p:spPr>
            <a:xfrm>
              <a:off x="6008192"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1" name="Google Shape;7971;p21"/>
            <p:cNvSpPr/>
            <p:nvPr/>
          </p:nvSpPr>
          <p:spPr>
            <a:xfrm>
              <a:off x="6008192" y="3163649"/>
              <a:ext cx="49263" cy="16962"/>
            </a:xfrm>
            <a:custGeom>
              <a:rect b="b" l="l" r="r" t="t"/>
              <a:pathLst>
                <a:path extrusionOk="0" h="439" w="1275">
                  <a:moveTo>
                    <a:pt x="0" y="1"/>
                  </a:moveTo>
                  <a:cubicBezTo>
                    <a:pt x="0" y="13"/>
                    <a:pt x="12" y="25"/>
                    <a:pt x="12" y="25"/>
                  </a:cubicBezTo>
                  <a:lnTo>
                    <a:pt x="834" y="430"/>
                  </a:lnTo>
                  <a:cubicBezTo>
                    <a:pt x="840" y="436"/>
                    <a:pt x="846" y="439"/>
                    <a:pt x="850" y="439"/>
                  </a:cubicBezTo>
                  <a:cubicBezTo>
                    <a:pt x="855" y="439"/>
                    <a:pt x="858" y="436"/>
                    <a:pt x="858" y="430"/>
                  </a:cubicBezTo>
                  <a:lnTo>
                    <a:pt x="1274"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2" name="Google Shape;7972;p21"/>
            <p:cNvSpPr/>
            <p:nvPr/>
          </p:nvSpPr>
          <p:spPr>
            <a:xfrm>
              <a:off x="6028902" y="3219558"/>
              <a:ext cx="64872" cy="64447"/>
            </a:xfrm>
            <a:custGeom>
              <a:rect b="b" l="l" r="r" t="t"/>
              <a:pathLst>
                <a:path extrusionOk="0" h="1668" w="1679">
                  <a:moveTo>
                    <a:pt x="839" y="1"/>
                  </a:moveTo>
                  <a:cubicBezTo>
                    <a:pt x="825" y="1"/>
                    <a:pt x="810" y="7"/>
                    <a:pt x="798" y="18"/>
                  </a:cubicBezTo>
                  <a:lnTo>
                    <a:pt x="24" y="792"/>
                  </a:lnTo>
                  <a:cubicBezTo>
                    <a:pt x="0" y="816"/>
                    <a:pt x="0" y="852"/>
                    <a:pt x="24" y="876"/>
                  </a:cubicBezTo>
                  <a:lnTo>
                    <a:pt x="798" y="1650"/>
                  </a:lnTo>
                  <a:cubicBezTo>
                    <a:pt x="810" y="1662"/>
                    <a:pt x="825" y="1667"/>
                    <a:pt x="839" y="1667"/>
                  </a:cubicBezTo>
                  <a:cubicBezTo>
                    <a:pt x="854" y="1667"/>
                    <a:pt x="869" y="1662"/>
                    <a:pt x="881" y="1650"/>
                  </a:cubicBezTo>
                  <a:lnTo>
                    <a:pt x="1655" y="876"/>
                  </a:lnTo>
                  <a:cubicBezTo>
                    <a:pt x="1679" y="852"/>
                    <a:pt x="1679" y="816"/>
                    <a:pt x="1655" y="792"/>
                  </a:cubicBezTo>
                  <a:lnTo>
                    <a:pt x="881" y="18"/>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3" name="Google Shape;7973;p21"/>
            <p:cNvSpPr/>
            <p:nvPr/>
          </p:nvSpPr>
          <p:spPr>
            <a:xfrm>
              <a:off x="6039914" y="323060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4" name="Google Shape;7974;p21"/>
            <p:cNvSpPr/>
            <p:nvPr/>
          </p:nvSpPr>
          <p:spPr>
            <a:xfrm>
              <a:off x="6050964" y="3241658"/>
              <a:ext cx="20748" cy="20246"/>
            </a:xfrm>
            <a:custGeom>
              <a:rect b="b" l="l" r="r" t="t"/>
              <a:pathLst>
                <a:path extrusionOk="0" h="524"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5" name="Google Shape;7975;p21"/>
            <p:cNvSpPr/>
            <p:nvPr/>
          </p:nvSpPr>
          <p:spPr>
            <a:xfrm>
              <a:off x="5987946" y="324061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6" name="Google Shape;7976;p21"/>
            <p:cNvSpPr/>
            <p:nvPr/>
          </p:nvSpPr>
          <p:spPr>
            <a:xfrm>
              <a:off x="5993935" y="3246604"/>
              <a:ext cx="10625" cy="10355"/>
            </a:xfrm>
            <a:custGeom>
              <a:rect b="b" l="l" r="r" t="t"/>
              <a:pathLst>
                <a:path extrusionOk="0" h="268" w="275">
                  <a:moveTo>
                    <a:pt x="137" y="0"/>
                  </a:moveTo>
                  <a:cubicBezTo>
                    <a:pt x="131" y="0"/>
                    <a:pt x="125" y="3"/>
                    <a:pt x="119" y="9"/>
                  </a:cubicBezTo>
                  <a:lnTo>
                    <a:pt x="12" y="116"/>
                  </a:lnTo>
                  <a:cubicBezTo>
                    <a:pt x="0" y="128"/>
                    <a:pt x="0" y="140"/>
                    <a:pt x="12" y="152"/>
                  </a:cubicBezTo>
                  <a:lnTo>
                    <a:pt x="119"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7" name="Google Shape;7977;p21"/>
            <p:cNvSpPr/>
            <p:nvPr/>
          </p:nvSpPr>
          <p:spPr>
            <a:xfrm>
              <a:off x="6013254"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8" name="Google Shape;7978;p21"/>
            <p:cNvSpPr/>
            <p:nvPr/>
          </p:nvSpPr>
          <p:spPr>
            <a:xfrm>
              <a:off x="6013254" y="3235206"/>
              <a:ext cx="12905" cy="13021"/>
            </a:xfrm>
            <a:custGeom>
              <a:rect b="b" l="l" r="r" t="t"/>
              <a:pathLst>
                <a:path extrusionOk="0" h="337" w="334">
                  <a:moveTo>
                    <a:pt x="167" y="0"/>
                  </a:moveTo>
                  <a:cubicBezTo>
                    <a:pt x="158" y="0"/>
                    <a:pt x="149" y="6"/>
                    <a:pt x="143" y="18"/>
                  </a:cubicBezTo>
                  <a:lnTo>
                    <a:pt x="12" y="149"/>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49"/>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79" name="Google Shape;7979;p21"/>
            <p:cNvSpPr/>
            <p:nvPr/>
          </p:nvSpPr>
          <p:spPr>
            <a:xfrm>
              <a:off x="6008192"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0" name="Google Shape;7980;p21"/>
            <p:cNvSpPr/>
            <p:nvPr/>
          </p:nvSpPr>
          <p:spPr>
            <a:xfrm>
              <a:off x="6008192" y="3222108"/>
              <a:ext cx="49263" cy="16923"/>
            </a:xfrm>
            <a:custGeom>
              <a:rect b="b" l="l" r="r" t="t"/>
              <a:pathLst>
                <a:path extrusionOk="0" h="438" w="1275">
                  <a:moveTo>
                    <a:pt x="0" y="0"/>
                  </a:moveTo>
                  <a:cubicBezTo>
                    <a:pt x="0" y="12"/>
                    <a:pt x="12" y="24"/>
                    <a:pt x="12" y="24"/>
                  </a:cubicBezTo>
                  <a:lnTo>
                    <a:pt x="834" y="429"/>
                  </a:lnTo>
                  <a:cubicBezTo>
                    <a:pt x="840" y="435"/>
                    <a:pt x="846" y="438"/>
                    <a:pt x="850" y="438"/>
                  </a:cubicBezTo>
                  <a:cubicBezTo>
                    <a:pt x="855" y="438"/>
                    <a:pt x="858" y="435"/>
                    <a:pt x="858" y="429"/>
                  </a:cubicBezTo>
                  <a:lnTo>
                    <a:pt x="1274"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1" name="Google Shape;7981;p21"/>
            <p:cNvSpPr/>
            <p:nvPr/>
          </p:nvSpPr>
          <p:spPr>
            <a:xfrm>
              <a:off x="6028902"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2" name="Google Shape;7982;p21"/>
            <p:cNvSpPr/>
            <p:nvPr/>
          </p:nvSpPr>
          <p:spPr>
            <a:xfrm>
              <a:off x="6039914"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3" name="Google Shape;7983;p21"/>
            <p:cNvSpPr/>
            <p:nvPr/>
          </p:nvSpPr>
          <p:spPr>
            <a:xfrm>
              <a:off x="6050964"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4" name="Google Shape;7984;p21"/>
            <p:cNvSpPr/>
            <p:nvPr/>
          </p:nvSpPr>
          <p:spPr>
            <a:xfrm>
              <a:off x="5987946"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5" name="Google Shape;7985;p21"/>
            <p:cNvSpPr/>
            <p:nvPr/>
          </p:nvSpPr>
          <p:spPr>
            <a:xfrm>
              <a:off x="5993935" y="3305024"/>
              <a:ext cx="10625" cy="10818"/>
            </a:xfrm>
            <a:custGeom>
              <a:rect b="b" l="l" r="r" t="t"/>
              <a:pathLst>
                <a:path extrusionOk="0" h="280" w="275">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6" name="Google Shape;7986;p21"/>
            <p:cNvSpPr/>
            <p:nvPr/>
          </p:nvSpPr>
          <p:spPr>
            <a:xfrm>
              <a:off x="6013254" y="3313756"/>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7" name="Google Shape;7987;p21"/>
            <p:cNvSpPr/>
            <p:nvPr/>
          </p:nvSpPr>
          <p:spPr>
            <a:xfrm>
              <a:off x="6013254"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8" name="Google Shape;7988;p21"/>
            <p:cNvSpPr/>
            <p:nvPr/>
          </p:nvSpPr>
          <p:spPr>
            <a:xfrm>
              <a:off x="6008192" y="3280991"/>
              <a:ext cx="49263" cy="16575"/>
            </a:xfrm>
            <a:custGeom>
              <a:rect b="b" l="l" r="r" t="t"/>
              <a:pathLst>
                <a:path extrusionOk="0" h="429" w="1275">
                  <a:moveTo>
                    <a:pt x="0" y="0"/>
                  </a:moveTo>
                  <a:cubicBezTo>
                    <a:pt x="0" y="0"/>
                    <a:pt x="12" y="12"/>
                    <a:pt x="12" y="24"/>
                  </a:cubicBezTo>
                  <a:lnTo>
                    <a:pt x="834" y="429"/>
                  </a:lnTo>
                  <a:lnTo>
                    <a:pt x="858" y="429"/>
                  </a:lnTo>
                  <a:lnTo>
                    <a:pt x="1274"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89" name="Google Shape;7989;p21"/>
            <p:cNvSpPr/>
            <p:nvPr/>
          </p:nvSpPr>
          <p:spPr>
            <a:xfrm>
              <a:off x="5344825" y="3102254"/>
              <a:ext cx="64911" cy="64447"/>
            </a:xfrm>
            <a:custGeom>
              <a:rect b="b" l="l" r="r" t="t"/>
              <a:pathLst>
                <a:path extrusionOk="0" h="1668" w="1680">
                  <a:moveTo>
                    <a:pt x="840" y="1"/>
                  </a:moveTo>
                  <a:cubicBezTo>
                    <a:pt x="825" y="1"/>
                    <a:pt x="810" y="6"/>
                    <a:pt x="798" y="18"/>
                  </a:cubicBezTo>
                  <a:lnTo>
                    <a:pt x="24" y="804"/>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804"/>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0" name="Google Shape;7990;p21"/>
            <p:cNvSpPr/>
            <p:nvPr/>
          </p:nvSpPr>
          <p:spPr>
            <a:xfrm>
              <a:off x="5355875"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1" name="Google Shape;7991;p21"/>
            <p:cNvSpPr/>
            <p:nvPr/>
          </p:nvSpPr>
          <p:spPr>
            <a:xfrm>
              <a:off x="5366926" y="3124355"/>
              <a:ext cx="20710" cy="20246"/>
            </a:xfrm>
            <a:custGeom>
              <a:rect b="b" l="l" r="r" t="t"/>
              <a:pathLst>
                <a:path extrusionOk="0" h="524" w="536">
                  <a:moveTo>
                    <a:pt x="268" y="0"/>
                  </a:moveTo>
                  <a:cubicBezTo>
                    <a:pt x="253" y="0"/>
                    <a:pt x="238" y="6"/>
                    <a:pt x="226" y="18"/>
                  </a:cubicBezTo>
                  <a:lnTo>
                    <a:pt x="24" y="232"/>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32"/>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2" name="Google Shape;7992;p21"/>
            <p:cNvSpPr/>
            <p:nvPr/>
          </p:nvSpPr>
          <p:spPr>
            <a:xfrm>
              <a:off x="5428089" y="3123312"/>
              <a:ext cx="22564" cy="22332"/>
            </a:xfrm>
            <a:custGeom>
              <a:rect b="b" l="l" r="r" t="t"/>
              <a:pathLst>
                <a:path extrusionOk="0" h="578" w="584">
                  <a:moveTo>
                    <a:pt x="297" y="0"/>
                  </a:moveTo>
                  <a:cubicBezTo>
                    <a:pt x="289" y="0"/>
                    <a:pt x="280" y="3"/>
                    <a:pt x="274" y="9"/>
                  </a:cubicBezTo>
                  <a:lnTo>
                    <a:pt x="12" y="271"/>
                  </a:lnTo>
                  <a:cubicBezTo>
                    <a:pt x="1" y="283"/>
                    <a:pt x="1" y="307"/>
                    <a:pt x="12"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3" name="Google Shape;7993;p21"/>
            <p:cNvSpPr/>
            <p:nvPr/>
          </p:nvSpPr>
          <p:spPr>
            <a:xfrm>
              <a:off x="5434078"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62" y="164"/>
                  </a:lnTo>
                  <a:cubicBezTo>
                    <a:pt x="274" y="152"/>
                    <a:pt x="274" y="128"/>
                    <a:pt x="262"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4" name="Google Shape;7994;p21"/>
            <p:cNvSpPr/>
            <p:nvPr/>
          </p:nvSpPr>
          <p:spPr>
            <a:xfrm>
              <a:off x="5412441" y="3138149"/>
              <a:ext cx="12944" cy="13021"/>
            </a:xfrm>
            <a:custGeom>
              <a:rect b="b" l="l" r="r" t="t"/>
              <a:pathLst>
                <a:path extrusionOk="0" h="337" w="335">
                  <a:moveTo>
                    <a:pt x="167" y="0"/>
                  </a:moveTo>
                  <a:cubicBezTo>
                    <a:pt x="158" y="0"/>
                    <a:pt x="150" y="6"/>
                    <a:pt x="144" y="18"/>
                  </a:cubicBezTo>
                  <a:lnTo>
                    <a:pt x="13" y="137"/>
                  </a:lnTo>
                  <a:cubicBezTo>
                    <a:pt x="1" y="161"/>
                    <a:pt x="1" y="185"/>
                    <a:pt x="13" y="197"/>
                  </a:cubicBezTo>
                  <a:lnTo>
                    <a:pt x="144" y="328"/>
                  </a:lnTo>
                  <a:cubicBezTo>
                    <a:pt x="150" y="334"/>
                    <a:pt x="158" y="337"/>
                    <a:pt x="167" y="337"/>
                  </a:cubicBezTo>
                  <a:cubicBezTo>
                    <a:pt x="176" y="337"/>
                    <a:pt x="185" y="334"/>
                    <a:pt x="191" y="328"/>
                  </a:cubicBezTo>
                  <a:lnTo>
                    <a:pt x="322" y="197"/>
                  </a:lnTo>
                  <a:cubicBezTo>
                    <a:pt x="334" y="185"/>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5" name="Google Shape;7995;p21"/>
            <p:cNvSpPr/>
            <p:nvPr/>
          </p:nvSpPr>
          <p:spPr>
            <a:xfrm>
              <a:off x="5412441" y="3118250"/>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6" name="Google Shape;7996;p21"/>
            <p:cNvSpPr/>
            <p:nvPr/>
          </p:nvSpPr>
          <p:spPr>
            <a:xfrm>
              <a:off x="5381183" y="3147576"/>
              <a:ext cx="48799" cy="17039"/>
            </a:xfrm>
            <a:custGeom>
              <a:rect b="b" l="l" r="r" t="t"/>
              <a:pathLst>
                <a:path extrusionOk="0" h="441" w="1263">
                  <a:moveTo>
                    <a:pt x="405" y="0"/>
                  </a:moveTo>
                  <a:lnTo>
                    <a:pt x="0" y="405"/>
                  </a:lnTo>
                  <a:cubicBezTo>
                    <a:pt x="0" y="417"/>
                    <a:pt x="0" y="417"/>
                    <a:pt x="0" y="429"/>
                  </a:cubicBezTo>
                  <a:lnTo>
                    <a:pt x="1262" y="441"/>
                  </a:lnTo>
                  <a:cubicBezTo>
                    <a:pt x="1262" y="429"/>
                    <a:pt x="1262" y="417"/>
                    <a:pt x="1250"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7" name="Google Shape;7997;p21"/>
            <p:cNvSpPr/>
            <p:nvPr/>
          </p:nvSpPr>
          <p:spPr>
            <a:xfrm>
              <a:off x="5344825" y="3161138"/>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5" y="876"/>
                  </a:lnTo>
                  <a:cubicBezTo>
                    <a:pt x="1679" y="852"/>
                    <a:pt x="1679" y="816"/>
                    <a:pt x="1655"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8" name="Google Shape;7998;p21"/>
            <p:cNvSpPr/>
            <p:nvPr/>
          </p:nvSpPr>
          <p:spPr>
            <a:xfrm>
              <a:off x="5355875" y="317218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7999" name="Google Shape;7999;p21"/>
            <p:cNvSpPr/>
            <p:nvPr/>
          </p:nvSpPr>
          <p:spPr>
            <a:xfrm>
              <a:off x="5366926"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0" name="Google Shape;8000;p21"/>
            <p:cNvSpPr/>
            <p:nvPr/>
          </p:nvSpPr>
          <p:spPr>
            <a:xfrm>
              <a:off x="5428089" y="3182195"/>
              <a:ext cx="22564" cy="21869"/>
            </a:xfrm>
            <a:custGeom>
              <a:rect b="b" l="l" r="r" t="t"/>
              <a:pathLst>
                <a:path extrusionOk="0" h="566" w="584">
                  <a:moveTo>
                    <a:pt x="298" y="0"/>
                  </a:moveTo>
                  <a:cubicBezTo>
                    <a:pt x="289" y="0"/>
                    <a:pt x="280" y="3"/>
                    <a:pt x="274" y="9"/>
                  </a:cubicBezTo>
                  <a:lnTo>
                    <a:pt x="12" y="259"/>
                  </a:lnTo>
                  <a:cubicBezTo>
                    <a:pt x="1" y="271"/>
                    <a:pt x="1" y="295"/>
                    <a:pt x="12"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1" name="Google Shape;8001;p21"/>
            <p:cNvSpPr/>
            <p:nvPr/>
          </p:nvSpPr>
          <p:spPr>
            <a:xfrm>
              <a:off x="5434078"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2" name="Google Shape;8002;p21"/>
            <p:cNvSpPr/>
            <p:nvPr/>
          </p:nvSpPr>
          <p:spPr>
            <a:xfrm>
              <a:off x="5412441" y="319691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3" name="Google Shape;8003;p21"/>
            <p:cNvSpPr/>
            <p:nvPr/>
          </p:nvSpPr>
          <p:spPr>
            <a:xfrm>
              <a:off x="5412441" y="3176670"/>
              <a:ext cx="12944" cy="13021"/>
            </a:xfrm>
            <a:custGeom>
              <a:rect b="b" l="l" r="r" t="t"/>
              <a:pathLst>
                <a:path extrusionOk="0" h="337" w="335">
                  <a:moveTo>
                    <a:pt x="167" y="0"/>
                  </a:moveTo>
                  <a:cubicBezTo>
                    <a:pt x="158" y="0"/>
                    <a:pt x="150" y="3"/>
                    <a:pt x="144" y="9"/>
                  </a:cubicBezTo>
                  <a:lnTo>
                    <a:pt x="13" y="140"/>
                  </a:lnTo>
                  <a:cubicBezTo>
                    <a:pt x="1" y="152"/>
                    <a:pt x="1" y="176"/>
                    <a:pt x="13" y="188"/>
                  </a:cubicBezTo>
                  <a:lnTo>
                    <a:pt x="144" y="319"/>
                  </a:lnTo>
                  <a:cubicBezTo>
                    <a:pt x="150"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4" name="Google Shape;8004;p21"/>
            <p:cNvSpPr/>
            <p:nvPr/>
          </p:nvSpPr>
          <p:spPr>
            <a:xfrm>
              <a:off x="5381183" y="3206112"/>
              <a:ext cx="48799" cy="16923"/>
            </a:xfrm>
            <a:custGeom>
              <a:rect b="b" l="l" r="r" t="t"/>
              <a:pathLst>
                <a:path extrusionOk="0" h="438" w="1263">
                  <a:moveTo>
                    <a:pt x="423" y="0"/>
                  </a:moveTo>
                  <a:cubicBezTo>
                    <a:pt x="417" y="0"/>
                    <a:pt x="411" y="3"/>
                    <a:pt x="405" y="9"/>
                  </a:cubicBezTo>
                  <a:lnTo>
                    <a:pt x="0" y="414"/>
                  </a:lnTo>
                  <a:cubicBezTo>
                    <a:pt x="0" y="414"/>
                    <a:pt x="0" y="426"/>
                    <a:pt x="0" y="426"/>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5" name="Google Shape;8005;p21"/>
            <p:cNvSpPr/>
            <p:nvPr/>
          </p:nvSpPr>
          <p:spPr>
            <a:xfrm>
              <a:off x="5381183" y="3163649"/>
              <a:ext cx="49263" cy="16962"/>
            </a:xfrm>
            <a:custGeom>
              <a:rect b="b" l="l" r="r" t="t"/>
              <a:pathLst>
                <a:path extrusionOk="0" h="439" w="1275">
                  <a:moveTo>
                    <a:pt x="12" y="1"/>
                  </a:moveTo>
                  <a:cubicBezTo>
                    <a:pt x="0" y="13"/>
                    <a:pt x="0" y="13"/>
                    <a:pt x="12" y="25"/>
                  </a:cubicBezTo>
                  <a:lnTo>
                    <a:pt x="417" y="430"/>
                  </a:lnTo>
                  <a:cubicBezTo>
                    <a:pt x="417" y="436"/>
                    <a:pt x="423" y="439"/>
                    <a:pt x="429" y="439"/>
                  </a:cubicBezTo>
                  <a:cubicBezTo>
                    <a:pt x="435" y="439"/>
                    <a:pt x="441"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6" name="Google Shape;8006;p21"/>
            <p:cNvSpPr/>
            <p:nvPr/>
          </p:nvSpPr>
          <p:spPr>
            <a:xfrm>
              <a:off x="5344825" y="3219558"/>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5" y="876"/>
                  </a:lnTo>
                  <a:cubicBezTo>
                    <a:pt x="1679" y="852"/>
                    <a:pt x="1679" y="816"/>
                    <a:pt x="1655"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7" name="Google Shape;8007;p21"/>
            <p:cNvSpPr/>
            <p:nvPr/>
          </p:nvSpPr>
          <p:spPr>
            <a:xfrm>
              <a:off x="5355875"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8" name="Google Shape;8008;p21"/>
            <p:cNvSpPr/>
            <p:nvPr/>
          </p:nvSpPr>
          <p:spPr>
            <a:xfrm>
              <a:off x="5366926"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09" name="Google Shape;8009;p21"/>
            <p:cNvSpPr/>
            <p:nvPr/>
          </p:nvSpPr>
          <p:spPr>
            <a:xfrm>
              <a:off x="5428089" y="3240615"/>
              <a:ext cx="22564" cy="22332"/>
            </a:xfrm>
            <a:custGeom>
              <a:rect b="b" l="l" r="r" t="t"/>
              <a:pathLst>
                <a:path extrusionOk="0" h="578" w="584">
                  <a:moveTo>
                    <a:pt x="298" y="0"/>
                  </a:moveTo>
                  <a:cubicBezTo>
                    <a:pt x="289" y="0"/>
                    <a:pt x="280" y="3"/>
                    <a:pt x="274" y="9"/>
                  </a:cubicBezTo>
                  <a:lnTo>
                    <a:pt x="12" y="271"/>
                  </a:lnTo>
                  <a:cubicBezTo>
                    <a:pt x="1" y="283"/>
                    <a:pt x="1" y="295"/>
                    <a:pt x="12"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0" name="Google Shape;8010;p21"/>
            <p:cNvSpPr/>
            <p:nvPr/>
          </p:nvSpPr>
          <p:spPr>
            <a:xfrm>
              <a:off x="5434078"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1" name="Google Shape;8011;p21"/>
            <p:cNvSpPr/>
            <p:nvPr/>
          </p:nvSpPr>
          <p:spPr>
            <a:xfrm>
              <a:off x="5412441" y="3255336"/>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2" name="Google Shape;8012;p21"/>
            <p:cNvSpPr/>
            <p:nvPr/>
          </p:nvSpPr>
          <p:spPr>
            <a:xfrm>
              <a:off x="5412441" y="323555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3" name="Google Shape;8013;p21"/>
            <p:cNvSpPr/>
            <p:nvPr/>
          </p:nvSpPr>
          <p:spPr>
            <a:xfrm>
              <a:off x="5381183" y="3264532"/>
              <a:ext cx="48799" cy="16923"/>
            </a:xfrm>
            <a:custGeom>
              <a:rect b="b" l="l" r="r" t="t"/>
              <a:pathLst>
                <a:path extrusionOk="0" h="438" w="1263">
                  <a:moveTo>
                    <a:pt x="423" y="0"/>
                  </a:moveTo>
                  <a:cubicBezTo>
                    <a:pt x="417" y="0"/>
                    <a:pt x="411" y="3"/>
                    <a:pt x="405" y="9"/>
                  </a:cubicBezTo>
                  <a:lnTo>
                    <a:pt x="0" y="414"/>
                  </a:lnTo>
                  <a:cubicBezTo>
                    <a:pt x="0" y="426"/>
                    <a:pt x="0" y="426"/>
                    <a:pt x="0" y="438"/>
                  </a:cubicBezTo>
                  <a:lnTo>
                    <a:pt x="1262" y="438"/>
                  </a:lnTo>
                  <a:cubicBezTo>
                    <a:pt x="1262"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4" name="Google Shape;8014;p21"/>
            <p:cNvSpPr/>
            <p:nvPr/>
          </p:nvSpPr>
          <p:spPr>
            <a:xfrm>
              <a:off x="5381183" y="3222108"/>
              <a:ext cx="49263" cy="16923"/>
            </a:xfrm>
            <a:custGeom>
              <a:rect b="b" l="l" r="r" t="t"/>
              <a:pathLst>
                <a:path extrusionOk="0" h="438" w="1275">
                  <a:moveTo>
                    <a:pt x="1274" y="0"/>
                  </a:moveTo>
                  <a:lnTo>
                    <a:pt x="12" y="12"/>
                  </a:lnTo>
                  <a:cubicBezTo>
                    <a:pt x="0" y="12"/>
                    <a:pt x="0" y="24"/>
                    <a:pt x="12" y="24"/>
                  </a:cubicBezTo>
                  <a:lnTo>
                    <a:pt x="417" y="429"/>
                  </a:lnTo>
                  <a:cubicBezTo>
                    <a:pt x="417" y="435"/>
                    <a:pt x="423" y="438"/>
                    <a:pt x="429" y="438"/>
                  </a:cubicBezTo>
                  <a:cubicBezTo>
                    <a:pt x="435" y="438"/>
                    <a:pt x="441"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5" name="Google Shape;8015;p21"/>
            <p:cNvSpPr/>
            <p:nvPr/>
          </p:nvSpPr>
          <p:spPr>
            <a:xfrm>
              <a:off x="5344825"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5" y="876"/>
                  </a:lnTo>
                  <a:cubicBezTo>
                    <a:pt x="1679" y="852"/>
                    <a:pt x="1679" y="816"/>
                    <a:pt x="1655"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6" name="Google Shape;8016;p21"/>
            <p:cNvSpPr/>
            <p:nvPr/>
          </p:nvSpPr>
          <p:spPr>
            <a:xfrm>
              <a:off x="5355875"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7" name="Google Shape;8017;p21"/>
            <p:cNvSpPr/>
            <p:nvPr/>
          </p:nvSpPr>
          <p:spPr>
            <a:xfrm>
              <a:off x="5366926"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8" name="Google Shape;8018;p21"/>
            <p:cNvSpPr/>
            <p:nvPr/>
          </p:nvSpPr>
          <p:spPr>
            <a:xfrm>
              <a:off x="5428552" y="3299035"/>
              <a:ext cx="22101" cy="22332"/>
            </a:xfrm>
            <a:custGeom>
              <a:rect b="b" l="l" r="r" t="t"/>
              <a:pathLst>
                <a:path extrusionOk="0" h="578" w="572">
                  <a:moveTo>
                    <a:pt x="286" y="0"/>
                  </a:moveTo>
                  <a:cubicBezTo>
                    <a:pt x="277" y="0"/>
                    <a:pt x="268" y="3"/>
                    <a:pt x="262" y="9"/>
                  </a:cubicBezTo>
                  <a:lnTo>
                    <a:pt x="0" y="271"/>
                  </a:lnTo>
                  <a:cubicBezTo>
                    <a:pt x="0" y="283"/>
                    <a:pt x="0" y="307"/>
                    <a:pt x="0"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19" name="Google Shape;8019;p21"/>
            <p:cNvSpPr/>
            <p:nvPr/>
          </p:nvSpPr>
          <p:spPr>
            <a:xfrm>
              <a:off x="5434078"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0" name="Google Shape;8020;p21"/>
            <p:cNvSpPr/>
            <p:nvPr/>
          </p:nvSpPr>
          <p:spPr>
            <a:xfrm>
              <a:off x="5412441" y="3313756"/>
              <a:ext cx="12944" cy="13021"/>
            </a:xfrm>
            <a:custGeom>
              <a:rect b="b" l="l" r="r" t="t"/>
              <a:pathLst>
                <a:path extrusionOk="0" h="337" w="335">
                  <a:moveTo>
                    <a:pt x="167" y="0"/>
                  </a:moveTo>
                  <a:cubicBezTo>
                    <a:pt x="158" y="0"/>
                    <a:pt x="150" y="3"/>
                    <a:pt x="144" y="9"/>
                  </a:cubicBezTo>
                  <a:lnTo>
                    <a:pt x="13" y="140"/>
                  </a:lnTo>
                  <a:cubicBezTo>
                    <a:pt x="1" y="164"/>
                    <a:pt x="1" y="176"/>
                    <a:pt x="13" y="200"/>
                  </a:cubicBezTo>
                  <a:lnTo>
                    <a:pt x="144" y="319"/>
                  </a:lnTo>
                  <a:cubicBezTo>
                    <a:pt x="150"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1" name="Google Shape;8021;p21"/>
            <p:cNvSpPr/>
            <p:nvPr/>
          </p:nvSpPr>
          <p:spPr>
            <a:xfrm>
              <a:off x="5412441" y="3293974"/>
              <a:ext cx="12944" cy="12673"/>
            </a:xfrm>
            <a:custGeom>
              <a:rect b="b" l="l" r="r" t="t"/>
              <a:pathLst>
                <a:path extrusionOk="0" h="328" w="335">
                  <a:moveTo>
                    <a:pt x="167" y="0"/>
                  </a:moveTo>
                  <a:cubicBezTo>
                    <a:pt x="158" y="0"/>
                    <a:pt x="150" y="3"/>
                    <a:pt x="144" y="9"/>
                  </a:cubicBezTo>
                  <a:lnTo>
                    <a:pt x="13" y="140"/>
                  </a:lnTo>
                  <a:cubicBezTo>
                    <a:pt x="1" y="152"/>
                    <a:pt x="1" y="176"/>
                    <a:pt x="13" y="188"/>
                  </a:cubicBezTo>
                  <a:lnTo>
                    <a:pt x="144" y="319"/>
                  </a:lnTo>
                  <a:cubicBezTo>
                    <a:pt x="150"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2" name="Google Shape;8022;p21"/>
            <p:cNvSpPr/>
            <p:nvPr/>
          </p:nvSpPr>
          <p:spPr>
            <a:xfrm>
              <a:off x="5381183" y="3280991"/>
              <a:ext cx="49263" cy="16575"/>
            </a:xfrm>
            <a:custGeom>
              <a:rect b="b" l="l" r="r" t="t"/>
              <a:pathLst>
                <a:path extrusionOk="0" h="429" w="1275">
                  <a:moveTo>
                    <a:pt x="12" y="0"/>
                  </a:moveTo>
                  <a:cubicBezTo>
                    <a:pt x="0" y="12"/>
                    <a:pt x="0" y="12"/>
                    <a:pt x="12"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3" name="Google Shape;8023;p21"/>
            <p:cNvSpPr/>
            <p:nvPr/>
          </p:nvSpPr>
          <p:spPr>
            <a:xfrm>
              <a:off x="5606594" y="3188493"/>
              <a:ext cx="64447" cy="64486"/>
            </a:xfrm>
            <a:custGeom>
              <a:rect b="b" l="l" r="r" t="t"/>
              <a:pathLst>
                <a:path extrusionOk="0" h="1669" w="1668">
                  <a:moveTo>
                    <a:pt x="953" y="822"/>
                  </a:moveTo>
                  <a:lnTo>
                    <a:pt x="953" y="1323"/>
                  </a:lnTo>
                  <a:cubicBezTo>
                    <a:pt x="953" y="1323"/>
                    <a:pt x="881" y="1339"/>
                    <a:pt x="798" y="1339"/>
                  </a:cubicBezTo>
                  <a:cubicBezTo>
                    <a:pt x="684" y="1339"/>
                    <a:pt x="548" y="1307"/>
                    <a:pt x="548" y="1156"/>
                  </a:cubicBezTo>
                  <a:cubicBezTo>
                    <a:pt x="548" y="858"/>
                    <a:pt x="750" y="822"/>
                    <a:pt x="953" y="822"/>
                  </a:cubicBezTo>
                  <a:close/>
                  <a:moveTo>
                    <a:pt x="869" y="1"/>
                  </a:moveTo>
                  <a:cubicBezTo>
                    <a:pt x="334" y="1"/>
                    <a:pt x="131" y="168"/>
                    <a:pt x="131" y="168"/>
                  </a:cubicBezTo>
                  <a:lnTo>
                    <a:pt x="131" y="584"/>
                  </a:lnTo>
                  <a:cubicBezTo>
                    <a:pt x="137" y="590"/>
                    <a:pt x="146" y="593"/>
                    <a:pt x="156" y="593"/>
                  </a:cubicBezTo>
                  <a:cubicBezTo>
                    <a:pt x="167" y="593"/>
                    <a:pt x="179" y="590"/>
                    <a:pt x="191" y="584"/>
                  </a:cubicBezTo>
                  <a:cubicBezTo>
                    <a:pt x="226" y="572"/>
                    <a:pt x="560" y="168"/>
                    <a:pt x="798" y="168"/>
                  </a:cubicBezTo>
                  <a:cubicBezTo>
                    <a:pt x="976" y="168"/>
                    <a:pt x="965" y="382"/>
                    <a:pt x="965" y="382"/>
                  </a:cubicBezTo>
                  <a:lnTo>
                    <a:pt x="965" y="691"/>
                  </a:lnTo>
                  <a:cubicBezTo>
                    <a:pt x="965" y="691"/>
                    <a:pt x="794" y="647"/>
                    <a:pt x="597" y="647"/>
                  </a:cubicBezTo>
                  <a:cubicBezTo>
                    <a:pt x="325" y="647"/>
                    <a:pt x="0" y="731"/>
                    <a:pt x="0" y="1132"/>
                  </a:cubicBezTo>
                  <a:cubicBezTo>
                    <a:pt x="0" y="1508"/>
                    <a:pt x="219" y="1635"/>
                    <a:pt x="453" y="1635"/>
                  </a:cubicBezTo>
                  <a:cubicBezTo>
                    <a:pt x="656" y="1635"/>
                    <a:pt x="871" y="1540"/>
                    <a:pt x="965" y="1430"/>
                  </a:cubicBezTo>
                  <a:cubicBezTo>
                    <a:pt x="1021" y="1576"/>
                    <a:pt x="1151" y="1669"/>
                    <a:pt x="1306" y="1669"/>
                  </a:cubicBezTo>
                  <a:cubicBezTo>
                    <a:pt x="1315" y="1669"/>
                    <a:pt x="1324" y="1668"/>
                    <a:pt x="1334" y="1668"/>
                  </a:cubicBezTo>
                  <a:cubicBezTo>
                    <a:pt x="1341" y="1668"/>
                    <a:pt x="1348" y="1669"/>
                    <a:pt x="1355" y="1669"/>
                  </a:cubicBezTo>
                  <a:cubicBezTo>
                    <a:pt x="1502" y="1669"/>
                    <a:pt x="1644" y="1553"/>
                    <a:pt x="1667" y="1406"/>
                  </a:cubicBezTo>
                  <a:cubicBezTo>
                    <a:pt x="1667" y="1406"/>
                    <a:pt x="1641" y="1374"/>
                    <a:pt x="1605" y="1374"/>
                  </a:cubicBezTo>
                  <a:cubicBezTo>
                    <a:pt x="1588" y="1374"/>
                    <a:pt x="1568" y="1382"/>
                    <a:pt x="1548" y="1406"/>
                  </a:cubicBezTo>
                  <a:cubicBezTo>
                    <a:pt x="1534" y="1426"/>
                    <a:pt x="1519" y="1435"/>
                    <a:pt x="1504" y="1435"/>
                  </a:cubicBezTo>
                  <a:cubicBezTo>
                    <a:pt x="1466" y="1435"/>
                    <a:pt x="1429" y="1379"/>
                    <a:pt x="1429" y="1311"/>
                  </a:cubicBezTo>
                  <a:lnTo>
                    <a:pt x="1429" y="406"/>
                  </a:lnTo>
                  <a:cubicBezTo>
                    <a:pt x="1429" y="406"/>
                    <a:pt x="1393" y="1"/>
                    <a:pt x="869"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4" name="Google Shape;8024;p21"/>
            <p:cNvSpPr/>
            <p:nvPr/>
          </p:nvSpPr>
          <p:spPr>
            <a:xfrm>
              <a:off x="5674210" y="3188493"/>
              <a:ext cx="65800" cy="63984"/>
            </a:xfrm>
            <a:custGeom>
              <a:rect b="b" l="l" r="r" t="t"/>
              <a:pathLst>
                <a:path extrusionOk="0" h="1656" w="1703">
                  <a:moveTo>
                    <a:pt x="1089" y="0"/>
                  </a:moveTo>
                  <a:cubicBezTo>
                    <a:pt x="898" y="0"/>
                    <a:pt x="721" y="105"/>
                    <a:pt x="608" y="263"/>
                  </a:cubicBezTo>
                  <a:lnTo>
                    <a:pt x="608" y="49"/>
                  </a:lnTo>
                  <a:lnTo>
                    <a:pt x="0" y="49"/>
                  </a:lnTo>
                  <a:lnTo>
                    <a:pt x="0" y="132"/>
                  </a:lnTo>
                  <a:cubicBezTo>
                    <a:pt x="0" y="132"/>
                    <a:pt x="96" y="144"/>
                    <a:pt x="96" y="227"/>
                  </a:cubicBezTo>
                  <a:lnTo>
                    <a:pt x="96" y="1489"/>
                  </a:lnTo>
                  <a:cubicBezTo>
                    <a:pt x="96" y="1561"/>
                    <a:pt x="0" y="1573"/>
                    <a:pt x="0" y="1573"/>
                  </a:cubicBezTo>
                  <a:lnTo>
                    <a:pt x="0" y="1656"/>
                  </a:lnTo>
                  <a:lnTo>
                    <a:pt x="703" y="1656"/>
                  </a:lnTo>
                  <a:lnTo>
                    <a:pt x="703" y="1573"/>
                  </a:lnTo>
                  <a:cubicBezTo>
                    <a:pt x="703" y="1573"/>
                    <a:pt x="608" y="1561"/>
                    <a:pt x="608" y="1477"/>
                  </a:cubicBezTo>
                  <a:lnTo>
                    <a:pt x="608" y="501"/>
                  </a:lnTo>
                  <a:cubicBezTo>
                    <a:pt x="667" y="418"/>
                    <a:pt x="750" y="370"/>
                    <a:pt x="846" y="370"/>
                  </a:cubicBezTo>
                  <a:cubicBezTo>
                    <a:pt x="1084" y="370"/>
                    <a:pt x="1096" y="537"/>
                    <a:pt x="1096" y="537"/>
                  </a:cubicBezTo>
                  <a:lnTo>
                    <a:pt x="1096" y="1477"/>
                  </a:lnTo>
                  <a:cubicBezTo>
                    <a:pt x="1096" y="1561"/>
                    <a:pt x="1012" y="1573"/>
                    <a:pt x="1012" y="1573"/>
                  </a:cubicBezTo>
                  <a:lnTo>
                    <a:pt x="1012" y="1656"/>
                  </a:lnTo>
                  <a:lnTo>
                    <a:pt x="1703" y="1656"/>
                  </a:lnTo>
                  <a:lnTo>
                    <a:pt x="1703" y="1573"/>
                  </a:lnTo>
                  <a:cubicBezTo>
                    <a:pt x="1703" y="1573"/>
                    <a:pt x="1620" y="1573"/>
                    <a:pt x="1620" y="1489"/>
                  </a:cubicBezTo>
                  <a:lnTo>
                    <a:pt x="1620" y="549"/>
                  </a:lnTo>
                  <a:cubicBezTo>
                    <a:pt x="1620" y="549"/>
                    <a:pt x="1620" y="1"/>
                    <a:pt x="1120" y="1"/>
                  </a:cubicBezTo>
                  <a:cubicBezTo>
                    <a:pt x="1109" y="0"/>
                    <a:pt x="1099" y="0"/>
                    <a:pt x="1089"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5" name="Google Shape;8025;p21"/>
            <p:cNvSpPr/>
            <p:nvPr/>
          </p:nvSpPr>
          <p:spPr>
            <a:xfrm>
              <a:off x="5745496" y="3188493"/>
              <a:ext cx="49726" cy="63984"/>
            </a:xfrm>
            <a:custGeom>
              <a:rect b="b" l="l" r="r" t="t"/>
              <a:pathLst>
                <a:path extrusionOk="0" h="1656" w="1287">
                  <a:moveTo>
                    <a:pt x="1077" y="0"/>
                  </a:moveTo>
                  <a:cubicBezTo>
                    <a:pt x="887" y="0"/>
                    <a:pt x="710" y="105"/>
                    <a:pt x="608" y="263"/>
                  </a:cubicBezTo>
                  <a:lnTo>
                    <a:pt x="608" y="49"/>
                  </a:lnTo>
                  <a:lnTo>
                    <a:pt x="1" y="49"/>
                  </a:lnTo>
                  <a:lnTo>
                    <a:pt x="1" y="132"/>
                  </a:lnTo>
                  <a:cubicBezTo>
                    <a:pt x="1" y="132"/>
                    <a:pt x="84" y="144"/>
                    <a:pt x="84" y="227"/>
                  </a:cubicBezTo>
                  <a:lnTo>
                    <a:pt x="84" y="1489"/>
                  </a:lnTo>
                  <a:cubicBezTo>
                    <a:pt x="84" y="1561"/>
                    <a:pt x="1" y="1573"/>
                    <a:pt x="1" y="1573"/>
                  </a:cubicBezTo>
                  <a:lnTo>
                    <a:pt x="1" y="1656"/>
                  </a:lnTo>
                  <a:lnTo>
                    <a:pt x="691" y="1656"/>
                  </a:lnTo>
                  <a:lnTo>
                    <a:pt x="691" y="1573"/>
                  </a:lnTo>
                  <a:cubicBezTo>
                    <a:pt x="691" y="1573"/>
                    <a:pt x="608" y="1561"/>
                    <a:pt x="608" y="1477"/>
                  </a:cubicBezTo>
                  <a:lnTo>
                    <a:pt x="608" y="501"/>
                  </a:lnTo>
                  <a:cubicBezTo>
                    <a:pt x="656" y="418"/>
                    <a:pt x="751" y="370"/>
                    <a:pt x="846" y="370"/>
                  </a:cubicBezTo>
                  <a:cubicBezTo>
                    <a:pt x="1072" y="370"/>
                    <a:pt x="1084" y="537"/>
                    <a:pt x="1084" y="537"/>
                  </a:cubicBezTo>
                  <a:lnTo>
                    <a:pt x="1287" y="25"/>
                  </a:lnTo>
                  <a:cubicBezTo>
                    <a:pt x="1227" y="1"/>
                    <a:pt x="1168" y="1"/>
                    <a:pt x="1108" y="1"/>
                  </a:cubicBezTo>
                  <a:cubicBezTo>
                    <a:pt x="1098" y="0"/>
                    <a:pt x="1088" y="0"/>
                    <a:pt x="1077" y="0"/>
                  </a:cubicBezTo>
                  <a:close/>
                </a:path>
              </a:pathLst>
            </a:custGeom>
            <a:solidFill>
              <a:srgbClr val="E42524"/>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6" name="Google Shape;8026;p21"/>
            <p:cNvSpPr/>
            <p:nvPr/>
          </p:nvSpPr>
          <p:spPr>
            <a:xfrm>
              <a:off x="5806234" y="3178061"/>
              <a:ext cx="19821" cy="16923"/>
            </a:xfrm>
            <a:custGeom>
              <a:rect b="b" l="l" r="r" t="t"/>
              <a:pathLst>
                <a:path extrusionOk="0" h="438" w="513">
                  <a:moveTo>
                    <a:pt x="286" y="69"/>
                  </a:moveTo>
                  <a:cubicBezTo>
                    <a:pt x="370" y="69"/>
                    <a:pt x="441" y="140"/>
                    <a:pt x="441" y="223"/>
                  </a:cubicBezTo>
                  <a:cubicBezTo>
                    <a:pt x="441" y="310"/>
                    <a:pt x="368" y="365"/>
                    <a:pt x="295" y="365"/>
                  </a:cubicBezTo>
                  <a:cubicBezTo>
                    <a:pt x="257" y="365"/>
                    <a:pt x="219" y="351"/>
                    <a:pt x="191" y="319"/>
                  </a:cubicBezTo>
                  <a:cubicBezTo>
                    <a:pt x="96" y="235"/>
                    <a:pt x="155" y="69"/>
                    <a:pt x="286" y="69"/>
                  </a:cubicBezTo>
                  <a:close/>
                  <a:moveTo>
                    <a:pt x="292" y="0"/>
                  </a:moveTo>
                  <a:cubicBezTo>
                    <a:pt x="236" y="0"/>
                    <a:pt x="179" y="21"/>
                    <a:pt x="131" y="69"/>
                  </a:cubicBezTo>
                  <a:cubicBezTo>
                    <a:pt x="0" y="199"/>
                    <a:pt x="96" y="438"/>
                    <a:pt x="286" y="438"/>
                  </a:cubicBezTo>
                  <a:cubicBezTo>
                    <a:pt x="405" y="438"/>
                    <a:pt x="512" y="342"/>
                    <a:pt x="512" y="223"/>
                  </a:cubicBezTo>
                  <a:cubicBezTo>
                    <a:pt x="512" y="88"/>
                    <a:pt x="406" y="0"/>
                    <a:pt x="292" y="0"/>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7" name="Google Shape;8027;p21"/>
            <p:cNvSpPr/>
            <p:nvPr/>
          </p:nvSpPr>
          <p:spPr>
            <a:xfrm>
              <a:off x="5797502" y="3171570"/>
              <a:ext cx="35006" cy="29867"/>
            </a:xfrm>
            <a:custGeom>
              <a:rect b="b" l="l" r="r" t="t"/>
              <a:pathLst>
                <a:path extrusionOk="0" h="773" w="906">
                  <a:moveTo>
                    <a:pt x="512" y="70"/>
                  </a:moveTo>
                  <a:cubicBezTo>
                    <a:pt x="691" y="70"/>
                    <a:pt x="834" y="213"/>
                    <a:pt x="834" y="391"/>
                  </a:cubicBezTo>
                  <a:cubicBezTo>
                    <a:pt x="834" y="585"/>
                    <a:pt x="676" y="712"/>
                    <a:pt x="511" y="712"/>
                  </a:cubicBezTo>
                  <a:cubicBezTo>
                    <a:pt x="432" y="712"/>
                    <a:pt x="352" y="683"/>
                    <a:pt x="286" y="618"/>
                  </a:cubicBezTo>
                  <a:cubicBezTo>
                    <a:pt x="84" y="415"/>
                    <a:pt x="226" y="70"/>
                    <a:pt x="512" y="70"/>
                  </a:cubicBezTo>
                  <a:close/>
                  <a:moveTo>
                    <a:pt x="514" y="1"/>
                  </a:moveTo>
                  <a:cubicBezTo>
                    <a:pt x="418" y="1"/>
                    <a:pt x="319" y="37"/>
                    <a:pt x="238" y="117"/>
                  </a:cubicBezTo>
                  <a:cubicBezTo>
                    <a:pt x="0" y="356"/>
                    <a:pt x="179" y="772"/>
                    <a:pt x="512" y="772"/>
                  </a:cubicBezTo>
                  <a:cubicBezTo>
                    <a:pt x="727" y="772"/>
                    <a:pt x="905" y="606"/>
                    <a:pt x="905" y="391"/>
                  </a:cubicBezTo>
                  <a:cubicBezTo>
                    <a:pt x="905" y="158"/>
                    <a:pt x="715" y="1"/>
                    <a:pt x="514" y="1"/>
                  </a:cubicBezTo>
                  <a:close/>
                </a:path>
              </a:pathLst>
            </a:custGeom>
            <a:solidFill>
              <a:srgbClr val="1F7BB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8" name="Google Shape;8028;p21"/>
            <p:cNvSpPr/>
            <p:nvPr/>
          </p:nvSpPr>
          <p:spPr>
            <a:xfrm>
              <a:off x="6109848" y="3056933"/>
              <a:ext cx="748524" cy="379807"/>
            </a:xfrm>
            <a:custGeom>
              <a:rect b="b" l="l" r="r" t="t"/>
              <a:pathLst>
                <a:path extrusionOk="0" h="9830" w="19373">
                  <a:moveTo>
                    <a:pt x="1" y="1"/>
                  </a:moveTo>
                  <a:lnTo>
                    <a:pt x="1" y="1168"/>
                  </a:lnTo>
                  <a:cubicBezTo>
                    <a:pt x="1" y="1477"/>
                    <a:pt x="263" y="1739"/>
                    <a:pt x="572" y="1739"/>
                  </a:cubicBezTo>
                  <a:lnTo>
                    <a:pt x="858" y="1739"/>
                  </a:lnTo>
                  <a:lnTo>
                    <a:pt x="858" y="7359"/>
                  </a:lnTo>
                  <a:lnTo>
                    <a:pt x="810" y="7359"/>
                  </a:lnTo>
                  <a:cubicBezTo>
                    <a:pt x="1416" y="8312"/>
                    <a:pt x="2427" y="8800"/>
                    <a:pt x="3441" y="8800"/>
                  </a:cubicBezTo>
                  <a:cubicBezTo>
                    <a:pt x="4341" y="8800"/>
                    <a:pt x="5244" y="8416"/>
                    <a:pt x="5870" y="7633"/>
                  </a:cubicBezTo>
                  <a:cubicBezTo>
                    <a:pt x="6722" y="9097"/>
                    <a:pt x="8204" y="9829"/>
                    <a:pt x="9686" y="9829"/>
                  </a:cubicBezTo>
                  <a:cubicBezTo>
                    <a:pt x="11169" y="9829"/>
                    <a:pt x="12651" y="9097"/>
                    <a:pt x="13502" y="7633"/>
                  </a:cubicBezTo>
                  <a:cubicBezTo>
                    <a:pt x="14129" y="8416"/>
                    <a:pt x="15032" y="8800"/>
                    <a:pt x="15931" y="8800"/>
                  </a:cubicBezTo>
                  <a:cubicBezTo>
                    <a:pt x="16946" y="8800"/>
                    <a:pt x="17957" y="8312"/>
                    <a:pt x="18562" y="7359"/>
                  </a:cubicBezTo>
                  <a:lnTo>
                    <a:pt x="18562" y="1739"/>
                  </a:lnTo>
                  <a:lnTo>
                    <a:pt x="18801"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29" name="Google Shape;8029;p21"/>
            <p:cNvSpPr/>
            <p:nvPr/>
          </p:nvSpPr>
          <p:spPr>
            <a:xfrm>
              <a:off x="6793924"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0" name="Google Shape;8030;p21"/>
            <p:cNvSpPr/>
            <p:nvPr/>
          </p:nvSpPr>
          <p:spPr>
            <a:xfrm>
              <a:off x="6804936" y="3113305"/>
              <a:ext cx="42849" cy="42347"/>
            </a:xfrm>
            <a:custGeom>
              <a:rect b="b" l="l" r="r" t="t"/>
              <a:pathLst>
                <a:path extrusionOk="0" h="1096" w="1109">
                  <a:moveTo>
                    <a:pt x="555" y="0"/>
                  </a:moveTo>
                  <a:cubicBezTo>
                    <a:pt x="540" y="0"/>
                    <a:pt x="525" y="6"/>
                    <a:pt x="513" y="18"/>
                  </a:cubicBezTo>
                  <a:lnTo>
                    <a:pt x="25" y="518"/>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18"/>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1" name="Google Shape;8031;p21"/>
            <p:cNvSpPr/>
            <p:nvPr/>
          </p:nvSpPr>
          <p:spPr>
            <a:xfrm>
              <a:off x="6815986" y="3124355"/>
              <a:ext cx="20748" cy="20246"/>
            </a:xfrm>
            <a:custGeom>
              <a:rect b="b" l="l" r="r" t="t"/>
              <a:pathLst>
                <a:path extrusionOk="0" h="524" w="537">
                  <a:moveTo>
                    <a:pt x="267" y="0"/>
                  </a:moveTo>
                  <a:cubicBezTo>
                    <a:pt x="254" y="0"/>
                    <a:pt x="239" y="6"/>
                    <a:pt x="227" y="18"/>
                  </a:cubicBezTo>
                  <a:lnTo>
                    <a:pt x="13" y="232"/>
                  </a:lnTo>
                  <a:cubicBezTo>
                    <a:pt x="1" y="244"/>
                    <a:pt x="1" y="280"/>
                    <a:pt x="13" y="304"/>
                  </a:cubicBezTo>
                  <a:lnTo>
                    <a:pt x="227" y="506"/>
                  </a:lnTo>
                  <a:cubicBezTo>
                    <a:pt x="239" y="518"/>
                    <a:pt x="254" y="524"/>
                    <a:pt x="267" y="524"/>
                  </a:cubicBezTo>
                  <a:cubicBezTo>
                    <a:pt x="280" y="524"/>
                    <a:pt x="292" y="518"/>
                    <a:pt x="298" y="506"/>
                  </a:cubicBezTo>
                  <a:lnTo>
                    <a:pt x="513" y="304"/>
                  </a:lnTo>
                  <a:cubicBezTo>
                    <a:pt x="536" y="280"/>
                    <a:pt x="536" y="244"/>
                    <a:pt x="513" y="232"/>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2" name="Google Shape;8032;p21"/>
            <p:cNvSpPr/>
            <p:nvPr/>
          </p:nvSpPr>
          <p:spPr>
            <a:xfrm>
              <a:off x="6752505" y="3123312"/>
              <a:ext cx="22603" cy="22332"/>
            </a:xfrm>
            <a:custGeom>
              <a:rect b="b" l="l" r="r" t="t"/>
              <a:pathLst>
                <a:path extrusionOk="0" h="578" w="585">
                  <a:moveTo>
                    <a:pt x="297" y="0"/>
                  </a:moveTo>
                  <a:cubicBezTo>
                    <a:pt x="289" y="0"/>
                    <a:pt x="280" y="3"/>
                    <a:pt x="274" y="9"/>
                  </a:cubicBezTo>
                  <a:lnTo>
                    <a:pt x="13" y="271"/>
                  </a:lnTo>
                  <a:cubicBezTo>
                    <a:pt x="1" y="283"/>
                    <a:pt x="1" y="307"/>
                    <a:pt x="13" y="319"/>
                  </a:cubicBezTo>
                  <a:lnTo>
                    <a:pt x="274" y="569"/>
                  </a:lnTo>
                  <a:cubicBezTo>
                    <a:pt x="280" y="575"/>
                    <a:pt x="289" y="578"/>
                    <a:pt x="297" y="578"/>
                  </a:cubicBezTo>
                  <a:cubicBezTo>
                    <a:pt x="304" y="578"/>
                    <a:pt x="310" y="575"/>
                    <a:pt x="310" y="569"/>
                  </a:cubicBezTo>
                  <a:lnTo>
                    <a:pt x="572" y="319"/>
                  </a:lnTo>
                  <a:cubicBezTo>
                    <a:pt x="584" y="307"/>
                    <a:pt x="584" y="283"/>
                    <a:pt x="572" y="271"/>
                  </a:cubicBezTo>
                  <a:lnTo>
                    <a:pt x="310" y="9"/>
                  </a:lnTo>
                  <a:cubicBezTo>
                    <a:pt x="310" y="3"/>
                    <a:pt x="304" y="0"/>
                    <a:pt x="29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3" name="Google Shape;8033;p21"/>
            <p:cNvSpPr/>
            <p:nvPr/>
          </p:nvSpPr>
          <p:spPr>
            <a:xfrm>
              <a:off x="6758494" y="3129301"/>
              <a:ext cx="10625" cy="10819"/>
            </a:xfrm>
            <a:custGeom>
              <a:rect b="b" l="l" r="r" t="t"/>
              <a:pathLst>
                <a:path extrusionOk="0" h="280" w="275">
                  <a:moveTo>
                    <a:pt x="142" y="0"/>
                  </a:moveTo>
                  <a:cubicBezTo>
                    <a:pt x="134" y="0"/>
                    <a:pt x="125" y="3"/>
                    <a:pt x="119" y="9"/>
                  </a:cubicBezTo>
                  <a:lnTo>
                    <a:pt x="12" y="116"/>
                  </a:lnTo>
                  <a:cubicBezTo>
                    <a:pt x="0" y="128"/>
                    <a:pt x="0" y="152"/>
                    <a:pt x="12" y="164"/>
                  </a:cubicBezTo>
                  <a:lnTo>
                    <a:pt x="119" y="271"/>
                  </a:lnTo>
                  <a:cubicBezTo>
                    <a:pt x="125" y="277"/>
                    <a:pt x="134" y="280"/>
                    <a:pt x="142" y="280"/>
                  </a:cubicBezTo>
                  <a:cubicBezTo>
                    <a:pt x="149" y="280"/>
                    <a:pt x="155" y="277"/>
                    <a:pt x="155" y="271"/>
                  </a:cubicBezTo>
                  <a:lnTo>
                    <a:pt x="274" y="164"/>
                  </a:lnTo>
                  <a:cubicBezTo>
                    <a:pt x="274" y="152"/>
                    <a:pt x="274" y="128"/>
                    <a:pt x="274" y="116"/>
                  </a:cubicBezTo>
                  <a:lnTo>
                    <a:pt x="155" y="9"/>
                  </a:lnTo>
                  <a:cubicBezTo>
                    <a:pt x="155" y="3"/>
                    <a:pt x="149" y="0"/>
                    <a:pt x="1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4" name="Google Shape;8034;p21"/>
            <p:cNvSpPr/>
            <p:nvPr/>
          </p:nvSpPr>
          <p:spPr>
            <a:xfrm>
              <a:off x="6777813" y="3138033"/>
              <a:ext cx="13369" cy="13021"/>
            </a:xfrm>
            <a:custGeom>
              <a:rect b="b" l="l" r="r" t="t"/>
              <a:pathLst>
                <a:path extrusionOk="0" h="337" w="346">
                  <a:moveTo>
                    <a:pt x="173" y="0"/>
                  </a:moveTo>
                  <a:cubicBezTo>
                    <a:pt x="164" y="0"/>
                    <a:pt x="155" y="3"/>
                    <a:pt x="143" y="9"/>
                  </a:cubicBezTo>
                  <a:lnTo>
                    <a:pt x="24" y="140"/>
                  </a:lnTo>
                  <a:cubicBezTo>
                    <a:pt x="0" y="164"/>
                    <a:pt x="0" y="176"/>
                    <a:pt x="24" y="200"/>
                  </a:cubicBezTo>
                  <a:lnTo>
                    <a:pt x="143" y="319"/>
                  </a:lnTo>
                  <a:cubicBezTo>
                    <a:pt x="155" y="331"/>
                    <a:pt x="164" y="337"/>
                    <a:pt x="173" y="337"/>
                  </a:cubicBezTo>
                  <a:cubicBezTo>
                    <a:pt x="182" y="337"/>
                    <a:pt x="191" y="331"/>
                    <a:pt x="203" y="319"/>
                  </a:cubicBezTo>
                  <a:lnTo>
                    <a:pt x="322" y="200"/>
                  </a:lnTo>
                  <a:cubicBezTo>
                    <a:pt x="346" y="176"/>
                    <a:pt x="346" y="164"/>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5" name="Google Shape;8035;p21"/>
            <p:cNvSpPr/>
            <p:nvPr/>
          </p:nvSpPr>
          <p:spPr>
            <a:xfrm>
              <a:off x="6777813" y="3118250"/>
              <a:ext cx="13369" cy="12673"/>
            </a:xfrm>
            <a:custGeom>
              <a:rect b="b" l="l" r="r" t="t"/>
              <a:pathLst>
                <a:path extrusionOk="0" h="328" w="346">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46" y="176"/>
                    <a:pt x="346"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6" name="Google Shape;8036;p21"/>
            <p:cNvSpPr/>
            <p:nvPr/>
          </p:nvSpPr>
          <p:spPr>
            <a:xfrm>
              <a:off x="6773215" y="3147576"/>
              <a:ext cx="49263" cy="17039"/>
            </a:xfrm>
            <a:custGeom>
              <a:rect b="b" l="l" r="r" t="t"/>
              <a:pathLst>
                <a:path extrusionOk="0" h="441" w="1275">
                  <a:moveTo>
                    <a:pt x="834" y="0"/>
                  </a:moveTo>
                  <a:lnTo>
                    <a:pt x="12" y="417"/>
                  </a:lnTo>
                  <a:cubicBezTo>
                    <a:pt x="12" y="417"/>
                    <a:pt x="0" y="429"/>
                    <a:pt x="0" y="441"/>
                  </a:cubicBezTo>
                  <a:lnTo>
                    <a:pt x="1274" y="429"/>
                  </a:lnTo>
                  <a:cubicBezTo>
                    <a:pt x="1274" y="417"/>
                    <a:pt x="1274" y="417"/>
                    <a:pt x="1274"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7" name="Google Shape;8037;p21"/>
            <p:cNvSpPr/>
            <p:nvPr/>
          </p:nvSpPr>
          <p:spPr>
            <a:xfrm>
              <a:off x="6793924" y="3161138"/>
              <a:ext cx="64872" cy="64100"/>
            </a:xfrm>
            <a:custGeom>
              <a:rect b="b" l="l" r="r" t="t"/>
              <a:pathLst>
                <a:path extrusionOk="0" h="1659" w="1679">
                  <a:moveTo>
                    <a:pt x="840" y="1"/>
                  </a:moveTo>
                  <a:cubicBezTo>
                    <a:pt x="825" y="1"/>
                    <a:pt x="810" y="6"/>
                    <a:pt x="798" y="18"/>
                  </a:cubicBezTo>
                  <a:lnTo>
                    <a:pt x="24" y="792"/>
                  </a:lnTo>
                  <a:cubicBezTo>
                    <a:pt x="0" y="816"/>
                    <a:pt x="0" y="852"/>
                    <a:pt x="24" y="864"/>
                  </a:cubicBezTo>
                  <a:lnTo>
                    <a:pt x="798" y="1650"/>
                  </a:lnTo>
                  <a:cubicBezTo>
                    <a:pt x="810" y="1655"/>
                    <a:pt x="825" y="1658"/>
                    <a:pt x="840" y="1658"/>
                  </a:cubicBezTo>
                  <a:cubicBezTo>
                    <a:pt x="854" y="1658"/>
                    <a:pt x="869" y="1655"/>
                    <a:pt x="881" y="1650"/>
                  </a:cubicBezTo>
                  <a:lnTo>
                    <a:pt x="1655" y="864"/>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8" name="Google Shape;8038;p21"/>
            <p:cNvSpPr/>
            <p:nvPr/>
          </p:nvSpPr>
          <p:spPr>
            <a:xfrm>
              <a:off x="6804936" y="3172188"/>
              <a:ext cx="42849" cy="42347"/>
            </a:xfrm>
            <a:custGeom>
              <a:rect b="b" l="l" r="r" t="t"/>
              <a:pathLst>
                <a:path extrusionOk="0" h="1096" w="1109">
                  <a:moveTo>
                    <a:pt x="553" y="0"/>
                  </a:moveTo>
                  <a:cubicBezTo>
                    <a:pt x="540" y="0"/>
                    <a:pt x="525" y="6"/>
                    <a:pt x="513" y="18"/>
                  </a:cubicBezTo>
                  <a:lnTo>
                    <a:pt x="25" y="506"/>
                  </a:lnTo>
                  <a:cubicBezTo>
                    <a:pt x="1" y="530"/>
                    <a:pt x="1" y="566"/>
                    <a:pt x="25" y="578"/>
                  </a:cubicBezTo>
                  <a:lnTo>
                    <a:pt x="513" y="1078"/>
                  </a:lnTo>
                  <a:cubicBezTo>
                    <a:pt x="525" y="1090"/>
                    <a:pt x="540"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39" name="Google Shape;8039;p21"/>
            <p:cNvSpPr/>
            <p:nvPr/>
          </p:nvSpPr>
          <p:spPr>
            <a:xfrm>
              <a:off x="6815986" y="3183239"/>
              <a:ext cx="20748" cy="20246"/>
            </a:xfrm>
            <a:custGeom>
              <a:rect b="b" l="l" r="r" t="t"/>
              <a:pathLst>
                <a:path extrusionOk="0" h="524" w="537">
                  <a:moveTo>
                    <a:pt x="267" y="0"/>
                  </a:moveTo>
                  <a:cubicBezTo>
                    <a:pt x="254" y="0"/>
                    <a:pt x="239" y="6"/>
                    <a:pt x="227" y="18"/>
                  </a:cubicBezTo>
                  <a:lnTo>
                    <a:pt x="13" y="220"/>
                  </a:lnTo>
                  <a:cubicBezTo>
                    <a:pt x="1" y="244"/>
                    <a:pt x="1" y="280"/>
                    <a:pt x="13" y="292"/>
                  </a:cubicBezTo>
                  <a:lnTo>
                    <a:pt x="227" y="506"/>
                  </a:lnTo>
                  <a:cubicBezTo>
                    <a:pt x="239" y="518"/>
                    <a:pt x="254" y="524"/>
                    <a:pt x="267" y="524"/>
                  </a:cubicBezTo>
                  <a:cubicBezTo>
                    <a:pt x="280" y="524"/>
                    <a:pt x="292" y="518"/>
                    <a:pt x="298" y="506"/>
                  </a:cubicBezTo>
                  <a:lnTo>
                    <a:pt x="513" y="292"/>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0" name="Google Shape;8040;p21"/>
            <p:cNvSpPr/>
            <p:nvPr/>
          </p:nvSpPr>
          <p:spPr>
            <a:xfrm>
              <a:off x="6752505" y="3182195"/>
              <a:ext cx="22603" cy="21869"/>
            </a:xfrm>
            <a:custGeom>
              <a:rect b="b" l="l" r="r" t="t"/>
              <a:pathLst>
                <a:path extrusionOk="0" h="566" w="585">
                  <a:moveTo>
                    <a:pt x="298" y="0"/>
                  </a:moveTo>
                  <a:cubicBezTo>
                    <a:pt x="289" y="0"/>
                    <a:pt x="280" y="3"/>
                    <a:pt x="274" y="9"/>
                  </a:cubicBezTo>
                  <a:lnTo>
                    <a:pt x="13" y="259"/>
                  </a:lnTo>
                  <a:cubicBezTo>
                    <a:pt x="1" y="271"/>
                    <a:pt x="1" y="295"/>
                    <a:pt x="13" y="307"/>
                  </a:cubicBezTo>
                  <a:lnTo>
                    <a:pt x="274" y="557"/>
                  </a:lnTo>
                  <a:cubicBezTo>
                    <a:pt x="280" y="563"/>
                    <a:pt x="289" y="566"/>
                    <a:pt x="298" y="566"/>
                  </a:cubicBezTo>
                  <a:cubicBezTo>
                    <a:pt x="307" y="566"/>
                    <a:pt x="316" y="563"/>
                    <a:pt x="322" y="557"/>
                  </a:cubicBezTo>
                  <a:lnTo>
                    <a:pt x="572" y="307"/>
                  </a:lnTo>
                  <a:cubicBezTo>
                    <a:pt x="584" y="295"/>
                    <a:pt x="584" y="271"/>
                    <a:pt x="572" y="259"/>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1" name="Google Shape;8041;p21"/>
            <p:cNvSpPr/>
            <p:nvPr/>
          </p:nvSpPr>
          <p:spPr>
            <a:xfrm>
              <a:off x="6758494" y="3187720"/>
              <a:ext cx="11089" cy="10819"/>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2" name="Google Shape;8042;p21"/>
            <p:cNvSpPr/>
            <p:nvPr/>
          </p:nvSpPr>
          <p:spPr>
            <a:xfrm>
              <a:off x="6777813" y="319691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3" name="Google Shape;8043;p21"/>
            <p:cNvSpPr/>
            <p:nvPr/>
          </p:nvSpPr>
          <p:spPr>
            <a:xfrm>
              <a:off x="6777813" y="3176670"/>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4" name="Google Shape;8044;p21"/>
            <p:cNvSpPr/>
            <p:nvPr/>
          </p:nvSpPr>
          <p:spPr>
            <a:xfrm>
              <a:off x="6773215" y="3206112"/>
              <a:ext cx="49263" cy="16923"/>
            </a:xfrm>
            <a:custGeom>
              <a:rect b="b" l="l" r="r" t="t"/>
              <a:pathLst>
                <a:path extrusionOk="0" h="438" w="1275">
                  <a:moveTo>
                    <a:pt x="850" y="0"/>
                  </a:moveTo>
                  <a:cubicBezTo>
                    <a:pt x="846" y="0"/>
                    <a:pt x="840" y="3"/>
                    <a:pt x="834" y="9"/>
                  </a:cubicBezTo>
                  <a:lnTo>
                    <a:pt x="12" y="414"/>
                  </a:lnTo>
                  <a:cubicBezTo>
                    <a:pt x="12" y="414"/>
                    <a:pt x="0" y="426"/>
                    <a:pt x="0" y="438"/>
                  </a:cubicBezTo>
                  <a:lnTo>
                    <a:pt x="1274" y="426"/>
                  </a:lnTo>
                  <a:cubicBezTo>
                    <a:pt x="1274" y="426"/>
                    <a:pt x="1274" y="414"/>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5" name="Google Shape;8045;p21"/>
            <p:cNvSpPr/>
            <p:nvPr/>
          </p:nvSpPr>
          <p:spPr>
            <a:xfrm>
              <a:off x="6773215" y="3163649"/>
              <a:ext cx="48799" cy="16962"/>
            </a:xfrm>
            <a:custGeom>
              <a:rect b="b" l="l" r="r" t="t"/>
              <a:pathLst>
                <a:path extrusionOk="0" h="439" w="1263">
                  <a:moveTo>
                    <a:pt x="0" y="1"/>
                  </a:moveTo>
                  <a:cubicBezTo>
                    <a:pt x="0" y="13"/>
                    <a:pt x="0" y="25"/>
                    <a:pt x="12" y="25"/>
                  </a:cubicBezTo>
                  <a:lnTo>
                    <a:pt x="822" y="430"/>
                  </a:lnTo>
                  <a:cubicBezTo>
                    <a:pt x="828" y="436"/>
                    <a:pt x="834" y="439"/>
                    <a:pt x="840" y="439"/>
                  </a:cubicBezTo>
                  <a:cubicBezTo>
                    <a:pt x="846" y="439"/>
                    <a:pt x="852" y="436"/>
                    <a:pt x="858" y="430"/>
                  </a:cubicBezTo>
                  <a:lnTo>
                    <a:pt x="1262" y="25"/>
                  </a:lnTo>
                  <a:cubicBezTo>
                    <a:pt x="1262" y="13"/>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6" name="Google Shape;8046;p21"/>
            <p:cNvSpPr/>
            <p:nvPr/>
          </p:nvSpPr>
          <p:spPr>
            <a:xfrm>
              <a:off x="6793924" y="3219558"/>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7" name="Google Shape;8047;p21"/>
            <p:cNvSpPr/>
            <p:nvPr/>
          </p:nvSpPr>
          <p:spPr>
            <a:xfrm>
              <a:off x="6804936" y="3230608"/>
              <a:ext cx="42849" cy="42347"/>
            </a:xfrm>
            <a:custGeom>
              <a:rect b="b" l="l" r="r" t="t"/>
              <a:pathLst>
                <a:path extrusionOk="0" h="1096" w="1109">
                  <a:moveTo>
                    <a:pt x="553" y="0"/>
                  </a:moveTo>
                  <a:cubicBezTo>
                    <a:pt x="540" y="0"/>
                    <a:pt x="525" y="6"/>
                    <a:pt x="513" y="18"/>
                  </a:cubicBezTo>
                  <a:lnTo>
                    <a:pt x="25" y="506"/>
                  </a:lnTo>
                  <a:cubicBezTo>
                    <a:pt x="1" y="530"/>
                    <a:pt x="1" y="566"/>
                    <a:pt x="25" y="590"/>
                  </a:cubicBezTo>
                  <a:lnTo>
                    <a:pt x="513" y="1078"/>
                  </a:lnTo>
                  <a:cubicBezTo>
                    <a:pt x="525" y="1090"/>
                    <a:pt x="540"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8" name="Google Shape;8048;p21"/>
            <p:cNvSpPr/>
            <p:nvPr/>
          </p:nvSpPr>
          <p:spPr>
            <a:xfrm>
              <a:off x="6815986" y="3241658"/>
              <a:ext cx="20748" cy="20246"/>
            </a:xfrm>
            <a:custGeom>
              <a:rect b="b" l="l" r="r" t="t"/>
              <a:pathLst>
                <a:path extrusionOk="0" h="524"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49" name="Google Shape;8049;p21"/>
            <p:cNvSpPr/>
            <p:nvPr/>
          </p:nvSpPr>
          <p:spPr>
            <a:xfrm>
              <a:off x="6752505" y="3240615"/>
              <a:ext cx="22603" cy="22332"/>
            </a:xfrm>
            <a:custGeom>
              <a:rect b="b" l="l" r="r" t="t"/>
              <a:pathLst>
                <a:path extrusionOk="0" h="578" w="585">
                  <a:moveTo>
                    <a:pt x="298" y="0"/>
                  </a:moveTo>
                  <a:cubicBezTo>
                    <a:pt x="289" y="0"/>
                    <a:pt x="280" y="3"/>
                    <a:pt x="274" y="9"/>
                  </a:cubicBezTo>
                  <a:lnTo>
                    <a:pt x="13" y="271"/>
                  </a:lnTo>
                  <a:cubicBezTo>
                    <a:pt x="1" y="283"/>
                    <a:pt x="1" y="295"/>
                    <a:pt x="13" y="307"/>
                  </a:cubicBezTo>
                  <a:lnTo>
                    <a:pt x="274" y="569"/>
                  </a:lnTo>
                  <a:cubicBezTo>
                    <a:pt x="280" y="575"/>
                    <a:pt x="289" y="578"/>
                    <a:pt x="298" y="578"/>
                  </a:cubicBezTo>
                  <a:cubicBezTo>
                    <a:pt x="307" y="578"/>
                    <a:pt x="316" y="575"/>
                    <a:pt x="322" y="569"/>
                  </a:cubicBezTo>
                  <a:lnTo>
                    <a:pt x="572" y="307"/>
                  </a:lnTo>
                  <a:cubicBezTo>
                    <a:pt x="584" y="295"/>
                    <a:pt x="584" y="283"/>
                    <a:pt x="572" y="271"/>
                  </a:cubicBezTo>
                  <a:lnTo>
                    <a:pt x="322" y="9"/>
                  </a:lnTo>
                  <a:cubicBezTo>
                    <a:pt x="316" y="3"/>
                    <a:pt x="307" y="0"/>
                    <a:pt x="29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0" name="Google Shape;8050;p21"/>
            <p:cNvSpPr/>
            <p:nvPr/>
          </p:nvSpPr>
          <p:spPr>
            <a:xfrm>
              <a:off x="6758494" y="3246604"/>
              <a:ext cx="11089" cy="10355"/>
            </a:xfrm>
            <a:custGeom>
              <a:rect b="b" l="l" r="r" t="t"/>
              <a:pathLst>
                <a:path extrusionOk="0" h="268" w="287">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1" name="Google Shape;8051;p21"/>
            <p:cNvSpPr/>
            <p:nvPr/>
          </p:nvSpPr>
          <p:spPr>
            <a:xfrm>
              <a:off x="6777813" y="3255336"/>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2" name="Google Shape;8052;p21"/>
            <p:cNvSpPr/>
            <p:nvPr/>
          </p:nvSpPr>
          <p:spPr>
            <a:xfrm>
              <a:off x="6777813" y="3235206"/>
              <a:ext cx="13369" cy="13021"/>
            </a:xfrm>
            <a:custGeom>
              <a:rect b="b" l="l" r="r" t="t"/>
              <a:pathLst>
                <a:path extrusionOk="0" h="337" w="346">
                  <a:moveTo>
                    <a:pt x="169" y="0"/>
                  </a:moveTo>
                  <a:cubicBezTo>
                    <a:pt x="158" y="0"/>
                    <a:pt x="149" y="6"/>
                    <a:pt x="143" y="18"/>
                  </a:cubicBezTo>
                  <a:lnTo>
                    <a:pt x="12" y="149"/>
                  </a:lnTo>
                  <a:cubicBezTo>
                    <a:pt x="0" y="161"/>
                    <a:pt x="0" y="185"/>
                    <a:pt x="12" y="197"/>
                  </a:cubicBezTo>
                  <a:lnTo>
                    <a:pt x="143" y="328"/>
                  </a:lnTo>
                  <a:cubicBezTo>
                    <a:pt x="149" y="334"/>
                    <a:pt x="158" y="337"/>
                    <a:pt x="169" y="337"/>
                  </a:cubicBezTo>
                  <a:cubicBezTo>
                    <a:pt x="179" y="337"/>
                    <a:pt x="191" y="334"/>
                    <a:pt x="203" y="328"/>
                  </a:cubicBezTo>
                  <a:lnTo>
                    <a:pt x="322" y="197"/>
                  </a:lnTo>
                  <a:cubicBezTo>
                    <a:pt x="346" y="185"/>
                    <a:pt x="346" y="161"/>
                    <a:pt x="322" y="149"/>
                  </a:cubicBezTo>
                  <a:lnTo>
                    <a:pt x="203" y="18"/>
                  </a:lnTo>
                  <a:cubicBezTo>
                    <a:pt x="191" y="6"/>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3" name="Google Shape;8053;p21"/>
            <p:cNvSpPr/>
            <p:nvPr/>
          </p:nvSpPr>
          <p:spPr>
            <a:xfrm>
              <a:off x="6773215" y="3264532"/>
              <a:ext cx="49263" cy="16923"/>
            </a:xfrm>
            <a:custGeom>
              <a:rect b="b" l="l" r="r" t="t"/>
              <a:pathLst>
                <a:path extrusionOk="0" h="438" w="1275">
                  <a:moveTo>
                    <a:pt x="850" y="0"/>
                  </a:moveTo>
                  <a:cubicBezTo>
                    <a:pt x="846" y="0"/>
                    <a:pt x="840" y="3"/>
                    <a:pt x="834" y="9"/>
                  </a:cubicBezTo>
                  <a:lnTo>
                    <a:pt x="12" y="414"/>
                  </a:lnTo>
                  <a:cubicBezTo>
                    <a:pt x="12" y="426"/>
                    <a:pt x="0" y="426"/>
                    <a:pt x="0" y="438"/>
                  </a:cubicBezTo>
                  <a:lnTo>
                    <a:pt x="1274" y="438"/>
                  </a:lnTo>
                  <a:cubicBezTo>
                    <a:pt x="1274" y="426"/>
                    <a:pt x="1274" y="426"/>
                    <a:pt x="1274" y="414"/>
                  </a:cubicBezTo>
                  <a:lnTo>
                    <a:pt x="858" y="9"/>
                  </a:lnTo>
                  <a:cubicBezTo>
                    <a:pt x="858" y="3"/>
                    <a:pt x="855" y="0"/>
                    <a:pt x="85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4" name="Google Shape;8054;p21"/>
            <p:cNvSpPr/>
            <p:nvPr/>
          </p:nvSpPr>
          <p:spPr>
            <a:xfrm>
              <a:off x="6773215" y="3222108"/>
              <a:ext cx="48799" cy="16923"/>
            </a:xfrm>
            <a:custGeom>
              <a:rect b="b" l="l" r="r" t="t"/>
              <a:pathLst>
                <a:path extrusionOk="0" h="438" w="1263">
                  <a:moveTo>
                    <a:pt x="0" y="0"/>
                  </a:moveTo>
                  <a:cubicBezTo>
                    <a:pt x="0" y="12"/>
                    <a:pt x="0" y="24"/>
                    <a:pt x="12" y="24"/>
                  </a:cubicBezTo>
                  <a:lnTo>
                    <a:pt x="822" y="429"/>
                  </a:lnTo>
                  <a:cubicBezTo>
                    <a:pt x="828" y="435"/>
                    <a:pt x="834" y="438"/>
                    <a:pt x="840" y="438"/>
                  </a:cubicBezTo>
                  <a:cubicBezTo>
                    <a:pt x="846" y="438"/>
                    <a:pt x="852" y="435"/>
                    <a:pt x="858" y="429"/>
                  </a:cubicBezTo>
                  <a:lnTo>
                    <a:pt x="1262" y="24"/>
                  </a:lnTo>
                  <a:cubicBezTo>
                    <a:pt x="1262" y="24"/>
                    <a:pt x="1262" y="12"/>
                    <a:pt x="1262"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5" name="Google Shape;8055;p21"/>
            <p:cNvSpPr/>
            <p:nvPr/>
          </p:nvSpPr>
          <p:spPr>
            <a:xfrm>
              <a:off x="6793924"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6" name="Google Shape;8056;p21"/>
            <p:cNvSpPr/>
            <p:nvPr/>
          </p:nvSpPr>
          <p:spPr>
            <a:xfrm>
              <a:off x="6804936"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7" name="Google Shape;8057;p21"/>
            <p:cNvSpPr/>
            <p:nvPr/>
          </p:nvSpPr>
          <p:spPr>
            <a:xfrm>
              <a:off x="6815986" y="3300078"/>
              <a:ext cx="20748" cy="20285"/>
            </a:xfrm>
            <a:custGeom>
              <a:rect b="b" l="l" r="r" t="t"/>
              <a:pathLst>
                <a:path extrusionOk="0" h="525" w="537">
                  <a:moveTo>
                    <a:pt x="267" y="0"/>
                  </a:moveTo>
                  <a:cubicBezTo>
                    <a:pt x="254" y="0"/>
                    <a:pt x="239" y="6"/>
                    <a:pt x="227" y="18"/>
                  </a:cubicBezTo>
                  <a:lnTo>
                    <a:pt x="25" y="220"/>
                  </a:lnTo>
                  <a:cubicBezTo>
                    <a:pt x="1" y="244"/>
                    <a:pt x="1" y="280"/>
                    <a:pt x="25" y="304"/>
                  </a:cubicBezTo>
                  <a:lnTo>
                    <a:pt x="227" y="506"/>
                  </a:lnTo>
                  <a:cubicBezTo>
                    <a:pt x="239" y="518"/>
                    <a:pt x="254" y="524"/>
                    <a:pt x="267" y="524"/>
                  </a:cubicBezTo>
                  <a:cubicBezTo>
                    <a:pt x="280" y="524"/>
                    <a:pt x="292" y="518"/>
                    <a:pt x="298" y="506"/>
                  </a:cubicBezTo>
                  <a:lnTo>
                    <a:pt x="513" y="304"/>
                  </a:lnTo>
                  <a:cubicBezTo>
                    <a:pt x="536" y="280"/>
                    <a:pt x="536" y="244"/>
                    <a:pt x="513"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8" name="Google Shape;8058;p21"/>
            <p:cNvSpPr/>
            <p:nvPr/>
          </p:nvSpPr>
          <p:spPr>
            <a:xfrm>
              <a:off x="6752969" y="3299035"/>
              <a:ext cx="22139" cy="22332"/>
            </a:xfrm>
            <a:custGeom>
              <a:rect b="b" l="l" r="r" t="t"/>
              <a:pathLst>
                <a:path extrusionOk="0" h="578" w="573">
                  <a:moveTo>
                    <a:pt x="286" y="0"/>
                  </a:moveTo>
                  <a:cubicBezTo>
                    <a:pt x="277" y="0"/>
                    <a:pt x="268" y="3"/>
                    <a:pt x="262" y="9"/>
                  </a:cubicBezTo>
                  <a:lnTo>
                    <a:pt x="12" y="271"/>
                  </a:lnTo>
                  <a:cubicBezTo>
                    <a:pt x="1" y="283"/>
                    <a:pt x="1" y="307"/>
                    <a:pt x="12" y="319"/>
                  </a:cubicBezTo>
                  <a:lnTo>
                    <a:pt x="262"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59" name="Google Shape;8059;p21"/>
            <p:cNvSpPr/>
            <p:nvPr/>
          </p:nvSpPr>
          <p:spPr>
            <a:xfrm>
              <a:off x="6758494" y="3305024"/>
              <a:ext cx="11089" cy="10818"/>
            </a:xfrm>
            <a:custGeom>
              <a:rect b="b" l="l" r="r" t="t"/>
              <a:pathLst>
                <a:path extrusionOk="0" h="280" w="287">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0" name="Google Shape;8060;p21"/>
            <p:cNvSpPr/>
            <p:nvPr/>
          </p:nvSpPr>
          <p:spPr>
            <a:xfrm>
              <a:off x="6777813" y="3313756"/>
              <a:ext cx="13369" cy="13021"/>
            </a:xfrm>
            <a:custGeom>
              <a:rect b="b" l="l" r="r" t="t"/>
              <a:pathLst>
                <a:path extrusionOk="0" h="337" w="346">
                  <a:moveTo>
                    <a:pt x="169" y="0"/>
                  </a:moveTo>
                  <a:cubicBezTo>
                    <a:pt x="158" y="0"/>
                    <a:pt x="149" y="3"/>
                    <a:pt x="143" y="9"/>
                  </a:cubicBezTo>
                  <a:lnTo>
                    <a:pt x="12" y="140"/>
                  </a:lnTo>
                  <a:cubicBezTo>
                    <a:pt x="0" y="152"/>
                    <a:pt x="0" y="176"/>
                    <a:pt x="12" y="200"/>
                  </a:cubicBezTo>
                  <a:lnTo>
                    <a:pt x="143" y="319"/>
                  </a:lnTo>
                  <a:cubicBezTo>
                    <a:pt x="149" y="331"/>
                    <a:pt x="158" y="337"/>
                    <a:pt x="169" y="337"/>
                  </a:cubicBezTo>
                  <a:cubicBezTo>
                    <a:pt x="179" y="337"/>
                    <a:pt x="191" y="331"/>
                    <a:pt x="203" y="319"/>
                  </a:cubicBezTo>
                  <a:lnTo>
                    <a:pt x="322" y="200"/>
                  </a:lnTo>
                  <a:cubicBezTo>
                    <a:pt x="346" y="176"/>
                    <a:pt x="346" y="152"/>
                    <a:pt x="322" y="140"/>
                  </a:cubicBezTo>
                  <a:lnTo>
                    <a:pt x="203" y="9"/>
                  </a:lnTo>
                  <a:cubicBezTo>
                    <a:pt x="191" y="3"/>
                    <a:pt x="179"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1" name="Google Shape;8061;p21"/>
            <p:cNvSpPr/>
            <p:nvPr/>
          </p:nvSpPr>
          <p:spPr>
            <a:xfrm>
              <a:off x="6777813" y="3293974"/>
              <a:ext cx="13369" cy="12673"/>
            </a:xfrm>
            <a:custGeom>
              <a:rect b="b" l="l" r="r" t="t"/>
              <a:pathLst>
                <a:path extrusionOk="0" h="328" w="346">
                  <a:moveTo>
                    <a:pt x="173" y="0"/>
                  </a:moveTo>
                  <a:cubicBezTo>
                    <a:pt x="164" y="0"/>
                    <a:pt x="155" y="3"/>
                    <a:pt x="143" y="9"/>
                  </a:cubicBezTo>
                  <a:lnTo>
                    <a:pt x="12" y="140"/>
                  </a:lnTo>
                  <a:cubicBezTo>
                    <a:pt x="0" y="152"/>
                    <a:pt x="0" y="176"/>
                    <a:pt x="12"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2" name="Google Shape;8062;p21"/>
            <p:cNvSpPr/>
            <p:nvPr/>
          </p:nvSpPr>
          <p:spPr>
            <a:xfrm>
              <a:off x="6773215" y="3280991"/>
              <a:ext cx="48799" cy="16575"/>
            </a:xfrm>
            <a:custGeom>
              <a:rect b="b" l="l" r="r" t="t"/>
              <a:pathLst>
                <a:path extrusionOk="0" h="429" w="1263">
                  <a:moveTo>
                    <a:pt x="0" y="0"/>
                  </a:moveTo>
                  <a:cubicBezTo>
                    <a:pt x="0" y="0"/>
                    <a:pt x="0" y="12"/>
                    <a:pt x="12" y="24"/>
                  </a:cubicBezTo>
                  <a:lnTo>
                    <a:pt x="822" y="429"/>
                  </a:lnTo>
                  <a:lnTo>
                    <a:pt x="858" y="429"/>
                  </a:lnTo>
                  <a:lnTo>
                    <a:pt x="1262" y="24"/>
                  </a:lnTo>
                  <a:cubicBezTo>
                    <a:pt x="1262" y="12"/>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3" name="Google Shape;8063;p21"/>
            <p:cNvSpPr/>
            <p:nvPr/>
          </p:nvSpPr>
          <p:spPr>
            <a:xfrm>
              <a:off x="6109384"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4" name="Google Shape;8064;p21"/>
            <p:cNvSpPr/>
            <p:nvPr/>
          </p:nvSpPr>
          <p:spPr>
            <a:xfrm>
              <a:off x="6120434" y="3113305"/>
              <a:ext cx="42810" cy="42347"/>
            </a:xfrm>
            <a:custGeom>
              <a:rect b="b" l="l" r="r" t="t"/>
              <a:pathLst>
                <a:path extrusionOk="0" h="1096" w="1108">
                  <a:moveTo>
                    <a:pt x="554" y="0"/>
                  </a:moveTo>
                  <a:cubicBezTo>
                    <a:pt x="539" y="0"/>
                    <a:pt x="524" y="6"/>
                    <a:pt x="512" y="18"/>
                  </a:cubicBezTo>
                  <a:lnTo>
                    <a:pt x="24" y="518"/>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5" name="Google Shape;8065;p21"/>
            <p:cNvSpPr/>
            <p:nvPr/>
          </p:nvSpPr>
          <p:spPr>
            <a:xfrm>
              <a:off x="6131485"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6" name="Google Shape;8066;p21"/>
            <p:cNvSpPr/>
            <p:nvPr/>
          </p:nvSpPr>
          <p:spPr>
            <a:xfrm>
              <a:off x="6193111" y="3123660"/>
              <a:ext cx="22139" cy="21985"/>
            </a:xfrm>
            <a:custGeom>
              <a:rect b="b" l="l" r="r" t="t"/>
              <a:pathLst>
                <a:path extrusionOk="0" h="569" w="573">
                  <a:moveTo>
                    <a:pt x="263" y="0"/>
                  </a:moveTo>
                  <a:lnTo>
                    <a:pt x="13" y="262"/>
                  </a:lnTo>
                  <a:cubicBezTo>
                    <a:pt x="1" y="274"/>
                    <a:pt x="1" y="298"/>
                    <a:pt x="13" y="310"/>
                  </a:cubicBezTo>
                  <a:lnTo>
                    <a:pt x="263" y="560"/>
                  </a:lnTo>
                  <a:cubicBezTo>
                    <a:pt x="269"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7" name="Google Shape;8067;p21"/>
            <p:cNvSpPr/>
            <p:nvPr/>
          </p:nvSpPr>
          <p:spPr>
            <a:xfrm>
              <a:off x="6198637" y="3129301"/>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8" name="Google Shape;8068;p21"/>
            <p:cNvSpPr/>
            <p:nvPr/>
          </p:nvSpPr>
          <p:spPr>
            <a:xfrm>
              <a:off x="6177000" y="3138149"/>
              <a:ext cx="13407" cy="13021"/>
            </a:xfrm>
            <a:custGeom>
              <a:rect b="b" l="l" r="r" t="t"/>
              <a:pathLst>
                <a:path extrusionOk="0" h="337" w="347">
                  <a:moveTo>
                    <a:pt x="174" y="0"/>
                  </a:moveTo>
                  <a:cubicBezTo>
                    <a:pt x="165" y="0"/>
                    <a:pt x="156" y="6"/>
                    <a:pt x="144" y="18"/>
                  </a:cubicBezTo>
                  <a:lnTo>
                    <a:pt x="25" y="137"/>
                  </a:lnTo>
                  <a:cubicBezTo>
                    <a:pt x="1" y="161"/>
                    <a:pt x="1" y="185"/>
                    <a:pt x="25" y="197"/>
                  </a:cubicBezTo>
                  <a:lnTo>
                    <a:pt x="144" y="328"/>
                  </a:lnTo>
                  <a:cubicBezTo>
                    <a:pt x="156" y="334"/>
                    <a:pt x="165" y="337"/>
                    <a:pt x="174" y="337"/>
                  </a:cubicBezTo>
                  <a:cubicBezTo>
                    <a:pt x="182" y="337"/>
                    <a:pt x="191" y="334"/>
                    <a:pt x="203" y="328"/>
                  </a:cubicBezTo>
                  <a:lnTo>
                    <a:pt x="334" y="197"/>
                  </a:lnTo>
                  <a:cubicBezTo>
                    <a:pt x="346" y="185"/>
                    <a:pt x="346" y="161"/>
                    <a:pt x="334" y="137"/>
                  </a:cubicBezTo>
                  <a:lnTo>
                    <a:pt x="203" y="18"/>
                  </a:lnTo>
                  <a:cubicBezTo>
                    <a:pt x="191" y="6"/>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69" name="Google Shape;8069;p21"/>
            <p:cNvSpPr/>
            <p:nvPr/>
          </p:nvSpPr>
          <p:spPr>
            <a:xfrm>
              <a:off x="6177000" y="3118250"/>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0" name="Google Shape;8070;p21"/>
            <p:cNvSpPr/>
            <p:nvPr/>
          </p:nvSpPr>
          <p:spPr>
            <a:xfrm>
              <a:off x="6145742" y="3147576"/>
              <a:ext cx="49263" cy="17039"/>
            </a:xfrm>
            <a:custGeom>
              <a:rect b="b" l="l" r="r" t="t"/>
              <a:pathLst>
                <a:path extrusionOk="0" h="441" w="1275">
                  <a:moveTo>
                    <a:pt x="417" y="0"/>
                  </a:moveTo>
                  <a:lnTo>
                    <a:pt x="0" y="405"/>
                  </a:lnTo>
                  <a:cubicBezTo>
                    <a:pt x="0" y="417"/>
                    <a:pt x="0" y="417"/>
                    <a:pt x="0"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1" name="Google Shape;8071;p21"/>
            <p:cNvSpPr/>
            <p:nvPr/>
          </p:nvSpPr>
          <p:spPr>
            <a:xfrm>
              <a:off x="6109848" y="3161138"/>
              <a:ext cx="64447" cy="64100"/>
            </a:xfrm>
            <a:custGeom>
              <a:rect b="b" l="l" r="r" t="t"/>
              <a:pathLst>
                <a:path extrusionOk="0" h="1659" w="1668">
                  <a:moveTo>
                    <a:pt x="830" y="1"/>
                  </a:moveTo>
                  <a:cubicBezTo>
                    <a:pt x="816" y="1"/>
                    <a:pt x="804" y="6"/>
                    <a:pt x="798" y="18"/>
                  </a:cubicBezTo>
                  <a:lnTo>
                    <a:pt x="13" y="792"/>
                  </a:lnTo>
                  <a:cubicBezTo>
                    <a:pt x="1" y="816"/>
                    <a:pt x="1" y="852"/>
                    <a:pt x="13" y="864"/>
                  </a:cubicBezTo>
                  <a:lnTo>
                    <a:pt x="798" y="1650"/>
                  </a:lnTo>
                  <a:cubicBezTo>
                    <a:pt x="804" y="1655"/>
                    <a:pt x="816" y="1658"/>
                    <a:pt x="830" y="1658"/>
                  </a:cubicBezTo>
                  <a:cubicBezTo>
                    <a:pt x="843" y="1658"/>
                    <a:pt x="858" y="1655"/>
                    <a:pt x="870" y="1650"/>
                  </a:cubicBezTo>
                  <a:lnTo>
                    <a:pt x="1644" y="864"/>
                  </a:lnTo>
                  <a:cubicBezTo>
                    <a:pt x="1667" y="852"/>
                    <a:pt x="1667"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2" name="Google Shape;8072;p21"/>
            <p:cNvSpPr/>
            <p:nvPr/>
          </p:nvSpPr>
          <p:spPr>
            <a:xfrm>
              <a:off x="6120434" y="3172188"/>
              <a:ext cx="42810" cy="42347"/>
            </a:xfrm>
            <a:custGeom>
              <a:rect b="b" l="l" r="r" t="t"/>
              <a:pathLst>
                <a:path extrusionOk="0" h="1096" w="1108">
                  <a:moveTo>
                    <a:pt x="554" y="0"/>
                  </a:moveTo>
                  <a:cubicBezTo>
                    <a:pt x="539" y="0"/>
                    <a:pt x="524" y="6"/>
                    <a:pt x="512" y="18"/>
                  </a:cubicBezTo>
                  <a:lnTo>
                    <a:pt x="24" y="506"/>
                  </a:lnTo>
                  <a:cubicBezTo>
                    <a:pt x="0" y="530"/>
                    <a:pt x="0" y="566"/>
                    <a:pt x="24" y="578"/>
                  </a:cubicBezTo>
                  <a:lnTo>
                    <a:pt x="512" y="1078"/>
                  </a:lnTo>
                  <a:cubicBezTo>
                    <a:pt x="524" y="1090"/>
                    <a:pt x="539" y="1096"/>
                    <a:pt x="554" y="1096"/>
                  </a:cubicBezTo>
                  <a:cubicBezTo>
                    <a:pt x="569" y="1096"/>
                    <a:pt x="584" y="1090"/>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3" name="Google Shape;8073;p21"/>
            <p:cNvSpPr/>
            <p:nvPr/>
          </p:nvSpPr>
          <p:spPr>
            <a:xfrm>
              <a:off x="6131485" y="3183123"/>
              <a:ext cx="20710" cy="20014"/>
            </a:xfrm>
            <a:custGeom>
              <a:rect b="b" l="l" r="r" t="t"/>
              <a:pathLst>
                <a:path extrusionOk="0" h="518" w="536">
                  <a:moveTo>
                    <a:pt x="268" y="0"/>
                  </a:moveTo>
                  <a:cubicBezTo>
                    <a:pt x="253" y="0"/>
                    <a:pt x="238" y="3"/>
                    <a:pt x="226" y="9"/>
                  </a:cubicBezTo>
                  <a:lnTo>
                    <a:pt x="24" y="223"/>
                  </a:lnTo>
                  <a:cubicBezTo>
                    <a:pt x="0" y="247"/>
                    <a:pt x="0" y="283"/>
                    <a:pt x="24" y="295"/>
                  </a:cubicBezTo>
                  <a:lnTo>
                    <a:pt x="226" y="509"/>
                  </a:lnTo>
                  <a:cubicBezTo>
                    <a:pt x="238" y="515"/>
                    <a:pt x="253" y="518"/>
                    <a:pt x="268" y="518"/>
                  </a:cubicBezTo>
                  <a:cubicBezTo>
                    <a:pt x="283" y="518"/>
                    <a:pt x="298" y="515"/>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4" name="Google Shape;8074;p21"/>
            <p:cNvSpPr/>
            <p:nvPr/>
          </p:nvSpPr>
          <p:spPr>
            <a:xfrm>
              <a:off x="6193111" y="3182195"/>
              <a:ext cx="22139" cy="21869"/>
            </a:xfrm>
            <a:custGeom>
              <a:rect b="b" l="l" r="r" t="t"/>
              <a:pathLst>
                <a:path extrusionOk="0" h="566" w="573">
                  <a:moveTo>
                    <a:pt x="286" y="0"/>
                  </a:moveTo>
                  <a:cubicBezTo>
                    <a:pt x="277" y="0"/>
                    <a:pt x="269" y="3"/>
                    <a:pt x="263" y="9"/>
                  </a:cubicBezTo>
                  <a:lnTo>
                    <a:pt x="13" y="259"/>
                  </a:lnTo>
                  <a:cubicBezTo>
                    <a:pt x="1" y="271"/>
                    <a:pt x="1" y="295"/>
                    <a:pt x="13" y="307"/>
                  </a:cubicBezTo>
                  <a:lnTo>
                    <a:pt x="263" y="557"/>
                  </a:lnTo>
                  <a:cubicBezTo>
                    <a:pt x="269"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5" name="Google Shape;8075;p21"/>
            <p:cNvSpPr/>
            <p:nvPr/>
          </p:nvSpPr>
          <p:spPr>
            <a:xfrm>
              <a:off x="6198637" y="3187720"/>
              <a:ext cx="11089" cy="10819"/>
            </a:xfrm>
            <a:custGeom>
              <a:rect b="b" l="l" r="r" t="t"/>
              <a:pathLst>
                <a:path extrusionOk="0" h="280" w="287">
                  <a:moveTo>
                    <a:pt x="143" y="0"/>
                  </a:moveTo>
                  <a:cubicBezTo>
                    <a:pt x="134" y="0"/>
                    <a:pt x="126" y="3"/>
                    <a:pt x="120" y="9"/>
                  </a:cubicBezTo>
                  <a:lnTo>
                    <a:pt x="12" y="116"/>
                  </a:lnTo>
                  <a:cubicBezTo>
                    <a:pt x="1" y="128"/>
                    <a:pt x="1" y="152"/>
                    <a:pt x="12" y="164"/>
                  </a:cubicBezTo>
                  <a:lnTo>
                    <a:pt x="120" y="271"/>
                  </a:lnTo>
                  <a:cubicBezTo>
                    <a:pt x="126"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6" name="Google Shape;8076;p21"/>
            <p:cNvSpPr/>
            <p:nvPr/>
          </p:nvSpPr>
          <p:spPr>
            <a:xfrm>
              <a:off x="6177000" y="3196916"/>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7" name="Google Shape;8077;p21"/>
            <p:cNvSpPr/>
            <p:nvPr/>
          </p:nvSpPr>
          <p:spPr>
            <a:xfrm>
              <a:off x="6177000" y="3176670"/>
              <a:ext cx="13407" cy="13021"/>
            </a:xfrm>
            <a:custGeom>
              <a:rect b="b" l="l" r="r" t="t"/>
              <a:pathLst>
                <a:path extrusionOk="0" h="337" w="347">
                  <a:moveTo>
                    <a:pt x="174" y="0"/>
                  </a:moveTo>
                  <a:cubicBezTo>
                    <a:pt x="165" y="0"/>
                    <a:pt x="156" y="3"/>
                    <a:pt x="144" y="9"/>
                  </a:cubicBezTo>
                  <a:lnTo>
                    <a:pt x="13" y="140"/>
                  </a:lnTo>
                  <a:cubicBezTo>
                    <a:pt x="1" y="152"/>
                    <a:pt x="1" y="176"/>
                    <a:pt x="13" y="200"/>
                  </a:cubicBezTo>
                  <a:lnTo>
                    <a:pt x="144" y="319"/>
                  </a:lnTo>
                  <a:cubicBezTo>
                    <a:pt x="156" y="331"/>
                    <a:pt x="165" y="337"/>
                    <a:pt x="174" y="337"/>
                  </a:cubicBezTo>
                  <a:cubicBezTo>
                    <a:pt x="182" y="337"/>
                    <a:pt x="191" y="331"/>
                    <a:pt x="203" y="319"/>
                  </a:cubicBezTo>
                  <a:lnTo>
                    <a:pt x="322" y="200"/>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8" name="Google Shape;8078;p21"/>
            <p:cNvSpPr/>
            <p:nvPr/>
          </p:nvSpPr>
          <p:spPr>
            <a:xfrm>
              <a:off x="6145742" y="3206112"/>
              <a:ext cx="49263" cy="16923"/>
            </a:xfrm>
            <a:custGeom>
              <a:rect b="b" l="l" r="r" t="t"/>
              <a:pathLst>
                <a:path extrusionOk="0" h="438" w="1275">
                  <a:moveTo>
                    <a:pt x="424" y="0"/>
                  </a:moveTo>
                  <a:cubicBezTo>
                    <a:pt x="420" y="0"/>
                    <a:pt x="417" y="3"/>
                    <a:pt x="417" y="9"/>
                  </a:cubicBezTo>
                  <a:lnTo>
                    <a:pt x="0" y="414"/>
                  </a:lnTo>
                  <a:cubicBezTo>
                    <a:pt x="0" y="414"/>
                    <a:pt x="0" y="426"/>
                    <a:pt x="0"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79" name="Google Shape;8079;p21"/>
            <p:cNvSpPr/>
            <p:nvPr/>
          </p:nvSpPr>
          <p:spPr>
            <a:xfrm>
              <a:off x="6146205" y="3163649"/>
              <a:ext cx="48799" cy="16962"/>
            </a:xfrm>
            <a:custGeom>
              <a:rect b="b" l="l" r="r" t="t"/>
              <a:pathLst>
                <a:path extrusionOk="0" h="439" w="1263">
                  <a:moveTo>
                    <a:pt x="0" y="1"/>
                  </a:moveTo>
                  <a:cubicBezTo>
                    <a:pt x="0" y="13"/>
                    <a:pt x="0" y="13"/>
                    <a:pt x="0" y="25"/>
                  </a:cubicBezTo>
                  <a:lnTo>
                    <a:pt x="405" y="430"/>
                  </a:lnTo>
                  <a:cubicBezTo>
                    <a:pt x="411" y="436"/>
                    <a:pt x="417" y="439"/>
                    <a:pt x="423" y="439"/>
                  </a:cubicBezTo>
                  <a:cubicBezTo>
                    <a:pt x="429" y="439"/>
                    <a:pt x="435" y="436"/>
                    <a:pt x="441" y="430"/>
                  </a:cubicBezTo>
                  <a:lnTo>
                    <a:pt x="1250" y="25"/>
                  </a:lnTo>
                  <a:cubicBezTo>
                    <a:pt x="1262" y="25"/>
                    <a:pt x="1262" y="13"/>
                    <a:pt x="1262"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0" name="Google Shape;8080;p21"/>
            <p:cNvSpPr/>
            <p:nvPr/>
          </p:nvSpPr>
          <p:spPr>
            <a:xfrm>
              <a:off x="6109384" y="3219558"/>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1" name="Google Shape;8081;p21"/>
            <p:cNvSpPr/>
            <p:nvPr/>
          </p:nvSpPr>
          <p:spPr>
            <a:xfrm>
              <a:off x="61204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2" name="Google Shape;8082;p21"/>
            <p:cNvSpPr/>
            <p:nvPr/>
          </p:nvSpPr>
          <p:spPr>
            <a:xfrm>
              <a:off x="6131485" y="3241658"/>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3" name="Google Shape;8083;p21"/>
            <p:cNvSpPr/>
            <p:nvPr/>
          </p:nvSpPr>
          <p:spPr>
            <a:xfrm>
              <a:off x="6193111" y="324061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4" name="Google Shape;8084;p21"/>
            <p:cNvSpPr/>
            <p:nvPr/>
          </p:nvSpPr>
          <p:spPr>
            <a:xfrm>
              <a:off x="6198637" y="3246604"/>
              <a:ext cx="11089" cy="10355"/>
            </a:xfrm>
            <a:custGeom>
              <a:rect b="b" l="l" r="r" t="t"/>
              <a:pathLst>
                <a:path extrusionOk="0" h="268"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5" name="Google Shape;8085;p21"/>
            <p:cNvSpPr/>
            <p:nvPr/>
          </p:nvSpPr>
          <p:spPr>
            <a:xfrm>
              <a:off x="6177000" y="3255336"/>
              <a:ext cx="13407" cy="12673"/>
            </a:xfrm>
            <a:custGeom>
              <a:rect b="b" l="l" r="r" t="t"/>
              <a:pathLst>
                <a:path extrusionOk="0" h="328" w="347">
                  <a:moveTo>
                    <a:pt x="174" y="0"/>
                  </a:moveTo>
                  <a:cubicBezTo>
                    <a:pt x="165" y="0"/>
                    <a:pt x="156" y="3"/>
                    <a:pt x="144" y="9"/>
                  </a:cubicBezTo>
                  <a:lnTo>
                    <a:pt x="13" y="140"/>
                  </a:lnTo>
                  <a:cubicBezTo>
                    <a:pt x="1" y="152"/>
                    <a:pt x="1" y="176"/>
                    <a:pt x="13"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6" name="Google Shape;8086;p21"/>
            <p:cNvSpPr/>
            <p:nvPr/>
          </p:nvSpPr>
          <p:spPr>
            <a:xfrm>
              <a:off x="6177000" y="3235554"/>
              <a:ext cx="13407" cy="12673"/>
            </a:xfrm>
            <a:custGeom>
              <a:rect b="b" l="l" r="r" t="t"/>
              <a:pathLst>
                <a:path extrusionOk="0" h="328" w="347">
                  <a:moveTo>
                    <a:pt x="169" y="0"/>
                  </a:moveTo>
                  <a:cubicBezTo>
                    <a:pt x="159" y="0"/>
                    <a:pt x="150" y="3"/>
                    <a:pt x="144" y="9"/>
                  </a:cubicBezTo>
                  <a:lnTo>
                    <a:pt x="13" y="140"/>
                  </a:lnTo>
                  <a:cubicBezTo>
                    <a:pt x="1" y="152"/>
                    <a:pt x="1" y="176"/>
                    <a:pt x="13" y="188"/>
                  </a:cubicBezTo>
                  <a:lnTo>
                    <a:pt x="144" y="319"/>
                  </a:lnTo>
                  <a:cubicBezTo>
                    <a:pt x="150" y="325"/>
                    <a:pt x="159" y="328"/>
                    <a:pt x="169" y="328"/>
                  </a:cubicBezTo>
                  <a:cubicBezTo>
                    <a:pt x="180" y="328"/>
                    <a:pt x="191" y="325"/>
                    <a:pt x="203" y="319"/>
                  </a:cubicBezTo>
                  <a:lnTo>
                    <a:pt x="322" y="188"/>
                  </a:lnTo>
                  <a:cubicBezTo>
                    <a:pt x="346" y="176"/>
                    <a:pt x="346" y="152"/>
                    <a:pt x="322" y="140"/>
                  </a:cubicBezTo>
                  <a:lnTo>
                    <a:pt x="203" y="9"/>
                  </a:lnTo>
                  <a:cubicBezTo>
                    <a:pt x="191" y="3"/>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7" name="Google Shape;8087;p21"/>
            <p:cNvSpPr/>
            <p:nvPr/>
          </p:nvSpPr>
          <p:spPr>
            <a:xfrm>
              <a:off x="6145742" y="3264532"/>
              <a:ext cx="49263" cy="16923"/>
            </a:xfrm>
            <a:custGeom>
              <a:rect b="b" l="l" r="r" t="t"/>
              <a:pathLst>
                <a:path extrusionOk="0" h="438" w="1275">
                  <a:moveTo>
                    <a:pt x="424" y="0"/>
                  </a:moveTo>
                  <a:cubicBezTo>
                    <a:pt x="420" y="0"/>
                    <a:pt x="417" y="3"/>
                    <a:pt x="417" y="9"/>
                  </a:cubicBezTo>
                  <a:lnTo>
                    <a:pt x="0" y="414"/>
                  </a:lnTo>
                  <a:cubicBezTo>
                    <a:pt x="0" y="426"/>
                    <a:pt x="0" y="426"/>
                    <a:pt x="0" y="438"/>
                  </a:cubicBezTo>
                  <a:lnTo>
                    <a:pt x="1274" y="438"/>
                  </a:lnTo>
                  <a:cubicBezTo>
                    <a:pt x="1274" y="426"/>
                    <a:pt x="1262" y="426"/>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8" name="Google Shape;8088;p21"/>
            <p:cNvSpPr/>
            <p:nvPr/>
          </p:nvSpPr>
          <p:spPr>
            <a:xfrm>
              <a:off x="6146205" y="3222108"/>
              <a:ext cx="48799" cy="16923"/>
            </a:xfrm>
            <a:custGeom>
              <a:rect b="b" l="l" r="r" t="t"/>
              <a:pathLst>
                <a:path extrusionOk="0" h="438" w="1263">
                  <a:moveTo>
                    <a:pt x="1262"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62" y="12"/>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89" name="Google Shape;8089;p21"/>
            <p:cNvSpPr/>
            <p:nvPr/>
          </p:nvSpPr>
          <p:spPr>
            <a:xfrm>
              <a:off x="6109384"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0" name="Google Shape;8090;p21"/>
            <p:cNvSpPr/>
            <p:nvPr/>
          </p:nvSpPr>
          <p:spPr>
            <a:xfrm>
              <a:off x="61204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1" name="Google Shape;8091;p21"/>
            <p:cNvSpPr/>
            <p:nvPr/>
          </p:nvSpPr>
          <p:spPr>
            <a:xfrm>
              <a:off x="6131485"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2" name="Google Shape;8092;p21"/>
            <p:cNvSpPr/>
            <p:nvPr/>
          </p:nvSpPr>
          <p:spPr>
            <a:xfrm>
              <a:off x="6193111" y="3299035"/>
              <a:ext cx="22139" cy="22332"/>
            </a:xfrm>
            <a:custGeom>
              <a:rect b="b" l="l" r="r" t="t"/>
              <a:pathLst>
                <a:path extrusionOk="0" h="578" w="573">
                  <a:moveTo>
                    <a:pt x="286" y="0"/>
                  </a:moveTo>
                  <a:cubicBezTo>
                    <a:pt x="277" y="0"/>
                    <a:pt x="269" y="3"/>
                    <a:pt x="263" y="9"/>
                  </a:cubicBezTo>
                  <a:lnTo>
                    <a:pt x="13" y="271"/>
                  </a:lnTo>
                  <a:cubicBezTo>
                    <a:pt x="1" y="283"/>
                    <a:pt x="1" y="295"/>
                    <a:pt x="13" y="307"/>
                  </a:cubicBezTo>
                  <a:lnTo>
                    <a:pt x="263" y="569"/>
                  </a:lnTo>
                  <a:cubicBezTo>
                    <a:pt x="269" y="575"/>
                    <a:pt x="277" y="578"/>
                    <a:pt x="286" y="578"/>
                  </a:cubicBezTo>
                  <a:cubicBezTo>
                    <a:pt x="295" y="578"/>
                    <a:pt x="304" y="575"/>
                    <a:pt x="310" y="569"/>
                  </a:cubicBezTo>
                  <a:lnTo>
                    <a:pt x="572" y="307"/>
                  </a:lnTo>
                  <a:cubicBezTo>
                    <a:pt x="572" y="295"/>
                    <a:pt x="572"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3" name="Google Shape;8093;p21"/>
            <p:cNvSpPr/>
            <p:nvPr/>
          </p:nvSpPr>
          <p:spPr>
            <a:xfrm>
              <a:off x="6198637" y="3305024"/>
              <a:ext cx="11089" cy="10393"/>
            </a:xfrm>
            <a:custGeom>
              <a:rect b="b" l="l" r="r" t="t"/>
              <a:pathLst>
                <a:path extrusionOk="0" h="269" w="287">
                  <a:moveTo>
                    <a:pt x="143" y="0"/>
                  </a:moveTo>
                  <a:cubicBezTo>
                    <a:pt x="134" y="0"/>
                    <a:pt x="126" y="3"/>
                    <a:pt x="120" y="9"/>
                  </a:cubicBezTo>
                  <a:lnTo>
                    <a:pt x="12" y="116"/>
                  </a:lnTo>
                  <a:cubicBezTo>
                    <a:pt x="1" y="128"/>
                    <a:pt x="1" y="140"/>
                    <a:pt x="12" y="152"/>
                  </a:cubicBezTo>
                  <a:lnTo>
                    <a:pt x="120" y="259"/>
                  </a:lnTo>
                  <a:cubicBezTo>
                    <a:pt x="126"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4" name="Google Shape;8094;p21"/>
            <p:cNvSpPr/>
            <p:nvPr/>
          </p:nvSpPr>
          <p:spPr>
            <a:xfrm>
              <a:off x="6177000" y="3313872"/>
              <a:ext cx="13407" cy="12905"/>
            </a:xfrm>
            <a:custGeom>
              <a:rect b="b" l="l" r="r" t="t"/>
              <a:pathLst>
                <a:path extrusionOk="0" h="334" w="347">
                  <a:moveTo>
                    <a:pt x="169" y="0"/>
                  </a:moveTo>
                  <a:cubicBezTo>
                    <a:pt x="159" y="0"/>
                    <a:pt x="150" y="6"/>
                    <a:pt x="144" y="18"/>
                  </a:cubicBezTo>
                  <a:lnTo>
                    <a:pt x="13" y="137"/>
                  </a:lnTo>
                  <a:cubicBezTo>
                    <a:pt x="1" y="161"/>
                    <a:pt x="1" y="173"/>
                    <a:pt x="13" y="197"/>
                  </a:cubicBezTo>
                  <a:lnTo>
                    <a:pt x="144" y="316"/>
                  </a:lnTo>
                  <a:cubicBezTo>
                    <a:pt x="150" y="328"/>
                    <a:pt x="159" y="334"/>
                    <a:pt x="169" y="334"/>
                  </a:cubicBezTo>
                  <a:cubicBezTo>
                    <a:pt x="180" y="334"/>
                    <a:pt x="191" y="328"/>
                    <a:pt x="203" y="316"/>
                  </a:cubicBezTo>
                  <a:lnTo>
                    <a:pt x="322" y="197"/>
                  </a:lnTo>
                  <a:cubicBezTo>
                    <a:pt x="346" y="173"/>
                    <a:pt x="346" y="161"/>
                    <a:pt x="322" y="137"/>
                  </a:cubicBezTo>
                  <a:lnTo>
                    <a:pt x="203" y="18"/>
                  </a:lnTo>
                  <a:cubicBezTo>
                    <a:pt x="191" y="6"/>
                    <a:pt x="180" y="0"/>
                    <a:pt x="16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5" name="Google Shape;8095;p21"/>
            <p:cNvSpPr/>
            <p:nvPr/>
          </p:nvSpPr>
          <p:spPr>
            <a:xfrm>
              <a:off x="6177000" y="3293974"/>
              <a:ext cx="13407" cy="12673"/>
            </a:xfrm>
            <a:custGeom>
              <a:rect b="b" l="l" r="r" t="t"/>
              <a:pathLst>
                <a:path extrusionOk="0" h="328" w="347">
                  <a:moveTo>
                    <a:pt x="174" y="0"/>
                  </a:moveTo>
                  <a:cubicBezTo>
                    <a:pt x="165" y="0"/>
                    <a:pt x="156" y="3"/>
                    <a:pt x="144" y="9"/>
                  </a:cubicBezTo>
                  <a:lnTo>
                    <a:pt x="25" y="140"/>
                  </a:lnTo>
                  <a:cubicBezTo>
                    <a:pt x="1" y="152"/>
                    <a:pt x="1" y="176"/>
                    <a:pt x="25" y="188"/>
                  </a:cubicBezTo>
                  <a:lnTo>
                    <a:pt x="144" y="319"/>
                  </a:lnTo>
                  <a:cubicBezTo>
                    <a:pt x="156" y="325"/>
                    <a:pt x="165" y="328"/>
                    <a:pt x="174" y="328"/>
                  </a:cubicBezTo>
                  <a:cubicBezTo>
                    <a:pt x="182" y="328"/>
                    <a:pt x="191" y="325"/>
                    <a:pt x="203" y="319"/>
                  </a:cubicBezTo>
                  <a:lnTo>
                    <a:pt x="322" y="188"/>
                  </a:lnTo>
                  <a:cubicBezTo>
                    <a:pt x="346" y="176"/>
                    <a:pt x="346" y="152"/>
                    <a:pt x="322" y="140"/>
                  </a:cubicBezTo>
                  <a:lnTo>
                    <a:pt x="203" y="9"/>
                  </a:lnTo>
                  <a:cubicBezTo>
                    <a:pt x="191" y="3"/>
                    <a:pt x="182" y="0"/>
                    <a:pt x="174"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6" name="Google Shape;8096;p21"/>
            <p:cNvSpPr/>
            <p:nvPr/>
          </p:nvSpPr>
          <p:spPr>
            <a:xfrm>
              <a:off x="6146205" y="3280991"/>
              <a:ext cx="48799" cy="16575"/>
            </a:xfrm>
            <a:custGeom>
              <a:rect b="b" l="l" r="r" t="t"/>
              <a:pathLst>
                <a:path extrusionOk="0" h="429" w="1263">
                  <a:moveTo>
                    <a:pt x="0" y="0"/>
                  </a:moveTo>
                  <a:cubicBezTo>
                    <a:pt x="0" y="12"/>
                    <a:pt x="0" y="12"/>
                    <a:pt x="0" y="24"/>
                  </a:cubicBezTo>
                  <a:lnTo>
                    <a:pt x="405" y="429"/>
                  </a:lnTo>
                  <a:lnTo>
                    <a:pt x="441" y="429"/>
                  </a:lnTo>
                  <a:lnTo>
                    <a:pt x="1250" y="24"/>
                  </a:lnTo>
                  <a:cubicBezTo>
                    <a:pt x="1262" y="12"/>
                    <a:pt x="1262" y="0"/>
                    <a:pt x="126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7" name="Google Shape;8097;p21"/>
            <p:cNvSpPr/>
            <p:nvPr/>
          </p:nvSpPr>
          <p:spPr>
            <a:xfrm>
              <a:off x="6269498" y="3205996"/>
              <a:ext cx="40956" cy="43738"/>
            </a:xfrm>
            <a:custGeom>
              <a:rect b="b" l="l" r="r" t="t"/>
              <a:pathLst>
                <a:path extrusionOk="0" h="1132" w="1060">
                  <a:moveTo>
                    <a:pt x="572" y="0"/>
                  </a:moveTo>
                  <a:cubicBezTo>
                    <a:pt x="429" y="0"/>
                    <a:pt x="286" y="48"/>
                    <a:pt x="191" y="155"/>
                  </a:cubicBezTo>
                  <a:cubicBezTo>
                    <a:pt x="0" y="393"/>
                    <a:pt x="0" y="739"/>
                    <a:pt x="191" y="977"/>
                  </a:cubicBezTo>
                  <a:cubicBezTo>
                    <a:pt x="286" y="1084"/>
                    <a:pt x="429" y="1131"/>
                    <a:pt x="560" y="1131"/>
                  </a:cubicBezTo>
                  <a:cubicBezTo>
                    <a:pt x="679" y="1131"/>
                    <a:pt x="798" y="1096"/>
                    <a:pt x="893" y="1036"/>
                  </a:cubicBezTo>
                  <a:cubicBezTo>
                    <a:pt x="988" y="953"/>
                    <a:pt x="1048" y="846"/>
                    <a:pt x="1060" y="739"/>
                  </a:cubicBezTo>
                  <a:lnTo>
                    <a:pt x="786" y="691"/>
                  </a:lnTo>
                  <a:cubicBezTo>
                    <a:pt x="774" y="739"/>
                    <a:pt x="750" y="798"/>
                    <a:pt x="714" y="846"/>
                  </a:cubicBezTo>
                  <a:cubicBezTo>
                    <a:pt x="679" y="870"/>
                    <a:pt x="631" y="893"/>
                    <a:pt x="572" y="893"/>
                  </a:cubicBezTo>
                  <a:cubicBezTo>
                    <a:pt x="512" y="893"/>
                    <a:pt x="453" y="870"/>
                    <a:pt x="405" y="810"/>
                  </a:cubicBezTo>
                  <a:cubicBezTo>
                    <a:pt x="357" y="727"/>
                    <a:pt x="333" y="631"/>
                    <a:pt x="333" y="536"/>
                  </a:cubicBezTo>
                  <a:cubicBezTo>
                    <a:pt x="333" y="453"/>
                    <a:pt x="357" y="369"/>
                    <a:pt x="405" y="298"/>
                  </a:cubicBezTo>
                  <a:cubicBezTo>
                    <a:pt x="435" y="248"/>
                    <a:pt x="489" y="224"/>
                    <a:pt x="541" y="224"/>
                  </a:cubicBezTo>
                  <a:cubicBezTo>
                    <a:pt x="551" y="224"/>
                    <a:pt x="562" y="225"/>
                    <a:pt x="572" y="227"/>
                  </a:cubicBezTo>
                  <a:cubicBezTo>
                    <a:pt x="580" y="224"/>
                    <a:pt x="589" y="223"/>
                    <a:pt x="598" y="223"/>
                  </a:cubicBezTo>
                  <a:cubicBezTo>
                    <a:pt x="636" y="223"/>
                    <a:pt x="673" y="243"/>
                    <a:pt x="703" y="262"/>
                  </a:cubicBezTo>
                  <a:cubicBezTo>
                    <a:pt x="738" y="298"/>
                    <a:pt x="762" y="346"/>
                    <a:pt x="762" y="393"/>
                  </a:cubicBezTo>
                  <a:lnTo>
                    <a:pt x="1048" y="334"/>
                  </a:lnTo>
                  <a:cubicBezTo>
                    <a:pt x="1024" y="238"/>
                    <a:pt x="964" y="155"/>
                    <a:pt x="881" y="84"/>
                  </a:cubicBezTo>
                  <a:cubicBezTo>
                    <a:pt x="786" y="24"/>
                    <a:pt x="679" y="0"/>
                    <a:pt x="572" y="0"/>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8" name="Google Shape;8098;p21"/>
            <p:cNvSpPr/>
            <p:nvPr/>
          </p:nvSpPr>
          <p:spPr>
            <a:xfrm>
              <a:off x="6315476" y="3190232"/>
              <a:ext cx="58922" cy="59540"/>
            </a:xfrm>
            <a:custGeom>
              <a:rect b="b" l="l" r="r" t="t"/>
              <a:pathLst>
                <a:path extrusionOk="0" h="1541" w="1525">
                  <a:moveTo>
                    <a:pt x="739" y="254"/>
                  </a:moveTo>
                  <a:cubicBezTo>
                    <a:pt x="858" y="254"/>
                    <a:pt x="965" y="301"/>
                    <a:pt x="1037" y="385"/>
                  </a:cubicBezTo>
                  <a:cubicBezTo>
                    <a:pt x="1120" y="492"/>
                    <a:pt x="1168" y="623"/>
                    <a:pt x="1156" y="766"/>
                  </a:cubicBezTo>
                  <a:cubicBezTo>
                    <a:pt x="1168" y="897"/>
                    <a:pt x="1120" y="1039"/>
                    <a:pt x="1037" y="1147"/>
                  </a:cubicBezTo>
                  <a:cubicBezTo>
                    <a:pt x="972" y="1232"/>
                    <a:pt x="879" y="1279"/>
                    <a:pt x="775" y="1279"/>
                  </a:cubicBezTo>
                  <a:cubicBezTo>
                    <a:pt x="763" y="1279"/>
                    <a:pt x="751" y="1279"/>
                    <a:pt x="739" y="1278"/>
                  </a:cubicBezTo>
                  <a:cubicBezTo>
                    <a:pt x="730" y="1279"/>
                    <a:pt x="720" y="1279"/>
                    <a:pt x="711" y="1279"/>
                  </a:cubicBezTo>
                  <a:cubicBezTo>
                    <a:pt x="612" y="1279"/>
                    <a:pt x="507" y="1223"/>
                    <a:pt x="441" y="1147"/>
                  </a:cubicBezTo>
                  <a:cubicBezTo>
                    <a:pt x="358" y="1039"/>
                    <a:pt x="322" y="908"/>
                    <a:pt x="322" y="766"/>
                  </a:cubicBezTo>
                  <a:cubicBezTo>
                    <a:pt x="322" y="623"/>
                    <a:pt x="358" y="492"/>
                    <a:pt x="441" y="385"/>
                  </a:cubicBezTo>
                  <a:cubicBezTo>
                    <a:pt x="525" y="301"/>
                    <a:pt x="632" y="254"/>
                    <a:pt x="739" y="254"/>
                  </a:cubicBezTo>
                  <a:close/>
                  <a:moveTo>
                    <a:pt x="683" y="1"/>
                  </a:moveTo>
                  <a:cubicBezTo>
                    <a:pt x="592" y="1"/>
                    <a:pt x="496" y="24"/>
                    <a:pt x="417" y="63"/>
                  </a:cubicBezTo>
                  <a:cubicBezTo>
                    <a:pt x="346" y="87"/>
                    <a:pt x="275" y="135"/>
                    <a:pt x="227" y="194"/>
                  </a:cubicBezTo>
                  <a:cubicBezTo>
                    <a:pt x="167" y="254"/>
                    <a:pt x="120" y="325"/>
                    <a:pt x="84" y="396"/>
                  </a:cubicBezTo>
                  <a:cubicBezTo>
                    <a:pt x="36" y="516"/>
                    <a:pt x="13" y="646"/>
                    <a:pt x="13" y="777"/>
                  </a:cubicBezTo>
                  <a:cubicBezTo>
                    <a:pt x="1" y="980"/>
                    <a:pt x="72" y="1182"/>
                    <a:pt x="215" y="1337"/>
                  </a:cubicBezTo>
                  <a:cubicBezTo>
                    <a:pt x="338" y="1460"/>
                    <a:pt x="513" y="1541"/>
                    <a:pt x="700" y="1541"/>
                  </a:cubicBezTo>
                  <a:cubicBezTo>
                    <a:pt x="713" y="1541"/>
                    <a:pt x="726" y="1540"/>
                    <a:pt x="739" y="1539"/>
                  </a:cubicBezTo>
                  <a:cubicBezTo>
                    <a:pt x="751" y="1540"/>
                    <a:pt x="763" y="1541"/>
                    <a:pt x="775" y="1541"/>
                  </a:cubicBezTo>
                  <a:cubicBezTo>
                    <a:pt x="953" y="1541"/>
                    <a:pt x="1129" y="1460"/>
                    <a:pt x="1263" y="1337"/>
                  </a:cubicBezTo>
                  <a:cubicBezTo>
                    <a:pt x="1525" y="1004"/>
                    <a:pt x="1525" y="539"/>
                    <a:pt x="1263" y="206"/>
                  </a:cubicBezTo>
                  <a:cubicBezTo>
                    <a:pt x="1130" y="73"/>
                    <a:pt x="956" y="2"/>
                    <a:pt x="780" y="2"/>
                  </a:cubicBezTo>
                  <a:cubicBezTo>
                    <a:pt x="766" y="2"/>
                    <a:pt x="753" y="3"/>
                    <a:pt x="739" y="4"/>
                  </a:cubicBezTo>
                  <a:cubicBezTo>
                    <a:pt x="720" y="2"/>
                    <a:pt x="702" y="1"/>
                    <a:pt x="683"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099" name="Google Shape;8099;p21"/>
            <p:cNvSpPr/>
            <p:nvPr/>
          </p:nvSpPr>
          <p:spPr>
            <a:xfrm>
              <a:off x="6375287" y="3190811"/>
              <a:ext cx="57531" cy="57531"/>
            </a:xfrm>
            <a:custGeom>
              <a:rect b="b" l="l" r="r" t="t"/>
              <a:pathLst>
                <a:path extrusionOk="0" h="1489" w="1489">
                  <a:moveTo>
                    <a:pt x="727" y="346"/>
                  </a:moveTo>
                  <a:lnTo>
                    <a:pt x="929" y="893"/>
                  </a:lnTo>
                  <a:lnTo>
                    <a:pt x="524" y="893"/>
                  </a:lnTo>
                  <a:lnTo>
                    <a:pt x="727" y="346"/>
                  </a:lnTo>
                  <a:close/>
                  <a:moveTo>
                    <a:pt x="572" y="0"/>
                  </a:moveTo>
                  <a:lnTo>
                    <a:pt x="1" y="1489"/>
                  </a:lnTo>
                  <a:lnTo>
                    <a:pt x="310" y="1489"/>
                  </a:lnTo>
                  <a:lnTo>
                    <a:pt x="441" y="1155"/>
                  </a:lnTo>
                  <a:lnTo>
                    <a:pt x="1036" y="1155"/>
                  </a:lnTo>
                  <a:lnTo>
                    <a:pt x="1155" y="1489"/>
                  </a:lnTo>
                  <a:lnTo>
                    <a:pt x="1489" y="1489"/>
                  </a:lnTo>
                  <a:lnTo>
                    <a:pt x="893"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0" name="Google Shape;8100;p21"/>
            <p:cNvSpPr/>
            <p:nvPr/>
          </p:nvSpPr>
          <p:spPr>
            <a:xfrm>
              <a:off x="6438769" y="3190811"/>
              <a:ext cx="11089" cy="57531"/>
            </a:xfrm>
            <a:custGeom>
              <a:rect b="b" l="l" r="r" t="t"/>
              <a:pathLst>
                <a:path extrusionOk="0" h="1489" w="287">
                  <a:moveTo>
                    <a:pt x="1" y="0"/>
                  </a:moveTo>
                  <a:lnTo>
                    <a:pt x="1" y="1489"/>
                  </a:lnTo>
                  <a:lnTo>
                    <a:pt x="286" y="1489"/>
                  </a:lnTo>
                  <a:lnTo>
                    <a:pt x="286"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1" name="Google Shape;8101;p21"/>
            <p:cNvSpPr/>
            <p:nvPr/>
          </p:nvSpPr>
          <p:spPr>
            <a:xfrm>
              <a:off x="6461294" y="3190811"/>
              <a:ext cx="11089" cy="57531"/>
            </a:xfrm>
            <a:custGeom>
              <a:rect b="b" l="l" r="r" t="t"/>
              <a:pathLst>
                <a:path extrusionOk="0" h="1489" w="287">
                  <a:moveTo>
                    <a:pt x="1" y="0"/>
                  </a:moveTo>
                  <a:lnTo>
                    <a:pt x="1" y="262"/>
                  </a:lnTo>
                  <a:lnTo>
                    <a:pt x="287" y="262"/>
                  </a:lnTo>
                  <a:lnTo>
                    <a:pt x="287" y="0"/>
                  </a:lnTo>
                  <a:close/>
                  <a:moveTo>
                    <a:pt x="1" y="417"/>
                  </a:moveTo>
                  <a:lnTo>
                    <a:pt x="1" y="1489"/>
                  </a:lnTo>
                  <a:lnTo>
                    <a:pt x="287" y="1489"/>
                  </a:lnTo>
                  <a:lnTo>
                    <a:pt x="287"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2" name="Google Shape;8102;p21"/>
            <p:cNvSpPr/>
            <p:nvPr/>
          </p:nvSpPr>
          <p:spPr>
            <a:xfrm>
              <a:off x="6478797" y="3191739"/>
              <a:ext cx="24419" cy="57531"/>
            </a:xfrm>
            <a:custGeom>
              <a:rect b="b" l="l" r="r" t="t"/>
              <a:pathLst>
                <a:path extrusionOk="0" h="1489" w="632">
                  <a:moveTo>
                    <a:pt x="417" y="0"/>
                  </a:moveTo>
                  <a:lnTo>
                    <a:pt x="131" y="167"/>
                  </a:lnTo>
                  <a:lnTo>
                    <a:pt x="131" y="381"/>
                  </a:lnTo>
                  <a:lnTo>
                    <a:pt x="0" y="381"/>
                  </a:lnTo>
                  <a:lnTo>
                    <a:pt x="0" y="607"/>
                  </a:lnTo>
                  <a:lnTo>
                    <a:pt x="131" y="607"/>
                  </a:lnTo>
                  <a:lnTo>
                    <a:pt x="131" y="1084"/>
                  </a:lnTo>
                  <a:cubicBezTo>
                    <a:pt x="131" y="1155"/>
                    <a:pt x="131" y="1215"/>
                    <a:pt x="143" y="1286"/>
                  </a:cubicBezTo>
                  <a:cubicBezTo>
                    <a:pt x="143" y="1322"/>
                    <a:pt x="155" y="1358"/>
                    <a:pt x="179" y="1393"/>
                  </a:cubicBezTo>
                  <a:cubicBezTo>
                    <a:pt x="203" y="1429"/>
                    <a:pt x="227" y="1453"/>
                    <a:pt x="274" y="1465"/>
                  </a:cubicBezTo>
                  <a:cubicBezTo>
                    <a:pt x="310" y="1477"/>
                    <a:pt x="358" y="1489"/>
                    <a:pt x="405" y="1489"/>
                  </a:cubicBezTo>
                  <a:cubicBezTo>
                    <a:pt x="489" y="1489"/>
                    <a:pt x="560" y="1477"/>
                    <a:pt x="631" y="1441"/>
                  </a:cubicBezTo>
                  <a:lnTo>
                    <a:pt x="608" y="1227"/>
                  </a:lnTo>
                  <a:cubicBezTo>
                    <a:pt x="572" y="1239"/>
                    <a:pt x="536" y="1250"/>
                    <a:pt x="500" y="1250"/>
                  </a:cubicBezTo>
                  <a:cubicBezTo>
                    <a:pt x="477" y="1250"/>
                    <a:pt x="465" y="1250"/>
                    <a:pt x="441" y="1239"/>
                  </a:cubicBezTo>
                  <a:cubicBezTo>
                    <a:pt x="429" y="1227"/>
                    <a:pt x="429" y="1215"/>
                    <a:pt x="417" y="1203"/>
                  </a:cubicBezTo>
                  <a:cubicBezTo>
                    <a:pt x="417" y="1155"/>
                    <a:pt x="417" y="1096"/>
                    <a:pt x="417" y="1048"/>
                  </a:cubicBezTo>
                  <a:lnTo>
                    <a:pt x="417" y="619"/>
                  </a:lnTo>
                  <a:lnTo>
                    <a:pt x="620" y="619"/>
                  </a:lnTo>
                  <a:lnTo>
                    <a:pt x="620" y="393"/>
                  </a:lnTo>
                  <a:lnTo>
                    <a:pt x="417" y="381"/>
                  </a:lnTo>
                  <a:lnTo>
                    <a:pt x="417" y="0"/>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3" name="Google Shape;8103;p21"/>
            <p:cNvSpPr/>
            <p:nvPr/>
          </p:nvSpPr>
          <p:spPr>
            <a:xfrm>
              <a:off x="6510093" y="3190811"/>
              <a:ext cx="11514" cy="57531"/>
            </a:xfrm>
            <a:custGeom>
              <a:rect b="b" l="l" r="r" t="t"/>
              <a:pathLst>
                <a:path extrusionOk="0" h="1489" w="298">
                  <a:moveTo>
                    <a:pt x="0" y="0"/>
                  </a:moveTo>
                  <a:lnTo>
                    <a:pt x="0" y="262"/>
                  </a:lnTo>
                  <a:lnTo>
                    <a:pt x="298" y="262"/>
                  </a:lnTo>
                  <a:lnTo>
                    <a:pt x="298" y="0"/>
                  </a:lnTo>
                  <a:close/>
                  <a:moveTo>
                    <a:pt x="0" y="417"/>
                  </a:moveTo>
                  <a:lnTo>
                    <a:pt x="0" y="1489"/>
                  </a:lnTo>
                  <a:lnTo>
                    <a:pt x="298" y="1489"/>
                  </a:lnTo>
                  <a:lnTo>
                    <a:pt x="298" y="417"/>
                  </a:ln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4" name="Google Shape;8104;p21"/>
            <p:cNvSpPr/>
            <p:nvPr/>
          </p:nvSpPr>
          <p:spPr>
            <a:xfrm>
              <a:off x="6529876" y="3205919"/>
              <a:ext cx="43274" cy="43429"/>
            </a:xfrm>
            <a:custGeom>
              <a:rect b="b" l="l" r="r" t="t"/>
              <a:pathLst>
                <a:path extrusionOk="0" h="1124" w="1120">
                  <a:moveTo>
                    <a:pt x="566" y="232"/>
                  </a:moveTo>
                  <a:cubicBezTo>
                    <a:pt x="634" y="232"/>
                    <a:pt x="702" y="258"/>
                    <a:pt x="750" y="312"/>
                  </a:cubicBezTo>
                  <a:cubicBezTo>
                    <a:pt x="845" y="467"/>
                    <a:pt x="845" y="657"/>
                    <a:pt x="750" y="812"/>
                  </a:cubicBezTo>
                  <a:cubicBezTo>
                    <a:pt x="702" y="866"/>
                    <a:pt x="634" y="892"/>
                    <a:pt x="566" y="892"/>
                  </a:cubicBezTo>
                  <a:cubicBezTo>
                    <a:pt x="497" y="892"/>
                    <a:pt x="429" y="866"/>
                    <a:pt x="381" y="812"/>
                  </a:cubicBezTo>
                  <a:cubicBezTo>
                    <a:pt x="321" y="741"/>
                    <a:pt x="298" y="645"/>
                    <a:pt x="298" y="562"/>
                  </a:cubicBezTo>
                  <a:cubicBezTo>
                    <a:pt x="286" y="467"/>
                    <a:pt x="321" y="383"/>
                    <a:pt x="381" y="312"/>
                  </a:cubicBezTo>
                  <a:cubicBezTo>
                    <a:pt x="429" y="258"/>
                    <a:pt x="497" y="232"/>
                    <a:pt x="566" y="232"/>
                  </a:cubicBezTo>
                  <a:close/>
                  <a:moveTo>
                    <a:pt x="596" y="1"/>
                  </a:moveTo>
                  <a:cubicBezTo>
                    <a:pt x="584" y="1"/>
                    <a:pt x="572" y="1"/>
                    <a:pt x="560" y="2"/>
                  </a:cubicBezTo>
                  <a:cubicBezTo>
                    <a:pt x="452" y="2"/>
                    <a:pt x="357" y="26"/>
                    <a:pt x="274" y="74"/>
                  </a:cubicBezTo>
                  <a:cubicBezTo>
                    <a:pt x="191" y="110"/>
                    <a:pt x="119" y="181"/>
                    <a:pt x="71" y="276"/>
                  </a:cubicBezTo>
                  <a:cubicBezTo>
                    <a:pt x="24" y="360"/>
                    <a:pt x="0" y="455"/>
                    <a:pt x="0" y="550"/>
                  </a:cubicBezTo>
                  <a:cubicBezTo>
                    <a:pt x="0" y="657"/>
                    <a:pt x="24" y="764"/>
                    <a:pt x="60" y="860"/>
                  </a:cubicBezTo>
                  <a:cubicBezTo>
                    <a:pt x="107" y="943"/>
                    <a:pt x="179" y="1014"/>
                    <a:pt x="274" y="1062"/>
                  </a:cubicBezTo>
                  <a:cubicBezTo>
                    <a:pt x="357" y="1098"/>
                    <a:pt x="452" y="1122"/>
                    <a:pt x="548" y="1122"/>
                  </a:cubicBezTo>
                  <a:cubicBezTo>
                    <a:pt x="561" y="1123"/>
                    <a:pt x="574" y="1123"/>
                    <a:pt x="587" y="1123"/>
                  </a:cubicBezTo>
                  <a:cubicBezTo>
                    <a:pt x="726" y="1123"/>
                    <a:pt x="854" y="1065"/>
                    <a:pt x="953" y="967"/>
                  </a:cubicBezTo>
                  <a:cubicBezTo>
                    <a:pt x="1060" y="860"/>
                    <a:pt x="1107" y="705"/>
                    <a:pt x="1107" y="562"/>
                  </a:cubicBezTo>
                  <a:cubicBezTo>
                    <a:pt x="1119" y="407"/>
                    <a:pt x="1060" y="264"/>
                    <a:pt x="964" y="157"/>
                  </a:cubicBezTo>
                  <a:cubicBezTo>
                    <a:pt x="866" y="59"/>
                    <a:pt x="728" y="1"/>
                    <a:pt x="596"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5" name="Google Shape;8105;p21"/>
            <p:cNvSpPr/>
            <p:nvPr/>
          </p:nvSpPr>
          <p:spPr>
            <a:xfrm>
              <a:off x="6581380" y="3205919"/>
              <a:ext cx="38212" cy="42424"/>
            </a:xfrm>
            <a:custGeom>
              <a:rect b="b" l="l" r="r" t="t"/>
              <a:pathLst>
                <a:path extrusionOk="0" h="1098" w="989">
                  <a:moveTo>
                    <a:pt x="621" y="1"/>
                  </a:moveTo>
                  <a:cubicBezTo>
                    <a:pt x="485" y="1"/>
                    <a:pt x="354" y="65"/>
                    <a:pt x="262" y="181"/>
                  </a:cubicBezTo>
                  <a:lnTo>
                    <a:pt x="262" y="26"/>
                  </a:lnTo>
                  <a:lnTo>
                    <a:pt x="1" y="26"/>
                  </a:lnTo>
                  <a:lnTo>
                    <a:pt x="1" y="1098"/>
                  </a:lnTo>
                  <a:lnTo>
                    <a:pt x="286" y="1098"/>
                  </a:lnTo>
                  <a:lnTo>
                    <a:pt x="286" y="610"/>
                  </a:lnTo>
                  <a:cubicBezTo>
                    <a:pt x="286" y="526"/>
                    <a:pt x="298" y="443"/>
                    <a:pt x="310" y="360"/>
                  </a:cubicBezTo>
                  <a:cubicBezTo>
                    <a:pt x="322" y="324"/>
                    <a:pt x="358" y="276"/>
                    <a:pt x="393" y="252"/>
                  </a:cubicBezTo>
                  <a:cubicBezTo>
                    <a:pt x="429" y="229"/>
                    <a:pt x="477" y="217"/>
                    <a:pt x="524" y="217"/>
                  </a:cubicBezTo>
                  <a:cubicBezTo>
                    <a:pt x="560" y="217"/>
                    <a:pt x="596" y="229"/>
                    <a:pt x="620" y="240"/>
                  </a:cubicBezTo>
                  <a:cubicBezTo>
                    <a:pt x="655" y="264"/>
                    <a:pt x="667" y="288"/>
                    <a:pt x="679" y="324"/>
                  </a:cubicBezTo>
                  <a:cubicBezTo>
                    <a:pt x="703" y="395"/>
                    <a:pt x="703" y="479"/>
                    <a:pt x="703" y="550"/>
                  </a:cubicBezTo>
                  <a:lnTo>
                    <a:pt x="703" y="1098"/>
                  </a:lnTo>
                  <a:lnTo>
                    <a:pt x="989" y="1098"/>
                  </a:lnTo>
                  <a:lnTo>
                    <a:pt x="989" y="431"/>
                  </a:lnTo>
                  <a:cubicBezTo>
                    <a:pt x="989" y="371"/>
                    <a:pt x="977" y="300"/>
                    <a:pt x="965" y="240"/>
                  </a:cubicBezTo>
                  <a:cubicBezTo>
                    <a:pt x="965" y="193"/>
                    <a:pt x="941" y="157"/>
                    <a:pt x="917" y="121"/>
                  </a:cubicBezTo>
                  <a:cubicBezTo>
                    <a:pt x="882" y="74"/>
                    <a:pt x="846" y="50"/>
                    <a:pt x="798" y="38"/>
                  </a:cubicBezTo>
                  <a:cubicBezTo>
                    <a:pt x="740" y="13"/>
                    <a:pt x="681" y="1"/>
                    <a:pt x="621"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6" name="Google Shape;8106;p21"/>
            <p:cNvSpPr/>
            <p:nvPr/>
          </p:nvSpPr>
          <p:spPr>
            <a:xfrm>
              <a:off x="6649923" y="3189807"/>
              <a:ext cx="47408" cy="59579"/>
            </a:xfrm>
            <a:custGeom>
              <a:rect b="b" l="l" r="r" t="t"/>
              <a:pathLst>
                <a:path extrusionOk="0" h="1542" w="1227">
                  <a:moveTo>
                    <a:pt x="654" y="1"/>
                  </a:moveTo>
                  <a:cubicBezTo>
                    <a:pt x="639" y="1"/>
                    <a:pt x="623" y="1"/>
                    <a:pt x="608" y="3"/>
                  </a:cubicBezTo>
                  <a:cubicBezTo>
                    <a:pt x="501" y="3"/>
                    <a:pt x="405" y="26"/>
                    <a:pt x="310" y="62"/>
                  </a:cubicBezTo>
                  <a:cubicBezTo>
                    <a:pt x="239" y="86"/>
                    <a:pt x="167" y="146"/>
                    <a:pt x="120" y="205"/>
                  </a:cubicBezTo>
                  <a:cubicBezTo>
                    <a:pt x="84" y="276"/>
                    <a:pt x="60" y="348"/>
                    <a:pt x="60" y="419"/>
                  </a:cubicBezTo>
                  <a:cubicBezTo>
                    <a:pt x="60" y="538"/>
                    <a:pt x="108" y="646"/>
                    <a:pt x="191" y="717"/>
                  </a:cubicBezTo>
                  <a:cubicBezTo>
                    <a:pt x="298" y="788"/>
                    <a:pt x="417" y="848"/>
                    <a:pt x="536" y="872"/>
                  </a:cubicBezTo>
                  <a:cubicBezTo>
                    <a:pt x="655" y="896"/>
                    <a:pt x="739" y="919"/>
                    <a:pt x="774" y="931"/>
                  </a:cubicBezTo>
                  <a:cubicBezTo>
                    <a:pt x="810" y="943"/>
                    <a:pt x="858" y="967"/>
                    <a:pt x="882" y="1003"/>
                  </a:cubicBezTo>
                  <a:cubicBezTo>
                    <a:pt x="905" y="1027"/>
                    <a:pt x="917" y="1050"/>
                    <a:pt x="917" y="1086"/>
                  </a:cubicBezTo>
                  <a:cubicBezTo>
                    <a:pt x="917" y="1146"/>
                    <a:pt x="882" y="1205"/>
                    <a:pt x="846" y="1241"/>
                  </a:cubicBezTo>
                  <a:cubicBezTo>
                    <a:pt x="787" y="1270"/>
                    <a:pt x="728" y="1292"/>
                    <a:pt x="670" y="1292"/>
                  </a:cubicBezTo>
                  <a:cubicBezTo>
                    <a:pt x="657" y="1292"/>
                    <a:pt x="644" y="1291"/>
                    <a:pt x="632" y="1289"/>
                  </a:cubicBezTo>
                  <a:cubicBezTo>
                    <a:pt x="548" y="1289"/>
                    <a:pt x="477" y="1265"/>
                    <a:pt x="405" y="1217"/>
                  </a:cubicBezTo>
                  <a:cubicBezTo>
                    <a:pt x="346" y="1158"/>
                    <a:pt x="310" y="1086"/>
                    <a:pt x="298" y="1003"/>
                  </a:cubicBezTo>
                  <a:lnTo>
                    <a:pt x="1" y="1038"/>
                  </a:lnTo>
                  <a:cubicBezTo>
                    <a:pt x="12" y="1181"/>
                    <a:pt x="84" y="1312"/>
                    <a:pt x="191" y="1408"/>
                  </a:cubicBezTo>
                  <a:cubicBezTo>
                    <a:pt x="309" y="1493"/>
                    <a:pt x="436" y="1540"/>
                    <a:pt x="582" y="1540"/>
                  </a:cubicBezTo>
                  <a:cubicBezTo>
                    <a:pt x="598" y="1540"/>
                    <a:pt x="615" y="1540"/>
                    <a:pt x="632" y="1539"/>
                  </a:cubicBezTo>
                  <a:cubicBezTo>
                    <a:pt x="651" y="1541"/>
                    <a:pt x="670" y="1542"/>
                    <a:pt x="689" y="1542"/>
                  </a:cubicBezTo>
                  <a:cubicBezTo>
                    <a:pt x="777" y="1542"/>
                    <a:pt x="865" y="1520"/>
                    <a:pt x="953" y="1491"/>
                  </a:cubicBezTo>
                  <a:cubicBezTo>
                    <a:pt x="1108" y="1419"/>
                    <a:pt x="1215" y="1265"/>
                    <a:pt x="1227" y="1086"/>
                  </a:cubicBezTo>
                  <a:cubicBezTo>
                    <a:pt x="1227" y="1003"/>
                    <a:pt x="1203" y="919"/>
                    <a:pt x="1167" y="848"/>
                  </a:cubicBezTo>
                  <a:cubicBezTo>
                    <a:pt x="1120" y="788"/>
                    <a:pt x="1060" y="729"/>
                    <a:pt x="1001" y="693"/>
                  </a:cubicBezTo>
                  <a:cubicBezTo>
                    <a:pt x="894" y="646"/>
                    <a:pt x="786" y="610"/>
                    <a:pt x="679" y="586"/>
                  </a:cubicBezTo>
                  <a:cubicBezTo>
                    <a:pt x="572" y="574"/>
                    <a:pt x="489" y="538"/>
                    <a:pt x="393" y="491"/>
                  </a:cubicBezTo>
                  <a:cubicBezTo>
                    <a:pt x="370" y="467"/>
                    <a:pt x="358" y="431"/>
                    <a:pt x="358" y="396"/>
                  </a:cubicBezTo>
                  <a:cubicBezTo>
                    <a:pt x="358" y="360"/>
                    <a:pt x="370" y="324"/>
                    <a:pt x="405" y="312"/>
                  </a:cubicBezTo>
                  <a:cubicBezTo>
                    <a:pt x="465" y="265"/>
                    <a:pt x="536" y="253"/>
                    <a:pt x="608" y="253"/>
                  </a:cubicBezTo>
                  <a:cubicBezTo>
                    <a:pt x="679" y="253"/>
                    <a:pt x="739" y="265"/>
                    <a:pt x="798" y="300"/>
                  </a:cubicBezTo>
                  <a:cubicBezTo>
                    <a:pt x="846" y="348"/>
                    <a:pt x="870" y="407"/>
                    <a:pt x="882" y="467"/>
                  </a:cubicBezTo>
                  <a:lnTo>
                    <a:pt x="1179" y="455"/>
                  </a:lnTo>
                  <a:cubicBezTo>
                    <a:pt x="1179" y="336"/>
                    <a:pt x="1120" y="217"/>
                    <a:pt x="1024" y="134"/>
                  </a:cubicBezTo>
                  <a:cubicBezTo>
                    <a:pt x="917" y="48"/>
                    <a:pt x="791" y="1"/>
                    <a:pt x="654" y="1"/>
                  </a:cubicBezTo>
                  <a:close/>
                </a:path>
              </a:pathLst>
            </a:custGeom>
            <a:solidFill>
              <a:srgbClr val="F18C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7" name="Google Shape;8107;p21"/>
            <p:cNvSpPr/>
            <p:nvPr/>
          </p:nvSpPr>
          <p:spPr>
            <a:xfrm>
              <a:off x="6874406" y="3056933"/>
              <a:ext cx="748524" cy="379807"/>
            </a:xfrm>
            <a:custGeom>
              <a:rect b="b" l="l" r="r" t="t"/>
              <a:pathLst>
                <a:path extrusionOk="0" h="9830" w="19373">
                  <a:moveTo>
                    <a:pt x="1" y="1"/>
                  </a:moveTo>
                  <a:lnTo>
                    <a:pt x="1" y="1168"/>
                  </a:lnTo>
                  <a:cubicBezTo>
                    <a:pt x="1" y="1477"/>
                    <a:pt x="263" y="1739"/>
                    <a:pt x="584" y="1739"/>
                  </a:cubicBezTo>
                  <a:lnTo>
                    <a:pt x="858" y="1739"/>
                  </a:lnTo>
                  <a:lnTo>
                    <a:pt x="858" y="7359"/>
                  </a:lnTo>
                  <a:lnTo>
                    <a:pt x="822" y="7359"/>
                  </a:lnTo>
                  <a:cubicBezTo>
                    <a:pt x="1428" y="8312"/>
                    <a:pt x="2435" y="8800"/>
                    <a:pt x="3449" y="8800"/>
                  </a:cubicBezTo>
                  <a:cubicBezTo>
                    <a:pt x="4347" y="8800"/>
                    <a:pt x="5250" y="8416"/>
                    <a:pt x="5882" y="7633"/>
                  </a:cubicBezTo>
                  <a:cubicBezTo>
                    <a:pt x="6734" y="9097"/>
                    <a:pt x="8213" y="9829"/>
                    <a:pt x="9692" y="9829"/>
                  </a:cubicBezTo>
                  <a:cubicBezTo>
                    <a:pt x="11172" y="9829"/>
                    <a:pt x="12651" y="9097"/>
                    <a:pt x="13502" y="7633"/>
                  </a:cubicBezTo>
                  <a:cubicBezTo>
                    <a:pt x="14135" y="8416"/>
                    <a:pt x="15038" y="8800"/>
                    <a:pt x="15936" y="8800"/>
                  </a:cubicBezTo>
                  <a:cubicBezTo>
                    <a:pt x="16950" y="8800"/>
                    <a:pt x="17957" y="8312"/>
                    <a:pt x="18563" y="7359"/>
                  </a:cubicBezTo>
                  <a:lnTo>
                    <a:pt x="18563" y="1739"/>
                  </a:lnTo>
                  <a:lnTo>
                    <a:pt x="18801" y="1739"/>
                  </a:lnTo>
                  <a:cubicBezTo>
                    <a:pt x="19122"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8" name="Google Shape;8108;p21"/>
            <p:cNvSpPr/>
            <p:nvPr/>
          </p:nvSpPr>
          <p:spPr>
            <a:xfrm>
              <a:off x="7558483"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09" name="Google Shape;8109;p21"/>
            <p:cNvSpPr/>
            <p:nvPr/>
          </p:nvSpPr>
          <p:spPr>
            <a:xfrm>
              <a:off x="7569534" y="3113652"/>
              <a:ext cx="42810" cy="41999"/>
            </a:xfrm>
            <a:custGeom>
              <a:rect b="b" l="l" r="r" t="t"/>
              <a:pathLst>
                <a:path extrusionOk="0" h="1087" w="1108">
                  <a:moveTo>
                    <a:pt x="554" y="0"/>
                  </a:moveTo>
                  <a:cubicBezTo>
                    <a:pt x="539" y="0"/>
                    <a:pt x="524" y="3"/>
                    <a:pt x="512" y="9"/>
                  </a:cubicBezTo>
                  <a:lnTo>
                    <a:pt x="24" y="509"/>
                  </a:lnTo>
                  <a:cubicBezTo>
                    <a:pt x="0" y="521"/>
                    <a:pt x="0" y="557"/>
                    <a:pt x="24" y="581"/>
                  </a:cubicBezTo>
                  <a:lnTo>
                    <a:pt x="512" y="1069"/>
                  </a:lnTo>
                  <a:cubicBezTo>
                    <a:pt x="524" y="1081"/>
                    <a:pt x="539" y="1087"/>
                    <a:pt x="554" y="1087"/>
                  </a:cubicBezTo>
                  <a:cubicBezTo>
                    <a:pt x="569" y="1087"/>
                    <a:pt x="584" y="1081"/>
                    <a:pt x="595" y="1069"/>
                  </a:cubicBezTo>
                  <a:lnTo>
                    <a:pt x="1084" y="581"/>
                  </a:lnTo>
                  <a:cubicBezTo>
                    <a:pt x="1107" y="557"/>
                    <a:pt x="1107" y="521"/>
                    <a:pt x="1084" y="509"/>
                  </a:cubicBezTo>
                  <a:lnTo>
                    <a:pt x="595" y="9"/>
                  </a:lnTo>
                  <a:cubicBezTo>
                    <a:pt x="584"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0" name="Google Shape;8110;p21"/>
            <p:cNvSpPr/>
            <p:nvPr/>
          </p:nvSpPr>
          <p:spPr>
            <a:xfrm>
              <a:off x="7580545"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1" name="Google Shape;8111;p21"/>
            <p:cNvSpPr/>
            <p:nvPr/>
          </p:nvSpPr>
          <p:spPr>
            <a:xfrm>
              <a:off x="7517528" y="3123312"/>
              <a:ext cx="22139" cy="22332"/>
            </a:xfrm>
            <a:custGeom>
              <a:rect b="b" l="l" r="r" t="t"/>
              <a:pathLst>
                <a:path extrusionOk="0" h="578" w="573">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2" name="Google Shape;8112;p21"/>
            <p:cNvSpPr/>
            <p:nvPr/>
          </p:nvSpPr>
          <p:spPr>
            <a:xfrm>
              <a:off x="7523053" y="3129301"/>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3" name="Google Shape;8113;p21"/>
            <p:cNvSpPr/>
            <p:nvPr/>
          </p:nvSpPr>
          <p:spPr>
            <a:xfrm>
              <a:off x="7542835"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4" name="Google Shape;8114;p21"/>
            <p:cNvSpPr/>
            <p:nvPr/>
          </p:nvSpPr>
          <p:spPr>
            <a:xfrm>
              <a:off x="7542835"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5" name="Google Shape;8115;p21"/>
            <p:cNvSpPr/>
            <p:nvPr/>
          </p:nvSpPr>
          <p:spPr>
            <a:xfrm>
              <a:off x="7538237" y="3147576"/>
              <a:ext cx="48799" cy="17039"/>
            </a:xfrm>
            <a:custGeom>
              <a:rect b="b" l="l" r="r" t="t"/>
              <a:pathLst>
                <a:path extrusionOk="0" h="441" w="1263">
                  <a:moveTo>
                    <a:pt x="822" y="0"/>
                  </a:moveTo>
                  <a:lnTo>
                    <a:pt x="12" y="417"/>
                  </a:lnTo>
                  <a:cubicBezTo>
                    <a:pt x="1" y="417"/>
                    <a:pt x="1" y="429"/>
                    <a:pt x="1" y="441"/>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6" name="Google Shape;8116;p21"/>
            <p:cNvSpPr/>
            <p:nvPr/>
          </p:nvSpPr>
          <p:spPr>
            <a:xfrm>
              <a:off x="7558483" y="3161138"/>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70" y="1661"/>
                    <a:pt x="881" y="1650"/>
                  </a:cubicBezTo>
                  <a:lnTo>
                    <a:pt x="1655" y="876"/>
                  </a:lnTo>
                  <a:cubicBezTo>
                    <a:pt x="1679" y="852"/>
                    <a:pt x="1679" y="816"/>
                    <a:pt x="1655" y="792"/>
                  </a:cubicBezTo>
                  <a:lnTo>
                    <a:pt x="881"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7" name="Google Shape;8117;p21"/>
            <p:cNvSpPr/>
            <p:nvPr/>
          </p:nvSpPr>
          <p:spPr>
            <a:xfrm>
              <a:off x="7569534"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8" name="Google Shape;8118;p21"/>
            <p:cNvSpPr/>
            <p:nvPr/>
          </p:nvSpPr>
          <p:spPr>
            <a:xfrm>
              <a:off x="7580545" y="3183123"/>
              <a:ext cx="20748" cy="20362"/>
            </a:xfrm>
            <a:custGeom>
              <a:rect b="b" l="l" r="r" t="t"/>
              <a:pathLst>
                <a:path extrusionOk="0" h="527" w="537">
                  <a:moveTo>
                    <a:pt x="269" y="0"/>
                  </a:moveTo>
                  <a:cubicBezTo>
                    <a:pt x="254" y="0"/>
                    <a:pt x="239" y="3"/>
                    <a:pt x="227" y="9"/>
                  </a:cubicBezTo>
                  <a:lnTo>
                    <a:pt x="25" y="223"/>
                  </a:lnTo>
                  <a:cubicBezTo>
                    <a:pt x="1" y="247"/>
                    <a:pt x="1" y="283"/>
                    <a:pt x="25" y="295"/>
                  </a:cubicBezTo>
                  <a:lnTo>
                    <a:pt x="227" y="509"/>
                  </a:lnTo>
                  <a:cubicBezTo>
                    <a:pt x="239" y="521"/>
                    <a:pt x="254" y="527"/>
                    <a:pt x="269" y="527"/>
                  </a:cubicBezTo>
                  <a:cubicBezTo>
                    <a:pt x="284" y="527"/>
                    <a:pt x="299" y="521"/>
                    <a:pt x="310" y="509"/>
                  </a:cubicBezTo>
                  <a:lnTo>
                    <a:pt x="513" y="295"/>
                  </a:lnTo>
                  <a:cubicBezTo>
                    <a:pt x="537" y="283"/>
                    <a:pt x="537" y="247"/>
                    <a:pt x="513" y="223"/>
                  </a:cubicBezTo>
                  <a:lnTo>
                    <a:pt x="310" y="9"/>
                  </a:lnTo>
                  <a:cubicBezTo>
                    <a:pt x="299" y="3"/>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19" name="Google Shape;8119;p21"/>
            <p:cNvSpPr/>
            <p:nvPr/>
          </p:nvSpPr>
          <p:spPr>
            <a:xfrm>
              <a:off x="7517528" y="3182195"/>
              <a:ext cx="22139" cy="21869"/>
            </a:xfrm>
            <a:custGeom>
              <a:rect b="b" l="l" r="r" t="t"/>
              <a:pathLst>
                <a:path extrusionOk="0" h="566" w="573">
                  <a:moveTo>
                    <a:pt x="286" y="0"/>
                  </a:moveTo>
                  <a:cubicBezTo>
                    <a:pt x="278" y="0"/>
                    <a:pt x="269" y="3"/>
                    <a:pt x="263" y="9"/>
                  </a:cubicBezTo>
                  <a:lnTo>
                    <a:pt x="13" y="259"/>
                  </a:lnTo>
                  <a:cubicBezTo>
                    <a:pt x="1" y="271"/>
                    <a:pt x="1" y="295"/>
                    <a:pt x="13" y="307"/>
                  </a:cubicBezTo>
                  <a:lnTo>
                    <a:pt x="263" y="557"/>
                  </a:lnTo>
                  <a:cubicBezTo>
                    <a:pt x="269" y="563"/>
                    <a:pt x="278"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0" name="Google Shape;8120;p21"/>
            <p:cNvSpPr/>
            <p:nvPr/>
          </p:nvSpPr>
          <p:spPr>
            <a:xfrm>
              <a:off x="7523053" y="3187720"/>
              <a:ext cx="11089" cy="10819"/>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1" name="Google Shape;8121;p21"/>
            <p:cNvSpPr/>
            <p:nvPr/>
          </p:nvSpPr>
          <p:spPr>
            <a:xfrm>
              <a:off x="7542835" y="319691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2" name="Google Shape;8122;p21"/>
            <p:cNvSpPr/>
            <p:nvPr/>
          </p:nvSpPr>
          <p:spPr>
            <a:xfrm>
              <a:off x="7542835" y="3176670"/>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3" name="Google Shape;8123;p21"/>
            <p:cNvSpPr/>
            <p:nvPr/>
          </p:nvSpPr>
          <p:spPr>
            <a:xfrm>
              <a:off x="7538237" y="320611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4" name="Google Shape;8124;p21"/>
            <p:cNvSpPr/>
            <p:nvPr/>
          </p:nvSpPr>
          <p:spPr>
            <a:xfrm>
              <a:off x="7537774" y="3163649"/>
              <a:ext cx="49263" cy="16962"/>
            </a:xfrm>
            <a:custGeom>
              <a:rect b="b" l="l" r="r" t="t"/>
              <a:pathLst>
                <a:path extrusionOk="0" h="439" w="1275">
                  <a:moveTo>
                    <a:pt x="1" y="1"/>
                  </a:moveTo>
                  <a:cubicBezTo>
                    <a:pt x="1" y="13"/>
                    <a:pt x="1" y="25"/>
                    <a:pt x="13" y="25"/>
                  </a:cubicBezTo>
                  <a:lnTo>
                    <a:pt x="834" y="430"/>
                  </a:lnTo>
                  <a:cubicBezTo>
                    <a:pt x="834" y="436"/>
                    <a:pt x="837" y="439"/>
                    <a:pt x="841" y="439"/>
                  </a:cubicBezTo>
                  <a:cubicBezTo>
                    <a:pt x="846" y="439"/>
                    <a:pt x="852" y="436"/>
                    <a:pt x="858" y="430"/>
                  </a:cubicBezTo>
                  <a:lnTo>
                    <a:pt x="1263" y="25"/>
                  </a:lnTo>
                  <a:cubicBezTo>
                    <a:pt x="1275" y="13"/>
                    <a:pt x="1275" y="13"/>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5" name="Google Shape;8125;p21"/>
            <p:cNvSpPr/>
            <p:nvPr/>
          </p:nvSpPr>
          <p:spPr>
            <a:xfrm>
              <a:off x="7558483" y="3219558"/>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70" y="1662"/>
                    <a:pt x="881" y="1650"/>
                  </a:cubicBezTo>
                  <a:lnTo>
                    <a:pt x="1655" y="876"/>
                  </a:lnTo>
                  <a:cubicBezTo>
                    <a:pt x="1679" y="852"/>
                    <a:pt x="1679" y="816"/>
                    <a:pt x="1655" y="792"/>
                  </a:cubicBezTo>
                  <a:lnTo>
                    <a:pt x="881"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6" name="Google Shape;8126;p21"/>
            <p:cNvSpPr/>
            <p:nvPr/>
          </p:nvSpPr>
          <p:spPr>
            <a:xfrm>
              <a:off x="7569534"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7" name="Google Shape;8127;p21"/>
            <p:cNvSpPr/>
            <p:nvPr/>
          </p:nvSpPr>
          <p:spPr>
            <a:xfrm>
              <a:off x="7580545" y="3241658"/>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8" name="Google Shape;8128;p21"/>
            <p:cNvSpPr/>
            <p:nvPr/>
          </p:nvSpPr>
          <p:spPr>
            <a:xfrm>
              <a:off x="7517528" y="3240615"/>
              <a:ext cx="22139" cy="22332"/>
            </a:xfrm>
            <a:custGeom>
              <a:rect b="b" l="l" r="r" t="t"/>
              <a:pathLst>
                <a:path extrusionOk="0" h="578" w="573">
                  <a:moveTo>
                    <a:pt x="286" y="0"/>
                  </a:moveTo>
                  <a:cubicBezTo>
                    <a:pt x="278" y="0"/>
                    <a:pt x="269" y="3"/>
                    <a:pt x="263" y="9"/>
                  </a:cubicBezTo>
                  <a:lnTo>
                    <a:pt x="13" y="271"/>
                  </a:lnTo>
                  <a:cubicBezTo>
                    <a:pt x="1" y="283"/>
                    <a:pt x="1" y="295"/>
                    <a:pt x="13" y="307"/>
                  </a:cubicBezTo>
                  <a:lnTo>
                    <a:pt x="263" y="569"/>
                  </a:lnTo>
                  <a:cubicBezTo>
                    <a:pt x="269" y="575"/>
                    <a:pt x="278"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29" name="Google Shape;8129;p21"/>
            <p:cNvSpPr/>
            <p:nvPr/>
          </p:nvSpPr>
          <p:spPr>
            <a:xfrm>
              <a:off x="7523053" y="3246604"/>
              <a:ext cx="11089" cy="10355"/>
            </a:xfrm>
            <a:custGeom>
              <a:rect b="b" l="l" r="r" t="t"/>
              <a:pathLst>
                <a:path extrusionOk="0" h="268" w="287">
                  <a:moveTo>
                    <a:pt x="143" y="0"/>
                  </a:moveTo>
                  <a:cubicBezTo>
                    <a:pt x="135" y="0"/>
                    <a:pt x="126" y="3"/>
                    <a:pt x="120" y="9"/>
                  </a:cubicBezTo>
                  <a:lnTo>
                    <a:pt x="13" y="116"/>
                  </a:lnTo>
                  <a:cubicBezTo>
                    <a:pt x="1" y="128"/>
                    <a:pt x="1" y="140"/>
                    <a:pt x="13" y="152"/>
                  </a:cubicBezTo>
                  <a:lnTo>
                    <a:pt x="120" y="259"/>
                  </a:lnTo>
                  <a:cubicBezTo>
                    <a:pt x="126" y="265"/>
                    <a:pt x="135"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0" name="Google Shape;8130;p21"/>
            <p:cNvSpPr/>
            <p:nvPr/>
          </p:nvSpPr>
          <p:spPr>
            <a:xfrm>
              <a:off x="7542835" y="3255336"/>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1" name="Google Shape;8131;p21"/>
            <p:cNvSpPr/>
            <p:nvPr/>
          </p:nvSpPr>
          <p:spPr>
            <a:xfrm>
              <a:off x="7542835"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2" name="Google Shape;8132;p21"/>
            <p:cNvSpPr/>
            <p:nvPr/>
          </p:nvSpPr>
          <p:spPr>
            <a:xfrm>
              <a:off x="7538237" y="3264532"/>
              <a:ext cx="48799" cy="16923"/>
            </a:xfrm>
            <a:custGeom>
              <a:rect b="b" l="l" r="r" t="t"/>
              <a:pathLst>
                <a:path extrusionOk="0" h="438" w="1263">
                  <a:moveTo>
                    <a:pt x="840" y="0"/>
                  </a:moveTo>
                  <a:cubicBezTo>
                    <a:pt x="834" y="0"/>
                    <a:pt x="828" y="3"/>
                    <a:pt x="822" y="9"/>
                  </a:cubicBezTo>
                  <a:lnTo>
                    <a:pt x="12"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3" name="Google Shape;8133;p21"/>
            <p:cNvSpPr/>
            <p:nvPr/>
          </p:nvSpPr>
          <p:spPr>
            <a:xfrm>
              <a:off x="7537774" y="3222108"/>
              <a:ext cx="49263" cy="16923"/>
            </a:xfrm>
            <a:custGeom>
              <a:rect b="b" l="l" r="r" t="t"/>
              <a:pathLst>
                <a:path extrusionOk="0" h="438" w="1275">
                  <a:moveTo>
                    <a:pt x="1" y="0"/>
                  </a:moveTo>
                  <a:cubicBezTo>
                    <a:pt x="1" y="12"/>
                    <a:pt x="1" y="24"/>
                    <a:pt x="13" y="24"/>
                  </a:cubicBezTo>
                  <a:lnTo>
                    <a:pt x="834" y="429"/>
                  </a:lnTo>
                  <a:cubicBezTo>
                    <a:pt x="834" y="435"/>
                    <a:pt x="837" y="438"/>
                    <a:pt x="841" y="438"/>
                  </a:cubicBezTo>
                  <a:cubicBezTo>
                    <a:pt x="846" y="438"/>
                    <a:pt x="852" y="435"/>
                    <a:pt x="858" y="429"/>
                  </a:cubicBezTo>
                  <a:lnTo>
                    <a:pt x="1263" y="24"/>
                  </a:lnTo>
                  <a:cubicBezTo>
                    <a:pt x="1275" y="24"/>
                    <a:pt x="1275"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4" name="Google Shape;8134;p21"/>
            <p:cNvSpPr/>
            <p:nvPr/>
          </p:nvSpPr>
          <p:spPr>
            <a:xfrm>
              <a:off x="7558483"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70" y="1662"/>
                    <a:pt x="881" y="1650"/>
                  </a:cubicBezTo>
                  <a:lnTo>
                    <a:pt x="1655" y="876"/>
                  </a:lnTo>
                  <a:cubicBezTo>
                    <a:pt x="1679" y="852"/>
                    <a:pt x="1679" y="816"/>
                    <a:pt x="1655" y="792"/>
                  </a:cubicBezTo>
                  <a:lnTo>
                    <a:pt x="881"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5" name="Google Shape;8135;p21"/>
            <p:cNvSpPr/>
            <p:nvPr/>
          </p:nvSpPr>
          <p:spPr>
            <a:xfrm>
              <a:off x="7569534"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5" y="1078"/>
                  </a:cubicBezTo>
                  <a:lnTo>
                    <a:pt x="1084" y="590"/>
                  </a:lnTo>
                  <a:cubicBezTo>
                    <a:pt x="1107" y="566"/>
                    <a:pt x="1107" y="530"/>
                    <a:pt x="1084" y="506"/>
                  </a:cubicBezTo>
                  <a:lnTo>
                    <a:pt x="595"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6" name="Google Shape;8136;p21"/>
            <p:cNvSpPr/>
            <p:nvPr/>
          </p:nvSpPr>
          <p:spPr>
            <a:xfrm>
              <a:off x="7580545"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9" y="518"/>
                    <a:pt x="310" y="506"/>
                  </a:cubicBezTo>
                  <a:lnTo>
                    <a:pt x="513" y="304"/>
                  </a:lnTo>
                  <a:cubicBezTo>
                    <a:pt x="537" y="280"/>
                    <a:pt x="537" y="244"/>
                    <a:pt x="513" y="220"/>
                  </a:cubicBezTo>
                  <a:lnTo>
                    <a:pt x="310" y="18"/>
                  </a:lnTo>
                  <a:cubicBezTo>
                    <a:pt x="299"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7" name="Google Shape;8137;p21"/>
            <p:cNvSpPr/>
            <p:nvPr/>
          </p:nvSpPr>
          <p:spPr>
            <a:xfrm>
              <a:off x="7517528" y="3299035"/>
              <a:ext cx="22603" cy="22332"/>
            </a:xfrm>
            <a:custGeom>
              <a:rect b="b" l="l" r="r" t="t"/>
              <a:pathLst>
                <a:path extrusionOk="0" h="578" w="585">
                  <a:moveTo>
                    <a:pt x="286" y="0"/>
                  </a:moveTo>
                  <a:cubicBezTo>
                    <a:pt x="278" y="0"/>
                    <a:pt x="269" y="3"/>
                    <a:pt x="263" y="9"/>
                  </a:cubicBezTo>
                  <a:lnTo>
                    <a:pt x="13" y="271"/>
                  </a:lnTo>
                  <a:cubicBezTo>
                    <a:pt x="1" y="283"/>
                    <a:pt x="1" y="307"/>
                    <a:pt x="13" y="319"/>
                  </a:cubicBezTo>
                  <a:lnTo>
                    <a:pt x="263" y="569"/>
                  </a:lnTo>
                  <a:cubicBezTo>
                    <a:pt x="269" y="575"/>
                    <a:pt x="278" y="578"/>
                    <a:pt x="286" y="578"/>
                  </a:cubicBezTo>
                  <a:cubicBezTo>
                    <a:pt x="295" y="578"/>
                    <a:pt x="304" y="575"/>
                    <a:pt x="310" y="569"/>
                  </a:cubicBezTo>
                  <a:lnTo>
                    <a:pt x="572" y="319"/>
                  </a:lnTo>
                  <a:cubicBezTo>
                    <a:pt x="584" y="307"/>
                    <a:pt x="584" y="283"/>
                    <a:pt x="572"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8" name="Google Shape;8138;p21"/>
            <p:cNvSpPr/>
            <p:nvPr/>
          </p:nvSpPr>
          <p:spPr>
            <a:xfrm>
              <a:off x="7523053" y="3305024"/>
              <a:ext cx="11089" cy="10818"/>
            </a:xfrm>
            <a:custGeom>
              <a:rect b="b" l="l" r="r" t="t"/>
              <a:pathLst>
                <a:path extrusionOk="0" h="280" w="287">
                  <a:moveTo>
                    <a:pt x="143" y="0"/>
                  </a:moveTo>
                  <a:cubicBezTo>
                    <a:pt x="135" y="0"/>
                    <a:pt x="126" y="3"/>
                    <a:pt x="120" y="9"/>
                  </a:cubicBezTo>
                  <a:lnTo>
                    <a:pt x="13" y="116"/>
                  </a:lnTo>
                  <a:cubicBezTo>
                    <a:pt x="1" y="128"/>
                    <a:pt x="1" y="152"/>
                    <a:pt x="13" y="164"/>
                  </a:cubicBezTo>
                  <a:lnTo>
                    <a:pt x="120" y="271"/>
                  </a:lnTo>
                  <a:cubicBezTo>
                    <a:pt x="126" y="277"/>
                    <a:pt x="135"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39" name="Google Shape;8139;p21"/>
            <p:cNvSpPr/>
            <p:nvPr/>
          </p:nvSpPr>
          <p:spPr>
            <a:xfrm>
              <a:off x="7542835" y="3313756"/>
              <a:ext cx="12905" cy="13021"/>
            </a:xfrm>
            <a:custGeom>
              <a:rect b="b" l="l" r="r" t="t"/>
              <a:pathLst>
                <a:path extrusionOk="0" h="337" w="334">
                  <a:moveTo>
                    <a:pt x="167" y="0"/>
                  </a:moveTo>
                  <a:cubicBezTo>
                    <a:pt x="158" y="0"/>
                    <a:pt x="149" y="3"/>
                    <a:pt x="143" y="9"/>
                  </a:cubicBezTo>
                  <a:lnTo>
                    <a:pt x="12" y="140"/>
                  </a:lnTo>
                  <a:cubicBezTo>
                    <a:pt x="1" y="152"/>
                    <a:pt x="1" y="176"/>
                    <a:pt x="12" y="200"/>
                  </a:cubicBezTo>
                  <a:lnTo>
                    <a:pt x="143" y="319"/>
                  </a:lnTo>
                  <a:cubicBezTo>
                    <a:pt x="149" y="331"/>
                    <a:pt x="158"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0" name="Google Shape;8140;p21"/>
            <p:cNvSpPr/>
            <p:nvPr/>
          </p:nvSpPr>
          <p:spPr>
            <a:xfrm>
              <a:off x="7542835" y="329397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1" name="Google Shape;8141;p21"/>
            <p:cNvSpPr/>
            <p:nvPr/>
          </p:nvSpPr>
          <p:spPr>
            <a:xfrm>
              <a:off x="7537774" y="3280991"/>
              <a:ext cx="49263" cy="16575"/>
            </a:xfrm>
            <a:custGeom>
              <a:rect b="b" l="l" r="r" t="t"/>
              <a:pathLst>
                <a:path extrusionOk="0" h="429" w="1275">
                  <a:moveTo>
                    <a:pt x="1" y="0"/>
                  </a:moveTo>
                  <a:cubicBezTo>
                    <a:pt x="1" y="0"/>
                    <a:pt x="1" y="12"/>
                    <a:pt x="13" y="24"/>
                  </a:cubicBezTo>
                  <a:lnTo>
                    <a:pt x="834" y="429"/>
                  </a:lnTo>
                  <a:lnTo>
                    <a:pt x="858" y="429"/>
                  </a:lnTo>
                  <a:lnTo>
                    <a:pt x="1263" y="24"/>
                  </a:lnTo>
                  <a:cubicBezTo>
                    <a:pt x="1275" y="12"/>
                    <a:pt x="1275"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2" name="Google Shape;8142;p21"/>
            <p:cNvSpPr/>
            <p:nvPr/>
          </p:nvSpPr>
          <p:spPr>
            <a:xfrm>
              <a:off x="6874406" y="3102254"/>
              <a:ext cx="64911" cy="64447"/>
            </a:xfrm>
            <a:custGeom>
              <a:rect b="b" l="l" r="r" t="t"/>
              <a:pathLst>
                <a:path extrusionOk="0" h="1668" w="1680">
                  <a:moveTo>
                    <a:pt x="840" y="1"/>
                  </a:moveTo>
                  <a:cubicBezTo>
                    <a:pt x="825" y="1"/>
                    <a:pt x="810" y="6"/>
                    <a:pt x="799" y="18"/>
                  </a:cubicBezTo>
                  <a:lnTo>
                    <a:pt x="25" y="792"/>
                  </a:lnTo>
                  <a:cubicBezTo>
                    <a:pt x="1" y="816"/>
                    <a:pt x="1" y="852"/>
                    <a:pt x="25" y="876"/>
                  </a:cubicBezTo>
                  <a:lnTo>
                    <a:pt x="799"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3" name="Google Shape;8143;p21"/>
            <p:cNvSpPr/>
            <p:nvPr/>
          </p:nvSpPr>
          <p:spPr>
            <a:xfrm>
              <a:off x="6885457" y="3113305"/>
              <a:ext cx="42810" cy="42347"/>
            </a:xfrm>
            <a:custGeom>
              <a:rect b="b" l="l" r="r" t="t"/>
              <a:pathLst>
                <a:path extrusionOk="0" h="1096" w="1108">
                  <a:moveTo>
                    <a:pt x="554" y="0"/>
                  </a:moveTo>
                  <a:cubicBezTo>
                    <a:pt x="539" y="0"/>
                    <a:pt x="524" y="6"/>
                    <a:pt x="513" y="18"/>
                  </a:cubicBezTo>
                  <a:lnTo>
                    <a:pt x="24" y="518"/>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18"/>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4" name="Google Shape;8144;p21"/>
            <p:cNvSpPr/>
            <p:nvPr/>
          </p:nvSpPr>
          <p:spPr>
            <a:xfrm>
              <a:off x="6896507" y="3124355"/>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5" name="Google Shape;8145;p21"/>
            <p:cNvSpPr/>
            <p:nvPr/>
          </p:nvSpPr>
          <p:spPr>
            <a:xfrm>
              <a:off x="6957670" y="312377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6" name="Google Shape;8146;p21"/>
            <p:cNvSpPr/>
            <p:nvPr/>
          </p:nvSpPr>
          <p:spPr>
            <a:xfrm>
              <a:off x="6963659"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7" name="Google Shape;8147;p21"/>
            <p:cNvSpPr/>
            <p:nvPr/>
          </p:nvSpPr>
          <p:spPr>
            <a:xfrm>
              <a:off x="6942061" y="3138149"/>
              <a:ext cx="12905" cy="13021"/>
            </a:xfrm>
            <a:custGeom>
              <a:rect b="b" l="l" r="r" t="t"/>
              <a:pathLst>
                <a:path extrusionOk="0" h="337" w="334">
                  <a:moveTo>
                    <a:pt x="167" y="0"/>
                  </a:moveTo>
                  <a:cubicBezTo>
                    <a:pt x="158" y="0"/>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1" y="197"/>
                  </a:lnTo>
                  <a:cubicBezTo>
                    <a:pt x="333" y="185"/>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8" name="Google Shape;8148;p21"/>
            <p:cNvSpPr/>
            <p:nvPr/>
          </p:nvSpPr>
          <p:spPr>
            <a:xfrm>
              <a:off x="694206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49" name="Google Shape;8149;p21"/>
            <p:cNvSpPr/>
            <p:nvPr/>
          </p:nvSpPr>
          <p:spPr>
            <a:xfrm>
              <a:off x="6910301" y="3147576"/>
              <a:ext cx="49263" cy="17039"/>
            </a:xfrm>
            <a:custGeom>
              <a:rect b="b" l="l" r="r" t="t"/>
              <a:pathLst>
                <a:path extrusionOk="0" h="441" w="1275">
                  <a:moveTo>
                    <a:pt x="417" y="0"/>
                  </a:moveTo>
                  <a:lnTo>
                    <a:pt x="12" y="405"/>
                  </a:lnTo>
                  <a:cubicBezTo>
                    <a:pt x="0" y="417"/>
                    <a:pt x="0" y="417"/>
                    <a:pt x="12" y="429"/>
                  </a:cubicBezTo>
                  <a:lnTo>
                    <a:pt x="1274" y="441"/>
                  </a:lnTo>
                  <a:cubicBezTo>
                    <a:pt x="1274" y="429"/>
                    <a:pt x="1274"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0" name="Google Shape;8150;p21"/>
            <p:cNvSpPr/>
            <p:nvPr/>
          </p:nvSpPr>
          <p:spPr>
            <a:xfrm>
              <a:off x="6874406" y="3161138"/>
              <a:ext cx="64911" cy="64100"/>
            </a:xfrm>
            <a:custGeom>
              <a:rect b="b" l="l" r="r" t="t"/>
              <a:pathLst>
                <a:path extrusionOk="0" h="1659" w="1680">
                  <a:moveTo>
                    <a:pt x="840" y="1"/>
                  </a:moveTo>
                  <a:cubicBezTo>
                    <a:pt x="825" y="1"/>
                    <a:pt x="810" y="6"/>
                    <a:pt x="799" y="18"/>
                  </a:cubicBezTo>
                  <a:lnTo>
                    <a:pt x="25" y="792"/>
                  </a:lnTo>
                  <a:cubicBezTo>
                    <a:pt x="1" y="816"/>
                    <a:pt x="1" y="852"/>
                    <a:pt x="25" y="864"/>
                  </a:cubicBezTo>
                  <a:lnTo>
                    <a:pt x="799" y="1650"/>
                  </a:lnTo>
                  <a:cubicBezTo>
                    <a:pt x="810" y="1655"/>
                    <a:pt x="825" y="1658"/>
                    <a:pt x="840" y="1658"/>
                  </a:cubicBezTo>
                  <a:cubicBezTo>
                    <a:pt x="855" y="1658"/>
                    <a:pt x="870" y="1655"/>
                    <a:pt x="882" y="1650"/>
                  </a:cubicBezTo>
                  <a:lnTo>
                    <a:pt x="1656" y="864"/>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1" name="Google Shape;8151;p21"/>
            <p:cNvSpPr/>
            <p:nvPr/>
          </p:nvSpPr>
          <p:spPr>
            <a:xfrm>
              <a:off x="6885457" y="3172188"/>
              <a:ext cx="42810" cy="42347"/>
            </a:xfrm>
            <a:custGeom>
              <a:rect b="b" l="l" r="r" t="t"/>
              <a:pathLst>
                <a:path extrusionOk="0" h="1096" w="1108">
                  <a:moveTo>
                    <a:pt x="553" y="0"/>
                  </a:moveTo>
                  <a:cubicBezTo>
                    <a:pt x="539" y="0"/>
                    <a:pt x="524" y="6"/>
                    <a:pt x="513" y="18"/>
                  </a:cubicBezTo>
                  <a:lnTo>
                    <a:pt x="24" y="506"/>
                  </a:lnTo>
                  <a:cubicBezTo>
                    <a:pt x="1" y="530"/>
                    <a:pt x="1" y="566"/>
                    <a:pt x="24" y="578"/>
                  </a:cubicBezTo>
                  <a:lnTo>
                    <a:pt x="513" y="1078"/>
                  </a:lnTo>
                  <a:cubicBezTo>
                    <a:pt x="524" y="1090"/>
                    <a:pt x="539" y="1096"/>
                    <a:pt x="553" y="1096"/>
                  </a:cubicBezTo>
                  <a:cubicBezTo>
                    <a:pt x="566" y="1096"/>
                    <a:pt x="578" y="1090"/>
                    <a:pt x="584" y="1078"/>
                  </a:cubicBezTo>
                  <a:lnTo>
                    <a:pt x="1084" y="578"/>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2" name="Google Shape;8152;p21"/>
            <p:cNvSpPr/>
            <p:nvPr/>
          </p:nvSpPr>
          <p:spPr>
            <a:xfrm>
              <a:off x="6896507" y="3183123"/>
              <a:ext cx="20748" cy="20362"/>
            </a:xfrm>
            <a:custGeom>
              <a:rect b="b" l="l" r="r" t="t"/>
              <a:pathLst>
                <a:path extrusionOk="0" h="527" w="537">
                  <a:moveTo>
                    <a:pt x="267" y="0"/>
                  </a:moveTo>
                  <a:cubicBezTo>
                    <a:pt x="253" y="0"/>
                    <a:pt x="238" y="3"/>
                    <a:pt x="227" y="9"/>
                  </a:cubicBezTo>
                  <a:lnTo>
                    <a:pt x="24" y="223"/>
                  </a:lnTo>
                  <a:cubicBezTo>
                    <a:pt x="0" y="247"/>
                    <a:pt x="0" y="283"/>
                    <a:pt x="24" y="295"/>
                  </a:cubicBezTo>
                  <a:lnTo>
                    <a:pt x="227"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3" name="Google Shape;8153;p21"/>
            <p:cNvSpPr/>
            <p:nvPr/>
          </p:nvSpPr>
          <p:spPr>
            <a:xfrm>
              <a:off x="6957670"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8" y="566"/>
                    <a:pt x="304" y="563"/>
                    <a:pt x="310" y="557"/>
                  </a:cubicBezTo>
                  <a:lnTo>
                    <a:pt x="572" y="307"/>
                  </a:lnTo>
                  <a:cubicBezTo>
                    <a:pt x="584" y="295"/>
                    <a:pt x="584" y="271"/>
                    <a:pt x="572" y="259"/>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4" name="Google Shape;8154;p21"/>
            <p:cNvSpPr/>
            <p:nvPr/>
          </p:nvSpPr>
          <p:spPr>
            <a:xfrm>
              <a:off x="6963659"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3" y="280"/>
                    <a:pt x="149" y="277"/>
                    <a:pt x="155" y="271"/>
                  </a:cubicBezTo>
                  <a:lnTo>
                    <a:pt x="263" y="164"/>
                  </a:lnTo>
                  <a:cubicBezTo>
                    <a:pt x="274" y="152"/>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5" name="Google Shape;8155;p21"/>
            <p:cNvSpPr/>
            <p:nvPr/>
          </p:nvSpPr>
          <p:spPr>
            <a:xfrm>
              <a:off x="6942061"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6" name="Google Shape;8156;p21"/>
            <p:cNvSpPr/>
            <p:nvPr/>
          </p:nvSpPr>
          <p:spPr>
            <a:xfrm>
              <a:off x="6942061" y="3176670"/>
              <a:ext cx="12905" cy="13021"/>
            </a:xfrm>
            <a:custGeom>
              <a:rect b="b" l="l" r="r" t="t"/>
              <a:pathLst>
                <a:path extrusionOk="0" h="337" w="334">
                  <a:moveTo>
                    <a:pt x="167" y="0"/>
                  </a:moveTo>
                  <a:cubicBezTo>
                    <a:pt x="158" y="0"/>
                    <a:pt x="149" y="3"/>
                    <a:pt x="143" y="9"/>
                  </a:cubicBezTo>
                  <a:lnTo>
                    <a:pt x="12" y="140"/>
                  </a:lnTo>
                  <a:cubicBezTo>
                    <a:pt x="0" y="152"/>
                    <a:pt x="0" y="176"/>
                    <a:pt x="12" y="200"/>
                  </a:cubicBezTo>
                  <a:lnTo>
                    <a:pt x="143" y="319"/>
                  </a:lnTo>
                  <a:cubicBezTo>
                    <a:pt x="149" y="331"/>
                    <a:pt x="158" y="337"/>
                    <a:pt x="167" y="337"/>
                  </a:cubicBezTo>
                  <a:cubicBezTo>
                    <a:pt x="176" y="337"/>
                    <a:pt x="185" y="331"/>
                    <a:pt x="191" y="319"/>
                  </a:cubicBezTo>
                  <a:lnTo>
                    <a:pt x="321" y="200"/>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7" name="Google Shape;8157;p21"/>
            <p:cNvSpPr/>
            <p:nvPr/>
          </p:nvSpPr>
          <p:spPr>
            <a:xfrm>
              <a:off x="6910301" y="3206112"/>
              <a:ext cx="49263" cy="16923"/>
            </a:xfrm>
            <a:custGeom>
              <a:rect b="b" l="l" r="r" t="t"/>
              <a:pathLst>
                <a:path extrusionOk="0" h="438" w="1275">
                  <a:moveTo>
                    <a:pt x="435" y="0"/>
                  </a:moveTo>
                  <a:cubicBezTo>
                    <a:pt x="429" y="0"/>
                    <a:pt x="423" y="3"/>
                    <a:pt x="417" y="9"/>
                  </a:cubicBezTo>
                  <a:lnTo>
                    <a:pt x="12" y="414"/>
                  </a:lnTo>
                  <a:cubicBezTo>
                    <a:pt x="0" y="414"/>
                    <a:pt x="0" y="426"/>
                    <a:pt x="12" y="426"/>
                  </a:cubicBezTo>
                  <a:lnTo>
                    <a:pt x="1274" y="438"/>
                  </a:lnTo>
                  <a:cubicBezTo>
                    <a:pt x="1274" y="426"/>
                    <a:pt x="1274"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8" name="Google Shape;8158;p21"/>
            <p:cNvSpPr/>
            <p:nvPr/>
          </p:nvSpPr>
          <p:spPr>
            <a:xfrm>
              <a:off x="6910764" y="3163649"/>
              <a:ext cx="49263" cy="16962"/>
            </a:xfrm>
            <a:custGeom>
              <a:rect b="b" l="l" r="r" t="t"/>
              <a:pathLst>
                <a:path extrusionOk="0" h="439" w="1275">
                  <a:moveTo>
                    <a:pt x="0" y="1"/>
                  </a:moveTo>
                  <a:cubicBezTo>
                    <a:pt x="0" y="13"/>
                    <a:pt x="0" y="13"/>
                    <a:pt x="0" y="25"/>
                  </a:cubicBezTo>
                  <a:lnTo>
                    <a:pt x="417" y="430"/>
                  </a:lnTo>
                  <a:cubicBezTo>
                    <a:pt x="417" y="436"/>
                    <a:pt x="420" y="439"/>
                    <a:pt x="425" y="439"/>
                  </a:cubicBezTo>
                  <a:cubicBezTo>
                    <a:pt x="429" y="439"/>
                    <a:pt x="435" y="436"/>
                    <a:pt x="441" y="430"/>
                  </a:cubicBezTo>
                  <a:lnTo>
                    <a:pt x="1262" y="25"/>
                  </a:lnTo>
                  <a:cubicBezTo>
                    <a:pt x="1262"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59" name="Google Shape;8159;p21"/>
            <p:cNvSpPr/>
            <p:nvPr/>
          </p:nvSpPr>
          <p:spPr>
            <a:xfrm>
              <a:off x="6874406" y="3219558"/>
              <a:ext cx="64911" cy="64447"/>
            </a:xfrm>
            <a:custGeom>
              <a:rect b="b" l="l" r="r" t="t"/>
              <a:pathLst>
                <a:path extrusionOk="0" h="1668" w="1680">
                  <a:moveTo>
                    <a:pt x="840" y="1"/>
                  </a:moveTo>
                  <a:cubicBezTo>
                    <a:pt x="825" y="1"/>
                    <a:pt x="810" y="7"/>
                    <a:pt x="799" y="18"/>
                  </a:cubicBezTo>
                  <a:lnTo>
                    <a:pt x="25" y="792"/>
                  </a:lnTo>
                  <a:cubicBezTo>
                    <a:pt x="1" y="816"/>
                    <a:pt x="1" y="852"/>
                    <a:pt x="25" y="876"/>
                  </a:cubicBezTo>
                  <a:lnTo>
                    <a:pt x="799"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0" name="Google Shape;8160;p21"/>
            <p:cNvSpPr/>
            <p:nvPr/>
          </p:nvSpPr>
          <p:spPr>
            <a:xfrm>
              <a:off x="6885457" y="3230608"/>
              <a:ext cx="42810" cy="42347"/>
            </a:xfrm>
            <a:custGeom>
              <a:rect b="b" l="l" r="r" t="t"/>
              <a:pathLst>
                <a:path extrusionOk="0" h="1096" w="1108">
                  <a:moveTo>
                    <a:pt x="553" y="0"/>
                  </a:moveTo>
                  <a:cubicBezTo>
                    <a:pt x="539" y="0"/>
                    <a:pt x="524" y="6"/>
                    <a:pt x="513" y="18"/>
                  </a:cubicBezTo>
                  <a:lnTo>
                    <a:pt x="24" y="506"/>
                  </a:lnTo>
                  <a:cubicBezTo>
                    <a:pt x="1" y="530"/>
                    <a:pt x="1" y="566"/>
                    <a:pt x="24" y="590"/>
                  </a:cubicBezTo>
                  <a:lnTo>
                    <a:pt x="513"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1" name="Google Shape;8161;p21"/>
            <p:cNvSpPr/>
            <p:nvPr/>
          </p:nvSpPr>
          <p:spPr>
            <a:xfrm>
              <a:off x="6896507" y="3241658"/>
              <a:ext cx="20748" cy="20246"/>
            </a:xfrm>
            <a:custGeom>
              <a:rect b="b" l="l" r="r" t="t"/>
              <a:pathLst>
                <a:path extrusionOk="0" h="524"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2" name="Google Shape;8162;p21"/>
            <p:cNvSpPr/>
            <p:nvPr/>
          </p:nvSpPr>
          <p:spPr>
            <a:xfrm>
              <a:off x="6957670"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3" name="Google Shape;8163;p21"/>
            <p:cNvSpPr/>
            <p:nvPr/>
          </p:nvSpPr>
          <p:spPr>
            <a:xfrm>
              <a:off x="6963659"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4" name="Google Shape;8164;p21"/>
            <p:cNvSpPr/>
            <p:nvPr/>
          </p:nvSpPr>
          <p:spPr>
            <a:xfrm>
              <a:off x="694206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5" name="Google Shape;8165;p21"/>
            <p:cNvSpPr/>
            <p:nvPr/>
          </p:nvSpPr>
          <p:spPr>
            <a:xfrm>
              <a:off x="6942061"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6" name="Google Shape;8166;p21"/>
            <p:cNvSpPr/>
            <p:nvPr/>
          </p:nvSpPr>
          <p:spPr>
            <a:xfrm>
              <a:off x="6910301" y="3264532"/>
              <a:ext cx="49263" cy="16923"/>
            </a:xfrm>
            <a:custGeom>
              <a:rect b="b" l="l" r="r" t="t"/>
              <a:pathLst>
                <a:path extrusionOk="0" h="438" w="1275">
                  <a:moveTo>
                    <a:pt x="435" y="0"/>
                  </a:moveTo>
                  <a:cubicBezTo>
                    <a:pt x="429" y="0"/>
                    <a:pt x="423" y="3"/>
                    <a:pt x="417" y="9"/>
                  </a:cubicBezTo>
                  <a:lnTo>
                    <a:pt x="12" y="414"/>
                  </a:lnTo>
                  <a:cubicBezTo>
                    <a:pt x="0" y="426"/>
                    <a:pt x="0" y="426"/>
                    <a:pt x="12" y="438"/>
                  </a:cubicBezTo>
                  <a:lnTo>
                    <a:pt x="1274" y="438"/>
                  </a:lnTo>
                  <a:cubicBezTo>
                    <a:pt x="1274" y="426"/>
                    <a:pt x="1274" y="426"/>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7" name="Google Shape;8167;p21"/>
            <p:cNvSpPr/>
            <p:nvPr/>
          </p:nvSpPr>
          <p:spPr>
            <a:xfrm>
              <a:off x="6910764" y="3222108"/>
              <a:ext cx="49263" cy="16923"/>
            </a:xfrm>
            <a:custGeom>
              <a:rect b="b" l="l" r="r" t="t"/>
              <a:pathLst>
                <a:path extrusionOk="0" h="438" w="1275">
                  <a:moveTo>
                    <a:pt x="1274" y="0"/>
                  </a:moveTo>
                  <a:lnTo>
                    <a:pt x="0" y="12"/>
                  </a:lnTo>
                  <a:cubicBezTo>
                    <a:pt x="0" y="12"/>
                    <a:pt x="0" y="24"/>
                    <a:pt x="0" y="24"/>
                  </a:cubicBezTo>
                  <a:lnTo>
                    <a:pt x="417" y="429"/>
                  </a:lnTo>
                  <a:cubicBezTo>
                    <a:pt x="417" y="435"/>
                    <a:pt x="420" y="438"/>
                    <a:pt x="425" y="438"/>
                  </a:cubicBezTo>
                  <a:cubicBezTo>
                    <a:pt x="429" y="438"/>
                    <a:pt x="435" y="435"/>
                    <a:pt x="441" y="429"/>
                  </a:cubicBezTo>
                  <a:lnTo>
                    <a:pt x="1262"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8" name="Google Shape;8168;p21"/>
            <p:cNvSpPr/>
            <p:nvPr/>
          </p:nvSpPr>
          <p:spPr>
            <a:xfrm>
              <a:off x="6874406" y="3277978"/>
              <a:ext cx="64911" cy="64447"/>
            </a:xfrm>
            <a:custGeom>
              <a:rect b="b" l="l" r="r" t="t"/>
              <a:pathLst>
                <a:path extrusionOk="0" h="1668" w="1680">
                  <a:moveTo>
                    <a:pt x="840" y="1"/>
                  </a:moveTo>
                  <a:cubicBezTo>
                    <a:pt x="825" y="1"/>
                    <a:pt x="810" y="7"/>
                    <a:pt x="799" y="19"/>
                  </a:cubicBezTo>
                  <a:lnTo>
                    <a:pt x="25" y="792"/>
                  </a:lnTo>
                  <a:cubicBezTo>
                    <a:pt x="1" y="816"/>
                    <a:pt x="1" y="852"/>
                    <a:pt x="25" y="876"/>
                  </a:cubicBezTo>
                  <a:lnTo>
                    <a:pt x="799"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69" name="Google Shape;8169;p21"/>
            <p:cNvSpPr/>
            <p:nvPr/>
          </p:nvSpPr>
          <p:spPr>
            <a:xfrm>
              <a:off x="6885457" y="3289028"/>
              <a:ext cx="42810" cy="42347"/>
            </a:xfrm>
            <a:custGeom>
              <a:rect b="b" l="l" r="r" t="t"/>
              <a:pathLst>
                <a:path extrusionOk="0" h="1096" w="1108">
                  <a:moveTo>
                    <a:pt x="554" y="0"/>
                  </a:moveTo>
                  <a:cubicBezTo>
                    <a:pt x="539" y="0"/>
                    <a:pt x="524" y="6"/>
                    <a:pt x="513" y="18"/>
                  </a:cubicBezTo>
                  <a:lnTo>
                    <a:pt x="24" y="506"/>
                  </a:lnTo>
                  <a:cubicBezTo>
                    <a:pt x="1" y="530"/>
                    <a:pt x="1" y="566"/>
                    <a:pt x="24" y="590"/>
                  </a:cubicBezTo>
                  <a:lnTo>
                    <a:pt x="513"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0" name="Google Shape;8170;p21"/>
            <p:cNvSpPr/>
            <p:nvPr/>
          </p:nvSpPr>
          <p:spPr>
            <a:xfrm>
              <a:off x="6896507" y="3300078"/>
              <a:ext cx="20748" cy="20285"/>
            </a:xfrm>
            <a:custGeom>
              <a:rect b="b" l="l" r="r" t="t"/>
              <a:pathLst>
                <a:path extrusionOk="0" h="525" w="537">
                  <a:moveTo>
                    <a:pt x="268" y="0"/>
                  </a:moveTo>
                  <a:cubicBezTo>
                    <a:pt x="253" y="0"/>
                    <a:pt x="238" y="6"/>
                    <a:pt x="227" y="18"/>
                  </a:cubicBezTo>
                  <a:lnTo>
                    <a:pt x="24" y="220"/>
                  </a:lnTo>
                  <a:cubicBezTo>
                    <a:pt x="0" y="244"/>
                    <a:pt x="0" y="280"/>
                    <a:pt x="24" y="304"/>
                  </a:cubicBezTo>
                  <a:lnTo>
                    <a:pt x="227"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1" name="Google Shape;8171;p21"/>
            <p:cNvSpPr/>
            <p:nvPr/>
          </p:nvSpPr>
          <p:spPr>
            <a:xfrm>
              <a:off x="6957670"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8" y="578"/>
                    <a:pt x="304" y="575"/>
                    <a:pt x="310" y="569"/>
                  </a:cubicBezTo>
                  <a:lnTo>
                    <a:pt x="572" y="307"/>
                  </a:lnTo>
                  <a:cubicBezTo>
                    <a:pt x="584" y="295"/>
                    <a:pt x="584" y="283"/>
                    <a:pt x="572" y="271"/>
                  </a:cubicBezTo>
                  <a:lnTo>
                    <a:pt x="310" y="9"/>
                  </a:lnTo>
                  <a:cubicBezTo>
                    <a:pt x="304" y="3"/>
                    <a:pt x="298"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2" name="Google Shape;8172;p21"/>
            <p:cNvSpPr/>
            <p:nvPr/>
          </p:nvSpPr>
          <p:spPr>
            <a:xfrm>
              <a:off x="6963659"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3" y="268"/>
                    <a:pt x="149" y="265"/>
                    <a:pt x="155" y="259"/>
                  </a:cubicBezTo>
                  <a:lnTo>
                    <a:pt x="263" y="152"/>
                  </a:lnTo>
                  <a:cubicBezTo>
                    <a:pt x="274" y="140"/>
                    <a:pt x="274" y="128"/>
                    <a:pt x="263" y="116"/>
                  </a:cubicBezTo>
                  <a:lnTo>
                    <a:pt x="155" y="9"/>
                  </a:lnTo>
                  <a:cubicBezTo>
                    <a:pt x="149" y="3"/>
                    <a:pt x="143"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3" name="Google Shape;8173;p21"/>
            <p:cNvSpPr/>
            <p:nvPr/>
          </p:nvSpPr>
          <p:spPr>
            <a:xfrm>
              <a:off x="6942061" y="3313872"/>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1" y="197"/>
                  </a:lnTo>
                  <a:cubicBezTo>
                    <a:pt x="333" y="173"/>
                    <a:pt x="333" y="161"/>
                    <a:pt x="321"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4" name="Google Shape;8174;p21"/>
            <p:cNvSpPr/>
            <p:nvPr/>
          </p:nvSpPr>
          <p:spPr>
            <a:xfrm>
              <a:off x="694206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1" y="188"/>
                  </a:lnTo>
                  <a:cubicBezTo>
                    <a:pt x="333" y="176"/>
                    <a:pt x="333" y="152"/>
                    <a:pt x="321"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5" name="Google Shape;8175;p21"/>
            <p:cNvSpPr/>
            <p:nvPr/>
          </p:nvSpPr>
          <p:spPr>
            <a:xfrm>
              <a:off x="6910764" y="3280991"/>
              <a:ext cx="49263" cy="16575"/>
            </a:xfrm>
            <a:custGeom>
              <a:rect b="b" l="l" r="r" t="t"/>
              <a:pathLst>
                <a:path extrusionOk="0" h="429" w="1275">
                  <a:moveTo>
                    <a:pt x="0" y="0"/>
                  </a:moveTo>
                  <a:cubicBezTo>
                    <a:pt x="0" y="12"/>
                    <a:pt x="0" y="12"/>
                    <a:pt x="0" y="24"/>
                  </a:cubicBezTo>
                  <a:lnTo>
                    <a:pt x="417" y="429"/>
                  </a:lnTo>
                  <a:lnTo>
                    <a:pt x="441" y="429"/>
                  </a:lnTo>
                  <a:lnTo>
                    <a:pt x="1262" y="24"/>
                  </a:lnTo>
                  <a:cubicBezTo>
                    <a:pt x="1262" y="12"/>
                    <a:pt x="1274" y="0"/>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6" name="Google Shape;8176;p21"/>
            <p:cNvSpPr/>
            <p:nvPr/>
          </p:nvSpPr>
          <p:spPr>
            <a:xfrm>
              <a:off x="7256686" y="3190348"/>
              <a:ext cx="48799" cy="56643"/>
            </a:xfrm>
            <a:custGeom>
              <a:rect b="b" l="l" r="r" t="t"/>
              <a:pathLst>
                <a:path extrusionOk="0" h="1466" w="1263">
                  <a:moveTo>
                    <a:pt x="13" y="1"/>
                  </a:moveTo>
                  <a:cubicBezTo>
                    <a:pt x="1" y="48"/>
                    <a:pt x="25" y="60"/>
                    <a:pt x="60" y="60"/>
                  </a:cubicBezTo>
                  <a:cubicBezTo>
                    <a:pt x="191" y="72"/>
                    <a:pt x="203" y="84"/>
                    <a:pt x="203" y="215"/>
                  </a:cubicBezTo>
                  <a:lnTo>
                    <a:pt x="203" y="1155"/>
                  </a:lnTo>
                  <a:lnTo>
                    <a:pt x="203" y="1310"/>
                  </a:lnTo>
                  <a:cubicBezTo>
                    <a:pt x="203" y="1346"/>
                    <a:pt x="168" y="1382"/>
                    <a:pt x="132" y="1382"/>
                  </a:cubicBezTo>
                  <a:cubicBezTo>
                    <a:pt x="108" y="1394"/>
                    <a:pt x="84" y="1394"/>
                    <a:pt x="60" y="1394"/>
                  </a:cubicBezTo>
                  <a:cubicBezTo>
                    <a:pt x="25" y="1394"/>
                    <a:pt x="1" y="1417"/>
                    <a:pt x="25" y="1465"/>
                  </a:cubicBezTo>
                  <a:lnTo>
                    <a:pt x="596" y="1465"/>
                  </a:lnTo>
                  <a:cubicBezTo>
                    <a:pt x="620" y="1417"/>
                    <a:pt x="596" y="1394"/>
                    <a:pt x="560" y="1394"/>
                  </a:cubicBezTo>
                  <a:cubicBezTo>
                    <a:pt x="441" y="1382"/>
                    <a:pt x="418" y="1370"/>
                    <a:pt x="418" y="1239"/>
                  </a:cubicBezTo>
                  <a:lnTo>
                    <a:pt x="418" y="143"/>
                  </a:lnTo>
                  <a:cubicBezTo>
                    <a:pt x="430" y="108"/>
                    <a:pt x="441" y="72"/>
                    <a:pt x="489" y="72"/>
                  </a:cubicBezTo>
                  <a:cubicBezTo>
                    <a:pt x="560" y="72"/>
                    <a:pt x="632" y="72"/>
                    <a:pt x="703" y="84"/>
                  </a:cubicBezTo>
                  <a:cubicBezTo>
                    <a:pt x="799" y="96"/>
                    <a:pt x="870" y="167"/>
                    <a:pt x="882" y="262"/>
                  </a:cubicBezTo>
                  <a:cubicBezTo>
                    <a:pt x="894" y="346"/>
                    <a:pt x="894" y="417"/>
                    <a:pt x="882" y="501"/>
                  </a:cubicBezTo>
                  <a:cubicBezTo>
                    <a:pt x="870" y="584"/>
                    <a:pt x="799" y="655"/>
                    <a:pt x="703" y="667"/>
                  </a:cubicBezTo>
                  <a:cubicBezTo>
                    <a:pt x="656" y="679"/>
                    <a:pt x="608" y="679"/>
                    <a:pt x="560" y="691"/>
                  </a:cubicBezTo>
                  <a:lnTo>
                    <a:pt x="560" y="751"/>
                  </a:lnTo>
                  <a:cubicBezTo>
                    <a:pt x="715" y="774"/>
                    <a:pt x="751" y="798"/>
                    <a:pt x="787" y="953"/>
                  </a:cubicBezTo>
                  <a:cubicBezTo>
                    <a:pt x="811" y="1060"/>
                    <a:pt x="822" y="1179"/>
                    <a:pt x="846" y="1286"/>
                  </a:cubicBezTo>
                  <a:cubicBezTo>
                    <a:pt x="858" y="1370"/>
                    <a:pt x="918" y="1429"/>
                    <a:pt x="1001" y="1441"/>
                  </a:cubicBezTo>
                  <a:cubicBezTo>
                    <a:pt x="1043" y="1447"/>
                    <a:pt x="1084" y="1450"/>
                    <a:pt x="1128" y="1450"/>
                  </a:cubicBezTo>
                  <a:cubicBezTo>
                    <a:pt x="1171" y="1450"/>
                    <a:pt x="1215" y="1447"/>
                    <a:pt x="1263" y="1441"/>
                  </a:cubicBezTo>
                  <a:lnTo>
                    <a:pt x="1263" y="1394"/>
                  </a:lnTo>
                  <a:cubicBezTo>
                    <a:pt x="1156" y="1382"/>
                    <a:pt x="1072" y="1310"/>
                    <a:pt x="1061" y="1203"/>
                  </a:cubicBezTo>
                  <a:cubicBezTo>
                    <a:pt x="1049" y="1167"/>
                    <a:pt x="1049" y="1132"/>
                    <a:pt x="1037" y="1084"/>
                  </a:cubicBezTo>
                  <a:cubicBezTo>
                    <a:pt x="1025" y="929"/>
                    <a:pt x="989" y="774"/>
                    <a:pt x="799" y="727"/>
                  </a:cubicBezTo>
                  <a:cubicBezTo>
                    <a:pt x="858" y="703"/>
                    <a:pt x="918" y="679"/>
                    <a:pt x="965" y="643"/>
                  </a:cubicBezTo>
                  <a:cubicBezTo>
                    <a:pt x="1096" y="572"/>
                    <a:pt x="1156" y="429"/>
                    <a:pt x="1132" y="298"/>
                  </a:cubicBezTo>
                  <a:cubicBezTo>
                    <a:pt x="1120" y="155"/>
                    <a:pt x="1013" y="48"/>
                    <a:pt x="882" y="24"/>
                  </a:cubicBezTo>
                  <a:cubicBezTo>
                    <a:pt x="822" y="12"/>
                    <a:pt x="763" y="1"/>
                    <a:pt x="715"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7" name="Google Shape;8177;p21"/>
            <p:cNvSpPr/>
            <p:nvPr/>
          </p:nvSpPr>
          <p:spPr>
            <a:xfrm>
              <a:off x="7159628" y="3190348"/>
              <a:ext cx="45129" cy="55715"/>
            </a:xfrm>
            <a:custGeom>
              <a:rect b="b" l="l" r="r" t="t"/>
              <a:pathLst>
                <a:path extrusionOk="0" h="1442" w="1168">
                  <a:moveTo>
                    <a:pt x="1" y="1"/>
                  </a:moveTo>
                  <a:lnTo>
                    <a:pt x="1" y="60"/>
                  </a:lnTo>
                  <a:lnTo>
                    <a:pt x="84" y="60"/>
                  </a:lnTo>
                  <a:cubicBezTo>
                    <a:pt x="167" y="60"/>
                    <a:pt x="179" y="84"/>
                    <a:pt x="179" y="167"/>
                  </a:cubicBezTo>
                  <a:lnTo>
                    <a:pt x="179" y="524"/>
                  </a:lnTo>
                  <a:lnTo>
                    <a:pt x="179" y="1275"/>
                  </a:lnTo>
                  <a:cubicBezTo>
                    <a:pt x="179" y="1346"/>
                    <a:pt x="167" y="1370"/>
                    <a:pt x="84" y="1382"/>
                  </a:cubicBezTo>
                  <a:lnTo>
                    <a:pt x="1" y="1382"/>
                  </a:lnTo>
                  <a:lnTo>
                    <a:pt x="1" y="1441"/>
                  </a:lnTo>
                  <a:lnTo>
                    <a:pt x="620" y="1441"/>
                  </a:lnTo>
                  <a:lnTo>
                    <a:pt x="620" y="1382"/>
                  </a:lnTo>
                  <a:lnTo>
                    <a:pt x="536" y="1382"/>
                  </a:lnTo>
                  <a:cubicBezTo>
                    <a:pt x="417" y="1382"/>
                    <a:pt x="405" y="1358"/>
                    <a:pt x="405" y="1251"/>
                  </a:cubicBezTo>
                  <a:lnTo>
                    <a:pt x="405" y="251"/>
                  </a:lnTo>
                  <a:cubicBezTo>
                    <a:pt x="405" y="102"/>
                    <a:pt x="414" y="69"/>
                    <a:pt x="527" y="69"/>
                  </a:cubicBezTo>
                  <a:cubicBezTo>
                    <a:pt x="549" y="69"/>
                    <a:pt x="576" y="70"/>
                    <a:pt x="608" y="72"/>
                  </a:cubicBezTo>
                  <a:cubicBezTo>
                    <a:pt x="739" y="72"/>
                    <a:pt x="858" y="155"/>
                    <a:pt x="882" y="286"/>
                  </a:cubicBezTo>
                  <a:cubicBezTo>
                    <a:pt x="917" y="405"/>
                    <a:pt x="917" y="524"/>
                    <a:pt x="870" y="632"/>
                  </a:cubicBezTo>
                  <a:cubicBezTo>
                    <a:pt x="846" y="715"/>
                    <a:pt x="775" y="774"/>
                    <a:pt x="691" y="786"/>
                  </a:cubicBezTo>
                  <a:lnTo>
                    <a:pt x="525" y="786"/>
                  </a:lnTo>
                  <a:lnTo>
                    <a:pt x="525" y="858"/>
                  </a:lnTo>
                  <a:lnTo>
                    <a:pt x="727" y="858"/>
                  </a:lnTo>
                  <a:cubicBezTo>
                    <a:pt x="953" y="858"/>
                    <a:pt x="1144" y="667"/>
                    <a:pt x="1144" y="429"/>
                  </a:cubicBezTo>
                  <a:cubicBezTo>
                    <a:pt x="1167" y="239"/>
                    <a:pt x="1037" y="60"/>
                    <a:pt x="858" y="24"/>
                  </a:cubicBezTo>
                  <a:cubicBezTo>
                    <a:pt x="786" y="12"/>
                    <a:pt x="715" y="1"/>
                    <a:pt x="644"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8" name="Google Shape;8178;p21"/>
            <p:cNvSpPr/>
            <p:nvPr/>
          </p:nvSpPr>
          <p:spPr>
            <a:xfrm>
              <a:off x="7310083" y="3190232"/>
              <a:ext cx="50615" cy="56295"/>
            </a:xfrm>
            <a:custGeom>
              <a:rect b="b" l="l" r="r" t="t"/>
              <a:pathLst>
                <a:path extrusionOk="0" h="1457" w="1310">
                  <a:moveTo>
                    <a:pt x="560" y="1"/>
                  </a:moveTo>
                  <a:cubicBezTo>
                    <a:pt x="525" y="1"/>
                    <a:pt x="500" y="24"/>
                    <a:pt x="500" y="63"/>
                  </a:cubicBezTo>
                  <a:cubicBezTo>
                    <a:pt x="333" y="516"/>
                    <a:pt x="167" y="968"/>
                    <a:pt x="0" y="1432"/>
                  </a:cubicBezTo>
                  <a:lnTo>
                    <a:pt x="0" y="1456"/>
                  </a:lnTo>
                  <a:lnTo>
                    <a:pt x="333" y="1456"/>
                  </a:lnTo>
                  <a:lnTo>
                    <a:pt x="333" y="1397"/>
                  </a:lnTo>
                  <a:lnTo>
                    <a:pt x="262" y="1385"/>
                  </a:lnTo>
                  <a:cubicBezTo>
                    <a:pt x="167" y="1385"/>
                    <a:pt x="155" y="1373"/>
                    <a:pt x="191" y="1278"/>
                  </a:cubicBezTo>
                  <a:cubicBezTo>
                    <a:pt x="298" y="932"/>
                    <a:pt x="417" y="587"/>
                    <a:pt x="524" y="242"/>
                  </a:cubicBezTo>
                  <a:cubicBezTo>
                    <a:pt x="536" y="230"/>
                    <a:pt x="536" y="218"/>
                    <a:pt x="548" y="206"/>
                  </a:cubicBezTo>
                  <a:lnTo>
                    <a:pt x="762" y="825"/>
                  </a:lnTo>
                  <a:cubicBezTo>
                    <a:pt x="706" y="825"/>
                    <a:pt x="646" y="830"/>
                    <a:pt x="594" y="830"/>
                  </a:cubicBezTo>
                  <a:cubicBezTo>
                    <a:pt x="568" y="830"/>
                    <a:pt x="544" y="829"/>
                    <a:pt x="524" y="825"/>
                  </a:cubicBezTo>
                  <a:cubicBezTo>
                    <a:pt x="476" y="825"/>
                    <a:pt x="452" y="849"/>
                    <a:pt x="452" y="908"/>
                  </a:cubicBezTo>
                  <a:lnTo>
                    <a:pt x="738" y="908"/>
                  </a:lnTo>
                  <a:cubicBezTo>
                    <a:pt x="750" y="908"/>
                    <a:pt x="774" y="920"/>
                    <a:pt x="786" y="932"/>
                  </a:cubicBezTo>
                  <a:cubicBezTo>
                    <a:pt x="833" y="1063"/>
                    <a:pt x="881" y="1194"/>
                    <a:pt x="929" y="1313"/>
                  </a:cubicBezTo>
                  <a:cubicBezTo>
                    <a:pt x="941" y="1361"/>
                    <a:pt x="917" y="1385"/>
                    <a:pt x="881" y="1385"/>
                  </a:cubicBezTo>
                  <a:lnTo>
                    <a:pt x="774" y="1397"/>
                  </a:lnTo>
                  <a:lnTo>
                    <a:pt x="774" y="1456"/>
                  </a:lnTo>
                  <a:lnTo>
                    <a:pt x="1310" y="1456"/>
                  </a:lnTo>
                  <a:lnTo>
                    <a:pt x="1310" y="1397"/>
                  </a:lnTo>
                  <a:cubicBezTo>
                    <a:pt x="1301" y="1397"/>
                    <a:pt x="1293" y="1398"/>
                    <a:pt x="1285" y="1398"/>
                  </a:cubicBezTo>
                  <a:cubicBezTo>
                    <a:pt x="1185" y="1398"/>
                    <a:pt x="1152" y="1331"/>
                    <a:pt x="1119" y="1254"/>
                  </a:cubicBezTo>
                  <a:cubicBezTo>
                    <a:pt x="988" y="861"/>
                    <a:pt x="857" y="480"/>
                    <a:pt x="714" y="99"/>
                  </a:cubicBezTo>
                  <a:cubicBezTo>
                    <a:pt x="689" y="14"/>
                    <a:pt x="694" y="2"/>
                    <a:pt x="655" y="2"/>
                  </a:cubicBezTo>
                  <a:cubicBezTo>
                    <a:pt x="640" y="2"/>
                    <a:pt x="617" y="4"/>
                    <a:pt x="583" y="4"/>
                  </a:cubicBezTo>
                  <a:cubicBezTo>
                    <a:pt x="575" y="2"/>
                    <a:pt x="567" y="1"/>
                    <a:pt x="560"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79" name="Google Shape;8179;p21"/>
            <p:cNvSpPr/>
            <p:nvPr/>
          </p:nvSpPr>
          <p:spPr>
            <a:xfrm>
              <a:off x="7107197" y="3191893"/>
              <a:ext cx="48799" cy="55097"/>
            </a:xfrm>
            <a:custGeom>
              <a:rect b="b" l="l" r="r" t="t"/>
              <a:pathLst>
                <a:path extrusionOk="0" h="1426" w="1263">
                  <a:moveTo>
                    <a:pt x="662" y="1"/>
                  </a:moveTo>
                  <a:cubicBezTo>
                    <a:pt x="632" y="1"/>
                    <a:pt x="602" y="3"/>
                    <a:pt x="572" y="8"/>
                  </a:cubicBezTo>
                  <a:cubicBezTo>
                    <a:pt x="548" y="8"/>
                    <a:pt x="524" y="44"/>
                    <a:pt x="512" y="56"/>
                  </a:cubicBezTo>
                  <a:cubicBezTo>
                    <a:pt x="520" y="56"/>
                    <a:pt x="533" y="61"/>
                    <a:pt x="548" y="61"/>
                  </a:cubicBezTo>
                  <a:cubicBezTo>
                    <a:pt x="556" y="61"/>
                    <a:pt x="564" y="60"/>
                    <a:pt x="572" y="56"/>
                  </a:cubicBezTo>
                  <a:cubicBezTo>
                    <a:pt x="589" y="53"/>
                    <a:pt x="606" y="52"/>
                    <a:pt x="623" y="52"/>
                  </a:cubicBezTo>
                  <a:cubicBezTo>
                    <a:pt x="769" y="52"/>
                    <a:pt x="898" y="143"/>
                    <a:pt x="941" y="282"/>
                  </a:cubicBezTo>
                  <a:cubicBezTo>
                    <a:pt x="977" y="401"/>
                    <a:pt x="1000" y="520"/>
                    <a:pt x="1012" y="627"/>
                  </a:cubicBezTo>
                  <a:cubicBezTo>
                    <a:pt x="1036" y="806"/>
                    <a:pt x="1012" y="973"/>
                    <a:pt x="953" y="1139"/>
                  </a:cubicBezTo>
                  <a:cubicBezTo>
                    <a:pt x="917" y="1246"/>
                    <a:pt x="834" y="1330"/>
                    <a:pt x="727" y="1354"/>
                  </a:cubicBezTo>
                  <a:cubicBezTo>
                    <a:pt x="701" y="1359"/>
                    <a:pt x="675" y="1362"/>
                    <a:pt x="650" y="1362"/>
                  </a:cubicBezTo>
                  <a:cubicBezTo>
                    <a:pt x="511" y="1362"/>
                    <a:pt x="382" y="1282"/>
                    <a:pt x="322" y="1151"/>
                  </a:cubicBezTo>
                  <a:cubicBezTo>
                    <a:pt x="262" y="1008"/>
                    <a:pt x="227" y="854"/>
                    <a:pt x="238" y="699"/>
                  </a:cubicBezTo>
                  <a:cubicBezTo>
                    <a:pt x="238" y="675"/>
                    <a:pt x="250" y="651"/>
                    <a:pt x="250" y="627"/>
                  </a:cubicBezTo>
                  <a:cubicBezTo>
                    <a:pt x="238" y="603"/>
                    <a:pt x="238" y="568"/>
                    <a:pt x="227" y="568"/>
                  </a:cubicBezTo>
                  <a:cubicBezTo>
                    <a:pt x="179" y="544"/>
                    <a:pt x="131" y="544"/>
                    <a:pt x="72" y="544"/>
                  </a:cubicBezTo>
                  <a:cubicBezTo>
                    <a:pt x="48" y="556"/>
                    <a:pt x="24" y="592"/>
                    <a:pt x="12" y="627"/>
                  </a:cubicBezTo>
                  <a:cubicBezTo>
                    <a:pt x="0" y="723"/>
                    <a:pt x="0" y="830"/>
                    <a:pt x="12" y="925"/>
                  </a:cubicBezTo>
                  <a:cubicBezTo>
                    <a:pt x="36" y="1163"/>
                    <a:pt x="203" y="1354"/>
                    <a:pt x="441" y="1401"/>
                  </a:cubicBezTo>
                  <a:cubicBezTo>
                    <a:pt x="524" y="1425"/>
                    <a:pt x="608" y="1425"/>
                    <a:pt x="703" y="1425"/>
                  </a:cubicBezTo>
                  <a:cubicBezTo>
                    <a:pt x="905" y="1413"/>
                    <a:pt x="1096" y="1282"/>
                    <a:pt x="1179" y="1092"/>
                  </a:cubicBezTo>
                  <a:cubicBezTo>
                    <a:pt x="1239" y="973"/>
                    <a:pt x="1262" y="830"/>
                    <a:pt x="1262" y="699"/>
                  </a:cubicBezTo>
                  <a:cubicBezTo>
                    <a:pt x="1262" y="544"/>
                    <a:pt x="1227" y="377"/>
                    <a:pt x="1131" y="246"/>
                  </a:cubicBezTo>
                  <a:cubicBezTo>
                    <a:pt x="1029" y="93"/>
                    <a:pt x="847" y="1"/>
                    <a:pt x="662" y="1"/>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0" name="Google Shape;8180;p21"/>
            <p:cNvSpPr/>
            <p:nvPr/>
          </p:nvSpPr>
          <p:spPr>
            <a:xfrm>
              <a:off x="7364330" y="3189614"/>
              <a:ext cx="37787" cy="58304"/>
            </a:xfrm>
            <a:custGeom>
              <a:rect b="b" l="l" r="r" t="t"/>
              <a:pathLst>
                <a:path extrusionOk="0" h="1509" w="978">
                  <a:moveTo>
                    <a:pt x="528" y="0"/>
                  </a:moveTo>
                  <a:cubicBezTo>
                    <a:pt x="471" y="0"/>
                    <a:pt x="414" y="7"/>
                    <a:pt x="358" y="20"/>
                  </a:cubicBezTo>
                  <a:cubicBezTo>
                    <a:pt x="191" y="43"/>
                    <a:pt x="60" y="174"/>
                    <a:pt x="49" y="341"/>
                  </a:cubicBezTo>
                  <a:cubicBezTo>
                    <a:pt x="1" y="508"/>
                    <a:pt x="96" y="686"/>
                    <a:pt x="251" y="758"/>
                  </a:cubicBezTo>
                  <a:cubicBezTo>
                    <a:pt x="322" y="793"/>
                    <a:pt x="406" y="817"/>
                    <a:pt x="465" y="853"/>
                  </a:cubicBezTo>
                  <a:cubicBezTo>
                    <a:pt x="549" y="889"/>
                    <a:pt x="620" y="924"/>
                    <a:pt x="680" y="984"/>
                  </a:cubicBezTo>
                  <a:cubicBezTo>
                    <a:pt x="822" y="1127"/>
                    <a:pt x="751" y="1377"/>
                    <a:pt x="561" y="1413"/>
                  </a:cubicBezTo>
                  <a:cubicBezTo>
                    <a:pt x="525" y="1419"/>
                    <a:pt x="489" y="1422"/>
                    <a:pt x="453" y="1422"/>
                  </a:cubicBezTo>
                  <a:cubicBezTo>
                    <a:pt x="418" y="1422"/>
                    <a:pt x="382" y="1419"/>
                    <a:pt x="346" y="1413"/>
                  </a:cubicBezTo>
                  <a:cubicBezTo>
                    <a:pt x="215" y="1377"/>
                    <a:pt x="120" y="1270"/>
                    <a:pt x="96" y="1139"/>
                  </a:cubicBezTo>
                  <a:cubicBezTo>
                    <a:pt x="87" y="1102"/>
                    <a:pt x="71" y="1087"/>
                    <a:pt x="48" y="1087"/>
                  </a:cubicBezTo>
                  <a:cubicBezTo>
                    <a:pt x="41" y="1087"/>
                    <a:pt x="33" y="1088"/>
                    <a:pt x="25" y="1091"/>
                  </a:cubicBezTo>
                  <a:cubicBezTo>
                    <a:pt x="25" y="1174"/>
                    <a:pt x="37" y="1246"/>
                    <a:pt x="37" y="1317"/>
                  </a:cubicBezTo>
                  <a:cubicBezTo>
                    <a:pt x="37" y="1377"/>
                    <a:pt x="60" y="1413"/>
                    <a:pt x="108" y="1436"/>
                  </a:cubicBezTo>
                  <a:cubicBezTo>
                    <a:pt x="216" y="1483"/>
                    <a:pt x="328" y="1509"/>
                    <a:pt x="440" y="1509"/>
                  </a:cubicBezTo>
                  <a:cubicBezTo>
                    <a:pt x="500" y="1509"/>
                    <a:pt x="561" y="1501"/>
                    <a:pt x="620" y="1484"/>
                  </a:cubicBezTo>
                  <a:cubicBezTo>
                    <a:pt x="799" y="1460"/>
                    <a:pt x="942" y="1317"/>
                    <a:pt x="953" y="1127"/>
                  </a:cubicBezTo>
                  <a:cubicBezTo>
                    <a:pt x="977" y="948"/>
                    <a:pt x="882" y="782"/>
                    <a:pt x="715" y="722"/>
                  </a:cubicBezTo>
                  <a:cubicBezTo>
                    <a:pt x="644" y="686"/>
                    <a:pt x="561" y="662"/>
                    <a:pt x="489" y="627"/>
                  </a:cubicBezTo>
                  <a:cubicBezTo>
                    <a:pt x="418" y="591"/>
                    <a:pt x="358" y="555"/>
                    <a:pt x="299" y="496"/>
                  </a:cubicBezTo>
                  <a:cubicBezTo>
                    <a:pt x="168" y="365"/>
                    <a:pt x="227" y="151"/>
                    <a:pt x="406" y="91"/>
                  </a:cubicBezTo>
                  <a:cubicBezTo>
                    <a:pt x="437" y="80"/>
                    <a:pt x="470" y="74"/>
                    <a:pt x="501" y="74"/>
                  </a:cubicBezTo>
                  <a:cubicBezTo>
                    <a:pt x="639" y="74"/>
                    <a:pt x="770" y="172"/>
                    <a:pt x="799" y="317"/>
                  </a:cubicBezTo>
                  <a:cubicBezTo>
                    <a:pt x="799" y="354"/>
                    <a:pt x="813" y="369"/>
                    <a:pt x="840" y="369"/>
                  </a:cubicBezTo>
                  <a:cubicBezTo>
                    <a:pt x="849" y="369"/>
                    <a:pt x="859" y="368"/>
                    <a:pt x="870" y="365"/>
                  </a:cubicBezTo>
                  <a:cubicBezTo>
                    <a:pt x="870" y="281"/>
                    <a:pt x="870" y="210"/>
                    <a:pt x="870" y="139"/>
                  </a:cubicBezTo>
                  <a:cubicBezTo>
                    <a:pt x="882" y="103"/>
                    <a:pt x="858" y="67"/>
                    <a:pt x="822" y="67"/>
                  </a:cubicBezTo>
                  <a:cubicBezTo>
                    <a:pt x="731" y="21"/>
                    <a:pt x="629" y="0"/>
                    <a:pt x="528" y="0"/>
                  </a:cubicBez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1" name="Google Shape;8181;p21"/>
            <p:cNvSpPr/>
            <p:nvPr/>
          </p:nvSpPr>
          <p:spPr>
            <a:xfrm>
              <a:off x="7207037" y="3190348"/>
              <a:ext cx="44626" cy="56179"/>
            </a:xfrm>
            <a:custGeom>
              <a:rect b="b" l="l" r="r" t="t"/>
              <a:pathLst>
                <a:path extrusionOk="0" h="1454" w="1155">
                  <a:moveTo>
                    <a:pt x="0" y="1"/>
                  </a:moveTo>
                  <a:lnTo>
                    <a:pt x="0" y="60"/>
                  </a:lnTo>
                  <a:lnTo>
                    <a:pt x="48" y="60"/>
                  </a:lnTo>
                  <a:cubicBezTo>
                    <a:pt x="167" y="72"/>
                    <a:pt x="179" y="84"/>
                    <a:pt x="179" y="203"/>
                  </a:cubicBezTo>
                  <a:lnTo>
                    <a:pt x="179" y="1382"/>
                  </a:lnTo>
                  <a:lnTo>
                    <a:pt x="179" y="1453"/>
                  </a:lnTo>
                  <a:lnTo>
                    <a:pt x="976" y="1453"/>
                  </a:lnTo>
                  <a:cubicBezTo>
                    <a:pt x="1107" y="1453"/>
                    <a:pt x="1107" y="1453"/>
                    <a:pt x="1131" y="1334"/>
                  </a:cubicBezTo>
                  <a:cubicBezTo>
                    <a:pt x="1143" y="1251"/>
                    <a:pt x="1143" y="1167"/>
                    <a:pt x="1155" y="1072"/>
                  </a:cubicBezTo>
                  <a:lnTo>
                    <a:pt x="1095" y="1072"/>
                  </a:lnTo>
                  <a:cubicBezTo>
                    <a:pt x="1083" y="1108"/>
                    <a:pt x="1072" y="1144"/>
                    <a:pt x="1060" y="1179"/>
                  </a:cubicBezTo>
                  <a:cubicBezTo>
                    <a:pt x="1036" y="1286"/>
                    <a:pt x="953" y="1358"/>
                    <a:pt x="845" y="1370"/>
                  </a:cubicBezTo>
                  <a:cubicBezTo>
                    <a:pt x="750" y="1382"/>
                    <a:pt x="655" y="1382"/>
                    <a:pt x="572" y="1382"/>
                  </a:cubicBezTo>
                  <a:cubicBezTo>
                    <a:pt x="429" y="1370"/>
                    <a:pt x="405" y="1334"/>
                    <a:pt x="405" y="1203"/>
                  </a:cubicBezTo>
                  <a:lnTo>
                    <a:pt x="405" y="632"/>
                  </a:lnTo>
                  <a:lnTo>
                    <a:pt x="405" y="143"/>
                  </a:lnTo>
                  <a:cubicBezTo>
                    <a:pt x="405" y="96"/>
                    <a:pt x="417" y="60"/>
                    <a:pt x="476" y="60"/>
                  </a:cubicBezTo>
                  <a:cubicBezTo>
                    <a:pt x="583" y="72"/>
                    <a:pt x="702" y="72"/>
                    <a:pt x="810" y="72"/>
                  </a:cubicBezTo>
                  <a:cubicBezTo>
                    <a:pt x="893" y="72"/>
                    <a:pt x="953" y="132"/>
                    <a:pt x="976" y="203"/>
                  </a:cubicBezTo>
                  <a:cubicBezTo>
                    <a:pt x="988" y="251"/>
                    <a:pt x="1000" y="286"/>
                    <a:pt x="1012" y="334"/>
                  </a:cubicBezTo>
                  <a:lnTo>
                    <a:pt x="1072" y="334"/>
                  </a:lnTo>
                  <a:lnTo>
                    <a:pt x="1072"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2" name="Google Shape;8182;p21"/>
            <p:cNvSpPr/>
            <p:nvPr/>
          </p:nvSpPr>
          <p:spPr>
            <a:xfrm>
              <a:off x="7096147" y="3182543"/>
              <a:ext cx="35469" cy="35894"/>
            </a:xfrm>
            <a:custGeom>
              <a:rect b="b" l="l" r="r" t="t"/>
              <a:pathLst>
                <a:path extrusionOk="0" h="929" w="918">
                  <a:moveTo>
                    <a:pt x="239" y="0"/>
                  </a:moveTo>
                  <a:cubicBezTo>
                    <a:pt x="84" y="0"/>
                    <a:pt x="13" y="72"/>
                    <a:pt x="13" y="238"/>
                  </a:cubicBezTo>
                  <a:lnTo>
                    <a:pt x="13" y="536"/>
                  </a:lnTo>
                  <a:lnTo>
                    <a:pt x="1" y="536"/>
                  </a:lnTo>
                  <a:lnTo>
                    <a:pt x="1" y="845"/>
                  </a:lnTo>
                  <a:cubicBezTo>
                    <a:pt x="1" y="881"/>
                    <a:pt x="13" y="917"/>
                    <a:pt x="60" y="929"/>
                  </a:cubicBezTo>
                  <a:cubicBezTo>
                    <a:pt x="120" y="929"/>
                    <a:pt x="132" y="893"/>
                    <a:pt x="132" y="857"/>
                  </a:cubicBezTo>
                  <a:cubicBezTo>
                    <a:pt x="143" y="786"/>
                    <a:pt x="143" y="715"/>
                    <a:pt x="143" y="643"/>
                  </a:cubicBezTo>
                  <a:cubicBezTo>
                    <a:pt x="132" y="417"/>
                    <a:pt x="286" y="214"/>
                    <a:pt x="489" y="155"/>
                  </a:cubicBezTo>
                  <a:cubicBezTo>
                    <a:pt x="608" y="131"/>
                    <a:pt x="727" y="107"/>
                    <a:pt x="858" y="107"/>
                  </a:cubicBezTo>
                  <a:cubicBezTo>
                    <a:pt x="882" y="95"/>
                    <a:pt x="917" y="95"/>
                    <a:pt x="917" y="60"/>
                  </a:cubicBezTo>
                  <a:cubicBezTo>
                    <a:pt x="917" y="12"/>
                    <a:pt x="894" y="0"/>
                    <a:pt x="846" y="0"/>
                  </a:cubicBezTo>
                  <a:close/>
                </a:path>
              </a:pathLst>
            </a:custGeom>
            <a:solidFill>
              <a:srgbClr val="C7142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3" name="Google Shape;8183;p21"/>
            <p:cNvSpPr/>
            <p:nvPr/>
          </p:nvSpPr>
          <p:spPr>
            <a:xfrm>
              <a:off x="7227708" y="3208276"/>
              <a:ext cx="16150" cy="18005"/>
            </a:xfrm>
            <a:custGeom>
              <a:rect b="b" l="l" r="r" t="t"/>
              <a:pathLst>
                <a:path extrusionOk="0" h="466" w="418">
                  <a:moveTo>
                    <a:pt x="358" y="1"/>
                  </a:moveTo>
                  <a:cubicBezTo>
                    <a:pt x="322" y="168"/>
                    <a:pt x="298" y="191"/>
                    <a:pt x="132" y="191"/>
                  </a:cubicBezTo>
                  <a:lnTo>
                    <a:pt x="1" y="191"/>
                  </a:lnTo>
                  <a:lnTo>
                    <a:pt x="1" y="275"/>
                  </a:lnTo>
                  <a:lnTo>
                    <a:pt x="120" y="263"/>
                  </a:lnTo>
                  <a:cubicBezTo>
                    <a:pt x="298" y="263"/>
                    <a:pt x="322" y="287"/>
                    <a:pt x="370" y="465"/>
                  </a:cubicBezTo>
                  <a:lnTo>
                    <a:pt x="418" y="465"/>
                  </a:lnTo>
                  <a:lnTo>
                    <a:pt x="418" y="1"/>
                  </a:lnTo>
                  <a:close/>
                </a:path>
              </a:pathLst>
            </a:custGeom>
            <a:solidFill>
              <a:srgbClr val="7B1F6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4" name="Google Shape;8184;p21"/>
            <p:cNvSpPr/>
            <p:nvPr/>
          </p:nvSpPr>
          <p:spPr>
            <a:xfrm>
              <a:off x="3050221" y="3056469"/>
              <a:ext cx="748949" cy="379807"/>
            </a:xfrm>
            <a:custGeom>
              <a:rect b="b" l="l" r="r" t="t"/>
              <a:pathLst>
                <a:path extrusionOk="0" h="9830" w="19384">
                  <a:moveTo>
                    <a:pt x="12" y="1"/>
                  </a:moveTo>
                  <a:lnTo>
                    <a:pt x="12" y="1168"/>
                  </a:lnTo>
                  <a:cubicBezTo>
                    <a:pt x="0" y="1489"/>
                    <a:pt x="262" y="1751"/>
                    <a:pt x="584" y="1751"/>
                  </a:cubicBezTo>
                  <a:lnTo>
                    <a:pt x="857" y="1751"/>
                  </a:lnTo>
                  <a:lnTo>
                    <a:pt x="857" y="7347"/>
                  </a:lnTo>
                  <a:lnTo>
                    <a:pt x="822" y="7347"/>
                  </a:lnTo>
                  <a:cubicBezTo>
                    <a:pt x="1428" y="8308"/>
                    <a:pt x="2438" y="8799"/>
                    <a:pt x="3452" y="8799"/>
                  </a:cubicBezTo>
                  <a:cubicBezTo>
                    <a:pt x="4349" y="8799"/>
                    <a:pt x="5251" y="8415"/>
                    <a:pt x="5882" y="7633"/>
                  </a:cubicBezTo>
                  <a:cubicBezTo>
                    <a:pt x="6733" y="9097"/>
                    <a:pt x="8212" y="9829"/>
                    <a:pt x="9692" y="9829"/>
                  </a:cubicBezTo>
                  <a:cubicBezTo>
                    <a:pt x="11171" y="9829"/>
                    <a:pt x="12651" y="9097"/>
                    <a:pt x="13502" y="7633"/>
                  </a:cubicBezTo>
                  <a:cubicBezTo>
                    <a:pt x="14133" y="8415"/>
                    <a:pt x="15034" y="8799"/>
                    <a:pt x="15931" y="8799"/>
                  </a:cubicBezTo>
                  <a:cubicBezTo>
                    <a:pt x="16946" y="8799"/>
                    <a:pt x="17955" y="8308"/>
                    <a:pt x="18562" y="7347"/>
                  </a:cubicBezTo>
                  <a:lnTo>
                    <a:pt x="18562" y="1751"/>
                  </a:lnTo>
                  <a:lnTo>
                    <a:pt x="18800"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5" name="Google Shape;8185;p21"/>
            <p:cNvSpPr/>
            <p:nvPr/>
          </p:nvSpPr>
          <p:spPr>
            <a:xfrm>
              <a:off x="3734259" y="3102254"/>
              <a:ext cx="64911" cy="64447"/>
            </a:xfrm>
            <a:custGeom>
              <a:rect b="b" l="l" r="r" t="t"/>
              <a:pathLst>
                <a:path extrusionOk="0" h="1668" w="1680">
                  <a:moveTo>
                    <a:pt x="840" y="1"/>
                  </a:moveTo>
                  <a:cubicBezTo>
                    <a:pt x="825" y="1"/>
                    <a:pt x="810" y="6"/>
                    <a:pt x="798" y="18"/>
                  </a:cubicBezTo>
                  <a:lnTo>
                    <a:pt x="25" y="792"/>
                  </a:lnTo>
                  <a:cubicBezTo>
                    <a:pt x="1" y="816"/>
                    <a:pt x="1" y="852"/>
                    <a:pt x="25" y="876"/>
                  </a:cubicBezTo>
                  <a:lnTo>
                    <a:pt x="798" y="1650"/>
                  </a:lnTo>
                  <a:cubicBezTo>
                    <a:pt x="810"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6" name="Google Shape;8186;p21"/>
            <p:cNvSpPr/>
            <p:nvPr/>
          </p:nvSpPr>
          <p:spPr>
            <a:xfrm>
              <a:off x="374531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7" name="Google Shape;8187;p21"/>
            <p:cNvSpPr/>
            <p:nvPr/>
          </p:nvSpPr>
          <p:spPr>
            <a:xfrm>
              <a:off x="3756360"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8" name="Google Shape;8188;p21"/>
            <p:cNvSpPr/>
            <p:nvPr/>
          </p:nvSpPr>
          <p:spPr>
            <a:xfrm>
              <a:off x="3693342"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89" name="Google Shape;8189;p21"/>
            <p:cNvSpPr/>
            <p:nvPr/>
          </p:nvSpPr>
          <p:spPr>
            <a:xfrm>
              <a:off x="3699293"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0" name="Google Shape;8190;p21"/>
            <p:cNvSpPr/>
            <p:nvPr/>
          </p:nvSpPr>
          <p:spPr>
            <a:xfrm>
              <a:off x="3718611"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1" name="Google Shape;8191;p21"/>
            <p:cNvSpPr/>
            <p:nvPr/>
          </p:nvSpPr>
          <p:spPr>
            <a:xfrm>
              <a:off x="3718611"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2" name="Google Shape;8192;p21"/>
            <p:cNvSpPr/>
            <p:nvPr/>
          </p:nvSpPr>
          <p:spPr>
            <a:xfrm>
              <a:off x="3714013" y="3147228"/>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38"/>
                  </a:lnTo>
                  <a:cubicBezTo>
                    <a:pt x="1263" y="426"/>
                    <a:pt x="1263" y="426"/>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3" name="Google Shape;8193;p21"/>
            <p:cNvSpPr/>
            <p:nvPr/>
          </p:nvSpPr>
          <p:spPr>
            <a:xfrm>
              <a:off x="3734259" y="3160674"/>
              <a:ext cx="64911" cy="64447"/>
            </a:xfrm>
            <a:custGeom>
              <a:rect b="b" l="l" r="r" t="t"/>
              <a:pathLst>
                <a:path extrusionOk="0" h="1668" w="1680">
                  <a:moveTo>
                    <a:pt x="840" y="1"/>
                  </a:moveTo>
                  <a:cubicBezTo>
                    <a:pt x="825" y="1"/>
                    <a:pt x="810" y="7"/>
                    <a:pt x="798" y="18"/>
                  </a:cubicBezTo>
                  <a:lnTo>
                    <a:pt x="25" y="792"/>
                  </a:lnTo>
                  <a:cubicBezTo>
                    <a:pt x="1" y="816"/>
                    <a:pt x="1" y="852"/>
                    <a:pt x="25" y="876"/>
                  </a:cubicBezTo>
                  <a:lnTo>
                    <a:pt x="798" y="1650"/>
                  </a:lnTo>
                  <a:cubicBezTo>
                    <a:pt x="810"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4" name="Google Shape;8194;p21"/>
            <p:cNvSpPr/>
            <p:nvPr/>
          </p:nvSpPr>
          <p:spPr>
            <a:xfrm>
              <a:off x="374531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5" name="Google Shape;8195;p21"/>
            <p:cNvSpPr/>
            <p:nvPr/>
          </p:nvSpPr>
          <p:spPr>
            <a:xfrm>
              <a:off x="3756360"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6" name="Google Shape;8196;p21"/>
            <p:cNvSpPr/>
            <p:nvPr/>
          </p:nvSpPr>
          <p:spPr>
            <a:xfrm>
              <a:off x="3693342" y="3181732"/>
              <a:ext cx="22564" cy="22332"/>
            </a:xfrm>
            <a:custGeom>
              <a:rect b="b" l="l" r="r" t="t"/>
              <a:pathLst>
                <a:path extrusionOk="0" h="578" w="584">
                  <a:moveTo>
                    <a:pt x="287" y="0"/>
                  </a:moveTo>
                  <a:cubicBezTo>
                    <a:pt x="280" y="0"/>
                    <a:pt x="274" y="3"/>
                    <a:pt x="274" y="9"/>
                  </a:cubicBezTo>
                  <a:lnTo>
                    <a:pt x="12" y="271"/>
                  </a:lnTo>
                  <a:cubicBezTo>
                    <a:pt x="0" y="283"/>
                    <a:pt x="0" y="295"/>
                    <a:pt x="12" y="307"/>
                  </a:cubicBezTo>
                  <a:lnTo>
                    <a:pt x="274" y="569"/>
                  </a:lnTo>
                  <a:cubicBezTo>
                    <a:pt x="274" y="575"/>
                    <a:pt x="280" y="578"/>
                    <a:pt x="287" y="578"/>
                  </a:cubicBezTo>
                  <a:cubicBezTo>
                    <a:pt x="295" y="578"/>
                    <a:pt x="304" y="575"/>
                    <a:pt x="310" y="569"/>
                  </a:cubicBezTo>
                  <a:lnTo>
                    <a:pt x="572" y="307"/>
                  </a:lnTo>
                  <a:cubicBezTo>
                    <a:pt x="583" y="295"/>
                    <a:pt x="583" y="283"/>
                    <a:pt x="572" y="271"/>
                  </a:cubicBezTo>
                  <a:lnTo>
                    <a:pt x="310" y="9"/>
                  </a:lnTo>
                  <a:cubicBezTo>
                    <a:pt x="304" y="3"/>
                    <a:pt x="295"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7" name="Google Shape;8197;p21"/>
            <p:cNvSpPr/>
            <p:nvPr/>
          </p:nvSpPr>
          <p:spPr>
            <a:xfrm>
              <a:off x="3699293" y="3187720"/>
              <a:ext cx="10625" cy="10355"/>
            </a:xfrm>
            <a:custGeom>
              <a:rect b="b" l="l" r="r" t="t"/>
              <a:pathLst>
                <a:path extrusionOk="0" h="268" w="275">
                  <a:moveTo>
                    <a:pt x="133" y="0"/>
                  </a:moveTo>
                  <a:cubicBezTo>
                    <a:pt x="126" y="0"/>
                    <a:pt x="120" y="3"/>
                    <a:pt x="120" y="9"/>
                  </a:cubicBezTo>
                  <a:lnTo>
                    <a:pt x="13" y="116"/>
                  </a:lnTo>
                  <a:cubicBezTo>
                    <a:pt x="1" y="128"/>
                    <a:pt x="1" y="140"/>
                    <a:pt x="13" y="152"/>
                  </a:cubicBezTo>
                  <a:lnTo>
                    <a:pt x="120" y="259"/>
                  </a:lnTo>
                  <a:cubicBezTo>
                    <a:pt x="120" y="265"/>
                    <a:pt x="126" y="268"/>
                    <a:pt x="133" y="268"/>
                  </a:cubicBezTo>
                  <a:cubicBezTo>
                    <a:pt x="141" y="268"/>
                    <a:pt x="150" y="265"/>
                    <a:pt x="156" y="259"/>
                  </a:cubicBezTo>
                  <a:lnTo>
                    <a:pt x="263" y="152"/>
                  </a:lnTo>
                  <a:cubicBezTo>
                    <a:pt x="275" y="140"/>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8" name="Google Shape;8198;p21"/>
            <p:cNvSpPr/>
            <p:nvPr/>
          </p:nvSpPr>
          <p:spPr>
            <a:xfrm>
              <a:off x="3718611" y="3196453"/>
              <a:ext cx="12944" cy="13021"/>
            </a:xfrm>
            <a:custGeom>
              <a:rect b="b" l="l" r="r" t="t"/>
              <a:pathLst>
                <a:path extrusionOk="0" h="337" w="335">
                  <a:moveTo>
                    <a:pt x="168" y="0"/>
                  </a:moveTo>
                  <a:cubicBezTo>
                    <a:pt x="159" y="0"/>
                    <a:pt x="150" y="3"/>
                    <a:pt x="144" y="9"/>
                  </a:cubicBezTo>
                  <a:lnTo>
                    <a:pt x="13" y="140"/>
                  </a:lnTo>
                  <a:cubicBezTo>
                    <a:pt x="1" y="152"/>
                    <a:pt x="1" y="176"/>
                    <a:pt x="13" y="200"/>
                  </a:cubicBezTo>
                  <a:lnTo>
                    <a:pt x="144" y="319"/>
                  </a:lnTo>
                  <a:cubicBezTo>
                    <a:pt x="150" y="331"/>
                    <a:pt x="159" y="337"/>
                    <a:pt x="168" y="337"/>
                  </a:cubicBezTo>
                  <a:cubicBezTo>
                    <a:pt x="177" y="337"/>
                    <a:pt x="185" y="331"/>
                    <a:pt x="191" y="319"/>
                  </a:cubicBezTo>
                  <a:lnTo>
                    <a:pt x="322" y="200"/>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199" name="Google Shape;8199;p21"/>
            <p:cNvSpPr/>
            <p:nvPr/>
          </p:nvSpPr>
          <p:spPr>
            <a:xfrm>
              <a:off x="3718611"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0" name="Google Shape;8200;p21"/>
            <p:cNvSpPr/>
            <p:nvPr/>
          </p:nvSpPr>
          <p:spPr>
            <a:xfrm>
              <a:off x="3714013" y="3205996"/>
              <a:ext cx="48799" cy="16575"/>
            </a:xfrm>
            <a:custGeom>
              <a:rect b="b" l="l" r="r" t="t"/>
              <a:pathLst>
                <a:path extrusionOk="0" h="429" w="1263">
                  <a:moveTo>
                    <a:pt x="822" y="0"/>
                  </a:moveTo>
                  <a:lnTo>
                    <a:pt x="13" y="405"/>
                  </a:lnTo>
                  <a:cubicBezTo>
                    <a:pt x="1" y="417"/>
                    <a:pt x="1" y="417"/>
                    <a:pt x="1" y="429"/>
                  </a:cubicBezTo>
                  <a:lnTo>
                    <a:pt x="1263" y="429"/>
                  </a:lnTo>
                  <a:cubicBezTo>
                    <a:pt x="1263" y="417"/>
                    <a:pt x="1263"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1" name="Google Shape;8201;p21"/>
            <p:cNvSpPr/>
            <p:nvPr/>
          </p:nvSpPr>
          <p:spPr>
            <a:xfrm>
              <a:off x="3713550" y="3163649"/>
              <a:ext cx="49263" cy="16614"/>
            </a:xfrm>
            <a:custGeom>
              <a:rect b="b" l="l" r="r" t="t"/>
              <a:pathLst>
                <a:path extrusionOk="0" h="430" w="1275">
                  <a:moveTo>
                    <a:pt x="1" y="1"/>
                  </a:moveTo>
                  <a:cubicBezTo>
                    <a:pt x="1" y="1"/>
                    <a:pt x="13" y="13"/>
                    <a:pt x="13" y="25"/>
                  </a:cubicBezTo>
                  <a:lnTo>
                    <a:pt x="834" y="430"/>
                  </a:lnTo>
                  <a:lnTo>
                    <a:pt x="858" y="430"/>
                  </a:lnTo>
                  <a:lnTo>
                    <a:pt x="1275" y="25"/>
                  </a:lnTo>
                  <a:cubicBezTo>
                    <a:pt x="1275"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2" name="Google Shape;8202;p21"/>
            <p:cNvSpPr/>
            <p:nvPr/>
          </p:nvSpPr>
          <p:spPr>
            <a:xfrm>
              <a:off x="3734259" y="3219558"/>
              <a:ext cx="64911" cy="64100"/>
            </a:xfrm>
            <a:custGeom>
              <a:rect b="b" l="l" r="r" t="t"/>
              <a:pathLst>
                <a:path extrusionOk="0" h="1659" w="1680">
                  <a:moveTo>
                    <a:pt x="840" y="1"/>
                  </a:moveTo>
                  <a:cubicBezTo>
                    <a:pt x="825" y="1"/>
                    <a:pt x="810" y="7"/>
                    <a:pt x="798" y="18"/>
                  </a:cubicBezTo>
                  <a:lnTo>
                    <a:pt x="25" y="792"/>
                  </a:lnTo>
                  <a:cubicBezTo>
                    <a:pt x="1" y="816"/>
                    <a:pt x="1" y="852"/>
                    <a:pt x="25" y="864"/>
                  </a:cubicBezTo>
                  <a:lnTo>
                    <a:pt x="798" y="1650"/>
                  </a:lnTo>
                  <a:cubicBezTo>
                    <a:pt x="810" y="1656"/>
                    <a:pt x="825" y="1659"/>
                    <a:pt x="840" y="1659"/>
                  </a:cubicBezTo>
                  <a:cubicBezTo>
                    <a:pt x="855" y="1659"/>
                    <a:pt x="870" y="1656"/>
                    <a:pt x="882" y="1650"/>
                  </a:cubicBezTo>
                  <a:lnTo>
                    <a:pt x="1656" y="864"/>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3" name="Google Shape;8203;p21"/>
            <p:cNvSpPr/>
            <p:nvPr/>
          </p:nvSpPr>
          <p:spPr>
            <a:xfrm>
              <a:off x="3745310"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4" name="Google Shape;8204;p21"/>
            <p:cNvSpPr/>
            <p:nvPr/>
          </p:nvSpPr>
          <p:spPr>
            <a:xfrm>
              <a:off x="3756360"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5" name="Google Shape;8205;p21"/>
            <p:cNvSpPr/>
            <p:nvPr/>
          </p:nvSpPr>
          <p:spPr>
            <a:xfrm>
              <a:off x="3693342" y="3240615"/>
              <a:ext cx="22564" cy="21869"/>
            </a:xfrm>
            <a:custGeom>
              <a:rect b="b" l="l" r="r" t="t"/>
              <a:pathLst>
                <a:path extrusionOk="0" h="566" w="584">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72" y="307"/>
                  </a:lnTo>
                  <a:cubicBezTo>
                    <a:pt x="583" y="295"/>
                    <a:pt x="583" y="271"/>
                    <a:pt x="572"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6" name="Google Shape;8206;p21"/>
            <p:cNvSpPr/>
            <p:nvPr/>
          </p:nvSpPr>
          <p:spPr>
            <a:xfrm>
              <a:off x="3699293" y="3246140"/>
              <a:ext cx="10625" cy="10819"/>
            </a:xfrm>
            <a:custGeom>
              <a:rect b="b" l="l" r="r" t="t"/>
              <a:pathLst>
                <a:path extrusionOk="0" h="280" w="275">
                  <a:moveTo>
                    <a:pt x="132" y="0"/>
                  </a:moveTo>
                  <a:cubicBezTo>
                    <a:pt x="123" y="0"/>
                    <a:pt x="114" y="3"/>
                    <a:pt x="108" y="9"/>
                  </a:cubicBezTo>
                  <a:lnTo>
                    <a:pt x="1" y="116"/>
                  </a:lnTo>
                  <a:cubicBezTo>
                    <a:pt x="1" y="128"/>
                    <a:pt x="1" y="152"/>
                    <a:pt x="1" y="164"/>
                  </a:cubicBezTo>
                  <a:lnTo>
                    <a:pt x="108" y="271"/>
                  </a:lnTo>
                  <a:cubicBezTo>
                    <a:pt x="114" y="277"/>
                    <a:pt x="123" y="280"/>
                    <a:pt x="132" y="280"/>
                  </a:cubicBezTo>
                  <a:cubicBezTo>
                    <a:pt x="141" y="280"/>
                    <a:pt x="150" y="277"/>
                    <a:pt x="156" y="271"/>
                  </a:cubicBezTo>
                  <a:lnTo>
                    <a:pt x="263" y="164"/>
                  </a:lnTo>
                  <a:cubicBezTo>
                    <a:pt x="275" y="152"/>
                    <a:pt x="275" y="128"/>
                    <a:pt x="263" y="116"/>
                  </a:cubicBezTo>
                  <a:lnTo>
                    <a:pt x="156" y="9"/>
                  </a:lnTo>
                  <a:cubicBezTo>
                    <a:pt x="150" y="3"/>
                    <a:pt x="141" y="0"/>
                    <a:pt x="13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7" name="Google Shape;8207;p21"/>
            <p:cNvSpPr/>
            <p:nvPr/>
          </p:nvSpPr>
          <p:spPr>
            <a:xfrm>
              <a:off x="3718611"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8" name="Google Shape;8208;p21"/>
            <p:cNvSpPr/>
            <p:nvPr/>
          </p:nvSpPr>
          <p:spPr>
            <a:xfrm>
              <a:off x="3718611" y="3235090"/>
              <a:ext cx="12944" cy="13021"/>
            </a:xfrm>
            <a:custGeom>
              <a:rect b="b" l="l" r="r" t="t"/>
              <a:pathLst>
                <a:path extrusionOk="0" h="337" w="335">
                  <a:moveTo>
                    <a:pt x="168" y="0"/>
                  </a:moveTo>
                  <a:cubicBezTo>
                    <a:pt x="159" y="0"/>
                    <a:pt x="150" y="3"/>
                    <a:pt x="144" y="9"/>
                  </a:cubicBezTo>
                  <a:lnTo>
                    <a:pt x="13" y="140"/>
                  </a:lnTo>
                  <a:cubicBezTo>
                    <a:pt x="1" y="152"/>
                    <a:pt x="1" y="176"/>
                    <a:pt x="13" y="188"/>
                  </a:cubicBezTo>
                  <a:lnTo>
                    <a:pt x="144" y="319"/>
                  </a:lnTo>
                  <a:cubicBezTo>
                    <a:pt x="150" y="331"/>
                    <a:pt x="159" y="337"/>
                    <a:pt x="168" y="337"/>
                  </a:cubicBezTo>
                  <a:cubicBezTo>
                    <a:pt x="177" y="337"/>
                    <a:pt x="185" y="331"/>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09" name="Google Shape;8209;p21"/>
            <p:cNvSpPr/>
            <p:nvPr/>
          </p:nvSpPr>
          <p:spPr>
            <a:xfrm>
              <a:off x="3714013" y="3264532"/>
              <a:ext cx="48799" cy="16923"/>
            </a:xfrm>
            <a:custGeom>
              <a:rect b="b" l="l" r="r" t="t"/>
              <a:pathLst>
                <a:path extrusionOk="0" h="438" w="1263">
                  <a:moveTo>
                    <a:pt x="840" y="0"/>
                  </a:moveTo>
                  <a:cubicBezTo>
                    <a:pt x="834" y="0"/>
                    <a:pt x="828" y="3"/>
                    <a:pt x="822" y="9"/>
                  </a:cubicBezTo>
                  <a:lnTo>
                    <a:pt x="13" y="414"/>
                  </a:lnTo>
                  <a:cubicBezTo>
                    <a:pt x="1" y="414"/>
                    <a:pt x="1" y="426"/>
                    <a:pt x="1" y="438"/>
                  </a:cubicBezTo>
                  <a:lnTo>
                    <a:pt x="1263" y="426"/>
                  </a:lnTo>
                  <a:cubicBezTo>
                    <a:pt x="1263" y="426"/>
                    <a:pt x="1263" y="414"/>
                    <a:pt x="1263" y="414"/>
                  </a:cubicBezTo>
                  <a:lnTo>
                    <a:pt x="858" y="9"/>
                  </a:lnTo>
                  <a:cubicBezTo>
                    <a:pt x="852" y="3"/>
                    <a:pt x="846"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0" name="Google Shape;8210;p21"/>
            <p:cNvSpPr/>
            <p:nvPr/>
          </p:nvSpPr>
          <p:spPr>
            <a:xfrm>
              <a:off x="3713550" y="322210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1" name="Google Shape;8211;p21"/>
            <p:cNvSpPr/>
            <p:nvPr/>
          </p:nvSpPr>
          <p:spPr>
            <a:xfrm>
              <a:off x="3734259" y="3277978"/>
              <a:ext cx="64911" cy="64447"/>
            </a:xfrm>
            <a:custGeom>
              <a:rect b="b" l="l" r="r" t="t"/>
              <a:pathLst>
                <a:path extrusionOk="0" h="1668" w="1680">
                  <a:moveTo>
                    <a:pt x="840" y="1"/>
                  </a:moveTo>
                  <a:cubicBezTo>
                    <a:pt x="825" y="1"/>
                    <a:pt x="810" y="7"/>
                    <a:pt x="798" y="19"/>
                  </a:cubicBezTo>
                  <a:lnTo>
                    <a:pt x="25" y="792"/>
                  </a:lnTo>
                  <a:cubicBezTo>
                    <a:pt x="1" y="816"/>
                    <a:pt x="1" y="852"/>
                    <a:pt x="25" y="876"/>
                  </a:cubicBezTo>
                  <a:lnTo>
                    <a:pt x="798" y="1650"/>
                  </a:lnTo>
                  <a:cubicBezTo>
                    <a:pt x="810"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2" name="Google Shape;8212;p21"/>
            <p:cNvSpPr/>
            <p:nvPr/>
          </p:nvSpPr>
          <p:spPr>
            <a:xfrm>
              <a:off x="374531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3" name="Google Shape;8213;p21"/>
            <p:cNvSpPr/>
            <p:nvPr/>
          </p:nvSpPr>
          <p:spPr>
            <a:xfrm>
              <a:off x="3756360"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4" name="Google Shape;8214;p21"/>
            <p:cNvSpPr/>
            <p:nvPr/>
          </p:nvSpPr>
          <p:spPr>
            <a:xfrm>
              <a:off x="3693342"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3" y="295"/>
                    <a:pt x="583"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5" name="Google Shape;8215;p21"/>
            <p:cNvSpPr/>
            <p:nvPr/>
          </p:nvSpPr>
          <p:spPr>
            <a:xfrm>
              <a:off x="3699293"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6" name="Google Shape;8216;p21"/>
            <p:cNvSpPr/>
            <p:nvPr/>
          </p:nvSpPr>
          <p:spPr>
            <a:xfrm>
              <a:off x="3718611"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7" name="Google Shape;8217;p21"/>
            <p:cNvSpPr/>
            <p:nvPr/>
          </p:nvSpPr>
          <p:spPr>
            <a:xfrm>
              <a:off x="3718611"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7" y="328"/>
                    <a:pt x="185" y="325"/>
                    <a:pt x="191" y="319"/>
                  </a:cubicBezTo>
                  <a:lnTo>
                    <a:pt x="322" y="188"/>
                  </a:lnTo>
                  <a:cubicBezTo>
                    <a:pt x="334" y="176"/>
                    <a:pt x="334" y="152"/>
                    <a:pt x="322" y="140"/>
                  </a:cubicBezTo>
                  <a:lnTo>
                    <a:pt x="191" y="9"/>
                  </a:lnTo>
                  <a:cubicBezTo>
                    <a:pt x="185" y="3"/>
                    <a:pt x="177"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8" name="Google Shape;8218;p21"/>
            <p:cNvSpPr/>
            <p:nvPr/>
          </p:nvSpPr>
          <p:spPr>
            <a:xfrm>
              <a:off x="3713550" y="3280528"/>
              <a:ext cx="49263" cy="16923"/>
            </a:xfrm>
            <a:custGeom>
              <a:rect b="b" l="l" r="r" t="t"/>
              <a:pathLst>
                <a:path extrusionOk="0" h="438" w="1275">
                  <a:moveTo>
                    <a:pt x="1" y="0"/>
                  </a:moveTo>
                  <a:cubicBezTo>
                    <a:pt x="1" y="12"/>
                    <a:pt x="13" y="24"/>
                    <a:pt x="13" y="24"/>
                  </a:cubicBezTo>
                  <a:lnTo>
                    <a:pt x="834" y="429"/>
                  </a:lnTo>
                  <a:cubicBezTo>
                    <a:pt x="834" y="435"/>
                    <a:pt x="840" y="438"/>
                    <a:pt x="846" y="438"/>
                  </a:cubicBezTo>
                  <a:cubicBezTo>
                    <a:pt x="852" y="438"/>
                    <a:pt x="858" y="435"/>
                    <a:pt x="858"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19" name="Google Shape;8219;p21"/>
            <p:cNvSpPr/>
            <p:nvPr/>
          </p:nvSpPr>
          <p:spPr>
            <a:xfrm>
              <a:off x="3050221" y="3102254"/>
              <a:ext cx="64872" cy="64447"/>
            </a:xfrm>
            <a:custGeom>
              <a:rect b="b" l="l" r="r" t="t"/>
              <a:pathLst>
                <a:path extrusionOk="0" h="1668" w="1679">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4" y="1667"/>
                    <a:pt x="869" y="1661"/>
                    <a:pt x="881" y="1650"/>
                  </a:cubicBezTo>
                  <a:lnTo>
                    <a:pt x="1655" y="876"/>
                  </a:lnTo>
                  <a:cubicBezTo>
                    <a:pt x="1679" y="852"/>
                    <a:pt x="1679" y="816"/>
                    <a:pt x="1655" y="792"/>
                  </a:cubicBezTo>
                  <a:lnTo>
                    <a:pt x="881" y="18"/>
                  </a:lnTo>
                  <a:cubicBezTo>
                    <a:pt x="869" y="6"/>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0" name="Google Shape;8220;p21"/>
            <p:cNvSpPr/>
            <p:nvPr/>
          </p:nvSpPr>
          <p:spPr>
            <a:xfrm>
              <a:off x="3061233" y="311330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1" name="Google Shape;8221;p21"/>
            <p:cNvSpPr/>
            <p:nvPr/>
          </p:nvSpPr>
          <p:spPr>
            <a:xfrm>
              <a:off x="3072283" y="312435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2" name="Google Shape;8222;p21"/>
            <p:cNvSpPr/>
            <p:nvPr/>
          </p:nvSpPr>
          <p:spPr>
            <a:xfrm>
              <a:off x="3133485" y="3123312"/>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3" name="Google Shape;8223;p21"/>
            <p:cNvSpPr/>
            <p:nvPr/>
          </p:nvSpPr>
          <p:spPr>
            <a:xfrm>
              <a:off x="3139435"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4" name="Google Shape;8224;p21"/>
            <p:cNvSpPr/>
            <p:nvPr/>
          </p:nvSpPr>
          <p:spPr>
            <a:xfrm>
              <a:off x="3117837"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5" name="Google Shape;8225;p21"/>
            <p:cNvSpPr/>
            <p:nvPr/>
          </p:nvSpPr>
          <p:spPr>
            <a:xfrm>
              <a:off x="3117837"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6" name="Google Shape;8226;p21"/>
            <p:cNvSpPr/>
            <p:nvPr/>
          </p:nvSpPr>
          <p:spPr>
            <a:xfrm>
              <a:off x="3086540" y="3147228"/>
              <a:ext cx="49263" cy="16923"/>
            </a:xfrm>
            <a:custGeom>
              <a:rect b="b" l="l" r="r" t="t"/>
              <a:pathLst>
                <a:path extrusionOk="0" h="438" w="1275">
                  <a:moveTo>
                    <a:pt x="425" y="0"/>
                  </a:moveTo>
                  <a:cubicBezTo>
                    <a:pt x="420" y="0"/>
                    <a:pt x="417" y="3"/>
                    <a:pt x="417" y="9"/>
                  </a:cubicBezTo>
                  <a:lnTo>
                    <a:pt x="1" y="414"/>
                  </a:lnTo>
                  <a:cubicBezTo>
                    <a:pt x="1" y="414"/>
                    <a:pt x="1" y="426"/>
                    <a:pt x="1" y="438"/>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7" name="Google Shape;8227;p21"/>
            <p:cNvSpPr/>
            <p:nvPr/>
          </p:nvSpPr>
          <p:spPr>
            <a:xfrm>
              <a:off x="3050221" y="3160674"/>
              <a:ext cx="64872" cy="64447"/>
            </a:xfrm>
            <a:custGeom>
              <a:rect b="b" l="l" r="r" t="t"/>
              <a:pathLst>
                <a:path extrusionOk="0" h="1668" w="1679">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4" y="1667"/>
                    <a:pt x="869" y="1662"/>
                    <a:pt x="881" y="1650"/>
                  </a:cubicBezTo>
                  <a:lnTo>
                    <a:pt x="1655" y="876"/>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8" name="Google Shape;8228;p21"/>
            <p:cNvSpPr/>
            <p:nvPr/>
          </p:nvSpPr>
          <p:spPr>
            <a:xfrm>
              <a:off x="3061233" y="3171725"/>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29" name="Google Shape;8229;p21"/>
            <p:cNvSpPr/>
            <p:nvPr/>
          </p:nvSpPr>
          <p:spPr>
            <a:xfrm>
              <a:off x="3072283" y="3182775"/>
              <a:ext cx="20748" cy="20246"/>
            </a:xfrm>
            <a:custGeom>
              <a:rect b="b" l="l" r="r" t="t"/>
              <a:pathLst>
                <a:path extrusionOk="0" h="524"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0" name="Google Shape;8230;p21"/>
            <p:cNvSpPr/>
            <p:nvPr/>
          </p:nvSpPr>
          <p:spPr>
            <a:xfrm>
              <a:off x="3133485" y="318173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1" name="Google Shape;8231;p21"/>
            <p:cNvSpPr/>
            <p:nvPr/>
          </p:nvSpPr>
          <p:spPr>
            <a:xfrm>
              <a:off x="3139435" y="3187720"/>
              <a:ext cx="10625" cy="10471"/>
            </a:xfrm>
            <a:custGeom>
              <a:rect b="b" l="l" r="r" t="t"/>
              <a:pathLst>
                <a:path extrusionOk="0" h="271" w="275">
                  <a:moveTo>
                    <a:pt x="138" y="0"/>
                  </a:moveTo>
                  <a:cubicBezTo>
                    <a:pt x="132" y="0"/>
                    <a:pt x="126" y="3"/>
                    <a:pt x="120" y="9"/>
                  </a:cubicBezTo>
                  <a:lnTo>
                    <a:pt x="13" y="116"/>
                  </a:lnTo>
                  <a:cubicBezTo>
                    <a:pt x="1" y="128"/>
                    <a:pt x="1" y="152"/>
                    <a:pt x="13" y="164"/>
                  </a:cubicBezTo>
                  <a:lnTo>
                    <a:pt x="120" y="271"/>
                  </a:lnTo>
                  <a:lnTo>
                    <a:pt x="156" y="271"/>
                  </a:ln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2" name="Google Shape;8232;p21"/>
            <p:cNvSpPr/>
            <p:nvPr/>
          </p:nvSpPr>
          <p:spPr>
            <a:xfrm>
              <a:off x="3117837" y="3196453"/>
              <a:ext cx="12905" cy="13021"/>
            </a:xfrm>
            <a:custGeom>
              <a:rect b="b" l="l" r="r" t="t"/>
              <a:pathLst>
                <a:path extrusionOk="0" h="337" w="334">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3" name="Google Shape;8233;p21"/>
            <p:cNvSpPr/>
            <p:nvPr/>
          </p:nvSpPr>
          <p:spPr>
            <a:xfrm>
              <a:off x="3117837" y="317667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4" name="Google Shape;8234;p21"/>
            <p:cNvSpPr/>
            <p:nvPr/>
          </p:nvSpPr>
          <p:spPr>
            <a:xfrm>
              <a:off x="3086540" y="3205996"/>
              <a:ext cx="49263" cy="16575"/>
            </a:xfrm>
            <a:custGeom>
              <a:rect b="b" l="l" r="r" t="t"/>
              <a:pathLst>
                <a:path extrusionOk="0" h="429" w="1275">
                  <a:moveTo>
                    <a:pt x="417" y="0"/>
                  </a:moveTo>
                  <a:lnTo>
                    <a:pt x="1" y="405"/>
                  </a:lnTo>
                  <a:cubicBezTo>
                    <a:pt x="1" y="417"/>
                    <a:pt x="1" y="417"/>
                    <a:pt x="1" y="429"/>
                  </a:cubicBezTo>
                  <a:lnTo>
                    <a:pt x="1275" y="429"/>
                  </a:lnTo>
                  <a:cubicBezTo>
                    <a:pt x="1275" y="429"/>
                    <a:pt x="1263" y="417"/>
                    <a:pt x="1263"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5" name="Google Shape;8235;p21"/>
            <p:cNvSpPr/>
            <p:nvPr/>
          </p:nvSpPr>
          <p:spPr>
            <a:xfrm>
              <a:off x="3086540" y="3163649"/>
              <a:ext cx="49263" cy="16614"/>
            </a:xfrm>
            <a:custGeom>
              <a:rect b="b" l="l" r="r" t="t"/>
              <a:pathLst>
                <a:path extrusionOk="0" h="430" w="1275">
                  <a:moveTo>
                    <a:pt x="1" y="1"/>
                  </a:moveTo>
                  <a:cubicBezTo>
                    <a:pt x="1" y="1"/>
                    <a:pt x="1" y="13"/>
                    <a:pt x="1" y="13"/>
                  </a:cubicBezTo>
                  <a:lnTo>
                    <a:pt x="417" y="430"/>
                  </a:lnTo>
                  <a:lnTo>
                    <a:pt x="441" y="430"/>
                  </a:lnTo>
                  <a:lnTo>
                    <a:pt x="1263" y="25"/>
                  </a:lnTo>
                  <a:cubicBezTo>
                    <a:pt x="1263" y="13"/>
                    <a:pt x="1275" y="1"/>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6" name="Google Shape;8236;p21"/>
            <p:cNvSpPr/>
            <p:nvPr/>
          </p:nvSpPr>
          <p:spPr>
            <a:xfrm>
              <a:off x="3050221" y="3219558"/>
              <a:ext cx="64872" cy="64100"/>
            </a:xfrm>
            <a:custGeom>
              <a:rect b="b" l="l" r="r" t="t"/>
              <a:pathLst>
                <a:path extrusionOk="0" h="1659" w="1679">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4" y="1659"/>
                    <a:pt x="869" y="1656"/>
                    <a:pt x="881" y="1650"/>
                  </a:cubicBezTo>
                  <a:lnTo>
                    <a:pt x="1655" y="864"/>
                  </a:lnTo>
                  <a:cubicBezTo>
                    <a:pt x="1679" y="852"/>
                    <a:pt x="1679" y="816"/>
                    <a:pt x="1655" y="792"/>
                  </a:cubicBezTo>
                  <a:lnTo>
                    <a:pt x="881" y="18"/>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7" name="Google Shape;8237;p21"/>
            <p:cNvSpPr/>
            <p:nvPr/>
          </p:nvSpPr>
          <p:spPr>
            <a:xfrm>
              <a:off x="3061233" y="3230608"/>
              <a:ext cx="42849" cy="41999"/>
            </a:xfrm>
            <a:custGeom>
              <a:rect b="b" l="l" r="r" t="t"/>
              <a:pathLst>
                <a:path extrusionOk="0" h="1087" w="1109">
                  <a:moveTo>
                    <a:pt x="555" y="0"/>
                  </a:moveTo>
                  <a:cubicBezTo>
                    <a:pt x="540" y="0"/>
                    <a:pt x="525" y="6"/>
                    <a:pt x="513" y="18"/>
                  </a:cubicBezTo>
                  <a:lnTo>
                    <a:pt x="25" y="506"/>
                  </a:lnTo>
                  <a:cubicBezTo>
                    <a:pt x="1" y="530"/>
                    <a:pt x="1" y="566"/>
                    <a:pt x="25" y="578"/>
                  </a:cubicBezTo>
                  <a:lnTo>
                    <a:pt x="513" y="1078"/>
                  </a:lnTo>
                  <a:cubicBezTo>
                    <a:pt x="525" y="1084"/>
                    <a:pt x="540" y="1087"/>
                    <a:pt x="555" y="1087"/>
                  </a:cubicBezTo>
                  <a:cubicBezTo>
                    <a:pt x="569" y="1087"/>
                    <a:pt x="584" y="1084"/>
                    <a:pt x="596" y="1078"/>
                  </a:cubicBezTo>
                  <a:lnTo>
                    <a:pt x="1084" y="578"/>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8" name="Google Shape;8238;p21"/>
            <p:cNvSpPr/>
            <p:nvPr/>
          </p:nvSpPr>
          <p:spPr>
            <a:xfrm>
              <a:off x="3072283" y="3241543"/>
              <a:ext cx="20748" cy="20362"/>
            </a:xfrm>
            <a:custGeom>
              <a:rect b="b" l="l" r="r" t="t"/>
              <a:pathLst>
                <a:path extrusionOk="0" h="527" w="537">
                  <a:moveTo>
                    <a:pt x="269" y="0"/>
                  </a:moveTo>
                  <a:cubicBezTo>
                    <a:pt x="254" y="0"/>
                    <a:pt x="239" y="3"/>
                    <a:pt x="227" y="9"/>
                  </a:cubicBezTo>
                  <a:lnTo>
                    <a:pt x="24" y="223"/>
                  </a:lnTo>
                  <a:cubicBezTo>
                    <a:pt x="1" y="247"/>
                    <a:pt x="1" y="283"/>
                    <a:pt x="24" y="295"/>
                  </a:cubicBezTo>
                  <a:lnTo>
                    <a:pt x="227" y="509"/>
                  </a:lnTo>
                  <a:cubicBezTo>
                    <a:pt x="239" y="521"/>
                    <a:pt x="254" y="527"/>
                    <a:pt x="269" y="527"/>
                  </a:cubicBezTo>
                  <a:cubicBezTo>
                    <a:pt x="283" y="527"/>
                    <a:pt x="298" y="521"/>
                    <a:pt x="310" y="509"/>
                  </a:cubicBezTo>
                  <a:lnTo>
                    <a:pt x="513" y="295"/>
                  </a:lnTo>
                  <a:cubicBezTo>
                    <a:pt x="536" y="283"/>
                    <a:pt x="536" y="247"/>
                    <a:pt x="513" y="223"/>
                  </a:cubicBezTo>
                  <a:lnTo>
                    <a:pt x="310" y="9"/>
                  </a:lnTo>
                  <a:cubicBezTo>
                    <a:pt x="298" y="3"/>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39" name="Google Shape;8239;p21"/>
            <p:cNvSpPr/>
            <p:nvPr/>
          </p:nvSpPr>
          <p:spPr>
            <a:xfrm>
              <a:off x="3133485" y="324061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0" name="Google Shape;8240;p21"/>
            <p:cNvSpPr/>
            <p:nvPr/>
          </p:nvSpPr>
          <p:spPr>
            <a:xfrm>
              <a:off x="3139435" y="324614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6" y="271"/>
                  </a:cubicBezTo>
                  <a:lnTo>
                    <a:pt x="263" y="164"/>
                  </a:lnTo>
                  <a:cubicBezTo>
                    <a:pt x="275" y="152"/>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1" name="Google Shape;8241;p21"/>
            <p:cNvSpPr/>
            <p:nvPr/>
          </p:nvSpPr>
          <p:spPr>
            <a:xfrm>
              <a:off x="3117837"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2" name="Google Shape;8242;p21"/>
            <p:cNvSpPr/>
            <p:nvPr/>
          </p:nvSpPr>
          <p:spPr>
            <a:xfrm>
              <a:off x="3117837" y="323509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3" name="Google Shape;8243;p21"/>
            <p:cNvSpPr/>
            <p:nvPr/>
          </p:nvSpPr>
          <p:spPr>
            <a:xfrm>
              <a:off x="3086540" y="3264532"/>
              <a:ext cx="49263" cy="16923"/>
            </a:xfrm>
            <a:custGeom>
              <a:rect b="b" l="l" r="r" t="t"/>
              <a:pathLst>
                <a:path extrusionOk="0" h="438" w="1275">
                  <a:moveTo>
                    <a:pt x="425" y="0"/>
                  </a:moveTo>
                  <a:cubicBezTo>
                    <a:pt x="420" y="0"/>
                    <a:pt x="417" y="3"/>
                    <a:pt x="417" y="9"/>
                  </a:cubicBezTo>
                  <a:lnTo>
                    <a:pt x="1" y="414"/>
                  </a:lnTo>
                  <a:cubicBezTo>
                    <a:pt x="1" y="414"/>
                    <a:pt x="1" y="426"/>
                    <a:pt x="1" y="426"/>
                  </a:cubicBezTo>
                  <a:lnTo>
                    <a:pt x="1275" y="438"/>
                  </a:lnTo>
                  <a:cubicBezTo>
                    <a:pt x="1275" y="426"/>
                    <a:pt x="1263" y="414"/>
                    <a:pt x="1263" y="414"/>
                  </a:cubicBezTo>
                  <a:lnTo>
                    <a:pt x="441" y="9"/>
                  </a:lnTo>
                  <a:cubicBezTo>
                    <a:pt x="435" y="3"/>
                    <a:pt x="429" y="0"/>
                    <a:pt x="42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4" name="Google Shape;8244;p21"/>
            <p:cNvSpPr/>
            <p:nvPr/>
          </p:nvSpPr>
          <p:spPr>
            <a:xfrm>
              <a:off x="3086540" y="3222108"/>
              <a:ext cx="49263" cy="16923"/>
            </a:xfrm>
            <a:custGeom>
              <a:rect b="b" l="l" r="r" t="t"/>
              <a:pathLst>
                <a:path extrusionOk="0" h="438" w="1275">
                  <a:moveTo>
                    <a:pt x="1" y="0"/>
                  </a:moveTo>
                  <a:cubicBezTo>
                    <a:pt x="1" y="12"/>
                    <a:pt x="1" y="12"/>
                    <a:pt x="1" y="24"/>
                  </a:cubicBezTo>
                  <a:lnTo>
                    <a:pt x="417" y="429"/>
                  </a:lnTo>
                  <a:cubicBezTo>
                    <a:pt x="417" y="435"/>
                    <a:pt x="420" y="438"/>
                    <a:pt x="425" y="438"/>
                  </a:cubicBezTo>
                  <a:cubicBezTo>
                    <a:pt x="429" y="438"/>
                    <a:pt x="435" y="435"/>
                    <a:pt x="441" y="429"/>
                  </a:cubicBezTo>
                  <a:lnTo>
                    <a:pt x="1263" y="24"/>
                  </a:lnTo>
                  <a:cubicBezTo>
                    <a:pt x="1263"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5" name="Google Shape;8245;p21"/>
            <p:cNvSpPr/>
            <p:nvPr/>
          </p:nvSpPr>
          <p:spPr>
            <a:xfrm>
              <a:off x="3050221" y="3277978"/>
              <a:ext cx="64872" cy="64447"/>
            </a:xfrm>
            <a:custGeom>
              <a:rect b="b" l="l" r="r" t="t"/>
              <a:pathLst>
                <a:path extrusionOk="0" h="1668" w="1679">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4" y="1668"/>
                    <a:pt x="869" y="1662"/>
                    <a:pt x="881" y="1650"/>
                  </a:cubicBezTo>
                  <a:lnTo>
                    <a:pt x="1655" y="876"/>
                  </a:lnTo>
                  <a:cubicBezTo>
                    <a:pt x="1679" y="852"/>
                    <a:pt x="1679" y="816"/>
                    <a:pt x="1655" y="792"/>
                  </a:cubicBezTo>
                  <a:lnTo>
                    <a:pt x="881" y="19"/>
                  </a:lnTo>
                  <a:cubicBezTo>
                    <a:pt x="869" y="7"/>
                    <a:pt x="854"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6" name="Google Shape;8246;p21"/>
            <p:cNvSpPr/>
            <p:nvPr/>
          </p:nvSpPr>
          <p:spPr>
            <a:xfrm>
              <a:off x="3061233" y="3289028"/>
              <a:ext cx="42849" cy="42347"/>
            </a:xfrm>
            <a:custGeom>
              <a:rect b="b" l="l" r="r" t="t"/>
              <a:pathLst>
                <a:path extrusionOk="0" h="1096" w="1109">
                  <a:moveTo>
                    <a:pt x="555" y="0"/>
                  </a:moveTo>
                  <a:cubicBezTo>
                    <a:pt x="540" y="0"/>
                    <a:pt x="525" y="6"/>
                    <a:pt x="513" y="18"/>
                  </a:cubicBezTo>
                  <a:lnTo>
                    <a:pt x="25" y="506"/>
                  </a:lnTo>
                  <a:cubicBezTo>
                    <a:pt x="1" y="530"/>
                    <a:pt x="1" y="566"/>
                    <a:pt x="25" y="590"/>
                  </a:cubicBezTo>
                  <a:lnTo>
                    <a:pt x="513" y="1078"/>
                  </a:lnTo>
                  <a:cubicBezTo>
                    <a:pt x="525" y="1090"/>
                    <a:pt x="540"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7" name="Google Shape;8247;p21"/>
            <p:cNvSpPr/>
            <p:nvPr/>
          </p:nvSpPr>
          <p:spPr>
            <a:xfrm>
              <a:off x="3072283" y="3300078"/>
              <a:ext cx="20748" cy="20285"/>
            </a:xfrm>
            <a:custGeom>
              <a:rect b="b" l="l" r="r" t="t"/>
              <a:pathLst>
                <a:path extrusionOk="0" h="525" w="537">
                  <a:moveTo>
                    <a:pt x="269" y="0"/>
                  </a:moveTo>
                  <a:cubicBezTo>
                    <a:pt x="254" y="0"/>
                    <a:pt x="239" y="6"/>
                    <a:pt x="227" y="18"/>
                  </a:cubicBezTo>
                  <a:lnTo>
                    <a:pt x="24" y="220"/>
                  </a:lnTo>
                  <a:cubicBezTo>
                    <a:pt x="1" y="244"/>
                    <a:pt x="1" y="280"/>
                    <a:pt x="24" y="304"/>
                  </a:cubicBezTo>
                  <a:lnTo>
                    <a:pt x="227" y="506"/>
                  </a:lnTo>
                  <a:cubicBezTo>
                    <a:pt x="239" y="518"/>
                    <a:pt x="254" y="524"/>
                    <a:pt x="269" y="524"/>
                  </a:cubicBezTo>
                  <a:cubicBezTo>
                    <a:pt x="283" y="524"/>
                    <a:pt x="298" y="518"/>
                    <a:pt x="310" y="506"/>
                  </a:cubicBezTo>
                  <a:lnTo>
                    <a:pt x="513" y="304"/>
                  </a:lnTo>
                  <a:cubicBezTo>
                    <a:pt x="536" y="280"/>
                    <a:pt x="536" y="244"/>
                    <a:pt x="513"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8" name="Google Shape;8248;p21"/>
            <p:cNvSpPr/>
            <p:nvPr/>
          </p:nvSpPr>
          <p:spPr>
            <a:xfrm>
              <a:off x="3133485" y="3299035"/>
              <a:ext cx="22564" cy="22332"/>
            </a:xfrm>
            <a:custGeom>
              <a:rect b="b" l="l" r="r" t="t"/>
              <a:pathLst>
                <a:path extrusionOk="0" h="578" w="584">
                  <a:moveTo>
                    <a:pt x="292" y="0"/>
                  </a:moveTo>
                  <a:cubicBezTo>
                    <a:pt x="286" y="0"/>
                    <a:pt x="280" y="3"/>
                    <a:pt x="274" y="9"/>
                  </a:cubicBezTo>
                  <a:lnTo>
                    <a:pt x="12" y="271"/>
                  </a:lnTo>
                  <a:cubicBezTo>
                    <a:pt x="0" y="283"/>
                    <a:pt x="0" y="295"/>
                    <a:pt x="12" y="307"/>
                  </a:cubicBezTo>
                  <a:lnTo>
                    <a:pt x="274"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49" name="Google Shape;8249;p21"/>
            <p:cNvSpPr/>
            <p:nvPr/>
          </p:nvSpPr>
          <p:spPr>
            <a:xfrm>
              <a:off x="313943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0" name="Google Shape;8250;p21"/>
            <p:cNvSpPr/>
            <p:nvPr/>
          </p:nvSpPr>
          <p:spPr>
            <a:xfrm>
              <a:off x="3117837"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1" name="Google Shape;8251;p21"/>
            <p:cNvSpPr/>
            <p:nvPr/>
          </p:nvSpPr>
          <p:spPr>
            <a:xfrm>
              <a:off x="3117837" y="3293626"/>
              <a:ext cx="12905" cy="13021"/>
            </a:xfrm>
            <a:custGeom>
              <a:rect b="b" l="l" r="r" t="t"/>
              <a:pathLst>
                <a:path extrusionOk="0" h="337" w="334">
                  <a:moveTo>
                    <a:pt x="167" y="1"/>
                  </a:moveTo>
                  <a:cubicBezTo>
                    <a:pt x="158" y="1"/>
                    <a:pt x="149" y="6"/>
                    <a:pt x="143" y="18"/>
                  </a:cubicBezTo>
                  <a:lnTo>
                    <a:pt x="12" y="137"/>
                  </a:lnTo>
                  <a:cubicBezTo>
                    <a:pt x="0" y="161"/>
                    <a:pt x="0" y="185"/>
                    <a:pt x="12" y="197"/>
                  </a:cubicBezTo>
                  <a:lnTo>
                    <a:pt x="143" y="328"/>
                  </a:lnTo>
                  <a:cubicBezTo>
                    <a:pt x="149" y="334"/>
                    <a:pt x="158" y="337"/>
                    <a:pt x="167" y="337"/>
                  </a:cubicBezTo>
                  <a:cubicBezTo>
                    <a:pt x="176" y="337"/>
                    <a:pt x="185" y="334"/>
                    <a:pt x="191" y="328"/>
                  </a:cubicBezTo>
                  <a:lnTo>
                    <a:pt x="322" y="197"/>
                  </a:lnTo>
                  <a:cubicBezTo>
                    <a:pt x="334" y="185"/>
                    <a:pt x="334" y="161"/>
                    <a:pt x="322" y="137"/>
                  </a:cubicBezTo>
                  <a:lnTo>
                    <a:pt x="191" y="18"/>
                  </a:lnTo>
                  <a:cubicBezTo>
                    <a:pt x="185" y="6"/>
                    <a:pt x="176" y="1"/>
                    <a:pt x="167"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2" name="Google Shape;8252;p21"/>
            <p:cNvSpPr/>
            <p:nvPr/>
          </p:nvSpPr>
          <p:spPr>
            <a:xfrm>
              <a:off x="3086540" y="3280528"/>
              <a:ext cx="49263" cy="16923"/>
            </a:xfrm>
            <a:custGeom>
              <a:rect b="b" l="l" r="r" t="t"/>
              <a:pathLst>
                <a:path extrusionOk="0" h="438" w="1275">
                  <a:moveTo>
                    <a:pt x="1275" y="0"/>
                  </a:moveTo>
                  <a:lnTo>
                    <a:pt x="1" y="12"/>
                  </a:lnTo>
                  <a:cubicBezTo>
                    <a:pt x="1" y="12"/>
                    <a:pt x="1" y="24"/>
                    <a:pt x="1" y="24"/>
                  </a:cubicBezTo>
                  <a:lnTo>
                    <a:pt x="417" y="429"/>
                  </a:lnTo>
                  <a:cubicBezTo>
                    <a:pt x="417" y="435"/>
                    <a:pt x="420" y="438"/>
                    <a:pt x="425" y="438"/>
                  </a:cubicBezTo>
                  <a:cubicBezTo>
                    <a:pt x="429" y="438"/>
                    <a:pt x="435" y="435"/>
                    <a:pt x="441" y="429"/>
                  </a:cubicBezTo>
                  <a:lnTo>
                    <a:pt x="1263"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3" name="Google Shape;8253;p21"/>
            <p:cNvSpPr/>
            <p:nvPr/>
          </p:nvSpPr>
          <p:spPr>
            <a:xfrm>
              <a:off x="3174866" y="3169638"/>
              <a:ext cx="499622" cy="107219"/>
            </a:xfrm>
            <a:custGeom>
              <a:rect b="b" l="l" r="r" t="t"/>
              <a:pathLst>
                <a:path extrusionOk="0" h="2775" w="12931">
                  <a:moveTo>
                    <a:pt x="1882" y="644"/>
                  </a:moveTo>
                  <a:lnTo>
                    <a:pt x="2644" y="882"/>
                  </a:lnTo>
                  <a:lnTo>
                    <a:pt x="2418" y="882"/>
                  </a:lnTo>
                  <a:lnTo>
                    <a:pt x="1882" y="715"/>
                  </a:lnTo>
                  <a:lnTo>
                    <a:pt x="1346" y="882"/>
                  </a:lnTo>
                  <a:lnTo>
                    <a:pt x="1120" y="882"/>
                  </a:lnTo>
                  <a:lnTo>
                    <a:pt x="1882" y="644"/>
                  </a:lnTo>
                  <a:close/>
                  <a:moveTo>
                    <a:pt x="1882" y="537"/>
                  </a:moveTo>
                  <a:lnTo>
                    <a:pt x="2811" y="810"/>
                  </a:lnTo>
                  <a:lnTo>
                    <a:pt x="2811" y="882"/>
                  </a:lnTo>
                  <a:lnTo>
                    <a:pt x="1882" y="608"/>
                  </a:lnTo>
                  <a:lnTo>
                    <a:pt x="941" y="882"/>
                  </a:lnTo>
                  <a:lnTo>
                    <a:pt x="941" y="810"/>
                  </a:lnTo>
                  <a:lnTo>
                    <a:pt x="1882" y="537"/>
                  </a:lnTo>
                  <a:close/>
                  <a:moveTo>
                    <a:pt x="2811" y="941"/>
                  </a:moveTo>
                  <a:lnTo>
                    <a:pt x="2811" y="1013"/>
                  </a:lnTo>
                  <a:lnTo>
                    <a:pt x="941" y="1013"/>
                  </a:lnTo>
                  <a:lnTo>
                    <a:pt x="941" y="953"/>
                  </a:lnTo>
                  <a:lnTo>
                    <a:pt x="2811" y="941"/>
                  </a:lnTo>
                  <a:close/>
                  <a:moveTo>
                    <a:pt x="1822" y="1049"/>
                  </a:moveTo>
                  <a:lnTo>
                    <a:pt x="1822" y="1120"/>
                  </a:lnTo>
                  <a:lnTo>
                    <a:pt x="1739" y="1120"/>
                  </a:lnTo>
                  <a:lnTo>
                    <a:pt x="1739" y="1382"/>
                  </a:lnTo>
                  <a:lnTo>
                    <a:pt x="1822" y="1394"/>
                  </a:lnTo>
                  <a:lnTo>
                    <a:pt x="1822" y="1465"/>
                  </a:lnTo>
                  <a:lnTo>
                    <a:pt x="1739" y="1465"/>
                  </a:lnTo>
                  <a:lnTo>
                    <a:pt x="1739" y="1763"/>
                  </a:lnTo>
                  <a:lnTo>
                    <a:pt x="1822" y="1763"/>
                  </a:lnTo>
                  <a:lnTo>
                    <a:pt x="1822" y="1834"/>
                  </a:lnTo>
                  <a:lnTo>
                    <a:pt x="1691" y="1834"/>
                  </a:lnTo>
                  <a:lnTo>
                    <a:pt x="1691" y="1049"/>
                  </a:lnTo>
                  <a:close/>
                  <a:moveTo>
                    <a:pt x="1215" y="1049"/>
                  </a:moveTo>
                  <a:lnTo>
                    <a:pt x="1215" y="1727"/>
                  </a:lnTo>
                  <a:cubicBezTo>
                    <a:pt x="1215" y="1834"/>
                    <a:pt x="1191" y="1846"/>
                    <a:pt x="1168" y="1846"/>
                  </a:cubicBezTo>
                  <a:lnTo>
                    <a:pt x="1132" y="1846"/>
                  </a:lnTo>
                  <a:cubicBezTo>
                    <a:pt x="1084" y="1846"/>
                    <a:pt x="1084" y="1763"/>
                    <a:pt x="1084" y="1727"/>
                  </a:cubicBezTo>
                  <a:lnTo>
                    <a:pt x="1084" y="1049"/>
                  </a:lnTo>
                  <a:lnTo>
                    <a:pt x="1144" y="1049"/>
                  </a:lnTo>
                  <a:lnTo>
                    <a:pt x="1144" y="1751"/>
                  </a:lnTo>
                  <a:cubicBezTo>
                    <a:pt x="1144" y="1763"/>
                    <a:pt x="1156" y="1775"/>
                    <a:pt x="1156" y="1775"/>
                  </a:cubicBezTo>
                  <a:cubicBezTo>
                    <a:pt x="1156" y="1775"/>
                    <a:pt x="1168" y="1763"/>
                    <a:pt x="1168" y="1751"/>
                  </a:cubicBezTo>
                  <a:lnTo>
                    <a:pt x="1168" y="1049"/>
                  </a:lnTo>
                  <a:close/>
                  <a:moveTo>
                    <a:pt x="1525" y="1049"/>
                  </a:moveTo>
                  <a:lnTo>
                    <a:pt x="1525" y="1846"/>
                  </a:lnTo>
                  <a:lnTo>
                    <a:pt x="1465" y="1846"/>
                  </a:lnTo>
                  <a:lnTo>
                    <a:pt x="1429" y="1430"/>
                  </a:lnTo>
                  <a:lnTo>
                    <a:pt x="1429" y="1846"/>
                  </a:lnTo>
                  <a:lnTo>
                    <a:pt x="1382" y="1846"/>
                  </a:lnTo>
                  <a:lnTo>
                    <a:pt x="1382" y="1049"/>
                  </a:lnTo>
                  <a:lnTo>
                    <a:pt x="1429" y="1049"/>
                  </a:lnTo>
                  <a:lnTo>
                    <a:pt x="1465" y="1501"/>
                  </a:lnTo>
                  <a:lnTo>
                    <a:pt x="1465" y="1049"/>
                  </a:lnTo>
                  <a:close/>
                  <a:moveTo>
                    <a:pt x="2072" y="1072"/>
                  </a:moveTo>
                  <a:cubicBezTo>
                    <a:pt x="2120" y="1072"/>
                    <a:pt x="2120" y="1144"/>
                    <a:pt x="2120" y="1191"/>
                  </a:cubicBezTo>
                  <a:lnTo>
                    <a:pt x="2120" y="1310"/>
                  </a:lnTo>
                  <a:lnTo>
                    <a:pt x="2061" y="1310"/>
                  </a:lnTo>
                  <a:lnTo>
                    <a:pt x="2061" y="1168"/>
                  </a:lnTo>
                  <a:cubicBezTo>
                    <a:pt x="2061" y="1144"/>
                    <a:pt x="2061" y="1120"/>
                    <a:pt x="2049" y="1120"/>
                  </a:cubicBezTo>
                  <a:cubicBezTo>
                    <a:pt x="2049" y="1120"/>
                    <a:pt x="2037" y="1132"/>
                    <a:pt x="2037" y="1156"/>
                  </a:cubicBezTo>
                  <a:lnTo>
                    <a:pt x="2037" y="1299"/>
                  </a:lnTo>
                  <a:cubicBezTo>
                    <a:pt x="2037" y="1322"/>
                    <a:pt x="2037" y="1346"/>
                    <a:pt x="2049" y="1358"/>
                  </a:cubicBezTo>
                  <a:lnTo>
                    <a:pt x="2096" y="1465"/>
                  </a:lnTo>
                  <a:cubicBezTo>
                    <a:pt x="2108" y="1501"/>
                    <a:pt x="2120" y="1525"/>
                    <a:pt x="2120" y="1560"/>
                  </a:cubicBezTo>
                  <a:lnTo>
                    <a:pt x="2120" y="1727"/>
                  </a:lnTo>
                  <a:cubicBezTo>
                    <a:pt x="2120" y="1751"/>
                    <a:pt x="2120" y="1846"/>
                    <a:pt x="2072" y="1846"/>
                  </a:cubicBezTo>
                  <a:lnTo>
                    <a:pt x="2037" y="1846"/>
                  </a:lnTo>
                  <a:cubicBezTo>
                    <a:pt x="1989" y="1846"/>
                    <a:pt x="1989" y="1763"/>
                    <a:pt x="1989" y="1727"/>
                  </a:cubicBezTo>
                  <a:lnTo>
                    <a:pt x="1989" y="1572"/>
                  </a:lnTo>
                  <a:lnTo>
                    <a:pt x="2037" y="1572"/>
                  </a:lnTo>
                  <a:lnTo>
                    <a:pt x="2037" y="1763"/>
                  </a:lnTo>
                  <a:cubicBezTo>
                    <a:pt x="2037" y="1775"/>
                    <a:pt x="2037" y="1775"/>
                    <a:pt x="2049" y="1775"/>
                  </a:cubicBezTo>
                  <a:cubicBezTo>
                    <a:pt x="2061" y="1775"/>
                    <a:pt x="2061" y="1775"/>
                    <a:pt x="2061" y="1763"/>
                  </a:cubicBezTo>
                  <a:lnTo>
                    <a:pt x="2061" y="1608"/>
                  </a:lnTo>
                  <a:cubicBezTo>
                    <a:pt x="2061" y="1584"/>
                    <a:pt x="2061" y="1560"/>
                    <a:pt x="2049" y="1537"/>
                  </a:cubicBezTo>
                  <a:lnTo>
                    <a:pt x="2013" y="1441"/>
                  </a:lnTo>
                  <a:cubicBezTo>
                    <a:pt x="1989" y="1406"/>
                    <a:pt x="1989" y="1370"/>
                    <a:pt x="1989" y="1346"/>
                  </a:cubicBezTo>
                  <a:lnTo>
                    <a:pt x="1989" y="1191"/>
                  </a:lnTo>
                  <a:cubicBezTo>
                    <a:pt x="1989" y="1144"/>
                    <a:pt x="1989" y="1072"/>
                    <a:pt x="2037" y="1072"/>
                  </a:cubicBezTo>
                  <a:close/>
                  <a:moveTo>
                    <a:pt x="2370" y="1060"/>
                  </a:moveTo>
                  <a:cubicBezTo>
                    <a:pt x="2418" y="1060"/>
                    <a:pt x="2418" y="1132"/>
                    <a:pt x="2418" y="1168"/>
                  </a:cubicBezTo>
                  <a:lnTo>
                    <a:pt x="2418" y="1310"/>
                  </a:lnTo>
                  <a:lnTo>
                    <a:pt x="2370" y="1310"/>
                  </a:lnTo>
                  <a:lnTo>
                    <a:pt x="2370" y="1168"/>
                  </a:lnTo>
                  <a:cubicBezTo>
                    <a:pt x="2358" y="1144"/>
                    <a:pt x="2358" y="1120"/>
                    <a:pt x="2346" y="1120"/>
                  </a:cubicBezTo>
                  <a:cubicBezTo>
                    <a:pt x="2346" y="1120"/>
                    <a:pt x="2334" y="1132"/>
                    <a:pt x="2334" y="1156"/>
                  </a:cubicBezTo>
                  <a:lnTo>
                    <a:pt x="2334" y="1751"/>
                  </a:lnTo>
                  <a:cubicBezTo>
                    <a:pt x="2334" y="1763"/>
                    <a:pt x="2334" y="1775"/>
                    <a:pt x="2346" y="1775"/>
                  </a:cubicBezTo>
                  <a:cubicBezTo>
                    <a:pt x="2358" y="1775"/>
                    <a:pt x="2370" y="1763"/>
                    <a:pt x="2370" y="1751"/>
                  </a:cubicBezTo>
                  <a:lnTo>
                    <a:pt x="2370" y="1572"/>
                  </a:lnTo>
                  <a:lnTo>
                    <a:pt x="2418" y="1572"/>
                  </a:lnTo>
                  <a:lnTo>
                    <a:pt x="2418" y="1727"/>
                  </a:lnTo>
                  <a:cubicBezTo>
                    <a:pt x="2418" y="1763"/>
                    <a:pt x="2418" y="1846"/>
                    <a:pt x="2370" y="1846"/>
                  </a:cubicBezTo>
                  <a:lnTo>
                    <a:pt x="2334" y="1846"/>
                  </a:lnTo>
                  <a:cubicBezTo>
                    <a:pt x="2311" y="1846"/>
                    <a:pt x="2287" y="1846"/>
                    <a:pt x="2287" y="1727"/>
                  </a:cubicBezTo>
                  <a:lnTo>
                    <a:pt x="2287" y="1168"/>
                  </a:lnTo>
                  <a:cubicBezTo>
                    <a:pt x="2287" y="1120"/>
                    <a:pt x="2287" y="1060"/>
                    <a:pt x="2334" y="1060"/>
                  </a:cubicBezTo>
                  <a:close/>
                  <a:moveTo>
                    <a:pt x="2680" y="1049"/>
                  </a:moveTo>
                  <a:cubicBezTo>
                    <a:pt x="2715" y="1049"/>
                    <a:pt x="2715" y="1132"/>
                    <a:pt x="2715" y="1179"/>
                  </a:cubicBezTo>
                  <a:lnTo>
                    <a:pt x="2715" y="1715"/>
                  </a:lnTo>
                  <a:cubicBezTo>
                    <a:pt x="2715" y="1763"/>
                    <a:pt x="2715" y="1846"/>
                    <a:pt x="2668" y="1846"/>
                  </a:cubicBezTo>
                  <a:lnTo>
                    <a:pt x="2632" y="1846"/>
                  </a:lnTo>
                  <a:cubicBezTo>
                    <a:pt x="2584" y="1846"/>
                    <a:pt x="2584" y="1763"/>
                    <a:pt x="2584" y="1715"/>
                  </a:cubicBezTo>
                  <a:lnTo>
                    <a:pt x="2584" y="1179"/>
                  </a:lnTo>
                  <a:cubicBezTo>
                    <a:pt x="2584" y="1132"/>
                    <a:pt x="2584" y="1049"/>
                    <a:pt x="2632" y="1049"/>
                  </a:cubicBezTo>
                  <a:close/>
                  <a:moveTo>
                    <a:pt x="2811" y="1906"/>
                  </a:moveTo>
                  <a:lnTo>
                    <a:pt x="2811" y="1965"/>
                  </a:lnTo>
                  <a:lnTo>
                    <a:pt x="941" y="1965"/>
                  </a:lnTo>
                  <a:lnTo>
                    <a:pt x="941" y="1906"/>
                  </a:lnTo>
                  <a:close/>
                  <a:moveTo>
                    <a:pt x="2882" y="2025"/>
                  </a:moveTo>
                  <a:lnTo>
                    <a:pt x="2882" y="2096"/>
                  </a:lnTo>
                  <a:lnTo>
                    <a:pt x="870" y="2096"/>
                  </a:lnTo>
                  <a:lnTo>
                    <a:pt x="870" y="2025"/>
                  </a:lnTo>
                  <a:close/>
                  <a:moveTo>
                    <a:pt x="2977" y="2156"/>
                  </a:moveTo>
                  <a:lnTo>
                    <a:pt x="2977" y="2227"/>
                  </a:lnTo>
                  <a:lnTo>
                    <a:pt x="787" y="2227"/>
                  </a:lnTo>
                  <a:lnTo>
                    <a:pt x="787" y="2156"/>
                  </a:lnTo>
                  <a:close/>
                  <a:moveTo>
                    <a:pt x="12824" y="96"/>
                  </a:moveTo>
                  <a:lnTo>
                    <a:pt x="12824" y="2668"/>
                  </a:lnTo>
                  <a:lnTo>
                    <a:pt x="3739" y="2668"/>
                  </a:lnTo>
                  <a:lnTo>
                    <a:pt x="3739" y="96"/>
                  </a:lnTo>
                  <a:close/>
                  <a:moveTo>
                    <a:pt x="1" y="1"/>
                  </a:moveTo>
                  <a:lnTo>
                    <a:pt x="1" y="2775"/>
                  </a:lnTo>
                  <a:lnTo>
                    <a:pt x="12931" y="2775"/>
                  </a:lnTo>
                  <a:lnTo>
                    <a:pt x="12931"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4" name="Google Shape;8254;p21"/>
            <p:cNvSpPr/>
            <p:nvPr/>
          </p:nvSpPr>
          <p:spPr>
            <a:xfrm>
              <a:off x="3276560" y="3212874"/>
              <a:ext cx="927" cy="25346"/>
            </a:xfrm>
            <a:custGeom>
              <a:rect b="b" l="l" r="r" t="t"/>
              <a:pathLst>
                <a:path extrusionOk="0" h="656" w="24">
                  <a:moveTo>
                    <a:pt x="12" y="1"/>
                  </a:moveTo>
                  <a:cubicBezTo>
                    <a:pt x="12" y="1"/>
                    <a:pt x="0" y="1"/>
                    <a:pt x="0" y="37"/>
                  </a:cubicBezTo>
                  <a:lnTo>
                    <a:pt x="0" y="620"/>
                  </a:lnTo>
                  <a:cubicBezTo>
                    <a:pt x="0" y="644"/>
                    <a:pt x="12" y="656"/>
                    <a:pt x="12" y="656"/>
                  </a:cubicBezTo>
                  <a:cubicBezTo>
                    <a:pt x="24" y="656"/>
                    <a:pt x="24" y="644"/>
                    <a:pt x="24" y="620"/>
                  </a:cubicBezTo>
                  <a:lnTo>
                    <a:pt x="24" y="49"/>
                  </a:lnTo>
                  <a:cubicBezTo>
                    <a:pt x="24" y="13"/>
                    <a:pt x="24" y="1"/>
                    <a:pt x="12" y="1"/>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5" name="Google Shape;8255;p21"/>
            <p:cNvSpPr/>
            <p:nvPr/>
          </p:nvSpPr>
          <p:spPr>
            <a:xfrm>
              <a:off x="3349237" y="3203214"/>
              <a:ext cx="45554" cy="47447"/>
            </a:xfrm>
            <a:custGeom>
              <a:rect b="b" l="l" r="r" t="t"/>
              <a:pathLst>
                <a:path extrusionOk="0" h="1228" w="1179">
                  <a:moveTo>
                    <a:pt x="24" y="1"/>
                  </a:moveTo>
                  <a:lnTo>
                    <a:pt x="24" y="715"/>
                  </a:lnTo>
                  <a:cubicBezTo>
                    <a:pt x="24" y="715"/>
                    <a:pt x="0" y="1227"/>
                    <a:pt x="584" y="1227"/>
                  </a:cubicBezTo>
                  <a:cubicBezTo>
                    <a:pt x="1179" y="1227"/>
                    <a:pt x="1167" y="739"/>
                    <a:pt x="1167" y="739"/>
                  </a:cubicBezTo>
                  <a:lnTo>
                    <a:pt x="1167" y="1"/>
                  </a:lnTo>
                  <a:lnTo>
                    <a:pt x="774" y="1"/>
                  </a:lnTo>
                  <a:lnTo>
                    <a:pt x="774" y="620"/>
                  </a:lnTo>
                  <a:cubicBezTo>
                    <a:pt x="774" y="691"/>
                    <a:pt x="762" y="751"/>
                    <a:pt x="726" y="799"/>
                  </a:cubicBezTo>
                  <a:cubicBezTo>
                    <a:pt x="691" y="846"/>
                    <a:pt x="631" y="882"/>
                    <a:pt x="572" y="882"/>
                  </a:cubicBezTo>
                  <a:cubicBezTo>
                    <a:pt x="548" y="882"/>
                    <a:pt x="512" y="870"/>
                    <a:pt x="488" y="858"/>
                  </a:cubicBezTo>
                  <a:cubicBezTo>
                    <a:pt x="465" y="846"/>
                    <a:pt x="453" y="822"/>
                    <a:pt x="441" y="799"/>
                  </a:cubicBezTo>
                  <a:cubicBezTo>
                    <a:pt x="417" y="775"/>
                    <a:pt x="417" y="751"/>
                    <a:pt x="405" y="727"/>
                  </a:cubicBezTo>
                  <a:cubicBezTo>
                    <a:pt x="405" y="691"/>
                    <a:pt x="405" y="656"/>
                    <a:pt x="405" y="632"/>
                  </a:cubicBezTo>
                  <a:lnTo>
                    <a:pt x="405" y="1"/>
                  </a:ln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6" name="Google Shape;8256;p21"/>
            <p:cNvSpPr/>
            <p:nvPr/>
          </p:nvSpPr>
          <p:spPr>
            <a:xfrm>
              <a:off x="3406266" y="3201862"/>
              <a:ext cx="44665" cy="46481"/>
            </a:xfrm>
            <a:custGeom>
              <a:rect b="b" l="l" r="r" t="t"/>
              <a:pathLst>
                <a:path extrusionOk="0" h="1203" w="1156">
                  <a:moveTo>
                    <a:pt x="715" y="0"/>
                  </a:moveTo>
                  <a:cubicBezTo>
                    <a:pt x="679" y="0"/>
                    <a:pt x="644" y="0"/>
                    <a:pt x="608" y="12"/>
                  </a:cubicBezTo>
                  <a:cubicBezTo>
                    <a:pt x="572" y="24"/>
                    <a:pt x="536" y="36"/>
                    <a:pt x="501" y="60"/>
                  </a:cubicBezTo>
                  <a:cubicBezTo>
                    <a:pt x="453" y="84"/>
                    <a:pt x="405" y="131"/>
                    <a:pt x="370" y="191"/>
                  </a:cubicBezTo>
                  <a:lnTo>
                    <a:pt x="370" y="36"/>
                  </a:lnTo>
                  <a:lnTo>
                    <a:pt x="1" y="36"/>
                  </a:lnTo>
                  <a:lnTo>
                    <a:pt x="1" y="1191"/>
                  </a:lnTo>
                  <a:lnTo>
                    <a:pt x="382" y="1191"/>
                  </a:lnTo>
                  <a:lnTo>
                    <a:pt x="382" y="560"/>
                  </a:lnTo>
                  <a:cubicBezTo>
                    <a:pt x="382" y="524"/>
                    <a:pt x="393" y="500"/>
                    <a:pt x="393" y="465"/>
                  </a:cubicBezTo>
                  <a:cubicBezTo>
                    <a:pt x="405" y="441"/>
                    <a:pt x="417" y="405"/>
                    <a:pt x="441" y="381"/>
                  </a:cubicBezTo>
                  <a:cubicBezTo>
                    <a:pt x="453" y="357"/>
                    <a:pt x="477" y="345"/>
                    <a:pt x="501" y="334"/>
                  </a:cubicBezTo>
                  <a:cubicBezTo>
                    <a:pt x="524" y="310"/>
                    <a:pt x="560" y="310"/>
                    <a:pt x="596" y="310"/>
                  </a:cubicBezTo>
                  <a:cubicBezTo>
                    <a:pt x="620" y="310"/>
                    <a:pt x="655" y="310"/>
                    <a:pt x="679" y="334"/>
                  </a:cubicBezTo>
                  <a:cubicBezTo>
                    <a:pt x="703" y="345"/>
                    <a:pt x="715" y="357"/>
                    <a:pt x="727" y="381"/>
                  </a:cubicBezTo>
                  <a:cubicBezTo>
                    <a:pt x="739" y="405"/>
                    <a:pt x="751" y="429"/>
                    <a:pt x="751" y="465"/>
                  </a:cubicBezTo>
                  <a:cubicBezTo>
                    <a:pt x="763" y="488"/>
                    <a:pt x="763" y="524"/>
                    <a:pt x="763" y="560"/>
                  </a:cubicBezTo>
                  <a:lnTo>
                    <a:pt x="763" y="1191"/>
                  </a:lnTo>
                  <a:lnTo>
                    <a:pt x="1155" y="1203"/>
                  </a:lnTo>
                  <a:lnTo>
                    <a:pt x="1155" y="476"/>
                  </a:lnTo>
                  <a:cubicBezTo>
                    <a:pt x="1144" y="417"/>
                    <a:pt x="1144" y="357"/>
                    <a:pt x="1120" y="298"/>
                  </a:cubicBezTo>
                  <a:cubicBezTo>
                    <a:pt x="1108" y="238"/>
                    <a:pt x="1084" y="191"/>
                    <a:pt x="1048" y="143"/>
                  </a:cubicBezTo>
                  <a:cubicBezTo>
                    <a:pt x="1013" y="107"/>
                    <a:pt x="977" y="60"/>
                    <a:pt x="917" y="36"/>
                  </a:cubicBezTo>
                  <a:cubicBezTo>
                    <a:pt x="858" y="12"/>
                    <a:pt x="786" y="0"/>
                    <a:pt x="715"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7" name="Google Shape;8257;p21"/>
            <p:cNvSpPr/>
            <p:nvPr/>
          </p:nvSpPr>
          <p:spPr>
            <a:xfrm>
              <a:off x="3459160" y="3201398"/>
              <a:ext cx="47447" cy="48336"/>
            </a:xfrm>
            <a:custGeom>
              <a:rect b="b" l="l" r="r" t="t"/>
              <a:pathLst>
                <a:path extrusionOk="0" h="1251" w="1228">
                  <a:moveTo>
                    <a:pt x="644" y="262"/>
                  </a:moveTo>
                  <a:cubicBezTo>
                    <a:pt x="715" y="262"/>
                    <a:pt x="775" y="286"/>
                    <a:pt x="822" y="334"/>
                  </a:cubicBezTo>
                  <a:cubicBezTo>
                    <a:pt x="858" y="369"/>
                    <a:pt x="882" y="429"/>
                    <a:pt x="882" y="488"/>
                  </a:cubicBezTo>
                  <a:lnTo>
                    <a:pt x="382" y="488"/>
                  </a:lnTo>
                  <a:cubicBezTo>
                    <a:pt x="382" y="453"/>
                    <a:pt x="394" y="429"/>
                    <a:pt x="406" y="405"/>
                  </a:cubicBezTo>
                  <a:cubicBezTo>
                    <a:pt x="429" y="346"/>
                    <a:pt x="489" y="298"/>
                    <a:pt x="548" y="286"/>
                  </a:cubicBezTo>
                  <a:cubicBezTo>
                    <a:pt x="572" y="274"/>
                    <a:pt x="608" y="262"/>
                    <a:pt x="644" y="262"/>
                  </a:cubicBezTo>
                  <a:close/>
                  <a:moveTo>
                    <a:pt x="644" y="0"/>
                  </a:moveTo>
                  <a:cubicBezTo>
                    <a:pt x="548" y="0"/>
                    <a:pt x="465" y="12"/>
                    <a:pt x="394" y="48"/>
                  </a:cubicBezTo>
                  <a:cubicBezTo>
                    <a:pt x="322" y="72"/>
                    <a:pt x="251" y="119"/>
                    <a:pt x="191" y="167"/>
                  </a:cubicBezTo>
                  <a:cubicBezTo>
                    <a:pt x="132" y="227"/>
                    <a:pt x="84" y="298"/>
                    <a:pt x="60" y="369"/>
                  </a:cubicBezTo>
                  <a:cubicBezTo>
                    <a:pt x="25" y="453"/>
                    <a:pt x="13" y="536"/>
                    <a:pt x="13" y="631"/>
                  </a:cubicBezTo>
                  <a:cubicBezTo>
                    <a:pt x="1" y="715"/>
                    <a:pt x="25" y="810"/>
                    <a:pt x="60" y="893"/>
                  </a:cubicBezTo>
                  <a:cubicBezTo>
                    <a:pt x="84" y="965"/>
                    <a:pt x="132" y="1036"/>
                    <a:pt x="203" y="1084"/>
                  </a:cubicBezTo>
                  <a:cubicBezTo>
                    <a:pt x="263" y="1131"/>
                    <a:pt x="322" y="1179"/>
                    <a:pt x="406" y="1203"/>
                  </a:cubicBezTo>
                  <a:cubicBezTo>
                    <a:pt x="477" y="1227"/>
                    <a:pt x="572" y="1250"/>
                    <a:pt x="656" y="1250"/>
                  </a:cubicBezTo>
                  <a:cubicBezTo>
                    <a:pt x="763" y="1250"/>
                    <a:pt x="870" y="1227"/>
                    <a:pt x="965" y="1179"/>
                  </a:cubicBezTo>
                  <a:cubicBezTo>
                    <a:pt x="1049" y="1143"/>
                    <a:pt x="1132" y="1072"/>
                    <a:pt x="1180" y="1000"/>
                  </a:cubicBezTo>
                  <a:lnTo>
                    <a:pt x="918" y="834"/>
                  </a:lnTo>
                  <a:cubicBezTo>
                    <a:pt x="858" y="905"/>
                    <a:pt x="751" y="953"/>
                    <a:pt x="656" y="953"/>
                  </a:cubicBezTo>
                  <a:cubicBezTo>
                    <a:pt x="584" y="953"/>
                    <a:pt x="525" y="929"/>
                    <a:pt x="465" y="893"/>
                  </a:cubicBezTo>
                  <a:cubicBezTo>
                    <a:pt x="441" y="869"/>
                    <a:pt x="418" y="846"/>
                    <a:pt x="406" y="822"/>
                  </a:cubicBezTo>
                  <a:cubicBezTo>
                    <a:pt x="394" y="786"/>
                    <a:pt x="382" y="762"/>
                    <a:pt x="382" y="727"/>
                  </a:cubicBezTo>
                  <a:lnTo>
                    <a:pt x="1227" y="727"/>
                  </a:lnTo>
                  <a:cubicBezTo>
                    <a:pt x="1227" y="715"/>
                    <a:pt x="1227" y="703"/>
                    <a:pt x="1227" y="679"/>
                  </a:cubicBezTo>
                  <a:lnTo>
                    <a:pt x="1227" y="643"/>
                  </a:lnTo>
                  <a:cubicBezTo>
                    <a:pt x="1227" y="548"/>
                    <a:pt x="1215" y="453"/>
                    <a:pt x="1180" y="369"/>
                  </a:cubicBezTo>
                  <a:cubicBezTo>
                    <a:pt x="1156" y="298"/>
                    <a:pt x="1120" y="227"/>
                    <a:pt x="1060" y="167"/>
                  </a:cubicBezTo>
                  <a:cubicBezTo>
                    <a:pt x="1013" y="119"/>
                    <a:pt x="941" y="72"/>
                    <a:pt x="882" y="48"/>
                  </a:cubicBezTo>
                  <a:cubicBezTo>
                    <a:pt x="799" y="12"/>
                    <a:pt x="715" y="0"/>
                    <a:pt x="644"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8" name="Google Shape;8258;p21"/>
            <p:cNvSpPr/>
            <p:nvPr/>
          </p:nvSpPr>
          <p:spPr>
            <a:xfrm>
              <a:off x="3511167" y="3201398"/>
              <a:ext cx="39603" cy="47988"/>
            </a:xfrm>
            <a:custGeom>
              <a:rect b="b" l="l" r="r" t="t"/>
              <a:pathLst>
                <a:path extrusionOk="0" h="1242" w="1025">
                  <a:moveTo>
                    <a:pt x="560" y="0"/>
                  </a:moveTo>
                  <a:cubicBezTo>
                    <a:pt x="500" y="0"/>
                    <a:pt x="441" y="0"/>
                    <a:pt x="393" y="12"/>
                  </a:cubicBezTo>
                  <a:cubicBezTo>
                    <a:pt x="334" y="36"/>
                    <a:pt x="286" y="48"/>
                    <a:pt x="238" y="84"/>
                  </a:cubicBezTo>
                  <a:cubicBezTo>
                    <a:pt x="191" y="119"/>
                    <a:pt x="143" y="155"/>
                    <a:pt x="119" y="203"/>
                  </a:cubicBezTo>
                  <a:cubicBezTo>
                    <a:pt x="84" y="262"/>
                    <a:pt x="72" y="322"/>
                    <a:pt x="72" y="381"/>
                  </a:cubicBezTo>
                  <a:cubicBezTo>
                    <a:pt x="72" y="441"/>
                    <a:pt x="84" y="488"/>
                    <a:pt x="107" y="536"/>
                  </a:cubicBezTo>
                  <a:cubicBezTo>
                    <a:pt x="119" y="572"/>
                    <a:pt x="155" y="608"/>
                    <a:pt x="179" y="631"/>
                  </a:cubicBezTo>
                  <a:cubicBezTo>
                    <a:pt x="215" y="655"/>
                    <a:pt x="250" y="679"/>
                    <a:pt x="286" y="691"/>
                  </a:cubicBezTo>
                  <a:cubicBezTo>
                    <a:pt x="334" y="715"/>
                    <a:pt x="369" y="727"/>
                    <a:pt x="417" y="738"/>
                  </a:cubicBezTo>
                  <a:cubicBezTo>
                    <a:pt x="476" y="750"/>
                    <a:pt x="536" y="762"/>
                    <a:pt x="584" y="786"/>
                  </a:cubicBezTo>
                  <a:cubicBezTo>
                    <a:pt x="619" y="798"/>
                    <a:pt x="643" y="834"/>
                    <a:pt x="643" y="869"/>
                  </a:cubicBezTo>
                  <a:cubicBezTo>
                    <a:pt x="643" y="905"/>
                    <a:pt x="631" y="929"/>
                    <a:pt x="596" y="941"/>
                  </a:cubicBezTo>
                  <a:cubicBezTo>
                    <a:pt x="572" y="965"/>
                    <a:pt x="536" y="965"/>
                    <a:pt x="512" y="965"/>
                  </a:cubicBezTo>
                  <a:cubicBezTo>
                    <a:pt x="453" y="965"/>
                    <a:pt x="393" y="953"/>
                    <a:pt x="345" y="929"/>
                  </a:cubicBezTo>
                  <a:cubicBezTo>
                    <a:pt x="298" y="905"/>
                    <a:pt x="262" y="869"/>
                    <a:pt x="226" y="834"/>
                  </a:cubicBezTo>
                  <a:lnTo>
                    <a:pt x="0" y="1060"/>
                  </a:lnTo>
                  <a:cubicBezTo>
                    <a:pt x="72" y="1131"/>
                    <a:pt x="143" y="1167"/>
                    <a:pt x="238" y="1203"/>
                  </a:cubicBezTo>
                  <a:cubicBezTo>
                    <a:pt x="306" y="1222"/>
                    <a:pt x="382" y="1242"/>
                    <a:pt x="460" y="1242"/>
                  </a:cubicBezTo>
                  <a:cubicBezTo>
                    <a:pt x="477" y="1242"/>
                    <a:pt x="495" y="1241"/>
                    <a:pt x="512" y="1239"/>
                  </a:cubicBezTo>
                  <a:cubicBezTo>
                    <a:pt x="572" y="1239"/>
                    <a:pt x="631" y="1239"/>
                    <a:pt x="691" y="1227"/>
                  </a:cubicBezTo>
                  <a:cubicBezTo>
                    <a:pt x="750" y="1215"/>
                    <a:pt x="798" y="1191"/>
                    <a:pt x="857" y="1155"/>
                  </a:cubicBezTo>
                  <a:cubicBezTo>
                    <a:pt x="953" y="1084"/>
                    <a:pt x="1024" y="965"/>
                    <a:pt x="1012" y="846"/>
                  </a:cubicBezTo>
                  <a:cubicBezTo>
                    <a:pt x="1012" y="798"/>
                    <a:pt x="1000" y="738"/>
                    <a:pt x="977" y="703"/>
                  </a:cubicBezTo>
                  <a:cubicBezTo>
                    <a:pt x="965" y="655"/>
                    <a:pt x="929" y="619"/>
                    <a:pt x="893" y="596"/>
                  </a:cubicBezTo>
                  <a:cubicBezTo>
                    <a:pt x="857" y="560"/>
                    <a:pt x="822" y="548"/>
                    <a:pt x="774" y="524"/>
                  </a:cubicBezTo>
                  <a:cubicBezTo>
                    <a:pt x="726" y="512"/>
                    <a:pt x="691" y="500"/>
                    <a:pt x="643" y="488"/>
                  </a:cubicBezTo>
                  <a:cubicBezTo>
                    <a:pt x="584" y="477"/>
                    <a:pt x="536" y="465"/>
                    <a:pt x="476" y="441"/>
                  </a:cubicBezTo>
                  <a:cubicBezTo>
                    <a:pt x="453" y="429"/>
                    <a:pt x="429" y="405"/>
                    <a:pt x="429" y="369"/>
                  </a:cubicBezTo>
                  <a:cubicBezTo>
                    <a:pt x="429" y="334"/>
                    <a:pt x="441" y="310"/>
                    <a:pt x="476" y="298"/>
                  </a:cubicBezTo>
                  <a:cubicBezTo>
                    <a:pt x="500" y="286"/>
                    <a:pt x="536" y="274"/>
                    <a:pt x="572" y="274"/>
                  </a:cubicBezTo>
                  <a:cubicBezTo>
                    <a:pt x="619" y="274"/>
                    <a:pt x="667" y="286"/>
                    <a:pt x="703" y="310"/>
                  </a:cubicBezTo>
                  <a:cubicBezTo>
                    <a:pt x="750" y="322"/>
                    <a:pt x="786" y="346"/>
                    <a:pt x="822" y="381"/>
                  </a:cubicBezTo>
                  <a:lnTo>
                    <a:pt x="1024" y="167"/>
                  </a:lnTo>
                  <a:cubicBezTo>
                    <a:pt x="965" y="107"/>
                    <a:pt x="893" y="72"/>
                    <a:pt x="822" y="48"/>
                  </a:cubicBezTo>
                  <a:cubicBezTo>
                    <a:pt x="738" y="12"/>
                    <a:pt x="643" y="0"/>
                    <a:pt x="560"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59" name="Google Shape;8259;p21"/>
            <p:cNvSpPr/>
            <p:nvPr/>
          </p:nvSpPr>
          <p:spPr>
            <a:xfrm>
              <a:off x="3555793" y="3201398"/>
              <a:ext cx="42810" cy="47872"/>
            </a:xfrm>
            <a:custGeom>
              <a:rect b="b" l="l" r="r" t="t"/>
              <a:pathLst>
                <a:path extrusionOk="0" h="1239" w="1108">
                  <a:moveTo>
                    <a:pt x="679" y="0"/>
                  </a:moveTo>
                  <a:cubicBezTo>
                    <a:pt x="584" y="0"/>
                    <a:pt x="500" y="12"/>
                    <a:pt x="417" y="48"/>
                  </a:cubicBezTo>
                  <a:cubicBezTo>
                    <a:pt x="262" y="96"/>
                    <a:pt x="131" y="215"/>
                    <a:pt x="72" y="357"/>
                  </a:cubicBezTo>
                  <a:cubicBezTo>
                    <a:pt x="0" y="524"/>
                    <a:pt x="0" y="715"/>
                    <a:pt x="72" y="881"/>
                  </a:cubicBezTo>
                  <a:cubicBezTo>
                    <a:pt x="107" y="953"/>
                    <a:pt x="155" y="1024"/>
                    <a:pt x="214" y="1072"/>
                  </a:cubicBezTo>
                  <a:cubicBezTo>
                    <a:pt x="274" y="1131"/>
                    <a:pt x="345" y="1179"/>
                    <a:pt x="417" y="1203"/>
                  </a:cubicBezTo>
                  <a:cubicBezTo>
                    <a:pt x="500" y="1227"/>
                    <a:pt x="584" y="1239"/>
                    <a:pt x="679" y="1239"/>
                  </a:cubicBezTo>
                  <a:cubicBezTo>
                    <a:pt x="762" y="1239"/>
                    <a:pt x="845" y="1227"/>
                    <a:pt x="917" y="1203"/>
                  </a:cubicBezTo>
                  <a:cubicBezTo>
                    <a:pt x="988" y="1179"/>
                    <a:pt x="1060" y="1143"/>
                    <a:pt x="1107" y="1096"/>
                  </a:cubicBezTo>
                  <a:lnTo>
                    <a:pt x="893" y="834"/>
                  </a:lnTo>
                  <a:cubicBezTo>
                    <a:pt x="869" y="858"/>
                    <a:pt x="834" y="881"/>
                    <a:pt x="798" y="893"/>
                  </a:cubicBezTo>
                  <a:cubicBezTo>
                    <a:pt x="762" y="905"/>
                    <a:pt x="726" y="917"/>
                    <a:pt x="691" y="917"/>
                  </a:cubicBezTo>
                  <a:cubicBezTo>
                    <a:pt x="643" y="917"/>
                    <a:pt x="607" y="905"/>
                    <a:pt x="572" y="893"/>
                  </a:cubicBezTo>
                  <a:cubicBezTo>
                    <a:pt x="536" y="881"/>
                    <a:pt x="512" y="858"/>
                    <a:pt x="488" y="834"/>
                  </a:cubicBezTo>
                  <a:cubicBezTo>
                    <a:pt x="464" y="798"/>
                    <a:pt x="441" y="774"/>
                    <a:pt x="429" y="738"/>
                  </a:cubicBezTo>
                  <a:cubicBezTo>
                    <a:pt x="405" y="655"/>
                    <a:pt x="405" y="584"/>
                    <a:pt x="429" y="500"/>
                  </a:cubicBezTo>
                  <a:cubicBezTo>
                    <a:pt x="441" y="465"/>
                    <a:pt x="464" y="441"/>
                    <a:pt x="488" y="405"/>
                  </a:cubicBezTo>
                  <a:cubicBezTo>
                    <a:pt x="512" y="381"/>
                    <a:pt x="536" y="357"/>
                    <a:pt x="572" y="346"/>
                  </a:cubicBezTo>
                  <a:cubicBezTo>
                    <a:pt x="607" y="322"/>
                    <a:pt x="643" y="322"/>
                    <a:pt x="679" y="322"/>
                  </a:cubicBezTo>
                  <a:cubicBezTo>
                    <a:pt x="714" y="322"/>
                    <a:pt x="762" y="334"/>
                    <a:pt x="798" y="346"/>
                  </a:cubicBezTo>
                  <a:cubicBezTo>
                    <a:pt x="834" y="357"/>
                    <a:pt x="857" y="381"/>
                    <a:pt x="881" y="417"/>
                  </a:cubicBezTo>
                  <a:lnTo>
                    <a:pt x="1107" y="155"/>
                  </a:lnTo>
                  <a:cubicBezTo>
                    <a:pt x="1084" y="131"/>
                    <a:pt x="1060" y="107"/>
                    <a:pt x="1024" y="96"/>
                  </a:cubicBezTo>
                  <a:cubicBezTo>
                    <a:pt x="988" y="72"/>
                    <a:pt x="953" y="60"/>
                    <a:pt x="917" y="48"/>
                  </a:cubicBezTo>
                  <a:cubicBezTo>
                    <a:pt x="881" y="24"/>
                    <a:pt x="845" y="12"/>
                    <a:pt x="798" y="12"/>
                  </a:cubicBezTo>
                  <a:cubicBezTo>
                    <a:pt x="762" y="0"/>
                    <a:pt x="714" y="0"/>
                    <a:pt x="679"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0" name="Google Shape;8260;p21"/>
            <p:cNvSpPr/>
            <p:nvPr/>
          </p:nvSpPr>
          <p:spPr>
            <a:xfrm>
              <a:off x="3601771" y="3201514"/>
              <a:ext cx="50190" cy="48104"/>
            </a:xfrm>
            <a:custGeom>
              <a:rect b="b" l="l" r="r" t="t"/>
              <a:pathLst>
                <a:path extrusionOk="0" h="1245" w="1299">
                  <a:moveTo>
                    <a:pt x="650" y="316"/>
                  </a:moveTo>
                  <a:cubicBezTo>
                    <a:pt x="691" y="316"/>
                    <a:pt x="733" y="325"/>
                    <a:pt x="775" y="343"/>
                  </a:cubicBezTo>
                  <a:cubicBezTo>
                    <a:pt x="798" y="354"/>
                    <a:pt x="834" y="378"/>
                    <a:pt x="858" y="402"/>
                  </a:cubicBezTo>
                  <a:cubicBezTo>
                    <a:pt x="882" y="438"/>
                    <a:pt x="894" y="462"/>
                    <a:pt x="906" y="497"/>
                  </a:cubicBezTo>
                  <a:cubicBezTo>
                    <a:pt x="918" y="533"/>
                    <a:pt x="929" y="569"/>
                    <a:pt x="929" y="616"/>
                  </a:cubicBezTo>
                  <a:cubicBezTo>
                    <a:pt x="929" y="652"/>
                    <a:pt x="929" y="688"/>
                    <a:pt x="906" y="724"/>
                  </a:cubicBezTo>
                  <a:cubicBezTo>
                    <a:pt x="894" y="759"/>
                    <a:pt x="882" y="795"/>
                    <a:pt x="858" y="819"/>
                  </a:cubicBezTo>
                  <a:cubicBezTo>
                    <a:pt x="810" y="878"/>
                    <a:pt x="727" y="914"/>
                    <a:pt x="656" y="914"/>
                  </a:cubicBezTo>
                  <a:cubicBezTo>
                    <a:pt x="608" y="914"/>
                    <a:pt x="572" y="902"/>
                    <a:pt x="537" y="890"/>
                  </a:cubicBezTo>
                  <a:cubicBezTo>
                    <a:pt x="501" y="878"/>
                    <a:pt x="465" y="855"/>
                    <a:pt x="441" y="819"/>
                  </a:cubicBezTo>
                  <a:cubicBezTo>
                    <a:pt x="417" y="795"/>
                    <a:pt x="406" y="759"/>
                    <a:pt x="394" y="724"/>
                  </a:cubicBezTo>
                  <a:cubicBezTo>
                    <a:pt x="382" y="688"/>
                    <a:pt x="370" y="652"/>
                    <a:pt x="370" y="616"/>
                  </a:cubicBezTo>
                  <a:cubicBezTo>
                    <a:pt x="370" y="569"/>
                    <a:pt x="382" y="533"/>
                    <a:pt x="394" y="497"/>
                  </a:cubicBezTo>
                  <a:cubicBezTo>
                    <a:pt x="406" y="462"/>
                    <a:pt x="417" y="438"/>
                    <a:pt x="441" y="402"/>
                  </a:cubicBezTo>
                  <a:cubicBezTo>
                    <a:pt x="465" y="378"/>
                    <a:pt x="501" y="354"/>
                    <a:pt x="525" y="343"/>
                  </a:cubicBezTo>
                  <a:cubicBezTo>
                    <a:pt x="566" y="325"/>
                    <a:pt x="608" y="316"/>
                    <a:pt x="650" y="316"/>
                  </a:cubicBezTo>
                  <a:close/>
                  <a:moveTo>
                    <a:pt x="656" y="0"/>
                  </a:moveTo>
                  <a:cubicBezTo>
                    <a:pt x="572" y="0"/>
                    <a:pt x="489" y="15"/>
                    <a:pt x="406" y="45"/>
                  </a:cubicBezTo>
                  <a:cubicBezTo>
                    <a:pt x="322" y="69"/>
                    <a:pt x="251" y="104"/>
                    <a:pt x="191" y="164"/>
                  </a:cubicBezTo>
                  <a:cubicBezTo>
                    <a:pt x="132" y="212"/>
                    <a:pt x="84" y="283"/>
                    <a:pt x="48" y="354"/>
                  </a:cubicBezTo>
                  <a:cubicBezTo>
                    <a:pt x="13" y="438"/>
                    <a:pt x="1" y="521"/>
                    <a:pt x="1" y="616"/>
                  </a:cubicBezTo>
                  <a:cubicBezTo>
                    <a:pt x="1" y="700"/>
                    <a:pt x="13" y="795"/>
                    <a:pt x="48" y="866"/>
                  </a:cubicBezTo>
                  <a:cubicBezTo>
                    <a:pt x="84" y="950"/>
                    <a:pt x="132" y="1009"/>
                    <a:pt x="191" y="1069"/>
                  </a:cubicBezTo>
                  <a:cubicBezTo>
                    <a:pt x="251" y="1128"/>
                    <a:pt x="322" y="1164"/>
                    <a:pt x="394" y="1200"/>
                  </a:cubicBezTo>
                  <a:cubicBezTo>
                    <a:pt x="477" y="1230"/>
                    <a:pt x="563" y="1244"/>
                    <a:pt x="650" y="1244"/>
                  </a:cubicBezTo>
                  <a:cubicBezTo>
                    <a:pt x="736" y="1244"/>
                    <a:pt x="822" y="1230"/>
                    <a:pt x="906" y="1200"/>
                  </a:cubicBezTo>
                  <a:cubicBezTo>
                    <a:pt x="977" y="1164"/>
                    <a:pt x="1048" y="1128"/>
                    <a:pt x="1108" y="1069"/>
                  </a:cubicBezTo>
                  <a:cubicBezTo>
                    <a:pt x="1168" y="1009"/>
                    <a:pt x="1215" y="950"/>
                    <a:pt x="1251" y="866"/>
                  </a:cubicBezTo>
                  <a:cubicBezTo>
                    <a:pt x="1287" y="795"/>
                    <a:pt x="1299" y="700"/>
                    <a:pt x="1299" y="616"/>
                  </a:cubicBezTo>
                  <a:cubicBezTo>
                    <a:pt x="1299" y="521"/>
                    <a:pt x="1287" y="438"/>
                    <a:pt x="1251" y="354"/>
                  </a:cubicBezTo>
                  <a:cubicBezTo>
                    <a:pt x="1215" y="283"/>
                    <a:pt x="1168" y="212"/>
                    <a:pt x="1108" y="164"/>
                  </a:cubicBezTo>
                  <a:cubicBezTo>
                    <a:pt x="1048" y="104"/>
                    <a:pt x="977" y="69"/>
                    <a:pt x="906" y="45"/>
                  </a:cubicBezTo>
                  <a:cubicBezTo>
                    <a:pt x="822" y="15"/>
                    <a:pt x="739" y="0"/>
                    <a:pt x="656" y="0"/>
                  </a:cubicBezTo>
                  <a:close/>
                </a:path>
              </a:pathLst>
            </a:custGeom>
            <a:solidFill>
              <a:srgbClr val="0C70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1" name="Google Shape;8261;p21"/>
            <p:cNvSpPr/>
            <p:nvPr/>
          </p:nvSpPr>
          <p:spPr>
            <a:xfrm>
              <a:off x="2285624" y="3056469"/>
              <a:ext cx="748524" cy="379807"/>
            </a:xfrm>
            <a:custGeom>
              <a:rect b="b" l="l" r="r" t="t"/>
              <a:pathLst>
                <a:path extrusionOk="0" h="9830" w="19373">
                  <a:moveTo>
                    <a:pt x="1" y="1"/>
                  </a:moveTo>
                  <a:lnTo>
                    <a:pt x="1" y="1168"/>
                  </a:lnTo>
                  <a:cubicBezTo>
                    <a:pt x="1" y="1489"/>
                    <a:pt x="263" y="1751"/>
                    <a:pt x="584" y="1751"/>
                  </a:cubicBezTo>
                  <a:lnTo>
                    <a:pt x="858" y="1751"/>
                  </a:lnTo>
                  <a:lnTo>
                    <a:pt x="858" y="7347"/>
                  </a:lnTo>
                  <a:lnTo>
                    <a:pt x="811" y="7347"/>
                  </a:lnTo>
                  <a:cubicBezTo>
                    <a:pt x="1417" y="8308"/>
                    <a:pt x="2430" y="8799"/>
                    <a:pt x="3446" y="8799"/>
                  </a:cubicBezTo>
                  <a:cubicBezTo>
                    <a:pt x="4344" y="8799"/>
                    <a:pt x="5245" y="8415"/>
                    <a:pt x="5871" y="7633"/>
                  </a:cubicBezTo>
                  <a:cubicBezTo>
                    <a:pt x="6722" y="9097"/>
                    <a:pt x="8204" y="9829"/>
                    <a:pt x="9687" y="9829"/>
                  </a:cubicBezTo>
                  <a:cubicBezTo>
                    <a:pt x="11169" y="9829"/>
                    <a:pt x="12651" y="9097"/>
                    <a:pt x="13503" y="7633"/>
                  </a:cubicBezTo>
                  <a:cubicBezTo>
                    <a:pt x="14128" y="8415"/>
                    <a:pt x="15029" y="8799"/>
                    <a:pt x="15927" y="8799"/>
                  </a:cubicBezTo>
                  <a:cubicBezTo>
                    <a:pt x="16944" y="8799"/>
                    <a:pt x="17956" y="8308"/>
                    <a:pt x="18563" y="7347"/>
                  </a:cubicBezTo>
                  <a:lnTo>
                    <a:pt x="18563" y="1751"/>
                  </a:lnTo>
                  <a:lnTo>
                    <a:pt x="18801" y="1751"/>
                  </a:lnTo>
                  <a:cubicBezTo>
                    <a:pt x="19110" y="1751"/>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2" name="Google Shape;8262;p21"/>
            <p:cNvSpPr/>
            <p:nvPr/>
          </p:nvSpPr>
          <p:spPr>
            <a:xfrm>
              <a:off x="2969701" y="3102254"/>
              <a:ext cx="64911" cy="64447"/>
            </a:xfrm>
            <a:custGeom>
              <a:rect b="b" l="l" r="r" t="t"/>
              <a:pathLst>
                <a:path extrusionOk="0" h="1668" w="1680">
                  <a:moveTo>
                    <a:pt x="840" y="1"/>
                  </a:moveTo>
                  <a:cubicBezTo>
                    <a:pt x="825" y="1"/>
                    <a:pt x="810" y="6"/>
                    <a:pt x="798" y="18"/>
                  </a:cubicBezTo>
                  <a:lnTo>
                    <a:pt x="24" y="792"/>
                  </a:lnTo>
                  <a:cubicBezTo>
                    <a:pt x="1" y="816"/>
                    <a:pt x="1" y="852"/>
                    <a:pt x="24" y="876"/>
                  </a:cubicBezTo>
                  <a:lnTo>
                    <a:pt x="798" y="1650"/>
                  </a:lnTo>
                  <a:cubicBezTo>
                    <a:pt x="810" y="1661"/>
                    <a:pt x="825" y="1667"/>
                    <a:pt x="840" y="1667"/>
                  </a:cubicBezTo>
                  <a:cubicBezTo>
                    <a:pt x="855" y="1667"/>
                    <a:pt x="870" y="1661"/>
                    <a:pt x="882" y="1650"/>
                  </a:cubicBezTo>
                  <a:lnTo>
                    <a:pt x="1656" y="876"/>
                  </a:lnTo>
                  <a:cubicBezTo>
                    <a:pt x="1679" y="852"/>
                    <a:pt x="1679"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3" name="Google Shape;8263;p21"/>
            <p:cNvSpPr/>
            <p:nvPr/>
          </p:nvSpPr>
          <p:spPr>
            <a:xfrm>
              <a:off x="2980751"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4" name="Google Shape;8264;p21"/>
            <p:cNvSpPr/>
            <p:nvPr/>
          </p:nvSpPr>
          <p:spPr>
            <a:xfrm>
              <a:off x="2991801" y="312435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5" name="Google Shape;8265;p21"/>
            <p:cNvSpPr/>
            <p:nvPr/>
          </p:nvSpPr>
          <p:spPr>
            <a:xfrm>
              <a:off x="2928745" y="312331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6" name="Google Shape;8266;p21"/>
            <p:cNvSpPr/>
            <p:nvPr/>
          </p:nvSpPr>
          <p:spPr>
            <a:xfrm>
              <a:off x="2934270" y="3129301"/>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7" name="Google Shape;8267;p21"/>
            <p:cNvSpPr/>
            <p:nvPr/>
          </p:nvSpPr>
          <p:spPr>
            <a:xfrm>
              <a:off x="2953589" y="3138033"/>
              <a:ext cx="13407" cy="12673"/>
            </a:xfrm>
            <a:custGeom>
              <a:rect b="b" l="l" r="r" t="t"/>
              <a:pathLst>
                <a:path extrusionOk="0" h="328" w="347">
                  <a:moveTo>
                    <a:pt x="179" y="0"/>
                  </a:moveTo>
                  <a:cubicBezTo>
                    <a:pt x="170" y="0"/>
                    <a:pt x="162" y="3"/>
                    <a:pt x="156" y="9"/>
                  </a:cubicBezTo>
                  <a:lnTo>
                    <a:pt x="25" y="140"/>
                  </a:lnTo>
                  <a:cubicBezTo>
                    <a:pt x="1" y="152"/>
                    <a:pt x="1" y="176"/>
                    <a:pt x="25" y="188"/>
                  </a:cubicBezTo>
                  <a:lnTo>
                    <a:pt x="156" y="319"/>
                  </a:lnTo>
                  <a:cubicBezTo>
                    <a:pt x="162"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8" name="Google Shape;8268;p21"/>
            <p:cNvSpPr/>
            <p:nvPr/>
          </p:nvSpPr>
          <p:spPr>
            <a:xfrm>
              <a:off x="2953589" y="311825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69" name="Google Shape;8269;p21"/>
            <p:cNvSpPr/>
            <p:nvPr/>
          </p:nvSpPr>
          <p:spPr>
            <a:xfrm>
              <a:off x="2948991" y="3147228"/>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38"/>
                  </a:lnTo>
                  <a:cubicBezTo>
                    <a:pt x="1275" y="426"/>
                    <a:pt x="1275" y="426"/>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0" name="Google Shape;8270;p21"/>
            <p:cNvSpPr/>
            <p:nvPr/>
          </p:nvSpPr>
          <p:spPr>
            <a:xfrm>
              <a:off x="2969701" y="3160674"/>
              <a:ext cx="64911" cy="64447"/>
            </a:xfrm>
            <a:custGeom>
              <a:rect b="b" l="l" r="r" t="t"/>
              <a:pathLst>
                <a:path extrusionOk="0" h="1668" w="1680">
                  <a:moveTo>
                    <a:pt x="840" y="1"/>
                  </a:moveTo>
                  <a:cubicBezTo>
                    <a:pt x="825" y="1"/>
                    <a:pt x="810" y="7"/>
                    <a:pt x="798" y="18"/>
                  </a:cubicBezTo>
                  <a:lnTo>
                    <a:pt x="24" y="792"/>
                  </a:lnTo>
                  <a:cubicBezTo>
                    <a:pt x="1" y="816"/>
                    <a:pt x="1" y="852"/>
                    <a:pt x="24" y="876"/>
                  </a:cubicBezTo>
                  <a:lnTo>
                    <a:pt x="798" y="1650"/>
                  </a:lnTo>
                  <a:cubicBezTo>
                    <a:pt x="810" y="1662"/>
                    <a:pt x="825" y="1667"/>
                    <a:pt x="840" y="1667"/>
                  </a:cubicBezTo>
                  <a:cubicBezTo>
                    <a:pt x="855" y="1667"/>
                    <a:pt x="870" y="1662"/>
                    <a:pt x="882" y="1650"/>
                  </a:cubicBezTo>
                  <a:lnTo>
                    <a:pt x="1656" y="876"/>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1" name="Google Shape;8271;p21"/>
            <p:cNvSpPr/>
            <p:nvPr/>
          </p:nvSpPr>
          <p:spPr>
            <a:xfrm>
              <a:off x="2980751"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2" name="Google Shape;8272;p21"/>
            <p:cNvSpPr/>
            <p:nvPr/>
          </p:nvSpPr>
          <p:spPr>
            <a:xfrm>
              <a:off x="2991801" y="3182775"/>
              <a:ext cx="20710" cy="20246"/>
            </a:xfrm>
            <a:custGeom>
              <a:rect b="b" l="l" r="r" t="t"/>
              <a:pathLst>
                <a:path extrusionOk="0" h="524"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3" name="Google Shape;8273;p21"/>
            <p:cNvSpPr/>
            <p:nvPr/>
          </p:nvSpPr>
          <p:spPr>
            <a:xfrm>
              <a:off x="2928745" y="3181732"/>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4" name="Google Shape;8274;p21"/>
            <p:cNvSpPr/>
            <p:nvPr/>
          </p:nvSpPr>
          <p:spPr>
            <a:xfrm>
              <a:off x="2934270" y="3187720"/>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5" name="Google Shape;8275;p21"/>
            <p:cNvSpPr/>
            <p:nvPr/>
          </p:nvSpPr>
          <p:spPr>
            <a:xfrm>
              <a:off x="2953589" y="3196453"/>
              <a:ext cx="13407" cy="13021"/>
            </a:xfrm>
            <a:custGeom>
              <a:rect b="b" l="l" r="r" t="t"/>
              <a:pathLst>
                <a:path extrusionOk="0" h="337" w="347">
                  <a:moveTo>
                    <a:pt x="173" y="0"/>
                  </a:moveTo>
                  <a:cubicBezTo>
                    <a:pt x="165" y="0"/>
                    <a:pt x="156" y="3"/>
                    <a:pt x="144" y="9"/>
                  </a:cubicBezTo>
                  <a:lnTo>
                    <a:pt x="25" y="140"/>
                  </a:lnTo>
                  <a:cubicBezTo>
                    <a:pt x="1" y="152"/>
                    <a:pt x="1" y="176"/>
                    <a:pt x="25" y="200"/>
                  </a:cubicBezTo>
                  <a:lnTo>
                    <a:pt x="144" y="319"/>
                  </a:lnTo>
                  <a:cubicBezTo>
                    <a:pt x="156" y="331"/>
                    <a:pt x="165" y="337"/>
                    <a:pt x="173" y="337"/>
                  </a:cubicBezTo>
                  <a:cubicBezTo>
                    <a:pt x="182" y="337"/>
                    <a:pt x="191" y="331"/>
                    <a:pt x="203" y="319"/>
                  </a:cubicBezTo>
                  <a:lnTo>
                    <a:pt x="322" y="200"/>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6" name="Google Shape;8276;p21"/>
            <p:cNvSpPr/>
            <p:nvPr/>
          </p:nvSpPr>
          <p:spPr>
            <a:xfrm>
              <a:off x="2953589" y="3176670"/>
              <a:ext cx="13407" cy="12673"/>
            </a:xfrm>
            <a:custGeom>
              <a:rect b="b" l="l" r="r" t="t"/>
              <a:pathLst>
                <a:path extrusionOk="0" h="328" w="347">
                  <a:moveTo>
                    <a:pt x="178" y="0"/>
                  </a:moveTo>
                  <a:cubicBezTo>
                    <a:pt x="168" y="0"/>
                    <a:pt x="156" y="3"/>
                    <a:pt x="144" y="9"/>
                  </a:cubicBezTo>
                  <a:lnTo>
                    <a:pt x="25" y="140"/>
                  </a:lnTo>
                  <a:cubicBezTo>
                    <a:pt x="1" y="152"/>
                    <a:pt x="1" y="176"/>
                    <a:pt x="25" y="188"/>
                  </a:cubicBezTo>
                  <a:lnTo>
                    <a:pt x="144" y="319"/>
                  </a:lnTo>
                  <a:cubicBezTo>
                    <a:pt x="156" y="325"/>
                    <a:pt x="168" y="328"/>
                    <a:pt x="178" y="328"/>
                  </a:cubicBezTo>
                  <a:cubicBezTo>
                    <a:pt x="188" y="328"/>
                    <a:pt x="197" y="325"/>
                    <a:pt x="203" y="319"/>
                  </a:cubicBezTo>
                  <a:lnTo>
                    <a:pt x="334" y="188"/>
                  </a:lnTo>
                  <a:cubicBezTo>
                    <a:pt x="346" y="176"/>
                    <a:pt x="346" y="152"/>
                    <a:pt x="334" y="140"/>
                  </a:cubicBezTo>
                  <a:lnTo>
                    <a:pt x="203" y="9"/>
                  </a:lnTo>
                  <a:cubicBezTo>
                    <a:pt x="197" y="3"/>
                    <a:pt x="188" y="0"/>
                    <a:pt x="17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7" name="Google Shape;8277;p21"/>
            <p:cNvSpPr/>
            <p:nvPr/>
          </p:nvSpPr>
          <p:spPr>
            <a:xfrm>
              <a:off x="2948991" y="3205996"/>
              <a:ext cx="49263" cy="16575"/>
            </a:xfrm>
            <a:custGeom>
              <a:rect b="b" l="l" r="r" t="t"/>
              <a:pathLst>
                <a:path extrusionOk="0" h="429" w="1275">
                  <a:moveTo>
                    <a:pt x="834" y="0"/>
                  </a:moveTo>
                  <a:lnTo>
                    <a:pt x="13" y="405"/>
                  </a:lnTo>
                  <a:cubicBezTo>
                    <a:pt x="13" y="417"/>
                    <a:pt x="1" y="429"/>
                    <a:pt x="1" y="429"/>
                  </a:cubicBezTo>
                  <a:lnTo>
                    <a:pt x="1275" y="429"/>
                  </a:lnTo>
                  <a:cubicBezTo>
                    <a:pt x="1275" y="417"/>
                    <a:pt x="1275" y="417"/>
                    <a:pt x="1275" y="405"/>
                  </a:cubicBezTo>
                  <a:lnTo>
                    <a:pt x="87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8" name="Google Shape;8278;p21"/>
            <p:cNvSpPr/>
            <p:nvPr/>
          </p:nvSpPr>
          <p:spPr>
            <a:xfrm>
              <a:off x="2948991" y="3163649"/>
              <a:ext cx="48799" cy="16614"/>
            </a:xfrm>
            <a:custGeom>
              <a:rect b="b" l="l" r="r" t="t"/>
              <a:pathLst>
                <a:path extrusionOk="0" h="430" w="1263">
                  <a:moveTo>
                    <a:pt x="1" y="1"/>
                  </a:moveTo>
                  <a:cubicBezTo>
                    <a:pt x="1" y="1"/>
                    <a:pt x="1" y="13"/>
                    <a:pt x="13" y="25"/>
                  </a:cubicBezTo>
                  <a:lnTo>
                    <a:pt x="822" y="430"/>
                  </a:lnTo>
                  <a:lnTo>
                    <a:pt x="858" y="430"/>
                  </a:lnTo>
                  <a:lnTo>
                    <a:pt x="1263" y="13"/>
                  </a:lnTo>
                  <a:cubicBezTo>
                    <a:pt x="1263" y="13"/>
                    <a:pt x="1263" y="1"/>
                    <a:pt x="1263"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79" name="Google Shape;8279;p21"/>
            <p:cNvSpPr/>
            <p:nvPr/>
          </p:nvSpPr>
          <p:spPr>
            <a:xfrm>
              <a:off x="2969701" y="3219558"/>
              <a:ext cx="64911" cy="64100"/>
            </a:xfrm>
            <a:custGeom>
              <a:rect b="b" l="l" r="r" t="t"/>
              <a:pathLst>
                <a:path extrusionOk="0" h="1659" w="1680">
                  <a:moveTo>
                    <a:pt x="840" y="1"/>
                  </a:moveTo>
                  <a:cubicBezTo>
                    <a:pt x="825" y="1"/>
                    <a:pt x="810" y="7"/>
                    <a:pt x="798" y="18"/>
                  </a:cubicBezTo>
                  <a:lnTo>
                    <a:pt x="24" y="792"/>
                  </a:lnTo>
                  <a:cubicBezTo>
                    <a:pt x="1" y="816"/>
                    <a:pt x="1" y="852"/>
                    <a:pt x="24" y="864"/>
                  </a:cubicBezTo>
                  <a:lnTo>
                    <a:pt x="798" y="1650"/>
                  </a:lnTo>
                  <a:cubicBezTo>
                    <a:pt x="810" y="1656"/>
                    <a:pt x="825" y="1659"/>
                    <a:pt x="840" y="1659"/>
                  </a:cubicBezTo>
                  <a:cubicBezTo>
                    <a:pt x="855" y="1659"/>
                    <a:pt x="870" y="1656"/>
                    <a:pt x="882" y="1650"/>
                  </a:cubicBezTo>
                  <a:lnTo>
                    <a:pt x="1656" y="864"/>
                  </a:lnTo>
                  <a:cubicBezTo>
                    <a:pt x="1679" y="852"/>
                    <a:pt x="1679"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0" name="Google Shape;8280;p21"/>
            <p:cNvSpPr/>
            <p:nvPr/>
          </p:nvSpPr>
          <p:spPr>
            <a:xfrm>
              <a:off x="2980751" y="3230608"/>
              <a:ext cx="42810" cy="41999"/>
            </a:xfrm>
            <a:custGeom>
              <a:rect b="b" l="l" r="r" t="t"/>
              <a:pathLst>
                <a:path extrusionOk="0" h="1087" w="1108">
                  <a:moveTo>
                    <a:pt x="554" y="0"/>
                  </a:moveTo>
                  <a:cubicBezTo>
                    <a:pt x="539" y="0"/>
                    <a:pt x="524" y="6"/>
                    <a:pt x="512" y="18"/>
                  </a:cubicBezTo>
                  <a:lnTo>
                    <a:pt x="24" y="506"/>
                  </a:lnTo>
                  <a:cubicBezTo>
                    <a:pt x="0" y="530"/>
                    <a:pt x="0" y="566"/>
                    <a:pt x="24" y="578"/>
                  </a:cubicBezTo>
                  <a:lnTo>
                    <a:pt x="512" y="1078"/>
                  </a:lnTo>
                  <a:cubicBezTo>
                    <a:pt x="524"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1" name="Google Shape;8281;p21"/>
            <p:cNvSpPr/>
            <p:nvPr/>
          </p:nvSpPr>
          <p:spPr>
            <a:xfrm>
              <a:off x="2991801" y="324154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2" name="Google Shape;8282;p21"/>
            <p:cNvSpPr/>
            <p:nvPr/>
          </p:nvSpPr>
          <p:spPr>
            <a:xfrm>
              <a:off x="2928281" y="3240615"/>
              <a:ext cx="22603" cy="21869"/>
            </a:xfrm>
            <a:custGeom>
              <a:rect b="b" l="l" r="r" t="t"/>
              <a:pathLst>
                <a:path extrusionOk="0" h="566" w="585">
                  <a:moveTo>
                    <a:pt x="299" y="0"/>
                  </a:moveTo>
                  <a:cubicBezTo>
                    <a:pt x="290" y="0"/>
                    <a:pt x="281" y="3"/>
                    <a:pt x="275" y="9"/>
                  </a:cubicBezTo>
                  <a:lnTo>
                    <a:pt x="13" y="259"/>
                  </a:lnTo>
                  <a:cubicBezTo>
                    <a:pt x="1" y="271"/>
                    <a:pt x="1" y="295"/>
                    <a:pt x="13" y="307"/>
                  </a:cubicBezTo>
                  <a:lnTo>
                    <a:pt x="275" y="557"/>
                  </a:lnTo>
                  <a:cubicBezTo>
                    <a:pt x="281" y="563"/>
                    <a:pt x="290" y="566"/>
                    <a:pt x="299" y="566"/>
                  </a:cubicBezTo>
                  <a:cubicBezTo>
                    <a:pt x="308" y="566"/>
                    <a:pt x="316" y="563"/>
                    <a:pt x="322" y="557"/>
                  </a:cubicBezTo>
                  <a:lnTo>
                    <a:pt x="572" y="307"/>
                  </a:lnTo>
                  <a:cubicBezTo>
                    <a:pt x="584" y="295"/>
                    <a:pt x="584" y="271"/>
                    <a:pt x="572" y="259"/>
                  </a:cubicBezTo>
                  <a:lnTo>
                    <a:pt x="322" y="9"/>
                  </a:lnTo>
                  <a:cubicBezTo>
                    <a:pt x="316" y="3"/>
                    <a:pt x="308" y="0"/>
                    <a:pt x="29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3" name="Google Shape;8283;p21"/>
            <p:cNvSpPr/>
            <p:nvPr/>
          </p:nvSpPr>
          <p:spPr>
            <a:xfrm>
              <a:off x="2934270"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1" y="277"/>
                    <a:pt x="167" y="271"/>
                  </a:cubicBezTo>
                  <a:lnTo>
                    <a:pt x="275" y="164"/>
                  </a:lnTo>
                  <a:cubicBezTo>
                    <a:pt x="287" y="152"/>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4" name="Google Shape;8284;p21"/>
            <p:cNvSpPr/>
            <p:nvPr/>
          </p:nvSpPr>
          <p:spPr>
            <a:xfrm>
              <a:off x="2953589" y="3254988"/>
              <a:ext cx="13407" cy="13021"/>
            </a:xfrm>
            <a:custGeom>
              <a:rect b="b" l="l" r="r" t="t"/>
              <a:pathLst>
                <a:path extrusionOk="0" h="337" w="347">
                  <a:moveTo>
                    <a:pt x="173" y="0"/>
                  </a:moveTo>
                  <a:cubicBezTo>
                    <a:pt x="165" y="0"/>
                    <a:pt x="156" y="6"/>
                    <a:pt x="144" y="18"/>
                  </a:cubicBezTo>
                  <a:lnTo>
                    <a:pt x="13" y="149"/>
                  </a:lnTo>
                  <a:cubicBezTo>
                    <a:pt x="1" y="161"/>
                    <a:pt x="1" y="185"/>
                    <a:pt x="13" y="197"/>
                  </a:cubicBezTo>
                  <a:lnTo>
                    <a:pt x="144" y="328"/>
                  </a:lnTo>
                  <a:cubicBezTo>
                    <a:pt x="156" y="334"/>
                    <a:pt x="165" y="337"/>
                    <a:pt x="173" y="337"/>
                  </a:cubicBezTo>
                  <a:cubicBezTo>
                    <a:pt x="182" y="337"/>
                    <a:pt x="191" y="334"/>
                    <a:pt x="203" y="328"/>
                  </a:cubicBezTo>
                  <a:lnTo>
                    <a:pt x="322" y="197"/>
                  </a:lnTo>
                  <a:cubicBezTo>
                    <a:pt x="346" y="185"/>
                    <a:pt x="346" y="161"/>
                    <a:pt x="322" y="149"/>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5" name="Google Shape;8285;p21"/>
            <p:cNvSpPr/>
            <p:nvPr/>
          </p:nvSpPr>
          <p:spPr>
            <a:xfrm>
              <a:off x="2953589" y="3235090"/>
              <a:ext cx="13407" cy="13021"/>
            </a:xfrm>
            <a:custGeom>
              <a:rect b="b" l="l" r="r" t="t"/>
              <a:pathLst>
                <a:path extrusionOk="0" h="337" w="347">
                  <a:moveTo>
                    <a:pt x="173" y="0"/>
                  </a:moveTo>
                  <a:cubicBezTo>
                    <a:pt x="165" y="0"/>
                    <a:pt x="156" y="3"/>
                    <a:pt x="144" y="9"/>
                  </a:cubicBezTo>
                  <a:lnTo>
                    <a:pt x="25" y="140"/>
                  </a:lnTo>
                  <a:cubicBezTo>
                    <a:pt x="1" y="152"/>
                    <a:pt x="1" y="176"/>
                    <a:pt x="25" y="188"/>
                  </a:cubicBezTo>
                  <a:lnTo>
                    <a:pt x="144" y="319"/>
                  </a:lnTo>
                  <a:cubicBezTo>
                    <a:pt x="156" y="331"/>
                    <a:pt x="165" y="337"/>
                    <a:pt x="173" y="337"/>
                  </a:cubicBezTo>
                  <a:cubicBezTo>
                    <a:pt x="182" y="337"/>
                    <a:pt x="191" y="331"/>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6" name="Google Shape;8286;p21"/>
            <p:cNvSpPr/>
            <p:nvPr/>
          </p:nvSpPr>
          <p:spPr>
            <a:xfrm>
              <a:off x="2948991" y="3264532"/>
              <a:ext cx="49263" cy="16923"/>
            </a:xfrm>
            <a:custGeom>
              <a:rect b="b" l="l" r="r" t="t"/>
              <a:pathLst>
                <a:path extrusionOk="0" h="438" w="1275">
                  <a:moveTo>
                    <a:pt x="852" y="0"/>
                  </a:moveTo>
                  <a:cubicBezTo>
                    <a:pt x="846" y="0"/>
                    <a:pt x="840" y="3"/>
                    <a:pt x="834" y="9"/>
                  </a:cubicBezTo>
                  <a:lnTo>
                    <a:pt x="13" y="414"/>
                  </a:lnTo>
                  <a:cubicBezTo>
                    <a:pt x="13" y="414"/>
                    <a:pt x="1" y="426"/>
                    <a:pt x="1" y="438"/>
                  </a:cubicBezTo>
                  <a:lnTo>
                    <a:pt x="1275" y="426"/>
                  </a:lnTo>
                  <a:cubicBezTo>
                    <a:pt x="1275" y="426"/>
                    <a:pt x="1275" y="414"/>
                    <a:pt x="1275" y="414"/>
                  </a:cubicBezTo>
                  <a:lnTo>
                    <a:pt x="870" y="9"/>
                  </a:lnTo>
                  <a:cubicBezTo>
                    <a:pt x="864" y="3"/>
                    <a:pt x="858" y="0"/>
                    <a:pt x="8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7" name="Google Shape;8287;p21"/>
            <p:cNvSpPr/>
            <p:nvPr/>
          </p:nvSpPr>
          <p:spPr>
            <a:xfrm>
              <a:off x="2948991" y="3222108"/>
              <a:ext cx="48799" cy="16923"/>
            </a:xfrm>
            <a:custGeom>
              <a:rect b="b" l="l" r="r" t="t"/>
              <a:pathLst>
                <a:path extrusionOk="0" h="438" w="1263">
                  <a:moveTo>
                    <a:pt x="1" y="0"/>
                  </a:moveTo>
                  <a:cubicBezTo>
                    <a:pt x="1" y="12"/>
                    <a:pt x="1" y="12"/>
                    <a:pt x="13" y="24"/>
                  </a:cubicBezTo>
                  <a:lnTo>
                    <a:pt x="822" y="429"/>
                  </a:lnTo>
                  <a:cubicBezTo>
                    <a:pt x="828" y="435"/>
                    <a:pt x="834" y="438"/>
                    <a:pt x="840" y="438"/>
                  </a:cubicBezTo>
                  <a:cubicBezTo>
                    <a:pt x="846" y="438"/>
                    <a:pt x="852" y="435"/>
                    <a:pt x="858" y="429"/>
                  </a:cubicBezTo>
                  <a:lnTo>
                    <a:pt x="1263" y="24"/>
                  </a:lnTo>
                  <a:cubicBezTo>
                    <a:pt x="1263" y="12"/>
                    <a:pt x="1263" y="12"/>
                    <a:pt x="126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8" name="Google Shape;8288;p21"/>
            <p:cNvSpPr/>
            <p:nvPr/>
          </p:nvSpPr>
          <p:spPr>
            <a:xfrm>
              <a:off x="2969701" y="3277978"/>
              <a:ext cx="64911" cy="64447"/>
            </a:xfrm>
            <a:custGeom>
              <a:rect b="b" l="l" r="r" t="t"/>
              <a:pathLst>
                <a:path extrusionOk="0" h="1668" w="1680">
                  <a:moveTo>
                    <a:pt x="840" y="1"/>
                  </a:moveTo>
                  <a:cubicBezTo>
                    <a:pt x="825" y="1"/>
                    <a:pt x="810" y="7"/>
                    <a:pt x="798" y="19"/>
                  </a:cubicBezTo>
                  <a:lnTo>
                    <a:pt x="24" y="792"/>
                  </a:lnTo>
                  <a:cubicBezTo>
                    <a:pt x="1" y="816"/>
                    <a:pt x="1" y="852"/>
                    <a:pt x="24" y="876"/>
                  </a:cubicBezTo>
                  <a:lnTo>
                    <a:pt x="798" y="1650"/>
                  </a:lnTo>
                  <a:cubicBezTo>
                    <a:pt x="810" y="1662"/>
                    <a:pt x="825" y="1668"/>
                    <a:pt x="840" y="1668"/>
                  </a:cubicBezTo>
                  <a:cubicBezTo>
                    <a:pt x="855" y="1668"/>
                    <a:pt x="870" y="1662"/>
                    <a:pt x="882" y="1650"/>
                  </a:cubicBezTo>
                  <a:lnTo>
                    <a:pt x="1656" y="876"/>
                  </a:lnTo>
                  <a:cubicBezTo>
                    <a:pt x="1679" y="852"/>
                    <a:pt x="1679"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89" name="Google Shape;8289;p21"/>
            <p:cNvSpPr/>
            <p:nvPr/>
          </p:nvSpPr>
          <p:spPr>
            <a:xfrm>
              <a:off x="2980751"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0" name="Google Shape;8290;p21"/>
            <p:cNvSpPr/>
            <p:nvPr/>
          </p:nvSpPr>
          <p:spPr>
            <a:xfrm>
              <a:off x="2991801" y="3300078"/>
              <a:ext cx="20710" cy="20285"/>
            </a:xfrm>
            <a:custGeom>
              <a:rect b="b" l="l" r="r" t="t"/>
              <a:pathLst>
                <a:path extrusionOk="0" h="525" w="536">
                  <a:moveTo>
                    <a:pt x="268" y="0"/>
                  </a:moveTo>
                  <a:cubicBezTo>
                    <a:pt x="253" y="0"/>
                    <a:pt x="238" y="6"/>
                    <a:pt x="226" y="18"/>
                  </a:cubicBezTo>
                  <a:lnTo>
                    <a:pt x="24" y="220"/>
                  </a:lnTo>
                  <a:cubicBezTo>
                    <a:pt x="0" y="244"/>
                    <a:pt x="0" y="280"/>
                    <a:pt x="24" y="304"/>
                  </a:cubicBezTo>
                  <a:lnTo>
                    <a:pt x="226" y="506"/>
                  </a:lnTo>
                  <a:cubicBezTo>
                    <a:pt x="238"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1" name="Google Shape;8291;p21"/>
            <p:cNvSpPr/>
            <p:nvPr/>
          </p:nvSpPr>
          <p:spPr>
            <a:xfrm>
              <a:off x="2928745"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4" y="575"/>
                    <a:pt x="310" y="569"/>
                  </a:cubicBezTo>
                  <a:lnTo>
                    <a:pt x="560" y="307"/>
                  </a:lnTo>
                  <a:cubicBezTo>
                    <a:pt x="572" y="295"/>
                    <a:pt x="572" y="283"/>
                    <a:pt x="560" y="271"/>
                  </a:cubicBezTo>
                  <a:lnTo>
                    <a:pt x="310" y="9"/>
                  </a:lnTo>
                  <a:cubicBezTo>
                    <a:pt x="304"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2" name="Google Shape;8292;p21"/>
            <p:cNvSpPr/>
            <p:nvPr/>
          </p:nvSpPr>
          <p:spPr>
            <a:xfrm>
              <a:off x="2934270"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1" y="265"/>
                    <a:pt x="167" y="259"/>
                  </a:cubicBezTo>
                  <a:lnTo>
                    <a:pt x="275" y="152"/>
                  </a:lnTo>
                  <a:cubicBezTo>
                    <a:pt x="287" y="140"/>
                    <a:pt x="287" y="128"/>
                    <a:pt x="275" y="116"/>
                  </a:cubicBezTo>
                  <a:lnTo>
                    <a:pt x="167" y="9"/>
                  </a:lnTo>
                  <a:cubicBezTo>
                    <a:pt x="161"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3" name="Google Shape;8293;p21"/>
            <p:cNvSpPr/>
            <p:nvPr/>
          </p:nvSpPr>
          <p:spPr>
            <a:xfrm>
              <a:off x="2953589" y="3313756"/>
              <a:ext cx="13407" cy="12673"/>
            </a:xfrm>
            <a:custGeom>
              <a:rect b="b" l="l" r="r" t="t"/>
              <a:pathLst>
                <a:path extrusionOk="0" h="328" w="347">
                  <a:moveTo>
                    <a:pt x="173" y="0"/>
                  </a:moveTo>
                  <a:cubicBezTo>
                    <a:pt x="165" y="0"/>
                    <a:pt x="156" y="3"/>
                    <a:pt x="144" y="9"/>
                  </a:cubicBezTo>
                  <a:lnTo>
                    <a:pt x="25" y="140"/>
                  </a:lnTo>
                  <a:cubicBezTo>
                    <a:pt x="1" y="152"/>
                    <a:pt x="1" y="176"/>
                    <a:pt x="25" y="188"/>
                  </a:cubicBezTo>
                  <a:lnTo>
                    <a:pt x="144" y="319"/>
                  </a:lnTo>
                  <a:cubicBezTo>
                    <a:pt x="156" y="325"/>
                    <a:pt x="165" y="328"/>
                    <a:pt x="173" y="328"/>
                  </a:cubicBezTo>
                  <a:cubicBezTo>
                    <a:pt x="182" y="328"/>
                    <a:pt x="191" y="325"/>
                    <a:pt x="203" y="319"/>
                  </a:cubicBezTo>
                  <a:lnTo>
                    <a:pt x="334" y="188"/>
                  </a:lnTo>
                  <a:cubicBezTo>
                    <a:pt x="346" y="176"/>
                    <a:pt x="346"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4" name="Google Shape;8294;p21"/>
            <p:cNvSpPr/>
            <p:nvPr/>
          </p:nvSpPr>
          <p:spPr>
            <a:xfrm>
              <a:off x="2953589" y="3293626"/>
              <a:ext cx="13407" cy="13021"/>
            </a:xfrm>
            <a:custGeom>
              <a:rect b="b" l="l" r="r" t="t"/>
              <a:pathLst>
                <a:path extrusionOk="0" h="337" w="347">
                  <a:moveTo>
                    <a:pt x="179" y="1"/>
                  </a:moveTo>
                  <a:cubicBezTo>
                    <a:pt x="170" y="1"/>
                    <a:pt x="162" y="6"/>
                    <a:pt x="156" y="18"/>
                  </a:cubicBezTo>
                  <a:lnTo>
                    <a:pt x="25" y="149"/>
                  </a:lnTo>
                  <a:cubicBezTo>
                    <a:pt x="1" y="161"/>
                    <a:pt x="1" y="185"/>
                    <a:pt x="25" y="197"/>
                  </a:cubicBezTo>
                  <a:lnTo>
                    <a:pt x="156" y="328"/>
                  </a:lnTo>
                  <a:cubicBezTo>
                    <a:pt x="162"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5" name="Google Shape;8295;p21"/>
            <p:cNvSpPr/>
            <p:nvPr/>
          </p:nvSpPr>
          <p:spPr>
            <a:xfrm>
              <a:off x="2948991" y="3280528"/>
              <a:ext cx="48799" cy="16923"/>
            </a:xfrm>
            <a:custGeom>
              <a:rect b="b" l="l" r="r" t="t"/>
              <a:pathLst>
                <a:path extrusionOk="0" h="438" w="1263">
                  <a:moveTo>
                    <a:pt x="1" y="0"/>
                  </a:moveTo>
                  <a:cubicBezTo>
                    <a:pt x="1" y="12"/>
                    <a:pt x="1" y="24"/>
                    <a:pt x="13" y="24"/>
                  </a:cubicBezTo>
                  <a:lnTo>
                    <a:pt x="822" y="429"/>
                  </a:lnTo>
                  <a:cubicBezTo>
                    <a:pt x="828" y="435"/>
                    <a:pt x="834" y="438"/>
                    <a:pt x="840" y="438"/>
                  </a:cubicBezTo>
                  <a:cubicBezTo>
                    <a:pt x="846" y="438"/>
                    <a:pt x="852" y="435"/>
                    <a:pt x="858" y="429"/>
                  </a:cubicBezTo>
                  <a:lnTo>
                    <a:pt x="1263" y="24"/>
                  </a:lnTo>
                  <a:cubicBezTo>
                    <a:pt x="1263" y="24"/>
                    <a:pt x="1263" y="12"/>
                    <a:pt x="1263"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6" name="Google Shape;8296;p21"/>
            <p:cNvSpPr/>
            <p:nvPr/>
          </p:nvSpPr>
          <p:spPr>
            <a:xfrm>
              <a:off x="2285624" y="3102254"/>
              <a:ext cx="64447" cy="64447"/>
            </a:xfrm>
            <a:custGeom>
              <a:rect b="b" l="l" r="r" t="t"/>
              <a:pathLst>
                <a:path extrusionOk="0" h="1668" w="1668">
                  <a:moveTo>
                    <a:pt x="830" y="1"/>
                  </a:moveTo>
                  <a:cubicBezTo>
                    <a:pt x="817" y="1"/>
                    <a:pt x="805" y="6"/>
                    <a:pt x="799" y="18"/>
                  </a:cubicBezTo>
                  <a:lnTo>
                    <a:pt x="13" y="792"/>
                  </a:lnTo>
                  <a:cubicBezTo>
                    <a:pt x="1" y="816"/>
                    <a:pt x="1" y="852"/>
                    <a:pt x="13" y="876"/>
                  </a:cubicBezTo>
                  <a:lnTo>
                    <a:pt x="799" y="1650"/>
                  </a:lnTo>
                  <a:cubicBezTo>
                    <a:pt x="805" y="1661"/>
                    <a:pt x="817" y="1667"/>
                    <a:pt x="830" y="1667"/>
                  </a:cubicBezTo>
                  <a:cubicBezTo>
                    <a:pt x="843" y="1667"/>
                    <a:pt x="858" y="1661"/>
                    <a:pt x="870" y="1650"/>
                  </a:cubicBezTo>
                  <a:lnTo>
                    <a:pt x="1644" y="876"/>
                  </a:lnTo>
                  <a:cubicBezTo>
                    <a:pt x="1668" y="852"/>
                    <a:pt x="1668" y="816"/>
                    <a:pt x="1644" y="792"/>
                  </a:cubicBezTo>
                  <a:lnTo>
                    <a:pt x="870" y="18"/>
                  </a:lnTo>
                  <a:cubicBezTo>
                    <a:pt x="858" y="6"/>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7" name="Google Shape;8297;p21"/>
            <p:cNvSpPr/>
            <p:nvPr/>
          </p:nvSpPr>
          <p:spPr>
            <a:xfrm>
              <a:off x="2296674" y="311330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8" name="Google Shape;8298;p21"/>
            <p:cNvSpPr/>
            <p:nvPr/>
          </p:nvSpPr>
          <p:spPr>
            <a:xfrm>
              <a:off x="2307261" y="312435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299" name="Google Shape;8299;p21"/>
            <p:cNvSpPr/>
            <p:nvPr/>
          </p:nvSpPr>
          <p:spPr>
            <a:xfrm>
              <a:off x="2368888" y="3123312"/>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0" name="Google Shape;8300;p21"/>
            <p:cNvSpPr/>
            <p:nvPr/>
          </p:nvSpPr>
          <p:spPr>
            <a:xfrm>
              <a:off x="2374876" y="3129301"/>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1" name="Google Shape;8301;p21"/>
            <p:cNvSpPr/>
            <p:nvPr/>
          </p:nvSpPr>
          <p:spPr>
            <a:xfrm>
              <a:off x="2352814" y="3138033"/>
              <a:ext cx="13369" cy="12673"/>
            </a:xfrm>
            <a:custGeom>
              <a:rect b="b" l="l" r="r" t="t"/>
              <a:pathLst>
                <a:path extrusionOk="0" h="328" w="346">
                  <a:moveTo>
                    <a:pt x="179" y="0"/>
                  </a:moveTo>
                  <a:cubicBezTo>
                    <a:pt x="170" y="0"/>
                    <a:pt x="161" y="3"/>
                    <a:pt x="155" y="9"/>
                  </a:cubicBezTo>
                  <a:lnTo>
                    <a:pt x="24" y="140"/>
                  </a:lnTo>
                  <a:cubicBezTo>
                    <a:pt x="0" y="152"/>
                    <a:pt x="0"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2" name="Google Shape;8302;p21"/>
            <p:cNvSpPr/>
            <p:nvPr/>
          </p:nvSpPr>
          <p:spPr>
            <a:xfrm>
              <a:off x="2352814"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3" name="Google Shape;8303;p21"/>
            <p:cNvSpPr/>
            <p:nvPr/>
          </p:nvSpPr>
          <p:spPr>
            <a:xfrm>
              <a:off x="2321518" y="3147228"/>
              <a:ext cx="49726" cy="16923"/>
            </a:xfrm>
            <a:custGeom>
              <a:rect b="b" l="l" r="r" t="t"/>
              <a:pathLst>
                <a:path extrusionOk="0" h="438" w="1287">
                  <a:moveTo>
                    <a:pt x="435" y="0"/>
                  </a:moveTo>
                  <a:cubicBezTo>
                    <a:pt x="429" y="0"/>
                    <a:pt x="423" y="3"/>
                    <a:pt x="417" y="9"/>
                  </a:cubicBezTo>
                  <a:lnTo>
                    <a:pt x="13" y="414"/>
                  </a:lnTo>
                  <a:cubicBezTo>
                    <a:pt x="13" y="414"/>
                    <a:pt x="1" y="426"/>
                    <a:pt x="1" y="438"/>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4" name="Google Shape;8304;p21"/>
            <p:cNvSpPr/>
            <p:nvPr/>
          </p:nvSpPr>
          <p:spPr>
            <a:xfrm>
              <a:off x="2285624" y="3160674"/>
              <a:ext cx="64447" cy="64447"/>
            </a:xfrm>
            <a:custGeom>
              <a:rect b="b" l="l" r="r" t="t"/>
              <a:pathLst>
                <a:path extrusionOk="0" h="1668" w="1668">
                  <a:moveTo>
                    <a:pt x="839" y="1"/>
                  </a:moveTo>
                  <a:cubicBezTo>
                    <a:pt x="825" y="1"/>
                    <a:pt x="811" y="7"/>
                    <a:pt x="799" y="18"/>
                  </a:cubicBezTo>
                  <a:lnTo>
                    <a:pt x="25" y="792"/>
                  </a:lnTo>
                  <a:cubicBezTo>
                    <a:pt x="1" y="816"/>
                    <a:pt x="1" y="852"/>
                    <a:pt x="25" y="876"/>
                  </a:cubicBezTo>
                  <a:lnTo>
                    <a:pt x="799" y="1650"/>
                  </a:lnTo>
                  <a:cubicBezTo>
                    <a:pt x="811"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5" name="Google Shape;8305;p21"/>
            <p:cNvSpPr/>
            <p:nvPr/>
          </p:nvSpPr>
          <p:spPr>
            <a:xfrm>
              <a:off x="2296674" y="3171725"/>
              <a:ext cx="42385" cy="42347"/>
            </a:xfrm>
            <a:custGeom>
              <a:rect b="b" l="l" r="r" t="t"/>
              <a:pathLst>
                <a:path extrusionOk="0" h="1096" w="1097">
                  <a:moveTo>
                    <a:pt x="544" y="0"/>
                  </a:moveTo>
                  <a:cubicBezTo>
                    <a:pt x="531" y="0"/>
                    <a:pt x="519" y="6"/>
                    <a:pt x="513" y="18"/>
                  </a:cubicBezTo>
                  <a:lnTo>
                    <a:pt x="13" y="506"/>
                  </a:lnTo>
                  <a:cubicBezTo>
                    <a:pt x="1" y="530"/>
                    <a:pt x="1" y="566"/>
                    <a:pt x="13" y="590"/>
                  </a:cubicBezTo>
                  <a:lnTo>
                    <a:pt x="513" y="1078"/>
                  </a:lnTo>
                  <a:cubicBezTo>
                    <a:pt x="519" y="1090"/>
                    <a:pt x="531" y="1096"/>
                    <a:pt x="544" y="1096"/>
                  </a:cubicBezTo>
                  <a:cubicBezTo>
                    <a:pt x="557" y="1096"/>
                    <a:pt x="572" y="1090"/>
                    <a:pt x="584" y="1078"/>
                  </a:cubicBezTo>
                  <a:lnTo>
                    <a:pt x="1072" y="590"/>
                  </a:lnTo>
                  <a:cubicBezTo>
                    <a:pt x="1096" y="566"/>
                    <a:pt x="1096" y="530"/>
                    <a:pt x="1072" y="506"/>
                  </a:cubicBezTo>
                  <a:lnTo>
                    <a:pt x="584" y="18"/>
                  </a:lnTo>
                  <a:cubicBezTo>
                    <a:pt x="572" y="6"/>
                    <a:pt x="557" y="0"/>
                    <a:pt x="5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6" name="Google Shape;8306;p21"/>
            <p:cNvSpPr/>
            <p:nvPr/>
          </p:nvSpPr>
          <p:spPr>
            <a:xfrm>
              <a:off x="2307261" y="3182775"/>
              <a:ext cx="20748" cy="20246"/>
            </a:xfrm>
            <a:custGeom>
              <a:rect b="b" l="l" r="r" t="t"/>
              <a:pathLst>
                <a:path extrusionOk="0" h="524" w="537">
                  <a:moveTo>
                    <a:pt x="270" y="0"/>
                  </a:moveTo>
                  <a:cubicBezTo>
                    <a:pt x="257" y="0"/>
                    <a:pt x="245" y="6"/>
                    <a:pt x="239" y="18"/>
                  </a:cubicBezTo>
                  <a:lnTo>
                    <a:pt x="24" y="220"/>
                  </a:lnTo>
                  <a:cubicBezTo>
                    <a:pt x="1" y="244"/>
                    <a:pt x="1" y="280"/>
                    <a:pt x="24" y="304"/>
                  </a:cubicBezTo>
                  <a:lnTo>
                    <a:pt x="239" y="506"/>
                  </a:lnTo>
                  <a:cubicBezTo>
                    <a:pt x="245" y="518"/>
                    <a:pt x="257" y="524"/>
                    <a:pt x="270" y="524"/>
                  </a:cubicBezTo>
                  <a:cubicBezTo>
                    <a:pt x="283" y="524"/>
                    <a:pt x="298" y="518"/>
                    <a:pt x="310" y="506"/>
                  </a:cubicBezTo>
                  <a:lnTo>
                    <a:pt x="524" y="304"/>
                  </a:lnTo>
                  <a:cubicBezTo>
                    <a:pt x="536" y="280"/>
                    <a:pt x="536" y="244"/>
                    <a:pt x="524" y="220"/>
                  </a:cubicBezTo>
                  <a:lnTo>
                    <a:pt x="310" y="18"/>
                  </a:lnTo>
                  <a:cubicBezTo>
                    <a:pt x="298" y="6"/>
                    <a:pt x="283"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7" name="Google Shape;8307;p21"/>
            <p:cNvSpPr/>
            <p:nvPr/>
          </p:nvSpPr>
          <p:spPr>
            <a:xfrm>
              <a:off x="2368888" y="3181732"/>
              <a:ext cx="22603" cy="22332"/>
            </a:xfrm>
            <a:custGeom>
              <a:rect b="b" l="l" r="r" t="t"/>
              <a:pathLst>
                <a:path extrusionOk="0" h="578" w="585">
                  <a:moveTo>
                    <a:pt x="288" y="0"/>
                  </a:moveTo>
                  <a:cubicBezTo>
                    <a:pt x="281" y="0"/>
                    <a:pt x="275" y="3"/>
                    <a:pt x="275" y="9"/>
                  </a:cubicBezTo>
                  <a:lnTo>
                    <a:pt x="13" y="271"/>
                  </a:lnTo>
                  <a:cubicBezTo>
                    <a:pt x="1" y="283"/>
                    <a:pt x="1" y="307"/>
                    <a:pt x="13" y="307"/>
                  </a:cubicBezTo>
                  <a:lnTo>
                    <a:pt x="275" y="569"/>
                  </a:lnTo>
                  <a:cubicBezTo>
                    <a:pt x="275" y="575"/>
                    <a:pt x="281" y="578"/>
                    <a:pt x="288" y="578"/>
                  </a:cubicBezTo>
                  <a:cubicBezTo>
                    <a:pt x="296" y="578"/>
                    <a:pt x="305" y="575"/>
                    <a:pt x="311" y="569"/>
                  </a:cubicBezTo>
                  <a:lnTo>
                    <a:pt x="572" y="307"/>
                  </a:lnTo>
                  <a:cubicBezTo>
                    <a:pt x="584" y="307"/>
                    <a:pt x="584" y="283"/>
                    <a:pt x="572" y="271"/>
                  </a:cubicBezTo>
                  <a:lnTo>
                    <a:pt x="311" y="9"/>
                  </a:lnTo>
                  <a:cubicBezTo>
                    <a:pt x="305" y="3"/>
                    <a:pt x="296"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8" name="Google Shape;8308;p21"/>
            <p:cNvSpPr/>
            <p:nvPr/>
          </p:nvSpPr>
          <p:spPr>
            <a:xfrm>
              <a:off x="2374876" y="3187720"/>
              <a:ext cx="10625" cy="10355"/>
            </a:xfrm>
            <a:custGeom>
              <a:rect b="b" l="l" r="r" t="t"/>
              <a:pathLst>
                <a:path extrusionOk="0" h="268" w="275">
                  <a:moveTo>
                    <a:pt x="133" y="0"/>
                  </a:moveTo>
                  <a:cubicBezTo>
                    <a:pt x="126" y="0"/>
                    <a:pt x="120" y="3"/>
                    <a:pt x="120" y="9"/>
                  </a:cubicBezTo>
                  <a:lnTo>
                    <a:pt x="1" y="116"/>
                  </a:lnTo>
                  <a:cubicBezTo>
                    <a:pt x="1" y="128"/>
                    <a:pt x="1" y="152"/>
                    <a:pt x="1" y="152"/>
                  </a:cubicBezTo>
                  <a:lnTo>
                    <a:pt x="120" y="259"/>
                  </a:lnTo>
                  <a:cubicBezTo>
                    <a:pt x="120" y="265"/>
                    <a:pt x="126" y="268"/>
                    <a:pt x="133" y="268"/>
                  </a:cubicBezTo>
                  <a:cubicBezTo>
                    <a:pt x="141" y="268"/>
                    <a:pt x="150" y="265"/>
                    <a:pt x="156" y="259"/>
                  </a:cubicBezTo>
                  <a:lnTo>
                    <a:pt x="263" y="152"/>
                  </a:lnTo>
                  <a:cubicBezTo>
                    <a:pt x="275" y="152"/>
                    <a:pt x="275" y="128"/>
                    <a:pt x="263" y="116"/>
                  </a:cubicBezTo>
                  <a:lnTo>
                    <a:pt x="156" y="9"/>
                  </a:lnTo>
                  <a:cubicBezTo>
                    <a:pt x="150" y="3"/>
                    <a:pt x="141"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09" name="Google Shape;8309;p21"/>
            <p:cNvSpPr/>
            <p:nvPr/>
          </p:nvSpPr>
          <p:spPr>
            <a:xfrm>
              <a:off x="2352814" y="3196568"/>
              <a:ext cx="13369" cy="13021"/>
            </a:xfrm>
            <a:custGeom>
              <a:rect b="b" l="l" r="r" t="t"/>
              <a:pathLst>
                <a:path extrusionOk="0" h="337" w="346">
                  <a:moveTo>
                    <a:pt x="173" y="0"/>
                  </a:moveTo>
                  <a:cubicBezTo>
                    <a:pt x="164" y="0"/>
                    <a:pt x="155" y="6"/>
                    <a:pt x="143" y="18"/>
                  </a:cubicBezTo>
                  <a:lnTo>
                    <a:pt x="24" y="137"/>
                  </a:lnTo>
                  <a:cubicBezTo>
                    <a:pt x="0" y="161"/>
                    <a:pt x="0" y="173"/>
                    <a:pt x="24" y="197"/>
                  </a:cubicBezTo>
                  <a:lnTo>
                    <a:pt x="143" y="328"/>
                  </a:lnTo>
                  <a:cubicBezTo>
                    <a:pt x="155" y="334"/>
                    <a:pt x="164" y="337"/>
                    <a:pt x="173" y="337"/>
                  </a:cubicBezTo>
                  <a:cubicBezTo>
                    <a:pt x="182" y="337"/>
                    <a:pt x="191" y="334"/>
                    <a:pt x="203" y="328"/>
                  </a:cubicBezTo>
                  <a:lnTo>
                    <a:pt x="334" y="197"/>
                  </a:lnTo>
                  <a:cubicBezTo>
                    <a:pt x="346" y="173"/>
                    <a:pt x="346" y="161"/>
                    <a:pt x="334" y="137"/>
                  </a:cubicBezTo>
                  <a:lnTo>
                    <a:pt x="203" y="18"/>
                  </a:lnTo>
                  <a:cubicBezTo>
                    <a:pt x="191" y="6"/>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0" name="Google Shape;8310;p21"/>
            <p:cNvSpPr/>
            <p:nvPr/>
          </p:nvSpPr>
          <p:spPr>
            <a:xfrm>
              <a:off x="2352814" y="317667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1" name="Google Shape;8311;p21"/>
            <p:cNvSpPr/>
            <p:nvPr/>
          </p:nvSpPr>
          <p:spPr>
            <a:xfrm>
              <a:off x="2321518" y="3205996"/>
              <a:ext cx="49726" cy="16575"/>
            </a:xfrm>
            <a:custGeom>
              <a:rect b="b" l="l" r="r" t="t"/>
              <a:pathLst>
                <a:path extrusionOk="0" h="429" w="1287">
                  <a:moveTo>
                    <a:pt x="417" y="0"/>
                  </a:moveTo>
                  <a:lnTo>
                    <a:pt x="13" y="405"/>
                  </a:lnTo>
                  <a:cubicBezTo>
                    <a:pt x="13" y="417"/>
                    <a:pt x="1" y="417"/>
                    <a:pt x="1" y="429"/>
                  </a:cubicBezTo>
                  <a:lnTo>
                    <a:pt x="1287" y="429"/>
                  </a:lnTo>
                  <a:cubicBezTo>
                    <a:pt x="1275" y="429"/>
                    <a:pt x="1275" y="417"/>
                    <a:pt x="1263" y="405"/>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2" name="Google Shape;8312;p21"/>
            <p:cNvSpPr/>
            <p:nvPr/>
          </p:nvSpPr>
          <p:spPr>
            <a:xfrm>
              <a:off x="2321518" y="3163649"/>
              <a:ext cx="49726" cy="16614"/>
            </a:xfrm>
            <a:custGeom>
              <a:rect b="b" l="l" r="r" t="t"/>
              <a:pathLst>
                <a:path extrusionOk="0" h="430" w="1287">
                  <a:moveTo>
                    <a:pt x="1" y="1"/>
                  </a:moveTo>
                  <a:cubicBezTo>
                    <a:pt x="1" y="1"/>
                    <a:pt x="13" y="13"/>
                    <a:pt x="13" y="13"/>
                  </a:cubicBezTo>
                  <a:lnTo>
                    <a:pt x="417" y="430"/>
                  </a:lnTo>
                  <a:lnTo>
                    <a:pt x="453" y="430"/>
                  </a:lnTo>
                  <a:lnTo>
                    <a:pt x="1263" y="25"/>
                  </a:lnTo>
                  <a:cubicBezTo>
                    <a:pt x="1275" y="13"/>
                    <a:pt x="1275" y="1"/>
                    <a:pt x="1287"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3" name="Google Shape;8313;p21"/>
            <p:cNvSpPr/>
            <p:nvPr/>
          </p:nvSpPr>
          <p:spPr>
            <a:xfrm>
              <a:off x="2285624" y="3219558"/>
              <a:ext cx="64447" cy="64100"/>
            </a:xfrm>
            <a:custGeom>
              <a:rect b="b" l="l" r="r" t="t"/>
              <a:pathLst>
                <a:path extrusionOk="0" h="1659" w="1668">
                  <a:moveTo>
                    <a:pt x="830" y="1"/>
                  </a:moveTo>
                  <a:cubicBezTo>
                    <a:pt x="817" y="1"/>
                    <a:pt x="805" y="7"/>
                    <a:pt x="799" y="18"/>
                  </a:cubicBezTo>
                  <a:lnTo>
                    <a:pt x="13" y="792"/>
                  </a:lnTo>
                  <a:cubicBezTo>
                    <a:pt x="1" y="816"/>
                    <a:pt x="1" y="852"/>
                    <a:pt x="13" y="864"/>
                  </a:cubicBezTo>
                  <a:lnTo>
                    <a:pt x="799" y="1650"/>
                  </a:lnTo>
                  <a:cubicBezTo>
                    <a:pt x="805" y="1656"/>
                    <a:pt x="817" y="1659"/>
                    <a:pt x="830" y="1659"/>
                  </a:cubicBezTo>
                  <a:cubicBezTo>
                    <a:pt x="843" y="1659"/>
                    <a:pt x="858" y="1656"/>
                    <a:pt x="870" y="1650"/>
                  </a:cubicBezTo>
                  <a:lnTo>
                    <a:pt x="1644" y="864"/>
                  </a:lnTo>
                  <a:cubicBezTo>
                    <a:pt x="1668" y="852"/>
                    <a:pt x="1668" y="816"/>
                    <a:pt x="1644" y="792"/>
                  </a:cubicBezTo>
                  <a:lnTo>
                    <a:pt x="870" y="18"/>
                  </a:lnTo>
                  <a:cubicBezTo>
                    <a:pt x="858" y="7"/>
                    <a:pt x="843" y="1"/>
                    <a:pt x="83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4" name="Google Shape;8314;p21"/>
            <p:cNvSpPr/>
            <p:nvPr/>
          </p:nvSpPr>
          <p:spPr>
            <a:xfrm>
              <a:off x="2296210" y="3230492"/>
              <a:ext cx="42849" cy="42115"/>
            </a:xfrm>
            <a:custGeom>
              <a:rect b="b" l="l" r="r" t="t"/>
              <a:pathLst>
                <a:path extrusionOk="0" h="1090" w="1109">
                  <a:moveTo>
                    <a:pt x="556" y="0"/>
                  </a:moveTo>
                  <a:cubicBezTo>
                    <a:pt x="543" y="0"/>
                    <a:pt x="531" y="3"/>
                    <a:pt x="525" y="9"/>
                  </a:cubicBezTo>
                  <a:lnTo>
                    <a:pt x="25" y="509"/>
                  </a:lnTo>
                  <a:cubicBezTo>
                    <a:pt x="1" y="533"/>
                    <a:pt x="1" y="569"/>
                    <a:pt x="25" y="581"/>
                  </a:cubicBezTo>
                  <a:lnTo>
                    <a:pt x="525" y="1081"/>
                  </a:lnTo>
                  <a:cubicBezTo>
                    <a:pt x="531" y="1087"/>
                    <a:pt x="543" y="1090"/>
                    <a:pt x="556" y="1090"/>
                  </a:cubicBezTo>
                  <a:cubicBezTo>
                    <a:pt x="569" y="1090"/>
                    <a:pt x="584" y="1087"/>
                    <a:pt x="596" y="1081"/>
                  </a:cubicBezTo>
                  <a:lnTo>
                    <a:pt x="1084" y="581"/>
                  </a:lnTo>
                  <a:cubicBezTo>
                    <a:pt x="1108" y="569"/>
                    <a:pt x="1108" y="533"/>
                    <a:pt x="1084" y="509"/>
                  </a:cubicBezTo>
                  <a:lnTo>
                    <a:pt x="596" y="9"/>
                  </a:lnTo>
                  <a:cubicBezTo>
                    <a:pt x="584" y="3"/>
                    <a:pt x="569" y="0"/>
                    <a:pt x="556"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5" name="Google Shape;8315;p21"/>
            <p:cNvSpPr/>
            <p:nvPr/>
          </p:nvSpPr>
          <p:spPr>
            <a:xfrm>
              <a:off x="2307724" y="3241543"/>
              <a:ext cx="20285" cy="20053"/>
            </a:xfrm>
            <a:custGeom>
              <a:rect b="b" l="l" r="r" t="t"/>
              <a:pathLst>
                <a:path extrusionOk="0" h="519" w="525">
                  <a:moveTo>
                    <a:pt x="258" y="0"/>
                  </a:moveTo>
                  <a:cubicBezTo>
                    <a:pt x="245" y="0"/>
                    <a:pt x="233" y="3"/>
                    <a:pt x="227" y="9"/>
                  </a:cubicBezTo>
                  <a:lnTo>
                    <a:pt x="12" y="223"/>
                  </a:lnTo>
                  <a:cubicBezTo>
                    <a:pt x="0" y="247"/>
                    <a:pt x="0" y="283"/>
                    <a:pt x="12" y="295"/>
                  </a:cubicBezTo>
                  <a:lnTo>
                    <a:pt x="227" y="509"/>
                  </a:lnTo>
                  <a:cubicBezTo>
                    <a:pt x="233" y="515"/>
                    <a:pt x="245" y="518"/>
                    <a:pt x="258" y="518"/>
                  </a:cubicBezTo>
                  <a:cubicBezTo>
                    <a:pt x="271" y="518"/>
                    <a:pt x="286" y="515"/>
                    <a:pt x="298" y="509"/>
                  </a:cubicBezTo>
                  <a:lnTo>
                    <a:pt x="512" y="295"/>
                  </a:lnTo>
                  <a:cubicBezTo>
                    <a:pt x="524" y="283"/>
                    <a:pt x="524" y="247"/>
                    <a:pt x="512" y="223"/>
                  </a:cubicBezTo>
                  <a:lnTo>
                    <a:pt x="298" y="9"/>
                  </a:lnTo>
                  <a:cubicBezTo>
                    <a:pt x="286" y="3"/>
                    <a:pt x="271"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6" name="Google Shape;8316;p21"/>
            <p:cNvSpPr/>
            <p:nvPr/>
          </p:nvSpPr>
          <p:spPr>
            <a:xfrm>
              <a:off x="2368888" y="3240615"/>
              <a:ext cx="22603" cy="21869"/>
            </a:xfrm>
            <a:custGeom>
              <a:rect b="b" l="l" r="r" t="t"/>
              <a:pathLst>
                <a:path extrusionOk="0" h="566" w="585">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1" y="557"/>
                  </a:cubicBezTo>
                  <a:lnTo>
                    <a:pt x="572" y="307"/>
                  </a:lnTo>
                  <a:cubicBezTo>
                    <a:pt x="584" y="295"/>
                    <a:pt x="584" y="271"/>
                    <a:pt x="572" y="259"/>
                  </a:cubicBezTo>
                  <a:lnTo>
                    <a:pt x="311"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7" name="Google Shape;8317;p21"/>
            <p:cNvSpPr/>
            <p:nvPr/>
          </p:nvSpPr>
          <p:spPr>
            <a:xfrm>
              <a:off x="2374413" y="324614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8" y="271"/>
                  </a:cubicBezTo>
                  <a:lnTo>
                    <a:pt x="275" y="164"/>
                  </a:lnTo>
                  <a:cubicBezTo>
                    <a:pt x="287" y="152"/>
                    <a:pt x="287" y="128"/>
                    <a:pt x="275" y="116"/>
                  </a:cubicBezTo>
                  <a:lnTo>
                    <a:pt x="168"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8" name="Google Shape;8318;p21"/>
            <p:cNvSpPr/>
            <p:nvPr/>
          </p:nvSpPr>
          <p:spPr>
            <a:xfrm>
              <a:off x="2352814"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22" y="188"/>
                  </a:lnTo>
                  <a:cubicBezTo>
                    <a:pt x="346" y="176"/>
                    <a:pt x="346" y="152"/>
                    <a:pt x="322"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19" name="Google Shape;8319;p21"/>
            <p:cNvSpPr/>
            <p:nvPr/>
          </p:nvSpPr>
          <p:spPr>
            <a:xfrm>
              <a:off x="2352814" y="323509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0" name="Google Shape;8320;p21"/>
            <p:cNvSpPr/>
            <p:nvPr/>
          </p:nvSpPr>
          <p:spPr>
            <a:xfrm>
              <a:off x="2321518" y="3264532"/>
              <a:ext cx="49726" cy="16923"/>
            </a:xfrm>
            <a:custGeom>
              <a:rect b="b" l="l" r="r" t="t"/>
              <a:pathLst>
                <a:path extrusionOk="0" h="438" w="1287">
                  <a:moveTo>
                    <a:pt x="435" y="0"/>
                  </a:moveTo>
                  <a:cubicBezTo>
                    <a:pt x="429" y="0"/>
                    <a:pt x="423" y="3"/>
                    <a:pt x="417" y="9"/>
                  </a:cubicBezTo>
                  <a:lnTo>
                    <a:pt x="13" y="414"/>
                  </a:lnTo>
                  <a:cubicBezTo>
                    <a:pt x="13" y="414"/>
                    <a:pt x="1" y="426"/>
                    <a:pt x="1" y="426"/>
                  </a:cubicBezTo>
                  <a:lnTo>
                    <a:pt x="1287"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1" name="Google Shape;8321;p21"/>
            <p:cNvSpPr/>
            <p:nvPr/>
          </p:nvSpPr>
          <p:spPr>
            <a:xfrm>
              <a:off x="2321518" y="3222108"/>
              <a:ext cx="49726" cy="16923"/>
            </a:xfrm>
            <a:custGeom>
              <a:rect b="b" l="l" r="r" t="t"/>
              <a:pathLst>
                <a:path extrusionOk="0" h="438" w="1287">
                  <a:moveTo>
                    <a:pt x="1" y="0"/>
                  </a:moveTo>
                  <a:cubicBezTo>
                    <a:pt x="1" y="12"/>
                    <a:pt x="13" y="12"/>
                    <a:pt x="13" y="24"/>
                  </a:cubicBezTo>
                  <a:lnTo>
                    <a:pt x="417" y="429"/>
                  </a:lnTo>
                  <a:cubicBezTo>
                    <a:pt x="423" y="435"/>
                    <a:pt x="429" y="438"/>
                    <a:pt x="435" y="438"/>
                  </a:cubicBezTo>
                  <a:cubicBezTo>
                    <a:pt x="441" y="438"/>
                    <a:pt x="447" y="435"/>
                    <a:pt x="453" y="429"/>
                  </a:cubicBezTo>
                  <a:lnTo>
                    <a:pt x="1263" y="24"/>
                  </a:lnTo>
                  <a:cubicBezTo>
                    <a:pt x="1275" y="12"/>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2" name="Google Shape;8322;p21"/>
            <p:cNvSpPr/>
            <p:nvPr/>
          </p:nvSpPr>
          <p:spPr>
            <a:xfrm>
              <a:off x="2285199" y="3277978"/>
              <a:ext cx="64872" cy="64447"/>
            </a:xfrm>
            <a:custGeom>
              <a:rect b="b" l="l" r="r" t="t"/>
              <a:pathLst>
                <a:path extrusionOk="0" h="1668" w="1679">
                  <a:moveTo>
                    <a:pt x="839" y="1"/>
                  </a:moveTo>
                  <a:cubicBezTo>
                    <a:pt x="825" y="1"/>
                    <a:pt x="810" y="7"/>
                    <a:pt x="798" y="19"/>
                  </a:cubicBezTo>
                  <a:lnTo>
                    <a:pt x="24" y="792"/>
                  </a:lnTo>
                  <a:cubicBezTo>
                    <a:pt x="0" y="816"/>
                    <a:pt x="0" y="852"/>
                    <a:pt x="24" y="876"/>
                  </a:cubicBezTo>
                  <a:lnTo>
                    <a:pt x="798" y="1650"/>
                  </a:lnTo>
                  <a:cubicBezTo>
                    <a:pt x="810" y="1662"/>
                    <a:pt x="825" y="1668"/>
                    <a:pt x="839" y="1668"/>
                  </a:cubicBezTo>
                  <a:cubicBezTo>
                    <a:pt x="854" y="1668"/>
                    <a:pt x="869" y="1662"/>
                    <a:pt x="881" y="1650"/>
                  </a:cubicBezTo>
                  <a:lnTo>
                    <a:pt x="1655" y="876"/>
                  </a:lnTo>
                  <a:cubicBezTo>
                    <a:pt x="1679" y="852"/>
                    <a:pt x="1679" y="816"/>
                    <a:pt x="1655" y="792"/>
                  </a:cubicBezTo>
                  <a:lnTo>
                    <a:pt x="881" y="19"/>
                  </a:lnTo>
                  <a:cubicBezTo>
                    <a:pt x="869" y="7"/>
                    <a:pt x="854"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3" name="Google Shape;8323;p21"/>
            <p:cNvSpPr/>
            <p:nvPr/>
          </p:nvSpPr>
          <p:spPr>
            <a:xfrm>
              <a:off x="2296210" y="3289028"/>
              <a:ext cx="42849" cy="42347"/>
            </a:xfrm>
            <a:custGeom>
              <a:rect b="b" l="l" r="r" t="t"/>
              <a:pathLst>
                <a:path extrusionOk="0" h="1096" w="1109">
                  <a:moveTo>
                    <a:pt x="554" y="0"/>
                  </a:moveTo>
                  <a:cubicBezTo>
                    <a:pt x="540" y="0"/>
                    <a:pt x="525" y="6"/>
                    <a:pt x="513" y="18"/>
                  </a:cubicBezTo>
                  <a:lnTo>
                    <a:pt x="25" y="506"/>
                  </a:lnTo>
                  <a:cubicBezTo>
                    <a:pt x="1" y="530"/>
                    <a:pt x="1" y="566"/>
                    <a:pt x="25" y="590"/>
                  </a:cubicBezTo>
                  <a:lnTo>
                    <a:pt x="513" y="1078"/>
                  </a:lnTo>
                  <a:cubicBezTo>
                    <a:pt x="525" y="1090"/>
                    <a:pt x="540"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4" name="Google Shape;8324;p21"/>
            <p:cNvSpPr/>
            <p:nvPr/>
          </p:nvSpPr>
          <p:spPr>
            <a:xfrm>
              <a:off x="2307261" y="3300078"/>
              <a:ext cx="20748" cy="20285"/>
            </a:xfrm>
            <a:custGeom>
              <a:rect b="b" l="l" r="r" t="t"/>
              <a:pathLst>
                <a:path extrusionOk="0" h="525" w="537">
                  <a:moveTo>
                    <a:pt x="268" y="0"/>
                  </a:moveTo>
                  <a:cubicBezTo>
                    <a:pt x="254" y="0"/>
                    <a:pt x="239" y="6"/>
                    <a:pt x="227" y="18"/>
                  </a:cubicBezTo>
                  <a:lnTo>
                    <a:pt x="24" y="220"/>
                  </a:lnTo>
                  <a:cubicBezTo>
                    <a:pt x="1" y="244"/>
                    <a:pt x="1" y="280"/>
                    <a:pt x="24" y="304"/>
                  </a:cubicBezTo>
                  <a:lnTo>
                    <a:pt x="227" y="506"/>
                  </a:lnTo>
                  <a:cubicBezTo>
                    <a:pt x="239" y="518"/>
                    <a:pt x="254" y="524"/>
                    <a:pt x="268" y="524"/>
                  </a:cubicBezTo>
                  <a:cubicBezTo>
                    <a:pt x="283" y="524"/>
                    <a:pt x="298" y="518"/>
                    <a:pt x="310" y="506"/>
                  </a:cubicBezTo>
                  <a:lnTo>
                    <a:pt x="513" y="304"/>
                  </a:lnTo>
                  <a:cubicBezTo>
                    <a:pt x="536" y="280"/>
                    <a:pt x="536" y="244"/>
                    <a:pt x="513"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5" name="Google Shape;8325;p21"/>
            <p:cNvSpPr/>
            <p:nvPr/>
          </p:nvSpPr>
          <p:spPr>
            <a:xfrm>
              <a:off x="2368888"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1" y="569"/>
                  </a:cubicBezTo>
                  <a:lnTo>
                    <a:pt x="572" y="307"/>
                  </a:lnTo>
                  <a:cubicBezTo>
                    <a:pt x="584" y="295"/>
                    <a:pt x="584" y="283"/>
                    <a:pt x="572" y="271"/>
                  </a:cubicBezTo>
                  <a:lnTo>
                    <a:pt x="311"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6" name="Google Shape;8326;p21"/>
            <p:cNvSpPr/>
            <p:nvPr/>
          </p:nvSpPr>
          <p:spPr>
            <a:xfrm>
              <a:off x="2374876"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6" y="259"/>
                  </a:cubicBezTo>
                  <a:lnTo>
                    <a:pt x="263" y="152"/>
                  </a:lnTo>
                  <a:cubicBezTo>
                    <a:pt x="275" y="140"/>
                    <a:pt x="275" y="128"/>
                    <a:pt x="263" y="116"/>
                  </a:cubicBezTo>
                  <a:lnTo>
                    <a:pt x="156"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7" name="Google Shape;8327;p21"/>
            <p:cNvSpPr/>
            <p:nvPr/>
          </p:nvSpPr>
          <p:spPr>
            <a:xfrm>
              <a:off x="2352814" y="331375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6" y="176"/>
                    <a:pt x="346"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8" name="Google Shape;8328;p21"/>
            <p:cNvSpPr/>
            <p:nvPr/>
          </p:nvSpPr>
          <p:spPr>
            <a:xfrm>
              <a:off x="2352814" y="3293626"/>
              <a:ext cx="13369" cy="13021"/>
            </a:xfrm>
            <a:custGeom>
              <a:rect b="b" l="l" r="r" t="t"/>
              <a:pathLst>
                <a:path extrusionOk="0" h="337" w="346">
                  <a:moveTo>
                    <a:pt x="179" y="1"/>
                  </a:moveTo>
                  <a:cubicBezTo>
                    <a:pt x="170" y="1"/>
                    <a:pt x="161" y="6"/>
                    <a:pt x="155" y="18"/>
                  </a:cubicBezTo>
                  <a:lnTo>
                    <a:pt x="24" y="149"/>
                  </a:lnTo>
                  <a:cubicBezTo>
                    <a:pt x="0" y="161"/>
                    <a:pt x="0" y="185"/>
                    <a:pt x="24" y="197"/>
                  </a:cubicBezTo>
                  <a:lnTo>
                    <a:pt x="155" y="328"/>
                  </a:lnTo>
                  <a:cubicBezTo>
                    <a:pt x="161" y="334"/>
                    <a:pt x="170" y="337"/>
                    <a:pt x="179" y="337"/>
                  </a:cubicBezTo>
                  <a:cubicBezTo>
                    <a:pt x="188" y="337"/>
                    <a:pt x="197" y="334"/>
                    <a:pt x="203" y="328"/>
                  </a:cubicBezTo>
                  <a:lnTo>
                    <a:pt x="334" y="197"/>
                  </a:lnTo>
                  <a:cubicBezTo>
                    <a:pt x="346" y="185"/>
                    <a:pt x="346" y="161"/>
                    <a:pt x="334" y="149"/>
                  </a:cubicBezTo>
                  <a:lnTo>
                    <a:pt x="203" y="18"/>
                  </a:lnTo>
                  <a:cubicBezTo>
                    <a:pt x="197" y="6"/>
                    <a:pt x="188" y="1"/>
                    <a:pt x="179" y="1"/>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29" name="Google Shape;8329;p21"/>
            <p:cNvSpPr/>
            <p:nvPr/>
          </p:nvSpPr>
          <p:spPr>
            <a:xfrm>
              <a:off x="2321518" y="3280528"/>
              <a:ext cx="49726" cy="16923"/>
            </a:xfrm>
            <a:custGeom>
              <a:rect b="b" l="l" r="r" t="t"/>
              <a:pathLst>
                <a:path extrusionOk="0" h="438" w="1287">
                  <a:moveTo>
                    <a:pt x="1287" y="0"/>
                  </a:moveTo>
                  <a:lnTo>
                    <a:pt x="1" y="12"/>
                  </a:lnTo>
                  <a:cubicBezTo>
                    <a:pt x="1" y="12"/>
                    <a:pt x="13" y="24"/>
                    <a:pt x="13" y="24"/>
                  </a:cubicBezTo>
                  <a:lnTo>
                    <a:pt x="417" y="429"/>
                  </a:lnTo>
                  <a:cubicBezTo>
                    <a:pt x="423" y="435"/>
                    <a:pt x="429" y="438"/>
                    <a:pt x="435" y="438"/>
                  </a:cubicBezTo>
                  <a:cubicBezTo>
                    <a:pt x="441" y="438"/>
                    <a:pt x="447" y="435"/>
                    <a:pt x="453" y="429"/>
                  </a:cubicBezTo>
                  <a:lnTo>
                    <a:pt x="1263" y="24"/>
                  </a:lnTo>
                  <a:cubicBezTo>
                    <a:pt x="1275" y="24"/>
                    <a:pt x="1275" y="12"/>
                    <a:pt x="128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0" name="Google Shape;8330;p21"/>
            <p:cNvSpPr/>
            <p:nvPr/>
          </p:nvSpPr>
          <p:spPr>
            <a:xfrm>
              <a:off x="2421357" y="3217046"/>
              <a:ext cx="87900" cy="58459"/>
            </a:xfrm>
            <a:custGeom>
              <a:rect b="b" l="l" r="r" t="t"/>
              <a:pathLst>
                <a:path extrusionOk="0" h="1513" w="2275">
                  <a:moveTo>
                    <a:pt x="2251" y="1084"/>
                  </a:moveTo>
                  <a:lnTo>
                    <a:pt x="1191" y="24"/>
                  </a:lnTo>
                  <a:cubicBezTo>
                    <a:pt x="1155" y="0"/>
                    <a:pt x="1108" y="0"/>
                    <a:pt x="1084" y="24"/>
                  </a:cubicBezTo>
                  <a:lnTo>
                    <a:pt x="24" y="1084"/>
                  </a:lnTo>
                  <a:cubicBezTo>
                    <a:pt x="0" y="1107"/>
                    <a:pt x="0" y="1119"/>
                    <a:pt x="0" y="1143"/>
                  </a:cubicBezTo>
                  <a:lnTo>
                    <a:pt x="0" y="1429"/>
                  </a:lnTo>
                  <a:cubicBezTo>
                    <a:pt x="0" y="1465"/>
                    <a:pt x="36" y="1500"/>
                    <a:pt x="72" y="1500"/>
                  </a:cubicBezTo>
                  <a:cubicBezTo>
                    <a:pt x="119" y="1500"/>
                    <a:pt x="155" y="1465"/>
                    <a:pt x="155" y="1429"/>
                  </a:cubicBezTo>
                  <a:lnTo>
                    <a:pt x="155" y="1191"/>
                  </a:lnTo>
                  <a:lnTo>
                    <a:pt x="548" y="786"/>
                  </a:lnTo>
                  <a:lnTo>
                    <a:pt x="1048" y="1298"/>
                  </a:lnTo>
                  <a:cubicBezTo>
                    <a:pt x="1072" y="1322"/>
                    <a:pt x="1108" y="1334"/>
                    <a:pt x="1131" y="1334"/>
                  </a:cubicBezTo>
                  <a:cubicBezTo>
                    <a:pt x="1155" y="1334"/>
                    <a:pt x="1191" y="1322"/>
                    <a:pt x="1203" y="1298"/>
                  </a:cubicBezTo>
                  <a:lnTo>
                    <a:pt x="1715" y="786"/>
                  </a:lnTo>
                  <a:lnTo>
                    <a:pt x="2108" y="1191"/>
                  </a:lnTo>
                  <a:lnTo>
                    <a:pt x="2108" y="1429"/>
                  </a:lnTo>
                  <a:cubicBezTo>
                    <a:pt x="2120" y="1512"/>
                    <a:pt x="2262" y="1512"/>
                    <a:pt x="2274" y="1429"/>
                  </a:cubicBezTo>
                  <a:lnTo>
                    <a:pt x="2274" y="1155"/>
                  </a:lnTo>
                  <a:cubicBezTo>
                    <a:pt x="2274" y="1131"/>
                    <a:pt x="2262" y="1107"/>
                    <a:pt x="2251" y="1084"/>
                  </a:cubicBezTo>
                  <a:close/>
                  <a:moveTo>
                    <a:pt x="1131" y="1131"/>
                  </a:moveTo>
                  <a:lnTo>
                    <a:pt x="667" y="667"/>
                  </a:lnTo>
                  <a:lnTo>
                    <a:pt x="1131" y="191"/>
                  </a:lnTo>
                  <a:lnTo>
                    <a:pt x="1596" y="667"/>
                  </a:lnTo>
                  <a:close/>
                </a:path>
              </a:pathLst>
            </a:custGeom>
            <a:solidFill>
              <a:srgbClr val="0B8BC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1" name="Google Shape;8331;p21"/>
            <p:cNvSpPr/>
            <p:nvPr/>
          </p:nvSpPr>
          <p:spPr>
            <a:xfrm>
              <a:off x="2431017" y="3168286"/>
              <a:ext cx="68582" cy="58459"/>
            </a:xfrm>
            <a:custGeom>
              <a:rect b="b" l="l" r="r" t="t"/>
              <a:pathLst>
                <a:path extrusionOk="0" h="1513" w="1775">
                  <a:moveTo>
                    <a:pt x="1727" y="798"/>
                  </a:moveTo>
                  <a:lnTo>
                    <a:pt x="965" y="36"/>
                  </a:lnTo>
                  <a:cubicBezTo>
                    <a:pt x="941" y="12"/>
                    <a:pt x="917" y="0"/>
                    <a:pt x="881" y="0"/>
                  </a:cubicBezTo>
                  <a:cubicBezTo>
                    <a:pt x="858" y="0"/>
                    <a:pt x="834" y="12"/>
                    <a:pt x="810" y="36"/>
                  </a:cubicBezTo>
                  <a:lnTo>
                    <a:pt x="36" y="798"/>
                  </a:lnTo>
                  <a:cubicBezTo>
                    <a:pt x="0" y="845"/>
                    <a:pt x="0" y="905"/>
                    <a:pt x="36" y="953"/>
                  </a:cubicBezTo>
                  <a:lnTo>
                    <a:pt x="608" y="1512"/>
                  </a:lnTo>
                  <a:lnTo>
                    <a:pt x="727" y="1393"/>
                  </a:lnTo>
                  <a:lnTo>
                    <a:pt x="203" y="869"/>
                  </a:lnTo>
                  <a:lnTo>
                    <a:pt x="881" y="191"/>
                  </a:lnTo>
                  <a:lnTo>
                    <a:pt x="1572" y="869"/>
                  </a:lnTo>
                  <a:lnTo>
                    <a:pt x="1048" y="1393"/>
                  </a:lnTo>
                  <a:lnTo>
                    <a:pt x="1167" y="1512"/>
                  </a:lnTo>
                  <a:lnTo>
                    <a:pt x="1727" y="953"/>
                  </a:lnTo>
                  <a:cubicBezTo>
                    <a:pt x="1774" y="905"/>
                    <a:pt x="1774" y="845"/>
                    <a:pt x="1727" y="798"/>
                  </a:cubicBezTo>
                  <a:close/>
                </a:path>
              </a:pathLst>
            </a:custGeom>
            <a:solidFill>
              <a:srgbClr val="8D0F5D"/>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2" name="Google Shape;8332;p21"/>
            <p:cNvSpPr/>
            <p:nvPr/>
          </p:nvSpPr>
          <p:spPr>
            <a:xfrm>
              <a:off x="2456324" y="3193091"/>
              <a:ext cx="17503" cy="18005"/>
            </a:xfrm>
            <a:custGeom>
              <a:rect b="b" l="l" r="r" t="t"/>
              <a:pathLst>
                <a:path extrusionOk="0" h="466" w="453">
                  <a:moveTo>
                    <a:pt x="226" y="1"/>
                  </a:moveTo>
                  <a:lnTo>
                    <a:pt x="0" y="239"/>
                  </a:lnTo>
                  <a:lnTo>
                    <a:pt x="226" y="465"/>
                  </a:lnTo>
                  <a:lnTo>
                    <a:pt x="453" y="239"/>
                  </a:lnTo>
                  <a:lnTo>
                    <a:pt x="226" y="1"/>
                  </a:lnTo>
                  <a:close/>
                </a:path>
              </a:pathLst>
            </a:custGeom>
            <a:solidFill>
              <a:srgbClr val="E74D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3" name="Google Shape;8333;p21"/>
            <p:cNvSpPr/>
            <p:nvPr/>
          </p:nvSpPr>
          <p:spPr>
            <a:xfrm>
              <a:off x="2517024" y="3192512"/>
              <a:ext cx="50538" cy="57222"/>
            </a:xfrm>
            <a:custGeom>
              <a:rect b="b" l="l" r="r" t="t"/>
              <a:pathLst>
                <a:path extrusionOk="0" h="1481" w="1308">
                  <a:moveTo>
                    <a:pt x="491" y="787"/>
                  </a:moveTo>
                  <a:cubicBezTo>
                    <a:pt x="502" y="787"/>
                    <a:pt x="513" y="788"/>
                    <a:pt x="525" y="790"/>
                  </a:cubicBezTo>
                  <a:lnTo>
                    <a:pt x="1096" y="790"/>
                  </a:lnTo>
                  <a:lnTo>
                    <a:pt x="1096" y="1326"/>
                  </a:lnTo>
                  <a:lnTo>
                    <a:pt x="525" y="1326"/>
                  </a:lnTo>
                  <a:cubicBezTo>
                    <a:pt x="512" y="1328"/>
                    <a:pt x="500" y="1329"/>
                    <a:pt x="488" y="1329"/>
                  </a:cubicBezTo>
                  <a:cubicBezTo>
                    <a:pt x="362" y="1329"/>
                    <a:pt x="265" y="1219"/>
                    <a:pt x="287" y="1099"/>
                  </a:cubicBezTo>
                  <a:lnTo>
                    <a:pt x="287" y="1016"/>
                  </a:lnTo>
                  <a:cubicBezTo>
                    <a:pt x="276" y="897"/>
                    <a:pt x="374" y="787"/>
                    <a:pt x="491" y="787"/>
                  </a:cubicBezTo>
                  <a:close/>
                  <a:moveTo>
                    <a:pt x="913" y="0"/>
                  </a:moveTo>
                  <a:cubicBezTo>
                    <a:pt x="895" y="0"/>
                    <a:pt x="877" y="1"/>
                    <a:pt x="858" y="4"/>
                  </a:cubicBezTo>
                  <a:lnTo>
                    <a:pt x="346" y="4"/>
                  </a:lnTo>
                  <a:lnTo>
                    <a:pt x="251" y="76"/>
                  </a:lnTo>
                  <a:lnTo>
                    <a:pt x="251" y="159"/>
                  </a:lnTo>
                  <a:lnTo>
                    <a:pt x="870" y="159"/>
                  </a:lnTo>
                  <a:cubicBezTo>
                    <a:pt x="876" y="158"/>
                    <a:pt x="882" y="158"/>
                    <a:pt x="888" y="158"/>
                  </a:cubicBezTo>
                  <a:cubicBezTo>
                    <a:pt x="1012" y="158"/>
                    <a:pt x="1119" y="272"/>
                    <a:pt x="1096" y="397"/>
                  </a:cubicBezTo>
                  <a:lnTo>
                    <a:pt x="1096" y="635"/>
                  </a:lnTo>
                  <a:lnTo>
                    <a:pt x="537" y="635"/>
                  </a:lnTo>
                  <a:cubicBezTo>
                    <a:pt x="1" y="671"/>
                    <a:pt x="1" y="1457"/>
                    <a:pt x="537" y="1480"/>
                  </a:cubicBezTo>
                  <a:lnTo>
                    <a:pt x="1275" y="1480"/>
                  </a:lnTo>
                  <a:lnTo>
                    <a:pt x="1275" y="421"/>
                  </a:lnTo>
                  <a:cubicBezTo>
                    <a:pt x="1308" y="200"/>
                    <a:pt x="1137" y="0"/>
                    <a:pt x="913"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4" name="Google Shape;8334;p21"/>
            <p:cNvSpPr/>
            <p:nvPr/>
          </p:nvSpPr>
          <p:spPr>
            <a:xfrm>
              <a:off x="2584214" y="3192048"/>
              <a:ext cx="82259" cy="57686"/>
            </a:xfrm>
            <a:custGeom>
              <a:rect b="b" l="l" r="r" t="t"/>
              <a:pathLst>
                <a:path extrusionOk="0" h="1493" w="2129">
                  <a:moveTo>
                    <a:pt x="1722" y="0"/>
                  </a:moveTo>
                  <a:cubicBezTo>
                    <a:pt x="1704" y="0"/>
                    <a:pt x="1685" y="2"/>
                    <a:pt x="1667" y="4"/>
                  </a:cubicBezTo>
                  <a:lnTo>
                    <a:pt x="0" y="4"/>
                  </a:lnTo>
                  <a:lnTo>
                    <a:pt x="0" y="1492"/>
                  </a:lnTo>
                  <a:lnTo>
                    <a:pt x="179" y="1492"/>
                  </a:lnTo>
                  <a:lnTo>
                    <a:pt x="179" y="171"/>
                  </a:lnTo>
                  <a:lnTo>
                    <a:pt x="953" y="171"/>
                  </a:lnTo>
                  <a:lnTo>
                    <a:pt x="953" y="1492"/>
                  </a:lnTo>
                  <a:lnTo>
                    <a:pt x="1131" y="1492"/>
                  </a:lnTo>
                  <a:lnTo>
                    <a:pt x="1131" y="171"/>
                  </a:lnTo>
                  <a:lnTo>
                    <a:pt x="1679" y="171"/>
                  </a:lnTo>
                  <a:cubicBezTo>
                    <a:pt x="1690" y="169"/>
                    <a:pt x="1702" y="168"/>
                    <a:pt x="1713" y="168"/>
                  </a:cubicBezTo>
                  <a:cubicBezTo>
                    <a:pt x="1829" y="168"/>
                    <a:pt x="1927" y="277"/>
                    <a:pt x="1905" y="397"/>
                  </a:cubicBezTo>
                  <a:lnTo>
                    <a:pt x="1905" y="1492"/>
                  </a:lnTo>
                  <a:lnTo>
                    <a:pt x="2096" y="1492"/>
                  </a:lnTo>
                  <a:lnTo>
                    <a:pt x="2096" y="433"/>
                  </a:lnTo>
                  <a:cubicBezTo>
                    <a:pt x="2129" y="201"/>
                    <a:pt x="1947" y="0"/>
                    <a:pt x="1722"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5" name="Google Shape;8335;p21"/>
            <p:cNvSpPr/>
            <p:nvPr/>
          </p:nvSpPr>
          <p:spPr>
            <a:xfrm>
              <a:off x="2680885" y="3192473"/>
              <a:ext cx="49070" cy="57415"/>
            </a:xfrm>
            <a:custGeom>
              <a:rect b="b" l="l" r="r" t="t"/>
              <a:pathLst>
                <a:path extrusionOk="0" h="1486" w="1270">
                  <a:moveTo>
                    <a:pt x="419" y="159"/>
                  </a:moveTo>
                  <a:cubicBezTo>
                    <a:pt x="426" y="159"/>
                    <a:pt x="432" y="159"/>
                    <a:pt x="439" y="160"/>
                  </a:cubicBezTo>
                  <a:lnTo>
                    <a:pt x="832" y="160"/>
                  </a:lnTo>
                  <a:cubicBezTo>
                    <a:pt x="838" y="159"/>
                    <a:pt x="844" y="159"/>
                    <a:pt x="850" y="159"/>
                  </a:cubicBezTo>
                  <a:cubicBezTo>
                    <a:pt x="974" y="159"/>
                    <a:pt x="1081" y="273"/>
                    <a:pt x="1058" y="398"/>
                  </a:cubicBezTo>
                  <a:lnTo>
                    <a:pt x="1058" y="672"/>
                  </a:lnTo>
                  <a:lnTo>
                    <a:pt x="213" y="672"/>
                  </a:lnTo>
                  <a:lnTo>
                    <a:pt x="213" y="398"/>
                  </a:lnTo>
                  <a:cubicBezTo>
                    <a:pt x="190" y="262"/>
                    <a:pt x="296" y="159"/>
                    <a:pt x="419" y="159"/>
                  </a:cubicBezTo>
                  <a:close/>
                  <a:moveTo>
                    <a:pt x="394" y="1"/>
                  </a:moveTo>
                  <a:cubicBezTo>
                    <a:pt x="171" y="1"/>
                    <a:pt x="0" y="191"/>
                    <a:pt x="22" y="422"/>
                  </a:cubicBezTo>
                  <a:lnTo>
                    <a:pt x="22" y="1065"/>
                  </a:lnTo>
                  <a:cubicBezTo>
                    <a:pt x="0" y="1295"/>
                    <a:pt x="181" y="1486"/>
                    <a:pt x="396" y="1486"/>
                  </a:cubicBezTo>
                  <a:cubicBezTo>
                    <a:pt x="414" y="1486"/>
                    <a:pt x="432" y="1484"/>
                    <a:pt x="451" y="1481"/>
                  </a:cubicBezTo>
                  <a:lnTo>
                    <a:pt x="1094" y="1481"/>
                  </a:lnTo>
                  <a:lnTo>
                    <a:pt x="1189" y="1410"/>
                  </a:lnTo>
                  <a:lnTo>
                    <a:pt x="1189" y="1327"/>
                  </a:lnTo>
                  <a:lnTo>
                    <a:pt x="439" y="1327"/>
                  </a:lnTo>
                  <a:cubicBezTo>
                    <a:pt x="428" y="1329"/>
                    <a:pt x="416" y="1330"/>
                    <a:pt x="405" y="1330"/>
                  </a:cubicBezTo>
                  <a:cubicBezTo>
                    <a:pt x="288" y="1330"/>
                    <a:pt x="191" y="1219"/>
                    <a:pt x="213" y="1089"/>
                  </a:cubicBezTo>
                  <a:lnTo>
                    <a:pt x="213" y="815"/>
                  </a:lnTo>
                  <a:lnTo>
                    <a:pt x="1237" y="815"/>
                  </a:lnTo>
                  <a:lnTo>
                    <a:pt x="1237" y="422"/>
                  </a:lnTo>
                  <a:cubicBezTo>
                    <a:pt x="1270" y="191"/>
                    <a:pt x="1100" y="1"/>
                    <a:pt x="877" y="1"/>
                  </a:cubicBezTo>
                  <a:cubicBezTo>
                    <a:pt x="858" y="1"/>
                    <a:pt x="839" y="2"/>
                    <a:pt x="820" y="5"/>
                  </a:cubicBezTo>
                  <a:lnTo>
                    <a:pt x="451" y="5"/>
                  </a:lnTo>
                  <a:cubicBezTo>
                    <a:pt x="431" y="2"/>
                    <a:pt x="412" y="1"/>
                    <a:pt x="394" y="1"/>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6" name="Google Shape;8336;p21"/>
            <p:cNvSpPr/>
            <p:nvPr/>
          </p:nvSpPr>
          <p:spPr>
            <a:xfrm>
              <a:off x="2744405" y="3168286"/>
              <a:ext cx="16498" cy="82530"/>
            </a:xfrm>
            <a:custGeom>
              <a:rect b="b" l="l" r="r" t="t"/>
              <a:pathLst>
                <a:path extrusionOk="0" h="2136" w="427">
                  <a:moveTo>
                    <a:pt x="33" y="0"/>
                  </a:moveTo>
                  <a:lnTo>
                    <a:pt x="33" y="1750"/>
                  </a:lnTo>
                  <a:cubicBezTo>
                    <a:pt x="0" y="1958"/>
                    <a:pt x="168" y="2136"/>
                    <a:pt x="371" y="2136"/>
                  </a:cubicBezTo>
                  <a:cubicBezTo>
                    <a:pt x="389" y="2136"/>
                    <a:pt x="408" y="2134"/>
                    <a:pt x="426" y="2131"/>
                  </a:cubicBezTo>
                  <a:lnTo>
                    <a:pt x="426" y="1976"/>
                  </a:lnTo>
                  <a:cubicBezTo>
                    <a:pt x="419" y="1977"/>
                    <a:pt x="413" y="1977"/>
                    <a:pt x="406" y="1977"/>
                  </a:cubicBezTo>
                  <a:cubicBezTo>
                    <a:pt x="286" y="1977"/>
                    <a:pt x="200" y="1875"/>
                    <a:pt x="212" y="1762"/>
                  </a:cubicBezTo>
                  <a:lnTo>
                    <a:pt x="212"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7" name="Google Shape;8337;p21"/>
            <p:cNvSpPr/>
            <p:nvPr/>
          </p:nvSpPr>
          <p:spPr>
            <a:xfrm>
              <a:off x="2773268" y="3192202"/>
              <a:ext cx="6955" cy="57531"/>
            </a:xfrm>
            <a:custGeom>
              <a:rect b="b" l="l" r="r" t="t"/>
              <a:pathLst>
                <a:path extrusionOk="0" h="1489" w="180">
                  <a:moveTo>
                    <a:pt x="1" y="0"/>
                  </a:moveTo>
                  <a:lnTo>
                    <a:pt x="1" y="1488"/>
                  </a:lnTo>
                  <a:lnTo>
                    <a:pt x="179" y="1488"/>
                  </a:lnTo>
                  <a:lnTo>
                    <a:pt x="179"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8" name="Google Shape;8338;p21"/>
            <p:cNvSpPr/>
            <p:nvPr/>
          </p:nvSpPr>
          <p:spPr>
            <a:xfrm>
              <a:off x="2795484" y="3192202"/>
              <a:ext cx="45901" cy="57763"/>
            </a:xfrm>
            <a:custGeom>
              <a:rect b="b" l="l" r="r" t="t"/>
              <a:pathLst>
                <a:path extrusionOk="0" h="1495" w="1188">
                  <a:moveTo>
                    <a:pt x="485" y="0"/>
                  </a:moveTo>
                  <a:cubicBezTo>
                    <a:pt x="188" y="0"/>
                    <a:pt x="33" y="155"/>
                    <a:pt x="33" y="453"/>
                  </a:cubicBezTo>
                  <a:lnTo>
                    <a:pt x="33" y="1048"/>
                  </a:lnTo>
                  <a:cubicBezTo>
                    <a:pt x="0" y="1286"/>
                    <a:pt x="184" y="1495"/>
                    <a:pt x="424" y="1495"/>
                  </a:cubicBezTo>
                  <a:cubicBezTo>
                    <a:pt x="448" y="1495"/>
                    <a:pt x="472" y="1493"/>
                    <a:pt x="497" y="1488"/>
                  </a:cubicBezTo>
                  <a:lnTo>
                    <a:pt x="1033" y="1488"/>
                  </a:lnTo>
                  <a:lnTo>
                    <a:pt x="1188" y="1381"/>
                  </a:lnTo>
                  <a:lnTo>
                    <a:pt x="1188" y="1203"/>
                  </a:lnTo>
                  <a:lnTo>
                    <a:pt x="509" y="1203"/>
                  </a:lnTo>
                  <a:cubicBezTo>
                    <a:pt x="503" y="1204"/>
                    <a:pt x="497" y="1204"/>
                    <a:pt x="491" y="1204"/>
                  </a:cubicBezTo>
                  <a:cubicBezTo>
                    <a:pt x="417" y="1204"/>
                    <a:pt x="367" y="1138"/>
                    <a:pt x="378" y="1072"/>
                  </a:cubicBezTo>
                  <a:lnTo>
                    <a:pt x="378" y="417"/>
                  </a:lnTo>
                  <a:cubicBezTo>
                    <a:pt x="367" y="341"/>
                    <a:pt x="416" y="284"/>
                    <a:pt x="488" y="284"/>
                  </a:cubicBezTo>
                  <a:cubicBezTo>
                    <a:pt x="495" y="284"/>
                    <a:pt x="502" y="285"/>
                    <a:pt x="509" y="286"/>
                  </a:cubicBezTo>
                  <a:lnTo>
                    <a:pt x="1188" y="286"/>
                  </a:lnTo>
                  <a:lnTo>
                    <a:pt x="1188" y="107"/>
                  </a:lnTo>
                  <a:lnTo>
                    <a:pt x="1033" y="0"/>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39" name="Google Shape;8339;p21"/>
            <p:cNvSpPr/>
            <p:nvPr/>
          </p:nvSpPr>
          <p:spPr>
            <a:xfrm>
              <a:off x="2851470" y="3191739"/>
              <a:ext cx="47408" cy="57995"/>
            </a:xfrm>
            <a:custGeom>
              <a:rect b="b" l="l" r="r" t="t"/>
              <a:pathLst>
                <a:path extrusionOk="0" h="1501" w="1227">
                  <a:moveTo>
                    <a:pt x="447" y="868"/>
                  </a:moveTo>
                  <a:cubicBezTo>
                    <a:pt x="453" y="868"/>
                    <a:pt x="459" y="869"/>
                    <a:pt x="465" y="869"/>
                  </a:cubicBezTo>
                  <a:lnTo>
                    <a:pt x="894" y="869"/>
                  </a:lnTo>
                  <a:lnTo>
                    <a:pt x="894" y="1215"/>
                  </a:lnTo>
                  <a:lnTo>
                    <a:pt x="465" y="1215"/>
                  </a:lnTo>
                  <a:cubicBezTo>
                    <a:pt x="459" y="1216"/>
                    <a:pt x="453" y="1216"/>
                    <a:pt x="447" y="1216"/>
                  </a:cubicBezTo>
                  <a:cubicBezTo>
                    <a:pt x="373" y="1216"/>
                    <a:pt x="323" y="1150"/>
                    <a:pt x="334" y="1084"/>
                  </a:cubicBezTo>
                  <a:lnTo>
                    <a:pt x="334" y="1000"/>
                  </a:lnTo>
                  <a:cubicBezTo>
                    <a:pt x="323" y="934"/>
                    <a:pt x="373" y="868"/>
                    <a:pt x="447" y="868"/>
                  </a:cubicBezTo>
                  <a:close/>
                  <a:moveTo>
                    <a:pt x="298" y="0"/>
                  </a:moveTo>
                  <a:lnTo>
                    <a:pt x="155" y="119"/>
                  </a:lnTo>
                  <a:lnTo>
                    <a:pt x="155" y="298"/>
                  </a:lnTo>
                  <a:lnTo>
                    <a:pt x="763" y="298"/>
                  </a:lnTo>
                  <a:cubicBezTo>
                    <a:pt x="769" y="297"/>
                    <a:pt x="775" y="296"/>
                    <a:pt x="781" y="296"/>
                  </a:cubicBezTo>
                  <a:cubicBezTo>
                    <a:pt x="846" y="296"/>
                    <a:pt x="904" y="353"/>
                    <a:pt x="894" y="429"/>
                  </a:cubicBezTo>
                  <a:lnTo>
                    <a:pt x="894" y="607"/>
                  </a:lnTo>
                  <a:lnTo>
                    <a:pt x="441" y="607"/>
                  </a:lnTo>
                  <a:cubicBezTo>
                    <a:pt x="144" y="607"/>
                    <a:pt x="1" y="762"/>
                    <a:pt x="1" y="1060"/>
                  </a:cubicBezTo>
                  <a:cubicBezTo>
                    <a:pt x="1" y="1358"/>
                    <a:pt x="144" y="1500"/>
                    <a:pt x="441" y="1500"/>
                  </a:cubicBezTo>
                  <a:lnTo>
                    <a:pt x="1227" y="1489"/>
                  </a:lnTo>
                  <a:lnTo>
                    <a:pt x="1227" y="453"/>
                  </a:lnTo>
                  <a:cubicBezTo>
                    <a:pt x="1227" y="155"/>
                    <a:pt x="1072" y="0"/>
                    <a:pt x="775" y="0"/>
                  </a:cubicBez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0" name="Google Shape;8340;p21"/>
            <p:cNvSpPr/>
            <p:nvPr/>
          </p:nvSpPr>
          <p:spPr>
            <a:xfrm>
              <a:off x="2770988" y="3170565"/>
              <a:ext cx="12905" cy="12905"/>
            </a:xfrm>
            <a:custGeom>
              <a:rect b="b" l="l" r="r" t="t"/>
              <a:pathLst>
                <a:path extrusionOk="0" h="334" w="334">
                  <a:moveTo>
                    <a:pt x="167" y="1"/>
                  </a:moveTo>
                  <a:lnTo>
                    <a:pt x="0" y="167"/>
                  </a:lnTo>
                  <a:lnTo>
                    <a:pt x="167" y="334"/>
                  </a:lnTo>
                  <a:lnTo>
                    <a:pt x="333" y="167"/>
                  </a:lnTo>
                  <a:lnTo>
                    <a:pt x="167" y="1"/>
                  </a:lnTo>
                  <a:close/>
                </a:path>
              </a:pathLst>
            </a:custGeom>
            <a:solidFill>
              <a:srgbClr val="78716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1" name="Google Shape;8341;p21"/>
            <p:cNvSpPr/>
            <p:nvPr/>
          </p:nvSpPr>
          <p:spPr>
            <a:xfrm>
              <a:off x="7639429" y="3056933"/>
              <a:ext cx="748524" cy="379807"/>
            </a:xfrm>
            <a:custGeom>
              <a:rect b="b" l="l" r="r" t="t"/>
              <a:pathLst>
                <a:path extrusionOk="0" h="9830" w="19373">
                  <a:moveTo>
                    <a:pt x="1" y="1"/>
                  </a:moveTo>
                  <a:lnTo>
                    <a:pt x="1" y="1168"/>
                  </a:lnTo>
                  <a:cubicBezTo>
                    <a:pt x="1" y="1477"/>
                    <a:pt x="251" y="1739"/>
                    <a:pt x="572" y="1739"/>
                  </a:cubicBezTo>
                  <a:lnTo>
                    <a:pt x="846" y="1739"/>
                  </a:lnTo>
                  <a:lnTo>
                    <a:pt x="846" y="7359"/>
                  </a:lnTo>
                  <a:lnTo>
                    <a:pt x="811" y="7359"/>
                  </a:lnTo>
                  <a:cubicBezTo>
                    <a:pt x="1416" y="8312"/>
                    <a:pt x="2424" y="8800"/>
                    <a:pt x="3437" y="8800"/>
                  </a:cubicBezTo>
                  <a:cubicBezTo>
                    <a:pt x="4335" y="8800"/>
                    <a:pt x="5238" y="8416"/>
                    <a:pt x="5871" y="7633"/>
                  </a:cubicBezTo>
                  <a:cubicBezTo>
                    <a:pt x="6722" y="9097"/>
                    <a:pt x="8204" y="9829"/>
                    <a:pt x="9687" y="9829"/>
                  </a:cubicBezTo>
                  <a:cubicBezTo>
                    <a:pt x="11169" y="9829"/>
                    <a:pt x="12651" y="9097"/>
                    <a:pt x="13503" y="7633"/>
                  </a:cubicBezTo>
                  <a:cubicBezTo>
                    <a:pt x="14129" y="8416"/>
                    <a:pt x="15029" y="8800"/>
                    <a:pt x="15928" y="8800"/>
                  </a:cubicBezTo>
                  <a:cubicBezTo>
                    <a:pt x="16940" y="8800"/>
                    <a:pt x="17951" y="8312"/>
                    <a:pt x="18563" y="7359"/>
                  </a:cubicBezTo>
                  <a:lnTo>
                    <a:pt x="18563" y="1739"/>
                  </a:lnTo>
                  <a:lnTo>
                    <a:pt x="18789" y="1739"/>
                  </a:lnTo>
                  <a:cubicBezTo>
                    <a:pt x="19110" y="1739"/>
                    <a:pt x="19372" y="1477"/>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2" name="Google Shape;8342;p21"/>
            <p:cNvSpPr/>
            <p:nvPr/>
          </p:nvSpPr>
          <p:spPr>
            <a:xfrm>
              <a:off x="832350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3" name="Google Shape;8343;p21"/>
            <p:cNvSpPr/>
            <p:nvPr/>
          </p:nvSpPr>
          <p:spPr>
            <a:xfrm>
              <a:off x="8334556" y="3113652"/>
              <a:ext cx="42347" cy="41999"/>
            </a:xfrm>
            <a:custGeom>
              <a:rect b="b" l="l" r="r" t="t"/>
              <a:pathLst>
                <a:path extrusionOk="0" h="1087" w="1096">
                  <a:moveTo>
                    <a:pt x="543" y="0"/>
                  </a:moveTo>
                  <a:cubicBezTo>
                    <a:pt x="530" y="0"/>
                    <a:pt x="518" y="3"/>
                    <a:pt x="512" y="9"/>
                  </a:cubicBezTo>
                  <a:lnTo>
                    <a:pt x="12" y="509"/>
                  </a:lnTo>
                  <a:cubicBezTo>
                    <a:pt x="0" y="521"/>
                    <a:pt x="0" y="557"/>
                    <a:pt x="12" y="581"/>
                  </a:cubicBezTo>
                  <a:lnTo>
                    <a:pt x="512" y="1069"/>
                  </a:lnTo>
                  <a:cubicBezTo>
                    <a:pt x="518" y="1081"/>
                    <a:pt x="530" y="1087"/>
                    <a:pt x="543" y="1087"/>
                  </a:cubicBezTo>
                  <a:cubicBezTo>
                    <a:pt x="557" y="1087"/>
                    <a:pt x="572" y="1081"/>
                    <a:pt x="584" y="1069"/>
                  </a:cubicBezTo>
                  <a:lnTo>
                    <a:pt x="1084" y="581"/>
                  </a:lnTo>
                  <a:cubicBezTo>
                    <a:pt x="1096" y="557"/>
                    <a:pt x="1096" y="521"/>
                    <a:pt x="1084" y="509"/>
                  </a:cubicBezTo>
                  <a:lnTo>
                    <a:pt x="584" y="9"/>
                  </a:lnTo>
                  <a:cubicBezTo>
                    <a:pt x="572" y="3"/>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4" name="Google Shape;8344;p21"/>
            <p:cNvSpPr/>
            <p:nvPr/>
          </p:nvSpPr>
          <p:spPr>
            <a:xfrm>
              <a:off x="8345568" y="3124355"/>
              <a:ext cx="20285" cy="20246"/>
            </a:xfrm>
            <a:custGeom>
              <a:rect b="b" l="l" r="r" t="t"/>
              <a:pathLst>
                <a:path extrusionOk="0" h="524" w="525">
                  <a:moveTo>
                    <a:pt x="258" y="0"/>
                  </a:moveTo>
                  <a:cubicBezTo>
                    <a:pt x="245" y="0"/>
                    <a:pt x="233" y="6"/>
                    <a:pt x="227" y="18"/>
                  </a:cubicBezTo>
                  <a:lnTo>
                    <a:pt x="13" y="220"/>
                  </a:lnTo>
                  <a:cubicBezTo>
                    <a:pt x="1" y="244"/>
                    <a:pt x="1" y="280"/>
                    <a:pt x="13" y="304"/>
                  </a:cubicBezTo>
                  <a:lnTo>
                    <a:pt x="227" y="506"/>
                  </a:lnTo>
                  <a:cubicBezTo>
                    <a:pt x="233" y="518"/>
                    <a:pt x="245" y="524"/>
                    <a:pt x="258" y="524"/>
                  </a:cubicBezTo>
                  <a:cubicBezTo>
                    <a:pt x="272" y="524"/>
                    <a:pt x="287" y="518"/>
                    <a:pt x="299" y="506"/>
                  </a:cubicBezTo>
                  <a:lnTo>
                    <a:pt x="513" y="304"/>
                  </a:lnTo>
                  <a:cubicBezTo>
                    <a:pt x="525" y="280"/>
                    <a:pt x="525" y="244"/>
                    <a:pt x="513" y="220"/>
                  </a:cubicBezTo>
                  <a:lnTo>
                    <a:pt x="299" y="18"/>
                  </a:lnTo>
                  <a:cubicBezTo>
                    <a:pt x="287" y="6"/>
                    <a:pt x="272" y="0"/>
                    <a:pt x="25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5" name="Google Shape;8345;p21"/>
            <p:cNvSpPr/>
            <p:nvPr/>
          </p:nvSpPr>
          <p:spPr>
            <a:xfrm>
              <a:off x="8282086" y="3123660"/>
              <a:ext cx="22603" cy="21985"/>
            </a:xfrm>
            <a:custGeom>
              <a:rect b="b" l="l" r="r" t="t"/>
              <a:pathLst>
                <a:path extrusionOk="0" h="569" w="585">
                  <a:moveTo>
                    <a:pt x="275" y="0"/>
                  </a:moveTo>
                  <a:lnTo>
                    <a:pt x="13" y="262"/>
                  </a:lnTo>
                  <a:cubicBezTo>
                    <a:pt x="1" y="274"/>
                    <a:pt x="1" y="298"/>
                    <a:pt x="13" y="310"/>
                  </a:cubicBezTo>
                  <a:lnTo>
                    <a:pt x="275" y="560"/>
                  </a:lnTo>
                  <a:cubicBezTo>
                    <a:pt x="281" y="566"/>
                    <a:pt x="287" y="569"/>
                    <a:pt x="293" y="569"/>
                  </a:cubicBezTo>
                  <a:cubicBezTo>
                    <a:pt x="299" y="569"/>
                    <a:pt x="305" y="566"/>
                    <a:pt x="310" y="560"/>
                  </a:cubicBezTo>
                  <a:lnTo>
                    <a:pt x="572" y="310"/>
                  </a:lnTo>
                  <a:cubicBezTo>
                    <a:pt x="584" y="298"/>
                    <a:pt x="584" y="274"/>
                    <a:pt x="572"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6" name="Google Shape;8346;p21"/>
            <p:cNvSpPr/>
            <p:nvPr/>
          </p:nvSpPr>
          <p:spPr>
            <a:xfrm>
              <a:off x="8288075" y="3129301"/>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7" name="Google Shape;8347;p21"/>
            <p:cNvSpPr/>
            <p:nvPr/>
          </p:nvSpPr>
          <p:spPr>
            <a:xfrm>
              <a:off x="8307394" y="3138149"/>
              <a:ext cx="12944" cy="13021"/>
            </a:xfrm>
            <a:custGeom>
              <a:rect b="b" l="l" r="r" t="t"/>
              <a:pathLst>
                <a:path extrusionOk="0" h="337" w="335">
                  <a:moveTo>
                    <a:pt x="167" y="0"/>
                  </a:moveTo>
                  <a:cubicBezTo>
                    <a:pt x="159" y="0"/>
                    <a:pt x="150" y="6"/>
                    <a:pt x="144" y="18"/>
                  </a:cubicBezTo>
                  <a:lnTo>
                    <a:pt x="13" y="137"/>
                  </a:lnTo>
                  <a:cubicBezTo>
                    <a:pt x="1" y="161"/>
                    <a:pt x="1" y="173"/>
                    <a:pt x="13" y="197"/>
                  </a:cubicBezTo>
                  <a:lnTo>
                    <a:pt x="144" y="328"/>
                  </a:lnTo>
                  <a:cubicBezTo>
                    <a:pt x="150" y="334"/>
                    <a:pt x="159"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8" name="Google Shape;8348;p21"/>
            <p:cNvSpPr/>
            <p:nvPr/>
          </p:nvSpPr>
          <p:spPr>
            <a:xfrm>
              <a:off x="8307394" y="3118250"/>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49" name="Google Shape;8349;p21"/>
            <p:cNvSpPr/>
            <p:nvPr/>
          </p:nvSpPr>
          <p:spPr>
            <a:xfrm>
              <a:off x="8302796" y="3147576"/>
              <a:ext cx="49263" cy="17039"/>
            </a:xfrm>
            <a:custGeom>
              <a:rect b="b" l="l" r="r" t="t"/>
              <a:pathLst>
                <a:path extrusionOk="0" h="441" w="1275">
                  <a:moveTo>
                    <a:pt x="834" y="0"/>
                  </a:moveTo>
                  <a:lnTo>
                    <a:pt x="13" y="417"/>
                  </a:lnTo>
                  <a:cubicBezTo>
                    <a:pt x="1" y="417"/>
                    <a:pt x="1" y="429"/>
                    <a:pt x="1" y="441"/>
                  </a:cubicBezTo>
                  <a:lnTo>
                    <a:pt x="1263" y="429"/>
                  </a:lnTo>
                  <a:cubicBezTo>
                    <a:pt x="1275" y="417"/>
                    <a:pt x="1275"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0" name="Google Shape;8350;p21"/>
            <p:cNvSpPr/>
            <p:nvPr/>
          </p:nvSpPr>
          <p:spPr>
            <a:xfrm>
              <a:off x="832350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70" y="1650"/>
                  </a:cubicBezTo>
                  <a:lnTo>
                    <a:pt x="1644" y="876"/>
                  </a:lnTo>
                  <a:cubicBezTo>
                    <a:pt x="1667" y="852"/>
                    <a:pt x="1667" y="816"/>
                    <a:pt x="1644" y="792"/>
                  </a:cubicBezTo>
                  <a:lnTo>
                    <a:pt x="870"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1" name="Google Shape;8351;p21"/>
            <p:cNvSpPr/>
            <p:nvPr/>
          </p:nvSpPr>
          <p:spPr>
            <a:xfrm>
              <a:off x="8334092" y="317218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2" name="Google Shape;8352;p21"/>
            <p:cNvSpPr/>
            <p:nvPr/>
          </p:nvSpPr>
          <p:spPr>
            <a:xfrm>
              <a:off x="8345143" y="3183123"/>
              <a:ext cx="20710" cy="20362"/>
            </a:xfrm>
            <a:custGeom>
              <a:rect b="b" l="l" r="r" t="t"/>
              <a:pathLst>
                <a:path extrusionOk="0" h="527" w="536">
                  <a:moveTo>
                    <a:pt x="268" y="0"/>
                  </a:moveTo>
                  <a:cubicBezTo>
                    <a:pt x="253" y="0"/>
                    <a:pt x="238" y="3"/>
                    <a:pt x="226" y="9"/>
                  </a:cubicBezTo>
                  <a:lnTo>
                    <a:pt x="24" y="223"/>
                  </a:lnTo>
                  <a:cubicBezTo>
                    <a:pt x="0" y="247"/>
                    <a:pt x="0" y="283"/>
                    <a:pt x="24" y="295"/>
                  </a:cubicBezTo>
                  <a:lnTo>
                    <a:pt x="226" y="509"/>
                  </a:lnTo>
                  <a:cubicBezTo>
                    <a:pt x="238"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3" name="Google Shape;8353;p21"/>
            <p:cNvSpPr/>
            <p:nvPr/>
          </p:nvSpPr>
          <p:spPr>
            <a:xfrm>
              <a:off x="8282086" y="3182195"/>
              <a:ext cx="22603" cy="21869"/>
            </a:xfrm>
            <a:custGeom>
              <a:rect b="b" l="l" r="r" t="t"/>
              <a:pathLst>
                <a:path extrusionOk="0" h="566" w="585">
                  <a:moveTo>
                    <a:pt x="293" y="0"/>
                  </a:moveTo>
                  <a:cubicBezTo>
                    <a:pt x="287" y="0"/>
                    <a:pt x="281" y="3"/>
                    <a:pt x="275" y="9"/>
                  </a:cubicBezTo>
                  <a:lnTo>
                    <a:pt x="13" y="259"/>
                  </a:lnTo>
                  <a:cubicBezTo>
                    <a:pt x="1" y="271"/>
                    <a:pt x="1" y="295"/>
                    <a:pt x="13" y="307"/>
                  </a:cubicBezTo>
                  <a:lnTo>
                    <a:pt x="275" y="557"/>
                  </a:lnTo>
                  <a:cubicBezTo>
                    <a:pt x="281" y="563"/>
                    <a:pt x="287" y="566"/>
                    <a:pt x="293" y="566"/>
                  </a:cubicBezTo>
                  <a:cubicBezTo>
                    <a:pt x="299" y="566"/>
                    <a:pt x="305" y="563"/>
                    <a:pt x="310" y="557"/>
                  </a:cubicBezTo>
                  <a:lnTo>
                    <a:pt x="572" y="307"/>
                  </a:lnTo>
                  <a:cubicBezTo>
                    <a:pt x="584" y="295"/>
                    <a:pt x="584" y="271"/>
                    <a:pt x="572" y="259"/>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4" name="Google Shape;8354;p21"/>
            <p:cNvSpPr/>
            <p:nvPr/>
          </p:nvSpPr>
          <p:spPr>
            <a:xfrm>
              <a:off x="8288075" y="3187720"/>
              <a:ext cx="10625" cy="10819"/>
            </a:xfrm>
            <a:custGeom>
              <a:rect b="b" l="l" r="r" t="t"/>
              <a:pathLst>
                <a:path extrusionOk="0" h="280" w="275">
                  <a:moveTo>
                    <a:pt x="138" y="0"/>
                  </a:moveTo>
                  <a:cubicBezTo>
                    <a:pt x="132" y="0"/>
                    <a:pt x="126" y="3"/>
                    <a:pt x="120" y="9"/>
                  </a:cubicBezTo>
                  <a:lnTo>
                    <a:pt x="13" y="116"/>
                  </a:lnTo>
                  <a:cubicBezTo>
                    <a:pt x="1" y="128"/>
                    <a:pt x="1" y="152"/>
                    <a:pt x="13" y="164"/>
                  </a:cubicBezTo>
                  <a:lnTo>
                    <a:pt x="120" y="271"/>
                  </a:lnTo>
                  <a:cubicBezTo>
                    <a:pt x="126" y="277"/>
                    <a:pt x="132" y="280"/>
                    <a:pt x="138" y="280"/>
                  </a:cubicBezTo>
                  <a:cubicBezTo>
                    <a:pt x="144" y="280"/>
                    <a:pt x="150" y="277"/>
                    <a:pt x="155" y="271"/>
                  </a:cubicBezTo>
                  <a:lnTo>
                    <a:pt x="263" y="164"/>
                  </a:lnTo>
                  <a:cubicBezTo>
                    <a:pt x="275" y="152"/>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5" name="Google Shape;8355;p21"/>
            <p:cNvSpPr/>
            <p:nvPr/>
          </p:nvSpPr>
          <p:spPr>
            <a:xfrm>
              <a:off x="8307394" y="319691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6" name="Google Shape;8356;p21"/>
            <p:cNvSpPr/>
            <p:nvPr/>
          </p:nvSpPr>
          <p:spPr>
            <a:xfrm>
              <a:off x="8307394" y="3176670"/>
              <a:ext cx="12944" cy="13021"/>
            </a:xfrm>
            <a:custGeom>
              <a:rect b="b" l="l" r="r" t="t"/>
              <a:pathLst>
                <a:path extrusionOk="0" h="337" w="335">
                  <a:moveTo>
                    <a:pt x="167" y="0"/>
                  </a:moveTo>
                  <a:cubicBezTo>
                    <a:pt x="159" y="0"/>
                    <a:pt x="150" y="3"/>
                    <a:pt x="144" y="9"/>
                  </a:cubicBezTo>
                  <a:lnTo>
                    <a:pt x="13" y="140"/>
                  </a:lnTo>
                  <a:cubicBezTo>
                    <a:pt x="1" y="164"/>
                    <a:pt x="1" y="176"/>
                    <a:pt x="13" y="200"/>
                  </a:cubicBezTo>
                  <a:lnTo>
                    <a:pt x="144" y="319"/>
                  </a:lnTo>
                  <a:cubicBezTo>
                    <a:pt x="150" y="331"/>
                    <a:pt x="159"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7" name="Google Shape;8357;p21"/>
            <p:cNvSpPr/>
            <p:nvPr/>
          </p:nvSpPr>
          <p:spPr>
            <a:xfrm>
              <a:off x="8302796" y="320611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26"/>
                  </a:lnTo>
                  <a:cubicBezTo>
                    <a:pt x="1275" y="426"/>
                    <a:pt x="1275" y="414"/>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8" name="Google Shape;8358;p21"/>
            <p:cNvSpPr/>
            <p:nvPr/>
          </p:nvSpPr>
          <p:spPr>
            <a:xfrm>
              <a:off x="8302332" y="3163649"/>
              <a:ext cx="49263" cy="16962"/>
            </a:xfrm>
            <a:custGeom>
              <a:rect b="b" l="l" r="r" t="t"/>
              <a:pathLst>
                <a:path extrusionOk="0" h="439" w="1275">
                  <a:moveTo>
                    <a:pt x="1" y="1"/>
                  </a:moveTo>
                  <a:cubicBezTo>
                    <a:pt x="1" y="13"/>
                    <a:pt x="13" y="25"/>
                    <a:pt x="25" y="25"/>
                  </a:cubicBezTo>
                  <a:lnTo>
                    <a:pt x="834" y="430"/>
                  </a:lnTo>
                  <a:cubicBezTo>
                    <a:pt x="840" y="436"/>
                    <a:pt x="846" y="439"/>
                    <a:pt x="852" y="439"/>
                  </a:cubicBezTo>
                  <a:cubicBezTo>
                    <a:pt x="858" y="439"/>
                    <a:pt x="864" y="436"/>
                    <a:pt x="870" y="430"/>
                  </a:cubicBezTo>
                  <a:lnTo>
                    <a:pt x="1275" y="25"/>
                  </a:lnTo>
                  <a:cubicBezTo>
                    <a:pt x="1275" y="13"/>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59" name="Google Shape;8359;p21"/>
            <p:cNvSpPr/>
            <p:nvPr/>
          </p:nvSpPr>
          <p:spPr>
            <a:xfrm>
              <a:off x="832350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70" y="1650"/>
                  </a:cubicBezTo>
                  <a:lnTo>
                    <a:pt x="1644" y="876"/>
                  </a:lnTo>
                  <a:cubicBezTo>
                    <a:pt x="1667" y="852"/>
                    <a:pt x="1667" y="816"/>
                    <a:pt x="1644" y="792"/>
                  </a:cubicBezTo>
                  <a:lnTo>
                    <a:pt x="870"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0" name="Google Shape;8360;p21"/>
            <p:cNvSpPr/>
            <p:nvPr/>
          </p:nvSpPr>
          <p:spPr>
            <a:xfrm>
              <a:off x="8334092" y="323060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1" name="Google Shape;8361;p21"/>
            <p:cNvSpPr/>
            <p:nvPr/>
          </p:nvSpPr>
          <p:spPr>
            <a:xfrm>
              <a:off x="8345143" y="3241658"/>
              <a:ext cx="20710" cy="20246"/>
            </a:xfrm>
            <a:custGeom>
              <a:rect b="b" l="l" r="r" t="t"/>
              <a:pathLst>
                <a:path extrusionOk="0" h="524"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24" y="304"/>
                  </a:lnTo>
                  <a:cubicBezTo>
                    <a:pt x="536" y="280"/>
                    <a:pt x="536" y="244"/>
                    <a:pt x="524"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2" name="Google Shape;8362;p21"/>
            <p:cNvSpPr/>
            <p:nvPr/>
          </p:nvSpPr>
          <p:spPr>
            <a:xfrm>
              <a:off x="8282086" y="324061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3" name="Google Shape;8363;p21"/>
            <p:cNvSpPr/>
            <p:nvPr/>
          </p:nvSpPr>
          <p:spPr>
            <a:xfrm>
              <a:off x="8288075" y="3246604"/>
              <a:ext cx="10625" cy="10355"/>
            </a:xfrm>
            <a:custGeom>
              <a:rect b="b" l="l" r="r" t="t"/>
              <a:pathLst>
                <a:path extrusionOk="0" h="268"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4" name="Google Shape;8364;p21"/>
            <p:cNvSpPr/>
            <p:nvPr/>
          </p:nvSpPr>
          <p:spPr>
            <a:xfrm>
              <a:off x="8307394" y="3255336"/>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5" name="Google Shape;8365;p21"/>
            <p:cNvSpPr/>
            <p:nvPr/>
          </p:nvSpPr>
          <p:spPr>
            <a:xfrm>
              <a:off x="8307394" y="323555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6" name="Google Shape;8366;p21"/>
            <p:cNvSpPr/>
            <p:nvPr/>
          </p:nvSpPr>
          <p:spPr>
            <a:xfrm>
              <a:off x="8302796" y="3264532"/>
              <a:ext cx="49263" cy="16923"/>
            </a:xfrm>
            <a:custGeom>
              <a:rect b="b" l="l" r="r" t="t"/>
              <a:pathLst>
                <a:path extrusionOk="0" h="438" w="1275">
                  <a:moveTo>
                    <a:pt x="842" y="0"/>
                  </a:moveTo>
                  <a:cubicBezTo>
                    <a:pt x="837" y="0"/>
                    <a:pt x="834" y="3"/>
                    <a:pt x="834" y="9"/>
                  </a:cubicBezTo>
                  <a:lnTo>
                    <a:pt x="13" y="414"/>
                  </a:lnTo>
                  <a:cubicBezTo>
                    <a:pt x="1" y="414"/>
                    <a:pt x="1" y="426"/>
                    <a:pt x="1" y="438"/>
                  </a:cubicBezTo>
                  <a:lnTo>
                    <a:pt x="1263" y="438"/>
                  </a:lnTo>
                  <a:cubicBezTo>
                    <a:pt x="1275" y="426"/>
                    <a:pt x="1275" y="426"/>
                    <a:pt x="1263" y="414"/>
                  </a:cubicBezTo>
                  <a:lnTo>
                    <a:pt x="858" y="9"/>
                  </a:lnTo>
                  <a:cubicBezTo>
                    <a:pt x="852" y="3"/>
                    <a:pt x="846" y="0"/>
                    <a:pt x="84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7" name="Google Shape;8367;p21"/>
            <p:cNvSpPr/>
            <p:nvPr/>
          </p:nvSpPr>
          <p:spPr>
            <a:xfrm>
              <a:off x="8302332" y="3222108"/>
              <a:ext cx="49263" cy="16923"/>
            </a:xfrm>
            <a:custGeom>
              <a:rect b="b" l="l" r="r" t="t"/>
              <a:pathLst>
                <a:path extrusionOk="0" h="438" w="1275">
                  <a:moveTo>
                    <a:pt x="1" y="0"/>
                  </a:moveTo>
                  <a:cubicBezTo>
                    <a:pt x="1" y="12"/>
                    <a:pt x="13" y="24"/>
                    <a:pt x="25" y="24"/>
                  </a:cubicBezTo>
                  <a:lnTo>
                    <a:pt x="834" y="429"/>
                  </a:lnTo>
                  <a:cubicBezTo>
                    <a:pt x="840" y="435"/>
                    <a:pt x="846" y="438"/>
                    <a:pt x="852" y="438"/>
                  </a:cubicBezTo>
                  <a:cubicBezTo>
                    <a:pt x="858" y="438"/>
                    <a:pt x="864" y="435"/>
                    <a:pt x="870" y="429"/>
                  </a:cubicBezTo>
                  <a:lnTo>
                    <a:pt x="1275" y="24"/>
                  </a:lnTo>
                  <a:cubicBezTo>
                    <a:pt x="1275" y="24"/>
                    <a:pt x="1275" y="12"/>
                    <a:pt x="1275" y="12"/>
                  </a:cubicBezTo>
                  <a:lnTo>
                    <a:pt x="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8" name="Google Shape;8368;p21"/>
            <p:cNvSpPr/>
            <p:nvPr/>
          </p:nvSpPr>
          <p:spPr>
            <a:xfrm>
              <a:off x="832350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70" y="1650"/>
                  </a:cubicBezTo>
                  <a:lnTo>
                    <a:pt x="1644" y="876"/>
                  </a:lnTo>
                  <a:cubicBezTo>
                    <a:pt x="1667" y="852"/>
                    <a:pt x="1667" y="816"/>
                    <a:pt x="1644" y="792"/>
                  </a:cubicBezTo>
                  <a:lnTo>
                    <a:pt x="870"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69" name="Google Shape;8369;p21"/>
            <p:cNvSpPr/>
            <p:nvPr/>
          </p:nvSpPr>
          <p:spPr>
            <a:xfrm>
              <a:off x="8334092" y="3289028"/>
              <a:ext cx="42810" cy="42347"/>
            </a:xfrm>
            <a:custGeom>
              <a:rect b="b" l="l" r="r" t="t"/>
              <a:pathLst>
                <a:path extrusionOk="0" h="1096" w="1108">
                  <a:moveTo>
                    <a:pt x="555" y="0"/>
                  </a:moveTo>
                  <a:cubicBezTo>
                    <a:pt x="542" y="0"/>
                    <a:pt x="530" y="6"/>
                    <a:pt x="524" y="18"/>
                  </a:cubicBezTo>
                  <a:lnTo>
                    <a:pt x="24" y="506"/>
                  </a:lnTo>
                  <a:cubicBezTo>
                    <a:pt x="0" y="530"/>
                    <a:pt x="0" y="566"/>
                    <a:pt x="24" y="590"/>
                  </a:cubicBezTo>
                  <a:lnTo>
                    <a:pt x="524" y="1078"/>
                  </a:lnTo>
                  <a:cubicBezTo>
                    <a:pt x="530" y="1090"/>
                    <a:pt x="542" y="1096"/>
                    <a:pt x="555" y="1096"/>
                  </a:cubicBezTo>
                  <a:cubicBezTo>
                    <a:pt x="569" y="1096"/>
                    <a:pt x="584" y="1090"/>
                    <a:pt x="596" y="1078"/>
                  </a:cubicBezTo>
                  <a:lnTo>
                    <a:pt x="1084" y="590"/>
                  </a:lnTo>
                  <a:cubicBezTo>
                    <a:pt x="1108" y="566"/>
                    <a:pt x="1108" y="530"/>
                    <a:pt x="1084" y="506"/>
                  </a:cubicBezTo>
                  <a:lnTo>
                    <a:pt x="596" y="18"/>
                  </a:lnTo>
                  <a:cubicBezTo>
                    <a:pt x="584" y="6"/>
                    <a:pt x="569" y="0"/>
                    <a:pt x="55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0" name="Google Shape;8370;p21"/>
            <p:cNvSpPr/>
            <p:nvPr/>
          </p:nvSpPr>
          <p:spPr>
            <a:xfrm>
              <a:off x="8345143" y="3300078"/>
              <a:ext cx="20710" cy="20285"/>
            </a:xfrm>
            <a:custGeom>
              <a:rect b="b" l="l" r="r" t="t"/>
              <a:pathLst>
                <a:path extrusionOk="0" h="525" w="536">
                  <a:moveTo>
                    <a:pt x="269" y="0"/>
                  </a:moveTo>
                  <a:cubicBezTo>
                    <a:pt x="256" y="0"/>
                    <a:pt x="244" y="6"/>
                    <a:pt x="238" y="18"/>
                  </a:cubicBezTo>
                  <a:lnTo>
                    <a:pt x="24" y="220"/>
                  </a:lnTo>
                  <a:cubicBezTo>
                    <a:pt x="0" y="244"/>
                    <a:pt x="0" y="280"/>
                    <a:pt x="24" y="304"/>
                  </a:cubicBezTo>
                  <a:lnTo>
                    <a:pt x="238" y="506"/>
                  </a:lnTo>
                  <a:cubicBezTo>
                    <a:pt x="244" y="518"/>
                    <a:pt x="256" y="524"/>
                    <a:pt x="269" y="524"/>
                  </a:cubicBezTo>
                  <a:cubicBezTo>
                    <a:pt x="283" y="524"/>
                    <a:pt x="298" y="518"/>
                    <a:pt x="310" y="506"/>
                  </a:cubicBezTo>
                  <a:lnTo>
                    <a:pt x="512" y="304"/>
                  </a:lnTo>
                  <a:cubicBezTo>
                    <a:pt x="536" y="280"/>
                    <a:pt x="536" y="244"/>
                    <a:pt x="512" y="220"/>
                  </a:cubicBezTo>
                  <a:lnTo>
                    <a:pt x="310" y="18"/>
                  </a:lnTo>
                  <a:cubicBezTo>
                    <a:pt x="298" y="6"/>
                    <a:pt x="283"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1" name="Google Shape;8371;p21"/>
            <p:cNvSpPr/>
            <p:nvPr/>
          </p:nvSpPr>
          <p:spPr>
            <a:xfrm>
              <a:off x="8282086" y="3299035"/>
              <a:ext cx="22603" cy="22332"/>
            </a:xfrm>
            <a:custGeom>
              <a:rect b="b" l="l" r="r" t="t"/>
              <a:pathLst>
                <a:path extrusionOk="0" h="578" w="585">
                  <a:moveTo>
                    <a:pt x="293" y="0"/>
                  </a:moveTo>
                  <a:cubicBezTo>
                    <a:pt x="287" y="0"/>
                    <a:pt x="281" y="3"/>
                    <a:pt x="275" y="9"/>
                  </a:cubicBezTo>
                  <a:lnTo>
                    <a:pt x="13" y="271"/>
                  </a:lnTo>
                  <a:cubicBezTo>
                    <a:pt x="1" y="283"/>
                    <a:pt x="1" y="295"/>
                    <a:pt x="13" y="307"/>
                  </a:cubicBezTo>
                  <a:lnTo>
                    <a:pt x="275" y="569"/>
                  </a:lnTo>
                  <a:cubicBezTo>
                    <a:pt x="281" y="575"/>
                    <a:pt x="287" y="578"/>
                    <a:pt x="293" y="578"/>
                  </a:cubicBezTo>
                  <a:cubicBezTo>
                    <a:pt x="299" y="578"/>
                    <a:pt x="305" y="575"/>
                    <a:pt x="310" y="569"/>
                  </a:cubicBezTo>
                  <a:lnTo>
                    <a:pt x="572" y="307"/>
                  </a:lnTo>
                  <a:cubicBezTo>
                    <a:pt x="584" y="295"/>
                    <a:pt x="584" y="283"/>
                    <a:pt x="572" y="271"/>
                  </a:cubicBezTo>
                  <a:lnTo>
                    <a:pt x="310" y="9"/>
                  </a:lnTo>
                  <a:cubicBezTo>
                    <a:pt x="305" y="3"/>
                    <a:pt x="299" y="0"/>
                    <a:pt x="29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2" name="Google Shape;8372;p21"/>
            <p:cNvSpPr/>
            <p:nvPr/>
          </p:nvSpPr>
          <p:spPr>
            <a:xfrm>
              <a:off x="8288075" y="3305024"/>
              <a:ext cx="10625" cy="10393"/>
            </a:xfrm>
            <a:custGeom>
              <a:rect b="b" l="l" r="r" t="t"/>
              <a:pathLst>
                <a:path extrusionOk="0" h="269" w="275">
                  <a:moveTo>
                    <a:pt x="138" y="0"/>
                  </a:moveTo>
                  <a:cubicBezTo>
                    <a:pt x="132" y="0"/>
                    <a:pt x="126" y="3"/>
                    <a:pt x="120" y="9"/>
                  </a:cubicBezTo>
                  <a:lnTo>
                    <a:pt x="13" y="116"/>
                  </a:lnTo>
                  <a:cubicBezTo>
                    <a:pt x="1" y="128"/>
                    <a:pt x="1" y="140"/>
                    <a:pt x="13" y="152"/>
                  </a:cubicBezTo>
                  <a:lnTo>
                    <a:pt x="120" y="259"/>
                  </a:lnTo>
                  <a:cubicBezTo>
                    <a:pt x="126" y="265"/>
                    <a:pt x="132" y="268"/>
                    <a:pt x="138" y="268"/>
                  </a:cubicBezTo>
                  <a:cubicBezTo>
                    <a:pt x="144" y="268"/>
                    <a:pt x="150" y="265"/>
                    <a:pt x="155" y="259"/>
                  </a:cubicBezTo>
                  <a:lnTo>
                    <a:pt x="263" y="152"/>
                  </a:lnTo>
                  <a:cubicBezTo>
                    <a:pt x="275" y="140"/>
                    <a:pt x="275" y="128"/>
                    <a:pt x="263" y="116"/>
                  </a:cubicBezTo>
                  <a:lnTo>
                    <a:pt x="155" y="9"/>
                  </a:lnTo>
                  <a:cubicBezTo>
                    <a:pt x="150" y="3"/>
                    <a:pt x="144" y="0"/>
                    <a:pt x="138"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3" name="Google Shape;8373;p21"/>
            <p:cNvSpPr/>
            <p:nvPr/>
          </p:nvSpPr>
          <p:spPr>
            <a:xfrm>
              <a:off x="8307394" y="3313756"/>
              <a:ext cx="12944" cy="13021"/>
            </a:xfrm>
            <a:custGeom>
              <a:rect b="b" l="l" r="r" t="t"/>
              <a:pathLst>
                <a:path extrusionOk="0" h="337" w="335">
                  <a:moveTo>
                    <a:pt x="167" y="0"/>
                  </a:moveTo>
                  <a:cubicBezTo>
                    <a:pt x="159" y="0"/>
                    <a:pt x="150" y="3"/>
                    <a:pt x="144" y="9"/>
                  </a:cubicBezTo>
                  <a:lnTo>
                    <a:pt x="13" y="140"/>
                  </a:lnTo>
                  <a:cubicBezTo>
                    <a:pt x="1" y="152"/>
                    <a:pt x="1" y="176"/>
                    <a:pt x="13" y="200"/>
                  </a:cubicBezTo>
                  <a:lnTo>
                    <a:pt x="144" y="319"/>
                  </a:lnTo>
                  <a:cubicBezTo>
                    <a:pt x="150" y="331"/>
                    <a:pt x="159" y="337"/>
                    <a:pt x="167" y="337"/>
                  </a:cubicBezTo>
                  <a:cubicBezTo>
                    <a:pt x="176" y="337"/>
                    <a:pt x="185" y="331"/>
                    <a:pt x="191" y="319"/>
                  </a:cubicBezTo>
                  <a:lnTo>
                    <a:pt x="322" y="200"/>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4" name="Google Shape;8374;p21"/>
            <p:cNvSpPr/>
            <p:nvPr/>
          </p:nvSpPr>
          <p:spPr>
            <a:xfrm>
              <a:off x="8307394" y="3293974"/>
              <a:ext cx="12944" cy="12673"/>
            </a:xfrm>
            <a:custGeom>
              <a:rect b="b" l="l" r="r" t="t"/>
              <a:pathLst>
                <a:path extrusionOk="0" h="328" w="335">
                  <a:moveTo>
                    <a:pt x="167" y="0"/>
                  </a:moveTo>
                  <a:cubicBezTo>
                    <a:pt x="159" y="0"/>
                    <a:pt x="150" y="3"/>
                    <a:pt x="144" y="9"/>
                  </a:cubicBezTo>
                  <a:lnTo>
                    <a:pt x="13" y="140"/>
                  </a:lnTo>
                  <a:cubicBezTo>
                    <a:pt x="1" y="152"/>
                    <a:pt x="1" y="176"/>
                    <a:pt x="13" y="188"/>
                  </a:cubicBezTo>
                  <a:lnTo>
                    <a:pt x="144" y="319"/>
                  </a:lnTo>
                  <a:cubicBezTo>
                    <a:pt x="150" y="325"/>
                    <a:pt x="159"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5" name="Google Shape;8375;p21"/>
            <p:cNvSpPr/>
            <p:nvPr/>
          </p:nvSpPr>
          <p:spPr>
            <a:xfrm>
              <a:off x="8302332" y="3280991"/>
              <a:ext cx="49263" cy="16575"/>
            </a:xfrm>
            <a:custGeom>
              <a:rect b="b" l="l" r="r" t="t"/>
              <a:pathLst>
                <a:path extrusionOk="0" h="429" w="1275">
                  <a:moveTo>
                    <a:pt x="1" y="0"/>
                  </a:moveTo>
                  <a:cubicBezTo>
                    <a:pt x="1" y="0"/>
                    <a:pt x="13" y="12"/>
                    <a:pt x="25" y="24"/>
                  </a:cubicBezTo>
                  <a:lnTo>
                    <a:pt x="834" y="429"/>
                  </a:lnTo>
                  <a:lnTo>
                    <a:pt x="870" y="429"/>
                  </a:lnTo>
                  <a:lnTo>
                    <a:pt x="1275" y="24"/>
                  </a:lnTo>
                  <a:cubicBezTo>
                    <a:pt x="1275" y="12"/>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6" name="Google Shape;8376;p21"/>
            <p:cNvSpPr/>
            <p:nvPr/>
          </p:nvSpPr>
          <p:spPr>
            <a:xfrm>
              <a:off x="7638965"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7" name="Google Shape;8377;p21"/>
            <p:cNvSpPr/>
            <p:nvPr/>
          </p:nvSpPr>
          <p:spPr>
            <a:xfrm>
              <a:off x="7650016" y="3113305"/>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8" name="Google Shape;8378;p21"/>
            <p:cNvSpPr/>
            <p:nvPr/>
          </p:nvSpPr>
          <p:spPr>
            <a:xfrm>
              <a:off x="7661066"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79" name="Google Shape;8379;p21"/>
            <p:cNvSpPr/>
            <p:nvPr/>
          </p:nvSpPr>
          <p:spPr>
            <a:xfrm>
              <a:off x="7722693" y="3123312"/>
              <a:ext cx="22139" cy="22332"/>
            </a:xfrm>
            <a:custGeom>
              <a:rect b="b" l="l" r="r" t="t"/>
              <a:pathLst>
                <a:path extrusionOk="0" h="578" w="573">
                  <a:moveTo>
                    <a:pt x="287" y="0"/>
                  </a:moveTo>
                  <a:cubicBezTo>
                    <a:pt x="278" y="0"/>
                    <a:pt x="269" y="3"/>
                    <a:pt x="263" y="9"/>
                  </a:cubicBezTo>
                  <a:lnTo>
                    <a:pt x="13" y="271"/>
                  </a:lnTo>
                  <a:cubicBezTo>
                    <a:pt x="1" y="283"/>
                    <a:pt x="1" y="307"/>
                    <a:pt x="13" y="319"/>
                  </a:cubicBezTo>
                  <a:lnTo>
                    <a:pt x="263" y="569"/>
                  </a:lnTo>
                  <a:cubicBezTo>
                    <a:pt x="269" y="575"/>
                    <a:pt x="278" y="578"/>
                    <a:pt x="287" y="578"/>
                  </a:cubicBezTo>
                  <a:cubicBezTo>
                    <a:pt x="296" y="578"/>
                    <a:pt x="305" y="575"/>
                    <a:pt x="310" y="569"/>
                  </a:cubicBezTo>
                  <a:lnTo>
                    <a:pt x="561" y="319"/>
                  </a:lnTo>
                  <a:cubicBezTo>
                    <a:pt x="572" y="307"/>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0" name="Google Shape;8380;p21"/>
            <p:cNvSpPr/>
            <p:nvPr/>
          </p:nvSpPr>
          <p:spPr>
            <a:xfrm>
              <a:off x="7728218" y="3129301"/>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1" name="Google Shape;8381;p21"/>
            <p:cNvSpPr/>
            <p:nvPr/>
          </p:nvSpPr>
          <p:spPr>
            <a:xfrm>
              <a:off x="7706619" y="3138149"/>
              <a:ext cx="12905" cy="13021"/>
            </a:xfrm>
            <a:custGeom>
              <a:rect b="b" l="l" r="r" t="t"/>
              <a:pathLst>
                <a:path extrusionOk="0" h="337" w="334">
                  <a:moveTo>
                    <a:pt x="167" y="0"/>
                  </a:moveTo>
                  <a:cubicBezTo>
                    <a:pt x="158" y="0"/>
                    <a:pt x="149" y="6"/>
                    <a:pt x="143" y="18"/>
                  </a:cubicBezTo>
                  <a:lnTo>
                    <a:pt x="12" y="137"/>
                  </a:lnTo>
                  <a:cubicBezTo>
                    <a:pt x="0" y="161"/>
                    <a:pt x="0"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2" name="Google Shape;8382;p21"/>
            <p:cNvSpPr/>
            <p:nvPr/>
          </p:nvSpPr>
          <p:spPr>
            <a:xfrm>
              <a:off x="7706619"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3" name="Google Shape;8383;p21"/>
            <p:cNvSpPr/>
            <p:nvPr/>
          </p:nvSpPr>
          <p:spPr>
            <a:xfrm>
              <a:off x="7675323" y="3147576"/>
              <a:ext cx="49263" cy="17039"/>
            </a:xfrm>
            <a:custGeom>
              <a:rect b="b" l="l" r="r" t="t"/>
              <a:pathLst>
                <a:path extrusionOk="0" h="441" w="1275">
                  <a:moveTo>
                    <a:pt x="417" y="0"/>
                  </a:moveTo>
                  <a:lnTo>
                    <a:pt x="12" y="405"/>
                  </a:lnTo>
                  <a:cubicBezTo>
                    <a:pt x="1" y="417"/>
                    <a:pt x="1" y="417"/>
                    <a:pt x="1" y="429"/>
                  </a:cubicBezTo>
                  <a:lnTo>
                    <a:pt x="1275" y="441"/>
                  </a:lnTo>
                  <a:cubicBezTo>
                    <a:pt x="1275" y="429"/>
                    <a:pt x="1275" y="417"/>
                    <a:pt x="1263" y="417"/>
                  </a:cubicBezTo>
                  <a:lnTo>
                    <a:pt x="453"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4" name="Google Shape;8384;p21"/>
            <p:cNvSpPr/>
            <p:nvPr/>
          </p:nvSpPr>
          <p:spPr>
            <a:xfrm>
              <a:off x="7638965"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5" name="Google Shape;8385;p21"/>
            <p:cNvSpPr/>
            <p:nvPr/>
          </p:nvSpPr>
          <p:spPr>
            <a:xfrm>
              <a:off x="7650016" y="3172188"/>
              <a:ext cx="42810" cy="41999"/>
            </a:xfrm>
            <a:custGeom>
              <a:rect b="b" l="l" r="r" t="t"/>
              <a:pathLst>
                <a:path extrusionOk="0" h="1087" w="1108">
                  <a:moveTo>
                    <a:pt x="554" y="0"/>
                  </a:moveTo>
                  <a:cubicBezTo>
                    <a:pt x="539" y="0"/>
                    <a:pt x="525" y="6"/>
                    <a:pt x="513" y="18"/>
                  </a:cubicBezTo>
                  <a:lnTo>
                    <a:pt x="25" y="506"/>
                  </a:lnTo>
                  <a:cubicBezTo>
                    <a:pt x="1" y="530"/>
                    <a:pt x="1" y="566"/>
                    <a:pt x="25"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6" name="Google Shape;8386;p21"/>
            <p:cNvSpPr/>
            <p:nvPr/>
          </p:nvSpPr>
          <p:spPr>
            <a:xfrm>
              <a:off x="7661066"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7" name="Google Shape;8387;p21"/>
            <p:cNvSpPr/>
            <p:nvPr/>
          </p:nvSpPr>
          <p:spPr>
            <a:xfrm>
              <a:off x="7722693" y="3182195"/>
              <a:ext cx="22139" cy="21869"/>
            </a:xfrm>
            <a:custGeom>
              <a:rect b="b" l="l" r="r" t="t"/>
              <a:pathLst>
                <a:path extrusionOk="0" h="566" w="573">
                  <a:moveTo>
                    <a:pt x="287" y="0"/>
                  </a:moveTo>
                  <a:cubicBezTo>
                    <a:pt x="278" y="0"/>
                    <a:pt x="269" y="3"/>
                    <a:pt x="263" y="9"/>
                  </a:cubicBezTo>
                  <a:lnTo>
                    <a:pt x="13" y="259"/>
                  </a:lnTo>
                  <a:cubicBezTo>
                    <a:pt x="1" y="271"/>
                    <a:pt x="1" y="295"/>
                    <a:pt x="13" y="307"/>
                  </a:cubicBezTo>
                  <a:lnTo>
                    <a:pt x="263" y="557"/>
                  </a:lnTo>
                  <a:cubicBezTo>
                    <a:pt x="269" y="563"/>
                    <a:pt x="278" y="566"/>
                    <a:pt x="287" y="566"/>
                  </a:cubicBezTo>
                  <a:cubicBezTo>
                    <a:pt x="296" y="566"/>
                    <a:pt x="305" y="563"/>
                    <a:pt x="310" y="557"/>
                  </a:cubicBezTo>
                  <a:lnTo>
                    <a:pt x="561" y="307"/>
                  </a:lnTo>
                  <a:cubicBezTo>
                    <a:pt x="572" y="295"/>
                    <a:pt x="572" y="271"/>
                    <a:pt x="561" y="259"/>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8" name="Google Shape;8388;p21"/>
            <p:cNvSpPr/>
            <p:nvPr/>
          </p:nvSpPr>
          <p:spPr>
            <a:xfrm>
              <a:off x="7728218" y="3187720"/>
              <a:ext cx="11089" cy="10819"/>
            </a:xfrm>
            <a:custGeom>
              <a:rect b="b" l="l" r="r" t="t"/>
              <a:pathLst>
                <a:path extrusionOk="0" h="280" w="287">
                  <a:moveTo>
                    <a:pt x="144" y="0"/>
                  </a:moveTo>
                  <a:cubicBezTo>
                    <a:pt x="135" y="0"/>
                    <a:pt x="126" y="3"/>
                    <a:pt x="120" y="9"/>
                  </a:cubicBezTo>
                  <a:lnTo>
                    <a:pt x="13" y="116"/>
                  </a:lnTo>
                  <a:cubicBezTo>
                    <a:pt x="1" y="128"/>
                    <a:pt x="1" y="152"/>
                    <a:pt x="13" y="164"/>
                  </a:cubicBezTo>
                  <a:lnTo>
                    <a:pt x="120" y="271"/>
                  </a:lnTo>
                  <a:cubicBezTo>
                    <a:pt x="126" y="277"/>
                    <a:pt x="135" y="280"/>
                    <a:pt x="144" y="280"/>
                  </a:cubicBezTo>
                  <a:cubicBezTo>
                    <a:pt x="153" y="280"/>
                    <a:pt x="162" y="277"/>
                    <a:pt x="167" y="271"/>
                  </a:cubicBezTo>
                  <a:lnTo>
                    <a:pt x="275" y="164"/>
                  </a:lnTo>
                  <a:cubicBezTo>
                    <a:pt x="287" y="152"/>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89" name="Google Shape;8389;p21"/>
            <p:cNvSpPr/>
            <p:nvPr/>
          </p:nvSpPr>
          <p:spPr>
            <a:xfrm>
              <a:off x="7706619" y="319691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0" name="Google Shape;8390;p21"/>
            <p:cNvSpPr/>
            <p:nvPr/>
          </p:nvSpPr>
          <p:spPr>
            <a:xfrm>
              <a:off x="7706619" y="3176670"/>
              <a:ext cx="13369" cy="13021"/>
            </a:xfrm>
            <a:custGeom>
              <a:rect b="b" l="l" r="r" t="t"/>
              <a:pathLst>
                <a:path extrusionOk="0" h="337" w="346">
                  <a:moveTo>
                    <a:pt x="167" y="0"/>
                  </a:moveTo>
                  <a:cubicBezTo>
                    <a:pt x="158" y="0"/>
                    <a:pt x="149" y="3"/>
                    <a:pt x="143" y="9"/>
                  </a:cubicBezTo>
                  <a:lnTo>
                    <a:pt x="12" y="140"/>
                  </a:lnTo>
                  <a:cubicBezTo>
                    <a:pt x="0" y="152"/>
                    <a:pt x="0" y="176"/>
                    <a:pt x="12" y="188"/>
                  </a:cubicBezTo>
                  <a:lnTo>
                    <a:pt x="143" y="319"/>
                  </a:lnTo>
                  <a:cubicBezTo>
                    <a:pt x="149" y="331"/>
                    <a:pt x="158" y="337"/>
                    <a:pt x="167" y="337"/>
                  </a:cubicBezTo>
                  <a:cubicBezTo>
                    <a:pt x="176" y="337"/>
                    <a:pt x="185" y="331"/>
                    <a:pt x="191" y="319"/>
                  </a:cubicBezTo>
                  <a:lnTo>
                    <a:pt x="322" y="188"/>
                  </a:lnTo>
                  <a:cubicBezTo>
                    <a:pt x="345" y="176"/>
                    <a:pt x="345"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1" name="Google Shape;8391;p21"/>
            <p:cNvSpPr/>
            <p:nvPr/>
          </p:nvSpPr>
          <p:spPr>
            <a:xfrm>
              <a:off x="7675323" y="3206112"/>
              <a:ext cx="49263" cy="16923"/>
            </a:xfrm>
            <a:custGeom>
              <a:rect b="b" l="l" r="r" t="t"/>
              <a:pathLst>
                <a:path extrusionOk="0" h="438" w="1275">
                  <a:moveTo>
                    <a:pt x="435" y="0"/>
                  </a:moveTo>
                  <a:cubicBezTo>
                    <a:pt x="429" y="0"/>
                    <a:pt x="423" y="3"/>
                    <a:pt x="417" y="9"/>
                  </a:cubicBezTo>
                  <a:lnTo>
                    <a:pt x="12" y="414"/>
                  </a:lnTo>
                  <a:cubicBezTo>
                    <a:pt x="1" y="414"/>
                    <a:pt x="1" y="426"/>
                    <a:pt x="1" y="426"/>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2" name="Google Shape;8392;p21"/>
            <p:cNvSpPr/>
            <p:nvPr/>
          </p:nvSpPr>
          <p:spPr>
            <a:xfrm>
              <a:off x="7675323" y="3163649"/>
              <a:ext cx="49263" cy="16962"/>
            </a:xfrm>
            <a:custGeom>
              <a:rect b="b" l="l" r="r" t="t"/>
              <a:pathLst>
                <a:path extrusionOk="0" h="439" w="1275">
                  <a:moveTo>
                    <a:pt x="1" y="1"/>
                  </a:moveTo>
                  <a:cubicBezTo>
                    <a:pt x="1" y="13"/>
                    <a:pt x="1" y="25"/>
                    <a:pt x="12" y="25"/>
                  </a:cubicBezTo>
                  <a:lnTo>
                    <a:pt x="417" y="430"/>
                  </a:lnTo>
                  <a:cubicBezTo>
                    <a:pt x="423" y="436"/>
                    <a:pt x="429" y="439"/>
                    <a:pt x="435" y="439"/>
                  </a:cubicBezTo>
                  <a:cubicBezTo>
                    <a:pt x="441" y="439"/>
                    <a:pt x="447" y="436"/>
                    <a:pt x="453" y="430"/>
                  </a:cubicBezTo>
                  <a:lnTo>
                    <a:pt x="1263" y="25"/>
                  </a:lnTo>
                  <a:cubicBezTo>
                    <a:pt x="1275"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3" name="Google Shape;8393;p21"/>
            <p:cNvSpPr/>
            <p:nvPr/>
          </p:nvSpPr>
          <p:spPr>
            <a:xfrm>
              <a:off x="7638965"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4" name="Google Shape;8394;p21"/>
            <p:cNvSpPr/>
            <p:nvPr/>
          </p:nvSpPr>
          <p:spPr>
            <a:xfrm>
              <a:off x="7650016" y="323060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5" name="Google Shape;8395;p21"/>
            <p:cNvSpPr/>
            <p:nvPr/>
          </p:nvSpPr>
          <p:spPr>
            <a:xfrm>
              <a:off x="7661066"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6" name="Google Shape;8396;p21"/>
            <p:cNvSpPr/>
            <p:nvPr/>
          </p:nvSpPr>
          <p:spPr>
            <a:xfrm>
              <a:off x="7722693" y="324061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7" name="Google Shape;8397;p21"/>
            <p:cNvSpPr/>
            <p:nvPr/>
          </p:nvSpPr>
          <p:spPr>
            <a:xfrm>
              <a:off x="7728218" y="3246604"/>
              <a:ext cx="11089" cy="10355"/>
            </a:xfrm>
            <a:custGeom>
              <a:rect b="b" l="l" r="r" t="t"/>
              <a:pathLst>
                <a:path extrusionOk="0" h="268"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8" name="Google Shape;8398;p21"/>
            <p:cNvSpPr/>
            <p:nvPr/>
          </p:nvSpPr>
          <p:spPr>
            <a:xfrm>
              <a:off x="7706619"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399" name="Google Shape;8399;p21"/>
            <p:cNvSpPr/>
            <p:nvPr/>
          </p:nvSpPr>
          <p:spPr>
            <a:xfrm>
              <a:off x="7706619" y="323555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0" name="Google Shape;8400;p21"/>
            <p:cNvSpPr/>
            <p:nvPr/>
          </p:nvSpPr>
          <p:spPr>
            <a:xfrm>
              <a:off x="7675323" y="3264532"/>
              <a:ext cx="49263" cy="16923"/>
            </a:xfrm>
            <a:custGeom>
              <a:rect b="b" l="l" r="r" t="t"/>
              <a:pathLst>
                <a:path extrusionOk="0" h="438" w="1275">
                  <a:moveTo>
                    <a:pt x="435" y="0"/>
                  </a:moveTo>
                  <a:cubicBezTo>
                    <a:pt x="429" y="0"/>
                    <a:pt x="423" y="3"/>
                    <a:pt x="417" y="9"/>
                  </a:cubicBezTo>
                  <a:lnTo>
                    <a:pt x="12" y="414"/>
                  </a:lnTo>
                  <a:cubicBezTo>
                    <a:pt x="1" y="414"/>
                    <a:pt x="1" y="426"/>
                    <a:pt x="1" y="438"/>
                  </a:cubicBezTo>
                  <a:lnTo>
                    <a:pt x="1275" y="438"/>
                  </a:lnTo>
                  <a:cubicBezTo>
                    <a:pt x="1275" y="426"/>
                    <a:pt x="1275" y="414"/>
                    <a:pt x="1263" y="414"/>
                  </a:cubicBezTo>
                  <a:lnTo>
                    <a:pt x="453" y="9"/>
                  </a:lnTo>
                  <a:cubicBezTo>
                    <a:pt x="447" y="3"/>
                    <a:pt x="441" y="0"/>
                    <a:pt x="43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1" name="Google Shape;8401;p21"/>
            <p:cNvSpPr/>
            <p:nvPr/>
          </p:nvSpPr>
          <p:spPr>
            <a:xfrm>
              <a:off x="7675323" y="3222108"/>
              <a:ext cx="49263" cy="16923"/>
            </a:xfrm>
            <a:custGeom>
              <a:rect b="b" l="l" r="r" t="t"/>
              <a:pathLst>
                <a:path extrusionOk="0" h="438" w="1275">
                  <a:moveTo>
                    <a:pt x="1275" y="0"/>
                  </a:moveTo>
                  <a:lnTo>
                    <a:pt x="1" y="12"/>
                  </a:lnTo>
                  <a:cubicBezTo>
                    <a:pt x="1" y="12"/>
                    <a:pt x="1" y="24"/>
                    <a:pt x="12" y="24"/>
                  </a:cubicBezTo>
                  <a:lnTo>
                    <a:pt x="417" y="429"/>
                  </a:lnTo>
                  <a:cubicBezTo>
                    <a:pt x="423" y="435"/>
                    <a:pt x="429" y="438"/>
                    <a:pt x="435" y="438"/>
                  </a:cubicBezTo>
                  <a:cubicBezTo>
                    <a:pt x="441" y="438"/>
                    <a:pt x="447" y="435"/>
                    <a:pt x="453" y="429"/>
                  </a:cubicBezTo>
                  <a:lnTo>
                    <a:pt x="1263" y="24"/>
                  </a:lnTo>
                  <a:cubicBezTo>
                    <a:pt x="1275"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2" name="Google Shape;8402;p21"/>
            <p:cNvSpPr/>
            <p:nvPr/>
          </p:nvSpPr>
          <p:spPr>
            <a:xfrm>
              <a:off x="7638965"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3" name="Google Shape;8403;p21"/>
            <p:cNvSpPr/>
            <p:nvPr/>
          </p:nvSpPr>
          <p:spPr>
            <a:xfrm>
              <a:off x="7650016" y="3289028"/>
              <a:ext cx="42810" cy="42347"/>
            </a:xfrm>
            <a:custGeom>
              <a:rect b="b" l="l" r="r" t="t"/>
              <a:pathLst>
                <a:path extrusionOk="0" h="1096" w="1108">
                  <a:moveTo>
                    <a:pt x="554" y="0"/>
                  </a:moveTo>
                  <a:cubicBezTo>
                    <a:pt x="539" y="0"/>
                    <a:pt x="525" y="6"/>
                    <a:pt x="513" y="18"/>
                  </a:cubicBezTo>
                  <a:lnTo>
                    <a:pt x="25" y="506"/>
                  </a:lnTo>
                  <a:cubicBezTo>
                    <a:pt x="1" y="530"/>
                    <a:pt x="1" y="566"/>
                    <a:pt x="25"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4" name="Google Shape;8404;p21"/>
            <p:cNvSpPr/>
            <p:nvPr/>
          </p:nvSpPr>
          <p:spPr>
            <a:xfrm>
              <a:off x="7661066"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5" name="Google Shape;8405;p21"/>
            <p:cNvSpPr/>
            <p:nvPr/>
          </p:nvSpPr>
          <p:spPr>
            <a:xfrm>
              <a:off x="7722693" y="3299035"/>
              <a:ext cx="22139" cy="22332"/>
            </a:xfrm>
            <a:custGeom>
              <a:rect b="b" l="l" r="r" t="t"/>
              <a:pathLst>
                <a:path extrusionOk="0" h="578" w="573">
                  <a:moveTo>
                    <a:pt x="287" y="0"/>
                  </a:moveTo>
                  <a:cubicBezTo>
                    <a:pt x="278" y="0"/>
                    <a:pt x="269" y="3"/>
                    <a:pt x="263" y="9"/>
                  </a:cubicBezTo>
                  <a:lnTo>
                    <a:pt x="13" y="271"/>
                  </a:lnTo>
                  <a:cubicBezTo>
                    <a:pt x="1" y="283"/>
                    <a:pt x="1" y="295"/>
                    <a:pt x="13" y="307"/>
                  </a:cubicBezTo>
                  <a:lnTo>
                    <a:pt x="263" y="569"/>
                  </a:lnTo>
                  <a:cubicBezTo>
                    <a:pt x="269" y="575"/>
                    <a:pt x="278" y="578"/>
                    <a:pt x="287" y="578"/>
                  </a:cubicBezTo>
                  <a:cubicBezTo>
                    <a:pt x="296" y="578"/>
                    <a:pt x="305" y="575"/>
                    <a:pt x="310" y="569"/>
                  </a:cubicBezTo>
                  <a:lnTo>
                    <a:pt x="561" y="307"/>
                  </a:lnTo>
                  <a:cubicBezTo>
                    <a:pt x="572" y="295"/>
                    <a:pt x="572" y="283"/>
                    <a:pt x="561" y="271"/>
                  </a:cubicBezTo>
                  <a:lnTo>
                    <a:pt x="310" y="9"/>
                  </a:lnTo>
                  <a:cubicBezTo>
                    <a:pt x="305" y="3"/>
                    <a:pt x="296" y="0"/>
                    <a:pt x="28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6" name="Google Shape;8406;p21"/>
            <p:cNvSpPr/>
            <p:nvPr/>
          </p:nvSpPr>
          <p:spPr>
            <a:xfrm>
              <a:off x="7728218" y="3305024"/>
              <a:ext cx="11089" cy="10393"/>
            </a:xfrm>
            <a:custGeom>
              <a:rect b="b" l="l" r="r" t="t"/>
              <a:pathLst>
                <a:path extrusionOk="0" h="269" w="287">
                  <a:moveTo>
                    <a:pt x="144" y="0"/>
                  </a:moveTo>
                  <a:cubicBezTo>
                    <a:pt x="135" y="0"/>
                    <a:pt x="126" y="3"/>
                    <a:pt x="120" y="9"/>
                  </a:cubicBezTo>
                  <a:lnTo>
                    <a:pt x="13" y="116"/>
                  </a:lnTo>
                  <a:cubicBezTo>
                    <a:pt x="1" y="128"/>
                    <a:pt x="1" y="140"/>
                    <a:pt x="13" y="152"/>
                  </a:cubicBezTo>
                  <a:lnTo>
                    <a:pt x="120" y="259"/>
                  </a:lnTo>
                  <a:cubicBezTo>
                    <a:pt x="126" y="265"/>
                    <a:pt x="135" y="268"/>
                    <a:pt x="144" y="268"/>
                  </a:cubicBezTo>
                  <a:cubicBezTo>
                    <a:pt x="153" y="268"/>
                    <a:pt x="162" y="265"/>
                    <a:pt x="167" y="259"/>
                  </a:cubicBezTo>
                  <a:lnTo>
                    <a:pt x="275" y="152"/>
                  </a:lnTo>
                  <a:cubicBezTo>
                    <a:pt x="287" y="140"/>
                    <a:pt x="287" y="128"/>
                    <a:pt x="275" y="116"/>
                  </a:cubicBezTo>
                  <a:lnTo>
                    <a:pt x="167" y="9"/>
                  </a:lnTo>
                  <a:cubicBezTo>
                    <a:pt x="162" y="3"/>
                    <a:pt x="153" y="0"/>
                    <a:pt x="14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7" name="Google Shape;8407;p21"/>
            <p:cNvSpPr/>
            <p:nvPr/>
          </p:nvSpPr>
          <p:spPr>
            <a:xfrm>
              <a:off x="7706619" y="3313756"/>
              <a:ext cx="13369" cy="13021"/>
            </a:xfrm>
            <a:custGeom>
              <a:rect b="b" l="l" r="r" t="t"/>
              <a:pathLst>
                <a:path extrusionOk="0" h="337" w="346">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45" y="176"/>
                    <a:pt x="345"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8" name="Google Shape;8408;p21"/>
            <p:cNvSpPr/>
            <p:nvPr/>
          </p:nvSpPr>
          <p:spPr>
            <a:xfrm>
              <a:off x="7706619"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09" name="Google Shape;8409;p21"/>
            <p:cNvSpPr/>
            <p:nvPr/>
          </p:nvSpPr>
          <p:spPr>
            <a:xfrm>
              <a:off x="7675323" y="3280991"/>
              <a:ext cx="49263" cy="16575"/>
            </a:xfrm>
            <a:custGeom>
              <a:rect b="b" l="l" r="r" t="t"/>
              <a:pathLst>
                <a:path extrusionOk="0" h="429" w="1275">
                  <a:moveTo>
                    <a:pt x="1" y="0"/>
                  </a:moveTo>
                  <a:cubicBezTo>
                    <a:pt x="1" y="12"/>
                    <a:pt x="1" y="12"/>
                    <a:pt x="12" y="24"/>
                  </a:cubicBezTo>
                  <a:lnTo>
                    <a:pt x="417" y="429"/>
                  </a:lnTo>
                  <a:lnTo>
                    <a:pt x="453" y="429"/>
                  </a:lnTo>
                  <a:lnTo>
                    <a:pt x="1263" y="24"/>
                  </a:lnTo>
                  <a:cubicBezTo>
                    <a:pt x="1275"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0" name="Google Shape;8410;p21"/>
            <p:cNvSpPr/>
            <p:nvPr/>
          </p:nvSpPr>
          <p:spPr>
            <a:xfrm>
              <a:off x="7885550" y="3195409"/>
              <a:ext cx="22139" cy="28746"/>
            </a:xfrm>
            <a:custGeom>
              <a:rect b="b" l="l" r="r" t="t"/>
              <a:pathLst>
                <a:path extrusionOk="0" h="744" w="573">
                  <a:moveTo>
                    <a:pt x="275" y="1"/>
                  </a:moveTo>
                  <a:cubicBezTo>
                    <a:pt x="239" y="1"/>
                    <a:pt x="203" y="1"/>
                    <a:pt x="179" y="12"/>
                  </a:cubicBezTo>
                  <a:cubicBezTo>
                    <a:pt x="84" y="36"/>
                    <a:pt x="13" y="120"/>
                    <a:pt x="25" y="227"/>
                  </a:cubicBezTo>
                  <a:cubicBezTo>
                    <a:pt x="25" y="251"/>
                    <a:pt x="25" y="274"/>
                    <a:pt x="48" y="298"/>
                  </a:cubicBezTo>
                  <a:cubicBezTo>
                    <a:pt x="60" y="334"/>
                    <a:pt x="96" y="358"/>
                    <a:pt x="144" y="370"/>
                  </a:cubicBezTo>
                  <a:cubicBezTo>
                    <a:pt x="191" y="382"/>
                    <a:pt x="251" y="405"/>
                    <a:pt x="310" y="405"/>
                  </a:cubicBezTo>
                  <a:cubicBezTo>
                    <a:pt x="346" y="417"/>
                    <a:pt x="394" y="441"/>
                    <a:pt x="429" y="453"/>
                  </a:cubicBezTo>
                  <a:cubicBezTo>
                    <a:pt x="465" y="477"/>
                    <a:pt x="489" y="524"/>
                    <a:pt x="489" y="560"/>
                  </a:cubicBezTo>
                  <a:cubicBezTo>
                    <a:pt x="477" y="596"/>
                    <a:pt x="453" y="632"/>
                    <a:pt x="429" y="655"/>
                  </a:cubicBezTo>
                  <a:cubicBezTo>
                    <a:pt x="394" y="679"/>
                    <a:pt x="346" y="691"/>
                    <a:pt x="298" y="691"/>
                  </a:cubicBezTo>
                  <a:cubicBezTo>
                    <a:pt x="263" y="691"/>
                    <a:pt x="227" y="691"/>
                    <a:pt x="203" y="679"/>
                  </a:cubicBezTo>
                  <a:cubicBezTo>
                    <a:pt x="179" y="667"/>
                    <a:pt x="156" y="655"/>
                    <a:pt x="144" y="655"/>
                  </a:cubicBezTo>
                  <a:cubicBezTo>
                    <a:pt x="120" y="643"/>
                    <a:pt x="108" y="620"/>
                    <a:pt x="96" y="608"/>
                  </a:cubicBezTo>
                  <a:cubicBezTo>
                    <a:pt x="72" y="572"/>
                    <a:pt x="72" y="536"/>
                    <a:pt x="72" y="501"/>
                  </a:cubicBezTo>
                  <a:lnTo>
                    <a:pt x="1" y="501"/>
                  </a:lnTo>
                  <a:cubicBezTo>
                    <a:pt x="1" y="548"/>
                    <a:pt x="1" y="584"/>
                    <a:pt x="25" y="620"/>
                  </a:cubicBezTo>
                  <a:cubicBezTo>
                    <a:pt x="48" y="655"/>
                    <a:pt x="72" y="691"/>
                    <a:pt x="120" y="703"/>
                  </a:cubicBezTo>
                  <a:cubicBezTo>
                    <a:pt x="156" y="730"/>
                    <a:pt x="205" y="743"/>
                    <a:pt x="252" y="743"/>
                  </a:cubicBezTo>
                  <a:cubicBezTo>
                    <a:pt x="268" y="743"/>
                    <a:pt x="284" y="742"/>
                    <a:pt x="298" y="739"/>
                  </a:cubicBezTo>
                  <a:cubicBezTo>
                    <a:pt x="309" y="741"/>
                    <a:pt x="320" y="742"/>
                    <a:pt x="331" y="742"/>
                  </a:cubicBezTo>
                  <a:cubicBezTo>
                    <a:pt x="380" y="742"/>
                    <a:pt x="428" y="722"/>
                    <a:pt x="477" y="703"/>
                  </a:cubicBezTo>
                  <a:cubicBezTo>
                    <a:pt x="513" y="667"/>
                    <a:pt x="537" y="632"/>
                    <a:pt x="548" y="596"/>
                  </a:cubicBezTo>
                  <a:cubicBezTo>
                    <a:pt x="572" y="536"/>
                    <a:pt x="560" y="489"/>
                    <a:pt x="537" y="441"/>
                  </a:cubicBezTo>
                  <a:cubicBezTo>
                    <a:pt x="513" y="417"/>
                    <a:pt x="489" y="393"/>
                    <a:pt x="465" y="382"/>
                  </a:cubicBezTo>
                  <a:cubicBezTo>
                    <a:pt x="441" y="370"/>
                    <a:pt x="406" y="358"/>
                    <a:pt x="382" y="346"/>
                  </a:cubicBezTo>
                  <a:cubicBezTo>
                    <a:pt x="310" y="334"/>
                    <a:pt x="251" y="322"/>
                    <a:pt x="179" y="298"/>
                  </a:cubicBezTo>
                  <a:cubicBezTo>
                    <a:pt x="132" y="274"/>
                    <a:pt x="108" y="251"/>
                    <a:pt x="108" y="251"/>
                  </a:cubicBezTo>
                  <a:cubicBezTo>
                    <a:pt x="84" y="215"/>
                    <a:pt x="84" y="167"/>
                    <a:pt x="108" y="131"/>
                  </a:cubicBezTo>
                  <a:cubicBezTo>
                    <a:pt x="120" y="120"/>
                    <a:pt x="120" y="120"/>
                    <a:pt x="132" y="108"/>
                  </a:cubicBezTo>
                  <a:cubicBezTo>
                    <a:pt x="132" y="96"/>
                    <a:pt x="144" y="96"/>
                    <a:pt x="156" y="84"/>
                  </a:cubicBezTo>
                  <a:cubicBezTo>
                    <a:pt x="192" y="69"/>
                    <a:pt x="234" y="59"/>
                    <a:pt x="274" y="59"/>
                  </a:cubicBezTo>
                  <a:cubicBezTo>
                    <a:pt x="299" y="59"/>
                    <a:pt x="323" y="63"/>
                    <a:pt x="346" y="72"/>
                  </a:cubicBezTo>
                  <a:cubicBezTo>
                    <a:pt x="358" y="72"/>
                    <a:pt x="370" y="84"/>
                    <a:pt x="382" y="96"/>
                  </a:cubicBezTo>
                  <a:cubicBezTo>
                    <a:pt x="406" y="96"/>
                    <a:pt x="417" y="120"/>
                    <a:pt x="429" y="131"/>
                  </a:cubicBezTo>
                  <a:cubicBezTo>
                    <a:pt x="453" y="155"/>
                    <a:pt x="465" y="191"/>
                    <a:pt x="465" y="227"/>
                  </a:cubicBezTo>
                  <a:lnTo>
                    <a:pt x="537" y="227"/>
                  </a:lnTo>
                  <a:cubicBezTo>
                    <a:pt x="537" y="191"/>
                    <a:pt x="537" y="155"/>
                    <a:pt x="513" y="120"/>
                  </a:cubicBezTo>
                  <a:cubicBezTo>
                    <a:pt x="489" y="84"/>
                    <a:pt x="453" y="48"/>
                    <a:pt x="417" y="36"/>
                  </a:cubicBezTo>
                  <a:cubicBezTo>
                    <a:pt x="370" y="12"/>
                    <a:pt x="322" y="1"/>
                    <a:pt x="27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1" name="Google Shape;8411;p21"/>
            <p:cNvSpPr/>
            <p:nvPr/>
          </p:nvSpPr>
          <p:spPr>
            <a:xfrm>
              <a:off x="7994121" y="3195062"/>
              <a:ext cx="25810" cy="28901"/>
            </a:xfrm>
            <a:custGeom>
              <a:rect b="b" l="l" r="r" t="t"/>
              <a:pathLst>
                <a:path extrusionOk="0" h="748" w="668">
                  <a:moveTo>
                    <a:pt x="394" y="1"/>
                  </a:moveTo>
                  <a:cubicBezTo>
                    <a:pt x="370" y="1"/>
                    <a:pt x="346" y="4"/>
                    <a:pt x="322" y="10"/>
                  </a:cubicBezTo>
                  <a:cubicBezTo>
                    <a:pt x="274" y="10"/>
                    <a:pt x="227" y="33"/>
                    <a:pt x="179" y="57"/>
                  </a:cubicBezTo>
                  <a:cubicBezTo>
                    <a:pt x="24" y="164"/>
                    <a:pt x="1" y="486"/>
                    <a:pt x="120" y="629"/>
                  </a:cubicBezTo>
                  <a:cubicBezTo>
                    <a:pt x="155" y="676"/>
                    <a:pt x="191" y="712"/>
                    <a:pt x="239" y="736"/>
                  </a:cubicBezTo>
                  <a:cubicBezTo>
                    <a:pt x="274" y="748"/>
                    <a:pt x="310" y="748"/>
                    <a:pt x="346" y="748"/>
                  </a:cubicBezTo>
                  <a:lnTo>
                    <a:pt x="405" y="748"/>
                  </a:lnTo>
                  <a:cubicBezTo>
                    <a:pt x="477" y="748"/>
                    <a:pt x="536" y="712"/>
                    <a:pt x="584" y="664"/>
                  </a:cubicBezTo>
                  <a:cubicBezTo>
                    <a:pt x="620" y="641"/>
                    <a:pt x="644" y="593"/>
                    <a:pt x="655" y="545"/>
                  </a:cubicBezTo>
                  <a:cubicBezTo>
                    <a:pt x="667" y="521"/>
                    <a:pt x="667" y="486"/>
                    <a:pt x="667" y="462"/>
                  </a:cubicBezTo>
                  <a:lnTo>
                    <a:pt x="596" y="462"/>
                  </a:lnTo>
                  <a:cubicBezTo>
                    <a:pt x="596" y="498"/>
                    <a:pt x="584" y="533"/>
                    <a:pt x="560" y="569"/>
                  </a:cubicBezTo>
                  <a:cubicBezTo>
                    <a:pt x="536" y="617"/>
                    <a:pt x="501" y="652"/>
                    <a:pt x="441" y="676"/>
                  </a:cubicBezTo>
                  <a:cubicBezTo>
                    <a:pt x="405" y="688"/>
                    <a:pt x="370" y="688"/>
                    <a:pt x="322" y="688"/>
                  </a:cubicBezTo>
                  <a:cubicBezTo>
                    <a:pt x="251" y="676"/>
                    <a:pt x="191" y="629"/>
                    <a:pt x="155" y="557"/>
                  </a:cubicBezTo>
                  <a:cubicBezTo>
                    <a:pt x="143" y="533"/>
                    <a:pt x="132" y="510"/>
                    <a:pt x="120" y="486"/>
                  </a:cubicBezTo>
                  <a:cubicBezTo>
                    <a:pt x="96" y="402"/>
                    <a:pt x="108" y="307"/>
                    <a:pt x="132" y="224"/>
                  </a:cubicBezTo>
                  <a:cubicBezTo>
                    <a:pt x="143" y="200"/>
                    <a:pt x="155" y="188"/>
                    <a:pt x="167" y="164"/>
                  </a:cubicBezTo>
                  <a:cubicBezTo>
                    <a:pt x="179" y="140"/>
                    <a:pt x="203" y="129"/>
                    <a:pt x="227" y="117"/>
                  </a:cubicBezTo>
                  <a:cubicBezTo>
                    <a:pt x="272" y="80"/>
                    <a:pt x="325" y="65"/>
                    <a:pt x="379" y="65"/>
                  </a:cubicBezTo>
                  <a:cubicBezTo>
                    <a:pt x="395" y="65"/>
                    <a:pt x="412" y="66"/>
                    <a:pt x="429" y="69"/>
                  </a:cubicBezTo>
                  <a:cubicBezTo>
                    <a:pt x="453" y="81"/>
                    <a:pt x="477" y="93"/>
                    <a:pt x="501" y="105"/>
                  </a:cubicBezTo>
                  <a:cubicBezTo>
                    <a:pt x="536" y="129"/>
                    <a:pt x="560" y="152"/>
                    <a:pt x="572" y="200"/>
                  </a:cubicBezTo>
                  <a:cubicBezTo>
                    <a:pt x="584" y="212"/>
                    <a:pt x="584" y="224"/>
                    <a:pt x="584" y="236"/>
                  </a:cubicBezTo>
                  <a:lnTo>
                    <a:pt x="655" y="236"/>
                  </a:lnTo>
                  <a:cubicBezTo>
                    <a:pt x="655" y="176"/>
                    <a:pt x="632" y="129"/>
                    <a:pt x="596" y="93"/>
                  </a:cubicBezTo>
                  <a:cubicBezTo>
                    <a:pt x="560" y="57"/>
                    <a:pt x="513" y="21"/>
                    <a:pt x="465" y="10"/>
                  </a:cubicBezTo>
                  <a:cubicBezTo>
                    <a:pt x="441" y="4"/>
                    <a:pt x="417" y="1"/>
                    <a:pt x="394"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2" name="Google Shape;8412;p21"/>
            <p:cNvSpPr/>
            <p:nvPr/>
          </p:nvSpPr>
          <p:spPr>
            <a:xfrm>
              <a:off x="7908114" y="3195062"/>
              <a:ext cx="26235" cy="28901"/>
            </a:xfrm>
            <a:custGeom>
              <a:rect b="b" l="l" r="r" t="t"/>
              <a:pathLst>
                <a:path extrusionOk="0" h="748" w="679">
                  <a:moveTo>
                    <a:pt x="395" y="1"/>
                  </a:moveTo>
                  <a:cubicBezTo>
                    <a:pt x="372" y="1"/>
                    <a:pt x="351" y="4"/>
                    <a:pt x="334" y="10"/>
                  </a:cubicBezTo>
                  <a:cubicBezTo>
                    <a:pt x="274" y="10"/>
                    <a:pt x="226" y="33"/>
                    <a:pt x="191" y="57"/>
                  </a:cubicBezTo>
                  <a:cubicBezTo>
                    <a:pt x="36" y="164"/>
                    <a:pt x="0" y="486"/>
                    <a:pt x="119" y="629"/>
                  </a:cubicBezTo>
                  <a:cubicBezTo>
                    <a:pt x="155" y="676"/>
                    <a:pt x="203" y="712"/>
                    <a:pt x="250" y="736"/>
                  </a:cubicBezTo>
                  <a:cubicBezTo>
                    <a:pt x="286" y="748"/>
                    <a:pt x="322" y="748"/>
                    <a:pt x="357" y="748"/>
                  </a:cubicBezTo>
                  <a:lnTo>
                    <a:pt x="417" y="748"/>
                  </a:lnTo>
                  <a:cubicBezTo>
                    <a:pt x="476" y="748"/>
                    <a:pt x="548" y="712"/>
                    <a:pt x="595" y="664"/>
                  </a:cubicBezTo>
                  <a:cubicBezTo>
                    <a:pt x="619" y="641"/>
                    <a:pt x="643" y="593"/>
                    <a:pt x="667" y="545"/>
                  </a:cubicBezTo>
                  <a:cubicBezTo>
                    <a:pt x="667" y="521"/>
                    <a:pt x="679" y="486"/>
                    <a:pt x="679" y="462"/>
                  </a:cubicBezTo>
                  <a:lnTo>
                    <a:pt x="607" y="462"/>
                  </a:lnTo>
                  <a:cubicBezTo>
                    <a:pt x="607" y="498"/>
                    <a:pt x="595" y="533"/>
                    <a:pt x="572" y="569"/>
                  </a:cubicBezTo>
                  <a:cubicBezTo>
                    <a:pt x="548" y="617"/>
                    <a:pt x="500" y="652"/>
                    <a:pt x="453" y="676"/>
                  </a:cubicBezTo>
                  <a:cubicBezTo>
                    <a:pt x="405" y="688"/>
                    <a:pt x="369" y="688"/>
                    <a:pt x="334" y="688"/>
                  </a:cubicBezTo>
                  <a:cubicBezTo>
                    <a:pt x="262" y="676"/>
                    <a:pt x="191" y="629"/>
                    <a:pt x="155" y="557"/>
                  </a:cubicBezTo>
                  <a:cubicBezTo>
                    <a:pt x="143" y="533"/>
                    <a:pt x="131" y="510"/>
                    <a:pt x="131" y="486"/>
                  </a:cubicBezTo>
                  <a:cubicBezTo>
                    <a:pt x="107" y="402"/>
                    <a:pt x="107" y="307"/>
                    <a:pt x="143" y="224"/>
                  </a:cubicBezTo>
                  <a:cubicBezTo>
                    <a:pt x="155" y="200"/>
                    <a:pt x="155" y="188"/>
                    <a:pt x="179" y="164"/>
                  </a:cubicBezTo>
                  <a:cubicBezTo>
                    <a:pt x="191" y="140"/>
                    <a:pt x="203" y="129"/>
                    <a:pt x="226" y="117"/>
                  </a:cubicBezTo>
                  <a:cubicBezTo>
                    <a:pt x="272" y="80"/>
                    <a:pt x="324" y="65"/>
                    <a:pt x="378" y="65"/>
                  </a:cubicBezTo>
                  <a:cubicBezTo>
                    <a:pt x="395" y="65"/>
                    <a:pt x="412" y="66"/>
                    <a:pt x="429" y="69"/>
                  </a:cubicBezTo>
                  <a:cubicBezTo>
                    <a:pt x="453" y="81"/>
                    <a:pt x="488" y="93"/>
                    <a:pt x="512" y="105"/>
                  </a:cubicBezTo>
                  <a:cubicBezTo>
                    <a:pt x="536" y="129"/>
                    <a:pt x="572" y="152"/>
                    <a:pt x="584" y="200"/>
                  </a:cubicBezTo>
                  <a:cubicBezTo>
                    <a:pt x="584" y="212"/>
                    <a:pt x="584" y="224"/>
                    <a:pt x="595" y="236"/>
                  </a:cubicBezTo>
                  <a:lnTo>
                    <a:pt x="667" y="236"/>
                  </a:lnTo>
                  <a:cubicBezTo>
                    <a:pt x="655" y="176"/>
                    <a:pt x="631" y="129"/>
                    <a:pt x="607" y="93"/>
                  </a:cubicBezTo>
                  <a:cubicBezTo>
                    <a:pt x="572" y="57"/>
                    <a:pt x="524" y="21"/>
                    <a:pt x="464" y="10"/>
                  </a:cubicBezTo>
                  <a:cubicBezTo>
                    <a:pt x="441" y="4"/>
                    <a:pt x="417" y="1"/>
                    <a:pt x="395"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3" name="Google Shape;8413;p21"/>
            <p:cNvSpPr/>
            <p:nvPr/>
          </p:nvSpPr>
          <p:spPr>
            <a:xfrm>
              <a:off x="8024027" y="3195873"/>
              <a:ext cx="19357" cy="27626"/>
            </a:xfrm>
            <a:custGeom>
              <a:rect b="b" l="l" r="r" t="t"/>
              <a:pathLst>
                <a:path extrusionOk="0" h="715" w="501">
                  <a:moveTo>
                    <a:pt x="1" y="0"/>
                  </a:moveTo>
                  <a:lnTo>
                    <a:pt x="1" y="715"/>
                  </a:lnTo>
                  <a:lnTo>
                    <a:pt x="501" y="715"/>
                  </a:lnTo>
                  <a:lnTo>
                    <a:pt x="501" y="655"/>
                  </a:lnTo>
                  <a:lnTo>
                    <a:pt x="72" y="655"/>
                  </a:lnTo>
                  <a:lnTo>
                    <a:pt x="72" y="370"/>
                  </a:lnTo>
                  <a:lnTo>
                    <a:pt x="465" y="370"/>
                  </a:lnTo>
                  <a:lnTo>
                    <a:pt x="465" y="322"/>
                  </a:lnTo>
                  <a:lnTo>
                    <a:pt x="72" y="322"/>
                  </a:lnTo>
                  <a:lnTo>
                    <a:pt x="72" y="60"/>
                  </a:lnTo>
                  <a:lnTo>
                    <a:pt x="501" y="60"/>
                  </a:lnTo>
                  <a:lnTo>
                    <a:pt x="50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4" name="Google Shape;8414;p21"/>
            <p:cNvSpPr/>
            <p:nvPr/>
          </p:nvSpPr>
          <p:spPr>
            <a:xfrm>
              <a:off x="7946752" y="3195873"/>
              <a:ext cx="19357" cy="27626"/>
            </a:xfrm>
            <a:custGeom>
              <a:rect b="b" l="l" r="r" t="t"/>
              <a:pathLst>
                <a:path extrusionOk="0" h="715" w="501">
                  <a:moveTo>
                    <a:pt x="0" y="0"/>
                  </a:moveTo>
                  <a:lnTo>
                    <a:pt x="0" y="715"/>
                  </a:lnTo>
                  <a:lnTo>
                    <a:pt x="500" y="715"/>
                  </a:lnTo>
                  <a:lnTo>
                    <a:pt x="500" y="655"/>
                  </a:lnTo>
                  <a:lnTo>
                    <a:pt x="72" y="655"/>
                  </a:lnTo>
                  <a:lnTo>
                    <a:pt x="72" y="370"/>
                  </a:lnTo>
                  <a:lnTo>
                    <a:pt x="465" y="370"/>
                  </a:lnTo>
                  <a:lnTo>
                    <a:pt x="465" y="322"/>
                  </a:lnTo>
                  <a:lnTo>
                    <a:pt x="72" y="322"/>
                  </a:lnTo>
                  <a:lnTo>
                    <a:pt x="72" y="60"/>
                  </a:lnTo>
                  <a:lnTo>
                    <a:pt x="500" y="60"/>
                  </a:lnTo>
                  <a:lnTo>
                    <a:pt x="50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5" name="Google Shape;8415;p21"/>
            <p:cNvSpPr/>
            <p:nvPr/>
          </p:nvSpPr>
          <p:spPr>
            <a:xfrm>
              <a:off x="7969741" y="3195873"/>
              <a:ext cx="21676" cy="27626"/>
            </a:xfrm>
            <a:custGeom>
              <a:rect b="b" l="l" r="r" t="t"/>
              <a:pathLst>
                <a:path extrusionOk="0" h="715" w="561">
                  <a:moveTo>
                    <a:pt x="1" y="0"/>
                  </a:moveTo>
                  <a:lnTo>
                    <a:pt x="1" y="715"/>
                  </a:lnTo>
                  <a:lnTo>
                    <a:pt x="72" y="715"/>
                  </a:lnTo>
                  <a:lnTo>
                    <a:pt x="72" y="108"/>
                  </a:lnTo>
                  <a:lnTo>
                    <a:pt x="477" y="715"/>
                  </a:lnTo>
                  <a:lnTo>
                    <a:pt x="560" y="715"/>
                  </a:lnTo>
                  <a:lnTo>
                    <a:pt x="560" y="0"/>
                  </a:lnTo>
                  <a:lnTo>
                    <a:pt x="489" y="0"/>
                  </a:lnTo>
                  <a:lnTo>
                    <a:pt x="489" y="596"/>
                  </a:lnTo>
                  <a:lnTo>
                    <a:pt x="8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6" name="Google Shape;8416;p21"/>
            <p:cNvSpPr/>
            <p:nvPr/>
          </p:nvSpPr>
          <p:spPr>
            <a:xfrm>
              <a:off x="7938444" y="3195873"/>
              <a:ext cx="2821" cy="27626"/>
            </a:xfrm>
            <a:custGeom>
              <a:rect b="b" l="l" r="r" t="t"/>
              <a:pathLst>
                <a:path extrusionOk="0" h="715" w="73">
                  <a:moveTo>
                    <a:pt x="1" y="0"/>
                  </a:moveTo>
                  <a:lnTo>
                    <a:pt x="1" y="715"/>
                  </a:lnTo>
                  <a:lnTo>
                    <a:pt x="72" y="715"/>
                  </a:lnTo>
                  <a:lnTo>
                    <a:pt x="7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7" name="Google Shape;8417;p21"/>
            <p:cNvSpPr/>
            <p:nvPr/>
          </p:nvSpPr>
          <p:spPr>
            <a:xfrm>
              <a:off x="7885086" y="3229449"/>
              <a:ext cx="21212" cy="27626"/>
            </a:xfrm>
            <a:custGeom>
              <a:rect b="b" l="l" r="r" t="t"/>
              <a:pathLst>
                <a:path extrusionOk="0" h="715" w="549">
                  <a:moveTo>
                    <a:pt x="1" y="1"/>
                  </a:moveTo>
                  <a:lnTo>
                    <a:pt x="1" y="715"/>
                  </a:lnTo>
                  <a:lnTo>
                    <a:pt x="549" y="715"/>
                  </a:lnTo>
                  <a:lnTo>
                    <a:pt x="549" y="584"/>
                  </a:lnTo>
                  <a:lnTo>
                    <a:pt x="156" y="584"/>
                  </a:lnTo>
                  <a:lnTo>
                    <a:pt x="156" y="405"/>
                  </a:lnTo>
                  <a:lnTo>
                    <a:pt x="501" y="405"/>
                  </a:lnTo>
                  <a:lnTo>
                    <a:pt x="501"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8" name="Google Shape;8418;p21"/>
            <p:cNvSpPr/>
            <p:nvPr/>
          </p:nvSpPr>
          <p:spPr>
            <a:xfrm>
              <a:off x="8022172" y="3229449"/>
              <a:ext cx="21212" cy="27626"/>
            </a:xfrm>
            <a:custGeom>
              <a:rect b="b" l="l" r="r" t="t"/>
              <a:pathLst>
                <a:path extrusionOk="0" h="715" w="549">
                  <a:moveTo>
                    <a:pt x="1" y="1"/>
                  </a:moveTo>
                  <a:lnTo>
                    <a:pt x="1" y="715"/>
                  </a:lnTo>
                  <a:lnTo>
                    <a:pt x="549" y="715"/>
                  </a:lnTo>
                  <a:lnTo>
                    <a:pt x="549" y="584"/>
                  </a:lnTo>
                  <a:lnTo>
                    <a:pt x="156" y="584"/>
                  </a:lnTo>
                  <a:lnTo>
                    <a:pt x="156" y="405"/>
                  </a:lnTo>
                  <a:lnTo>
                    <a:pt x="513" y="405"/>
                  </a:lnTo>
                  <a:lnTo>
                    <a:pt x="513" y="286"/>
                  </a:lnTo>
                  <a:lnTo>
                    <a:pt x="156" y="286"/>
                  </a:lnTo>
                  <a:lnTo>
                    <a:pt x="156" y="132"/>
                  </a:lnTo>
                  <a:lnTo>
                    <a:pt x="537" y="132"/>
                  </a:lnTo>
                  <a:lnTo>
                    <a:pt x="537"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19" name="Google Shape;8419;p21"/>
            <p:cNvSpPr/>
            <p:nvPr/>
          </p:nvSpPr>
          <p:spPr>
            <a:xfrm>
              <a:off x="7909930" y="3229449"/>
              <a:ext cx="23955" cy="28553"/>
            </a:xfrm>
            <a:custGeom>
              <a:rect b="b" l="l" r="r" t="t"/>
              <a:pathLst>
                <a:path extrusionOk="0" h="739" w="620">
                  <a:moveTo>
                    <a:pt x="1" y="1"/>
                  </a:moveTo>
                  <a:lnTo>
                    <a:pt x="1" y="453"/>
                  </a:lnTo>
                  <a:cubicBezTo>
                    <a:pt x="1" y="536"/>
                    <a:pt x="25" y="608"/>
                    <a:pt x="84" y="667"/>
                  </a:cubicBezTo>
                  <a:cubicBezTo>
                    <a:pt x="150" y="715"/>
                    <a:pt x="227" y="739"/>
                    <a:pt x="304" y="739"/>
                  </a:cubicBezTo>
                  <a:cubicBezTo>
                    <a:pt x="382" y="739"/>
                    <a:pt x="459" y="715"/>
                    <a:pt x="525" y="667"/>
                  </a:cubicBezTo>
                  <a:cubicBezTo>
                    <a:pt x="584" y="608"/>
                    <a:pt x="620" y="536"/>
                    <a:pt x="620" y="453"/>
                  </a:cubicBezTo>
                  <a:lnTo>
                    <a:pt x="620" y="1"/>
                  </a:lnTo>
                  <a:lnTo>
                    <a:pt x="453" y="1"/>
                  </a:lnTo>
                  <a:lnTo>
                    <a:pt x="453" y="441"/>
                  </a:lnTo>
                  <a:cubicBezTo>
                    <a:pt x="465" y="501"/>
                    <a:pt x="441" y="548"/>
                    <a:pt x="406" y="584"/>
                  </a:cubicBezTo>
                  <a:cubicBezTo>
                    <a:pt x="370" y="596"/>
                    <a:pt x="346" y="608"/>
                    <a:pt x="310" y="608"/>
                  </a:cubicBezTo>
                  <a:cubicBezTo>
                    <a:pt x="275" y="608"/>
                    <a:pt x="239" y="596"/>
                    <a:pt x="215" y="584"/>
                  </a:cubicBezTo>
                  <a:cubicBezTo>
                    <a:pt x="179" y="548"/>
                    <a:pt x="156" y="501"/>
                    <a:pt x="156" y="441"/>
                  </a:cubicBezTo>
                  <a:lnTo>
                    <a:pt x="15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0" name="Google Shape;8420;p21"/>
            <p:cNvSpPr/>
            <p:nvPr/>
          </p:nvSpPr>
          <p:spPr>
            <a:xfrm>
              <a:off x="7938908" y="3229449"/>
              <a:ext cx="23530" cy="27626"/>
            </a:xfrm>
            <a:custGeom>
              <a:rect b="b" l="l" r="r" t="t"/>
              <a:pathLst>
                <a:path extrusionOk="0" h="715" w="609">
                  <a:moveTo>
                    <a:pt x="334" y="120"/>
                  </a:moveTo>
                  <a:cubicBezTo>
                    <a:pt x="394" y="120"/>
                    <a:pt x="429" y="167"/>
                    <a:pt x="429" y="227"/>
                  </a:cubicBezTo>
                  <a:cubicBezTo>
                    <a:pt x="429" y="274"/>
                    <a:pt x="394" y="322"/>
                    <a:pt x="334" y="322"/>
                  </a:cubicBezTo>
                  <a:lnTo>
                    <a:pt x="156" y="322"/>
                  </a:lnTo>
                  <a:lnTo>
                    <a:pt x="156" y="120"/>
                  </a:lnTo>
                  <a:close/>
                  <a:moveTo>
                    <a:pt x="1" y="1"/>
                  </a:moveTo>
                  <a:lnTo>
                    <a:pt x="1" y="715"/>
                  </a:lnTo>
                  <a:lnTo>
                    <a:pt x="156" y="715"/>
                  </a:lnTo>
                  <a:lnTo>
                    <a:pt x="156" y="441"/>
                  </a:lnTo>
                  <a:lnTo>
                    <a:pt x="334" y="441"/>
                  </a:lnTo>
                  <a:cubicBezTo>
                    <a:pt x="382" y="441"/>
                    <a:pt x="418" y="477"/>
                    <a:pt x="429" y="524"/>
                  </a:cubicBezTo>
                  <a:cubicBezTo>
                    <a:pt x="441" y="608"/>
                    <a:pt x="453" y="715"/>
                    <a:pt x="453" y="715"/>
                  </a:cubicBezTo>
                  <a:lnTo>
                    <a:pt x="608" y="715"/>
                  </a:lnTo>
                  <a:cubicBezTo>
                    <a:pt x="596" y="679"/>
                    <a:pt x="584" y="644"/>
                    <a:pt x="584" y="608"/>
                  </a:cubicBezTo>
                  <a:cubicBezTo>
                    <a:pt x="584" y="560"/>
                    <a:pt x="584" y="513"/>
                    <a:pt x="572" y="465"/>
                  </a:cubicBezTo>
                  <a:cubicBezTo>
                    <a:pt x="560" y="441"/>
                    <a:pt x="549" y="417"/>
                    <a:pt x="525" y="393"/>
                  </a:cubicBezTo>
                  <a:cubicBezTo>
                    <a:pt x="513" y="393"/>
                    <a:pt x="489" y="382"/>
                    <a:pt x="477" y="382"/>
                  </a:cubicBezTo>
                  <a:cubicBezTo>
                    <a:pt x="513" y="358"/>
                    <a:pt x="549" y="334"/>
                    <a:pt x="572" y="298"/>
                  </a:cubicBezTo>
                  <a:cubicBezTo>
                    <a:pt x="584" y="263"/>
                    <a:pt x="596" y="227"/>
                    <a:pt x="596" y="191"/>
                  </a:cubicBezTo>
                  <a:cubicBezTo>
                    <a:pt x="584" y="167"/>
                    <a:pt x="584" y="143"/>
                    <a:pt x="584" y="132"/>
                  </a:cubicBezTo>
                  <a:cubicBezTo>
                    <a:pt x="572" y="108"/>
                    <a:pt x="560" y="84"/>
                    <a:pt x="537" y="60"/>
                  </a:cubicBezTo>
                  <a:cubicBezTo>
                    <a:pt x="489" y="24"/>
                    <a:pt x="441" y="1"/>
                    <a:pt x="382"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1" name="Google Shape;8421;p21"/>
            <p:cNvSpPr/>
            <p:nvPr/>
          </p:nvSpPr>
          <p:spPr>
            <a:xfrm>
              <a:off x="7996903" y="3229449"/>
              <a:ext cx="21637" cy="27626"/>
            </a:xfrm>
            <a:custGeom>
              <a:rect b="b" l="l" r="r" t="t"/>
              <a:pathLst>
                <a:path extrusionOk="0" h="715" w="560">
                  <a:moveTo>
                    <a:pt x="310" y="120"/>
                  </a:moveTo>
                  <a:cubicBezTo>
                    <a:pt x="369" y="120"/>
                    <a:pt x="417" y="167"/>
                    <a:pt x="417" y="227"/>
                  </a:cubicBezTo>
                  <a:cubicBezTo>
                    <a:pt x="417" y="286"/>
                    <a:pt x="369" y="334"/>
                    <a:pt x="310" y="334"/>
                  </a:cubicBezTo>
                  <a:lnTo>
                    <a:pt x="143" y="334"/>
                  </a:lnTo>
                  <a:lnTo>
                    <a:pt x="143" y="120"/>
                  </a:lnTo>
                  <a:close/>
                  <a:moveTo>
                    <a:pt x="0" y="1"/>
                  </a:moveTo>
                  <a:lnTo>
                    <a:pt x="0" y="715"/>
                  </a:lnTo>
                  <a:lnTo>
                    <a:pt x="143" y="715"/>
                  </a:lnTo>
                  <a:lnTo>
                    <a:pt x="143" y="453"/>
                  </a:lnTo>
                  <a:lnTo>
                    <a:pt x="333" y="453"/>
                  </a:lnTo>
                  <a:cubicBezTo>
                    <a:pt x="452" y="453"/>
                    <a:pt x="560" y="358"/>
                    <a:pt x="560" y="227"/>
                  </a:cubicBezTo>
                  <a:cubicBezTo>
                    <a:pt x="560" y="108"/>
                    <a:pt x="464" y="1"/>
                    <a:pt x="333"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2" name="Google Shape;8422;p21"/>
            <p:cNvSpPr/>
            <p:nvPr/>
          </p:nvSpPr>
          <p:spPr>
            <a:xfrm>
              <a:off x="7958961" y="3228947"/>
              <a:ext cx="33808" cy="28901"/>
            </a:xfrm>
            <a:custGeom>
              <a:rect b="b" l="l" r="r" t="t"/>
              <a:pathLst>
                <a:path extrusionOk="0" h="748" w="875">
                  <a:moveTo>
                    <a:pt x="512" y="127"/>
                  </a:moveTo>
                  <a:cubicBezTo>
                    <a:pt x="539" y="127"/>
                    <a:pt x="565" y="133"/>
                    <a:pt x="589" y="145"/>
                  </a:cubicBezTo>
                  <a:cubicBezTo>
                    <a:pt x="756" y="252"/>
                    <a:pt x="756" y="502"/>
                    <a:pt x="589" y="609"/>
                  </a:cubicBezTo>
                  <a:lnTo>
                    <a:pt x="577" y="609"/>
                  </a:lnTo>
                  <a:cubicBezTo>
                    <a:pt x="559" y="615"/>
                    <a:pt x="539" y="618"/>
                    <a:pt x="518" y="618"/>
                  </a:cubicBezTo>
                  <a:cubicBezTo>
                    <a:pt x="497" y="618"/>
                    <a:pt x="476" y="615"/>
                    <a:pt x="458" y="609"/>
                  </a:cubicBezTo>
                  <a:cubicBezTo>
                    <a:pt x="363" y="561"/>
                    <a:pt x="315" y="466"/>
                    <a:pt x="327" y="371"/>
                  </a:cubicBezTo>
                  <a:cubicBezTo>
                    <a:pt x="315" y="287"/>
                    <a:pt x="363" y="204"/>
                    <a:pt x="434" y="145"/>
                  </a:cubicBezTo>
                  <a:cubicBezTo>
                    <a:pt x="458" y="133"/>
                    <a:pt x="485" y="127"/>
                    <a:pt x="512" y="127"/>
                  </a:cubicBezTo>
                  <a:close/>
                  <a:moveTo>
                    <a:pt x="490" y="1"/>
                  </a:moveTo>
                  <a:cubicBezTo>
                    <a:pt x="174" y="1"/>
                    <a:pt x="0" y="390"/>
                    <a:pt x="220" y="633"/>
                  </a:cubicBezTo>
                  <a:cubicBezTo>
                    <a:pt x="299" y="712"/>
                    <a:pt x="397" y="747"/>
                    <a:pt x="494" y="747"/>
                  </a:cubicBezTo>
                  <a:cubicBezTo>
                    <a:pt x="689" y="747"/>
                    <a:pt x="875" y="602"/>
                    <a:pt x="875" y="371"/>
                  </a:cubicBezTo>
                  <a:cubicBezTo>
                    <a:pt x="875" y="168"/>
                    <a:pt x="720" y="2"/>
                    <a:pt x="518" y="2"/>
                  </a:cubicBezTo>
                  <a:cubicBezTo>
                    <a:pt x="508" y="1"/>
                    <a:pt x="499" y="1"/>
                    <a:pt x="490"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3" name="Google Shape;8423;p21"/>
            <p:cNvSpPr/>
            <p:nvPr/>
          </p:nvSpPr>
          <p:spPr>
            <a:xfrm>
              <a:off x="7885086" y="3262020"/>
              <a:ext cx="6491" cy="11166"/>
            </a:xfrm>
            <a:custGeom>
              <a:rect b="b" l="l" r="r" t="t"/>
              <a:pathLst>
                <a:path extrusionOk="0" h="289" w="168">
                  <a:moveTo>
                    <a:pt x="66" y="1"/>
                  </a:moveTo>
                  <a:cubicBezTo>
                    <a:pt x="28" y="1"/>
                    <a:pt x="1" y="33"/>
                    <a:pt x="1" y="74"/>
                  </a:cubicBezTo>
                  <a:cubicBezTo>
                    <a:pt x="1" y="182"/>
                    <a:pt x="132" y="134"/>
                    <a:pt x="132" y="205"/>
                  </a:cubicBezTo>
                  <a:cubicBezTo>
                    <a:pt x="132" y="241"/>
                    <a:pt x="108" y="253"/>
                    <a:pt x="84" y="253"/>
                  </a:cubicBezTo>
                  <a:cubicBezTo>
                    <a:pt x="37" y="253"/>
                    <a:pt x="37" y="229"/>
                    <a:pt x="37" y="193"/>
                  </a:cubicBezTo>
                  <a:lnTo>
                    <a:pt x="1" y="193"/>
                  </a:lnTo>
                  <a:cubicBezTo>
                    <a:pt x="1" y="253"/>
                    <a:pt x="13" y="289"/>
                    <a:pt x="84" y="289"/>
                  </a:cubicBezTo>
                  <a:cubicBezTo>
                    <a:pt x="132" y="289"/>
                    <a:pt x="168" y="253"/>
                    <a:pt x="168" y="205"/>
                  </a:cubicBezTo>
                  <a:cubicBezTo>
                    <a:pt x="168" y="110"/>
                    <a:pt x="37" y="146"/>
                    <a:pt x="37" y="74"/>
                  </a:cubicBezTo>
                  <a:cubicBezTo>
                    <a:pt x="37" y="51"/>
                    <a:pt x="60" y="27"/>
                    <a:pt x="84" y="27"/>
                  </a:cubicBezTo>
                  <a:cubicBezTo>
                    <a:pt x="120" y="27"/>
                    <a:pt x="132" y="51"/>
                    <a:pt x="132" y="74"/>
                  </a:cubicBezTo>
                  <a:lnTo>
                    <a:pt x="156" y="74"/>
                  </a:lnTo>
                  <a:cubicBezTo>
                    <a:pt x="166" y="42"/>
                    <a:pt x="139" y="1"/>
                    <a:pt x="99" y="1"/>
                  </a:cubicBezTo>
                  <a:cubicBezTo>
                    <a:pt x="94" y="1"/>
                    <a:pt x="89" y="2"/>
                    <a:pt x="84" y="3"/>
                  </a:cubicBezTo>
                  <a:cubicBezTo>
                    <a:pt x="78" y="1"/>
                    <a:pt x="72" y="1"/>
                    <a:pt x="66" y="1"/>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4" name="Google Shape;8424;p21"/>
            <p:cNvSpPr/>
            <p:nvPr/>
          </p:nvSpPr>
          <p:spPr>
            <a:xfrm>
              <a:off x="7892466" y="3262098"/>
              <a:ext cx="5100" cy="11089"/>
            </a:xfrm>
            <a:custGeom>
              <a:rect b="b" l="l" r="r" t="t"/>
              <a:pathLst>
                <a:path extrusionOk="0" h="287" w="132">
                  <a:moveTo>
                    <a:pt x="0" y="1"/>
                  </a:moveTo>
                  <a:lnTo>
                    <a:pt x="0" y="287"/>
                  </a:lnTo>
                  <a:lnTo>
                    <a:pt x="36" y="287"/>
                  </a:lnTo>
                  <a:lnTo>
                    <a:pt x="36" y="144"/>
                  </a:lnTo>
                  <a:cubicBezTo>
                    <a:pt x="24" y="120"/>
                    <a:pt x="48" y="96"/>
                    <a:pt x="72" y="96"/>
                  </a:cubicBezTo>
                  <a:cubicBezTo>
                    <a:pt x="96" y="96"/>
                    <a:pt x="96" y="120"/>
                    <a:pt x="96" y="144"/>
                  </a:cubicBezTo>
                  <a:lnTo>
                    <a:pt x="96" y="287"/>
                  </a:lnTo>
                  <a:lnTo>
                    <a:pt x="131" y="287"/>
                  </a:lnTo>
                  <a:lnTo>
                    <a:pt x="131" y="132"/>
                  </a:lnTo>
                  <a:cubicBezTo>
                    <a:pt x="131" y="108"/>
                    <a:pt x="131" y="72"/>
                    <a:pt x="84" y="72"/>
                  </a:cubicBezTo>
                  <a:cubicBezTo>
                    <a:pt x="60" y="72"/>
                    <a:pt x="36"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5" name="Google Shape;8425;p21"/>
            <p:cNvSpPr/>
            <p:nvPr/>
          </p:nvSpPr>
          <p:spPr>
            <a:xfrm>
              <a:off x="7897527" y="3264880"/>
              <a:ext cx="6916" cy="8307"/>
            </a:xfrm>
            <a:custGeom>
              <a:rect b="b" l="l" r="r" t="t"/>
              <a:pathLst>
                <a:path extrusionOk="0" h="215" w="179">
                  <a:moveTo>
                    <a:pt x="131" y="96"/>
                  </a:moveTo>
                  <a:lnTo>
                    <a:pt x="131" y="143"/>
                  </a:lnTo>
                  <a:cubicBezTo>
                    <a:pt x="131" y="167"/>
                    <a:pt x="107" y="191"/>
                    <a:pt x="84" y="191"/>
                  </a:cubicBezTo>
                  <a:cubicBezTo>
                    <a:pt x="60" y="191"/>
                    <a:pt x="60" y="167"/>
                    <a:pt x="60" y="155"/>
                  </a:cubicBezTo>
                  <a:cubicBezTo>
                    <a:pt x="60" y="143"/>
                    <a:pt x="60" y="131"/>
                    <a:pt x="72" y="119"/>
                  </a:cubicBezTo>
                  <a:cubicBezTo>
                    <a:pt x="96" y="108"/>
                    <a:pt x="119" y="108"/>
                    <a:pt x="131" y="96"/>
                  </a:cubicBezTo>
                  <a:close/>
                  <a:moveTo>
                    <a:pt x="96" y="0"/>
                  </a:moveTo>
                  <a:cubicBezTo>
                    <a:pt x="48" y="0"/>
                    <a:pt x="36" y="12"/>
                    <a:pt x="36"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84" y="215"/>
                  </a:cubicBezTo>
                  <a:cubicBezTo>
                    <a:pt x="107" y="215"/>
                    <a:pt x="119" y="203"/>
                    <a:pt x="131" y="179"/>
                  </a:cubicBezTo>
                  <a:cubicBezTo>
                    <a:pt x="131" y="203"/>
                    <a:pt x="155" y="203"/>
                    <a:pt x="167" y="203"/>
                  </a:cubicBezTo>
                  <a:lnTo>
                    <a:pt x="179" y="203"/>
                  </a:lnTo>
                  <a:lnTo>
                    <a:pt x="179" y="191"/>
                  </a:lnTo>
                  <a:lnTo>
                    <a:pt x="167" y="191"/>
                  </a:lnTo>
                  <a:cubicBezTo>
                    <a:pt x="167" y="191"/>
                    <a:pt x="167" y="179"/>
                    <a:pt x="167" y="167"/>
                  </a:cubicBezTo>
                  <a:lnTo>
                    <a:pt x="167" y="60"/>
                  </a:lnTo>
                  <a:cubicBezTo>
                    <a:pt x="167" y="36"/>
                    <a:pt x="155"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6" name="Google Shape;8426;p21"/>
            <p:cNvSpPr/>
            <p:nvPr/>
          </p:nvSpPr>
          <p:spPr>
            <a:xfrm>
              <a:off x="7905332" y="3264880"/>
              <a:ext cx="5564" cy="10625"/>
            </a:xfrm>
            <a:custGeom>
              <a:rect b="b" l="l" r="r" t="t"/>
              <a:pathLst>
                <a:path extrusionOk="0" h="275" w="144">
                  <a:moveTo>
                    <a:pt x="72" y="24"/>
                  </a:moveTo>
                  <a:cubicBezTo>
                    <a:pt x="96" y="24"/>
                    <a:pt x="108" y="48"/>
                    <a:pt x="108" y="96"/>
                  </a:cubicBezTo>
                  <a:cubicBezTo>
                    <a:pt x="108" y="155"/>
                    <a:pt x="96" y="179"/>
                    <a:pt x="72" y="179"/>
                  </a:cubicBezTo>
                  <a:lnTo>
                    <a:pt x="72" y="191"/>
                  </a:lnTo>
                  <a:cubicBezTo>
                    <a:pt x="36" y="191"/>
                    <a:pt x="36" y="155"/>
                    <a:pt x="36" y="108"/>
                  </a:cubicBezTo>
                  <a:cubicBezTo>
                    <a:pt x="36" y="60"/>
                    <a:pt x="36" y="24"/>
                    <a:pt x="72" y="24"/>
                  </a:cubicBezTo>
                  <a:close/>
                  <a:moveTo>
                    <a:pt x="1" y="0"/>
                  </a:moveTo>
                  <a:lnTo>
                    <a:pt x="1" y="274"/>
                  </a:lnTo>
                  <a:lnTo>
                    <a:pt x="36" y="274"/>
                  </a:lnTo>
                  <a:lnTo>
                    <a:pt x="36" y="179"/>
                  </a:lnTo>
                  <a:cubicBezTo>
                    <a:pt x="36" y="203"/>
                    <a:pt x="60" y="215"/>
                    <a:pt x="72" y="215"/>
                  </a:cubicBezTo>
                  <a:cubicBezTo>
                    <a:pt x="132" y="215"/>
                    <a:pt x="144" y="167"/>
                    <a:pt x="144" y="96"/>
                  </a:cubicBezTo>
                  <a:cubicBezTo>
                    <a:pt x="144" y="36"/>
                    <a:pt x="120" y="0"/>
                    <a:pt x="72" y="0"/>
                  </a:cubicBezTo>
                  <a:cubicBezTo>
                    <a:pt x="60" y="0"/>
                    <a:pt x="36" y="12"/>
                    <a:pt x="36" y="24"/>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7" name="Google Shape;8427;p21"/>
            <p:cNvSpPr/>
            <p:nvPr/>
          </p:nvSpPr>
          <p:spPr>
            <a:xfrm>
              <a:off x="7911785" y="3262098"/>
              <a:ext cx="1430" cy="10625"/>
            </a:xfrm>
            <a:custGeom>
              <a:rect b="b" l="l" r="r" t="t"/>
              <a:pathLst>
                <a:path extrusionOk="0" h="275" w="37">
                  <a:moveTo>
                    <a:pt x="0" y="1"/>
                  </a:moveTo>
                  <a:lnTo>
                    <a:pt x="0" y="37"/>
                  </a:lnTo>
                  <a:lnTo>
                    <a:pt x="36" y="37"/>
                  </a:lnTo>
                  <a:lnTo>
                    <a:pt x="36" y="1"/>
                  </a:lnTo>
                  <a:close/>
                  <a:moveTo>
                    <a:pt x="0" y="72"/>
                  </a:moveTo>
                  <a:lnTo>
                    <a:pt x="0" y="275"/>
                  </a:lnTo>
                  <a:lnTo>
                    <a:pt x="36" y="275"/>
                  </a:lnTo>
                  <a:lnTo>
                    <a:pt x="36" y="72"/>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8" name="Google Shape;8428;p21"/>
            <p:cNvSpPr/>
            <p:nvPr/>
          </p:nvSpPr>
          <p:spPr>
            <a:xfrm>
              <a:off x="7914528" y="3264880"/>
              <a:ext cx="5100" cy="8307"/>
            </a:xfrm>
            <a:custGeom>
              <a:rect b="b" l="l" r="r" t="t"/>
              <a:pathLst>
                <a:path extrusionOk="0" h="215" w="132">
                  <a:moveTo>
                    <a:pt x="1" y="0"/>
                  </a:moveTo>
                  <a:lnTo>
                    <a:pt x="1" y="215"/>
                  </a:lnTo>
                  <a:lnTo>
                    <a:pt x="37" y="215"/>
                  </a:lnTo>
                  <a:lnTo>
                    <a:pt x="37" y="72"/>
                  </a:lnTo>
                  <a:cubicBezTo>
                    <a:pt x="37" y="48"/>
                    <a:pt x="60" y="24"/>
                    <a:pt x="84" y="24"/>
                  </a:cubicBezTo>
                  <a:cubicBezTo>
                    <a:pt x="108" y="24"/>
                    <a:pt x="108" y="48"/>
                    <a:pt x="108" y="72"/>
                  </a:cubicBezTo>
                  <a:lnTo>
                    <a:pt x="108" y="215"/>
                  </a:lnTo>
                  <a:lnTo>
                    <a:pt x="132" y="215"/>
                  </a:lnTo>
                  <a:lnTo>
                    <a:pt x="132" y="60"/>
                  </a:lnTo>
                  <a:cubicBezTo>
                    <a:pt x="132" y="36"/>
                    <a:pt x="132" y="0"/>
                    <a:pt x="84" y="0"/>
                  </a:cubicBezTo>
                  <a:cubicBezTo>
                    <a:pt x="60" y="0"/>
                    <a:pt x="37" y="12"/>
                    <a:pt x="37" y="24"/>
                  </a:cubicBezTo>
                  <a:lnTo>
                    <a:pt x="3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29" name="Google Shape;8429;p21"/>
            <p:cNvSpPr/>
            <p:nvPr/>
          </p:nvSpPr>
          <p:spPr>
            <a:xfrm>
              <a:off x="7920980" y="3264880"/>
              <a:ext cx="5564" cy="10625"/>
            </a:xfrm>
            <a:custGeom>
              <a:rect b="b" l="l" r="r" t="t"/>
              <a:pathLst>
                <a:path extrusionOk="0" h="275" w="144">
                  <a:moveTo>
                    <a:pt x="72" y="24"/>
                  </a:moveTo>
                  <a:cubicBezTo>
                    <a:pt x="108" y="24"/>
                    <a:pt x="108" y="60"/>
                    <a:pt x="108" y="108"/>
                  </a:cubicBezTo>
                  <a:cubicBezTo>
                    <a:pt x="108" y="143"/>
                    <a:pt x="108" y="179"/>
                    <a:pt x="72" y="179"/>
                  </a:cubicBezTo>
                  <a:cubicBezTo>
                    <a:pt x="36" y="179"/>
                    <a:pt x="36" y="143"/>
                    <a:pt x="36" y="108"/>
                  </a:cubicBezTo>
                  <a:cubicBezTo>
                    <a:pt x="36" y="60"/>
                    <a:pt x="24" y="24"/>
                    <a:pt x="72" y="24"/>
                  </a:cubicBezTo>
                  <a:close/>
                  <a:moveTo>
                    <a:pt x="60" y="0"/>
                  </a:moveTo>
                  <a:cubicBezTo>
                    <a:pt x="12" y="0"/>
                    <a:pt x="1" y="60"/>
                    <a:pt x="1" y="108"/>
                  </a:cubicBezTo>
                  <a:cubicBezTo>
                    <a:pt x="1" y="143"/>
                    <a:pt x="1" y="215"/>
                    <a:pt x="60" y="215"/>
                  </a:cubicBezTo>
                  <a:cubicBezTo>
                    <a:pt x="84" y="215"/>
                    <a:pt x="96" y="203"/>
                    <a:pt x="108" y="191"/>
                  </a:cubicBezTo>
                  <a:lnTo>
                    <a:pt x="108" y="203"/>
                  </a:lnTo>
                  <a:cubicBezTo>
                    <a:pt x="108" y="215"/>
                    <a:pt x="108" y="250"/>
                    <a:pt x="72" y="250"/>
                  </a:cubicBezTo>
                  <a:cubicBezTo>
                    <a:pt x="48" y="250"/>
                    <a:pt x="36" y="238"/>
                    <a:pt x="36" y="227"/>
                  </a:cubicBezTo>
                  <a:lnTo>
                    <a:pt x="1" y="227"/>
                  </a:lnTo>
                  <a:cubicBezTo>
                    <a:pt x="1" y="274"/>
                    <a:pt x="60" y="274"/>
                    <a:pt x="72" y="274"/>
                  </a:cubicBezTo>
                  <a:cubicBezTo>
                    <a:pt x="108" y="274"/>
                    <a:pt x="143" y="250"/>
                    <a:pt x="143" y="191"/>
                  </a:cubicBezTo>
                  <a:lnTo>
                    <a:pt x="143" y="12"/>
                  </a:lnTo>
                  <a:lnTo>
                    <a:pt x="108" y="12"/>
                  </a:lnTo>
                  <a:lnTo>
                    <a:pt x="108" y="36"/>
                  </a:lnTo>
                  <a:cubicBezTo>
                    <a:pt x="96" y="12"/>
                    <a:pt x="84" y="0"/>
                    <a:pt x="60"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0" name="Google Shape;8430;p21"/>
            <p:cNvSpPr/>
            <p:nvPr/>
          </p:nvSpPr>
          <p:spPr>
            <a:xfrm>
              <a:off x="7930640" y="3262561"/>
              <a:ext cx="3709" cy="10162"/>
            </a:xfrm>
            <a:custGeom>
              <a:rect b="b" l="l" r="r" t="t"/>
              <a:pathLst>
                <a:path extrusionOk="0" h="263" w="96">
                  <a:moveTo>
                    <a:pt x="36" y="1"/>
                  </a:moveTo>
                  <a:lnTo>
                    <a:pt x="36" y="60"/>
                  </a:lnTo>
                  <a:lnTo>
                    <a:pt x="1" y="60"/>
                  </a:lnTo>
                  <a:lnTo>
                    <a:pt x="1" y="84"/>
                  </a:lnTo>
                  <a:lnTo>
                    <a:pt x="36" y="84"/>
                  </a:lnTo>
                  <a:lnTo>
                    <a:pt x="36" y="227"/>
                  </a:lnTo>
                  <a:cubicBezTo>
                    <a:pt x="36" y="251"/>
                    <a:pt x="36" y="263"/>
                    <a:pt x="72" y="263"/>
                  </a:cubicBezTo>
                  <a:lnTo>
                    <a:pt x="96" y="263"/>
                  </a:lnTo>
                  <a:lnTo>
                    <a:pt x="96" y="239"/>
                  </a:lnTo>
                  <a:lnTo>
                    <a:pt x="84" y="239"/>
                  </a:lnTo>
                  <a:cubicBezTo>
                    <a:pt x="60" y="239"/>
                    <a:pt x="60" y="239"/>
                    <a:pt x="60" y="215"/>
                  </a:cubicBezTo>
                  <a:lnTo>
                    <a:pt x="60" y="84"/>
                  </a:lnTo>
                  <a:lnTo>
                    <a:pt x="96" y="84"/>
                  </a:lnTo>
                  <a:lnTo>
                    <a:pt x="96" y="60"/>
                  </a:lnTo>
                  <a:lnTo>
                    <a:pt x="60" y="60"/>
                  </a:lnTo>
                  <a:lnTo>
                    <a:pt x="60"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1" name="Google Shape;8431;p21"/>
            <p:cNvSpPr/>
            <p:nvPr/>
          </p:nvSpPr>
          <p:spPr>
            <a:xfrm>
              <a:off x="7934774" y="3262098"/>
              <a:ext cx="5564" cy="11089"/>
            </a:xfrm>
            <a:custGeom>
              <a:rect b="b" l="l" r="r" t="t"/>
              <a:pathLst>
                <a:path extrusionOk="0" h="287" w="144">
                  <a:moveTo>
                    <a:pt x="1" y="1"/>
                  </a:moveTo>
                  <a:lnTo>
                    <a:pt x="1" y="287"/>
                  </a:lnTo>
                  <a:lnTo>
                    <a:pt x="36" y="287"/>
                  </a:lnTo>
                  <a:lnTo>
                    <a:pt x="36" y="144"/>
                  </a:lnTo>
                  <a:cubicBezTo>
                    <a:pt x="36" y="120"/>
                    <a:pt x="60" y="96"/>
                    <a:pt x="72" y="96"/>
                  </a:cubicBezTo>
                  <a:cubicBezTo>
                    <a:pt x="108" y="96"/>
                    <a:pt x="108" y="120"/>
                    <a:pt x="108" y="144"/>
                  </a:cubicBezTo>
                  <a:lnTo>
                    <a:pt x="108" y="287"/>
                  </a:lnTo>
                  <a:lnTo>
                    <a:pt x="144" y="287"/>
                  </a:lnTo>
                  <a:lnTo>
                    <a:pt x="144" y="132"/>
                  </a:lnTo>
                  <a:cubicBezTo>
                    <a:pt x="144" y="108"/>
                    <a:pt x="144" y="72"/>
                    <a:pt x="84" y="72"/>
                  </a:cubicBezTo>
                  <a:cubicBezTo>
                    <a:pt x="72" y="72"/>
                    <a:pt x="48" y="84"/>
                    <a:pt x="36" y="96"/>
                  </a:cubicBezTo>
                  <a:lnTo>
                    <a:pt x="3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2" name="Google Shape;8432;p21"/>
            <p:cNvSpPr/>
            <p:nvPr/>
          </p:nvSpPr>
          <p:spPr>
            <a:xfrm>
              <a:off x="794122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48"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08"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3" name="Google Shape;8433;p21"/>
            <p:cNvSpPr/>
            <p:nvPr/>
          </p:nvSpPr>
          <p:spPr>
            <a:xfrm>
              <a:off x="7950886"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6" y="96"/>
                  </a:lnTo>
                  <a:lnTo>
                    <a:pt x="96" y="72"/>
                  </a:lnTo>
                  <a:lnTo>
                    <a:pt x="60" y="72"/>
                  </a:lnTo>
                  <a:lnTo>
                    <a:pt x="60" y="49"/>
                  </a:lnTo>
                  <a:cubicBezTo>
                    <a:pt x="60" y="25"/>
                    <a:pt x="60" y="25"/>
                    <a:pt x="72" y="25"/>
                  </a:cubicBezTo>
                  <a:lnTo>
                    <a:pt x="96" y="25"/>
                  </a:lnTo>
                  <a:lnTo>
                    <a:pt x="96"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4" name="Google Shape;8434;p21"/>
            <p:cNvSpPr/>
            <p:nvPr/>
          </p:nvSpPr>
          <p:spPr>
            <a:xfrm>
              <a:off x="7955020" y="3264880"/>
              <a:ext cx="5100" cy="8307"/>
            </a:xfrm>
            <a:custGeom>
              <a:rect b="b" l="l" r="r" t="t"/>
              <a:pathLst>
                <a:path extrusionOk="0" h="215" w="132">
                  <a:moveTo>
                    <a:pt x="1" y="0"/>
                  </a:moveTo>
                  <a:lnTo>
                    <a:pt x="1" y="155"/>
                  </a:lnTo>
                  <a:cubicBezTo>
                    <a:pt x="1" y="179"/>
                    <a:pt x="1" y="215"/>
                    <a:pt x="60" y="215"/>
                  </a:cubicBezTo>
                  <a:cubicBezTo>
                    <a:pt x="72" y="215"/>
                    <a:pt x="96" y="203"/>
                    <a:pt x="108" y="191"/>
                  </a:cubicBezTo>
                  <a:lnTo>
                    <a:pt x="108" y="203"/>
                  </a:lnTo>
                  <a:lnTo>
                    <a:pt x="132" y="203"/>
                  </a:lnTo>
                  <a:lnTo>
                    <a:pt x="132" y="0"/>
                  </a:lnTo>
                  <a:lnTo>
                    <a:pt x="108" y="0"/>
                  </a:lnTo>
                  <a:lnTo>
                    <a:pt x="108" y="143"/>
                  </a:lnTo>
                  <a:cubicBezTo>
                    <a:pt x="108" y="167"/>
                    <a:pt x="84" y="179"/>
                    <a:pt x="60"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5" name="Google Shape;8435;p21"/>
            <p:cNvSpPr/>
            <p:nvPr/>
          </p:nvSpPr>
          <p:spPr>
            <a:xfrm>
              <a:off x="7960545" y="3262561"/>
              <a:ext cx="4173" cy="10162"/>
            </a:xfrm>
            <a:custGeom>
              <a:rect b="b" l="l" r="r" t="t"/>
              <a:pathLst>
                <a:path extrusionOk="0" h="263" w="108">
                  <a:moveTo>
                    <a:pt x="36" y="1"/>
                  </a:moveTo>
                  <a:lnTo>
                    <a:pt x="36" y="60"/>
                  </a:lnTo>
                  <a:lnTo>
                    <a:pt x="0" y="60"/>
                  </a:lnTo>
                  <a:lnTo>
                    <a:pt x="0" y="84"/>
                  </a:lnTo>
                  <a:lnTo>
                    <a:pt x="36" y="84"/>
                  </a:lnTo>
                  <a:lnTo>
                    <a:pt x="36" y="227"/>
                  </a:lnTo>
                  <a:cubicBezTo>
                    <a:pt x="36" y="251"/>
                    <a:pt x="48" y="263"/>
                    <a:pt x="72" y="263"/>
                  </a:cubicBezTo>
                  <a:lnTo>
                    <a:pt x="108" y="263"/>
                  </a:lnTo>
                  <a:lnTo>
                    <a:pt x="108" y="239"/>
                  </a:lnTo>
                  <a:lnTo>
                    <a:pt x="84" y="239"/>
                  </a:lnTo>
                  <a:cubicBezTo>
                    <a:pt x="72" y="239"/>
                    <a:pt x="72" y="239"/>
                    <a:pt x="72" y="215"/>
                  </a:cubicBezTo>
                  <a:lnTo>
                    <a:pt x="72" y="84"/>
                  </a:lnTo>
                  <a:lnTo>
                    <a:pt x="108" y="84"/>
                  </a:lnTo>
                  <a:lnTo>
                    <a:pt x="108" y="60"/>
                  </a:lnTo>
                  <a:lnTo>
                    <a:pt x="72" y="60"/>
                  </a:lnTo>
                  <a:lnTo>
                    <a:pt x="72"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6" name="Google Shape;8436;p21"/>
            <p:cNvSpPr/>
            <p:nvPr/>
          </p:nvSpPr>
          <p:spPr>
            <a:xfrm>
              <a:off x="7965143" y="3264880"/>
              <a:ext cx="5564" cy="8307"/>
            </a:xfrm>
            <a:custGeom>
              <a:rect b="b" l="l" r="r" t="t"/>
              <a:pathLst>
                <a:path extrusionOk="0" h="215" w="144">
                  <a:moveTo>
                    <a:pt x="1" y="0"/>
                  </a:moveTo>
                  <a:lnTo>
                    <a:pt x="1" y="155"/>
                  </a:lnTo>
                  <a:cubicBezTo>
                    <a:pt x="1" y="179"/>
                    <a:pt x="1" y="215"/>
                    <a:pt x="60" y="215"/>
                  </a:cubicBezTo>
                  <a:cubicBezTo>
                    <a:pt x="84" y="215"/>
                    <a:pt x="96" y="203"/>
                    <a:pt x="108" y="191"/>
                  </a:cubicBezTo>
                  <a:lnTo>
                    <a:pt x="108" y="203"/>
                  </a:lnTo>
                  <a:lnTo>
                    <a:pt x="143" y="203"/>
                  </a:lnTo>
                  <a:lnTo>
                    <a:pt x="143" y="0"/>
                  </a:lnTo>
                  <a:lnTo>
                    <a:pt x="108" y="0"/>
                  </a:lnTo>
                  <a:lnTo>
                    <a:pt x="108" y="143"/>
                  </a:lnTo>
                  <a:cubicBezTo>
                    <a:pt x="108" y="167"/>
                    <a:pt x="96" y="179"/>
                    <a:pt x="72" y="179"/>
                  </a:cubicBezTo>
                  <a:cubicBezTo>
                    <a:pt x="36" y="179"/>
                    <a:pt x="36" y="155"/>
                    <a:pt x="36" y="143"/>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7" name="Google Shape;8437;p21"/>
            <p:cNvSpPr/>
            <p:nvPr/>
          </p:nvSpPr>
          <p:spPr>
            <a:xfrm>
              <a:off x="7971595" y="3264880"/>
              <a:ext cx="3709" cy="8307"/>
            </a:xfrm>
            <a:custGeom>
              <a:rect b="b" l="l" r="r" t="t"/>
              <a:pathLst>
                <a:path extrusionOk="0" h="215" w="96">
                  <a:moveTo>
                    <a:pt x="0" y="0"/>
                  </a:moveTo>
                  <a:lnTo>
                    <a:pt x="0" y="215"/>
                  </a:lnTo>
                  <a:lnTo>
                    <a:pt x="36" y="215"/>
                  </a:lnTo>
                  <a:lnTo>
                    <a:pt x="36" y="84"/>
                  </a:lnTo>
                  <a:cubicBezTo>
                    <a:pt x="24" y="60"/>
                    <a:pt x="48" y="36"/>
                    <a:pt x="72" y="36"/>
                  </a:cubicBezTo>
                  <a:lnTo>
                    <a:pt x="95" y="36"/>
                  </a:lnTo>
                  <a:lnTo>
                    <a:pt x="95" y="0"/>
                  </a:lnTo>
                  <a:lnTo>
                    <a:pt x="72" y="0"/>
                  </a:lnTo>
                  <a:cubicBezTo>
                    <a:pt x="60" y="0"/>
                    <a:pt x="48"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8" name="Google Shape;8438;p21"/>
            <p:cNvSpPr/>
            <p:nvPr/>
          </p:nvSpPr>
          <p:spPr>
            <a:xfrm>
              <a:off x="7975266" y="3264880"/>
              <a:ext cx="5564" cy="8307"/>
            </a:xfrm>
            <a:custGeom>
              <a:rect b="b" l="l" r="r" t="t"/>
              <a:pathLst>
                <a:path extrusionOk="0" h="215" w="144">
                  <a:moveTo>
                    <a:pt x="72" y="24"/>
                  </a:moveTo>
                  <a:cubicBezTo>
                    <a:pt x="108" y="24"/>
                    <a:pt x="108" y="48"/>
                    <a:pt x="108" y="72"/>
                  </a:cubicBezTo>
                  <a:lnTo>
                    <a:pt x="108"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8" y="215"/>
                    <a:pt x="143" y="179"/>
                    <a:pt x="143" y="143"/>
                  </a:cubicBezTo>
                  <a:lnTo>
                    <a:pt x="108" y="143"/>
                  </a:lnTo>
                  <a:cubicBezTo>
                    <a:pt x="108" y="155"/>
                    <a:pt x="120" y="191"/>
                    <a:pt x="72" y="191"/>
                  </a:cubicBezTo>
                  <a:cubicBezTo>
                    <a:pt x="36" y="191"/>
                    <a:pt x="36" y="143"/>
                    <a:pt x="36" y="108"/>
                  </a:cubicBezTo>
                  <a:lnTo>
                    <a:pt x="143" y="108"/>
                  </a:lnTo>
                  <a:lnTo>
                    <a:pt x="143" y="96"/>
                  </a:lnTo>
                  <a:cubicBezTo>
                    <a:pt x="143" y="48"/>
                    <a:pt x="143"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39" name="Google Shape;8439;p21"/>
            <p:cNvSpPr/>
            <p:nvPr/>
          </p:nvSpPr>
          <p:spPr>
            <a:xfrm>
              <a:off x="7985389" y="3264880"/>
              <a:ext cx="5564" cy="8307"/>
            </a:xfrm>
            <a:custGeom>
              <a:rect b="b" l="l" r="r" t="t"/>
              <a:pathLst>
                <a:path extrusionOk="0" h="215" w="144">
                  <a:moveTo>
                    <a:pt x="72" y="24"/>
                  </a:moveTo>
                  <a:cubicBezTo>
                    <a:pt x="108" y="24"/>
                    <a:pt x="108" y="60"/>
                    <a:pt x="108" y="108"/>
                  </a:cubicBezTo>
                  <a:cubicBezTo>
                    <a:pt x="108" y="143"/>
                    <a:pt x="108" y="191"/>
                    <a:pt x="72" y="191"/>
                  </a:cubicBezTo>
                  <a:cubicBezTo>
                    <a:pt x="36" y="191"/>
                    <a:pt x="36" y="143"/>
                    <a:pt x="36" y="108"/>
                  </a:cubicBezTo>
                  <a:cubicBezTo>
                    <a:pt x="36" y="60"/>
                    <a:pt x="24" y="24"/>
                    <a:pt x="72" y="24"/>
                  </a:cubicBezTo>
                  <a:close/>
                  <a:moveTo>
                    <a:pt x="72" y="0"/>
                  </a:moveTo>
                  <a:cubicBezTo>
                    <a:pt x="12" y="0"/>
                    <a:pt x="0" y="48"/>
                    <a:pt x="0" y="108"/>
                  </a:cubicBezTo>
                  <a:cubicBezTo>
                    <a:pt x="0" y="167"/>
                    <a:pt x="12" y="215"/>
                    <a:pt x="72" y="215"/>
                  </a:cubicBezTo>
                  <a:cubicBezTo>
                    <a:pt x="131" y="215"/>
                    <a:pt x="143" y="167"/>
                    <a:pt x="143" y="108"/>
                  </a:cubicBez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0" name="Google Shape;8440;p21"/>
            <p:cNvSpPr/>
            <p:nvPr/>
          </p:nvSpPr>
          <p:spPr>
            <a:xfrm>
              <a:off x="7991378" y="3262098"/>
              <a:ext cx="3709" cy="10625"/>
            </a:xfrm>
            <a:custGeom>
              <a:rect b="b" l="l" r="r" t="t"/>
              <a:pathLst>
                <a:path extrusionOk="0" h="275" w="96">
                  <a:moveTo>
                    <a:pt x="72" y="1"/>
                  </a:moveTo>
                  <a:cubicBezTo>
                    <a:pt x="36" y="1"/>
                    <a:pt x="24" y="13"/>
                    <a:pt x="24" y="49"/>
                  </a:cubicBezTo>
                  <a:lnTo>
                    <a:pt x="24" y="72"/>
                  </a:lnTo>
                  <a:lnTo>
                    <a:pt x="0" y="72"/>
                  </a:lnTo>
                  <a:lnTo>
                    <a:pt x="0" y="96"/>
                  </a:lnTo>
                  <a:lnTo>
                    <a:pt x="24" y="96"/>
                  </a:lnTo>
                  <a:lnTo>
                    <a:pt x="24" y="275"/>
                  </a:lnTo>
                  <a:lnTo>
                    <a:pt x="60" y="275"/>
                  </a:lnTo>
                  <a:lnTo>
                    <a:pt x="60" y="96"/>
                  </a:lnTo>
                  <a:lnTo>
                    <a:pt x="95" y="96"/>
                  </a:lnTo>
                  <a:lnTo>
                    <a:pt x="95" y="72"/>
                  </a:lnTo>
                  <a:lnTo>
                    <a:pt x="60" y="72"/>
                  </a:lnTo>
                  <a:lnTo>
                    <a:pt x="60" y="49"/>
                  </a:lnTo>
                  <a:cubicBezTo>
                    <a:pt x="60" y="25"/>
                    <a:pt x="60" y="25"/>
                    <a:pt x="84" y="25"/>
                  </a:cubicBezTo>
                  <a:lnTo>
                    <a:pt x="95" y="25"/>
                  </a:lnTo>
                  <a:lnTo>
                    <a:pt x="95"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1" name="Google Shape;8441;p21"/>
            <p:cNvSpPr/>
            <p:nvPr/>
          </p:nvSpPr>
          <p:spPr>
            <a:xfrm>
              <a:off x="7999183" y="3264880"/>
              <a:ext cx="3709" cy="8307"/>
            </a:xfrm>
            <a:custGeom>
              <a:rect b="b" l="l" r="r" t="t"/>
              <a:pathLst>
                <a:path extrusionOk="0" h="215" w="96">
                  <a:moveTo>
                    <a:pt x="1" y="0"/>
                  </a:moveTo>
                  <a:lnTo>
                    <a:pt x="1" y="215"/>
                  </a:lnTo>
                  <a:lnTo>
                    <a:pt x="36" y="215"/>
                  </a:lnTo>
                  <a:lnTo>
                    <a:pt x="36" y="84"/>
                  </a:lnTo>
                  <a:cubicBezTo>
                    <a:pt x="24" y="60"/>
                    <a:pt x="48" y="36"/>
                    <a:pt x="72" y="36"/>
                  </a:cubicBezTo>
                  <a:lnTo>
                    <a:pt x="96" y="36"/>
                  </a:lnTo>
                  <a:lnTo>
                    <a:pt x="96" y="0"/>
                  </a:lnTo>
                  <a:lnTo>
                    <a:pt x="72" y="0"/>
                  </a:lnTo>
                  <a:cubicBezTo>
                    <a:pt x="48" y="0"/>
                    <a:pt x="36" y="12"/>
                    <a:pt x="36" y="36"/>
                  </a:cubicBez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2" name="Google Shape;8442;p21"/>
            <p:cNvSpPr/>
            <p:nvPr/>
          </p:nvSpPr>
          <p:spPr>
            <a:xfrm>
              <a:off x="8002853" y="3264880"/>
              <a:ext cx="5564" cy="8307"/>
            </a:xfrm>
            <a:custGeom>
              <a:rect b="b" l="l" r="r" t="t"/>
              <a:pathLst>
                <a:path extrusionOk="0" h="215" w="144">
                  <a:moveTo>
                    <a:pt x="72" y="24"/>
                  </a:moveTo>
                  <a:cubicBezTo>
                    <a:pt x="108" y="24"/>
                    <a:pt x="108" y="48"/>
                    <a:pt x="108" y="72"/>
                  </a:cubicBezTo>
                  <a:lnTo>
                    <a:pt x="108" y="84"/>
                  </a:lnTo>
                  <a:lnTo>
                    <a:pt x="37" y="84"/>
                  </a:lnTo>
                  <a:lnTo>
                    <a:pt x="37" y="72"/>
                  </a:lnTo>
                  <a:cubicBezTo>
                    <a:pt x="37" y="60"/>
                    <a:pt x="37" y="24"/>
                    <a:pt x="72" y="24"/>
                  </a:cubicBezTo>
                  <a:close/>
                  <a:moveTo>
                    <a:pt x="72" y="0"/>
                  </a:moveTo>
                  <a:cubicBezTo>
                    <a:pt x="13" y="0"/>
                    <a:pt x="1" y="36"/>
                    <a:pt x="1" y="108"/>
                  </a:cubicBezTo>
                  <a:cubicBezTo>
                    <a:pt x="1" y="179"/>
                    <a:pt x="25" y="215"/>
                    <a:pt x="72" y="215"/>
                  </a:cubicBezTo>
                  <a:cubicBezTo>
                    <a:pt x="108" y="215"/>
                    <a:pt x="144" y="179"/>
                    <a:pt x="144" y="143"/>
                  </a:cubicBezTo>
                  <a:lnTo>
                    <a:pt x="108" y="143"/>
                  </a:lnTo>
                  <a:cubicBezTo>
                    <a:pt x="108" y="155"/>
                    <a:pt x="120" y="191"/>
                    <a:pt x="72" y="191"/>
                  </a:cubicBezTo>
                  <a:cubicBezTo>
                    <a:pt x="37" y="191"/>
                    <a:pt x="37" y="143"/>
                    <a:pt x="37" y="108"/>
                  </a:cubicBezTo>
                  <a:lnTo>
                    <a:pt x="144" y="108"/>
                  </a:lnTo>
                  <a:lnTo>
                    <a:pt x="144" y="96"/>
                  </a:lnTo>
                  <a:cubicBezTo>
                    <a:pt x="144" y="48"/>
                    <a:pt x="144"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3" name="Google Shape;8443;p21"/>
            <p:cNvSpPr/>
            <p:nvPr/>
          </p:nvSpPr>
          <p:spPr>
            <a:xfrm>
              <a:off x="8008842" y="3264880"/>
              <a:ext cx="5564" cy="8307"/>
            </a:xfrm>
            <a:custGeom>
              <a:rect b="b" l="l" r="r" t="t"/>
              <a:pathLst>
                <a:path extrusionOk="0" h="215" w="144">
                  <a:moveTo>
                    <a:pt x="72" y="0"/>
                  </a:moveTo>
                  <a:cubicBezTo>
                    <a:pt x="36" y="0"/>
                    <a:pt x="13" y="12"/>
                    <a:pt x="13" y="48"/>
                  </a:cubicBezTo>
                  <a:cubicBezTo>
                    <a:pt x="13" y="96"/>
                    <a:pt x="36" y="108"/>
                    <a:pt x="60" y="108"/>
                  </a:cubicBezTo>
                  <a:cubicBezTo>
                    <a:pt x="84" y="119"/>
                    <a:pt x="108" y="119"/>
                    <a:pt x="108" y="155"/>
                  </a:cubicBezTo>
                  <a:cubicBezTo>
                    <a:pt x="108" y="167"/>
                    <a:pt x="96" y="191"/>
                    <a:pt x="72" y="191"/>
                  </a:cubicBezTo>
                  <a:cubicBezTo>
                    <a:pt x="36" y="191"/>
                    <a:pt x="36" y="167"/>
                    <a:pt x="36" y="143"/>
                  </a:cubicBezTo>
                  <a:lnTo>
                    <a:pt x="1" y="143"/>
                  </a:lnTo>
                  <a:cubicBezTo>
                    <a:pt x="1" y="179"/>
                    <a:pt x="36" y="215"/>
                    <a:pt x="72" y="215"/>
                  </a:cubicBezTo>
                  <a:cubicBezTo>
                    <a:pt x="108" y="215"/>
                    <a:pt x="143" y="179"/>
                    <a:pt x="143" y="143"/>
                  </a:cubicBezTo>
                  <a:cubicBezTo>
                    <a:pt x="143" y="108"/>
                    <a:pt x="120" y="96"/>
                    <a:pt x="96" y="96"/>
                  </a:cubicBezTo>
                  <a:cubicBezTo>
                    <a:pt x="72" y="84"/>
                    <a:pt x="36" y="72"/>
                    <a:pt x="36" y="48"/>
                  </a:cubicBezTo>
                  <a:cubicBezTo>
                    <a:pt x="36" y="36"/>
                    <a:pt x="60" y="24"/>
                    <a:pt x="72" y="24"/>
                  </a:cubicBezTo>
                  <a:cubicBezTo>
                    <a:pt x="96" y="24"/>
                    <a:pt x="108" y="36"/>
                    <a:pt x="108" y="60"/>
                  </a:cubicBezTo>
                  <a:lnTo>
                    <a:pt x="132" y="60"/>
                  </a:lnTo>
                  <a:cubicBezTo>
                    <a:pt x="132" y="36"/>
                    <a:pt x="132"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4" name="Google Shape;8444;p21"/>
            <p:cNvSpPr/>
            <p:nvPr/>
          </p:nvSpPr>
          <p:spPr>
            <a:xfrm>
              <a:off x="8015294" y="3264880"/>
              <a:ext cx="5564" cy="8307"/>
            </a:xfrm>
            <a:custGeom>
              <a:rect b="b" l="l" r="r" t="t"/>
              <a:pathLst>
                <a:path extrusionOk="0" h="215" w="144">
                  <a:moveTo>
                    <a:pt x="72" y="24"/>
                  </a:moveTo>
                  <a:cubicBezTo>
                    <a:pt x="107" y="24"/>
                    <a:pt x="107" y="48"/>
                    <a:pt x="107" y="72"/>
                  </a:cubicBezTo>
                  <a:lnTo>
                    <a:pt x="107" y="84"/>
                  </a:lnTo>
                  <a:lnTo>
                    <a:pt x="36" y="84"/>
                  </a:lnTo>
                  <a:lnTo>
                    <a:pt x="36" y="72"/>
                  </a:lnTo>
                  <a:cubicBezTo>
                    <a:pt x="36" y="60"/>
                    <a:pt x="36" y="24"/>
                    <a:pt x="72" y="24"/>
                  </a:cubicBezTo>
                  <a:close/>
                  <a:moveTo>
                    <a:pt x="72" y="0"/>
                  </a:moveTo>
                  <a:cubicBezTo>
                    <a:pt x="12" y="0"/>
                    <a:pt x="0" y="36"/>
                    <a:pt x="0" y="108"/>
                  </a:cubicBezTo>
                  <a:cubicBezTo>
                    <a:pt x="0" y="179"/>
                    <a:pt x="24" y="215"/>
                    <a:pt x="72" y="215"/>
                  </a:cubicBezTo>
                  <a:cubicBezTo>
                    <a:pt x="107" y="215"/>
                    <a:pt x="143" y="179"/>
                    <a:pt x="143" y="143"/>
                  </a:cubicBezTo>
                  <a:lnTo>
                    <a:pt x="107" y="143"/>
                  </a:lnTo>
                  <a:cubicBezTo>
                    <a:pt x="107" y="155"/>
                    <a:pt x="107" y="191"/>
                    <a:pt x="72" y="191"/>
                  </a:cubicBezTo>
                  <a:cubicBezTo>
                    <a:pt x="36" y="191"/>
                    <a:pt x="36" y="143"/>
                    <a:pt x="36" y="108"/>
                  </a:cubicBezTo>
                  <a:lnTo>
                    <a:pt x="143" y="108"/>
                  </a:lnTo>
                  <a:lnTo>
                    <a:pt x="143" y="96"/>
                  </a:lnTo>
                  <a:cubicBezTo>
                    <a:pt x="143" y="48"/>
                    <a:pt x="131" y="0"/>
                    <a:pt x="72"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5" name="Google Shape;8445;p21"/>
            <p:cNvSpPr/>
            <p:nvPr/>
          </p:nvSpPr>
          <p:spPr>
            <a:xfrm>
              <a:off x="8020356" y="3264880"/>
              <a:ext cx="6916" cy="8307"/>
            </a:xfrm>
            <a:custGeom>
              <a:rect b="b" l="l" r="r" t="t"/>
              <a:pathLst>
                <a:path extrusionOk="0" h="215" w="179">
                  <a:moveTo>
                    <a:pt x="131" y="96"/>
                  </a:moveTo>
                  <a:lnTo>
                    <a:pt x="131" y="143"/>
                  </a:lnTo>
                  <a:cubicBezTo>
                    <a:pt x="119" y="167"/>
                    <a:pt x="107" y="191"/>
                    <a:pt x="84" y="191"/>
                  </a:cubicBezTo>
                  <a:cubicBezTo>
                    <a:pt x="60" y="191"/>
                    <a:pt x="60" y="167"/>
                    <a:pt x="60" y="155"/>
                  </a:cubicBezTo>
                  <a:cubicBezTo>
                    <a:pt x="60" y="143"/>
                    <a:pt x="60" y="131"/>
                    <a:pt x="72" y="119"/>
                  </a:cubicBezTo>
                  <a:cubicBezTo>
                    <a:pt x="84" y="108"/>
                    <a:pt x="119" y="108"/>
                    <a:pt x="131" y="96"/>
                  </a:cubicBezTo>
                  <a:close/>
                  <a:moveTo>
                    <a:pt x="96" y="0"/>
                  </a:moveTo>
                  <a:cubicBezTo>
                    <a:pt x="48" y="0"/>
                    <a:pt x="24" y="12"/>
                    <a:pt x="24" y="60"/>
                  </a:cubicBezTo>
                  <a:lnTo>
                    <a:pt x="60" y="60"/>
                  </a:lnTo>
                  <a:cubicBezTo>
                    <a:pt x="60" y="36"/>
                    <a:pt x="72" y="24"/>
                    <a:pt x="96" y="24"/>
                  </a:cubicBezTo>
                  <a:cubicBezTo>
                    <a:pt x="119" y="24"/>
                    <a:pt x="131" y="36"/>
                    <a:pt x="131" y="48"/>
                  </a:cubicBezTo>
                  <a:cubicBezTo>
                    <a:pt x="131" y="72"/>
                    <a:pt x="131" y="72"/>
                    <a:pt x="107" y="84"/>
                  </a:cubicBezTo>
                  <a:lnTo>
                    <a:pt x="60" y="96"/>
                  </a:lnTo>
                  <a:cubicBezTo>
                    <a:pt x="0" y="119"/>
                    <a:pt x="12" y="215"/>
                    <a:pt x="72" y="215"/>
                  </a:cubicBezTo>
                  <a:cubicBezTo>
                    <a:pt x="96" y="215"/>
                    <a:pt x="119" y="203"/>
                    <a:pt x="131" y="179"/>
                  </a:cubicBezTo>
                  <a:cubicBezTo>
                    <a:pt x="131" y="203"/>
                    <a:pt x="143" y="203"/>
                    <a:pt x="155" y="203"/>
                  </a:cubicBezTo>
                  <a:lnTo>
                    <a:pt x="179" y="203"/>
                  </a:lnTo>
                  <a:lnTo>
                    <a:pt x="179" y="191"/>
                  </a:lnTo>
                  <a:lnTo>
                    <a:pt x="167" y="191"/>
                  </a:lnTo>
                  <a:cubicBezTo>
                    <a:pt x="155" y="191"/>
                    <a:pt x="155" y="179"/>
                    <a:pt x="155" y="167"/>
                  </a:cubicBezTo>
                  <a:lnTo>
                    <a:pt x="155" y="60"/>
                  </a:lnTo>
                  <a:cubicBezTo>
                    <a:pt x="155" y="36"/>
                    <a:pt x="143"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6" name="Google Shape;8446;p21"/>
            <p:cNvSpPr/>
            <p:nvPr/>
          </p:nvSpPr>
          <p:spPr>
            <a:xfrm>
              <a:off x="8028161" y="3264880"/>
              <a:ext cx="3246" cy="8307"/>
            </a:xfrm>
            <a:custGeom>
              <a:rect b="b" l="l" r="r" t="t"/>
              <a:pathLst>
                <a:path extrusionOk="0" h="215" w="84">
                  <a:moveTo>
                    <a:pt x="1" y="0"/>
                  </a:moveTo>
                  <a:lnTo>
                    <a:pt x="1" y="215"/>
                  </a:lnTo>
                  <a:lnTo>
                    <a:pt x="24" y="215"/>
                  </a:lnTo>
                  <a:lnTo>
                    <a:pt x="24" y="84"/>
                  </a:lnTo>
                  <a:cubicBezTo>
                    <a:pt x="24" y="60"/>
                    <a:pt x="36" y="36"/>
                    <a:pt x="72" y="36"/>
                  </a:cubicBezTo>
                  <a:lnTo>
                    <a:pt x="84" y="36"/>
                  </a:lnTo>
                  <a:lnTo>
                    <a:pt x="84" y="0"/>
                  </a:lnTo>
                  <a:lnTo>
                    <a:pt x="72" y="0"/>
                  </a:lnTo>
                  <a:cubicBezTo>
                    <a:pt x="48" y="0"/>
                    <a:pt x="36" y="12"/>
                    <a:pt x="24" y="36"/>
                  </a:cubicBezTo>
                  <a:lnTo>
                    <a:pt x="24"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7" name="Google Shape;8447;p21"/>
            <p:cNvSpPr/>
            <p:nvPr/>
          </p:nvSpPr>
          <p:spPr>
            <a:xfrm>
              <a:off x="8031831" y="3264802"/>
              <a:ext cx="5564" cy="8384"/>
            </a:xfrm>
            <a:custGeom>
              <a:rect b="b" l="l" r="r" t="t"/>
              <a:pathLst>
                <a:path extrusionOk="0" h="217" w="144">
                  <a:moveTo>
                    <a:pt x="87" y="0"/>
                  </a:moveTo>
                  <a:cubicBezTo>
                    <a:pt x="82" y="0"/>
                    <a:pt x="77" y="1"/>
                    <a:pt x="72" y="2"/>
                  </a:cubicBezTo>
                  <a:cubicBezTo>
                    <a:pt x="1" y="2"/>
                    <a:pt x="1" y="38"/>
                    <a:pt x="1" y="110"/>
                  </a:cubicBezTo>
                  <a:cubicBezTo>
                    <a:pt x="1" y="181"/>
                    <a:pt x="13" y="217"/>
                    <a:pt x="72" y="217"/>
                  </a:cubicBezTo>
                  <a:cubicBezTo>
                    <a:pt x="108" y="217"/>
                    <a:pt x="144" y="181"/>
                    <a:pt x="132" y="133"/>
                  </a:cubicBezTo>
                  <a:lnTo>
                    <a:pt x="108" y="133"/>
                  </a:lnTo>
                  <a:cubicBezTo>
                    <a:pt x="108" y="157"/>
                    <a:pt x="108" y="193"/>
                    <a:pt x="72" y="193"/>
                  </a:cubicBezTo>
                  <a:cubicBezTo>
                    <a:pt x="37" y="193"/>
                    <a:pt x="37" y="133"/>
                    <a:pt x="37" y="110"/>
                  </a:cubicBezTo>
                  <a:cubicBezTo>
                    <a:pt x="37" y="38"/>
                    <a:pt x="49" y="26"/>
                    <a:pt x="72" y="26"/>
                  </a:cubicBezTo>
                  <a:cubicBezTo>
                    <a:pt x="96" y="26"/>
                    <a:pt x="108" y="50"/>
                    <a:pt x="108" y="62"/>
                  </a:cubicBezTo>
                  <a:lnTo>
                    <a:pt x="132" y="62"/>
                  </a:lnTo>
                  <a:cubicBezTo>
                    <a:pt x="142" y="31"/>
                    <a:pt x="117" y="0"/>
                    <a:pt x="8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8" name="Google Shape;8448;p21"/>
            <p:cNvSpPr/>
            <p:nvPr/>
          </p:nvSpPr>
          <p:spPr>
            <a:xfrm>
              <a:off x="8038284" y="3262098"/>
              <a:ext cx="5100" cy="11089"/>
            </a:xfrm>
            <a:custGeom>
              <a:rect b="b" l="l" r="r" t="t"/>
              <a:pathLst>
                <a:path extrusionOk="0" h="287" w="132">
                  <a:moveTo>
                    <a:pt x="1" y="1"/>
                  </a:moveTo>
                  <a:lnTo>
                    <a:pt x="1" y="287"/>
                  </a:lnTo>
                  <a:lnTo>
                    <a:pt x="24" y="287"/>
                  </a:lnTo>
                  <a:lnTo>
                    <a:pt x="24" y="144"/>
                  </a:lnTo>
                  <a:cubicBezTo>
                    <a:pt x="24" y="120"/>
                    <a:pt x="48" y="96"/>
                    <a:pt x="72" y="96"/>
                  </a:cubicBezTo>
                  <a:cubicBezTo>
                    <a:pt x="96" y="96"/>
                    <a:pt x="96" y="120"/>
                    <a:pt x="96" y="144"/>
                  </a:cubicBezTo>
                  <a:lnTo>
                    <a:pt x="96" y="287"/>
                  </a:lnTo>
                  <a:lnTo>
                    <a:pt x="132" y="287"/>
                  </a:lnTo>
                  <a:lnTo>
                    <a:pt x="132" y="132"/>
                  </a:lnTo>
                  <a:cubicBezTo>
                    <a:pt x="132" y="108"/>
                    <a:pt x="132" y="72"/>
                    <a:pt x="84" y="72"/>
                  </a:cubicBezTo>
                  <a:cubicBezTo>
                    <a:pt x="60" y="72"/>
                    <a:pt x="36" y="84"/>
                    <a:pt x="24" y="96"/>
                  </a:cubicBezTo>
                  <a:lnTo>
                    <a:pt x="2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49" name="Google Shape;8449;p21"/>
            <p:cNvSpPr/>
            <p:nvPr/>
          </p:nvSpPr>
          <p:spPr>
            <a:xfrm>
              <a:off x="8047016" y="3186677"/>
              <a:ext cx="88828" cy="88364"/>
            </a:xfrm>
            <a:custGeom>
              <a:rect b="b" l="l" r="r" t="t"/>
              <a:pathLst>
                <a:path extrusionOk="0" h="2287" w="2299">
                  <a:moveTo>
                    <a:pt x="2287" y="1298"/>
                  </a:moveTo>
                  <a:cubicBezTo>
                    <a:pt x="2263" y="1203"/>
                    <a:pt x="2215" y="1119"/>
                    <a:pt x="2132" y="1072"/>
                  </a:cubicBezTo>
                  <a:cubicBezTo>
                    <a:pt x="2144" y="941"/>
                    <a:pt x="2132" y="810"/>
                    <a:pt x="2084" y="679"/>
                  </a:cubicBezTo>
                  <a:cubicBezTo>
                    <a:pt x="2001" y="488"/>
                    <a:pt x="1787" y="274"/>
                    <a:pt x="1525" y="286"/>
                  </a:cubicBezTo>
                  <a:cubicBezTo>
                    <a:pt x="1418" y="298"/>
                    <a:pt x="1322" y="346"/>
                    <a:pt x="1239" y="417"/>
                  </a:cubicBezTo>
                  <a:cubicBezTo>
                    <a:pt x="1263" y="298"/>
                    <a:pt x="1239" y="179"/>
                    <a:pt x="1168" y="96"/>
                  </a:cubicBezTo>
                  <a:cubicBezTo>
                    <a:pt x="1096" y="84"/>
                    <a:pt x="1037" y="96"/>
                    <a:pt x="977" y="119"/>
                  </a:cubicBezTo>
                  <a:cubicBezTo>
                    <a:pt x="930" y="131"/>
                    <a:pt x="882" y="143"/>
                    <a:pt x="846" y="179"/>
                  </a:cubicBezTo>
                  <a:cubicBezTo>
                    <a:pt x="858" y="155"/>
                    <a:pt x="882" y="119"/>
                    <a:pt x="882" y="96"/>
                  </a:cubicBezTo>
                  <a:cubicBezTo>
                    <a:pt x="894" y="72"/>
                    <a:pt x="894" y="36"/>
                    <a:pt x="894" y="0"/>
                  </a:cubicBezTo>
                  <a:cubicBezTo>
                    <a:pt x="846" y="24"/>
                    <a:pt x="810" y="60"/>
                    <a:pt x="787" y="96"/>
                  </a:cubicBezTo>
                  <a:cubicBezTo>
                    <a:pt x="763" y="131"/>
                    <a:pt x="739" y="167"/>
                    <a:pt x="727" y="203"/>
                  </a:cubicBezTo>
                  <a:cubicBezTo>
                    <a:pt x="703" y="179"/>
                    <a:pt x="668" y="155"/>
                    <a:pt x="620" y="155"/>
                  </a:cubicBezTo>
                  <a:cubicBezTo>
                    <a:pt x="513" y="143"/>
                    <a:pt x="382" y="250"/>
                    <a:pt x="322" y="453"/>
                  </a:cubicBezTo>
                  <a:cubicBezTo>
                    <a:pt x="310" y="441"/>
                    <a:pt x="298" y="429"/>
                    <a:pt x="287" y="417"/>
                  </a:cubicBezTo>
                  <a:cubicBezTo>
                    <a:pt x="263" y="405"/>
                    <a:pt x="251" y="393"/>
                    <a:pt x="227" y="393"/>
                  </a:cubicBezTo>
                  <a:cubicBezTo>
                    <a:pt x="191" y="429"/>
                    <a:pt x="179" y="465"/>
                    <a:pt x="191" y="512"/>
                  </a:cubicBezTo>
                  <a:cubicBezTo>
                    <a:pt x="203" y="536"/>
                    <a:pt x="215" y="548"/>
                    <a:pt x="227" y="560"/>
                  </a:cubicBezTo>
                  <a:cubicBezTo>
                    <a:pt x="72" y="655"/>
                    <a:pt x="1" y="822"/>
                    <a:pt x="37" y="989"/>
                  </a:cubicBezTo>
                  <a:cubicBezTo>
                    <a:pt x="48" y="1036"/>
                    <a:pt x="84" y="1072"/>
                    <a:pt x="120" y="1108"/>
                  </a:cubicBezTo>
                  <a:cubicBezTo>
                    <a:pt x="37" y="1191"/>
                    <a:pt x="1" y="1310"/>
                    <a:pt x="37" y="1417"/>
                  </a:cubicBezTo>
                  <a:cubicBezTo>
                    <a:pt x="60" y="1512"/>
                    <a:pt x="132" y="1584"/>
                    <a:pt x="227" y="1631"/>
                  </a:cubicBezTo>
                  <a:cubicBezTo>
                    <a:pt x="191" y="1667"/>
                    <a:pt x="179" y="1703"/>
                    <a:pt x="191" y="1751"/>
                  </a:cubicBezTo>
                  <a:cubicBezTo>
                    <a:pt x="191" y="1798"/>
                    <a:pt x="215" y="1834"/>
                    <a:pt x="251" y="1858"/>
                  </a:cubicBezTo>
                  <a:cubicBezTo>
                    <a:pt x="263" y="1846"/>
                    <a:pt x="287" y="1834"/>
                    <a:pt x="298" y="1810"/>
                  </a:cubicBezTo>
                  <a:cubicBezTo>
                    <a:pt x="310" y="1798"/>
                    <a:pt x="310" y="1786"/>
                    <a:pt x="322" y="1762"/>
                  </a:cubicBezTo>
                  <a:cubicBezTo>
                    <a:pt x="394" y="1977"/>
                    <a:pt x="525" y="2108"/>
                    <a:pt x="620" y="2084"/>
                  </a:cubicBezTo>
                  <a:cubicBezTo>
                    <a:pt x="656" y="2072"/>
                    <a:pt x="691" y="2048"/>
                    <a:pt x="715" y="2012"/>
                  </a:cubicBezTo>
                  <a:cubicBezTo>
                    <a:pt x="751" y="2132"/>
                    <a:pt x="858" y="2215"/>
                    <a:pt x="977" y="2227"/>
                  </a:cubicBezTo>
                  <a:cubicBezTo>
                    <a:pt x="1037" y="2227"/>
                    <a:pt x="1084" y="2215"/>
                    <a:pt x="1120" y="2179"/>
                  </a:cubicBezTo>
                  <a:cubicBezTo>
                    <a:pt x="1120" y="2203"/>
                    <a:pt x="1120" y="2227"/>
                    <a:pt x="1132" y="2239"/>
                  </a:cubicBezTo>
                  <a:cubicBezTo>
                    <a:pt x="1132" y="2262"/>
                    <a:pt x="1144" y="2274"/>
                    <a:pt x="1168" y="2286"/>
                  </a:cubicBezTo>
                  <a:cubicBezTo>
                    <a:pt x="1180" y="2274"/>
                    <a:pt x="1191" y="2262"/>
                    <a:pt x="1203" y="2251"/>
                  </a:cubicBezTo>
                  <a:cubicBezTo>
                    <a:pt x="1203" y="2227"/>
                    <a:pt x="1203" y="2203"/>
                    <a:pt x="1203" y="2179"/>
                  </a:cubicBezTo>
                  <a:cubicBezTo>
                    <a:pt x="1251" y="2227"/>
                    <a:pt x="1322" y="2239"/>
                    <a:pt x="1394" y="2227"/>
                  </a:cubicBezTo>
                  <a:cubicBezTo>
                    <a:pt x="1489" y="2203"/>
                    <a:pt x="1561" y="2120"/>
                    <a:pt x="1584" y="2024"/>
                  </a:cubicBezTo>
                  <a:cubicBezTo>
                    <a:pt x="1608" y="2060"/>
                    <a:pt x="1644" y="2084"/>
                    <a:pt x="1680" y="2096"/>
                  </a:cubicBezTo>
                  <a:cubicBezTo>
                    <a:pt x="1787" y="2108"/>
                    <a:pt x="1918" y="1977"/>
                    <a:pt x="1977" y="1774"/>
                  </a:cubicBezTo>
                  <a:cubicBezTo>
                    <a:pt x="1989" y="1810"/>
                    <a:pt x="2013" y="1846"/>
                    <a:pt x="2049" y="1858"/>
                  </a:cubicBezTo>
                  <a:cubicBezTo>
                    <a:pt x="2084" y="1822"/>
                    <a:pt x="2108" y="1786"/>
                    <a:pt x="2108" y="1739"/>
                  </a:cubicBezTo>
                  <a:cubicBezTo>
                    <a:pt x="2108" y="1703"/>
                    <a:pt x="2096" y="1667"/>
                    <a:pt x="2073" y="1643"/>
                  </a:cubicBezTo>
                  <a:cubicBezTo>
                    <a:pt x="2215" y="1584"/>
                    <a:pt x="2299" y="1441"/>
                    <a:pt x="2287" y="1298"/>
                  </a:cubicBezTo>
                  <a:close/>
                  <a:moveTo>
                    <a:pt x="132" y="1417"/>
                  </a:moveTo>
                  <a:cubicBezTo>
                    <a:pt x="120" y="1405"/>
                    <a:pt x="96" y="1393"/>
                    <a:pt x="72" y="1393"/>
                  </a:cubicBezTo>
                  <a:cubicBezTo>
                    <a:pt x="84" y="1381"/>
                    <a:pt x="96" y="1370"/>
                    <a:pt x="120" y="1358"/>
                  </a:cubicBezTo>
                  <a:cubicBezTo>
                    <a:pt x="132" y="1334"/>
                    <a:pt x="156" y="1322"/>
                    <a:pt x="168" y="1298"/>
                  </a:cubicBezTo>
                  <a:lnTo>
                    <a:pt x="168" y="1370"/>
                  </a:lnTo>
                  <a:cubicBezTo>
                    <a:pt x="168" y="1393"/>
                    <a:pt x="179" y="1441"/>
                    <a:pt x="191" y="1465"/>
                  </a:cubicBezTo>
                  <a:cubicBezTo>
                    <a:pt x="168" y="1453"/>
                    <a:pt x="156" y="1429"/>
                    <a:pt x="132" y="1417"/>
                  </a:cubicBezTo>
                  <a:close/>
                  <a:moveTo>
                    <a:pt x="179" y="858"/>
                  </a:moveTo>
                  <a:lnTo>
                    <a:pt x="179" y="941"/>
                  </a:lnTo>
                  <a:cubicBezTo>
                    <a:pt x="168" y="917"/>
                    <a:pt x="156" y="905"/>
                    <a:pt x="132" y="881"/>
                  </a:cubicBezTo>
                  <a:cubicBezTo>
                    <a:pt x="108" y="869"/>
                    <a:pt x="96" y="858"/>
                    <a:pt x="72" y="846"/>
                  </a:cubicBezTo>
                  <a:cubicBezTo>
                    <a:pt x="96" y="834"/>
                    <a:pt x="120" y="822"/>
                    <a:pt x="144" y="798"/>
                  </a:cubicBezTo>
                  <a:cubicBezTo>
                    <a:pt x="156" y="786"/>
                    <a:pt x="179" y="774"/>
                    <a:pt x="203" y="750"/>
                  </a:cubicBezTo>
                  <a:cubicBezTo>
                    <a:pt x="191" y="786"/>
                    <a:pt x="179" y="822"/>
                    <a:pt x="179" y="858"/>
                  </a:cubicBezTo>
                  <a:close/>
                  <a:moveTo>
                    <a:pt x="489" y="322"/>
                  </a:moveTo>
                  <a:cubicBezTo>
                    <a:pt x="501" y="286"/>
                    <a:pt x="513" y="262"/>
                    <a:pt x="513" y="227"/>
                  </a:cubicBezTo>
                  <a:cubicBezTo>
                    <a:pt x="525" y="250"/>
                    <a:pt x="525" y="262"/>
                    <a:pt x="537" y="274"/>
                  </a:cubicBezTo>
                  <a:cubicBezTo>
                    <a:pt x="560" y="286"/>
                    <a:pt x="572" y="298"/>
                    <a:pt x="596" y="310"/>
                  </a:cubicBezTo>
                  <a:lnTo>
                    <a:pt x="525" y="346"/>
                  </a:lnTo>
                  <a:cubicBezTo>
                    <a:pt x="501" y="357"/>
                    <a:pt x="477" y="369"/>
                    <a:pt x="465" y="393"/>
                  </a:cubicBezTo>
                  <a:cubicBezTo>
                    <a:pt x="477" y="369"/>
                    <a:pt x="489" y="346"/>
                    <a:pt x="489" y="322"/>
                  </a:cubicBezTo>
                  <a:close/>
                  <a:moveTo>
                    <a:pt x="322" y="810"/>
                  </a:moveTo>
                  <a:cubicBezTo>
                    <a:pt x="334" y="762"/>
                    <a:pt x="334" y="727"/>
                    <a:pt x="322" y="679"/>
                  </a:cubicBezTo>
                  <a:cubicBezTo>
                    <a:pt x="346" y="715"/>
                    <a:pt x="370" y="738"/>
                    <a:pt x="394" y="762"/>
                  </a:cubicBezTo>
                  <a:cubicBezTo>
                    <a:pt x="429" y="774"/>
                    <a:pt x="453" y="798"/>
                    <a:pt x="489" y="810"/>
                  </a:cubicBezTo>
                  <a:cubicBezTo>
                    <a:pt x="418" y="834"/>
                    <a:pt x="358" y="881"/>
                    <a:pt x="298" y="929"/>
                  </a:cubicBezTo>
                  <a:cubicBezTo>
                    <a:pt x="310" y="893"/>
                    <a:pt x="322" y="858"/>
                    <a:pt x="322" y="810"/>
                  </a:cubicBezTo>
                  <a:close/>
                  <a:moveTo>
                    <a:pt x="537" y="1096"/>
                  </a:moveTo>
                  <a:cubicBezTo>
                    <a:pt x="537" y="1155"/>
                    <a:pt x="549" y="1215"/>
                    <a:pt x="560" y="1262"/>
                  </a:cubicBezTo>
                  <a:cubicBezTo>
                    <a:pt x="525" y="1227"/>
                    <a:pt x="489" y="1203"/>
                    <a:pt x="441" y="1167"/>
                  </a:cubicBezTo>
                  <a:cubicBezTo>
                    <a:pt x="406" y="1143"/>
                    <a:pt x="358" y="1119"/>
                    <a:pt x="322" y="1108"/>
                  </a:cubicBezTo>
                  <a:cubicBezTo>
                    <a:pt x="358" y="1084"/>
                    <a:pt x="394" y="1060"/>
                    <a:pt x="441" y="1036"/>
                  </a:cubicBezTo>
                  <a:cubicBezTo>
                    <a:pt x="477" y="1012"/>
                    <a:pt x="513" y="989"/>
                    <a:pt x="549" y="965"/>
                  </a:cubicBezTo>
                  <a:cubicBezTo>
                    <a:pt x="537" y="1012"/>
                    <a:pt x="537" y="1048"/>
                    <a:pt x="537" y="1096"/>
                  </a:cubicBezTo>
                  <a:close/>
                  <a:moveTo>
                    <a:pt x="322" y="1512"/>
                  </a:moveTo>
                  <a:cubicBezTo>
                    <a:pt x="334" y="1477"/>
                    <a:pt x="334" y="1429"/>
                    <a:pt x="322" y="1393"/>
                  </a:cubicBezTo>
                  <a:cubicBezTo>
                    <a:pt x="322" y="1358"/>
                    <a:pt x="310" y="1310"/>
                    <a:pt x="298" y="1262"/>
                  </a:cubicBezTo>
                  <a:cubicBezTo>
                    <a:pt x="322" y="1298"/>
                    <a:pt x="346" y="1322"/>
                    <a:pt x="370" y="1346"/>
                  </a:cubicBezTo>
                  <a:cubicBezTo>
                    <a:pt x="394" y="1370"/>
                    <a:pt x="429" y="1381"/>
                    <a:pt x="465" y="1405"/>
                  </a:cubicBezTo>
                  <a:cubicBezTo>
                    <a:pt x="441" y="1417"/>
                    <a:pt x="418" y="1429"/>
                    <a:pt x="394" y="1441"/>
                  </a:cubicBezTo>
                  <a:cubicBezTo>
                    <a:pt x="370" y="1465"/>
                    <a:pt x="346" y="1489"/>
                    <a:pt x="322" y="1512"/>
                  </a:cubicBezTo>
                  <a:close/>
                  <a:moveTo>
                    <a:pt x="549" y="1941"/>
                  </a:moveTo>
                  <a:cubicBezTo>
                    <a:pt x="537" y="1953"/>
                    <a:pt x="525" y="1977"/>
                    <a:pt x="525" y="1989"/>
                  </a:cubicBezTo>
                  <a:cubicBezTo>
                    <a:pt x="513" y="1965"/>
                    <a:pt x="513" y="1941"/>
                    <a:pt x="501" y="1917"/>
                  </a:cubicBezTo>
                  <a:cubicBezTo>
                    <a:pt x="489" y="1893"/>
                    <a:pt x="477" y="1870"/>
                    <a:pt x="465" y="1846"/>
                  </a:cubicBezTo>
                  <a:cubicBezTo>
                    <a:pt x="477" y="1858"/>
                    <a:pt x="501" y="1870"/>
                    <a:pt x="525" y="1881"/>
                  </a:cubicBezTo>
                  <a:cubicBezTo>
                    <a:pt x="549" y="1893"/>
                    <a:pt x="560" y="1905"/>
                    <a:pt x="584" y="1905"/>
                  </a:cubicBezTo>
                  <a:cubicBezTo>
                    <a:pt x="572" y="1917"/>
                    <a:pt x="560" y="1929"/>
                    <a:pt x="549" y="1941"/>
                  </a:cubicBezTo>
                  <a:close/>
                  <a:moveTo>
                    <a:pt x="537" y="1727"/>
                  </a:moveTo>
                  <a:cubicBezTo>
                    <a:pt x="501" y="1703"/>
                    <a:pt x="465" y="1679"/>
                    <a:pt x="418" y="1667"/>
                  </a:cubicBezTo>
                  <a:cubicBezTo>
                    <a:pt x="453" y="1655"/>
                    <a:pt x="489" y="1643"/>
                    <a:pt x="513" y="1620"/>
                  </a:cubicBezTo>
                  <a:cubicBezTo>
                    <a:pt x="537" y="1596"/>
                    <a:pt x="572" y="1572"/>
                    <a:pt x="596" y="1536"/>
                  </a:cubicBezTo>
                  <a:cubicBezTo>
                    <a:pt x="584" y="1572"/>
                    <a:pt x="584" y="1620"/>
                    <a:pt x="596" y="1655"/>
                  </a:cubicBezTo>
                  <a:cubicBezTo>
                    <a:pt x="596" y="1703"/>
                    <a:pt x="608" y="1751"/>
                    <a:pt x="632" y="1798"/>
                  </a:cubicBezTo>
                  <a:cubicBezTo>
                    <a:pt x="596" y="1762"/>
                    <a:pt x="572" y="1739"/>
                    <a:pt x="537" y="1727"/>
                  </a:cubicBezTo>
                  <a:close/>
                  <a:moveTo>
                    <a:pt x="608" y="512"/>
                  </a:moveTo>
                  <a:cubicBezTo>
                    <a:pt x="596" y="560"/>
                    <a:pt x="584" y="608"/>
                    <a:pt x="584" y="655"/>
                  </a:cubicBezTo>
                  <a:cubicBezTo>
                    <a:pt x="560" y="631"/>
                    <a:pt x="537" y="608"/>
                    <a:pt x="513" y="596"/>
                  </a:cubicBezTo>
                  <a:cubicBezTo>
                    <a:pt x="477" y="572"/>
                    <a:pt x="441" y="560"/>
                    <a:pt x="406" y="548"/>
                  </a:cubicBezTo>
                  <a:cubicBezTo>
                    <a:pt x="453" y="536"/>
                    <a:pt x="489" y="512"/>
                    <a:pt x="537" y="488"/>
                  </a:cubicBezTo>
                  <a:cubicBezTo>
                    <a:pt x="572" y="465"/>
                    <a:pt x="608" y="441"/>
                    <a:pt x="632" y="417"/>
                  </a:cubicBezTo>
                  <a:cubicBezTo>
                    <a:pt x="620" y="441"/>
                    <a:pt x="608" y="477"/>
                    <a:pt x="608" y="512"/>
                  </a:cubicBezTo>
                  <a:close/>
                  <a:moveTo>
                    <a:pt x="775" y="536"/>
                  </a:moveTo>
                  <a:cubicBezTo>
                    <a:pt x="775" y="488"/>
                    <a:pt x="775" y="429"/>
                    <a:pt x="775" y="381"/>
                  </a:cubicBezTo>
                  <a:cubicBezTo>
                    <a:pt x="799" y="405"/>
                    <a:pt x="822" y="429"/>
                    <a:pt x="858" y="453"/>
                  </a:cubicBezTo>
                  <a:cubicBezTo>
                    <a:pt x="894" y="477"/>
                    <a:pt x="941" y="500"/>
                    <a:pt x="1001" y="524"/>
                  </a:cubicBezTo>
                  <a:cubicBezTo>
                    <a:pt x="941" y="536"/>
                    <a:pt x="894" y="548"/>
                    <a:pt x="846" y="572"/>
                  </a:cubicBezTo>
                  <a:cubicBezTo>
                    <a:pt x="799" y="596"/>
                    <a:pt x="763" y="631"/>
                    <a:pt x="727" y="655"/>
                  </a:cubicBezTo>
                  <a:cubicBezTo>
                    <a:pt x="751" y="619"/>
                    <a:pt x="763" y="584"/>
                    <a:pt x="775" y="536"/>
                  </a:cubicBezTo>
                  <a:close/>
                  <a:moveTo>
                    <a:pt x="1084" y="1560"/>
                  </a:moveTo>
                  <a:cubicBezTo>
                    <a:pt x="1049" y="1524"/>
                    <a:pt x="1013" y="1489"/>
                    <a:pt x="965" y="1465"/>
                  </a:cubicBezTo>
                  <a:cubicBezTo>
                    <a:pt x="918" y="1441"/>
                    <a:pt x="858" y="1417"/>
                    <a:pt x="810" y="1405"/>
                  </a:cubicBezTo>
                  <a:cubicBezTo>
                    <a:pt x="858" y="1381"/>
                    <a:pt x="906" y="1358"/>
                    <a:pt x="953" y="1334"/>
                  </a:cubicBezTo>
                  <a:cubicBezTo>
                    <a:pt x="1001" y="1310"/>
                    <a:pt x="1037" y="1274"/>
                    <a:pt x="1072" y="1250"/>
                  </a:cubicBezTo>
                  <a:cubicBezTo>
                    <a:pt x="1072" y="1286"/>
                    <a:pt x="1060" y="1334"/>
                    <a:pt x="1060" y="1381"/>
                  </a:cubicBezTo>
                  <a:cubicBezTo>
                    <a:pt x="1060" y="1441"/>
                    <a:pt x="1072" y="1500"/>
                    <a:pt x="1084" y="1560"/>
                  </a:cubicBezTo>
                  <a:close/>
                  <a:moveTo>
                    <a:pt x="1084" y="965"/>
                  </a:moveTo>
                  <a:cubicBezTo>
                    <a:pt x="1049" y="917"/>
                    <a:pt x="1001" y="893"/>
                    <a:pt x="953" y="858"/>
                  </a:cubicBezTo>
                  <a:cubicBezTo>
                    <a:pt x="906" y="834"/>
                    <a:pt x="858" y="810"/>
                    <a:pt x="810" y="798"/>
                  </a:cubicBezTo>
                  <a:cubicBezTo>
                    <a:pt x="858" y="786"/>
                    <a:pt x="906" y="762"/>
                    <a:pt x="953" y="738"/>
                  </a:cubicBezTo>
                  <a:cubicBezTo>
                    <a:pt x="1001" y="715"/>
                    <a:pt x="1049" y="691"/>
                    <a:pt x="1096" y="655"/>
                  </a:cubicBezTo>
                  <a:cubicBezTo>
                    <a:pt x="1072" y="703"/>
                    <a:pt x="1072" y="750"/>
                    <a:pt x="1072" y="798"/>
                  </a:cubicBezTo>
                  <a:cubicBezTo>
                    <a:pt x="1060" y="858"/>
                    <a:pt x="1072" y="917"/>
                    <a:pt x="1084" y="965"/>
                  </a:cubicBezTo>
                  <a:close/>
                  <a:moveTo>
                    <a:pt x="703" y="1286"/>
                  </a:moveTo>
                  <a:cubicBezTo>
                    <a:pt x="715" y="1227"/>
                    <a:pt x="727" y="1167"/>
                    <a:pt x="727" y="1108"/>
                  </a:cubicBezTo>
                  <a:cubicBezTo>
                    <a:pt x="727" y="1048"/>
                    <a:pt x="715" y="989"/>
                    <a:pt x="703" y="929"/>
                  </a:cubicBezTo>
                  <a:cubicBezTo>
                    <a:pt x="739" y="965"/>
                    <a:pt x="787" y="1012"/>
                    <a:pt x="846" y="1048"/>
                  </a:cubicBezTo>
                  <a:cubicBezTo>
                    <a:pt x="882" y="1072"/>
                    <a:pt x="918" y="1084"/>
                    <a:pt x="965" y="1108"/>
                  </a:cubicBezTo>
                  <a:cubicBezTo>
                    <a:pt x="918" y="1119"/>
                    <a:pt x="858" y="1155"/>
                    <a:pt x="822" y="1179"/>
                  </a:cubicBezTo>
                  <a:cubicBezTo>
                    <a:pt x="775" y="1215"/>
                    <a:pt x="727" y="1250"/>
                    <a:pt x="703" y="1286"/>
                  </a:cubicBezTo>
                  <a:close/>
                  <a:moveTo>
                    <a:pt x="787" y="1822"/>
                  </a:moveTo>
                  <a:cubicBezTo>
                    <a:pt x="787" y="1786"/>
                    <a:pt x="787" y="1751"/>
                    <a:pt x="787" y="1715"/>
                  </a:cubicBezTo>
                  <a:cubicBezTo>
                    <a:pt x="787" y="1667"/>
                    <a:pt x="775" y="1608"/>
                    <a:pt x="763" y="1560"/>
                  </a:cubicBezTo>
                  <a:cubicBezTo>
                    <a:pt x="799" y="1596"/>
                    <a:pt x="822" y="1620"/>
                    <a:pt x="858" y="1643"/>
                  </a:cubicBezTo>
                  <a:cubicBezTo>
                    <a:pt x="894" y="1667"/>
                    <a:pt x="930" y="1679"/>
                    <a:pt x="977" y="1691"/>
                  </a:cubicBezTo>
                  <a:cubicBezTo>
                    <a:pt x="941" y="1703"/>
                    <a:pt x="894" y="1727"/>
                    <a:pt x="870" y="1751"/>
                  </a:cubicBezTo>
                  <a:cubicBezTo>
                    <a:pt x="834" y="1774"/>
                    <a:pt x="810" y="1798"/>
                    <a:pt x="787" y="1834"/>
                  </a:cubicBezTo>
                  <a:close/>
                  <a:moveTo>
                    <a:pt x="965" y="2132"/>
                  </a:moveTo>
                  <a:cubicBezTo>
                    <a:pt x="953" y="2143"/>
                    <a:pt x="930" y="2155"/>
                    <a:pt x="918" y="2167"/>
                  </a:cubicBezTo>
                  <a:cubicBezTo>
                    <a:pt x="918" y="2143"/>
                    <a:pt x="918" y="2120"/>
                    <a:pt x="906" y="2096"/>
                  </a:cubicBezTo>
                  <a:cubicBezTo>
                    <a:pt x="906" y="2084"/>
                    <a:pt x="894" y="2060"/>
                    <a:pt x="882" y="2048"/>
                  </a:cubicBezTo>
                  <a:lnTo>
                    <a:pt x="953" y="2072"/>
                  </a:lnTo>
                  <a:cubicBezTo>
                    <a:pt x="977" y="2084"/>
                    <a:pt x="1013" y="2096"/>
                    <a:pt x="1037" y="2108"/>
                  </a:cubicBezTo>
                  <a:cubicBezTo>
                    <a:pt x="1013" y="2108"/>
                    <a:pt x="989" y="2120"/>
                    <a:pt x="965" y="2132"/>
                  </a:cubicBezTo>
                  <a:close/>
                  <a:moveTo>
                    <a:pt x="1001" y="1965"/>
                  </a:moveTo>
                  <a:cubicBezTo>
                    <a:pt x="953" y="1941"/>
                    <a:pt x="906" y="1929"/>
                    <a:pt x="858" y="1917"/>
                  </a:cubicBezTo>
                  <a:cubicBezTo>
                    <a:pt x="906" y="1917"/>
                    <a:pt x="953" y="1893"/>
                    <a:pt x="1001" y="1870"/>
                  </a:cubicBezTo>
                  <a:cubicBezTo>
                    <a:pt x="1037" y="1846"/>
                    <a:pt x="1072" y="1822"/>
                    <a:pt x="1108" y="1786"/>
                  </a:cubicBezTo>
                  <a:cubicBezTo>
                    <a:pt x="1096" y="1834"/>
                    <a:pt x="1096" y="1870"/>
                    <a:pt x="1108" y="1905"/>
                  </a:cubicBezTo>
                  <a:cubicBezTo>
                    <a:pt x="1108" y="1953"/>
                    <a:pt x="1108" y="1989"/>
                    <a:pt x="1120" y="2036"/>
                  </a:cubicBezTo>
                  <a:cubicBezTo>
                    <a:pt x="1084" y="2012"/>
                    <a:pt x="1037" y="1989"/>
                    <a:pt x="1001" y="1965"/>
                  </a:cubicBezTo>
                  <a:close/>
                  <a:moveTo>
                    <a:pt x="1096" y="310"/>
                  </a:moveTo>
                  <a:cubicBezTo>
                    <a:pt x="1096" y="346"/>
                    <a:pt x="1096" y="381"/>
                    <a:pt x="1096" y="405"/>
                  </a:cubicBezTo>
                  <a:cubicBezTo>
                    <a:pt x="1060" y="381"/>
                    <a:pt x="1037" y="357"/>
                    <a:pt x="1001" y="334"/>
                  </a:cubicBezTo>
                  <a:cubicBezTo>
                    <a:pt x="965" y="322"/>
                    <a:pt x="930" y="298"/>
                    <a:pt x="894" y="286"/>
                  </a:cubicBezTo>
                  <a:cubicBezTo>
                    <a:pt x="930" y="274"/>
                    <a:pt x="965" y="262"/>
                    <a:pt x="1001" y="250"/>
                  </a:cubicBezTo>
                  <a:cubicBezTo>
                    <a:pt x="1037" y="227"/>
                    <a:pt x="1072" y="203"/>
                    <a:pt x="1108" y="167"/>
                  </a:cubicBezTo>
                  <a:cubicBezTo>
                    <a:pt x="1096" y="215"/>
                    <a:pt x="1096" y="274"/>
                    <a:pt x="1096" y="322"/>
                  </a:cubicBezTo>
                  <a:close/>
                  <a:moveTo>
                    <a:pt x="1453" y="465"/>
                  </a:moveTo>
                  <a:cubicBezTo>
                    <a:pt x="1477" y="441"/>
                    <a:pt x="1513" y="429"/>
                    <a:pt x="1537" y="405"/>
                  </a:cubicBezTo>
                  <a:cubicBezTo>
                    <a:pt x="1537" y="429"/>
                    <a:pt x="1537" y="465"/>
                    <a:pt x="1537" y="500"/>
                  </a:cubicBezTo>
                  <a:cubicBezTo>
                    <a:pt x="1549" y="548"/>
                    <a:pt x="1549" y="584"/>
                    <a:pt x="1561" y="619"/>
                  </a:cubicBezTo>
                  <a:cubicBezTo>
                    <a:pt x="1525" y="596"/>
                    <a:pt x="1489" y="572"/>
                    <a:pt x="1453" y="548"/>
                  </a:cubicBezTo>
                  <a:cubicBezTo>
                    <a:pt x="1406" y="536"/>
                    <a:pt x="1370" y="524"/>
                    <a:pt x="1334" y="512"/>
                  </a:cubicBezTo>
                  <a:cubicBezTo>
                    <a:pt x="1370" y="500"/>
                    <a:pt x="1406" y="488"/>
                    <a:pt x="1441" y="465"/>
                  </a:cubicBezTo>
                  <a:close/>
                  <a:moveTo>
                    <a:pt x="1370" y="738"/>
                  </a:moveTo>
                  <a:cubicBezTo>
                    <a:pt x="1418" y="762"/>
                    <a:pt x="1477" y="786"/>
                    <a:pt x="1537" y="798"/>
                  </a:cubicBezTo>
                  <a:cubicBezTo>
                    <a:pt x="1430" y="834"/>
                    <a:pt x="1334" y="881"/>
                    <a:pt x="1263" y="953"/>
                  </a:cubicBezTo>
                  <a:cubicBezTo>
                    <a:pt x="1275" y="905"/>
                    <a:pt x="1275" y="858"/>
                    <a:pt x="1275" y="810"/>
                  </a:cubicBezTo>
                  <a:cubicBezTo>
                    <a:pt x="1275" y="750"/>
                    <a:pt x="1275" y="691"/>
                    <a:pt x="1251" y="643"/>
                  </a:cubicBezTo>
                  <a:cubicBezTo>
                    <a:pt x="1287" y="679"/>
                    <a:pt x="1322" y="715"/>
                    <a:pt x="1370" y="738"/>
                  </a:cubicBezTo>
                  <a:close/>
                  <a:moveTo>
                    <a:pt x="1275" y="1417"/>
                  </a:moveTo>
                  <a:cubicBezTo>
                    <a:pt x="1275" y="1358"/>
                    <a:pt x="1275" y="1298"/>
                    <a:pt x="1263" y="1250"/>
                  </a:cubicBezTo>
                  <a:cubicBezTo>
                    <a:pt x="1299" y="1274"/>
                    <a:pt x="1334" y="1310"/>
                    <a:pt x="1370" y="1334"/>
                  </a:cubicBezTo>
                  <a:cubicBezTo>
                    <a:pt x="1418" y="1358"/>
                    <a:pt x="1477" y="1381"/>
                    <a:pt x="1525" y="1405"/>
                  </a:cubicBezTo>
                  <a:cubicBezTo>
                    <a:pt x="1465" y="1417"/>
                    <a:pt x="1418" y="1441"/>
                    <a:pt x="1370" y="1465"/>
                  </a:cubicBezTo>
                  <a:cubicBezTo>
                    <a:pt x="1322" y="1489"/>
                    <a:pt x="1287" y="1524"/>
                    <a:pt x="1251" y="1560"/>
                  </a:cubicBezTo>
                  <a:cubicBezTo>
                    <a:pt x="1263" y="1512"/>
                    <a:pt x="1275" y="1465"/>
                    <a:pt x="1275" y="1417"/>
                  </a:cubicBezTo>
                  <a:close/>
                  <a:moveTo>
                    <a:pt x="1430" y="2108"/>
                  </a:moveTo>
                  <a:cubicBezTo>
                    <a:pt x="1418" y="2120"/>
                    <a:pt x="1418" y="2143"/>
                    <a:pt x="1430" y="2167"/>
                  </a:cubicBezTo>
                  <a:cubicBezTo>
                    <a:pt x="1418" y="2155"/>
                    <a:pt x="1406" y="2143"/>
                    <a:pt x="1394" y="2143"/>
                  </a:cubicBezTo>
                  <a:cubicBezTo>
                    <a:pt x="1370" y="2132"/>
                    <a:pt x="1358" y="2120"/>
                    <a:pt x="1334" y="2120"/>
                  </a:cubicBezTo>
                  <a:cubicBezTo>
                    <a:pt x="1358" y="2108"/>
                    <a:pt x="1370" y="2108"/>
                    <a:pt x="1382" y="2096"/>
                  </a:cubicBezTo>
                  <a:cubicBezTo>
                    <a:pt x="1406" y="2096"/>
                    <a:pt x="1418" y="2084"/>
                    <a:pt x="1441" y="2072"/>
                  </a:cubicBezTo>
                  <a:cubicBezTo>
                    <a:pt x="1430" y="2084"/>
                    <a:pt x="1430" y="2096"/>
                    <a:pt x="1418" y="2108"/>
                  </a:cubicBezTo>
                  <a:close/>
                  <a:moveTo>
                    <a:pt x="1334" y="1953"/>
                  </a:moveTo>
                  <a:cubicBezTo>
                    <a:pt x="1299" y="1977"/>
                    <a:pt x="1263" y="2001"/>
                    <a:pt x="1227" y="2024"/>
                  </a:cubicBezTo>
                  <a:cubicBezTo>
                    <a:pt x="1239" y="1989"/>
                    <a:pt x="1239" y="1953"/>
                    <a:pt x="1251" y="1905"/>
                  </a:cubicBezTo>
                  <a:cubicBezTo>
                    <a:pt x="1251" y="1870"/>
                    <a:pt x="1239" y="1834"/>
                    <a:pt x="1239" y="1786"/>
                  </a:cubicBezTo>
                  <a:cubicBezTo>
                    <a:pt x="1263" y="1822"/>
                    <a:pt x="1299" y="1846"/>
                    <a:pt x="1334" y="1870"/>
                  </a:cubicBezTo>
                  <a:cubicBezTo>
                    <a:pt x="1370" y="1881"/>
                    <a:pt x="1406" y="1905"/>
                    <a:pt x="1441" y="1905"/>
                  </a:cubicBezTo>
                  <a:cubicBezTo>
                    <a:pt x="1406" y="1917"/>
                    <a:pt x="1358" y="1941"/>
                    <a:pt x="1334" y="1965"/>
                  </a:cubicBezTo>
                  <a:close/>
                  <a:moveTo>
                    <a:pt x="1537" y="1691"/>
                  </a:moveTo>
                  <a:cubicBezTo>
                    <a:pt x="1608" y="1727"/>
                    <a:pt x="1441" y="1834"/>
                    <a:pt x="1453" y="1739"/>
                  </a:cubicBezTo>
                  <a:cubicBezTo>
                    <a:pt x="1418" y="1727"/>
                    <a:pt x="1394" y="1703"/>
                    <a:pt x="1370" y="1691"/>
                  </a:cubicBezTo>
                  <a:cubicBezTo>
                    <a:pt x="1394" y="1691"/>
                    <a:pt x="1430" y="1667"/>
                    <a:pt x="1465" y="1655"/>
                  </a:cubicBezTo>
                  <a:cubicBezTo>
                    <a:pt x="1501" y="1631"/>
                    <a:pt x="1525" y="1608"/>
                    <a:pt x="1549" y="1584"/>
                  </a:cubicBezTo>
                  <a:cubicBezTo>
                    <a:pt x="1537" y="1620"/>
                    <a:pt x="1525" y="1655"/>
                    <a:pt x="1525" y="1703"/>
                  </a:cubicBezTo>
                  <a:close/>
                  <a:moveTo>
                    <a:pt x="1596" y="1250"/>
                  </a:moveTo>
                  <a:cubicBezTo>
                    <a:pt x="1572" y="1215"/>
                    <a:pt x="1537" y="1179"/>
                    <a:pt x="1501" y="1155"/>
                  </a:cubicBezTo>
                  <a:cubicBezTo>
                    <a:pt x="1465" y="1131"/>
                    <a:pt x="1430" y="1108"/>
                    <a:pt x="1382" y="1096"/>
                  </a:cubicBezTo>
                  <a:cubicBezTo>
                    <a:pt x="1418" y="1084"/>
                    <a:pt x="1465" y="1060"/>
                    <a:pt x="1501" y="1036"/>
                  </a:cubicBezTo>
                  <a:cubicBezTo>
                    <a:pt x="1537" y="1000"/>
                    <a:pt x="1572" y="977"/>
                    <a:pt x="1608" y="941"/>
                  </a:cubicBezTo>
                  <a:cubicBezTo>
                    <a:pt x="1596" y="989"/>
                    <a:pt x="1596" y="1036"/>
                    <a:pt x="1596" y="1096"/>
                  </a:cubicBezTo>
                  <a:cubicBezTo>
                    <a:pt x="1584" y="1143"/>
                    <a:pt x="1584" y="1203"/>
                    <a:pt x="1596" y="1250"/>
                  </a:cubicBezTo>
                  <a:close/>
                  <a:moveTo>
                    <a:pt x="1977" y="691"/>
                  </a:moveTo>
                  <a:cubicBezTo>
                    <a:pt x="1977" y="727"/>
                    <a:pt x="1977" y="762"/>
                    <a:pt x="1989" y="798"/>
                  </a:cubicBezTo>
                  <a:cubicBezTo>
                    <a:pt x="1989" y="846"/>
                    <a:pt x="2001" y="881"/>
                    <a:pt x="2013" y="929"/>
                  </a:cubicBezTo>
                  <a:cubicBezTo>
                    <a:pt x="1989" y="905"/>
                    <a:pt x="1965" y="881"/>
                    <a:pt x="1930" y="858"/>
                  </a:cubicBezTo>
                  <a:cubicBezTo>
                    <a:pt x="1906" y="846"/>
                    <a:pt x="1870" y="822"/>
                    <a:pt x="1834" y="798"/>
                  </a:cubicBezTo>
                  <a:cubicBezTo>
                    <a:pt x="1858" y="798"/>
                    <a:pt x="1882" y="774"/>
                    <a:pt x="1906" y="762"/>
                  </a:cubicBezTo>
                  <a:cubicBezTo>
                    <a:pt x="1930" y="738"/>
                    <a:pt x="1953" y="727"/>
                    <a:pt x="1977" y="703"/>
                  </a:cubicBezTo>
                  <a:close/>
                  <a:moveTo>
                    <a:pt x="1775" y="965"/>
                  </a:moveTo>
                  <a:cubicBezTo>
                    <a:pt x="1799" y="989"/>
                    <a:pt x="1834" y="1024"/>
                    <a:pt x="1870" y="1036"/>
                  </a:cubicBezTo>
                  <a:cubicBezTo>
                    <a:pt x="1906" y="1072"/>
                    <a:pt x="1953" y="1084"/>
                    <a:pt x="2001" y="1108"/>
                  </a:cubicBezTo>
                  <a:cubicBezTo>
                    <a:pt x="1953" y="1119"/>
                    <a:pt x="1906" y="1143"/>
                    <a:pt x="1870" y="1167"/>
                  </a:cubicBezTo>
                  <a:cubicBezTo>
                    <a:pt x="1834" y="1191"/>
                    <a:pt x="1799" y="1227"/>
                    <a:pt x="1763" y="1262"/>
                  </a:cubicBezTo>
                  <a:cubicBezTo>
                    <a:pt x="1775" y="1215"/>
                    <a:pt x="1775" y="1167"/>
                    <a:pt x="1775" y="1119"/>
                  </a:cubicBezTo>
                  <a:cubicBezTo>
                    <a:pt x="1775" y="1072"/>
                    <a:pt x="1775" y="1024"/>
                    <a:pt x="1775" y="977"/>
                  </a:cubicBezTo>
                  <a:close/>
                  <a:moveTo>
                    <a:pt x="1799" y="488"/>
                  </a:moveTo>
                  <a:cubicBezTo>
                    <a:pt x="1834" y="512"/>
                    <a:pt x="1870" y="536"/>
                    <a:pt x="1918" y="560"/>
                  </a:cubicBezTo>
                  <a:cubicBezTo>
                    <a:pt x="1882" y="560"/>
                    <a:pt x="1846" y="572"/>
                    <a:pt x="1822" y="584"/>
                  </a:cubicBezTo>
                  <a:cubicBezTo>
                    <a:pt x="1787" y="608"/>
                    <a:pt x="1763" y="631"/>
                    <a:pt x="1739" y="655"/>
                  </a:cubicBezTo>
                  <a:cubicBezTo>
                    <a:pt x="1739" y="619"/>
                    <a:pt x="1727" y="584"/>
                    <a:pt x="1727" y="548"/>
                  </a:cubicBezTo>
                  <a:cubicBezTo>
                    <a:pt x="1715" y="500"/>
                    <a:pt x="1703" y="453"/>
                    <a:pt x="1680" y="405"/>
                  </a:cubicBezTo>
                  <a:cubicBezTo>
                    <a:pt x="1715" y="441"/>
                    <a:pt x="1751" y="477"/>
                    <a:pt x="1799" y="500"/>
                  </a:cubicBezTo>
                  <a:close/>
                  <a:moveTo>
                    <a:pt x="1822" y="1917"/>
                  </a:moveTo>
                  <a:cubicBezTo>
                    <a:pt x="1811" y="1941"/>
                    <a:pt x="1799" y="1965"/>
                    <a:pt x="1799" y="1989"/>
                  </a:cubicBezTo>
                  <a:cubicBezTo>
                    <a:pt x="1787" y="1977"/>
                    <a:pt x="1787" y="1953"/>
                    <a:pt x="1775" y="1941"/>
                  </a:cubicBezTo>
                  <a:cubicBezTo>
                    <a:pt x="1763" y="1929"/>
                    <a:pt x="1739" y="1917"/>
                    <a:pt x="1727" y="1905"/>
                  </a:cubicBezTo>
                  <a:cubicBezTo>
                    <a:pt x="1751" y="1893"/>
                    <a:pt x="1763" y="1893"/>
                    <a:pt x="1787" y="1881"/>
                  </a:cubicBezTo>
                  <a:cubicBezTo>
                    <a:pt x="1811" y="1870"/>
                    <a:pt x="1834" y="1846"/>
                    <a:pt x="1858" y="1834"/>
                  </a:cubicBezTo>
                  <a:cubicBezTo>
                    <a:pt x="1846" y="1870"/>
                    <a:pt x="1834" y="1893"/>
                    <a:pt x="1822" y="1917"/>
                  </a:cubicBezTo>
                  <a:close/>
                  <a:moveTo>
                    <a:pt x="1775" y="1727"/>
                  </a:moveTo>
                  <a:cubicBezTo>
                    <a:pt x="1739" y="1739"/>
                    <a:pt x="1703" y="1774"/>
                    <a:pt x="1680" y="1798"/>
                  </a:cubicBezTo>
                  <a:cubicBezTo>
                    <a:pt x="1692" y="1762"/>
                    <a:pt x="1703" y="1715"/>
                    <a:pt x="1715" y="1679"/>
                  </a:cubicBezTo>
                  <a:cubicBezTo>
                    <a:pt x="1727" y="1631"/>
                    <a:pt x="1727" y="1584"/>
                    <a:pt x="1727" y="1548"/>
                  </a:cubicBezTo>
                  <a:cubicBezTo>
                    <a:pt x="1751" y="1572"/>
                    <a:pt x="1775" y="1596"/>
                    <a:pt x="1799" y="1620"/>
                  </a:cubicBezTo>
                  <a:cubicBezTo>
                    <a:pt x="1834" y="1643"/>
                    <a:pt x="1858" y="1655"/>
                    <a:pt x="1894" y="1667"/>
                  </a:cubicBezTo>
                  <a:cubicBezTo>
                    <a:pt x="1858" y="1679"/>
                    <a:pt x="1811" y="1703"/>
                    <a:pt x="1775" y="1727"/>
                  </a:cubicBezTo>
                  <a:close/>
                  <a:moveTo>
                    <a:pt x="2001" y="1393"/>
                  </a:moveTo>
                  <a:cubicBezTo>
                    <a:pt x="1989" y="1429"/>
                    <a:pt x="1989" y="1465"/>
                    <a:pt x="1989" y="1512"/>
                  </a:cubicBezTo>
                  <a:cubicBezTo>
                    <a:pt x="1965" y="1489"/>
                    <a:pt x="1953" y="1465"/>
                    <a:pt x="1930" y="1441"/>
                  </a:cubicBezTo>
                  <a:cubicBezTo>
                    <a:pt x="1906" y="1429"/>
                    <a:pt x="1882" y="1405"/>
                    <a:pt x="1858" y="1393"/>
                  </a:cubicBezTo>
                  <a:cubicBezTo>
                    <a:pt x="1882" y="1381"/>
                    <a:pt x="1906" y="1370"/>
                    <a:pt x="1930" y="1346"/>
                  </a:cubicBezTo>
                  <a:cubicBezTo>
                    <a:pt x="1965" y="1334"/>
                    <a:pt x="1989" y="1298"/>
                    <a:pt x="2025" y="1274"/>
                  </a:cubicBezTo>
                  <a:cubicBezTo>
                    <a:pt x="2001" y="1310"/>
                    <a:pt x="2001" y="1358"/>
                    <a:pt x="1989" y="1393"/>
                  </a:cubicBezTo>
                  <a:close/>
                  <a:moveTo>
                    <a:pt x="2120" y="1465"/>
                  </a:moveTo>
                  <a:cubicBezTo>
                    <a:pt x="2132" y="1441"/>
                    <a:pt x="2132" y="1429"/>
                    <a:pt x="2144" y="1405"/>
                  </a:cubicBezTo>
                  <a:cubicBezTo>
                    <a:pt x="2144" y="1370"/>
                    <a:pt x="2144" y="1334"/>
                    <a:pt x="2156" y="1310"/>
                  </a:cubicBezTo>
                  <a:lnTo>
                    <a:pt x="2192" y="1346"/>
                  </a:lnTo>
                  <a:cubicBezTo>
                    <a:pt x="2203" y="1370"/>
                    <a:pt x="2227" y="1381"/>
                    <a:pt x="2239" y="1393"/>
                  </a:cubicBezTo>
                  <a:cubicBezTo>
                    <a:pt x="2215" y="1405"/>
                    <a:pt x="2203" y="1405"/>
                    <a:pt x="2180" y="1417"/>
                  </a:cubicBezTo>
                  <a:cubicBezTo>
                    <a:pt x="2156" y="1429"/>
                    <a:pt x="2132" y="1453"/>
                    <a:pt x="2120" y="1477"/>
                  </a:cubicBezTo>
                  <a:close/>
                </a:path>
              </a:pathLst>
            </a:custGeom>
            <a:solidFill>
              <a:srgbClr val="3F93B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0" name="Google Shape;8450;p21"/>
            <p:cNvSpPr/>
            <p:nvPr/>
          </p:nvSpPr>
          <p:spPr>
            <a:xfrm>
              <a:off x="8128000" y="3216119"/>
              <a:ext cx="10625" cy="12055"/>
            </a:xfrm>
            <a:custGeom>
              <a:rect b="b" l="l" r="r" t="t"/>
              <a:pathLst>
                <a:path extrusionOk="0" h="312" w="275">
                  <a:moveTo>
                    <a:pt x="262" y="0"/>
                  </a:moveTo>
                  <a:lnTo>
                    <a:pt x="262" y="0"/>
                  </a:lnTo>
                  <a:cubicBezTo>
                    <a:pt x="203" y="12"/>
                    <a:pt x="155" y="48"/>
                    <a:pt x="119" y="107"/>
                  </a:cubicBezTo>
                  <a:cubicBezTo>
                    <a:pt x="24" y="119"/>
                    <a:pt x="0" y="250"/>
                    <a:pt x="84" y="298"/>
                  </a:cubicBezTo>
                  <a:cubicBezTo>
                    <a:pt x="101" y="308"/>
                    <a:pt x="118" y="312"/>
                    <a:pt x="135" y="312"/>
                  </a:cubicBezTo>
                  <a:cubicBezTo>
                    <a:pt x="201" y="312"/>
                    <a:pt x="257" y="245"/>
                    <a:pt x="238" y="179"/>
                  </a:cubicBezTo>
                  <a:cubicBezTo>
                    <a:pt x="262" y="119"/>
                    <a:pt x="274" y="60"/>
                    <a:pt x="262"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1" name="Google Shape;8451;p21"/>
            <p:cNvSpPr/>
            <p:nvPr/>
          </p:nvSpPr>
          <p:spPr>
            <a:xfrm>
              <a:off x="8129816" y="3202325"/>
              <a:ext cx="12480" cy="13369"/>
            </a:xfrm>
            <a:custGeom>
              <a:rect b="b" l="l" r="r" t="t"/>
              <a:pathLst>
                <a:path extrusionOk="0" h="346" w="323">
                  <a:moveTo>
                    <a:pt x="1" y="0"/>
                  </a:moveTo>
                  <a:lnTo>
                    <a:pt x="1" y="0"/>
                  </a:lnTo>
                  <a:cubicBezTo>
                    <a:pt x="13" y="48"/>
                    <a:pt x="37" y="95"/>
                    <a:pt x="72" y="143"/>
                  </a:cubicBezTo>
                  <a:cubicBezTo>
                    <a:pt x="132" y="238"/>
                    <a:pt x="215" y="310"/>
                    <a:pt x="322" y="345"/>
                  </a:cubicBezTo>
                  <a:cubicBezTo>
                    <a:pt x="287" y="179"/>
                    <a:pt x="168" y="48"/>
                    <a:pt x="1"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2" name="Google Shape;8452;p21"/>
            <p:cNvSpPr/>
            <p:nvPr/>
          </p:nvSpPr>
          <p:spPr>
            <a:xfrm>
              <a:off x="8115945" y="3192821"/>
              <a:ext cx="10239" cy="9543"/>
            </a:xfrm>
            <a:custGeom>
              <a:rect b="b" l="l" r="r" t="t"/>
              <a:pathLst>
                <a:path extrusionOk="0" h="247" w="265">
                  <a:moveTo>
                    <a:pt x="143" y="0"/>
                  </a:moveTo>
                  <a:cubicBezTo>
                    <a:pt x="71" y="0"/>
                    <a:pt x="0" y="75"/>
                    <a:pt x="27" y="163"/>
                  </a:cubicBezTo>
                  <a:cubicBezTo>
                    <a:pt x="44" y="219"/>
                    <a:pt x="90" y="246"/>
                    <a:pt x="138" y="246"/>
                  </a:cubicBezTo>
                  <a:cubicBezTo>
                    <a:pt x="191" y="246"/>
                    <a:pt x="246" y="213"/>
                    <a:pt x="265" y="151"/>
                  </a:cubicBezTo>
                  <a:cubicBezTo>
                    <a:pt x="265" y="103"/>
                    <a:pt x="253" y="68"/>
                    <a:pt x="217" y="32"/>
                  </a:cubicBezTo>
                  <a:cubicBezTo>
                    <a:pt x="195" y="10"/>
                    <a:pt x="169" y="0"/>
                    <a:pt x="143"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3" name="Google Shape;8453;p21"/>
            <p:cNvSpPr/>
            <p:nvPr/>
          </p:nvSpPr>
          <p:spPr>
            <a:xfrm>
              <a:off x="8122011" y="3179298"/>
              <a:ext cx="9234" cy="15223"/>
            </a:xfrm>
            <a:custGeom>
              <a:rect b="b" l="l" r="r" t="t"/>
              <a:pathLst>
                <a:path extrusionOk="0" h="394" w="239">
                  <a:moveTo>
                    <a:pt x="1" y="1"/>
                  </a:moveTo>
                  <a:lnTo>
                    <a:pt x="1" y="1"/>
                  </a:lnTo>
                  <a:cubicBezTo>
                    <a:pt x="12" y="72"/>
                    <a:pt x="36" y="144"/>
                    <a:pt x="72" y="215"/>
                  </a:cubicBezTo>
                  <a:cubicBezTo>
                    <a:pt x="108" y="287"/>
                    <a:pt x="167" y="346"/>
                    <a:pt x="239" y="394"/>
                  </a:cubicBezTo>
                  <a:cubicBezTo>
                    <a:pt x="227" y="310"/>
                    <a:pt x="203" y="227"/>
                    <a:pt x="167" y="167"/>
                  </a:cubicBezTo>
                  <a:cubicBezTo>
                    <a:pt x="120" y="96"/>
                    <a:pt x="72" y="37"/>
                    <a:pt x="1" y="1"/>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4" name="Google Shape;8454;p21"/>
            <p:cNvSpPr/>
            <p:nvPr/>
          </p:nvSpPr>
          <p:spPr>
            <a:xfrm>
              <a:off x="8092569" y="3187527"/>
              <a:ext cx="17078" cy="7921"/>
            </a:xfrm>
            <a:custGeom>
              <a:rect b="b" l="l" r="r" t="t"/>
              <a:pathLst>
                <a:path extrusionOk="0" h="205" w="442">
                  <a:moveTo>
                    <a:pt x="36" y="1"/>
                  </a:moveTo>
                  <a:cubicBezTo>
                    <a:pt x="24" y="1"/>
                    <a:pt x="13" y="1"/>
                    <a:pt x="1" y="2"/>
                  </a:cubicBezTo>
                  <a:cubicBezTo>
                    <a:pt x="48" y="74"/>
                    <a:pt x="108" y="121"/>
                    <a:pt x="191" y="157"/>
                  </a:cubicBezTo>
                  <a:cubicBezTo>
                    <a:pt x="262" y="193"/>
                    <a:pt x="358" y="205"/>
                    <a:pt x="441" y="205"/>
                  </a:cubicBezTo>
                  <a:cubicBezTo>
                    <a:pt x="342" y="72"/>
                    <a:pt x="191" y="1"/>
                    <a:pt x="36" y="1"/>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5" name="Google Shape;8455;p21"/>
            <p:cNvSpPr/>
            <p:nvPr/>
          </p:nvSpPr>
          <p:spPr>
            <a:xfrm>
              <a:off x="8106827" y="3183007"/>
              <a:ext cx="6491" cy="11978"/>
            </a:xfrm>
            <a:custGeom>
              <a:rect b="b" l="l" r="r" t="t"/>
              <a:pathLst>
                <a:path extrusionOk="0" h="310" w="168">
                  <a:moveTo>
                    <a:pt x="1" y="0"/>
                  </a:moveTo>
                  <a:cubicBezTo>
                    <a:pt x="1" y="71"/>
                    <a:pt x="13" y="131"/>
                    <a:pt x="48" y="191"/>
                  </a:cubicBezTo>
                  <a:cubicBezTo>
                    <a:pt x="72" y="238"/>
                    <a:pt x="120" y="274"/>
                    <a:pt x="167" y="310"/>
                  </a:cubicBezTo>
                  <a:cubicBezTo>
                    <a:pt x="167" y="250"/>
                    <a:pt x="155" y="191"/>
                    <a:pt x="132" y="143"/>
                  </a:cubicBezTo>
                  <a:cubicBezTo>
                    <a:pt x="96" y="83"/>
                    <a:pt x="60" y="36"/>
                    <a:pt x="1" y="0"/>
                  </a:cubicBezTo>
                  <a:close/>
                </a:path>
              </a:pathLst>
            </a:custGeom>
            <a:solidFill>
              <a:srgbClr val="007C9E"/>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6" name="Google Shape;8456;p21"/>
            <p:cNvSpPr/>
            <p:nvPr/>
          </p:nvSpPr>
          <p:spPr>
            <a:xfrm>
              <a:off x="8094424" y="3179529"/>
              <a:ext cx="10587" cy="4714"/>
            </a:xfrm>
            <a:custGeom>
              <a:rect b="b" l="l" r="r" t="t"/>
              <a:pathLst>
                <a:path extrusionOk="0" h="122" w="274">
                  <a:moveTo>
                    <a:pt x="191" y="1"/>
                  </a:moveTo>
                  <a:cubicBezTo>
                    <a:pt x="164" y="1"/>
                    <a:pt x="137" y="7"/>
                    <a:pt x="107" y="19"/>
                  </a:cubicBezTo>
                  <a:cubicBezTo>
                    <a:pt x="60" y="31"/>
                    <a:pt x="24" y="66"/>
                    <a:pt x="0" y="114"/>
                  </a:cubicBezTo>
                  <a:cubicBezTo>
                    <a:pt x="25" y="119"/>
                    <a:pt x="49" y="122"/>
                    <a:pt x="74" y="122"/>
                  </a:cubicBezTo>
                  <a:cubicBezTo>
                    <a:pt x="109" y="122"/>
                    <a:pt x="144" y="116"/>
                    <a:pt x="179" y="102"/>
                  </a:cubicBezTo>
                  <a:cubicBezTo>
                    <a:pt x="214" y="78"/>
                    <a:pt x="250" y="54"/>
                    <a:pt x="274" y="19"/>
                  </a:cubicBezTo>
                  <a:cubicBezTo>
                    <a:pt x="244" y="7"/>
                    <a:pt x="217" y="1"/>
                    <a:pt x="191" y="1"/>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7" name="Google Shape;8457;p21"/>
            <p:cNvSpPr/>
            <p:nvPr/>
          </p:nvSpPr>
          <p:spPr>
            <a:xfrm>
              <a:off x="8089363" y="3177018"/>
              <a:ext cx="4173" cy="6452"/>
            </a:xfrm>
            <a:custGeom>
              <a:rect b="b" l="l" r="r" t="t"/>
              <a:pathLst>
                <a:path extrusionOk="0" h="167" w="108">
                  <a:moveTo>
                    <a:pt x="48" y="0"/>
                  </a:moveTo>
                  <a:cubicBezTo>
                    <a:pt x="24" y="24"/>
                    <a:pt x="0" y="48"/>
                    <a:pt x="0" y="84"/>
                  </a:cubicBezTo>
                  <a:cubicBezTo>
                    <a:pt x="0" y="119"/>
                    <a:pt x="24" y="143"/>
                    <a:pt x="48" y="167"/>
                  </a:cubicBezTo>
                  <a:cubicBezTo>
                    <a:pt x="107" y="131"/>
                    <a:pt x="107" y="36"/>
                    <a:pt x="48"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8" name="Google Shape;8458;p21"/>
            <p:cNvSpPr/>
            <p:nvPr/>
          </p:nvSpPr>
          <p:spPr>
            <a:xfrm>
              <a:off x="8079240" y="3182543"/>
              <a:ext cx="10625" cy="3980"/>
            </a:xfrm>
            <a:custGeom>
              <a:rect b="b" l="l" r="r" t="t"/>
              <a:pathLst>
                <a:path extrusionOk="0" h="103" w="275">
                  <a:moveTo>
                    <a:pt x="0" y="0"/>
                  </a:moveTo>
                  <a:cubicBezTo>
                    <a:pt x="57" y="66"/>
                    <a:pt x="137" y="103"/>
                    <a:pt x="215" y="103"/>
                  </a:cubicBezTo>
                  <a:cubicBezTo>
                    <a:pt x="235" y="103"/>
                    <a:pt x="255" y="100"/>
                    <a:pt x="274" y="95"/>
                  </a:cubicBezTo>
                  <a:cubicBezTo>
                    <a:pt x="238" y="60"/>
                    <a:pt x="203" y="36"/>
                    <a:pt x="167" y="24"/>
                  </a:cubicBezTo>
                  <a:cubicBezTo>
                    <a:pt x="107" y="0"/>
                    <a:pt x="48" y="0"/>
                    <a:pt x="0" y="0"/>
                  </a:cubicBezTo>
                  <a:close/>
                </a:path>
              </a:pathLst>
            </a:custGeom>
            <a:solidFill>
              <a:srgbClr val="0086A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59" name="Google Shape;8459;p21"/>
            <p:cNvSpPr/>
            <p:nvPr/>
          </p:nvSpPr>
          <p:spPr>
            <a:xfrm>
              <a:off x="8110034" y="3168711"/>
              <a:ext cx="9273" cy="7418"/>
            </a:xfrm>
            <a:custGeom>
              <a:rect b="b" l="l" r="r" t="t"/>
              <a:pathLst>
                <a:path extrusionOk="0" h="192" w="240">
                  <a:moveTo>
                    <a:pt x="165" y="0"/>
                  </a:moveTo>
                  <a:cubicBezTo>
                    <a:pt x="128" y="0"/>
                    <a:pt x="95" y="14"/>
                    <a:pt x="72" y="37"/>
                  </a:cubicBezTo>
                  <a:cubicBezTo>
                    <a:pt x="25" y="72"/>
                    <a:pt x="1" y="132"/>
                    <a:pt x="13" y="180"/>
                  </a:cubicBezTo>
                  <a:cubicBezTo>
                    <a:pt x="34" y="188"/>
                    <a:pt x="55" y="192"/>
                    <a:pt x="76" y="192"/>
                  </a:cubicBezTo>
                  <a:cubicBezTo>
                    <a:pt x="113" y="192"/>
                    <a:pt x="149" y="179"/>
                    <a:pt x="180" y="156"/>
                  </a:cubicBezTo>
                  <a:cubicBezTo>
                    <a:pt x="215" y="120"/>
                    <a:pt x="239" y="60"/>
                    <a:pt x="227" y="13"/>
                  </a:cubicBezTo>
                  <a:cubicBezTo>
                    <a:pt x="206" y="4"/>
                    <a:pt x="185" y="0"/>
                    <a:pt x="165" y="0"/>
                  </a:cubicBezTo>
                  <a:close/>
                </a:path>
              </a:pathLst>
            </a:custGeom>
            <a:solidFill>
              <a:srgbClr val="005B82"/>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0" name="Google Shape;8460;p21"/>
            <p:cNvSpPr/>
            <p:nvPr/>
          </p:nvSpPr>
          <p:spPr>
            <a:xfrm>
              <a:off x="756042" y="3056469"/>
              <a:ext cx="748988" cy="379807"/>
            </a:xfrm>
            <a:custGeom>
              <a:rect b="b" l="l" r="r" t="t"/>
              <a:pathLst>
                <a:path extrusionOk="0" h="9830" w="19385">
                  <a:moveTo>
                    <a:pt x="1" y="1"/>
                  </a:moveTo>
                  <a:lnTo>
                    <a:pt x="1" y="1168"/>
                  </a:lnTo>
                  <a:cubicBezTo>
                    <a:pt x="1" y="1489"/>
                    <a:pt x="263" y="1751"/>
                    <a:pt x="584" y="1751"/>
                  </a:cubicBezTo>
                  <a:lnTo>
                    <a:pt x="858" y="1751"/>
                  </a:lnTo>
                  <a:lnTo>
                    <a:pt x="858" y="7347"/>
                  </a:lnTo>
                  <a:lnTo>
                    <a:pt x="822" y="7347"/>
                  </a:lnTo>
                  <a:cubicBezTo>
                    <a:pt x="1429" y="8308"/>
                    <a:pt x="2438" y="8799"/>
                    <a:pt x="3453" y="8799"/>
                  </a:cubicBezTo>
                  <a:cubicBezTo>
                    <a:pt x="4350" y="8799"/>
                    <a:pt x="5251" y="8415"/>
                    <a:pt x="5882" y="7633"/>
                  </a:cubicBezTo>
                  <a:cubicBezTo>
                    <a:pt x="6734" y="9097"/>
                    <a:pt x="8213" y="9829"/>
                    <a:pt x="9692" y="9829"/>
                  </a:cubicBezTo>
                  <a:cubicBezTo>
                    <a:pt x="11172" y="9829"/>
                    <a:pt x="12651" y="9097"/>
                    <a:pt x="13502" y="7633"/>
                  </a:cubicBezTo>
                  <a:cubicBezTo>
                    <a:pt x="14134" y="8415"/>
                    <a:pt x="15035" y="8799"/>
                    <a:pt x="15932" y="8799"/>
                  </a:cubicBezTo>
                  <a:cubicBezTo>
                    <a:pt x="16947" y="8799"/>
                    <a:pt x="17956" y="8308"/>
                    <a:pt x="18563" y="7347"/>
                  </a:cubicBezTo>
                  <a:lnTo>
                    <a:pt x="18563" y="1751"/>
                  </a:lnTo>
                  <a:lnTo>
                    <a:pt x="18801" y="1751"/>
                  </a:lnTo>
                  <a:cubicBezTo>
                    <a:pt x="19122" y="1751"/>
                    <a:pt x="19384" y="1489"/>
                    <a:pt x="19384" y="1168"/>
                  </a:cubicBezTo>
                  <a:lnTo>
                    <a:pt x="19384"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1" name="Google Shape;8461;p21"/>
            <p:cNvSpPr/>
            <p:nvPr/>
          </p:nvSpPr>
          <p:spPr>
            <a:xfrm>
              <a:off x="1440119" y="3102254"/>
              <a:ext cx="64911" cy="64447"/>
            </a:xfrm>
            <a:custGeom>
              <a:rect b="b" l="l" r="r" t="t"/>
              <a:pathLst>
                <a:path extrusionOk="0" h="1668" w="1680">
                  <a:moveTo>
                    <a:pt x="840" y="1"/>
                  </a:moveTo>
                  <a:cubicBezTo>
                    <a:pt x="825" y="1"/>
                    <a:pt x="810" y="6"/>
                    <a:pt x="798" y="18"/>
                  </a:cubicBezTo>
                  <a:lnTo>
                    <a:pt x="24" y="792"/>
                  </a:lnTo>
                  <a:cubicBezTo>
                    <a:pt x="0" y="816"/>
                    <a:pt x="0" y="852"/>
                    <a:pt x="24" y="876"/>
                  </a:cubicBezTo>
                  <a:lnTo>
                    <a:pt x="798" y="1650"/>
                  </a:lnTo>
                  <a:cubicBezTo>
                    <a:pt x="810" y="1661"/>
                    <a:pt x="825" y="1667"/>
                    <a:pt x="840" y="1667"/>
                  </a:cubicBezTo>
                  <a:cubicBezTo>
                    <a:pt x="855" y="1667"/>
                    <a:pt x="869" y="1661"/>
                    <a:pt x="881" y="1650"/>
                  </a:cubicBezTo>
                  <a:lnTo>
                    <a:pt x="1655" y="876"/>
                  </a:lnTo>
                  <a:cubicBezTo>
                    <a:pt x="1679" y="852"/>
                    <a:pt x="1679" y="816"/>
                    <a:pt x="1655" y="792"/>
                  </a:cubicBezTo>
                  <a:lnTo>
                    <a:pt x="881" y="18"/>
                  </a:lnTo>
                  <a:cubicBezTo>
                    <a:pt x="869"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2" name="Google Shape;8462;p21"/>
            <p:cNvSpPr/>
            <p:nvPr/>
          </p:nvSpPr>
          <p:spPr>
            <a:xfrm>
              <a:off x="1451170" y="311330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3" name="Google Shape;8463;p21"/>
            <p:cNvSpPr/>
            <p:nvPr/>
          </p:nvSpPr>
          <p:spPr>
            <a:xfrm>
              <a:off x="1462181" y="312435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4" name="Google Shape;8464;p21"/>
            <p:cNvSpPr/>
            <p:nvPr/>
          </p:nvSpPr>
          <p:spPr>
            <a:xfrm>
              <a:off x="1399164" y="3123312"/>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5" name="Google Shape;8465;p21"/>
            <p:cNvSpPr/>
            <p:nvPr/>
          </p:nvSpPr>
          <p:spPr>
            <a:xfrm>
              <a:off x="1404689" y="3129301"/>
              <a:ext cx="11089" cy="10355"/>
            </a:xfrm>
            <a:custGeom>
              <a:rect b="b" l="l" r="r" t="t"/>
              <a:pathLst>
                <a:path extrusionOk="0" h="268"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6" name="Google Shape;8466;p21"/>
            <p:cNvSpPr/>
            <p:nvPr/>
          </p:nvSpPr>
          <p:spPr>
            <a:xfrm>
              <a:off x="1424471" y="3138033"/>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7" name="Google Shape;8467;p21"/>
            <p:cNvSpPr/>
            <p:nvPr/>
          </p:nvSpPr>
          <p:spPr>
            <a:xfrm>
              <a:off x="1424471" y="3118250"/>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8" name="Google Shape;8468;p21"/>
            <p:cNvSpPr/>
            <p:nvPr/>
          </p:nvSpPr>
          <p:spPr>
            <a:xfrm>
              <a:off x="1419410" y="3147228"/>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38"/>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69" name="Google Shape;8469;p21"/>
            <p:cNvSpPr/>
            <p:nvPr/>
          </p:nvSpPr>
          <p:spPr>
            <a:xfrm>
              <a:off x="1440119" y="3160674"/>
              <a:ext cx="64911" cy="64447"/>
            </a:xfrm>
            <a:custGeom>
              <a:rect b="b" l="l" r="r" t="t"/>
              <a:pathLst>
                <a:path extrusionOk="0" h="1668" w="1680">
                  <a:moveTo>
                    <a:pt x="840" y="1"/>
                  </a:moveTo>
                  <a:cubicBezTo>
                    <a:pt x="825" y="1"/>
                    <a:pt x="810" y="7"/>
                    <a:pt x="798" y="18"/>
                  </a:cubicBezTo>
                  <a:lnTo>
                    <a:pt x="24" y="792"/>
                  </a:lnTo>
                  <a:cubicBezTo>
                    <a:pt x="0" y="816"/>
                    <a:pt x="0" y="852"/>
                    <a:pt x="24" y="876"/>
                  </a:cubicBezTo>
                  <a:lnTo>
                    <a:pt x="798" y="1650"/>
                  </a:lnTo>
                  <a:cubicBezTo>
                    <a:pt x="810" y="1662"/>
                    <a:pt x="825" y="1667"/>
                    <a:pt x="840" y="1667"/>
                  </a:cubicBezTo>
                  <a:cubicBezTo>
                    <a:pt x="855" y="1667"/>
                    <a:pt x="869" y="1662"/>
                    <a:pt x="881" y="1650"/>
                  </a:cubicBezTo>
                  <a:lnTo>
                    <a:pt x="1655" y="876"/>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0" name="Google Shape;8470;p21"/>
            <p:cNvSpPr/>
            <p:nvPr/>
          </p:nvSpPr>
          <p:spPr>
            <a:xfrm>
              <a:off x="1451170" y="3171725"/>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1" name="Google Shape;8471;p21"/>
            <p:cNvSpPr/>
            <p:nvPr/>
          </p:nvSpPr>
          <p:spPr>
            <a:xfrm>
              <a:off x="1462181" y="3182775"/>
              <a:ext cx="20748" cy="20246"/>
            </a:xfrm>
            <a:custGeom>
              <a:rect b="b" l="l" r="r" t="t"/>
              <a:pathLst>
                <a:path extrusionOk="0" h="524"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2" name="Google Shape;8472;p21"/>
            <p:cNvSpPr/>
            <p:nvPr/>
          </p:nvSpPr>
          <p:spPr>
            <a:xfrm>
              <a:off x="1399164" y="3181732"/>
              <a:ext cx="22139" cy="22332"/>
            </a:xfrm>
            <a:custGeom>
              <a:rect b="b" l="l" r="r" t="t"/>
              <a:pathLst>
                <a:path extrusionOk="0" h="578" w="573">
                  <a:moveTo>
                    <a:pt x="286" y="0"/>
                  </a:moveTo>
                  <a:cubicBezTo>
                    <a:pt x="277" y="0"/>
                    <a:pt x="268" y="3"/>
                    <a:pt x="263" y="9"/>
                  </a:cubicBezTo>
                  <a:lnTo>
                    <a:pt x="13" y="271"/>
                  </a:lnTo>
                  <a:cubicBezTo>
                    <a:pt x="1" y="283"/>
                    <a:pt x="1" y="307"/>
                    <a:pt x="13" y="319"/>
                  </a:cubicBezTo>
                  <a:lnTo>
                    <a:pt x="263" y="569"/>
                  </a:lnTo>
                  <a:cubicBezTo>
                    <a:pt x="268" y="575"/>
                    <a:pt x="277" y="578"/>
                    <a:pt x="286" y="578"/>
                  </a:cubicBezTo>
                  <a:cubicBezTo>
                    <a:pt x="295" y="578"/>
                    <a:pt x="304" y="575"/>
                    <a:pt x="310" y="569"/>
                  </a:cubicBezTo>
                  <a:lnTo>
                    <a:pt x="560" y="319"/>
                  </a:lnTo>
                  <a:cubicBezTo>
                    <a:pt x="572" y="307"/>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3" name="Google Shape;8473;p21"/>
            <p:cNvSpPr/>
            <p:nvPr/>
          </p:nvSpPr>
          <p:spPr>
            <a:xfrm>
              <a:off x="1404689" y="318772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4" name="Google Shape;8474;p21"/>
            <p:cNvSpPr/>
            <p:nvPr/>
          </p:nvSpPr>
          <p:spPr>
            <a:xfrm>
              <a:off x="1424471" y="3196453"/>
              <a:ext cx="12905" cy="13021"/>
            </a:xfrm>
            <a:custGeom>
              <a:rect b="b" l="l" r="r" t="t"/>
              <a:pathLst>
                <a:path extrusionOk="0" h="337" w="334">
                  <a:moveTo>
                    <a:pt x="167" y="0"/>
                  </a:moveTo>
                  <a:cubicBezTo>
                    <a:pt x="158" y="0"/>
                    <a:pt x="149" y="3"/>
                    <a:pt x="143" y="9"/>
                  </a:cubicBezTo>
                  <a:lnTo>
                    <a:pt x="12" y="140"/>
                  </a:lnTo>
                  <a:cubicBezTo>
                    <a:pt x="0" y="164"/>
                    <a:pt x="0"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5" name="Google Shape;8475;p21"/>
            <p:cNvSpPr/>
            <p:nvPr/>
          </p:nvSpPr>
          <p:spPr>
            <a:xfrm>
              <a:off x="1424007" y="3176670"/>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6" name="Google Shape;8476;p21"/>
            <p:cNvSpPr/>
            <p:nvPr/>
          </p:nvSpPr>
          <p:spPr>
            <a:xfrm>
              <a:off x="1419410" y="3205996"/>
              <a:ext cx="49263" cy="16575"/>
            </a:xfrm>
            <a:custGeom>
              <a:rect b="b" l="l" r="r" t="t"/>
              <a:pathLst>
                <a:path extrusionOk="0" h="429" w="1275">
                  <a:moveTo>
                    <a:pt x="834" y="0"/>
                  </a:moveTo>
                  <a:lnTo>
                    <a:pt x="12" y="405"/>
                  </a:lnTo>
                  <a:cubicBezTo>
                    <a:pt x="0" y="417"/>
                    <a:pt x="0" y="417"/>
                    <a:pt x="0" y="429"/>
                  </a:cubicBezTo>
                  <a:lnTo>
                    <a:pt x="1274" y="429"/>
                  </a:lnTo>
                  <a:cubicBezTo>
                    <a:pt x="1274" y="417"/>
                    <a:pt x="1274" y="417"/>
                    <a:pt x="1263" y="405"/>
                  </a:cubicBezTo>
                  <a:lnTo>
                    <a:pt x="858"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7" name="Google Shape;8477;p21"/>
            <p:cNvSpPr/>
            <p:nvPr/>
          </p:nvSpPr>
          <p:spPr>
            <a:xfrm>
              <a:off x="1419410" y="3163649"/>
              <a:ext cx="49263" cy="16614"/>
            </a:xfrm>
            <a:custGeom>
              <a:rect b="b" l="l" r="r" t="t"/>
              <a:pathLst>
                <a:path extrusionOk="0" h="430" w="1275">
                  <a:moveTo>
                    <a:pt x="0" y="1"/>
                  </a:moveTo>
                  <a:cubicBezTo>
                    <a:pt x="0" y="1"/>
                    <a:pt x="0" y="13"/>
                    <a:pt x="12" y="25"/>
                  </a:cubicBezTo>
                  <a:lnTo>
                    <a:pt x="834" y="430"/>
                  </a:lnTo>
                  <a:lnTo>
                    <a:pt x="858" y="430"/>
                  </a:lnTo>
                  <a:lnTo>
                    <a:pt x="1263" y="25"/>
                  </a:lnTo>
                  <a:cubicBezTo>
                    <a:pt x="1274" y="13"/>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8" name="Google Shape;8478;p21"/>
            <p:cNvSpPr/>
            <p:nvPr/>
          </p:nvSpPr>
          <p:spPr>
            <a:xfrm>
              <a:off x="1440119" y="3219558"/>
              <a:ext cx="64911" cy="64100"/>
            </a:xfrm>
            <a:custGeom>
              <a:rect b="b" l="l" r="r" t="t"/>
              <a:pathLst>
                <a:path extrusionOk="0" h="1659" w="1680">
                  <a:moveTo>
                    <a:pt x="840" y="1"/>
                  </a:moveTo>
                  <a:cubicBezTo>
                    <a:pt x="825" y="1"/>
                    <a:pt x="810" y="7"/>
                    <a:pt x="798" y="18"/>
                  </a:cubicBezTo>
                  <a:lnTo>
                    <a:pt x="24" y="792"/>
                  </a:lnTo>
                  <a:cubicBezTo>
                    <a:pt x="0" y="816"/>
                    <a:pt x="0" y="852"/>
                    <a:pt x="24" y="864"/>
                  </a:cubicBezTo>
                  <a:lnTo>
                    <a:pt x="798" y="1650"/>
                  </a:lnTo>
                  <a:cubicBezTo>
                    <a:pt x="810" y="1656"/>
                    <a:pt x="825" y="1659"/>
                    <a:pt x="840" y="1659"/>
                  </a:cubicBezTo>
                  <a:cubicBezTo>
                    <a:pt x="855" y="1659"/>
                    <a:pt x="869" y="1656"/>
                    <a:pt x="881" y="1650"/>
                  </a:cubicBezTo>
                  <a:lnTo>
                    <a:pt x="1655" y="864"/>
                  </a:lnTo>
                  <a:cubicBezTo>
                    <a:pt x="1679" y="852"/>
                    <a:pt x="1679" y="816"/>
                    <a:pt x="1655" y="792"/>
                  </a:cubicBezTo>
                  <a:lnTo>
                    <a:pt x="881" y="18"/>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79" name="Google Shape;8479;p21"/>
            <p:cNvSpPr/>
            <p:nvPr/>
          </p:nvSpPr>
          <p:spPr>
            <a:xfrm>
              <a:off x="1451170" y="3230492"/>
              <a:ext cx="42810" cy="42115"/>
            </a:xfrm>
            <a:custGeom>
              <a:rect b="b" l="l" r="r" t="t"/>
              <a:pathLst>
                <a:path extrusionOk="0" h="1090" w="1108">
                  <a:moveTo>
                    <a:pt x="554" y="0"/>
                  </a:moveTo>
                  <a:cubicBezTo>
                    <a:pt x="539" y="0"/>
                    <a:pt x="524" y="3"/>
                    <a:pt x="512" y="9"/>
                  </a:cubicBezTo>
                  <a:lnTo>
                    <a:pt x="24" y="509"/>
                  </a:lnTo>
                  <a:cubicBezTo>
                    <a:pt x="0" y="533"/>
                    <a:pt x="0" y="569"/>
                    <a:pt x="24" y="581"/>
                  </a:cubicBezTo>
                  <a:lnTo>
                    <a:pt x="512" y="1081"/>
                  </a:lnTo>
                  <a:cubicBezTo>
                    <a:pt x="524" y="1087"/>
                    <a:pt x="539" y="1090"/>
                    <a:pt x="554" y="1090"/>
                  </a:cubicBezTo>
                  <a:cubicBezTo>
                    <a:pt x="569" y="1090"/>
                    <a:pt x="583" y="1087"/>
                    <a:pt x="595" y="1081"/>
                  </a:cubicBezTo>
                  <a:lnTo>
                    <a:pt x="1083" y="581"/>
                  </a:lnTo>
                  <a:cubicBezTo>
                    <a:pt x="1107" y="569"/>
                    <a:pt x="1107" y="533"/>
                    <a:pt x="1083" y="509"/>
                  </a:cubicBezTo>
                  <a:lnTo>
                    <a:pt x="595" y="9"/>
                  </a:lnTo>
                  <a:cubicBezTo>
                    <a:pt x="583" y="3"/>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0" name="Google Shape;8480;p21"/>
            <p:cNvSpPr/>
            <p:nvPr/>
          </p:nvSpPr>
          <p:spPr>
            <a:xfrm>
              <a:off x="1462181" y="3241658"/>
              <a:ext cx="20748" cy="20246"/>
            </a:xfrm>
            <a:custGeom>
              <a:rect b="b" l="l" r="r" t="t"/>
              <a:pathLst>
                <a:path extrusionOk="0" h="524" w="537">
                  <a:moveTo>
                    <a:pt x="269" y="0"/>
                  </a:moveTo>
                  <a:cubicBezTo>
                    <a:pt x="254" y="0"/>
                    <a:pt x="239" y="6"/>
                    <a:pt x="227" y="18"/>
                  </a:cubicBezTo>
                  <a:lnTo>
                    <a:pt x="25" y="220"/>
                  </a:lnTo>
                  <a:cubicBezTo>
                    <a:pt x="1" y="244"/>
                    <a:pt x="1" y="280"/>
                    <a:pt x="25" y="292"/>
                  </a:cubicBezTo>
                  <a:lnTo>
                    <a:pt x="227" y="506"/>
                  </a:lnTo>
                  <a:cubicBezTo>
                    <a:pt x="239" y="518"/>
                    <a:pt x="254" y="524"/>
                    <a:pt x="269" y="524"/>
                  </a:cubicBezTo>
                  <a:cubicBezTo>
                    <a:pt x="284" y="524"/>
                    <a:pt x="298" y="518"/>
                    <a:pt x="310" y="506"/>
                  </a:cubicBezTo>
                  <a:lnTo>
                    <a:pt x="513" y="292"/>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1" name="Google Shape;8481;p21"/>
            <p:cNvSpPr/>
            <p:nvPr/>
          </p:nvSpPr>
          <p:spPr>
            <a:xfrm>
              <a:off x="1399164" y="3240615"/>
              <a:ext cx="22139" cy="21869"/>
            </a:xfrm>
            <a:custGeom>
              <a:rect b="b" l="l" r="r" t="t"/>
              <a:pathLst>
                <a:path extrusionOk="0" h="566" w="573">
                  <a:moveTo>
                    <a:pt x="286" y="0"/>
                  </a:moveTo>
                  <a:cubicBezTo>
                    <a:pt x="277" y="0"/>
                    <a:pt x="268" y="3"/>
                    <a:pt x="263" y="9"/>
                  </a:cubicBezTo>
                  <a:lnTo>
                    <a:pt x="13" y="259"/>
                  </a:lnTo>
                  <a:cubicBezTo>
                    <a:pt x="1" y="271"/>
                    <a:pt x="1" y="295"/>
                    <a:pt x="13" y="307"/>
                  </a:cubicBezTo>
                  <a:lnTo>
                    <a:pt x="263"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2" name="Google Shape;8482;p21"/>
            <p:cNvSpPr/>
            <p:nvPr/>
          </p:nvSpPr>
          <p:spPr>
            <a:xfrm>
              <a:off x="1404689" y="3246140"/>
              <a:ext cx="11089" cy="10819"/>
            </a:xfrm>
            <a:custGeom>
              <a:rect b="b" l="l" r="r" t="t"/>
              <a:pathLst>
                <a:path extrusionOk="0" h="280" w="287">
                  <a:moveTo>
                    <a:pt x="143" y="0"/>
                  </a:moveTo>
                  <a:cubicBezTo>
                    <a:pt x="134" y="0"/>
                    <a:pt x="125" y="3"/>
                    <a:pt x="120" y="9"/>
                  </a:cubicBezTo>
                  <a:lnTo>
                    <a:pt x="12" y="116"/>
                  </a:lnTo>
                  <a:cubicBezTo>
                    <a:pt x="0" y="128"/>
                    <a:pt x="0" y="152"/>
                    <a:pt x="12" y="164"/>
                  </a:cubicBezTo>
                  <a:lnTo>
                    <a:pt x="120"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3" name="Google Shape;8483;p21"/>
            <p:cNvSpPr/>
            <p:nvPr/>
          </p:nvSpPr>
          <p:spPr>
            <a:xfrm>
              <a:off x="1424471" y="325533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4" name="Google Shape;8484;p21"/>
            <p:cNvSpPr/>
            <p:nvPr/>
          </p:nvSpPr>
          <p:spPr>
            <a:xfrm>
              <a:off x="1424007" y="3235090"/>
              <a:ext cx="13369" cy="13021"/>
            </a:xfrm>
            <a:custGeom>
              <a:rect b="b" l="l" r="r" t="t"/>
              <a:pathLst>
                <a:path extrusionOk="0" h="337" w="346">
                  <a:moveTo>
                    <a:pt x="179" y="0"/>
                  </a:moveTo>
                  <a:cubicBezTo>
                    <a:pt x="170" y="0"/>
                    <a:pt x="161" y="3"/>
                    <a:pt x="155" y="9"/>
                  </a:cubicBezTo>
                  <a:lnTo>
                    <a:pt x="24" y="140"/>
                  </a:lnTo>
                  <a:cubicBezTo>
                    <a:pt x="1" y="152"/>
                    <a:pt x="1" y="176"/>
                    <a:pt x="24" y="200"/>
                  </a:cubicBezTo>
                  <a:lnTo>
                    <a:pt x="155" y="319"/>
                  </a:lnTo>
                  <a:cubicBezTo>
                    <a:pt x="161" y="331"/>
                    <a:pt x="170" y="337"/>
                    <a:pt x="179" y="337"/>
                  </a:cubicBezTo>
                  <a:cubicBezTo>
                    <a:pt x="188" y="337"/>
                    <a:pt x="197" y="331"/>
                    <a:pt x="203" y="319"/>
                  </a:cubicBezTo>
                  <a:lnTo>
                    <a:pt x="334" y="200"/>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5" name="Google Shape;8485;p21"/>
            <p:cNvSpPr/>
            <p:nvPr/>
          </p:nvSpPr>
          <p:spPr>
            <a:xfrm>
              <a:off x="1419410" y="3264532"/>
              <a:ext cx="49263" cy="16923"/>
            </a:xfrm>
            <a:custGeom>
              <a:rect b="b" l="l" r="r" t="t"/>
              <a:pathLst>
                <a:path extrusionOk="0" h="438" w="1275">
                  <a:moveTo>
                    <a:pt x="841" y="0"/>
                  </a:moveTo>
                  <a:cubicBezTo>
                    <a:pt x="837" y="0"/>
                    <a:pt x="834" y="3"/>
                    <a:pt x="834" y="9"/>
                  </a:cubicBezTo>
                  <a:lnTo>
                    <a:pt x="12" y="414"/>
                  </a:lnTo>
                  <a:cubicBezTo>
                    <a:pt x="0" y="414"/>
                    <a:pt x="0" y="426"/>
                    <a:pt x="0" y="438"/>
                  </a:cubicBezTo>
                  <a:lnTo>
                    <a:pt x="1274" y="426"/>
                  </a:lnTo>
                  <a:cubicBezTo>
                    <a:pt x="1274" y="426"/>
                    <a:pt x="1274" y="414"/>
                    <a:pt x="1263" y="414"/>
                  </a:cubicBezTo>
                  <a:lnTo>
                    <a:pt x="858" y="9"/>
                  </a:lnTo>
                  <a:cubicBezTo>
                    <a:pt x="852" y="3"/>
                    <a:pt x="846" y="0"/>
                    <a:pt x="841"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6" name="Google Shape;8486;p21"/>
            <p:cNvSpPr/>
            <p:nvPr/>
          </p:nvSpPr>
          <p:spPr>
            <a:xfrm>
              <a:off x="1419410" y="322210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7" name="Google Shape;8487;p21"/>
            <p:cNvSpPr/>
            <p:nvPr/>
          </p:nvSpPr>
          <p:spPr>
            <a:xfrm>
              <a:off x="1440119" y="3277978"/>
              <a:ext cx="64911" cy="64447"/>
            </a:xfrm>
            <a:custGeom>
              <a:rect b="b" l="l" r="r" t="t"/>
              <a:pathLst>
                <a:path extrusionOk="0" h="1668" w="1680">
                  <a:moveTo>
                    <a:pt x="840" y="1"/>
                  </a:moveTo>
                  <a:cubicBezTo>
                    <a:pt x="825" y="1"/>
                    <a:pt x="810" y="7"/>
                    <a:pt x="798" y="19"/>
                  </a:cubicBezTo>
                  <a:lnTo>
                    <a:pt x="24" y="792"/>
                  </a:lnTo>
                  <a:cubicBezTo>
                    <a:pt x="0" y="816"/>
                    <a:pt x="0" y="852"/>
                    <a:pt x="24" y="876"/>
                  </a:cubicBezTo>
                  <a:lnTo>
                    <a:pt x="798" y="1650"/>
                  </a:lnTo>
                  <a:cubicBezTo>
                    <a:pt x="810" y="1662"/>
                    <a:pt x="825" y="1668"/>
                    <a:pt x="840" y="1668"/>
                  </a:cubicBezTo>
                  <a:cubicBezTo>
                    <a:pt x="855" y="1668"/>
                    <a:pt x="869" y="1662"/>
                    <a:pt x="881" y="1650"/>
                  </a:cubicBezTo>
                  <a:lnTo>
                    <a:pt x="1655" y="876"/>
                  </a:lnTo>
                  <a:cubicBezTo>
                    <a:pt x="1679" y="852"/>
                    <a:pt x="1679" y="816"/>
                    <a:pt x="1655" y="792"/>
                  </a:cubicBezTo>
                  <a:lnTo>
                    <a:pt x="881" y="19"/>
                  </a:lnTo>
                  <a:cubicBezTo>
                    <a:pt x="869"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8" name="Google Shape;8488;p21"/>
            <p:cNvSpPr/>
            <p:nvPr/>
          </p:nvSpPr>
          <p:spPr>
            <a:xfrm>
              <a:off x="1451170"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3" y="1090"/>
                    <a:pt x="595" y="1078"/>
                  </a:cubicBezTo>
                  <a:lnTo>
                    <a:pt x="1083" y="590"/>
                  </a:lnTo>
                  <a:cubicBezTo>
                    <a:pt x="1107" y="566"/>
                    <a:pt x="1107" y="530"/>
                    <a:pt x="1083" y="506"/>
                  </a:cubicBezTo>
                  <a:lnTo>
                    <a:pt x="595" y="18"/>
                  </a:lnTo>
                  <a:cubicBezTo>
                    <a:pt x="583"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89" name="Google Shape;8489;p21"/>
            <p:cNvSpPr/>
            <p:nvPr/>
          </p:nvSpPr>
          <p:spPr>
            <a:xfrm>
              <a:off x="1462181" y="3300078"/>
              <a:ext cx="20748" cy="20285"/>
            </a:xfrm>
            <a:custGeom>
              <a:rect b="b" l="l" r="r" t="t"/>
              <a:pathLst>
                <a:path extrusionOk="0" h="525" w="537">
                  <a:moveTo>
                    <a:pt x="269" y="0"/>
                  </a:moveTo>
                  <a:cubicBezTo>
                    <a:pt x="254" y="0"/>
                    <a:pt x="239" y="6"/>
                    <a:pt x="227" y="18"/>
                  </a:cubicBezTo>
                  <a:lnTo>
                    <a:pt x="25" y="220"/>
                  </a:lnTo>
                  <a:cubicBezTo>
                    <a:pt x="1" y="244"/>
                    <a:pt x="1" y="280"/>
                    <a:pt x="25" y="304"/>
                  </a:cubicBezTo>
                  <a:lnTo>
                    <a:pt x="227" y="506"/>
                  </a:lnTo>
                  <a:cubicBezTo>
                    <a:pt x="239" y="518"/>
                    <a:pt x="254" y="524"/>
                    <a:pt x="269" y="524"/>
                  </a:cubicBezTo>
                  <a:cubicBezTo>
                    <a:pt x="284" y="524"/>
                    <a:pt x="298" y="518"/>
                    <a:pt x="310" y="506"/>
                  </a:cubicBezTo>
                  <a:lnTo>
                    <a:pt x="513" y="304"/>
                  </a:lnTo>
                  <a:cubicBezTo>
                    <a:pt x="537" y="280"/>
                    <a:pt x="537" y="244"/>
                    <a:pt x="513" y="220"/>
                  </a:cubicBezTo>
                  <a:lnTo>
                    <a:pt x="310" y="18"/>
                  </a:lnTo>
                  <a:cubicBezTo>
                    <a:pt x="298" y="6"/>
                    <a:pt x="284" y="0"/>
                    <a:pt x="269"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0" name="Google Shape;8490;p21"/>
            <p:cNvSpPr/>
            <p:nvPr/>
          </p:nvSpPr>
          <p:spPr>
            <a:xfrm>
              <a:off x="1399164" y="3299035"/>
              <a:ext cx="22139" cy="22332"/>
            </a:xfrm>
            <a:custGeom>
              <a:rect b="b" l="l" r="r" t="t"/>
              <a:pathLst>
                <a:path extrusionOk="0" h="578" w="573">
                  <a:moveTo>
                    <a:pt x="286" y="0"/>
                  </a:moveTo>
                  <a:cubicBezTo>
                    <a:pt x="277" y="0"/>
                    <a:pt x="268" y="3"/>
                    <a:pt x="263" y="9"/>
                  </a:cubicBezTo>
                  <a:lnTo>
                    <a:pt x="13" y="271"/>
                  </a:lnTo>
                  <a:cubicBezTo>
                    <a:pt x="1" y="283"/>
                    <a:pt x="1" y="295"/>
                    <a:pt x="13" y="307"/>
                  </a:cubicBezTo>
                  <a:lnTo>
                    <a:pt x="263"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1" name="Google Shape;8491;p21"/>
            <p:cNvSpPr/>
            <p:nvPr/>
          </p:nvSpPr>
          <p:spPr>
            <a:xfrm>
              <a:off x="1404689" y="3305024"/>
              <a:ext cx="11089" cy="10393"/>
            </a:xfrm>
            <a:custGeom>
              <a:rect b="b" l="l" r="r" t="t"/>
              <a:pathLst>
                <a:path extrusionOk="0" h="269" w="287">
                  <a:moveTo>
                    <a:pt x="143" y="0"/>
                  </a:moveTo>
                  <a:cubicBezTo>
                    <a:pt x="134" y="0"/>
                    <a:pt x="125" y="3"/>
                    <a:pt x="120" y="9"/>
                  </a:cubicBezTo>
                  <a:lnTo>
                    <a:pt x="12" y="116"/>
                  </a:lnTo>
                  <a:cubicBezTo>
                    <a:pt x="0" y="128"/>
                    <a:pt x="0" y="140"/>
                    <a:pt x="12" y="152"/>
                  </a:cubicBezTo>
                  <a:lnTo>
                    <a:pt x="120"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2" name="Google Shape;8492;p21"/>
            <p:cNvSpPr/>
            <p:nvPr/>
          </p:nvSpPr>
          <p:spPr>
            <a:xfrm>
              <a:off x="1424471" y="3313756"/>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3" name="Google Shape;8493;p21"/>
            <p:cNvSpPr/>
            <p:nvPr/>
          </p:nvSpPr>
          <p:spPr>
            <a:xfrm>
              <a:off x="1424471" y="3293974"/>
              <a:ext cx="12905" cy="12673"/>
            </a:xfrm>
            <a:custGeom>
              <a:rect b="b" l="l" r="r" t="t"/>
              <a:pathLst>
                <a:path extrusionOk="0" h="328" w="334">
                  <a:moveTo>
                    <a:pt x="167" y="0"/>
                  </a:moveTo>
                  <a:cubicBezTo>
                    <a:pt x="158" y="0"/>
                    <a:pt x="149" y="3"/>
                    <a:pt x="143" y="9"/>
                  </a:cubicBezTo>
                  <a:lnTo>
                    <a:pt x="12" y="140"/>
                  </a:lnTo>
                  <a:cubicBezTo>
                    <a:pt x="0" y="152"/>
                    <a:pt x="0"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4" name="Google Shape;8494;p21"/>
            <p:cNvSpPr/>
            <p:nvPr/>
          </p:nvSpPr>
          <p:spPr>
            <a:xfrm>
              <a:off x="1419410" y="3280528"/>
              <a:ext cx="49263" cy="16923"/>
            </a:xfrm>
            <a:custGeom>
              <a:rect b="b" l="l" r="r" t="t"/>
              <a:pathLst>
                <a:path extrusionOk="0" h="438" w="1275">
                  <a:moveTo>
                    <a:pt x="0" y="0"/>
                  </a:moveTo>
                  <a:cubicBezTo>
                    <a:pt x="0" y="12"/>
                    <a:pt x="0" y="24"/>
                    <a:pt x="12" y="24"/>
                  </a:cubicBezTo>
                  <a:lnTo>
                    <a:pt x="834" y="429"/>
                  </a:lnTo>
                  <a:cubicBezTo>
                    <a:pt x="834" y="435"/>
                    <a:pt x="837" y="438"/>
                    <a:pt x="841" y="438"/>
                  </a:cubicBezTo>
                  <a:cubicBezTo>
                    <a:pt x="846" y="438"/>
                    <a:pt x="852" y="435"/>
                    <a:pt x="858" y="429"/>
                  </a:cubicBezTo>
                  <a:lnTo>
                    <a:pt x="1263"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5" name="Google Shape;8495;p21"/>
            <p:cNvSpPr/>
            <p:nvPr/>
          </p:nvSpPr>
          <p:spPr>
            <a:xfrm>
              <a:off x="756042" y="3102254"/>
              <a:ext cx="64447" cy="64447"/>
            </a:xfrm>
            <a:custGeom>
              <a:rect b="b" l="l" r="r" t="t"/>
              <a:pathLst>
                <a:path extrusionOk="0" h="1668" w="1668">
                  <a:moveTo>
                    <a:pt x="839" y="1"/>
                  </a:moveTo>
                  <a:cubicBezTo>
                    <a:pt x="825" y="1"/>
                    <a:pt x="810" y="6"/>
                    <a:pt x="798" y="18"/>
                  </a:cubicBezTo>
                  <a:lnTo>
                    <a:pt x="24" y="792"/>
                  </a:lnTo>
                  <a:cubicBezTo>
                    <a:pt x="1" y="816"/>
                    <a:pt x="1" y="852"/>
                    <a:pt x="24" y="876"/>
                  </a:cubicBezTo>
                  <a:lnTo>
                    <a:pt x="798" y="1650"/>
                  </a:lnTo>
                  <a:cubicBezTo>
                    <a:pt x="810" y="1661"/>
                    <a:pt x="825" y="1667"/>
                    <a:pt x="839" y="1667"/>
                  </a:cubicBezTo>
                  <a:cubicBezTo>
                    <a:pt x="852" y="1667"/>
                    <a:pt x="864" y="1661"/>
                    <a:pt x="870" y="1650"/>
                  </a:cubicBezTo>
                  <a:lnTo>
                    <a:pt x="1656" y="876"/>
                  </a:lnTo>
                  <a:cubicBezTo>
                    <a:pt x="1668" y="852"/>
                    <a:pt x="1668" y="816"/>
                    <a:pt x="1656" y="792"/>
                  </a:cubicBezTo>
                  <a:lnTo>
                    <a:pt x="870" y="18"/>
                  </a:lnTo>
                  <a:cubicBezTo>
                    <a:pt x="864" y="6"/>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6" name="Google Shape;8496;p21"/>
            <p:cNvSpPr/>
            <p:nvPr/>
          </p:nvSpPr>
          <p:spPr>
            <a:xfrm>
              <a:off x="767093" y="311330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7" name="Google Shape;8497;p21"/>
            <p:cNvSpPr/>
            <p:nvPr/>
          </p:nvSpPr>
          <p:spPr>
            <a:xfrm>
              <a:off x="778143" y="312435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8" name="Google Shape;8498;p21"/>
            <p:cNvSpPr/>
            <p:nvPr/>
          </p:nvSpPr>
          <p:spPr>
            <a:xfrm>
              <a:off x="839306" y="312331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499" name="Google Shape;8499;p21"/>
            <p:cNvSpPr/>
            <p:nvPr/>
          </p:nvSpPr>
          <p:spPr>
            <a:xfrm>
              <a:off x="845295" y="3129301"/>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0" name="Google Shape;8500;p21"/>
            <p:cNvSpPr/>
            <p:nvPr/>
          </p:nvSpPr>
          <p:spPr>
            <a:xfrm>
              <a:off x="823658" y="3138033"/>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1" name="Google Shape;8501;p21"/>
            <p:cNvSpPr/>
            <p:nvPr/>
          </p:nvSpPr>
          <p:spPr>
            <a:xfrm>
              <a:off x="823658" y="311825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2" name="Google Shape;8502;p21"/>
            <p:cNvSpPr/>
            <p:nvPr/>
          </p:nvSpPr>
          <p:spPr>
            <a:xfrm>
              <a:off x="792400" y="3147228"/>
              <a:ext cx="49263" cy="16923"/>
            </a:xfrm>
            <a:custGeom>
              <a:rect b="b" l="l" r="r" t="t"/>
              <a:pathLst>
                <a:path extrusionOk="0" h="438" w="1275">
                  <a:moveTo>
                    <a:pt x="423" y="0"/>
                  </a:moveTo>
                  <a:cubicBezTo>
                    <a:pt x="417" y="0"/>
                    <a:pt x="411" y="3"/>
                    <a:pt x="405" y="9"/>
                  </a:cubicBezTo>
                  <a:lnTo>
                    <a:pt x="0" y="414"/>
                  </a:lnTo>
                  <a:cubicBezTo>
                    <a:pt x="0" y="414"/>
                    <a:pt x="0" y="426"/>
                    <a:pt x="0" y="438"/>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3" name="Google Shape;8503;p21"/>
            <p:cNvSpPr/>
            <p:nvPr/>
          </p:nvSpPr>
          <p:spPr>
            <a:xfrm>
              <a:off x="756042" y="3160674"/>
              <a:ext cx="64447" cy="64447"/>
            </a:xfrm>
            <a:custGeom>
              <a:rect b="b" l="l" r="r" t="t"/>
              <a:pathLst>
                <a:path extrusionOk="0" h="1668" w="1668">
                  <a:moveTo>
                    <a:pt x="839" y="1"/>
                  </a:moveTo>
                  <a:cubicBezTo>
                    <a:pt x="825" y="1"/>
                    <a:pt x="810" y="7"/>
                    <a:pt x="798" y="18"/>
                  </a:cubicBezTo>
                  <a:lnTo>
                    <a:pt x="24" y="792"/>
                  </a:lnTo>
                  <a:cubicBezTo>
                    <a:pt x="1" y="816"/>
                    <a:pt x="1" y="852"/>
                    <a:pt x="24" y="876"/>
                  </a:cubicBezTo>
                  <a:lnTo>
                    <a:pt x="798" y="1650"/>
                  </a:lnTo>
                  <a:cubicBezTo>
                    <a:pt x="810" y="1662"/>
                    <a:pt x="825" y="1667"/>
                    <a:pt x="839" y="1667"/>
                  </a:cubicBezTo>
                  <a:cubicBezTo>
                    <a:pt x="852" y="1667"/>
                    <a:pt x="864" y="1662"/>
                    <a:pt x="870" y="1650"/>
                  </a:cubicBezTo>
                  <a:lnTo>
                    <a:pt x="1656" y="876"/>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4" name="Google Shape;8504;p21"/>
            <p:cNvSpPr/>
            <p:nvPr/>
          </p:nvSpPr>
          <p:spPr>
            <a:xfrm>
              <a:off x="767093" y="3171725"/>
              <a:ext cx="42810" cy="42347"/>
            </a:xfrm>
            <a:custGeom>
              <a:rect b="b" l="l" r="r" t="t"/>
              <a:pathLst>
                <a:path extrusionOk="0" h="1096" w="1108">
                  <a:moveTo>
                    <a:pt x="553" y="0"/>
                  </a:moveTo>
                  <a:cubicBezTo>
                    <a:pt x="539" y="0"/>
                    <a:pt x="524" y="6"/>
                    <a:pt x="512" y="18"/>
                  </a:cubicBezTo>
                  <a:lnTo>
                    <a:pt x="24" y="506"/>
                  </a:lnTo>
                  <a:cubicBezTo>
                    <a:pt x="0" y="530"/>
                    <a:pt x="0" y="566"/>
                    <a:pt x="24" y="590"/>
                  </a:cubicBezTo>
                  <a:lnTo>
                    <a:pt x="512" y="1078"/>
                  </a:lnTo>
                  <a:cubicBezTo>
                    <a:pt x="524" y="1090"/>
                    <a:pt x="539" y="1096"/>
                    <a:pt x="553" y="1096"/>
                  </a:cubicBezTo>
                  <a:cubicBezTo>
                    <a:pt x="566" y="1096"/>
                    <a:pt x="578" y="1090"/>
                    <a:pt x="584" y="1078"/>
                  </a:cubicBezTo>
                  <a:lnTo>
                    <a:pt x="1084" y="590"/>
                  </a:lnTo>
                  <a:cubicBezTo>
                    <a:pt x="1108" y="566"/>
                    <a:pt x="1108" y="530"/>
                    <a:pt x="1084" y="506"/>
                  </a:cubicBezTo>
                  <a:lnTo>
                    <a:pt x="584" y="18"/>
                  </a:lnTo>
                  <a:cubicBezTo>
                    <a:pt x="578" y="6"/>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5" name="Google Shape;8505;p21"/>
            <p:cNvSpPr/>
            <p:nvPr/>
          </p:nvSpPr>
          <p:spPr>
            <a:xfrm>
              <a:off x="778143" y="3182775"/>
              <a:ext cx="20285" cy="20246"/>
            </a:xfrm>
            <a:custGeom>
              <a:rect b="b" l="l" r="r" t="t"/>
              <a:pathLst>
                <a:path extrusionOk="0" h="524" w="525">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24" y="280"/>
                    <a:pt x="524"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6" name="Google Shape;8506;p21"/>
            <p:cNvSpPr/>
            <p:nvPr/>
          </p:nvSpPr>
          <p:spPr>
            <a:xfrm>
              <a:off x="839306" y="3181732"/>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7" name="Google Shape;8507;p21"/>
            <p:cNvSpPr/>
            <p:nvPr/>
          </p:nvSpPr>
          <p:spPr>
            <a:xfrm>
              <a:off x="845295" y="3187720"/>
              <a:ext cx="10625" cy="10355"/>
            </a:xfrm>
            <a:custGeom>
              <a:rect b="b" l="l" r="r" t="t"/>
              <a:pathLst>
                <a:path extrusionOk="0" h="268"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8" name="Google Shape;8508;p21"/>
            <p:cNvSpPr/>
            <p:nvPr/>
          </p:nvSpPr>
          <p:spPr>
            <a:xfrm>
              <a:off x="823658" y="3196453"/>
              <a:ext cx="12944" cy="13021"/>
            </a:xfrm>
            <a:custGeom>
              <a:rect b="b" l="l" r="r" t="t"/>
              <a:pathLst>
                <a:path extrusionOk="0" h="337" w="335">
                  <a:moveTo>
                    <a:pt x="168" y="0"/>
                  </a:moveTo>
                  <a:cubicBezTo>
                    <a:pt x="159" y="0"/>
                    <a:pt x="150" y="3"/>
                    <a:pt x="144" y="9"/>
                  </a:cubicBezTo>
                  <a:lnTo>
                    <a:pt x="13" y="140"/>
                  </a:lnTo>
                  <a:cubicBezTo>
                    <a:pt x="1" y="164"/>
                    <a:pt x="1" y="176"/>
                    <a:pt x="13" y="200"/>
                  </a:cubicBezTo>
                  <a:lnTo>
                    <a:pt x="144" y="319"/>
                  </a:lnTo>
                  <a:cubicBezTo>
                    <a:pt x="150" y="331"/>
                    <a:pt x="159" y="337"/>
                    <a:pt x="168" y="337"/>
                  </a:cubicBezTo>
                  <a:cubicBezTo>
                    <a:pt x="176" y="337"/>
                    <a:pt x="185" y="331"/>
                    <a:pt x="191" y="319"/>
                  </a:cubicBezTo>
                  <a:lnTo>
                    <a:pt x="322" y="200"/>
                  </a:lnTo>
                  <a:cubicBezTo>
                    <a:pt x="334" y="176"/>
                    <a:pt x="334" y="164"/>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09" name="Google Shape;8509;p21"/>
            <p:cNvSpPr/>
            <p:nvPr/>
          </p:nvSpPr>
          <p:spPr>
            <a:xfrm>
              <a:off x="823658" y="317667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0" name="Google Shape;8510;p21"/>
            <p:cNvSpPr/>
            <p:nvPr/>
          </p:nvSpPr>
          <p:spPr>
            <a:xfrm>
              <a:off x="792400" y="3205996"/>
              <a:ext cx="49263" cy="16575"/>
            </a:xfrm>
            <a:custGeom>
              <a:rect b="b" l="l" r="r" t="t"/>
              <a:pathLst>
                <a:path extrusionOk="0" h="429" w="1275">
                  <a:moveTo>
                    <a:pt x="405" y="0"/>
                  </a:moveTo>
                  <a:lnTo>
                    <a:pt x="0" y="405"/>
                  </a:lnTo>
                  <a:cubicBezTo>
                    <a:pt x="0" y="417"/>
                    <a:pt x="0" y="417"/>
                    <a:pt x="0" y="429"/>
                  </a:cubicBezTo>
                  <a:lnTo>
                    <a:pt x="1274" y="429"/>
                  </a:lnTo>
                  <a:cubicBezTo>
                    <a:pt x="1274" y="417"/>
                    <a:pt x="1262" y="417"/>
                    <a:pt x="1250" y="405"/>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1" name="Google Shape;8511;p21"/>
            <p:cNvSpPr/>
            <p:nvPr/>
          </p:nvSpPr>
          <p:spPr>
            <a:xfrm>
              <a:off x="792400" y="3163649"/>
              <a:ext cx="49263" cy="16614"/>
            </a:xfrm>
            <a:custGeom>
              <a:rect b="b" l="l" r="r" t="t"/>
              <a:pathLst>
                <a:path extrusionOk="0" h="430" w="1275">
                  <a:moveTo>
                    <a:pt x="0" y="1"/>
                  </a:moveTo>
                  <a:cubicBezTo>
                    <a:pt x="0" y="1"/>
                    <a:pt x="0" y="13"/>
                    <a:pt x="0" y="13"/>
                  </a:cubicBezTo>
                  <a:lnTo>
                    <a:pt x="405" y="430"/>
                  </a:lnTo>
                  <a:lnTo>
                    <a:pt x="441" y="430"/>
                  </a:lnTo>
                  <a:lnTo>
                    <a:pt x="1250" y="25"/>
                  </a:lnTo>
                  <a:cubicBezTo>
                    <a:pt x="1262" y="13"/>
                    <a:pt x="1274" y="1"/>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2" name="Google Shape;8512;p21"/>
            <p:cNvSpPr/>
            <p:nvPr/>
          </p:nvSpPr>
          <p:spPr>
            <a:xfrm>
              <a:off x="756042" y="3219558"/>
              <a:ext cx="64447" cy="64100"/>
            </a:xfrm>
            <a:custGeom>
              <a:rect b="b" l="l" r="r" t="t"/>
              <a:pathLst>
                <a:path extrusionOk="0" h="1659" w="1668">
                  <a:moveTo>
                    <a:pt x="839" y="1"/>
                  </a:moveTo>
                  <a:cubicBezTo>
                    <a:pt x="825" y="1"/>
                    <a:pt x="810" y="7"/>
                    <a:pt x="798" y="18"/>
                  </a:cubicBezTo>
                  <a:lnTo>
                    <a:pt x="24" y="792"/>
                  </a:lnTo>
                  <a:cubicBezTo>
                    <a:pt x="1" y="816"/>
                    <a:pt x="1" y="852"/>
                    <a:pt x="24" y="864"/>
                  </a:cubicBezTo>
                  <a:lnTo>
                    <a:pt x="798" y="1650"/>
                  </a:lnTo>
                  <a:cubicBezTo>
                    <a:pt x="810" y="1656"/>
                    <a:pt x="825" y="1659"/>
                    <a:pt x="839" y="1659"/>
                  </a:cubicBezTo>
                  <a:cubicBezTo>
                    <a:pt x="852" y="1659"/>
                    <a:pt x="864" y="1656"/>
                    <a:pt x="870" y="1650"/>
                  </a:cubicBezTo>
                  <a:lnTo>
                    <a:pt x="1656" y="864"/>
                  </a:lnTo>
                  <a:cubicBezTo>
                    <a:pt x="1668" y="852"/>
                    <a:pt x="1668" y="816"/>
                    <a:pt x="1656" y="792"/>
                  </a:cubicBezTo>
                  <a:lnTo>
                    <a:pt x="870" y="18"/>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3" name="Google Shape;8513;p21"/>
            <p:cNvSpPr/>
            <p:nvPr/>
          </p:nvSpPr>
          <p:spPr>
            <a:xfrm>
              <a:off x="767093" y="3230492"/>
              <a:ext cx="42347" cy="42115"/>
            </a:xfrm>
            <a:custGeom>
              <a:rect b="b" l="l" r="r" t="t"/>
              <a:pathLst>
                <a:path extrusionOk="0" h="1090" w="1096">
                  <a:moveTo>
                    <a:pt x="553" y="0"/>
                  </a:moveTo>
                  <a:cubicBezTo>
                    <a:pt x="539" y="0"/>
                    <a:pt x="524" y="3"/>
                    <a:pt x="512" y="9"/>
                  </a:cubicBezTo>
                  <a:lnTo>
                    <a:pt x="24" y="509"/>
                  </a:lnTo>
                  <a:cubicBezTo>
                    <a:pt x="0" y="521"/>
                    <a:pt x="0" y="557"/>
                    <a:pt x="24" y="581"/>
                  </a:cubicBezTo>
                  <a:lnTo>
                    <a:pt x="512" y="1081"/>
                  </a:lnTo>
                  <a:cubicBezTo>
                    <a:pt x="524" y="1087"/>
                    <a:pt x="539" y="1090"/>
                    <a:pt x="553" y="1090"/>
                  </a:cubicBezTo>
                  <a:cubicBezTo>
                    <a:pt x="566" y="1090"/>
                    <a:pt x="578" y="1087"/>
                    <a:pt x="584" y="1081"/>
                  </a:cubicBezTo>
                  <a:lnTo>
                    <a:pt x="1084" y="581"/>
                  </a:lnTo>
                  <a:cubicBezTo>
                    <a:pt x="1096" y="557"/>
                    <a:pt x="1096" y="521"/>
                    <a:pt x="1084" y="509"/>
                  </a:cubicBezTo>
                  <a:lnTo>
                    <a:pt x="584" y="9"/>
                  </a:lnTo>
                  <a:cubicBezTo>
                    <a:pt x="578" y="3"/>
                    <a:pt x="566" y="0"/>
                    <a:pt x="55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4" name="Google Shape;8514;p21"/>
            <p:cNvSpPr/>
            <p:nvPr/>
          </p:nvSpPr>
          <p:spPr>
            <a:xfrm>
              <a:off x="778143" y="3241543"/>
              <a:ext cx="20710" cy="20362"/>
            </a:xfrm>
            <a:custGeom>
              <a:rect b="b" l="l" r="r" t="t"/>
              <a:pathLst>
                <a:path extrusionOk="0" h="527" w="536">
                  <a:moveTo>
                    <a:pt x="267" y="0"/>
                  </a:moveTo>
                  <a:cubicBezTo>
                    <a:pt x="253" y="0"/>
                    <a:pt x="238" y="3"/>
                    <a:pt x="226" y="9"/>
                  </a:cubicBezTo>
                  <a:lnTo>
                    <a:pt x="12" y="223"/>
                  </a:lnTo>
                  <a:cubicBezTo>
                    <a:pt x="0" y="247"/>
                    <a:pt x="0" y="283"/>
                    <a:pt x="12" y="295"/>
                  </a:cubicBezTo>
                  <a:lnTo>
                    <a:pt x="226" y="509"/>
                  </a:lnTo>
                  <a:cubicBezTo>
                    <a:pt x="238" y="521"/>
                    <a:pt x="253" y="527"/>
                    <a:pt x="267" y="527"/>
                  </a:cubicBezTo>
                  <a:cubicBezTo>
                    <a:pt x="280" y="527"/>
                    <a:pt x="292" y="521"/>
                    <a:pt x="298" y="509"/>
                  </a:cubicBezTo>
                  <a:lnTo>
                    <a:pt x="512" y="295"/>
                  </a:lnTo>
                  <a:cubicBezTo>
                    <a:pt x="536" y="283"/>
                    <a:pt x="536" y="247"/>
                    <a:pt x="512" y="223"/>
                  </a:cubicBezTo>
                  <a:lnTo>
                    <a:pt x="298" y="9"/>
                  </a:lnTo>
                  <a:cubicBezTo>
                    <a:pt x="292" y="3"/>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5" name="Google Shape;8515;p21"/>
            <p:cNvSpPr/>
            <p:nvPr/>
          </p:nvSpPr>
          <p:spPr>
            <a:xfrm>
              <a:off x="839306" y="3240615"/>
              <a:ext cx="22603" cy="21869"/>
            </a:xfrm>
            <a:custGeom>
              <a:rect b="b" l="l" r="r" t="t"/>
              <a:pathLst>
                <a:path extrusionOk="0" h="566" w="585">
                  <a:moveTo>
                    <a:pt x="292" y="0"/>
                  </a:moveTo>
                  <a:cubicBezTo>
                    <a:pt x="286" y="0"/>
                    <a:pt x="280" y="3"/>
                    <a:pt x="275" y="9"/>
                  </a:cubicBezTo>
                  <a:lnTo>
                    <a:pt x="13" y="259"/>
                  </a:lnTo>
                  <a:cubicBezTo>
                    <a:pt x="1" y="271"/>
                    <a:pt x="1" y="295"/>
                    <a:pt x="13" y="307"/>
                  </a:cubicBezTo>
                  <a:lnTo>
                    <a:pt x="275"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6" name="Google Shape;8516;p21"/>
            <p:cNvSpPr/>
            <p:nvPr/>
          </p:nvSpPr>
          <p:spPr>
            <a:xfrm>
              <a:off x="845295" y="3246140"/>
              <a:ext cx="10625" cy="10819"/>
            </a:xfrm>
            <a:custGeom>
              <a:rect b="b" l="l" r="r" t="t"/>
              <a:pathLst>
                <a:path extrusionOk="0" h="280" w="275">
                  <a:moveTo>
                    <a:pt x="137" y="0"/>
                  </a:moveTo>
                  <a:cubicBezTo>
                    <a:pt x="131" y="0"/>
                    <a:pt x="125" y="3"/>
                    <a:pt x="120" y="9"/>
                  </a:cubicBezTo>
                  <a:lnTo>
                    <a:pt x="12" y="116"/>
                  </a:lnTo>
                  <a:cubicBezTo>
                    <a:pt x="0" y="128"/>
                    <a:pt x="0" y="152"/>
                    <a:pt x="12" y="164"/>
                  </a:cubicBezTo>
                  <a:lnTo>
                    <a:pt x="120"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7" name="Google Shape;8517;p21"/>
            <p:cNvSpPr/>
            <p:nvPr/>
          </p:nvSpPr>
          <p:spPr>
            <a:xfrm>
              <a:off x="823658" y="325533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8" name="Google Shape;8518;p21"/>
            <p:cNvSpPr/>
            <p:nvPr/>
          </p:nvSpPr>
          <p:spPr>
            <a:xfrm>
              <a:off x="823658" y="3235090"/>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19" name="Google Shape;8519;p21"/>
            <p:cNvSpPr/>
            <p:nvPr/>
          </p:nvSpPr>
          <p:spPr>
            <a:xfrm>
              <a:off x="792400" y="3264532"/>
              <a:ext cx="49263" cy="16923"/>
            </a:xfrm>
            <a:custGeom>
              <a:rect b="b" l="l" r="r" t="t"/>
              <a:pathLst>
                <a:path extrusionOk="0" h="438" w="1275">
                  <a:moveTo>
                    <a:pt x="423" y="0"/>
                  </a:moveTo>
                  <a:cubicBezTo>
                    <a:pt x="417" y="0"/>
                    <a:pt x="411" y="3"/>
                    <a:pt x="405" y="9"/>
                  </a:cubicBezTo>
                  <a:lnTo>
                    <a:pt x="0" y="414"/>
                  </a:lnTo>
                  <a:cubicBezTo>
                    <a:pt x="0" y="414"/>
                    <a:pt x="0" y="426"/>
                    <a:pt x="0" y="426"/>
                  </a:cubicBezTo>
                  <a:lnTo>
                    <a:pt x="1274" y="438"/>
                  </a:lnTo>
                  <a:cubicBezTo>
                    <a:pt x="1274" y="426"/>
                    <a:pt x="1262" y="414"/>
                    <a:pt x="1250" y="414"/>
                  </a:cubicBezTo>
                  <a:lnTo>
                    <a:pt x="441" y="9"/>
                  </a:lnTo>
                  <a:cubicBezTo>
                    <a:pt x="435" y="3"/>
                    <a:pt x="429" y="0"/>
                    <a:pt x="42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0" name="Google Shape;8520;p21"/>
            <p:cNvSpPr/>
            <p:nvPr/>
          </p:nvSpPr>
          <p:spPr>
            <a:xfrm>
              <a:off x="792400" y="3222108"/>
              <a:ext cx="49263" cy="16923"/>
            </a:xfrm>
            <a:custGeom>
              <a:rect b="b" l="l" r="r" t="t"/>
              <a:pathLst>
                <a:path extrusionOk="0" h="438" w="1275">
                  <a:moveTo>
                    <a:pt x="0" y="0"/>
                  </a:moveTo>
                  <a:cubicBezTo>
                    <a:pt x="0" y="12"/>
                    <a:pt x="0" y="12"/>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1" name="Google Shape;8521;p21"/>
            <p:cNvSpPr/>
            <p:nvPr/>
          </p:nvSpPr>
          <p:spPr>
            <a:xfrm>
              <a:off x="756042" y="3277978"/>
              <a:ext cx="64447" cy="64447"/>
            </a:xfrm>
            <a:custGeom>
              <a:rect b="b" l="l" r="r" t="t"/>
              <a:pathLst>
                <a:path extrusionOk="0" h="1668" w="1668">
                  <a:moveTo>
                    <a:pt x="839" y="1"/>
                  </a:moveTo>
                  <a:cubicBezTo>
                    <a:pt x="825" y="1"/>
                    <a:pt x="810" y="7"/>
                    <a:pt x="798" y="19"/>
                  </a:cubicBezTo>
                  <a:lnTo>
                    <a:pt x="24" y="792"/>
                  </a:lnTo>
                  <a:cubicBezTo>
                    <a:pt x="1" y="816"/>
                    <a:pt x="1" y="852"/>
                    <a:pt x="24" y="876"/>
                  </a:cubicBezTo>
                  <a:lnTo>
                    <a:pt x="798" y="1650"/>
                  </a:lnTo>
                  <a:cubicBezTo>
                    <a:pt x="810" y="1662"/>
                    <a:pt x="825" y="1668"/>
                    <a:pt x="839" y="1668"/>
                  </a:cubicBezTo>
                  <a:cubicBezTo>
                    <a:pt x="852" y="1668"/>
                    <a:pt x="864" y="1662"/>
                    <a:pt x="870" y="1650"/>
                  </a:cubicBezTo>
                  <a:lnTo>
                    <a:pt x="1656" y="876"/>
                  </a:lnTo>
                  <a:cubicBezTo>
                    <a:pt x="1668" y="852"/>
                    <a:pt x="1668" y="816"/>
                    <a:pt x="1656" y="792"/>
                  </a:cubicBezTo>
                  <a:lnTo>
                    <a:pt x="870" y="19"/>
                  </a:lnTo>
                  <a:cubicBezTo>
                    <a:pt x="864" y="7"/>
                    <a:pt x="852" y="1"/>
                    <a:pt x="83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2" name="Google Shape;8522;p21"/>
            <p:cNvSpPr/>
            <p:nvPr/>
          </p:nvSpPr>
          <p:spPr>
            <a:xfrm>
              <a:off x="767093" y="3289028"/>
              <a:ext cx="42810" cy="42347"/>
            </a:xfrm>
            <a:custGeom>
              <a:rect b="b" l="l" r="r" t="t"/>
              <a:pathLst>
                <a:path extrusionOk="0" h="1096" w="1108">
                  <a:moveTo>
                    <a:pt x="554" y="0"/>
                  </a:moveTo>
                  <a:cubicBezTo>
                    <a:pt x="539" y="0"/>
                    <a:pt x="524" y="6"/>
                    <a:pt x="512" y="18"/>
                  </a:cubicBezTo>
                  <a:lnTo>
                    <a:pt x="24" y="506"/>
                  </a:lnTo>
                  <a:cubicBezTo>
                    <a:pt x="0" y="530"/>
                    <a:pt x="0" y="566"/>
                    <a:pt x="24" y="590"/>
                  </a:cubicBezTo>
                  <a:lnTo>
                    <a:pt x="512" y="1078"/>
                  </a:lnTo>
                  <a:cubicBezTo>
                    <a:pt x="524"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3" name="Google Shape;8523;p21"/>
            <p:cNvSpPr/>
            <p:nvPr/>
          </p:nvSpPr>
          <p:spPr>
            <a:xfrm>
              <a:off x="778143" y="3300078"/>
              <a:ext cx="20710" cy="20285"/>
            </a:xfrm>
            <a:custGeom>
              <a:rect b="b" l="l" r="r" t="t"/>
              <a:pathLst>
                <a:path extrusionOk="0" h="525" w="536">
                  <a:moveTo>
                    <a:pt x="267" y="0"/>
                  </a:moveTo>
                  <a:cubicBezTo>
                    <a:pt x="253" y="0"/>
                    <a:pt x="238" y="6"/>
                    <a:pt x="226" y="18"/>
                  </a:cubicBezTo>
                  <a:lnTo>
                    <a:pt x="12" y="220"/>
                  </a:lnTo>
                  <a:cubicBezTo>
                    <a:pt x="0" y="244"/>
                    <a:pt x="0" y="280"/>
                    <a:pt x="12" y="304"/>
                  </a:cubicBezTo>
                  <a:lnTo>
                    <a:pt x="226" y="506"/>
                  </a:lnTo>
                  <a:cubicBezTo>
                    <a:pt x="238" y="518"/>
                    <a:pt x="253" y="524"/>
                    <a:pt x="267" y="524"/>
                  </a:cubicBezTo>
                  <a:cubicBezTo>
                    <a:pt x="280" y="524"/>
                    <a:pt x="292" y="518"/>
                    <a:pt x="298" y="506"/>
                  </a:cubicBezTo>
                  <a:lnTo>
                    <a:pt x="512" y="304"/>
                  </a:lnTo>
                  <a:cubicBezTo>
                    <a:pt x="536" y="280"/>
                    <a:pt x="536" y="244"/>
                    <a:pt x="512" y="220"/>
                  </a:cubicBezTo>
                  <a:lnTo>
                    <a:pt x="298" y="18"/>
                  </a:lnTo>
                  <a:cubicBezTo>
                    <a:pt x="292" y="6"/>
                    <a:pt x="280" y="0"/>
                    <a:pt x="267"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4" name="Google Shape;8524;p21"/>
            <p:cNvSpPr/>
            <p:nvPr/>
          </p:nvSpPr>
          <p:spPr>
            <a:xfrm>
              <a:off x="839306" y="3299035"/>
              <a:ext cx="22603" cy="22332"/>
            </a:xfrm>
            <a:custGeom>
              <a:rect b="b" l="l" r="r" t="t"/>
              <a:pathLst>
                <a:path extrusionOk="0" h="578" w="585">
                  <a:moveTo>
                    <a:pt x="292" y="0"/>
                  </a:moveTo>
                  <a:cubicBezTo>
                    <a:pt x="286" y="0"/>
                    <a:pt x="280" y="3"/>
                    <a:pt x="275" y="9"/>
                  </a:cubicBezTo>
                  <a:lnTo>
                    <a:pt x="13" y="271"/>
                  </a:lnTo>
                  <a:cubicBezTo>
                    <a:pt x="1" y="283"/>
                    <a:pt x="1" y="295"/>
                    <a:pt x="13" y="307"/>
                  </a:cubicBezTo>
                  <a:lnTo>
                    <a:pt x="275" y="569"/>
                  </a:lnTo>
                  <a:cubicBezTo>
                    <a:pt x="280" y="575"/>
                    <a:pt x="286" y="578"/>
                    <a:pt x="292" y="578"/>
                  </a:cubicBezTo>
                  <a:cubicBezTo>
                    <a:pt x="298" y="578"/>
                    <a:pt x="304" y="575"/>
                    <a:pt x="310" y="569"/>
                  </a:cubicBezTo>
                  <a:lnTo>
                    <a:pt x="572" y="307"/>
                  </a:lnTo>
                  <a:cubicBezTo>
                    <a:pt x="584" y="295"/>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5" name="Google Shape;8525;p21"/>
            <p:cNvSpPr/>
            <p:nvPr/>
          </p:nvSpPr>
          <p:spPr>
            <a:xfrm>
              <a:off x="845295" y="3305024"/>
              <a:ext cx="10625" cy="10393"/>
            </a:xfrm>
            <a:custGeom>
              <a:rect b="b" l="l" r="r" t="t"/>
              <a:pathLst>
                <a:path extrusionOk="0" h="269" w="275">
                  <a:moveTo>
                    <a:pt x="137" y="0"/>
                  </a:moveTo>
                  <a:cubicBezTo>
                    <a:pt x="131" y="0"/>
                    <a:pt x="125" y="3"/>
                    <a:pt x="120" y="9"/>
                  </a:cubicBezTo>
                  <a:lnTo>
                    <a:pt x="12" y="116"/>
                  </a:lnTo>
                  <a:cubicBezTo>
                    <a:pt x="0" y="128"/>
                    <a:pt x="0" y="140"/>
                    <a:pt x="12" y="152"/>
                  </a:cubicBezTo>
                  <a:lnTo>
                    <a:pt x="120" y="259"/>
                  </a:lnTo>
                  <a:cubicBezTo>
                    <a:pt x="125" y="265"/>
                    <a:pt x="131" y="268"/>
                    <a:pt x="137" y="268"/>
                  </a:cubicBezTo>
                  <a:cubicBezTo>
                    <a:pt x="143" y="268"/>
                    <a:pt x="149" y="265"/>
                    <a:pt x="155" y="259"/>
                  </a:cubicBezTo>
                  <a:lnTo>
                    <a:pt x="262" y="152"/>
                  </a:lnTo>
                  <a:cubicBezTo>
                    <a:pt x="274" y="140"/>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6" name="Google Shape;8526;p21"/>
            <p:cNvSpPr/>
            <p:nvPr/>
          </p:nvSpPr>
          <p:spPr>
            <a:xfrm>
              <a:off x="823658" y="3313756"/>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7" name="Google Shape;8527;p21"/>
            <p:cNvSpPr/>
            <p:nvPr/>
          </p:nvSpPr>
          <p:spPr>
            <a:xfrm>
              <a:off x="823658" y="3293974"/>
              <a:ext cx="12944" cy="12673"/>
            </a:xfrm>
            <a:custGeom>
              <a:rect b="b" l="l" r="r" t="t"/>
              <a:pathLst>
                <a:path extrusionOk="0" h="328" w="335">
                  <a:moveTo>
                    <a:pt x="168" y="0"/>
                  </a:moveTo>
                  <a:cubicBezTo>
                    <a:pt x="159" y="0"/>
                    <a:pt x="150" y="3"/>
                    <a:pt x="144" y="9"/>
                  </a:cubicBezTo>
                  <a:lnTo>
                    <a:pt x="13" y="140"/>
                  </a:lnTo>
                  <a:cubicBezTo>
                    <a:pt x="1" y="152"/>
                    <a:pt x="1" y="176"/>
                    <a:pt x="13" y="188"/>
                  </a:cubicBezTo>
                  <a:lnTo>
                    <a:pt x="144" y="319"/>
                  </a:lnTo>
                  <a:cubicBezTo>
                    <a:pt x="150" y="325"/>
                    <a:pt x="159" y="328"/>
                    <a:pt x="168" y="328"/>
                  </a:cubicBezTo>
                  <a:cubicBezTo>
                    <a:pt x="176" y="328"/>
                    <a:pt x="185" y="325"/>
                    <a:pt x="191" y="319"/>
                  </a:cubicBezTo>
                  <a:lnTo>
                    <a:pt x="322" y="188"/>
                  </a:lnTo>
                  <a:cubicBezTo>
                    <a:pt x="334" y="176"/>
                    <a:pt x="334" y="152"/>
                    <a:pt x="322" y="140"/>
                  </a:cubicBezTo>
                  <a:lnTo>
                    <a:pt x="191" y="9"/>
                  </a:lnTo>
                  <a:cubicBezTo>
                    <a:pt x="185" y="3"/>
                    <a:pt x="176" y="0"/>
                    <a:pt x="16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8" name="Google Shape;8528;p21"/>
            <p:cNvSpPr/>
            <p:nvPr/>
          </p:nvSpPr>
          <p:spPr>
            <a:xfrm>
              <a:off x="792400" y="3280528"/>
              <a:ext cx="49263" cy="16923"/>
            </a:xfrm>
            <a:custGeom>
              <a:rect b="b" l="l" r="r" t="t"/>
              <a:pathLst>
                <a:path extrusionOk="0" h="438" w="1275">
                  <a:moveTo>
                    <a:pt x="1274" y="0"/>
                  </a:moveTo>
                  <a:lnTo>
                    <a:pt x="0" y="12"/>
                  </a:lnTo>
                  <a:cubicBezTo>
                    <a:pt x="0" y="12"/>
                    <a:pt x="0" y="24"/>
                    <a:pt x="0" y="24"/>
                  </a:cubicBezTo>
                  <a:lnTo>
                    <a:pt x="405" y="429"/>
                  </a:lnTo>
                  <a:cubicBezTo>
                    <a:pt x="411" y="435"/>
                    <a:pt x="417" y="438"/>
                    <a:pt x="423" y="438"/>
                  </a:cubicBezTo>
                  <a:cubicBezTo>
                    <a:pt x="429" y="438"/>
                    <a:pt x="435" y="435"/>
                    <a:pt x="441" y="429"/>
                  </a:cubicBezTo>
                  <a:lnTo>
                    <a:pt x="1250" y="24"/>
                  </a:lnTo>
                  <a:cubicBezTo>
                    <a:pt x="1262" y="24"/>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29" name="Google Shape;8529;p21"/>
            <p:cNvSpPr/>
            <p:nvPr/>
          </p:nvSpPr>
          <p:spPr>
            <a:xfrm>
              <a:off x="998493" y="3257500"/>
              <a:ext cx="13369" cy="17194"/>
            </a:xfrm>
            <a:custGeom>
              <a:rect b="b" l="l" r="r" t="t"/>
              <a:pathLst>
                <a:path extrusionOk="0" h="445" w="346">
                  <a:moveTo>
                    <a:pt x="12" y="1"/>
                  </a:moveTo>
                  <a:lnTo>
                    <a:pt x="12" y="287"/>
                  </a:lnTo>
                  <a:cubicBezTo>
                    <a:pt x="0" y="322"/>
                    <a:pt x="24" y="370"/>
                    <a:pt x="48" y="406"/>
                  </a:cubicBezTo>
                  <a:cubicBezTo>
                    <a:pt x="77" y="425"/>
                    <a:pt x="114" y="445"/>
                    <a:pt x="153" y="445"/>
                  </a:cubicBezTo>
                  <a:cubicBezTo>
                    <a:pt x="161" y="445"/>
                    <a:pt x="170" y="444"/>
                    <a:pt x="179" y="441"/>
                  </a:cubicBezTo>
                  <a:cubicBezTo>
                    <a:pt x="215" y="441"/>
                    <a:pt x="238" y="441"/>
                    <a:pt x="274" y="429"/>
                  </a:cubicBezTo>
                  <a:cubicBezTo>
                    <a:pt x="298" y="406"/>
                    <a:pt x="322" y="394"/>
                    <a:pt x="334" y="370"/>
                  </a:cubicBezTo>
                  <a:cubicBezTo>
                    <a:pt x="346" y="346"/>
                    <a:pt x="346" y="310"/>
                    <a:pt x="346" y="287"/>
                  </a:cubicBezTo>
                  <a:lnTo>
                    <a:pt x="346" y="1"/>
                  </a:lnTo>
                  <a:lnTo>
                    <a:pt x="286" y="1"/>
                  </a:lnTo>
                  <a:lnTo>
                    <a:pt x="286" y="287"/>
                  </a:lnTo>
                  <a:cubicBezTo>
                    <a:pt x="286" y="299"/>
                    <a:pt x="286" y="322"/>
                    <a:pt x="274" y="346"/>
                  </a:cubicBezTo>
                  <a:cubicBezTo>
                    <a:pt x="262" y="358"/>
                    <a:pt x="250" y="370"/>
                    <a:pt x="238" y="382"/>
                  </a:cubicBezTo>
                  <a:cubicBezTo>
                    <a:pt x="215" y="394"/>
                    <a:pt x="203" y="394"/>
                    <a:pt x="179" y="394"/>
                  </a:cubicBezTo>
                  <a:cubicBezTo>
                    <a:pt x="143" y="394"/>
                    <a:pt x="119" y="382"/>
                    <a:pt x="96" y="370"/>
                  </a:cubicBezTo>
                  <a:cubicBezTo>
                    <a:pt x="72" y="346"/>
                    <a:pt x="60" y="310"/>
                    <a:pt x="72" y="287"/>
                  </a:cubicBezTo>
                  <a:lnTo>
                    <a:pt x="72"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0" name="Google Shape;8530;p21"/>
            <p:cNvSpPr/>
            <p:nvPr/>
          </p:nvSpPr>
          <p:spPr>
            <a:xfrm>
              <a:off x="1016420" y="3257036"/>
              <a:ext cx="15687" cy="17541"/>
            </a:xfrm>
            <a:custGeom>
              <a:rect b="b" l="l" r="r" t="t"/>
              <a:pathLst>
                <a:path extrusionOk="0" h="454" w="406">
                  <a:moveTo>
                    <a:pt x="203" y="72"/>
                  </a:moveTo>
                  <a:lnTo>
                    <a:pt x="215" y="96"/>
                  </a:lnTo>
                  <a:lnTo>
                    <a:pt x="227" y="120"/>
                  </a:lnTo>
                  <a:lnTo>
                    <a:pt x="227" y="144"/>
                  </a:lnTo>
                  <a:lnTo>
                    <a:pt x="274" y="263"/>
                  </a:lnTo>
                  <a:lnTo>
                    <a:pt x="155" y="263"/>
                  </a:lnTo>
                  <a:lnTo>
                    <a:pt x="203" y="144"/>
                  </a:lnTo>
                  <a:lnTo>
                    <a:pt x="203" y="120"/>
                  </a:lnTo>
                  <a:lnTo>
                    <a:pt x="203" y="96"/>
                  </a:lnTo>
                  <a:lnTo>
                    <a:pt x="203" y="72"/>
                  </a:lnTo>
                  <a:close/>
                  <a:moveTo>
                    <a:pt x="167" y="1"/>
                  </a:moveTo>
                  <a:lnTo>
                    <a:pt x="1" y="453"/>
                  </a:lnTo>
                  <a:lnTo>
                    <a:pt x="72" y="453"/>
                  </a:lnTo>
                  <a:lnTo>
                    <a:pt x="120" y="322"/>
                  </a:lnTo>
                  <a:lnTo>
                    <a:pt x="286" y="322"/>
                  </a:lnTo>
                  <a:lnTo>
                    <a:pt x="334" y="453"/>
                  </a:lnTo>
                  <a:lnTo>
                    <a:pt x="405" y="453"/>
                  </a:lnTo>
                  <a:lnTo>
                    <a:pt x="239"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1" name="Google Shape;8531;p21"/>
            <p:cNvSpPr/>
            <p:nvPr/>
          </p:nvSpPr>
          <p:spPr>
            <a:xfrm>
              <a:off x="1036667" y="3257500"/>
              <a:ext cx="9698" cy="17078"/>
            </a:xfrm>
            <a:custGeom>
              <a:rect b="b" l="l" r="r" t="t"/>
              <a:pathLst>
                <a:path extrusionOk="0" h="442" w="251">
                  <a:moveTo>
                    <a:pt x="0" y="1"/>
                  </a:moveTo>
                  <a:lnTo>
                    <a:pt x="0" y="441"/>
                  </a:lnTo>
                  <a:lnTo>
                    <a:pt x="251" y="441"/>
                  </a:lnTo>
                  <a:lnTo>
                    <a:pt x="251" y="382"/>
                  </a:lnTo>
                  <a:lnTo>
                    <a:pt x="60" y="382"/>
                  </a:lnTo>
                  <a:lnTo>
                    <a:pt x="60" y="239"/>
                  </a:lnTo>
                  <a:lnTo>
                    <a:pt x="239" y="239"/>
                  </a:lnTo>
                  <a:lnTo>
                    <a:pt x="239" y="179"/>
                  </a:lnTo>
                  <a:lnTo>
                    <a:pt x="60" y="179"/>
                  </a:lnTo>
                  <a:lnTo>
                    <a:pt x="60" y="48"/>
                  </a:lnTo>
                  <a:lnTo>
                    <a:pt x="251" y="48"/>
                  </a:lnTo>
                  <a:lnTo>
                    <a:pt x="251"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2" name="Google Shape;8532;p21"/>
            <p:cNvSpPr/>
            <p:nvPr/>
          </p:nvSpPr>
          <p:spPr>
            <a:xfrm>
              <a:off x="1052315" y="3257036"/>
              <a:ext cx="17039" cy="17541"/>
            </a:xfrm>
            <a:custGeom>
              <a:rect b="b" l="l" r="r" t="t"/>
              <a:pathLst>
                <a:path extrusionOk="0" h="454" w="441">
                  <a:moveTo>
                    <a:pt x="0" y="1"/>
                  </a:moveTo>
                  <a:lnTo>
                    <a:pt x="0" y="441"/>
                  </a:lnTo>
                  <a:lnTo>
                    <a:pt x="48" y="441"/>
                  </a:lnTo>
                  <a:lnTo>
                    <a:pt x="48" y="144"/>
                  </a:lnTo>
                  <a:lnTo>
                    <a:pt x="48" y="108"/>
                  </a:lnTo>
                  <a:cubicBezTo>
                    <a:pt x="48" y="96"/>
                    <a:pt x="48" y="84"/>
                    <a:pt x="48" y="72"/>
                  </a:cubicBezTo>
                  <a:lnTo>
                    <a:pt x="191" y="453"/>
                  </a:lnTo>
                  <a:lnTo>
                    <a:pt x="238" y="441"/>
                  </a:lnTo>
                  <a:lnTo>
                    <a:pt x="381" y="72"/>
                  </a:lnTo>
                  <a:lnTo>
                    <a:pt x="381" y="96"/>
                  </a:lnTo>
                  <a:cubicBezTo>
                    <a:pt x="369" y="108"/>
                    <a:pt x="369" y="132"/>
                    <a:pt x="381" y="144"/>
                  </a:cubicBezTo>
                  <a:cubicBezTo>
                    <a:pt x="369" y="156"/>
                    <a:pt x="369" y="168"/>
                    <a:pt x="381" y="180"/>
                  </a:cubicBezTo>
                  <a:lnTo>
                    <a:pt x="381" y="441"/>
                  </a:lnTo>
                  <a:lnTo>
                    <a:pt x="441" y="441"/>
                  </a:lnTo>
                  <a:lnTo>
                    <a:pt x="441" y="1"/>
                  </a:lnTo>
                  <a:lnTo>
                    <a:pt x="346" y="1"/>
                  </a:lnTo>
                  <a:lnTo>
                    <a:pt x="215" y="370"/>
                  </a:lnTo>
                  <a:lnTo>
                    <a:pt x="84" y="1"/>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3" name="Google Shape;8533;p21"/>
            <p:cNvSpPr/>
            <p:nvPr/>
          </p:nvSpPr>
          <p:spPr>
            <a:xfrm>
              <a:off x="1074840" y="3256148"/>
              <a:ext cx="11553" cy="18778"/>
            </a:xfrm>
            <a:custGeom>
              <a:rect b="b" l="l" r="r" t="t"/>
              <a:pathLst>
                <a:path extrusionOk="0" h="486" w="299">
                  <a:moveTo>
                    <a:pt x="179" y="0"/>
                  </a:moveTo>
                  <a:lnTo>
                    <a:pt x="155" y="24"/>
                  </a:lnTo>
                  <a:lnTo>
                    <a:pt x="132" y="60"/>
                  </a:lnTo>
                  <a:lnTo>
                    <a:pt x="120" y="83"/>
                  </a:lnTo>
                  <a:lnTo>
                    <a:pt x="120" y="95"/>
                  </a:lnTo>
                  <a:lnTo>
                    <a:pt x="155" y="95"/>
                  </a:lnTo>
                  <a:lnTo>
                    <a:pt x="179" y="72"/>
                  </a:lnTo>
                  <a:cubicBezTo>
                    <a:pt x="191" y="72"/>
                    <a:pt x="203" y="60"/>
                    <a:pt x="203" y="48"/>
                  </a:cubicBezTo>
                  <a:lnTo>
                    <a:pt x="227" y="24"/>
                  </a:lnTo>
                  <a:lnTo>
                    <a:pt x="251" y="0"/>
                  </a:lnTo>
                  <a:close/>
                  <a:moveTo>
                    <a:pt x="155" y="179"/>
                  </a:moveTo>
                  <a:cubicBezTo>
                    <a:pt x="167" y="179"/>
                    <a:pt x="191" y="191"/>
                    <a:pt x="203" y="191"/>
                  </a:cubicBezTo>
                  <a:cubicBezTo>
                    <a:pt x="215" y="203"/>
                    <a:pt x="227" y="214"/>
                    <a:pt x="227" y="226"/>
                  </a:cubicBezTo>
                  <a:cubicBezTo>
                    <a:pt x="227" y="238"/>
                    <a:pt x="239" y="262"/>
                    <a:pt x="239" y="274"/>
                  </a:cubicBezTo>
                  <a:lnTo>
                    <a:pt x="72" y="274"/>
                  </a:lnTo>
                  <a:cubicBezTo>
                    <a:pt x="72" y="250"/>
                    <a:pt x="84" y="226"/>
                    <a:pt x="96" y="203"/>
                  </a:cubicBezTo>
                  <a:cubicBezTo>
                    <a:pt x="120" y="191"/>
                    <a:pt x="132" y="179"/>
                    <a:pt x="155" y="179"/>
                  </a:cubicBezTo>
                  <a:close/>
                  <a:moveTo>
                    <a:pt x="176" y="138"/>
                  </a:moveTo>
                  <a:cubicBezTo>
                    <a:pt x="169" y="138"/>
                    <a:pt x="162" y="140"/>
                    <a:pt x="155" y="143"/>
                  </a:cubicBezTo>
                  <a:cubicBezTo>
                    <a:pt x="132" y="143"/>
                    <a:pt x="96" y="143"/>
                    <a:pt x="72" y="167"/>
                  </a:cubicBezTo>
                  <a:cubicBezTo>
                    <a:pt x="48" y="179"/>
                    <a:pt x="36" y="203"/>
                    <a:pt x="25" y="226"/>
                  </a:cubicBezTo>
                  <a:cubicBezTo>
                    <a:pt x="13" y="250"/>
                    <a:pt x="1" y="286"/>
                    <a:pt x="1" y="322"/>
                  </a:cubicBezTo>
                  <a:cubicBezTo>
                    <a:pt x="1" y="345"/>
                    <a:pt x="13" y="381"/>
                    <a:pt x="25" y="417"/>
                  </a:cubicBezTo>
                  <a:cubicBezTo>
                    <a:pt x="36" y="429"/>
                    <a:pt x="60" y="453"/>
                    <a:pt x="84" y="464"/>
                  </a:cubicBezTo>
                  <a:cubicBezTo>
                    <a:pt x="108" y="476"/>
                    <a:pt x="144" y="476"/>
                    <a:pt x="167" y="476"/>
                  </a:cubicBezTo>
                  <a:cubicBezTo>
                    <a:pt x="179" y="482"/>
                    <a:pt x="188" y="485"/>
                    <a:pt x="197" y="485"/>
                  </a:cubicBezTo>
                  <a:cubicBezTo>
                    <a:pt x="206" y="485"/>
                    <a:pt x="215" y="482"/>
                    <a:pt x="227" y="476"/>
                  </a:cubicBezTo>
                  <a:cubicBezTo>
                    <a:pt x="251" y="476"/>
                    <a:pt x="263" y="476"/>
                    <a:pt x="275" y="464"/>
                  </a:cubicBezTo>
                  <a:lnTo>
                    <a:pt x="275" y="417"/>
                  </a:lnTo>
                  <a:cubicBezTo>
                    <a:pt x="263" y="417"/>
                    <a:pt x="251" y="429"/>
                    <a:pt x="227" y="429"/>
                  </a:cubicBezTo>
                  <a:lnTo>
                    <a:pt x="167" y="429"/>
                  </a:lnTo>
                  <a:cubicBezTo>
                    <a:pt x="144" y="429"/>
                    <a:pt x="120" y="417"/>
                    <a:pt x="96" y="405"/>
                  </a:cubicBezTo>
                  <a:cubicBezTo>
                    <a:pt x="84" y="381"/>
                    <a:pt x="72" y="345"/>
                    <a:pt x="72" y="322"/>
                  </a:cubicBezTo>
                  <a:lnTo>
                    <a:pt x="298" y="322"/>
                  </a:lnTo>
                  <a:lnTo>
                    <a:pt x="298" y="286"/>
                  </a:lnTo>
                  <a:cubicBezTo>
                    <a:pt x="298" y="262"/>
                    <a:pt x="286" y="226"/>
                    <a:pt x="275" y="203"/>
                  </a:cubicBezTo>
                  <a:cubicBezTo>
                    <a:pt x="263" y="191"/>
                    <a:pt x="251" y="167"/>
                    <a:pt x="227" y="155"/>
                  </a:cubicBezTo>
                  <a:cubicBezTo>
                    <a:pt x="210" y="147"/>
                    <a:pt x="193" y="138"/>
                    <a:pt x="176" y="138"/>
                  </a:cubicBez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4" name="Google Shape;8534;p21"/>
            <p:cNvSpPr/>
            <p:nvPr/>
          </p:nvSpPr>
          <p:spPr>
            <a:xfrm>
              <a:off x="1090025" y="3261673"/>
              <a:ext cx="12016" cy="12905"/>
            </a:xfrm>
            <a:custGeom>
              <a:rect b="b" l="l" r="r" t="t"/>
              <a:pathLst>
                <a:path extrusionOk="0" h="334" w="311">
                  <a:moveTo>
                    <a:pt x="13" y="0"/>
                  </a:moveTo>
                  <a:lnTo>
                    <a:pt x="120" y="167"/>
                  </a:lnTo>
                  <a:lnTo>
                    <a:pt x="1" y="333"/>
                  </a:lnTo>
                  <a:lnTo>
                    <a:pt x="72" y="333"/>
                  </a:lnTo>
                  <a:lnTo>
                    <a:pt x="155" y="202"/>
                  </a:lnTo>
                  <a:lnTo>
                    <a:pt x="251" y="333"/>
                  </a:lnTo>
                  <a:lnTo>
                    <a:pt x="310" y="333"/>
                  </a:lnTo>
                  <a:lnTo>
                    <a:pt x="191" y="167"/>
                  </a:lnTo>
                  <a:lnTo>
                    <a:pt x="310" y="0"/>
                  </a:lnTo>
                  <a:lnTo>
                    <a:pt x="239" y="0"/>
                  </a:lnTo>
                  <a:lnTo>
                    <a:pt x="155" y="119"/>
                  </a:lnTo>
                  <a:lnTo>
                    <a:pt x="84" y="0"/>
                  </a:lnTo>
                  <a:close/>
                </a:path>
              </a:pathLst>
            </a:custGeom>
            <a:solidFill>
              <a:srgbClr val="537281"/>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5" name="Google Shape;8535;p21"/>
            <p:cNvSpPr/>
            <p:nvPr/>
          </p:nvSpPr>
          <p:spPr>
            <a:xfrm>
              <a:off x="998956" y="3190811"/>
              <a:ext cx="35431" cy="58922"/>
            </a:xfrm>
            <a:custGeom>
              <a:rect b="b" l="l" r="r" t="t"/>
              <a:pathLst>
                <a:path extrusionOk="0" h="1525" w="917">
                  <a:moveTo>
                    <a:pt x="750" y="0"/>
                  </a:moveTo>
                  <a:cubicBezTo>
                    <a:pt x="691" y="0"/>
                    <a:pt x="619" y="12"/>
                    <a:pt x="560" y="36"/>
                  </a:cubicBezTo>
                  <a:cubicBezTo>
                    <a:pt x="500" y="60"/>
                    <a:pt x="453" y="96"/>
                    <a:pt x="417" y="143"/>
                  </a:cubicBezTo>
                  <a:cubicBezTo>
                    <a:pt x="369" y="191"/>
                    <a:pt x="334" y="239"/>
                    <a:pt x="298" y="298"/>
                  </a:cubicBezTo>
                  <a:lnTo>
                    <a:pt x="286" y="298"/>
                  </a:lnTo>
                  <a:lnTo>
                    <a:pt x="238" y="36"/>
                  </a:lnTo>
                  <a:lnTo>
                    <a:pt x="0" y="36"/>
                  </a:lnTo>
                  <a:lnTo>
                    <a:pt x="0" y="1524"/>
                  </a:lnTo>
                  <a:lnTo>
                    <a:pt x="310" y="1524"/>
                  </a:lnTo>
                  <a:lnTo>
                    <a:pt x="310" y="751"/>
                  </a:lnTo>
                  <a:cubicBezTo>
                    <a:pt x="310" y="679"/>
                    <a:pt x="322" y="608"/>
                    <a:pt x="345" y="548"/>
                  </a:cubicBezTo>
                  <a:cubicBezTo>
                    <a:pt x="381" y="441"/>
                    <a:pt x="465" y="358"/>
                    <a:pt x="572" y="322"/>
                  </a:cubicBezTo>
                  <a:cubicBezTo>
                    <a:pt x="631" y="310"/>
                    <a:pt x="679" y="298"/>
                    <a:pt x="738" y="298"/>
                  </a:cubicBezTo>
                  <a:lnTo>
                    <a:pt x="810" y="298"/>
                  </a:lnTo>
                  <a:cubicBezTo>
                    <a:pt x="834" y="298"/>
                    <a:pt x="857" y="310"/>
                    <a:pt x="881" y="310"/>
                  </a:cubicBezTo>
                  <a:lnTo>
                    <a:pt x="917" y="12"/>
                  </a:lnTo>
                  <a:cubicBezTo>
                    <a:pt x="881" y="12"/>
                    <a:pt x="857" y="0"/>
                    <a:pt x="834"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6" name="Google Shape;8536;p21"/>
            <p:cNvSpPr/>
            <p:nvPr/>
          </p:nvSpPr>
          <p:spPr>
            <a:xfrm>
              <a:off x="1041264" y="3190811"/>
              <a:ext cx="51581" cy="60004"/>
            </a:xfrm>
            <a:custGeom>
              <a:rect b="b" l="l" r="r" t="t"/>
              <a:pathLst>
                <a:path extrusionOk="0" h="1553" w="1335">
                  <a:moveTo>
                    <a:pt x="691" y="239"/>
                  </a:moveTo>
                  <a:cubicBezTo>
                    <a:pt x="751" y="239"/>
                    <a:pt x="822" y="250"/>
                    <a:pt x="870" y="286"/>
                  </a:cubicBezTo>
                  <a:cubicBezTo>
                    <a:pt x="917" y="322"/>
                    <a:pt x="965" y="370"/>
                    <a:pt x="989" y="429"/>
                  </a:cubicBezTo>
                  <a:cubicBezTo>
                    <a:pt x="1013" y="489"/>
                    <a:pt x="1024" y="560"/>
                    <a:pt x="1024" y="620"/>
                  </a:cubicBezTo>
                  <a:lnTo>
                    <a:pt x="334" y="620"/>
                  </a:lnTo>
                  <a:cubicBezTo>
                    <a:pt x="346" y="512"/>
                    <a:pt x="382" y="417"/>
                    <a:pt x="453" y="334"/>
                  </a:cubicBezTo>
                  <a:cubicBezTo>
                    <a:pt x="513" y="274"/>
                    <a:pt x="596" y="239"/>
                    <a:pt x="691" y="239"/>
                  </a:cubicBezTo>
                  <a:close/>
                  <a:moveTo>
                    <a:pt x="691" y="0"/>
                  </a:moveTo>
                  <a:cubicBezTo>
                    <a:pt x="560" y="0"/>
                    <a:pt x="441" y="36"/>
                    <a:pt x="334" y="96"/>
                  </a:cubicBezTo>
                  <a:cubicBezTo>
                    <a:pt x="227" y="155"/>
                    <a:pt x="143" y="250"/>
                    <a:pt x="96" y="358"/>
                  </a:cubicBezTo>
                  <a:cubicBezTo>
                    <a:pt x="36" y="501"/>
                    <a:pt x="1" y="643"/>
                    <a:pt x="1" y="786"/>
                  </a:cubicBezTo>
                  <a:cubicBezTo>
                    <a:pt x="1" y="929"/>
                    <a:pt x="36" y="1084"/>
                    <a:pt x="96" y="1215"/>
                  </a:cubicBezTo>
                  <a:cubicBezTo>
                    <a:pt x="155" y="1322"/>
                    <a:pt x="251" y="1405"/>
                    <a:pt x="358" y="1465"/>
                  </a:cubicBezTo>
                  <a:cubicBezTo>
                    <a:pt x="461" y="1517"/>
                    <a:pt x="583" y="1551"/>
                    <a:pt x="699" y="1551"/>
                  </a:cubicBezTo>
                  <a:cubicBezTo>
                    <a:pt x="717" y="1551"/>
                    <a:pt x="734" y="1550"/>
                    <a:pt x="751" y="1548"/>
                  </a:cubicBezTo>
                  <a:cubicBezTo>
                    <a:pt x="776" y="1551"/>
                    <a:pt x="801" y="1553"/>
                    <a:pt x="825" y="1553"/>
                  </a:cubicBezTo>
                  <a:cubicBezTo>
                    <a:pt x="891" y="1553"/>
                    <a:pt x="955" y="1542"/>
                    <a:pt x="1024" y="1524"/>
                  </a:cubicBezTo>
                  <a:cubicBezTo>
                    <a:pt x="1108" y="1513"/>
                    <a:pt x="1179" y="1489"/>
                    <a:pt x="1251" y="1453"/>
                  </a:cubicBezTo>
                  <a:lnTo>
                    <a:pt x="1251" y="1191"/>
                  </a:lnTo>
                  <a:cubicBezTo>
                    <a:pt x="1179" y="1227"/>
                    <a:pt x="1096" y="1251"/>
                    <a:pt x="1024" y="1274"/>
                  </a:cubicBezTo>
                  <a:cubicBezTo>
                    <a:pt x="929" y="1298"/>
                    <a:pt x="846" y="1298"/>
                    <a:pt x="763" y="1298"/>
                  </a:cubicBezTo>
                  <a:cubicBezTo>
                    <a:pt x="750" y="1299"/>
                    <a:pt x="738" y="1300"/>
                    <a:pt x="726" y="1300"/>
                  </a:cubicBezTo>
                  <a:cubicBezTo>
                    <a:pt x="622" y="1300"/>
                    <a:pt x="528" y="1255"/>
                    <a:pt x="453" y="1191"/>
                  </a:cubicBezTo>
                  <a:cubicBezTo>
                    <a:pt x="370" y="1096"/>
                    <a:pt x="322" y="977"/>
                    <a:pt x="334" y="846"/>
                  </a:cubicBezTo>
                  <a:lnTo>
                    <a:pt x="1334" y="846"/>
                  </a:lnTo>
                  <a:lnTo>
                    <a:pt x="1334" y="679"/>
                  </a:lnTo>
                  <a:cubicBezTo>
                    <a:pt x="1334" y="560"/>
                    <a:pt x="1310" y="429"/>
                    <a:pt x="1251" y="322"/>
                  </a:cubicBezTo>
                  <a:cubicBezTo>
                    <a:pt x="1203" y="215"/>
                    <a:pt x="1132" y="143"/>
                    <a:pt x="1036" y="84"/>
                  </a:cubicBezTo>
                  <a:cubicBezTo>
                    <a:pt x="929" y="24"/>
                    <a:pt x="810" y="0"/>
                    <a:pt x="691"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7" name="Google Shape;8537;p21"/>
            <p:cNvSpPr/>
            <p:nvPr/>
          </p:nvSpPr>
          <p:spPr>
            <a:xfrm>
              <a:off x="1102466" y="3168711"/>
              <a:ext cx="53397" cy="81989"/>
            </a:xfrm>
            <a:custGeom>
              <a:rect b="b" l="l" r="r" t="t"/>
              <a:pathLst>
                <a:path extrusionOk="0" h="2122" w="1382">
                  <a:moveTo>
                    <a:pt x="727" y="833"/>
                  </a:moveTo>
                  <a:cubicBezTo>
                    <a:pt x="833" y="833"/>
                    <a:pt x="935" y="880"/>
                    <a:pt x="988" y="965"/>
                  </a:cubicBezTo>
                  <a:cubicBezTo>
                    <a:pt x="1048" y="1084"/>
                    <a:pt x="1084" y="1215"/>
                    <a:pt x="1072" y="1358"/>
                  </a:cubicBezTo>
                  <a:lnTo>
                    <a:pt x="1072" y="1394"/>
                  </a:lnTo>
                  <a:cubicBezTo>
                    <a:pt x="1084" y="1525"/>
                    <a:pt x="1048" y="1644"/>
                    <a:pt x="988" y="1751"/>
                  </a:cubicBezTo>
                  <a:cubicBezTo>
                    <a:pt x="924" y="1826"/>
                    <a:pt x="831" y="1872"/>
                    <a:pt x="735" y="1872"/>
                  </a:cubicBezTo>
                  <a:cubicBezTo>
                    <a:pt x="724" y="1872"/>
                    <a:pt x="713" y="1871"/>
                    <a:pt x="703" y="1870"/>
                  </a:cubicBezTo>
                  <a:cubicBezTo>
                    <a:pt x="595" y="1870"/>
                    <a:pt x="488" y="1823"/>
                    <a:pt x="429" y="1739"/>
                  </a:cubicBezTo>
                  <a:cubicBezTo>
                    <a:pt x="369" y="1620"/>
                    <a:pt x="333" y="1489"/>
                    <a:pt x="345" y="1358"/>
                  </a:cubicBezTo>
                  <a:cubicBezTo>
                    <a:pt x="333" y="1227"/>
                    <a:pt x="369" y="1084"/>
                    <a:pt x="429" y="977"/>
                  </a:cubicBezTo>
                  <a:cubicBezTo>
                    <a:pt x="488" y="882"/>
                    <a:pt x="583" y="834"/>
                    <a:pt x="691" y="834"/>
                  </a:cubicBezTo>
                  <a:cubicBezTo>
                    <a:pt x="703" y="833"/>
                    <a:pt x="715" y="833"/>
                    <a:pt x="727" y="833"/>
                  </a:cubicBezTo>
                  <a:close/>
                  <a:moveTo>
                    <a:pt x="1060" y="1"/>
                  </a:moveTo>
                  <a:lnTo>
                    <a:pt x="1060" y="537"/>
                  </a:lnTo>
                  <a:cubicBezTo>
                    <a:pt x="1060" y="584"/>
                    <a:pt x="1060" y="632"/>
                    <a:pt x="1072" y="680"/>
                  </a:cubicBezTo>
                  <a:cubicBezTo>
                    <a:pt x="1072" y="727"/>
                    <a:pt x="1084" y="775"/>
                    <a:pt x="1084" y="799"/>
                  </a:cubicBezTo>
                  <a:lnTo>
                    <a:pt x="1072" y="799"/>
                  </a:lnTo>
                  <a:cubicBezTo>
                    <a:pt x="1036" y="763"/>
                    <a:pt x="1000" y="715"/>
                    <a:pt x="964" y="692"/>
                  </a:cubicBezTo>
                  <a:cubicBezTo>
                    <a:pt x="917" y="656"/>
                    <a:pt x="869" y="620"/>
                    <a:pt x="810" y="608"/>
                  </a:cubicBezTo>
                  <a:cubicBezTo>
                    <a:pt x="750" y="584"/>
                    <a:pt x="679" y="572"/>
                    <a:pt x="619" y="572"/>
                  </a:cubicBezTo>
                  <a:cubicBezTo>
                    <a:pt x="453" y="572"/>
                    <a:pt x="286" y="644"/>
                    <a:pt x="179" y="775"/>
                  </a:cubicBezTo>
                  <a:cubicBezTo>
                    <a:pt x="60" y="942"/>
                    <a:pt x="0" y="1144"/>
                    <a:pt x="12" y="1358"/>
                  </a:cubicBezTo>
                  <a:cubicBezTo>
                    <a:pt x="0" y="1561"/>
                    <a:pt x="60" y="1763"/>
                    <a:pt x="179" y="1930"/>
                  </a:cubicBezTo>
                  <a:cubicBezTo>
                    <a:pt x="278" y="2051"/>
                    <a:pt x="419" y="2122"/>
                    <a:pt x="571" y="2122"/>
                  </a:cubicBezTo>
                  <a:cubicBezTo>
                    <a:pt x="583" y="2122"/>
                    <a:pt x="595" y="2121"/>
                    <a:pt x="607" y="2120"/>
                  </a:cubicBezTo>
                  <a:cubicBezTo>
                    <a:pt x="679" y="2120"/>
                    <a:pt x="738" y="2120"/>
                    <a:pt x="810" y="2096"/>
                  </a:cubicBezTo>
                  <a:cubicBezTo>
                    <a:pt x="857" y="2073"/>
                    <a:pt x="905" y="2049"/>
                    <a:pt x="953" y="2013"/>
                  </a:cubicBezTo>
                  <a:cubicBezTo>
                    <a:pt x="988" y="1977"/>
                    <a:pt x="1024" y="1942"/>
                    <a:pt x="1060" y="1894"/>
                  </a:cubicBezTo>
                  <a:lnTo>
                    <a:pt x="1072" y="1894"/>
                  </a:lnTo>
                  <a:lnTo>
                    <a:pt x="1131" y="2096"/>
                  </a:lnTo>
                  <a:lnTo>
                    <a:pt x="1381" y="2096"/>
                  </a:lnTo>
                  <a:lnTo>
                    <a:pt x="138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8" name="Google Shape;8538;p21"/>
            <p:cNvSpPr/>
            <p:nvPr/>
          </p:nvSpPr>
          <p:spPr>
            <a:xfrm>
              <a:off x="1168691" y="3190734"/>
              <a:ext cx="49726" cy="59927"/>
            </a:xfrm>
            <a:custGeom>
              <a:rect b="b" l="l" r="r" t="t"/>
              <a:pathLst>
                <a:path extrusionOk="0" h="1551" w="1287">
                  <a:moveTo>
                    <a:pt x="965" y="812"/>
                  </a:moveTo>
                  <a:lnTo>
                    <a:pt x="965" y="931"/>
                  </a:lnTo>
                  <a:cubicBezTo>
                    <a:pt x="965" y="1038"/>
                    <a:pt x="929" y="1145"/>
                    <a:pt x="858" y="1217"/>
                  </a:cubicBezTo>
                  <a:cubicBezTo>
                    <a:pt x="774" y="1276"/>
                    <a:pt x="679" y="1312"/>
                    <a:pt x="584" y="1312"/>
                  </a:cubicBezTo>
                  <a:cubicBezTo>
                    <a:pt x="513" y="1312"/>
                    <a:pt x="453" y="1288"/>
                    <a:pt x="405" y="1253"/>
                  </a:cubicBezTo>
                  <a:cubicBezTo>
                    <a:pt x="358" y="1217"/>
                    <a:pt x="334" y="1157"/>
                    <a:pt x="334" y="1098"/>
                  </a:cubicBezTo>
                  <a:cubicBezTo>
                    <a:pt x="334" y="1014"/>
                    <a:pt x="370" y="943"/>
                    <a:pt x="429" y="895"/>
                  </a:cubicBezTo>
                  <a:cubicBezTo>
                    <a:pt x="536" y="836"/>
                    <a:pt x="655" y="812"/>
                    <a:pt x="763" y="812"/>
                  </a:cubicBezTo>
                  <a:close/>
                  <a:moveTo>
                    <a:pt x="750" y="1"/>
                  </a:moveTo>
                  <a:cubicBezTo>
                    <a:pt x="734" y="1"/>
                    <a:pt x="719" y="1"/>
                    <a:pt x="703" y="2"/>
                  </a:cubicBezTo>
                  <a:cubicBezTo>
                    <a:pt x="608" y="2"/>
                    <a:pt x="513" y="14"/>
                    <a:pt x="417" y="38"/>
                  </a:cubicBezTo>
                  <a:cubicBezTo>
                    <a:pt x="322" y="62"/>
                    <a:pt x="239" y="98"/>
                    <a:pt x="167" y="133"/>
                  </a:cubicBezTo>
                  <a:lnTo>
                    <a:pt x="263" y="360"/>
                  </a:lnTo>
                  <a:cubicBezTo>
                    <a:pt x="334" y="324"/>
                    <a:pt x="405" y="300"/>
                    <a:pt x="465" y="276"/>
                  </a:cubicBezTo>
                  <a:cubicBezTo>
                    <a:pt x="536" y="264"/>
                    <a:pt x="620" y="252"/>
                    <a:pt x="691" y="252"/>
                  </a:cubicBezTo>
                  <a:cubicBezTo>
                    <a:pt x="703" y="251"/>
                    <a:pt x="716" y="250"/>
                    <a:pt x="727" y="250"/>
                  </a:cubicBezTo>
                  <a:cubicBezTo>
                    <a:pt x="876" y="250"/>
                    <a:pt x="987" y="384"/>
                    <a:pt x="965" y="538"/>
                  </a:cubicBezTo>
                  <a:lnTo>
                    <a:pt x="965" y="610"/>
                  </a:lnTo>
                  <a:lnTo>
                    <a:pt x="703" y="622"/>
                  </a:lnTo>
                  <a:cubicBezTo>
                    <a:pt x="524" y="622"/>
                    <a:pt x="346" y="657"/>
                    <a:pt x="179" y="753"/>
                  </a:cubicBezTo>
                  <a:cubicBezTo>
                    <a:pt x="72" y="824"/>
                    <a:pt x="1" y="967"/>
                    <a:pt x="12" y="1098"/>
                  </a:cubicBezTo>
                  <a:cubicBezTo>
                    <a:pt x="12" y="1193"/>
                    <a:pt x="24" y="1276"/>
                    <a:pt x="72" y="1360"/>
                  </a:cubicBezTo>
                  <a:cubicBezTo>
                    <a:pt x="108" y="1419"/>
                    <a:pt x="167" y="1479"/>
                    <a:pt x="239" y="1503"/>
                  </a:cubicBezTo>
                  <a:cubicBezTo>
                    <a:pt x="310" y="1538"/>
                    <a:pt x="393" y="1550"/>
                    <a:pt x="477" y="1550"/>
                  </a:cubicBezTo>
                  <a:cubicBezTo>
                    <a:pt x="548" y="1550"/>
                    <a:pt x="620" y="1550"/>
                    <a:pt x="691" y="1526"/>
                  </a:cubicBezTo>
                  <a:cubicBezTo>
                    <a:pt x="751" y="1515"/>
                    <a:pt x="798" y="1491"/>
                    <a:pt x="846" y="1455"/>
                  </a:cubicBezTo>
                  <a:cubicBezTo>
                    <a:pt x="894" y="1407"/>
                    <a:pt x="941" y="1372"/>
                    <a:pt x="977" y="1312"/>
                  </a:cubicBezTo>
                  <a:lnTo>
                    <a:pt x="989" y="1312"/>
                  </a:lnTo>
                  <a:lnTo>
                    <a:pt x="1048" y="1526"/>
                  </a:lnTo>
                  <a:lnTo>
                    <a:pt x="1275" y="1526"/>
                  </a:lnTo>
                  <a:lnTo>
                    <a:pt x="1275" y="514"/>
                  </a:lnTo>
                  <a:cubicBezTo>
                    <a:pt x="1286" y="372"/>
                    <a:pt x="1239" y="229"/>
                    <a:pt x="1132" y="133"/>
                  </a:cubicBezTo>
                  <a:cubicBezTo>
                    <a:pt x="1025" y="48"/>
                    <a:pt x="889" y="1"/>
                    <a:pt x="750" y="1"/>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39" name="Google Shape;8539;p21"/>
            <p:cNvSpPr/>
            <p:nvPr/>
          </p:nvSpPr>
          <p:spPr>
            <a:xfrm>
              <a:off x="1235379" y="3168711"/>
              <a:ext cx="12016" cy="81023"/>
            </a:xfrm>
            <a:custGeom>
              <a:rect b="b" l="l" r="r" t="t"/>
              <a:pathLst>
                <a:path extrusionOk="0" h="2097" w="311">
                  <a:moveTo>
                    <a:pt x="1" y="1"/>
                  </a:moveTo>
                  <a:lnTo>
                    <a:pt x="1" y="2096"/>
                  </a:lnTo>
                  <a:lnTo>
                    <a:pt x="311" y="2096"/>
                  </a:lnTo>
                  <a:lnTo>
                    <a:pt x="311" y="1"/>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0" name="Google Shape;8540;p21"/>
            <p:cNvSpPr/>
            <p:nvPr/>
          </p:nvSpPr>
          <p:spPr>
            <a:xfrm>
              <a:off x="1256089" y="3192202"/>
              <a:ext cx="57570" cy="83302"/>
            </a:xfrm>
            <a:custGeom>
              <a:rect b="b" l="l" r="r" t="t"/>
              <a:pathLst>
                <a:path extrusionOk="0" h="2156" w="1490">
                  <a:moveTo>
                    <a:pt x="1" y="0"/>
                  </a:moveTo>
                  <a:lnTo>
                    <a:pt x="596" y="1477"/>
                  </a:lnTo>
                  <a:lnTo>
                    <a:pt x="548" y="1619"/>
                  </a:lnTo>
                  <a:cubicBezTo>
                    <a:pt x="525" y="1667"/>
                    <a:pt x="501" y="1715"/>
                    <a:pt x="477" y="1762"/>
                  </a:cubicBezTo>
                  <a:cubicBezTo>
                    <a:pt x="453" y="1798"/>
                    <a:pt x="417" y="1834"/>
                    <a:pt x="370" y="1858"/>
                  </a:cubicBezTo>
                  <a:cubicBezTo>
                    <a:pt x="322" y="1881"/>
                    <a:pt x="275" y="1893"/>
                    <a:pt x="227" y="1893"/>
                  </a:cubicBezTo>
                  <a:lnTo>
                    <a:pt x="132" y="1893"/>
                  </a:lnTo>
                  <a:cubicBezTo>
                    <a:pt x="108" y="1893"/>
                    <a:pt x="84" y="1881"/>
                    <a:pt x="60" y="1881"/>
                  </a:cubicBezTo>
                  <a:lnTo>
                    <a:pt x="60" y="2131"/>
                  </a:lnTo>
                  <a:lnTo>
                    <a:pt x="144" y="2143"/>
                  </a:lnTo>
                  <a:cubicBezTo>
                    <a:pt x="191" y="2155"/>
                    <a:pt x="227" y="2155"/>
                    <a:pt x="263" y="2155"/>
                  </a:cubicBezTo>
                  <a:cubicBezTo>
                    <a:pt x="346" y="2155"/>
                    <a:pt x="441" y="2143"/>
                    <a:pt x="513" y="2108"/>
                  </a:cubicBezTo>
                  <a:cubicBezTo>
                    <a:pt x="584" y="2060"/>
                    <a:pt x="656" y="2012"/>
                    <a:pt x="703" y="1941"/>
                  </a:cubicBezTo>
                  <a:cubicBezTo>
                    <a:pt x="763" y="1869"/>
                    <a:pt x="810" y="1786"/>
                    <a:pt x="846" y="1691"/>
                  </a:cubicBezTo>
                  <a:lnTo>
                    <a:pt x="1489" y="0"/>
                  </a:lnTo>
                  <a:lnTo>
                    <a:pt x="1144" y="0"/>
                  </a:lnTo>
                  <a:lnTo>
                    <a:pt x="846" y="846"/>
                  </a:lnTo>
                  <a:cubicBezTo>
                    <a:pt x="822" y="905"/>
                    <a:pt x="810" y="965"/>
                    <a:pt x="787" y="1024"/>
                  </a:cubicBezTo>
                  <a:cubicBezTo>
                    <a:pt x="775" y="1072"/>
                    <a:pt x="763" y="1131"/>
                    <a:pt x="751" y="1179"/>
                  </a:cubicBezTo>
                  <a:lnTo>
                    <a:pt x="739" y="1179"/>
                  </a:lnTo>
                  <a:cubicBezTo>
                    <a:pt x="739" y="1143"/>
                    <a:pt x="739" y="1107"/>
                    <a:pt x="727" y="1072"/>
                  </a:cubicBezTo>
                  <a:cubicBezTo>
                    <a:pt x="715" y="1036"/>
                    <a:pt x="703" y="1000"/>
                    <a:pt x="691" y="965"/>
                  </a:cubicBezTo>
                  <a:cubicBezTo>
                    <a:pt x="679" y="929"/>
                    <a:pt x="668" y="893"/>
                    <a:pt x="656" y="846"/>
                  </a:cubicBezTo>
                  <a:lnTo>
                    <a:pt x="346" y="0"/>
                  </a:ln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1" name="Google Shape;8541;p21"/>
            <p:cNvSpPr/>
            <p:nvPr/>
          </p:nvSpPr>
          <p:spPr>
            <a:xfrm>
              <a:off x="1318682" y="3190811"/>
              <a:ext cx="44626" cy="59927"/>
            </a:xfrm>
            <a:custGeom>
              <a:rect b="b" l="l" r="r" t="t"/>
              <a:pathLst>
                <a:path extrusionOk="0" h="1551" w="1155">
                  <a:moveTo>
                    <a:pt x="726" y="0"/>
                  </a:moveTo>
                  <a:cubicBezTo>
                    <a:pt x="595" y="0"/>
                    <a:pt x="464" y="24"/>
                    <a:pt x="357" y="84"/>
                  </a:cubicBezTo>
                  <a:cubicBezTo>
                    <a:pt x="238" y="143"/>
                    <a:pt x="155" y="227"/>
                    <a:pt x="95" y="334"/>
                  </a:cubicBezTo>
                  <a:cubicBezTo>
                    <a:pt x="24" y="477"/>
                    <a:pt x="0" y="631"/>
                    <a:pt x="0" y="786"/>
                  </a:cubicBezTo>
                  <a:cubicBezTo>
                    <a:pt x="0" y="929"/>
                    <a:pt x="24" y="1084"/>
                    <a:pt x="83" y="1215"/>
                  </a:cubicBezTo>
                  <a:cubicBezTo>
                    <a:pt x="143" y="1322"/>
                    <a:pt x="226" y="1417"/>
                    <a:pt x="333" y="1477"/>
                  </a:cubicBezTo>
                  <a:cubicBezTo>
                    <a:pt x="426" y="1518"/>
                    <a:pt x="537" y="1551"/>
                    <a:pt x="643" y="1551"/>
                  </a:cubicBezTo>
                  <a:cubicBezTo>
                    <a:pt x="659" y="1551"/>
                    <a:pt x="675" y="1550"/>
                    <a:pt x="691" y="1548"/>
                  </a:cubicBezTo>
                  <a:cubicBezTo>
                    <a:pt x="774" y="1548"/>
                    <a:pt x="857" y="1548"/>
                    <a:pt x="941" y="1524"/>
                  </a:cubicBezTo>
                  <a:cubicBezTo>
                    <a:pt x="1000" y="1513"/>
                    <a:pt x="1060" y="1489"/>
                    <a:pt x="1119" y="1453"/>
                  </a:cubicBezTo>
                  <a:lnTo>
                    <a:pt x="1119" y="1179"/>
                  </a:lnTo>
                  <a:cubicBezTo>
                    <a:pt x="1060" y="1215"/>
                    <a:pt x="1000" y="1239"/>
                    <a:pt x="929" y="1263"/>
                  </a:cubicBezTo>
                  <a:cubicBezTo>
                    <a:pt x="857" y="1274"/>
                    <a:pt x="786" y="1286"/>
                    <a:pt x="714" y="1286"/>
                  </a:cubicBezTo>
                  <a:cubicBezTo>
                    <a:pt x="643" y="1286"/>
                    <a:pt x="572" y="1274"/>
                    <a:pt x="500" y="1227"/>
                  </a:cubicBezTo>
                  <a:cubicBezTo>
                    <a:pt x="441" y="1191"/>
                    <a:pt x="393" y="1132"/>
                    <a:pt x="381" y="1060"/>
                  </a:cubicBezTo>
                  <a:cubicBezTo>
                    <a:pt x="345" y="965"/>
                    <a:pt x="333" y="882"/>
                    <a:pt x="333" y="786"/>
                  </a:cubicBezTo>
                  <a:cubicBezTo>
                    <a:pt x="333" y="679"/>
                    <a:pt x="345" y="584"/>
                    <a:pt x="369" y="501"/>
                  </a:cubicBezTo>
                  <a:cubicBezTo>
                    <a:pt x="393" y="429"/>
                    <a:pt x="441" y="370"/>
                    <a:pt x="500" y="322"/>
                  </a:cubicBezTo>
                  <a:cubicBezTo>
                    <a:pt x="572" y="286"/>
                    <a:pt x="643" y="262"/>
                    <a:pt x="726" y="262"/>
                  </a:cubicBezTo>
                  <a:cubicBezTo>
                    <a:pt x="774" y="262"/>
                    <a:pt x="833" y="274"/>
                    <a:pt x="893" y="286"/>
                  </a:cubicBezTo>
                  <a:cubicBezTo>
                    <a:pt x="941" y="298"/>
                    <a:pt x="1000" y="322"/>
                    <a:pt x="1060" y="346"/>
                  </a:cubicBezTo>
                  <a:lnTo>
                    <a:pt x="1155" y="84"/>
                  </a:lnTo>
                  <a:cubicBezTo>
                    <a:pt x="1095" y="60"/>
                    <a:pt x="1036" y="36"/>
                    <a:pt x="964" y="24"/>
                  </a:cubicBezTo>
                  <a:cubicBezTo>
                    <a:pt x="893" y="12"/>
                    <a:pt x="810" y="0"/>
                    <a:pt x="726" y="0"/>
                  </a:cubicBezTo>
                  <a:close/>
                </a:path>
              </a:pathLst>
            </a:custGeom>
            <a:solidFill>
              <a:srgbClr val="33464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2" name="Google Shape;8542;p21"/>
            <p:cNvSpPr/>
            <p:nvPr/>
          </p:nvSpPr>
          <p:spPr>
            <a:xfrm>
              <a:off x="897262" y="3206460"/>
              <a:ext cx="36397" cy="22564"/>
            </a:xfrm>
            <a:custGeom>
              <a:rect b="b" l="l" r="r" t="t"/>
              <a:pathLst>
                <a:path extrusionOk="0" h="584" w="942">
                  <a:moveTo>
                    <a:pt x="25" y="0"/>
                  </a:moveTo>
                  <a:cubicBezTo>
                    <a:pt x="13" y="0"/>
                    <a:pt x="1" y="0"/>
                    <a:pt x="1" y="12"/>
                  </a:cubicBezTo>
                  <a:lnTo>
                    <a:pt x="37" y="572"/>
                  </a:lnTo>
                  <a:cubicBezTo>
                    <a:pt x="37" y="584"/>
                    <a:pt x="49" y="584"/>
                    <a:pt x="60" y="584"/>
                  </a:cubicBezTo>
                  <a:lnTo>
                    <a:pt x="918" y="72"/>
                  </a:lnTo>
                  <a:cubicBezTo>
                    <a:pt x="941" y="60"/>
                    <a:pt x="930" y="36"/>
                    <a:pt x="918" y="24"/>
                  </a:cubicBezTo>
                  <a:lnTo>
                    <a:pt x="25" y="0"/>
                  </a:lnTo>
                  <a:close/>
                </a:path>
              </a:pathLst>
            </a:custGeom>
            <a:solidFill>
              <a:srgbClr val="8E181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3" name="Google Shape;8543;p21"/>
            <p:cNvSpPr/>
            <p:nvPr/>
          </p:nvSpPr>
          <p:spPr>
            <a:xfrm>
              <a:off x="946139" y="3168402"/>
              <a:ext cx="34890" cy="32224"/>
            </a:xfrm>
            <a:custGeom>
              <a:rect b="b" l="l" r="r" t="t"/>
              <a:pathLst>
                <a:path extrusionOk="0" h="834" w="903">
                  <a:moveTo>
                    <a:pt x="415" y="0"/>
                  </a:moveTo>
                  <a:cubicBezTo>
                    <a:pt x="412" y="0"/>
                    <a:pt x="409" y="3"/>
                    <a:pt x="403" y="9"/>
                  </a:cubicBezTo>
                  <a:lnTo>
                    <a:pt x="10" y="795"/>
                  </a:lnTo>
                  <a:cubicBezTo>
                    <a:pt x="0" y="814"/>
                    <a:pt x="6" y="834"/>
                    <a:pt x="22" y="834"/>
                  </a:cubicBezTo>
                  <a:cubicBezTo>
                    <a:pt x="25" y="834"/>
                    <a:pt x="29" y="833"/>
                    <a:pt x="34" y="830"/>
                  </a:cubicBezTo>
                  <a:lnTo>
                    <a:pt x="903" y="319"/>
                  </a:lnTo>
                  <a:cubicBezTo>
                    <a:pt x="903" y="307"/>
                    <a:pt x="903" y="307"/>
                    <a:pt x="903" y="307"/>
                  </a:cubicBezTo>
                  <a:lnTo>
                    <a:pt x="427" y="9"/>
                  </a:lnTo>
                  <a:cubicBezTo>
                    <a:pt x="421" y="3"/>
                    <a:pt x="418" y="0"/>
                    <a:pt x="415" y="0"/>
                  </a:cubicBezTo>
                  <a:close/>
                </a:path>
              </a:pathLst>
            </a:custGeom>
            <a:solidFill>
              <a:srgbClr val="E303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4" name="Google Shape;8544;p21"/>
            <p:cNvSpPr/>
            <p:nvPr/>
          </p:nvSpPr>
          <p:spPr>
            <a:xfrm>
              <a:off x="943280" y="3183432"/>
              <a:ext cx="39603" cy="89137"/>
            </a:xfrm>
            <a:custGeom>
              <a:rect b="b" l="l" r="r" t="t"/>
              <a:pathLst>
                <a:path extrusionOk="0" h="2307" w="1025">
                  <a:moveTo>
                    <a:pt x="1013" y="1"/>
                  </a:moveTo>
                  <a:lnTo>
                    <a:pt x="12" y="596"/>
                  </a:lnTo>
                  <a:cubicBezTo>
                    <a:pt x="1" y="596"/>
                    <a:pt x="1" y="608"/>
                    <a:pt x="12" y="620"/>
                  </a:cubicBezTo>
                  <a:lnTo>
                    <a:pt x="1001" y="2299"/>
                  </a:lnTo>
                  <a:cubicBezTo>
                    <a:pt x="1006" y="2304"/>
                    <a:pt x="1010" y="2307"/>
                    <a:pt x="1015" y="2307"/>
                  </a:cubicBezTo>
                  <a:cubicBezTo>
                    <a:pt x="1020" y="2307"/>
                    <a:pt x="1024" y="2301"/>
                    <a:pt x="1024" y="2287"/>
                  </a:cubicBezTo>
                  <a:lnTo>
                    <a:pt x="1024" y="13"/>
                  </a:lnTo>
                  <a:cubicBezTo>
                    <a:pt x="1024" y="1"/>
                    <a:pt x="1013" y="1"/>
                    <a:pt x="1013" y="1"/>
                  </a:cubicBezTo>
                  <a:close/>
                </a:path>
              </a:pathLst>
            </a:custGeom>
            <a:solidFill>
              <a:srgbClr val="EA002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5" name="Google Shape;8545;p21"/>
            <p:cNvSpPr/>
            <p:nvPr/>
          </p:nvSpPr>
          <p:spPr>
            <a:xfrm>
              <a:off x="900972" y="3208739"/>
              <a:ext cx="78589" cy="66418"/>
            </a:xfrm>
            <a:custGeom>
              <a:rect b="b" l="l" r="r" t="t"/>
              <a:pathLst>
                <a:path extrusionOk="0" h="1719" w="2034">
                  <a:moveTo>
                    <a:pt x="1000" y="1"/>
                  </a:moveTo>
                  <a:lnTo>
                    <a:pt x="12" y="596"/>
                  </a:lnTo>
                  <a:cubicBezTo>
                    <a:pt x="0" y="608"/>
                    <a:pt x="0" y="620"/>
                    <a:pt x="12" y="620"/>
                  </a:cubicBezTo>
                  <a:lnTo>
                    <a:pt x="2012" y="1715"/>
                  </a:lnTo>
                  <a:cubicBezTo>
                    <a:pt x="2015" y="1718"/>
                    <a:pt x="2017" y="1719"/>
                    <a:pt x="2019" y="1719"/>
                  </a:cubicBezTo>
                  <a:cubicBezTo>
                    <a:pt x="2028" y="1719"/>
                    <a:pt x="2034" y="1701"/>
                    <a:pt x="2024" y="1691"/>
                  </a:cubicBezTo>
                  <a:lnTo>
                    <a:pt x="1036" y="13"/>
                  </a:lnTo>
                  <a:cubicBezTo>
                    <a:pt x="1036" y="1"/>
                    <a:pt x="1012" y="1"/>
                    <a:pt x="1000" y="1"/>
                  </a:cubicBezTo>
                  <a:close/>
                </a:path>
              </a:pathLst>
            </a:custGeom>
            <a:solidFill>
              <a:srgbClr val="AF181B"/>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6" name="Google Shape;8546;p21"/>
            <p:cNvSpPr/>
            <p:nvPr/>
          </p:nvSpPr>
          <p:spPr>
            <a:xfrm>
              <a:off x="901435" y="3169909"/>
              <a:ext cx="56024" cy="34735"/>
            </a:xfrm>
            <a:custGeom>
              <a:rect b="b" l="l" r="r" t="t"/>
              <a:pathLst>
                <a:path extrusionOk="0" h="899" w="1450">
                  <a:moveTo>
                    <a:pt x="1439" y="1"/>
                  </a:moveTo>
                  <a:cubicBezTo>
                    <a:pt x="1436" y="1"/>
                    <a:pt x="1432" y="2"/>
                    <a:pt x="1429" y="6"/>
                  </a:cubicBezTo>
                  <a:lnTo>
                    <a:pt x="12" y="839"/>
                  </a:lnTo>
                  <a:cubicBezTo>
                    <a:pt x="0" y="851"/>
                    <a:pt x="0" y="863"/>
                    <a:pt x="12" y="863"/>
                  </a:cubicBezTo>
                  <a:lnTo>
                    <a:pt x="988" y="899"/>
                  </a:lnTo>
                  <a:cubicBezTo>
                    <a:pt x="988" y="899"/>
                    <a:pt x="1000" y="887"/>
                    <a:pt x="1012" y="887"/>
                  </a:cubicBezTo>
                  <a:lnTo>
                    <a:pt x="1441" y="18"/>
                  </a:lnTo>
                  <a:cubicBezTo>
                    <a:pt x="1449" y="9"/>
                    <a:pt x="1446" y="1"/>
                    <a:pt x="1439" y="1"/>
                  </a:cubicBezTo>
                  <a:close/>
                </a:path>
              </a:pathLst>
            </a:custGeom>
            <a:solidFill>
              <a:srgbClr val="E52635"/>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7" name="Google Shape;8547;p21"/>
            <p:cNvSpPr/>
            <p:nvPr/>
          </p:nvSpPr>
          <p:spPr>
            <a:xfrm>
              <a:off x="4580266" y="3056933"/>
              <a:ext cx="748486" cy="379807"/>
            </a:xfrm>
            <a:custGeom>
              <a:rect b="b" l="l" r="r" t="t"/>
              <a:pathLst>
                <a:path extrusionOk="0" h="9830" w="19372">
                  <a:moveTo>
                    <a:pt x="0" y="1"/>
                  </a:moveTo>
                  <a:lnTo>
                    <a:pt x="0" y="1168"/>
                  </a:lnTo>
                  <a:cubicBezTo>
                    <a:pt x="0" y="1489"/>
                    <a:pt x="262" y="1739"/>
                    <a:pt x="584" y="1739"/>
                  </a:cubicBezTo>
                  <a:lnTo>
                    <a:pt x="858" y="1739"/>
                  </a:lnTo>
                  <a:lnTo>
                    <a:pt x="858" y="7359"/>
                  </a:lnTo>
                  <a:lnTo>
                    <a:pt x="810" y="7359"/>
                  </a:lnTo>
                  <a:cubicBezTo>
                    <a:pt x="1416" y="8312"/>
                    <a:pt x="2426" y="8800"/>
                    <a:pt x="3441" y="8800"/>
                  </a:cubicBezTo>
                  <a:cubicBezTo>
                    <a:pt x="4341" y="8800"/>
                    <a:pt x="5243" y="8416"/>
                    <a:pt x="5870" y="7633"/>
                  </a:cubicBezTo>
                  <a:cubicBezTo>
                    <a:pt x="6721" y="9097"/>
                    <a:pt x="8204" y="9829"/>
                    <a:pt x="9686" y="9829"/>
                  </a:cubicBezTo>
                  <a:cubicBezTo>
                    <a:pt x="11168" y="9829"/>
                    <a:pt x="12651" y="9097"/>
                    <a:pt x="13502" y="7633"/>
                  </a:cubicBezTo>
                  <a:cubicBezTo>
                    <a:pt x="14134" y="8416"/>
                    <a:pt x="15037" y="8800"/>
                    <a:pt x="15936" y="8800"/>
                  </a:cubicBezTo>
                  <a:cubicBezTo>
                    <a:pt x="16949" y="8800"/>
                    <a:pt x="17956" y="8312"/>
                    <a:pt x="18562" y="7359"/>
                  </a:cubicBezTo>
                  <a:lnTo>
                    <a:pt x="18562" y="1739"/>
                  </a:lnTo>
                  <a:lnTo>
                    <a:pt x="18800" y="1739"/>
                  </a:lnTo>
                  <a:cubicBezTo>
                    <a:pt x="19122" y="1739"/>
                    <a:pt x="19372" y="1489"/>
                    <a:pt x="19372" y="1168"/>
                  </a:cubicBezTo>
                  <a:lnTo>
                    <a:pt x="19372" y="1"/>
                  </a:ln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8" name="Google Shape;8548;p21"/>
            <p:cNvSpPr/>
            <p:nvPr/>
          </p:nvSpPr>
          <p:spPr>
            <a:xfrm>
              <a:off x="5264304" y="3102254"/>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49" name="Google Shape;8549;p21"/>
            <p:cNvSpPr/>
            <p:nvPr/>
          </p:nvSpPr>
          <p:spPr>
            <a:xfrm>
              <a:off x="5275355" y="3113305"/>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0" name="Google Shape;8550;p21"/>
            <p:cNvSpPr/>
            <p:nvPr/>
          </p:nvSpPr>
          <p:spPr>
            <a:xfrm>
              <a:off x="5286405" y="3124355"/>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1" name="Google Shape;8551;p21"/>
            <p:cNvSpPr/>
            <p:nvPr/>
          </p:nvSpPr>
          <p:spPr>
            <a:xfrm>
              <a:off x="5222924" y="3123660"/>
              <a:ext cx="22564" cy="21985"/>
            </a:xfrm>
            <a:custGeom>
              <a:rect b="b" l="l" r="r" t="t"/>
              <a:pathLst>
                <a:path extrusionOk="0" h="569" w="584">
                  <a:moveTo>
                    <a:pt x="274" y="0"/>
                  </a:moveTo>
                  <a:lnTo>
                    <a:pt x="12" y="262"/>
                  </a:lnTo>
                  <a:cubicBezTo>
                    <a:pt x="0" y="274"/>
                    <a:pt x="0" y="298"/>
                    <a:pt x="12" y="310"/>
                  </a:cubicBezTo>
                  <a:lnTo>
                    <a:pt x="274" y="560"/>
                  </a:lnTo>
                  <a:cubicBezTo>
                    <a:pt x="280" y="566"/>
                    <a:pt x="289" y="569"/>
                    <a:pt x="298" y="569"/>
                  </a:cubicBezTo>
                  <a:cubicBezTo>
                    <a:pt x="307" y="569"/>
                    <a:pt x="316" y="566"/>
                    <a:pt x="322" y="560"/>
                  </a:cubicBezTo>
                  <a:lnTo>
                    <a:pt x="572" y="310"/>
                  </a:lnTo>
                  <a:cubicBezTo>
                    <a:pt x="584" y="298"/>
                    <a:pt x="584" y="274"/>
                    <a:pt x="572" y="262"/>
                  </a:cubicBezTo>
                  <a:lnTo>
                    <a:pt x="322"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2" name="Google Shape;8552;p21"/>
            <p:cNvSpPr/>
            <p:nvPr/>
          </p:nvSpPr>
          <p:spPr>
            <a:xfrm>
              <a:off x="5228913" y="3129301"/>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3" name="Google Shape;8553;p21"/>
            <p:cNvSpPr/>
            <p:nvPr/>
          </p:nvSpPr>
          <p:spPr>
            <a:xfrm>
              <a:off x="5248231" y="3138149"/>
              <a:ext cx="13369" cy="13021"/>
            </a:xfrm>
            <a:custGeom>
              <a:rect b="b" l="l" r="r" t="t"/>
              <a:pathLst>
                <a:path extrusionOk="0" h="337" w="346">
                  <a:moveTo>
                    <a:pt x="177" y="0"/>
                  </a:moveTo>
                  <a:cubicBezTo>
                    <a:pt x="167" y="0"/>
                    <a:pt x="155" y="6"/>
                    <a:pt x="143" y="18"/>
                  </a:cubicBezTo>
                  <a:lnTo>
                    <a:pt x="24" y="137"/>
                  </a:lnTo>
                  <a:cubicBezTo>
                    <a:pt x="0" y="161"/>
                    <a:pt x="0" y="173"/>
                    <a:pt x="24" y="197"/>
                  </a:cubicBezTo>
                  <a:lnTo>
                    <a:pt x="143" y="328"/>
                  </a:lnTo>
                  <a:cubicBezTo>
                    <a:pt x="155" y="334"/>
                    <a:pt x="167" y="337"/>
                    <a:pt x="177" y="337"/>
                  </a:cubicBezTo>
                  <a:cubicBezTo>
                    <a:pt x="188" y="337"/>
                    <a:pt x="197" y="334"/>
                    <a:pt x="203" y="328"/>
                  </a:cubicBezTo>
                  <a:lnTo>
                    <a:pt x="334" y="197"/>
                  </a:lnTo>
                  <a:cubicBezTo>
                    <a:pt x="345" y="173"/>
                    <a:pt x="345" y="161"/>
                    <a:pt x="334" y="137"/>
                  </a:cubicBezTo>
                  <a:lnTo>
                    <a:pt x="203" y="18"/>
                  </a:lnTo>
                  <a:cubicBezTo>
                    <a:pt x="197" y="6"/>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4" name="Google Shape;8554;p21"/>
            <p:cNvSpPr/>
            <p:nvPr/>
          </p:nvSpPr>
          <p:spPr>
            <a:xfrm>
              <a:off x="5248231" y="3118250"/>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5" name="Google Shape;8555;p21"/>
            <p:cNvSpPr/>
            <p:nvPr/>
          </p:nvSpPr>
          <p:spPr>
            <a:xfrm>
              <a:off x="5243633" y="3147576"/>
              <a:ext cx="49263" cy="17039"/>
            </a:xfrm>
            <a:custGeom>
              <a:rect b="b" l="l" r="r" t="t"/>
              <a:pathLst>
                <a:path extrusionOk="0" h="441" w="1275">
                  <a:moveTo>
                    <a:pt x="822" y="0"/>
                  </a:moveTo>
                  <a:lnTo>
                    <a:pt x="12" y="417"/>
                  </a:lnTo>
                  <a:cubicBezTo>
                    <a:pt x="0" y="417"/>
                    <a:pt x="0" y="429"/>
                    <a:pt x="0" y="441"/>
                  </a:cubicBezTo>
                  <a:lnTo>
                    <a:pt x="1274" y="429"/>
                  </a:lnTo>
                  <a:cubicBezTo>
                    <a:pt x="1274" y="417"/>
                    <a:pt x="1274" y="417"/>
                    <a:pt x="1262" y="405"/>
                  </a:cubicBezTo>
                  <a:lnTo>
                    <a:pt x="857"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6" name="Google Shape;8556;p21"/>
            <p:cNvSpPr/>
            <p:nvPr/>
          </p:nvSpPr>
          <p:spPr>
            <a:xfrm>
              <a:off x="5264304" y="3161138"/>
              <a:ext cx="64911" cy="64447"/>
            </a:xfrm>
            <a:custGeom>
              <a:rect b="b" l="l" r="r" t="t"/>
              <a:pathLst>
                <a:path extrusionOk="0" h="1668" w="1680">
                  <a:moveTo>
                    <a:pt x="840" y="1"/>
                  </a:moveTo>
                  <a:cubicBezTo>
                    <a:pt x="825" y="1"/>
                    <a:pt x="811" y="6"/>
                    <a:pt x="799" y="18"/>
                  </a:cubicBezTo>
                  <a:lnTo>
                    <a:pt x="25" y="792"/>
                  </a:lnTo>
                  <a:cubicBezTo>
                    <a:pt x="1" y="816"/>
                    <a:pt x="1" y="852"/>
                    <a:pt x="25" y="876"/>
                  </a:cubicBezTo>
                  <a:lnTo>
                    <a:pt x="799" y="1650"/>
                  </a:lnTo>
                  <a:cubicBezTo>
                    <a:pt x="811" y="1661"/>
                    <a:pt x="825" y="1667"/>
                    <a:pt x="840" y="1667"/>
                  </a:cubicBezTo>
                  <a:cubicBezTo>
                    <a:pt x="855" y="1667"/>
                    <a:pt x="870" y="1661"/>
                    <a:pt x="882" y="1650"/>
                  </a:cubicBezTo>
                  <a:lnTo>
                    <a:pt x="1656" y="876"/>
                  </a:lnTo>
                  <a:cubicBezTo>
                    <a:pt x="1680" y="852"/>
                    <a:pt x="1680" y="816"/>
                    <a:pt x="1656" y="792"/>
                  </a:cubicBezTo>
                  <a:lnTo>
                    <a:pt x="882" y="18"/>
                  </a:lnTo>
                  <a:cubicBezTo>
                    <a:pt x="870" y="6"/>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7" name="Google Shape;8557;p21"/>
            <p:cNvSpPr/>
            <p:nvPr/>
          </p:nvSpPr>
          <p:spPr>
            <a:xfrm>
              <a:off x="5275355" y="3172188"/>
              <a:ext cx="42810" cy="41999"/>
            </a:xfrm>
            <a:custGeom>
              <a:rect b="b" l="l" r="r" t="t"/>
              <a:pathLst>
                <a:path extrusionOk="0" h="1087" w="1108">
                  <a:moveTo>
                    <a:pt x="554" y="0"/>
                  </a:moveTo>
                  <a:cubicBezTo>
                    <a:pt x="539" y="0"/>
                    <a:pt x="525" y="6"/>
                    <a:pt x="513" y="18"/>
                  </a:cubicBezTo>
                  <a:lnTo>
                    <a:pt x="24" y="506"/>
                  </a:lnTo>
                  <a:cubicBezTo>
                    <a:pt x="1" y="530"/>
                    <a:pt x="1" y="566"/>
                    <a:pt x="24" y="578"/>
                  </a:cubicBezTo>
                  <a:lnTo>
                    <a:pt x="513" y="1078"/>
                  </a:lnTo>
                  <a:cubicBezTo>
                    <a:pt x="525" y="1084"/>
                    <a:pt x="539" y="1087"/>
                    <a:pt x="554" y="1087"/>
                  </a:cubicBezTo>
                  <a:cubicBezTo>
                    <a:pt x="569" y="1087"/>
                    <a:pt x="584" y="1084"/>
                    <a:pt x="596" y="1078"/>
                  </a:cubicBezTo>
                  <a:lnTo>
                    <a:pt x="1084" y="578"/>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8" name="Google Shape;8558;p21"/>
            <p:cNvSpPr/>
            <p:nvPr/>
          </p:nvSpPr>
          <p:spPr>
            <a:xfrm>
              <a:off x="5286405" y="3183123"/>
              <a:ext cx="20748" cy="20362"/>
            </a:xfrm>
            <a:custGeom>
              <a:rect b="b" l="l" r="r" t="t"/>
              <a:pathLst>
                <a:path extrusionOk="0" h="527" w="537">
                  <a:moveTo>
                    <a:pt x="268" y="0"/>
                  </a:moveTo>
                  <a:cubicBezTo>
                    <a:pt x="253" y="0"/>
                    <a:pt x="239" y="3"/>
                    <a:pt x="227" y="9"/>
                  </a:cubicBezTo>
                  <a:lnTo>
                    <a:pt x="24" y="223"/>
                  </a:lnTo>
                  <a:cubicBezTo>
                    <a:pt x="0" y="247"/>
                    <a:pt x="0" y="283"/>
                    <a:pt x="24" y="295"/>
                  </a:cubicBezTo>
                  <a:lnTo>
                    <a:pt x="227" y="509"/>
                  </a:lnTo>
                  <a:cubicBezTo>
                    <a:pt x="239" y="521"/>
                    <a:pt x="253" y="527"/>
                    <a:pt x="268" y="527"/>
                  </a:cubicBezTo>
                  <a:cubicBezTo>
                    <a:pt x="283" y="527"/>
                    <a:pt x="298" y="521"/>
                    <a:pt x="310" y="509"/>
                  </a:cubicBezTo>
                  <a:lnTo>
                    <a:pt x="512" y="295"/>
                  </a:lnTo>
                  <a:cubicBezTo>
                    <a:pt x="536" y="283"/>
                    <a:pt x="536" y="247"/>
                    <a:pt x="512" y="223"/>
                  </a:cubicBezTo>
                  <a:lnTo>
                    <a:pt x="310" y="9"/>
                  </a:lnTo>
                  <a:cubicBezTo>
                    <a:pt x="298" y="3"/>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59" name="Google Shape;8559;p21"/>
            <p:cNvSpPr/>
            <p:nvPr/>
          </p:nvSpPr>
          <p:spPr>
            <a:xfrm>
              <a:off x="5223387" y="3182195"/>
              <a:ext cx="22101" cy="21869"/>
            </a:xfrm>
            <a:custGeom>
              <a:rect b="b" l="l" r="r" t="t"/>
              <a:pathLst>
                <a:path extrusionOk="0" h="566" w="572">
                  <a:moveTo>
                    <a:pt x="286" y="0"/>
                  </a:moveTo>
                  <a:cubicBezTo>
                    <a:pt x="277" y="0"/>
                    <a:pt x="268" y="3"/>
                    <a:pt x="262" y="9"/>
                  </a:cubicBezTo>
                  <a:lnTo>
                    <a:pt x="12" y="259"/>
                  </a:lnTo>
                  <a:cubicBezTo>
                    <a:pt x="0" y="271"/>
                    <a:pt x="0" y="295"/>
                    <a:pt x="12" y="307"/>
                  </a:cubicBezTo>
                  <a:lnTo>
                    <a:pt x="262" y="557"/>
                  </a:lnTo>
                  <a:cubicBezTo>
                    <a:pt x="268" y="563"/>
                    <a:pt x="277" y="566"/>
                    <a:pt x="286" y="566"/>
                  </a:cubicBezTo>
                  <a:cubicBezTo>
                    <a:pt x="295" y="566"/>
                    <a:pt x="304" y="563"/>
                    <a:pt x="310" y="557"/>
                  </a:cubicBezTo>
                  <a:lnTo>
                    <a:pt x="560" y="307"/>
                  </a:lnTo>
                  <a:cubicBezTo>
                    <a:pt x="572" y="295"/>
                    <a:pt x="572" y="271"/>
                    <a:pt x="560" y="259"/>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0" name="Google Shape;8560;p21"/>
            <p:cNvSpPr/>
            <p:nvPr/>
          </p:nvSpPr>
          <p:spPr>
            <a:xfrm>
              <a:off x="5228913" y="3187720"/>
              <a:ext cx="11050" cy="10819"/>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1" name="Google Shape;8561;p21"/>
            <p:cNvSpPr/>
            <p:nvPr/>
          </p:nvSpPr>
          <p:spPr>
            <a:xfrm>
              <a:off x="5248231" y="3196916"/>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2" name="Google Shape;8562;p21"/>
            <p:cNvSpPr/>
            <p:nvPr/>
          </p:nvSpPr>
          <p:spPr>
            <a:xfrm>
              <a:off x="5248231" y="3176670"/>
              <a:ext cx="13369" cy="13021"/>
            </a:xfrm>
            <a:custGeom>
              <a:rect b="b" l="l" r="r" t="t"/>
              <a:pathLst>
                <a:path extrusionOk="0" h="337" w="346">
                  <a:moveTo>
                    <a:pt x="179" y="0"/>
                  </a:moveTo>
                  <a:cubicBezTo>
                    <a:pt x="170" y="0"/>
                    <a:pt x="161" y="3"/>
                    <a:pt x="155" y="9"/>
                  </a:cubicBezTo>
                  <a:lnTo>
                    <a:pt x="24" y="140"/>
                  </a:lnTo>
                  <a:cubicBezTo>
                    <a:pt x="0" y="164"/>
                    <a:pt x="0" y="176"/>
                    <a:pt x="24" y="200"/>
                  </a:cubicBezTo>
                  <a:lnTo>
                    <a:pt x="155" y="319"/>
                  </a:lnTo>
                  <a:cubicBezTo>
                    <a:pt x="161" y="331"/>
                    <a:pt x="170" y="337"/>
                    <a:pt x="179" y="337"/>
                  </a:cubicBezTo>
                  <a:cubicBezTo>
                    <a:pt x="188" y="337"/>
                    <a:pt x="197" y="331"/>
                    <a:pt x="203" y="319"/>
                  </a:cubicBezTo>
                  <a:lnTo>
                    <a:pt x="334" y="200"/>
                  </a:lnTo>
                  <a:cubicBezTo>
                    <a:pt x="345" y="176"/>
                    <a:pt x="345" y="164"/>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3" name="Google Shape;8563;p21"/>
            <p:cNvSpPr/>
            <p:nvPr/>
          </p:nvSpPr>
          <p:spPr>
            <a:xfrm>
              <a:off x="5243633" y="320611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26"/>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4" name="Google Shape;8564;p21"/>
            <p:cNvSpPr/>
            <p:nvPr/>
          </p:nvSpPr>
          <p:spPr>
            <a:xfrm>
              <a:off x="5243633" y="3163649"/>
              <a:ext cx="49263" cy="16962"/>
            </a:xfrm>
            <a:custGeom>
              <a:rect b="b" l="l" r="r" t="t"/>
              <a:pathLst>
                <a:path extrusionOk="0" h="439" w="1275">
                  <a:moveTo>
                    <a:pt x="0" y="1"/>
                  </a:moveTo>
                  <a:cubicBezTo>
                    <a:pt x="0" y="13"/>
                    <a:pt x="0" y="25"/>
                    <a:pt x="12" y="25"/>
                  </a:cubicBezTo>
                  <a:lnTo>
                    <a:pt x="822" y="430"/>
                  </a:lnTo>
                  <a:cubicBezTo>
                    <a:pt x="828" y="436"/>
                    <a:pt x="834" y="439"/>
                    <a:pt x="840" y="439"/>
                  </a:cubicBezTo>
                  <a:cubicBezTo>
                    <a:pt x="845" y="439"/>
                    <a:pt x="851" y="436"/>
                    <a:pt x="857" y="430"/>
                  </a:cubicBezTo>
                  <a:lnTo>
                    <a:pt x="1262" y="25"/>
                  </a:lnTo>
                  <a:cubicBezTo>
                    <a:pt x="1274" y="25"/>
                    <a:pt x="1274" y="13"/>
                    <a:pt x="1274"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5" name="Google Shape;8565;p21"/>
            <p:cNvSpPr/>
            <p:nvPr/>
          </p:nvSpPr>
          <p:spPr>
            <a:xfrm>
              <a:off x="5264304" y="3219558"/>
              <a:ext cx="64911" cy="64447"/>
            </a:xfrm>
            <a:custGeom>
              <a:rect b="b" l="l" r="r" t="t"/>
              <a:pathLst>
                <a:path extrusionOk="0" h="1668" w="1680">
                  <a:moveTo>
                    <a:pt x="840" y="1"/>
                  </a:moveTo>
                  <a:cubicBezTo>
                    <a:pt x="825" y="1"/>
                    <a:pt x="811" y="7"/>
                    <a:pt x="799" y="18"/>
                  </a:cubicBezTo>
                  <a:lnTo>
                    <a:pt x="25" y="792"/>
                  </a:lnTo>
                  <a:cubicBezTo>
                    <a:pt x="1" y="816"/>
                    <a:pt x="1" y="852"/>
                    <a:pt x="25" y="876"/>
                  </a:cubicBezTo>
                  <a:lnTo>
                    <a:pt x="799" y="1650"/>
                  </a:lnTo>
                  <a:cubicBezTo>
                    <a:pt x="811" y="1662"/>
                    <a:pt x="825" y="1667"/>
                    <a:pt x="840" y="1667"/>
                  </a:cubicBezTo>
                  <a:cubicBezTo>
                    <a:pt x="855" y="1667"/>
                    <a:pt x="870" y="1662"/>
                    <a:pt x="882" y="1650"/>
                  </a:cubicBezTo>
                  <a:lnTo>
                    <a:pt x="1656" y="876"/>
                  </a:lnTo>
                  <a:cubicBezTo>
                    <a:pt x="1680" y="852"/>
                    <a:pt x="1680" y="816"/>
                    <a:pt x="1656" y="792"/>
                  </a:cubicBezTo>
                  <a:lnTo>
                    <a:pt x="882" y="18"/>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6" name="Google Shape;8566;p21"/>
            <p:cNvSpPr/>
            <p:nvPr/>
          </p:nvSpPr>
          <p:spPr>
            <a:xfrm>
              <a:off x="5275355" y="323060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7" name="Google Shape;8567;p21"/>
            <p:cNvSpPr/>
            <p:nvPr/>
          </p:nvSpPr>
          <p:spPr>
            <a:xfrm>
              <a:off x="5286405" y="3241658"/>
              <a:ext cx="20748" cy="20246"/>
            </a:xfrm>
            <a:custGeom>
              <a:rect b="b" l="l" r="r" t="t"/>
              <a:pathLst>
                <a:path extrusionOk="0" h="524"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8" name="Google Shape;8568;p21"/>
            <p:cNvSpPr/>
            <p:nvPr/>
          </p:nvSpPr>
          <p:spPr>
            <a:xfrm>
              <a:off x="5223387" y="3240615"/>
              <a:ext cx="22101" cy="22332"/>
            </a:xfrm>
            <a:custGeom>
              <a:rect b="b" l="l" r="r" t="t"/>
              <a:pathLst>
                <a:path extrusionOk="0" h="578" w="572">
                  <a:moveTo>
                    <a:pt x="286" y="0"/>
                  </a:moveTo>
                  <a:cubicBezTo>
                    <a:pt x="277" y="0"/>
                    <a:pt x="268" y="3"/>
                    <a:pt x="262" y="9"/>
                  </a:cubicBezTo>
                  <a:lnTo>
                    <a:pt x="12" y="271"/>
                  </a:lnTo>
                  <a:cubicBezTo>
                    <a:pt x="0" y="283"/>
                    <a:pt x="0" y="295"/>
                    <a:pt x="12" y="307"/>
                  </a:cubicBezTo>
                  <a:lnTo>
                    <a:pt x="262" y="569"/>
                  </a:lnTo>
                  <a:cubicBezTo>
                    <a:pt x="268" y="575"/>
                    <a:pt x="277" y="578"/>
                    <a:pt x="286" y="578"/>
                  </a:cubicBezTo>
                  <a:cubicBezTo>
                    <a:pt x="295" y="578"/>
                    <a:pt x="304" y="575"/>
                    <a:pt x="310" y="569"/>
                  </a:cubicBezTo>
                  <a:lnTo>
                    <a:pt x="560" y="307"/>
                  </a:lnTo>
                  <a:cubicBezTo>
                    <a:pt x="572" y="295"/>
                    <a:pt x="572" y="283"/>
                    <a:pt x="560" y="271"/>
                  </a:cubicBezTo>
                  <a:lnTo>
                    <a:pt x="310" y="9"/>
                  </a:lnTo>
                  <a:cubicBezTo>
                    <a:pt x="304" y="3"/>
                    <a:pt x="295" y="0"/>
                    <a:pt x="286"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69" name="Google Shape;8569;p21"/>
            <p:cNvSpPr/>
            <p:nvPr/>
          </p:nvSpPr>
          <p:spPr>
            <a:xfrm>
              <a:off x="5228913" y="3246604"/>
              <a:ext cx="11050" cy="10355"/>
            </a:xfrm>
            <a:custGeom>
              <a:rect b="b" l="l" r="r" t="t"/>
              <a:pathLst>
                <a:path extrusionOk="0" h="268" w="286">
                  <a:moveTo>
                    <a:pt x="143" y="0"/>
                  </a:moveTo>
                  <a:cubicBezTo>
                    <a:pt x="134" y="0"/>
                    <a:pt x="125" y="3"/>
                    <a:pt x="119" y="9"/>
                  </a:cubicBezTo>
                  <a:lnTo>
                    <a:pt x="12" y="116"/>
                  </a:lnTo>
                  <a:cubicBezTo>
                    <a:pt x="0" y="128"/>
                    <a:pt x="0" y="140"/>
                    <a:pt x="12" y="152"/>
                  </a:cubicBezTo>
                  <a:lnTo>
                    <a:pt x="119" y="259"/>
                  </a:lnTo>
                  <a:cubicBezTo>
                    <a:pt x="125" y="265"/>
                    <a:pt x="134" y="268"/>
                    <a:pt x="143" y="268"/>
                  </a:cubicBezTo>
                  <a:cubicBezTo>
                    <a:pt x="152" y="268"/>
                    <a:pt x="161" y="265"/>
                    <a:pt x="167" y="259"/>
                  </a:cubicBezTo>
                  <a:lnTo>
                    <a:pt x="274" y="152"/>
                  </a:lnTo>
                  <a:cubicBezTo>
                    <a:pt x="286" y="140"/>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0" name="Google Shape;8570;p21"/>
            <p:cNvSpPr/>
            <p:nvPr/>
          </p:nvSpPr>
          <p:spPr>
            <a:xfrm>
              <a:off x="5248231" y="3255336"/>
              <a:ext cx="13369" cy="12673"/>
            </a:xfrm>
            <a:custGeom>
              <a:rect b="b" l="l" r="r" t="t"/>
              <a:pathLst>
                <a:path extrusionOk="0" h="328" w="346">
                  <a:moveTo>
                    <a:pt x="173" y="0"/>
                  </a:moveTo>
                  <a:cubicBezTo>
                    <a:pt x="164" y="0"/>
                    <a:pt x="155" y="3"/>
                    <a:pt x="143" y="9"/>
                  </a:cubicBezTo>
                  <a:lnTo>
                    <a:pt x="24" y="140"/>
                  </a:lnTo>
                  <a:cubicBezTo>
                    <a:pt x="0" y="152"/>
                    <a:pt x="0" y="176"/>
                    <a:pt x="24" y="188"/>
                  </a:cubicBezTo>
                  <a:lnTo>
                    <a:pt x="143" y="319"/>
                  </a:lnTo>
                  <a:cubicBezTo>
                    <a:pt x="155" y="325"/>
                    <a:pt x="164" y="328"/>
                    <a:pt x="173" y="328"/>
                  </a:cubicBezTo>
                  <a:cubicBezTo>
                    <a:pt x="182" y="328"/>
                    <a:pt x="191" y="325"/>
                    <a:pt x="203" y="319"/>
                  </a:cubicBezTo>
                  <a:lnTo>
                    <a:pt x="334" y="188"/>
                  </a:lnTo>
                  <a:cubicBezTo>
                    <a:pt x="345" y="176"/>
                    <a:pt x="345" y="152"/>
                    <a:pt x="334" y="140"/>
                  </a:cubicBezTo>
                  <a:lnTo>
                    <a:pt x="203" y="9"/>
                  </a:lnTo>
                  <a:cubicBezTo>
                    <a:pt x="191" y="3"/>
                    <a:pt x="182" y="0"/>
                    <a:pt x="173"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1" name="Google Shape;8571;p21"/>
            <p:cNvSpPr/>
            <p:nvPr/>
          </p:nvSpPr>
          <p:spPr>
            <a:xfrm>
              <a:off x="5248231" y="323555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2" name="Google Shape;8572;p21"/>
            <p:cNvSpPr/>
            <p:nvPr/>
          </p:nvSpPr>
          <p:spPr>
            <a:xfrm>
              <a:off x="5243633" y="3264532"/>
              <a:ext cx="49263" cy="16923"/>
            </a:xfrm>
            <a:custGeom>
              <a:rect b="b" l="l" r="r" t="t"/>
              <a:pathLst>
                <a:path extrusionOk="0" h="438" w="1275">
                  <a:moveTo>
                    <a:pt x="840" y="0"/>
                  </a:moveTo>
                  <a:cubicBezTo>
                    <a:pt x="834" y="0"/>
                    <a:pt x="828" y="3"/>
                    <a:pt x="822" y="9"/>
                  </a:cubicBezTo>
                  <a:lnTo>
                    <a:pt x="12" y="414"/>
                  </a:lnTo>
                  <a:cubicBezTo>
                    <a:pt x="0" y="414"/>
                    <a:pt x="0" y="426"/>
                    <a:pt x="0" y="438"/>
                  </a:cubicBezTo>
                  <a:lnTo>
                    <a:pt x="1274" y="438"/>
                  </a:lnTo>
                  <a:cubicBezTo>
                    <a:pt x="1274" y="426"/>
                    <a:pt x="1274" y="414"/>
                    <a:pt x="1262" y="414"/>
                  </a:cubicBezTo>
                  <a:lnTo>
                    <a:pt x="857" y="9"/>
                  </a:lnTo>
                  <a:cubicBezTo>
                    <a:pt x="851" y="3"/>
                    <a:pt x="845" y="0"/>
                    <a:pt x="840"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3" name="Google Shape;8573;p21"/>
            <p:cNvSpPr/>
            <p:nvPr/>
          </p:nvSpPr>
          <p:spPr>
            <a:xfrm>
              <a:off x="5243633" y="3222108"/>
              <a:ext cx="49263" cy="16923"/>
            </a:xfrm>
            <a:custGeom>
              <a:rect b="b" l="l" r="r" t="t"/>
              <a:pathLst>
                <a:path extrusionOk="0" h="438" w="1275">
                  <a:moveTo>
                    <a:pt x="0" y="0"/>
                  </a:moveTo>
                  <a:cubicBezTo>
                    <a:pt x="0" y="12"/>
                    <a:pt x="0" y="24"/>
                    <a:pt x="12" y="24"/>
                  </a:cubicBezTo>
                  <a:lnTo>
                    <a:pt x="822" y="429"/>
                  </a:lnTo>
                  <a:cubicBezTo>
                    <a:pt x="828" y="435"/>
                    <a:pt x="834" y="438"/>
                    <a:pt x="840" y="438"/>
                  </a:cubicBezTo>
                  <a:cubicBezTo>
                    <a:pt x="845" y="438"/>
                    <a:pt x="851" y="435"/>
                    <a:pt x="857" y="429"/>
                  </a:cubicBezTo>
                  <a:lnTo>
                    <a:pt x="1262" y="24"/>
                  </a:lnTo>
                  <a:cubicBezTo>
                    <a:pt x="1274" y="24"/>
                    <a:pt x="1274" y="12"/>
                    <a:pt x="1274" y="12"/>
                  </a:cubicBezTo>
                  <a:lnTo>
                    <a:pt x="0"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4" name="Google Shape;8574;p21"/>
            <p:cNvSpPr/>
            <p:nvPr/>
          </p:nvSpPr>
          <p:spPr>
            <a:xfrm>
              <a:off x="5264304" y="3277978"/>
              <a:ext cx="64911" cy="64447"/>
            </a:xfrm>
            <a:custGeom>
              <a:rect b="b" l="l" r="r" t="t"/>
              <a:pathLst>
                <a:path extrusionOk="0" h="1668" w="1680">
                  <a:moveTo>
                    <a:pt x="840" y="1"/>
                  </a:moveTo>
                  <a:cubicBezTo>
                    <a:pt x="825" y="1"/>
                    <a:pt x="811" y="7"/>
                    <a:pt x="799" y="19"/>
                  </a:cubicBezTo>
                  <a:lnTo>
                    <a:pt x="25" y="792"/>
                  </a:lnTo>
                  <a:cubicBezTo>
                    <a:pt x="1" y="816"/>
                    <a:pt x="1" y="852"/>
                    <a:pt x="25" y="876"/>
                  </a:cubicBezTo>
                  <a:lnTo>
                    <a:pt x="799" y="1650"/>
                  </a:lnTo>
                  <a:cubicBezTo>
                    <a:pt x="811" y="1662"/>
                    <a:pt x="825" y="1668"/>
                    <a:pt x="840" y="1668"/>
                  </a:cubicBezTo>
                  <a:cubicBezTo>
                    <a:pt x="855" y="1668"/>
                    <a:pt x="870" y="1662"/>
                    <a:pt x="882" y="1650"/>
                  </a:cubicBezTo>
                  <a:lnTo>
                    <a:pt x="1656" y="876"/>
                  </a:lnTo>
                  <a:cubicBezTo>
                    <a:pt x="1680" y="852"/>
                    <a:pt x="1680" y="816"/>
                    <a:pt x="1656" y="792"/>
                  </a:cubicBezTo>
                  <a:lnTo>
                    <a:pt x="882" y="19"/>
                  </a:lnTo>
                  <a:cubicBezTo>
                    <a:pt x="870" y="7"/>
                    <a:pt x="855" y="1"/>
                    <a:pt x="840"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5" name="Google Shape;8575;p21"/>
            <p:cNvSpPr/>
            <p:nvPr/>
          </p:nvSpPr>
          <p:spPr>
            <a:xfrm>
              <a:off x="5275355" y="3289028"/>
              <a:ext cx="42810" cy="42347"/>
            </a:xfrm>
            <a:custGeom>
              <a:rect b="b" l="l" r="r" t="t"/>
              <a:pathLst>
                <a:path extrusionOk="0" h="1096" w="1108">
                  <a:moveTo>
                    <a:pt x="554" y="0"/>
                  </a:moveTo>
                  <a:cubicBezTo>
                    <a:pt x="539" y="0"/>
                    <a:pt x="525" y="6"/>
                    <a:pt x="513" y="18"/>
                  </a:cubicBezTo>
                  <a:lnTo>
                    <a:pt x="24" y="506"/>
                  </a:lnTo>
                  <a:cubicBezTo>
                    <a:pt x="1" y="530"/>
                    <a:pt x="1" y="566"/>
                    <a:pt x="24" y="590"/>
                  </a:cubicBezTo>
                  <a:lnTo>
                    <a:pt x="513" y="1078"/>
                  </a:lnTo>
                  <a:cubicBezTo>
                    <a:pt x="525" y="1090"/>
                    <a:pt x="539" y="1096"/>
                    <a:pt x="554" y="1096"/>
                  </a:cubicBezTo>
                  <a:cubicBezTo>
                    <a:pt x="569" y="1096"/>
                    <a:pt x="584" y="1090"/>
                    <a:pt x="596" y="1078"/>
                  </a:cubicBezTo>
                  <a:lnTo>
                    <a:pt x="1084" y="590"/>
                  </a:lnTo>
                  <a:cubicBezTo>
                    <a:pt x="1108" y="566"/>
                    <a:pt x="1108" y="530"/>
                    <a:pt x="1084" y="506"/>
                  </a:cubicBezTo>
                  <a:lnTo>
                    <a:pt x="596" y="18"/>
                  </a:lnTo>
                  <a:cubicBezTo>
                    <a:pt x="584" y="6"/>
                    <a:pt x="569" y="0"/>
                    <a:pt x="55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6" name="Google Shape;8576;p21"/>
            <p:cNvSpPr/>
            <p:nvPr/>
          </p:nvSpPr>
          <p:spPr>
            <a:xfrm>
              <a:off x="5286405" y="3300078"/>
              <a:ext cx="20748" cy="20285"/>
            </a:xfrm>
            <a:custGeom>
              <a:rect b="b" l="l" r="r" t="t"/>
              <a:pathLst>
                <a:path extrusionOk="0" h="525" w="537">
                  <a:moveTo>
                    <a:pt x="268" y="0"/>
                  </a:moveTo>
                  <a:cubicBezTo>
                    <a:pt x="253" y="0"/>
                    <a:pt x="239" y="6"/>
                    <a:pt x="227" y="18"/>
                  </a:cubicBezTo>
                  <a:lnTo>
                    <a:pt x="24" y="220"/>
                  </a:lnTo>
                  <a:cubicBezTo>
                    <a:pt x="0" y="244"/>
                    <a:pt x="0" y="280"/>
                    <a:pt x="24" y="304"/>
                  </a:cubicBezTo>
                  <a:lnTo>
                    <a:pt x="227" y="506"/>
                  </a:lnTo>
                  <a:cubicBezTo>
                    <a:pt x="239" y="518"/>
                    <a:pt x="253" y="524"/>
                    <a:pt x="268" y="524"/>
                  </a:cubicBezTo>
                  <a:cubicBezTo>
                    <a:pt x="283" y="524"/>
                    <a:pt x="298" y="518"/>
                    <a:pt x="310" y="506"/>
                  </a:cubicBezTo>
                  <a:lnTo>
                    <a:pt x="512" y="304"/>
                  </a:lnTo>
                  <a:cubicBezTo>
                    <a:pt x="536" y="280"/>
                    <a:pt x="536" y="244"/>
                    <a:pt x="512" y="220"/>
                  </a:cubicBezTo>
                  <a:lnTo>
                    <a:pt x="310" y="18"/>
                  </a:lnTo>
                  <a:cubicBezTo>
                    <a:pt x="298" y="6"/>
                    <a:pt x="283" y="0"/>
                    <a:pt x="268"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7" name="Google Shape;8577;p21"/>
            <p:cNvSpPr/>
            <p:nvPr/>
          </p:nvSpPr>
          <p:spPr>
            <a:xfrm>
              <a:off x="5223387" y="3299383"/>
              <a:ext cx="22101" cy="21985"/>
            </a:xfrm>
            <a:custGeom>
              <a:rect b="b" l="l" r="r" t="t"/>
              <a:pathLst>
                <a:path extrusionOk="0" h="569" w="572">
                  <a:moveTo>
                    <a:pt x="262" y="0"/>
                  </a:moveTo>
                  <a:lnTo>
                    <a:pt x="12" y="262"/>
                  </a:lnTo>
                  <a:cubicBezTo>
                    <a:pt x="0" y="274"/>
                    <a:pt x="0" y="298"/>
                    <a:pt x="12" y="310"/>
                  </a:cubicBezTo>
                  <a:lnTo>
                    <a:pt x="262" y="560"/>
                  </a:lnTo>
                  <a:cubicBezTo>
                    <a:pt x="268" y="566"/>
                    <a:pt x="277" y="569"/>
                    <a:pt x="286" y="569"/>
                  </a:cubicBezTo>
                  <a:cubicBezTo>
                    <a:pt x="295" y="569"/>
                    <a:pt x="304" y="566"/>
                    <a:pt x="310" y="560"/>
                  </a:cubicBezTo>
                  <a:lnTo>
                    <a:pt x="560" y="310"/>
                  </a:lnTo>
                  <a:cubicBezTo>
                    <a:pt x="572" y="298"/>
                    <a:pt x="572" y="274"/>
                    <a:pt x="560" y="262"/>
                  </a:cubicBezTo>
                  <a:lnTo>
                    <a:pt x="310" y="0"/>
                  </a:ln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8" name="Google Shape;8578;p21"/>
            <p:cNvSpPr/>
            <p:nvPr/>
          </p:nvSpPr>
          <p:spPr>
            <a:xfrm>
              <a:off x="5228913" y="3305024"/>
              <a:ext cx="11050" cy="10818"/>
            </a:xfrm>
            <a:custGeom>
              <a:rect b="b" l="l" r="r" t="t"/>
              <a:pathLst>
                <a:path extrusionOk="0" h="280" w="286">
                  <a:moveTo>
                    <a:pt x="143" y="0"/>
                  </a:moveTo>
                  <a:cubicBezTo>
                    <a:pt x="134" y="0"/>
                    <a:pt x="125" y="3"/>
                    <a:pt x="119" y="9"/>
                  </a:cubicBezTo>
                  <a:lnTo>
                    <a:pt x="12" y="116"/>
                  </a:lnTo>
                  <a:cubicBezTo>
                    <a:pt x="0" y="128"/>
                    <a:pt x="0" y="152"/>
                    <a:pt x="12" y="164"/>
                  </a:cubicBezTo>
                  <a:lnTo>
                    <a:pt x="119" y="271"/>
                  </a:lnTo>
                  <a:cubicBezTo>
                    <a:pt x="125" y="277"/>
                    <a:pt x="134" y="280"/>
                    <a:pt x="143" y="280"/>
                  </a:cubicBezTo>
                  <a:cubicBezTo>
                    <a:pt x="152" y="280"/>
                    <a:pt x="161" y="277"/>
                    <a:pt x="167" y="271"/>
                  </a:cubicBezTo>
                  <a:lnTo>
                    <a:pt x="274" y="164"/>
                  </a:lnTo>
                  <a:cubicBezTo>
                    <a:pt x="286" y="152"/>
                    <a:pt x="286" y="128"/>
                    <a:pt x="274" y="116"/>
                  </a:cubicBezTo>
                  <a:lnTo>
                    <a:pt x="167" y="9"/>
                  </a:lnTo>
                  <a:cubicBezTo>
                    <a:pt x="161" y="3"/>
                    <a:pt x="152" y="0"/>
                    <a:pt x="1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79" name="Google Shape;8579;p21"/>
            <p:cNvSpPr/>
            <p:nvPr/>
          </p:nvSpPr>
          <p:spPr>
            <a:xfrm>
              <a:off x="5248231" y="3313756"/>
              <a:ext cx="13369" cy="13021"/>
            </a:xfrm>
            <a:custGeom>
              <a:rect b="b" l="l" r="r" t="t"/>
              <a:pathLst>
                <a:path extrusionOk="0" h="337" w="346">
                  <a:moveTo>
                    <a:pt x="177" y="0"/>
                  </a:moveTo>
                  <a:cubicBezTo>
                    <a:pt x="167" y="0"/>
                    <a:pt x="155" y="3"/>
                    <a:pt x="143" y="9"/>
                  </a:cubicBezTo>
                  <a:lnTo>
                    <a:pt x="24" y="140"/>
                  </a:lnTo>
                  <a:cubicBezTo>
                    <a:pt x="0" y="152"/>
                    <a:pt x="0" y="176"/>
                    <a:pt x="24" y="200"/>
                  </a:cubicBezTo>
                  <a:lnTo>
                    <a:pt x="143" y="319"/>
                  </a:lnTo>
                  <a:cubicBezTo>
                    <a:pt x="155" y="331"/>
                    <a:pt x="167" y="337"/>
                    <a:pt x="177" y="337"/>
                  </a:cubicBezTo>
                  <a:cubicBezTo>
                    <a:pt x="188" y="337"/>
                    <a:pt x="197" y="331"/>
                    <a:pt x="203" y="319"/>
                  </a:cubicBezTo>
                  <a:lnTo>
                    <a:pt x="334" y="200"/>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0" name="Google Shape;8580;p21"/>
            <p:cNvSpPr/>
            <p:nvPr/>
          </p:nvSpPr>
          <p:spPr>
            <a:xfrm>
              <a:off x="5248231" y="3293974"/>
              <a:ext cx="13369" cy="12673"/>
            </a:xfrm>
            <a:custGeom>
              <a:rect b="b" l="l" r="r" t="t"/>
              <a:pathLst>
                <a:path extrusionOk="0" h="328" w="346">
                  <a:moveTo>
                    <a:pt x="177" y="0"/>
                  </a:moveTo>
                  <a:cubicBezTo>
                    <a:pt x="167" y="0"/>
                    <a:pt x="155" y="3"/>
                    <a:pt x="143" y="9"/>
                  </a:cubicBezTo>
                  <a:lnTo>
                    <a:pt x="24" y="140"/>
                  </a:lnTo>
                  <a:cubicBezTo>
                    <a:pt x="0" y="152"/>
                    <a:pt x="0" y="176"/>
                    <a:pt x="24" y="188"/>
                  </a:cubicBezTo>
                  <a:lnTo>
                    <a:pt x="143" y="319"/>
                  </a:lnTo>
                  <a:cubicBezTo>
                    <a:pt x="155" y="325"/>
                    <a:pt x="167" y="328"/>
                    <a:pt x="177" y="328"/>
                  </a:cubicBezTo>
                  <a:cubicBezTo>
                    <a:pt x="188" y="328"/>
                    <a:pt x="197" y="325"/>
                    <a:pt x="203" y="319"/>
                  </a:cubicBezTo>
                  <a:lnTo>
                    <a:pt x="334" y="188"/>
                  </a:lnTo>
                  <a:cubicBezTo>
                    <a:pt x="345" y="176"/>
                    <a:pt x="345" y="152"/>
                    <a:pt x="334" y="140"/>
                  </a:cubicBezTo>
                  <a:lnTo>
                    <a:pt x="203" y="9"/>
                  </a:lnTo>
                  <a:cubicBezTo>
                    <a:pt x="197" y="3"/>
                    <a:pt x="188" y="0"/>
                    <a:pt x="17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1" name="Google Shape;8581;p21"/>
            <p:cNvSpPr/>
            <p:nvPr/>
          </p:nvSpPr>
          <p:spPr>
            <a:xfrm>
              <a:off x="5243633" y="3280991"/>
              <a:ext cx="49263" cy="16575"/>
            </a:xfrm>
            <a:custGeom>
              <a:rect b="b" l="l" r="r" t="t"/>
              <a:pathLst>
                <a:path extrusionOk="0" h="429" w="1275">
                  <a:moveTo>
                    <a:pt x="0" y="0"/>
                  </a:moveTo>
                  <a:cubicBezTo>
                    <a:pt x="0" y="0"/>
                    <a:pt x="0" y="12"/>
                    <a:pt x="12" y="24"/>
                  </a:cubicBezTo>
                  <a:lnTo>
                    <a:pt x="822" y="429"/>
                  </a:lnTo>
                  <a:lnTo>
                    <a:pt x="857" y="429"/>
                  </a:lnTo>
                  <a:lnTo>
                    <a:pt x="1262" y="24"/>
                  </a:lnTo>
                  <a:cubicBezTo>
                    <a:pt x="1274" y="12"/>
                    <a:pt x="1274" y="12"/>
                    <a:pt x="127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2" name="Google Shape;8582;p21"/>
            <p:cNvSpPr/>
            <p:nvPr/>
          </p:nvSpPr>
          <p:spPr>
            <a:xfrm>
              <a:off x="4580266" y="3102254"/>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3" name="Google Shape;8583;p21"/>
            <p:cNvSpPr/>
            <p:nvPr/>
          </p:nvSpPr>
          <p:spPr>
            <a:xfrm>
              <a:off x="4591317" y="3113305"/>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84" y="590"/>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4" name="Google Shape;8584;p21"/>
            <p:cNvSpPr/>
            <p:nvPr/>
          </p:nvSpPr>
          <p:spPr>
            <a:xfrm>
              <a:off x="4601865" y="3124355"/>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13" y="304"/>
                  </a:lnTo>
                  <a:cubicBezTo>
                    <a:pt x="537" y="280"/>
                    <a:pt x="537" y="244"/>
                    <a:pt x="513"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5" name="Google Shape;8585;p21"/>
            <p:cNvSpPr/>
            <p:nvPr/>
          </p:nvSpPr>
          <p:spPr>
            <a:xfrm>
              <a:off x="4663530" y="3123312"/>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6" name="Google Shape;8586;p21"/>
            <p:cNvSpPr/>
            <p:nvPr/>
          </p:nvSpPr>
          <p:spPr>
            <a:xfrm>
              <a:off x="4669519" y="3129301"/>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7" name="Google Shape;8587;p21"/>
            <p:cNvSpPr/>
            <p:nvPr/>
          </p:nvSpPr>
          <p:spPr>
            <a:xfrm>
              <a:off x="4647882" y="3138149"/>
              <a:ext cx="12905" cy="13021"/>
            </a:xfrm>
            <a:custGeom>
              <a:rect b="b" l="l" r="r" t="t"/>
              <a:pathLst>
                <a:path extrusionOk="0" h="337" w="334">
                  <a:moveTo>
                    <a:pt x="167" y="0"/>
                  </a:moveTo>
                  <a:cubicBezTo>
                    <a:pt x="158" y="0"/>
                    <a:pt x="149" y="6"/>
                    <a:pt x="143" y="18"/>
                  </a:cubicBezTo>
                  <a:lnTo>
                    <a:pt x="12" y="137"/>
                  </a:lnTo>
                  <a:cubicBezTo>
                    <a:pt x="1" y="161"/>
                    <a:pt x="1" y="173"/>
                    <a:pt x="12" y="197"/>
                  </a:cubicBezTo>
                  <a:lnTo>
                    <a:pt x="143" y="328"/>
                  </a:lnTo>
                  <a:cubicBezTo>
                    <a:pt x="149" y="334"/>
                    <a:pt x="158" y="337"/>
                    <a:pt x="167" y="337"/>
                  </a:cubicBezTo>
                  <a:cubicBezTo>
                    <a:pt x="176" y="337"/>
                    <a:pt x="185" y="334"/>
                    <a:pt x="191" y="328"/>
                  </a:cubicBezTo>
                  <a:lnTo>
                    <a:pt x="322" y="197"/>
                  </a:lnTo>
                  <a:cubicBezTo>
                    <a:pt x="334" y="173"/>
                    <a:pt x="334" y="161"/>
                    <a:pt x="322" y="137"/>
                  </a:cubicBezTo>
                  <a:lnTo>
                    <a:pt x="191" y="18"/>
                  </a:lnTo>
                  <a:cubicBezTo>
                    <a:pt x="185" y="6"/>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8" name="Google Shape;8588;p21"/>
            <p:cNvSpPr/>
            <p:nvPr/>
          </p:nvSpPr>
          <p:spPr>
            <a:xfrm>
              <a:off x="4647882" y="3118250"/>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89" name="Google Shape;8589;p21"/>
            <p:cNvSpPr/>
            <p:nvPr/>
          </p:nvSpPr>
          <p:spPr>
            <a:xfrm>
              <a:off x="4616160" y="3147576"/>
              <a:ext cx="49224" cy="17039"/>
            </a:xfrm>
            <a:custGeom>
              <a:rect b="b" l="l" r="r" t="t"/>
              <a:pathLst>
                <a:path extrusionOk="0" h="441" w="1274">
                  <a:moveTo>
                    <a:pt x="417" y="0"/>
                  </a:moveTo>
                  <a:lnTo>
                    <a:pt x="12" y="405"/>
                  </a:lnTo>
                  <a:cubicBezTo>
                    <a:pt x="0" y="417"/>
                    <a:pt x="0" y="417"/>
                    <a:pt x="12" y="429"/>
                  </a:cubicBezTo>
                  <a:lnTo>
                    <a:pt x="1274" y="441"/>
                  </a:lnTo>
                  <a:cubicBezTo>
                    <a:pt x="1274" y="429"/>
                    <a:pt x="1262" y="417"/>
                    <a:pt x="1262" y="417"/>
                  </a:cubicBezTo>
                  <a:lnTo>
                    <a:pt x="441" y="0"/>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0" name="Google Shape;8590;p21"/>
            <p:cNvSpPr/>
            <p:nvPr/>
          </p:nvSpPr>
          <p:spPr>
            <a:xfrm>
              <a:off x="4580266" y="3161138"/>
              <a:ext cx="64447" cy="64447"/>
            </a:xfrm>
            <a:custGeom>
              <a:rect b="b" l="l" r="r" t="t"/>
              <a:pathLst>
                <a:path extrusionOk="0" h="1668" w="1668">
                  <a:moveTo>
                    <a:pt x="829" y="1"/>
                  </a:moveTo>
                  <a:cubicBezTo>
                    <a:pt x="816" y="1"/>
                    <a:pt x="804" y="6"/>
                    <a:pt x="798" y="18"/>
                  </a:cubicBezTo>
                  <a:lnTo>
                    <a:pt x="12" y="792"/>
                  </a:lnTo>
                  <a:cubicBezTo>
                    <a:pt x="0" y="816"/>
                    <a:pt x="0" y="852"/>
                    <a:pt x="12" y="876"/>
                  </a:cubicBezTo>
                  <a:lnTo>
                    <a:pt x="798" y="1650"/>
                  </a:lnTo>
                  <a:cubicBezTo>
                    <a:pt x="804" y="1661"/>
                    <a:pt x="816" y="1667"/>
                    <a:pt x="829" y="1667"/>
                  </a:cubicBezTo>
                  <a:cubicBezTo>
                    <a:pt x="843" y="1667"/>
                    <a:pt x="858" y="1661"/>
                    <a:pt x="869" y="1650"/>
                  </a:cubicBezTo>
                  <a:lnTo>
                    <a:pt x="1643" y="876"/>
                  </a:lnTo>
                  <a:cubicBezTo>
                    <a:pt x="1667" y="852"/>
                    <a:pt x="1667" y="816"/>
                    <a:pt x="1643" y="792"/>
                  </a:cubicBezTo>
                  <a:lnTo>
                    <a:pt x="869" y="18"/>
                  </a:lnTo>
                  <a:cubicBezTo>
                    <a:pt x="858" y="6"/>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1" name="Google Shape;8591;p21"/>
            <p:cNvSpPr/>
            <p:nvPr/>
          </p:nvSpPr>
          <p:spPr>
            <a:xfrm>
              <a:off x="4591317" y="3172188"/>
              <a:ext cx="42347" cy="41999"/>
            </a:xfrm>
            <a:custGeom>
              <a:rect b="b" l="l" r="r" t="t"/>
              <a:pathLst>
                <a:path extrusionOk="0" h="1087" w="1096">
                  <a:moveTo>
                    <a:pt x="543" y="0"/>
                  </a:moveTo>
                  <a:cubicBezTo>
                    <a:pt x="530" y="0"/>
                    <a:pt x="518" y="6"/>
                    <a:pt x="512" y="18"/>
                  </a:cubicBezTo>
                  <a:lnTo>
                    <a:pt x="12" y="506"/>
                  </a:lnTo>
                  <a:cubicBezTo>
                    <a:pt x="0" y="530"/>
                    <a:pt x="0" y="566"/>
                    <a:pt x="12" y="578"/>
                  </a:cubicBezTo>
                  <a:lnTo>
                    <a:pt x="512" y="1078"/>
                  </a:lnTo>
                  <a:cubicBezTo>
                    <a:pt x="518" y="1084"/>
                    <a:pt x="530" y="1087"/>
                    <a:pt x="543" y="1087"/>
                  </a:cubicBezTo>
                  <a:cubicBezTo>
                    <a:pt x="557" y="1087"/>
                    <a:pt x="572" y="1084"/>
                    <a:pt x="583" y="1078"/>
                  </a:cubicBezTo>
                  <a:lnTo>
                    <a:pt x="1084" y="578"/>
                  </a:lnTo>
                  <a:cubicBezTo>
                    <a:pt x="1095" y="566"/>
                    <a:pt x="1095" y="530"/>
                    <a:pt x="1084"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2" name="Google Shape;8592;p21"/>
            <p:cNvSpPr/>
            <p:nvPr/>
          </p:nvSpPr>
          <p:spPr>
            <a:xfrm>
              <a:off x="4601865" y="3183123"/>
              <a:ext cx="20748" cy="20362"/>
            </a:xfrm>
            <a:custGeom>
              <a:rect b="b" l="l" r="r" t="t"/>
              <a:pathLst>
                <a:path extrusionOk="0" h="527" w="537">
                  <a:moveTo>
                    <a:pt x="270" y="0"/>
                  </a:moveTo>
                  <a:cubicBezTo>
                    <a:pt x="257" y="0"/>
                    <a:pt x="245" y="3"/>
                    <a:pt x="239" y="9"/>
                  </a:cubicBezTo>
                  <a:lnTo>
                    <a:pt x="25" y="223"/>
                  </a:lnTo>
                  <a:cubicBezTo>
                    <a:pt x="1" y="247"/>
                    <a:pt x="1" y="283"/>
                    <a:pt x="25" y="295"/>
                  </a:cubicBezTo>
                  <a:lnTo>
                    <a:pt x="239" y="509"/>
                  </a:lnTo>
                  <a:cubicBezTo>
                    <a:pt x="245" y="521"/>
                    <a:pt x="257" y="527"/>
                    <a:pt x="270" y="527"/>
                  </a:cubicBezTo>
                  <a:cubicBezTo>
                    <a:pt x="284" y="527"/>
                    <a:pt x="299" y="521"/>
                    <a:pt x="310" y="509"/>
                  </a:cubicBezTo>
                  <a:lnTo>
                    <a:pt x="513" y="295"/>
                  </a:lnTo>
                  <a:cubicBezTo>
                    <a:pt x="537" y="283"/>
                    <a:pt x="537" y="247"/>
                    <a:pt x="513" y="223"/>
                  </a:cubicBezTo>
                  <a:lnTo>
                    <a:pt x="310" y="9"/>
                  </a:lnTo>
                  <a:cubicBezTo>
                    <a:pt x="299" y="3"/>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3" name="Google Shape;8593;p21"/>
            <p:cNvSpPr/>
            <p:nvPr/>
          </p:nvSpPr>
          <p:spPr>
            <a:xfrm>
              <a:off x="4663530" y="3182195"/>
              <a:ext cx="22564" cy="21869"/>
            </a:xfrm>
            <a:custGeom>
              <a:rect b="b" l="l" r="r" t="t"/>
              <a:pathLst>
                <a:path extrusionOk="0" h="566" w="584">
                  <a:moveTo>
                    <a:pt x="292" y="0"/>
                  </a:moveTo>
                  <a:cubicBezTo>
                    <a:pt x="286" y="0"/>
                    <a:pt x="280" y="3"/>
                    <a:pt x="274" y="9"/>
                  </a:cubicBezTo>
                  <a:lnTo>
                    <a:pt x="12" y="259"/>
                  </a:lnTo>
                  <a:cubicBezTo>
                    <a:pt x="0" y="271"/>
                    <a:pt x="0" y="295"/>
                    <a:pt x="12" y="307"/>
                  </a:cubicBezTo>
                  <a:lnTo>
                    <a:pt x="274" y="557"/>
                  </a:lnTo>
                  <a:cubicBezTo>
                    <a:pt x="280" y="563"/>
                    <a:pt x="286" y="566"/>
                    <a:pt x="292" y="566"/>
                  </a:cubicBezTo>
                  <a:cubicBezTo>
                    <a:pt x="298" y="566"/>
                    <a:pt x="304" y="563"/>
                    <a:pt x="310" y="557"/>
                  </a:cubicBezTo>
                  <a:lnTo>
                    <a:pt x="572" y="307"/>
                  </a:lnTo>
                  <a:cubicBezTo>
                    <a:pt x="584" y="295"/>
                    <a:pt x="584" y="271"/>
                    <a:pt x="572" y="259"/>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4" name="Google Shape;8594;p21"/>
            <p:cNvSpPr/>
            <p:nvPr/>
          </p:nvSpPr>
          <p:spPr>
            <a:xfrm>
              <a:off x="4669519" y="3187720"/>
              <a:ext cx="10587" cy="10819"/>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5" name="Google Shape;8595;p21"/>
            <p:cNvSpPr/>
            <p:nvPr/>
          </p:nvSpPr>
          <p:spPr>
            <a:xfrm>
              <a:off x="4647418" y="319691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6" name="Google Shape;8596;p21"/>
            <p:cNvSpPr/>
            <p:nvPr/>
          </p:nvSpPr>
          <p:spPr>
            <a:xfrm>
              <a:off x="4647882" y="3176670"/>
              <a:ext cx="12905" cy="13021"/>
            </a:xfrm>
            <a:custGeom>
              <a:rect b="b" l="l" r="r" t="t"/>
              <a:pathLst>
                <a:path extrusionOk="0" h="337" w="334">
                  <a:moveTo>
                    <a:pt x="167" y="0"/>
                  </a:moveTo>
                  <a:cubicBezTo>
                    <a:pt x="158" y="0"/>
                    <a:pt x="149" y="3"/>
                    <a:pt x="143" y="9"/>
                  </a:cubicBezTo>
                  <a:lnTo>
                    <a:pt x="12" y="140"/>
                  </a:lnTo>
                  <a:cubicBezTo>
                    <a:pt x="1" y="152"/>
                    <a:pt x="1" y="176"/>
                    <a:pt x="12" y="188"/>
                  </a:cubicBezTo>
                  <a:lnTo>
                    <a:pt x="143" y="319"/>
                  </a:lnTo>
                  <a:cubicBezTo>
                    <a:pt x="149" y="331"/>
                    <a:pt x="158" y="337"/>
                    <a:pt x="167" y="337"/>
                  </a:cubicBezTo>
                  <a:cubicBezTo>
                    <a:pt x="176" y="337"/>
                    <a:pt x="185" y="331"/>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7" name="Google Shape;8597;p21"/>
            <p:cNvSpPr/>
            <p:nvPr/>
          </p:nvSpPr>
          <p:spPr>
            <a:xfrm>
              <a:off x="4616160" y="3206112"/>
              <a:ext cx="49224" cy="16923"/>
            </a:xfrm>
            <a:custGeom>
              <a:rect b="b" l="l" r="r" t="t"/>
              <a:pathLst>
                <a:path extrusionOk="0" h="438" w="1274">
                  <a:moveTo>
                    <a:pt x="424" y="0"/>
                  </a:moveTo>
                  <a:cubicBezTo>
                    <a:pt x="420" y="0"/>
                    <a:pt x="417" y="3"/>
                    <a:pt x="417" y="9"/>
                  </a:cubicBezTo>
                  <a:lnTo>
                    <a:pt x="12" y="414"/>
                  </a:lnTo>
                  <a:cubicBezTo>
                    <a:pt x="0" y="414"/>
                    <a:pt x="0" y="426"/>
                    <a:pt x="12" y="426"/>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8" name="Google Shape;8598;p21"/>
            <p:cNvSpPr/>
            <p:nvPr/>
          </p:nvSpPr>
          <p:spPr>
            <a:xfrm>
              <a:off x="4616585" y="3163649"/>
              <a:ext cx="49263" cy="16962"/>
            </a:xfrm>
            <a:custGeom>
              <a:rect b="b" l="l" r="r" t="t"/>
              <a:pathLst>
                <a:path extrusionOk="0" h="439" w="1275">
                  <a:moveTo>
                    <a:pt x="1" y="1"/>
                  </a:moveTo>
                  <a:cubicBezTo>
                    <a:pt x="1" y="13"/>
                    <a:pt x="1" y="13"/>
                    <a:pt x="1" y="25"/>
                  </a:cubicBezTo>
                  <a:lnTo>
                    <a:pt x="406" y="430"/>
                  </a:lnTo>
                  <a:cubicBezTo>
                    <a:pt x="412" y="436"/>
                    <a:pt x="418" y="439"/>
                    <a:pt x="424" y="439"/>
                  </a:cubicBezTo>
                  <a:cubicBezTo>
                    <a:pt x="430" y="439"/>
                    <a:pt x="435" y="436"/>
                    <a:pt x="441" y="430"/>
                  </a:cubicBezTo>
                  <a:lnTo>
                    <a:pt x="1251" y="25"/>
                  </a:lnTo>
                  <a:cubicBezTo>
                    <a:pt x="1263" y="25"/>
                    <a:pt x="1275" y="13"/>
                    <a:pt x="1275" y="1"/>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599" name="Google Shape;8599;p21"/>
            <p:cNvSpPr/>
            <p:nvPr/>
          </p:nvSpPr>
          <p:spPr>
            <a:xfrm>
              <a:off x="4580266" y="3219558"/>
              <a:ext cx="64447" cy="64447"/>
            </a:xfrm>
            <a:custGeom>
              <a:rect b="b" l="l" r="r" t="t"/>
              <a:pathLst>
                <a:path extrusionOk="0" h="1668" w="1668">
                  <a:moveTo>
                    <a:pt x="829" y="1"/>
                  </a:moveTo>
                  <a:cubicBezTo>
                    <a:pt x="816" y="1"/>
                    <a:pt x="804" y="7"/>
                    <a:pt x="798" y="18"/>
                  </a:cubicBezTo>
                  <a:lnTo>
                    <a:pt x="12" y="792"/>
                  </a:lnTo>
                  <a:cubicBezTo>
                    <a:pt x="0" y="816"/>
                    <a:pt x="0" y="852"/>
                    <a:pt x="12" y="876"/>
                  </a:cubicBezTo>
                  <a:lnTo>
                    <a:pt x="798" y="1650"/>
                  </a:lnTo>
                  <a:cubicBezTo>
                    <a:pt x="804" y="1662"/>
                    <a:pt x="816" y="1667"/>
                    <a:pt x="829" y="1667"/>
                  </a:cubicBezTo>
                  <a:cubicBezTo>
                    <a:pt x="843" y="1667"/>
                    <a:pt x="858" y="1662"/>
                    <a:pt x="869" y="1650"/>
                  </a:cubicBezTo>
                  <a:lnTo>
                    <a:pt x="1643" y="876"/>
                  </a:lnTo>
                  <a:cubicBezTo>
                    <a:pt x="1667" y="852"/>
                    <a:pt x="1667" y="816"/>
                    <a:pt x="1643" y="792"/>
                  </a:cubicBezTo>
                  <a:lnTo>
                    <a:pt x="869" y="18"/>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0" name="Google Shape;8600;p21"/>
            <p:cNvSpPr/>
            <p:nvPr/>
          </p:nvSpPr>
          <p:spPr>
            <a:xfrm>
              <a:off x="4591317" y="3230608"/>
              <a:ext cx="42347" cy="42347"/>
            </a:xfrm>
            <a:custGeom>
              <a:rect b="b" l="l" r="r" t="t"/>
              <a:pathLst>
                <a:path extrusionOk="0" h="1096" w="1096">
                  <a:moveTo>
                    <a:pt x="543" y="0"/>
                  </a:moveTo>
                  <a:cubicBezTo>
                    <a:pt x="530" y="0"/>
                    <a:pt x="518" y="6"/>
                    <a:pt x="512" y="18"/>
                  </a:cubicBezTo>
                  <a:lnTo>
                    <a:pt x="12" y="506"/>
                  </a:lnTo>
                  <a:cubicBezTo>
                    <a:pt x="0" y="530"/>
                    <a:pt x="0" y="566"/>
                    <a:pt x="12" y="590"/>
                  </a:cubicBezTo>
                  <a:lnTo>
                    <a:pt x="512" y="1078"/>
                  </a:lnTo>
                  <a:cubicBezTo>
                    <a:pt x="518" y="1090"/>
                    <a:pt x="530" y="1096"/>
                    <a:pt x="543" y="1096"/>
                  </a:cubicBezTo>
                  <a:cubicBezTo>
                    <a:pt x="557" y="1096"/>
                    <a:pt x="572" y="1090"/>
                    <a:pt x="583" y="1078"/>
                  </a:cubicBezTo>
                  <a:lnTo>
                    <a:pt x="1072" y="590"/>
                  </a:lnTo>
                  <a:cubicBezTo>
                    <a:pt x="1095" y="566"/>
                    <a:pt x="1095" y="530"/>
                    <a:pt x="1072" y="506"/>
                  </a:cubicBezTo>
                  <a:lnTo>
                    <a:pt x="583" y="18"/>
                  </a:lnTo>
                  <a:cubicBezTo>
                    <a:pt x="572" y="6"/>
                    <a:pt x="557" y="0"/>
                    <a:pt x="54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1" name="Google Shape;8601;p21"/>
            <p:cNvSpPr/>
            <p:nvPr/>
          </p:nvSpPr>
          <p:spPr>
            <a:xfrm>
              <a:off x="4601865" y="3241658"/>
              <a:ext cx="20748" cy="20246"/>
            </a:xfrm>
            <a:custGeom>
              <a:rect b="b" l="l" r="r" t="t"/>
              <a:pathLst>
                <a:path extrusionOk="0" h="524"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2" name="Google Shape;8602;p21"/>
            <p:cNvSpPr/>
            <p:nvPr/>
          </p:nvSpPr>
          <p:spPr>
            <a:xfrm>
              <a:off x="4663530" y="3240615"/>
              <a:ext cx="22564" cy="22332"/>
            </a:xfrm>
            <a:custGeom>
              <a:rect b="b" l="l" r="r" t="t"/>
              <a:pathLst>
                <a:path extrusionOk="0" h="578" w="584">
                  <a:moveTo>
                    <a:pt x="288" y="0"/>
                  </a:moveTo>
                  <a:cubicBezTo>
                    <a:pt x="280" y="0"/>
                    <a:pt x="274" y="3"/>
                    <a:pt x="274" y="9"/>
                  </a:cubicBezTo>
                  <a:lnTo>
                    <a:pt x="12" y="271"/>
                  </a:lnTo>
                  <a:cubicBezTo>
                    <a:pt x="0" y="283"/>
                    <a:pt x="0" y="295"/>
                    <a:pt x="12" y="307"/>
                  </a:cubicBezTo>
                  <a:lnTo>
                    <a:pt x="274" y="569"/>
                  </a:lnTo>
                  <a:cubicBezTo>
                    <a:pt x="274" y="575"/>
                    <a:pt x="280" y="578"/>
                    <a:pt x="288" y="578"/>
                  </a:cubicBezTo>
                  <a:cubicBezTo>
                    <a:pt x="295" y="578"/>
                    <a:pt x="304" y="575"/>
                    <a:pt x="310" y="569"/>
                  </a:cubicBezTo>
                  <a:lnTo>
                    <a:pt x="572" y="307"/>
                  </a:lnTo>
                  <a:cubicBezTo>
                    <a:pt x="584" y="295"/>
                    <a:pt x="584" y="283"/>
                    <a:pt x="572" y="271"/>
                  </a:cubicBezTo>
                  <a:lnTo>
                    <a:pt x="310" y="9"/>
                  </a:lnTo>
                  <a:cubicBezTo>
                    <a:pt x="304" y="3"/>
                    <a:pt x="295" y="0"/>
                    <a:pt x="288"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3" name="Google Shape;8603;p21"/>
            <p:cNvSpPr/>
            <p:nvPr/>
          </p:nvSpPr>
          <p:spPr>
            <a:xfrm>
              <a:off x="4669519" y="3246604"/>
              <a:ext cx="10587" cy="10355"/>
            </a:xfrm>
            <a:custGeom>
              <a:rect b="b" l="l" r="r" t="t"/>
              <a:pathLst>
                <a:path extrusionOk="0" h="268" w="274">
                  <a:moveTo>
                    <a:pt x="133" y="0"/>
                  </a:moveTo>
                  <a:cubicBezTo>
                    <a:pt x="125" y="0"/>
                    <a:pt x="119" y="3"/>
                    <a:pt x="119" y="9"/>
                  </a:cubicBezTo>
                  <a:lnTo>
                    <a:pt x="12" y="116"/>
                  </a:lnTo>
                  <a:cubicBezTo>
                    <a:pt x="0" y="128"/>
                    <a:pt x="0" y="140"/>
                    <a:pt x="12" y="152"/>
                  </a:cubicBezTo>
                  <a:lnTo>
                    <a:pt x="119" y="259"/>
                  </a:lnTo>
                  <a:cubicBezTo>
                    <a:pt x="119" y="265"/>
                    <a:pt x="125" y="268"/>
                    <a:pt x="133" y="268"/>
                  </a:cubicBezTo>
                  <a:cubicBezTo>
                    <a:pt x="140" y="268"/>
                    <a:pt x="149" y="265"/>
                    <a:pt x="155" y="259"/>
                  </a:cubicBezTo>
                  <a:lnTo>
                    <a:pt x="262" y="152"/>
                  </a:lnTo>
                  <a:cubicBezTo>
                    <a:pt x="274" y="140"/>
                    <a:pt x="274" y="128"/>
                    <a:pt x="262" y="116"/>
                  </a:cubicBezTo>
                  <a:lnTo>
                    <a:pt x="155" y="9"/>
                  </a:lnTo>
                  <a:cubicBezTo>
                    <a:pt x="149" y="3"/>
                    <a:pt x="140" y="0"/>
                    <a:pt x="133"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4" name="Google Shape;8604;p21"/>
            <p:cNvSpPr/>
            <p:nvPr/>
          </p:nvSpPr>
          <p:spPr>
            <a:xfrm>
              <a:off x="4647418" y="3255336"/>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5" name="Google Shape;8605;p21"/>
            <p:cNvSpPr/>
            <p:nvPr/>
          </p:nvSpPr>
          <p:spPr>
            <a:xfrm>
              <a:off x="4647882" y="3235554"/>
              <a:ext cx="12905" cy="12673"/>
            </a:xfrm>
            <a:custGeom>
              <a:rect b="b" l="l" r="r" t="t"/>
              <a:pathLst>
                <a:path extrusionOk="0" h="328" w="334">
                  <a:moveTo>
                    <a:pt x="167" y="0"/>
                  </a:moveTo>
                  <a:cubicBezTo>
                    <a:pt x="158" y="0"/>
                    <a:pt x="149" y="3"/>
                    <a:pt x="143" y="9"/>
                  </a:cubicBezTo>
                  <a:lnTo>
                    <a:pt x="12" y="140"/>
                  </a:lnTo>
                  <a:cubicBezTo>
                    <a:pt x="1" y="152"/>
                    <a:pt x="1" y="176"/>
                    <a:pt x="12" y="188"/>
                  </a:cubicBezTo>
                  <a:lnTo>
                    <a:pt x="143" y="319"/>
                  </a:lnTo>
                  <a:cubicBezTo>
                    <a:pt x="149" y="325"/>
                    <a:pt x="158" y="328"/>
                    <a:pt x="167" y="328"/>
                  </a:cubicBezTo>
                  <a:cubicBezTo>
                    <a:pt x="176" y="328"/>
                    <a:pt x="185" y="325"/>
                    <a:pt x="191" y="319"/>
                  </a:cubicBezTo>
                  <a:lnTo>
                    <a:pt x="322" y="188"/>
                  </a:lnTo>
                  <a:cubicBezTo>
                    <a:pt x="334" y="176"/>
                    <a:pt x="334" y="152"/>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6" name="Google Shape;8606;p21"/>
            <p:cNvSpPr/>
            <p:nvPr/>
          </p:nvSpPr>
          <p:spPr>
            <a:xfrm>
              <a:off x="4616160" y="3264532"/>
              <a:ext cx="49224" cy="16923"/>
            </a:xfrm>
            <a:custGeom>
              <a:rect b="b" l="l" r="r" t="t"/>
              <a:pathLst>
                <a:path extrusionOk="0" h="438" w="1274">
                  <a:moveTo>
                    <a:pt x="424" y="0"/>
                  </a:moveTo>
                  <a:cubicBezTo>
                    <a:pt x="420" y="0"/>
                    <a:pt x="417" y="3"/>
                    <a:pt x="417" y="9"/>
                  </a:cubicBezTo>
                  <a:lnTo>
                    <a:pt x="12" y="414"/>
                  </a:lnTo>
                  <a:cubicBezTo>
                    <a:pt x="0" y="426"/>
                    <a:pt x="0" y="426"/>
                    <a:pt x="12" y="438"/>
                  </a:cubicBezTo>
                  <a:lnTo>
                    <a:pt x="1274" y="438"/>
                  </a:lnTo>
                  <a:cubicBezTo>
                    <a:pt x="1274" y="426"/>
                    <a:pt x="1262" y="414"/>
                    <a:pt x="1262" y="414"/>
                  </a:cubicBezTo>
                  <a:lnTo>
                    <a:pt x="441" y="9"/>
                  </a:lnTo>
                  <a:cubicBezTo>
                    <a:pt x="435" y="3"/>
                    <a:pt x="429" y="0"/>
                    <a:pt x="424"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7" name="Google Shape;8607;p21"/>
            <p:cNvSpPr/>
            <p:nvPr/>
          </p:nvSpPr>
          <p:spPr>
            <a:xfrm>
              <a:off x="4616585" y="3222108"/>
              <a:ext cx="49263" cy="16923"/>
            </a:xfrm>
            <a:custGeom>
              <a:rect b="b" l="l" r="r" t="t"/>
              <a:pathLst>
                <a:path extrusionOk="0" h="438" w="1275">
                  <a:moveTo>
                    <a:pt x="1275" y="0"/>
                  </a:moveTo>
                  <a:lnTo>
                    <a:pt x="1" y="12"/>
                  </a:lnTo>
                  <a:cubicBezTo>
                    <a:pt x="1" y="12"/>
                    <a:pt x="1" y="24"/>
                    <a:pt x="1" y="24"/>
                  </a:cubicBezTo>
                  <a:lnTo>
                    <a:pt x="406" y="429"/>
                  </a:lnTo>
                  <a:cubicBezTo>
                    <a:pt x="412" y="435"/>
                    <a:pt x="418" y="438"/>
                    <a:pt x="424" y="438"/>
                  </a:cubicBezTo>
                  <a:cubicBezTo>
                    <a:pt x="430" y="438"/>
                    <a:pt x="435" y="435"/>
                    <a:pt x="441" y="429"/>
                  </a:cubicBezTo>
                  <a:lnTo>
                    <a:pt x="1251" y="24"/>
                  </a:lnTo>
                  <a:cubicBezTo>
                    <a:pt x="1263" y="24"/>
                    <a:pt x="1275" y="12"/>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8" name="Google Shape;8608;p21"/>
            <p:cNvSpPr/>
            <p:nvPr/>
          </p:nvSpPr>
          <p:spPr>
            <a:xfrm>
              <a:off x="4580266" y="3277978"/>
              <a:ext cx="64447" cy="64447"/>
            </a:xfrm>
            <a:custGeom>
              <a:rect b="b" l="l" r="r" t="t"/>
              <a:pathLst>
                <a:path extrusionOk="0" h="1668" w="1668">
                  <a:moveTo>
                    <a:pt x="829" y="1"/>
                  </a:moveTo>
                  <a:cubicBezTo>
                    <a:pt x="816" y="1"/>
                    <a:pt x="804" y="7"/>
                    <a:pt x="798" y="19"/>
                  </a:cubicBezTo>
                  <a:lnTo>
                    <a:pt x="12" y="792"/>
                  </a:lnTo>
                  <a:cubicBezTo>
                    <a:pt x="0" y="816"/>
                    <a:pt x="0" y="852"/>
                    <a:pt x="12" y="876"/>
                  </a:cubicBezTo>
                  <a:lnTo>
                    <a:pt x="798" y="1650"/>
                  </a:lnTo>
                  <a:cubicBezTo>
                    <a:pt x="804" y="1662"/>
                    <a:pt x="816" y="1668"/>
                    <a:pt x="829" y="1668"/>
                  </a:cubicBezTo>
                  <a:cubicBezTo>
                    <a:pt x="843" y="1668"/>
                    <a:pt x="858" y="1662"/>
                    <a:pt x="869" y="1650"/>
                  </a:cubicBezTo>
                  <a:lnTo>
                    <a:pt x="1643" y="876"/>
                  </a:lnTo>
                  <a:cubicBezTo>
                    <a:pt x="1667" y="852"/>
                    <a:pt x="1667" y="816"/>
                    <a:pt x="1643" y="792"/>
                  </a:cubicBezTo>
                  <a:lnTo>
                    <a:pt x="869" y="19"/>
                  </a:lnTo>
                  <a:cubicBezTo>
                    <a:pt x="858" y="7"/>
                    <a:pt x="843" y="1"/>
                    <a:pt x="829" y="1"/>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09" name="Google Shape;8609;p21"/>
            <p:cNvSpPr/>
            <p:nvPr/>
          </p:nvSpPr>
          <p:spPr>
            <a:xfrm>
              <a:off x="4591317" y="3289028"/>
              <a:ext cx="42347" cy="42347"/>
            </a:xfrm>
            <a:custGeom>
              <a:rect b="b" l="l" r="r" t="t"/>
              <a:pathLst>
                <a:path extrusionOk="0" h="1096" w="1096">
                  <a:moveTo>
                    <a:pt x="552" y="0"/>
                  </a:moveTo>
                  <a:cubicBezTo>
                    <a:pt x="539" y="0"/>
                    <a:pt x="524" y="6"/>
                    <a:pt x="512" y="18"/>
                  </a:cubicBezTo>
                  <a:lnTo>
                    <a:pt x="12" y="506"/>
                  </a:lnTo>
                  <a:cubicBezTo>
                    <a:pt x="0" y="530"/>
                    <a:pt x="0" y="566"/>
                    <a:pt x="12" y="590"/>
                  </a:cubicBezTo>
                  <a:lnTo>
                    <a:pt x="512" y="1078"/>
                  </a:lnTo>
                  <a:cubicBezTo>
                    <a:pt x="524" y="1090"/>
                    <a:pt x="539" y="1096"/>
                    <a:pt x="552" y="1096"/>
                  </a:cubicBezTo>
                  <a:cubicBezTo>
                    <a:pt x="566" y="1096"/>
                    <a:pt x="578" y="1090"/>
                    <a:pt x="583" y="1078"/>
                  </a:cubicBezTo>
                  <a:lnTo>
                    <a:pt x="1084" y="590"/>
                  </a:lnTo>
                  <a:cubicBezTo>
                    <a:pt x="1095" y="566"/>
                    <a:pt x="1095" y="530"/>
                    <a:pt x="1084" y="506"/>
                  </a:cubicBezTo>
                  <a:lnTo>
                    <a:pt x="583" y="18"/>
                  </a:lnTo>
                  <a:cubicBezTo>
                    <a:pt x="578" y="6"/>
                    <a:pt x="566" y="0"/>
                    <a:pt x="552"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0" name="Google Shape;8610;p21"/>
            <p:cNvSpPr/>
            <p:nvPr/>
          </p:nvSpPr>
          <p:spPr>
            <a:xfrm>
              <a:off x="4601865" y="3300078"/>
              <a:ext cx="20748" cy="20285"/>
            </a:xfrm>
            <a:custGeom>
              <a:rect b="b" l="l" r="r" t="t"/>
              <a:pathLst>
                <a:path extrusionOk="0" h="525" w="537">
                  <a:moveTo>
                    <a:pt x="270" y="0"/>
                  </a:moveTo>
                  <a:cubicBezTo>
                    <a:pt x="257" y="0"/>
                    <a:pt x="245" y="6"/>
                    <a:pt x="239" y="18"/>
                  </a:cubicBezTo>
                  <a:lnTo>
                    <a:pt x="25" y="220"/>
                  </a:lnTo>
                  <a:cubicBezTo>
                    <a:pt x="1" y="244"/>
                    <a:pt x="1" y="280"/>
                    <a:pt x="25" y="304"/>
                  </a:cubicBezTo>
                  <a:lnTo>
                    <a:pt x="239" y="506"/>
                  </a:lnTo>
                  <a:cubicBezTo>
                    <a:pt x="245" y="518"/>
                    <a:pt x="257" y="524"/>
                    <a:pt x="270" y="524"/>
                  </a:cubicBezTo>
                  <a:cubicBezTo>
                    <a:pt x="284" y="524"/>
                    <a:pt x="299" y="518"/>
                    <a:pt x="310" y="506"/>
                  </a:cubicBezTo>
                  <a:lnTo>
                    <a:pt x="525" y="304"/>
                  </a:lnTo>
                  <a:cubicBezTo>
                    <a:pt x="537" y="280"/>
                    <a:pt x="537" y="244"/>
                    <a:pt x="525" y="220"/>
                  </a:cubicBezTo>
                  <a:lnTo>
                    <a:pt x="310" y="18"/>
                  </a:lnTo>
                  <a:cubicBezTo>
                    <a:pt x="299" y="6"/>
                    <a:pt x="284" y="0"/>
                    <a:pt x="270" y="0"/>
                  </a:cubicBezTo>
                  <a:close/>
                </a:path>
              </a:pathLst>
            </a:custGeom>
            <a:solidFill>
              <a:srgbClr val="F3F7F9"/>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1" name="Google Shape;8611;p21"/>
            <p:cNvSpPr/>
            <p:nvPr/>
          </p:nvSpPr>
          <p:spPr>
            <a:xfrm>
              <a:off x="4663530" y="3299035"/>
              <a:ext cx="22564" cy="22332"/>
            </a:xfrm>
            <a:custGeom>
              <a:rect b="b" l="l" r="r" t="t"/>
              <a:pathLst>
                <a:path extrusionOk="0" h="578" w="584">
                  <a:moveTo>
                    <a:pt x="292" y="0"/>
                  </a:moveTo>
                  <a:cubicBezTo>
                    <a:pt x="286" y="0"/>
                    <a:pt x="280" y="3"/>
                    <a:pt x="274" y="9"/>
                  </a:cubicBezTo>
                  <a:lnTo>
                    <a:pt x="12" y="271"/>
                  </a:lnTo>
                  <a:cubicBezTo>
                    <a:pt x="0" y="283"/>
                    <a:pt x="0" y="307"/>
                    <a:pt x="12" y="319"/>
                  </a:cubicBezTo>
                  <a:lnTo>
                    <a:pt x="274" y="569"/>
                  </a:lnTo>
                  <a:cubicBezTo>
                    <a:pt x="280" y="575"/>
                    <a:pt x="286" y="578"/>
                    <a:pt x="292" y="578"/>
                  </a:cubicBezTo>
                  <a:cubicBezTo>
                    <a:pt x="298" y="578"/>
                    <a:pt x="304" y="575"/>
                    <a:pt x="310" y="569"/>
                  </a:cubicBezTo>
                  <a:lnTo>
                    <a:pt x="572" y="319"/>
                  </a:lnTo>
                  <a:cubicBezTo>
                    <a:pt x="584" y="307"/>
                    <a:pt x="584" y="283"/>
                    <a:pt x="572" y="271"/>
                  </a:cubicBezTo>
                  <a:lnTo>
                    <a:pt x="310" y="9"/>
                  </a:lnTo>
                  <a:cubicBezTo>
                    <a:pt x="304" y="3"/>
                    <a:pt x="298" y="0"/>
                    <a:pt x="292"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2" name="Google Shape;8612;p21"/>
            <p:cNvSpPr/>
            <p:nvPr/>
          </p:nvSpPr>
          <p:spPr>
            <a:xfrm>
              <a:off x="4669519" y="3305024"/>
              <a:ext cx="10587" cy="10818"/>
            </a:xfrm>
            <a:custGeom>
              <a:rect b="b" l="l" r="r" t="t"/>
              <a:pathLst>
                <a:path extrusionOk="0" h="280" w="274">
                  <a:moveTo>
                    <a:pt x="137" y="0"/>
                  </a:moveTo>
                  <a:cubicBezTo>
                    <a:pt x="131" y="0"/>
                    <a:pt x="125" y="3"/>
                    <a:pt x="119" y="9"/>
                  </a:cubicBezTo>
                  <a:lnTo>
                    <a:pt x="12" y="116"/>
                  </a:lnTo>
                  <a:cubicBezTo>
                    <a:pt x="0" y="128"/>
                    <a:pt x="0" y="152"/>
                    <a:pt x="12" y="164"/>
                  </a:cubicBezTo>
                  <a:lnTo>
                    <a:pt x="119" y="271"/>
                  </a:lnTo>
                  <a:cubicBezTo>
                    <a:pt x="125" y="277"/>
                    <a:pt x="131" y="280"/>
                    <a:pt x="137" y="280"/>
                  </a:cubicBezTo>
                  <a:cubicBezTo>
                    <a:pt x="143" y="280"/>
                    <a:pt x="149" y="277"/>
                    <a:pt x="155" y="271"/>
                  </a:cubicBezTo>
                  <a:lnTo>
                    <a:pt x="262" y="164"/>
                  </a:lnTo>
                  <a:cubicBezTo>
                    <a:pt x="274" y="152"/>
                    <a:pt x="274" y="128"/>
                    <a:pt x="262" y="116"/>
                  </a:cubicBezTo>
                  <a:lnTo>
                    <a:pt x="155" y="9"/>
                  </a:lnTo>
                  <a:cubicBezTo>
                    <a:pt x="149" y="3"/>
                    <a:pt x="143" y="0"/>
                    <a:pt x="137"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3" name="Google Shape;8613;p21"/>
            <p:cNvSpPr/>
            <p:nvPr/>
          </p:nvSpPr>
          <p:spPr>
            <a:xfrm>
              <a:off x="4647882" y="3313756"/>
              <a:ext cx="12905" cy="13021"/>
            </a:xfrm>
            <a:custGeom>
              <a:rect b="b" l="l" r="r" t="t"/>
              <a:pathLst>
                <a:path extrusionOk="0" h="337" w="334">
                  <a:moveTo>
                    <a:pt x="167" y="0"/>
                  </a:moveTo>
                  <a:cubicBezTo>
                    <a:pt x="158" y="0"/>
                    <a:pt x="149" y="3"/>
                    <a:pt x="143" y="9"/>
                  </a:cubicBezTo>
                  <a:lnTo>
                    <a:pt x="12" y="140"/>
                  </a:lnTo>
                  <a:cubicBezTo>
                    <a:pt x="1" y="164"/>
                    <a:pt x="1" y="176"/>
                    <a:pt x="12" y="200"/>
                  </a:cubicBezTo>
                  <a:lnTo>
                    <a:pt x="143" y="319"/>
                  </a:lnTo>
                  <a:cubicBezTo>
                    <a:pt x="149" y="331"/>
                    <a:pt x="158" y="337"/>
                    <a:pt x="167" y="337"/>
                  </a:cubicBezTo>
                  <a:cubicBezTo>
                    <a:pt x="176" y="337"/>
                    <a:pt x="185" y="331"/>
                    <a:pt x="191" y="319"/>
                  </a:cubicBezTo>
                  <a:lnTo>
                    <a:pt x="322" y="200"/>
                  </a:lnTo>
                  <a:cubicBezTo>
                    <a:pt x="334" y="176"/>
                    <a:pt x="334" y="164"/>
                    <a:pt x="322" y="140"/>
                  </a:cubicBezTo>
                  <a:lnTo>
                    <a:pt x="191" y="9"/>
                  </a:lnTo>
                  <a:cubicBezTo>
                    <a:pt x="185" y="3"/>
                    <a:pt x="176" y="0"/>
                    <a:pt x="167"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4" name="Google Shape;8614;p21"/>
            <p:cNvSpPr/>
            <p:nvPr/>
          </p:nvSpPr>
          <p:spPr>
            <a:xfrm>
              <a:off x="4647418" y="3293974"/>
              <a:ext cx="13369" cy="12673"/>
            </a:xfrm>
            <a:custGeom>
              <a:rect b="b" l="l" r="r" t="t"/>
              <a:pathLst>
                <a:path extrusionOk="0" h="328" w="346">
                  <a:moveTo>
                    <a:pt x="179" y="0"/>
                  </a:moveTo>
                  <a:cubicBezTo>
                    <a:pt x="170" y="0"/>
                    <a:pt x="161" y="3"/>
                    <a:pt x="155" y="9"/>
                  </a:cubicBezTo>
                  <a:lnTo>
                    <a:pt x="24" y="140"/>
                  </a:lnTo>
                  <a:cubicBezTo>
                    <a:pt x="1" y="152"/>
                    <a:pt x="1" y="176"/>
                    <a:pt x="24" y="188"/>
                  </a:cubicBezTo>
                  <a:lnTo>
                    <a:pt x="155" y="319"/>
                  </a:lnTo>
                  <a:cubicBezTo>
                    <a:pt x="161" y="325"/>
                    <a:pt x="170" y="328"/>
                    <a:pt x="179" y="328"/>
                  </a:cubicBezTo>
                  <a:cubicBezTo>
                    <a:pt x="188" y="328"/>
                    <a:pt x="197" y="325"/>
                    <a:pt x="203" y="319"/>
                  </a:cubicBezTo>
                  <a:lnTo>
                    <a:pt x="334" y="188"/>
                  </a:lnTo>
                  <a:cubicBezTo>
                    <a:pt x="346" y="176"/>
                    <a:pt x="346" y="152"/>
                    <a:pt x="334" y="140"/>
                  </a:cubicBezTo>
                  <a:lnTo>
                    <a:pt x="203" y="9"/>
                  </a:lnTo>
                  <a:cubicBezTo>
                    <a:pt x="197" y="3"/>
                    <a:pt x="188" y="0"/>
                    <a:pt x="179" y="0"/>
                  </a:cubicBezTo>
                  <a:close/>
                </a:path>
              </a:pathLst>
            </a:custGeom>
            <a:solidFill>
              <a:srgbClr val="3D444A"/>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5" name="Google Shape;8615;p21"/>
            <p:cNvSpPr/>
            <p:nvPr/>
          </p:nvSpPr>
          <p:spPr>
            <a:xfrm>
              <a:off x="4616585" y="3280991"/>
              <a:ext cx="49263" cy="16575"/>
            </a:xfrm>
            <a:custGeom>
              <a:rect b="b" l="l" r="r" t="t"/>
              <a:pathLst>
                <a:path extrusionOk="0" h="429" w="1275">
                  <a:moveTo>
                    <a:pt x="1" y="0"/>
                  </a:moveTo>
                  <a:cubicBezTo>
                    <a:pt x="1" y="12"/>
                    <a:pt x="1" y="12"/>
                    <a:pt x="1" y="24"/>
                  </a:cubicBezTo>
                  <a:lnTo>
                    <a:pt x="406" y="429"/>
                  </a:lnTo>
                  <a:lnTo>
                    <a:pt x="441" y="429"/>
                  </a:lnTo>
                  <a:lnTo>
                    <a:pt x="1251" y="24"/>
                  </a:lnTo>
                  <a:cubicBezTo>
                    <a:pt x="1263" y="12"/>
                    <a:pt x="1275" y="0"/>
                    <a:pt x="1275" y="0"/>
                  </a:cubicBez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6" name="Google Shape;8616;p21"/>
            <p:cNvSpPr/>
            <p:nvPr/>
          </p:nvSpPr>
          <p:spPr>
            <a:xfrm>
              <a:off x="4906869" y="3189421"/>
              <a:ext cx="60313" cy="75498"/>
            </a:xfrm>
            <a:custGeom>
              <a:rect b="b" l="l" r="r" t="t"/>
              <a:pathLst>
                <a:path extrusionOk="0" h="1954" w="1561">
                  <a:moveTo>
                    <a:pt x="1" y="1"/>
                  </a:moveTo>
                  <a:lnTo>
                    <a:pt x="1" y="1477"/>
                  </a:lnTo>
                  <a:cubicBezTo>
                    <a:pt x="1" y="1477"/>
                    <a:pt x="48" y="1953"/>
                    <a:pt x="775" y="1953"/>
                  </a:cubicBezTo>
                  <a:cubicBezTo>
                    <a:pt x="1501" y="1953"/>
                    <a:pt x="1560" y="1382"/>
                    <a:pt x="1560" y="1382"/>
                  </a:cubicBezTo>
                  <a:lnTo>
                    <a:pt x="1560" y="1"/>
                  </a:lnTo>
                  <a:lnTo>
                    <a:pt x="1120" y="1"/>
                  </a:lnTo>
                  <a:lnTo>
                    <a:pt x="1132" y="1287"/>
                  </a:lnTo>
                  <a:cubicBezTo>
                    <a:pt x="1132" y="1287"/>
                    <a:pt x="1096" y="1632"/>
                    <a:pt x="775" y="1632"/>
                  </a:cubicBezTo>
                  <a:cubicBezTo>
                    <a:pt x="762" y="1634"/>
                    <a:pt x="749" y="1634"/>
                    <a:pt x="736" y="1634"/>
                  </a:cubicBezTo>
                  <a:cubicBezTo>
                    <a:pt x="574" y="1634"/>
                    <a:pt x="441" y="1500"/>
                    <a:pt x="441" y="1334"/>
                  </a:cubicBezTo>
                  <a:lnTo>
                    <a:pt x="441"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7" name="Google Shape;8617;p21"/>
            <p:cNvSpPr/>
            <p:nvPr/>
          </p:nvSpPr>
          <p:spPr>
            <a:xfrm>
              <a:off x="4994267" y="3169174"/>
              <a:ext cx="26737" cy="16614"/>
            </a:xfrm>
            <a:custGeom>
              <a:rect b="b" l="l" r="r" t="t"/>
              <a:pathLst>
                <a:path extrusionOk="0" h="430" w="692">
                  <a:moveTo>
                    <a:pt x="656" y="1"/>
                  </a:moveTo>
                  <a:lnTo>
                    <a:pt x="1" y="239"/>
                  </a:lnTo>
                  <a:lnTo>
                    <a:pt x="84" y="429"/>
                  </a:lnTo>
                  <a:lnTo>
                    <a:pt x="692" y="287"/>
                  </a:lnTo>
                  <a:lnTo>
                    <a:pt x="656" y="1"/>
                  </a:ln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8" name="Google Shape;8618;p21"/>
            <p:cNvSpPr/>
            <p:nvPr/>
          </p:nvSpPr>
          <p:spPr>
            <a:xfrm>
              <a:off x="4973596" y="3187605"/>
              <a:ext cx="69045" cy="78705"/>
            </a:xfrm>
            <a:custGeom>
              <a:rect b="b" l="l" r="r" t="t"/>
              <a:pathLst>
                <a:path extrusionOk="0" h="2037" w="1787">
                  <a:moveTo>
                    <a:pt x="905" y="322"/>
                  </a:moveTo>
                  <a:cubicBezTo>
                    <a:pt x="1262" y="322"/>
                    <a:pt x="1429" y="631"/>
                    <a:pt x="1429" y="1024"/>
                  </a:cubicBezTo>
                  <a:cubicBezTo>
                    <a:pt x="1429" y="1405"/>
                    <a:pt x="1238" y="1715"/>
                    <a:pt x="905" y="1715"/>
                  </a:cubicBezTo>
                  <a:cubicBezTo>
                    <a:pt x="572" y="1715"/>
                    <a:pt x="381" y="1405"/>
                    <a:pt x="381" y="1024"/>
                  </a:cubicBezTo>
                  <a:cubicBezTo>
                    <a:pt x="381" y="631"/>
                    <a:pt x="560" y="322"/>
                    <a:pt x="905" y="322"/>
                  </a:cubicBezTo>
                  <a:close/>
                  <a:moveTo>
                    <a:pt x="893" y="0"/>
                  </a:moveTo>
                  <a:cubicBezTo>
                    <a:pt x="298" y="0"/>
                    <a:pt x="0" y="453"/>
                    <a:pt x="0" y="1024"/>
                  </a:cubicBezTo>
                  <a:cubicBezTo>
                    <a:pt x="0" y="1584"/>
                    <a:pt x="334" y="2036"/>
                    <a:pt x="893" y="2036"/>
                  </a:cubicBezTo>
                  <a:cubicBezTo>
                    <a:pt x="1465" y="2036"/>
                    <a:pt x="1786" y="1584"/>
                    <a:pt x="1786" y="1024"/>
                  </a:cubicBezTo>
                  <a:cubicBezTo>
                    <a:pt x="1786" y="453"/>
                    <a:pt x="1500" y="0"/>
                    <a:pt x="893"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19" name="Google Shape;8619;p21"/>
            <p:cNvSpPr/>
            <p:nvPr/>
          </p:nvSpPr>
          <p:spPr>
            <a:xfrm>
              <a:off x="5049480" y="3190348"/>
              <a:ext cx="57531" cy="74570"/>
            </a:xfrm>
            <a:custGeom>
              <a:rect b="b" l="l" r="r" t="t"/>
              <a:pathLst>
                <a:path extrusionOk="0" h="1930" w="1489">
                  <a:moveTo>
                    <a:pt x="798" y="298"/>
                  </a:moveTo>
                  <a:cubicBezTo>
                    <a:pt x="953" y="298"/>
                    <a:pt x="1060" y="441"/>
                    <a:pt x="1048" y="596"/>
                  </a:cubicBezTo>
                  <a:cubicBezTo>
                    <a:pt x="1060" y="715"/>
                    <a:pt x="989" y="822"/>
                    <a:pt x="894" y="894"/>
                  </a:cubicBezTo>
                  <a:lnTo>
                    <a:pt x="370" y="894"/>
                  </a:lnTo>
                  <a:lnTo>
                    <a:pt x="370" y="298"/>
                  </a:lnTo>
                  <a:close/>
                  <a:moveTo>
                    <a:pt x="1" y="1"/>
                  </a:moveTo>
                  <a:lnTo>
                    <a:pt x="1" y="1929"/>
                  </a:lnTo>
                  <a:lnTo>
                    <a:pt x="406" y="1929"/>
                  </a:lnTo>
                  <a:lnTo>
                    <a:pt x="406" y="1191"/>
                  </a:lnTo>
                  <a:lnTo>
                    <a:pt x="810" y="1191"/>
                  </a:lnTo>
                  <a:lnTo>
                    <a:pt x="1108" y="1929"/>
                  </a:lnTo>
                  <a:lnTo>
                    <a:pt x="1489" y="1929"/>
                  </a:lnTo>
                  <a:lnTo>
                    <a:pt x="1168" y="1120"/>
                  </a:lnTo>
                  <a:cubicBezTo>
                    <a:pt x="1168" y="1120"/>
                    <a:pt x="1465" y="1013"/>
                    <a:pt x="1465" y="548"/>
                  </a:cubicBezTo>
                  <a:cubicBezTo>
                    <a:pt x="1453" y="274"/>
                    <a:pt x="1263" y="48"/>
                    <a:pt x="1001" y="1"/>
                  </a:cubicBez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0" name="Google Shape;8620;p21"/>
            <p:cNvSpPr/>
            <p:nvPr/>
          </p:nvSpPr>
          <p:spPr>
            <a:xfrm>
              <a:off x="4907333" y="3272684"/>
              <a:ext cx="201070" cy="4173"/>
            </a:xfrm>
            <a:custGeom>
              <a:rect b="b" l="l" r="r" t="t"/>
              <a:pathLst>
                <a:path extrusionOk="0" h="108" w="5204">
                  <a:moveTo>
                    <a:pt x="1" y="1"/>
                  </a:moveTo>
                  <a:lnTo>
                    <a:pt x="1" y="108"/>
                  </a:lnTo>
                  <a:lnTo>
                    <a:pt x="5204" y="108"/>
                  </a:lnTo>
                  <a:lnTo>
                    <a:pt x="5204" y="1"/>
                  </a:lnTo>
                  <a:close/>
                </a:path>
              </a:pathLst>
            </a:custGeom>
            <a:solidFill>
              <a:srgbClr val="080C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1" name="Google Shape;8621;p21"/>
            <p:cNvSpPr/>
            <p:nvPr/>
          </p:nvSpPr>
          <p:spPr>
            <a:xfrm>
              <a:off x="4908260" y="3285126"/>
              <a:ext cx="7380" cy="9698"/>
            </a:xfrm>
            <a:custGeom>
              <a:rect b="b" l="l" r="r" t="t"/>
              <a:pathLst>
                <a:path extrusionOk="0" h="251" w="191">
                  <a:moveTo>
                    <a:pt x="12" y="0"/>
                  </a:moveTo>
                  <a:lnTo>
                    <a:pt x="12" y="155"/>
                  </a:lnTo>
                  <a:cubicBezTo>
                    <a:pt x="0" y="167"/>
                    <a:pt x="12" y="191"/>
                    <a:pt x="24" y="215"/>
                  </a:cubicBezTo>
                  <a:cubicBezTo>
                    <a:pt x="42" y="238"/>
                    <a:pt x="69" y="250"/>
                    <a:pt x="97" y="250"/>
                  </a:cubicBezTo>
                  <a:cubicBezTo>
                    <a:pt x="125" y="250"/>
                    <a:pt x="155" y="238"/>
                    <a:pt x="179" y="215"/>
                  </a:cubicBezTo>
                  <a:cubicBezTo>
                    <a:pt x="179" y="191"/>
                    <a:pt x="191" y="167"/>
                    <a:pt x="191" y="155"/>
                  </a:cubicBezTo>
                  <a:lnTo>
                    <a:pt x="191" y="0"/>
                  </a:lnTo>
                  <a:lnTo>
                    <a:pt x="143" y="0"/>
                  </a:lnTo>
                  <a:lnTo>
                    <a:pt x="143" y="155"/>
                  </a:lnTo>
                  <a:cubicBezTo>
                    <a:pt x="143" y="167"/>
                    <a:pt x="131" y="179"/>
                    <a:pt x="131" y="191"/>
                  </a:cubicBezTo>
                  <a:cubicBezTo>
                    <a:pt x="120" y="203"/>
                    <a:pt x="105" y="209"/>
                    <a:pt x="91" y="209"/>
                  </a:cubicBezTo>
                  <a:cubicBezTo>
                    <a:pt x="78" y="209"/>
                    <a:pt x="66" y="203"/>
                    <a:pt x="60" y="191"/>
                  </a:cubicBezTo>
                  <a:cubicBezTo>
                    <a:pt x="48" y="179"/>
                    <a:pt x="48" y="167"/>
                    <a:pt x="60" y="155"/>
                  </a:cubicBezTo>
                  <a:lnTo>
                    <a:pt x="60"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2" name="Google Shape;8622;p21"/>
            <p:cNvSpPr/>
            <p:nvPr/>
          </p:nvSpPr>
          <p:spPr>
            <a:xfrm>
              <a:off x="4918383" y="3285126"/>
              <a:ext cx="6916" cy="9698"/>
            </a:xfrm>
            <a:custGeom>
              <a:rect b="b" l="l" r="r" t="t"/>
              <a:pathLst>
                <a:path extrusionOk="0" h="251" w="179">
                  <a:moveTo>
                    <a:pt x="0" y="0"/>
                  </a:moveTo>
                  <a:lnTo>
                    <a:pt x="0" y="250"/>
                  </a:lnTo>
                  <a:lnTo>
                    <a:pt x="36" y="250"/>
                  </a:lnTo>
                  <a:lnTo>
                    <a:pt x="36" y="72"/>
                  </a:lnTo>
                  <a:lnTo>
                    <a:pt x="131" y="250"/>
                  </a:lnTo>
                  <a:lnTo>
                    <a:pt x="179" y="250"/>
                  </a:lnTo>
                  <a:lnTo>
                    <a:pt x="179" y="0"/>
                  </a:lnTo>
                  <a:lnTo>
                    <a:pt x="131" y="0"/>
                  </a:lnTo>
                  <a:lnTo>
                    <a:pt x="131" y="167"/>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3" name="Google Shape;8623;p21"/>
            <p:cNvSpPr/>
            <p:nvPr/>
          </p:nvSpPr>
          <p:spPr>
            <a:xfrm>
              <a:off x="4927579" y="3285126"/>
              <a:ext cx="1893" cy="9234"/>
            </a:xfrm>
            <a:custGeom>
              <a:rect b="b" l="l" r="r" t="t"/>
              <a:pathLst>
                <a:path extrusionOk="0" h="239" w="49">
                  <a:moveTo>
                    <a:pt x="1" y="0"/>
                  </a:moveTo>
                  <a:lnTo>
                    <a:pt x="1" y="238"/>
                  </a:lnTo>
                  <a:lnTo>
                    <a:pt x="48" y="238"/>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4" name="Google Shape;8624;p21"/>
            <p:cNvSpPr/>
            <p:nvPr/>
          </p:nvSpPr>
          <p:spPr>
            <a:xfrm>
              <a:off x="4931713" y="3285126"/>
              <a:ext cx="7418" cy="9234"/>
            </a:xfrm>
            <a:custGeom>
              <a:rect b="b" l="l" r="r" t="t"/>
              <a:pathLst>
                <a:path extrusionOk="0" h="239" w="192">
                  <a:moveTo>
                    <a:pt x="1" y="0"/>
                  </a:moveTo>
                  <a:lnTo>
                    <a:pt x="72" y="238"/>
                  </a:lnTo>
                  <a:lnTo>
                    <a:pt x="120" y="238"/>
                  </a:lnTo>
                  <a:lnTo>
                    <a:pt x="191" y="0"/>
                  </a:lnTo>
                  <a:lnTo>
                    <a:pt x="144" y="0"/>
                  </a:lnTo>
                  <a:lnTo>
                    <a:pt x="96" y="191"/>
                  </a:lnTo>
                  <a:lnTo>
                    <a:pt x="4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5" name="Google Shape;8625;p21"/>
            <p:cNvSpPr/>
            <p:nvPr/>
          </p:nvSpPr>
          <p:spPr>
            <a:xfrm>
              <a:off x="4940909" y="3285126"/>
              <a:ext cx="6955" cy="9698"/>
            </a:xfrm>
            <a:custGeom>
              <a:rect b="b" l="l" r="r" t="t"/>
              <a:pathLst>
                <a:path extrusionOk="0" h="251" w="180">
                  <a:moveTo>
                    <a:pt x="1" y="0"/>
                  </a:moveTo>
                  <a:lnTo>
                    <a:pt x="1" y="250"/>
                  </a:lnTo>
                  <a:lnTo>
                    <a:pt x="179" y="250"/>
                  </a:lnTo>
                  <a:lnTo>
                    <a:pt x="179" y="203"/>
                  </a:lnTo>
                  <a:lnTo>
                    <a:pt x="48" y="203"/>
                  </a:lnTo>
                  <a:lnTo>
                    <a:pt x="48" y="143"/>
                  </a:lnTo>
                  <a:lnTo>
                    <a:pt x="168" y="143"/>
                  </a:lnTo>
                  <a:lnTo>
                    <a:pt x="156" y="95"/>
                  </a:lnTo>
                  <a:lnTo>
                    <a:pt x="48" y="95"/>
                  </a:lnTo>
                  <a:lnTo>
                    <a:pt x="48" y="48"/>
                  </a:lnTo>
                  <a:lnTo>
                    <a:pt x="168" y="48"/>
                  </a:lnTo>
                  <a:lnTo>
                    <a:pt x="168"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6" name="Google Shape;8626;p21"/>
            <p:cNvSpPr/>
            <p:nvPr/>
          </p:nvSpPr>
          <p:spPr>
            <a:xfrm>
              <a:off x="4950104"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08" y="143"/>
                    <a:pt x="108" y="143"/>
                    <a:pt x="120" y="143"/>
                  </a:cubicBezTo>
                  <a:cubicBezTo>
                    <a:pt x="120" y="155"/>
                    <a:pt x="132" y="167"/>
                    <a:pt x="132" y="179"/>
                  </a:cubicBezTo>
                  <a:lnTo>
                    <a:pt x="132" y="203"/>
                  </a:lnTo>
                  <a:lnTo>
                    <a:pt x="132" y="215"/>
                  </a:lnTo>
                  <a:lnTo>
                    <a:pt x="132" y="238"/>
                  </a:lnTo>
                  <a:lnTo>
                    <a:pt x="180" y="238"/>
                  </a:lnTo>
                  <a:cubicBezTo>
                    <a:pt x="168" y="226"/>
                    <a:pt x="168" y="226"/>
                    <a:pt x="168" y="215"/>
                  </a:cubicBezTo>
                  <a:lnTo>
                    <a:pt x="168" y="179"/>
                  </a:lnTo>
                  <a:cubicBezTo>
                    <a:pt x="168" y="167"/>
                    <a:pt x="168" y="155"/>
                    <a:pt x="168" y="143"/>
                  </a:cubicBezTo>
                  <a:cubicBezTo>
                    <a:pt x="168" y="131"/>
                    <a:pt x="156" y="131"/>
                    <a:pt x="144" y="119"/>
                  </a:cubicBezTo>
                  <a:cubicBezTo>
                    <a:pt x="156" y="119"/>
                    <a:pt x="168" y="107"/>
                    <a:pt x="168"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7" name="Google Shape;8627;p21"/>
            <p:cNvSpPr/>
            <p:nvPr/>
          </p:nvSpPr>
          <p:spPr>
            <a:xfrm>
              <a:off x="4959339" y="3285126"/>
              <a:ext cx="7380" cy="10316"/>
            </a:xfrm>
            <a:custGeom>
              <a:rect b="b" l="l" r="r" t="t"/>
              <a:pathLst>
                <a:path extrusionOk="0" h="267" w="191">
                  <a:moveTo>
                    <a:pt x="95" y="0"/>
                  </a:moveTo>
                  <a:cubicBezTo>
                    <a:pt x="72" y="0"/>
                    <a:pt x="48" y="12"/>
                    <a:pt x="36" y="24"/>
                  </a:cubicBezTo>
                  <a:cubicBezTo>
                    <a:pt x="12" y="36"/>
                    <a:pt x="12" y="60"/>
                    <a:pt x="12" y="84"/>
                  </a:cubicBezTo>
                  <a:cubicBezTo>
                    <a:pt x="0" y="95"/>
                    <a:pt x="12" y="119"/>
                    <a:pt x="36" y="131"/>
                  </a:cubicBezTo>
                  <a:cubicBezTo>
                    <a:pt x="48" y="143"/>
                    <a:pt x="60" y="143"/>
                    <a:pt x="83" y="155"/>
                  </a:cubicBezTo>
                  <a:lnTo>
                    <a:pt x="107" y="155"/>
                  </a:lnTo>
                  <a:cubicBezTo>
                    <a:pt x="107"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24" y="238"/>
                  </a:cubicBezTo>
                  <a:cubicBezTo>
                    <a:pt x="41" y="256"/>
                    <a:pt x="59" y="267"/>
                    <a:pt x="76" y="267"/>
                  </a:cubicBezTo>
                  <a:cubicBezTo>
                    <a:pt x="83" y="267"/>
                    <a:pt x="89" y="265"/>
                    <a:pt x="95" y="262"/>
                  </a:cubicBezTo>
                  <a:cubicBezTo>
                    <a:pt x="102" y="265"/>
                    <a:pt x="108" y="267"/>
                    <a:pt x="114" y="267"/>
                  </a:cubicBezTo>
                  <a:cubicBezTo>
                    <a:pt x="132" y="267"/>
                    <a:pt x="149" y="256"/>
                    <a:pt x="167" y="238"/>
                  </a:cubicBezTo>
                  <a:cubicBezTo>
                    <a:pt x="179" y="226"/>
                    <a:pt x="191" y="215"/>
                    <a:pt x="191" y="191"/>
                  </a:cubicBezTo>
                  <a:cubicBezTo>
                    <a:pt x="191" y="167"/>
                    <a:pt x="179" y="155"/>
                    <a:pt x="167" y="143"/>
                  </a:cubicBezTo>
                  <a:cubicBezTo>
                    <a:pt x="155" y="131"/>
                    <a:pt x="143" y="131"/>
                    <a:pt x="131" y="119"/>
                  </a:cubicBezTo>
                  <a:lnTo>
                    <a:pt x="95" y="107"/>
                  </a:lnTo>
                  <a:lnTo>
                    <a:pt x="60" y="107"/>
                  </a:lnTo>
                  <a:cubicBezTo>
                    <a:pt x="60" y="95"/>
                    <a:pt x="48" y="95"/>
                    <a:pt x="48" y="84"/>
                  </a:cubicBezTo>
                  <a:cubicBezTo>
                    <a:pt x="48" y="72"/>
                    <a:pt x="60" y="60"/>
                    <a:pt x="60" y="60"/>
                  </a:cubicBezTo>
                  <a:cubicBezTo>
                    <a:pt x="72" y="60"/>
                    <a:pt x="83" y="48"/>
                    <a:pt x="95" y="48"/>
                  </a:cubicBezTo>
                  <a:lnTo>
                    <a:pt x="119" y="48"/>
                  </a:lnTo>
                  <a:cubicBezTo>
                    <a:pt x="131" y="60"/>
                    <a:pt x="131" y="72"/>
                    <a:pt x="131" y="84"/>
                  </a:cubicBezTo>
                  <a:lnTo>
                    <a:pt x="179" y="84"/>
                  </a:lnTo>
                  <a:cubicBezTo>
                    <a:pt x="179" y="60"/>
                    <a:pt x="167" y="36"/>
                    <a:pt x="155" y="24"/>
                  </a:cubicBezTo>
                  <a:cubicBezTo>
                    <a:pt x="131" y="12"/>
                    <a:pt x="119" y="0"/>
                    <a:pt x="95"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8" name="Google Shape;8628;p21"/>
            <p:cNvSpPr/>
            <p:nvPr/>
          </p:nvSpPr>
          <p:spPr>
            <a:xfrm>
              <a:off x="4968998" y="3285126"/>
              <a:ext cx="1391" cy="9234"/>
            </a:xfrm>
            <a:custGeom>
              <a:rect b="b" l="l" r="r" t="t"/>
              <a:pathLst>
                <a:path extrusionOk="0" h="239" w="36">
                  <a:moveTo>
                    <a:pt x="0" y="0"/>
                  </a:moveTo>
                  <a:lnTo>
                    <a:pt x="0" y="238"/>
                  </a:lnTo>
                  <a:lnTo>
                    <a:pt x="36" y="238"/>
                  </a:lnTo>
                  <a:lnTo>
                    <a:pt x="36"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29" name="Google Shape;8629;p21"/>
            <p:cNvSpPr/>
            <p:nvPr/>
          </p:nvSpPr>
          <p:spPr>
            <a:xfrm>
              <a:off x="4973132"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0" name="Google Shape;8630;p21"/>
            <p:cNvSpPr/>
            <p:nvPr/>
          </p:nvSpPr>
          <p:spPr>
            <a:xfrm>
              <a:off x="4982328" y="3285126"/>
              <a:ext cx="7843" cy="9234"/>
            </a:xfrm>
            <a:custGeom>
              <a:rect b="b" l="l" r="r" t="t"/>
              <a:pathLst>
                <a:path extrusionOk="0" h="239" w="203">
                  <a:moveTo>
                    <a:pt x="96" y="60"/>
                  </a:moveTo>
                  <a:lnTo>
                    <a:pt x="131" y="155"/>
                  </a:lnTo>
                  <a:lnTo>
                    <a:pt x="72" y="155"/>
                  </a:lnTo>
                  <a:lnTo>
                    <a:pt x="96" y="60"/>
                  </a:lnTo>
                  <a:close/>
                  <a:moveTo>
                    <a:pt x="72" y="0"/>
                  </a:moveTo>
                  <a:lnTo>
                    <a:pt x="0" y="238"/>
                  </a:lnTo>
                  <a:lnTo>
                    <a:pt x="48" y="238"/>
                  </a:lnTo>
                  <a:lnTo>
                    <a:pt x="60" y="191"/>
                  </a:lnTo>
                  <a:lnTo>
                    <a:pt x="143" y="191"/>
                  </a:lnTo>
                  <a:lnTo>
                    <a:pt x="155" y="238"/>
                  </a:lnTo>
                  <a:lnTo>
                    <a:pt x="203"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1" name="Google Shape;8631;p21"/>
            <p:cNvSpPr/>
            <p:nvPr/>
          </p:nvSpPr>
          <p:spPr>
            <a:xfrm>
              <a:off x="4992451" y="3285126"/>
              <a:ext cx="6916" cy="9698"/>
            </a:xfrm>
            <a:custGeom>
              <a:rect b="b" l="l" r="r" t="t"/>
              <a:pathLst>
                <a:path extrusionOk="0" h="251" w="179">
                  <a:moveTo>
                    <a:pt x="102" y="43"/>
                  </a:moveTo>
                  <a:cubicBezTo>
                    <a:pt x="114" y="43"/>
                    <a:pt x="123" y="51"/>
                    <a:pt x="131" y="60"/>
                  </a:cubicBezTo>
                  <a:cubicBezTo>
                    <a:pt x="131" y="84"/>
                    <a:pt x="131" y="95"/>
                    <a:pt x="131" y="119"/>
                  </a:cubicBezTo>
                  <a:cubicBezTo>
                    <a:pt x="131" y="131"/>
                    <a:pt x="131" y="155"/>
                    <a:pt x="131" y="167"/>
                  </a:cubicBezTo>
                  <a:cubicBezTo>
                    <a:pt x="131" y="191"/>
                    <a:pt x="107" y="203"/>
                    <a:pt x="84" y="203"/>
                  </a:cubicBezTo>
                  <a:lnTo>
                    <a:pt x="48" y="203"/>
                  </a:lnTo>
                  <a:lnTo>
                    <a:pt x="48" y="48"/>
                  </a:lnTo>
                  <a:lnTo>
                    <a:pt x="84" y="48"/>
                  </a:lnTo>
                  <a:cubicBezTo>
                    <a:pt x="91" y="44"/>
                    <a:pt x="97" y="43"/>
                    <a:pt x="102" y="43"/>
                  </a:cubicBezTo>
                  <a:close/>
                  <a:moveTo>
                    <a:pt x="0" y="0"/>
                  </a:moveTo>
                  <a:lnTo>
                    <a:pt x="0" y="250"/>
                  </a:lnTo>
                  <a:lnTo>
                    <a:pt x="96" y="250"/>
                  </a:lnTo>
                  <a:cubicBezTo>
                    <a:pt x="131" y="238"/>
                    <a:pt x="155" y="226"/>
                    <a:pt x="167" y="191"/>
                  </a:cubicBezTo>
                  <a:cubicBezTo>
                    <a:pt x="179" y="167"/>
                    <a:pt x="179" y="143"/>
                    <a:pt x="179" y="107"/>
                  </a:cubicBezTo>
                  <a:cubicBezTo>
                    <a:pt x="179" y="95"/>
                    <a:pt x="179" y="84"/>
                    <a:pt x="179" y="72"/>
                  </a:cubicBezTo>
                  <a:cubicBezTo>
                    <a:pt x="179" y="60"/>
                    <a:pt x="179" y="48"/>
                    <a:pt x="167" y="36"/>
                  </a:cubicBezTo>
                  <a:cubicBezTo>
                    <a:pt x="155" y="12"/>
                    <a:pt x="143" y="0"/>
                    <a:pt x="131"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2" name="Google Shape;8632;p21"/>
            <p:cNvSpPr/>
            <p:nvPr/>
          </p:nvSpPr>
          <p:spPr>
            <a:xfrm>
              <a:off x="5002110" y="3285126"/>
              <a:ext cx="6491" cy="9698"/>
            </a:xfrm>
            <a:custGeom>
              <a:rect b="b" l="l" r="r" t="t"/>
              <a:pathLst>
                <a:path extrusionOk="0" h="251" w="168">
                  <a:moveTo>
                    <a:pt x="0" y="0"/>
                  </a:moveTo>
                  <a:lnTo>
                    <a:pt x="0" y="250"/>
                  </a:lnTo>
                  <a:lnTo>
                    <a:pt x="167" y="250"/>
                  </a:lnTo>
                  <a:lnTo>
                    <a:pt x="167" y="203"/>
                  </a:lnTo>
                  <a:lnTo>
                    <a:pt x="48" y="203"/>
                  </a:lnTo>
                  <a:lnTo>
                    <a:pt x="48" y="143"/>
                  </a:lnTo>
                  <a:lnTo>
                    <a:pt x="155" y="143"/>
                  </a:lnTo>
                  <a:lnTo>
                    <a:pt x="155" y="95"/>
                  </a:lnTo>
                  <a:lnTo>
                    <a:pt x="48" y="95"/>
                  </a:lnTo>
                  <a:lnTo>
                    <a:pt x="48" y="48"/>
                  </a:lnTo>
                  <a:lnTo>
                    <a:pt x="167" y="48"/>
                  </a:lnTo>
                  <a:lnTo>
                    <a:pt x="16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3" name="Google Shape;8633;p21"/>
            <p:cNvSpPr/>
            <p:nvPr/>
          </p:nvSpPr>
          <p:spPr>
            <a:xfrm>
              <a:off x="5014977" y="3282344"/>
              <a:ext cx="8346" cy="12944"/>
            </a:xfrm>
            <a:custGeom>
              <a:rect b="b" l="l" r="r" t="t"/>
              <a:pathLst>
                <a:path extrusionOk="0" h="335" w="216">
                  <a:moveTo>
                    <a:pt x="108" y="1"/>
                  </a:moveTo>
                  <a:lnTo>
                    <a:pt x="84" y="48"/>
                  </a:lnTo>
                  <a:lnTo>
                    <a:pt x="120" y="48"/>
                  </a:lnTo>
                  <a:lnTo>
                    <a:pt x="156" y="1"/>
                  </a:lnTo>
                  <a:close/>
                  <a:moveTo>
                    <a:pt x="121" y="115"/>
                  </a:moveTo>
                  <a:cubicBezTo>
                    <a:pt x="133" y="115"/>
                    <a:pt x="147" y="123"/>
                    <a:pt x="156" y="132"/>
                  </a:cubicBezTo>
                  <a:cubicBezTo>
                    <a:pt x="167" y="156"/>
                    <a:pt x="167" y="179"/>
                    <a:pt x="167" y="203"/>
                  </a:cubicBezTo>
                  <a:cubicBezTo>
                    <a:pt x="167" y="227"/>
                    <a:pt x="167" y="239"/>
                    <a:pt x="156" y="263"/>
                  </a:cubicBezTo>
                  <a:cubicBezTo>
                    <a:pt x="144" y="275"/>
                    <a:pt x="132" y="287"/>
                    <a:pt x="108" y="287"/>
                  </a:cubicBezTo>
                  <a:cubicBezTo>
                    <a:pt x="96" y="287"/>
                    <a:pt x="72" y="275"/>
                    <a:pt x="60" y="263"/>
                  </a:cubicBezTo>
                  <a:cubicBezTo>
                    <a:pt x="48" y="239"/>
                    <a:pt x="48" y="227"/>
                    <a:pt x="48" y="203"/>
                  </a:cubicBezTo>
                  <a:cubicBezTo>
                    <a:pt x="48" y="179"/>
                    <a:pt x="48" y="156"/>
                    <a:pt x="60" y="132"/>
                  </a:cubicBezTo>
                  <a:cubicBezTo>
                    <a:pt x="69" y="123"/>
                    <a:pt x="83" y="115"/>
                    <a:pt x="95" y="115"/>
                  </a:cubicBezTo>
                  <a:cubicBezTo>
                    <a:pt x="100" y="115"/>
                    <a:pt x="104" y="116"/>
                    <a:pt x="108" y="120"/>
                  </a:cubicBezTo>
                  <a:cubicBezTo>
                    <a:pt x="111" y="116"/>
                    <a:pt x="116" y="115"/>
                    <a:pt x="121" y="115"/>
                  </a:cubicBezTo>
                  <a:close/>
                  <a:moveTo>
                    <a:pt x="108" y="72"/>
                  </a:moveTo>
                  <a:cubicBezTo>
                    <a:pt x="84" y="72"/>
                    <a:pt x="48" y="84"/>
                    <a:pt x="36" y="96"/>
                  </a:cubicBezTo>
                  <a:cubicBezTo>
                    <a:pt x="13" y="132"/>
                    <a:pt x="1" y="167"/>
                    <a:pt x="1" y="203"/>
                  </a:cubicBezTo>
                  <a:cubicBezTo>
                    <a:pt x="1" y="239"/>
                    <a:pt x="13" y="275"/>
                    <a:pt x="36" y="298"/>
                  </a:cubicBezTo>
                  <a:cubicBezTo>
                    <a:pt x="48" y="322"/>
                    <a:pt x="84" y="334"/>
                    <a:pt x="108" y="334"/>
                  </a:cubicBezTo>
                  <a:cubicBezTo>
                    <a:pt x="132" y="334"/>
                    <a:pt x="167" y="322"/>
                    <a:pt x="179" y="298"/>
                  </a:cubicBezTo>
                  <a:cubicBezTo>
                    <a:pt x="203" y="275"/>
                    <a:pt x="215" y="239"/>
                    <a:pt x="215" y="203"/>
                  </a:cubicBezTo>
                  <a:cubicBezTo>
                    <a:pt x="215" y="167"/>
                    <a:pt x="203" y="132"/>
                    <a:pt x="179" y="96"/>
                  </a:cubicBezTo>
                  <a:cubicBezTo>
                    <a:pt x="167" y="84"/>
                    <a:pt x="132" y="72"/>
                    <a:pt x="108" y="72"/>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4" name="Google Shape;8634;p21"/>
            <p:cNvSpPr/>
            <p:nvPr/>
          </p:nvSpPr>
          <p:spPr>
            <a:xfrm>
              <a:off x="5025100" y="3285126"/>
              <a:ext cx="7418" cy="10316"/>
            </a:xfrm>
            <a:custGeom>
              <a:rect b="b" l="l" r="r" t="t"/>
              <a:pathLst>
                <a:path extrusionOk="0" h="267" w="192">
                  <a:moveTo>
                    <a:pt x="96" y="0"/>
                  </a:moveTo>
                  <a:cubicBezTo>
                    <a:pt x="72" y="0"/>
                    <a:pt x="48" y="12"/>
                    <a:pt x="24" y="24"/>
                  </a:cubicBezTo>
                  <a:cubicBezTo>
                    <a:pt x="13" y="36"/>
                    <a:pt x="1" y="60"/>
                    <a:pt x="13" y="84"/>
                  </a:cubicBezTo>
                  <a:cubicBezTo>
                    <a:pt x="1" y="95"/>
                    <a:pt x="13" y="119"/>
                    <a:pt x="36" y="131"/>
                  </a:cubicBezTo>
                  <a:cubicBezTo>
                    <a:pt x="48" y="143"/>
                    <a:pt x="60" y="143"/>
                    <a:pt x="84" y="155"/>
                  </a:cubicBezTo>
                  <a:lnTo>
                    <a:pt x="108" y="155"/>
                  </a:lnTo>
                  <a:cubicBezTo>
                    <a:pt x="108" y="155"/>
                    <a:pt x="120" y="155"/>
                    <a:pt x="132" y="167"/>
                  </a:cubicBezTo>
                  <a:cubicBezTo>
                    <a:pt x="144" y="167"/>
                    <a:pt x="144" y="179"/>
                    <a:pt x="144" y="179"/>
                  </a:cubicBezTo>
                  <a:cubicBezTo>
                    <a:pt x="144" y="191"/>
                    <a:pt x="132" y="203"/>
                    <a:pt x="120" y="215"/>
                  </a:cubicBezTo>
                  <a:lnTo>
                    <a:pt x="60" y="215"/>
                  </a:lnTo>
                  <a:cubicBezTo>
                    <a:pt x="48" y="203"/>
                    <a:pt x="48" y="191"/>
                    <a:pt x="48" y="191"/>
                  </a:cubicBezTo>
                  <a:lnTo>
                    <a:pt x="1" y="191"/>
                  </a:lnTo>
                  <a:cubicBezTo>
                    <a:pt x="1" y="203"/>
                    <a:pt x="13" y="226"/>
                    <a:pt x="24" y="238"/>
                  </a:cubicBezTo>
                  <a:cubicBezTo>
                    <a:pt x="42" y="256"/>
                    <a:pt x="59" y="267"/>
                    <a:pt x="77" y="267"/>
                  </a:cubicBezTo>
                  <a:cubicBezTo>
                    <a:pt x="83" y="267"/>
                    <a:pt x="90" y="265"/>
                    <a:pt x="96" y="262"/>
                  </a:cubicBezTo>
                  <a:cubicBezTo>
                    <a:pt x="120" y="262"/>
                    <a:pt x="144" y="262"/>
                    <a:pt x="167" y="238"/>
                  </a:cubicBezTo>
                  <a:cubicBezTo>
                    <a:pt x="179" y="226"/>
                    <a:pt x="191" y="215"/>
                    <a:pt x="191" y="191"/>
                  </a:cubicBezTo>
                  <a:cubicBezTo>
                    <a:pt x="191" y="167"/>
                    <a:pt x="179" y="155"/>
                    <a:pt x="167" y="143"/>
                  </a:cubicBezTo>
                  <a:cubicBezTo>
                    <a:pt x="155" y="131"/>
                    <a:pt x="144" y="131"/>
                    <a:pt x="132" y="119"/>
                  </a:cubicBezTo>
                  <a:lnTo>
                    <a:pt x="96" y="107"/>
                  </a:lnTo>
                  <a:lnTo>
                    <a:pt x="60" y="107"/>
                  </a:lnTo>
                  <a:cubicBezTo>
                    <a:pt x="60" y="95"/>
                    <a:pt x="48" y="95"/>
                    <a:pt x="48" y="84"/>
                  </a:cubicBezTo>
                  <a:cubicBezTo>
                    <a:pt x="48" y="72"/>
                    <a:pt x="60" y="60"/>
                    <a:pt x="60" y="60"/>
                  </a:cubicBezTo>
                  <a:cubicBezTo>
                    <a:pt x="72" y="60"/>
                    <a:pt x="84" y="48"/>
                    <a:pt x="96" y="48"/>
                  </a:cubicBezTo>
                  <a:lnTo>
                    <a:pt x="120" y="48"/>
                  </a:lnTo>
                  <a:cubicBezTo>
                    <a:pt x="132" y="60"/>
                    <a:pt x="132" y="72"/>
                    <a:pt x="132" y="84"/>
                  </a:cubicBezTo>
                  <a:lnTo>
                    <a:pt x="179" y="84"/>
                  </a:lnTo>
                  <a:cubicBezTo>
                    <a:pt x="179" y="60"/>
                    <a:pt x="167" y="36"/>
                    <a:pt x="155" y="24"/>
                  </a:cubicBezTo>
                  <a:cubicBezTo>
                    <a:pt x="132" y="12"/>
                    <a:pt x="120"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5" name="Google Shape;8635;p21"/>
            <p:cNvSpPr/>
            <p:nvPr/>
          </p:nvSpPr>
          <p:spPr>
            <a:xfrm>
              <a:off x="5034295" y="3285010"/>
              <a:ext cx="7882" cy="9814"/>
            </a:xfrm>
            <a:custGeom>
              <a:rect b="b" l="l" r="r" t="t"/>
              <a:pathLst>
                <a:path extrusionOk="0" h="254" w="204">
                  <a:moveTo>
                    <a:pt x="116" y="0"/>
                  </a:moveTo>
                  <a:cubicBezTo>
                    <a:pt x="109" y="0"/>
                    <a:pt x="103" y="1"/>
                    <a:pt x="96" y="3"/>
                  </a:cubicBezTo>
                  <a:cubicBezTo>
                    <a:pt x="72" y="3"/>
                    <a:pt x="48" y="3"/>
                    <a:pt x="25" y="27"/>
                  </a:cubicBezTo>
                  <a:cubicBezTo>
                    <a:pt x="13" y="51"/>
                    <a:pt x="1" y="87"/>
                    <a:pt x="1" y="122"/>
                  </a:cubicBezTo>
                  <a:cubicBezTo>
                    <a:pt x="1" y="158"/>
                    <a:pt x="13" y="194"/>
                    <a:pt x="25" y="218"/>
                  </a:cubicBezTo>
                  <a:cubicBezTo>
                    <a:pt x="48" y="241"/>
                    <a:pt x="72" y="253"/>
                    <a:pt x="108" y="253"/>
                  </a:cubicBezTo>
                  <a:cubicBezTo>
                    <a:pt x="132" y="253"/>
                    <a:pt x="156" y="241"/>
                    <a:pt x="167" y="229"/>
                  </a:cubicBezTo>
                  <a:cubicBezTo>
                    <a:pt x="179" y="206"/>
                    <a:pt x="191" y="194"/>
                    <a:pt x="203" y="158"/>
                  </a:cubicBezTo>
                  <a:lnTo>
                    <a:pt x="156" y="158"/>
                  </a:lnTo>
                  <a:cubicBezTo>
                    <a:pt x="144" y="170"/>
                    <a:pt x="144" y="182"/>
                    <a:pt x="144" y="194"/>
                  </a:cubicBezTo>
                  <a:cubicBezTo>
                    <a:pt x="132" y="206"/>
                    <a:pt x="120" y="206"/>
                    <a:pt x="108" y="206"/>
                  </a:cubicBezTo>
                  <a:cubicBezTo>
                    <a:pt x="84" y="206"/>
                    <a:pt x="72" y="206"/>
                    <a:pt x="60" y="194"/>
                  </a:cubicBezTo>
                  <a:cubicBezTo>
                    <a:pt x="48" y="170"/>
                    <a:pt x="48" y="146"/>
                    <a:pt x="48" y="122"/>
                  </a:cubicBezTo>
                  <a:cubicBezTo>
                    <a:pt x="48" y="110"/>
                    <a:pt x="48" y="87"/>
                    <a:pt x="60" y="63"/>
                  </a:cubicBezTo>
                  <a:cubicBezTo>
                    <a:pt x="72" y="51"/>
                    <a:pt x="84" y="39"/>
                    <a:pt x="108" y="39"/>
                  </a:cubicBezTo>
                  <a:cubicBezTo>
                    <a:pt x="120" y="39"/>
                    <a:pt x="132" y="51"/>
                    <a:pt x="144" y="63"/>
                  </a:cubicBezTo>
                  <a:cubicBezTo>
                    <a:pt x="144" y="63"/>
                    <a:pt x="144" y="75"/>
                    <a:pt x="156" y="87"/>
                  </a:cubicBezTo>
                  <a:lnTo>
                    <a:pt x="203" y="87"/>
                  </a:lnTo>
                  <a:cubicBezTo>
                    <a:pt x="203" y="75"/>
                    <a:pt x="191" y="51"/>
                    <a:pt x="179" y="39"/>
                  </a:cubicBezTo>
                  <a:cubicBezTo>
                    <a:pt x="170" y="20"/>
                    <a:pt x="144" y="0"/>
                    <a:pt x="11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6" name="Google Shape;8636;p21"/>
            <p:cNvSpPr/>
            <p:nvPr/>
          </p:nvSpPr>
          <p:spPr>
            <a:xfrm>
              <a:off x="5043491" y="3285126"/>
              <a:ext cx="8346" cy="9234"/>
            </a:xfrm>
            <a:custGeom>
              <a:rect b="b" l="l" r="r" t="t"/>
              <a:pathLst>
                <a:path extrusionOk="0" h="239" w="216">
                  <a:moveTo>
                    <a:pt x="108" y="60"/>
                  </a:moveTo>
                  <a:lnTo>
                    <a:pt x="132" y="155"/>
                  </a:lnTo>
                  <a:lnTo>
                    <a:pt x="84" y="155"/>
                  </a:lnTo>
                  <a:lnTo>
                    <a:pt x="108" y="60"/>
                  </a:lnTo>
                  <a:close/>
                  <a:moveTo>
                    <a:pt x="84" y="0"/>
                  </a:moveTo>
                  <a:lnTo>
                    <a:pt x="1" y="238"/>
                  </a:lnTo>
                  <a:lnTo>
                    <a:pt x="49" y="238"/>
                  </a:lnTo>
                  <a:lnTo>
                    <a:pt x="72" y="191"/>
                  </a:lnTo>
                  <a:lnTo>
                    <a:pt x="156" y="191"/>
                  </a:lnTo>
                  <a:lnTo>
                    <a:pt x="168" y="238"/>
                  </a:lnTo>
                  <a:lnTo>
                    <a:pt x="215" y="238"/>
                  </a:lnTo>
                  <a:lnTo>
                    <a:pt x="132"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7" name="Google Shape;8637;p21"/>
            <p:cNvSpPr/>
            <p:nvPr/>
          </p:nvSpPr>
          <p:spPr>
            <a:xfrm>
              <a:off x="5054078" y="3285126"/>
              <a:ext cx="6955" cy="9234"/>
            </a:xfrm>
            <a:custGeom>
              <a:rect b="b" l="l" r="r" t="t"/>
              <a:pathLst>
                <a:path extrusionOk="0" h="239" w="180">
                  <a:moveTo>
                    <a:pt x="120" y="48"/>
                  </a:moveTo>
                  <a:cubicBezTo>
                    <a:pt x="132" y="48"/>
                    <a:pt x="132" y="60"/>
                    <a:pt x="132" y="72"/>
                  </a:cubicBezTo>
                  <a:cubicBezTo>
                    <a:pt x="132" y="95"/>
                    <a:pt x="132" y="107"/>
                    <a:pt x="120" y="107"/>
                  </a:cubicBezTo>
                  <a:lnTo>
                    <a:pt x="48" y="107"/>
                  </a:lnTo>
                  <a:lnTo>
                    <a:pt x="48" y="48"/>
                  </a:lnTo>
                  <a:close/>
                  <a:moveTo>
                    <a:pt x="1" y="0"/>
                  </a:moveTo>
                  <a:lnTo>
                    <a:pt x="1" y="238"/>
                  </a:lnTo>
                  <a:lnTo>
                    <a:pt x="48" y="238"/>
                  </a:lnTo>
                  <a:lnTo>
                    <a:pt x="48" y="155"/>
                  </a:lnTo>
                  <a:lnTo>
                    <a:pt x="96" y="155"/>
                  </a:lnTo>
                  <a:cubicBezTo>
                    <a:pt x="108" y="155"/>
                    <a:pt x="132" y="143"/>
                    <a:pt x="132" y="143"/>
                  </a:cubicBezTo>
                  <a:lnTo>
                    <a:pt x="132" y="179"/>
                  </a:lnTo>
                  <a:lnTo>
                    <a:pt x="132" y="203"/>
                  </a:lnTo>
                  <a:cubicBezTo>
                    <a:pt x="132" y="203"/>
                    <a:pt x="132" y="215"/>
                    <a:pt x="132" y="215"/>
                  </a:cubicBezTo>
                  <a:cubicBezTo>
                    <a:pt x="132" y="226"/>
                    <a:pt x="132" y="226"/>
                    <a:pt x="132" y="238"/>
                  </a:cubicBezTo>
                  <a:lnTo>
                    <a:pt x="179" y="238"/>
                  </a:lnTo>
                  <a:cubicBezTo>
                    <a:pt x="179" y="226"/>
                    <a:pt x="167" y="226"/>
                    <a:pt x="167" y="215"/>
                  </a:cubicBezTo>
                  <a:cubicBezTo>
                    <a:pt x="167" y="215"/>
                    <a:pt x="167" y="203"/>
                    <a:pt x="167" y="191"/>
                  </a:cubicBezTo>
                  <a:lnTo>
                    <a:pt x="167" y="179"/>
                  </a:lnTo>
                  <a:cubicBezTo>
                    <a:pt x="179" y="167"/>
                    <a:pt x="179" y="155"/>
                    <a:pt x="167" y="143"/>
                  </a:cubicBezTo>
                  <a:cubicBezTo>
                    <a:pt x="167" y="131"/>
                    <a:pt x="156" y="131"/>
                    <a:pt x="156" y="119"/>
                  </a:cubicBezTo>
                  <a:cubicBezTo>
                    <a:pt x="156" y="119"/>
                    <a:pt x="167" y="107"/>
                    <a:pt x="179" y="95"/>
                  </a:cubicBezTo>
                  <a:cubicBezTo>
                    <a:pt x="179" y="84"/>
                    <a:pt x="179" y="72"/>
                    <a:pt x="179" y="60"/>
                  </a:cubicBezTo>
                  <a:cubicBezTo>
                    <a:pt x="179" y="60"/>
                    <a:pt x="179" y="48"/>
                    <a:pt x="179" y="36"/>
                  </a:cubicBezTo>
                  <a:cubicBezTo>
                    <a:pt x="179" y="36"/>
                    <a:pt x="167" y="24"/>
                    <a:pt x="167" y="24"/>
                  </a:cubicBezTo>
                  <a:cubicBezTo>
                    <a:pt x="156"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8" name="Google Shape;8638;p21"/>
            <p:cNvSpPr/>
            <p:nvPr/>
          </p:nvSpPr>
          <p:spPr>
            <a:xfrm>
              <a:off x="5067871" y="3285126"/>
              <a:ext cx="6955" cy="9234"/>
            </a:xfrm>
            <a:custGeom>
              <a:rect b="b" l="l" r="r" t="t"/>
              <a:pathLst>
                <a:path extrusionOk="0" h="239" w="180">
                  <a:moveTo>
                    <a:pt x="120" y="48"/>
                  </a:moveTo>
                  <a:cubicBezTo>
                    <a:pt x="132" y="48"/>
                    <a:pt x="144" y="60"/>
                    <a:pt x="144" y="72"/>
                  </a:cubicBezTo>
                  <a:cubicBezTo>
                    <a:pt x="144" y="84"/>
                    <a:pt x="132" y="95"/>
                    <a:pt x="120" y="107"/>
                  </a:cubicBezTo>
                  <a:lnTo>
                    <a:pt x="49" y="107"/>
                  </a:lnTo>
                  <a:lnTo>
                    <a:pt x="49" y="48"/>
                  </a:lnTo>
                  <a:close/>
                  <a:moveTo>
                    <a:pt x="1" y="0"/>
                  </a:moveTo>
                  <a:lnTo>
                    <a:pt x="1" y="238"/>
                  </a:lnTo>
                  <a:lnTo>
                    <a:pt x="49" y="238"/>
                  </a:lnTo>
                  <a:lnTo>
                    <a:pt x="49" y="155"/>
                  </a:lnTo>
                  <a:lnTo>
                    <a:pt x="96" y="155"/>
                  </a:lnTo>
                  <a:cubicBezTo>
                    <a:pt x="120" y="155"/>
                    <a:pt x="132" y="143"/>
                    <a:pt x="132" y="143"/>
                  </a:cubicBezTo>
                  <a:cubicBezTo>
                    <a:pt x="132" y="155"/>
                    <a:pt x="132" y="167"/>
                    <a:pt x="132" y="179"/>
                  </a:cubicBezTo>
                  <a:lnTo>
                    <a:pt x="132" y="203"/>
                  </a:lnTo>
                  <a:cubicBezTo>
                    <a:pt x="120" y="203"/>
                    <a:pt x="120" y="215"/>
                    <a:pt x="132" y="215"/>
                  </a:cubicBezTo>
                  <a:cubicBezTo>
                    <a:pt x="120" y="226"/>
                    <a:pt x="120" y="226"/>
                    <a:pt x="132" y="238"/>
                  </a:cubicBezTo>
                  <a:lnTo>
                    <a:pt x="180" y="238"/>
                  </a:lnTo>
                  <a:lnTo>
                    <a:pt x="180" y="215"/>
                  </a:lnTo>
                  <a:cubicBezTo>
                    <a:pt x="180" y="215"/>
                    <a:pt x="180" y="203"/>
                    <a:pt x="180" y="191"/>
                  </a:cubicBezTo>
                  <a:lnTo>
                    <a:pt x="180" y="179"/>
                  </a:lnTo>
                  <a:cubicBezTo>
                    <a:pt x="180" y="167"/>
                    <a:pt x="180" y="155"/>
                    <a:pt x="180" y="143"/>
                  </a:cubicBezTo>
                  <a:cubicBezTo>
                    <a:pt x="168" y="131"/>
                    <a:pt x="168" y="131"/>
                    <a:pt x="156" y="119"/>
                  </a:cubicBezTo>
                  <a:cubicBezTo>
                    <a:pt x="168" y="119"/>
                    <a:pt x="180" y="107"/>
                    <a:pt x="180" y="95"/>
                  </a:cubicBezTo>
                  <a:cubicBezTo>
                    <a:pt x="180" y="84"/>
                    <a:pt x="180" y="72"/>
                    <a:pt x="180" y="60"/>
                  </a:cubicBezTo>
                  <a:cubicBezTo>
                    <a:pt x="180" y="60"/>
                    <a:pt x="180" y="48"/>
                    <a:pt x="180" y="36"/>
                  </a:cubicBezTo>
                  <a:cubicBezTo>
                    <a:pt x="180" y="36"/>
                    <a:pt x="180" y="24"/>
                    <a:pt x="168" y="24"/>
                  </a:cubicBezTo>
                  <a:cubicBezTo>
                    <a:pt x="168" y="12"/>
                    <a:pt x="156" y="0"/>
                    <a:pt x="144"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39" name="Google Shape;8639;p21"/>
            <p:cNvSpPr/>
            <p:nvPr/>
          </p:nvSpPr>
          <p:spPr>
            <a:xfrm>
              <a:off x="5077531" y="3285126"/>
              <a:ext cx="1893" cy="9234"/>
            </a:xfrm>
            <a:custGeom>
              <a:rect b="b" l="l" r="r" t="t"/>
              <a:pathLst>
                <a:path extrusionOk="0" h="239" w="49">
                  <a:moveTo>
                    <a:pt x="1" y="0"/>
                  </a:moveTo>
                  <a:lnTo>
                    <a:pt x="1" y="238"/>
                  </a:lnTo>
                  <a:lnTo>
                    <a:pt x="49" y="238"/>
                  </a:lnTo>
                  <a:lnTo>
                    <a:pt x="49"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0" name="Google Shape;8640;p21"/>
            <p:cNvSpPr/>
            <p:nvPr/>
          </p:nvSpPr>
          <p:spPr>
            <a:xfrm>
              <a:off x="5081704" y="3285126"/>
              <a:ext cx="7380" cy="9698"/>
            </a:xfrm>
            <a:custGeom>
              <a:rect b="b" l="l" r="r" t="t"/>
              <a:pathLst>
                <a:path extrusionOk="0" h="251" w="191">
                  <a:moveTo>
                    <a:pt x="131" y="48"/>
                  </a:moveTo>
                  <a:cubicBezTo>
                    <a:pt x="131" y="60"/>
                    <a:pt x="143" y="60"/>
                    <a:pt x="143" y="72"/>
                  </a:cubicBezTo>
                  <a:cubicBezTo>
                    <a:pt x="143" y="84"/>
                    <a:pt x="131" y="95"/>
                    <a:pt x="131" y="95"/>
                  </a:cubicBezTo>
                  <a:cubicBezTo>
                    <a:pt x="119" y="95"/>
                    <a:pt x="119" y="107"/>
                    <a:pt x="107" y="107"/>
                  </a:cubicBezTo>
                  <a:lnTo>
                    <a:pt x="60" y="107"/>
                  </a:lnTo>
                  <a:lnTo>
                    <a:pt x="60" y="48"/>
                  </a:lnTo>
                  <a:close/>
                  <a:moveTo>
                    <a:pt x="107" y="143"/>
                  </a:moveTo>
                  <a:lnTo>
                    <a:pt x="131" y="155"/>
                  </a:lnTo>
                  <a:cubicBezTo>
                    <a:pt x="143" y="155"/>
                    <a:pt x="143" y="167"/>
                    <a:pt x="143" y="179"/>
                  </a:cubicBezTo>
                  <a:cubicBezTo>
                    <a:pt x="143" y="191"/>
                    <a:pt x="143" y="203"/>
                    <a:pt x="131" y="203"/>
                  </a:cubicBezTo>
                  <a:lnTo>
                    <a:pt x="60" y="203"/>
                  </a:lnTo>
                  <a:lnTo>
                    <a:pt x="60" y="143"/>
                  </a:lnTo>
                  <a:close/>
                  <a:moveTo>
                    <a:pt x="0" y="0"/>
                  </a:moveTo>
                  <a:lnTo>
                    <a:pt x="0" y="250"/>
                  </a:lnTo>
                  <a:lnTo>
                    <a:pt x="107" y="250"/>
                  </a:lnTo>
                  <a:lnTo>
                    <a:pt x="143" y="238"/>
                  </a:lnTo>
                  <a:cubicBezTo>
                    <a:pt x="143" y="238"/>
                    <a:pt x="155" y="238"/>
                    <a:pt x="167" y="226"/>
                  </a:cubicBezTo>
                  <a:cubicBezTo>
                    <a:pt x="167" y="226"/>
                    <a:pt x="179" y="215"/>
                    <a:pt x="179" y="215"/>
                  </a:cubicBezTo>
                  <a:cubicBezTo>
                    <a:pt x="191" y="203"/>
                    <a:pt x="191" y="179"/>
                    <a:pt x="191" y="167"/>
                  </a:cubicBezTo>
                  <a:cubicBezTo>
                    <a:pt x="191" y="155"/>
                    <a:pt x="191" y="143"/>
                    <a:pt x="179" y="131"/>
                  </a:cubicBezTo>
                  <a:cubicBezTo>
                    <a:pt x="179" y="119"/>
                    <a:pt x="167" y="119"/>
                    <a:pt x="155" y="119"/>
                  </a:cubicBezTo>
                  <a:lnTo>
                    <a:pt x="179" y="95"/>
                  </a:lnTo>
                  <a:cubicBezTo>
                    <a:pt x="179" y="84"/>
                    <a:pt x="179" y="72"/>
                    <a:pt x="179" y="60"/>
                  </a:cubicBezTo>
                  <a:cubicBezTo>
                    <a:pt x="179" y="48"/>
                    <a:pt x="179" y="36"/>
                    <a:pt x="179" y="24"/>
                  </a:cubicBezTo>
                  <a:cubicBezTo>
                    <a:pt x="155" y="12"/>
                    <a:pt x="131" y="0"/>
                    <a:pt x="107"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1" name="Google Shape;8641;p21"/>
            <p:cNvSpPr/>
            <p:nvPr/>
          </p:nvSpPr>
          <p:spPr>
            <a:xfrm>
              <a:off x="5090899" y="3285126"/>
              <a:ext cx="8307" cy="9234"/>
            </a:xfrm>
            <a:custGeom>
              <a:rect b="b" l="l" r="r" t="t"/>
              <a:pathLst>
                <a:path extrusionOk="0" h="239" w="215">
                  <a:moveTo>
                    <a:pt x="107" y="60"/>
                  </a:moveTo>
                  <a:lnTo>
                    <a:pt x="131" y="155"/>
                  </a:lnTo>
                  <a:lnTo>
                    <a:pt x="84" y="155"/>
                  </a:lnTo>
                  <a:lnTo>
                    <a:pt x="107" y="60"/>
                  </a:lnTo>
                  <a:close/>
                  <a:moveTo>
                    <a:pt x="84" y="0"/>
                  </a:moveTo>
                  <a:lnTo>
                    <a:pt x="0" y="238"/>
                  </a:lnTo>
                  <a:lnTo>
                    <a:pt x="48" y="238"/>
                  </a:lnTo>
                  <a:lnTo>
                    <a:pt x="60" y="191"/>
                  </a:lnTo>
                  <a:lnTo>
                    <a:pt x="143" y="191"/>
                  </a:lnTo>
                  <a:lnTo>
                    <a:pt x="167" y="238"/>
                  </a:lnTo>
                  <a:lnTo>
                    <a:pt x="215" y="238"/>
                  </a:lnTo>
                  <a:lnTo>
                    <a:pt x="131"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2" name="Google Shape;8642;p21"/>
            <p:cNvSpPr/>
            <p:nvPr/>
          </p:nvSpPr>
          <p:spPr>
            <a:xfrm>
              <a:off x="5100559" y="3285126"/>
              <a:ext cx="7380" cy="10316"/>
            </a:xfrm>
            <a:custGeom>
              <a:rect b="b" l="l" r="r" t="t"/>
              <a:pathLst>
                <a:path extrusionOk="0" h="267" w="191">
                  <a:moveTo>
                    <a:pt x="96" y="0"/>
                  </a:moveTo>
                  <a:cubicBezTo>
                    <a:pt x="72" y="0"/>
                    <a:pt x="48" y="12"/>
                    <a:pt x="36" y="24"/>
                  </a:cubicBezTo>
                  <a:cubicBezTo>
                    <a:pt x="12" y="36"/>
                    <a:pt x="12" y="60"/>
                    <a:pt x="12" y="84"/>
                  </a:cubicBezTo>
                  <a:cubicBezTo>
                    <a:pt x="12" y="95"/>
                    <a:pt x="12" y="119"/>
                    <a:pt x="36" y="131"/>
                  </a:cubicBezTo>
                  <a:cubicBezTo>
                    <a:pt x="48" y="143"/>
                    <a:pt x="60" y="143"/>
                    <a:pt x="84" y="155"/>
                  </a:cubicBezTo>
                  <a:lnTo>
                    <a:pt x="107" y="155"/>
                  </a:lnTo>
                  <a:cubicBezTo>
                    <a:pt x="119" y="155"/>
                    <a:pt x="119" y="155"/>
                    <a:pt x="131" y="167"/>
                  </a:cubicBezTo>
                  <a:cubicBezTo>
                    <a:pt x="143" y="167"/>
                    <a:pt x="143" y="179"/>
                    <a:pt x="143" y="179"/>
                  </a:cubicBezTo>
                  <a:cubicBezTo>
                    <a:pt x="143" y="191"/>
                    <a:pt x="131" y="203"/>
                    <a:pt x="119" y="215"/>
                  </a:cubicBezTo>
                  <a:lnTo>
                    <a:pt x="60" y="215"/>
                  </a:lnTo>
                  <a:cubicBezTo>
                    <a:pt x="48" y="203"/>
                    <a:pt x="48" y="191"/>
                    <a:pt x="48" y="191"/>
                  </a:cubicBezTo>
                  <a:lnTo>
                    <a:pt x="0" y="191"/>
                  </a:lnTo>
                  <a:cubicBezTo>
                    <a:pt x="0" y="203"/>
                    <a:pt x="12" y="226"/>
                    <a:pt x="36" y="238"/>
                  </a:cubicBezTo>
                  <a:cubicBezTo>
                    <a:pt x="48" y="262"/>
                    <a:pt x="72" y="262"/>
                    <a:pt x="96" y="262"/>
                  </a:cubicBezTo>
                  <a:cubicBezTo>
                    <a:pt x="102" y="265"/>
                    <a:pt x="108" y="267"/>
                    <a:pt x="115" y="267"/>
                  </a:cubicBezTo>
                  <a:cubicBezTo>
                    <a:pt x="132" y="267"/>
                    <a:pt x="150" y="256"/>
                    <a:pt x="167" y="238"/>
                  </a:cubicBezTo>
                  <a:cubicBezTo>
                    <a:pt x="179" y="226"/>
                    <a:pt x="191" y="215"/>
                    <a:pt x="191" y="191"/>
                  </a:cubicBezTo>
                  <a:cubicBezTo>
                    <a:pt x="191" y="167"/>
                    <a:pt x="179" y="155"/>
                    <a:pt x="167" y="143"/>
                  </a:cubicBezTo>
                  <a:cubicBezTo>
                    <a:pt x="155" y="131"/>
                    <a:pt x="143" y="131"/>
                    <a:pt x="131" y="119"/>
                  </a:cubicBezTo>
                  <a:lnTo>
                    <a:pt x="96" y="107"/>
                  </a:lnTo>
                  <a:lnTo>
                    <a:pt x="60" y="107"/>
                  </a:lnTo>
                  <a:cubicBezTo>
                    <a:pt x="60" y="95"/>
                    <a:pt x="48" y="95"/>
                    <a:pt x="48" y="84"/>
                  </a:cubicBezTo>
                  <a:cubicBezTo>
                    <a:pt x="48" y="72"/>
                    <a:pt x="60" y="60"/>
                    <a:pt x="60" y="60"/>
                  </a:cubicBezTo>
                  <a:cubicBezTo>
                    <a:pt x="72" y="60"/>
                    <a:pt x="84" y="48"/>
                    <a:pt x="96" y="48"/>
                  </a:cubicBezTo>
                  <a:lnTo>
                    <a:pt x="119" y="48"/>
                  </a:lnTo>
                  <a:cubicBezTo>
                    <a:pt x="131" y="60"/>
                    <a:pt x="131" y="72"/>
                    <a:pt x="143" y="84"/>
                  </a:cubicBezTo>
                  <a:lnTo>
                    <a:pt x="179" y="84"/>
                  </a:lnTo>
                  <a:cubicBezTo>
                    <a:pt x="179" y="60"/>
                    <a:pt x="167" y="36"/>
                    <a:pt x="155" y="24"/>
                  </a:cubicBezTo>
                  <a:cubicBezTo>
                    <a:pt x="143" y="12"/>
                    <a:pt x="119" y="0"/>
                    <a:pt x="96" y="0"/>
                  </a:cubicBez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3" name="Google Shape;8643;p21"/>
            <p:cNvSpPr/>
            <p:nvPr/>
          </p:nvSpPr>
          <p:spPr>
            <a:xfrm>
              <a:off x="4804750" y="3194482"/>
              <a:ext cx="40531" cy="95744"/>
            </a:xfrm>
            <a:custGeom>
              <a:rect b="b" l="l" r="r" t="t"/>
              <a:pathLst>
                <a:path extrusionOk="0" h="2478" w="1049">
                  <a:moveTo>
                    <a:pt x="444" y="0"/>
                  </a:moveTo>
                  <a:cubicBezTo>
                    <a:pt x="203" y="0"/>
                    <a:pt x="1" y="199"/>
                    <a:pt x="12" y="453"/>
                  </a:cubicBezTo>
                  <a:lnTo>
                    <a:pt x="12" y="2477"/>
                  </a:lnTo>
                  <a:lnTo>
                    <a:pt x="1048" y="2477"/>
                  </a:lnTo>
                  <a:lnTo>
                    <a:pt x="1025" y="2299"/>
                  </a:lnTo>
                  <a:cubicBezTo>
                    <a:pt x="858" y="2227"/>
                    <a:pt x="739" y="2072"/>
                    <a:pt x="715" y="1894"/>
                  </a:cubicBezTo>
                  <a:cubicBezTo>
                    <a:pt x="715" y="1608"/>
                    <a:pt x="632" y="1537"/>
                    <a:pt x="632" y="1537"/>
                  </a:cubicBezTo>
                  <a:cubicBezTo>
                    <a:pt x="632" y="1537"/>
                    <a:pt x="489" y="1298"/>
                    <a:pt x="572" y="1275"/>
                  </a:cubicBezTo>
                  <a:cubicBezTo>
                    <a:pt x="667" y="1239"/>
                    <a:pt x="644" y="1179"/>
                    <a:pt x="644" y="1168"/>
                  </a:cubicBezTo>
                  <a:cubicBezTo>
                    <a:pt x="644" y="1156"/>
                    <a:pt x="548" y="1060"/>
                    <a:pt x="548" y="1048"/>
                  </a:cubicBezTo>
                  <a:cubicBezTo>
                    <a:pt x="548" y="1037"/>
                    <a:pt x="453" y="929"/>
                    <a:pt x="465" y="870"/>
                  </a:cubicBezTo>
                  <a:cubicBezTo>
                    <a:pt x="477" y="810"/>
                    <a:pt x="429" y="644"/>
                    <a:pt x="477" y="584"/>
                  </a:cubicBezTo>
                  <a:cubicBezTo>
                    <a:pt x="513" y="536"/>
                    <a:pt x="489" y="358"/>
                    <a:pt x="548" y="322"/>
                  </a:cubicBezTo>
                  <a:cubicBezTo>
                    <a:pt x="608" y="286"/>
                    <a:pt x="584" y="191"/>
                    <a:pt x="715" y="84"/>
                  </a:cubicBezTo>
                  <a:cubicBezTo>
                    <a:pt x="751" y="60"/>
                    <a:pt x="774" y="25"/>
                    <a:pt x="810" y="1"/>
                  </a:cubicBezTo>
                  <a:lnTo>
                    <a:pt x="465" y="1"/>
                  </a:lnTo>
                  <a:cubicBezTo>
                    <a:pt x="458" y="0"/>
                    <a:pt x="451" y="0"/>
                    <a:pt x="444" y="0"/>
                  </a:cubicBezTo>
                  <a:close/>
                </a:path>
              </a:pathLst>
            </a:custGeom>
            <a:solidFill>
              <a:srgbClr val="EB623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4" name="Google Shape;8644;p21"/>
            <p:cNvSpPr/>
            <p:nvPr/>
          </p:nvSpPr>
          <p:spPr>
            <a:xfrm>
              <a:off x="4829594" y="3203214"/>
              <a:ext cx="57068" cy="86548"/>
            </a:xfrm>
            <a:custGeom>
              <a:rect b="b" l="l" r="r" t="t"/>
              <a:pathLst>
                <a:path extrusionOk="0" h="2240" w="1477">
                  <a:moveTo>
                    <a:pt x="941" y="620"/>
                  </a:moveTo>
                  <a:lnTo>
                    <a:pt x="1120" y="632"/>
                  </a:lnTo>
                  <a:lnTo>
                    <a:pt x="1179" y="691"/>
                  </a:lnTo>
                  <a:lnTo>
                    <a:pt x="1263" y="691"/>
                  </a:lnTo>
                  <a:lnTo>
                    <a:pt x="1263" y="751"/>
                  </a:lnTo>
                  <a:lnTo>
                    <a:pt x="1155" y="763"/>
                  </a:lnTo>
                  <a:lnTo>
                    <a:pt x="1108" y="727"/>
                  </a:lnTo>
                  <a:lnTo>
                    <a:pt x="1036" y="775"/>
                  </a:lnTo>
                  <a:lnTo>
                    <a:pt x="989" y="787"/>
                  </a:lnTo>
                  <a:lnTo>
                    <a:pt x="965" y="846"/>
                  </a:lnTo>
                  <a:lnTo>
                    <a:pt x="905" y="906"/>
                  </a:lnTo>
                  <a:lnTo>
                    <a:pt x="822" y="918"/>
                  </a:lnTo>
                  <a:cubicBezTo>
                    <a:pt x="798" y="918"/>
                    <a:pt x="822" y="846"/>
                    <a:pt x="822" y="846"/>
                  </a:cubicBezTo>
                  <a:lnTo>
                    <a:pt x="858" y="811"/>
                  </a:lnTo>
                  <a:lnTo>
                    <a:pt x="858" y="751"/>
                  </a:lnTo>
                  <a:cubicBezTo>
                    <a:pt x="822" y="763"/>
                    <a:pt x="786" y="775"/>
                    <a:pt x="751" y="787"/>
                  </a:cubicBezTo>
                  <a:cubicBezTo>
                    <a:pt x="739" y="787"/>
                    <a:pt x="715" y="751"/>
                    <a:pt x="715" y="751"/>
                  </a:cubicBezTo>
                  <a:lnTo>
                    <a:pt x="739" y="715"/>
                  </a:lnTo>
                  <a:lnTo>
                    <a:pt x="798" y="668"/>
                  </a:lnTo>
                  <a:lnTo>
                    <a:pt x="941" y="668"/>
                  </a:lnTo>
                  <a:lnTo>
                    <a:pt x="941" y="620"/>
                  </a:lnTo>
                  <a:close/>
                  <a:moveTo>
                    <a:pt x="1060" y="1"/>
                  </a:moveTo>
                  <a:lnTo>
                    <a:pt x="620" y="13"/>
                  </a:lnTo>
                  <a:lnTo>
                    <a:pt x="346" y="37"/>
                  </a:lnTo>
                  <a:lnTo>
                    <a:pt x="84" y="263"/>
                  </a:lnTo>
                  <a:cubicBezTo>
                    <a:pt x="48" y="370"/>
                    <a:pt x="12" y="489"/>
                    <a:pt x="12" y="608"/>
                  </a:cubicBezTo>
                  <a:lnTo>
                    <a:pt x="12" y="703"/>
                  </a:lnTo>
                  <a:lnTo>
                    <a:pt x="393" y="703"/>
                  </a:lnTo>
                  <a:cubicBezTo>
                    <a:pt x="393" y="703"/>
                    <a:pt x="584" y="811"/>
                    <a:pt x="572" y="834"/>
                  </a:cubicBezTo>
                  <a:cubicBezTo>
                    <a:pt x="560" y="858"/>
                    <a:pt x="512" y="1120"/>
                    <a:pt x="512" y="1120"/>
                  </a:cubicBezTo>
                  <a:cubicBezTo>
                    <a:pt x="512" y="1120"/>
                    <a:pt x="510" y="1120"/>
                    <a:pt x="506" y="1120"/>
                  </a:cubicBezTo>
                  <a:cubicBezTo>
                    <a:pt x="494" y="1120"/>
                    <a:pt x="465" y="1127"/>
                    <a:pt x="465" y="1192"/>
                  </a:cubicBezTo>
                  <a:cubicBezTo>
                    <a:pt x="465" y="1227"/>
                    <a:pt x="477" y="1275"/>
                    <a:pt x="477" y="1311"/>
                  </a:cubicBezTo>
                  <a:cubicBezTo>
                    <a:pt x="477" y="1311"/>
                    <a:pt x="535" y="1305"/>
                    <a:pt x="570" y="1305"/>
                  </a:cubicBezTo>
                  <a:cubicBezTo>
                    <a:pt x="588" y="1305"/>
                    <a:pt x="600" y="1307"/>
                    <a:pt x="596" y="1311"/>
                  </a:cubicBezTo>
                  <a:cubicBezTo>
                    <a:pt x="596" y="1334"/>
                    <a:pt x="584" y="1370"/>
                    <a:pt x="584" y="1394"/>
                  </a:cubicBezTo>
                  <a:lnTo>
                    <a:pt x="632" y="1406"/>
                  </a:lnTo>
                  <a:lnTo>
                    <a:pt x="715" y="1323"/>
                  </a:lnTo>
                  <a:lnTo>
                    <a:pt x="786" y="1334"/>
                  </a:lnTo>
                  <a:lnTo>
                    <a:pt x="691" y="1382"/>
                  </a:lnTo>
                  <a:lnTo>
                    <a:pt x="655" y="1453"/>
                  </a:lnTo>
                  <a:lnTo>
                    <a:pt x="501" y="1430"/>
                  </a:lnTo>
                  <a:lnTo>
                    <a:pt x="501" y="1358"/>
                  </a:lnTo>
                  <a:lnTo>
                    <a:pt x="370" y="1323"/>
                  </a:lnTo>
                  <a:lnTo>
                    <a:pt x="417" y="1013"/>
                  </a:lnTo>
                  <a:lnTo>
                    <a:pt x="441" y="882"/>
                  </a:lnTo>
                  <a:lnTo>
                    <a:pt x="262" y="799"/>
                  </a:lnTo>
                  <a:lnTo>
                    <a:pt x="239" y="846"/>
                  </a:lnTo>
                  <a:cubicBezTo>
                    <a:pt x="239" y="846"/>
                    <a:pt x="120" y="906"/>
                    <a:pt x="143" y="965"/>
                  </a:cubicBezTo>
                  <a:cubicBezTo>
                    <a:pt x="179" y="1013"/>
                    <a:pt x="179" y="1049"/>
                    <a:pt x="191" y="1049"/>
                  </a:cubicBezTo>
                  <a:lnTo>
                    <a:pt x="322" y="1037"/>
                  </a:lnTo>
                  <a:lnTo>
                    <a:pt x="310" y="1096"/>
                  </a:lnTo>
                  <a:lnTo>
                    <a:pt x="191" y="1096"/>
                  </a:lnTo>
                  <a:lnTo>
                    <a:pt x="108" y="1084"/>
                  </a:lnTo>
                  <a:lnTo>
                    <a:pt x="12" y="1108"/>
                  </a:lnTo>
                  <a:lnTo>
                    <a:pt x="1" y="1227"/>
                  </a:lnTo>
                  <a:lnTo>
                    <a:pt x="108" y="1323"/>
                  </a:lnTo>
                  <a:lnTo>
                    <a:pt x="179" y="1430"/>
                  </a:lnTo>
                  <a:lnTo>
                    <a:pt x="179" y="1513"/>
                  </a:lnTo>
                  <a:lnTo>
                    <a:pt x="227" y="1620"/>
                  </a:lnTo>
                  <a:lnTo>
                    <a:pt x="334" y="1656"/>
                  </a:lnTo>
                  <a:lnTo>
                    <a:pt x="441" y="1573"/>
                  </a:lnTo>
                  <a:lnTo>
                    <a:pt x="536" y="1573"/>
                  </a:lnTo>
                  <a:lnTo>
                    <a:pt x="572" y="1620"/>
                  </a:lnTo>
                  <a:lnTo>
                    <a:pt x="870" y="1620"/>
                  </a:lnTo>
                  <a:lnTo>
                    <a:pt x="870" y="1656"/>
                  </a:lnTo>
                  <a:lnTo>
                    <a:pt x="489" y="1644"/>
                  </a:lnTo>
                  <a:lnTo>
                    <a:pt x="465" y="1692"/>
                  </a:lnTo>
                  <a:lnTo>
                    <a:pt x="417" y="1704"/>
                  </a:lnTo>
                  <a:lnTo>
                    <a:pt x="417" y="1763"/>
                  </a:lnTo>
                  <a:lnTo>
                    <a:pt x="715" y="1763"/>
                  </a:lnTo>
                  <a:lnTo>
                    <a:pt x="703" y="1799"/>
                  </a:lnTo>
                  <a:cubicBezTo>
                    <a:pt x="703" y="1799"/>
                    <a:pt x="676" y="1796"/>
                    <a:pt x="642" y="1796"/>
                  </a:cubicBezTo>
                  <a:cubicBezTo>
                    <a:pt x="583" y="1796"/>
                    <a:pt x="501" y="1805"/>
                    <a:pt x="501" y="1858"/>
                  </a:cubicBezTo>
                  <a:cubicBezTo>
                    <a:pt x="489" y="1942"/>
                    <a:pt x="453" y="1989"/>
                    <a:pt x="501" y="2037"/>
                  </a:cubicBezTo>
                  <a:cubicBezTo>
                    <a:pt x="536" y="2085"/>
                    <a:pt x="774" y="2085"/>
                    <a:pt x="774" y="2085"/>
                  </a:cubicBezTo>
                  <a:lnTo>
                    <a:pt x="858" y="2120"/>
                  </a:lnTo>
                  <a:cubicBezTo>
                    <a:pt x="858" y="2120"/>
                    <a:pt x="739" y="2144"/>
                    <a:pt x="751" y="2239"/>
                  </a:cubicBezTo>
                  <a:lnTo>
                    <a:pt x="1477" y="2239"/>
                  </a:lnTo>
                  <a:lnTo>
                    <a:pt x="1477" y="644"/>
                  </a:lnTo>
                  <a:lnTo>
                    <a:pt x="1417" y="632"/>
                  </a:lnTo>
                  <a:lnTo>
                    <a:pt x="1417" y="418"/>
                  </a:lnTo>
                  <a:lnTo>
                    <a:pt x="1370" y="275"/>
                  </a:lnTo>
                  <a:lnTo>
                    <a:pt x="1060" y="1"/>
                  </a:lnTo>
                  <a:close/>
                </a:path>
              </a:pathLst>
            </a:custGeom>
            <a:solidFill>
              <a:srgbClr val="FFFFF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5" name="Google Shape;8645;p21"/>
            <p:cNvSpPr/>
            <p:nvPr/>
          </p:nvSpPr>
          <p:spPr>
            <a:xfrm>
              <a:off x="4800616" y="3189884"/>
              <a:ext cx="90219" cy="104476"/>
            </a:xfrm>
            <a:custGeom>
              <a:rect b="b" l="l" r="r" t="t"/>
              <a:pathLst>
                <a:path extrusionOk="0" h="2704" w="2335">
                  <a:moveTo>
                    <a:pt x="1810" y="346"/>
                  </a:moveTo>
                  <a:lnTo>
                    <a:pt x="2120" y="620"/>
                  </a:lnTo>
                  <a:lnTo>
                    <a:pt x="2167" y="751"/>
                  </a:lnTo>
                  <a:lnTo>
                    <a:pt x="2167" y="977"/>
                  </a:lnTo>
                  <a:lnTo>
                    <a:pt x="2227" y="989"/>
                  </a:lnTo>
                  <a:lnTo>
                    <a:pt x="2227" y="2584"/>
                  </a:lnTo>
                  <a:lnTo>
                    <a:pt x="1501" y="2584"/>
                  </a:lnTo>
                  <a:cubicBezTo>
                    <a:pt x="1501" y="2501"/>
                    <a:pt x="1608" y="2465"/>
                    <a:pt x="1608" y="2465"/>
                  </a:cubicBezTo>
                  <a:lnTo>
                    <a:pt x="1524" y="2430"/>
                  </a:lnTo>
                  <a:cubicBezTo>
                    <a:pt x="1524" y="2430"/>
                    <a:pt x="1286" y="2430"/>
                    <a:pt x="1251" y="2370"/>
                  </a:cubicBezTo>
                  <a:cubicBezTo>
                    <a:pt x="1215" y="2322"/>
                    <a:pt x="1251" y="2287"/>
                    <a:pt x="1251" y="2203"/>
                  </a:cubicBezTo>
                  <a:cubicBezTo>
                    <a:pt x="1251" y="2138"/>
                    <a:pt x="1380" y="2131"/>
                    <a:pt x="1438" y="2131"/>
                  </a:cubicBezTo>
                  <a:cubicBezTo>
                    <a:pt x="1454" y="2131"/>
                    <a:pt x="1465" y="2132"/>
                    <a:pt x="1465" y="2132"/>
                  </a:cubicBezTo>
                  <a:lnTo>
                    <a:pt x="1477" y="2096"/>
                  </a:lnTo>
                  <a:lnTo>
                    <a:pt x="1179" y="2096"/>
                  </a:lnTo>
                  <a:lnTo>
                    <a:pt x="1179" y="2049"/>
                  </a:lnTo>
                  <a:lnTo>
                    <a:pt x="1215" y="2037"/>
                  </a:lnTo>
                  <a:lnTo>
                    <a:pt x="1239" y="1989"/>
                  </a:lnTo>
                  <a:lnTo>
                    <a:pt x="1620" y="1989"/>
                  </a:lnTo>
                  <a:lnTo>
                    <a:pt x="1620" y="1953"/>
                  </a:lnTo>
                  <a:lnTo>
                    <a:pt x="1322" y="1965"/>
                  </a:lnTo>
                  <a:lnTo>
                    <a:pt x="1286" y="1918"/>
                  </a:lnTo>
                  <a:lnTo>
                    <a:pt x="1191" y="1918"/>
                  </a:lnTo>
                  <a:lnTo>
                    <a:pt x="1096" y="1989"/>
                  </a:lnTo>
                  <a:lnTo>
                    <a:pt x="977" y="1965"/>
                  </a:lnTo>
                  <a:lnTo>
                    <a:pt x="929" y="1846"/>
                  </a:lnTo>
                  <a:lnTo>
                    <a:pt x="929" y="1775"/>
                  </a:lnTo>
                  <a:lnTo>
                    <a:pt x="870" y="1656"/>
                  </a:lnTo>
                  <a:lnTo>
                    <a:pt x="762" y="1572"/>
                  </a:lnTo>
                  <a:lnTo>
                    <a:pt x="774" y="1453"/>
                  </a:lnTo>
                  <a:lnTo>
                    <a:pt x="858" y="1429"/>
                  </a:lnTo>
                  <a:lnTo>
                    <a:pt x="941" y="1441"/>
                  </a:lnTo>
                  <a:lnTo>
                    <a:pt x="1060" y="1441"/>
                  </a:lnTo>
                  <a:lnTo>
                    <a:pt x="1072" y="1382"/>
                  </a:lnTo>
                  <a:lnTo>
                    <a:pt x="953" y="1394"/>
                  </a:lnTo>
                  <a:cubicBezTo>
                    <a:pt x="941" y="1394"/>
                    <a:pt x="929" y="1358"/>
                    <a:pt x="905" y="1298"/>
                  </a:cubicBezTo>
                  <a:cubicBezTo>
                    <a:pt x="870" y="1239"/>
                    <a:pt x="1001" y="1191"/>
                    <a:pt x="1001" y="1191"/>
                  </a:cubicBezTo>
                  <a:lnTo>
                    <a:pt x="1024" y="1144"/>
                  </a:lnTo>
                  <a:lnTo>
                    <a:pt x="1191" y="1227"/>
                  </a:lnTo>
                  <a:lnTo>
                    <a:pt x="1179" y="1346"/>
                  </a:lnTo>
                  <a:lnTo>
                    <a:pt x="1120" y="1668"/>
                  </a:lnTo>
                  <a:lnTo>
                    <a:pt x="1262" y="1691"/>
                  </a:lnTo>
                  <a:lnTo>
                    <a:pt x="1262" y="1775"/>
                  </a:lnTo>
                  <a:lnTo>
                    <a:pt x="1405" y="1798"/>
                  </a:lnTo>
                  <a:lnTo>
                    <a:pt x="1453" y="1727"/>
                  </a:lnTo>
                  <a:lnTo>
                    <a:pt x="1536" y="1679"/>
                  </a:lnTo>
                  <a:lnTo>
                    <a:pt x="1477" y="1668"/>
                  </a:lnTo>
                  <a:lnTo>
                    <a:pt x="1382" y="1751"/>
                  </a:lnTo>
                  <a:lnTo>
                    <a:pt x="1346" y="1727"/>
                  </a:lnTo>
                  <a:cubicBezTo>
                    <a:pt x="1346" y="1703"/>
                    <a:pt x="1346" y="1679"/>
                    <a:pt x="1358" y="1656"/>
                  </a:cubicBezTo>
                  <a:cubicBezTo>
                    <a:pt x="1362" y="1648"/>
                    <a:pt x="1350" y="1645"/>
                    <a:pt x="1332" y="1645"/>
                  </a:cubicBezTo>
                  <a:cubicBezTo>
                    <a:pt x="1297" y="1645"/>
                    <a:pt x="1239" y="1656"/>
                    <a:pt x="1239" y="1656"/>
                  </a:cubicBezTo>
                  <a:cubicBezTo>
                    <a:pt x="1227" y="1608"/>
                    <a:pt x="1227" y="1572"/>
                    <a:pt x="1227" y="1537"/>
                  </a:cubicBezTo>
                  <a:cubicBezTo>
                    <a:pt x="1227" y="1472"/>
                    <a:pt x="1248" y="1465"/>
                    <a:pt x="1258" y="1465"/>
                  </a:cubicBezTo>
                  <a:cubicBezTo>
                    <a:pt x="1261" y="1465"/>
                    <a:pt x="1262" y="1465"/>
                    <a:pt x="1262" y="1465"/>
                  </a:cubicBezTo>
                  <a:cubicBezTo>
                    <a:pt x="1262" y="1465"/>
                    <a:pt x="1322" y="1191"/>
                    <a:pt x="1334" y="1179"/>
                  </a:cubicBezTo>
                  <a:cubicBezTo>
                    <a:pt x="1334" y="1156"/>
                    <a:pt x="1143" y="1048"/>
                    <a:pt x="1143" y="1048"/>
                  </a:cubicBezTo>
                  <a:lnTo>
                    <a:pt x="774" y="1048"/>
                  </a:lnTo>
                  <a:lnTo>
                    <a:pt x="762" y="941"/>
                  </a:lnTo>
                  <a:cubicBezTo>
                    <a:pt x="774" y="822"/>
                    <a:pt x="798" y="715"/>
                    <a:pt x="846" y="596"/>
                  </a:cubicBezTo>
                  <a:lnTo>
                    <a:pt x="1108" y="370"/>
                  </a:lnTo>
                  <a:lnTo>
                    <a:pt x="1370" y="358"/>
                  </a:lnTo>
                  <a:lnTo>
                    <a:pt x="1810" y="346"/>
                  </a:lnTo>
                  <a:close/>
                  <a:moveTo>
                    <a:pt x="929" y="120"/>
                  </a:moveTo>
                  <a:cubicBezTo>
                    <a:pt x="893" y="155"/>
                    <a:pt x="858" y="179"/>
                    <a:pt x="822" y="203"/>
                  </a:cubicBezTo>
                  <a:cubicBezTo>
                    <a:pt x="691" y="310"/>
                    <a:pt x="715" y="405"/>
                    <a:pt x="655" y="441"/>
                  </a:cubicBezTo>
                  <a:cubicBezTo>
                    <a:pt x="596" y="477"/>
                    <a:pt x="620" y="655"/>
                    <a:pt x="584" y="715"/>
                  </a:cubicBezTo>
                  <a:cubicBezTo>
                    <a:pt x="536" y="763"/>
                    <a:pt x="584" y="929"/>
                    <a:pt x="572" y="989"/>
                  </a:cubicBezTo>
                  <a:cubicBezTo>
                    <a:pt x="560" y="1048"/>
                    <a:pt x="655" y="1156"/>
                    <a:pt x="655" y="1167"/>
                  </a:cubicBezTo>
                  <a:cubicBezTo>
                    <a:pt x="655" y="1179"/>
                    <a:pt x="751" y="1275"/>
                    <a:pt x="751" y="1287"/>
                  </a:cubicBezTo>
                  <a:cubicBezTo>
                    <a:pt x="751" y="1298"/>
                    <a:pt x="774" y="1358"/>
                    <a:pt x="679" y="1394"/>
                  </a:cubicBezTo>
                  <a:cubicBezTo>
                    <a:pt x="596" y="1429"/>
                    <a:pt x="751" y="1656"/>
                    <a:pt x="751" y="1656"/>
                  </a:cubicBezTo>
                  <a:cubicBezTo>
                    <a:pt x="751" y="1656"/>
                    <a:pt x="810" y="1727"/>
                    <a:pt x="822" y="2013"/>
                  </a:cubicBezTo>
                  <a:cubicBezTo>
                    <a:pt x="846" y="2191"/>
                    <a:pt x="965" y="2346"/>
                    <a:pt x="1132" y="2418"/>
                  </a:cubicBezTo>
                  <a:lnTo>
                    <a:pt x="1155" y="2596"/>
                  </a:lnTo>
                  <a:lnTo>
                    <a:pt x="119" y="2596"/>
                  </a:lnTo>
                  <a:lnTo>
                    <a:pt x="119" y="572"/>
                  </a:lnTo>
                  <a:cubicBezTo>
                    <a:pt x="119" y="322"/>
                    <a:pt x="322" y="120"/>
                    <a:pt x="572" y="120"/>
                  </a:cubicBezTo>
                  <a:close/>
                  <a:moveTo>
                    <a:pt x="572" y="1"/>
                  </a:moveTo>
                  <a:cubicBezTo>
                    <a:pt x="262" y="1"/>
                    <a:pt x="0" y="251"/>
                    <a:pt x="0" y="572"/>
                  </a:cubicBezTo>
                  <a:lnTo>
                    <a:pt x="0" y="2703"/>
                  </a:lnTo>
                  <a:lnTo>
                    <a:pt x="2334" y="2703"/>
                  </a:lnTo>
                  <a:lnTo>
                    <a:pt x="2334" y="1"/>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6" name="Google Shape;8646;p21"/>
            <p:cNvSpPr/>
            <p:nvPr/>
          </p:nvSpPr>
          <p:spPr>
            <a:xfrm>
              <a:off x="4858108" y="3226706"/>
              <a:ext cx="20748" cy="11978"/>
            </a:xfrm>
            <a:custGeom>
              <a:rect b="b" l="l" r="r" t="t"/>
              <a:pathLst>
                <a:path extrusionOk="0" h="310" w="537">
                  <a:moveTo>
                    <a:pt x="215" y="0"/>
                  </a:moveTo>
                  <a:lnTo>
                    <a:pt x="215" y="60"/>
                  </a:lnTo>
                  <a:lnTo>
                    <a:pt x="72" y="60"/>
                  </a:lnTo>
                  <a:lnTo>
                    <a:pt x="13" y="95"/>
                  </a:lnTo>
                  <a:lnTo>
                    <a:pt x="1" y="143"/>
                  </a:lnTo>
                  <a:cubicBezTo>
                    <a:pt x="1" y="143"/>
                    <a:pt x="13" y="179"/>
                    <a:pt x="25" y="179"/>
                  </a:cubicBezTo>
                  <a:cubicBezTo>
                    <a:pt x="60" y="167"/>
                    <a:pt x="96" y="155"/>
                    <a:pt x="132" y="143"/>
                  </a:cubicBezTo>
                  <a:lnTo>
                    <a:pt x="144" y="203"/>
                  </a:lnTo>
                  <a:lnTo>
                    <a:pt x="96" y="238"/>
                  </a:lnTo>
                  <a:cubicBezTo>
                    <a:pt x="96" y="238"/>
                    <a:pt x="84" y="310"/>
                    <a:pt x="96" y="310"/>
                  </a:cubicBezTo>
                  <a:lnTo>
                    <a:pt x="179" y="298"/>
                  </a:lnTo>
                  <a:lnTo>
                    <a:pt x="239" y="238"/>
                  </a:lnTo>
                  <a:lnTo>
                    <a:pt x="275" y="179"/>
                  </a:lnTo>
                  <a:lnTo>
                    <a:pt x="310" y="167"/>
                  </a:lnTo>
                  <a:lnTo>
                    <a:pt x="382" y="107"/>
                  </a:lnTo>
                  <a:lnTo>
                    <a:pt x="429" y="143"/>
                  </a:lnTo>
                  <a:lnTo>
                    <a:pt x="536" y="131"/>
                  </a:lnTo>
                  <a:lnTo>
                    <a:pt x="536" y="83"/>
                  </a:lnTo>
                  <a:lnTo>
                    <a:pt x="453" y="83"/>
                  </a:lnTo>
                  <a:lnTo>
                    <a:pt x="394" y="24"/>
                  </a:lnTo>
                  <a:lnTo>
                    <a:pt x="215"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47" name="Google Shape;8647;p21"/>
            <p:cNvSpPr/>
            <p:nvPr/>
          </p:nvSpPr>
          <p:spPr>
            <a:xfrm>
              <a:off x="4865952" y="3240036"/>
              <a:ext cx="4173" cy="2318"/>
            </a:xfrm>
            <a:custGeom>
              <a:rect b="b" l="l" r="r" t="t"/>
              <a:pathLst>
                <a:path extrusionOk="0" h="60" w="108">
                  <a:moveTo>
                    <a:pt x="0" y="0"/>
                  </a:moveTo>
                  <a:lnTo>
                    <a:pt x="0" y="36"/>
                  </a:lnTo>
                  <a:lnTo>
                    <a:pt x="95" y="60"/>
                  </a:lnTo>
                  <a:lnTo>
                    <a:pt x="107" y="0"/>
                  </a:lnTo>
                  <a:close/>
                </a:path>
              </a:pathLst>
            </a:custGeom>
            <a:solidFill>
              <a:srgbClr val="000000"/>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grpSp>
        <p:nvGrpSpPr>
          <p:cNvPr id="8648" name="Google Shape;8648;p21"/>
          <p:cNvGrpSpPr/>
          <p:nvPr/>
        </p:nvGrpSpPr>
        <p:grpSpPr>
          <a:xfrm>
            <a:off x="16789527" y="636587"/>
            <a:ext cx="194342" cy="1661221"/>
            <a:chOff x="684068" y="188775"/>
            <a:chExt cx="74412" cy="636069"/>
          </a:xfrm>
        </p:grpSpPr>
        <p:sp>
          <p:nvSpPr>
            <p:cNvPr id="8649" name="Google Shape;8649;p21"/>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0" name="Google Shape;8650;p21"/>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1" name="Google Shape;8651;p21"/>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2" name="Google Shape;8652;p21"/>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3" name="Google Shape;8653;p21"/>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4" name="Google Shape;8654;p21"/>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5" name="Google Shape;8655;p21"/>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6" name="Google Shape;8656;p21"/>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7" name="Google Shape;8657;p21"/>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8" name="Google Shape;8658;p21"/>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59" name="Google Shape;8659;p21"/>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0" name="Google Shape;8660;p21"/>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1" name="Google Shape;8661;p21"/>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2" name="Google Shape;8662;p21"/>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3" name="Google Shape;8663;p21"/>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4" name="Google Shape;8664;p21"/>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5" name="Google Shape;8665;p21"/>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6" name="Google Shape;8666;p21"/>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7" name="Google Shape;8667;p21"/>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8" name="Google Shape;8668;p21"/>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69" name="Google Shape;8669;p21"/>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0" name="Google Shape;8670;p21"/>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71" name="Google Shape;8671;p21"/>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sp>
        <p:nvSpPr>
          <p:cNvPr id="8672" name="Google Shape;8672;p21"/>
          <p:cNvSpPr txBox="1"/>
          <p:nvPr/>
        </p:nvSpPr>
        <p:spPr>
          <a:xfrm>
            <a:off x="17070975" y="698550"/>
            <a:ext cx="1733100" cy="4824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b="1" lang="es-419" sz="2400">
                <a:solidFill>
                  <a:schemeClr val="lt1"/>
                </a:solidFill>
                <a:latin typeface="Big Shoulders Stencil Display"/>
                <a:ea typeface="Big Shoulders Stencil Display"/>
                <a:cs typeface="Big Shoulders Stencil Display"/>
                <a:sym typeface="Big Shoulders Stencil Display"/>
              </a:rPr>
              <a:t>VIDEO-PÓSTERS</a:t>
            </a:r>
            <a:endParaRPr b="1" sz="6000">
              <a:solidFill>
                <a:schemeClr val="lt1"/>
              </a:solidFill>
              <a:latin typeface="Big Shoulders Stencil Display"/>
              <a:ea typeface="Big Shoulders Stencil Display"/>
              <a:cs typeface="Big Shoulders Stencil Display"/>
              <a:sym typeface="Big Shoulders Stencil Display"/>
            </a:endParaRPr>
          </a:p>
        </p:txBody>
      </p:sp>
      <p:sp>
        <p:nvSpPr>
          <p:cNvPr id="8673" name="Google Shape;8673;p21"/>
          <p:cNvSpPr txBox="1"/>
          <p:nvPr/>
        </p:nvSpPr>
        <p:spPr>
          <a:xfrm>
            <a:off x="17017193" y="996275"/>
            <a:ext cx="2313900" cy="649800"/>
          </a:xfrm>
          <a:prstGeom prst="rect">
            <a:avLst/>
          </a:prstGeom>
          <a:noFill/>
          <a:ln>
            <a:noFill/>
          </a:ln>
        </p:spPr>
        <p:txBody>
          <a:bodyPr anchorCtr="0" anchor="t" bIns="91425" lIns="91425" spcFirstLastPara="1" rIns="91425" wrap="square" tIns="91425">
            <a:noAutofit/>
          </a:bodyPr>
          <a:lstStyle/>
          <a:p>
            <a:pPr indent="0" lvl="0" marL="0" rtl="0" algn="l">
              <a:lnSpc>
                <a:spcPct val="115000"/>
              </a:lnSpc>
              <a:spcBef>
                <a:spcPts val="0"/>
              </a:spcBef>
              <a:spcAft>
                <a:spcPts val="0"/>
              </a:spcAft>
              <a:buNone/>
            </a:pPr>
            <a:r>
              <a:rPr lang="es-419" sz="2400">
                <a:solidFill>
                  <a:srgbClr val="7B170F"/>
                </a:solidFill>
                <a:latin typeface="Rye"/>
                <a:ea typeface="Rye"/>
                <a:cs typeface="Rye"/>
                <a:sym typeface="Rye"/>
              </a:rPr>
              <a:t>CIENTÍFICOS</a:t>
            </a:r>
            <a:endParaRPr sz="4000">
              <a:solidFill>
                <a:srgbClr val="7B170F"/>
              </a:solidFill>
              <a:latin typeface="Rye"/>
              <a:ea typeface="Rye"/>
              <a:cs typeface="Rye"/>
              <a:sym typeface="Rye"/>
            </a:endParaRPr>
          </a:p>
        </p:txBody>
      </p:sp>
      <p:pic>
        <p:nvPicPr>
          <p:cNvPr id="8674" name="Google Shape;8674;p21"/>
          <p:cNvPicPr preferRelativeResize="0"/>
          <p:nvPr/>
        </p:nvPicPr>
        <p:blipFill>
          <a:blip r:embed="rId3">
            <a:alphaModFix/>
          </a:blip>
          <a:stretch>
            <a:fillRect/>
          </a:stretch>
        </p:blipFill>
        <p:spPr>
          <a:xfrm>
            <a:off x="589464" y="634443"/>
            <a:ext cx="9778595" cy="1645908"/>
          </a:xfrm>
          <a:prstGeom prst="rect">
            <a:avLst/>
          </a:prstGeom>
          <a:noFill/>
          <a:ln>
            <a:noFill/>
          </a:ln>
        </p:spPr>
      </p:pic>
      <p:sp>
        <p:nvSpPr>
          <p:cNvPr id="8675" name="Google Shape;8675;p21"/>
          <p:cNvSpPr txBox="1"/>
          <p:nvPr/>
        </p:nvSpPr>
        <p:spPr>
          <a:xfrm>
            <a:off x="9916068" y="27900000"/>
            <a:ext cx="1767900" cy="781200"/>
          </a:xfrm>
          <a:prstGeom prst="rect">
            <a:avLst/>
          </a:prstGeom>
          <a:noFill/>
          <a:ln>
            <a:noFill/>
          </a:ln>
        </p:spPr>
        <p:txBody>
          <a:bodyPr anchorCtr="0" anchor="ctr" bIns="91425" lIns="91425" spcFirstLastPara="1" rIns="91425" wrap="square" tIns="91425">
            <a:noAutofit/>
          </a:bodyPr>
          <a:lstStyle/>
          <a:p>
            <a:pPr indent="0" lvl="0" marL="0" rtl="0" algn="ctr">
              <a:spcBef>
                <a:spcPts val="0"/>
              </a:spcBef>
              <a:spcAft>
                <a:spcPts val="0"/>
              </a:spcAft>
              <a:buNone/>
            </a:pPr>
            <a:fld id="{00000000-1234-1234-1234-123412341234}" type="slidenum">
              <a:rPr lang="es-419" sz="6000">
                <a:solidFill>
                  <a:srgbClr val="F15A24"/>
                </a:solidFill>
                <a:latin typeface="Rye"/>
                <a:ea typeface="Rye"/>
                <a:cs typeface="Rye"/>
                <a:sym typeface="Rye"/>
              </a:rPr>
              <a:t>‹#›</a:t>
            </a:fld>
            <a:endParaRPr sz="6000">
              <a:solidFill>
                <a:srgbClr val="F15A24"/>
              </a:solidFill>
              <a:latin typeface="Rye"/>
              <a:ea typeface="Rye"/>
              <a:cs typeface="Rye"/>
              <a:sym typeface="Rye"/>
            </a:endParaRPr>
          </a:p>
        </p:txBody>
      </p:sp>
      <p:grpSp>
        <p:nvGrpSpPr>
          <p:cNvPr id="8676" name="Google Shape;8676;p21"/>
          <p:cNvGrpSpPr/>
          <p:nvPr/>
        </p:nvGrpSpPr>
        <p:grpSpPr>
          <a:xfrm>
            <a:off x="11683981" y="28224106"/>
            <a:ext cx="706400" cy="132987"/>
            <a:chOff x="5423191" y="4913101"/>
            <a:chExt cx="355923" cy="67010"/>
          </a:xfrm>
        </p:grpSpPr>
        <p:sp>
          <p:nvSpPr>
            <p:cNvPr id="8677" name="Google Shape;8677;p21"/>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678" name="Google Shape;8678;p21"/>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679" name="Google Shape;8679;p21"/>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680" name="Google Shape;8680;p21"/>
          <p:cNvGrpSpPr/>
          <p:nvPr/>
        </p:nvGrpSpPr>
        <p:grpSpPr>
          <a:xfrm rot="10800000">
            <a:off x="9209681" y="28224106"/>
            <a:ext cx="706400" cy="132987"/>
            <a:chOff x="5423191" y="4913101"/>
            <a:chExt cx="355923" cy="67010"/>
          </a:xfrm>
        </p:grpSpPr>
        <p:sp>
          <p:nvSpPr>
            <p:cNvPr id="8681" name="Google Shape;8681;p21"/>
            <p:cNvSpPr/>
            <p:nvPr/>
          </p:nvSpPr>
          <p:spPr>
            <a:xfrm>
              <a:off x="5502583" y="4917424"/>
              <a:ext cx="65126" cy="58518"/>
            </a:xfrm>
            <a:custGeom>
              <a:rect b="b" l="l" r="r" t="t"/>
              <a:pathLst>
                <a:path extrusionOk="0" h="1895" w="2109">
                  <a:moveTo>
                    <a:pt x="1049" y="1"/>
                  </a:moveTo>
                  <a:cubicBezTo>
                    <a:pt x="918" y="215"/>
                    <a:pt x="787" y="370"/>
                    <a:pt x="644" y="513"/>
                  </a:cubicBezTo>
                  <a:cubicBezTo>
                    <a:pt x="382" y="763"/>
                    <a:pt x="203" y="846"/>
                    <a:pt x="60" y="918"/>
                  </a:cubicBezTo>
                  <a:cubicBezTo>
                    <a:pt x="37" y="930"/>
                    <a:pt x="13" y="942"/>
                    <a:pt x="1" y="953"/>
                  </a:cubicBezTo>
                  <a:cubicBezTo>
                    <a:pt x="13" y="965"/>
                    <a:pt x="37" y="965"/>
                    <a:pt x="60" y="977"/>
                  </a:cubicBezTo>
                  <a:cubicBezTo>
                    <a:pt x="203" y="1061"/>
                    <a:pt x="382" y="1144"/>
                    <a:pt x="644" y="1394"/>
                  </a:cubicBezTo>
                  <a:cubicBezTo>
                    <a:pt x="787" y="1525"/>
                    <a:pt x="918" y="1680"/>
                    <a:pt x="1049" y="1894"/>
                  </a:cubicBezTo>
                  <a:cubicBezTo>
                    <a:pt x="1192" y="1692"/>
                    <a:pt x="1322" y="1525"/>
                    <a:pt x="1453" y="1394"/>
                  </a:cubicBezTo>
                  <a:cubicBezTo>
                    <a:pt x="1715" y="1144"/>
                    <a:pt x="1894" y="1061"/>
                    <a:pt x="2049" y="977"/>
                  </a:cubicBezTo>
                  <a:cubicBezTo>
                    <a:pt x="2073" y="965"/>
                    <a:pt x="2096" y="965"/>
                    <a:pt x="2108" y="953"/>
                  </a:cubicBezTo>
                  <a:cubicBezTo>
                    <a:pt x="2096" y="942"/>
                    <a:pt x="2073" y="930"/>
                    <a:pt x="2049" y="918"/>
                  </a:cubicBezTo>
                  <a:cubicBezTo>
                    <a:pt x="1894" y="846"/>
                    <a:pt x="1715" y="763"/>
                    <a:pt x="1453" y="513"/>
                  </a:cubicBezTo>
                  <a:cubicBezTo>
                    <a:pt x="1394" y="441"/>
                    <a:pt x="1322" y="370"/>
                    <a:pt x="1251" y="287"/>
                  </a:cubicBezTo>
                  <a:cubicBezTo>
                    <a:pt x="1192" y="203"/>
                    <a:pt x="1120" y="108"/>
                    <a:pt x="1049"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682" name="Google Shape;8682;p21"/>
            <p:cNvSpPr/>
            <p:nvPr/>
          </p:nvSpPr>
          <p:spPr>
            <a:xfrm>
              <a:off x="5423191" y="4913101"/>
              <a:ext cx="52589" cy="67010"/>
            </a:xfrm>
            <a:custGeom>
              <a:rect b="b" l="l" r="r" t="t"/>
              <a:pathLst>
                <a:path extrusionOk="0" h="2170" w="1703">
                  <a:moveTo>
                    <a:pt x="1274" y="0"/>
                  </a:moveTo>
                  <a:cubicBezTo>
                    <a:pt x="1254" y="0"/>
                    <a:pt x="1235" y="7"/>
                    <a:pt x="1215" y="22"/>
                  </a:cubicBezTo>
                  <a:lnTo>
                    <a:pt x="48" y="998"/>
                  </a:lnTo>
                  <a:cubicBezTo>
                    <a:pt x="0" y="1046"/>
                    <a:pt x="0" y="1129"/>
                    <a:pt x="48" y="1177"/>
                  </a:cubicBezTo>
                  <a:lnTo>
                    <a:pt x="1203" y="2153"/>
                  </a:lnTo>
                  <a:cubicBezTo>
                    <a:pt x="1219" y="2164"/>
                    <a:pt x="1240" y="2170"/>
                    <a:pt x="1261" y="2170"/>
                  </a:cubicBezTo>
                  <a:cubicBezTo>
                    <a:pt x="1287" y="2170"/>
                    <a:pt x="1314" y="2161"/>
                    <a:pt x="1334" y="2141"/>
                  </a:cubicBezTo>
                  <a:lnTo>
                    <a:pt x="1679" y="1748"/>
                  </a:lnTo>
                  <a:cubicBezTo>
                    <a:pt x="1691" y="1724"/>
                    <a:pt x="1703" y="1701"/>
                    <a:pt x="1703" y="1665"/>
                  </a:cubicBezTo>
                  <a:lnTo>
                    <a:pt x="1703" y="486"/>
                  </a:lnTo>
                  <a:cubicBezTo>
                    <a:pt x="1703" y="462"/>
                    <a:pt x="1691" y="439"/>
                    <a:pt x="1679" y="415"/>
                  </a:cubicBezTo>
                  <a:lnTo>
                    <a:pt x="1346" y="34"/>
                  </a:lnTo>
                  <a:cubicBezTo>
                    <a:pt x="1325" y="13"/>
                    <a:pt x="1300" y="0"/>
                    <a:pt x="1274" y="0"/>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sp>
          <p:nvSpPr>
            <p:cNvPr id="8683" name="Google Shape;8683;p21"/>
            <p:cNvSpPr/>
            <p:nvPr/>
          </p:nvSpPr>
          <p:spPr>
            <a:xfrm>
              <a:off x="5587905" y="4913842"/>
              <a:ext cx="191209" cy="65682"/>
            </a:xfrm>
            <a:custGeom>
              <a:rect b="b" l="l" r="r" t="t"/>
              <a:pathLst>
                <a:path extrusionOk="0" h="2127" w="6192">
                  <a:moveTo>
                    <a:pt x="3108" y="1"/>
                  </a:moveTo>
                  <a:cubicBezTo>
                    <a:pt x="1991" y="1"/>
                    <a:pt x="875" y="337"/>
                    <a:pt x="24" y="1010"/>
                  </a:cubicBezTo>
                  <a:cubicBezTo>
                    <a:pt x="12" y="1022"/>
                    <a:pt x="0" y="1046"/>
                    <a:pt x="0" y="1069"/>
                  </a:cubicBezTo>
                  <a:cubicBezTo>
                    <a:pt x="0" y="1081"/>
                    <a:pt x="12" y="1105"/>
                    <a:pt x="24" y="1117"/>
                  </a:cubicBezTo>
                  <a:cubicBezTo>
                    <a:pt x="875" y="1790"/>
                    <a:pt x="1991" y="2126"/>
                    <a:pt x="3108" y="2126"/>
                  </a:cubicBezTo>
                  <a:cubicBezTo>
                    <a:pt x="4224" y="2126"/>
                    <a:pt x="5340" y="1790"/>
                    <a:pt x="6191" y="1117"/>
                  </a:cubicBezTo>
                  <a:lnTo>
                    <a:pt x="6191" y="1010"/>
                  </a:lnTo>
                  <a:cubicBezTo>
                    <a:pt x="5340" y="337"/>
                    <a:pt x="4224" y="1"/>
                    <a:pt x="3108" y="1"/>
                  </a:cubicBezTo>
                  <a:close/>
                </a:path>
              </a:pathLst>
            </a:custGeom>
            <a:solidFill>
              <a:srgbClr val="B7B7B7"/>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solidFill>
                  <a:srgbClr val="FFFFFF"/>
                </a:solidFill>
              </a:endParaRPr>
            </a:p>
          </p:txBody>
        </p:sp>
      </p:grpSp>
      <p:grpSp>
        <p:nvGrpSpPr>
          <p:cNvPr id="8684" name="Google Shape;8684;p21"/>
          <p:cNvGrpSpPr/>
          <p:nvPr/>
        </p:nvGrpSpPr>
        <p:grpSpPr>
          <a:xfrm>
            <a:off x="34687518" y="27497253"/>
            <a:ext cx="368974" cy="434073"/>
            <a:chOff x="2436900" y="3162900"/>
            <a:chExt cx="470150" cy="553100"/>
          </a:xfrm>
        </p:grpSpPr>
        <p:sp>
          <p:nvSpPr>
            <p:cNvPr id="8685" name="Google Shape;8685;p21"/>
            <p:cNvSpPr/>
            <p:nvPr/>
          </p:nvSpPr>
          <p:spPr>
            <a:xfrm>
              <a:off x="2579792" y="3162900"/>
              <a:ext cx="327258" cy="410215"/>
            </a:xfrm>
            <a:custGeom>
              <a:rect b="b" l="l" r="r" t="t"/>
              <a:pathLst>
                <a:path extrusionOk="0" h="89" w="69">
                  <a:moveTo>
                    <a:pt x="47" y="0"/>
                  </a:moveTo>
                  <a:lnTo>
                    <a:pt x="10" y="0"/>
                  </a:lnTo>
                  <a:lnTo>
                    <a:pt x="6" y="1"/>
                  </a:lnTo>
                  <a:lnTo>
                    <a:pt x="2" y="2"/>
                  </a:lnTo>
                  <a:lnTo>
                    <a:pt x="1" y="6"/>
                  </a:lnTo>
                  <a:lnTo>
                    <a:pt x="0" y="10"/>
                  </a:lnTo>
                  <a:lnTo>
                    <a:pt x="0" y="79"/>
                  </a:lnTo>
                  <a:lnTo>
                    <a:pt x="1" y="83"/>
                  </a:lnTo>
                  <a:lnTo>
                    <a:pt x="2" y="86"/>
                  </a:lnTo>
                  <a:lnTo>
                    <a:pt x="6" y="88"/>
                  </a:lnTo>
                  <a:lnTo>
                    <a:pt x="10" y="89"/>
                  </a:lnTo>
                  <a:lnTo>
                    <a:pt x="59" y="89"/>
                  </a:lnTo>
                  <a:lnTo>
                    <a:pt x="63" y="88"/>
                  </a:lnTo>
                  <a:lnTo>
                    <a:pt x="67" y="86"/>
                  </a:lnTo>
                  <a:lnTo>
                    <a:pt x="68" y="83"/>
                  </a:lnTo>
                  <a:lnTo>
                    <a:pt x="69" y="79"/>
                  </a:lnTo>
                  <a:lnTo>
                    <a:pt x="69" y="22"/>
                  </a:lnTo>
                  <a:lnTo>
                    <a:pt x="47" y="0"/>
                  </a:lnTo>
                  <a:close/>
                  <a:moveTo>
                    <a:pt x="39" y="30"/>
                  </a:moveTo>
                  <a:lnTo>
                    <a:pt x="39" y="5"/>
                  </a:lnTo>
                  <a:lnTo>
                    <a:pt x="64" y="30"/>
                  </a:lnTo>
                  <a:lnTo>
                    <a:pt x="39" y="3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8686" name="Google Shape;8686;p21"/>
            <p:cNvSpPr/>
            <p:nvPr/>
          </p:nvSpPr>
          <p:spPr>
            <a:xfrm>
              <a:off x="2510652" y="3236646"/>
              <a:ext cx="322650" cy="410215"/>
            </a:xfrm>
            <a:custGeom>
              <a:rect b="b" l="l" r="r" t="t"/>
              <a:pathLst>
                <a:path extrusionOk="0" h="89" w="69">
                  <a:moveTo>
                    <a:pt x="10" y="0"/>
                  </a:moveTo>
                  <a:lnTo>
                    <a:pt x="0" y="0"/>
                  </a:lnTo>
                  <a:lnTo>
                    <a:pt x="0" y="79"/>
                  </a:lnTo>
                  <a:lnTo>
                    <a:pt x="1" y="82"/>
                  </a:lnTo>
                  <a:lnTo>
                    <a:pt x="3" y="86"/>
                  </a:lnTo>
                  <a:lnTo>
                    <a:pt x="6" y="87"/>
                  </a:lnTo>
                  <a:lnTo>
                    <a:pt x="10" y="89"/>
                  </a:lnTo>
                  <a:lnTo>
                    <a:pt x="69" y="89"/>
                  </a:lnTo>
                  <a:lnTo>
                    <a:pt x="69" y="79"/>
                  </a:lnTo>
                  <a:lnTo>
                    <a:pt x="10" y="79"/>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sp>
          <p:nvSpPr>
            <p:cNvPr id="8687" name="Google Shape;8687;p21"/>
            <p:cNvSpPr/>
            <p:nvPr/>
          </p:nvSpPr>
          <p:spPr>
            <a:xfrm>
              <a:off x="2436900" y="3305788"/>
              <a:ext cx="327261" cy="410212"/>
            </a:xfrm>
            <a:custGeom>
              <a:rect b="b" l="l" r="r" t="t"/>
              <a:pathLst>
                <a:path extrusionOk="0" h="88" w="69">
                  <a:moveTo>
                    <a:pt x="10" y="0"/>
                  </a:moveTo>
                  <a:lnTo>
                    <a:pt x="0" y="0"/>
                  </a:lnTo>
                  <a:lnTo>
                    <a:pt x="0" y="78"/>
                  </a:lnTo>
                  <a:lnTo>
                    <a:pt x="2" y="82"/>
                  </a:lnTo>
                  <a:lnTo>
                    <a:pt x="3" y="86"/>
                  </a:lnTo>
                  <a:lnTo>
                    <a:pt x="7" y="87"/>
                  </a:lnTo>
                  <a:lnTo>
                    <a:pt x="10" y="88"/>
                  </a:lnTo>
                  <a:lnTo>
                    <a:pt x="69" y="88"/>
                  </a:lnTo>
                  <a:lnTo>
                    <a:pt x="69" y="78"/>
                  </a:lnTo>
                  <a:lnTo>
                    <a:pt x="10" y="78"/>
                  </a:lnTo>
                  <a:lnTo>
                    <a:pt x="10" y="0"/>
                  </a:lnTo>
                  <a:close/>
                </a:path>
              </a:pathLst>
            </a:custGeom>
            <a:solidFill>
              <a:srgbClr val="7B170F"/>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1800"/>
                <a:buFont typeface="Arial"/>
                <a:buNone/>
              </a:pPr>
              <a:r>
                <a:t/>
              </a:r>
              <a:endParaRPr b="0" i="0" sz="1800" u="none" cap="none" strike="noStrike">
                <a:solidFill>
                  <a:srgbClr val="000000"/>
                </a:solidFill>
                <a:latin typeface="Calibri"/>
                <a:ea typeface="Calibri"/>
                <a:cs typeface="Calibri"/>
                <a:sym typeface="Calibri"/>
              </a:endParaRPr>
            </a:p>
          </p:txBody>
        </p:sp>
      </p:grpSp>
      <p:pic>
        <p:nvPicPr>
          <p:cNvPr id="8688" name="Google Shape;8688;p21"/>
          <p:cNvPicPr preferRelativeResize="0"/>
          <p:nvPr/>
        </p:nvPicPr>
        <p:blipFill>
          <a:blip r:embed="rId4">
            <a:alphaModFix/>
          </a:blip>
          <a:stretch>
            <a:fillRect/>
          </a:stretch>
        </p:blipFill>
        <p:spPr>
          <a:xfrm>
            <a:off x="11256627" y="634443"/>
            <a:ext cx="5445800" cy="1645900"/>
          </a:xfrm>
          <a:prstGeom prst="rect">
            <a:avLst/>
          </a:prstGeom>
          <a:noFill/>
          <a:ln>
            <a:noFill/>
          </a:ln>
        </p:spPr>
      </p:pic>
      <p:grpSp>
        <p:nvGrpSpPr>
          <p:cNvPr id="8689" name="Google Shape;8689;p21"/>
          <p:cNvGrpSpPr/>
          <p:nvPr/>
        </p:nvGrpSpPr>
        <p:grpSpPr>
          <a:xfrm>
            <a:off x="19269177" y="636587"/>
            <a:ext cx="194342" cy="1661221"/>
            <a:chOff x="684068" y="188775"/>
            <a:chExt cx="74412" cy="636069"/>
          </a:xfrm>
        </p:grpSpPr>
        <p:sp>
          <p:nvSpPr>
            <p:cNvPr id="8690" name="Google Shape;8690;p21"/>
            <p:cNvSpPr/>
            <p:nvPr/>
          </p:nvSpPr>
          <p:spPr>
            <a:xfrm>
              <a:off x="711843" y="317575"/>
              <a:ext cx="19770" cy="20582"/>
            </a:xfrm>
            <a:custGeom>
              <a:rect b="b" l="l" r="r" t="t"/>
              <a:pathLst>
                <a:path extrusionOk="0" h="1014" w="1025">
                  <a:moveTo>
                    <a:pt x="513" y="1"/>
                  </a:moveTo>
                  <a:cubicBezTo>
                    <a:pt x="501" y="1"/>
                    <a:pt x="501" y="13"/>
                    <a:pt x="501" y="25"/>
                  </a:cubicBezTo>
                  <a:cubicBezTo>
                    <a:pt x="442" y="132"/>
                    <a:pt x="370" y="227"/>
                    <a:pt x="275" y="311"/>
                  </a:cubicBezTo>
                  <a:cubicBezTo>
                    <a:pt x="239" y="346"/>
                    <a:pt x="191" y="382"/>
                    <a:pt x="156" y="406"/>
                  </a:cubicBezTo>
                  <a:cubicBezTo>
                    <a:pt x="108" y="442"/>
                    <a:pt x="61" y="477"/>
                    <a:pt x="1" y="501"/>
                  </a:cubicBezTo>
                  <a:cubicBezTo>
                    <a:pt x="108" y="561"/>
                    <a:pt x="191" y="632"/>
                    <a:pt x="275" y="703"/>
                  </a:cubicBezTo>
                  <a:cubicBezTo>
                    <a:pt x="370" y="787"/>
                    <a:pt x="442" y="882"/>
                    <a:pt x="501" y="989"/>
                  </a:cubicBezTo>
                  <a:cubicBezTo>
                    <a:pt x="501" y="1001"/>
                    <a:pt x="513" y="1001"/>
                    <a:pt x="513" y="1013"/>
                  </a:cubicBezTo>
                  <a:cubicBezTo>
                    <a:pt x="525" y="1001"/>
                    <a:pt x="525" y="1001"/>
                    <a:pt x="537" y="989"/>
                  </a:cubicBezTo>
                  <a:cubicBezTo>
                    <a:pt x="584" y="882"/>
                    <a:pt x="656" y="787"/>
                    <a:pt x="751" y="703"/>
                  </a:cubicBezTo>
                  <a:cubicBezTo>
                    <a:pt x="834" y="632"/>
                    <a:pt x="930" y="561"/>
                    <a:pt x="1025" y="501"/>
                  </a:cubicBezTo>
                  <a:cubicBezTo>
                    <a:pt x="918" y="453"/>
                    <a:pt x="834" y="382"/>
                    <a:pt x="751" y="311"/>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1" name="Google Shape;8691;p21"/>
            <p:cNvSpPr/>
            <p:nvPr/>
          </p:nvSpPr>
          <p:spPr>
            <a:xfrm>
              <a:off x="710242" y="351166"/>
              <a:ext cx="22759" cy="16766"/>
            </a:xfrm>
            <a:custGeom>
              <a:rect b="b" l="l" r="r" t="t"/>
              <a:pathLst>
                <a:path extrusionOk="0" h="826" w="1180">
                  <a:moveTo>
                    <a:pt x="274" y="1"/>
                  </a:moveTo>
                  <a:cubicBezTo>
                    <a:pt x="263" y="1"/>
                    <a:pt x="239" y="13"/>
                    <a:pt x="227" y="13"/>
                  </a:cubicBezTo>
                  <a:lnTo>
                    <a:pt x="36" y="180"/>
                  </a:lnTo>
                  <a:cubicBezTo>
                    <a:pt x="13" y="191"/>
                    <a:pt x="1" y="215"/>
                    <a:pt x="24" y="239"/>
                  </a:cubicBezTo>
                  <a:lnTo>
                    <a:pt x="536" y="799"/>
                  </a:lnTo>
                  <a:cubicBezTo>
                    <a:pt x="554" y="817"/>
                    <a:pt x="572" y="825"/>
                    <a:pt x="589" y="825"/>
                  </a:cubicBezTo>
                  <a:cubicBezTo>
                    <a:pt x="605" y="825"/>
                    <a:pt x="620" y="817"/>
                    <a:pt x="632" y="799"/>
                  </a:cubicBezTo>
                  <a:lnTo>
                    <a:pt x="1156" y="251"/>
                  </a:lnTo>
                  <a:cubicBezTo>
                    <a:pt x="1179" y="227"/>
                    <a:pt x="1179" y="203"/>
                    <a:pt x="1156" y="180"/>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2" name="Google Shape;8692;p21"/>
            <p:cNvSpPr/>
            <p:nvPr/>
          </p:nvSpPr>
          <p:spPr>
            <a:xfrm>
              <a:off x="711843" y="258148"/>
              <a:ext cx="19770" cy="20561"/>
            </a:xfrm>
            <a:custGeom>
              <a:rect b="b" l="l" r="r" t="t"/>
              <a:pathLst>
                <a:path extrusionOk="0" h="1013" w="1025">
                  <a:moveTo>
                    <a:pt x="513" y="0"/>
                  </a:moveTo>
                  <a:cubicBezTo>
                    <a:pt x="501" y="0"/>
                    <a:pt x="501" y="12"/>
                    <a:pt x="501" y="24"/>
                  </a:cubicBezTo>
                  <a:cubicBezTo>
                    <a:pt x="442" y="131"/>
                    <a:pt x="370" y="226"/>
                    <a:pt x="275" y="310"/>
                  </a:cubicBezTo>
                  <a:cubicBezTo>
                    <a:pt x="239" y="345"/>
                    <a:pt x="191" y="381"/>
                    <a:pt x="156" y="405"/>
                  </a:cubicBezTo>
                  <a:cubicBezTo>
                    <a:pt x="108" y="441"/>
                    <a:pt x="61" y="476"/>
                    <a:pt x="1" y="500"/>
                  </a:cubicBezTo>
                  <a:cubicBezTo>
                    <a:pt x="108" y="560"/>
                    <a:pt x="191" y="619"/>
                    <a:pt x="275" y="703"/>
                  </a:cubicBezTo>
                  <a:cubicBezTo>
                    <a:pt x="370" y="786"/>
                    <a:pt x="442" y="881"/>
                    <a:pt x="501" y="988"/>
                  </a:cubicBezTo>
                  <a:cubicBezTo>
                    <a:pt x="501" y="1000"/>
                    <a:pt x="513" y="1000"/>
                    <a:pt x="513" y="1012"/>
                  </a:cubicBezTo>
                  <a:cubicBezTo>
                    <a:pt x="525" y="1000"/>
                    <a:pt x="525" y="1000"/>
                    <a:pt x="537" y="988"/>
                  </a:cubicBezTo>
                  <a:cubicBezTo>
                    <a:pt x="584" y="881"/>
                    <a:pt x="656" y="786"/>
                    <a:pt x="751" y="703"/>
                  </a:cubicBezTo>
                  <a:cubicBezTo>
                    <a:pt x="834" y="619"/>
                    <a:pt x="930" y="560"/>
                    <a:pt x="1025" y="500"/>
                  </a:cubicBezTo>
                  <a:cubicBezTo>
                    <a:pt x="918" y="453"/>
                    <a:pt x="834" y="381"/>
                    <a:pt x="751" y="310"/>
                  </a:cubicBezTo>
                  <a:cubicBezTo>
                    <a:pt x="656" y="226"/>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3" name="Google Shape;8693;p21"/>
            <p:cNvSpPr/>
            <p:nvPr/>
          </p:nvSpPr>
          <p:spPr>
            <a:xfrm>
              <a:off x="710242" y="291738"/>
              <a:ext cx="22759" cy="16806"/>
            </a:xfrm>
            <a:custGeom>
              <a:rect b="b" l="l" r="r" t="t"/>
              <a:pathLst>
                <a:path extrusionOk="0" h="828" w="1180">
                  <a:moveTo>
                    <a:pt x="274" y="0"/>
                  </a:moveTo>
                  <a:cubicBezTo>
                    <a:pt x="263" y="0"/>
                    <a:pt x="239" y="12"/>
                    <a:pt x="227" y="12"/>
                  </a:cubicBezTo>
                  <a:lnTo>
                    <a:pt x="36" y="179"/>
                  </a:lnTo>
                  <a:cubicBezTo>
                    <a:pt x="13" y="191"/>
                    <a:pt x="1" y="214"/>
                    <a:pt x="24" y="238"/>
                  </a:cubicBezTo>
                  <a:lnTo>
                    <a:pt x="536" y="810"/>
                  </a:lnTo>
                  <a:cubicBezTo>
                    <a:pt x="554" y="822"/>
                    <a:pt x="572" y="828"/>
                    <a:pt x="589" y="828"/>
                  </a:cubicBezTo>
                  <a:cubicBezTo>
                    <a:pt x="605" y="828"/>
                    <a:pt x="620" y="822"/>
                    <a:pt x="632" y="810"/>
                  </a:cubicBezTo>
                  <a:lnTo>
                    <a:pt x="1156" y="250"/>
                  </a:lnTo>
                  <a:cubicBezTo>
                    <a:pt x="1179" y="226"/>
                    <a:pt x="1179" y="202"/>
                    <a:pt x="1156" y="179"/>
                  </a:cubicBezTo>
                  <a:lnTo>
                    <a:pt x="941" y="12"/>
                  </a:lnTo>
                  <a:cubicBezTo>
                    <a:pt x="929" y="12"/>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4" name="Google Shape;8694;p21"/>
            <p:cNvSpPr/>
            <p:nvPr/>
          </p:nvSpPr>
          <p:spPr>
            <a:xfrm>
              <a:off x="711843" y="377023"/>
              <a:ext cx="19770" cy="20561"/>
            </a:xfrm>
            <a:custGeom>
              <a:rect b="b" l="l" r="r" t="t"/>
              <a:pathLst>
                <a:path extrusionOk="0" h="1013" w="1025">
                  <a:moveTo>
                    <a:pt x="513" y="1"/>
                  </a:moveTo>
                  <a:cubicBezTo>
                    <a:pt x="501" y="1"/>
                    <a:pt x="501" y="13"/>
                    <a:pt x="501" y="25"/>
                  </a:cubicBezTo>
                  <a:cubicBezTo>
                    <a:pt x="442" y="132"/>
                    <a:pt x="370" y="227"/>
                    <a:pt x="275" y="310"/>
                  </a:cubicBezTo>
                  <a:cubicBezTo>
                    <a:pt x="239" y="346"/>
                    <a:pt x="191" y="382"/>
                    <a:pt x="156" y="406"/>
                  </a:cubicBezTo>
                  <a:cubicBezTo>
                    <a:pt x="108" y="441"/>
                    <a:pt x="61" y="477"/>
                    <a:pt x="1" y="513"/>
                  </a:cubicBezTo>
                  <a:cubicBezTo>
                    <a:pt x="108" y="561"/>
                    <a:pt x="191" y="632"/>
                    <a:pt x="275" y="703"/>
                  </a:cubicBezTo>
                  <a:cubicBezTo>
                    <a:pt x="370" y="787"/>
                    <a:pt x="442" y="882"/>
                    <a:pt x="501" y="989"/>
                  </a:cubicBezTo>
                  <a:cubicBezTo>
                    <a:pt x="501" y="1001"/>
                    <a:pt x="513" y="1001"/>
                    <a:pt x="513" y="1013"/>
                  </a:cubicBezTo>
                  <a:cubicBezTo>
                    <a:pt x="525" y="1013"/>
                    <a:pt x="525" y="1001"/>
                    <a:pt x="537" y="989"/>
                  </a:cubicBezTo>
                  <a:cubicBezTo>
                    <a:pt x="584" y="882"/>
                    <a:pt x="656" y="787"/>
                    <a:pt x="751" y="703"/>
                  </a:cubicBezTo>
                  <a:cubicBezTo>
                    <a:pt x="834" y="632"/>
                    <a:pt x="930" y="561"/>
                    <a:pt x="1025" y="513"/>
                  </a:cubicBezTo>
                  <a:cubicBezTo>
                    <a:pt x="918" y="453"/>
                    <a:pt x="834" y="382"/>
                    <a:pt x="751" y="310"/>
                  </a:cubicBezTo>
                  <a:cubicBezTo>
                    <a:pt x="656" y="227"/>
                    <a:pt x="584" y="132"/>
                    <a:pt x="525" y="25"/>
                  </a:cubicBezTo>
                  <a:cubicBezTo>
                    <a:pt x="525" y="13"/>
                    <a:pt x="513"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5" name="Google Shape;8695;p21"/>
            <p:cNvSpPr/>
            <p:nvPr/>
          </p:nvSpPr>
          <p:spPr>
            <a:xfrm>
              <a:off x="710242" y="410613"/>
              <a:ext cx="22759" cy="16827"/>
            </a:xfrm>
            <a:custGeom>
              <a:rect b="b" l="l" r="r" t="t"/>
              <a:pathLst>
                <a:path extrusionOk="0" h="829" w="1180">
                  <a:moveTo>
                    <a:pt x="274" y="1"/>
                  </a:moveTo>
                  <a:cubicBezTo>
                    <a:pt x="263" y="1"/>
                    <a:pt x="239" y="13"/>
                    <a:pt x="227" y="13"/>
                  </a:cubicBezTo>
                  <a:lnTo>
                    <a:pt x="36" y="179"/>
                  </a:lnTo>
                  <a:cubicBezTo>
                    <a:pt x="13" y="191"/>
                    <a:pt x="1" y="215"/>
                    <a:pt x="24" y="239"/>
                  </a:cubicBezTo>
                  <a:lnTo>
                    <a:pt x="536" y="811"/>
                  </a:lnTo>
                  <a:cubicBezTo>
                    <a:pt x="554" y="822"/>
                    <a:pt x="572" y="828"/>
                    <a:pt x="589" y="828"/>
                  </a:cubicBezTo>
                  <a:cubicBezTo>
                    <a:pt x="605" y="828"/>
                    <a:pt x="620" y="822"/>
                    <a:pt x="632" y="811"/>
                  </a:cubicBezTo>
                  <a:lnTo>
                    <a:pt x="1156" y="251"/>
                  </a:lnTo>
                  <a:cubicBezTo>
                    <a:pt x="1179" y="227"/>
                    <a:pt x="1179" y="203"/>
                    <a:pt x="1156" y="179"/>
                  </a:cubicBezTo>
                  <a:lnTo>
                    <a:pt x="941" y="13"/>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6" name="Google Shape;8696;p21"/>
            <p:cNvSpPr/>
            <p:nvPr/>
          </p:nvSpPr>
          <p:spPr>
            <a:xfrm>
              <a:off x="711843" y="436471"/>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01"/>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01"/>
                  </a:cubicBezTo>
                  <a:cubicBezTo>
                    <a:pt x="930" y="453"/>
                    <a:pt x="834" y="382"/>
                    <a:pt x="751" y="310"/>
                  </a:cubicBezTo>
                  <a:cubicBezTo>
                    <a:pt x="656" y="227"/>
                    <a:pt x="584" y="132"/>
                    <a:pt x="525" y="25"/>
                  </a:cubicBezTo>
                  <a:cubicBezTo>
                    <a:pt x="525" y="13"/>
                    <a:pt x="525" y="1"/>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7" name="Google Shape;8697;p21"/>
            <p:cNvSpPr/>
            <p:nvPr/>
          </p:nvSpPr>
          <p:spPr>
            <a:xfrm>
              <a:off x="710242" y="470061"/>
              <a:ext cx="22759" cy="16827"/>
            </a:xfrm>
            <a:custGeom>
              <a:rect b="b" l="l" r="r" t="t"/>
              <a:pathLst>
                <a:path extrusionOk="0" h="829" w="1180">
                  <a:moveTo>
                    <a:pt x="274" y="1"/>
                  </a:moveTo>
                  <a:cubicBezTo>
                    <a:pt x="263" y="1"/>
                    <a:pt x="239" y="13"/>
                    <a:pt x="227" y="25"/>
                  </a:cubicBezTo>
                  <a:lnTo>
                    <a:pt x="36" y="179"/>
                  </a:lnTo>
                  <a:cubicBezTo>
                    <a:pt x="13" y="191"/>
                    <a:pt x="1" y="215"/>
                    <a:pt x="24" y="239"/>
                  </a:cubicBezTo>
                  <a:lnTo>
                    <a:pt x="536" y="810"/>
                  </a:lnTo>
                  <a:cubicBezTo>
                    <a:pt x="548" y="822"/>
                    <a:pt x="566" y="828"/>
                    <a:pt x="584" y="828"/>
                  </a:cubicBezTo>
                  <a:cubicBezTo>
                    <a:pt x="602" y="828"/>
                    <a:pt x="620" y="822"/>
                    <a:pt x="632" y="810"/>
                  </a:cubicBezTo>
                  <a:lnTo>
                    <a:pt x="1156" y="251"/>
                  </a:lnTo>
                  <a:cubicBezTo>
                    <a:pt x="1179" y="227"/>
                    <a:pt x="1179" y="203"/>
                    <a:pt x="1156" y="191"/>
                  </a:cubicBezTo>
                  <a:lnTo>
                    <a:pt x="941" y="25"/>
                  </a:lnTo>
                  <a:cubicBezTo>
                    <a:pt x="929" y="13"/>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8" name="Google Shape;8698;p21"/>
            <p:cNvSpPr/>
            <p:nvPr/>
          </p:nvSpPr>
          <p:spPr>
            <a:xfrm>
              <a:off x="711843" y="495919"/>
              <a:ext cx="19770" cy="20561"/>
            </a:xfrm>
            <a:custGeom>
              <a:rect b="b" l="l" r="r" t="t"/>
              <a:pathLst>
                <a:path extrusionOk="0" h="1013" w="1025">
                  <a:moveTo>
                    <a:pt x="513" y="1"/>
                  </a:moveTo>
                  <a:cubicBezTo>
                    <a:pt x="501" y="13"/>
                    <a:pt x="501" y="13"/>
                    <a:pt x="501" y="25"/>
                  </a:cubicBezTo>
                  <a:cubicBezTo>
                    <a:pt x="442" y="132"/>
                    <a:pt x="370" y="227"/>
                    <a:pt x="275" y="310"/>
                  </a:cubicBezTo>
                  <a:cubicBezTo>
                    <a:pt x="239" y="346"/>
                    <a:pt x="191" y="382"/>
                    <a:pt x="156" y="406"/>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82"/>
                    <a:pt x="751" y="310"/>
                  </a:cubicBezTo>
                  <a:cubicBezTo>
                    <a:pt x="656" y="227"/>
                    <a:pt x="584" y="132"/>
                    <a:pt x="525" y="25"/>
                  </a:cubicBezTo>
                  <a:cubicBezTo>
                    <a:pt x="525" y="13"/>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699" name="Google Shape;8699;p21"/>
            <p:cNvSpPr/>
            <p:nvPr/>
          </p:nvSpPr>
          <p:spPr>
            <a:xfrm>
              <a:off x="710242" y="529651"/>
              <a:ext cx="22759" cy="16685"/>
            </a:xfrm>
            <a:custGeom>
              <a:rect b="b" l="l" r="r" t="t"/>
              <a:pathLst>
                <a:path extrusionOk="0" h="822" w="1180">
                  <a:moveTo>
                    <a:pt x="262" y="1"/>
                  </a:moveTo>
                  <a:cubicBezTo>
                    <a:pt x="250" y="1"/>
                    <a:pt x="235" y="9"/>
                    <a:pt x="227" y="18"/>
                  </a:cubicBezTo>
                  <a:lnTo>
                    <a:pt x="36" y="172"/>
                  </a:lnTo>
                  <a:cubicBezTo>
                    <a:pt x="13" y="184"/>
                    <a:pt x="1" y="220"/>
                    <a:pt x="24" y="232"/>
                  </a:cubicBezTo>
                  <a:lnTo>
                    <a:pt x="536" y="803"/>
                  </a:lnTo>
                  <a:cubicBezTo>
                    <a:pt x="554" y="815"/>
                    <a:pt x="572" y="821"/>
                    <a:pt x="589" y="821"/>
                  </a:cubicBezTo>
                  <a:cubicBezTo>
                    <a:pt x="605" y="821"/>
                    <a:pt x="620" y="815"/>
                    <a:pt x="632" y="803"/>
                  </a:cubicBezTo>
                  <a:lnTo>
                    <a:pt x="1156" y="244"/>
                  </a:lnTo>
                  <a:cubicBezTo>
                    <a:pt x="1179" y="232"/>
                    <a:pt x="1179" y="196"/>
                    <a:pt x="1156" y="184"/>
                  </a:cubicBezTo>
                  <a:lnTo>
                    <a:pt x="941" y="18"/>
                  </a:lnTo>
                  <a:cubicBezTo>
                    <a:pt x="933" y="9"/>
                    <a:pt x="924" y="1"/>
                    <a:pt x="916" y="1"/>
                  </a:cubicBezTo>
                  <a:cubicBezTo>
                    <a:pt x="912" y="1"/>
                    <a:pt x="909" y="2"/>
                    <a:pt x="906" y="6"/>
                  </a:cubicBezTo>
                  <a:lnTo>
                    <a:pt x="274" y="6"/>
                  </a:lnTo>
                  <a:cubicBezTo>
                    <a:pt x="271" y="2"/>
                    <a:pt x="266" y="1"/>
                    <a:pt x="262"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0" name="Google Shape;8700;p21"/>
            <p:cNvSpPr/>
            <p:nvPr/>
          </p:nvSpPr>
          <p:spPr>
            <a:xfrm>
              <a:off x="711843" y="555366"/>
              <a:ext cx="19770" cy="20561"/>
            </a:xfrm>
            <a:custGeom>
              <a:rect b="b" l="l" r="r" t="t"/>
              <a:pathLst>
                <a:path extrusionOk="0" h="1013" w="1025">
                  <a:moveTo>
                    <a:pt x="513" y="1"/>
                  </a:moveTo>
                  <a:cubicBezTo>
                    <a:pt x="501" y="13"/>
                    <a:pt x="501" y="25"/>
                    <a:pt x="501" y="36"/>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7"/>
                    <a:pt x="442" y="882"/>
                    <a:pt x="501" y="989"/>
                  </a:cubicBezTo>
                  <a:cubicBezTo>
                    <a:pt x="501" y="1001"/>
                    <a:pt x="513" y="1013"/>
                    <a:pt x="513" y="1013"/>
                  </a:cubicBezTo>
                  <a:cubicBezTo>
                    <a:pt x="525" y="1013"/>
                    <a:pt x="525" y="1001"/>
                    <a:pt x="537" y="989"/>
                  </a:cubicBezTo>
                  <a:cubicBezTo>
                    <a:pt x="584" y="882"/>
                    <a:pt x="656" y="787"/>
                    <a:pt x="751" y="703"/>
                  </a:cubicBezTo>
                  <a:cubicBezTo>
                    <a:pt x="834" y="632"/>
                    <a:pt x="930" y="560"/>
                    <a:pt x="1025" y="513"/>
                  </a:cubicBezTo>
                  <a:cubicBezTo>
                    <a:pt x="918" y="453"/>
                    <a:pt x="834" y="394"/>
                    <a:pt x="751" y="310"/>
                  </a:cubicBezTo>
                  <a:cubicBezTo>
                    <a:pt x="656" y="239"/>
                    <a:pt x="584" y="132"/>
                    <a:pt x="525" y="36"/>
                  </a:cubicBezTo>
                  <a:cubicBezTo>
                    <a:pt x="525" y="25"/>
                    <a:pt x="525"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1" name="Google Shape;8701;p21"/>
            <p:cNvSpPr/>
            <p:nvPr/>
          </p:nvSpPr>
          <p:spPr>
            <a:xfrm>
              <a:off x="710242" y="589099"/>
              <a:ext cx="22759" cy="16685"/>
            </a:xfrm>
            <a:custGeom>
              <a:rect b="b" l="l" r="r" t="t"/>
              <a:pathLst>
                <a:path extrusionOk="0" h="822" w="1180">
                  <a:moveTo>
                    <a:pt x="916" y="1"/>
                  </a:moveTo>
                  <a:cubicBezTo>
                    <a:pt x="912" y="1"/>
                    <a:pt x="909" y="2"/>
                    <a:pt x="906" y="6"/>
                  </a:cubicBezTo>
                  <a:lnTo>
                    <a:pt x="274" y="6"/>
                  </a:lnTo>
                  <a:cubicBezTo>
                    <a:pt x="263" y="6"/>
                    <a:pt x="239" y="6"/>
                    <a:pt x="227" y="17"/>
                  </a:cubicBezTo>
                  <a:lnTo>
                    <a:pt x="36" y="172"/>
                  </a:lnTo>
                  <a:cubicBezTo>
                    <a:pt x="13" y="184"/>
                    <a:pt x="1" y="220"/>
                    <a:pt x="24" y="244"/>
                  </a:cubicBezTo>
                  <a:lnTo>
                    <a:pt x="536" y="803"/>
                  </a:lnTo>
                  <a:cubicBezTo>
                    <a:pt x="548" y="815"/>
                    <a:pt x="566" y="821"/>
                    <a:pt x="584" y="821"/>
                  </a:cubicBezTo>
                  <a:cubicBezTo>
                    <a:pt x="602" y="821"/>
                    <a:pt x="620" y="815"/>
                    <a:pt x="632" y="803"/>
                  </a:cubicBezTo>
                  <a:lnTo>
                    <a:pt x="1156" y="244"/>
                  </a:lnTo>
                  <a:cubicBezTo>
                    <a:pt x="1179" y="232"/>
                    <a:pt x="1179" y="196"/>
                    <a:pt x="1156" y="184"/>
                  </a:cubicBezTo>
                  <a:lnTo>
                    <a:pt x="941" y="17"/>
                  </a:lnTo>
                  <a:cubicBezTo>
                    <a:pt x="933" y="9"/>
                    <a:pt x="924" y="1"/>
                    <a:pt x="91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2" name="Google Shape;8702;p21"/>
            <p:cNvSpPr/>
            <p:nvPr/>
          </p:nvSpPr>
          <p:spPr>
            <a:xfrm>
              <a:off x="711843" y="614814"/>
              <a:ext cx="19770" cy="20561"/>
            </a:xfrm>
            <a:custGeom>
              <a:rect b="b" l="l" r="r" t="t"/>
              <a:pathLst>
                <a:path extrusionOk="0" h="1013" w="1025">
                  <a:moveTo>
                    <a:pt x="513" y="1"/>
                  </a:moveTo>
                  <a:cubicBezTo>
                    <a:pt x="501" y="13"/>
                    <a:pt x="501" y="24"/>
                    <a:pt x="501" y="24"/>
                  </a:cubicBezTo>
                  <a:cubicBezTo>
                    <a:pt x="442" y="132"/>
                    <a:pt x="370" y="239"/>
                    <a:pt x="275" y="310"/>
                  </a:cubicBezTo>
                  <a:cubicBezTo>
                    <a:pt x="239" y="346"/>
                    <a:pt x="191" y="382"/>
                    <a:pt x="156" y="417"/>
                  </a:cubicBezTo>
                  <a:cubicBezTo>
                    <a:pt x="108" y="441"/>
                    <a:pt x="61" y="477"/>
                    <a:pt x="1" y="513"/>
                  </a:cubicBezTo>
                  <a:cubicBezTo>
                    <a:pt x="108" y="560"/>
                    <a:pt x="191" y="632"/>
                    <a:pt x="275" y="703"/>
                  </a:cubicBezTo>
                  <a:cubicBezTo>
                    <a:pt x="370" y="786"/>
                    <a:pt x="442" y="882"/>
                    <a:pt x="501" y="989"/>
                  </a:cubicBezTo>
                  <a:cubicBezTo>
                    <a:pt x="501" y="1001"/>
                    <a:pt x="513" y="1013"/>
                    <a:pt x="513" y="1013"/>
                  </a:cubicBezTo>
                  <a:cubicBezTo>
                    <a:pt x="525" y="1013"/>
                    <a:pt x="525" y="1001"/>
                    <a:pt x="537" y="989"/>
                  </a:cubicBezTo>
                  <a:cubicBezTo>
                    <a:pt x="584" y="882"/>
                    <a:pt x="656" y="786"/>
                    <a:pt x="751" y="703"/>
                  </a:cubicBezTo>
                  <a:cubicBezTo>
                    <a:pt x="834" y="632"/>
                    <a:pt x="930" y="560"/>
                    <a:pt x="1025" y="513"/>
                  </a:cubicBezTo>
                  <a:cubicBezTo>
                    <a:pt x="918" y="453"/>
                    <a:pt x="834" y="394"/>
                    <a:pt x="751" y="310"/>
                  </a:cubicBezTo>
                  <a:cubicBezTo>
                    <a:pt x="656" y="227"/>
                    <a:pt x="584" y="132"/>
                    <a:pt x="525" y="24"/>
                  </a:cubicBezTo>
                  <a:cubicBezTo>
                    <a:pt x="525" y="24"/>
                    <a:pt x="513" y="13"/>
                    <a:pt x="513"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3" name="Google Shape;8703;p21"/>
            <p:cNvSpPr/>
            <p:nvPr/>
          </p:nvSpPr>
          <p:spPr>
            <a:xfrm>
              <a:off x="710242" y="648648"/>
              <a:ext cx="22759" cy="16583"/>
            </a:xfrm>
            <a:custGeom>
              <a:rect b="b" l="l" r="r" t="t"/>
              <a:pathLst>
                <a:path extrusionOk="0" h="817" w="1180">
                  <a:moveTo>
                    <a:pt x="274" y="1"/>
                  </a:moveTo>
                  <a:cubicBezTo>
                    <a:pt x="263" y="1"/>
                    <a:pt x="239" y="1"/>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1"/>
                    <a:pt x="917" y="1"/>
                    <a:pt x="906" y="1"/>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4" name="Google Shape;8704;p21"/>
            <p:cNvSpPr/>
            <p:nvPr/>
          </p:nvSpPr>
          <p:spPr>
            <a:xfrm>
              <a:off x="711843" y="674506"/>
              <a:ext cx="19770" cy="20561"/>
            </a:xfrm>
            <a:custGeom>
              <a:rect b="b" l="l" r="r" t="t"/>
              <a:pathLst>
                <a:path extrusionOk="0" h="1013" w="1025">
                  <a:moveTo>
                    <a:pt x="513" y="0"/>
                  </a:moveTo>
                  <a:cubicBezTo>
                    <a:pt x="501" y="0"/>
                    <a:pt x="501" y="12"/>
                    <a:pt x="501" y="24"/>
                  </a:cubicBezTo>
                  <a:cubicBezTo>
                    <a:pt x="442" y="131"/>
                    <a:pt x="370" y="227"/>
                    <a:pt x="275" y="310"/>
                  </a:cubicBezTo>
                  <a:cubicBezTo>
                    <a:pt x="239" y="346"/>
                    <a:pt x="191" y="381"/>
                    <a:pt x="156" y="405"/>
                  </a:cubicBezTo>
                  <a:cubicBezTo>
                    <a:pt x="108" y="441"/>
                    <a:pt x="61" y="477"/>
                    <a:pt x="1" y="512"/>
                  </a:cubicBezTo>
                  <a:cubicBezTo>
                    <a:pt x="108" y="560"/>
                    <a:pt x="191" y="632"/>
                    <a:pt x="275" y="703"/>
                  </a:cubicBezTo>
                  <a:cubicBezTo>
                    <a:pt x="370" y="786"/>
                    <a:pt x="442" y="882"/>
                    <a:pt x="501" y="989"/>
                  </a:cubicBezTo>
                  <a:cubicBezTo>
                    <a:pt x="501" y="1001"/>
                    <a:pt x="513" y="1001"/>
                    <a:pt x="513" y="1013"/>
                  </a:cubicBezTo>
                  <a:cubicBezTo>
                    <a:pt x="525" y="1001"/>
                    <a:pt x="525" y="1001"/>
                    <a:pt x="537" y="989"/>
                  </a:cubicBezTo>
                  <a:cubicBezTo>
                    <a:pt x="584" y="882"/>
                    <a:pt x="656" y="786"/>
                    <a:pt x="751" y="703"/>
                  </a:cubicBezTo>
                  <a:cubicBezTo>
                    <a:pt x="834" y="632"/>
                    <a:pt x="930" y="560"/>
                    <a:pt x="1025" y="512"/>
                  </a:cubicBezTo>
                  <a:cubicBezTo>
                    <a:pt x="930" y="453"/>
                    <a:pt x="834" y="381"/>
                    <a:pt x="751" y="310"/>
                  </a:cubicBezTo>
                  <a:cubicBezTo>
                    <a:pt x="656" y="227"/>
                    <a:pt x="584" y="131"/>
                    <a:pt x="525" y="24"/>
                  </a:cubicBezTo>
                  <a:cubicBezTo>
                    <a:pt x="525" y="12"/>
                    <a:pt x="513" y="0"/>
                    <a:pt x="513"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5" name="Google Shape;8705;p21"/>
            <p:cNvSpPr/>
            <p:nvPr/>
          </p:nvSpPr>
          <p:spPr>
            <a:xfrm>
              <a:off x="710242" y="708096"/>
              <a:ext cx="22759" cy="16583"/>
            </a:xfrm>
            <a:custGeom>
              <a:rect b="b" l="l" r="r" t="t"/>
              <a:pathLst>
                <a:path extrusionOk="0" h="817" w="1180">
                  <a:moveTo>
                    <a:pt x="274" y="0"/>
                  </a:moveTo>
                  <a:cubicBezTo>
                    <a:pt x="263" y="0"/>
                    <a:pt x="239" y="0"/>
                    <a:pt x="227" y="12"/>
                  </a:cubicBezTo>
                  <a:lnTo>
                    <a:pt x="36" y="167"/>
                  </a:lnTo>
                  <a:cubicBezTo>
                    <a:pt x="13" y="179"/>
                    <a:pt x="1" y="215"/>
                    <a:pt x="24" y="227"/>
                  </a:cubicBezTo>
                  <a:lnTo>
                    <a:pt x="536" y="798"/>
                  </a:lnTo>
                  <a:cubicBezTo>
                    <a:pt x="554" y="810"/>
                    <a:pt x="572" y="816"/>
                    <a:pt x="589" y="816"/>
                  </a:cubicBezTo>
                  <a:cubicBezTo>
                    <a:pt x="605" y="816"/>
                    <a:pt x="620" y="810"/>
                    <a:pt x="632" y="798"/>
                  </a:cubicBezTo>
                  <a:lnTo>
                    <a:pt x="1156" y="239"/>
                  </a:lnTo>
                  <a:cubicBezTo>
                    <a:pt x="1179" y="227"/>
                    <a:pt x="1179" y="191"/>
                    <a:pt x="1156" y="179"/>
                  </a:cubicBezTo>
                  <a:lnTo>
                    <a:pt x="941" y="12"/>
                  </a:lnTo>
                  <a:cubicBezTo>
                    <a:pt x="929" y="0"/>
                    <a:pt x="917" y="0"/>
                    <a:pt x="906"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6" name="Google Shape;8706;p21"/>
            <p:cNvSpPr/>
            <p:nvPr/>
          </p:nvSpPr>
          <p:spPr>
            <a:xfrm>
              <a:off x="712074" y="733953"/>
              <a:ext cx="19538" cy="20561"/>
            </a:xfrm>
            <a:custGeom>
              <a:rect b="b" l="l" r="r" t="t"/>
              <a:pathLst>
                <a:path extrusionOk="0" h="1013" w="1013">
                  <a:moveTo>
                    <a:pt x="501" y="0"/>
                  </a:moveTo>
                  <a:cubicBezTo>
                    <a:pt x="501" y="12"/>
                    <a:pt x="489" y="12"/>
                    <a:pt x="489" y="24"/>
                  </a:cubicBezTo>
                  <a:cubicBezTo>
                    <a:pt x="430" y="131"/>
                    <a:pt x="358" y="227"/>
                    <a:pt x="263" y="310"/>
                  </a:cubicBezTo>
                  <a:cubicBezTo>
                    <a:pt x="227" y="346"/>
                    <a:pt x="191" y="381"/>
                    <a:pt x="144" y="405"/>
                  </a:cubicBezTo>
                  <a:cubicBezTo>
                    <a:pt x="96" y="441"/>
                    <a:pt x="49" y="477"/>
                    <a:pt x="1" y="512"/>
                  </a:cubicBezTo>
                  <a:cubicBezTo>
                    <a:pt x="96" y="560"/>
                    <a:pt x="191" y="631"/>
                    <a:pt x="275" y="703"/>
                  </a:cubicBezTo>
                  <a:cubicBezTo>
                    <a:pt x="358" y="786"/>
                    <a:pt x="430" y="870"/>
                    <a:pt x="489" y="977"/>
                  </a:cubicBezTo>
                  <a:cubicBezTo>
                    <a:pt x="489" y="989"/>
                    <a:pt x="501" y="1001"/>
                    <a:pt x="501" y="1012"/>
                  </a:cubicBezTo>
                  <a:cubicBezTo>
                    <a:pt x="513" y="1001"/>
                    <a:pt x="513" y="989"/>
                    <a:pt x="525" y="977"/>
                  </a:cubicBezTo>
                  <a:cubicBezTo>
                    <a:pt x="572" y="870"/>
                    <a:pt x="644" y="774"/>
                    <a:pt x="739" y="691"/>
                  </a:cubicBezTo>
                  <a:cubicBezTo>
                    <a:pt x="822" y="620"/>
                    <a:pt x="918" y="548"/>
                    <a:pt x="1013" y="500"/>
                  </a:cubicBezTo>
                  <a:cubicBezTo>
                    <a:pt x="918" y="453"/>
                    <a:pt x="822" y="381"/>
                    <a:pt x="739" y="310"/>
                  </a:cubicBezTo>
                  <a:cubicBezTo>
                    <a:pt x="644" y="227"/>
                    <a:pt x="572" y="131"/>
                    <a:pt x="525" y="24"/>
                  </a:cubicBezTo>
                  <a:cubicBezTo>
                    <a:pt x="513" y="12"/>
                    <a:pt x="513" y="0"/>
                    <a:pt x="501" y="0"/>
                  </a:cubicBezTo>
                  <a:close/>
                </a:path>
              </a:pathLst>
            </a:custGeom>
            <a:solidFill>
              <a:srgbClr val="EAD1DC"/>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7" name="Google Shape;8707;p21"/>
            <p:cNvSpPr/>
            <p:nvPr/>
          </p:nvSpPr>
          <p:spPr>
            <a:xfrm>
              <a:off x="684068" y="764398"/>
              <a:ext cx="28488" cy="33856"/>
            </a:xfrm>
            <a:custGeom>
              <a:rect b="b" l="l" r="r" t="t"/>
              <a:pathLst>
                <a:path extrusionOk="0" h="1668" w="1477">
                  <a:moveTo>
                    <a:pt x="1453" y="1"/>
                  </a:moveTo>
                  <a:cubicBezTo>
                    <a:pt x="643" y="1"/>
                    <a:pt x="0" y="739"/>
                    <a:pt x="0" y="1632"/>
                  </a:cubicBezTo>
                  <a:cubicBezTo>
                    <a:pt x="0" y="1656"/>
                    <a:pt x="12" y="1667"/>
                    <a:pt x="24" y="1667"/>
                  </a:cubicBezTo>
                  <a:cubicBezTo>
                    <a:pt x="834" y="1667"/>
                    <a:pt x="1477" y="929"/>
                    <a:pt x="1477" y="24"/>
                  </a:cubicBezTo>
                  <a:cubicBezTo>
                    <a:pt x="1477" y="13"/>
                    <a:pt x="1465"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8" name="Google Shape;8708;p21"/>
            <p:cNvSpPr/>
            <p:nvPr/>
          </p:nvSpPr>
          <p:spPr>
            <a:xfrm>
              <a:off x="706808" y="764296"/>
              <a:ext cx="28951" cy="60547"/>
            </a:xfrm>
            <a:custGeom>
              <a:rect b="b" l="l" r="r" t="t"/>
              <a:pathLst>
                <a:path extrusionOk="0" h="2983" w="1501">
                  <a:moveTo>
                    <a:pt x="739" y="0"/>
                  </a:moveTo>
                  <a:cubicBezTo>
                    <a:pt x="732" y="0"/>
                    <a:pt x="726" y="6"/>
                    <a:pt x="726" y="6"/>
                  </a:cubicBezTo>
                  <a:cubicBezTo>
                    <a:pt x="0" y="875"/>
                    <a:pt x="0" y="2125"/>
                    <a:pt x="726" y="2982"/>
                  </a:cubicBezTo>
                  <a:lnTo>
                    <a:pt x="774" y="2982"/>
                  </a:lnTo>
                  <a:cubicBezTo>
                    <a:pt x="1500" y="2125"/>
                    <a:pt x="1500" y="875"/>
                    <a:pt x="774" y="6"/>
                  </a:cubicBezTo>
                  <a:cubicBezTo>
                    <a:pt x="766" y="6"/>
                    <a:pt x="763" y="0"/>
                    <a:pt x="759" y="0"/>
                  </a:cubicBezTo>
                  <a:cubicBezTo>
                    <a:pt x="757" y="0"/>
                    <a:pt x="754" y="2"/>
                    <a:pt x="750" y="6"/>
                  </a:cubicBezTo>
                  <a:cubicBezTo>
                    <a:pt x="746" y="2"/>
                    <a:pt x="742" y="0"/>
                    <a:pt x="739" y="0"/>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09" name="Google Shape;8709;p21"/>
            <p:cNvSpPr/>
            <p:nvPr/>
          </p:nvSpPr>
          <p:spPr>
            <a:xfrm>
              <a:off x="729761" y="764398"/>
              <a:ext cx="28719" cy="33856"/>
            </a:xfrm>
            <a:custGeom>
              <a:rect b="b" l="l" r="r" t="t"/>
              <a:pathLst>
                <a:path extrusionOk="0" h="1668" w="1489">
                  <a:moveTo>
                    <a:pt x="36" y="1"/>
                  </a:moveTo>
                  <a:cubicBezTo>
                    <a:pt x="13" y="1"/>
                    <a:pt x="1" y="13"/>
                    <a:pt x="1" y="36"/>
                  </a:cubicBezTo>
                  <a:cubicBezTo>
                    <a:pt x="1" y="929"/>
                    <a:pt x="656" y="1667"/>
                    <a:pt x="1453" y="1667"/>
                  </a:cubicBezTo>
                  <a:lnTo>
                    <a:pt x="1489" y="1632"/>
                  </a:lnTo>
                  <a:cubicBezTo>
                    <a:pt x="1489" y="727"/>
                    <a:pt x="834" y="1"/>
                    <a:pt x="36"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0" name="Google Shape;8710;p21"/>
            <p:cNvSpPr/>
            <p:nvPr/>
          </p:nvSpPr>
          <p:spPr>
            <a:xfrm>
              <a:off x="729761" y="215607"/>
              <a:ext cx="28719" cy="33856"/>
            </a:xfrm>
            <a:custGeom>
              <a:rect b="b" l="l" r="r" t="t"/>
              <a:pathLst>
                <a:path extrusionOk="0" h="1668" w="1489">
                  <a:moveTo>
                    <a:pt x="1453" y="1"/>
                  </a:moveTo>
                  <a:cubicBezTo>
                    <a:pt x="656" y="1"/>
                    <a:pt x="1" y="739"/>
                    <a:pt x="1" y="1644"/>
                  </a:cubicBezTo>
                  <a:cubicBezTo>
                    <a:pt x="1" y="1656"/>
                    <a:pt x="13" y="1667"/>
                    <a:pt x="36" y="1667"/>
                  </a:cubicBezTo>
                  <a:cubicBezTo>
                    <a:pt x="834" y="1667"/>
                    <a:pt x="1489" y="929"/>
                    <a:pt x="1489" y="36"/>
                  </a:cubicBezTo>
                  <a:cubicBezTo>
                    <a:pt x="1489" y="12"/>
                    <a:pt x="1477" y="1"/>
                    <a:pt x="1453"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1" name="Google Shape;8711;p21"/>
            <p:cNvSpPr/>
            <p:nvPr/>
          </p:nvSpPr>
          <p:spPr>
            <a:xfrm>
              <a:off x="706808" y="188775"/>
              <a:ext cx="28951" cy="60690"/>
            </a:xfrm>
            <a:custGeom>
              <a:rect b="b" l="l" r="r" t="t"/>
              <a:pathLst>
                <a:path extrusionOk="0" h="2990" w="1501">
                  <a:moveTo>
                    <a:pt x="726" y="1"/>
                  </a:moveTo>
                  <a:cubicBezTo>
                    <a:pt x="0" y="870"/>
                    <a:pt x="0" y="2120"/>
                    <a:pt x="726" y="2978"/>
                  </a:cubicBezTo>
                  <a:cubicBezTo>
                    <a:pt x="726" y="2989"/>
                    <a:pt x="738" y="2989"/>
                    <a:pt x="750" y="2989"/>
                  </a:cubicBezTo>
                  <a:cubicBezTo>
                    <a:pt x="762" y="2989"/>
                    <a:pt x="762" y="2989"/>
                    <a:pt x="774" y="2978"/>
                  </a:cubicBezTo>
                  <a:cubicBezTo>
                    <a:pt x="1500" y="2120"/>
                    <a:pt x="1500" y="870"/>
                    <a:pt x="77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sp>
          <p:nvSpPr>
            <p:cNvPr id="8712" name="Google Shape;8712;p21"/>
            <p:cNvSpPr/>
            <p:nvPr/>
          </p:nvSpPr>
          <p:spPr>
            <a:xfrm>
              <a:off x="684068" y="215607"/>
              <a:ext cx="28488" cy="33856"/>
            </a:xfrm>
            <a:custGeom>
              <a:rect b="b" l="l" r="r" t="t"/>
              <a:pathLst>
                <a:path extrusionOk="0" h="1668" w="1477">
                  <a:moveTo>
                    <a:pt x="24" y="1"/>
                  </a:moveTo>
                  <a:lnTo>
                    <a:pt x="0" y="36"/>
                  </a:lnTo>
                  <a:cubicBezTo>
                    <a:pt x="0" y="941"/>
                    <a:pt x="643" y="1667"/>
                    <a:pt x="1453" y="1667"/>
                  </a:cubicBezTo>
                  <a:cubicBezTo>
                    <a:pt x="1465" y="1667"/>
                    <a:pt x="1477" y="1656"/>
                    <a:pt x="1477" y="1632"/>
                  </a:cubicBezTo>
                  <a:cubicBezTo>
                    <a:pt x="1477" y="739"/>
                    <a:pt x="834" y="1"/>
                    <a:pt x="24" y="1"/>
                  </a:cubicBezTo>
                  <a:close/>
                </a:path>
              </a:pathLst>
            </a:custGeom>
            <a:solidFill>
              <a:srgbClr val="7B170F"/>
            </a:solidFill>
            <a:ln>
              <a:noFill/>
            </a:ln>
          </p:spPr>
          <p:txBody>
            <a:bodyPr anchorCtr="0" anchor="ctr" bIns="91425" lIns="91425" spcFirstLastPara="1" rIns="91425" wrap="square" tIns="91425">
              <a:noAutofit/>
            </a:bodyPr>
            <a:lstStyle/>
            <a:p>
              <a:pPr indent="0" lvl="0" marL="0" rtl="0" algn="l">
                <a:spcBef>
                  <a:spcPts val="0"/>
                </a:spcBef>
                <a:spcAft>
                  <a:spcPts val="0"/>
                </a:spcAft>
                <a:buNone/>
              </a:pPr>
              <a:r>
                <a:t/>
              </a:r>
              <a:endParaRPr/>
            </a:p>
          </p:txBody>
        </p:sp>
      </p:grpSp>
      <p:pic>
        <p:nvPicPr>
          <p:cNvPr id="8713" name="Google Shape;8713;p21"/>
          <p:cNvPicPr preferRelativeResize="0"/>
          <p:nvPr/>
        </p:nvPicPr>
        <p:blipFill>
          <a:blip r:embed="rId5">
            <a:alphaModFix/>
          </a:blip>
          <a:stretch>
            <a:fillRect/>
          </a:stretch>
        </p:blipFill>
        <p:spPr>
          <a:xfrm>
            <a:off x="19645875" y="698550"/>
            <a:ext cx="1191222" cy="1435200"/>
          </a:xfrm>
          <a:prstGeom prst="rect">
            <a:avLst/>
          </a:prstGeom>
          <a:noFill/>
          <a:ln>
            <a:noFill/>
          </a:ln>
        </p:spPr>
      </p:pic>
      <p:sp>
        <p:nvSpPr>
          <p:cNvPr id="8714" name="Google Shape;8714;p21"/>
          <p:cNvSpPr txBox="1"/>
          <p:nvPr/>
        </p:nvSpPr>
        <p:spPr>
          <a:xfrm>
            <a:off x="900000" y="4236775"/>
            <a:ext cx="19800000" cy="2031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12000">
                <a:solidFill>
                  <a:srgbClr val="B12028"/>
                </a:solidFill>
                <a:latin typeface="Rye"/>
                <a:ea typeface="Rye"/>
                <a:cs typeface="Rye"/>
                <a:sym typeface="Rye"/>
              </a:rPr>
              <a:t>TÍTULO</a:t>
            </a:r>
            <a:endParaRPr sz="12000">
              <a:solidFill>
                <a:srgbClr val="B12028"/>
              </a:solidFill>
            </a:endParaRPr>
          </a:p>
        </p:txBody>
      </p:sp>
      <p:sp>
        <p:nvSpPr>
          <p:cNvPr id="8715" name="Google Shape;8715;p21"/>
          <p:cNvSpPr txBox="1"/>
          <p:nvPr/>
        </p:nvSpPr>
        <p:spPr>
          <a:xfrm>
            <a:off x="900000" y="5926850"/>
            <a:ext cx="19635900" cy="1569900"/>
          </a:xfrm>
          <a:prstGeom prst="rect">
            <a:avLst/>
          </a:prstGeom>
          <a:noFill/>
          <a:ln>
            <a:noFill/>
          </a:ln>
        </p:spPr>
        <p:txBody>
          <a:bodyPr anchorCtr="0" anchor="t" bIns="91425" lIns="91425" spcFirstLastPara="1" rIns="91425" wrap="square" tIns="91425">
            <a:spAutoFit/>
          </a:bodyPr>
          <a:lstStyle/>
          <a:p>
            <a:pPr indent="0" lvl="0" marL="0" rtl="0" algn="ctr">
              <a:lnSpc>
                <a:spcPct val="115000"/>
              </a:lnSpc>
              <a:spcBef>
                <a:spcPts val="1200"/>
              </a:spcBef>
              <a:spcAft>
                <a:spcPts val="2400"/>
              </a:spcAft>
              <a:buNone/>
            </a:pPr>
            <a:r>
              <a:rPr lang="es-419" sz="9000">
                <a:solidFill>
                  <a:srgbClr val="FF102A"/>
                </a:solidFill>
                <a:latin typeface="Barlow Condensed Medium"/>
                <a:ea typeface="Barlow Condensed Medium"/>
                <a:cs typeface="Barlow Condensed Medium"/>
                <a:sym typeface="Barlow Condensed Medium"/>
              </a:rPr>
              <a:t>| SUBTÍTULO</a:t>
            </a:r>
            <a:endParaRPr sz="9000">
              <a:solidFill>
                <a:schemeClr val="dk1"/>
              </a:solidFill>
              <a:latin typeface="Barlow Condensed"/>
              <a:ea typeface="Barlow Condensed"/>
              <a:cs typeface="Barlow Condensed"/>
              <a:sym typeface="Barlow Condensed"/>
            </a:endParaRPr>
          </a:p>
        </p:txBody>
      </p:sp>
      <p:grpSp>
        <p:nvGrpSpPr>
          <p:cNvPr id="8716" name="Google Shape;8716;p21"/>
          <p:cNvGrpSpPr/>
          <p:nvPr/>
        </p:nvGrpSpPr>
        <p:grpSpPr>
          <a:xfrm>
            <a:off x="1736249" y="8225100"/>
            <a:ext cx="18127563" cy="8968289"/>
            <a:chOff x="3128211" y="3034900"/>
            <a:chExt cx="18127563" cy="8968289"/>
          </a:xfrm>
        </p:grpSpPr>
        <p:sp>
          <p:nvSpPr>
            <p:cNvPr id="8717" name="Google Shape;8717;p21"/>
            <p:cNvSpPr/>
            <p:nvPr/>
          </p:nvSpPr>
          <p:spPr>
            <a:xfrm>
              <a:off x="12253989" y="9697873"/>
              <a:ext cx="641671" cy="641669"/>
            </a:xfrm>
            <a:custGeom>
              <a:rect b="b" l="l" r="r" t="t"/>
              <a:pathLst>
                <a:path extrusionOk="0" h="1267" w="1270">
                  <a:moveTo>
                    <a:pt x="471" y="1211"/>
                  </a:moveTo>
                  <a:cubicBezTo>
                    <a:pt x="471" y="1191"/>
                    <a:pt x="507" y="1152"/>
                    <a:pt x="527" y="1182"/>
                  </a:cubicBezTo>
                  <a:cubicBezTo>
                    <a:pt x="548" y="1211"/>
                    <a:pt x="539" y="1253"/>
                    <a:pt x="580" y="1253"/>
                  </a:cubicBezTo>
                  <a:cubicBezTo>
                    <a:pt x="622" y="1253"/>
                    <a:pt x="695" y="1267"/>
                    <a:pt x="707" y="1250"/>
                  </a:cubicBezTo>
                  <a:cubicBezTo>
                    <a:pt x="719" y="1232"/>
                    <a:pt x="772" y="1217"/>
                    <a:pt x="772" y="1185"/>
                  </a:cubicBezTo>
                  <a:cubicBezTo>
                    <a:pt x="772" y="1152"/>
                    <a:pt x="772" y="550"/>
                    <a:pt x="772" y="526"/>
                  </a:cubicBezTo>
                  <a:cubicBezTo>
                    <a:pt x="772" y="503"/>
                    <a:pt x="872" y="526"/>
                    <a:pt x="872" y="488"/>
                  </a:cubicBezTo>
                  <a:cubicBezTo>
                    <a:pt x="872" y="450"/>
                    <a:pt x="872" y="146"/>
                    <a:pt x="872" y="146"/>
                  </a:cubicBezTo>
                  <a:cubicBezTo>
                    <a:pt x="872" y="146"/>
                    <a:pt x="946" y="140"/>
                    <a:pt x="967" y="134"/>
                  </a:cubicBezTo>
                  <a:cubicBezTo>
                    <a:pt x="988" y="128"/>
                    <a:pt x="1061" y="90"/>
                    <a:pt x="1079" y="102"/>
                  </a:cubicBezTo>
                  <a:cubicBezTo>
                    <a:pt x="1097" y="113"/>
                    <a:pt x="1120" y="155"/>
                    <a:pt x="1132" y="140"/>
                  </a:cubicBezTo>
                  <a:cubicBezTo>
                    <a:pt x="1144" y="125"/>
                    <a:pt x="1174" y="96"/>
                    <a:pt x="1203" y="96"/>
                  </a:cubicBezTo>
                  <a:cubicBezTo>
                    <a:pt x="1219" y="96"/>
                    <a:pt x="1246" y="89"/>
                    <a:pt x="1270" y="83"/>
                  </a:cubicBezTo>
                  <a:cubicBezTo>
                    <a:pt x="1265" y="74"/>
                    <a:pt x="1262" y="66"/>
                    <a:pt x="1262" y="60"/>
                  </a:cubicBezTo>
                  <a:cubicBezTo>
                    <a:pt x="1262" y="35"/>
                    <a:pt x="1082" y="65"/>
                    <a:pt x="1052" y="75"/>
                  </a:cubicBezTo>
                  <a:cubicBezTo>
                    <a:pt x="1023" y="85"/>
                    <a:pt x="928" y="100"/>
                    <a:pt x="898" y="85"/>
                  </a:cubicBezTo>
                  <a:cubicBezTo>
                    <a:pt x="868" y="70"/>
                    <a:pt x="678" y="85"/>
                    <a:pt x="678" y="85"/>
                  </a:cubicBezTo>
                  <a:cubicBezTo>
                    <a:pt x="643" y="50"/>
                    <a:pt x="643" y="50"/>
                    <a:pt x="643" y="50"/>
                  </a:cubicBezTo>
                  <a:cubicBezTo>
                    <a:pt x="643" y="50"/>
                    <a:pt x="334" y="50"/>
                    <a:pt x="299" y="50"/>
                  </a:cubicBezTo>
                  <a:cubicBezTo>
                    <a:pt x="264" y="50"/>
                    <a:pt x="239" y="45"/>
                    <a:pt x="209" y="25"/>
                  </a:cubicBezTo>
                  <a:cubicBezTo>
                    <a:pt x="179" y="5"/>
                    <a:pt x="149" y="5"/>
                    <a:pt x="114" y="20"/>
                  </a:cubicBezTo>
                  <a:cubicBezTo>
                    <a:pt x="79" y="35"/>
                    <a:pt x="94" y="0"/>
                    <a:pt x="69" y="0"/>
                  </a:cubicBezTo>
                  <a:cubicBezTo>
                    <a:pt x="44" y="0"/>
                    <a:pt x="34" y="25"/>
                    <a:pt x="34" y="25"/>
                  </a:cubicBezTo>
                  <a:cubicBezTo>
                    <a:pt x="3" y="33"/>
                    <a:pt x="3" y="33"/>
                    <a:pt x="3" y="33"/>
                  </a:cubicBezTo>
                  <a:cubicBezTo>
                    <a:pt x="0" y="63"/>
                    <a:pt x="27" y="119"/>
                    <a:pt x="59" y="164"/>
                  </a:cubicBezTo>
                  <a:cubicBezTo>
                    <a:pt x="93" y="209"/>
                    <a:pt x="135" y="295"/>
                    <a:pt x="157" y="367"/>
                  </a:cubicBezTo>
                  <a:cubicBezTo>
                    <a:pt x="179" y="439"/>
                    <a:pt x="242" y="521"/>
                    <a:pt x="259" y="575"/>
                  </a:cubicBezTo>
                  <a:cubicBezTo>
                    <a:pt x="275" y="630"/>
                    <a:pt x="247" y="708"/>
                    <a:pt x="263" y="743"/>
                  </a:cubicBezTo>
                  <a:cubicBezTo>
                    <a:pt x="279" y="779"/>
                    <a:pt x="290" y="839"/>
                    <a:pt x="298" y="900"/>
                  </a:cubicBezTo>
                  <a:cubicBezTo>
                    <a:pt x="307" y="960"/>
                    <a:pt x="312" y="1089"/>
                    <a:pt x="366" y="1142"/>
                  </a:cubicBezTo>
                  <a:cubicBezTo>
                    <a:pt x="387" y="1162"/>
                    <a:pt x="408" y="1190"/>
                    <a:pt x="428" y="1222"/>
                  </a:cubicBezTo>
                  <a:cubicBezTo>
                    <a:pt x="453" y="1224"/>
                    <a:pt x="471" y="1227"/>
                    <a:pt x="471" y="121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18" name="Google Shape;8718;p21"/>
            <p:cNvSpPr/>
            <p:nvPr/>
          </p:nvSpPr>
          <p:spPr>
            <a:xfrm>
              <a:off x="12895658" y="9627508"/>
              <a:ext cx="403767" cy="351830"/>
            </a:xfrm>
            <a:custGeom>
              <a:rect b="b" l="l" r="r" t="t"/>
              <a:pathLst>
                <a:path extrusionOk="0" h="695" w="799">
                  <a:moveTo>
                    <a:pt x="529" y="32"/>
                  </a:moveTo>
                  <a:cubicBezTo>
                    <a:pt x="515" y="0"/>
                    <a:pt x="515" y="0"/>
                    <a:pt x="515" y="0"/>
                  </a:cubicBezTo>
                  <a:cubicBezTo>
                    <a:pt x="429" y="2"/>
                    <a:pt x="429" y="2"/>
                    <a:pt x="429" y="2"/>
                  </a:cubicBezTo>
                  <a:cubicBezTo>
                    <a:pt x="373" y="17"/>
                    <a:pt x="373" y="35"/>
                    <a:pt x="373" y="53"/>
                  </a:cubicBezTo>
                  <a:cubicBezTo>
                    <a:pt x="373" y="70"/>
                    <a:pt x="320" y="112"/>
                    <a:pt x="281" y="123"/>
                  </a:cubicBezTo>
                  <a:cubicBezTo>
                    <a:pt x="243" y="135"/>
                    <a:pt x="202" y="224"/>
                    <a:pt x="178" y="236"/>
                  </a:cubicBezTo>
                  <a:cubicBezTo>
                    <a:pt x="154" y="247"/>
                    <a:pt x="75" y="218"/>
                    <a:pt x="51" y="215"/>
                  </a:cubicBezTo>
                  <a:cubicBezTo>
                    <a:pt x="40" y="214"/>
                    <a:pt x="21" y="218"/>
                    <a:pt x="0" y="223"/>
                  </a:cubicBezTo>
                  <a:cubicBezTo>
                    <a:pt x="15" y="249"/>
                    <a:pt x="46" y="280"/>
                    <a:pt x="57" y="280"/>
                  </a:cubicBezTo>
                  <a:cubicBezTo>
                    <a:pt x="72" y="280"/>
                    <a:pt x="77" y="384"/>
                    <a:pt x="112" y="399"/>
                  </a:cubicBezTo>
                  <a:cubicBezTo>
                    <a:pt x="147" y="414"/>
                    <a:pt x="212" y="449"/>
                    <a:pt x="212" y="469"/>
                  </a:cubicBezTo>
                  <a:cubicBezTo>
                    <a:pt x="212" y="489"/>
                    <a:pt x="252" y="514"/>
                    <a:pt x="252" y="544"/>
                  </a:cubicBezTo>
                  <a:cubicBezTo>
                    <a:pt x="252" y="574"/>
                    <a:pt x="291" y="615"/>
                    <a:pt x="322" y="614"/>
                  </a:cubicBezTo>
                  <a:cubicBezTo>
                    <a:pt x="385" y="612"/>
                    <a:pt x="392" y="638"/>
                    <a:pt x="392" y="656"/>
                  </a:cubicBezTo>
                  <a:cubicBezTo>
                    <a:pt x="392" y="674"/>
                    <a:pt x="476" y="656"/>
                    <a:pt x="487" y="674"/>
                  </a:cubicBezTo>
                  <a:cubicBezTo>
                    <a:pt x="497" y="690"/>
                    <a:pt x="580" y="684"/>
                    <a:pt x="601" y="695"/>
                  </a:cubicBezTo>
                  <a:cubicBezTo>
                    <a:pt x="635" y="661"/>
                    <a:pt x="685" y="617"/>
                    <a:pt x="702" y="594"/>
                  </a:cubicBezTo>
                  <a:cubicBezTo>
                    <a:pt x="728" y="559"/>
                    <a:pt x="706" y="510"/>
                    <a:pt x="728" y="497"/>
                  </a:cubicBezTo>
                  <a:cubicBezTo>
                    <a:pt x="751" y="483"/>
                    <a:pt x="799" y="426"/>
                    <a:pt x="782" y="422"/>
                  </a:cubicBezTo>
                  <a:cubicBezTo>
                    <a:pt x="764" y="417"/>
                    <a:pt x="777" y="373"/>
                    <a:pt x="751" y="346"/>
                  </a:cubicBezTo>
                  <a:cubicBezTo>
                    <a:pt x="724" y="320"/>
                    <a:pt x="782" y="306"/>
                    <a:pt x="777" y="258"/>
                  </a:cubicBezTo>
                  <a:cubicBezTo>
                    <a:pt x="773" y="209"/>
                    <a:pt x="786" y="112"/>
                    <a:pt x="773" y="103"/>
                  </a:cubicBezTo>
                  <a:cubicBezTo>
                    <a:pt x="759" y="94"/>
                    <a:pt x="697" y="89"/>
                    <a:pt x="658" y="63"/>
                  </a:cubicBezTo>
                  <a:cubicBezTo>
                    <a:pt x="618" y="36"/>
                    <a:pt x="529" y="32"/>
                    <a:pt x="529" y="3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19" name="Google Shape;8719;p21"/>
            <p:cNvSpPr/>
            <p:nvPr/>
          </p:nvSpPr>
          <p:spPr>
            <a:xfrm>
              <a:off x="12644351" y="9739758"/>
              <a:ext cx="449001" cy="489209"/>
            </a:xfrm>
            <a:custGeom>
              <a:rect b="b" l="l" r="r" t="t"/>
              <a:pathLst>
                <a:path extrusionOk="0" h="966" w="890">
                  <a:moveTo>
                    <a:pt x="820" y="391"/>
                  </a:moveTo>
                  <a:cubicBezTo>
                    <a:pt x="789" y="392"/>
                    <a:pt x="750" y="351"/>
                    <a:pt x="750" y="321"/>
                  </a:cubicBezTo>
                  <a:cubicBezTo>
                    <a:pt x="750" y="291"/>
                    <a:pt x="710" y="266"/>
                    <a:pt x="710" y="246"/>
                  </a:cubicBezTo>
                  <a:cubicBezTo>
                    <a:pt x="710" y="226"/>
                    <a:pt x="645" y="191"/>
                    <a:pt x="610" y="176"/>
                  </a:cubicBezTo>
                  <a:cubicBezTo>
                    <a:pt x="575" y="161"/>
                    <a:pt x="570" y="57"/>
                    <a:pt x="555" y="57"/>
                  </a:cubicBezTo>
                  <a:cubicBezTo>
                    <a:pt x="544" y="57"/>
                    <a:pt x="513" y="26"/>
                    <a:pt x="498" y="0"/>
                  </a:cubicBezTo>
                  <a:cubicBezTo>
                    <a:pt x="474" y="6"/>
                    <a:pt x="447" y="13"/>
                    <a:pt x="431" y="13"/>
                  </a:cubicBezTo>
                  <a:cubicBezTo>
                    <a:pt x="402" y="13"/>
                    <a:pt x="372" y="42"/>
                    <a:pt x="360" y="57"/>
                  </a:cubicBezTo>
                  <a:cubicBezTo>
                    <a:pt x="348" y="72"/>
                    <a:pt x="325" y="30"/>
                    <a:pt x="307" y="19"/>
                  </a:cubicBezTo>
                  <a:cubicBezTo>
                    <a:pt x="289" y="7"/>
                    <a:pt x="216" y="45"/>
                    <a:pt x="195" y="51"/>
                  </a:cubicBezTo>
                  <a:cubicBezTo>
                    <a:pt x="174" y="57"/>
                    <a:pt x="100" y="63"/>
                    <a:pt x="100" y="63"/>
                  </a:cubicBezTo>
                  <a:cubicBezTo>
                    <a:pt x="100" y="63"/>
                    <a:pt x="100" y="367"/>
                    <a:pt x="100" y="405"/>
                  </a:cubicBezTo>
                  <a:cubicBezTo>
                    <a:pt x="100" y="443"/>
                    <a:pt x="0" y="420"/>
                    <a:pt x="0" y="443"/>
                  </a:cubicBezTo>
                  <a:cubicBezTo>
                    <a:pt x="0" y="455"/>
                    <a:pt x="0" y="591"/>
                    <a:pt x="0" y="737"/>
                  </a:cubicBezTo>
                  <a:cubicBezTo>
                    <a:pt x="22" y="745"/>
                    <a:pt x="42" y="755"/>
                    <a:pt x="47" y="768"/>
                  </a:cubicBezTo>
                  <a:cubicBezTo>
                    <a:pt x="59" y="798"/>
                    <a:pt x="86" y="863"/>
                    <a:pt x="80" y="880"/>
                  </a:cubicBezTo>
                  <a:cubicBezTo>
                    <a:pt x="74" y="898"/>
                    <a:pt x="59" y="886"/>
                    <a:pt x="59" y="904"/>
                  </a:cubicBezTo>
                  <a:cubicBezTo>
                    <a:pt x="59" y="922"/>
                    <a:pt x="47" y="948"/>
                    <a:pt x="77" y="948"/>
                  </a:cubicBezTo>
                  <a:cubicBezTo>
                    <a:pt x="106" y="948"/>
                    <a:pt x="157" y="966"/>
                    <a:pt x="177" y="942"/>
                  </a:cubicBezTo>
                  <a:cubicBezTo>
                    <a:pt x="198" y="919"/>
                    <a:pt x="266" y="866"/>
                    <a:pt x="269" y="839"/>
                  </a:cubicBezTo>
                  <a:cubicBezTo>
                    <a:pt x="272" y="812"/>
                    <a:pt x="286" y="753"/>
                    <a:pt x="337" y="786"/>
                  </a:cubicBezTo>
                  <a:cubicBezTo>
                    <a:pt x="387" y="818"/>
                    <a:pt x="390" y="824"/>
                    <a:pt x="455" y="824"/>
                  </a:cubicBezTo>
                  <a:cubicBezTo>
                    <a:pt x="520" y="824"/>
                    <a:pt x="537" y="821"/>
                    <a:pt x="549" y="780"/>
                  </a:cubicBezTo>
                  <a:cubicBezTo>
                    <a:pt x="561" y="739"/>
                    <a:pt x="549" y="706"/>
                    <a:pt x="587" y="706"/>
                  </a:cubicBezTo>
                  <a:cubicBezTo>
                    <a:pt x="626" y="706"/>
                    <a:pt x="673" y="671"/>
                    <a:pt x="673" y="644"/>
                  </a:cubicBezTo>
                  <a:cubicBezTo>
                    <a:pt x="673" y="618"/>
                    <a:pt x="691" y="576"/>
                    <a:pt x="714" y="576"/>
                  </a:cubicBezTo>
                  <a:cubicBezTo>
                    <a:pt x="738" y="576"/>
                    <a:pt x="788" y="547"/>
                    <a:pt x="794" y="517"/>
                  </a:cubicBezTo>
                  <a:cubicBezTo>
                    <a:pt x="800" y="488"/>
                    <a:pt x="841" y="500"/>
                    <a:pt x="856" y="482"/>
                  </a:cubicBezTo>
                  <a:cubicBezTo>
                    <a:pt x="863" y="473"/>
                    <a:pt x="878" y="453"/>
                    <a:pt x="890" y="434"/>
                  </a:cubicBezTo>
                  <a:cubicBezTo>
                    <a:pt x="890" y="433"/>
                    <a:pt x="890" y="433"/>
                    <a:pt x="890" y="433"/>
                  </a:cubicBezTo>
                  <a:cubicBezTo>
                    <a:pt x="890" y="415"/>
                    <a:pt x="883" y="389"/>
                    <a:pt x="820" y="39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0" name="Google Shape;8720;p21"/>
            <p:cNvSpPr/>
            <p:nvPr/>
          </p:nvSpPr>
          <p:spPr>
            <a:xfrm>
              <a:off x="13173770" y="10160277"/>
              <a:ext cx="68691" cy="85444"/>
            </a:xfrm>
            <a:custGeom>
              <a:rect b="b" l="l" r="r" t="t"/>
              <a:pathLst>
                <a:path extrusionOk="0" h="167" w="134">
                  <a:moveTo>
                    <a:pt x="68" y="0"/>
                  </a:moveTo>
                  <a:cubicBezTo>
                    <a:pt x="43" y="0"/>
                    <a:pt x="0" y="60"/>
                    <a:pt x="0" y="72"/>
                  </a:cubicBezTo>
                  <a:cubicBezTo>
                    <a:pt x="0" y="84"/>
                    <a:pt x="31" y="163"/>
                    <a:pt x="62" y="165"/>
                  </a:cubicBezTo>
                  <a:cubicBezTo>
                    <a:pt x="93" y="167"/>
                    <a:pt x="115" y="165"/>
                    <a:pt x="117" y="142"/>
                  </a:cubicBezTo>
                  <a:cubicBezTo>
                    <a:pt x="118" y="131"/>
                    <a:pt x="126" y="122"/>
                    <a:pt x="134" y="115"/>
                  </a:cubicBezTo>
                  <a:cubicBezTo>
                    <a:pt x="132" y="96"/>
                    <a:pt x="127" y="54"/>
                    <a:pt x="125" y="29"/>
                  </a:cubicBezTo>
                  <a:cubicBezTo>
                    <a:pt x="107" y="17"/>
                    <a:pt x="84" y="0"/>
                    <a:pt x="68" y="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1" name="Google Shape;8721;p21"/>
            <p:cNvSpPr/>
            <p:nvPr/>
          </p:nvSpPr>
          <p:spPr>
            <a:xfrm>
              <a:off x="12991155" y="10304360"/>
              <a:ext cx="113926" cy="122302"/>
            </a:xfrm>
            <a:custGeom>
              <a:rect b="b" l="l" r="r" t="t"/>
              <a:pathLst>
                <a:path extrusionOk="0" h="242" w="224">
                  <a:moveTo>
                    <a:pt x="159" y="24"/>
                  </a:moveTo>
                  <a:cubicBezTo>
                    <a:pt x="147" y="0"/>
                    <a:pt x="71" y="42"/>
                    <a:pt x="59" y="65"/>
                  </a:cubicBezTo>
                  <a:cubicBezTo>
                    <a:pt x="47" y="89"/>
                    <a:pt x="0" y="154"/>
                    <a:pt x="0" y="154"/>
                  </a:cubicBezTo>
                  <a:cubicBezTo>
                    <a:pt x="59" y="237"/>
                    <a:pt x="59" y="237"/>
                    <a:pt x="59" y="237"/>
                  </a:cubicBezTo>
                  <a:cubicBezTo>
                    <a:pt x="100" y="242"/>
                    <a:pt x="100" y="242"/>
                    <a:pt x="100" y="242"/>
                  </a:cubicBezTo>
                  <a:cubicBezTo>
                    <a:pt x="100" y="242"/>
                    <a:pt x="112" y="213"/>
                    <a:pt x="124" y="189"/>
                  </a:cubicBezTo>
                  <a:cubicBezTo>
                    <a:pt x="136" y="166"/>
                    <a:pt x="189" y="195"/>
                    <a:pt x="189" y="172"/>
                  </a:cubicBezTo>
                  <a:cubicBezTo>
                    <a:pt x="189" y="148"/>
                    <a:pt x="224" y="124"/>
                    <a:pt x="224" y="101"/>
                  </a:cubicBezTo>
                  <a:cubicBezTo>
                    <a:pt x="224" y="77"/>
                    <a:pt x="171" y="48"/>
                    <a:pt x="159" y="2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2" name="Google Shape;8722;p21"/>
            <p:cNvSpPr/>
            <p:nvPr/>
          </p:nvSpPr>
          <p:spPr>
            <a:xfrm>
              <a:off x="12470112" y="9959232"/>
              <a:ext cx="809206" cy="712036"/>
            </a:xfrm>
            <a:custGeom>
              <a:rect b="b" l="l" r="r" t="t"/>
              <a:pathLst>
                <a:path extrusionOk="0" h="1410" w="1603">
                  <a:moveTo>
                    <a:pt x="1528" y="525"/>
                  </a:moveTo>
                  <a:cubicBezTo>
                    <a:pt x="1528" y="525"/>
                    <a:pt x="1528" y="521"/>
                    <a:pt x="1527" y="514"/>
                  </a:cubicBezTo>
                  <a:cubicBezTo>
                    <a:pt x="1519" y="521"/>
                    <a:pt x="1511" y="530"/>
                    <a:pt x="1510" y="541"/>
                  </a:cubicBezTo>
                  <a:cubicBezTo>
                    <a:pt x="1508" y="564"/>
                    <a:pt x="1486" y="566"/>
                    <a:pt x="1455" y="564"/>
                  </a:cubicBezTo>
                  <a:cubicBezTo>
                    <a:pt x="1424" y="562"/>
                    <a:pt x="1393" y="483"/>
                    <a:pt x="1393" y="471"/>
                  </a:cubicBezTo>
                  <a:cubicBezTo>
                    <a:pt x="1393" y="459"/>
                    <a:pt x="1436" y="399"/>
                    <a:pt x="1461" y="399"/>
                  </a:cubicBezTo>
                  <a:cubicBezTo>
                    <a:pt x="1477" y="399"/>
                    <a:pt x="1500" y="416"/>
                    <a:pt x="1518" y="428"/>
                  </a:cubicBezTo>
                  <a:cubicBezTo>
                    <a:pt x="1517" y="419"/>
                    <a:pt x="1517" y="412"/>
                    <a:pt x="1517" y="410"/>
                  </a:cubicBezTo>
                  <a:cubicBezTo>
                    <a:pt x="1520" y="396"/>
                    <a:pt x="1535" y="244"/>
                    <a:pt x="1508" y="228"/>
                  </a:cubicBezTo>
                  <a:cubicBezTo>
                    <a:pt x="1482" y="213"/>
                    <a:pt x="1455" y="58"/>
                    <a:pt x="1446" y="42"/>
                  </a:cubicBezTo>
                  <a:cubicBezTo>
                    <a:pt x="1438" y="27"/>
                    <a:pt x="1340" y="36"/>
                    <a:pt x="1329" y="18"/>
                  </a:cubicBezTo>
                  <a:cubicBezTo>
                    <a:pt x="1318" y="0"/>
                    <a:pt x="1236" y="17"/>
                    <a:pt x="1234" y="1"/>
                  </a:cubicBezTo>
                  <a:cubicBezTo>
                    <a:pt x="1222" y="20"/>
                    <a:pt x="1207" y="40"/>
                    <a:pt x="1200" y="49"/>
                  </a:cubicBezTo>
                  <a:cubicBezTo>
                    <a:pt x="1185" y="67"/>
                    <a:pt x="1144" y="55"/>
                    <a:pt x="1138" y="84"/>
                  </a:cubicBezTo>
                  <a:cubicBezTo>
                    <a:pt x="1132" y="114"/>
                    <a:pt x="1082" y="143"/>
                    <a:pt x="1058" y="143"/>
                  </a:cubicBezTo>
                  <a:cubicBezTo>
                    <a:pt x="1035" y="143"/>
                    <a:pt x="1017" y="185"/>
                    <a:pt x="1017" y="211"/>
                  </a:cubicBezTo>
                  <a:cubicBezTo>
                    <a:pt x="1017" y="238"/>
                    <a:pt x="970" y="273"/>
                    <a:pt x="931" y="273"/>
                  </a:cubicBezTo>
                  <a:cubicBezTo>
                    <a:pt x="893" y="273"/>
                    <a:pt x="905" y="306"/>
                    <a:pt x="893" y="347"/>
                  </a:cubicBezTo>
                  <a:cubicBezTo>
                    <a:pt x="881" y="388"/>
                    <a:pt x="864" y="391"/>
                    <a:pt x="799" y="391"/>
                  </a:cubicBezTo>
                  <a:cubicBezTo>
                    <a:pt x="734" y="391"/>
                    <a:pt x="731" y="385"/>
                    <a:pt x="681" y="353"/>
                  </a:cubicBezTo>
                  <a:cubicBezTo>
                    <a:pt x="630" y="320"/>
                    <a:pt x="616" y="379"/>
                    <a:pt x="613" y="406"/>
                  </a:cubicBezTo>
                  <a:cubicBezTo>
                    <a:pt x="610" y="433"/>
                    <a:pt x="542" y="486"/>
                    <a:pt x="521" y="509"/>
                  </a:cubicBezTo>
                  <a:cubicBezTo>
                    <a:pt x="501" y="533"/>
                    <a:pt x="450" y="515"/>
                    <a:pt x="421" y="515"/>
                  </a:cubicBezTo>
                  <a:cubicBezTo>
                    <a:pt x="391" y="515"/>
                    <a:pt x="403" y="489"/>
                    <a:pt x="403" y="471"/>
                  </a:cubicBezTo>
                  <a:cubicBezTo>
                    <a:pt x="403" y="453"/>
                    <a:pt x="418" y="465"/>
                    <a:pt x="424" y="447"/>
                  </a:cubicBezTo>
                  <a:cubicBezTo>
                    <a:pt x="430" y="430"/>
                    <a:pt x="403" y="365"/>
                    <a:pt x="391" y="335"/>
                  </a:cubicBezTo>
                  <a:cubicBezTo>
                    <a:pt x="386" y="322"/>
                    <a:pt x="366" y="312"/>
                    <a:pt x="344" y="304"/>
                  </a:cubicBezTo>
                  <a:cubicBezTo>
                    <a:pt x="344" y="471"/>
                    <a:pt x="344" y="651"/>
                    <a:pt x="344" y="669"/>
                  </a:cubicBezTo>
                  <a:cubicBezTo>
                    <a:pt x="344" y="701"/>
                    <a:pt x="291" y="716"/>
                    <a:pt x="279" y="734"/>
                  </a:cubicBezTo>
                  <a:cubicBezTo>
                    <a:pt x="267" y="751"/>
                    <a:pt x="194" y="737"/>
                    <a:pt x="152" y="737"/>
                  </a:cubicBezTo>
                  <a:cubicBezTo>
                    <a:pt x="111" y="737"/>
                    <a:pt x="120" y="695"/>
                    <a:pt x="99" y="666"/>
                  </a:cubicBezTo>
                  <a:cubicBezTo>
                    <a:pt x="79" y="636"/>
                    <a:pt x="43" y="675"/>
                    <a:pt x="43" y="695"/>
                  </a:cubicBezTo>
                  <a:cubicBezTo>
                    <a:pt x="43" y="711"/>
                    <a:pt x="25" y="708"/>
                    <a:pt x="0" y="706"/>
                  </a:cubicBezTo>
                  <a:cubicBezTo>
                    <a:pt x="33" y="757"/>
                    <a:pt x="61" y="816"/>
                    <a:pt x="76" y="865"/>
                  </a:cubicBezTo>
                  <a:cubicBezTo>
                    <a:pt x="99" y="943"/>
                    <a:pt x="157" y="1017"/>
                    <a:pt x="171" y="1063"/>
                  </a:cubicBezTo>
                  <a:cubicBezTo>
                    <a:pt x="186" y="1109"/>
                    <a:pt x="202" y="1151"/>
                    <a:pt x="171" y="1156"/>
                  </a:cubicBezTo>
                  <a:cubicBezTo>
                    <a:pt x="140" y="1160"/>
                    <a:pt x="140" y="1187"/>
                    <a:pt x="173" y="1237"/>
                  </a:cubicBezTo>
                  <a:cubicBezTo>
                    <a:pt x="205" y="1287"/>
                    <a:pt x="177" y="1317"/>
                    <a:pt x="205" y="1322"/>
                  </a:cubicBezTo>
                  <a:cubicBezTo>
                    <a:pt x="233" y="1328"/>
                    <a:pt x="225" y="1346"/>
                    <a:pt x="247" y="1348"/>
                  </a:cubicBezTo>
                  <a:cubicBezTo>
                    <a:pt x="269" y="1349"/>
                    <a:pt x="285" y="1371"/>
                    <a:pt x="300" y="1390"/>
                  </a:cubicBezTo>
                  <a:cubicBezTo>
                    <a:pt x="315" y="1410"/>
                    <a:pt x="349" y="1410"/>
                    <a:pt x="365" y="1386"/>
                  </a:cubicBezTo>
                  <a:cubicBezTo>
                    <a:pt x="381" y="1362"/>
                    <a:pt x="431" y="1355"/>
                    <a:pt x="483" y="1355"/>
                  </a:cubicBezTo>
                  <a:cubicBezTo>
                    <a:pt x="534" y="1355"/>
                    <a:pt x="524" y="1333"/>
                    <a:pt x="574" y="1318"/>
                  </a:cubicBezTo>
                  <a:cubicBezTo>
                    <a:pt x="624" y="1303"/>
                    <a:pt x="685" y="1302"/>
                    <a:pt x="728" y="1317"/>
                  </a:cubicBezTo>
                  <a:cubicBezTo>
                    <a:pt x="771" y="1331"/>
                    <a:pt x="803" y="1318"/>
                    <a:pt x="824" y="1305"/>
                  </a:cubicBezTo>
                  <a:cubicBezTo>
                    <a:pt x="844" y="1292"/>
                    <a:pt x="884" y="1325"/>
                    <a:pt x="887" y="1292"/>
                  </a:cubicBezTo>
                  <a:cubicBezTo>
                    <a:pt x="890" y="1257"/>
                    <a:pt x="931" y="1263"/>
                    <a:pt x="970" y="1263"/>
                  </a:cubicBezTo>
                  <a:cubicBezTo>
                    <a:pt x="1008" y="1263"/>
                    <a:pt x="1101" y="1203"/>
                    <a:pt x="1175" y="1134"/>
                  </a:cubicBezTo>
                  <a:cubicBezTo>
                    <a:pt x="1249" y="1064"/>
                    <a:pt x="1371" y="912"/>
                    <a:pt x="1413" y="843"/>
                  </a:cubicBezTo>
                  <a:cubicBezTo>
                    <a:pt x="1454" y="774"/>
                    <a:pt x="1522" y="714"/>
                    <a:pt x="1556" y="683"/>
                  </a:cubicBezTo>
                  <a:cubicBezTo>
                    <a:pt x="1581" y="660"/>
                    <a:pt x="1596" y="579"/>
                    <a:pt x="1603" y="519"/>
                  </a:cubicBezTo>
                  <a:cubicBezTo>
                    <a:pt x="1568" y="519"/>
                    <a:pt x="1528" y="525"/>
                    <a:pt x="1528" y="525"/>
                  </a:cubicBezTo>
                  <a:close/>
                  <a:moveTo>
                    <a:pt x="1221" y="855"/>
                  </a:moveTo>
                  <a:cubicBezTo>
                    <a:pt x="1221" y="878"/>
                    <a:pt x="1168" y="849"/>
                    <a:pt x="1156" y="872"/>
                  </a:cubicBezTo>
                  <a:cubicBezTo>
                    <a:pt x="1144" y="896"/>
                    <a:pt x="1132" y="925"/>
                    <a:pt x="1132" y="925"/>
                  </a:cubicBezTo>
                  <a:cubicBezTo>
                    <a:pt x="1091" y="920"/>
                    <a:pt x="1091" y="920"/>
                    <a:pt x="1091" y="920"/>
                  </a:cubicBezTo>
                  <a:cubicBezTo>
                    <a:pt x="1032" y="837"/>
                    <a:pt x="1032" y="837"/>
                    <a:pt x="1032" y="837"/>
                  </a:cubicBezTo>
                  <a:cubicBezTo>
                    <a:pt x="1032" y="837"/>
                    <a:pt x="1079" y="772"/>
                    <a:pt x="1091" y="748"/>
                  </a:cubicBezTo>
                  <a:cubicBezTo>
                    <a:pt x="1103" y="725"/>
                    <a:pt x="1179" y="683"/>
                    <a:pt x="1191" y="707"/>
                  </a:cubicBezTo>
                  <a:cubicBezTo>
                    <a:pt x="1203" y="731"/>
                    <a:pt x="1256" y="760"/>
                    <a:pt x="1256" y="784"/>
                  </a:cubicBezTo>
                  <a:cubicBezTo>
                    <a:pt x="1256" y="807"/>
                    <a:pt x="1221" y="831"/>
                    <a:pt x="1221" y="85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3" name="Google Shape;8723;p21"/>
            <p:cNvSpPr/>
            <p:nvPr/>
          </p:nvSpPr>
          <p:spPr>
            <a:xfrm>
              <a:off x="12255664" y="9121544"/>
              <a:ext cx="589732" cy="628265"/>
            </a:xfrm>
            <a:custGeom>
              <a:rect b="b" l="l" r="r" t="t"/>
              <a:pathLst>
                <a:path extrusionOk="0" h="1240" w="1168">
                  <a:moveTo>
                    <a:pt x="66" y="1140"/>
                  </a:moveTo>
                  <a:cubicBezTo>
                    <a:pt x="91" y="1140"/>
                    <a:pt x="76" y="1175"/>
                    <a:pt x="111" y="1160"/>
                  </a:cubicBezTo>
                  <a:cubicBezTo>
                    <a:pt x="146" y="1145"/>
                    <a:pt x="176" y="1145"/>
                    <a:pt x="206" y="1165"/>
                  </a:cubicBezTo>
                  <a:cubicBezTo>
                    <a:pt x="236" y="1185"/>
                    <a:pt x="261" y="1190"/>
                    <a:pt x="296" y="1190"/>
                  </a:cubicBezTo>
                  <a:cubicBezTo>
                    <a:pt x="331" y="1190"/>
                    <a:pt x="640" y="1190"/>
                    <a:pt x="640" y="1190"/>
                  </a:cubicBezTo>
                  <a:cubicBezTo>
                    <a:pt x="675" y="1225"/>
                    <a:pt x="675" y="1225"/>
                    <a:pt x="675" y="1225"/>
                  </a:cubicBezTo>
                  <a:cubicBezTo>
                    <a:pt x="675" y="1225"/>
                    <a:pt x="865" y="1210"/>
                    <a:pt x="895" y="1225"/>
                  </a:cubicBezTo>
                  <a:cubicBezTo>
                    <a:pt x="925" y="1240"/>
                    <a:pt x="1020" y="1225"/>
                    <a:pt x="1049" y="1215"/>
                  </a:cubicBezTo>
                  <a:cubicBezTo>
                    <a:pt x="1055" y="1213"/>
                    <a:pt x="1064" y="1211"/>
                    <a:pt x="1077" y="1208"/>
                  </a:cubicBezTo>
                  <a:cubicBezTo>
                    <a:pt x="963" y="1052"/>
                    <a:pt x="963" y="1052"/>
                    <a:pt x="963" y="1052"/>
                  </a:cubicBezTo>
                  <a:cubicBezTo>
                    <a:pt x="973" y="720"/>
                    <a:pt x="973" y="720"/>
                    <a:pt x="973" y="720"/>
                  </a:cubicBezTo>
                  <a:cubicBezTo>
                    <a:pt x="1121" y="726"/>
                    <a:pt x="1121" y="726"/>
                    <a:pt x="1121" y="726"/>
                  </a:cubicBezTo>
                  <a:cubicBezTo>
                    <a:pt x="1147" y="700"/>
                    <a:pt x="1147" y="700"/>
                    <a:pt x="1147" y="700"/>
                  </a:cubicBezTo>
                  <a:cubicBezTo>
                    <a:pt x="1168" y="502"/>
                    <a:pt x="1168" y="502"/>
                    <a:pt x="1168" y="502"/>
                  </a:cubicBezTo>
                  <a:cubicBezTo>
                    <a:pt x="1160" y="498"/>
                    <a:pt x="1151" y="496"/>
                    <a:pt x="1141" y="501"/>
                  </a:cubicBezTo>
                  <a:cubicBezTo>
                    <a:pt x="1110" y="514"/>
                    <a:pt x="1083" y="509"/>
                    <a:pt x="1052" y="509"/>
                  </a:cubicBezTo>
                  <a:cubicBezTo>
                    <a:pt x="1021" y="509"/>
                    <a:pt x="1017" y="541"/>
                    <a:pt x="999" y="536"/>
                  </a:cubicBezTo>
                  <a:cubicBezTo>
                    <a:pt x="982" y="532"/>
                    <a:pt x="995" y="478"/>
                    <a:pt x="999" y="456"/>
                  </a:cubicBezTo>
                  <a:cubicBezTo>
                    <a:pt x="1004" y="434"/>
                    <a:pt x="973" y="394"/>
                    <a:pt x="951" y="377"/>
                  </a:cubicBezTo>
                  <a:cubicBezTo>
                    <a:pt x="929" y="359"/>
                    <a:pt x="977" y="248"/>
                    <a:pt x="964" y="235"/>
                  </a:cubicBezTo>
                  <a:cubicBezTo>
                    <a:pt x="951" y="222"/>
                    <a:pt x="946" y="186"/>
                    <a:pt x="946" y="155"/>
                  </a:cubicBezTo>
                  <a:cubicBezTo>
                    <a:pt x="946" y="124"/>
                    <a:pt x="924" y="142"/>
                    <a:pt x="880" y="142"/>
                  </a:cubicBezTo>
                  <a:cubicBezTo>
                    <a:pt x="836" y="142"/>
                    <a:pt x="831" y="120"/>
                    <a:pt x="831" y="120"/>
                  </a:cubicBezTo>
                  <a:cubicBezTo>
                    <a:pt x="831" y="120"/>
                    <a:pt x="778" y="107"/>
                    <a:pt x="751" y="120"/>
                  </a:cubicBezTo>
                  <a:cubicBezTo>
                    <a:pt x="725" y="133"/>
                    <a:pt x="729" y="213"/>
                    <a:pt x="712" y="208"/>
                  </a:cubicBezTo>
                  <a:cubicBezTo>
                    <a:pt x="694" y="204"/>
                    <a:pt x="641" y="213"/>
                    <a:pt x="596" y="226"/>
                  </a:cubicBezTo>
                  <a:cubicBezTo>
                    <a:pt x="552" y="239"/>
                    <a:pt x="535" y="217"/>
                    <a:pt x="512" y="164"/>
                  </a:cubicBezTo>
                  <a:cubicBezTo>
                    <a:pt x="490" y="111"/>
                    <a:pt x="464" y="129"/>
                    <a:pt x="472" y="89"/>
                  </a:cubicBezTo>
                  <a:cubicBezTo>
                    <a:pt x="481" y="49"/>
                    <a:pt x="455" y="5"/>
                    <a:pt x="455" y="5"/>
                  </a:cubicBezTo>
                  <a:cubicBezTo>
                    <a:pt x="455" y="5"/>
                    <a:pt x="163" y="0"/>
                    <a:pt x="132" y="5"/>
                  </a:cubicBezTo>
                  <a:cubicBezTo>
                    <a:pt x="119" y="7"/>
                    <a:pt x="97" y="20"/>
                    <a:pt x="75" y="36"/>
                  </a:cubicBezTo>
                  <a:cubicBezTo>
                    <a:pt x="93" y="104"/>
                    <a:pt x="150" y="217"/>
                    <a:pt x="163" y="244"/>
                  </a:cubicBezTo>
                  <a:cubicBezTo>
                    <a:pt x="176" y="272"/>
                    <a:pt x="146" y="297"/>
                    <a:pt x="146" y="349"/>
                  </a:cubicBezTo>
                  <a:cubicBezTo>
                    <a:pt x="146" y="400"/>
                    <a:pt x="202" y="495"/>
                    <a:pt x="208" y="558"/>
                  </a:cubicBezTo>
                  <a:cubicBezTo>
                    <a:pt x="214" y="622"/>
                    <a:pt x="173" y="661"/>
                    <a:pt x="137" y="703"/>
                  </a:cubicBezTo>
                  <a:cubicBezTo>
                    <a:pt x="102" y="744"/>
                    <a:pt x="65" y="837"/>
                    <a:pt x="65" y="895"/>
                  </a:cubicBezTo>
                  <a:cubicBezTo>
                    <a:pt x="65" y="952"/>
                    <a:pt x="12" y="1008"/>
                    <a:pt x="14" y="1035"/>
                  </a:cubicBezTo>
                  <a:cubicBezTo>
                    <a:pt x="15" y="1061"/>
                    <a:pt x="6" y="1140"/>
                    <a:pt x="0" y="1169"/>
                  </a:cubicBezTo>
                  <a:cubicBezTo>
                    <a:pt x="0" y="1170"/>
                    <a:pt x="0" y="1172"/>
                    <a:pt x="0" y="1173"/>
                  </a:cubicBezTo>
                  <a:cubicBezTo>
                    <a:pt x="31" y="1165"/>
                    <a:pt x="31" y="1165"/>
                    <a:pt x="31" y="1165"/>
                  </a:cubicBezTo>
                  <a:cubicBezTo>
                    <a:pt x="31" y="1165"/>
                    <a:pt x="41" y="1140"/>
                    <a:pt x="66" y="114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4" name="Google Shape;8724;p21"/>
            <p:cNvSpPr/>
            <p:nvPr/>
          </p:nvSpPr>
          <p:spPr>
            <a:xfrm>
              <a:off x="12741523" y="9240496"/>
              <a:ext cx="581357" cy="512664"/>
            </a:xfrm>
            <a:custGeom>
              <a:rect b="b" l="l" r="r" t="t"/>
              <a:pathLst>
                <a:path extrusionOk="0" h="1012" w="1149">
                  <a:moveTo>
                    <a:pt x="884" y="41"/>
                  </a:moveTo>
                  <a:cubicBezTo>
                    <a:pt x="870" y="41"/>
                    <a:pt x="839" y="20"/>
                    <a:pt x="812" y="0"/>
                  </a:cubicBezTo>
                  <a:cubicBezTo>
                    <a:pt x="792" y="21"/>
                    <a:pt x="725" y="18"/>
                    <a:pt x="692" y="18"/>
                  </a:cubicBezTo>
                  <a:cubicBezTo>
                    <a:pt x="656" y="18"/>
                    <a:pt x="687" y="66"/>
                    <a:pt x="665" y="84"/>
                  </a:cubicBezTo>
                  <a:cubicBezTo>
                    <a:pt x="643" y="102"/>
                    <a:pt x="634" y="128"/>
                    <a:pt x="652" y="137"/>
                  </a:cubicBezTo>
                  <a:cubicBezTo>
                    <a:pt x="669" y="146"/>
                    <a:pt x="647" y="221"/>
                    <a:pt x="647" y="248"/>
                  </a:cubicBezTo>
                  <a:cubicBezTo>
                    <a:pt x="647" y="274"/>
                    <a:pt x="612" y="332"/>
                    <a:pt x="625" y="341"/>
                  </a:cubicBezTo>
                  <a:cubicBezTo>
                    <a:pt x="638" y="350"/>
                    <a:pt x="661" y="412"/>
                    <a:pt x="692" y="421"/>
                  </a:cubicBezTo>
                  <a:cubicBezTo>
                    <a:pt x="723" y="429"/>
                    <a:pt x="745" y="398"/>
                    <a:pt x="758" y="398"/>
                  </a:cubicBezTo>
                  <a:cubicBezTo>
                    <a:pt x="771" y="398"/>
                    <a:pt x="771" y="438"/>
                    <a:pt x="771" y="469"/>
                  </a:cubicBezTo>
                  <a:cubicBezTo>
                    <a:pt x="771" y="500"/>
                    <a:pt x="754" y="514"/>
                    <a:pt x="754" y="514"/>
                  </a:cubicBezTo>
                  <a:cubicBezTo>
                    <a:pt x="754" y="514"/>
                    <a:pt x="705" y="531"/>
                    <a:pt x="683" y="514"/>
                  </a:cubicBezTo>
                  <a:cubicBezTo>
                    <a:pt x="661" y="496"/>
                    <a:pt x="643" y="447"/>
                    <a:pt x="643" y="429"/>
                  </a:cubicBezTo>
                  <a:cubicBezTo>
                    <a:pt x="643" y="412"/>
                    <a:pt x="590" y="412"/>
                    <a:pt x="568" y="412"/>
                  </a:cubicBezTo>
                  <a:cubicBezTo>
                    <a:pt x="546" y="412"/>
                    <a:pt x="523" y="372"/>
                    <a:pt x="515" y="354"/>
                  </a:cubicBezTo>
                  <a:cubicBezTo>
                    <a:pt x="506" y="336"/>
                    <a:pt x="479" y="359"/>
                    <a:pt x="479" y="372"/>
                  </a:cubicBezTo>
                  <a:cubicBezTo>
                    <a:pt x="479" y="385"/>
                    <a:pt x="457" y="385"/>
                    <a:pt x="435" y="385"/>
                  </a:cubicBezTo>
                  <a:cubicBezTo>
                    <a:pt x="413" y="385"/>
                    <a:pt x="368" y="350"/>
                    <a:pt x="351" y="359"/>
                  </a:cubicBezTo>
                  <a:cubicBezTo>
                    <a:pt x="333" y="367"/>
                    <a:pt x="315" y="328"/>
                    <a:pt x="320" y="310"/>
                  </a:cubicBezTo>
                  <a:cubicBezTo>
                    <a:pt x="324" y="292"/>
                    <a:pt x="275" y="306"/>
                    <a:pt x="258" y="314"/>
                  </a:cubicBezTo>
                  <a:cubicBezTo>
                    <a:pt x="240" y="323"/>
                    <a:pt x="231" y="292"/>
                    <a:pt x="231" y="292"/>
                  </a:cubicBezTo>
                  <a:cubicBezTo>
                    <a:pt x="231" y="292"/>
                    <a:pt x="221" y="274"/>
                    <a:pt x="205" y="267"/>
                  </a:cubicBezTo>
                  <a:cubicBezTo>
                    <a:pt x="184" y="465"/>
                    <a:pt x="184" y="465"/>
                    <a:pt x="184" y="465"/>
                  </a:cubicBezTo>
                  <a:cubicBezTo>
                    <a:pt x="158" y="491"/>
                    <a:pt x="158" y="491"/>
                    <a:pt x="158" y="491"/>
                  </a:cubicBezTo>
                  <a:cubicBezTo>
                    <a:pt x="10" y="485"/>
                    <a:pt x="10" y="485"/>
                    <a:pt x="10" y="485"/>
                  </a:cubicBezTo>
                  <a:cubicBezTo>
                    <a:pt x="0" y="817"/>
                    <a:pt x="0" y="817"/>
                    <a:pt x="0" y="817"/>
                  </a:cubicBezTo>
                  <a:cubicBezTo>
                    <a:pt x="114" y="973"/>
                    <a:pt x="114" y="973"/>
                    <a:pt x="114" y="973"/>
                  </a:cubicBezTo>
                  <a:cubicBezTo>
                    <a:pt x="173" y="961"/>
                    <a:pt x="296" y="944"/>
                    <a:pt x="296" y="965"/>
                  </a:cubicBezTo>
                  <a:cubicBezTo>
                    <a:pt x="296" y="971"/>
                    <a:pt x="299" y="979"/>
                    <a:pt x="304" y="988"/>
                  </a:cubicBezTo>
                  <a:cubicBezTo>
                    <a:pt x="325" y="983"/>
                    <a:pt x="344" y="979"/>
                    <a:pt x="355" y="980"/>
                  </a:cubicBezTo>
                  <a:cubicBezTo>
                    <a:pt x="379" y="983"/>
                    <a:pt x="458" y="1012"/>
                    <a:pt x="482" y="1001"/>
                  </a:cubicBezTo>
                  <a:cubicBezTo>
                    <a:pt x="506" y="989"/>
                    <a:pt x="547" y="900"/>
                    <a:pt x="585" y="888"/>
                  </a:cubicBezTo>
                  <a:cubicBezTo>
                    <a:pt x="624" y="877"/>
                    <a:pt x="677" y="835"/>
                    <a:pt x="677" y="818"/>
                  </a:cubicBezTo>
                  <a:cubicBezTo>
                    <a:pt x="677" y="800"/>
                    <a:pt x="677" y="782"/>
                    <a:pt x="733" y="767"/>
                  </a:cubicBezTo>
                  <a:cubicBezTo>
                    <a:pt x="819" y="765"/>
                    <a:pt x="819" y="765"/>
                    <a:pt x="819" y="765"/>
                  </a:cubicBezTo>
                  <a:cubicBezTo>
                    <a:pt x="824" y="765"/>
                    <a:pt x="824" y="765"/>
                    <a:pt x="824" y="765"/>
                  </a:cubicBezTo>
                  <a:cubicBezTo>
                    <a:pt x="804" y="691"/>
                    <a:pt x="804" y="691"/>
                    <a:pt x="804" y="691"/>
                  </a:cubicBezTo>
                  <a:cubicBezTo>
                    <a:pt x="804" y="691"/>
                    <a:pt x="1065" y="593"/>
                    <a:pt x="1080" y="591"/>
                  </a:cubicBezTo>
                  <a:cubicBezTo>
                    <a:pt x="1069" y="567"/>
                    <a:pt x="1057" y="549"/>
                    <a:pt x="1063" y="547"/>
                  </a:cubicBezTo>
                  <a:cubicBezTo>
                    <a:pt x="1073" y="542"/>
                    <a:pt x="1078" y="470"/>
                    <a:pt x="1078" y="450"/>
                  </a:cubicBezTo>
                  <a:cubicBezTo>
                    <a:pt x="1078" y="429"/>
                    <a:pt x="1139" y="445"/>
                    <a:pt x="1119" y="424"/>
                  </a:cubicBezTo>
                  <a:cubicBezTo>
                    <a:pt x="1098" y="404"/>
                    <a:pt x="1103" y="286"/>
                    <a:pt x="1114" y="261"/>
                  </a:cubicBezTo>
                  <a:cubicBezTo>
                    <a:pt x="1124" y="235"/>
                    <a:pt x="1149" y="261"/>
                    <a:pt x="1149" y="240"/>
                  </a:cubicBezTo>
                  <a:cubicBezTo>
                    <a:pt x="1149" y="220"/>
                    <a:pt x="1119" y="153"/>
                    <a:pt x="1103" y="133"/>
                  </a:cubicBezTo>
                  <a:cubicBezTo>
                    <a:pt x="1092" y="118"/>
                    <a:pt x="1001" y="82"/>
                    <a:pt x="976" y="77"/>
                  </a:cubicBezTo>
                  <a:cubicBezTo>
                    <a:pt x="950" y="72"/>
                    <a:pt x="909" y="41"/>
                    <a:pt x="884" y="4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5" name="Google Shape;8725;p21"/>
            <p:cNvSpPr/>
            <p:nvPr/>
          </p:nvSpPr>
          <p:spPr>
            <a:xfrm>
              <a:off x="13086651" y="8878615"/>
              <a:ext cx="98848" cy="85444"/>
            </a:xfrm>
            <a:custGeom>
              <a:rect b="b" l="l" r="r" t="t"/>
              <a:pathLst>
                <a:path extrusionOk="0" h="171" w="196">
                  <a:moveTo>
                    <a:pt x="159" y="0"/>
                  </a:moveTo>
                  <a:cubicBezTo>
                    <a:pt x="137" y="6"/>
                    <a:pt x="113" y="13"/>
                    <a:pt x="104" y="18"/>
                  </a:cubicBezTo>
                  <a:cubicBezTo>
                    <a:pt x="90" y="25"/>
                    <a:pt x="82" y="30"/>
                    <a:pt x="54" y="27"/>
                  </a:cubicBezTo>
                  <a:cubicBezTo>
                    <a:pt x="51" y="31"/>
                    <a:pt x="47" y="35"/>
                    <a:pt x="42" y="36"/>
                  </a:cubicBezTo>
                  <a:cubicBezTo>
                    <a:pt x="17" y="45"/>
                    <a:pt x="22" y="100"/>
                    <a:pt x="22" y="100"/>
                  </a:cubicBezTo>
                  <a:cubicBezTo>
                    <a:pt x="22" y="100"/>
                    <a:pt x="0" y="103"/>
                    <a:pt x="0" y="129"/>
                  </a:cubicBezTo>
                  <a:cubicBezTo>
                    <a:pt x="0" y="147"/>
                    <a:pt x="12" y="155"/>
                    <a:pt x="20" y="158"/>
                  </a:cubicBezTo>
                  <a:cubicBezTo>
                    <a:pt x="32" y="159"/>
                    <a:pt x="44" y="160"/>
                    <a:pt x="53" y="161"/>
                  </a:cubicBezTo>
                  <a:cubicBezTo>
                    <a:pt x="109" y="171"/>
                    <a:pt x="104" y="131"/>
                    <a:pt x="104" y="131"/>
                  </a:cubicBezTo>
                  <a:cubicBezTo>
                    <a:pt x="104" y="131"/>
                    <a:pt x="186" y="136"/>
                    <a:pt x="191" y="110"/>
                  </a:cubicBezTo>
                  <a:cubicBezTo>
                    <a:pt x="196" y="85"/>
                    <a:pt x="175" y="44"/>
                    <a:pt x="175" y="44"/>
                  </a:cubicBezTo>
                  <a:lnTo>
                    <a:pt x="159" y="0"/>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6" name="Google Shape;8726;p21"/>
            <p:cNvSpPr/>
            <p:nvPr/>
          </p:nvSpPr>
          <p:spPr>
            <a:xfrm>
              <a:off x="13694813" y="8200086"/>
              <a:ext cx="522719" cy="703659"/>
            </a:xfrm>
            <a:custGeom>
              <a:rect b="b" l="l" r="r" t="t"/>
              <a:pathLst>
                <a:path extrusionOk="0" h="1392" w="1035">
                  <a:moveTo>
                    <a:pt x="241" y="264"/>
                  </a:moveTo>
                  <a:cubicBezTo>
                    <a:pt x="259" y="273"/>
                    <a:pt x="287" y="319"/>
                    <a:pt x="307" y="324"/>
                  </a:cubicBezTo>
                  <a:cubicBezTo>
                    <a:pt x="327" y="328"/>
                    <a:pt x="438" y="366"/>
                    <a:pt x="509" y="394"/>
                  </a:cubicBezTo>
                  <a:cubicBezTo>
                    <a:pt x="580" y="423"/>
                    <a:pt x="624" y="425"/>
                    <a:pt x="646" y="425"/>
                  </a:cubicBezTo>
                  <a:cubicBezTo>
                    <a:pt x="668" y="425"/>
                    <a:pt x="701" y="432"/>
                    <a:pt x="681" y="447"/>
                  </a:cubicBezTo>
                  <a:cubicBezTo>
                    <a:pt x="662" y="463"/>
                    <a:pt x="445" y="682"/>
                    <a:pt x="416" y="713"/>
                  </a:cubicBezTo>
                  <a:cubicBezTo>
                    <a:pt x="387" y="744"/>
                    <a:pt x="369" y="733"/>
                    <a:pt x="305" y="733"/>
                  </a:cubicBezTo>
                  <a:cubicBezTo>
                    <a:pt x="241" y="733"/>
                    <a:pt x="192" y="804"/>
                    <a:pt x="175" y="802"/>
                  </a:cubicBezTo>
                  <a:cubicBezTo>
                    <a:pt x="164" y="800"/>
                    <a:pt x="126" y="807"/>
                    <a:pt x="94" y="814"/>
                  </a:cubicBezTo>
                  <a:cubicBezTo>
                    <a:pt x="46" y="884"/>
                    <a:pt x="46" y="884"/>
                    <a:pt x="46" y="884"/>
                  </a:cubicBezTo>
                  <a:cubicBezTo>
                    <a:pt x="0" y="956"/>
                    <a:pt x="0" y="956"/>
                    <a:pt x="0" y="956"/>
                  </a:cubicBezTo>
                  <a:cubicBezTo>
                    <a:pt x="5" y="1313"/>
                    <a:pt x="5" y="1313"/>
                    <a:pt x="5" y="1313"/>
                  </a:cubicBezTo>
                  <a:cubicBezTo>
                    <a:pt x="55" y="1392"/>
                    <a:pt x="55" y="1392"/>
                    <a:pt x="55" y="1392"/>
                  </a:cubicBezTo>
                  <a:cubicBezTo>
                    <a:pt x="94" y="1339"/>
                    <a:pt x="199" y="1239"/>
                    <a:pt x="276" y="1157"/>
                  </a:cubicBezTo>
                  <a:cubicBezTo>
                    <a:pt x="361" y="1069"/>
                    <a:pt x="403" y="1048"/>
                    <a:pt x="451" y="1025"/>
                  </a:cubicBezTo>
                  <a:cubicBezTo>
                    <a:pt x="498" y="1001"/>
                    <a:pt x="617" y="884"/>
                    <a:pt x="699" y="781"/>
                  </a:cubicBezTo>
                  <a:cubicBezTo>
                    <a:pt x="750" y="716"/>
                    <a:pt x="806" y="644"/>
                    <a:pt x="814" y="597"/>
                  </a:cubicBezTo>
                  <a:cubicBezTo>
                    <a:pt x="821" y="549"/>
                    <a:pt x="868" y="487"/>
                    <a:pt x="904" y="442"/>
                  </a:cubicBezTo>
                  <a:cubicBezTo>
                    <a:pt x="939" y="396"/>
                    <a:pt x="998" y="279"/>
                    <a:pt x="997" y="244"/>
                  </a:cubicBezTo>
                  <a:cubicBezTo>
                    <a:pt x="995" y="208"/>
                    <a:pt x="1026" y="133"/>
                    <a:pt x="1031" y="70"/>
                  </a:cubicBezTo>
                  <a:cubicBezTo>
                    <a:pt x="1035" y="6"/>
                    <a:pt x="982" y="0"/>
                    <a:pt x="966" y="36"/>
                  </a:cubicBezTo>
                  <a:cubicBezTo>
                    <a:pt x="949" y="71"/>
                    <a:pt x="822" y="95"/>
                    <a:pt x="741" y="96"/>
                  </a:cubicBezTo>
                  <a:cubicBezTo>
                    <a:pt x="660" y="98"/>
                    <a:pt x="611" y="105"/>
                    <a:pt x="582" y="133"/>
                  </a:cubicBezTo>
                  <a:cubicBezTo>
                    <a:pt x="552" y="161"/>
                    <a:pt x="479" y="126"/>
                    <a:pt x="452" y="157"/>
                  </a:cubicBezTo>
                  <a:cubicBezTo>
                    <a:pt x="426" y="188"/>
                    <a:pt x="321" y="214"/>
                    <a:pt x="287" y="143"/>
                  </a:cubicBezTo>
                  <a:cubicBezTo>
                    <a:pt x="272" y="114"/>
                    <a:pt x="253" y="97"/>
                    <a:pt x="236" y="87"/>
                  </a:cubicBezTo>
                  <a:cubicBezTo>
                    <a:pt x="207" y="116"/>
                    <a:pt x="173" y="159"/>
                    <a:pt x="179" y="173"/>
                  </a:cubicBezTo>
                  <a:cubicBezTo>
                    <a:pt x="188" y="193"/>
                    <a:pt x="223" y="255"/>
                    <a:pt x="241" y="26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7" name="Google Shape;8727;p21"/>
            <p:cNvSpPr/>
            <p:nvPr/>
          </p:nvSpPr>
          <p:spPr>
            <a:xfrm>
              <a:off x="11000807" y="6916748"/>
              <a:ext cx="606487" cy="484183"/>
            </a:xfrm>
            <a:custGeom>
              <a:rect b="b" l="l" r="r" t="t"/>
              <a:pathLst>
                <a:path extrusionOk="0" h="958" w="1202">
                  <a:moveTo>
                    <a:pt x="443" y="958"/>
                  </a:moveTo>
                  <a:cubicBezTo>
                    <a:pt x="441" y="892"/>
                    <a:pt x="439" y="828"/>
                    <a:pt x="441" y="822"/>
                  </a:cubicBezTo>
                  <a:cubicBezTo>
                    <a:pt x="444" y="809"/>
                    <a:pt x="577" y="730"/>
                    <a:pt x="600" y="717"/>
                  </a:cubicBezTo>
                  <a:cubicBezTo>
                    <a:pt x="623" y="704"/>
                    <a:pt x="665" y="724"/>
                    <a:pt x="665" y="698"/>
                  </a:cubicBezTo>
                  <a:cubicBezTo>
                    <a:pt x="665" y="672"/>
                    <a:pt x="721" y="685"/>
                    <a:pt x="753" y="678"/>
                  </a:cubicBezTo>
                  <a:cubicBezTo>
                    <a:pt x="786" y="672"/>
                    <a:pt x="805" y="649"/>
                    <a:pt x="805" y="620"/>
                  </a:cubicBezTo>
                  <a:cubicBezTo>
                    <a:pt x="805" y="590"/>
                    <a:pt x="851" y="597"/>
                    <a:pt x="880" y="594"/>
                  </a:cubicBezTo>
                  <a:cubicBezTo>
                    <a:pt x="909" y="590"/>
                    <a:pt x="906" y="564"/>
                    <a:pt x="926" y="564"/>
                  </a:cubicBezTo>
                  <a:cubicBezTo>
                    <a:pt x="945" y="564"/>
                    <a:pt x="935" y="535"/>
                    <a:pt x="939" y="503"/>
                  </a:cubicBezTo>
                  <a:cubicBezTo>
                    <a:pt x="942" y="470"/>
                    <a:pt x="942" y="477"/>
                    <a:pt x="971" y="477"/>
                  </a:cubicBezTo>
                  <a:cubicBezTo>
                    <a:pt x="1000" y="477"/>
                    <a:pt x="1030" y="460"/>
                    <a:pt x="1030" y="441"/>
                  </a:cubicBezTo>
                  <a:cubicBezTo>
                    <a:pt x="1030" y="421"/>
                    <a:pt x="1157" y="434"/>
                    <a:pt x="1176" y="434"/>
                  </a:cubicBezTo>
                  <a:cubicBezTo>
                    <a:pt x="1196" y="434"/>
                    <a:pt x="1202" y="412"/>
                    <a:pt x="1199" y="395"/>
                  </a:cubicBezTo>
                  <a:cubicBezTo>
                    <a:pt x="1196" y="379"/>
                    <a:pt x="1179" y="330"/>
                    <a:pt x="1160" y="327"/>
                  </a:cubicBezTo>
                  <a:cubicBezTo>
                    <a:pt x="1140" y="324"/>
                    <a:pt x="1153" y="275"/>
                    <a:pt x="1153" y="236"/>
                  </a:cubicBezTo>
                  <a:cubicBezTo>
                    <a:pt x="1153" y="197"/>
                    <a:pt x="1147" y="161"/>
                    <a:pt x="1124" y="132"/>
                  </a:cubicBezTo>
                  <a:cubicBezTo>
                    <a:pt x="1119" y="126"/>
                    <a:pt x="1114" y="114"/>
                    <a:pt x="1108" y="101"/>
                  </a:cubicBezTo>
                  <a:cubicBezTo>
                    <a:pt x="1072" y="102"/>
                    <a:pt x="1029" y="75"/>
                    <a:pt x="992" y="74"/>
                  </a:cubicBezTo>
                  <a:cubicBezTo>
                    <a:pt x="940" y="72"/>
                    <a:pt x="860" y="99"/>
                    <a:pt x="822" y="56"/>
                  </a:cubicBezTo>
                  <a:cubicBezTo>
                    <a:pt x="784" y="13"/>
                    <a:pt x="757" y="0"/>
                    <a:pt x="729" y="13"/>
                  </a:cubicBezTo>
                  <a:cubicBezTo>
                    <a:pt x="701" y="27"/>
                    <a:pt x="649" y="174"/>
                    <a:pt x="620" y="217"/>
                  </a:cubicBezTo>
                  <a:cubicBezTo>
                    <a:pt x="590" y="260"/>
                    <a:pt x="508" y="289"/>
                    <a:pt x="468" y="289"/>
                  </a:cubicBezTo>
                  <a:cubicBezTo>
                    <a:pt x="428" y="289"/>
                    <a:pt x="424" y="350"/>
                    <a:pt x="393" y="375"/>
                  </a:cubicBezTo>
                  <a:cubicBezTo>
                    <a:pt x="362" y="400"/>
                    <a:pt x="373" y="440"/>
                    <a:pt x="337" y="469"/>
                  </a:cubicBezTo>
                  <a:cubicBezTo>
                    <a:pt x="300" y="499"/>
                    <a:pt x="317" y="589"/>
                    <a:pt x="337" y="621"/>
                  </a:cubicBezTo>
                  <a:cubicBezTo>
                    <a:pt x="356" y="654"/>
                    <a:pt x="269" y="756"/>
                    <a:pt x="219" y="785"/>
                  </a:cubicBezTo>
                  <a:cubicBezTo>
                    <a:pt x="168" y="815"/>
                    <a:pt x="152" y="871"/>
                    <a:pt x="72" y="884"/>
                  </a:cubicBezTo>
                  <a:cubicBezTo>
                    <a:pt x="41" y="889"/>
                    <a:pt x="18" y="903"/>
                    <a:pt x="0" y="919"/>
                  </a:cubicBezTo>
                  <a:cubicBezTo>
                    <a:pt x="124" y="919"/>
                    <a:pt x="308" y="919"/>
                    <a:pt x="371" y="919"/>
                  </a:cubicBezTo>
                  <a:cubicBezTo>
                    <a:pt x="448" y="919"/>
                    <a:pt x="431" y="937"/>
                    <a:pt x="443" y="95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8" name="Google Shape;8728;p21"/>
            <p:cNvSpPr/>
            <p:nvPr/>
          </p:nvSpPr>
          <p:spPr>
            <a:xfrm>
              <a:off x="12034514" y="6829628"/>
              <a:ext cx="216124" cy="410468"/>
            </a:xfrm>
            <a:custGeom>
              <a:rect b="b" l="l" r="r" t="t"/>
              <a:pathLst>
                <a:path extrusionOk="0" h="810" w="429">
                  <a:moveTo>
                    <a:pt x="118" y="205"/>
                  </a:moveTo>
                  <a:cubicBezTo>
                    <a:pt x="142" y="240"/>
                    <a:pt x="112" y="299"/>
                    <a:pt x="89" y="311"/>
                  </a:cubicBezTo>
                  <a:cubicBezTo>
                    <a:pt x="65" y="323"/>
                    <a:pt x="47" y="376"/>
                    <a:pt x="24" y="376"/>
                  </a:cubicBezTo>
                  <a:cubicBezTo>
                    <a:pt x="0" y="376"/>
                    <a:pt x="24" y="465"/>
                    <a:pt x="65" y="482"/>
                  </a:cubicBezTo>
                  <a:cubicBezTo>
                    <a:pt x="106" y="500"/>
                    <a:pt x="106" y="530"/>
                    <a:pt x="106" y="547"/>
                  </a:cubicBezTo>
                  <a:cubicBezTo>
                    <a:pt x="106" y="565"/>
                    <a:pt x="165" y="583"/>
                    <a:pt x="183" y="606"/>
                  </a:cubicBezTo>
                  <a:cubicBezTo>
                    <a:pt x="201" y="630"/>
                    <a:pt x="230" y="742"/>
                    <a:pt x="230" y="784"/>
                  </a:cubicBezTo>
                  <a:cubicBezTo>
                    <a:pt x="230" y="794"/>
                    <a:pt x="234" y="803"/>
                    <a:pt x="239" y="810"/>
                  </a:cubicBezTo>
                  <a:cubicBezTo>
                    <a:pt x="254" y="799"/>
                    <a:pt x="273" y="788"/>
                    <a:pt x="280" y="773"/>
                  </a:cubicBezTo>
                  <a:cubicBezTo>
                    <a:pt x="294" y="748"/>
                    <a:pt x="304" y="705"/>
                    <a:pt x="298" y="693"/>
                  </a:cubicBezTo>
                  <a:cubicBezTo>
                    <a:pt x="292" y="682"/>
                    <a:pt x="294" y="661"/>
                    <a:pt x="307" y="649"/>
                  </a:cubicBezTo>
                  <a:cubicBezTo>
                    <a:pt x="320" y="637"/>
                    <a:pt x="373" y="581"/>
                    <a:pt x="384" y="577"/>
                  </a:cubicBezTo>
                  <a:cubicBezTo>
                    <a:pt x="394" y="572"/>
                    <a:pt x="428" y="578"/>
                    <a:pt x="426" y="546"/>
                  </a:cubicBezTo>
                  <a:cubicBezTo>
                    <a:pt x="426" y="533"/>
                    <a:pt x="427" y="513"/>
                    <a:pt x="429" y="494"/>
                  </a:cubicBezTo>
                  <a:cubicBezTo>
                    <a:pt x="405" y="479"/>
                    <a:pt x="391" y="460"/>
                    <a:pt x="391" y="451"/>
                  </a:cubicBezTo>
                  <a:cubicBezTo>
                    <a:pt x="391" y="432"/>
                    <a:pt x="364" y="400"/>
                    <a:pt x="350" y="418"/>
                  </a:cubicBezTo>
                  <a:cubicBezTo>
                    <a:pt x="335" y="435"/>
                    <a:pt x="279" y="421"/>
                    <a:pt x="272" y="384"/>
                  </a:cubicBezTo>
                  <a:cubicBezTo>
                    <a:pt x="264" y="347"/>
                    <a:pt x="308" y="348"/>
                    <a:pt x="350" y="314"/>
                  </a:cubicBezTo>
                  <a:cubicBezTo>
                    <a:pt x="391" y="280"/>
                    <a:pt x="397" y="215"/>
                    <a:pt x="353" y="180"/>
                  </a:cubicBezTo>
                  <a:cubicBezTo>
                    <a:pt x="308" y="144"/>
                    <a:pt x="339" y="125"/>
                    <a:pt x="370" y="93"/>
                  </a:cubicBezTo>
                  <a:cubicBezTo>
                    <a:pt x="401" y="60"/>
                    <a:pt x="373" y="43"/>
                    <a:pt x="357" y="57"/>
                  </a:cubicBezTo>
                  <a:cubicBezTo>
                    <a:pt x="341" y="72"/>
                    <a:pt x="314" y="77"/>
                    <a:pt x="310" y="41"/>
                  </a:cubicBezTo>
                  <a:cubicBezTo>
                    <a:pt x="306" y="6"/>
                    <a:pt x="210" y="0"/>
                    <a:pt x="173" y="34"/>
                  </a:cubicBezTo>
                  <a:cubicBezTo>
                    <a:pt x="160" y="46"/>
                    <a:pt x="140" y="49"/>
                    <a:pt x="119" y="49"/>
                  </a:cubicBezTo>
                  <a:cubicBezTo>
                    <a:pt x="110" y="108"/>
                    <a:pt x="102" y="181"/>
                    <a:pt x="118" y="20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29" name="Google Shape;8729;p21"/>
            <p:cNvSpPr/>
            <p:nvPr/>
          </p:nvSpPr>
          <p:spPr>
            <a:xfrm>
              <a:off x="11221957" y="6843031"/>
              <a:ext cx="1050463" cy="1010250"/>
            </a:xfrm>
            <a:custGeom>
              <a:rect b="b" l="l" r="r" t="t"/>
              <a:pathLst>
                <a:path extrusionOk="0" h="1999" w="2081">
                  <a:moveTo>
                    <a:pt x="714" y="382"/>
                  </a:moveTo>
                  <a:cubicBezTo>
                    <a:pt x="714" y="421"/>
                    <a:pt x="701" y="470"/>
                    <a:pt x="721" y="473"/>
                  </a:cubicBezTo>
                  <a:cubicBezTo>
                    <a:pt x="740" y="476"/>
                    <a:pt x="757" y="525"/>
                    <a:pt x="760" y="541"/>
                  </a:cubicBezTo>
                  <a:cubicBezTo>
                    <a:pt x="763" y="558"/>
                    <a:pt x="757" y="580"/>
                    <a:pt x="737" y="580"/>
                  </a:cubicBezTo>
                  <a:cubicBezTo>
                    <a:pt x="718" y="580"/>
                    <a:pt x="591" y="567"/>
                    <a:pt x="591" y="587"/>
                  </a:cubicBezTo>
                  <a:cubicBezTo>
                    <a:pt x="591" y="606"/>
                    <a:pt x="561" y="623"/>
                    <a:pt x="532" y="623"/>
                  </a:cubicBezTo>
                  <a:cubicBezTo>
                    <a:pt x="503" y="623"/>
                    <a:pt x="503" y="616"/>
                    <a:pt x="500" y="649"/>
                  </a:cubicBezTo>
                  <a:cubicBezTo>
                    <a:pt x="496" y="681"/>
                    <a:pt x="506" y="710"/>
                    <a:pt x="487" y="710"/>
                  </a:cubicBezTo>
                  <a:cubicBezTo>
                    <a:pt x="467" y="710"/>
                    <a:pt x="470" y="736"/>
                    <a:pt x="441" y="740"/>
                  </a:cubicBezTo>
                  <a:cubicBezTo>
                    <a:pt x="412" y="743"/>
                    <a:pt x="366" y="736"/>
                    <a:pt x="366" y="766"/>
                  </a:cubicBezTo>
                  <a:cubicBezTo>
                    <a:pt x="366" y="795"/>
                    <a:pt x="347" y="818"/>
                    <a:pt x="314" y="824"/>
                  </a:cubicBezTo>
                  <a:cubicBezTo>
                    <a:pt x="282" y="831"/>
                    <a:pt x="226" y="818"/>
                    <a:pt x="226" y="844"/>
                  </a:cubicBezTo>
                  <a:cubicBezTo>
                    <a:pt x="226" y="870"/>
                    <a:pt x="184" y="850"/>
                    <a:pt x="161" y="863"/>
                  </a:cubicBezTo>
                  <a:cubicBezTo>
                    <a:pt x="138" y="876"/>
                    <a:pt x="5" y="955"/>
                    <a:pt x="2" y="968"/>
                  </a:cubicBezTo>
                  <a:cubicBezTo>
                    <a:pt x="0" y="974"/>
                    <a:pt x="2" y="1038"/>
                    <a:pt x="4" y="1104"/>
                  </a:cubicBezTo>
                  <a:cubicBezTo>
                    <a:pt x="7" y="1109"/>
                    <a:pt x="13" y="1115"/>
                    <a:pt x="24" y="1122"/>
                  </a:cubicBezTo>
                  <a:cubicBezTo>
                    <a:pt x="73" y="1150"/>
                    <a:pt x="964" y="1739"/>
                    <a:pt x="992" y="1767"/>
                  </a:cubicBezTo>
                  <a:cubicBezTo>
                    <a:pt x="1020" y="1795"/>
                    <a:pt x="1055" y="1859"/>
                    <a:pt x="1055" y="1859"/>
                  </a:cubicBezTo>
                  <a:cubicBezTo>
                    <a:pt x="1055" y="1859"/>
                    <a:pt x="1118" y="1866"/>
                    <a:pt x="1167" y="1894"/>
                  </a:cubicBezTo>
                  <a:cubicBezTo>
                    <a:pt x="1217" y="1922"/>
                    <a:pt x="1217" y="1999"/>
                    <a:pt x="1217" y="1999"/>
                  </a:cubicBezTo>
                  <a:cubicBezTo>
                    <a:pt x="1217" y="1999"/>
                    <a:pt x="1280" y="1985"/>
                    <a:pt x="1315" y="1978"/>
                  </a:cubicBezTo>
                  <a:cubicBezTo>
                    <a:pt x="1350" y="1971"/>
                    <a:pt x="1469" y="1929"/>
                    <a:pt x="1469" y="1929"/>
                  </a:cubicBezTo>
                  <a:cubicBezTo>
                    <a:pt x="1652" y="1781"/>
                    <a:pt x="1652" y="1781"/>
                    <a:pt x="1652" y="1781"/>
                  </a:cubicBezTo>
                  <a:cubicBezTo>
                    <a:pt x="2080" y="1515"/>
                    <a:pt x="2080" y="1515"/>
                    <a:pt x="2080" y="1515"/>
                  </a:cubicBezTo>
                  <a:cubicBezTo>
                    <a:pt x="2080" y="1515"/>
                    <a:pt x="2080" y="1515"/>
                    <a:pt x="2081" y="1515"/>
                  </a:cubicBezTo>
                  <a:cubicBezTo>
                    <a:pt x="2068" y="1467"/>
                    <a:pt x="2053" y="1429"/>
                    <a:pt x="2031" y="1429"/>
                  </a:cubicBezTo>
                  <a:cubicBezTo>
                    <a:pt x="2005" y="1429"/>
                    <a:pt x="1986" y="1407"/>
                    <a:pt x="1957" y="1407"/>
                  </a:cubicBezTo>
                  <a:cubicBezTo>
                    <a:pt x="1928" y="1407"/>
                    <a:pt x="1891" y="1393"/>
                    <a:pt x="1887" y="1367"/>
                  </a:cubicBezTo>
                  <a:cubicBezTo>
                    <a:pt x="1883" y="1341"/>
                    <a:pt x="1898" y="1323"/>
                    <a:pt x="1876" y="1290"/>
                  </a:cubicBezTo>
                  <a:cubicBezTo>
                    <a:pt x="1854" y="1256"/>
                    <a:pt x="1832" y="1242"/>
                    <a:pt x="1832" y="1227"/>
                  </a:cubicBezTo>
                  <a:cubicBezTo>
                    <a:pt x="1832" y="1212"/>
                    <a:pt x="1869" y="1184"/>
                    <a:pt x="1875" y="1178"/>
                  </a:cubicBezTo>
                  <a:cubicBezTo>
                    <a:pt x="1881" y="1172"/>
                    <a:pt x="1860" y="1148"/>
                    <a:pt x="1860" y="1132"/>
                  </a:cubicBezTo>
                  <a:cubicBezTo>
                    <a:pt x="1860" y="1116"/>
                    <a:pt x="1846" y="1088"/>
                    <a:pt x="1860" y="1070"/>
                  </a:cubicBezTo>
                  <a:cubicBezTo>
                    <a:pt x="1875" y="1052"/>
                    <a:pt x="1884" y="1034"/>
                    <a:pt x="1868" y="1002"/>
                  </a:cubicBezTo>
                  <a:cubicBezTo>
                    <a:pt x="1851" y="970"/>
                    <a:pt x="1890" y="940"/>
                    <a:pt x="1871" y="897"/>
                  </a:cubicBezTo>
                  <a:cubicBezTo>
                    <a:pt x="1851" y="854"/>
                    <a:pt x="1822" y="821"/>
                    <a:pt x="1825" y="806"/>
                  </a:cubicBezTo>
                  <a:cubicBezTo>
                    <a:pt x="1826" y="799"/>
                    <a:pt x="1836" y="793"/>
                    <a:pt x="1847" y="785"/>
                  </a:cubicBezTo>
                  <a:cubicBezTo>
                    <a:pt x="1842" y="778"/>
                    <a:pt x="1838" y="769"/>
                    <a:pt x="1838" y="759"/>
                  </a:cubicBezTo>
                  <a:cubicBezTo>
                    <a:pt x="1838" y="717"/>
                    <a:pt x="1809" y="605"/>
                    <a:pt x="1791" y="581"/>
                  </a:cubicBezTo>
                  <a:cubicBezTo>
                    <a:pt x="1773" y="558"/>
                    <a:pt x="1714" y="540"/>
                    <a:pt x="1714" y="522"/>
                  </a:cubicBezTo>
                  <a:cubicBezTo>
                    <a:pt x="1714" y="505"/>
                    <a:pt x="1714" y="475"/>
                    <a:pt x="1673" y="457"/>
                  </a:cubicBezTo>
                  <a:cubicBezTo>
                    <a:pt x="1632" y="440"/>
                    <a:pt x="1608" y="351"/>
                    <a:pt x="1632" y="351"/>
                  </a:cubicBezTo>
                  <a:cubicBezTo>
                    <a:pt x="1655" y="351"/>
                    <a:pt x="1673" y="298"/>
                    <a:pt x="1697" y="286"/>
                  </a:cubicBezTo>
                  <a:cubicBezTo>
                    <a:pt x="1720" y="274"/>
                    <a:pt x="1750" y="215"/>
                    <a:pt x="1726" y="180"/>
                  </a:cubicBezTo>
                  <a:cubicBezTo>
                    <a:pt x="1710" y="156"/>
                    <a:pt x="1718" y="83"/>
                    <a:pt x="1727" y="24"/>
                  </a:cubicBezTo>
                  <a:cubicBezTo>
                    <a:pt x="1688" y="24"/>
                    <a:pt x="1645" y="10"/>
                    <a:pt x="1633" y="6"/>
                  </a:cubicBezTo>
                  <a:cubicBezTo>
                    <a:pt x="1615" y="0"/>
                    <a:pt x="1564" y="15"/>
                    <a:pt x="1531" y="16"/>
                  </a:cubicBezTo>
                  <a:cubicBezTo>
                    <a:pt x="1499" y="18"/>
                    <a:pt x="1419" y="69"/>
                    <a:pt x="1393" y="44"/>
                  </a:cubicBezTo>
                  <a:cubicBezTo>
                    <a:pt x="1366" y="19"/>
                    <a:pt x="1094" y="63"/>
                    <a:pt x="1018" y="66"/>
                  </a:cubicBezTo>
                  <a:cubicBezTo>
                    <a:pt x="941" y="69"/>
                    <a:pt x="908" y="149"/>
                    <a:pt x="863" y="149"/>
                  </a:cubicBezTo>
                  <a:cubicBezTo>
                    <a:pt x="817" y="149"/>
                    <a:pt x="745" y="187"/>
                    <a:pt x="706" y="230"/>
                  </a:cubicBezTo>
                  <a:cubicBezTo>
                    <a:pt x="695" y="242"/>
                    <a:pt x="683" y="247"/>
                    <a:pt x="669" y="247"/>
                  </a:cubicBezTo>
                  <a:cubicBezTo>
                    <a:pt x="675" y="260"/>
                    <a:pt x="680" y="272"/>
                    <a:pt x="685" y="278"/>
                  </a:cubicBezTo>
                  <a:cubicBezTo>
                    <a:pt x="708" y="307"/>
                    <a:pt x="714" y="343"/>
                    <a:pt x="714" y="38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0" name="Google Shape;8730;p21"/>
            <p:cNvSpPr/>
            <p:nvPr/>
          </p:nvSpPr>
          <p:spPr>
            <a:xfrm>
              <a:off x="12141738" y="7079260"/>
              <a:ext cx="768998" cy="735492"/>
            </a:xfrm>
            <a:custGeom>
              <a:rect b="b" l="l" r="r" t="t"/>
              <a:pathLst>
                <a:path extrusionOk="0" h="1455" w="1522">
                  <a:moveTo>
                    <a:pt x="170" y="83"/>
                  </a:moveTo>
                  <a:cubicBezTo>
                    <a:pt x="159" y="87"/>
                    <a:pt x="106" y="143"/>
                    <a:pt x="93" y="155"/>
                  </a:cubicBezTo>
                  <a:cubicBezTo>
                    <a:pt x="80" y="167"/>
                    <a:pt x="78" y="188"/>
                    <a:pt x="84" y="199"/>
                  </a:cubicBezTo>
                  <a:cubicBezTo>
                    <a:pt x="90" y="211"/>
                    <a:pt x="80" y="254"/>
                    <a:pt x="66" y="279"/>
                  </a:cubicBezTo>
                  <a:cubicBezTo>
                    <a:pt x="53" y="304"/>
                    <a:pt x="6" y="322"/>
                    <a:pt x="3" y="337"/>
                  </a:cubicBezTo>
                  <a:cubicBezTo>
                    <a:pt x="0" y="352"/>
                    <a:pt x="29" y="385"/>
                    <a:pt x="49" y="428"/>
                  </a:cubicBezTo>
                  <a:cubicBezTo>
                    <a:pt x="68" y="471"/>
                    <a:pt x="29" y="501"/>
                    <a:pt x="46" y="533"/>
                  </a:cubicBezTo>
                  <a:cubicBezTo>
                    <a:pt x="62" y="565"/>
                    <a:pt x="53" y="583"/>
                    <a:pt x="38" y="601"/>
                  </a:cubicBezTo>
                  <a:cubicBezTo>
                    <a:pt x="24" y="619"/>
                    <a:pt x="38" y="647"/>
                    <a:pt x="38" y="663"/>
                  </a:cubicBezTo>
                  <a:cubicBezTo>
                    <a:pt x="38" y="679"/>
                    <a:pt x="59" y="703"/>
                    <a:pt x="53" y="709"/>
                  </a:cubicBezTo>
                  <a:cubicBezTo>
                    <a:pt x="47" y="715"/>
                    <a:pt x="10" y="743"/>
                    <a:pt x="10" y="758"/>
                  </a:cubicBezTo>
                  <a:cubicBezTo>
                    <a:pt x="10" y="773"/>
                    <a:pt x="32" y="787"/>
                    <a:pt x="54" y="821"/>
                  </a:cubicBezTo>
                  <a:cubicBezTo>
                    <a:pt x="76" y="854"/>
                    <a:pt x="61" y="872"/>
                    <a:pt x="65" y="898"/>
                  </a:cubicBezTo>
                  <a:cubicBezTo>
                    <a:pt x="69" y="924"/>
                    <a:pt x="106" y="938"/>
                    <a:pt x="135" y="938"/>
                  </a:cubicBezTo>
                  <a:cubicBezTo>
                    <a:pt x="164" y="938"/>
                    <a:pt x="183" y="960"/>
                    <a:pt x="209" y="960"/>
                  </a:cubicBezTo>
                  <a:cubicBezTo>
                    <a:pt x="231" y="960"/>
                    <a:pt x="246" y="998"/>
                    <a:pt x="259" y="1046"/>
                  </a:cubicBezTo>
                  <a:cubicBezTo>
                    <a:pt x="270" y="1046"/>
                    <a:pt x="366" y="1047"/>
                    <a:pt x="405" y="1074"/>
                  </a:cubicBezTo>
                  <a:cubicBezTo>
                    <a:pt x="447" y="1102"/>
                    <a:pt x="468" y="1137"/>
                    <a:pt x="468" y="1137"/>
                  </a:cubicBezTo>
                  <a:cubicBezTo>
                    <a:pt x="637" y="1046"/>
                    <a:pt x="637" y="1046"/>
                    <a:pt x="637" y="1046"/>
                  </a:cubicBezTo>
                  <a:cubicBezTo>
                    <a:pt x="1399" y="1455"/>
                    <a:pt x="1399" y="1455"/>
                    <a:pt x="1399" y="1455"/>
                  </a:cubicBezTo>
                  <a:cubicBezTo>
                    <a:pt x="1399" y="1403"/>
                    <a:pt x="1399" y="1403"/>
                    <a:pt x="1399" y="1403"/>
                  </a:cubicBezTo>
                  <a:cubicBezTo>
                    <a:pt x="1491" y="1403"/>
                    <a:pt x="1491" y="1403"/>
                    <a:pt x="1491" y="1403"/>
                  </a:cubicBezTo>
                  <a:cubicBezTo>
                    <a:pt x="1491" y="1403"/>
                    <a:pt x="1491" y="492"/>
                    <a:pt x="1491" y="424"/>
                  </a:cubicBezTo>
                  <a:cubicBezTo>
                    <a:pt x="1491" y="356"/>
                    <a:pt x="1460" y="313"/>
                    <a:pt x="1491" y="276"/>
                  </a:cubicBezTo>
                  <a:cubicBezTo>
                    <a:pt x="1522" y="239"/>
                    <a:pt x="1479" y="221"/>
                    <a:pt x="1503" y="153"/>
                  </a:cubicBezTo>
                  <a:cubicBezTo>
                    <a:pt x="1506" y="145"/>
                    <a:pt x="1509" y="137"/>
                    <a:pt x="1512" y="128"/>
                  </a:cubicBezTo>
                  <a:cubicBezTo>
                    <a:pt x="1512" y="127"/>
                    <a:pt x="1510" y="126"/>
                    <a:pt x="1510" y="124"/>
                  </a:cubicBezTo>
                  <a:cubicBezTo>
                    <a:pt x="1502" y="104"/>
                    <a:pt x="1462" y="102"/>
                    <a:pt x="1375" y="89"/>
                  </a:cubicBezTo>
                  <a:cubicBezTo>
                    <a:pt x="1288" y="76"/>
                    <a:pt x="1321" y="16"/>
                    <a:pt x="1223" y="11"/>
                  </a:cubicBezTo>
                  <a:cubicBezTo>
                    <a:pt x="1126" y="5"/>
                    <a:pt x="1002" y="83"/>
                    <a:pt x="1001" y="124"/>
                  </a:cubicBezTo>
                  <a:cubicBezTo>
                    <a:pt x="999" y="166"/>
                    <a:pt x="1046" y="211"/>
                    <a:pt x="1014" y="254"/>
                  </a:cubicBezTo>
                  <a:cubicBezTo>
                    <a:pt x="981" y="297"/>
                    <a:pt x="911" y="301"/>
                    <a:pt x="860" y="256"/>
                  </a:cubicBezTo>
                  <a:cubicBezTo>
                    <a:pt x="810" y="210"/>
                    <a:pt x="736" y="189"/>
                    <a:pt x="676" y="189"/>
                  </a:cubicBezTo>
                  <a:cubicBezTo>
                    <a:pt x="615" y="189"/>
                    <a:pt x="573" y="151"/>
                    <a:pt x="577" y="118"/>
                  </a:cubicBezTo>
                  <a:cubicBezTo>
                    <a:pt x="581" y="86"/>
                    <a:pt x="562" y="71"/>
                    <a:pt x="512" y="61"/>
                  </a:cubicBezTo>
                  <a:cubicBezTo>
                    <a:pt x="462" y="50"/>
                    <a:pt x="419" y="9"/>
                    <a:pt x="331" y="24"/>
                  </a:cubicBezTo>
                  <a:cubicBezTo>
                    <a:pt x="283" y="32"/>
                    <a:pt x="243" y="18"/>
                    <a:pt x="215" y="0"/>
                  </a:cubicBezTo>
                  <a:cubicBezTo>
                    <a:pt x="213" y="19"/>
                    <a:pt x="212" y="39"/>
                    <a:pt x="212" y="52"/>
                  </a:cubicBezTo>
                  <a:cubicBezTo>
                    <a:pt x="214" y="84"/>
                    <a:pt x="180" y="78"/>
                    <a:pt x="170" y="8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1" name="Google Shape;8731;p21"/>
            <p:cNvSpPr/>
            <p:nvPr/>
          </p:nvSpPr>
          <p:spPr>
            <a:xfrm>
              <a:off x="10819866" y="8106265"/>
              <a:ext cx="145758" cy="51936"/>
            </a:xfrm>
            <a:custGeom>
              <a:rect b="b" l="l" r="r" t="t"/>
              <a:pathLst>
                <a:path extrusionOk="0" h="102" w="289">
                  <a:moveTo>
                    <a:pt x="143" y="64"/>
                  </a:moveTo>
                  <a:cubicBezTo>
                    <a:pt x="164" y="45"/>
                    <a:pt x="198" y="82"/>
                    <a:pt x="227" y="86"/>
                  </a:cubicBezTo>
                  <a:cubicBezTo>
                    <a:pt x="257" y="90"/>
                    <a:pt x="289" y="69"/>
                    <a:pt x="289" y="69"/>
                  </a:cubicBezTo>
                  <a:cubicBezTo>
                    <a:pt x="289" y="69"/>
                    <a:pt x="283" y="65"/>
                    <a:pt x="235" y="62"/>
                  </a:cubicBezTo>
                  <a:cubicBezTo>
                    <a:pt x="186" y="58"/>
                    <a:pt x="183" y="0"/>
                    <a:pt x="140" y="21"/>
                  </a:cubicBezTo>
                  <a:cubicBezTo>
                    <a:pt x="97" y="41"/>
                    <a:pt x="67" y="47"/>
                    <a:pt x="13" y="41"/>
                  </a:cubicBezTo>
                  <a:cubicBezTo>
                    <a:pt x="13" y="58"/>
                    <a:pt x="3" y="80"/>
                    <a:pt x="0" y="102"/>
                  </a:cubicBezTo>
                  <a:cubicBezTo>
                    <a:pt x="14" y="98"/>
                    <a:pt x="25" y="96"/>
                    <a:pt x="30" y="95"/>
                  </a:cubicBezTo>
                  <a:cubicBezTo>
                    <a:pt x="59" y="94"/>
                    <a:pt x="123" y="82"/>
                    <a:pt x="143" y="6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2" name="Google Shape;8732;p21"/>
            <p:cNvSpPr/>
            <p:nvPr/>
          </p:nvSpPr>
          <p:spPr>
            <a:xfrm>
              <a:off x="10788034" y="7968884"/>
              <a:ext cx="298217" cy="234553"/>
            </a:xfrm>
            <a:custGeom>
              <a:rect b="b" l="l" r="r" t="t"/>
              <a:pathLst>
                <a:path extrusionOk="0" h="464" w="591">
                  <a:moveTo>
                    <a:pt x="134" y="445"/>
                  </a:moveTo>
                  <a:cubicBezTo>
                    <a:pt x="153" y="447"/>
                    <a:pt x="191" y="422"/>
                    <a:pt x="191" y="422"/>
                  </a:cubicBezTo>
                  <a:cubicBezTo>
                    <a:pt x="191" y="422"/>
                    <a:pt x="316" y="413"/>
                    <a:pt x="336" y="411"/>
                  </a:cubicBezTo>
                  <a:cubicBezTo>
                    <a:pt x="343" y="410"/>
                    <a:pt x="353" y="414"/>
                    <a:pt x="361" y="418"/>
                  </a:cubicBezTo>
                  <a:cubicBezTo>
                    <a:pt x="362" y="413"/>
                    <a:pt x="362" y="409"/>
                    <a:pt x="362" y="409"/>
                  </a:cubicBezTo>
                  <a:cubicBezTo>
                    <a:pt x="362" y="409"/>
                    <a:pt x="428" y="422"/>
                    <a:pt x="432" y="437"/>
                  </a:cubicBezTo>
                  <a:cubicBezTo>
                    <a:pt x="437" y="453"/>
                    <a:pt x="528" y="464"/>
                    <a:pt x="578" y="446"/>
                  </a:cubicBezTo>
                  <a:cubicBezTo>
                    <a:pt x="582" y="445"/>
                    <a:pt x="586" y="444"/>
                    <a:pt x="589" y="442"/>
                  </a:cubicBezTo>
                  <a:cubicBezTo>
                    <a:pt x="590" y="422"/>
                    <a:pt x="591" y="389"/>
                    <a:pt x="589" y="379"/>
                  </a:cubicBezTo>
                  <a:cubicBezTo>
                    <a:pt x="586" y="364"/>
                    <a:pt x="553" y="332"/>
                    <a:pt x="536" y="314"/>
                  </a:cubicBezTo>
                  <a:cubicBezTo>
                    <a:pt x="518" y="296"/>
                    <a:pt x="521" y="252"/>
                    <a:pt x="521" y="252"/>
                  </a:cubicBezTo>
                  <a:cubicBezTo>
                    <a:pt x="503" y="225"/>
                    <a:pt x="503" y="225"/>
                    <a:pt x="503" y="225"/>
                  </a:cubicBezTo>
                  <a:cubicBezTo>
                    <a:pt x="503" y="225"/>
                    <a:pt x="489" y="169"/>
                    <a:pt x="446" y="155"/>
                  </a:cubicBezTo>
                  <a:cubicBezTo>
                    <a:pt x="404" y="141"/>
                    <a:pt x="376" y="64"/>
                    <a:pt x="376" y="64"/>
                  </a:cubicBezTo>
                  <a:cubicBezTo>
                    <a:pt x="341" y="64"/>
                    <a:pt x="341" y="64"/>
                    <a:pt x="341" y="64"/>
                  </a:cubicBezTo>
                  <a:cubicBezTo>
                    <a:pt x="341" y="64"/>
                    <a:pt x="313" y="29"/>
                    <a:pt x="285" y="14"/>
                  </a:cubicBezTo>
                  <a:cubicBezTo>
                    <a:pt x="257" y="0"/>
                    <a:pt x="208" y="21"/>
                    <a:pt x="208" y="21"/>
                  </a:cubicBezTo>
                  <a:cubicBezTo>
                    <a:pt x="208" y="21"/>
                    <a:pt x="152" y="29"/>
                    <a:pt x="117" y="21"/>
                  </a:cubicBezTo>
                  <a:cubicBezTo>
                    <a:pt x="82" y="14"/>
                    <a:pt x="89" y="64"/>
                    <a:pt x="60" y="71"/>
                  </a:cubicBezTo>
                  <a:cubicBezTo>
                    <a:pt x="59" y="71"/>
                    <a:pt x="57" y="72"/>
                    <a:pt x="55" y="72"/>
                  </a:cubicBezTo>
                  <a:cubicBezTo>
                    <a:pt x="52" y="100"/>
                    <a:pt x="47" y="130"/>
                    <a:pt x="32" y="152"/>
                  </a:cubicBezTo>
                  <a:cubicBezTo>
                    <a:pt x="0" y="201"/>
                    <a:pt x="46" y="271"/>
                    <a:pt x="69" y="293"/>
                  </a:cubicBezTo>
                  <a:cubicBezTo>
                    <a:pt x="74" y="298"/>
                    <a:pt x="76" y="305"/>
                    <a:pt x="75" y="312"/>
                  </a:cubicBezTo>
                  <a:cubicBezTo>
                    <a:pt x="129" y="318"/>
                    <a:pt x="159" y="312"/>
                    <a:pt x="202" y="292"/>
                  </a:cubicBezTo>
                  <a:cubicBezTo>
                    <a:pt x="245" y="271"/>
                    <a:pt x="248" y="329"/>
                    <a:pt x="297" y="333"/>
                  </a:cubicBezTo>
                  <a:cubicBezTo>
                    <a:pt x="345" y="336"/>
                    <a:pt x="351" y="340"/>
                    <a:pt x="351" y="340"/>
                  </a:cubicBezTo>
                  <a:cubicBezTo>
                    <a:pt x="351" y="340"/>
                    <a:pt x="319" y="361"/>
                    <a:pt x="289" y="357"/>
                  </a:cubicBezTo>
                  <a:cubicBezTo>
                    <a:pt x="260" y="353"/>
                    <a:pt x="226" y="316"/>
                    <a:pt x="205" y="335"/>
                  </a:cubicBezTo>
                  <a:cubicBezTo>
                    <a:pt x="185" y="353"/>
                    <a:pt x="121" y="365"/>
                    <a:pt x="92" y="366"/>
                  </a:cubicBezTo>
                  <a:cubicBezTo>
                    <a:pt x="87" y="367"/>
                    <a:pt x="76" y="369"/>
                    <a:pt x="62" y="373"/>
                  </a:cubicBezTo>
                  <a:cubicBezTo>
                    <a:pt x="60" y="389"/>
                    <a:pt x="62" y="405"/>
                    <a:pt x="74" y="419"/>
                  </a:cubicBezTo>
                  <a:cubicBezTo>
                    <a:pt x="78" y="423"/>
                    <a:pt x="81" y="427"/>
                    <a:pt x="84" y="431"/>
                  </a:cubicBezTo>
                  <a:cubicBezTo>
                    <a:pt x="134" y="418"/>
                    <a:pt x="119" y="443"/>
                    <a:pt x="134" y="44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3" name="Google Shape;8733;p21"/>
            <p:cNvSpPr/>
            <p:nvPr/>
          </p:nvSpPr>
          <p:spPr>
            <a:xfrm>
              <a:off x="10831594" y="8176631"/>
              <a:ext cx="139057" cy="83769"/>
            </a:xfrm>
            <a:custGeom>
              <a:rect b="b" l="l" r="r" t="t"/>
              <a:pathLst>
                <a:path extrusionOk="0" h="166" w="277">
                  <a:moveTo>
                    <a:pt x="145" y="156"/>
                  </a:moveTo>
                  <a:cubicBezTo>
                    <a:pt x="167" y="140"/>
                    <a:pt x="211" y="100"/>
                    <a:pt x="227" y="107"/>
                  </a:cubicBezTo>
                  <a:cubicBezTo>
                    <a:pt x="242" y="114"/>
                    <a:pt x="262" y="100"/>
                    <a:pt x="262" y="92"/>
                  </a:cubicBezTo>
                  <a:cubicBezTo>
                    <a:pt x="262" y="83"/>
                    <a:pt x="231" y="54"/>
                    <a:pt x="255" y="45"/>
                  </a:cubicBezTo>
                  <a:cubicBezTo>
                    <a:pt x="272" y="39"/>
                    <a:pt x="276" y="20"/>
                    <a:pt x="277" y="8"/>
                  </a:cubicBezTo>
                  <a:cubicBezTo>
                    <a:pt x="269" y="4"/>
                    <a:pt x="259" y="0"/>
                    <a:pt x="252" y="1"/>
                  </a:cubicBezTo>
                  <a:cubicBezTo>
                    <a:pt x="232" y="3"/>
                    <a:pt x="107" y="12"/>
                    <a:pt x="107" y="12"/>
                  </a:cubicBezTo>
                  <a:cubicBezTo>
                    <a:pt x="107" y="12"/>
                    <a:pt x="69" y="37"/>
                    <a:pt x="50" y="35"/>
                  </a:cubicBezTo>
                  <a:cubicBezTo>
                    <a:pt x="35" y="33"/>
                    <a:pt x="50" y="8"/>
                    <a:pt x="0" y="21"/>
                  </a:cubicBezTo>
                  <a:cubicBezTo>
                    <a:pt x="25" y="52"/>
                    <a:pt x="28" y="68"/>
                    <a:pt x="80" y="83"/>
                  </a:cubicBezTo>
                  <a:cubicBezTo>
                    <a:pt x="137" y="99"/>
                    <a:pt x="75" y="129"/>
                    <a:pt x="123" y="158"/>
                  </a:cubicBezTo>
                  <a:cubicBezTo>
                    <a:pt x="127" y="161"/>
                    <a:pt x="130" y="164"/>
                    <a:pt x="134" y="166"/>
                  </a:cubicBezTo>
                  <a:cubicBezTo>
                    <a:pt x="138" y="161"/>
                    <a:pt x="142" y="158"/>
                    <a:pt x="145" y="15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4" name="Google Shape;8734;p21"/>
            <p:cNvSpPr/>
            <p:nvPr/>
          </p:nvSpPr>
          <p:spPr>
            <a:xfrm>
              <a:off x="12391370" y="8252024"/>
              <a:ext cx="619890" cy="437273"/>
            </a:xfrm>
            <a:custGeom>
              <a:rect b="b" l="l" r="r" t="t"/>
              <a:pathLst>
                <a:path extrusionOk="0" h="865" w="1226">
                  <a:moveTo>
                    <a:pt x="1133" y="492"/>
                  </a:moveTo>
                  <a:cubicBezTo>
                    <a:pt x="1133" y="474"/>
                    <a:pt x="1133" y="455"/>
                    <a:pt x="1097" y="425"/>
                  </a:cubicBezTo>
                  <a:cubicBezTo>
                    <a:pt x="1060" y="394"/>
                    <a:pt x="1035" y="388"/>
                    <a:pt x="1035" y="369"/>
                  </a:cubicBezTo>
                  <a:cubicBezTo>
                    <a:pt x="1035" y="351"/>
                    <a:pt x="1023" y="344"/>
                    <a:pt x="992" y="308"/>
                  </a:cubicBezTo>
                  <a:cubicBezTo>
                    <a:pt x="961" y="271"/>
                    <a:pt x="912" y="271"/>
                    <a:pt x="912" y="271"/>
                  </a:cubicBezTo>
                  <a:cubicBezTo>
                    <a:pt x="899" y="240"/>
                    <a:pt x="899" y="240"/>
                    <a:pt x="899" y="240"/>
                  </a:cubicBezTo>
                  <a:cubicBezTo>
                    <a:pt x="856" y="234"/>
                    <a:pt x="856" y="234"/>
                    <a:pt x="856" y="234"/>
                  </a:cubicBezTo>
                  <a:cubicBezTo>
                    <a:pt x="856" y="234"/>
                    <a:pt x="832" y="215"/>
                    <a:pt x="869" y="197"/>
                  </a:cubicBezTo>
                  <a:cubicBezTo>
                    <a:pt x="906" y="178"/>
                    <a:pt x="869" y="129"/>
                    <a:pt x="863" y="111"/>
                  </a:cubicBezTo>
                  <a:cubicBezTo>
                    <a:pt x="857" y="95"/>
                    <a:pt x="805" y="32"/>
                    <a:pt x="792" y="16"/>
                  </a:cubicBezTo>
                  <a:cubicBezTo>
                    <a:pt x="785" y="16"/>
                    <a:pt x="779" y="15"/>
                    <a:pt x="775" y="12"/>
                  </a:cubicBezTo>
                  <a:cubicBezTo>
                    <a:pt x="754" y="0"/>
                    <a:pt x="713" y="24"/>
                    <a:pt x="692" y="44"/>
                  </a:cubicBezTo>
                  <a:cubicBezTo>
                    <a:pt x="671" y="65"/>
                    <a:pt x="686" y="77"/>
                    <a:pt x="671" y="92"/>
                  </a:cubicBezTo>
                  <a:cubicBezTo>
                    <a:pt x="657" y="106"/>
                    <a:pt x="606" y="151"/>
                    <a:pt x="574" y="192"/>
                  </a:cubicBezTo>
                  <a:cubicBezTo>
                    <a:pt x="541" y="233"/>
                    <a:pt x="459" y="207"/>
                    <a:pt x="432" y="222"/>
                  </a:cubicBezTo>
                  <a:cubicBezTo>
                    <a:pt x="406" y="236"/>
                    <a:pt x="444" y="260"/>
                    <a:pt x="426" y="275"/>
                  </a:cubicBezTo>
                  <a:cubicBezTo>
                    <a:pt x="409" y="289"/>
                    <a:pt x="356" y="313"/>
                    <a:pt x="338" y="322"/>
                  </a:cubicBezTo>
                  <a:cubicBezTo>
                    <a:pt x="320" y="331"/>
                    <a:pt x="249" y="328"/>
                    <a:pt x="229" y="354"/>
                  </a:cubicBezTo>
                  <a:cubicBezTo>
                    <a:pt x="208" y="381"/>
                    <a:pt x="184" y="325"/>
                    <a:pt x="164" y="354"/>
                  </a:cubicBezTo>
                  <a:cubicBezTo>
                    <a:pt x="143" y="384"/>
                    <a:pt x="119" y="387"/>
                    <a:pt x="108" y="378"/>
                  </a:cubicBezTo>
                  <a:cubicBezTo>
                    <a:pt x="105" y="376"/>
                    <a:pt x="102" y="372"/>
                    <a:pt x="99" y="367"/>
                  </a:cubicBezTo>
                  <a:cubicBezTo>
                    <a:pt x="80" y="385"/>
                    <a:pt x="56" y="405"/>
                    <a:pt x="49" y="430"/>
                  </a:cubicBezTo>
                  <a:cubicBezTo>
                    <a:pt x="35" y="472"/>
                    <a:pt x="0" y="509"/>
                    <a:pt x="0" y="529"/>
                  </a:cubicBezTo>
                  <a:cubicBezTo>
                    <a:pt x="0" y="549"/>
                    <a:pt x="13" y="576"/>
                    <a:pt x="13" y="611"/>
                  </a:cubicBezTo>
                  <a:cubicBezTo>
                    <a:pt x="13" y="647"/>
                    <a:pt x="22" y="664"/>
                    <a:pt x="42" y="691"/>
                  </a:cubicBezTo>
                  <a:cubicBezTo>
                    <a:pt x="62" y="717"/>
                    <a:pt x="57" y="751"/>
                    <a:pt x="57" y="751"/>
                  </a:cubicBezTo>
                  <a:cubicBezTo>
                    <a:pt x="57" y="751"/>
                    <a:pt x="64" y="764"/>
                    <a:pt x="80" y="784"/>
                  </a:cubicBezTo>
                  <a:cubicBezTo>
                    <a:pt x="95" y="804"/>
                    <a:pt x="139" y="832"/>
                    <a:pt x="144" y="848"/>
                  </a:cubicBezTo>
                  <a:cubicBezTo>
                    <a:pt x="146" y="855"/>
                    <a:pt x="153" y="861"/>
                    <a:pt x="161" y="865"/>
                  </a:cubicBezTo>
                  <a:cubicBezTo>
                    <a:pt x="163" y="862"/>
                    <a:pt x="165" y="858"/>
                    <a:pt x="167" y="855"/>
                  </a:cubicBezTo>
                  <a:cubicBezTo>
                    <a:pt x="192" y="825"/>
                    <a:pt x="185" y="781"/>
                    <a:pt x="185" y="781"/>
                  </a:cubicBezTo>
                  <a:cubicBezTo>
                    <a:pt x="241" y="769"/>
                    <a:pt x="241" y="769"/>
                    <a:pt x="241" y="769"/>
                  </a:cubicBezTo>
                  <a:cubicBezTo>
                    <a:pt x="284" y="757"/>
                    <a:pt x="284" y="757"/>
                    <a:pt x="284" y="757"/>
                  </a:cubicBezTo>
                  <a:cubicBezTo>
                    <a:pt x="370" y="769"/>
                    <a:pt x="370" y="769"/>
                    <a:pt x="370" y="769"/>
                  </a:cubicBezTo>
                  <a:cubicBezTo>
                    <a:pt x="370" y="702"/>
                    <a:pt x="370" y="702"/>
                    <a:pt x="370" y="702"/>
                  </a:cubicBezTo>
                  <a:cubicBezTo>
                    <a:pt x="370" y="702"/>
                    <a:pt x="432" y="621"/>
                    <a:pt x="475" y="621"/>
                  </a:cubicBezTo>
                  <a:cubicBezTo>
                    <a:pt x="518" y="621"/>
                    <a:pt x="555" y="677"/>
                    <a:pt x="555" y="677"/>
                  </a:cubicBezTo>
                  <a:cubicBezTo>
                    <a:pt x="746" y="714"/>
                    <a:pt x="746" y="714"/>
                    <a:pt x="746" y="714"/>
                  </a:cubicBezTo>
                  <a:cubicBezTo>
                    <a:pt x="746" y="714"/>
                    <a:pt x="758" y="659"/>
                    <a:pt x="776" y="646"/>
                  </a:cubicBezTo>
                  <a:cubicBezTo>
                    <a:pt x="795" y="634"/>
                    <a:pt x="832" y="659"/>
                    <a:pt x="856" y="646"/>
                  </a:cubicBezTo>
                  <a:cubicBezTo>
                    <a:pt x="881" y="634"/>
                    <a:pt x="918" y="615"/>
                    <a:pt x="961" y="615"/>
                  </a:cubicBezTo>
                  <a:cubicBezTo>
                    <a:pt x="1004" y="615"/>
                    <a:pt x="1023" y="640"/>
                    <a:pt x="1041" y="603"/>
                  </a:cubicBezTo>
                  <a:cubicBezTo>
                    <a:pt x="1060" y="566"/>
                    <a:pt x="1152" y="615"/>
                    <a:pt x="1152" y="615"/>
                  </a:cubicBezTo>
                  <a:cubicBezTo>
                    <a:pt x="1226" y="603"/>
                    <a:pt x="1226" y="603"/>
                    <a:pt x="1226" y="603"/>
                  </a:cubicBezTo>
                  <a:cubicBezTo>
                    <a:pt x="1201" y="541"/>
                    <a:pt x="1201" y="541"/>
                    <a:pt x="1201" y="541"/>
                  </a:cubicBezTo>
                  <a:cubicBezTo>
                    <a:pt x="1201" y="541"/>
                    <a:pt x="1133" y="511"/>
                    <a:pt x="1133" y="49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5" name="Google Shape;8735;p21"/>
            <p:cNvSpPr/>
            <p:nvPr/>
          </p:nvSpPr>
          <p:spPr>
            <a:xfrm>
              <a:off x="11801637" y="8109616"/>
              <a:ext cx="601462" cy="497585"/>
            </a:xfrm>
            <a:custGeom>
              <a:rect b="b" l="l" r="r" t="t"/>
              <a:pathLst>
                <a:path extrusionOk="0" h="986" w="1189">
                  <a:moveTo>
                    <a:pt x="732" y="720"/>
                  </a:moveTo>
                  <a:cubicBezTo>
                    <a:pt x="743" y="717"/>
                    <a:pt x="770" y="726"/>
                    <a:pt x="791" y="711"/>
                  </a:cubicBezTo>
                  <a:cubicBezTo>
                    <a:pt x="811" y="696"/>
                    <a:pt x="856" y="732"/>
                    <a:pt x="861" y="761"/>
                  </a:cubicBezTo>
                  <a:cubicBezTo>
                    <a:pt x="867" y="791"/>
                    <a:pt x="885" y="750"/>
                    <a:pt x="903" y="717"/>
                  </a:cubicBezTo>
                  <a:cubicBezTo>
                    <a:pt x="920" y="684"/>
                    <a:pt x="976" y="587"/>
                    <a:pt x="976" y="564"/>
                  </a:cubicBezTo>
                  <a:cubicBezTo>
                    <a:pt x="976" y="540"/>
                    <a:pt x="1024" y="519"/>
                    <a:pt x="1024" y="505"/>
                  </a:cubicBezTo>
                  <a:cubicBezTo>
                    <a:pt x="1024" y="490"/>
                    <a:pt x="1021" y="457"/>
                    <a:pt x="1036" y="451"/>
                  </a:cubicBezTo>
                  <a:cubicBezTo>
                    <a:pt x="1050" y="446"/>
                    <a:pt x="1062" y="401"/>
                    <a:pt x="1059" y="386"/>
                  </a:cubicBezTo>
                  <a:cubicBezTo>
                    <a:pt x="1056" y="372"/>
                    <a:pt x="1109" y="289"/>
                    <a:pt x="1118" y="277"/>
                  </a:cubicBezTo>
                  <a:cubicBezTo>
                    <a:pt x="1127" y="265"/>
                    <a:pt x="1174" y="271"/>
                    <a:pt x="1177" y="245"/>
                  </a:cubicBezTo>
                  <a:cubicBezTo>
                    <a:pt x="1180" y="218"/>
                    <a:pt x="1189" y="189"/>
                    <a:pt x="1171" y="183"/>
                  </a:cubicBezTo>
                  <a:cubicBezTo>
                    <a:pt x="1154" y="177"/>
                    <a:pt x="1130" y="156"/>
                    <a:pt x="1130" y="142"/>
                  </a:cubicBezTo>
                  <a:cubicBezTo>
                    <a:pt x="1130" y="133"/>
                    <a:pt x="1131" y="109"/>
                    <a:pt x="1136" y="88"/>
                  </a:cubicBezTo>
                  <a:cubicBezTo>
                    <a:pt x="1113" y="84"/>
                    <a:pt x="1111" y="61"/>
                    <a:pt x="1097" y="47"/>
                  </a:cubicBezTo>
                  <a:cubicBezTo>
                    <a:pt x="1083" y="32"/>
                    <a:pt x="1083" y="20"/>
                    <a:pt x="1062" y="26"/>
                  </a:cubicBezTo>
                  <a:cubicBezTo>
                    <a:pt x="1041" y="32"/>
                    <a:pt x="1018" y="82"/>
                    <a:pt x="991" y="91"/>
                  </a:cubicBezTo>
                  <a:cubicBezTo>
                    <a:pt x="965" y="100"/>
                    <a:pt x="926" y="79"/>
                    <a:pt x="909" y="71"/>
                  </a:cubicBezTo>
                  <a:cubicBezTo>
                    <a:pt x="891" y="62"/>
                    <a:pt x="808" y="71"/>
                    <a:pt x="782" y="68"/>
                  </a:cubicBezTo>
                  <a:cubicBezTo>
                    <a:pt x="755" y="65"/>
                    <a:pt x="729" y="103"/>
                    <a:pt x="708" y="115"/>
                  </a:cubicBezTo>
                  <a:cubicBezTo>
                    <a:pt x="687" y="127"/>
                    <a:pt x="628" y="121"/>
                    <a:pt x="611" y="115"/>
                  </a:cubicBezTo>
                  <a:cubicBezTo>
                    <a:pt x="593" y="109"/>
                    <a:pt x="551" y="74"/>
                    <a:pt x="534" y="74"/>
                  </a:cubicBezTo>
                  <a:cubicBezTo>
                    <a:pt x="516" y="74"/>
                    <a:pt x="481" y="79"/>
                    <a:pt x="451" y="97"/>
                  </a:cubicBezTo>
                  <a:cubicBezTo>
                    <a:pt x="422" y="115"/>
                    <a:pt x="413" y="65"/>
                    <a:pt x="395" y="44"/>
                  </a:cubicBezTo>
                  <a:cubicBezTo>
                    <a:pt x="377" y="23"/>
                    <a:pt x="339" y="41"/>
                    <a:pt x="315" y="20"/>
                  </a:cubicBezTo>
                  <a:cubicBezTo>
                    <a:pt x="292" y="0"/>
                    <a:pt x="277" y="44"/>
                    <a:pt x="256" y="41"/>
                  </a:cubicBezTo>
                  <a:cubicBezTo>
                    <a:pt x="236" y="38"/>
                    <a:pt x="183" y="26"/>
                    <a:pt x="165" y="41"/>
                  </a:cubicBezTo>
                  <a:cubicBezTo>
                    <a:pt x="147" y="56"/>
                    <a:pt x="150" y="112"/>
                    <a:pt x="141" y="121"/>
                  </a:cubicBezTo>
                  <a:cubicBezTo>
                    <a:pt x="132" y="130"/>
                    <a:pt x="97" y="171"/>
                    <a:pt x="97" y="192"/>
                  </a:cubicBezTo>
                  <a:cubicBezTo>
                    <a:pt x="97" y="201"/>
                    <a:pt x="93" y="208"/>
                    <a:pt x="88" y="211"/>
                  </a:cubicBezTo>
                  <a:cubicBezTo>
                    <a:pt x="91" y="236"/>
                    <a:pt x="96" y="267"/>
                    <a:pt x="98" y="279"/>
                  </a:cubicBezTo>
                  <a:cubicBezTo>
                    <a:pt x="100" y="299"/>
                    <a:pt x="109" y="398"/>
                    <a:pt x="87" y="420"/>
                  </a:cubicBezTo>
                  <a:cubicBezTo>
                    <a:pt x="64" y="442"/>
                    <a:pt x="49" y="478"/>
                    <a:pt x="49" y="478"/>
                  </a:cubicBezTo>
                  <a:cubicBezTo>
                    <a:pt x="49" y="478"/>
                    <a:pt x="14" y="502"/>
                    <a:pt x="7" y="551"/>
                  </a:cubicBezTo>
                  <a:cubicBezTo>
                    <a:pt x="0" y="600"/>
                    <a:pt x="9" y="631"/>
                    <a:pt x="9" y="668"/>
                  </a:cubicBezTo>
                  <a:cubicBezTo>
                    <a:pt x="9" y="695"/>
                    <a:pt x="29" y="714"/>
                    <a:pt x="40" y="747"/>
                  </a:cubicBezTo>
                  <a:cubicBezTo>
                    <a:pt x="40" y="747"/>
                    <a:pt x="41" y="748"/>
                    <a:pt x="41" y="748"/>
                  </a:cubicBezTo>
                  <a:cubicBezTo>
                    <a:pt x="59" y="772"/>
                    <a:pt x="143" y="776"/>
                    <a:pt x="190" y="786"/>
                  </a:cubicBezTo>
                  <a:cubicBezTo>
                    <a:pt x="237" y="797"/>
                    <a:pt x="286" y="863"/>
                    <a:pt x="284" y="888"/>
                  </a:cubicBezTo>
                  <a:cubicBezTo>
                    <a:pt x="283" y="913"/>
                    <a:pt x="315" y="962"/>
                    <a:pt x="338" y="974"/>
                  </a:cubicBezTo>
                  <a:cubicBezTo>
                    <a:pt x="360" y="986"/>
                    <a:pt x="414" y="952"/>
                    <a:pt x="439" y="952"/>
                  </a:cubicBezTo>
                  <a:cubicBezTo>
                    <a:pt x="464" y="952"/>
                    <a:pt x="554" y="953"/>
                    <a:pt x="572" y="937"/>
                  </a:cubicBezTo>
                  <a:cubicBezTo>
                    <a:pt x="577" y="932"/>
                    <a:pt x="583" y="933"/>
                    <a:pt x="588" y="936"/>
                  </a:cubicBezTo>
                  <a:cubicBezTo>
                    <a:pt x="609" y="879"/>
                    <a:pt x="617" y="829"/>
                    <a:pt x="617" y="829"/>
                  </a:cubicBezTo>
                  <a:cubicBezTo>
                    <a:pt x="617" y="829"/>
                    <a:pt x="720" y="723"/>
                    <a:pt x="732" y="72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6" name="Google Shape;8736;p21"/>
            <p:cNvSpPr/>
            <p:nvPr/>
          </p:nvSpPr>
          <p:spPr>
            <a:xfrm>
              <a:off x="11704465" y="8186683"/>
              <a:ext cx="152460" cy="313295"/>
            </a:xfrm>
            <a:custGeom>
              <a:rect b="b" l="l" r="r" t="t"/>
              <a:pathLst>
                <a:path extrusionOk="0" h="622" w="302">
                  <a:moveTo>
                    <a:pt x="200" y="398"/>
                  </a:moveTo>
                  <a:cubicBezTo>
                    <a:pt x="207" y="349"/>
                    <a:pt x="242" y="325"/>
                    <a:pt x="242" y="325"/>
                  </a:cubicBezTo>
                  <a:cubicBezTo>
                    <a:pt x="242" y="325"/>
                    <a:pt x="257" y="289"/>
                    <a:pt x="280" y="267"/>
                  </a:cubicBezTo>
                  <a:cubicBezTo>
                    <a:pt x="302" y="245"/>
                    <a:pt x="293" y="146"/>
                    <a:pt x="291" y="126"/>
                  </a:cubicBezTo>
                  <a:cubicBezTo>
                    <a:pt x="289" y="114"/>
                    <a:pt x="284" y="83"/>
                    <a:pt x="281" y="58"/>
                  </a:cubicBezTo>
                  <a:cubicBezTo>
                    <a:pt x="274" y="63"/>
                    <a:pt x="263" y="63"/>
                    <a:pt x="249" y="56"/>
                  </a:cubicBezTo>
                  <a:cubicBezTo>
                    <a:pt x="222" y="45"/>
                    <a:pt x="246" y="18"/>
                    <a:pt x="216" y="9"/>
                  </a:cubicBezTo>
                  <a:cubicBezTo>
                    <a:pt x="187" y="0"/>
                    <a:pt x="175" y="33"/>
                    <a:pt x="181" y="56"/>
                  </a:cubicBezTo>
                  <a:cubicBezTo>
                    <a:pt x="187" y="80"/>
                    <a:pt x="166" y="80"/>
                    <a:pt x="154" y="95"/>
                  </a:cubicBezTo>
                  <a:cubicBezTo>
                    <a:pt x="142" y="110"/>
                    <a:pt x="89" y="112"/>
                    <a:pt x="72" y="112"/>
                  </a:cubicBezTo>
                  <a:cubicBezTo>
                    <a:pt x="54" y="112"/>
                    <a:pt x="33" y="145"/>
                    <a:pt x="16" y="151"/>
                  </a:cubicBezTo>
                  <a:cubicBezTo>
                    <a:pt x="12" y="152"/>
                    <a:pt x="6" y="152"/>
                    <a:pt x="0" y="152"/>
                  </a:cubicBezTo>
                  <a:cubicBezTo>
                    <a:pt x="4" y="230"/>
                    <a:pt x="17" y="224"/>
                    <a:pt x="54" y="245"/>
                  </a:cubicBezTo>
                  <a:cubicBezTo>
                    <a:pt x="96" y="270"/>
                    <a:pt x="56" y="303"/>
                    <a:pt x="74" y="320"/>
                  </a:cubicBezTo>
                  <a:cubicBezTo>
                    <a:pt x="91" y="338"/>
                    <a:pt x="85" y="382"/>
                    <a:pt x="89" y="438"/>
                  </a:cubicBezTo>
                  <a:cubicBezTo>
                    <a:pt x="92" y="471"/>
                    <a:pt x="95" y="558"/>
                    <a:pt x="98" y="622"/>
                  </a:cubicBezTo>
                  <a:cubicBezTo>
                    <a:pt x="122" y="617"/>
                    <a:pt x="147" y="616"/>
                    <a:pt x="165" y="616"/>
                  </a:cubicBezTo>
                  <a:cubicBezTo>
                    <a:pt x="196" y="616"/>
                    <a:pt x="215" y="574"/>
                    <a:pt x="233" y="594"/>
                  </a:cubicBezTo>
                  <a:cubicBezTo>
                    <a:pt x="222" y="561"/>
                    <a:pt x="202" y="542"/>
                    <a:pt x="202" y="515"/>
                  </a:cubicBezTo>
                  <a:cubicBezTo>
                    <a:pt x="202" y="478"/>
                    <a:pt x="193" y="447"/>
                    <a:pt x="200" y="39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7" name="Google Shape;8737;p21"/>
            <p:cNvSpPr/>
            <p:nvPr/>
          </p:nvSpPr>
          <p:spPr>
            <a:xfrm>
              <a:off x="11659230" y="8255374"/>
              <a:ext cx="93821" cy="263034"/>
            </a:xfrm>
            <a:custGeom>
              <a:rect b="b" l="l" r="r" t="t"/>
              <a:pathLst>
                <a:path extrusionOk="0" h="519" w="186">
                  <a:moveTo>
                    <a:pt x="162" y="182"/>
                  </a:moveTo>
                  <a:cubicBezTo>
                    <a:pt x="144" y="165"/>
                    <a:pt x="184" y="132"/>
                    <a:pt x="142" y="107"/>
                  </a:cubicBezTo>
                  <a:cubicBezTo>
                    <a:pt x="105" y="86"/>
                    <a:pt x="92" y="92"/>
                    <a:pt x="88" y="14"/>
                  </a:cubicBezTo>
                  <a:cubicBezTo>
                    <a:pt x="66" y="13"/>
                    <a:pt x="35" y="3"/>
                    <a:pt x="12" y="1"/>
                  </a:cubicBezTo>
                  <a:cubicBezTo>
                    <a:pt x="7" y="0"/>
                    <a:pt x="3" y="2"/>
                    <a:pt x="0" y="3"/>
                  </a:cubicBezTo>
                  <a:cubicBezTo>
                    <a:pt x="5" y="31"/>
                    <a:pt x="12" y="63"/>
                    <a:pt x="20" y="67"/>
                  </a:cubicBezTo>
                  <a:cubicBezTo>
                    <a:pt x="36" y="76"/>
                    <a:pt x="47" y="94"/>
                    <a:pt x="44" y="127"/>
                  </a:cubicBezTo>
                  <a:cubicBezTo>
                    <a:pt x="42" y="160"/>
                    <a:pt x="33" y="233"/>
                    <a:pt x="47" y="267"/>
                  </a:cubicBezTo>
                  <a:cubicBezTo>
                    <a:pt x="60" y="300"/>
                    <a:pt x="73" y="353"/>
                    <a:pt x="73" y="404"/>
                  </a:cubicBezTo>
                  <a:cubicBezTo>
                    <a:pt x="73" y="436"/>
                    <a:pt x="91" y="483"/>
                    <a:pt x="110" y="519"/>
                  </a:cubicBezTo>
                  <a:cubicBezTo>
                    <a:pt x="117" y="515"/>
                    <a:pt x="124" y="510"/>
                    <a:pt x="130" y="506"/>
                  </a:cubicBezTo>
                  <a:cubicBezTo>
                    <a:pt x="143" y="495"/>
                    <a:pt x="164" y="488"/>
                    <a:pt x="186" y="484"/>
                  </a:cubicBezTo>
                  <a:cubicBezTo>
                    <a:pt x="183" y="420"/>
                    <a:pt x="180" y="333"/>
                    <a:pt x="177" y="300"/>
                  </a:cubicBezTo>
                  <a:cubicBezTo>
                    <a:pt x="173" y="244"/>
                    <a:pt x="179" y="200"/>
                    <a:pt x="162" y="18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8" name="Google Shape;8738;p21"/>
            <p:cNvSpPr/>
            <p:nvPr/>
          </p:nvSpPr>
          <p:spPr>
            <a:xfrm>
              <a:off x="12098178" y="8153176"/>
              <a:ext cx="375284" cy="581354"/>
            </a:xfrm>
            <a:custGeom>
              <a:rect b="b" l="l" r="r" t="t"/>
              <a:pathLst>
                <a:path extrusionOk="0" h="1149" w="740">
                  <a:moveTo>
                    <a:pt x="309" y="1093"/>
                  </a:moveTo>
                  <a:cubicBezTo>
                    <a:pt x="309" y="1093"/>
                    <a:pt x="543" y="1106"/>
                    <a:pt x="574" y="1100"/>
                  </a:cubicBezTo>
                  <a:cubicBezTo>
                    <a:pt x="604" y="1093"/>
                    <a:pt x="715" y="1149"/>
                    <a:pt x="715" y="1149"/>
                  </a:cubicBezTo>
                  <a:cubicBezTo>
                    <a:pt x="715" y="1149"/>
                    <a:pt x="720" y="1093"/>
                    <a:pt x="740" y="1060"/>
                  </a:cubicBezTo>
                  <a:cubicBezTo>
                    <a:pt x="732" y="1056"/>
                    <a:pt x="725" y="1050"/>
                    <a:pt x="723" y="1043"/>
                  </a:cubicBezTo>
                  <a:cubicBezTo>
                    <a:pt x="718" y="1027"/>
                    <a:pt x="674" y="999"/>
                    <a:pt x="659" y="979"/>
                  </a:cubicBezTo>
                  <a:cubicBezTo>
                    <a:pt x="643" y="959"/>
                    <a:pt x="636" y="946"/>
                    <a:pt x="636" y="946"/>
                  </a:cubicBezTo>
                  <a:cubicBezTo>
                    <a:pt x="636" y="946"/>
                    <a:pt x="641" y="912"/>
                    <a:pt x="621" y="886"/>
                  </a:cubicBezTo>
                  <a:cubicBezTo>
                    <a:pt x="601" y="859"/>
                    <a:pt x="592" y="842"/>
                    <a:pt x="592" y="806"/>
                  </a:cubicBezTo>
                  <a:cubicBezTo>
                    <a:pt x="592" y="771"/>
                    <a:pt x="579" y="744"/>
                    <a:pt x="579" y="724"/>
                  </a:cubicBezTo>
                  <a:cubicBezTo>
                    <a:pt x="579" y="704"/>
                    <a:pt x="614" y="667"/>
                    <a:pt x="628" y="625"/>
                  </a:cubicBezTo>
                  <a:cubicBezTo>
                    <a:pt x="635" y="600"/>
                    <a:pt x="659" y="580"/>
                    <a:pt x="678" y="562"/>
                  </a:cubicBezTo>
                  <a:cubicBezTo>
                    <a:pt x="668" y="547"/>
                    <a:pt x="657" y="520"/>
                    <a:pt x="648" y="490"/>
                  </a:cubicBezTo>
                  <a:cubicBezTo>
                    <a:pt x="636" y="452"/>
                    <a:pt x="604" y="440"/>
                    <a:pt x="566" y="405"/>
                  </a:cubicBezTo>
                  <a:cubicBezTo>
                    <a:pt x="527" y="369"/>
                    <a:pt x="542" y="349"/>
                    <a:pt x="542" y="334"/>
                  </a:cubicBezTo>
                  <a:cubicBezTo>
                    <a:pt x="542" y="319"/>
                    <a:pt x="592" y="319"/>
                    <a:pt x="628" y="322"/>
                  </a:cubicBezTo>
                  <a:cubicBezTo>
                    <a:pt x="663" y="325"/>
                    <a:pt x="684" y="316"/>
                    <a:pt x="669" y="307"/>
                  </a:cubicBezTo>
                  <a:cubicBezTo>
                    <a:pt x="654" y="298"/>
                    <a:pt x="625" y="231"/>
                    <a:pt x="628" y="183"/>
                  </a:cubicBezTo>
                  <a:cubicBezTo>
                    <a:pt x="631" y="136"/>
                    <a:pt x="613" y="121"/>
                    <a:pt x="616" y="95"/>
                  </a:cubicBezTo>
                  <a:cubicBezTo>
                    <a:pt x="619" y="68"/>
                    <a:pt x="583" y="0"/>
                    <a:pt x="554" y="0"/>
                  </a:cubicBezTo>
                  <a:cubicBezTo>
                    <a:pt x="552" y="0"/>
                    <a:pt x="550" y="0"/>
                    <a:pt x="548" y="0"/>
                  </a:cubicBezTo>
                  <a:cubicBezTo>
                    <a:pt x="543" y="21"/>
                    <a:pt x="542" y="45"/>
                    <a:pt x="542" y="54"/>
                  </a:cubicBezTo>
                  <a:cubicBezTo>
                    <a:pt x="542" y="68"/>
                    <a:pt x="566" y="89"/>
                    <a:pt x="583" y="95"/>
                  </a:cubicBezTo>
                  <a:cubicBezTo>
                    <a:pt x="601" y="101"/>
                    <a:pt x="592" y="130"/>
                    <a:pt x="589" y="157"/>
                  </a:cubicBezTo>
                  <a:cubicBezTo>
                    <a:pt x="586" y="183"/>
                    <a:pt x="539" y="177"/>
                    <a:pt x="530" y="189"/>
                  </a:cubicBezTo>
                  <a:cubicBezTo>
                    <a:pt x="521" y="201"/>
                    <a:pt x="468" y="284"/>
                    <a:pt x="471" y="298"/>
                  </a:cubicBezTo>
                  <a:cubicBezTo>
                    <a:pt x="474" y="313"/>
                    <a:pt x="462" y="358"/>
                    <a:pt x="448" y="363"/>
                  </a:cubicBezTo>
                  <a:cubicBezTo>
                    <a:pt x="433" y="369"/>
                    <a:pt x="436" y="402"/>
                    <a:pt x="436" y="417"/>
                  </a:cubicBezTo>
                  <a:cubicBezTo>
                    <a:pt x="436" y="431"/>
                    <a:pt x="388" y="452"/>
                    <a:pt x="388" y="476"/>
                  </a:cubicBezTo>
                  <a:cubicBezTo>
                    <a:pt x="388" y="499"/>
                    <a:pt x="332" y="596"/>
                    <a:pt x="315" y="629"/>
                  </a:cubicBezTo>
                  <a:cubicBezTo>
                    <a:pt x="297" y="662"/>
                    <a:pt x="279" y="703"/>
                    <a:pt x="273" y="673"/>
                  </a:cubicBezTo>
                  <a:cubicBezTo>
                    <a:pt x="268" y="644"/>
                    <a:pt x="223" y="608"/>
                    <a:pt x="203" y="623"/>
                  </a:cubicBezTo>
                  <a:cubicBezTo>
                    <a:pt x="182" y="638"/>
                    <a:pt x="155" y="629"/>
                    <a:pt x="144" y="632"/>
                  </a:cubicBezTo>
                  <a:cubicBezTo>
                    <a:pt x="132" y="635"/>
                    <a:pt x="29" y="741"/>
                    <a:pt x="29" y="741"/>
                  </a:cubicBezTo>
                  <a:cubicBezTo>
                    <a:pt x="29" y="741"/>
                    <a:pt x="21" y="791"/>
                    <a:pt x="0" y="848"/>
                  </a:cubicBezTo>
                  <a:cubicBezTo>
                    <a:pt x="13" y="856"/>
                    <a:pt x="27" y="883"/>
                    <a:pt x="42" y="904"/>
                  </a:cubicBezTo>
                  <a:cubicBezTo>
                    <a:pt x="62" y="933"/>
                    <a:pt x="102" y="911"/>
                    <a:pt x="118" y="920"/>
                  </a:cubicBezTo>
                  <a:cubicBezTo>
                    <a:pt x="135" y="929"/>
                    <a:pt x="152" y="998"/>
                    <a:pt x="146" y="1017"/>
                  </a:cubicBezTo>
                  <a:cubicBezTo>
                    <a:pt x="141" y="1036"/>
                    <a:pt x="116" y="1083"/>
                    <a:pt x="128" y="1106"/>
                  </a:cubicBezTo>
                  <a:cubicBezTo>
                    <a:pt x="266" y="1106"/>
                    <a:pt x="266" y="1106"/>
                    <a:pt x="266" y="1106"/>
                  </a:cubicBezTo>
                  <a:lnTo>
                    <a:pt x="309" y="1093"/>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39" name="Google Shape;8739;p21"/>
            <p:cNvSpPr/>
            <p:nvPr/>
          </p:nvSpPr>
          <p:spPr>
            <a:xfrm>
              <a:off x="11226982" y="8275479"/>
              <a:ext cx="311620" cy="319996"/>
            </a:xfrm>
            <a:custGeom>
              <a:rect b="b" l="l" r="r" t="t"/>
              <a:pathLst>
                <a:path extrusionOk="0" h="634" w="618">
                  <a:moveTo>
                    <a:pt x="585" y="531"/>
                  </a:moveTo>
                  <a:cubicBezTo>
                    <a:pt x="572" y="513"/>
                    <a:pt x="541" y="438"/>
                    <a:pt x="543" y="420"/>
                  </a:cubicBezTo>
                  <a:cubicBezTo>
                    <a:pt x="545" y="403"/>
                    <a:pt x="583" y="349"/>
                    <a:pt x="580" y="323"/>
                  </a:cubicBezTo>
                  <a:cubicBezTo>
                    <a:pt x="578" y="296"/>
                    <a:pt x="618" y="279"/>
                    <a:pt x="618" y="256"/>
                  </a:cubicBezTo>
                  <a:cubicBezTo>
                    <a:pt x="618" y="240"/>
                    <a:pt x="608" y="156"/>
                    <a:pt x="583" y="101"/>
                  </a:cubicBezTo>
                  <a:cubicBezTo>
                    <a:pt x="578" y="102"/>
                    <a:pt x="572" y="99"/>
                    <a:pt x="565" y="92"/>
                  </a:cubicBezTo>
                  <a:cubicBezTo>
                    <a:pt x="547" y="74"/>
                    <a:pt x="474" y="77"/>
                    <a:pt x="447" y="107"/>
                  </a:cubicBezTo>
                  <a:cubicBezTo>
                    <a:pt x="420" y="136"/>
                    <a:pt x="367" y="80"/>
                    <a:pt x="358" y="65"/>
                  </a:cubicBezTo>
                  <a:cubicBezTo>
                    <a:pt x="350" y="51"/>
                    <a:pt x="311" y="18"/>
                    <a:pt x="282" y="39"/>
                  </a:cubicBezTo>
                  <a:cubicBezTo>
                    <a:pt x="252" y="59"/>
                    <a:pt x="243" y="54"/>
                    <a:pt x="246" y="27"/>
                  </a:cubicBezTo>
                  <a:cubicBezTo>
                    <a:pt x="249" y="0"/>
                    <a:pt x="202" y="9"/>
                    <a:pt x="196" y="33"/>
                  </a:cubicBezTo>
                  <a:cubicBezTo>
                    <a:pt x="190" y="56"/>
                    <a:pt x="152" y="77"/>
                    <a:pt x="140" y="59"/>
                  </a:cubicBezTo>
                  <a:cubicBezTo>
                    <a:pt x="128" y="42"/>
                    <a:pt x="102" y="18"/>
                    <a:pt x="90" y="45"/>
                  </a:cubicBezTo>
                  <a:cubicBezTo>
                    <a:pt x="82" y="63"/>
                    <a:pt x="68" y="62"/>
                    <a:pt x="56" y="53"/>
                  </a:cubicBezTo>
                  <a:cubicBezTo>
                    <a:pt x="49" y="86"/>
                    <a:pt x="39" y="123"/>
                    <a:pt x="56" y="132"/>
                  </a:cubicBezTo>
                  <a:cubicBezTo>
                    <a:pt x="76" y="143"/>
                    <a:pt x="78" y="166"/>
                    <a:pt x="74" y="179"/>
                  </a:cubicBezTo>
                  <a:cubicBezTo>
                    <a:pt x="69" y="192"/>
                    <a:pt x="107" y="225"/>
                    <a:pt x="91" y="241"/>
                  </a:cubicBezTo>
                  <a:cubicBezTo>
                    <a:pt x="76" y="256"/>
                    <a:pt x="56" y="225"/>
                    <a:pt x="45" y="248"/>
                  </a:cubicBezTo>
                  <a:cubicBezTo>
                    <a:pt x="34" y="270"/>
                    <a:pt x="67" y="290"/>
                    <a:pt x="54" y="307"/>
                  </a:cubicBezTo>
                  <a:cubicBezTo>
                    <a:pt x="40" y="325"/>
                    <a:pt x="20" y="327"/>
                    <a:pt x="25" y="363"/>
                  </a:cubicBezTo>
                  <a:cubicBezTo>
                    <a:pt x="29" y="398"/>
                    <a:pt x="27" y="422"/>
                    <a:pt x="14" y="434"/>
                  </a:cubicBezTo>
                  <a:cubicBezTo>
                    <a:pt x="0" y="445"/>
                    <a:pt x="16" y="445"/>
                    <a:pt x="47" y="465"/>
                  </a:cubicBezTo>
                  <a:cubicBezTo>
                    <a:pt x="78" y="484"/>
                    <a:pt x="129" y="507"/>
                    <a:pt x="124" y="540"/>
                  </a:cubicBezTo>
                  <a:cubicBezTo>
                    <a:pt x="120" y="570"/>
                    <a:pt x="107" y="577"/>
                    <a:pt x="95" y="633"/>
                  </a:cubicBezTo>
                  <a:cubicBezTo>
                    <a:pt x="155" y="634"/>
                    <a:pt x="263" y="590"/>
                    <a:pt x="389" y="569"/>
                  </a:cubicBezTo>
                  <a:cubicBezTo>
                    <a:pt x="469" y="555"/>
                    <a:pt x="536" y="566"/>
                    <a:pt x="583" y="580"/>
                  </a:cubicBezTo>
                  <a:cubicBezTo>
                    <a:pt x="588" y="561"/>
                    <a:pt x="592" y="540"/>
                    <a:pt x="585" y="53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0" name="Google Shape;8740;p21"/>
            <p:cNvSpPr/>
            <p:nvPr/>
          </p:nvSpPr>
          <p:spPr>
            <a:xfrm>
              <a:off x="11500069" y="8257049"/>
              <a:ext cx="214448" cy="328374"/>
            </a:xfrm>
            <a:custGeom>
              <a:rect b="b" l="l" r="r" t="t"/>
              <a:pathLst>
                <a:path extrusionOk="0" h="647" w="426">
                  <a:moveTo>
                    <a:pt x="363" y="264"/>
                  </a:moveTo>
                  <a:cubicBezTo>
                    <a:pt x="349" y="230"/>
                    <a:pt x="358" y="157"/>
                    <a:pt x="360" y="124"/>
                  </a:cubicBezTo>
                  <a:cubicBezTo>
                    <a:pt x="363" y="91"/>
                    <a:pt x="352" y="73"/>
                    <a:pt x="336" y="64"/>
                  </a:cubicBezTo>
                  <a:cubicBezTo>
                    <a:pt x="328" y="60"/>
                    <a:pt x="321" y="28"/>
                    <a:pt x="316" y="0"/>
                  </a:cubicBezTo>
                  <a:cubicBezTo>
                    <a:pt x="298" y="8"/>
                    <a:pt x="297" y="37"/>
                    <a:pt x="290" y="25"/>
                  </a:cubicBezTo>
                  <a:cubicBezTo>
                    <a:pt x="281" y="10"/>
                    <a:pt x="51" y="1"/>
                    <a:pt x="39" y="19"/>
                  </a:cubicBezTo>
                  <a:cubicBezTo>
                    <a:pt x="27" y="36"/>
                    <a:pt x="59" y="101"/>
                    <a:pt x="56" y="119"/>
                  </a:cubicBezTo>
                  <a:cubicBezTo>
                    <a:pt x="55" y="130"/>
                    <a:pt x="50" y="137"/>
                    <a:pt x="42" y="137"/>
                  </a:cubicBezTo>
                  <a:cubicBezTo>
                    <a:pt x="67" y="192"/>
                    <a:pt x="77" y="276"/>
                    <a:pt x="77" y="292"/>
                  </a:cubicBezTo>
                  <a:cubicBezTo>
                    <a:pt x="77" y="315"/>
                    <a:pt x="37" y="332"/>
                    <a:pt x="39" y="359"/>
                  </a:cubicBezTo>
                  <a:cubicBezTo>
                    <a:pt x="42" y="385"/>
                    <a:pt x="4" y="439"/>
                    <a:pt x="2" y="456"/>
                  </a:cubicBezTo>
                  <a:cubicBezTo>
                    <a:pt x="0" y="474"/>
                    <a:pt x="31" y="549"/>
                    <a:pt x="44" y="567"/>
                  </a:cubicBezTo>
                  <a:cubicBezTo>
                    <a:pt x="51" y="576"/>
                    <a:pt x="47" y="597"/>
                    <a:pt x="42" y="616"/>
                  </a:cubicBezTo>
                  <a:cubicBezTo>
                    <a:pt x="82" y="627"/>
                    <a:pt x="109" y="641"/>
                    <a:pt x="117" y="643"/>
                  </a:cubicBezTo>
                  <a:cubicBezTo>
                    <a:pt x="135" y="647"/>
                    <a:pt x="260" y="590"/>
                    <a:pt x="310" y="565"/>
                  </a:cubicBezTo>
                  <a:cubicBezTo>
                    <a:pt x="350" y="545"/>
                    <a:pt x="395" y="532"/>
                    <a:pt x="426" y="516"/>
                  </a:cubicBezTo>
                  <a:cubicBezTo>
                    <a:pt x="407" y="480"/>
                    <a:pt x="389" y="433"/>
                    <a:pt x="389" y="401"/>
                  </a:cubicBezTo>
                  <a:cubicBezTo>
                    <a:pt x="389" y="350"/>
                    <a:pt x="376" y="297"/>
                    <a:pt x="363" y="26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1" name="Google Shape;8741;p21"/>
            <p:cNvSpPr/>
            <p:nvPr/>
          </p:nvSpPr>
          <p:spPr>
            <a:xfrm>
              <a:off x="10898609" y="8176631"/>
              <a:ext cx="381986" cy="288165"/>
            </a:xfrm>
            <a:custGeom>
              <a:rect b="b" l="l" r="r" t="t"/>
              <a:pathLst>
                <a:path extrusionOk="0" h="572" w="757">
                  <a:moveTo>
                    <a:pt x="252" y="303"/>
                  </a:moveTo>
                  <a:cubicBezTo>
                    <a:pt x="254" y="279"/>
                    <a:pt x="274" y="287"/>
                    <a:pt x="299" y="292"/>
                  </a:cubicBezTo>
                  <a:cubicBezTo>
                    <a:pt x="323" y="296"/>
                    <a:pt x="352" y="276"/>
                    <a:pt x="374" y="276"/>
                  </a:cubicBezTo>
                  <a:cubicBezTo>
                    <a:pt x="396" y="276"/>
                    <a:pt x="453" y="354"/>
                    <a:pt x="453" y="376"/>
                  </a:cubicBezTo>
                  <a:cubicBezTo>
                    <a:pt x="453" y="398"/>
                    <a:pt x="456" y="418"/>
                    <a:pt x="467" y="436"/>
                  </a:cubicBezTo>
                  <a:cubicBezTo>
                    <a:pt x="468" y="438"/>
                    <a:pt x="469" y="440"/>
                    <a:pt x="470" y="443"/>
                  </a:cubicBezTo>
                  <a:cubicBezTo>
                    <a:pt x="506" y="435"/>
                    <a:pt x="535" y="430"/>
                    <a:pt x="542" y="430"/>
                  </a:cubicBezTo>
                  <a:cubicBezTo>
                    <a:pt x="553" y="430"/>
                    <a:pt x="575" y="482"/>
                    <a:pt x="570" y="515"/>
                  </a:cubicBezTo>
                  <a:cubicBezTo>
                    <a:pt x="566" y="548"/>
                    <a:pt x="603" y="572"/>
                    <a:pt x="618" y="550"/>
                  </a:cubicBezTo>
                  <a:cubicBezTo>
                    <a:pt x="633" y="528"/>
                    <a:pt x="653" y="500"/>
                    <a:pt x="657" y="519"/>
                  </a:cubicBezTo>
                  <a:cubicBezTo>
                    <a:pt x="659" y="525"/>
                    <a:pt x="667" y="530"/>
                    <a:pt x="677" y="534"/>
                  </a:cubicBezTo>
                  <a:cubicBezTo>
                    <a:pt x="683" y="521"/>
                    <a:pt x="695" y="516"/>
                    <a:pt x="704" y="504"/>
                  </a:cubicBezTo>
                  <a:cubicBezTo>
                    <a:pt x="717" y="487"/>
                    <a:pt x="684" y="467"/>
                    <a:pt x="695" y="445"/>
                  </a:cubicBezTo>
                  <a:cubicBezTo>
                    <a:pt x="706" y="422"/>
                    <a:pt x="726" y="453"/>
                    <a:pt x="741" y="438"/>
                  </a:cubicBezTo>
                  <a:cubicBezTo>
                    <a:pt x="757" y="422"/>
                    <a:pt x="719" y="389"/>
                    <a:pt x="724" y="376"/>
                  </a:cubicBezTo>
                  <a:cubicBezTo>
                    <a:pt x="728" y="363"/>
                    <a:pt x="726" y="340"/>
                    <a:pt x="706" y="329"/>
                  </a:cubicBezTo>
                  <a:cubicBezTo>
                    <a:pt x="689" y="320"/>
                    <a:pt x="699" y="283"/>
                    <a:pt x="706" y="250"/>
                  </a:cubicBezTo>
                  <a:cubicBezTo>
                    <a:pt x="701" y="246"/>
                    <a:pt x="696" y="241"/>
                    <a:pt x="693" y="236"/>
                  </a:cubicBezTo>
                  <a:cubicBezTo>
                    <a:pt x="681" y="218"/>
                    <a:pt x="690" y="180"/>
                    <a:pt x="669" y="180"/>
                  </a:cubicBezTo>
                  <a:cubicBezTo>
                    <a:pt x="648" y="180"/>
                    <a:pt x="651" y="150"/>
                    <a:pt x="669" y="144"/>
                  </a:cubicBezTo>
                  <a:cubicBezTo>
                    <a:pt x="687" y="138"/>
                    <a:pt x="634" y="118"/>
                    <a:pt x="634" y="97"/>
                  </a:cubicBezTo>
                  <a:cubicBezTo>
                    <a:pt x="634" y="76"/>
                    <a:pt x="607" y="26"/>
                    <a:pt x="595" y="23"/>
                  </a:cubicBezTo>
                  <a:cubicBezTo>
                    <a:pt x="583" y="20"/>
                    <a:pt x="542" y="73"/>
                    <a:pt x="524" y="73"/>
                  </a:cubicBezTo>
                  <a:cubicBezTo>
                    <a:pt x="507" y="73"/>
                    <a:pt x="468" y="38"/>
                    <a:pt x="456" y="68"/>
                  </a:cubicBezTo>
                  <a:cubicBezTo>
                    <a:pt x="445" y="97"/>
                    <a:pt x="418" y="53"/>
                    <a:pt x="400" y="76"/>
                  </a:cubicBezTo>
                  <a:cubicBezTo>
                    <a:pt x="383" y="100"/>
                    <a:pt x="371" y="50"/>
                    <a:pt x="371" y="50"/>
                  </a:cubicBezTo>
                  <a:cubicBezTo>
                    <a:pt x="371" y="50"/>
                    <a:pt x="371" y="43"/>
                    <a:pt x="371" y="33"/>
                  </a:cubicBezTo>
                  <a:cubicBezTo>
                    <a:pt x="368" y="35"/>
                    <a:pt x="364" y="36"/>
                    <a:pt x="360" y="37"/>
                  </a:cubicBezTo>
                  <a:cubicBezTo>
                    <a:pt x="310" y="55"/>
                    <a:pt x="219" y="44"/>
                    <a:pt x="214" y="28"/>
                  </a:cubicBezTo>
                  <a:cubicBezTo>
                    <a:pt x="210" y="13"/>
                    <a:pt x="144" y="0"/>
                    <a:pt x="144" y="0"/>
                  </a:cubicBezTo>
                  <a:cubicBezTo>
                    <a:pt x="144" y="0"/>
                    <a:pt x="146" y="37"/>
                    <a:pt x="121" y="46"/>
                  </a:cubicBezTo>
                  <a:cubicBezTo>
                    <a:pt x="97" y="55"/>
                    <a:pt x="128" y="84"/>
                    <a:pt x="128" y="93"/>
                  </a:cubicBezTo>
                  <a:cubicBezTo>
                    <a:pt x="128" y="101"/>
                    <a:pt x="108" y="115"/>
                    <a:pt x="93" y="108"/>
                  </a:cubicBezTo>
                  <a:cubicBezTo>
                    <a:pt x="77" y="101"/>
                    <a:pt x="33" y="141"/>
                    <a:pt x="11" y="157"/>
                  </a:cubicBezTo>
                  <a:cubicBezTo>
                    <a:pt x="8" y="159"/>
                    <a:pt x="4" y="162"/>
                    <a:pt x="0" y="167"/>
                  </a:cubicBezTo>
                  <a:cubicBezTo>
                    <a:pt x="34" y="195"/>
                    <a:pt x="31" y="226"/>
                    <a:pt x="71" y="255"/>
                  </a:cubicBezTo>
                  <a:cubicBezTo>
                    <a:pt x="108" y="282"/>
                    <a:pt x="155" y="319"/>
                    <a:pt x="184" y="378"/>
                  </a:cubicBezTo>
                  <a:cubicBezTo>
                    <a:pt x="212" y="353"/>
                    <a:pt x="251" y="319"/>
                    <a:pt x="252" y="30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2" name="Google Shape;8742;p21"/>
            <p:cNvSpPr/>
            <p:nvPr/>
          </p:nvSpPr>
          <p:spPr>
            <a:xfrm>
              <a:off x="11079549" y="8394430"/>
              <a:ext cx="212773" cy="201045"/>
            </a:xfrm>
            <a:custGeom>
              <a:rect b="b" l="l" r="r" t="t"/>
              <a:pathLst>
                <a:path extrusionOk="0" h="400" w="421">
                  <a:moveTo>
                    <a:pt x="339" y="232"/>
                  </a:moveTo>
                  <a:cubicBezTo>
                    <a:pt x="308" y="212"/>
                    <a:pt x="292" y="212"/>
                    <a:pt x="306" y="201"/>
                  </a:cubicBezTo>
                  <a:cubicBezTo>
                    <a:pt x="319" y="189"/>
                    <a:pt x="321" y="165"/>
                    <a:pt x="317" y="130"/>
                  </a:cubicBezTo>
                  <a:cubicBezTo>
                    <a:pt x="315" y="118"/>
                    <a:pt x="317" y="111"/>
                    <a:pt x="319" y="104"/>
                  </a:cubicBezTo>
                  <a:cubicBezTo>
                    <a:pt x="309" y="100"/>
                    <a:pt x="301" y="95"/>
                    <a:pt x="299" y="89"/>
                  </a:cubicBezTo>
                  <a:cubicBezTo>
                    <a:pt x="295" y="70"/>
                    <a:pt x="275" y="98"/>
                    <a:pt x="260" y="120"/>
                  </a:cubicBezTo>
                  <a:cubicBezTo>
                    <a:pt x="245" y="142"/>
                    <a:pt x="208" y="118"/>
                    <a:pt x="212" y="85"/>
                  </a:cubicBezTo>
                  <a:cubicBezTo>
                    <a:pt x="217" y="52"/>
                    <a:pt x="195" y="0"/>
                    <a:pt x="184" y="0"/>
                  </a:cubicBezTo>
                  <a:cubicBezTo>
                    <a:pt x="177" y="0"/>
                    <a:pt x="148" y="5"/>
                    <a:pt x="112" y="13"/>
                  </a:cubicBezTo>
                  <a:cubicBezTo>
                    <a:pt x="117" y="28"/>
                    <a:pt x="106" y="46"/>
                    <a:pt x="102" y="63"/>
                  </a:cubicBezTo>
                  <a:cubicBezTo>
                    <a:pt x="98" y="83"/>
                    <a:pt x="45" y="112"/>
                    <a:pt x="22" y="130"/>
                  </a:cubicBezTo>
                  <a:cubicBezTo>
                    <a:pt x="16" y="135"/>
                    <a:pt x="8" y="147"/>
                    <a:pt x="0" y="163"/>
                  </a:cubicBezTo>
                  <a:cubicBezTo>
                    <a:pt x="41" y="190"/>
                    <a:pt x="90" y="220"/>
                    <a:pt x="129" y="250"/>
                  </a:cubicBezTo>
                  <a:cubicBezTo>
                    <a:pt x="202" y="305"/>
                    <a:pt x="311" y="377"/>
                    <a:pt x="363" y="396"/>
                  </a:cubicBezTo>
                  <a:cubicBezTo>
                    <a:pt x="369" y="399"/>
                    <a:pt x="378" y="400"/>
                    <a:pt x="387" y="400"/>
                  </a:cubicBezTo>
                  <a:cubicBezTo>
                    <a:pt x="399" y="344"/>
                    <a:pt x="412" y="337"/>
                    <a:pt x="416" y="307"/>
                  </a:cubicBezTo>
                  <a:cubicBezTo>
                    <a:pt x="421" y="274"/>
                    <a:pt x="370" y="251"/>
                    <a:pt x="339" y="23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3" name="Google Shape;8743;p21"/>
            <p:cNvSpPr/>
            <p:nvPr/>
          </p:nvSpPr>
          <p:spPr>
            <a:xfrm>
              <a:off x="10990755" y="8315688"/>
              <a:ext cx="149109" cy="160836"/>
            </a:xfrm>
            <a:custGeom>
              <a:rect b="b" l="l" r="r" t="t"/>
              <a:pathLst>
                <a:path extrusionOk="0" h="317" w="294">
                  <a:moveTo>
                    <a:pt x="276" y="217"/>
                  </a:moveTo>
                  <a:cubicBezTo>
                    <a:pt x="281" y="197"/>
                    <a:pt x="294" y="177"/>
                    <a:pt x="283" y="160"/>
                  </a:cubicBezTo>
                  <a:cubicBezTo>
                    <a:pt x="272" y="142"/>
                    <a:pt x="269" y="122"/>
                    <a:pt x="269" y="100"/>
                  </a:cubicBezTo>
                  <a:cubicBezTo>
                    <a:pt x="269" y="78"/>
                    <a:pt x="212" y="0"/>
                    <a:pt x="190" y="0"/>
                  </a:cubicBezTo>
                  <a:cubicBezTo>
                    <a:pt x="168" y="0"/>
                    <a:pt x="139" y="20"/>
                    <a:pt x="115" y="16"/>
                  </a:cubicBezTo>
                  <a:cubicBezTo>
                    <a:pt x="90" y="11"/>
                    <a:pt x="70" y="3"/>
                    <a:pt x="68" y="27"/>
                  </a:cubicBezTo>
                  <a:cubicBezTo>
                    <a:pt x="67" y="43"/>
                    <a:pt x="28" y="77"/>
                    <a:pt x="0" y="102"/>
                  </a:cubicBezTo>
                  <a:cubicBezTo>
                    <a:pt x="5" y="113"/>
                    <a:pt x="10" y="125"/>
                    <a:pt x="14" y="138"/>
                  </a:cubicBezTo>
                  <a:cubicBezTo>
                    <a:pt x="38" y="219"/>
                    <a:pt x="60" y="236"/>
                    <a:pt x="94" y="264"/>
                  </a:cubicBezTo>
                  <a:cubicBezTo>
                    <a:pt x="109" y="276"/>
                    <a:pt x="139" y="295"/>
                    <a:pt x="174" y="317"/>
                  </a:cubicBezTo>
                  <a:cubicBezTo>
                    <a:pt x="182" y="301"/>
                    <a:pt x="190" y="289"/>
                    <a:pt x="196" y="284"/>
                  </a:cubicBezTo>
                  <a:cubicBezTo>
                    <a:pt x="219" y="266"/>
                    <a:pt x="272" y="237"/>
                    <a:pt x="276" y="21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4" name="Google Shape;8744;p21"/>
            <p:cNvSpPr/>
            <p:nvPr/>
          </p:nvSpPr>
          <p:spPr>
            <a:xfrm>
              <a:off x="10801437" y="7380828"/>
              <a:ext cx="425546" cy="343453"/>
            </a:xfrm>
            <a:custGeom>
              <a:rect b="b" l="l" r="r" t="t"/>
              <a:pathLst>
                <a:path extrusionOk="0" h="680" w="840">
                  <a:moveTo>
                    <a:pt x="393" y="524"/>
                  </a:moveTo>
                  <a:cubicBezTo>
                    <a:pt x="393" y="501"/>
                    <a:pt x="498" y="472"/>
                    <a:pt x="498" y="449"/>
                  </a:cubicBezTo>
                  <a:cubicBezTo>
                    <a:pt x="498" y="426"/>
                    <a:pt x="498" y="182"/>
                    <a:pt x="498" y="182"/>
                  </a:cubicBezTo>
                  <a:cubicBezTo>
                    <a:pt x="498" y="182"/>
                    <a:pt x="823" y="189"/>
                    <a:pt x="833" y="182"/>
                  </a:cubicBezTo>
                  <a:cubicBezTo>
                    <a:pt x="838" y="179"/>
                    <a:pt x="837" y="108"/>
                    <a:pt x="835" y="39"/>
                  </a:cubicBezTo>
                  <a:cubicBezTo>
                    <a:pt x="823" y="18"/>
                    <a:pt x="840" y="0"/>
                    <a:pt x="763" y="0"/>
                  </a:cubicBezTo>
                  <a:cubicBezTo>
                    <a:pt x="700" y="0"/>
                    <a:pt x="516" y="0"/>
                    <a:pt x="392" y="0"/>
                  </a:cubicBezTo>
                  <a:cubicBezTo>
                    <a:pt x="364" y="27"/>
                    <a:pt x="348" y="63"/>
                    <a:pt x="338" y="92"/>
                  </a:cubicBezTo>
                  <a:cubicBezTo>
                    <a:pt x="320" y="139"/>
                    <a:pt x="209" y="209"/>
                    <a:pt x="205" y="275"/>
                  </a:cubicBezTo>
                  <a:cubicBezTo>
                    <a:pt x="200" y="341"/>
                    <a:pt x="97" y="445"/>
                    <a:pt x="29" y="586"/>
                  </a:cubicBezTo>
                  <a:cubicBezTo>
                    <a:pt x="10" y="625"/>
                    <a:pt x="2" y="656"/>
                    <a:pt x="0" y="680"/>
                  </a:cubicBezTo>
                  <a:cubicBezTo>
                    <a:pt x="393" y="680"/>
                    <a:pt x="393" y="680"/>
                    <a:pt x="393" y="680"/>
                  </a:cubicBezTo>
                  <a:cubicBezTo>
                    <a:pt x="393" y="680"/>
                    <a:pt x="393" y="547"/>
                    <a:pt x="393" y="52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5" name="Google Shape;8745;p21"/>
            <p:cNvSpPr/>
            <p:nvPr/>
          </p:nvSpPr>
          <p:spPr>
            <a:xfrm>
              <a:off x="10799762" y="7400932"/>
              <a:ext cx="611513" cy="670152"/>
            </a:xfrm>
            <a:custGeom>
              <a:rect b="b" l="l" r="r" t="t"/>
              <a:pathLst>
                <a:path extrusionOk="0" h="1328" w="1213">
                  <a:moveTo>
                    <a:pt x="96" y="1147"/>
                  </a:moveTo>
                  <a:cubicBezTo>
                    <a:pt x="131" y="1155"/>
                    <a:pt x="187" y="1147"/>
                    <a:pt x="187" y="1147"/>
                  </a:cubicBezTo>
                  <a:cubicBezTo>
                    <a:pt x="187" y="1147"/>
                    <a:pt x="236" y="1126"/>
                    <a:pt x="264" y="1140"/>
                  </a:cubicBezTo>
                  <a:cubicBezTo>
                    <a:pt x="292" y="1155"/>
                    <a:pt x="320" y="1190"/>
                    <a:pt x="320" y="1190"/>
                  </a:cubicBezTo>
                  <a:cubicBezTo>
                    <a:pt x="355" y="1190"/>
                    <a:pt x="355" y="1190"/>
                    <a:pt x="355" y="1190"/>
                  </a:cubicBezTo>
                  <a:cubicBezTo>
                    <a:pt x="355" y="1190"/>
                    <a:pt x="383" y="1267"/>
                    <a:pt x="425" y="1281"/>
                  </a:cubicBezTo>
                  <a:cubicBezTo>
                    <a:pt x="450" y="1289"/>
                    <a:pt x="464" y="1311"/>
                    <a:pt x="473" y="1328"/>
                  </a:cubicBezTo>
                  <a:cubicBezTo>
                    <a:pt x="503" y="1327"/>
                    <a:pt x="526" y="1317"/>
                    <a:pt x="526" y="1296"/>
                  </a:cubicBezTo>
                  <a:cubicBezTo>
                    <a:pt x="526" y="1269"/>
                    <a:pt x="539" y="1233"/>
                    <a:pt x="584" y="1273"/>
                  </a:cubicBezTo>
                  <a:cubicBezTo>
                    <a:pt x="629" y="1314"/>
                    <a:pt x="629" y="1278"/>
                    <a:pt x="638" y="1264"/>
                  </a:cubicBezTo>
                  <a:cubicBezTo>
                    <a:pt x="647" y="1251"/>
                    <a:pt x="678" y="1269"/>
                    <a:pt x="705" y="1269"/>
                  </a:cubicBezTo>
                  <a:cubicBezTo>
                    <a:pt x="732" y="1269"/>
                    <a:pt x="768" y="1251"/>
                    <a:pt x="768" y="1251"/>
                  </a:cubicBezTo>
                  <a:cubicBezTo>
                    <a:pt x="768" y="1251"/>
                    <a:pt x="1139" y="1255"/>
                    <a:pt x="1157" y="1247"/>
                  </a:cubicBezTo>
                  <a:cubicBezTo>
                    <a:pt x="1175" y="1238"/>
                    <a:pt x="1171" y="1161"/>
                    <a:pt x="1171" y="1161"/>
                  </a:cubicBezTo>
                  <a:cubicBezTo>
                    <a:pt x="1139" y="1130"/>
                    <a:pt x="1139" y="1130"/>
                    <a:pt x="1139" y="1130"/>
                  </a:cubicBezTo>
                  <a:cubicBezTo>
                    <a:pt x="1045" y="248"/>
                    <a:pt x="1045" y="248"/>
                    <a:pt x="1045" y="248"/>
                  </a:cubicBezTo>
                  <a:cubicBezTo>
                    <a:pt x="1213" y="248"/>
                    <a:pt x="1213" y="248"/>
                    <a:pt x="1213" y="248"/>
                  </a:cubicBezTo>
                  <a:cubicBezTo>
                    <a:pt x="1034" y="129"/>
                    <a:pt x="880" y="29"/>
                    <a:pt x="861" y="18"/>
                  </a:cubicBezTo>
                  <a:cubicBezTo>
                    <a:pt x="850" y="11"/>
                    <a:pt x="844" y="5"/>
                    <a:pt x="841" y="0"/>
                  </a:cubicBezTo>
                  <a:cubicBezTo>
                    <a:pt x="843" y="69"/>
                    <a:pt x="844" y="140"/>
                    <a:pt x="839" y="143"/>
                  </a:cubicBezTo>
                  <a:cubicBezTo>
                    <a:pt x="829" y="150"/>
                    <a:pt x="504" y="143"/>
                    <a:pt x="504" y="143"/>
                  </a:cubicBezTo>
                  <a:cubicBezTo>
                    <a:pt x="504" y="143"/>
                    <a:pt x="504" y="387"/>
                    <a:pt x="504" y="410"/>
                  </a:cubicBezTo>
                  <a:cubicBezTo>
                    <a:pt x="504" y="433"/>
                    <a:pt x="399" y="462"/>
                    <a:pt x="399" y="485"/>
                  </a:cubicBezTo>
                  <a:cubicBezTo>
                    <a:pt x="399" y="508"/>
                    <a:pt x="399" y="641"/>
                    <a:pt x="399" y="641"/>
                  </a:cubicBezTo>
                  <a:cubicBezTo>
                    <a:pt x="6" y="641"/>
                    <a:pt x="6" y="641"/>
                    <a:pt x="6" y="641"/>
                  </a:cubicBezTo>
                  <a:cubicBezTo>
                    <a:pt x="0" y="706"/>
                    <a:pt x="39" y="728"/>
                    <a:pt x="62" y="754"/>
                  </a:cubicBezTo>
                  <a:cubicBezTo>
                    <a:pt x="93" y="789"/>
                    <a:pt x="38" y="851"/>
                    <a:pt x="84" y="915"/>
                  </a:cubicBezTo>
                  <a:cubicBezTo>
                    <a:pt x="129" y="978"/>
                    <a:pt x="73" y="1076"/>
                    <a:pt x="51" y="1111"/>
                  </a:cubicBezTo>
                  <a:cubicBezTo>
                    <a:pt x="39" y="1130"/>
                    <a:pt x="38" y="1164"/>
                    <a:pt x="34" y="1198"/>
                  </a:cubicBezTo>
                  <a:cubicBezTo>
                    <a:pt x="36" y="1198"/>
                    <a:pt x="38" y="1197"/>
                    <a:pt x="39" y="1197"/>
                  </a:cubicBezTo>
                  <a:cubicBezTo>
                    <a:pt x="68" y="1190"/>
                    <a:pt x="61" y="1140"/>
                    <a:pt x="96" y="114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6" name="Google Shape;8746;p21"/>
            <p:cNvSpPr/>
            <p:nvPr/>
          </p:nvSpPr>
          <p:spPr>
            <a:xfrm>
              <a:off x="11037665" y="7526585"/>
              <a:ext cx="842716" cy="787427"/>
            </a:xfrm>
            <a:custGeom>
              <a:rect b="b" l="l" r="r" t="t"/>
              <a:pathLst>
                <a:path extrusionOk="0" h="1561" w="1669">
                  <a:moveTo>
                    <a:pt x="1581" y="647"/>
                  </a:moveTo>
                  <a:cubicBezTo>
                    <a:pt x="1581" y="647"/>
                    <a:pt x="1581" y="570"/>
                    <a:pt x="1531" y="542"/>
                  </a:cubicBezTo>
                  <a:cubicBezTo>
                    <a:pt x="1482" y="514"/>
                    <a:pt x="1419" y="507"/>
                    <a:pt x="1419" y="507"/>
                  </a:cubicBezTo>
                  <a:cubicBezTo>
                    <a:pt x="1419" y="507"/>
                    <a:pt x="1384" y="443"/>
                    <a:pt x="1356" y="415"/>
                  </a:cubicBezTo>
                  <a:cubicBezTo>
                    <a:pt x="1339" y="398"/>
                    <a:pt x="1011" y="179"/>
                    <a:pt x="740" y="0"/>
                  </a:cubicBezTo>
                  <a:cubicBezTo>
                    <a:pt x="572" y="0"/>
                    <a:pt x="572" y="0"/>
                    <a:pt x="572" y="0"/>
                  </a:cubicBezTo>
                  <a:cubicBezTo>
                    <a:pt x="666" y="882"/>
                    <a:pt x="666" y="882"/>
                    <a:pt x="666" y="882"/>
                  </a:cubicBezTo>
                  <a:cubicBezTo>
                    <a:pt x="698" y="913"/>
                    <a:pt x="698" y="913"/>
                    <a:pt x="698" y="913"/>
                  </a:cubicBezTo>
                  <a:cubicBezTo>
                    <a:pt x="698" y="913"/>
                    <a:pt x="702" y="990"/>
                    <a:pt x="684" y="999"/>
                  </a:cubicBezTo>
                  <a:cubicBezTo>
                    <a:pt x="666" y="1007"/>
                    <a:pt x="295" y="1003"/>
                    <a:pt x="295" y="1003"/>
                  </a:cubicBezTo>
                  <a:cubicBezTo>
                    <a:pt x="295" y="1003"/>
                    <a:pt x="259" y="1021"/>
                    <a:pt x="232" y="1021"/>
                  </a:cubicBezTo>
                  <a:cubicBezTo>
                    <a:pt x="205" y="1021"/>
                    <a:pt x="174" y="1003"/>
                    <a:pt x="165" y="1016"/>
                  </a:cubicBezTo>
                  <a:cubicBezTo>
                    <a:pt x="156" y="1030"/>
                    <a:pt x="156" y="1066"/>
                    <a:pt x="111" y="1025"/>
                  </a:cubicBezTo>
                  <a:cubicBezTo>
                    <a:pt x="66" y="985"/>
                    <a:pt x="53" y="1021"/>
                    <a:pt x="53" y="1048"/>
                  </a:cubicBezTo>
                  <a:cubicBezTo>
                    <a:pt x="53" y="1069"/>
                    <a:pt x="30" y="1079"/>
                    <a:pt x="0" y="1080"/>
                  </a:cubicBezTo>
                  <a:cubicBezTo>
                    <a:pt x="6" y="1093"/>
                    <a:pt x="9" y="1103"/>
                    <a:pt x="9" y="1103"/>
                  </a:cubicBezTo>
                  <a:cubicBezTo>
                    <a:pt x="27" y="1130"/>
                    <a:pt x="27" y="1130"/>
                    <a:pt x="27" y="1130"/>
                  </a:cubicBezTo>
                  <a:cubicBezTo>
                    <a:pt x="27" y="1130"/>
                    <a:pt x="24" y="1174"/>
                    <a:pt x="42" y="1192"/>
                  </a:cubicBezTo>
                  <a:cubicBezTo>
                    <a:pt x="59" y="1210"/>
                    <a:pt x="92" y="1242"/>
                    <a:pt x="95" y="1257"/>
                  </a:cubicBezTo>
                  <a:cubicBezTo>
                    <a:pt x="98" y="1272"/>
                    <a:pt x="95" y="1337"/>
                    <a:pt x="95" y="1337"/>
                  </a:cubicBezTo>
                  <a:cubicBezTo>
                    <a:pt x="95" y="1337"/>
                    <a:pt x="107" y="1387"/>
                    <a:pt x="124" y="1363"/>
                  </a:cubicBezTo>
                  <a:cubicBezTo>
                    <a:pt x="142" y="1340"/>
                    <a:pt x="169" y="1384"/>
                    <a:pt x="180" y="1355"/>
                  </a:cubicBezTo>
                  <a:cubicBezTo>
                    <a:pt x="192" y="1325"/>
                    <a:pt x="231" y="1360"/>
                    <a:pt x="248" y="1360"/>
                  </a:cubicBezTo>
                  <a:cubicBezTo>
                    <a:pt x="266" y="1360"/>
                    <a:pt x="307" y="1307"/>
                    <a:pt x="319" y="1310"/>
                  </a:cubicBezTo>
                  <a:cubicBezTo>
                    <a:pt x="331" y="1313"/>
                    <a:pt x="358" y="1363"/>
                    <a:pt x="358" y="1384"/>
                  </a:cubicBezTo>
                  <a:cubicBezTo>
                    <a:pt x="358" y="1405"/>
                    <a:pt x="411" y="1425"/>
                    <a:pt x="393" y="1431"/>
                  </a:cubicBezTo>
                  <a:cubicBezTo>
                    <a:pt x="375" y="1437"/>
                    <a:pt x="372" y="1467"/>
                    <a:pt x="393" y="1467"/>
                  </a:cubicBezTo>
                  <a:cubicBezTo>
                    <a:pt x="414" y="1467"/>
                    <a:pt x="405" y="1505"/>
                    <a:pt x="417" y="1523"/>
                  </a:cubicBezTo>
                  <a:cubicBezTo>
                    <a:pt x="428" y="1540"/>
                    <a:pt x="452" y="1555"/>
                    <a:pt x="464" y="1529"/>
                  </a:cubicBezTo>
                  <a:cubicBezTo>
                    <a:pt x="476" y="1502"/>
                    <a:pt x="502" y="1526"/>
                    <a:pt x="514" y="1543"/>
                  </a:cubicBezTo>
                  <a:cubicBezTo>
                    <a:pt x="526" y="1561"/>
                    <a:pt x="564" y="1540"/>
                    <a:pt x="570" y="1517"/>
                  </a:cubicBezTo>
                  <a:cubicBezTo>
                    <a:pt x="576" y="1493"/>
                    <a:pt x="623" y="1484"/>
                    <a:pt x="620" y="1511"/>
                  </a:cubicBezTo>
                  <a:cubicBezTo>
                    <a:pt x="617" y="1538"/>
                    <a:pt x="626" y="1543"/>
                    <a:pt x="656" y="1523"/>
                  </a:cubicBezTo>
                  <a:cubicBezTo>
                    <a:pt x="665" y="1516"/>
                    <a:pt x="674" y="1516"/>
                    <a:pt x="684" y="1517"/>
                  </a:cubicBezTo>
                  <a:cubicBezTo>
                    <a:pt x="694" y="1483"/>
                    <a:pt x="706" y="1451"/>
                    <a:pt x="712" y="1440"/>
                  </a:cubicBezTo>
                  <a:cubicBezTo>
                    <a:pt x="721" y="1422"/>
                    <a:pt x="691" y="1381"/>
                    <a:pt x="706" y="1375"/>
                  </a:cubicBezTo>
                  <a:cubicBezTo>
                    <a:pt x="721" y="1369"/>
                    <a:pt x="771" y="1381"/>
                    <a:pt x="785" y="1340"/>
                  </a:cubicBezTo>
                  <a:cubicBezTo>
                    <a:pt x="800" y="1298"/>
                    <a:pt x="818" y="1278"/>
                    <a:pt x="818" y="1278"/>
                  </a:cubicBezTo>
                  <a:cubicBezTo>
                    <a:pt x="818" y="1278"/>
                    <a:pt x="824" y="1189"/>
                    <a:pt x="850" y="1204"/>
                  </a:cubicBezTo>
                  <a:cubicBezTo>
                    <a:pt x="877" y="1219"/>
                    <a:pt x="909" y="1242"/>
                    <a:pt x="912" y="1207"/>
                  </a:cubicBezTo>
                  <a:cubicBezTo>
                    <a:pt x="915" y="1171"/>
                    <a:pt x="948" y="1192"/>
                    <a:pt x="957" y="1160"/>
                  </a:cubicBezTo>
                  <a:cubicBezTo>
                    <a:pt x="966" y="1127"/>
                    <a:pt x="983" y="1130"/>
                    <a:pt x="1004" y="1136"/>
                  </a:cubicBezTo>
                  <a:cubicBezTo>
                    <a:pt x="1025" y="1142"/>
                    <a:pt x="1042" y="1133"/>
                    <a:pt x="1042" y="1115"/>
                  </a:cubicBezTo>
                  <a:cubicBezTo>
                    <a:pt x="1042" y="1098"/>
                    <a:pt x="1089" y="1107"/>
                    <a:pt x="1128" y="1080"/>
                  </a:cubicBezTo>
                  <a:cubicBezTo>
                    <a:pt x="1166" y="1053"/>
                    <a:pt x="1187" y="1033"/>
                    <a:pt x="1202" y="1048"/>
                  </a:cubicBezTo>
                  <a:cubicBezTo>
                    <a:pt x="1216" y="1062"/>
                    <a:pt x="1314" y="1059"/>
                    <a:pt x="1329" y="1053"/>
                  </a:cubicBezTo>
                  <a:cubicBezTo>
                    <a:pt x="1343" y="1048"/>
                    <a:pt x="1373" y="1021"/>
                    <a:pt x="1408" y="1027"/>
                  </a:cubicBezTo>
                  <a:cubicBezTo>
                    <a:pt x="1444" y="1033"/>
                    <a:pt x="1529" y="1012"/>
                    <a:pt x="1565" y="1012"/>
                  </a:cubicBezTo>
                  <a:cubicBezTo>
                    <a:pt x="1600" y="1012"/>
                    <a:pt x="1615" y="980"/>
                    <a:pt x="1627" y="968"/>
                  </a:cubicBezTo>
                  <a:cubicBezTo>
                    <a:pt x="1638" y="956"/>
                    <a:pt x="1647" y="903"/>
                    <a:pt x="1659" y="894"/>
                  </a:cubicBezTo>
                  <a:cubicBezTo>
                    <a:pt x="1669" y="887"/>
                    <a:pt x="1667" y="702"/>
                    <a:pt x="1666" y="629"/>
                  </a:cubicBezTo>
                  <a:cubicBezTo>
                    <a:pt x="1630" y="636"/>
                    <a:pt x="1581" y="647"/>
                    <a:pt x="1581" y="64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7" name="Google Shape;8747;p21"/>
            <p:cNvSpPr/>
            <p:nvPr/>
          </p:nvSpPr>
          <p:spPr>
            <a:xfrm>
              <a:off x="11382793" y="8047628"/>
              <a:ext cx="415492" cy="296541"/>
            </a:xfrm>
            <a:custGeom>
              <a:rect b="b" l="l" r="r" t="t"/>
              <a:pathLst>
                <a:path extrusionOk="0" h="587" w="822">
                  <a:moveTo>
                    <a:pt x="816" y="329"/>
                  </a:moveTo>
                  <a:cubicBezTo>
                    <a:pt x="801" y="315"/>
                    <a:pt x="780" y="311"/>
                    <a:pt x="775" y="311"/>
                  </a:cubicBezTo>
                  <a:cubicBezTo>
                    <a:pt x="766" y="311"/>
                    <a:pt x="773" y="263"/>
                    <a:pt x="769" y="256"/>
                  </a:cubicBezTo>
                  <a:cubicBezTo>
                    <a:pt x="764" y="249"/>
                    <a:pt x="735" y="269"/>
                    <a:pt x="718" y="263"/>
                  </a:cubicBezTo>
                  <a:cubicBezTo>
                    <a:pt x="700" y="256"/>
                    <a:pt x="693" y="227"/>
                    <a:pt x="678" y="227"/>
                  </a:cubicBezTo>
                  <a:cubicBezTo>
                    <a:pt x="662" y="227"/>
                    <a:pt x="660" y="209"/>
                    <a:pt x="660" y="189"/>
                  </a:cubicBezTo>
                  <a:cubicBezTo>
                    <a:pt x="660" y="169"/>
                    <a:pt x="631" y="150"/>
                    <a:pt x="614" y="136"/>
                  </a:cubicBezTo>
                  <a:cubicBezTo>
                    <a:pt x="596" y="123"/>
                    <a:pt x="591" y="85"/>
                    <a:pt x="580" y="79"/>
                  </a:cubicBezTo>
                  <a:cubicBezTo>
                    <a:pt x="574" y="75"/>
                    <a:pt x="576" y="48"/>
                    <a:pt x="580" y="25"/>
                  </a:cubicBezTo>
                  <a:cubicBezTo>
                    <a:pt x="552" y="25"/>
                    <a:pt x="525" y="22"/>
                    <a:pt x="518" y="15"/>
                  </a:cubicBezTo>
                  <a:cubicBezTo>
                    <a:pt x="503" y="0"/>
                    <a:pt x="482" y="20"/>
                    <a:pt x="444" y="47"/>
                  </a:cubicBezTo>
                  <a:cubicBezTo>
                    <a:pt x="405" y="74"/>
                    <a:pt x="358" y="65"/>
                    <a:pt x="358" y="82"/>
                  </a:cubicBezTo>
                  <a:cubicBezTo>
                    <a:pt x="358" y="100"/>
                    <a:pt x="341" y="109"/>
                    <a:pt x="320" y="103"/>
                  </a:cubicBezTo>
                  <a:cubicBezTo>
                    <a:pt x="299" y="97"/>
                    <a:pt x="282" y="94"/>
                    <a:pt x="273" y="127"/>
                  </a:cubicBezTo>
                  <a:cubicBezTo>
                    <a:pt x="264" y="159"/>
                    <a:pt x="231" y="138"/>
                    <a:pt x="228" y="174"/>
                  </a:cubicBezTo>
                  <a:cubicBezTo>
                    <a:pt x="225" y="209"/>
                    <a:pt x="193" y="186"/>
                    <a:pt x="166" y="171"/>
                  </a:cubicBezTo>
                  <a:cubicBezTo>
                    <a:pt x="140" y="156"/>
                    <a:pt x="134" y="245"/>
                    <a:pt x="134" y="245"/>
                  </a:cubicBezTo>
                  <a:cubicBezTo>
                    <a:pt x="134" y="245"/>
                    <a:pt x="116" y="265"/>
                    <a:pt x="101" y="307"/>
                  </a:cubicBezTo>
                  <a:cubicBezTo>
                    <a:pt x="87" y="348"/>
                    <a:pt x="37" y="336"/>
                    <a:pt x="22" y="342"/>
                  </a:cubicBezTo>
                  <a:cubicBezTo>
                    <a:pt x="7" y="348"/>
                    <a:pt x="37" y="389"/>
                    <a:pt x="28" y="407"/>
                  </a:cubicBezTo>
                  <a:cubicBezTo>
                    <a:pt x="22" y="418"/>
                    <a:pt x="10" y="450"/>
                    <a:pt x="0" y="484"/>
                  </a:cubicBezTo>
                  <a:cubicBezTo>
                    <a:pt x="22" y="488"/>
                    <a:pt x="42" y="506"/>
                    <a:pt x="48" y="516"/>
                  </a:cubicBezTo>
                  <a:cubicBezTo>
                    <a:pt x="57" y="531"/>
                    <a:pt x="110" y="587"/>
                    <a:pt x="137" y="558"/>
                  </a:cubicBezTo>
                  <a:cubicBezTo>
                    <a:pt x="164" y="528"/>
                    <a:pt x="237" y="525"/>
                    <a:pt x="255" y="543"/>
                  </a:cubicBezTo>
                  <a:cubicBezTo>
                    <a:pt x="273" y="561"/>
                    <a:pt x="285" y="552"/>
                    <a:pt x="287" y="534"/>
                  </a:cubicBezTo>
                  <a:cubicBezTo>
                    <a:pt x="290" y="516"/>
                    <a:pt x="258" y="451"/>
                    <a:pt x="270" y="434"/>
                  </a:cubicBezTo>
                  <a:cubicBezTo>
                    <a:pt x="282" y="416"/>
                    <a:pt x="512" y="425"/>
                    <a:pt x="521" y="440"/>
                  </a:cubicBezTo>
                  <a:cubicBezTo>
                    <a:pt x="529" y="454"/>
                    <a:pt x="529" y="410"/>
                    <a:pt x="559" y="413"/>
                  </a:cubicBezTo>
                  <a:cubicBezTo>
                    <a:pt x="588" y="416"/>
                    <a:pt x="633" y="431"/>
                    <a:pt x="651" y="425"/>
                  </a:cubicBezTo>
                  <a:cubicBezTo>
                    <a:pt x="668" y="419"/>
                    <a:pt x="689" y="386"/>
                    <a:pt x="707" y="386"/>
                  </a:cubicBezTo>
                  <a:cubicBezTo>
                    <a:pt x="724" y="386"/>
                    <a:pt x="777" y="384"/>
                    <a:pt x="789" y="369"/>
                  </a:cubicBezTo>
                  <a:cubicBezTo>
                    <a:pt x="801" y="354"/>
                    <a:pt x="822" y="354"/>
                    <a:pt x="816" y="330"/>
                  </a:cubicBezTo>
                  <a:cubicBezTo>
                    <a:pt x="816" y="330"/>
                    <a:pt x="816" y="330"/>
                    <a:pt x="816" y="32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8" name="Google Shape;8748;p21"/>
            <p:cNvSpPr/>
            <p:nvPr/>
          </p:nvSpPr>
          <p:spPr>
            <a:xfrm>
              <a:off x="11672633" y="7608679"/>
              <a:ext cx="784074" cy="611512"/>
            </a:xfrm>
            <a:custGeom>
              <a:rect b="b" l="l" r="r" t="t"/>
              <a:pathLst>
                <a:path extrusionOk="0" h="1212" w="1552">
                  <a:moveTo>
                    <a:pt x="1481" y="176"/>
                  </a:moveTo>
                  <a:cubicBezTo>
                    <a:pt x="1481" y="162"/>
                    <a:pt x="1478" y="96"/>
                    <a:pt x="1476" y="48"/>
                  </a:cubicBezTo>
                  <a:cubicBezTo>
                    <a:pt x="1396" y="91"/>
                    <a:pt x="1396" y="91"/>
                    <a:pt x="1396" y="91"/>
                  </a:cubicBezTo>
                  <a:cubicBezTo>
                    <a:pt x="1396" y="91"/>
                    <a:pt x="1375" y="56"/>
                    <a:pt x="1333" y="28"/>
                  </a:cubicBezTo>
                  <a:cubicBezTo>
                    <a:pt x="1291" y="0"/>
                    <a:pt x="1186" y="0"/>
                    <a:pt x="1186" y="0"/>
                  </a:cubicBezTo>
                  <a:cubicBezTo>
                    <a:pt x="758" y="266"/>
                    <a:pt x="758" y="266"/>
                    <a:pt x="758" y="266"/>
                  </a:cubicBezTo>
                  <a:cubicBezTo>
                    <a:pt x="575" y="414"/>
                    <a:pt x="575" y="414"/>
                    <a:pt x="575" y="414"/>
                  </a:cubicBezTo>
                  <a:cubicBezTo>
                    <a:pt x="575" y="414"/>
                    <a:pt x="456" y="456"/>
                    <a:pt x="421" y="463"/>
                  </a:cubicBezTo>
                  <a:cubicBezTo>
                    <a:pt x="417" y="464"/>
                    <a:pt x="412" y="464"/>
                    <a:pt x="408" y="466"/>
                  </a:cubicBezTo>
                  <a:cubicBezTo>
                    <a:pt x="409" y="539"/>
                    <a:pt x="411" y="724"/>
                    <a:pt x="401" y="731"/>
                  </a:cubicBezTo>
                  <a:cubicBezTo>
                    <a:pt x="389" y="740"/>
                    <a:pt x="380" y="793"/>
                    <a:pt x="369" y="805"/>
                  </a:cubicBezTo>
                  <a:cubicBezTo>
                    <a:pt x="357" y="817"/>
                    <a:pt x="342" y="849"/>
                    <a:pt x="307" y="849"/>
                  </a:cubicBezTo>
                  <a:cubicBezTo>
                    <a:pt x="271" y="849"/>
                    <a:pt x="186" y="870"/>
                    <a:pt x="150" y="864"/>
                  </a:cubicBezTo>
                  <a:cubicBezTo>
                    <a:pt x="115" y="858"/>
                    <a:pt x="85" y="885"/>
                    <a:pt x="71" y="890"/>
                  </a:cubicBezTo>
                  <a:cubicBezTo>
                    <a:pt x="63" y="893"/>
                    <a:pt x="34" y="896"/>
                    <a:pt x="6" y="895"/>
                  </a:cubicBezTo>
                  <a:cubicBezTo>
                    <a:pt x="2" y="918"/>
                    <a:pt x="0" y="945"/>
                    <a:pt x="6" y="949"/>
                  </a:cubicBezTo>
                  <a:cubicBezTo>
                    <a:pt x="17" y="955"/>
                    <a:pt x="22" y="993"/>
                    <a:pt x="40" y="1006"/>
                  </a:cubicBezTo>
                  <a:cubicBezTo>
                    <a:pt x="57" y="1020"/>
                    <a:pt x="86" y="1039"/>
                    <a:pt x="86" y="1059"/>
                  </a:cubicBezTo>
                  <a:cubicBezTo>
                    <a:pt x="86" y="1079"/>
                    <a:pt x="88" y="1097"/>
                    <a:pt x="104" y="1097"/>
                  </a:cubicBezTo>
                  <a:cubicBezTo>
                    <a:pt x="119" y="1097"/>
                    <a:pt x="126" y="1126"/>
                    <a:pt x="144" y="1133"/>
                  </a:cubicBezTo>
                  <a:cubicBezTo>
                    <a:pt x="161" y="1139"/>
                    <a:pt x="190" y="1119"/>
                    <a:pt x="195" y="1126"/>
                  </a:cubicBezTo>
                  <a:cubicBezTo>
                    <a:pt x="199" y="1133"/>
                    <a:pt x="192" y="1181"/>
                    <a:pt x="201" y="1181"/>
                  </a:cubicBezTo>
                  <a:cubicBezTo>
                    <a:pt x="206" y="1181"/>
                    <a:pt x="227" y="1185"/>
                    <a:pt x="242" y="1199"/>
                  </a:cubicBezTo>
                  <a:cubicBezTo>
                    <a:pt x="236" y="1176"/>
                    <a:pt x="248" y="1144"/>
                    <a:pt x="277" y="1153"/>
                  </a:cubicBezTo>
                  <a:cubicBezTo>
                    <a:pt x="307" y="1162"/>
                    <a:pt x="283" y="1189"/>
                    <a:pt x="310" y="1200"/>
                  </a:cubicBezTo>
                  <a:cubicBezTo>
                    <a:pt x="336" y="1212"/>
                    <a:pt x="351" y="1203"/>
                    <a:pt x="351" y="1183"/>
                  </a:cubicBezTo>
                  <a:cubicBezTo>
                    <a:pt x="351" y="1162"/>
                    <a:pt x="386" y="1121"/>
                    <a:pt x="395" y="1112"/>
                  </a:cubicBezTo>
                  <a:cubicBezTo>
                    <a:pt x="404" y="1103"/>
                    <a:pt x="401" y="1047"/>
                    <a:pt x="419" y="1032"/>
                  </a:cubicBezTo>
                  <a:cubicBezTo>
                    <a:pt x="437" y="1017"/>
                    <a:pt x="490" y="1029"/>
                    <a:pt x="510" y="1032"/>
                  </a:cubicBezTo>
                  <a:cubicBezTo>
                    <a:pt x="531" y="1035"/>
                    <a:pt x="546" y="991"/>
                    <a:pt x="569" y="1011"/>
                  </a:cubicBezTo>
                  <a:cubicBezTo>
                    <a:pt x="593" y="1032"/>
                    <a:pt x="631" y="1014"/>
                    <a:pt x="649" y="1035"/>
                  </a:cubicBezTo>
                  <a:cubicBezTo>
                    <a:pt x="667" y="1056"/>
                    <a:pt x="676" y="1106"/>
                    <a:pt x="705" y="1088"/>
                  </a:cubicBezTo>
                  <a:cubicBezTo>
                    <a:pt x="735" y="1070"/>
                    <a:pt x="770" y="1065"/>
                    <a:pt x="788" y="1065"/>
                  </a:cubicBezTo>
                  <a:cubicBezTo>
                    <a:pt x="805" y="1065"/>
                    <a:pt x="847" y="1100"/>
                    <a:pt x="865" y="1106"/>
                  </a:cubicBezTo>
                  <a:cubicBezTo>
                    <a:pt x="882" y="1112"/>
                    <a:pt x="941" y="1118"/>
                    <a:pt x="962" y="1106"/>
                  </a:cubicBezTo>
                  <a:cubicBezTo>
                    <a:pt x="983" y="1094"/>
                    <a:pt x="1009" y="1056"/>
                    <a:pt x="1036" y="1059"/>
                  </a:cubicBezTo>
                  <a:cubicBezTo>
                    <a:pt x="1062" y="1062"/>
                    <a:pt x="1145" y="1053"/>
                    <a:pt x="1163" y="1062"/>
                  </a:cubicBezTo>
                  <a:cubicBezTo>
                    <a:pt x="1180" y="1070"/>
                    <a:pt x="1219" y="1091"/>
                    <a:pt x="1245" y="1082"/>
                  </a:cubicBezTo>
                  <a:cubicBezTo>
                    <a:pt x="1272" y="1073"/>
                    <a:pt x="1295" y="1023"/>
                    <a:pt x="1316" y="1017"/>
                  </a:cubicBezTo>
                  <a:cubicBezTo>
                    <a:pt x="1323" y="1016"/>
                    <a:pt x="1327" y="1016"/>
                    <a:pt x="1330" y="1017"/>
                  </a:cubicBezTo>
                  <a:cubicBezTo>
                    <a:pt x="1331" y="1006"/>
                    <a:pt x="1331" y="995"/>
                    <a:pt x="1331" y="985"/>
                  </a:cubicBezTo>
                  <a:cubicBezTo>
                    <a:pt x="1331" y="932"/>
                    <a:pt x="1343" y="952"/>
                    <a:pt x="1352" y="899"/>
                  </a:cubicBezTo>
                  <a:cubicBezTo>
                    <a:pt x="1360" y="846"/>
                    <a:pt x="1499" y="708"/>
                    <a:pt x="1511" y="699"/>
                  </a:cubicBezTo>
                  <a:cubicBezTo>
                    <a:pt x="1523" y="690"/>
                    <a:pt x="1523" y="480"/>
                    <a:pt x="1523" y="451"/>
                  </a:cubicBezTo>
                  <a:cubicBezTo>
                    <a:pt x="1523" y="421"/>
                    <a:pt x="1529" y="386"/>
                    <a:pt x="1540" y="344"/>
                  </a:cubicBezTo>
                  <a:cubicBezTo>
                    <a:pt x="1552" y="303"/>
                    <a:pt x="1520" y="306"/>
                    <a:pt x="1523" y="268"/>
                  </a:cubicBezTo>
                  <a:cubicBezTo>
                    <a:pt x="1526" y="229"/>
                    <a:pt x="1481" y="200"/>
                    <a:pt x="1481" y="17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49" name="Google Shape;8749;p21"/>
            <p:cNvSpPr/>
            <p:nvPr/>
          </p:nvSpPr>
          <p:spPr>
            <a:xfrm>
              <a:off x="12346134" y="7608679"/>
              <a:ext cx="505963" cy="839361"/>
            </a:xfrm>
            <a:custGeom>
              <a:rect b="b" l="l" r="r" t="t"/>
              <a:pathLst>
                <a:path extrusionOk="0" h="1661" w="1003">
                  <a:moveTo>
                    <a:pt x="997" y="409"/>
                  </a:moveTo>
                  <a:cubicBezTo>
                    <a:pt x="235" y="0"/>
                    <a:pt x="235" y="0"/>
                    <a:pt x="235" y="0"/>
                  </a:cubicBezTo>
                  <a:cubicBezTo>
                    <a:pt x="146" y="48"/>
                    <a:pt x="146" y="48"/>
                    <a:pt x="146" y="48"/>
                  </a:cubicBezTo>
                  <a:cubicBezTo>
                    <a:pt x="148" y="96"/>
                    <a:pt x="151" y="162"/>
                    <a:pt x="151" y="176"/>
                  </a:cubicBezTo>
                  <a:cubicBezTo>
                    <a:pt x="151" y="200"/>
                    <a:pt x="196" y="229"/>
                    <a:pt x="193" y="268"/>
                  </a:cubicBezTo>
                  <a:cubicBezTo>
                    <a:pt x="190" y="306"/>
                    <a:pt x="222" y="303"/>
                    <a:pt x="210" y="344"/>
                  </a:cubicBezTo>
                  <a:cubicBezTo>
                    <a:pt x="199" y="386"/>
                    <a:pt x="193" y="421"/>
                    <a:pt x="193" y="451"/>
                  </a:cubicBezTo>
                  <a:cubicBezTo>
                    <a:pt x="193" y="480"/>
                    <a:pt x="193" y="690"/>
                    <a:pt x="181" y="699"/>
                  </a:cubicBezTo>
                  <a:cubicBezTo>
                    <a:pt x="169" y="708"/>
                    <a:pt x="30" y="846"/>
                    <a:pt x="22" y="899"/>
                  </a:cubicBezTo>
                  <a:cubicBezTo>
                    <a:pt x="13" y="952"/>
                    <a:pt x="1" y="932"/>
                    <a:pt x="1" y="985"/>
                  </a:cubicBezTo>
                  <a:cubicBezTo>
                    <a:pt x="1" y="995"/>
                    <a:pt x="1" y="1006"/>
                    <a:pt x="0" y="1017"/>
                  </a:cubicBezTo>
                  <a:cubicBezTo>
                    <a:pt x="8" y="1020"/>
                    <a:pt x="11" y="1028"/>
                    <a:pt x="21" y="1038"/>
                  </a:cubicBezTo>
                  <a:cubicBezTo>
                    <a:pt x="36" y="1053"/>
                    <a:pt x="36" y="1079"/>
                    <a:pt x="66" y="1079"/>
                  </a:cubicBezTo>
                  <a:cubicBezTo>
                    <a:pt x="95" y="1079"/>
                    <a:pt x="131" y="1147"/>
                    <a:pt x="128" y="1174"/>
                  </a:cubicBezTo>
                  <a:cubicBezTo>
                    <a:pt x="125" y="1200"/>
                    <a:pt x="143" y="1215"/>
                    <a:pt x="140" y="1262"/>
                  </a:cubicBezTo>
                  <a:cubicBezTo>
                    <a:pt x="137" y="1310"/>
                    <a:pt x="166" y="1377"/>
                    <a:pt x="181" y="1386"/>
                  </a:cubicBezTo>
                  <a:cubicBezTo>
                    <a:pt x="196" y="1395"/>
                    <a:pt x="175" y="1404"/>
                    <a:pt x="140" y="1401"/>
                  </a:cubicBezTo>
                  <a:cubicBezTo>
                    <a:pt x="104" y="1398"/>
                    <a:pt x="54" y="1398"/>
                    <a:pt x="54" y="1413"/>
                  </a:cubicBezTo>
                  <a:cubicBezTo>
                    <a:pt x="54" y="1428"/>
                    <a:pt x="39" y="1448"/>
                    <a:pt x="78" y="1484"/>
                  </a:cubicBezTo>
                  <a:cubicBezTo>
                    <a:pt x="116" y="1519"/>
                    <a:pt x="148" y="1531"/>
                    <a:pt x="160" y="1569"/>
                  </a:cubicBezTo>
                  <a:cubicBezTo>
                    <a:pt x="172" y="1608"/>
                    <a:pt x="187" y="1643"/>
                    <a:pt x="199" y="1652"/>
                  </a:cubicBezTo>
                  <a:cubicBezTo>
                    <a:pt x="210" y="1661"/>
                    <a:pt x="234" y="1658"/>
                    <a:pt x="255" y="1628"/>
                  </a:cubicBezTo>
                  <a:cubicBezTo>
                    <a:pt x="275" y="1599"/>
                    <a:pt x="299" y="1655"/>
                    <a:pt x="320" y="1628"/>
                  </a:cubicBezTo>
                  <a:cubicBezTo>
                    <a:pt x="340" y="1602"/>
                    <a:pt x="411" y="1605"/>
                    <a:pt x="429" y="1596"/>
                  </a:cubicBezTo>
                  <a:cubicBezTo>
                    <a:pt x="447" y="1587"/>
                    <a:pt x="500" y="1563"/>
                    <a:pt x="517" y="1549"/>
                  </a:cubicBezTo>
                  <a:cubicBezTo>
                    <a:pt x="535" y="1534"/>
                    <a:pt x="497" y="1510"/>
                    <a:pt x="523" y="1496"/>
                  </a:cubicBezTo>
                  <a:cubicBezTo>
                    <a:pt x="550" y="1481"/>
                    <a:pt x="632" y="1507"/>
                    <a:pt x="665" y="1466"/>
                  </a:cubicBezTo>
                  <a:cubicBezTo>
                    <a:pt x="697" y="1425"/>
                    <a:pt x="748" y="1380"/>
                    <a:pt x="762" y="1366"/>
                  </a:cubicBezTo>
                  <a:cubicBezTo>
                    <a:pt x="777" y="1351"/>
                    <a:pt x="762" y="1339"/>
                    <a:pt x="783" y="1318"/>
                  </a:cubicBezTo>
                  <a:cubicBezTo>
                    <a:pt x="804" y="1298"/>
                    <a:pt x="845" y="1274"/>
                    <a:pt x="866" y="1286"/>
                  </a:cubicBezTo>
                  <a:cubicBezTo>
                    <a:pt x="870" y="1289"/>
                    <a:pt x="876" y="1290"/>
                    <a:pt x="883" y="1290"/>
                  </a:cubicBezTo>
                  <a:cubicBezTo>
                    <a:pt x="881" y="1288"/>
                    <a:pt x="880" y="1286"/>
                    <a:pt x="880" y="1286"/>
                  </a:cubicBezTo>
                  <a:cubicBezTo>
                    <a:pt x="892" y="1243"/>
                    <a:pt x="892" y="1243"/>
                    <a:pt x="892" y="1243"/>
                  </a:cubicBezTo>
                  <a:cubicBezTo>
                    <a:pt x="892" y="1243"/>
                    <a:pt x="843" y="1218"/>
                    <a:pt x="843" y="1181"/>
                  </a:cubicBezTo>
                  <a:cubicBezTo>
                    <a:pt x="843" y="1144"/>
                    <a:pt x="855" y="1108"/>
                    <a:pt x="824" y="1108"/>
                  </a:cubicBezTo>
                  <a:cubicBezTo>
                    <a:pt x="794" y="1108"/>
                    <a:pt x="787" y="1077"/>
                    <a:pt x="812" y="1052"/>
                  </a:cubicBezTo>
                  <a:cubicBezTo>
                    <a:pt x="837" y="1028"/>
                    <a:pt x="775" y="978"/>
                    <a:pt x="818" y="978"/>
                  </a:cubicBezTo>
                  <a:cubicBezTo>
                    <a:pt x="861" y="978"/>
                    <a:pt x="830" y="911"/>
                    <a:pt x="861" y="904"/>
                  </a:cubicBezTo>
                  <a:cubicBezTo>
                    <a:pt x="892" y="898"/>
                    <a:pt x="898" y="874"/>
                    <a:pt x="898" y="843"/>
                  </a:cubicBezTo>
                  <a:cubicBezTo>
                    <a:pt x="898" y="812"/>
                    <a:pt x="966" y="794"/>
                    <a:pt x="984" y="787"/>
                  </a:cubicBezTo>
                  <a:cubicBezTo>
                    <a:pt x="1003" y="781"/>
                    <a:pt x="997" y="683"/>
                    <a:pt x="997" y="683"/>
                  </a:cubicBezTo>
                  <a:lnTo>
                    <a:pt x="997" y="409"/>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0" name="Google Shape;8750;p21"/>
            <p:cNvSpPr/>
            <p:nvPr/>
          </p:nvSpPr>
          <p:spPr>
            <a:xfrm>
              <a:off x="12880580" y="7144599"/>
              <a:ext cx="551200" cy="549524"/>
            </a:xfrm>
            <a:custGeom>
              <a:rect b="b" l="l" r="r" t="t"/>
              <a:pathLst>
                <a:path extrusionOk="0" h="1088" w="1093">
                  <a:moveTo>
                    <a:pt x="1021" y="236"/>
                  </a:moveTo>
                  <a:cubicBezTo>
                    <a:pt x="949" y="60"/>
                    <a:pt x="949" y="60"/>
                    <a:pt x="949" y="60"/>
                  </a:cubicBezTo>
                  <a:cubicBezTo>
                    <a:pt x="944" y="68"/>
                    <a:pt x="940" y="74"/>
                    <a:pt x="938" y="76"/>
                  </a:cubicBezTo>
                  <a:cubicBezTo>
                    <a:pt x="926" y="88"/>
                    <a:pt x="878" y="58"/>
                    <a:pt x="832" y="70"/>
                  </a:cubicBezTo>
                  <a:cubicBezTo>
                    <a:pt x="786" y="82"/>
                    <a:pt x="751" y="66"/>
                    <a:pt x="706" y="44"/>
                  </a:cubicBezTo>
                  <a:cubicBezTo>
                    <a:pt x="662" y="21"/>
                    <a:pt x="517" y="49"/>
                    <a:pt x="498" y="77"/>
                  </a:cubicBezTo>
                  <a:cubicBezTo>
                    <a:pt x="479" y="105"/>
                    <a:pt x="430" y="105"/>
                    <a:pt x="386" y="88"/>
                  </a:cubicBezTo>
                  <a:cubicBezTo>
                    <a:pt x="342" y="70"/>
                    <a:pt x="284" y="44"/>
                    <a:pt x="203" y="36"/>
                  </a:cubicBezTo>
                  <a:cubicBezTo>
                    <a:pt x="127" y="29"/>
                    <a:pt x="66" y="18"/>
                    <a:pt x="52" y="0"/>
                  </a:cubicBezTo>
                  <a:cubicBezTo>
                    <a:pt x="49" y="9"/>
                    <a:pt x="46" y="17"/>
                    <a:pt x="43" y="25"/>
                  </a:cubicBezTo>
                  <a:cubicBezTo>
                    <a:pt x="19" y="93"/>
                    <a:pt x="62" y="111"/>
                    <a:pt x="31" y="148"/>
                  </a:cubicBezTo>
                  <a:cubicBezTo>
                    <a:pt x="0" y="185"/>
                    <a:pt x="31" y="228"/>
                    <a:pt x="31" y="296"/>
                  </a:cubicBezTo>
                  <a:cubicBezTo>
                    <a:pt x="31" y="342"/>
                    <a:pt x="31" y="791"/>
                    <a:pt x="31" y="1065"/>
                  </a:cubicBezTo>
                  <a:cubicBezTo>
                    <a:pt x="640" y="1065"/>
                    <a:pt x="640" y="1065"/>
                    <a:pt x="640" y="1065"/>
                  </a:cubicBezTo>
                  <a:cubicBezTo>
                    <a:pt x="640" y="1065"/>
                    <a:pt x="658" y="1053"/>
                    <a:pt x="675" y="1041"/>
                  </a:cubicBezTo>
                  <a:cubicBezTo>
                    <a:pt x="693" y="1029"/>
                    <a:pt x="723" y="1059"/>
                    <a:pt x="723" y="1059"/>
                  </a:cubicBezTo>
                  <a:cubicBezTo>
                    <a:pt x="852" y="1059"/>
                    <a:pt x="852" y="1059"/>
                    <a:pt x="852" y="1059"/>
                  </a:cubicBezTo>
                  <a:cubicBezTo>
                    <a:pt x="852" y="1059"/>
                    <a:pt x="876" y="1088"/>
                    <a:pt x="906" y="1088"/>
                  </a:cubicBezTo>
                  <a:cubicBezTo>
                    <a:pt x="935" y="1088"/>
                    <a:pt x="917" y="1041"/>
                    <a:pt x="965" y="1041"/>
                  </a:cubicBezTo>
                  <a:cubicBezTo>
                    <a:pt x="1012" y="1041"/>
                    <a:pt x="1000" y="970"/>
                    <a:pt x="1030" y="970"/>
                  </a:cubicBezTo>
                  <a:cubicBezTo>
                    <a:pt x="1059" y="970"/>
                    <a:pt x="1053" y="976"/>
                    <a:pt x="1083" y="935"/>
                  </a:cubicBezTo>
                  <a:cubicBezTo>
                    <a:pt x="1084" y="934"/>
                    <a:pt x="1085" y="932"/>
                    <a:pt x="1086" y="931"/>
                  </a:cubicBezTo>
                  <a:cubicBezTo>
                    <a:pt x="1084" y="918"/>
                    <a:pt x="1083" y="904"/>
                    <a:pt x="1086" y="891"/>
                  </a:cubicBezTo>
                  <a:cubicBezTo>
                    <a:pt x="1093" y="843"/>
                    <a:pt x="1061" y="846"/>
                    <a:pt x="1040" y="780"/>
                  </a:cubicBezTo>
                  <a:cubicBezTo>
                    <a:pt x="1019" y="713"/>
                    <a:pt x="937" y="615"/>
                    <a:pt x="934" y="576"/>
                  </a:cubicBezTo>
                  <a:cubicBezTo>
                    <a:pt x="931" y="538"/>
                    <a:pt x="885" y="516"/>
                    <a:pt x="886" y="474"/>
                  </a:cubicBezTo>
                  <a:cubicBezTo>
                    <a:pt x="888" y="433"/>
                    <a:pt x="864" y="429"/>
                    <a:pt x="819" y="364"/>
                  </a:cubicBezTo>
                  <a:cubicBezTo>
                    <a:pt x="773" y="299"/>
                    <a:pt x="759" y="185"/>
                    <a:pt x="773" y="181"/>
                  </a:cubicBezTo>
                  <a:cubicBezTo>
                    <a:pt x="786" y="176"/>
                    <a:pt x="824" y="277"/>
                    <a:pt x="839" y="309"/>
                  </a:cubicBezTo>
                  <a:cubicBezTo>
                    <a:pt x="854" y="342"/>
                    <a:pt x="904" y="441"/>
                    <a:pt x="940" y="441"/>
                  </a:cubicBezTo>
                  <a:cubicBezTo>
                    <a:pt x="975" y="441"/>
                    <a:pt x="988" y="291"/>
                    <a:pt x="1000" y="299"/>
                  </a:cubicBezTo>
                  <a:cubicBezTo>
                    <a:pt x="1001" y="299"/>
                    <a:pt x="1002" y="301"/>
                    <a:pt x="1002" y="303"/>
                  </a:cubicBezTo>
                  <a:cubicBezTo>
                    <a:pt x="1006" y="276"/>
                    <a:pt x="1006" y="276"/>
                    <a:pt x="1006" y="276"/>
                  </a:cubicBezTo>
                  <a:lnTo>
                    <a:pt x="1021" y="236"/>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1" name="Google Shape;8751;p21"/>
            <p:cNvSpPr/>
            <p:nvPr/>
          </p:nvSpPr>
          <p:spPr>
            <a:xfrm>
              <a:off x="12106556" y="8706050"/>
              <a:ext cx="286490" cy="316646"/>
            </a:xfrm>
            <a:custGeom>
              <a:rect b="b" l="l" r="r" t="t"/>
              <a:pathLst>
                <a:path extrusionOk="0" h="626" w="569">
                  <a:moveTo>
                    <a:pt x="285" y="597"/>
                  </a:moveTo>
                  <a:cubicBezTo>
                    <a:pt x="334" y="597"/>
                    <a:pt x="316" y="566"/>
                    <a:pt x="297" y="517"/>
                  </a:cubicBezTo>
                  <a:cubicBezTo>
                    <a:pt x="279" y="468"/>
                    <a:pt x="328" y="474"/>
                    <a:pt x="359" y="474"/>
                  </a:cubicBezTo>
                  <a:cubicBezTo>
                    <a:pt x="390" y="474"/>
                    <a:pt x="377" y="418"/>
                    <a:pt x="402" y="418"/>
                  </a:cubicBezTo>
                  <a:cubicBezTo>
                    <a:pt x="427" y="418"/>
                    <a:pt x="433" y="486"/>
                    <a:pt x="457" y="480"/>
                  </a:cubicBezTo>
                  <a:cubicBezTo>
                    <a:pt x="482" y="474"/>
                    <a:pt x="501" y="498"/>
                    <a:pt x="532" y="492"/>
                  </a:cubicBezTo>
                  <a:cubicBezTo>
                    <a:pt x="562" y="486"/>
                    <a:pt x="562" y="424"/>
                    <a:pt x="562" y="375"/>
                  </a:cubicBezTo>
                  <a:cubicBezTo>
                    <a:pt x="562" y="326"/>
                    <a:pt x="569" y="289"/>
                    <a:pt x="538" y="270"/>
                  </a:cubicBezTo>
                  <a:cubicBezTo>
                    <a:pt x="507" y="252"/>
                    <a:pt x="482" y="208"/>
                    <a:pt x="519" y="190"/>
                  </a:cubicBezTo>
                  <a:cubicBezTo>
                    <a:pt x="556" y="171"/>
                    <a:pt x="562" y="134"/>
                    <a:pt x="532" y="110"/>
                  </a:cubicBezTo>
                  <a:cubicBezTo>
                    <a:pt x="501" y="85"/>
                    <a:pt x="433" y="134"/>
                    <a:pt x="433" y="110"/>
                  </a:cubicBezTo>
                  <a:cubicBezTo>
                    <a:pt x="433" y="96"/>
                    <a:pt x="438" y="48"/>
                    <a:pt x="443" y="7"/>
                  </a:cubicBezTo>
                  <a:cubicBezTo>
                    <a:pt x="372" y="4"/>
                    <a:pt x="295" y="0"/>
                    <a:pt x="295" y="0"/>
                  </a:cubicBezTo>
                  <a:cubicBezTo>
                    <a:pt x="276" y="6"/>
                    <a:pt x="276" y="6"/>
                    <a:pt x="276" y="6"/>
                  </a:cubicBezTo>
                  <a:cubicBezTo>
                    <a:pt x="281" y="78"/>
                    <a:pt x="272" y="134"/>
                    <a:pt x="272" y="134"/>
                  </a:cubicBezTo>
                  <a:cubicBezTo>
                    <a:pt x="272" y="134"/>
                    <a:pt x="161" y="141"/>
                    <a:pt x="137" y="141"/>
                  </a:cubicBezTo>
                  <a:cubicBezTo>
                    <a:pt x="131" y="141"/>
                    <a:pt x="114" y="143"/>
                    <a:pt x="90" y="147"/>
                  </a:cubicBezTo>
                  <a:cubicBezTo>
                    <a:pt x="85" y="155"/>
                    <a:pt x="79" y="162"/>
                    <a:pt x="73" y="168"/>
                  </a:cubicBezTo>
                  <a:cubicBezTo>
                    <a:pt x="60" y="181"/>
                    <a:pt x="104" y="199"/>
                    <a:pt x="112" y="218"/>
                  </a:cubicBezTo>
                  <a:cubicBezTo>
                    <a:pt x="119" y="237"/>
                    <a:pt x="56" y="231"/>
                    <a:pt x="57" y="259"/>
                  </a:cubicBezTo>
                  <a:cubicBezTo>
                    <a:pt x="59" y="287"/>
                    <a:pt x="35" y="309"/>
                    <a:pt x="17" y="323"/>
                  </a:cubicBezTo>
                  <a:cubicBezTo>
                    <a:pt x="0" y="336"/>
                    <a:pt x="65" y="392"/>
                    <a:pt x="66" y="411"/>
                  </a:cubicBezTo>
                  <a:cubicBezTo>
                    <a:pt x="68" y="430"/>
                    <a:pt x="82" y="448"/>
                    <a:pt x="138" y="503"/>
                  </a:cubicBezTo>
                  <a:cubicBezTo>
                    <a:pt x="192" y="555"/>
                    <a:pt x="166" y="568"/>
                    <a:pt x="237" y="626"/>
                  </a:cubicBezTo>
                  <a:cubicBezTo>
                    <a:pt x="247" y="611"/>
                    <a:pt x="261" y="597"/>
                    <a:pt x="285" y="59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2" name="Google Shape;8752;p21"/>
            <p:cNvSpPr/>
            <p:nvPr/>
          </p:nvSpPr>
          <p:spPr>
            <a:xfrm>
              <a:off x="12136713" y="8709401"/>
              <a:ext cx="110575" cy="70366"/>
            </a:xfrm>
            <a:custGeom>
              <a:rect b="b" l="l" r="r" t="t"/>
              <a:pathLst>
                <a:path extrusionOk="0" h="141" w="221">
                  <a:moveTo>
                    <a:pt x="212" y="128"/>
                  </a:moveTo>
                  <a:cubicBezTo>
                    <a:pt x="212" y="128"/>
                    <a:pt x="221" y="72"/>
                    <a:pt x="216" y="0"/>
                  </a:cubicBezTo>
                  <a:cubicBezTo>
                    <a:pt x="192" y="7"/>
                    <a:pt x="192" y="7"/>
                    <a:pt x="192" y="7"/>
                  </a:cubicBezTo>
                  <a:cubicBezTo>
                    <a:pt x="54" y="7"/>
                    <a:pt x="54" y="7"/>
                    <a:pt x="54" y="7"/>
                  </a:cubicBezTo>
                  <a:cubicBezTo>
                    <a:pt x="54" y="8"/>
                    <a:pt x="54" y="9"/>
                    <a:pt x="55" y="10"/>
                  </a:cubicBezTo>
                  <a:cubicBezTo>
                    <a:pt x="70" y="32"/>
                    <a:pt x="62" y="64"/>
                    <a:pt x="31" y="75"/>
                  </a:cubicBezTo>
                  <a:cubicBezTo>
                    <a:pt x="0" y="85"/>
                    <a:pt x="2" y="113"/>
                    <a:pt x="27" y="114"/>
                  </a:cubicBezTo>
                  <a:cubicBezTo>
                    <a:pt x="42" y="115"/>
                    <a:pt x="39" y="128"/>
                    <a:pt x="30" y="141"/>
                  </a:cubicBezTo>
                  <a:cubicBezTo>
                    <a:pt x="54" y="137"/>
                    <a:pt x="71" y="135"/>
                    <a:pt x="77" y="135"/>
                  </a:cubicBezTo>
                  <a:cubicBezTo>
                    <a:pt x="101" y="135"/>
                    <a:pt x="212" y="128"/>
                    <a:pt x="212" y="12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3" name="Google Shape;8753;p21"/>
            <p:cNvSpPr/>
            <p:nvPr/>
          </p:nvSpPr>
          <p:spPr>
            <a:xfrm>
              <a:off x="12225507" y="8634010"/>
              <a:ext cx="356857" cy="445650"/>
            </a:xfrm>
            <a:custGeom>
              <a:rect b="b" l="l" r="r" t="t"/>
              <a:pathLst>
                <a:path extrusionOk="0" h="880" w="706">
                  <a:moveTo>
                    <a:pt x="190" y="831"/>
                  </a:moveTo>
                  <a:cubicBezTo>
                    <a:pt x="208" y="837"/>
                    <a:pt x="220" y="868"/>
                    <a:pt x="257" y="837"/>
                  </a:cubicBezTo>
                  <a:cubicBezTo>
                    <a:pt x="295" y="806"/>
                    <a:pt x="338" y="812"/>
                    <a:pt x="338" y="843"/>
                  </a:cubicBezTo>
                  <a:cubicBezTo>
                    <a:pt x="338" y="874"/>
                    <a:pt x="350" y="868"/>
                    <a:pt x="381" y="837"/>
                  </a:cubicBezTo>
                  <a:cubicBezTo>
                    <a:pt x="412" y="806"/>
                    <a:pt x="443" y="843"/>
                    <a:pt x="443" y="781"/>
                  </a:cubicBezTo>
                  <a:cubicBezTo>
                    <a:pt x="443" y="720"/>
                    <a:pt x="480" y="775"/>
                    <a:pt x="480" y="707"/>
                  </a:cubicBezTo>
                  <a:cubicBezTo>
                    <a:pt x="480" y="639"/>
                    <a:pt x="486" y="572"/>
                    <a:pt x="486" y="541"/>
                  </a:cubicBezTo>
                  <a:cubicBezTo>
                    <a:pt x="486" y="510"/>
                    <a:pt x="572" y="479"/>
                    <a:pt x="572" y="430"/>
                  </a:cubicBezTo>
                  <a:cubicBezTo>
                    <a:pt x="572" y="380"/>
                    <a:pt x="646" y="282"/>
                    <a:pt x="646" y="220"/>
                  </a:cubicBezTo>
                  <a:cubicBezTo>
                    <a:pt x="646" y="158"/>
                    <a:pt x="665" y="146"/>
                    <a:pt x="683" y="115"/>
                  </a:cubicBezTo>
                  <a:cubicBezTo>
                    <a:pt x="696" y="94"/>
                    <a:pt x="706" y="52"/>
                    <a:pt x="698" y="11"/>
                  </a:cubicBezTo>
                  <a:cubicBezTo>
                    <a:pt x="698" y="12"/>
                    <a:pt x="698" y="12"/>
                    <a:pt x="698" y="12"/>
                  </a:cubicBezTo>
                  <a:cubicBezTo>
                    <a:pt x="612" y="0"/>
                    <a:pt x="612" y="0"/>
                    <a:pt x="612" y="0"/>
                  </a:cubicBezTo>
                  <a:cubicBezTo>
                    <a:pt x="569" y="12"/>
                    <a:pt x="569" y="12"/>
                    <a:pt x="569" y="12"/>
                  </a:cubicBezTo>
                  <a:cubicBezTo>
                    <a:pt x="513" y="24"/>
                    <a:pt x="513" y="24"/>
                    <a:pt x="513" y="24"/>
                  </a:cubicBezTo>
                  <a:cubicBezTo>
                    <a:pt x="513" y="24"/>
                    <a:pt x="520" y="68"/>
                    <a:pt x="495" y="98"/>
                  </a:cubicBezTo>
                  <a:cubicBezTo>
                    <a:pt x="470" y="129"/>
                    <a:pt x="464" y="197"/>
                    <a:pt x="464" y="197"/>
                  </a:cubicBezTo>
                  <a:cubicBezTo>
                    <a:pt x="464" y="197"/>
                    <a:pt x="353" y="141"/>
                    <a:pt x="323" y="148"/>
                  </a:cubicBezTo>
                  <a:cubicBezTo>
                    <a:pt x="310" y="150"/>
                    <a:pt x="259" y="150"/>
                    <a:pt x="206" y="148"/>
                  </a:cubicBezTo>
                  <a:cubicBezTo>
                    <a:pt x="201" y="189"/>
                    <a:pt x="196" y="237"/>
                    <a:pt x="196" y="251"/>
                  </a:cubicBezTo>
                  <a:cubicBezTo>
                    <a:pt x="196" y="275"/>
                    <a:pt x="264" y="226"/>
                    <a:pt x="295" y="251"/>
                  </a:cubicBezTo>
                  <a:cubicBezTo>
                    <a:pt x="325" y="275"/>
                    <a:pt x="319" y="312"/>
                    <a:pt x="282" y="331"/>
                  </a:cubicBezTo>
                  <a:cubicBezTo>
                    <a:pt x="245" y="349"/>
                    <a:pt x="270" y="393"/>
                    <a:pt x="301" y="411"/>
                  </a:cubicBezTo>
                  <a:cubicBezTo>
                    <a:pt x="332" y="430"/>
                    <a:pt x="325" y="467"/>
                    <a:pt x="325" y="516"/>
                  </a:cubicBezTo>
                  <a:cubicBezTo>
                    <a:pt x="325" y="565"/>
                    <a:pt x="325" y="627"/>
                    <a:pt x="295" y="633"/>
                  </a:cubicBezTo>
                  <a:cubicBezTo>
                    <a:pt x="264" y="639"/>
                    <a:pt x="245" y="615"/>
                    <a:pt x="220" y="621"/>
                  </a:cubicBezTo>
                  <a:cubicBezTo>
                    <a:pt x="196" y="627"/>
                    <a:pt x="190" y="559"/>
                    <a:pt x="165" y="559"/>
                  </a:cubicBezTo>
                  <a:cubicBezTo>
                    <a:pt x="140" y="559"/>
                    <a:pt x="153" y="615"/>
                    <a:pt x="122" y="615"/>
                  </a:cubicBezTo>
                  <a:cubicBezTo>
                    <a:pt x="91" y="615"/>
                    <a:pt x="42" y="609"/>
                    <a:pt x="60" y="658"/>
                  </a:cubicBezTo>
                  <a:cubicBezTo>
                    <a:pt x="79" y="707"/>
                    <a:pt x="97" y="738"/>
                    <a:pt x="48" y="738"/>
                  </a:cubicBezTo>
                  <a:cubicBezTo>
                    <a:pt x="24" y="738"/>
                    <a:pt x="10" y="752"/>
                    <a:pt x="0" y="767"/>
                  </a:cubicBezTo>
                  <a:cubicBezTo>
                    <a:pt x="3" y="769"/>
                    <a:pt x="7" y="772"/>
                    <a:pt x="11" y="775"/>
                  </a:cubicBezTo>
                  <a:cubicBezTo>
                    <a:pt x="52" y="807"/>
                    <a:pt x="78" y="844"/>
                    <a:pt x="96" y="880"/>
                  </a:cubicBezTo>
                  <a:cubicBezTo>
                    <a:pt x="137" y="852"/>
                    <a:pt x="179" y="827"/>
                    <a:pt x="190" y="83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4" name="Google Shape;8754;p21"/>
            <p:cNvSpPr/>
            <p:nvPr/>
          </p:nvSpPr>
          <p:spPr>
            <a:xfrm>
              <a:off x="12736497" y="7615380"/>
              <a:ext cx="836015" cy="1030358"/>
            </a:xfrm>
            <a:custGeom>
              <a:rect b="b" l="l" r="r" t="t"/>
              <a:pathLst>
                <a:path extrusionOk="0" h="2040" w="1655">
                  <a:moveTo>
                    <a:pt x="1313" y="39"/>
                  </a:moveTo>
                  <a:cubicBezTo>
                    <a:pt x="1283" y="39"/>
                    <a:pt x="1295" y="110"/>
                    <a:pt x="1248" y="110"/>
                  </a:cubicBezTo>
                  <a:cubicBezTo>
                    <a:pt x="1200" y="110"/>
                    <a:pt x="1218" y="157"/>
                    <a:pt x="1189" y="157"/>
                  </a:cubicBezTo>
                  <a:cubicBezTo>
                    <a:pt x="1159" y="157"/>
                    <a:pt x="1135" y="128"/>
                    <a:pt x="1135" y="128"/>
                  </a:cubicBezTo>
                  <a:cubicBezTo>
                    <a:pt x="1006" y="128"/>
                    <a:pt x="1006" y="128"/>
                    <a:pt x="1006" y="128"/>
                  </a:cubicBezTo>
                  <a:cubicBezTo>
                    <a:pt x="1006" y="128"/>
                    <a:pt x="976" y="98"/>
                    <a:pt x="958" y="110"/>
                  </a:cubicBezTo>
                  <a:cubicBezTo>
                    <a:pt x="941" y="122"/>
                    <a:pt x="923" y="134"/>
                    <a:pt x="923" y="134"/>
                  </a:cubicBezTo>
                  <a:cubicBezTo>
                    <a:pt x="314" y="134"/>
                    <a:pt x="314" y="134"/>
                    <a:pt x="314" y="134"/>
                  </a:cubicBezTo>
                  <a:cubicBezTo>
                    <a:pt x="314" y="256"/>
                    <a:pt x="314" y="344"/>
                    <a:pt x="314" y="344"/>
                  </a:cubicBezTo>
                  <a:cubicBezTo>
                    <a:pt x="222" y="344"/>
                    <a:pt x="222" y="344"/>
                    <a:pt x="222" y="344"/>
                  </a:cubicBezTo>
                  <a:cubicBezTo>
                    <a:pt x="222" y="670"/>
                    <a:pt x="222" y="670"/>
                    <a:pt x="222" y="670"/>
                  </a:cubicBezTo>
                  <a:cubicBezTo>
                    <a:pt x="222" y="670"/>
                    <a:pt x="228" y="768"/>
                    <a:pt x="209" y="774"/>
                  </a:cubicBezTo>
                  <a:cubicBezTo>
                    <a:pt x="191" y="781"/>
                    <a:pt x="123" y="799"/>
                    <a:pt x="123" y="830"/>
                  </a:cubicBezTo>
                  <a:cubicBezTo>
                    <a:pt x="123" y="861"/>
                    <a:pt x="117" y="885"/>
                    <a:pt x="86" y="891"/>
                  </a:cubicBezTo>
                  <a:cubicBezTo>
                    <a:pt x="55" y="898"/>
                    <a:pt x="86" y="965"/>
                    <a:pt x="43" y="965"/>
                  </a:cubicBezTo>
                  <a:cubicBezTo>
                    <a:pt x="0" y="965"/>
                    <a:pt x="62" y="1015"/>
                    <a:pt x="37" y="1039"/>
                  </a:cubicBezTo>
                  <a:cubicBezTo>
                    <a:pt x="12" y="1064"/>
                    <a:pt x="19" y="1095"/>
                    <a:pt x="49" y="1095"/>
                  </a:cubicBezTo>
                  <a:cubicBezTo>
                    <a:pt x="80" y="1095"/>
                    <a:pt x="68" y="1131"/>
                    <a:pt x="68" y="1168"/>
                  </a:cubicBezTo>
                  <a:cubicBezTo>
                    <a:pt x="68" y="1205"/>
                    <a:pt x="117" y="1230"/>
                    <a:pt x="117" y="1230"/>
                  </a:cubicBezTo>
                  <a:cubicBezTo>
                    <a:pt x="105" y="1273"/>
                    <a:pt x="105" y="1273"/>
                    <a:pt x="105" y="1273"/>
                  </a:cubicBezTo>
                  <a:cubicBezTo>
                    <a:pt x="105" y="1273"/>
                    <a:pt x="172" y="1353"/>
                    <a:pt x="179" y="1372"/>
                  </a:cubicBezTo>
                  <a:cubicBezTo>
                    <a:pt x="185" y="1390"/>
                    <a:pt x="222" y="1439"/>
                    <a:pt x="185" y="1458"/>
                  </a:cubicBezTo>
                  <a:cubicBezTo>
                    <a:pt x="148" y="1476"/>
                    <a:pt x="172" y="1495"/>
                    <a:pt x="172" y="1495"/>
                  </a:cubicBezTo>
                  <a:cubicBezTo>
                    <a:pt x="215" y="1501"/>
                    <a:pt x="215" y="1501"/>
                    <a:pt x="215" y="1501"/>
                  </a:cubicBezTo>
                  <a:cubicBezTo>
                    <a:pt x="228" y="1532"/>
                    <a:pt x="228" y="1532"/>
                    <a:pt x="228" y="1532"/>
                  </a:cubicBezTo>
                  <a:cubicBezTo>
                    <a:pt x="228" y="1532"/>
                    <a:pt x="277" y="1532"/>
                    <a:pt x="308" y="1569"/>
                  </a:cubicBezTo>
                  <a:cubicBezTo>
                    <a:pt x="339" y="1605"/>
                    <a:pt x="351" y="1612"/>
                    <a:pt x="351" y="1630"/>
                  </a:cubicBezTo>
                  <a:cubicBezTo>
                    <a:pt x="351" y="1649"/>
                    <a:pt x="376" y="1655"/>
                    <a:pt x="413" y="1686"/>
                  </a:cubicBezTo>
                  <a:cubicBezTo>
                    <a:pt x="449" y="1716"/>
                    <a:pt x="449" y="1735"/>
                    <a:pt x="449" y="1753"/>
                  </a:cubicBezTo>
                  <a:cubicBezTo>
                    <a:pt x="449" y="1772"/>
                    <a:pt x="517" y="1802"/>
                    <a:pt x="517" y="1802"/>
                  </a:cubicBezTo>
                  <a:cubicBezTo>
                    <a:pt x="540" y="1860"/>
                    <a:pt x="540" y="1860"/>
                    <a:pt x="540" y="1860"/>
                  </a:cubicBezTo>
                  <a:cubicBezTo>
                    <a:pt x="552" y="1866"/>
                    <a:pt x="561" y="1874"/>
                    <a:pt x="566" y="1886"/>
                  </a:cubicBezTo>
                  <a:cubicBezTo>
                    <a:pt x="578" y="1917"/>
                    <a:pt x="609" y="1936"/>
                    <a:pt x="609" y="1936"/>
                  </a:cubicBezTo>
                  <a:cubicBezTo>
                    <a:pt x="609" y="1936"/>
                    <a:pt x="646" y="1960"/>
                    <a:pt x="671" y="1936"/>
                  </a:cubicBezTo>
                  <a:cubicBezTo>
                    <a:pt x="696" y="1911"/>
                    <a:pt x="726" y="1942"/>
                    <a:pt x="726" y="1942"/>
                  </a:cubicBezTo>
                  <a:cubicBezTo>
                    <a:pt x="726" y="1942"/>
                    <a:pt x="757" y="1917"/>
                    <a:pt x="776" y="1929"/>
                  </a:cubicBezTo>
                  <a:cubicBezTo>
                    <a:pt x="788" y="1938"/>
                    <a:pt x="843" y="1983"/>
                    <a:pt x="891" y="2027"/>
                  </a:cubicBezTo>
                  <a:cubicBezTo>
                    <a:pt x="898" y="2024"/>
                    <a:pt x="945" y="2007"/>
                    <a:pt x="965" y="2005"/>
                  </a:cubicBezTo>
                  <a:cubicBezTo>
                    <a:pt x="987" y="2003"/>
                    <a:pt x="1018" y="2040"/>
                    <a:pt x="1027" y="2027"/>
                  </a:cubicBezTo>
                  <a:cubicBezTo>
                    <a:pt x="1036" y="2014"/>
                    <a:pt x="1082" y="1994"/>
                    <a:pt x="1100" y="2003"/>
                  </a:cubicBezTo>
                  <a:cubicBezTo>
                    <a:pt x="1118" y="2012"/>
                    <a:pt x="1160" y="2014"/>
                    <a:pt x="1162" y="1998"/>
                  </a:cubicBezTo>
                  <a:cubicBezTo>
                    <a:pt x="1163" y="1988"/>
                    <a:pt x="1182" y="1977"/>
                    <a:pt x="1196" y="1966"/>
                  </a:cubicBezTo>
                  <a:cubicBezTo>
                    <a:pt x="1202" y="1961"/>
                    <a:pt x="1207" y="1955"/>
                    <a:pt x="1208" y="1950"/>
                  </a:cubicBezTo>
                  <a:cubicBezTo>
                    <a:pt x="1213" y="1932"/>
                    <a:pt x="1266" y="1901"/>
                    <a:pt x="1288" y="1896"/>
                  </a:cubicBezTo>
                  <a:cubicBezTo>
                    <a:pt x="1310" y="1892"/>
                    <a:pt x="1337" y="1890"/>
                    <a:pt x="1348" y="1903"/>
                  </a:cubicBezTo>
                  <a:cubicBezTo>
                    <a:pt x="1353" y="1909"/>
                    <a:pt x="1363" y="1914"/>
                    <a:pt x="1373" y="1918"/>
                  </a:cubicBezTo>
                  <a:cubicBezTo>
                    <a:pt x="1380" y="1862"/>
                    <a:pt x="1393" y="1831"/>
                    <a:pt x="1375" y="1831"/>
                  </a:cubicBezTo>
                  <a:cubicBezTo>
                    <a:pt x="1350" y="1831"/>
                    <a:pt x="1300" y="1806"/>
                    <a:pt x="1282" y="1756"/>
                  </a:cubicBezTo>
                  <a:cubicBezTo>
                    <a:pt x="1263" y="1707"/>
                    <a:pt x="1208" y="1676"/>
                    <a:pt x="1196" y="1645"/>
                  </a:cubicBezTo>
                  <a:cubicBezTo>
                    <a:pt x="1183" y="1615"/>
                    <a:pt x="1115" y="1621"/>
                    <a:pt x="1103" y="1596"/>
                  </a:cubicBezTo>
                  <a:cubicBezTo>
                    <a:pt x="1091" y="1571"/>
                    <a:pt x="1122" y="1571"/>
                    <a:pt x="1122" y="1540"/>
                  </a:cubicBezTo>
                  <a:cubicBezTo>
                    <a:pt x="1122" y="1510"/>
                    <a:pt x="1196" y="1528"/>
                    <a:pt x="1202" y="1522"/>
                  </a:cubicBezTo>
                  <a:cubicBezTo>
                    <a:pt x="1208" y="1516"/>
                    <a:pt x="1214" y="1448"/>
                    <a:pt x="1214" y="1411"/>
                  </a:cubicBezTo>
                  <a:cubicBezTo>
                    <a:pt x="1214" y="1374"/>
                    <a:pt x="1263" y="1337"/>
                    <a:pt x="1245" y="1318"/>
                  </a:cubicBezTo>
                  <a:cubicBezTo>
                    <a:pt x="1226" y="1300"/>
                    <a:pt x="1263" y="1294"/>
                    <a:pt x="1288" y="1275"/>
                  </a:cubicBezTo>
                  <a:cubicBezTo>
                    <a:pt x="1313" y="1257"/>
                    <a:pt x="1294" y="1201"/>
                    <a:pt x="1319" y="1176"/>
                  </a:cubicBezTo>
                  <a:cubicBezTo>
                    <a:pt x="1344" y="1152"/>
                    <a:pt x="1362" y="1102"/>
                    <a:pt x="1381" y="1102"/>
                  </a:cubicBezTo>
                  <a:cubicBezTo>
                    <a:pt x="1399" y="1102"/>
                    <a:pt x="1424" y="1078"/>
                    <a:pt x="1424" y="1053"/>
                  </a:cubicBezTo>
                  <a:cubicBezTo>
                    <a:pt x="1424" y="1028"/>
                    <a:pt x="1467" y="979"/>
                    <a:pt x="1461" y="936"/>
                  </a:cubicBezTo>
                  <a:cubicBezTo>
                    <a:pt x="1455" y="893"/>
                    <a:pt x="1436" y="837"/>
                    <a:pt x="1467" y="800"/>
                  </a:cubicBezTo>
                  <a:cubicBezTo>
                    <a:pt x="1498" y="763"/>
                    <a:pt x="1510" y="732"/>
                    <a:pt x="1504" y="701"/>
                  </a:cubicBezTo>
                  <a:cubicBezTo>
                    <a:pt x="1498" y="670"/>
                    <a:pt x="1541" y="664"/>
                    <a:pt x="1560" y="646"/>
                  </a:cubicBezTo>
                  <a:cubicBezTo>
                    <a:pt x="1573" y="633"/>
                    <a:pt x="1620" y="613"/>
                    <a:pt x="1655" y="557"/>
                  </a:cubicBezTo>
                  <a:cubicBezTo>
                    <a:pt x="1632" y="529"/>
                    <a:pt x="1608" y="507"/>
                    <a:pt x="1593" y="500"/>
                  </a:cubicBezTo>
                  <a:cubicBezTo>
                    <a:pt x="1558" y="484"/>
                    <a:pt x="1534" y="422"/>
                    <a:pt x="1534" y="343"/>
                  </a:cubicBezTo>
                  <a:cubicBezTo>
                    <a:pt x="1534" y="265"/>
                    <a:pt x="1515" y="203"/>
                    <a:pt x="1512" y="178"/>
                  </a:cubicBezTo>
                  <a:cubicBezTo>
                    <a:pt x="1509" y="153"/>
                    <a:pt x="1470" y="100"/>
                    <a:pt x="1425" y="75"/>
                  </a:cubicBezTo>
                  <a:cubicBezTo>
                    <a:pt x="1392" y="57"/>
                    <a:pt x="1374" y="30"/>
                    <a:pt x="1369" y="0"/>
                  </a:cubicBezTo>
                  <a:cubicBezTo>
                    <a:pt x="1368" y="1"/>
                    <a:pt x="1367" y="3"/>
                    <a:pt x="1366" y="4"/>
                  </a:cubicBezTo>
                  <a:cubicBezTo>
                    <a:pt x="1336" y="45"/>
                    <a:pt x="1342" y="39"/>
                    <a:pt x="1313" y="3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5" name="Google Shape;8755;p21"/>
            <p:cNvSpPr/>
            <p:nvPr/>
          </p:nvSpPr>
          <p:spPr>
            <a:xfrm>
              <a:off x="13729995" y="8173280"/>
              <a:ext cx="100523" cy="95496"/>
            </a:xfrm>
            <a:custGeom>
              <a:rect b="b" l="l" r="r" t="t"/>
              <a:pathLst>
                <a:path extrusionOk="0" h="189" w="196">
                  <a:moveTo>
                    <a:pt x="71" y="22"/>
                  </a:moveTo>
                  <a:cubicBezTo>
                    <a:pt x="65" y="32"/>
                    <a:pt x="41" y="70"/>
                    <a:pt x="22" y="92"/>
                  </a:cubicBezTo>
                  <a:cubicBezTo>
                    <a:pt x="0" y="116"/>
                    <a:pt x="13" y="163"/>
                    <a:pt x="19" y="176"/>
                  </a:cubicBezTo>
                  <a:cubicBezTo>
                    <a:pt x="25" y="188"/>
                    <a:pt x="56" y="185"/>
                    <a:pt x="75" y="172"/>
                  </a:cubicBezTo>
                  <a:cubicBezTo>
                    <a:pt x="90" y="163"/>
                    <a:pt x="100" y="168"/>
                    <a:pt x="122" y="189"/>
                  </a:cubicBezTo>
                  <a:cubicBezTo>
                    <a:pt x="133" y="172"/>
                    <a:pt x="149" y="154"/>
                    <a:pt x="163" y="140"/>
                  </a:cubicBezTo>
                  <a:cubicBezTo>
                    <a:pt x="139" y="125"/>
                    <a:pt x="116" y="123"/>
                    <a:pt x="110" y="117"/>
                  </a:cubicBezTo>
                  <a:cubicBezTo>
                    <a:pt x="100" y="107"/>
                    <a:pt x="139" y="77"/>
                    <a:pt x="168" y="71"/>
                  </a:cubicBezTo>
                  <a:cubicBezTo>
                    <a:pt x="196" y="65"/>
                    <a:pt x="182" y="33"/>
                    <a:pt x="159" y="12"/>
                  </a:cubicBezTo>
                  <a:cubicBezTo>
                    <a:pt x="155" y="9"/>
                    <a:pt x="150" y="4"/>
                    <a:pt x="145" y="0"/>
                  </a:cubicBezTo>
                  <a:cubicBezTo>
                    <a:pt x="132" y="8"/>
                    <a:pt x="122" y="15"/>
                    <a:pt x="118" y="19"/>
                  </a:cubicBezTo>
                  <a:cubicBezTo>
                    <a:pt x="111" y="29"/>
                    <a:pt x="95" y="25"/>
                    <a:pt x="71" y="2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6" name="Google Shape;8756;p21"/>
            <p:cNvSpPr/>
            <p:nvPr/>
          </p:nvSpPr>
          <p:spPr>
            <a:xfrm>
              <a:off x="13461934" y="7896844"/>
              <a:ext cx="341777" cy="291516"/>
            </a:xfrm>
            <a:custGeom>
              <a:rect b="b" l="l" r="r" t="t"/>
              <a:pathLst>
                <a:path extrusionOk="0" h="578" w="676">
                  <a:moveTo>
                    <a:pt x="124" y="89"/>
                  </a:moveTo>
                  <a:cubicBezTo>
                    <a:pt x="105" y="107"/>
                    <a:pt x="62" y="113"/>
                    <a:pt x="68" y="144"/>
                  </a:cubicBezTo>
                  <a:cubicBezTo>
                    <a:pt x="74" y="175"/>
                    <a:pt x="62" y="206"/>
                    <a:pt x="31" y="243"/>
                  </a:cubicBezTo>
                  <a:cubicBezTo>
                    <a:pt x="0" y="280"/>
                    <a:pt x="18" y="335"/>
                    <a:pt x="25" y="378"/>
                  </a:cubicBezTo>
                  <a:cubicBezTo>
                    <a:pt x="62" y="375"/>
                    <a:pt x="101" y="375"/>
                    <a:pt x="108" y="382"/>
                  </a:cubicBezTo>
                  <a:cubicBezTo>
                    <a:pt x="124" y="398"/>
                    <a:pt x="130" y="382"/>
                    <a:pt x="139" y="351"/>
                  </a:cubicBezTo>
                  <a:cubicBezTo>
                    <a:pt x="149" y="320"/>
                    <a:pt x="167" y="323"/>
                    <a:pt x="186" y="339"/>
                  </a:cubicBezTo>
                  <a:cubicBezTo>
                    <a:pt x="205" y="354"/>
                    <a:pt x="217" y="379"/>
                    <a:pt x="248" y="364"/>
                  </a:cubicBezTo>
                  <a:cubicBezTo>
                    <a:pt x="279" y="348"/>
                    <a:pt x="276" y="357"/>
                    <a:pt x="292" y="364"/>
                  </a:cubicBezTo>
                  <a:cubicBezTo>
                    <a:pt x="307" y="370"/>
                    <a:pt x="370" y="361"/>
                    <a:pt x="391" y="364"/>
                  </a:cubicBezTo>
                  <a:cubicBezTo>
                    <a:pt x="413" y="367"/>
                    <a:pt x="603" y="569"/>
                    <a:pt x="603" y="569"/>
                  </a:cubicBezTo>
                  <a:cubicBezTo>
                    <a:pt x="603" y="569"/>
                    <a:pt x="603" y="570"/>
                    <a:pt x="602" y="571"/>
                  </a:cubicBezTo>
                  <a:cubicBezTo>
                    <a:pt x="626" y="574"/>
                    <a:pt x="642" y="578"/>
                    <a:pt x="649" y="568"/>
                  </a:cubicBezTo>
                  <a:cubicBezTo>
                    <a:pt x="653" y="564"/>
                    <a:pt x="663" y="557"/>
                    <a:pt x="676" y="549"/>
                  </a:cubicBezTo>
                  <a:cubicBezTo>
                    <a:pt x="652" y="526"/>
                    <a:pt x="617" y="489"/>
                    <a:pt x="570" y="430"/>
                  </a:cubicBezTo>
                  <a:cubicBezTo>
                    <a:pt x="514" y="359"/>
                    <a:pt x="448" y="320"/>
                    <a:pt x="412" y="320"/>
                  </a:cubicBezTo>
                  <a:cubicBezTo>
                    <a:pt x="377" y="320"/>
                    <a:pt x="371" y="260"/>
                    <a:pt x="349" y="257"/>
                  </a:cubicBezTo>
                  <a:cubicBezTo>
                    <a:pt x="327" y="254"/>
                    <a:pt x="276" y="167"/>
                    <a:pt x="275" y="111"/>
                  </a:cubicBezTo>
                  <a:cubicBezTo>
                    <a:pt x="274" y="79"/>
                    <a:pt x="248" y="35"/>
                    <a:pt x="219" y="0"/>
                  </a:cubicBezTo>
                  <a:cubicBezTo>
                    <a:pt x="184" y="56"/>
                    <a:pt x="137" y="76"/>
                    <a:pt x="124" y="8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7" name="Google Shape;8757;p21"/>
            <p:cNvSpPr/>
            <p:nvPr/>
          </p:nvSpPr>
          <p:spPr>
            <a:xfrm>
              <a:off x="13287695" y="8057680"/>
              <a:ext cx="760619" cy="591409"/>
            </a:xfrm>
            <a:custGeom>
              <a:rect b="b" l="l" r="r" t="t"/>
              <a:pathLst>
                <a:path extrusionOk="0" h="1170" w="1505">
                  <a:moveTo>
                    <a:pt x="105" y="768"/>
                  </a:moveTo>
                  <a:cubicBezTo>
                    <a:pt x="117" y="799"/>
                    <a:pt x="172" y="830"/>
                    <a:pt x="191" y="879"/>
                  </a:cubicBezTo>
                  <a:cubicBezTo>
                    <a:pt x="209" y="929"/>
                    <a:pt x="259" y="954"/>
                    <a:pt x="284" y="954"/>
                  </a:cubicBezTo>
                  <a:cubicBezTo>
                    <a:pt x="302" y="954"/>
                    <a:pt x="289" y="985"/>
                    <a:pt x="282" y="1041"/>
                  </a:cubicBezTo>
                  <a:cubicBezTo>
                    <a:pt x="294" y="1046"/>
                    <a:pt x="306" y="1050"/>
                    <a:pt x="314" y="1055"/>
                  </a:cubicBezTo>
                  <a:cubicBezTo>
                    <a:pt x="330" y="1064"/>
                    <a:pt x="394" y="1055"/>
                    <a:pt x="416" y="1075"/>
                  </a:cubicBezTo>
                  <a:cubicBezTo>
                    <a:pt x="438" y="1095"/>
                    <a:pt x="509" y="1141"/>
                    <a:pt x="531" y="1141"/>
                  </a:cubicBezTo>
                  <a:cubicBezTo>
                    <a:pt x="554" y="1141"/>
                    <a:pt x="633" y="1152"/>
                    <a:pt x="647" y="1161"/>
                  </a:cubicBezTo>
                  <a:cubicBezTo>
                    <a:pt x="660" y="1170"/>
                    <a:pt x="678" y="1128"/>
                    <a:pt x="713" y="1108"/>
                  </a:cubicBezTo>
                  <a:cubicBezTo>
                    <a:pt x="748" y="1088"/>
                    <a:pt x="793" y="1075"/>
                    <a:pt x="799" y="1090"/>
                  </a:cubicBezTo>
                  <a:cubicBezTo>
                    <a:pt x="806" y="1106"/>
                    <a:pt x="830" y="1119"/>
                    <a:pt x="848" y="1110"/>
                  </a:cubicBezTo>
                  <a:cubicBezTo>
                    <a:pt x="855" y="1107"/>
                    <a:pt x="875" y="1101"/>
                    <a:pt x="898" y="1096"/>
                  </a:cubicBezTo>
                  <a:cubicBezTo>
                    <a:pt x="930" y="1089"/>
                    <a:pt x="968" y="1082"/>
                    <a:pt x="979" y="1084"/>
                  </a:cubicBezTo>
                  <a:cubicBezTo>
                    <a:pt x="996" y="1086"/>
                    <a:pt x="1045" y="1015"/>
                    <a:pt x="1109" y="1015"/>
                  </a:cubicBezTo>
                  <a:cubicBezTo>
                    <a:pt x="1173" y="1015"/>
                    <a:pt x="1191" y="1026"/>
                    <a:pt x="1220" y="995"/>
                  </a:cubicBezTo>
                  <a:cubicBezTo>
                    <a:pt x="1249" y="964"/>
                    <a:pt x="1466" y="745"/>
                    <a:pt x="1485" y="729"/>
                  </a:cubicBezTo>
                  <a:cubicBezTo>
                    <a:pt x="1505" y="714"/>
                    <a:pt x="1472" y="707"/>
                    <a:pt x="1450" y="707"/>
                  </a:cubicBezTo>
                  <a:cubicBezTo>
                    <a:pt x="1428" y="707"/>
                    <a:pt x="1384" y="705"/>
                    <a:pt x="1313" y="676"/>
                  </a:cubicBezTo>
                  <a:cubicBezTo>
                    <a:pt x="1242" y="648"/>
                    <a:pt x="1131" y="610"/>
                    <a:pt x="1111" y="606"/>
                  </a:cubicBezTo>
                  <a:cubicBezTo>
                    <a:pt x="1091" y="601"/>
                    <a:pt x="1063" y="555"/>
                    <a:pt x="1045" y="546"/>
                  </a:cubicBezTo>
                  <a:cubicBezTo>
                    <a:pt x="1027" y="537"/>
                    <a:pt x="992" y="475"/>
                    <a:pt x="983" y="455"/>
                  </a:cubicBezTo>
                  <a:cubicBezTo>
                    <a:pt x="980" y="448"/>
                    <a:pt x="987" y="434"/>
                    <a:pt x="998" y="418"/>
                  </a:cubicBezTo>
                  <a:cubicBezTo>
                    <a:pt x="976" y="397"/>
                    <a:pt x="966" y="392"/>
                    <a:pt x="951" y="401"/>
                  </a:cubicBezTo>
                  <a:cubicBezTo>
                    <a:pt x="932" y="414"/>
                    <a:pt x="901" y="417"/>
                    <a:pt x="895" y="405"/>
                  </a:cubicBezTo>
                  <a:cubicBezTo>
                    <a:pt x="889" y="392"/>
                    <a:pt x="876" y="345"/>
                    <a:pt x="898" y="321"/>
                  </a:cubicBezTo>
                  <a:cubicBezTo>
                    <a:pt x="920" y="296"/>
                    <a:pt x="948" y="249"/>
                    <a:pt x="948" y="249"/>
                  </a:cubicBezTo>
                  <a:cubicBezTo>
                    <a:pt x="948" y="249"/>
                    <a:pt x="758" y="47"/>
                    <a:pt x="736" y="44"/>
                  </a:cubicBezTo>
                  <a:cubicBezTo>
                    <a:pt x="715" y="41"/>
                    <a:pt x="652" y="50"/>
                    <a:pt x="637" y="44"/>
                  </a:cubicBezTo>
                  <a:cubicBezTo>
                    <a:pt x="621" y="37"/>
                    <a:pt x="624" y="28"/>
                    <a:pt x="593" y="44"/>
                  </a:cubicBezTo>
                  <a:cubicBezTo>
                    <a:pt x="562" y="59"/>
                    <a:pt x="550" y="34"/>
                    <a:pt x="531" y="19"/>
                  </a:cubicBezTo>
                  <a:cubicBezTo>
                    <a:pt x="512" y="3"/>
                    <a:pt x="494" y="0"/>
                    <a:pt x="484" y="31"/>
                  </a:cubicBezTo>
                  <a:cubicBezTo>
                    <a:pt x="475" y="62"/>
                    <a:pt x="469" y="78"/>
                    <a:pt x="453" y="62"/>
                  </a:cubicBezTo>
                  <a:cubicBezTo>
                    <a:pt x="446" y="55"/>
                    <a:pt x="407" y="55"/>
                    <a:pt x="370" y="58"/>
                  </a:cubicBezTo>
                  <a:cubicBezTo>
                    <a:pt x="370" y="58"/>
                    <a:pt x="370" y="58"/>
                    <a:pt x="370" y="59"/>
                  </a:cubicBezTo>
                  <a:cubicBezTo>
                    <a:pt x="376" y="102"/>
                    <a:pt x="333" y="151"/>
                    <a:pt x="333" y="176"/>
                  </a:cubicBezTo>
                  <a:cubicBezTo>
                    <a:pt x="333" y="201"/>
                    <a:pt x="308" y="225"/>
                    <a:pt x="290" y="225"/>
                  </a:cubicBezTo>
                  <a:cubicBezTo>
                    <a:pt x="271" y="225"/>
                    <a:pt x="253" y="275"/>
                    <a:pt x="228" y="299"/>
                  </a:cubicBezTo>
                  <a:cubicBezTo>
                    <a:pt x="203" y="324"/>
                    <a:pt x="222" y="380"/>
                    <a:pt x="197" y="398"/>
                  </a:cubicBezTo>
                  <a:cubicBezTo>
                    <a:pt x="172" y="417"/>
                    <a:pt x="135" y="423"/>
                    <a:pt x="154" y="441"/>
                  </a:cubicBezTo>
                  <a:cubicBezTo>
                    <a:pt x="172" y="460"/>
                    <a:pt x="123" y="497"/>
                    <a:pt x="123" y="534"/>
                  </a:cubicBezTo>
                  <a:cubicBezTo>
                    <a:pt x="123" y="571"/>
                    <a:pt x="117" y="639"/>
                    <a:pt x="111" y="645"/>
                  </a:cubicBezTo>
                  <a:cubicBezTo>
                    <a:pt x="105" y="651"/>
                    <a:pt x="31" y="633"/>
                    <a:pt x="31" y="663"/>
                  </a:cubicBezTo>
                  <a:cubicBezTo>
                    <a:pt x="31" y="694"/>
                    <a:pt x="0" y="694"/>
                    <a:pt x="12" y="719"/>
                  </a:cubicBezTo>
                  <a:cubicBezTo>
                    <a:pt x="24" y="744"/>
                    <a:pt x="92" y="738"/>
                    <a:pt x="105" y="76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8" name="Google Shape;8758;p21"/>
            <p:cNvSpPr/>
            <p:nvPr/>
          </p:nvSpPr>
          <p:spPr>
            <a:xfrm>
              <a:off x="13406648" y="6977061"/>
              <a:ext cx="78743" cy="93821"/>
            </a:xfrm>
            <a:custGeom>
              <a:rect b="b" l="l" r="r" t="t"/>
              <a:pathLst>
                <a:path extrusionOk="0" h="186" w="153">
                  <a:moveTo>
                    <a:pt x="123" y="81"/>
                  </a:moveTo>
                  <a:cubicBezTo>
                    <a:pt x="142" y="64"/>
                    <a:pt x="153" y="0"/>
                    <a:pt x="75" y="3"/>
                  </a:cubicBezTo>
                  <a:cubicBezTo>
                    <a:pt x="74" y="7"/>
                    <a:pt x="74" y="12"/>
                    <a:pt x="74" y="16"/>
                  </a:cubicBezTo>
                  <a:cubicBezTo>
                    <a:pt x="74" y="46"/>
                    <a:pt x="26" y="109"/>
                    <a:pt x="0" y="166"/>
                  </a:cubicBezTo>
                  <a:cubicBezTo>
                    <a:pt x="47" y="186"/>
                    <a:pt x="47" y="186"/>
                    <a:pt x="47" y="186"/>
                  </a:cubicBezTo>
                  <a:cubicBezTo>
                    <a:pt x="72" y="142"/>
                    <a:pt x="108" y="94"/>
                    <a:pt x="123" y="8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59" name="Google Shape;8759;p21"/>
            <p:cNvSpPr/>
            <p:nvPr/>
          </p:nvSpPr>
          <p:spPr>
            <a:xfrm>
              <a:off x="13431778" y="6838006"/>
              <a:ext cx="346804" cy="276437"/>
            </a:xfrm>
            <a:custGeom>
              <a:rect b="b" l="l" r="r" t="t"/>
              <a:pathLst>
                <a:path extrusionOk="0" h="548" w="687">
                  <a:moveTo>
                    <a:pt x="76" y="358"/>
                  </a:moveTo>
                  <a:cubicBezTo>
                    <a:pt x="61" y="371"/>
                    <a:pt x="25" y="419"/>
                    <a:pt x="0" y="463"/>
                  </a:cubicBezTo>
                  <a:cubicBezTo>
                    <a:pt x="5" y="465"/>
                    <a:pt x="5" y="465"/>
                    <a:pt x="5" y="465"/>
                  </a:cubicBezTo>
                  <a:cubicBezTo>
                    <a:pt x="13" y="501"/>
                    <a:pt x="13" y="501"/>
                    <a:pt x="13" y="501"/>
                  </a:cubicBezTo>
                  <a:cubicBezTo>
                    <a:pt x="104" y="548"/>
                    <a:pt x="104" y="548"/>
                    <a:pt x="104" y="548"/>
                  </a:cubicBezTo>
                  <a:cubicBezTo>
                    <a:pt x="104" y="548"/>
                    <a:pt x="171" y="501"/>
                    <a:pt x="198" y="497"/>
                  </a:cubicBezTo>
                  <a:cubicBezTo>
                    <a:pt x="226" y="493"/>
                    <a:pt x="541" y="323"/>
                    <a:pt x="541" y="323"/>
                  </a:cubicBezTo>
                  <a:cubicBezTo>
                    <a:pt x="541" y="323"/>
                    <a:pt x="569" y="280"/>
                    <a:pt x="565" y="264"/>
                  </a:cubicBezTo>
                  <a:cubicBezTo>
                    <a:pt x="561" y="248"/>
                    <a:pt x="557" y="205"/>
                    <a:pt x="573" y="185"/>
                  </a:cubicBezTo>
                  <a:cubicBezTo>
                    <a:pt x="589" y="166"/>
                    <a:pt x="553" y="134"/>
                    <a:pt x="565" y="102"/>
                  </a:cubicBezTo>
                  <a:cubicBezTo>
                    <a:pt x="577" y="71"/>
                    <a:pt x="628" y="55"/>
                    <a:pt x="628" y="55"/>
                  </a:cubicBezTo>
                  <a:cubicBezTo>
                    <a:pt x="687" y="12"/>
                    <a:pt x="687" y="12"/>
                    <a:pt x="687" y="12"/>
                  </a:cubicBezTo>
                  <a:cubicBezTo>
                    <a:pt x="648" y="0"/>
                    <a:pt x="648" y="0"/>
                    <a:pt x="648" y="0"/>
                  </a:cubicBezTo>
                  <a:cubicBezTo>
                    <a:pt x="648" y="0"/>
                    <a:pt x="596" y="20"/>
                    <a:pt x="537" y="16"/>
                  </a:cubicBezTo>
                  <a:cubicBezTo>
                    <a:pt x="478" y="12"/>
                    <a:pt x="466" y="55"/>
                    <a:pt x="403" y="55"/>
                  </a:cubicBezTo>
                  <a:cubicBezTo>
                    <a:pt x="340" y="55"/>
                    <a:pt x="305" y="71"/>
                    <a:pt x="289" y="51"/>
                  </a:cubicBezTo>
                  <a:cubicBezTo>
                    <a:pt x="273" y="32"/>
                    <a:pt x="269" y="43"/>
                    <a:pt x="226" y="63"/>
                  </a:cubicBezTo>
                  <a:cubicBezTo>
                    <a:pt x="183" y="83"/>
                    <a:pt x="155" y="79"/>
                    <a:pt x="135" y="63"/>
                  </a:cubicBezTo>
                  <a:cubicBezTo>
                    <a:pt x="116" y="47"/>
                    <a:pt x="100" y="67"/>
                    <a:pt x="96" y="87"/>
                  </a:cubicBezTo>
                  <a:cubicBezTo>
                    <a:pt x="92" y="105"/>
                    <a:pt x="98" y="148"/>
                    <a:pt x="37" y="156"/>
                  </a:cubicBezTo>
                  <a:cubicBezTo>
                    <a:pt x="33" y="174"/>
                    <a:pt x="25" y="193"/>
                    <a:pt x="36" y="206"/>
                  </a:cubicBezTo>
                  <a:cubicBezTo>
                    <a:pt x="52" y="226"/>
                    <a:pt x="33" y="249"/>
                    <a:pt x="28" y="280"/>
                  </a:cubicBezTo>
                  <a:cubicBezTo>
                    <a:pt x="106" y="277"/>
                    <a:pt x="95" y="341"/>
                    <a:pt x="76" y="35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0" name="Google Shape;8760;p21"/>
            <p:cNvSpPr/>
            <p:nvPr/>
          </p:nvSpPr>
          <p:spPr>
            <a:xfrm>
              <a:off x="17970375" y="6776016"/>
              <a:ext cx="192669" cy="239578"/>
            </a:xfrm>
            <a:custGeom>
              <a:rect b="b" l="l" r="r" t="t"/>
              <a:pathLst>
                <a:path extrusionOk="0" h="473" w="383">
                  <a:moveTo>
                    <a:pt x="95" y="39"/>
                  </a:moveTo>
                  <a:cubicBezTo>
                    <a:pt x="86" y="48"/>
                    <a:pt x="59" y="65"/>
                    <a:pt x="36" y="84"/>
                  </a:cubicBezTo>
                  <a:cubicBezTo>
                    <a:pt x="47" y="102"/>
                    <a:pt x="45" y="134"/>
                    <a:pt x="67" y="136"/>
                  </a:cubicBezTo>
                  <a:cubicBezTo>
                    <a:pt x="98" y="139"/>
                    <a:pt x="95" y="187"/>
                    <a:pt x="61" y="179"/>
                  </a:cubicBezTo>
                  <a:cubicBezTo>
                    <a:pt x="27" y="172"/>
                    <a:pt x="27" y="225"/>
                    <a:pt x="56" y="271"/>
                  </a:cubicBezTo>
                  <a:cubicBezTo>
                    <a:pt x="86" y="316"/>
                    <a:pt x="0" y="368"/>
                    <a:pt x="24" y="392"/>
                  </a:cubicBezTo>
                  <a:cubicBezTo>
                    <a:pt x="48" y="415"/>
                    <a:pt x="28" y="443"/>
                    <a:pt x="39" y="458"/>
                  </a:cubicBezTo>
                  <a:cubicBezTo>
                    <a:pt x="49" y="473"/>
                    <a:pt x="175" y="452"/>
                    <a:pt x="229" y="396"/>
                  </a:cubicBezTo>
                  <a:cubicBezTo>
                    <a:pt x="284" y="340"/>
                    <a:pt x="299" y="347"/>
                    <a:pt x="327" y="355"/>
                  </a:cubicBezTo>
                  <a:cubicBezTo>
                    <a:pt x="355" y="362"/>
                    <a:pt x="383" y="334"/>
                    <a:pt x="368" y="312"/>
                  </a:cubicBezTo>
                  <a:cubicBezTo>
                    <a:pt x="353" y="290"/>
                    <a:pt x="337" y="235"/>
                    <a:pt x="341" y="167"/>
                  </a:cubicBezTo>
                  <a:cubicBezTo>
                    <a:pt x="344" y="128"/>
                    <a:pt x="290" y="57"/>
                    <a:pt x="238" y="0"/>
                  </a:cubicBezTo>
                  <a:cubicBezTo>
                    <a:pt x="222" y="13"/>
                    <a:pt x="207" y="20"/>
                    <a:pt x="185" y="20"/>
                  </a:cubicBezTo>
                  <a:cubicBezTo>
                    <a:pt x="150" y="20"/>
                    <a:pt x="110" y="23"/>
                    <a:pt x="95" y="3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1" name="Google Shape;8761;p21"/>
            <p:cNvSpPr/>
            <p:nvPr/>
          </p:nvSpPr>
          <p:spPr>
            <a:xfrm>
              <a:off x="16072172" y="7449518"/>
              <a:ext cx="226176" cy="296541"/>
            </a:xfrm>
            <a:custGeom>
              <a:rect b="b" l="l" r="r" t="t"/>
              <a:pathLst>
                <a:path extrusionOk="0" h="587" w="447">
                  <a:moveTo>
                    <a:pt x="447" y="492"/>
                  </a:moveTo>
                  <a:cubicBezTo>
                    <a:pt x="429" y="394"/>
                    <a:pt x="419" y="299"/>
                    <a:pt x="406" y="299"/>
                  </a:cubicBezTo>
                  <a:cubicBezTo>
                    <a:pt x="388" y="299"/>
                    <a:pt x="364" y="383"/>
                    <a:pt x="335" y="377"/>
                  </a:cubicBezTo>
                  <a:cubicBezTo>
                    <a:pt x="305" y="371"/>
                    <a:pt x="305" y="270"/>
                    <a:pt x="341" y="270"/>
                  </a:cubicBezTo>
                  <a:cubicBezTo>
                    <a:pt x="376" y="270"/>
                    <a:pt x="418" y="192"/>
                    <a:pt x="418" y="168"/>
                  </a:cubicBezTo>
                  <a:cubicBezTo>
                    <a:pt x="418" y="144"/>
                    <a:pt x="382" y="144"/>
                    <a:pt x="347" y="144"/>
                  </a:cubicBezTo>
                  <a:cubicBezTo>
                    <a:pt x="311" y="144"/>
                    <a:pt x="233" y="150"/>
                    <a:pt x="233" y="150"/>
                  </a:cubicBezTo>
                  <a:cubicBezTo>
                    <a:pt x="233" y="150"/>
                    <a:pt x="185" y="132"/>
                    <a:pt x="185" y="102"/>
                  </a:cubicBezTo>
                  <a:cubicBezTo>
                    <a:pt x="185" y="72"/>
                    <a:pt x="167" y="48"/>
                    <a:pt x="119" y="48"/>
                  </a:cubicBezTo>
                  <a:cubicBezTo>
                    <a:pt x="71" y="48"/>
                    <a:pt x="71" y="0"/>
                    <a:pt x="35" y="48"/>
                  </a:cubicBezTo>
                  <a:cubicBezTo>
                    <a:pt x="0" y="96"/>
                    <a:pt x="113" y="96"/>
                    <a:pt x="101" y="132"/>
                  </a:cubicBezTo>
                  <a:cubicBezTo>
                    <a:pt x="89" y="168"/>
                    <a:pt x="53" y="144"/>
                    <a:pt x="47" y="174"/>
                  </a:cubicBezTo>
                  <a:cubicBezTo>
                    <a:pt x="41" y="204"/>
                    <a:pt x="54" y="281"/>
                    <a:pt x="71" y="323"/>
                  </a:cubicBezTo>
                  <a:cubicBezTo>
                    <a:pt x="85" y="356"/>
                    <a:pt x="106" y="437"/>
                    <a:pt x="107" y="506"/>
                  </a:cubicBezTo>
                  <a:cubicBezTo>
                    <a:pt x="134" y="501"/>
                    <a:pt x="147" y="488"/>
                    <a:pt x="173" y="488"/>
                  </a:cubicBezTo>
                  <a:cubicBezTo>
                    <a:pt x="206" y="488"/>
                    <a:pt x="250" y="483"/>
                    <a:pt x="253" y="449"/>
                  </a:cubicBezTo>
                  <a:cubicBezTo>
                    <a:pt x="256" y="415"/>
                    <a:pt x="293" y="390"/>
                    <a:pt x="313" y="401"/>
                  </a:cubicBezTo>
                  <a:cubicBezTo>
                    <a:pt x="334" y="411"/>
                    <a:pt x="365" y="494"/>
                    <a:pt x="367" y="536"/>
                  </a:cubicBezTo>
                  <a:cubicBezTo>
                    <a:pt x="367" y="550"/>
                    <a:pt x="373" y="568"/>
                    <a:pt x="382" y="587"/>
                  </a:cubicBezTo>
                  <a:cubicBezTo>
                    <a:pt x="399" y="571"/>
                    <a:pt x="418" y="558"/>
                    <a:pt x="418" y="558"/>
                  </a:cubicBezTo>
                  <a:cubicBezTo>
                    <a:pt x="418" y="558"/>
                    <a:pt x="430" y="512"/>
                    <a:pt x="447" y="49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2" name="Google Shape;8762;p21"/>
            <p:cNvSpPr/>
            <p:nvPr/>
          </p:nvSpPr>
          <p:spPr>
            <a:xfrm>
              <a:off x="15105480" y="6945230"/>
              <a:ext cx="1403967" cy="1484383"/>
            </a:xfrm>
            <a:custGeom>
              <a:rect b="b" l="l" r="r" t="t"/>
              <a:pathLst>
                <a:path extrusionOk="0" h="2936" w="2781">
                  <a:moveTo>
                    <a:pt x="1985" y="1322"/>
                  </a:moveTo>
                  <a:cubicBezTo>
                    <a:pt x="1968" y="1280"/>
                    <a:pt x="1955" y="1203"/>
                    <a:pt x="1961" y="1173"/>
                  </a:cubicBezTo>
                  <a:cubicBezTo>
                    <a:pt x="1967" y="1143"/>
                    <a:pt x="2003" y="1167"/>
                    <a:pt x="2015" y="1131"/>
                  </a:cubicBezTo>
                  <a:cubicBezTo>
                    <a:pt x="2027" y="1095"/>
                    <a:pt x="1914" y="1095"/>
                    <a:pt x="1949" y="1047"/>
                  </a:cubicBezTo>
                  <a:cubicBezTo>
                    <a:pt x="1985" y="999"/>
                    <a:pt x="1985" y="1047"/>
                    <a:pt x="2033" y="1047"/>
                  </a:cubicBezTo>
                  <a:cubicBezTo>
                    <a:pt x="2081" y="1047"/>
                    <a:pt x="2099" y="1071"/>
                    <a:pt x="2099" y="1101"/>
                  </a:cubicBezTo>
                  <a:cubicBezTo>
                    <a:pt x="2099" y="1131"/>
                    <a:pt x="2147" y="1149"/>
                    <a:pt x="2147" y="1149"/>
                  </a:cubicBezTo>
                  <a:cubicBezTo>
                    <a:pt x="2147" y="1149"/>
                    <a:pt x="2225" y="1143"/>
                    <a:pt x="2261" y="1143"/>
                  </a:cubicBezTo>
                  <a:cubicBezTo>
                    <a:pt x="2296" y="1143"/>
                    <a:pt x="2332" y="1143"/>
                    <a:pt x="2332" y="1167"/>
                  </a:cubicBezTo>
                  <a:cubicBezTo>
                    <a:pt x="2332" y="1191"/>
                    <a:pt x="2290" y="1269"/>
                    <a:pt x="2255" y="1269"/>
                  </a:cubicBezTo>
                  <a:cubicBezTo>
                    <a:pt x="2219" y="1269"/>
                    <a:pt x="2219" y="1370"/>
                    <a:pt x="2249" y="1376"/>
                  </a:cubicBezTo>
                  <a:cubicBezTo>
                    <a:pt x="2278" y="1382"/>
                    <a:pt x="2302" y="1298"/>
                    <a:pt x="2320" y="1298"/>
                  </a:cubicBezTo>
                  <a:cubicBezTo>
                    <a:pt x="2333" y="1298"/>
                    <a:pt x="2343" y="1393"/>
                    <a:pt x="2361" y="1491"/>
                  </a:cubicBezTo>
                  <a:cubicBezTo>
                    <a:pt x="2365" y="1486"/>
                    <a:pt x="2370" y="1482"/>
                    <a:pt x="2375" y="1482"/>
                  </a:cubicBezTo>
                  <a:cubicBezTo>
                    <a:pt x="2399" y="1482"/>
                    <a:pt x="2387" y="1399"/>
                    <a:pt x="2403" y="1375"/>
                  </a:cubicBezTo>
                  <a:cubicBezTo>
                    <a:pt x="2419" y="1352"/>
                    <a:pt x="2411" y="1277"/>
                    <a:pt x="2423" y="1277"/>
                  </a:cubicBezTo>
                  <a:cubicBezTo>
                    <a:pt x="2434" y="1277"/>
                    <a:pt x="2505" y="1300"/>
                    <a:pt x="2501" y="1281"/>
                  </a:cubicBezTo>
                  <a:cubicBezTo>
                    <a:pt x="2497" y="1261"/>
                    <a:pt x="2545" y="1194"/>
                    <a:pt x="2537" y="1159"/>
                  </a:cubicBezTo>
                  <a:cubicBezTo>
                    <a:pt x="2529" y="1123"/>
                    <a:pt x="2564" y="1080"/>
                    <a:pt x="2564" y="1036"/>
                  </a:cubicBezTo>
                  <a:cubicBezTo>
                    <a:pt x="2564" y="993"/>
                    <a:pt x="2604" y="981"/>
                    <a:pt x="2631" y="958"/>
                  </a:cubicBezTo>
                  <a:cubicBezTo>
                    <a:pt x="2659" y="934"/>
                    <a:pt x="2706" y="902"/>
                    <a:pt x="2714" y="922"/>
                  </a:cubicBezTo>
                  <a:cubicBezTo>
                    <a:pt x="2722" y="942"/>
                    <a:pt x="2781" y="958"/>
                    <a:pt x="2758" y="922"/>
                  </a:cubicBezTo>
                  <a:cubicBezTo>
                    <a:pt x="2734" y="887"/>
                    <a:pt x="2734" y="863"/>
                    <a:pt x="2750" y="855"/>
                  </a:cubicBezTo>
                  <a:cubicBezTo>
                    <a:pt x="2765" y="847"/>
                    <a:pt x="2773" y="808"/>
                    <a:pt x="2773" y="808"/>
                  </a:cubicBezTo>
                  <a:cubicBezTo>
                    <a:pt x="2773" y="808"/>
                    <a:pt x="2722" y="800"/>
                    <a:pt x="2714" y="776"/>
                  </a:cubicBezTo>
                  <a:cubicBezTo>
                    <a:pt x="2706" y="753"/>
                    <a:pt x="2675" y="729"/>
                    <a:pt x="2675" y="709"/>
                  </a:cubicBezTo>
                  <a:cubicBezTo>
                    <a:pt x="2675" y="690"/>
                    <a:pt x="2647" y="697"/>
                    <a:pt x="2624" y="717"/>
                  </a:cubicBezTo>
                  <a:cubicBezTo>
                    <a:pt x="2600" y="737"/>
                    <a:pt x="2556" y="694"/>
                    <a:pt x="2505" y="721"/>
                  </a:cubicBezTo>
                  <a:cubicBezTo>
                    <a:pt x="2454" y="749"/>
                    <a:pt x="2442" y="780"/>
                    <a:pt x="2419" y="776"/>
                  </a:cubicBezTo>
                  <a:cubicBezTo>
                    <a:pt x="2395" y="772"/>
                    <a:pt x="2399" y="796"/>
                    <a:pt x="2379" y="816"/>
                  </a:cubicBezTo>
                  <a:cubicBezTo>
                    <a:pt x="2359" y="835"/>
                    <a:pt x="2344" y="859"/>
                    <a:pt x="2332" y="859"/>
                  </a:cubicBezTo>
                  <a:cubicBezTo>
                    <a:pt x="2320" y="859"/>
                    <a:pt x="2281" y="879"/>
                    <a:pt x="2281" y="879"/>
                  </a:cubicBezTo>
                  <a:cubicBezTo>
                    <a:pt x="2281" y="879"/>
                    <a:pt x="2308" y="938"/>
                    <a:pt x="2292" y="965"/>
                  </a:cubicBezTo>
                  <a:cubicBezTo>
                    <a:pt x="2277" y="993"/>
                    <a:pt x="2237" y="965"/>
                    <a:pt x="2194" y="977"/>
                  </a:cubicBezTo>
                  <a:cubicBezTo>
                    <a:pt x="2151" y="989"/>
                    <a:pt x="2131" y="961"/>
                    <a:pt x="2099" y="969"/>
                  </a:cubicBezTo>
                  <a:cubicBezTo>
                    <a:pt x="2068" y="977"/>
                    <a:pt x="2048" y="950"/>
                    <a:pt x="2032" y="954"/>
                  </a:cubicBezTo>
                  <a:cubicBezTo>
                    <a:pt x="2017" y="958"/>
                    <a:pt x="1993" y="918"/>
                    <a:pt x="2001" y="887"/>
                  </a:cubicBezTo>
                  <a:cubicBezTo>
                    <a:pt x="2009" y="855"/>
                    <a:pt x="1985" y="812"/>
                    <a:pt x="1969" y="835"/>
                  </a:cubicBezTo>
                  <a:cubicBezTo>
                    <a:pt x="1953" y="859"/>
                    <a:pt x="1930" y="847"/>
                    <a:pt x="1930" y="883"/>
                  </a:cubicBezTo>
                  <a:cubicBezTo>
                    <a:pt x="1930" y="918"/>
                    <a:pt x="1950" y="961"/>
                    <a:pt x="1926" y="985"/>
                  </a:cubicBezTo>
                  <a:cubicBezTo>
                    <a:pt x="1902" y="1009"/>
                    <a:pt x="1776" y="1021"/>
                    <a:pt x="1753" y="1001"/>
                  </a:cubicBezTo>
                  <a:cubicBezTo>
                    <a:pt x="1729" y="981"/>
                    <a:pt x="1626" y="969"/>
                    <a:pt x="1623" y="950"/>
                  </a:cubicBezTo>
                  <a:cubicBezTo>
                    <a:pt x="1619" y="930"/>
                    <a:pt x="1587" y="895"/>
                    <a:pt x="1567" y="895"/>
                  </a:cubicBezTo>
                  <a:cubicBezTo>
                    <a:pt x="1548" y="895"/>
                    <a:pt x="1488" y="922"/>
                    <a:pt x="1473" y="910"/>
                  </a:cubicBezTo>
                  <a:cubicBezTo>
                    <a:pt x="1457" y="898"/>
                    <a:pt x="1417" y="867"/>
                    <a:pt x="1390" y="863"/>
                  </a:cubicBezTo>
                  <a:cubicBezTo>
                    <a:pt x="1362" y="859"/>
                    <a:pt x="1319" y="839"/>
                    <a:pt x="1315" y="824"/>
                  </a:cubicBezTo>
                  <a:cubicBezTo>
                    <a:pt x="1311" y="808"/>
                    <a:pt x="1248" y="800"/>
                    <a:pt x="1236" y="784"/>
                  </a:cubicBezTo>
                  <a:cubicBezTo>
                    <a:pt x="1224" y="768"/>
                    <a:pt x="1185" y="764"/>
                    <a:pt x="1185" y="745"/>
                  </a:cubicBezTo>
                  <a:cubicBezTo>
                    <a:pt x="1185" y="725"/>
                    <a:pt x="1201" y="694"/>
                    <a:pt x="1201" y="670"/>
                  </a:cubicBezTo>
                  <a:cubicBezTo>
                    <a:pt x="1201" y="646"/>
                    <a:pt x="1248" y="623"/>
                    <a:pt x="1248" y="607"/>
                  </a:cubicBezTo>
                  <a:cubicBezTo>
                    <a:pt x="1248" y="591"/>
                    <a:pt x="1205" y="563"/>
                    <a:pt x="1205" y="563"/>
                  </a:cubicBezTo>
                  <a:cubicBezTo>
                    <a:pt x="1205" y="563"/>
                    <a:pt x="1177" y="512"/>
                    <a:pt x="1146" y="512"/>
                  </a:cubicBezTo>
                  <a:cubicBezTo>
                    <a:pt x="1114" y="512"/>
                    <a:pt x="1090" y="457"/>
                    <a:pt x="1063" y="453"/>
                  </a:cubicBezTo>
                  <a:cubicBezTo>
                    <a:pt x="1035" y="449"/>
                    <a:pt x="1043" y="394"/>
                    <a:pt x="1027" y="374"/>
                  </a:cubicBezTo>
                  <a:cubicBezTo>
                    <a:pt x="1012" y="355"/>
                    <a:pt x="1023" y="307"/>
                    <a:pt x="1051" y="331"/>
                  </a:cubicBezTo>
                  <a:cubicBezTo>
                    <a:pt x="1079" y="355"/>
                    <a:pt x="1130" y="331"/>
                    <a:pt x="1110" y="295"/>
                  </a:cubicBezTo>
                  <a:cubicBezTo>
                    <a:pt x="1090" y="260"/>
                    <a:pt x="1055" y="229"/>
                    <a:pt x="1055" y="209"/>
                  </a:cubicBezTo>
                  <a:cubicBezTo>
                    <a:pt x="1055" y="189"/>
                    <a:pt x="1079" y="130"/>
                    <a:pt x="1051" y="114"/>
                  </a:cubicBezTo>
                  <a:cubicBezTo>
                    <a:pt x="1023" y="98"/>
                    <a:pt x="1000" y="75"/>
                    <a:pt x="992" y="47"/>
                  </a:cubicBezTo>
                  <a:cubicBezTo>
                    <a:pt x="984" y="20"/>
                    <a:pt x="952" y="0"/>
                    <a:pt x="952" y="0"/>
                  </a:cubicBezTo>
                  <a:cubicBezTo>
                    <a:pt x="913" y="4"/>
                    <a:pt x="913" y="4"/>
                    <a:pt x="913" y="4"/>
                  </a:cubicBezTo>
                  <a:cubicBezTo>
                    <a:pt x="913" y="4"/>
                    <a:pt x="889" y="67"/>
                    <a:pt x="874" y="75"/>
                  </a:cubicBezTo>
                  <a:cubicBezTo>
                    <a:pt x="858" y="83"/>
                    <a:pt x="803" y="94"/>
                    <a:pt x="775" y="114"/>
                  </a:cubicBezTo>
                  <a:cubicBezTo>
                    <a:pt x="748" y="134"/>
                    <a:pt x="669" y="87"/>
                    <a:pt x="625" y="87"/>
                  </a:cubicBezTo>
                  <a:cubicBezTo>
                    <a:pt x="582" y="87"/>
                    <a:pt x="554" y="130"/>
                    <a:pt x="574" y="142"/>
                  </a:cubicBezTo>
                  <a:cubicBezTo>
                    <a:pt x="594" y="154"/>
                    <a:pt x="590" y="236"/>
                    <a:pt x="590" y="236"/>
                  </a:cubicBezTo>
                  <a:cubicBezTo>
                    <a:pt x="590" y="236"/>
                    <a:pt x="614" y="339"/>
                    <a:pt x="649" y="331"/>
                  </a:cubicBezTo>
                  <a:cubicBezTo>
                    <a:pt x="684" y="323"/>
                    <a:pt x="728" y="366"/>
                    <a:pt x="696" y="374"/>
                  </a:cubicBezTo>
                  <a:cubicBezTo>
                    <a:pt x="665" y="382"/>
                    <a:pt x="649" y="418"/>
                    <a:pt x="645" y="449"/>
                  </a:cubicBezTo>
                  <a:cubicBezTo>
                    <a:pt x="641" y="481"/>
                    <a:pt x="649" y="520"/>
                    <a:pt x="625" y="524"/>
                  </a:cubicBezTo>
                  <a:cubicBezTo>
                    <a:pt x="602" y="528"/>
                    <a:pt x="578" y="536"/>
                    <a:pt x="578" y="579"/>
                  </a:cubicBezTo>
                  <a:cubicBezTo>
                    <a:pt x="578" y="623"/>
                    <a:pt x="527" y="611"/>
                    <a:pt x="519" y="626"/>
                  </a:cubicBezTo>
                  <a:cubicBezTo>
                    <a:pt x="511" y="642"/>
                    <a:pt x="491" y="721"/>
                    <a:pt x="480" y="733"/>
                  </a:cubicBezTo>
                  <a:cubicBezTo>
                    <a:pt x="468" y="745"/>
                    <a:pt x="401" y="749"/>
                    <a:pt x="397" y="784"/>
                  </a:cubicBezTo>
                  <a:cubicBezTo>
                    <a:pt x="393" y="820"/>
                    <a:pt x="361" y="863"/>
                    <a:pt x="342" y="859"/>
                  </a:cubicBezTo>
                  <a:cubicBezTo>
                    <a:pt x="322" y="855"/>
                    <a:pt x="286" y="839"/>
                    <a:pt x="275" y="863"/>
                  </a:cubicBezTo>
                  <a:cubicBezTo>
                    <a:pt x="263" y="887"/>
                    <a:pt x="212" y="843"/>
                    <a:pt x="200" y="855"/>
                  </a:cubicBezTo>
                  <a:cubicBezTo>
                    <a:pt x="188" y="867"/>
                    <a:pt x="125" y="918"/>
                    <a:pt x="125" y="950"/>
                  </a:cubicBezTo>
                  <a:cubicBezTo>
                    <a:pt x="125" y="981"/>
                    <a:pt x="192" y="981"/>
                    <a:pt x="188" y="1021"/>
                  </a:cubicBezTo>
                  <a:cubicBezTo>
                    <a:pt x="184" y="1060"/>
                    <a:pt x="212" y="1103"/>
                    <a:pt x="231" y="1123"/>
                  </a:cubicBezTo>
                  <a:cubicBezTo>
                    <a:pt x="251" y="1143"/>
                    <a:pt x="282" y="1190"/>
                    <a:pt x="267" y="1214"/>
                  </a:cubicBezTo>
                  <a:cubicBezTo>
                    <a:pt x="251" y="1237"/>
                    <a:pt x="227" y="1241"/>
                    <a:pt x="192" y="1233"/>
                  </a:cubicBezTo>
                  <a:cubicBezTo>
                    <a:pt x="156" y="1225"/>
                    <a:pt x="160" y="1249"/>
                    <a:pt x="97" y="1237"/>
                  </a:cubicBezTo>
                  <a:cubicBezTo>
                    <a:pt x="34" y="1225"/>
                    <a:pt x="30" y="1273"/>
                    <a:pt x="7" y="1300"/>
                  </a:cubicBezTo>
                  <a:cubicBezTo>
                    <a:pt x="5" y="1302"/>
                    <a:pt x="3" y="1305"/>
                    <a:pt x="0" y="1308"/>
                  </a:cubicBezTo>
                  <a:cubicBezTo>
                    <a:pt x="30" y="1331"/>
                    <a:pt x="43" y="1373"/>
                    <a:pt x="92" y="1392"/>
                  </a:cubicBezTo>
                  <a:cubicBezTo>
                    <a:pt x="150" y="1414"/>
                    <a:pt x="201" y="1355"/>
                    <a:pt x="201" y="1398"/>
                  </a:cubicBezTo>
                  <a:cubicBezTo>
                    <a:pt x="201" y="1441"/>
                    <a:pt x="65" y="1432"/>
                    <a:pt x="63" y="1445"/>
                  </a:cubicBezTo>
                  <a:cubicBezTo>
                    <a:pt x="60" y="1459"/>
                    <a:pt x="203" y="1631"/>
                    <a:pt x="275" y="1618"/>
                  </a:cubicBezTo>
                  <a:cubicBezTo>
                    <a:pt x="347" y="1605"/>
                    <a:pt x="401" y="1527"/>
                    <a:pt x="380" y="1515"/>
                  </a:cubicBezTo>
                  <a:cubicBezTo>
                    <a:pt x="359" y="1503"/>
                    <a:pt x="392" y="1454"/>
                    <a:pt x="411" y="1463"/>
                  </a:cubicBezTo>
                  <a:cubicBezTo>
                    <a:pt x="430" y="1472"/>
                    <a:pt x="414" y="1549"/>
                    <a:pt x="436" y="1566"/>
                  </a:cubicBezTo>
                  <a:cubicBezTo>
                    <a:pt x="458" y="1584"/>
                    <a:pt x="451" y="1617"/>
                    <a:pt x="436" y="1658"/>
                  </a:cubicBezTo>
                  <a:cubicBezTo>
                    <a:pt x="421" y="1699"/>
                    <a:pt x="451" y="1780"/>
                    <a:pt x="455" y="1826"/>
                  </a:cubicBezTo>
                  <a:cubicBezTo>
                    <a:pt x="460" y="1872"/>
                    <a:pt x="491" y="1938"/>
                    <a:pt x="501" y="2006"/>
                  </a:cubicBezTo>
                  <a:cubicBezTo>
                    <a:pt x="511" y="2074"/>
                    <a:pt x="554" y="2198"/>
                    <a:pt x="594" y="2273"/>
                  </a:cubicBezTo>
                  <a:cubicBezTo>
                    <a:pt x="634" y="2349"/>
                    <a:pt x="665" y="2496"/>
                    <a:pt x="691" y="2532"/>
                  </a:cubicBezTo>
                  <a:cubicBezTo>
                    <a:pt x="718" y="2567"/>
                    <a:pt x="786" y="2675"/>
                    <a:pt x="786" y="2741"/>
                  </a:cubicBezTo>
                  <a:cubicBezTo>
                    <a:pt x="786" y="2808"/>
                    <a:pt x="858" y="2900"/>
                    <a:pt x="883" y="2918"/>
                  </a:cubicBezTo>
                  <a:cubicBezTo>
                    <a:pt x="908" y="2936"/>
                    <a:pt x="963" y="2898"/>
                    <a:pt x="976" y="2856"/>
                  </a:cubicBezTo>
                  <a:cubicBezTo>
                    <a:pt x="989" y="2815"/>
                    <a:pt x="1065" y="2799"/>
                    <a:pt x="1069" y="2763"/>
                  </a:cubicBezTo>
                  <a:cubicBezTo>
                    <a:pt x="1073" y="2728"/>
                    <a:pt x="1081" y="2700"/>
                    <a:pt x="1107" y="2695"/>
                  </a:cubicBezTo>
                  <a:cubicBezTo>
                    <a:pt x="1134" y="2691"/>
                    <a:pt x="1134" y="2663"/>
                    <a:pt x="1134" y="2625"/>
                  </a:cubicBezTo>
                  <a:cubicBezTo>
                    <a:pt x="1134" y="2586"/>
                    <a:pt x="1137" y="2532"/>
                    <a:pt x="1163" y="2498"/>
                  </a:cubicBezTo>
                  <a:cubicBezTo>
                    <a:pt x="1190" y="2464"/>
                    <a:pt x="1194" y="2372"/>
                    <a:pt x="1178" y="2335"/>
                  </a:cubicBezTo>
                  <a:cubicBezTo>
                    <a:pt x="1162" y="2298"/>
                    <a:pt x="1171" y="2247"/>
                    <a:pt x="1186" y="2210"/>
                  </a:cubicBezTo>
                  <a:cubicBezTo>
                    <a:pt x="1200" y="2173"/>
                    <a:pt x="1194" y="2130"/>
                    <a:pt x="1223" y="2127"/>
                  </a:cubicBezTo>
                  <a:cubicBezTo>
                    <a:pt x="1251" y="2124"/>
                    <a:pt x="1292" y="2099"/>
                    <a:pt x="1321" y="2059"/>
                  </a:cubicBezTo>
                  <a:cubicBezTo>
                    <a:pt x="1351" y="2020"/>
                    <a:pt x="1441" y="1965"/>
                    <a:pt x="1473" y="1938"/>
                  </a:cubicBezTo>
                  <a:cubicBezTo>
                    <a:pt x="1506" y="1912"/>
                    <a:pt x="1605" y="1825"/>
                    <a:pt x="1634" y="1776"/>
                  </a:cubicBezTo>
                  <a:cubicBezTo>
                    <a:pt x="1664" y="1727"/>
                    <a:pt x="1748" y="1711"/>
                    <a:pt x="1786" y="1671"/>
                  </a:cubicBezTo>
                  <a:cubicBezTo>
                    <a:pt x="1825" y="1631"/>
                    <a:pt x="1810" y="1611"/>
                    <a:pt x="1817" y="1568"/>
                  </a:cubicBezTo>
                  <a:cubicBezTo>
                    <a:pt x="1825" y="1525"/>
                    <a:pt x="1949" y="1507"/>
                    <a:pt x="1996" y="1507"/>
                  </a:cubicBezTo>
                  <a:cubicBezTo>
                    <a:pt x="2005" y="1507"/>
                    <a:pt x="2013" y="1506"/>
                    <a:pt x="2021" y="1505"/>
                  </a:cubicBezTo>
                  <a:cubicBezTo>
                    <a:pt x="2020" y="1436"/>
                    <a:pt x="1999" y="1355"/>
                    <a:pt x="1985" y="132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3" name="Google Shape;8763;p21"/>
            <p:cNvSpPr/>
            <p:nvPr/>
          </p:nvSpPr>
          <p:spPr>
            <a:xfrm>
              <a:off x="16075523" y="5909847"/>
              <a:ext cx="1586579" cy="683556"/>
            </a:xfrm>
            <a:custGeom>
              <a:rect b="b" l="l" r="r" t="t"/>
              <a:pathLst>
                <a:path extrusionOk="0" h="1350" w="3140">
                  <a:moveTo>
                    <a:pt x="3005" y="565"/>
                  </a:moveTo>
                  <a:cubicBezTo>
                    <a:pt x="2973" y="527"/>
                    <a:pt x="2922" y="546"/>
                    <a:pt x="2909" y="578"/>
                  </a:cubicBezTo>
                  <a:cubicBezTo>
                    <a:pt x="2896" y="611"/>
                    <a:pt x="2870" y="565"/>
                    <a:pt x="2813" y="565"/>
                  </a:cubicBezTo>
                  <a:cubicBezTo>
                    <a:pt x="2755" y="565"/>
                    <a:pt x="2748" y="598"/>
                    <a:pt x="2710" y="559"/>
                  </a:cubicBezTo>
                  <a:cubicBezTo>
                    <a:pt x="2671" y="521"/>
                    <a:pt x="2722" y="508"/>
                    <a:pt x="2722" y="508"/>
                  </a:cubicBezTo>
                  <a:cubicBezTo>
                    <a:pt x="2729" y="456"/>
                    <a:pt x="2729" y="456"/>
                    <a:pt x="2729" y="456"/>
                  </a:cubicBezTo>
                  <a:cubicBezTo>
                    <a:pt x="2809" y="297"/>
                    <a:pt x="2809" y="297"/>
                    <a:pt x="2809" y="297"/>
                  </a:cubicBezTo>
                  <a:cubicBezTo>
                    <a:pt x="2786" y="287"/>
                    <a:pt x="2753" y="284"/>
                    <a:pt x="2737" y="290"/>
                  </a:cubicBezTo>
                  <a:cubicBezTo>
                    <a:pt x="2713" y="298"/>
                    <a:pt x="2657" y="293"/>
                    <a:pt x="2651" y="272"/>
                  </a:cubicBezTo>
                  <a:cubicBezTo>
                    <a:pt x="2645" y="251"/>
                    <a:pt x="2551" y="248"/>
                    <a:pt x="2527" y="266"/>
                  </a:cubicBezTo>
                  <a:cubicBezTo>
                    <a:pt x="2503" y="284"/>
                    <a:pt x="2450" y="298"/>
                    <a:pt x="2447" y="319"/>
                  </a:cubicBezTo>
                  <a:cubicBezTo>
                    <a:pt x="2444" y="340"/>
                    <a:pt x="2388" y="334"/>
                    <a:pt x="2368" y="349"/>
                  </a:cubicBezTo>
                  <a:cubicBezTo>
                    <a:pt x="2347" y="363"/>
                    <a:pt x="2241" y="369"/>
                    <a:pt x="2238" y="381"/>
                  </a:cubicBezTo>
                  <a:cubicBezTo>
                    <a:pt x="2235" y="393"/>
                    <a:pt x="2123" y="396"/>
                    <a:pt x="2105" y="381"/>
                  </a:cubicBezTo>
                  <a:cubicBezTo>
                    <a:pt x="2087" y="366"/>
                    <a:pt x="1990" y="381"/>
                    <a:pt x="1978" y="357"/>
                  </a:cubicBezTo>
                  <a:cubicBezTo>
                    <a:pt x="1966" y="334"/>
                    <a:pt x="1925" y="322"/>
                    <a:pt x="1925" y="301"/>
                  </a:cubicBezTo>
                  <a:cubicBezTo>
                    <a:pt x="1925" y="281"/>
                    <a:pt x="1851" y="281"/>
                    <a:pt x="1842" y="263"/>
                  </a:cubicBezTo>
                  <a:cubicBezTo>
                    <a:pt x="1833" y="245"/>
                    <a:pt x="1774" y="236"/>
                    <a:pt x="1766" y="242"/>
                  </a:cubicBezTo>
                  <a:cubicBezTo>
                    <a:pt x="1757" y="248"/>
                    <a:pt x="1692" y="225"/>
                    <a:pt x="1674" y="222"/>
                  </a:cubicBezTo>
                  <a:cubicBezTo>
                    <a:pt x="1656" y="219"/>
                    <a:pt x="1600" y="233"/>
                    <a:pt x="1583" y="233"/>
                  </a:cubicBezTo>
                  <a:cubicBezTo>
                    <a:pt x="1565" y="233"/>
                    <a:pt x="1532" y="266"/>
                    <a:pt x="1512" y="269"/>
                  </a:cubicBezTo>
                  <a:cubicBezTo>
                    <a:pt x="1491" y="272"/>
                    <a:pt x="1435" y="233"/>
                    <a:pt x="1423" y="242"/>
                  </a:cubicBezTo>
                  <a:cubicBezTo>
                    <a:pt x="1411" y="251"/>
                    <a:pt x="1376" y="213"/>
                    <a:pt x="1361" y="195"/>
                  </a:cubicBezTo>
                  <a:cubicBezTo>
                    <a:pt x="1346" y="177"/>
                    <a:pt x="1361" y="127"/>
                    <a:pt x="1349" y="110"/>
                  </a:cubicBezTo>
                  <a:cubicBezTo>
                    <a:pt x="1338" y="92"/>
                    <a:pt x="1273" y="92"/>
                    <a:pt x="1252" y="80"/>
                  </a:cubicBezTo>
                  <a:cubicBezTo>
                    <a:pt x="1231" y="68"/>
                    <a:pt x="1199" y="50"/>
                    <a:pt x="1178" y="50"/>
                  </a:cubicBezTo>
                  <a:cubicBezTo>
                    <a:pt x="1158" y="50"/>
                    <a:pt x="1125" y="45"/>
                    <a:pt x="1116" y="36"/>
                  </a:cubicBezTo>
                  <a:cubicBezTo>
                    <a:pt x="1107" y="27"/>
                    <a:pt x="1063" y="12"/>
                    <a:pt x="1042" y="6"/>
                  </a:cubicBezTo>
                  <a:cubicBezTo>
                    <a:pt x="1022" y="0"/>
                    <a:pt x="1019" y="27"/>
                    <a:pt x="1007" y="39"/>
                  </a:cubicBezTo>
                  <a:cubicBezTo>
                    <a:pt x="995" y="50"/>
                    <a:pt x="960" y="53"/>
                    <a:pt x="954" y="74"/>
                  </a:cubicBezTo>
                  <a:cubicBezTo>
                    <a:pt x="948" y="95"/>
                    <a:pt x="907" y="101"/>
                    <a:pt x="913" y="124"/>
                  </a:cubicBezTo>
                  <a:cubicBezTo>
                    <a:pt x="918" y="148"/>
                    <a:pt x="933" y="195"/>
                    <a:pt x="948" y="207"/>
                  </a:cubicBezTo>
                  <a:cubicBezTo>
                    <a:pt x="963" y="219"/>
                    <a:pt x="954" y="254"/>
                    <a:pt x="945" y="266"/>
                  </a:cubicBezTo>
                  <a:cubicBezTo>
                    <a:pt x="936" y="278"/>
                    <a:pt x="874" y="287"/>
                    <a:pt x="862" y="307"/>
                  </a:cubicBezTo>
                  <a:cubicBezTo>
                    <a:pt x="851" y="328"/>
                    <a:pt x="821" y="304"/>
                    <a:pt x="792" y="287"/>
                  </a:cubicBezTo>
                  <a:cubicBezTo>
                    <a:pt x="762" y="269"/>
                    <a:pt x="727" y="281"/>
                    <a:pt x="712" y="293"/>
                  </a:cubicBezTo>
                  <a:cubicBezTo>
                    <a:pt x="697" y="304"/>
                    <a:pt x="644" y="263"/>
                    <a:pt x="629" y="260"/>
                  </a:cubicBezTo>
                  <a:cubicBezTo>
                    <a:pt x="614" y="257"/>
                    <a:pt x="611" y="201"/>
                    <a:pt x="597" y="204"/>
                  </a:cubicBezTo>
                  <a:cubicBezTo>
                    <a:pt x="582" y="207"/>
                    <a:pt x="479" y="186"/>
                    <a:pt x="458" y="180"/>
                  </a:cubicBezTo>
                  <a:cubicBezTo>
                    <a:pt x="437" y="174"/>
                    <a:pt x="393" y="177"/>
                    <a:pt x="387" y="192"/>
                  </a:cubicBezTo>
                  <a:cubicBezTo>
                    <a:pt x="381" y="207"/>
                    <a:pt x="328" y="204"/>
                    <a:pt x="319" y="222"/>
                  </a:cubicBezTo>
                  <a:cubicBezTo>
                    <a:pt x="310" y="239"/>
                    <a:pt x="269" y="248"/>
                    <a:pt x="254" y="266"/>
                  </a:cubicBezTo>
                  <a:cubicBezTo>
                    <a:pt x="240" y="284"/>
                    <a:pt x="189" y="284"/>
                    <a:pt x="178" y="310"/>
                  </a:cubicBezTo>
                  <a:cubicBezTo>
                    <a:pt x="166" y="337"/>
                    <a:pt x="104" y="349"/>
                    <a:pt x="86" y="352"/>
                  </a:cubicBezTo>
                  <a:cubicBezTo>
                    <a:pt x="68" y="355"/>
                    <a:pt x="21" y="363"/>
                    <a:pt x="18" y="378"/>
                  </a:cubicBezTo>
                  <a:cubicBezTo>
                    <a:pt x="17" y="384"/>
                    <a:pt x="10" y="385"/>
                    <a:pt x="0" y="384"/>
                  </a:cubicBezTo>
                  <a:cubicBezTo>
                    <a:pt x="1" y="388"/>
                    <a:pt x="3" y="392"/>
                    <a:pt x="4" y="396"/>
                  </a:cubicBezTo>
                  <a:cubicBezTo>
                    <a:pt x="16" y="463"/>
                    <a:pt x="44" y="461"/>
                    <a:pt x="75" y="488"/>
                  </a:cubicBezTo>
                  <a:cubicBezTo>
                    <a:pt x="106" y="515"/>
                    <a:pt x="132" y="535"/>
                    <a:pt x="165" y="537"/>
                  </a:cubicBezTo>
                  <a:cubicBezTo>
                    <a:pt x="198" y="539"/>
                    <a:pt x="247" y="578"/>
                    <a:pt x="251" y="607"/>
                  </a:cubicBezTo>
                  <a:cubicBezTo>
                    <a:pt x="255" y="635"/>
                    <a:pt x="285" y="668"/>
                    <a:pt x="304" y="682"/>
                  </a:cubicBezTo>
                  <a:cubicBezTo>
                    <a:pt x="322" y="696"/>
                    <a:pt x="298" y="745"/>
                    <a:pt x="298" y="782"/>
                  </a:cubicBezTo>
                  <a:cubicBezTo>
                    <a:pt x="298" y="819"/>
                    <a:pt x="253" y="827"/>
                    <a:pt x="275" y="864"/>
                  </a:cubicBezTo>
                  <a:cubicBezTo>
                    <a:pt x="298" y="901"/>
                    <a:pt x="455" y="919"/>
                    <a:pt x="500" y="919"/>
                  </a:cubicBezTo>
                  <a:cubicBezTo>
                    <a:pt x="545" y="919"/>
                    <a:pt x="561" y="962"/>
                    <a:pt x="575" y="964"/>
                  </a:cubicBezTo>
                  <a:cubicBezTo>
                    <a:pt x="603" y="969"/>
                    <a:pt x="607" y="1003"/>
                    <a:pt x="639" y="1009"/>
                  </a:cubicBezTo>
                  <a:cubicBezTo>
                    <a:pt x="671" y="1016"/>
                    <a:pt x="703" y="1035"/>
                    <a:pt x="716" y="1093"/>
                  </a:cubicBezTo>
                  <a:cubicBezTo>
                    <a:pt x="729" y="1151"/>
                    <a:pt x="768" y="1170"/>
                    <a:pt x="774" y="1196"/>
                  </a:cubicBezTo>
                  <a:cubicBezTo>
                    <a:pt x="781" y="1221"/>
                    <a:pt x="851" y="1202"/>
                    <a:pt x="903" y="1209"/>
                  </a:cubicBezTo>
                  <a:cubicBezTo>
                    <a:pt x="954" y="1215"/>
                    <a:pt x="1102" y="1209"/>
                    <a:pt x="1141" y="1215"/>
                  </a:cubicBezTo>
                  <a:cubicBezTo>
                    <a:pt x="1179" y="1221"/>
                    <a:pt x="1269" y="1215"/>
                    <a:pt x="1321" y="1254"/>
                  </a:cubicBezTo>
                  <a:cubicBezTo>
                    <a:pt x="1372" y="1292"/>
                    <a:pt x="1398" y="1260"/>
                    <a:pt x="1430" y="1279"/>
                  </a:cubicBezTo>
                  <a:cubicBezTo>
                    <a:pt x="1462" y="1298"/>
                    <a:pt x="1488" y="1311"/>
                    <a:pt x="1533" y="1305"/>
                  </a:cubicBezTo>
                  <a:cubicBezTo>
                    <a:pt x="1578" y="1298"/>
                    <a:pt x="1578" y="1337"/>
                    <a:pt x="1610" y="1344"/>
                  </a:cubicBezTo>
                  <a:cubicBezTo>
                    <a:pt x="1642" y="1350"/>
                    <a:pt x="1700" y="1292"/>
                    <a:pt x="1784" y="1254"/>
                  </a:cubicBezTo>
                  <a:cubicBezTo>
                    <a:pt x="1867" y="1215"/>
                    <a:pt x="1964" y="1241"/>
                    <a:pt x="2009" y="1247"/>
                  </a:cubicBezTo>
                  <a:cubicBezTo>
                    <a:pt x="2054" y="1254"/>
                    <a:pt x="2137" y="1228"/>
                    <a:pt x="2189" y="1170"/>
                  </a:cubicBezTo>
                  <a:cubicBezTo>
                    <a:pt x="2240" y="1112"/>
                    <a:pt x="2304" y="1125"/>
                    <a:pt x="2311" y="1074"/>
                  </a:cubicBezTo>
                  <a:cubicBezTo>
                    <a:pt x="2317" y="1022"/>
                    <a:pt x="2260" y="1003"/>
                    <a:pt x="2285" y="958"/>
                  </a:cubicBezTo>
                  <a:cubicBezTo>
                    <a:pt x="2311" y="913"/>
                    <a:pt x="2356" y="919"/>
                    <a:pt x="2382" y="932"/>
                  </a:cubicBezTo>
                  <a:cubicBezTo>
                    <a:pt x="2407" y="945"/>
                    <a:pt x="2478" y="964"/>
                    <a:pt x="2542" y="919"/>
                  </a:cubicBezTo>
                  <a:cubicBezTo>
                    <a:pt x="2607" y="874"/>
                    <a:pt x="2633" y="881"/>
                    <a:pt x="2690" y="874"/>
                  </a:cubicBezTo>
                  <a:cubicBezTo>
                    <a:pt x="2748" y="868"/>
                    <a:pt x="2742" y="829"/>
                    <a:pt x="2780" y="791"/>
                  </a:cubicBezTo>
                  <a:cubicBezTo>
                    <a:pt x="2819" y="752"/>
                    <a:pt x="2864" y="739"/>
                    <a:pt x="2903" y="739"/>
                  </a:cubicBezTo>
                  <a:cubicBezTo>
                    <a:pt x="2941" y="739"/>
                    <a:pt x="2993" y="701"/>
                    <a:pt x="3031" y="713"/>
                  </a:cubicBezTo>
                  <a:cubicBezTo>
                    <a:pt x="3070" y="726"/>
                    <a:pt x="3128" y="733"/>
                    <a:pt x="3134" y="701"/>
                  </a:cubicBezTo>
                  <a:cubicBezTo>
                    <a:pt x="3140" y="668"/>
                    <a:pt x="3038" y="604"/>
                    <a:pt x="3005" y="56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4" name="Google Shape;8764;p21"/>
            <p:cNvSpPr/>
            <p:nvPr/>
          </p:nvSpPr>
          <p:spPr>
            <a:xfrm>
              <a:off x="13403297" y="7106066"/>
              <a:ext cx="25131" cy="68690"/>
            </a:xfrm>
            <a:custGeom>
              <a:rect b="b" l="l" r="r" t="t"/>
              <a:pathLst>
                <a:path extrusionOk="0" h="137" w="51">
                  <a:moveTo>
                    <a:pt x="21" y="1"/>
                  </a:moveTo>
                  <a:cubicBezTo>
                    <a:pt x="6" y="7"/>
                    <a:pt x="0" y="65"/>
                    <a:pt x="0" y="74"/>
                  </a:cubicBezTo>
                  <a:cubicBezTo>
                    <a:pt x="0" y="80"/>
                    <a:pt x="9" y="109"/>
                    <a:pt x="37" y="137"/>
                  </a:cubicBezTo>
                  <a:cubicBezTo>
                    <a:pt x="42" y="93"/>
                    <a:pt x="44" y="36"/>
                    <a:pt x="48" y="20"/>
                  </a:cubicBezTo>
                  <a:cubicBezTo>
                    <a:pt x="49" y="16"/>
                    <a:pt x="50" y="9"/>
                    <a:pt x="51" y="1"/>
                  </a:cubicBezTo>
                  <a:cubicBezTo>
                    <a:pt x="36" y="0"/>
                    <a:pt x="25" y="0"/>
                    <a:pt x="21" y="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5" name="Google Shape;8765;p21"/>
            <p:cNvSpPr/>
            <p:nvPr/>
          </p:nvSpPr>
          <p:spPr>
            <a:xfrm>
              <a:off x="13359738" y="7060830"/>
              <a:ext cx="73717" cy="211097"/>
            </a:xfrm>
            <a:custGeom>
              <a:rect b="b" l="l" r="r" t="t"/>
              <a:pathLst>
                <a:path extrusionOk="0" h="417" w="145">
                  <a:moveTo>
                    <a:pt x="68" y="412"/>
                  </a:moveTo>
                  <a:cubicBezTo>
                    <a:pt x="71" y="413"/>
                    <a:pt x="74" y="415"/>
                    <a:pt x="78" y="417"/>
                  </a:cubicBezTo>
                  <a:cubicBezTo>
                    <a:pt x="86" y="357"/>
                    <a:pt x="99" y="287"/>
                    <a:pt x="110" y="272"/>
                  </a:cubicBezTo>
                  <a:cubicBezTo>
                    <a:pt x="116" y="265"/>
                    <a:pt x="120" y="246"/>
                    <a:pt x="123" y="224"/>
                  </a:cubicBezTo>
                  <a:cubicBezTo>
                    <a:pt x="95" y="196"/>
                    <a:pt x="86" y="167"/>
                    <a:pt x="86" y="161"/>
                  </a:cubicBezTo>
                  <a:cubicBezTo>
                    <a:pt x="86" y="152"/>
                    <a:pt x="92" y="94"/>
                    <a:pt x="107" y="88"/>
                  </a:cubicBezTo>
                  <a:cubicBezTo>
                    <a:pt x="111" y="87"/>
                    <a:pt x="122" y="87"/>
                    <a:pt x="137" y="88"/>
                  </a:cubicBezTo>
                  <a:cubicBezTo>
                    <a:pt x="140" y="70"/>
                    <a:pt x="143" y="44"/>
                    <a:pt x="145" y="21"/>
                  </a:cubicBezTo>
                  <a:cubicBezTo>
                    <a:pt x="95" y="0"/>
                    <a:pt x="95" y="0"/>
                    <a:pt x="95" y="0"/>
                  </a:cubicBezTo>
                  <a:cubicBezTo>
                    <a:pt x="87" y="16"/>
                    <a:pt x="81" y="32"/>
                    <a:pt x="79" y="47"/>
                  </a:cubicBezTo>
                  <a:cubicBezTo>
                    <a:pt x="71" y="100"/>
                    <a:pt x="23" y="188"/>
                    <a:pt x="0" y="224"/>
                  </a:cubicBezTo>
                  <a:cubicBezTo>
                    <a:pt x="72" y="400"/>
                    <a:pt x="72" y="400"/>
                    <a:pt x="72" y="400"/>
                  </a:cubicBezTo>
                  <a:lnTo>
                    <a:pt x="68" y="412"/>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6" name="Google Shape;8766;p21"/>
            <p:cNvSpPr/>
            <p:nvPr/>
          </p:nvSpPr>
          <p:spPr>
            <a:xfrm>
              <a:off x="13398270" y="7057479"/>
              <a:ext cx="212773" cy="236228"/>
            </a:xfrm>
            <a:custGeom>
              <a:rect b="b" l="l" r="r" t="t"/>
              <a:pathLst>
                <a:path extrusionOk="0" h="466" w="421">
                  <a:moveTo>
                    <a:pt x="390" y="0"/>
                  </a:moveTo>
                  <a:cubicBezTo>
                    <a:pt x="328" y="32"/>
                    <a:pt x="273" y="59"/>
                    <a:pt x="262" y="61"/>
                  </a:cubicBezTo>
                  <a:cubicBezTo>
                    <a:pt x="235" y="65"/>
                    <a:pt x="168" y="112"/>
                    <a:pt x="168" y="112"/>
                  </a:cubicBezTo>
                  <a:cubicBezTo>
                    <a:pt x="77" y="65"/>
                    <a:pt x="77" y="65"/>
                    <a:pt x="77" y="65"/>
                  </a:cubicBezTo>
                  <a:cubicBezTo>
                    <a:pt x="69" y="29"/>
                    <a:pt x="69" y="29"/>
                    <a:pt x="69" y="29"/>
                  </a:cubicBezTo>
                  <a:cubicBezTo>
                    <a:pt x="67" y="28"/>
                    <a:pt x="67" y="28"/>
                    <a:pt x="67" y="28"/>
                  </a:cubicBezTo>
                  <a:cubicBezTo>
                    <a:pt x="64" y="62"/>
                    <a:pt x="59" y="102"/>
                    <a:pt x="56" y="114"/>
                  </a:cubicBezTo>
                  <a:cubicBezTo>
                    <a:pt x="50" y="138"/>
                    <a:pt x="50" y="256"/>
                    <a:pt x="32" y="279"/>
                  </a:cubicBezTo>
                  <a:cubicBezTo>
                    <a:pt x="21" y="294"/>
                    <a:pt x="8" y="364"/>
                    <a:pt x="0" y="424"/>
                  </a:cubicBezTo>
                  <a:cubicBezTo>
                    <a:pt x="33" y="442"/>
                    <a:pt x="71" y="461"/>
                    <a:pt x="89" y="463"/>
                  </a:cubicBezTo>
                  <a:cubicBezTo>
                    <a:pt x="124" y="466"/>
                    <a:pt x="168" y="427"/>
                    <a:pt x="168" y="403"/>
                  </a:cubicBezTo>
                  <a:cubicBezTo>
                    <a:pt x="168" y="380"/>
                    <a:pt x="199" y="376"/>
                    <a:pt x="231" y="376"/>
                  </a:cubicBezTo>
                  <a:cubicBezTo>
                    <a:pt x="262" y="376"/>
                    <a:pt x="266" y="340"/>
                    <a:pt x="290" y="329"/>
                  </a:cubicBezTo>
                  <a:cubicBezTo>
                    <a:pt x="314" y="317"/>
                    <a:pt x="239" y="250"/>
                    <a:pt x="215" y="242"/>
                  </a:cubicBezTo>
                  <a:cubicBezTo>
                    <a:pt x="191" y="234"/>
                    <a:pt x="235" y="183"/>
                    <a:pt x="314" y="179"/>
                  </a:cubicBezTo>
                  <a:cubicBezTo>
                    <a:pt x="392" y="175"/>
                    <a:pt x="373" y="147"/>
                    <a:pt x="416" y="147"/>
                  </a:cubicBezTo>
                  <a:cubicBezTo>
                    <a:pt x="418" y="147"/>
                    <a:pt x="420" y="147"/>
                    <a:pt x="421" y="147"/>
                  </a:cubicBezTo>
                  <a:cubicBezTo>
                    <a:pt x="414" y="113"/>
                    <a:pt x="404" y="71"/>
                    <a:pt x="398" y="49"/>
                  </a:cubicBezTo>
                  <a:cubicBezTo>
                    <a:pt x="394" y="36"/>
                    <a:pt x="392" y="19"/>
                    <a:pt x="390" y="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7" name="Google Shape;8767;p21"/>
            <p:cNvSpPr/>
            <p:nvPr/>
          </p:nvSpPr>
          <p:spPr>
            <a:xfrm>
              <a:off x="15160767" y="6481150"/>
              <a:ext cx="551198" cy="241254"/>
            </a:xfrm>
            <a:custGeom>
              <a:rect b="b" l="l" r="r" t="t"/>
              <a:pathLst>
                <a:path extrusionOk="0" h="475" w="1092">
                  <a:moveTo>
                    <a:pt x="1009" y="91"/>
                  </a:moveTo>
                  <a:cubicBezTo>
                    <a:pt x="970" y="47"/>
                    <a:pt x="959" y="76"/>
                    <a:pt x="914" y="65"/>
                  </a:cubicBezTo>
                  <a:cubicBezTo>
                    <a:pt x="870" y="53"/>
                    <a:pt x="693" y="35"/>
                    <a:pt x="658" y="50"/>
                  </a:cubicBezTo>
                  <a:cubicBezTo>
                    <a:pt x="622" y="65"/>
                    <a:pt x="548" y="23"/>
                    <a:pt x="525" y="12"/>
                  </a:cubicBezTo>
                  <a:cubicBezTo>
                    <a:pt x="501" y="0"/>
                    <a:pt x="424" y="12"/>
                    <a:pt x="421" y="53"/>
                  </a:cubicBezTo>
                  <a:cubicBezTo>
                    <a:pt x="418" y="94"/>
                    <a:pt x="386" y="94"/>
                    <a:pt x="333" y="68"/>
                  </a:cubicBezTo>
                  <a:cubicBezTo>
                    <a:pt x="280" y="41"/>
                    <a:pt x="200" y="41"/>
                    <a:pt x="197" y="71"/>
                  </a:cubicBezTo>
                  <a:cubicBezTo>
                    <a:pt x="194" y="100"/>
                    <a:pt x="156" y="130"/>
                    <a:pt x="135" y="138"/>
                  </a:cubicBezTo>
                  <a:cubicBezTo>
                    <a:pt x="127" y="142"/>
                    <a:pt x="116" y="166"/>
                    <a:pt x="105" y="194"/>
                  </a:cubicBezTo>
                  <a:cubicBezTo>
                    <a:pt x="121" y="200"/>
                    <a:pt x="131" y="214"/>
                    <a:pt x="142" y="227"/>
                  </a:cubicBezTo>
                  <a:cubicBezTo>
                    <a:pt x="162" y="251"/>
                    <a:pt x="213" y="247"/>
                    <a:pt x="221" y="223"/>
                  </a:cubicBezTo>
                  <a:cubicBezTo>
                    <a:pt x="229" y="200"/>
                    <a:pt x="311" y="247"/>
                    <a:pt x="359" y="286"/>
                  </a:cubicBezTo>
                  <a:cubicBezTo>
                    <a:pt x="406" y="326"/>
                    <a:pt x="335" y="298"/>
                    <a:pt x="315" y="338"/>
                  </a:cubicBezTo>
                  <a:cubicBezTo>
                    <a:pt x="296" y="377"/>
                    <a:pt x="237" y="338"/>
                    <a:pt x="221" y="353"/>
                  </a:cubicBezTo>
                  <a:cubicBezTo>
                    <a:pt x="205" y="369"/>
                    <a:pt x="103" y="377"/>
                    <a:pt x="75" y="373"/>
                  </a:cubicBezTo>
                  <a:cubicBezTo>
                    <a:pt x="47" y="369"/>
                    <a:pt x="0" y="412"/>
                    <a:pt x="4" y="432"/>
                  </a:cubicBezTo>
                  <a:cubicBezTo>
                    <a:pt x="8" y="452"/>
                    <a:pt x="110" y="420"/>
                    <a:pt x="146" y="444"/>
                  </a:cubicBezTo>
                  <a:cubicBezTo>
                    <a:pt x="181" y="468"/>
                    <a:pt x="217" y="420"/>
                    <a:pt x="237" y="448"/>
                  </a:cubicBezTo>
                  <a:cubicBezTo>
                    <a:pt x="256" y="475"/>
                    <a:pt x="300" y="456"/>
                    <a:pt x="319" y="464"/>
                  </a:cubicBezTo>
                  <a:cubicBezTo>
                    <a:pt x="339" y="472"/>
                    <a:pt x="448" y="456"/>
                    <a:pt x="449" y="456"/>
                  </a:cubicBezTo>
                  <a:cubicBezTo>
                    <a:pt x="461" y="442"/>
                    <a:pt x="466" y="423"/>
                    <a:pt x="466" y="406"/>
                  </a:cubicBezTo>
                  <a:cubicBezTo>
                    <a:pt x="466" y="380"/>
                    <a:pt x="488" y="386"/>
                    <a:pt x="510" y="380"/>
                  </a:cubicBezTo>
                  <a:cubicBezTo>
                    <a:pt x="532" y="373"/>
                    <a:pt x="548" y="344"/>
                    <a:pt x="565" y="344"/>
                  </a:cubicBezTo>
                  <a:cubicBezTo>
                    <a:pt x="583" y="344"/>
                    <a:pt x="607" y="318"/>
                    <a:pt x="625" y="324"/>
                  </a:cubicBezTo>
                  <a:cubicBezTo>
                    <a:pt x="643" y="331"/>
                    <a:pt x="665" y="362"/>
                    <a:pt x="687" y="344"/>
                  </a:cubicBezTo>
                  <a:cubicBezTo>
                    <a:pt x="709" y="327"/>
                    <a:pt x="716" y="342"/>
                    <a:pt x="747" y="304"/>
                  </a:cubicBezTo>
                  <a:cubicBezTo>
                    <a:pt x="778" y="267"/>
                    <a:pt x="798" y="273"/>
                    <a:pt x="838" y="278"/>
                  </a:cubicBezTo>
                  <a:cubicBezTo>
                    <a:pt x="884" y="283"/>
                    <a:pt x="904" y="260"/>
                    <a:pt x="917" y="234"/>
                  </a:cubicBezTo>
                  <a:cubicBezTo>
                    <a:pt x="930" y="207"/>
                    <a:pt x="970" y="207"/>
                    <a:pt x="995" y="189"/>
                  </a:cubicBezTo>
                  <a:cubicBezTo>
                    <a:pt x="1019" y="172"/>
                    <a:pt x="1068" y="152"/>
                    <a:pt x="1083" y="145"/>
                  </a:cubicBezTo>
                  <a:cubicBezTo>
                    <a:pt x="1091" y="142"/>
                    <a:pt x="1092" y="134"/>
                    <a:pt x="1092" y="124"/>
                  </a:cubicBezTo>
                  <a:cubicBezTo>
                    <a:pt x="1057" y="95"/>
                    <a:pt x="1041" y="128"/>
                    <a:pt x="1009" y="9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8" name="Google Shape;8768;p21"/>
            <p:cNvSpPr/>
            <p:nvPr/>
          </p:nvSpPr>
          <p:spPr>
            <a:xfrm>
              <a:off x="13649577" y="6454344"/>
              <a:ext cx="350154" cy="157485"/>
            </a:xfrm>
            <a:custGeom>
              <a:rect b="b" l="l" r="r" t="t"/>
              <a:pathLst>
                <a:path extrusionOk="0" h="312" w="693">
                  <a:moveTo>
                    <a:pt x="274" y="242"/>
                  </a:moveTo>
                  <a:cubicBezTo>
                    <a:pt x="306" y="227"/>
                    <a:pt x="318" y="262"/>
                    <a:pt x="345" y="298"/>
                  </a:cubicBezTo>
                  <a:cubicBezTo>
                    <a:pt x="347" y="300"/>
                    <a:pt x="348" y="302"/>
                    <a:pt x="349" y="304"/>
                  </a:cubicBezTo>
                  <a:cubicBezTo>
                    <a:pt x="386" y="299"/>
                    <a:pt x="413" y="288"/>
                    <a:pt x="450" y="284"/>
                  </a:cubicBezTo>
                  <a:cubicBezTo>
                    <a:pt x="477" y="281"/>
                    <a:pt x="512" y="287"/>
                    <a:pt x="539" y="293"/>
                  </a:cubicBezTo>
                  <a:cubicBezTo>
                    <a:pt x="534" y="284"/>
                    <a:pt x="531" y="277"/>
                    <a:pt x="534" y="271"/>
                  </a:cubicBezTo>
                  <a:cubicBezTo>
                    <a:pt x="542" y="254"/>
                    <a:pt x="587" y="277"/>
                    <a:pt x="602" y="292"/>
                  </a:cubicBezTo>
                  <a:cubicBezTo>
                    <a:pt x="616" y="307"/>
                    <a:pt x="664" y="312"/>
                    <a:pt x="678" y="298"/>
                  </a:cubicBezTo>
                  <a:cubicBezTo>
                    <a:pt x="693" y="283"/>
                    <a:pt x="655" y="268"/>
                    <a:pt x="646" y="254"/>
                  </a:cubicBezTo>
                  <a:cubicBezTo>
                    <a:pt x="641" y="246"/>
                    <a:pt x="653" y="231"/>
                    <a:pt x="666" y="217"/>
                  </a:cubicBezTo>
                  <a:cubicBezTo>
                    <a:pt x="640" y="203"/>
                    <a:pt x="614" y="183"/>
                    <a:pt x="605" y="186"/>
                  </a:cubicBezTo>
                  <a:cubicBezTo>
                    <a:pt x="591" y="190"/>
                    <a:pt x="591" y="124"/>
                    <a:pt x="573" y="124"/>
                  </a:cubicBezTo>
                  <a:cubicBezTo>
                    <a:pt x="556" y="124"/>
                    <a:pt x="556" y="110"/>
                    <a:pt x="538" y="110"/>
                  </a:cubicBezTo>
                  <a:cubicBezTo>
                    <a:pt x="520" y="110"/>
                    <a:pt x="454" y="110"/>
                    <a:pt x="436" y="124"/>
                  </a:cubicBezTo>
                  <a:cubicBezTo>
                    <a:pt x="419" y="137"/>
                    <a:pt x="396" y="93"/>
                    <a:pt x="374" y="93"/>
                  </a:cubicBezTo>
                  <a:cubicBezTo>
                    <a:pt x="352" y="93"/>
                    <a:pt x="326" y="70"/>
                    <a:pt x="312" y="53"/>
                  </a:cubicBezTo>
                  <a:cubicBezTo>
                    <a:pt x="299" y="35"/>
                    <a:pt x="188" y="62"/>
                    <a:pt x="157" y="39"/>
                  </a:cubicBezTo>
                  <a:cubicBezTo>
                    <a:pt x="126" y="17"/>
                    <a:pt x="69" y="0"/>
                    <a:pt x="38" y="4"/>
                  </a:cubicBezTo>
                  <a:cubicBezTo>
                    <a:pt x="30" y="5"/>
                    <a:pt x="16" y="12"/>
                    <a:pt x="0" y="22"/>
                  </a:cubicBezTo>
                  <a:cubicBezTo>
                    <a:pt x="59" y="55"/>
                    <a:pt x="143" y="46"/>
                    <a:pt x="154" y="107"/>
                  </a:cubicBezTo>
                  <a:cubicBezTo>
                    <a:pt x="168" y="178"/>
                    <a:pt x="208" y="150"/>
                    <a:pt x="193" y="211"/>
                  </a:cubicBezTo>
                  <a:cubicBezTo>
                    <a:pt x="190" y="223"/>
                    <a:pt x="181" y="234"/>
                    <a:pt x="170" y="245"/>
                  </a:cubicBezTo>
                  <a:cubicBezTo>
                    <a:pt x="216" y="248"/>
                    <a:pt x="259" y="248"/>
                    <a:pt x="274" y="24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69" name="Google Shape;8769;p21"/>
            <p:cNvSpPr/>
            <p:nvPr/>
          </p:nvSpPr>
          <p:spPr>
            <a:xfrm>
              <a:off x="12952621" y="6541463"/>
              <a:ext cx="946589" cy="375283"/>
            </a:xfrm>
            <a:custGeom>
              <a:rect b="b" l="l" r="r" t="t"/>
              <a:pathLst>
                <a:path extrusionOk="0" h="741" w="1875">
                  <a:moveTo>
                    <a:pt x="1824" y="518"/>
                  </a:moveTo>
                  <a:cubicBezTo>
                    <a:pt x="1808" y="514"/>
                    <a:pt x="1832" y="427"/>
                    <a:pt x="1824" y="412"/>
                  </a:cubicBezTo>
                  <a:cubicBezTo>
                    <a:pt x="1816" y="396"/>
                    <a:pt x="1797" y="329"/>
                    <a:pt x="1820" y="329"/>
                  </a:cubicBezTo>
                  <a:cubicBezTo>
                    <a:pt x="1842" y="329"/>
                    <a:pt x="1818" y="280"/>
                    <a:pt x="1846" y="277"/>
                  </a:cubicBezTo>
                  <a:cubicBezTo>
                    <a:pt x="1840" y="261"/>
                    <a:pt x="1834" y="245"/>
                    <a:pt x="1828" y="241"/>
                  </a:cubicBezTo>
                  <a:cubicBezTo>
                    <a:pt x="1813" y="229"/>
                    <a:pt x="1769" y="253"/>
                    <a:pt x="1751" y="208"/>
                  </a:cubicBezTo>
                  <a:cubicBezTo>
                    <a:pt x="1734" y="164"/>
                    <a:pt x="1751" y="158"/>
                    <a:pt x="1725" y="123"/>
                  </a:cubicBezTo>
                  <a:cubicBezTo>
                    <a:pt x="1698" y="87"/>
                    <a:pt x="1686" y="52"/>
                    <a:pt x="1654" y="67"/>
                  </a:cubicBezTo>
                  <a:cubicBezTo>
                    <a:pt x="1639" y="73"/>
                    <a:pt x="1596" y="73"/>
                    <a:pt x="1550" y="70"/>
                  </a:cubicBezTo>
                  <a:cubicBezTo>
                    <a:pt x="1502" y="114"/>
                    <a:pt x="1397" y="143"/>
                    <a:pt x="1365" y="132"/>
                  </a:cubicBezTo>
                  <a:cubicBezTo>
                    <a:pt x="1325" y="117"/>
                    <a:pt x="1248" y="136"/>
                    <a:pt x="1191" y="136"/>
                  </a:cubicBezTo>
                  <a:cubicBezTo>
                    <a:pt x="1133" y="136"/>
                    <a:pt x="1117" y="95"/>
                    <a:pt x="1072" y="98"/>
                  </a:cubicBezTo>
                  <a:cubicBezTo>
                    <a:pt x="1028" y="101"/>
                    <a:pt x="1028" y="58"/>
                    <a:pt x="984" y="58"/>
                  </a:cubicBezTo>
                  <a:cubicBezTo>
                    <a:pt x="940" y="58"/>
                    <a:pt x="974" y="36"/>
                    <a:pt x="835" y="18"/>
                  </a:cubicBezTo>
                  <a:cubicBezTo>
                    <a:pt x="696" y="0"/>
                    <a:pt x="577" y="73"/>
                    <a:pt x="532" y="111"/>
                  </a:cubicBezTo>
                  <a:cubicBezTo>
                    <a:pt x="488" y="149"/>
                    <a:pt x="329" y="112"/>
                    <a:pt x="314" y="123"/>
                  </a:cubicBezTo>
                  <a:cubicBezTo>
                    <a:pt x="299" y="133"/>
                    <a:pt x="317" y="179"/>
                    <a:pt x="264" y="199"/>
                  </a:cubicBezTo>
                  <a:cubicBezTo>
                    <a:pt x="211" y="220"/>
                    <a:pt x="94" y="199"/>
                    <a:pt x="54" y="217"/>
                  </a:cubicBezTo>
                  <a:cubicBezTo>
                    <a:pt x="14" y="235"/>
                    <a:pt x="0" y="294"/>
                    <a:pt x="34" y="291"/>
                  </a:cubicBezTo>
                  <a:cubicBezTo>
                    <a:pt x="67" y="288"/>
                    <a:pt x="85" y="304"/>
                    <a:pt x="75" y="319"/>
                  </a:cubicBezTo>
                  <a:cubicBezTo>
                    <a:pt x="65" y="334"/>
                    <a:pt x="103" y="375"/>
                    <a:pt x="84" y="393"/>
                  </a:cubicBezTo>
                  <a:cubicBezTo>
                    <a:pt x="65" y="411"/>
                    <a:pt x="63" y="444"/>
                    <a:pt x="87" y="462"/>
                  </a:cubicBezTo>
                  <a:cubicBezTo>
                    <a:pt x="110" y="480"/>
                    <a:pt x="115" y="512"/>
                    <a:pt x="87" y="517"/>
                  </a:cubicBezTo>
                  <a:cubicBezTo>
                    <a:pt x="59" y="521"/>
                    <a:pt x="135" y="554"/>
                    <a:pt x="137" y="568"/>
                  </a:cubicBezTo>
                  <a:cubicBezTo>
                    <a:pt x="138" y="583"/>
                    <a:pt x="202" y="591"/>
                    <a:pt x="202" y="608"/>
                  </a:cubicBezTo>
                  <a:cubicBezTo>
                    <a:pt x="202" y="626"/>
                    <a:pt x="221" y="632"/>
                    <a:pt x="252" y="623"/>
                  </a:cubicBezTo>
                  <a:cubicBezTo>
                    <a:pt x="283" y="614"/>
                    <a:pt x="295" y="657"/>
                    <a:pt x="314" y="687"/>
                  </a:cubicBezTo>
                  <a:cubicBezTo>
                    <a:pt x="333" y="716"/>
                    <a:pt x="442" y="695"/>
                    <a:pt x="442" y="663"/>
                  </a:cubicBezTo>
                  <a:cubicBezTo>
                    <a:pt x="442" y="630"/>
                    <a:pt x="475" y="622"/>
                    <a:pt x="523" y="626"/>
                  </a:cubicBezTo>
                  <a:cubicBezTo>
                    <a:pt x="572" y="630"/>
                    <a:pt x="636" y="697"/>
                    <a:pt x="659" y="706"/>
                  </a:cubicBezTo>
                  <a:cubicBezTo>
                    <a:pt x="683" y="714"/>
                    <a:pt x="732" y="688"/>
                    <a:pt x="763" y="688"/>
                  </a:cubicBezTo>
                  <a:cubicBezTo>
                    <a:pt x="794" y="688"/>
                    <a:pt x="838" y="639"/>
                    <a:pt x="856" y="629"/>
                  </a:cubicBezTo>
                  <a:cubicBezTo>
                    <a:pt x="873" y="619"/>
                    <a:pt x="904" y="663"/>
                    <a:pt x="932" y="648"/>
                  </a:cubicBezTo>
                  <a:cubicBezTo>
                    <a:pt x="960" y="633"/>
                    <a:pt x="991" y="617"/>
                    <a:pt x="1009" y="627"/>
                  </a:cubicBezTo>
                  <a:cubicBezTo>
                    <a:pt x="1027" y="638"/>
                    <a:pt x="966" y="683"/>
                    <a:pt x="982" y="707"/>
                  </a:cubicBezTo>
                  <a:cubicBezTo>
                    <a:pt x="989" y="717"/>
                    <a:pt x="988" y="729"/>
                    <a:pt x="985" y="741"/>
                  </a:cubicBezTo>
                  <a:cubicBezTo>
                    <a:pt x="1046" y="733"/>
                    <a:pt x="1040" y="690"/>
                    <a:pt x="1044" y="672"/>
                  </a:cubicBezTo>
                  <a:cubicBezTo>
                    <a:pt x="1048" y="652"/>
                    <a:pt x="1064" y="632"/>
                    <a:pt x="1083" y="648"/>
                  </a:cubicBezTo>
                  <a:cubicBezTo>
                    <a:pt x="1103" y="664"/>
                    <a:pt x="1131" y="668"/>
                    <a:pt x="1174" y="648"/>
                  </a:cubicBezTo>
                  <a:cubicBezTo>
                    <a:pt x="1217" y="628"/>
                    <a:pt x="1221" y="617"/>
                    <a:pt x="1237" y="636"/>
                  </a:cubicBezTo>
                  <a:cubicBezTo>
                    <a:pt x="1253" y="656"/>
                    <a:pt x="1288" y="640"/>
                    <a:pt x="1351" y="640"/>
                  </a:cubicBezTo>
                  <a:cubicBezTo>
                    <a:pt x="1414" y="640"/>
                    <a:pt x="1426" y="597"/>
                    <a:pt x="1485" y="601"/>
                  </a:cubicBezTo>
                  <a:cubicBezTo>
                    <a:pt x="1544" y="605"/>
                    <a:pt x="1596" y="585"/>
                    <a:pt x="1596" y="585"/>
                  </a:cubicBezTo>
                  <a:cubicBezTo>
                    <a:pt x="1633" y="596"/>
                    <a:pt x="1633" y="596"/>
                    <a:pt x="1633" y="596"/>
                  </a:cubicBezTo>
                  <a:cubicBezTo>
                    <a:pt x="1648" y="582"/>
                    <a:pt x="1647" y="566"/>
                    <a:pt x="1678" y="562"/>
                  </a:cubicBezTo>
                  <a:cubicBezTo>
                    <a:pt x="1725" y="557"/>
                    <a:pt x="1742" y="592"/>
                    <a:pt x="1766" y="580"/>
                  </a:cubicBezTo>
                  <a:cubicBezTo>
                    <a:pt x="1790" y="568"/>
                    <a:pt x="1865" y="649"/>
                    <a:pt x="1871" y="597"/>
                  </a:cubicBezTo>
                  <a:cubicBezTo>
                    <a:pt x="1875" y="585"/>
                    <a:pt x="1840" y="522"/>
                    <a:pt x="1824" y="518"/>
                  </a:cubicBezTo>
                  <a:close/>
                  <a:moveTo>
                    <a:pt x="162" y="137"/>
                  </a:moveTo>
                  <a:cubicBezTo>
                    <a:pt x="197" y="124"/>
                    <a:pt x="277" y="142"/>
                    <a:pt x="296" y="124"/>
                  </a:cubicBezTo>
                  <a:cubicBezTo>
                    <a:pt x="315" y="107"/>
                    <a:pt x="246" y="84"/>
                    <a:pt x="221" y="64"/>
                  </a:cubicBezTo>
                  <a:cubicBezTo>
                    <a:pt x="206" y="52"/>
                    <a:pt x="201" y="29"/>
                    <a:pt x="196" y="12"/>
                  </a:cubicBezTo>
                  <a:cubicBezTo>
                    <a:pt x="185" y="20"/>
                    <a:pt x="169" y="26"/>
                    <a:pt x="156" y="19"/>
                  </a:cubicBezTo>
                  <a:cubicBezTo>
                    <a:pt x="130" y="6"/>
                    <a:pt x="65" y="15"/>
                    <a:pt x="54" y="19"/>
                  </a:cubicBezTo>
                  <a:cubicBezTo>
                    <a:pt x="43" y="24"/>
                    <a:pt x="63" y="61"/>
                    <a:pt x="63" y="86"/>
                  </a:cubicBezTo>
                  <a:cubicBezTo>
                    <a:pt x="63" y="110"/>
                    <a:pt x="34" y="117"/>
                    <a:pt x="34" y="132"/>
                  </a:cubicBezTo>
                  <a:cubicBezTo>
                    <a:pt x="34" y="144"/>
                    <a:pt x="24" y="152"/>
                    <a:pt x="11" y="167"/>
                  </a:cubicBezTo>
                  <a:cubicBezTo>
                    <a:pt x="30" y="181"/>
                    <a:pt x="49" y="195"/>
                    <a:pt x="69" y="195"/>
                  </a:cubicBezTo>
                  <a:cubicBezTo>
                    <a:pt x="110" y="195"/>
                    <a:pt x="126" y="151"/>
                    <a:pt x="162" y="13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0" name="Google Shape;8770;p21"/>
            <p:cNvSpPr/>
            <p:nvPr/>
          </p:nvSpPr>
          <p:spPr>
            <a:xfrm>
              <a:off x="15598041" y="6921774"/>
              <a:ext cx="118952" cy="110575"/>
            </a:xfrm>
            <a:custGeom>
              <a:rect b="b" l="l" r="r" t="t"/>
              <a:pathLst>
                <a:path extrusionOk="0" h="221" w="237">
                  <a:moveTo>
                    <a:pt x="113" y="2"/>
                  </a:moveTo>
                  <a:cubicBezTo>
                    <a:pt x="78" y="0"/>
                    <a:pt x="10" y="35"/>
                    <a:pt x="0" y="67"/>
                  </a:cubicBezTo>
                  <a:cubicBezTo>
                    <a:pt x="7" y="75"/>
                    <a:pt x="14" y="84"/>
                    <a:pt x="17" y="95"/>
                  </a:cubicBezTo>
                  <a:cubicBezTo>
                    <a:pt x="25" y="123"/>
                    <a:pt x="48" y="146"/>
                    <a:pt x="76" y="162"/>
                  </a:cubicBezTo>
                  <a:cubicBezTo>
                    <a:pt x="93" y="172"/>
                    <a:pt x="91" y="198"/>
                    <a:pt x="86" y="221"/>
                  </a:cubicBezTo>
                  <a:cubicBezTo>
                    <a:pt x="102" y="221"/>
                    <a:pt x="118" y="219"/>
                    <a:pt x="129" y="217"/>
                  </a:cubicBezTo>
                  <a:cubicBezTo>
                    <a:pt x="157" y="210"/>
                    <a:pt x="219" y="122"/>
                    <a:pt x="228" y="97"/>
                  </a:cubicBezTo>
                  <a:cubicBezTo>
                    <a:pt x="237" y="73"/>
                    <a:pt x="151" y="4"/>
                    <a:pt x="113" y="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1" name="Google Shape;8771;p21"/>
            <p:cNvSpPr/>
            <p:nvPr/>
          </p:nvSpPr>
          <p:spPr>
            <a:xfrm>
              <a:off x="17874878" y="6501254"/>
              <a:ext cx="346804" cy="330049"/>
            </a:xfrm>
            <a:custGeom>
              <a:rect b="b" l="l" r="r" t="t"/>
              <a:pathLst>
                <a:path extrusionOk="0" h="651" w="686">
                  <a:moveTo>
                    <a:pt x="659" y="32"/>
                  </a:moveTo>
                  <a:cubicBezTo>
                    <a:pt x="620" y="45"/>
                    <a:pt x="607" y="0"/>
                    <a:pt x="575" y="0"/>
                  </a:cubicBezTo>
                  <a:cubicBezTo>
                    <a:pt x="543" y="0"/>
                    <a:pt x="549" y="77"/>
                    <a:pt x="517" y="77"/>
                  </a:cubicBezTo>
                  <a:cubicBezTo>
                    <a:pt x="485" y="77"/>
                    <a:pt x="492" y="122"/>
                    <a:pt x="447" y="128"/>
                  </a:cubicBezTo>
                  <a:cubicBezTo>
                    <a:pt x="402" y="135"/>
                    <a:pt x="389" y="135"/>
                    <a:pt x="408" y="167"/>
                  </a:cubicBezTo>
                  <a:cubicBezTo>
                    <a:pt x="427" y="199"/>
                    <a:pt x="382" y="186"/>
                    <a:pt x="344" y="186"/>
                  </a:cubicBezTo>
                  <a:cubicBezTo>
                    <a:pt x="305" y="186"/>
                    <a:pt x="305" y="161"/>
                    <a:pt x="279" y="161"/>
                  </a:cubicBezTo>
                  <a:cubicBezTo>
                    <a:pt x="254" y="161"/>
                    <a:pt x="234" y="206"/>
                    <a:pt x="215" y="231"/>
                  </a:cubicBezTo>
                  <a:cubicBezTo>
                    <a:pt x="196" y="257"/>
                    <a:pt x="67" y="315"/>
                    <a:pt x="29" y="334"/>
                  </a:cubicBezTo>
                  <a:cubicBezTo>
                    <a:pt x="18" y="340"/>
                    <a:pt x="8" y="357"/>
                    <a:pt x="0" y="378"/>
                  </a:cubicBezTo>
                  <a:cubicBezTo>
                    <a:pt x="47" y="382"/>
                    <a:pt x="94" y="408"/>
                    <a:pt x="115" y="434"/>
                  </a:cubicBezTo>
                  <a:cubicBezTo>
                    <a:pt x="143" y="470"/>
                    <a:pt x="82" y="510"/>
                    <a:pt x="56" y="542"/>
                  </a:cubicBezTo>
                  <a:cubicBezTo>
                    <a:pt x="29" y="575"/>
                    <a:pt x="72" y="576"/>
                    <a:pt x="73" y="603"/>
                  </a:cubicBezTo>
                  <a:cubicBezTo>
                    <a:pt x="75" y="629"/>
                    <a:pt x="110" y="651"/>
                    <a:pt x="124" y="628"/>
                  </a:cubicBezTo>
                  <a:cubicBezTo>
                    <a:pt x="137" y="604"/>
                    <a:pt x="159" y="613"/>
                    <a:pt x="200" y="613"/>
                  </a:cubicBezTo>
                  <a:cubicBezTo>
                    <a:pt x="212" y="613"/>
                    <a:pt x="219" y="619"/>
                    <a:pt x="224" y="627"/>
                  </a:cubicBezTo>
                  <a:cubicBezTo>
                    <a:pt x="247" y="608"/>
                    <a:pt x="274" y="591"/>
                    <a:pt x="283" y="582"/>
                  </a:cubicBezTo>
                  <a:cubicBezTo>
                    <a:pt x="298" y="566"/>
                    <a:pt x="338" y="563"/>
                    <a:pt x="373" y="563"/>
                  </a:cubicBezTo>
                  <a:cubicBezTo>
                    <a:pt x="395" y="563"/>
                    <a:pt x="410" y="556"/>
                    <a:pt x="426" y="543"/>
                  </a:cubicBezTo>
                  <a:cubicBezTo>
                    <a:pt x="388" y="502"/>
                    <a:pt x="352" y="468"/>
                    <a:pt x="337" y="460"/>
                  </a:cubicBezTo>
                  <a:cubicBezTo>
                    <a:pt x="304" y="439"/>
                    <a:pt x="324" y="381"/>
                    <a:pt x="365" y="371"/>
                  </a:cubicBezTo>
                  <a:cubicBezTo>
                    <a:pt x="407" y="361"/>
                    <a:pt x="509" y="282"/>
                    <a:pt x="540" y="265"/>
                  </a:cubicBezTo>
                  <a:cubicBezTo>
                    <a:pt x="571" y="247"/>
                    <a:pt x="550" y="190"/>
                    <a:pt x="575" y="144"/>
                  </a:cubicBezTo>
                  <a:cubicBezTo>
                    <a:pt x="588" y="120"/>
                    <a:pt x="637" y="74"/>
                    <a:pt x="686" y="36"/>
                  </a:cubicBezTo>
                  <a:cubicBezTo>
                    <a:pt x="676" y="32"/>
                    <a:pt x="666" y="30"/>
                    <a:pt x="659" y="3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2" name="Google Shape;8772;p21"/>
            <p:cNvSpPr/>
            <p:nvPr/>
          </p:nvSpPr>
          <p:spPr>
            <a:xfrm>
              <a:off x="15703589" y="7236745"/>
              <a:ext cx="387014" cy="224501"/>
            </a:xfrm>
            <a:custGeom>
              <a:rect b="b" l="l" r="r" t="t"/>
              <a:pathLst>
                <a:path extrusionOk="0" h="443" w="765">
                  <a:moveTo>
                    <a:pt x="752" y="282"/>
                  </a:moveTo>
                  <a:cubicBezTo>
                    <a:pt x="745" y="282"/>
                    <a:pt x="738" y="281"/>
                    <a:pt x="729" y="282"/>
                  </a:cubicBezTo>
                  <a:cubicBezTo>
                    <a:pt x="671" y="284"/>
                    <a:pt x="636" y="255"/>
                    <a:pt x="598" y="257"/>
                  </a:cubicBezTo>
                  <a:cubicBezTo>
                    <a:pt x="561" y="259"/>
                    <a:pt x="452" y="217"/>
                    <a:pt x="406" y="180"/>
                  </a:cubicBezTo>
                  <a:cubicBezTo>
                    <a:pt x="359" y="142"/>
                    <a:pt x="233" y="62"/>
                    <a:pt x="202" y="31"/>
                  </a:cubicBezTo>
                  <a:cubicBezTo>
                    <a:pt x="171" y="0"/>
                    <a:pt x="127" y="0"/>
                    <a:pt x="122" y="16"/>
                  </a:cubicBezTo>
                  <a:cubicBezTo>
                    <a:pt x="118" y="30"/>
                    <a:pt x="96" y="31"/>
                    <a:pt x="61" y="35"/>
                  </a:cubicBezTo>
                  <a:cubicBezTo>
                    <a:pt x="52" y="50"/>
                    <a:pt x="16" y="71"/>
                    <a:pt x="16" y="92"/>
                  </a:cubicBezTo>
                  <a:cubicBezTo>
                    <a:pt x="16" y="116"/>
                    <a:pt x="0" y="147"/>
                    <a:pt x="0" y="167"/>
                  </a:cubicBezTo>
                  <a:cubicBezTo>
                    <a:pt x="0" y="186"/>
                    <a:pt x="39" y="190"/>
                    <a:pt x="51" y="206"/>
                  </a:cubicBezTo>
                  <a:cubicBezTo>
                    <a:pt x="63" y="222"/>
                    <a:pt x="126" y="230"/>
                    <a:pt x="130" y="246"/>
                  </a:cubicBezTo>
                  <a:cubicBezTo>
                    <a:pt x="134" y="261"/>
                    <a:pt x="177" y="281"/>
                    <a:pt x="205" y="285"/>
                  </a:cubicBezTo>
                  <a:cubicBezTo>
                    <a:pt x="232" y="289"/>
                    <a:pt x="272" y="320"/>
                    <a:pt x="288" y="332"/>
                  </a:cubicBezTo>
                  <a:cubicBezTo>
                    <a:pt x="303" y="344"/>
                    <a:pt x="363" y="317"/>
                    <a:pt x="382" y="317"/>
                  </a:cubicBezTo>
                  <a:cubicBezTo>
                    <a:pt x="402" y="317"/>
                    <a:pt x="434" y="352"/>
                    <a:pt x="438" y="372"/>
                  </a:cubicBezTo>
                  <a:cubicBezTo>
                    <a:pt x="441" y="391"/>
                    <a:pt x="544" y="403"/>
                    <a:pt x="568" y="423"/>
                  </a:cubicBezTo>
                  <a:cubicBezTo>
                    <a:pt x="591" y="443"/>
                    <a:pt x="717" y="431"/>
                    <a:pt x="741" y="407"/>
                  </a:cubicBezTo>
                  <a:cubicBezTo>
                    <a:pt x="765" y="383"/>
                    <a:pt x="745" y="340"/>
                    <a:pt x="745" y="305"/>
                  </a:cubicBezTo>
                  <a:cubicBezTo>
                    <a:pt x="745" y="293"/>
                    <a:pt x="748" y="287"/>
                    <a:pt x="752" y="28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3" name="Google Shape;8773;p21"/>
            <p:cNvSpPr/>
            <p:nvPr/>
          </p:nvSpPr>
          <p:spPr>
            <a:xfrm>
              <a:off x="16264841" y="7338943"/>
              <a:ext cx="432248" cy="953288"/>
            </a:xfrm>
            <a:custGeom>
              <a:rect b="b" l="l" r="r" t="t"/>
              <a:pathLst>
                <a:path extrusionOk="0" h="1886" w="854">
                  <a:moveTo>
                    <a:pt x="690" y="1715"/>
                  </a:moveTo>
                  <a:cubicBezTo>
                    <a:pt x="690" y="1675"/>
                    <a:pt x="659" y="1671"/>
                    <a:pt x="659" y="1640"/>
                  </a:cubicBezTo>
                  <a:cubicBezTo>
                    <a:pt x="659" y="1608"/>
                    <a:pt x="659" y="1553"/>
                    <a:pt x="619" y="1518"/>
                  </a:cubicBezTo>
                  <a:cubicBezTo>
                    <a:pt x="580" y="1482"/>
                    <a:pt x="560" y="1431"/>
                    <a:pt x="584" y="1411"/>
                  </a:cubicBezTo>
                  <a:cubicBezTo>
                    <a:pt x="607" y="1391"/>
                    <a:pt x="588" y="1336"/>
                    <a:pt x="599" y="1340"/>
                  </a:cubicBezTo>
                  <a:cubicBezTo>
                    <a:pt x="611" y="1344"/>
                    <a:pt x="627" y="1305"/>
                    <a:pt x="603" y="1293"/>
                  </a:cubicBezTo>
                  <a:cubicBezTo>
                    <a:pt x="580" y="1281"/>
                    <a:pt x="603" y="1234"/>
                    <a:pt x="584" y="1226"/>
                  </a:cubicBezTo>
                  <a:cubicBezTo>
                    <a:pt x="564" y="1218"/>
                    <a:pt x="509" y="1155"/>
                    <a:pt x="509" y="1135"/>
                  </a:cubicBezTo>
                  <a:cubicBezTo>
                    <a:pt x="509" y="1116"/>
                    <a:pt x="525" y="1005"/>
                    <a:pt x="529" y="978"/>
                  </a:cubicBezTo>
                  <a:cubicBezTo>
                    <a:pt x="532" y="950"/>
                    <a:pt x="572" y="946"/>
                    <a:pt x="584" y="946"/>
                  </a:cubicBezTo>
                  <a:cubicBezTo>
                    <a:pt x="596" y="946"/>
                    <a:pt x="643" y="950"/>
                    <a:pt x="659" y="922"/>
                  </a:cubicBezTo>
                  <a:cubicBezTo>
                    <a:pt x="674" y="895"/>
                    <a:pt x="741" y="891"/>
                    <a:pt x="749" y="871"/>
                  </a:cubicBezTo>
                  <a:cubicBezTo>
                    <a:pt x="757" y="852"/>
                    <a:pt x="801" y="852"/>
                    <a:pt x="801" y="828"/>
                  </a:cubicBezTo>
                  <a:cubicBezTo>
                    <a:pt x="801" y="804"/>
                    <a:pt x="852" y="745"/>
                    <a:pt x="852" y="745"/>
                  </a:cubicBezTo>
                  <a:cubicBezTo>
                    <a:pt x="852" y="745"/>
                    <a:pt x="853" y="745"/>
                    <a:pt x="854" y="745"/>
                  </a:cubicBezTo>
                  <a:cubicBezTo>
                    <a:pt x="848" y="735"/>
                    <a:pt x="835" y="744"/>
                    <a:pt x="809" y="755"/>
                  </a:cubicBezTo>
                  <a:cubicBezTo>
                    <a:pt x="764" y="772"/>
                    <a:pt x="742" y="748"/>
                    <a:pt x="747" y="721"/>
                  </a:cubicBezTo>
                  <a:cubicBezTo>
                    <a:pt x="751" y="695"/>
                    <a:pt x="716" y="695"/>
                    <a:pt x="691" y="695"/>
                  </a:cubicBezTo>
                  <a:cubicBezTo>
                    <a:pt x="667" y="695"/>
                    <a:pt x="683" y="655"/>
                    <a:pt x="691" y="628"/>
                  </a:cubicBezTo>
                  <a:cubicBezTo>
                    <a:pt x="700" y="602"/>
                    <a:pt x="683" y="586"/>
                    <a:pt x="654" y="584"/>
                  </a:cubicBezTo>
                  <a:cubicBezTo>
                    <a:pt x="625" y="582"/>
                    <a:pt x="612" y="520"/>
                    <a:pt x="623" y="502"/>
                  </a:cubicBezTo>
                  <a:cubicBezTo>
                    <a:pt x="634" y="485"/>
                    <a:pt x="563" y="469"/>
                    <a:pt x="532" y="485"/>
                  </a:cubicBezTo>
                  <a:cubicBezTo>
                    <a:pt x="501" y="500"/>
                    <a:pt x="523" y="458"/>
                    <a:pt x="514" y="436"/>
                  </a:cubicBezTo>
                  <a:cubicBezTo>
                    <a:pt x="505" y="414"/>
                    <a:pt x="554" y="338"/>
                    <a:pt x="596" y="297"/>
                  </a:cubicBezTo>
                  <a:cubicBezTo>
                    <a:pt x="638" y="254"/>
                    <a:pt x="621" y="199"/>
                    <a:pt x="621" y="150"/>
                  </a:cubicBezTo>
                  <a:cubicBezTo>
                    <a:pt x="621" y="102"/>
                    <a:pt x="601" y="102"/>
                    <a:pt x="581" y="102"/>
                  </a:cubicBezTo>
                  <a:cubicBezTo>
                    <a:pt x="561" y="102"/>
                    <a:pt x="559" y="73"/>
                    <a:pt x="559" y="46"/>
                  </a:cubicBezTo>
                  <a:cubicBezTo>
                    <a:pt x="559" y="20"/>
                    <a:pt x="517" y="0"/>
                    <a:pt x="492" y="18"/>
                  </a:cubicBezTo>
                  <a:cubicBezTo>
                    <a:pt x="489" y="20"/>
                    <a:pt x="483" y="23"/>
                    <a:pt x="475" y="27"/>
                  </a:cubicBezTo>
                  <a:cubicBezTo>
                    <a:pt x="476" y="28"/>
                    <a:pt x="477" y="28"/>
                    <a:pt x="477" y="28"/>
                  </a:cubicBezTo>
                  <a:cubicBezTo>
                    <a:pt x="477" y="28"/>
                    <a:pt x="469" y="67"/>
                    <a:pt x="454" y="75"/>
                  </a:cubicBezTo>
                  <a:cubicBezTo>
                    <a:pt x="438" y="83"/>
                    <a:pt x="438" y="107"/>
                    <a:pt x="462" y="142"/>
                  </a:cubicBezTo>
                  <a:cubicBezTo>
                    <a:pt x="485" y="178"/>
                    <a:pt x="426" y="162"/>
                    <a:pt x="418" y="142"/>
                  </a:cubicBezTo>
                  <a:cubicBezTo>
                    <a:pt x="410" y="122"/>
                    <a:pt x="363" y="154"/>
                    <a:pt x="335" y="178"/>
                  </a:cubicBezTo>
                  <a:cubicBezTo>
                    <a:pt x="308" y="201"/>
                    <a:pt x="268" y="213"/>
                    <a:pt x="268" y="256"/>
                  </a:cubicBezTo>
                  <a:cubicBezTo>
                    <a:pt x="268" y="300"/>
                    <a:pt x="233" y="343"/>
                    <a:pt x="241" y="379"/>
                  </a:cubicBezTo>
                  <a:cubicBezTo>
                    <a:pt x="249" y="414"/>
                    <a:pt x="201" y="481"/>
                    <a:pt x="205" y="501"/>
                  </a:cubicBezTo>
                  <a:cubicBezTo>
                    <a:pt x="209" y="520"/>
                    <a:pt x="138" y="497"/>
                    <a:pt x="127" y="497"/>
                  </a:cubicBezTo>
                  <a:cubicBezTo>
                    <a:pt x="115" y="497"/>
                    <a:pt x="123" y="572"/>
                    <a:pt x="107" y="595"/>
                  </a:cubicBezTo>
                  <a:cubicBezTo>
                    <a:pt x="91" y="619"/>
                    <a:pt x="103" y="702"/>
                    <a:pt x="79" y="702"/>
                  </a:cubicBezTo>
                  <a:cubicBezTo>
                    <a:pt x="56" y="702"/>
                    <a:pt x="36" y="777"/>
                    <a:pt x="36" y="777"/>
                  </a:cubicBezTo>
                  <a:cubicBezTo>
                    <a:pt x="36" y="777"/>
                    <a:pt x="17" y="790"/>
                    <a:pt x="0" y="806"/>
                  </a:cubicBezTo>
                  <a:cubicBezTo>
                    <a:pt x="19" y="845"/>
                    <a:pt x="55" y="888"/>
                    <a:pt x="94" y="905"/>
                  </a:cubicBezTo>
                  <a:cubicBezTo>
                    <a:pt x="151" y="928"/>
                    <a:pt x="190" y="1045"/>
                    <a:pt x="207" y="1107"/>
                  </a:cubicBezTo>
                  <a:cubicBezTo>
                    <a:pt x="225" y="1169"/>
                    <a:pt x="213" y="1232"/>
                    <a:pt x="193" y="1267"/>
                  </a:cubicBezTo>
                  <a:cubicBezTo>
                    <a:pt x="172" y="1303"/>
                    <a:pt x="200" y="1304"/>
                    <a:pt x="234" y="1322"/>
                  </a:cubicBezTo>
                  <a:cubicBezTo>
                    <a:pt x="268" y="1340"/>
                    <a:pt x="306" y="1346"/>
                    <a:pt x="331" y="1310"/>
                  </a:cubicBezTo>
                  <a:cubicBezTo>
                    <a:pt x="357" y="1275"/>
                    <a:pt x="408" y="1250"/>
                    <a:pt x="416" y="1210"/>
                  </a:cubicBezTo>
                  <a:cubicBezTo>
                    <a:pt x="423" y="1170"/>
                    <a:pt x="447" y="1229"/>
                    <a:pt x="467" y="1250"/>
                  </a:cubicBezTo>
                  <a:cubicBezTo>
                    <a:pt x="488" y="1271"/>
                    <a:pt x="503" y="1310"/>
                    <a:pt x="507" y="1360"/>
                  </a:cubicBezTo>
                  <a:cubicBezTo>
                    <a:pt x="511" y="1411"/>
                    <a:pt x="516" y="1536"/>
                    <a:pt x="559" y="1576"/>
                  </a:cubicBezTo>
                  <a:cubicBezTo>
                    <a:pt x="601" y="1616"/>
                    <a:pt x="609" y="1703"/>
                    <a:pt x="597" y="1734"/>
                  </a:cubicBezTo>
                  <a:cubicBezTo>
                    <a:pt x="585" y="1765"/>
                    <a:pt x="619" y="1818"/>
                    <a:pt x="610" y="1852"/>
                  </a:cubicBezTo>
                  <a:cubicBezTo>
                    <a:pt x="609" y="1859"/>
                    <a:pt x="607" y="1868"/>
                    <a:pt x="604" y="1879"/>
                  </a:cubicBezTo>
                  <a:cubicBezTo>
                    <a:pt x="643" y="1886"/>
                    <a:pt x="690" y="1715"/>
                    <a:pt x="690" y="171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4" name="Google Shape;8774;p21"/>
            <p:cNvSpPr/>
            <p:nvPr/>
          </p:nvSpPr>
          <p:spPr>
            <a:xfrm>
              <a:off x="16119083" y="7355696"/>
              <a:ext cx="152460" cy="92145"/>
            </a:xfrm>
            <a:custGeom>
              <a:rect b="b" l="l" r="r" t="t"/>
              <a:pathLst>
                <a:path extrusionOk="0" h="182" w="302">
                  <a:moveTo>
                    <a:pt x="291" y="60"/>
                  </a:moveTo>
                  <a:cubicBezTo>
                    <a:pt x="232" y="5"/>
                    <a:pt x="215" y="50"/>
                    <a:pt x="176" y="29"/>
                  </a:cubicBezTo>
                  <a:cubicBezTo>
                    <a:pt x="134" y="6"/>
                    <a:pt x="114" y="0"/>
                    <a:pt x="94" y="15"/>
                  </a:cubicBezTo>
                  <a:cubicBezTo>
                    <a:pt x="74" y="31"/>
                    <a:pt x="43" y="29"/>
                    <a:pt x="23" y="77"/>
                  </a:cubicBezTo>
                  <a:cubicBezTo>
                    <a:pt x="16" y="93"/>
                    <a:pt x="8" y="108"/>
                    <a:pt x="0" y="119"/>
                  </a:cubicBezTo>
                  <a:cubicBezTo>
                    <a:pt x="7" y="134"/>
                    <a:pt x="18" y="145"/>
                    <a:pt x="26" y="143"/>
                  </a:cubicBezTo>
                  <a:cubicBezTo>
                    <a:pt x="42" y="139"/>
                    <a:pt x="62" y="166"/>
                    <a:pt x="93" y="158"/>
                  </a:cubicBezTo>
                  <a:cubicBezTo>
                    <a:pt x="125" y="150"/>
                    <a:pt x="145" y="178"/>
                    <a:pt x="188" y="166"/>
                  </a:cubicBezTo>
                  <a:cubicBezTo>
                    <a:pt x="231" y="154"/>
                    <a:pt x="271" y="182"/>
                    <a:pt x="286" y="154"/>
                  </a:cubicBezTo>
                  <a:cubicBezTo>
                    <a:pt x="302" y="127"/>
                    <a:pt x="275" y="68"/>
                    <a:pt x="275" y="68"/>
                  </a:cubicBezTo>
                  <a:cubicBezTo>
                    <a:pt x="275" y="68"/>
                    <a:pt x="282" y="64"/>
                    <a:pt x="291" y="6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5" name="Google Shape;8775;p21"/>
            <p:cNvSpPr/>
            <p:nvPr/>
          </p:nvSpPr>
          <p:spPr>
            <a:xfrm>
              <a:off x="16750700" y="7620406"/>
              <a:ext cx="371934" cy="775701"/>
            </a:xfrm>
            <a:custGeom>
              <a:rect b="b" l="l" r="r" t="t"/>
              <a:pathLst>
                <a:path extrusionOk="0" h="1535" w="736">
                  <a:moveTo>
                    <a:pt x="544" y="189"/>
                  </a:moveTo>
                  <a:cubicBezTo>
                    <a:pt x="516" y="185"/>
                    <a:pt x="445" y="134"/>
                    <a:pt x="445" y="114"/>
                  </a:cubicBezTo>
                  <a:cubicBezTo>
                    <a:pt x="445" y="94"/>
                    <a:pt x="481" y="63"/>
                    <a:pt x="418" y="55"/>
                  </a:cubicBezTo>
                  <a:cubicBezTo>
                    <a:pt x="355" y="47"/>
                    <a:pt x="347" y="23"/>
                    <a:pt x="335" y="12"/>
                  </a:cubicBezTo>
                  <a:cubicBezTo>
                    <a:pt x="323" y="0"/>
                    <a:pt x="272" y="35"/>
                    <a:pt x="256" y="63"/>
                  </a:cubicBezTo>
                  <a:cubicBezTo>
                    <a:pt x="240" y="91"/>
                    <a:pt x="225" y="55"/>
                    <a:pt x="189" y="75"/>
                  </a:cubicBezTo>
                  <a:cubicBezTo>
                    <a:pt x="154" y="94"/>
                    <a:pt x="118" y="47"/>
                    <a:pt x="103" y="75"/>
                  </a:cubicBezTo>
                  <a:cubicBezTo>
                    <a:pt x="87" y="102"/>
                    <a:pt x="47" y="59"/>
                    <a:pt x="28" y="83"/>
                  </a:cubicBezTo>
                  <a:cubicBezTo>
                    <a:pt x="20" y="92"/>
                    <a:pt x="10" y="99"/>
                    <a:pt x="0" y="104"/>
                  </a:cubicBezTo>
                  <a:cubicBezTo>
                    <a:pt x="18" y="123"/>
                    <a:pt x="36" y="142"/>
                    <a:pt x="36" y="156"/>
                  </a:cubicBezTo>
                  <a:cubicBezTo>
                    <a:pt x="36" y="182"/>
                    <a:pt x="87" y="201"/>
                    <a:pt x="87" y="232"/>
                  </a:cubicBezTo>
                  <a:cubicBezTo>
                    <a:pt x="87" y="264"/>
                    <a:pt x="150" y="289"/>
                    <a:pt x="169" y="277"/>
                  </a:cubicBezTo>
                  <a:cubicBezTo>
                    <a:pt x="188" y="264"/>
                    <a:pt x="233" y="251"/>
                    <a:pt x="239" y="296"/>
                  </a:cubicBezTo>
                  <a:cubicBezTo>
                    <a:pt x="245" y="340"/>
                    <a:pt x="270" y="340"/>
                    <a:pt x="270" y="371"/>
                  </a:cubicBezTo>
                  <a:cubicBezTo>
                    <a:pt x="270" y="403"/>
                    <a:pt x="207" y="384"/>
                    <a:pt x="195" y="416"/>
                  </a:cubicBezTo>
                  <a:cubicBezTo>
                    <a:pt x="182" y="447"/>
                    <a:pt x="302" y="485"/>
                    <a:pt x="302" y="511"/>
                  </a:cubicBezTo>
                  <a:cubicBezTo>
                    <a:pt x="302" y="536"/>
                    <a:pt x="340" y="568"/>
                    <a:pt x="353" y="599"/>
                  </a:cubicBezTo>
                  <a:cubicBezTo>
                    <a:pt x="365" y="631"/>
                    <a:pt x="422" y="669"/>
                    <a:pt x="435" y="707"/>
                  </a:cubicBezTo>
                  <a:cubicBezTo>
                    <a:pt x="447" y="744"/>
                    <a:pt x="498" y="763"/>
                    <a:pt x="517" y="782"/>
                  </a:cubicBezTo>
                  <a:cubicBezTo>
                    <a:pt x="536" y="801"/>
                    <a:pt x="542" y="846"/>
                    <a:pt x="536" y="884"/>
                  </a:cubicBezTo>
                  <a:cubicBezTo>
                    <a:pt x="530" y="922"/>
                    <a:pt x="530" y="991"/>
                    <a:pt x="568" y="1048"/>
                  </a:cubicBezTo>
                  <a:cubicBezTo>
                    <a:pt x="606" y="1105"/>
                    <a:pt x="523" y="1130"/>
                    <a:pt x="498" y="1162"/>
                  </a:cubicBezTo>
                  <a:cubicBezTo>
                    <a:pt x="473" y="1193"/>
                    <a:pt x="485" y="1238"/>
                    <a:pt x="410" y="1219"/>
                  </a:cubicBezTo>
                  <a:cubicBezTo>
                    <a:pt x="334" y="1200"/>
                    <a:pt x="422" y="1282"/>
                    <a:pt x="410" y="1307"/>
                  </a:cubicBezTo>
                  <a:cubicBezTo>
                    <a:pt x="397" y="1333"/>
                    <a:pt x="296" y="1282"/>
                    <a:pt x="296" y="1307"/>
                  </a:cubicBezTo>
                  <a:cubicBezTo>
                    <a:pt x="296" y="1322"/>
                    <a:pt x="262" y="1342"/>
                    <a:pt x="234" y="1355"/>
                  </a:cubicBezTo>
                  <a:cubicBezTo>
                    <a:pt x="245" y="1370"/>
                    <a:pt x="261" y="1378"/>
                    <a:pt x="278" y="1389"/>
                  </a:cubicBezTo>
                  <a:cubicBezTo>
                    <a:pt x="302" y="1404"/>
                    <a:pt x="249" y="1429"/>
                    <a:pt x="250" y="1476"/>
                  </a:cubicBezTo>
                  <a:cubicBezTo>
                    <a:pt x="252" y="1523"/>
                    <a:pt x="287" y="1535"/>
                    <a:pt x="301" y="1516"/>
                  </a:cubicBezTo>
                  <a:cubicBezTo>
                    <a:pt x="314" y="1497"/>
                    <a:pt x="368" y="1454"/>
                    <a:pt x="391" y="1446"/>
                  </a:cubicBezTo>
                  <a:cubicBezTo>
                    <a:pt x="413" y="1439"/>
                    <a:pt x="391" y="1407"/>
                    <a:pt x="414" y="1408"/>
                  </a:cubicBezTo>
                  <a:cubicBezTo>
                    <a:pt x="438" y="1409"/>
                    <a:pt x="430" y="1374"/>
                    <a:pt x="441" y="1355"/>
                  </a:cubicBezTo>
                  <a:cubicBezTo>
                    <a:pt x="451" y="1336"/>
                    <a:pt x="467" y="1343"/>
                    <a:pt x="503" y="1345"/>
                  </a:cubicBezTo>
                  <a:cubicBezTo>
                    <a:pt x="538" y="1346"/>
                    <a:pt x="588" y="1312"/>
                    <a:pt x="639" y="1280"/>
                  </a:cubicBezTo>
                  <a:cubicBezTo>
                    <a:pt x="689" y="1247"/>
                    <a:pt x="698" y="1240"/>
                    <a:pt x="717" y="1147"/>
                  </a:cubicBezTo>
                  <a:cubicBezTo>
                    <a:pt x="736" y="1054"/>
                    <a:pt x="695" y="943"/>
                    <a:pt x="693" y="915"/>
                  </a:cubicBezTo>
                  <a:cubicBezTo>
                    <a:pt x="692" y="887"/>
                    <a:pt x="624" y="757"/>
                    <a:pt x="599" y="759"/>
                  </a:cubicBezTo>
                  <a:cubicBezTo>
                    <a:pt x="574" y="760"/>
                    <a:pt x="459" y="642"/>
                    <a:pt x="438" y="623"/>
                  </a:cubicBezTo>
                  <a:cubicBezTo>
                    <a:pt x="417" y="604"/>
                    <a:pt x="423" y="571"/>
                    <a:pt x="394" y="546"/>
                  </a:cubicBezTo>
                  <a:cubicBezTo>
                    <a:pt x="364" y="521"/>
                    <a:pt x="361" y="456"/>
                    <a:pt x="368" y="411"/>
                  </a:cubicBezTo>
                  <a:cubicBezTo>
                    <a:pt x="376" y="365"/>
                    <a:pt x="441" y="354"/>
                    <a:pt x="439" y="323"/>
                  </a:cubicBezTo>
                  <a:cubicBezTo>
                    <a:pt x="438" y="292"/>
                    <a:pt x="445" y="266"/>
                    <a:pt x="478" y="264"/>
                  </a:cubicBezTo>
                  <a:cubicBezTo>
                    <a:pt x="510" y="263"/>
                    <a:pt x="541" y="236"/>
                    <a:pt x="556" y="213"/>
                  </a:cubicBezTo>
                  <a:cubicBezTo>
                    <a:pt x="558" y="209"/>
                    <a:pt x="561" y="207"/>
                    <a:pt x="564" y="205"/>
                  </a:cubicBezTo>
                  <a:cubicBezTo>
                    <a:pt x="556" y="196"/>
                    <a:pt x="549" y="190"/>
                    <a:pt x="544" y="18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6" name="Google Shape;8776;p21"/>
            <p:cNvSpPr/>
            <p:nvPr/>
          </p:nvSpPr>
          <p:spPr>
            <a:xfrm>
              <a:off x="16750700" y="8086161"/>
              <a:ext cx="306595" cy="219474"/>
            </a:xfrm>
            <a:custGeom>
              <a:rect b="b" l="l" r="r" t="t"/>
              <a:pathLst>
                <a:path extrusionOk="0" h="434" w="608">
                  <a:moveTo>
                    <a:pt x="298" y="386"/>
                  </a:moveTo>
                  <a:cubicBezTo>
                    <a:pt x="298" y="361"/>
                    <a:pt x="399" y="412"/>
                    <a:pt x="412" y="386"/>
                  </a:cubicBezTo>
                  <a:cubicBezTo>
                    <a:pt x="424" y="361"/>
                    <a:pt x="336" y="279"/>
                    <a:pt x="412" y="298"/>
                  </a:cubicBezTo>
                  <a:cubicBezTo>
                    <a:pt x="487" y="317"/>
                    <a:pt x="475" y="272"/>
                    <a:pt x="500" y="241"/>
                  </a:cubicBezTo>
                  <a:cubicBezTo>
                    <a:pt x="525" y="209"/>
                    <a:pt x="608" y="184"/>
                    <a:pt x="570" y="127"/>
                  </a:cubicBezTo>
                  <a:cubicBezTo>
                    <a:pt x="543" y="87"/>
                    <a:pt x="535" y="40"/>
                    <a:pt x="535" y="3"/>
                  </a:cubicBezTo>
                  <a:cubicBezTo>
                    <a:pt x="511" y="22"/>
                    <a:pt x="481" y="24"/>
                    <a:pt x="464" y="17"/>
                  </a:cubicBezTo>
                  <a:cubicBezTo>
                    <a:pt x="443" y="8"/>
                    <a:pt x="396" y="4"/>
                    <a:pt x="396" y="38"/>
                  </a:cubicBezTo>
                  <a:cubicBezTo>
                    <a:pt x="396" y="72"/>
                    <a:pt x="362" y="81"/>
                    <a:pt x="366" y="64"/>
                  </a:cubicBezTo>
                  <a:cubicBezTo>
                    <a:pt x="370" y="47"/>
                    <a:pt x="332" y="51"/>
                    <a:pt x="311" y="25"/>
                  </a:cubicBezTo>
                  <a:cubicBezTo>
                    <a:pt x="289" y="0"/>
                    <a:pt x="213" y="34"/>
                    <a:pt x="174" y="21"/>
                  </a:cubicBezTo>
                  <a:cubicBezTo>
                    <a:pt x="136" y="8"/>
                    <a:pt x="77" y="42"/>
                    <a:pt x="38" y="89"/>
                  </a:cubicBezTo>
                  <a:cubicBezTo>
                    <a:pt x="0" y="136"/>
                    <a:pt x="42" y="136"/>
                    <a:pt x="42" y="179"/>
                  </a:cubicBezTo>
                  <a:cubicBezTo>
                    <a:pt x="42" y="221"/>
                    <a:pt x="68" y="221"/>
                    <a:pt x="55" y="255"/>
                  </a:cubicBezTo>
                  <a:cubicBezTo>
                    <a:pt x="55" y="256"/>
                    <a:pt x="55" y="257"/>
                    <a:pt x="54" y="258"/>
                  </a:cubicBezTo>
                  <a:cubicBezTo>
                    <a:pt x="92" y="275"/>
                    <a:pt x="77" y="322"/>
                    <a:pt x="81" y="348"/>
                  </a:cubicBezTo>
                  <a:cubicBezTo>
                    <a:pt x="86" y="376"/>
                    <a:pt x="123" y="360"/>
                    <a:pt x="143" y="359"/>
                  </a:cubicBezTo>
                  <a:cubicBezTo>
                    <a:pt x="164" y="357"/>
                    <a:pt x="130" y="391"/>
                    <a:pt x="148" y="412"/>
                  </a:cubicBezTo>
                  <a:cubicBezTo>
                    <a:pt x="165" y="432"/>
                    <a:pt x="217" y="394"/>
                    <a:pt x="227" y="419"/>
                  </a:cubicBezTo>
                  <a:cubicBezTo>
                    <a:pt x="230" y="425"/>
                    <a:pt x="233" y="430"/>
                    <a:pt x="236" y="434"/>
                  </a:cubicBezTo>
                  <a:cubicBezTo>
                    <a:pt x="264" y="421"/>
                    <a:pt x="298" y="401"/>
                    <a:pt x="298" y="38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7" name="Google Shape;8777;p21"/>
            <p:cNvSpPr/>
            <p:nvPr/>
          </p:nvSpPr>
          <p:spPr>
            <a:xfrm>
              <a:off x="16651853" y="7667317"/>
              <a:ext cx="373611" cy="459053"/>
            </a:xfrm>
            <a:custGeom>
              <a:rect b="b" l="l" r="r" t="t"/>
              <a:pathLst>
                <a:path extrusionOk="0" h="908" w="738">
                  <a:moveTo>
                    <a:pt x="498" y="417"/>
                  </a:moveTo>
                  <a:cubicBezTo>
                    <a:pt x="498" y="391"/>
                    <a:pt x="378" y="353"/>
                    <a:pt x="391" y="322"/>
                  </a:cubicBezTo>
                  <a:cubicBezTo>
                    <a:pt x="403" y="290"/>
                    <a:pt x="466" y="309"/>
                    <a:pt x="466" y="277"/>
                  </a:cubicBezTo>
                  <a:cubicBezTo>
                    <a:pt x="466" y="246"/>
                    <a:pt x="441" y="246"/>
                    <a:pt x="435" y="202"/>
                  </a:cubicBezTo>
                  <a:cubicBezTo>
                    <a:pt x="429" y="157"/>
                    <a:pt x="384" y="170"/>
                    <a:pt x="365" y="183"/>
                  </a:cubicBezTo>
                  <a:cubicBezTo>
                    <a:pt x="346" y="195"/>
                    <a:pt x="283" y="170"/>
                    <a:pt x="283" y="138"/>
                  </a:cubicBezTo>
                  <a:cubicBezTo>
                    <a:pt x="283" y="107"/>
                    <a:pt x="232" y="88"/>
                    <a:pt x="232" y="62"/>
                  </a:cubicBezTo>
                  <a:cubicBezTo>
                    <a:pt x="232" y="48"/>
                    <a:pt x="214" y="29"/>
                    <a:pt x="196" y="10"/>
                  </a:cubicBezTo>
                  <a:cubicBezTo>
                    <a:pt x="180" y="18"/>
                    <a:pt x="164" y="20"/>
                    <a:pt x="157" y="12"/>
                  </a:cubicBezTo>
                  <a:cubicBezTo>
                    <a:pt x="145" y="0"/>
                    <a:pt x="129" y="52"/>
                    <a:pt x="141" y="64"/>
                  </a:cubicBezTo>
                  <a:cubicBezTo>
                    <a:pt x="153" y="75"/>
                    <a:pt x="168" y="150"/>
                    <a:pt x="137" y="142"/>
                  </a:cubicBezTo>
                  <a:cubicBezTo>
                    <a:pt x="105" y="134"/>
                    <a:pt x="105" y="91"/>
                    <a:pt x="86" y="95"/>
                  </a:cubicBezTo>
                  <a:cubicBezTo>
                    <a:pt x="86" y="95"/>
                    <a:pt x="35" y="154"/>
                    <a:pt x="35" y="178"/>
                  </a:cubicBezTo>
                  <a:cubicBezTo>
                    <a:pt x="35" y="194"/>
                    <a:pt x="15" y="199"/>
                    <a:pt x="0" y="207"/>
                  </a:cubicBezTo>
                  <a:cubicBezTo>
                    <a:pt x="9" y="215"/>
                    <a:pt x="17" y="222"/>
                    <a:pt x="19" y="226"/>
                  </a:cubicBezTo>
                  <a:cubicBezTo>
                    <a:pt x="28" y="239"/>
                    <a:pt x="15" y="273"/>
                    <a:pt x="28" y="303"/>
                  </a:cubicBezTo>
                  <a:cubicBezTo>
                    <a:pt x="40" y="333"/>
                    <a:pt x="83" y="286"/>
                    <a:pt x="96" y="328"/>
                  </a:cubicBezTo>
                  <a:cubicBezTo>
                    <a:pt x="109" y="371"/>
                    <a:pt x="87" y="392"/>
                    <a:pt x="87" y="435"/>
                  </a:cubicBezTo>
                  <a:cubicBezTo>
                    <a:pt x="87" y="478"/>
                    <a:pt x="53" y="473"/>
                    <a:pt x="62" y="512"/>
                  </a:cubicBezTo>
                  <a:cubicBezTo>
                    <a:pt x="70" y="550"/>
                    <a:pt x="117" y="503"/>
                    <a:pt x="151" y="478"/>
                  </a:cubicBezTo>
                  <a:cubicBezTo>
                    <a:pt x="185" y="452"/>
                    <a:pt x="211" y="456"/>
                    <a:pt x="224" y="473"/>
                  </a:cubicBezTo>
                  <a:cubicBezTo>
                    <a:pt x="236" y="490"/>
                    <a:pt x="279" y="478"/>
                    <a:pt x="288" y="456"/>
                  </a:cubicBezTo>
                  <a:cubicBezTo>
                    <a:pt x="296" y="435"/>
                    <a:pt x="360" y="426"/>
                    <a:pt x="381" y="452"/>
                  </a:cubicBezTo>
                  <a:cubicBezTo>
                    <a:pt x="403" y="478"/>
                    <a:pt x="424" y="507"/>
                    <a:pt x="454" y="524"/>
                  </a:cubicBezTo>
                  <a:cubicBezTo>
                    <a:pt x="483" y="541"/>
                    <a:pt x="432" y="635"/>
                    <a:pt x="462" y="644"/>
                  </a:cubicBezTo>
                  <a:cubicBezTo>
                    <a:pt x="492" y="652"/>
                    <a:pt x="535" y="699"/>
                    <a:pt x="530" y="750"/>
                  </a:cubicBezTo>
                  <a:cubicBezTo>
                    <a:pt x="527" y="794"/>
                    <a:pt x="551" y="826"/>
                    <a:pt x="518" y="863"/>
                  </a:cubicBezTo>
                  <a:cubicBezTo>
                    <a:pt x="539" y="877"/>
                    <a:pt x="564" y="877"/>
                    <a:pt x="560" y="891"/>
                  </a:cubicBezTo>
                  <a:cubicBezTo>
                    <a:pt x="556" y="908"/>
                    <a:pt x="590" y="899"/>
                    <a:pt x="590" y="865"/>
                  </a:cubicBezTo>
                  <a:cubicBezTo>
                    <a:pt x="590" y="831"/>
                    <a:pt x="637" y="835"/>
                    <a:pt x="658" y="844"/>
                  </a:cubicBezTo>
                  <a:cubicBezTo>
                    <a:pt x="675" y="851"/>
                    <a:pt x="705" y="849"/>
                    <a:pt x="729" y="830"/>
                  </a:cubicBezTo>
                  <a:cubicBezTo>
                    <a:pt x="729" y="815"/>
                    <a:pt x="730" y="801"/>
                    <a:pt x="732" y="790"/>
                  </a:cubicBezTo>
                  <a:cubicBezTo>
                    <a:pt x="738" y="752"/>
                    <a:pt x="732" y="707"/>
                    <a:pt x="713" y="688"/>
                  </a:cubicBezTo>
                  <a:cubicBezTo>
                    <a:pt x="694" y="669"/>
                    <a:pt x="643" y="650"/>
                    <a:pt x="631" y="613"/>
                  </a:cubicBezTo>
                  <a:cubicBezTo>
                    <a:pt x="618" y="575"/>
                    <a:pt x="561" y="537"/>
                    <a:pt x="549" y="505"/>
                  </a:cubicBezTo>
                  <a:cubicBezTo>
                    <a:pt x="536" y="474"/>
                    <a:pt x="498" y="442"/>
                    <a:pt x="498" y="41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8" name="Google Shape;8778;p21"/>
            <p:cNvSpPr/>
            <p:nvPr/>
          </p:nvSpPr>
          <p:spPr>
            <a:xfrm>
              <a:off x="16522848" y="7772866"/>
              <a:ext cx="407117" cy="767322"/>
            </a:xfrm>
            <a:custGeom>
              <a:rect b="b" l="l" r="r" t="t"/>
              <a:pathLst>
                <a:path extrusionOk="0" h="1518" w="808">
                  <a:moveTo>
                    <a:pt x="493" y="799"/>
                  </a:moveTo>
                  <a:cubicBezTo>
                    <a:pt x="493" y="756"/>
                    <a:pt x="451" y="756"/>
                    <a:pt x="489" y="709"/>
                  </a:cubicBezTo>
                  <a:cubicBezTo>
                    <a:pt x="528" y="662"/>
                    <a:pt x="587" y="628"/>
                    <a:pt x="625" y="641"/>
                  </a:cubicBezTo>
                  <a:cubicBezTo>
                    <a:pt x="664" y="654"/>
                    <a:pt x="740" y="620"/>
                    <a:pt x="762" y="645"/>
                  </a:cubicBezTo>
                  <a:cubicBezTo>
                    <a:pt x="766" y="650"/>
                    <a:pt x="770" y="653"/>
                    <a:pt x="775" y="656"/>
                  </a:cubicBezTo>
                  <a:cubicBezTo>
                    <a:pt x="808" y="619"/>
                    <a:pt x="784" y="587"/>
                    <a:pt x="787" y="543"/>
                  </a:cubicBezTo>
                  <a:cubicBezTo>
                    <a:pt x="792" y="492"/>
                    <a:pt x="749" y="445"/>
                    <a:pt x="719" y="437"/>
                  </a:cubicBezTo>
                  <a:cubicBezTo>
                    <a:pt x="689" y="428"/>
                    <a:pt x="740" y="334"/>
                    <a:pt x="711" y="317"/>
                  </a:cubicBezTo>
                  <a:cubicBezTo>
                    <a:pt x="681" y="300"/>
                    <a:pt x="660" y="271"/>
                    <a:pt x="638" y="245"/>
                  </a:cubicBezTo>
                  <a:cubicBezTo>
                    <a:pt x="617" y="219"/>
                    <a:pt x="553" y="228"/>
                    <a:pt x="545" y="249"/>
                  </a:cubicBezTo>
                  <a:cubicBezTo>
                    <a:pt x="536" y="271"/>
                    <a:pt x="493" y="283"/>
                    <a:pt x="481" y="266"/>
                  </a:cubicBezTo>
                  <a:cubicBezTo>
                    <a:pt x="468" y="249"/>
                    <a:pt x="442" y="245"/>
                    <a:pt x="408" y="271"/>
                  </a:cubicBezTo>
                  <a:cubicBezTo>
                    <a:pt x="374" y="296"/>
                    <a:pt x="327" y="343"/>
                    <a:pt x="319" y="305"/>
                  </a:cubicBezTo>
                  <a:cubicBezTo>
                    <a:pt x="310" y="266"/>
                    <a:pt x="344" y="271"/>
                    <a:pt x="344" y="228"/>
                  </a:cubicBezTo>
                  <a:cubicBezTo>
                    <a:pt x="344" y="185"/>
                    <a:pt x="366" y="164"/>
                    <a:pt x="353" y="121"/>
                  </a:cubicBezTo>
                  <a:cubicBezTo>
                    <a:pt x="340" y="79"/>
                    <a:pt x="297" y="126"/>
                    <a:pt x="285" y="96"/>
                  </a:cubicBezTo>
                  <a:cubicBezTo>
                    <a:pt x="272" y="66"/>
                    <a:pt x="285" y="32"/>
                    <a:pt x="276" y="19"/>
                  </a:cubicBezTo>
                  <a:cubicBezTo>
                    <a:pt x="274" y="15"/>
                    <a:pt x="266" y="8"/>
                    <a:pt x="257" y="0"/>
                  </a:cubicBezTo>
                  <a:cubicBezTo>
                    <a:pt x="249" y="4"/>
                    <a:pt x="243" y="8"/>
                    <a:pt x="240" y="14"/>
                  </a:cubicBezTo>
                  <a:cubicBezTo>
                    <a:pt x="232" y="34"/>
                    <a:pt x="165" y="38"/>
                    <a:pt x="150" y="65"/>
                  </a:cubicBezTo>
                  <a:cubicBezTo>
                    <a:pt x="134" y="93"/>
                    <a:pt x="87" y="89"/>
                    <a:pt x="75" y="89"/>
                  </a:cubicBezTo>
                  <a:cubicBezTo>
                    <a:pt x="63" y="89"/>
                    <a:pt x="23" y="93"/>
                    <a:pt x="20" y="121"/>
                  </a:cubicBezTo>
                  <a:cubicBezTo>
                    <a:pt x="16" y="148"/>
                    <a:pt x="0" y="259"/>
                    <a:pt x="0" y="278"/>
                  </a:cubicBezTo>
                  <a:cubicBezTo>
                    <a:pt x="0" y="298"/>
                    <a:pt x="55" y="361"/>
                    <a:pt x="75" y="369"/>
                  </a:cubicBezTo>
                  <a:cubicBezTo>
                    <a:pt x="94" y="377"/>
                    <a:pt x="71" y="424"/>
                    <a:pt x="94" y="436"/>
                  </a:cubicBezTo>
                  <a:cubicBezTo>
                    <a:pt x="118" y="448"/>
                    <a:pt x="102" y="487"/>
                    <a:pt x="90" y="483"/>
                  </a:cubicBezTo>
                  <a:cubicBezTo>
                    <a:pt x="79" y="479"/>
                    <a:pt x="98" y="534"/>
                    <a:pt x="75" y="554"/>
                  </a:cubicBezTo>
                  <a:cubicBezTo>
                    <a:pt x="51" y="574"/>
                    <a:pt x="71" y="625"/>
                    <a:pt x="110" y="661"/>
                  </a:cubicBezTo>
                  <a:cubicBezTo>
                    <a:pt x="150" y="696"/>
                    <a:pt x="150" y="751"/>
                    <a:pt x="150" y="783"/>
                  </a:cubicBezTo>
                  <a:cubicBezTo>
                    <a:pt x="150" y="814"/>
                    <a:pt x="181" y="818"/>
                    <a:pt x="181" y="858"/>
                  </a:cubicBezTo>
                  <a:cubicBezTo>
                    <a:pt x="181" y="858"/>
                    <a:pt x="134" y="1029"/>
                    <a:pt x="95" y="1022"/>
                  </a:cubicBezTo>
                  <a:cubicBezTo>
                    <a:pt x="87" y="1065"/>
                    <a:pt x="77" y="1132"/>
                    <a:pt x="67" y="1169"/>
                  </a:cubicBezTo>
                  <a:cubicBezTo>
                    <a:pt x="56" y="1215"/>
                    <a:pt x="47" y="1255"/>
                    <a:pt x="73" y="1258"/>
                  </a:cubicBezTo>
                  <a:cubicBezTo>
                    <a:pt x="100" y="1261"/>
                    <a:pt x="153" y="1321"/>
                    <a:pt x="205" y="1386"/>
                  </a:cubicBezTo>
                  <a:cubicBezTo>
                    <a:pt x="217" y="1402"/>
                    <a:pt x="227" y="1418"/>
                    <a:pt x="234" y="1435"/>
                  </a:cubicBezTo>
                  <a:cubicBezTo>
                    <a:pt x="252" y="1434"/>
                    <a:pt x="272" y="1436"/>
                    <a:pt x="292" y="1439"/>
                  </a:cubicBezTo>
                  <a:cubicBezTo>
                    <a:pt x="332" y="1447"/>
                    <a:pt x="341" y="1478"/>
                    <a:pt x="341" y="1498"/>
                  </a:cubicBezTo>
                  <a:cubicBezTo>
                    <a:pt x="341" y="1518"/>
                    <a:pt x="408" y="1510"/>
                    <a:pt x="420" y="1508"/>
                  </a:cubicBezTo>
                  <a:cubicBezTo>
                    <a:pt x="429" y="1506"/>
                    <a:pt x="417" y="1478"/>
                    <a:pt x="451" y="1468"/>
                  </a:cubicBezTo>
                  <a:cubicBezTo>
                    <a:pt x="431" y="1439"/>
                    <a:pt x="379" y="1405"/>
                    <a:pt x="336" y="1401"/>
                  </a:cubicBezTo>
                  <a:cubicBezTo>
                    <a:pt x="286" y="1396"/>
                    <a:pt x="262" y="1321"/>
                    <a:pt x="267" y="1287"/>
                  </a:cubicBezTo>
                  <a:cubicBezTo>
                    <a:pt x="271" y="1253"/>
                    <a:pt x="230" y="1224"/>
                    <a:pt x="230" y="1194"/>
                  </a:cubicBezTo>
                  <a:cubicBezTo>
                    <a:pt x="230" y="1165"/>
                    <a:pt x="200" y="1163"/>
                    <a:pt x="166" y="1147"/>
                  </a:cubicBezTo>
                  <a:cubicBezTo>
                    <a:pt x="132" y="1131"/>
                    <a:pt x="174" y="1030"/>
                    <a:pt x="178" y="988"/>
                  </a:cubicBezTo>
                  <a:cubicBezTo>
                    <a:pt x="182" y="945"/>
                    <a:pt x="253" y="822"/>
                    <a:pt x="233" y="784"/>
                  </a:cubicBezTo>
                  <a:cubicBezTo>
                    <a:pt x="212" y="746"/>
                    <a:pt x="305" y="716"/>
                    <a:pt x="317" y="759"/>
                  </a:cubicBezTo>
                  <a:cubicBezTo>
                    <a:pt x="329" y="802"/>
                    <a:pt x="333" y="822"/>
                    <a:pt x="392" y="819"/>
                  </a:cubicBezTo>
                  <a:cubicBezTo>
                    <a:pt x="451" y="816"/>
                    <a:pt x="451" y="862"/>
                    <a:pt x="498" y="875"/>
                  </a:cubicBezTo>
                  <a:cubicBezTo>
                    <a:pt x="501" y="876"/>
                    <a:pt x="503" y="877"/>
                    <a:pt x="505" y="878"/>
                  </a:cubicBezTo>
                  <a:cubicBezTo>
                    <a:pt x="506" y="877"/>
                    <a:pt x="506" y="876"/>
                    <a:pt x="506" y="875"/>
                  </a:cubicBezTo>
                  <a:cubicBezTo>
                    <a:pt x="519" y="841"/>
                    <a:pt x="493" y="841"/>
                    <a:pt x="493" y="79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79" name="Google Shape;8779;p21"/>
            <p:cNvSpPr/>
            <p:nvPr/>
          </p:nvSpPr>
          <p:spPr>
            <a:xfrm>
              <a:off x="12376291" y="5700424"/>
              <a:ext cx="487535" cy="398740"/>
            </a:xfrm>
            <a:custGeom>
              <a:rect b="b" l="l" r="r" t="t"/>
              <a:pathLst>
                <a:path extrusionOk="0" h="788" w="965">
                  <a:moveTo>
                    <a:pt x="18" y="169"/>
                  </a:moveTo>
                  <a:cubicBezTo>
                    <a:pt x="24" y="187"/>
                    <a:pt x="31" y="249"/>
                    <a:pt x="15" y="273"/>
                  </a:cubicBezTo>
                  <a:cubicBezTo>
                    <a:pt x="0" y="297"/>
                    <a:pt x="7" y="304"/>
                    <a:pt x="22" y="313"/>
                  </a:cubicBezTo>
                  <a:cubicBezTo>
                    <a:pt x="38" y="322"/>
                    <a:pt x="44" y="344"/>
                    <a:pt x="44" y="362"/>
                  </a:cubicBezTo>
                  <a:cubicBezTo>
                    <a:pt x="44" y="379"/>
                    <a:pt x="55" y="377"/>
                    <a:pt x="57" y="415"/>
                  </a:cubicBezTo>
                  <a:cubicBezTo>
                    <a:pt x="60" y="452"/>
                    <a:pt x="69" y="479"/>
                    <a:pt x="82" y="494"/>
                  </a:cubicBezTo>
                  <a:cubicBezTo>
                    <a:pt x="92" y="507"/>
                    <a:pt x="90" y="525"/>
                    <a:pt x="85" y="539"/>
                  </a:cubicBezTo>
                  <a:cubicBezTo>
                    <a:pt x="103" y="553"/>
                    <a:pt x="124" y="566"/>
                    <a:pt x="143" y="573"/>
                  </a:cubicBezTo>
                  <a:cubicBezTo>
                    <a:pt x="189" y="589"/>
                    <a:pt x="205" y="602"/>
                    <a:pt x="208" y="619"/>
                  </a:cubicBezTo>
                  <a:cubicBezTo>
                    <a:pt x="212" y="635"/>
                    <a:pt x="251" y="665"/>
                    <a:pt x="261" y="642"/>
                  </a:cubicBezTo>
                  <a:cubicBezTo>
                    <a:pt x="271" y="619"/>
                    <a:pt x="297" y="632"/>
                    <a:pt x="317" y="632"/>
                  </a:cubicBezTo>
                  <a:cubicBezTo>
                    <a:pt x="337" y="632"/>
                    <a:pt x="340" y="655"/>
                    <a:pt x="344" y="668"/>
                  </a:cubicBezTo>
                  <a:cubicBezTo>
                    <a:pt x="347" y="682"/>
                    <a:pt x="393" y="675"/>
                    <a:pt x="410" y="685"/>
                  </a:cubicBezTo>
                  <a:cubicBezTo>
                    <a:pt x="426" y="695"/>
                    <a:pt x="433" y="731"/>
                    <a:pt x="456" y="744"/>
                  </a:cubicBezTo>
                  <a:cubicBezTo>
                    <a:pt x="479" y="757"/>
                    <a:pt x="499" y="728"/>
                    <a:pt x="515" y="738"/>
                  </a:cubicBezTo>
                  <a:cubicBezTo>
                    <a:pt x="532" y="747"/>
                    <a:pt x="575" y="757"/>
                    <a:pt x="601" y="747"/>
                  </a:cubicBezTo>
                  <a:cubicBezTo>
                    <a:pt x="627" y="738"/>
                    <a:pt x="644" y="757"/>
                    <a:pt x="677" y="754"/>
                  </a:cubicBezTo>
                  <a:cubicBezTo>
                    <a:pt x="710" y="751"/>
                    <a:pt x="752" y="764"/>
                    <a:pt x="762" y="774"/>
                  </a:cubicBezTo>
                  <a:cubicBezTo>
                    <a:pt x="768" y="779"/>
                    <a:pt x="795" y="784"/>
                    <a:pt x="821" y="788"/>
                  </a:cubicBezTo>
                  <a:cubicBezTo>
                    <a:pt x="827" y="774"/>
                    <a:pt x="815" y="733"/>
                    <a:pt x="817" y="722"/>
                  </a:cubicBezTo>
                  <a:cubicBezTo>
                    <a:pt x="819" y="711"/>
                    <a:pt x="896" y="643"/>
                    <a:pt x="910" y="627"/>
                  </a:cubicBezTo>
                  <a:cubicBezTo>
                    <a:pt x="923" y="612"/>
                    <a:pt x="943" y="612"/>
                    <a:pt x="954" y="592"/>
                  </a:cubicBezTo>
                  <a:cubicBezTo>
                    <a:pt x="965" y="572"/>
                    <a:pt x="923" y="508"/>
                    <a:pt x="914" y="494"/>
                  </a:cubicBezTo>
                  <a:cubicBezTo>
                    <a:pt x="905" y="481"/>
                    <a:pt x="901" y="428"/>
                    <a:pt x="907" y="406"/>
                  </a:cubicBezTo>
                  <a:cubicBezTo>
                    <a:pt x="914" y="384"/>
                    <a:pt x="874" y="371"/>
                    <a:pt x="874" y="355"/>
                  </a:cubicBezTo>
                  <a:cubicBezTo>
                    <a:pt x="874" y="340"/>
                    <a:pt x="912" y="313"/>
                    <a:pt x="932" y="304"/>
                  </a:cubicBezTo>
                  <a:cubicBezTo>
                    <a:pt x="952" y="295"/>
                    <a:pt x="945" y="233"/>
                    <a:pt x="927" y="218"/>
                  </a:cubicBezTo>
                  <a:cubicBezTo>
                    <a:pt x="910" y="202"/>
                    <a:pt x="901" y="174"/>
                    <a:pt x="912" y="143"/>
                  </a:cubicBezTo>
                  <a:cubicBezTo>
                    <a:pt x="923" y="112"/>
                    <a:pt x="845" y="87"/>
                    <a:pt x="834" y="87"/>
                  </a:cubicBezTo>
                  <a:cubicBezTo>
                    <a:pt x="833" y="87"/>
                    <a:pt x="831" y="85"/>
                    <a:pt x="831" y="83"/>
                  </a:cubicBezTo>
                  <a:cubicBezTo>
                    <a:pt x="762" y="95"/>
                    <a:pt x="585" y="77"/>
                    <a:pt x="571" y="72"/>
                  </a:cubicBezTo>
                  <a:cubicBezTo>
                    <a:pt x="562" y="68"/>
                    <a:pt x="540" y="60"/>
                    <a:pt x="521" y="53"/>
                  </a:cubicBezTo>
                  <a:cubicBezTo>
                    <a:pt x="512" y="68"/>
                    <a:pt x="494" y="81"/>
                    <a:pt x="466" y="81"/>
                  </a:cubicBezTo>
                  <a:cubicBezTo>
                    <a:pt x="423" y="81"/>
                    <a:pt x="420" y="39"/>
                    <a:pt x="419" y="19"/>
                  </a:cubicBezTo>
                  <a:cubicBezTo>
                    <a:pt x="418" y="0"/>
                    <a:pt x="246" y="36"/>
                    <a:pt x="201" y="81"/>
                  </a:cubicBezTo>
                  <a:cubicBezTo>
                    <a:pt x="155" y="127"/>
                    <a:pt x="49" y="109"/>
                    <a:pt x="46" y="134"/>
                  </a:cubicBezTo>
                  <a:cubicBezTo>
                    <a:pt x="43" y="153"/>
                    <a:pt x="27" y="162"/>
                    <a:pt x="17" y="157"/>
                  </a:cubicBezTo>
                  <a:cubicBezTo>
                    <a:pt x="16" y="161"/>
                    <a:pt x="16" y="166"/>
                    <a:pt x="18" y="16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0" name="Google Shape;8780;p21"/>
            <p:cNvSpPr/>
            <p:nvPr/>
          </p:nvSpPr>
          <p:spPr>
            <a:xfrm>
              <a:off x="12446657" y="6347120"/>
              <a:ext cx="182617" cy="174239"/>
            </a:xfrm>
            <a:custGeom>
              <a:rect b="b" l="l" r="r" t="t"/>
              <a:pathLst>
                <a:path extrusionOk="0" h="345" w="362">
                  <a:moveTo>
                    <a:pt x="269" y="314"/>
                  </a:moveTo>
                  <a:cubicBezTo>
                    <a:pt x="265" y="294"/>
                    <a:pt x="328" y="203"/>
                    <a:pt x="344" y="203"/>
                  </a:cubicBezTo>
                  <a:cubicBezTo>
                    <a:pt x="357" y="203"/>
                    <a:pt x="362" y="115"/>
                    <a:pt x="357" y="70"/>
                  </a:cubicBezTo>
                  <a:cubicBezTo>
                    <a:pt x="307" y="36"/>
                    <a:pt x="266" y="24"/>
                    <a:pt x="266" y="24"/>
                  </a:cubicBezTo>
                  <a:cubicBezTo>
                    <a:pt x="266" y="24"/>
                    <a:pt x="134" y="18"/>
                    <a:pt x="112" y="9"/>
                  </a:cubicBezTo>
                  <a:cubicBezTo>
                    <a:pt x="90" y="0"/>
                    <a:pt x="68" y="38"/>
                    <a:pt x="48" y="22"/>
                  </a:cubicBezTo>
                  <a:cubicBezTo>
                    <a:pt x="29" y="7"/>
                    <a:pt x="0" y="27"/>
                    <a:pt x="4" y="49"/>
                  </a:cubicBezTo>
                  <a:cubicBezTo>
                    <a:pt x="9" y="71"/>
                    <a:pt x="51" y="84"/>
                    <a:pt x="51" y="117"/>
                  </a:cubicBezTo>
                  <a:cubicBezTo>
                    <a:pt x="51" y="150"/>
                    <a:pt x="134" y="199"/>
                    <a:pt x="132" y="216"/>
                  </a:cubicBezTo>
                  <a:cubicBezTo>
                    <a:pt x="131" y="228"/>
                    <a:pt x="182" y="262"/>
                    <a:pt x="213" y="307"/>
                  </a:cubicBezTo>
                  <a:cubicBezTo>
                    <a:pt x="230" y="318"/>
                    <a:pt x="247" y="331"/>
                    <a:pt x="265" y="345"/>
                  </a:cubicBezTo>
                  <a:cubicBezTo>
                    <a:pt x="268" y="331"/>
                    <a:pt x="270" y="319"/>
                    <a:pt x="269" y="31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1" name="Google Shape;8781;p21"/>
            <p:cNvSpPr/>
            <p:nvPr/>
          </p:nvSpPr>
          <p:spPr>
            <a:xfrm>
              <a:off x="12356186" y="6266702"/>
              <a:ext cx="271411" cy="234553"/>
            </a:xfrm>
            <a:custGeom>
              <a:rect b="b" l="l" r="r" t="t"/>
              <a:pathLst>
                <a:path extrusionOk="0" h="465" w="534">
                  <a:moveTo>
                    <a:pt x="309" y="374"/>
                  </a:moveTo>
                  <a:cubicBezTo>
                    <a:pt x="311" y="357"/>
                    <a:pt x="228" y="308"/>
                    <a:pt x="228" y="275"/>
                  </a:cubicBezTo>
                  <a:cubicBezTo>
                    <a:pt x="228" y="242"/>
                    <a:pt x="186" y="229"/>
                    <a:pt x="181" y="207"/>
                  </a:cubicBezTo>
                  <a:cubicBezTo>
                    <a:pt x="177" y="185"/>
                    <a:pt x="206" y="165"/>
                    <a:pt x="225" y="180"/>
                  </a:cubicBezTo>
                  <a:cubicBezTo>
                    <a:pt x="245" y="196"/>
                    <a:pt x="267" y="158"/>
                    <a:pt x="289" y="167"/>
                  </a:cubicBezTo>
                  <a:cubicBezTo>
                    <a:pt x="311" y="176"/>
                    <a:pt x="443" y="182"/>
                    <a:pt x="443" y="182"/>
                  </a:cubicBezTo>
                  <a:cubicBezTo>
                    <a:pt x="443" y="182"/>
                    <a:pt x="484" y="194"/>
                    <a:pt x="534" y="228"/>
                  </a:cubicBezTo>
                  <a:cubicBezTo>
                    <a:pt x="533" y="219"/>
                    <a:pt x="531" y="211"/>
                    <a:pt x="529" y="207"/>
                  </a:cubicBezTo>
                  <a:cubicBezTo>
                    <a:pt x="517" y="179"/>
                    <a:pt x="529" y="147"/>
                    <a:pt x="497" y="135"/>
                  </a:cubicBezTo>
                  <a:cubicBezTo>
                    <a:pt x="481" y="129"/>
                    <a:pt x="474" y="101"/>
                    <a:pt x="471" y="75"/>
                  </a:cubicBezTo>
                  <a:cubicBezTo>
                    <a:pt x="456" y="79"/>
                    <a:pt x="444" y="83"/>
                    <a:pt x="437" y="85"/>
                  </a:cubicBezTo>
                  <a:cubicBezTo>
                    <a:pt x="410" y="91"/>
                    <a:pt x="354" y="88"/>
                    <a:pt x="334" y="62"/>
                  </a:cubicBezTo>
                  <a:cubicBezTo>
                    <a:pt x="320" y="42"/>
                    <a:pt x="274" y="13"/>
                    <a:pt x="251" y="0"/>
                  </a:cubicBezTo>
                  <a:cubicBezTo>
                    <a:pt x="242" y="8"/>
                    <a:pt x="207" y="38"/>
                    <a:pt x="192" y="40"/>
                  </a:cubicBezTo>
                  <a:cubicBezTo>
                    <a:pt x="174" y="42"/>
                    <a:pt x="185" y="89"/>
                    <a:pt x="167" y="89"/>
                  </a:cubicBezTo>
                  <a:cubicBezTo>
                    <a:pt x="150" y="89"/>
                    <a:pt x="136" y="119"/>
                    <a:pt x="132" y="133"/>
                  </a:cubicBezTo>
                  <a:cubicBezTo>
                    <a:pt x="128" y="146"/>
                    <a:pt x="88" y="124"/>
                    <a:pt x="70" y="131"/>
                  </a:cubicBezTo>
                  <a:cubicBezTo>
                    <a:pt x="57" y="135"/>
                    <a:pt x="20" y="141"/>
                    <a:pt x="0" y="144"/>
                  </a:cubicBezTo>
                  <a:cubicBezTo>
                    <a:pt x="3" y="164"/>
                    <a:pt x="2" y="187"/>
                    <a:pt x="18" y="187"/>
                  </a:cubicBezTo>
                  <a:cubicBezTo>
                    <a:pt x="44" y="187"/>
                    <a:pt x="93" y="184"/>
                    <a:pt x="94" y="219"/>
                  </a:cubicBezTo>
                  <a:cubicBezTo>
                    <a:pt x="96" y="255"/>
                    <a:pt x="159" y="333"/>
                    <a:pt x="183" y="359"/>
                  </a:cubicBezTo>
                  <a:cubicBezTo>
                    <a:pt x="207" y="386"/>
                    <a:pt x="260" y="380"/>
                    <a:pt x="263" y="402"/>
                  </a:cubicBezTo>
                  <a:cubicBezTo>
                    <a:pt x="266" y="424"/>
                    <a:pt x="304" y="445"/>
                    <a:pt x="348" y="448"/>
                  </a:cubicBezTo>
                  <a:cubicBezTo>
                    <a:pt x="360" y="449"/>
                    <a:pt x="375" y="456"/>
                    <a:pt x="390" y="465"/>
                  </a:cubicBezTo>
                  <a:cubicBezTo>
                    <a:pt x="359" y="420"/>
                    <a:pt x="308" y="386"/>
                    <a:pt x="309" y="37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2" name="Google Shape;8782;p21"/>
            <p:cNvSpPr/>
            <p:nvPr/>
          </p:nvSpPr>
          <p:spPr>
            <a:xfrm>
              <a:off x="12615870" y="6512982"/>
              <a:ext cx="93821" cy="184291"/>
            </a:xfrm>
            <a:custGeom>
              <a:rect b="b" l="l" r="r" t="t"/>
              <a:pathLst>
                <a:path extrusionOk="0" h="366" w="188">
                  <a:moveTo>
                    <a:pt x="126" y="312"/>
                  </a:moveTo>
                  <a:cubicBezTo>
                    <a:pt x="148" y="308"/>
                    <a:pt x="135" y="290"/>
                    <a:pt x="150" y="274"/>
                  </a:cubicBezTo>
                  <a:cubicBezTo>
                    <a:pt x="166" y="259"/>
                    <a:pt x="183" y="228"/>
                    <a:pt x="186" y="217"/>
                  </a:cubicBezTo>
                  <a:cubicBezTo>
                    <a:pt x="186" y="216"/>
                    <a:pt x="187" y="215"/>
                    <a:pt x="188" y="214"/>
                  </a:cubicBezTo>
                  <a:cubicBezTo>
                    <a:pt x="158" y="192"/>
                    <a:pt x="137" y="175"/>
                    <a:pt x="130" y="152"/>
                  </a:cubicBezTo>
                  <a:cubicBezTo>
                    <a:pt x="123" y="129"/>
                    <a:pt x="130" y="82"/>
                    <a:pt x="141" y="49"/>
                  </a:cubicBezTo>
                  <a:cubicBezTo>
                    <a:pt x="124" y="36"/>
                    <a:pt x="71" y="0"/>
                    <a:pt x="54" y="0"/>
                  </a:cubicBezTo>
                  <a:cubicBezTo>
                    <a:pt x="38" y="0"/>
                    <a:pt x="13" y="36"/>
                    <a:pt x="6" y="71"/>
                  </a:cubicBezTo>
                  <a:cubicBezTo>
                    <a:pt x="45" y="92"/>
                    <a:pt x="60" y="107"/>
                    <a:pt x="33" y="134"/>
                  </a:cubicBezTo>
                  <a:cubicBezTo>
                    <a:pt x="6" y="162"/>
                    <a:pt x="0" y="256"/>
                    <a:pt x="31" y="281"/>
                  </a:cubicBezTo>
                  <a:cubicBezTo>
                    <a:pt x="60" y="305"/>
                    <a:pt x="69" y="352"/>
                    <a:pt x="97" y="366"/>
                  </a:cubicBezTo>
                  <a:cubicBezTo>
                    <a:pt x="105" y="342"/>
                    <a:pt x="111" y="315"/>
                    <a:pt x="126" y="31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3" name="Google Shape;8783;p21"/>
            <p:cNvSpPr/>
            <p:nvPr/>
          </p:nvSpPr>
          <p:spPr>
            <a:xfrm>
              <a:off x="12150116" y="6104190"/>
              <a:ext cx="373610" cy="169213"/>
            </a:xfrm>
            <a:custGeom>
              <a:rect b="b" l="l" r="r" t="t"/>
              <a:pathLst>
                <a:path extrusionOk="0" h="334" w="741">
                  <a:moveTo>
                    <a:pt x="626" y="30"/>
                  </a:moveTo>
                  <a:cubicBezTo>
                    <a:pt x="599" y="0"/>
                    <a:pt x="534" y="0"/>
                    <a:pt x="534" y="0"/>
                  </a:cubicBezTo>
                  <a:cubicBezTo>
                    <a:pt x="534" y="0"/>
                    <a:pt x="527" y="30"/>
                    <a:pt x="517" y="46"/>
                  </a:cubicBezTo>
                  <a:cubicBezTo>
                    <a:pt x="509" y="60"/>
                    <a:pt x="461" y="60"/>
                    <a:pt x="430" y="52"/>
                  </a:cubicBezTo>
                  <a:cubicBezTo>
                    <a:pt x="421" y="63"/>
                    <a:pt x="382" y="72"/>
                    <a:pt x="376" y="89"/>
                  </a:cubicBezTo>
                  <a:cubicBezTo>
                    <a:pt x="369" y="108"/>
                    <a:pt x="321" y="97"/>
                    <a:pt x="336" y="150"/>
                  </a:cubicBezTo>
                  <a:cubicBezTo>
                    <a:pt x="352" y="204"/>
                    <a:pt x="312" y="186"/>
                    <a:pt x="296" y="179"/>
                  </a:cubicBezTo>
                  <a:cubicBezTo>
                    <a:pt x="281" y="173"/>
                    <a:pt x="212" y="181"/>
                    <a:pt x="195" y="199"/>
                  </a:cubicBezTo>
                  <a:cubicBezTo>
                    <a:pt x="177" y="217"/>
                    <a:pt x="152" y="212"/>
                    <a:pt x="137" y="204"/>
                  </a:cubicBezTo>
                  <a:cubicBezTo>
                    <a:pt x="121" y="195"/>
                    <a:pt x="91" y="190"/>
                    <a:pt x="77" y="212"/>
                  </a:cubicBezTo>
                  <a:cubicBezTo>
                    <a:pt x="64" y="235"/>
                    <a:pt x="40" y="195"/>
                    <a:pt x="20" y="197"/>
                  </a:cubicBezTo>
                  <a:cubicBezTo>
                    <a:pt x="0" y="199"/>
                    <a:pt x="9" y="241"/>
                    <a:pt x="9" y="250"/>
                  </a:cubicBezTo>
                  <a:cubicBezTo>
                    <a:pt x="9" y="259"/>
                    <a:pt x="40" y="286"/>
                    <a:pt x="59" y="277"/>
                  </a:cubicBezTo>
                  <a:cubicBezTo>
                    <a:pt x="79" y="268"/>
                    <a:pt x="104" y="279"/>
                    <a:pt x="121" y="290"/>
                  </a:cubicBezTo>
                  <a:cubicBezTo>
                    <a:pt x="139" y="301"/>
                    <a:pt x="172" y="281"/>
                    <a:pt x="183" y="270"/>
                  </a:cubicBezTo>
                  <a:cubicBezTo>
                    <a:pt x="195" y="259"/>
                    <a:pt x="257" y="259"/>
                    <a:pt x="263" y="259"/>
                  </a:cubicBezTo>
                  <a:cubicBezTo>
                    <a:pt x="270" y="259"/>
                    <a:pt x="272" y="294"/>
                    <a:pt x="283" y="301"/>
                  </a:cubicBezTo>
                  <a:cubicBezTo>
                    <a:pt x="294" y="308"/>
                    <a:pt x="336" y="312"/>
                    <a:pt x="374" y="314"/>
                  </a:cubicBezTo>
                  <a:cubicBezTo>
                    <a:pt x="411" y="317"/>
                    <a:pt x="467" y="334"/>
                    <a:pt x="485" y="334"/>
                  </a:cubicBezTo>
                  <a:cubicBezTo>
                    <a:pt x="502" y="334"/>
                    <a:pt x="531" y="303"/>
                    <a:pt x="571" y="303"/>
                  </a:cubicBezTo>
                  <a:cubicBezTo>
                    <a:pt x="611" y="303"/>
                    <a:pt x="633" y="279"/>
                    <a:pt x="639" y="281"/>
                  </a:cubicBezTo>
                  <a:cubicBezTo>
                    <a:pt x="640" y="281"/>
                    <a:pt x="640" y="281"/>
                    <a:pt x="640" y="281"/>
                  </a:cubicBezTo>
                  <a:cubicBezTo>
                    <a:pt x="643" y="269"/>
                    <a:pt x="647" y="259"/>
                    <a:pt x="656" y="258"/>
                  </a:cubicBezTo>
                  <a:cubicBezTo>
                    <a:pt x="672" y="256"/>
                    <a:pt x="661" y="228"/>
                    <a:pt x="672" y="214"/>
                  </a:cubicBezTo>
                  <a:cubicBezTo>
                    <a:pt x="684" y="200"/>
                    <a:pt x="663" y="173"/>
                    <a:pt x="684" y="175"/>
                  </a:cubicBezTo>
                  <a:cubicBezTo>
                    <a:pt x="704" y="177"/>
                    <a:pt x="728" y="179"/>
                    <a:pt x="728" y="149"/>
                  </a:cubicBezTo>
                  <a:cubicBezTo>
                    <a:pt x="728" y="139"/>
                    <a:pt x="733" y="130"/>
                    <a:pt x="741" y="123"/>
                  </a:cubicBezTo>
                  <a:cubicBezTo>
                    <a:pt x="718" y="91"/>
                    <a:pt x="702" y="40"/>
                    <a:pt x="702" y="40"/>
                  </a:cubicBezTo>
                  <a:cubicBezTo>
                    <a:pt x="702" y="40"/>
                    <a:pt x="652" y="60"/>
                    <a:pt x="626" y="3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4" name="Google Shape;8784;p21"/>
            <p:cNvSpPr/>
            <p:nvPr/>
          </p:nvSpPr>
          <p:spPr>
            <a:xfrm>
              <a:off x="12473463" y="6125970"/>
              <a:ext cx="328374" cy="185966"/>
            </a:xfrm>
            <a:custGeom>
              <a:rect b="b" l="l" r="r" t="t"/>
              <a:pathLst>
                <a:path extrusionOk="0" h="369" w="650">
                  <a:moveTo>
                    <a:pt x="626" y="70"/>
                  </a:moveTo>
                  <a:cubicBezTo>
                    <a:pt x="618" y="67"/>
                    <a:pt x="610" y="62"/>
                    <a:pt x="602" y="56"/>
                  </a:cubicBezTo>
                  <a:cubicBezTo>
                    <a:pt x="575" y="49"/>
                    <a:pt x="548" y="41"/>
                    <a:pt x="540" y="33"/>
                  </a:cubicBezTo>
                  <a:cubicBezTo>
                    <a:pt x="523" y="17"/>
                    <a:pt x="457" y="7"/>
                    <a:pt x="447" y="3"/>
                  </a:cubicBezTo>
                  <a:cubicBezTo>
                    <a:pt x="438" y="0"/>
                    <a:pt x="375" y="63"/>
                    <a:pt x="355" y="63"/>
                  </a:cubicBezTo>
                  <a:cubicBezTo>
                    <a:pt x="335" y="63"/>
                    <a:pt x="250" y="73"/>
                    <a:pt x="250" y="96"/>
                  </a:cubicBezTo>
                  <a:cubicBezTo>
                    <a:pt x="250" y="119"/>
                    <a:pt x="144" y="122"/>
                    <a:pt x="114" y="96"/>
                  </a:cubicBezTo>
                  <a:cubicBezTo>
                    <a:pt x="110" y="91"/>
                    <a:pt x="105" y="86"/>
                    <a:pt x="101" y="80"/>
                  </a:cubicBezTo>
                  <a:cubicBezTo>
                    <a:pt x="93" y="87"/>
                    <a:pt x="88" y="96"/>
                    <a:pt x="88" y="106"/>
                  </a:cubicBezTo>
                  <a:cubicBezTo>
                    <a:pt x="88" y="136"/>
                    <a:pt x="64" y="134"/>
                    <a:pt x="44" y="132"/>
                  </a:cubicBezTo>
                  <a:cubicBezTo>
                    <a:pt x="23" y="130"/>
                    <a:pt x="44" y="157"/>
                    <a:pt x="32" y="171"/>
                  </a:cubicBezTo>
                  <a:cubicBezTo>
                    <a:pt x="21" y="185"/>
                    <a:pt x="32" y="213"/>
                    <a:pt x="16" y="215"/>
                  </a:cubicBezTo>
                  <a:cubicBezTo>
                    <a:pt x="7" y="216"/>
                    <a:pt x="3" y="226"/>
                    <a:pt x="0" y="238"/>
                  </a:cubicBezTo>
                  <a:cubicBezTo>
                    <a:pt x="7" y="242"/>
                    <a:pt x="24" y="276"/>
                    <a:pt x="24" y="276"/>
                  </a:cubicBezTo>
                  <a:cubicBezTo>
                    <a:pt x="24" y="276"/>
                    <a:pt x="23" y="277"/>
                    <a:pt x="21" y="278"/>
                  </a:cubicBezTo>
                  <a:cubicBezTo>
                    <a:pt x="44" y="291"/>
                    <a:pt x="90" y="320"/>
                    <a:pt x="104" y="340"/>
                  </a:cubicBezTo>
                  <a:cubicBezTo>
                    <a:pt x="124" y="366"/>
                    <a:pt x="180" y="369"/>
                    <a:pt x="207" y="363"/>
                  </a:cubicBezTo>
                  <a:cubicBezTo>
                    <a:pt x="233" y="356"/>
                    <a:pt x="345" y="320"/>
                    <a:pt x="345" y="320"/>
                  </a:cubicBezTo>
                  <a:cubicBezTo>
                    <a:pt x="345" y="320"/>
                    <a:pt x="372" y="330"/>
                    <a:pt x="388" y="333"/>
                  </a:cubicBezTo>
                  <a:cubicBezTo>
                    <a:pt x="392" y="334"/>
                    <a:pt x="402" y="336"/>
                    <a:pt x="416" y="338"/>
                  </a:cubicBezTo>
                  <a:cubicBezTo>
                    <a:pt x="424" y="329"/>
                    <a:pt x="449" y="322"/>
                    <a:pt x="475" y="296"/>
                  </a:cubicBezTo>
                  <a:cubicBezTo>
                    <a:pt x="506" y="265"/>
                    <a:pt x="553" y="154"/>
                    <a:pt x="566" y="145"/>
                  </a:cubicBezTo>
                  <a:cubicBezTo>
                    <a:pt x="579" y="136"/>
                    <a:pt x="615" y="116"/>
                    <a:pt x="633" y="103"/>
                  </a:cubicBezTo>
                  <a:cubicBezTo>
                    <a:pt x="650" y="90"/>
                    <a:pt x="646" y="77"/>
                    <a:pt x="626" y="7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5" name="Google Shape;8785;p21"/>
            <p:cNvSpPr/>
            <p:nvPr/>
          </p:nvSpPr>
          <p:spPr>
            <a:xfrm>
              <a:off x="12280795" y="5971835"/>
              <a:ext cx="318322" cy="162511"/>
            </a:xfrm>
            <a:custGeom>
              <a:rect b="b" l="l" r="r" t="t"/>
              <a:pathLst>
                <a:path extrusionOk="0" h="321" w="631">
                  <a:moveTo>
                    <a:pt x="598" y="146"/>
                  </a:moveTo>
                  <a:cubicBezTo>
                    <a:pt x="581" y="136"/>
                    <a:pt x="535" y="143"/>
                    <a:pt x="532" y="129"/>
                  </a:cubicBezTo>
                  <a:cubicBezTo>
                    <a:pt x="528" y="116"/>
                    <a:pt x="525" y="93"/>
                    <a:pt x="505" y="93"/>
                  </a:cubicBezTo>
                  <a:cubicBezTo>
                    <a:pt x="485" y="93"/>
                    <a:pt x="459" y="80"/>
                    <a:pt x="449" y="103"/>
                  </a:cubicBezTo>
                  <a:cubicBezTo>
                    <a:pt x="439" y="126"/>
                    <a:pt x="400" y="96"/>
                    <a:pt x="396" y="80"/>
                  </a:cubicBezTo>
                  <a:cubicBezTo>
                    <a:pt x="393" y="63"/>
                    <a:pt x="377" y="50"/>
                    <a:pt x="331" y="34"/>
                  </a:cubicBezTo>
                  <a:cubicBezTo>
                    <a:pt x="312" y="27"/>
                    <a:pt x="291" y="14"/>
                    <a:pt x="273" y="0"/>
                  </a:cubicBezTo>
                  <a:cubicBezTo>
                    <a:pt x="271" y="4"/>
                    <a:pt x="269" y="8"/>
                    <a:pt x="268" y="11"/>
                  </a:cubicBezTo>
                  <a:cubicBezTo>
                    <a:pt x="259" y="24"/>
                    <a:pt x="228" y="0"/>
                    <a:pt x="214" y="13"/>
                  </a:cubicBezTo>
                  <a:cubicBezTo>
                    <a:pt x="201" y="26"/>
                    <a:pt x="157" y="29"/>
                    <a:pt x="133" y="51"/>
                  </a:cubicBezTo>
                  <a:cubicBezTo>
                    <a:pt x="108" y="73"/>
                    <a:pt x="57" y="84"/>
                    <a:pt x="28" y="91"/>
                  </a:cubicBezTo>
                  <a:cubicBezTo>
                    <a:pt x="0" y="97"/>
                    <a:pt x="24" y="124"/>
                    <a:pt x="35" y="144"/>
                  </a:cubicBezTo>
                  <a:cubicBezTo>
                    <a:pt x="46" y="164"/>
                    <a:pt x="46" y="212"/>
                    <a:pt x="68" y="228"/>
                  </a:cubicBezTo>
                  <a:cubicBezTo>
                    <a:pt x="90" y="243"/>
                    <a:pt x="164" y="290"/>
                    <a:pt x="172" y="305"/>
                  </a:cubicBezTo>
                  <a:cubicBezTo>
                    <a:pt x="174" y="308"/>
                    <a:pt x="173" y="310"/>
                    <a:pt x="171" y="313"/>
                  </a:cubicBezTo>
                  <a:cubicBezTo>
                    <a:pt x="202" y="321"/>
                    <a:pt x="250" y="321"/>
                    <a:pt x="258" y="307"/>
                  </a:cubicBezTo>
                  <a:cubicBezTo>
                    <a:pt x="268" y="291"/>
                    <a:pt x="275" y="261"/>
                    <a:pt x="275" y="261"/>
                  </a:cubicBezTo>
                  <a:cubicBezTo>
                    <a:pt x="275" y="261"/>
                    <a:pt x="340" y="261"/>
                    <a:pt x="367" y="291"/>
                  </a:cubicBezTo>
                  <a:cubicBezTo>
                    <a:pt x="393" y="321"/>
                    <a:pt x="443" y="301"/>
                    <a:pt x="443" y="301"/>
                  </a:cubicBezTo>
                  <a:cubicBezTo>
                    <a:pt x="443" y="301"/>
                    <a:pt x="445" y="309"/>
                    <a:pt x="450" y="321"/>
                  </a:cubicBezTo>
                  <a:cubicBezTo>
                    <a:pt x="457" y="305"/>
                    <a:pt x="466" y="290"/>
                    <a:pt x="478" y="289"/>
                  </a:cubicBezTo>
                  <a:cubicBezTo>
                    <a:pt x="505" y="285"/>
                    <a:pt x="545" y="281"/>
                    <a:pt x="573" y="241"/>
                  </a:cubicBezTo>
                  <a:cubicBezTo>
                    <a:pt x="587" y="221"/>
                    <a:pt x="611" y="204"/>
                    <a:pt x="631" y="193"/>
                  </a:cubicBezTo>
                  <a:cubicBezTo>
                    <a:pt x="617" y="177"/>
                    <a:pt x="610" y="154"/>
                    <a:pt x="598" y="14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6" name="Google Shape;8786;p21"/>
            <p:cNvSpPr/>
            <p:nvPr/>
          </p:nvSpPr>
          <p:spPr>
            <a:xfrm>
              <a:off x="12508646" y="6067332"/>
              <a:ext cx="281463" cy="120627"/>
            </a:xfrm>
            <a:custGeom>
              <a:rect b="b" l="l" r="r" t="t"/>
              <a:pathLst>
                <a:path extrusionOk="0" h="237" w="559">
                  <a:moveTo>
                    <a:pt x="415" y="26"/>
                  </a:moveTo>
                  <a:cubicBezTo>
                    <a:pt x="382" y="29"/>
                    <a:pt x="365" y="10"/>
                    <a:pt x="339" y="19"/>
                  </a:cubicBezTo>
                  <a:cubicBezTo>
                    <a:pt x="313" y="29"/>
                    <a:pt x="270" y="19"/>
                    <a:pt x="253" y="10"/>
                  </a:cubicBezTo>
                  <a:cubicBezTo>
                    <a:pt x="237" y="0"/>
                    <a:pt x="217" y="29"/>
                    <a:pt x="194" y="16"/>
                  </a:cubicBezTo>
                  <a:cubicBezTo>
                    <a:pt x="189" y="13"/>
                    <a:pt x="184" y="9"/>
                    <a:pt x="181" y="4"/>
                  </a:cubicBezTo>
                  <a:cubicBezTo>
                    <a:pt x="161" y="15"/>
                    <a:pt x="137" y="32"/>
                    <a:pt x="123" y="52"/>
                  </a:cubicBezTo>
                  <a:cubicBezTo>
                    <a:pt x="95" y="92"/>
                    <a:pt x="55" y="96"/>
                    <a:pt x="28" y="100"/>
                  </a:cubicBezTo>
                  <a:cubicBezTo>
                    <a:pt x="16" y="101"/>
                    <a:pt x="7" y="116"/>
                    <a:pt x="0" y="132"/>
                  </a:cubicBezTo>
                  <a:cubicBezTo>
                    <a:pt x="9" y="155"/>
                    <a:pt x="26" y="193"/>
                    <a:pt x="45" y="211"/>
                  </a:cubicBezTo>
                  <a:cubicBezTo>
                    <a:pt x="75" y="237"/>
                    <a:pt x="181" y="234"/>
                    <a:pt x="181" y="211"/>
                  </a:cubicBezTo>
                  <a:cubicBezTo>
                    <a:pt x="181" y="188"/>
                    <a:pt x="266" y="178"/>
                    <a:pt x="286" y="178"/>
                  </a:cubicBezTo>
                  <a:cubicBezTo>
                    <a:pt x="306" y="178"/>
                    <a:pt x="369" y="115"/>
                    <a:pt x="378" y="118"/>
                  </a:cubicBezTo>
                  <a:cubicBezTo>
                    <a:pt x="388" y="122"/>
                    <a:pt x="454" y="132"/>
                    <a:pt x="471" y="148"/>
                  </a:cubicBezTo>
                  <a:cubicBezTo>
                    <a:pt x="479" y="156"/>
                    <a:pt x="506" y="164"/>
                    <a:pt x="533" y="171"/>
                  </a:cubicBezTo>
                  <a:cubicBezTo>
                    <a:pt x="522" y="160"/>
                    <a:pt x="513" y="147"/>
                    <a:pt x="513" y="136"/>
                  </a:cubicBezTo>
                  <a:cubicBezTo>
                    <a:pt x="513" y="118"/>
                    <a:pt x="546" y="72"/>
                    <a:pt x="557" y="63"/>
                  </a:cubicBezTo>
                  <a:cubicBezTo>
                    <a:pt x="558" y="62"/>
                    <a:pt x="558" y="61"/>
                    <a:pt x="559" y="60"/>
                  </a:cubicBezTo>
                  <a:cubicBezTo>
                    <a:pt x="533" y="56"/>
                    <a:pt x="506" y="51"/>
                    <a:pt x="500" y="46"/>
                  </a:cubicBezTo>
                  <a:cubicBezTo>
                    <a:pt x="490" y="36"/>
                    <a:pt x="448" y="23"/>
                    <a:pt x="415" y="2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7" name="Google Shape;8787;p21"/>
            <p:cNvSpPr/>
            <p:nvPr/>
          </p:nvSpPr>
          <p:spPr>
            <a:xfrm>
              <a:off x="11168345" y="6539788"/>
              <a:ext cx="189318" cy="314972"/>
            </a:xfrm>
            <a:custGeom>
              <a:rect b="b" l="l" r="r" t="t"/>
              <a:pathLst>
                <a:path extrusionOk="0" h="623" w="375">
                  <a:moveTo>
                    <a:pt x="271" y="506"/>
                  </a:moveTo>
                  <a:cubicBezTo>
                    <a:pt x="311" y="499"/>
                    <a:pt x="260" y="467"/>
                    <a:pt x="250" y="456"/>
                  </a:cubicBezTo>
                  <a:cubicBezTo>
                    <a:pt x="239" y="445"/>
                    <a:pt x="253" y="402"/>
                    <a:pt x="275" y="402"/>
                  </a:cubicBezTo>
                  <a:cubicBezTo>
                    <a:pt x="296" y="402"/>
                    <a:pt x="275" y="377"/>
                    <a:pt x="246" y="348"/>
                  </a:cubicBezTo>
                  <a:cubicBezTo>
                    <a:pt x="217" y="320"/>
                    <a:pt x="246" y="309"/>
                    <a:pt x="271" y="309"/>
                  </a:cubicBezTo>
                  <a:cubicBezTo>
                    <a:pt x="296" y="309"/>
                    <a:pt x="264" y="266"/>
                    <a:pt x="289" y="241"/>
                  </a:cubicBezTo>
                  <a:cubicBezTo>
                    <a:pt x="314" y="216"/>
                    <a:pt x="282" y="169"/>
                    <a:pt x="282" y="147"/>
                  </a:cubicBezTo>
                  <a:cubicBezTo>
                    <a:pt x="282" y="126"/>
                    <a:pt x="318" y="119"/>
                    <a:pt x="347" y="90"/>
                  </a:cubicBezTo>
                  <a:cubicBezTo>
                    <a:pt x="375" y="61"/>
                    <a:pt x="321" y="72"/>
                    <a:pt x="321" y="50"/>
                  </a:cubicBezTo>
                  <a:cubicBezTo>
                    <a:pt x="321" y="29"/>
                    <a:pt x="285" y="22"/>
                    <a:pt x="260" y="40"/>
                  </a:cubicBezTo>
                  <a:cubicBezTo>
                    <a:pt x="235" y="58"/>
                    <a:pt x="242" y="40"/>
                    <a:pt x="221" y="40"/>
                  </a:cubicBezTo>
                  <a:cubicBezTo>
                    <a:pt x="199" y="40"/>
                    <a:pt x="160" y="47"/>
                    <a:pt x="160" y="25"/>
                  </a:cubicBezTo>
                  <a:cubicBezTo>
                    <a:pt x="160" y="4"/>
                    <a:pt x="142" y="0"/>
                    <a:pt x="124" y="22"/>
                  </a:cubicBezTo>
                  <a:cubicBezTo>
                    <a:pt x="119" y="28"/>
                    <a:pt x="110" y="31"/>
                    <a:pt x="97" y="33"/>
                  </a:cubicBezTo>
                  <a:cubicBezTo>
                    <a:pt x="95" y="61"/>
                    <a:pt x="92" y="87"/>
                    <a:pt x="100" y="101"/>
                  </a:cubicBezTo>
                  <a:cubicBezTo>
                    <a:pt x="119" y="132"/>
                    <a:pt x="76" y="295"/>
                    <a:pt x="38" y="340"/>
                  </a:cubicBezTo>
                  <a:cubicBezTo>
                    <a:pt x="0" y="384"/>
                    <a:pt x="37" y="396"/>
                    <a:pt x="76" y="427"/>
                  </a:cubicBezTo>
                  <a:cubicBezTo>
                    <a:pt x="116" y="458"/>
                    <a:pt x="90" y="570"/>
                    <a:pt x="90" y="597"/>
                  </a:cubicBezTo>
                  <a:cubicBezTo>
                    <a:pt x="90" y="623"/>
                    <a:pt x="125" y="616"/>
                    <a:pt x="166" y="616"/>
                  </a:cubicBezTo>
                  <a:cubicBezTo>
                    <a:pt x="191" y="616"/>
                    <a:pt x="219" y="605"/>
                    <a:pt x="246" y="600"/>
                  </a:cubicBezTo>
                  <a:cubicBezTo>
                    <a:pt x="238" y="588"/>
                    <a:pt x="232" y="576"/>
                    <a:pt x="232" y="568"/>
                  </a:cubicBezTo>
                  <a:cubicBezTo>
                    <a:pt x="232" y="546"/>
                    <a:pt x="232" y="514"/>
                    <a:pt x="271" y="50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8" name="Google Shape;8788;p21"/>
            <p:cNvSpPr/>
            <p:nvPr/>
          </p:nvSpPr>
          <p:spPr>
            <a:xfrm>
              <a:off x="11825092" y="5807648"/>
              <a:ext cx="209423" cy="179265"/>
            </a:xfrm>
            <a:custGeom>
              <a:rect b="b" l="l" r="r" t="t"/>
              <a:pathLst>
                <a:path extrusionOk="0" h="354" w="413">
                  <a:moveTo>
                    <a:pt x="131" y="276"/>
                  </a:moveTo>
                  <a:cubicBezTo>
                    <a:pt x="149" y="258"/>
                    <a:pt x="180" y="267"/>
                    <a:pt x="198" y="285"/>
                  </a:cubicBezTo>
                  <a:cubicBezTo>
                    <a:pt x="216" y="303"/>
                    <a:pt x="243" y="308"/>
                    <a:pt x="271" y="335"/>
                  </a:cubicBezTo>
                  <a:cubicBezTo>
                    <a:pt x="278" y="342"/>
                    <a:pt x="285" y="348"/>
                    <a:pt x="292" y="354"/>
                  </a:cubicBezTo>
                  <a:cubicBezTo>
                    <a:pt x="295" y="335"/>
                    <a:pt x="295" y="297"/>
                    <a:pt x="304" y="277"/>
                  </a:cubicBezTo>
                  <a:cubicBezTo>
                    <a:pt x="313" y="256"/>
                    <a:pt x="295" y="230"/>
                    <a:pt x="310" y="230"/>
                  </a:cubicBezTo>
                  <a:cubicBezTo>
                    <a:pt x="324" y="230"/>
                    <a:pt x="366" y="230"/>
                    <a:pt x="366" y="203"/>
                  </a:cubicBezTo>
                  <a:cubicBezTo>
                    <a:pt x="366" y="177"/>
                    <a:pt x="378" y="186"/>
                    <a:pt x="386" y="171"/>
                  </a:cubicBezTo>
                  <a:cubicBezTo>
                    <a:pt x="395" y="156"/>
                    <a:pt x="360" y="127"/>
                    <a:pt x="354" y="118"/>
                  </a:cubicBezTo>
                  <a:cubicBezTo>
                    <a:pt x="348" y="109"/>
                    <a:pt x="381" y="106"/>
                    <a:pt x="404" y="71"/>
                  </a:cubicBezTo>
                  <a:cubicBezTo>
                    <a:pt x="413" y="58"/>
                    <a:pt x="409" y="31"/>
                    <a:pt x="401" y="3"/>
                  </a:cubicBezTo>
                  <a:cubicBezTo>
                    <a:pt x="397" y="13"/>
                    <a:pt x="389" y="21"/>
                    <a:pt x="376" y="13"/>
                  </a:cubicBezTo>
                  <a:cubicBezTo>
                    <a:pt x="354" y="0"/>
                    <a:pt x="320" y="7"/>
                    <a:pt x="276" y="16"/>
                  </a:cubicBezTo>
                  <a:cubicBezTo>
                    <a:pt x="232" y="25"/>
                    <a:pt x="218" y="68"/>
                    <a:pt x="234" y="85"/>
                  </a:cubicBezTo>
                  <a:cubicBezTo>
                    <a:pt x="251" y="103"/>
                    <a:pt x="192" y="112"/>
                    <a:pt x="187" y="88"/>
                  </a:cubicBezTo>
                  <a:cubicBezTo>
                    <a:pt x="183" y="65"/>
                    <a:pt x="139" y="81"/>
                    <a:pt x="141" y="112"/>
                  </a:cubicBezTo>
                  <a:cubicBezTo>
                    <a:pt x="144" y="143"/>
                    <a:pt x="93" y="155"/>
                    <a:pt x="96" y="193"/>
                  </a:cubicBezTo>
                  <a:cubicBezTo>
                    <a:pt x="99" y="231"/>
                    <a:pt x="48" y="267"/>
                    <a:pt x="16" y="286"/>
                  </a:cubicBezTo>
                  <a:cubicBezTo>
                    <a:pt x="11" y="289"/>
                    <a:pt x="6" y="292"/>
                    <a:pt x="0" y="295"/>
                  </a:cubicBezTo>
                  <a:cubicBezTo>
                    <a:pt x="17" y="303"/>
                    <a:pt x="30" y="308"/>
                    <a:pt x="36" y="308"/>
                  </a:cubicBezTo>
                  <a:cubicBezTo>
                    <a:pt x="63" y="308"/>
                    <a:pt x="113" y="294"/>
                    <a:pt x="131" y="27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89" name="Google Shape;8789;p21"/>
            <p:cNvSpPr/>
            <p:nvPr/>
          </p:nvSpPr>
          <p:spPr>
            <a:xfrm>
              <a:off x="11957447" y="6033825"/>
              <a:ext cx="33508" cy="46911"/>
            </a:xfrm>
            <a:custGeom>
              <a:rect b="b" l="l" r="r" t="t"/>
              <a:pathLst>
                <a:path extrusionOk="0" h="92" w="68">
                  <a:moveTo>
                    <a:pt x="38" y="0"/>
                  </a:moveTo>
                  <a:cubicBezTo>
                    <a:pt x="18" y="11"/>
                    <a:pt x="0" y="34"/>
                    <a:pt x="3" y="84"/>
                  </a:cubicBezTo>
                  <a:cubicBezTo>
                    <a:pt x="22" y="84"/>
                    <a:pt x="49" y="86"/>
                    <a:pt x="68" y="92"/>
                  </a:cubicBezTo>
                  <a:cubicBezTo>
                    <a:pt x="64" y="37"/>
                    <a:pt x="42" y="20"/>
                    <a:pt x="37" y="9"/>
                  </a:cubicBezTo>
                  <a:cubicBezTo>
                    <a:pt x="35" y="6"/>
                    <a:pt x="36" y="3"/>
                    <a:pt x="38" y="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0" name="Google Shape;8790;p21"/>
            <p:cNvSpPr/>
            <p:nvPr/>
          </p:nvSpPr>
          <p:spPr>
            <a:xfrm>
              <a:off x="11791585" y="5938328"/>
              <a:ext cx="196020" cy="140732"/>
            </a:xfrm>
            <a:custGeom>
              <a:rect b="b" l="l" r="r" t="t"/>
              <a:pathLst>
                <a:path extrusionOk="0" h="280" w="388">
                  <a:moveTo>
                    <a:pt x="13" y="79"/>
                  </a:moveTo>
                  <a:cubicBezTo>
                    <a:pt x="15" y="94"/>
                    <a:pt x="39" y="132"/>
                    <a:pt x="48" y="116"/>
                  </a:cubicBezTo>
                  <a:cubicBezTo>
                    <a:pt x="57" y="101"/>
                    <a:pt x="79" y="136"/>
                    <a:pt x="99" y="147"/>
                  </a:cubicBezTo>
                  <a:cubicBezTo>
                    <a:pt x="119" y="159"/>
                    <a:pt x="159" y="172"/>
                    <a:pt x="161" y="185"/>
                  </a:cubicBezTo>
                  <a:cubicBezTo>
                    <a:pt x="163" y="198"/>
                    <a:pt x="170" y="227"/>
                    <a:pt x="190" y="218"/>
                  </a:cubicBezTo>
                  <a:cubicBezTo>
                    <a:pt x="210" y="209"/>
                    <a:pt x="234" y="178"/>
                    <a:pt x="234" y="196"/>
                  </a:cubicBezTo>
                  <a:cubicBezTo>
                    <a:pt x="234" y="214"/>
                    <a:pt x="241" y="247"/>
                    <a:pt x="263" y="243"/>
                  </a:cubicBezTo>
                  <a:cubicBezTo>
                    <a:pt x="285" y="238"/>
                    <a:pt x="292" y="280"/>
                    <a:pt x="314" y="276"/>
                  </a:cubicBezTo>
                  <a:cubicBezTo>
                    <a:pt x="318" y="275"/>
                    <a:pt x="323" y="275"/>
                    <a:pt x="330" y="274"/>
                  </a:cubicBezTo>
                  <a:cubicBezTo>
                    <a:pt x="327" y="224"/>
                    <a:pt x="345" y="201"/>
                    <a:pt x="365" y="190"/>
                  </a:cubicBezTo>
                  <a:cubicBezTo>
                    <a:pt x="369" y="181"/>
                    <a:pt x="382" y="172"/>
                    <a:pt x="385" y="161"/>
                  </a:cubicBezTo>
                  <a:cubicBezTo>
                    <a:pt x="388" y="146"/>
                    <a:pt x="355" y="116"/>
                    <a:pt x="358" y="99"/>
                  </a:cubicBezTo>
                  <a:cubicBezTo>
                    <a:pt x="358" y="98"/>
                    <a:pt x="358" y="97"/>
                    <a:pt x="358" y="96"/>
                  </a:cubicBezTo>
                  <a:cubicBezTo>
                    <a:pt x="351" y="90"/>
                    <a:pt x="344" y="84"/>
                    <a:pt x="337" y="77"/>
                  </a:cubicBezTo>
                  <a:cubicBezTo>
                    <a:pt x="309" y="50"/>
                    <a:pt x="282" y="45"/>
                    <a:pt x="264" y="27"/>
                  </a:cubicBezTo>
                  <a:cubicBezTo>
                    <a:pt x="246" y="9"/>
                    <a:pt x="215" y="0"/>
                    <a:pt x="197" y="18"/>
                  </a:cubicBezTo>
                  <a:cubicBezTo>
                    <a:pt x="179" y="36"/>
                    <a:pt x="129" y="50"/>
                    <a:pt x="102" y="50"/>
                  </a:cubicBezTo>
                  <a:cubicBezTo>
                    <a:pt x="96" y="50"/>
                    <a:pt x="83" y="45"/>
                    <a:pt x="66" y="37"/>
                  </a:cubicBezTo>
                  <a:cubicBezTo>
                    <a:pt x="45" y="49"/>
                    <a:pt x="22" y="61"/>
                    <a:pt x="0" y="66"/>
                  </a:cubicBezTo>
                  <a:cubicBezTo>
                    <a:pt x="4" y="72"/>
                    <a:pt x="11" y="69"/>
                    <a:pt x="13" y="7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1" name="Google Shape;8791;p21"/>
            <p:cNvSpPr/>
            <p:nvPr/>
          </p:nvSpPr>
          <p:spPr>
            <a:xfrm>
              <a:off x="12681209" y="6147750"/>
              <a:ext cx="457378" cy="296541"/>
            </a:xfrm>
            <a:custGeom>
              <a:rect b="b" l="l" r="r" t="t"/>
              <a:pathLst>
                <a:path extrusionOk="0" h="587" w="906">
                  <a:moveTo>
                    <a:pt x="810" y="392"/>
                  </a:moveTo>
                  <a:cubicBezTo>
                    <a:pt x="789" y="389"/>
                    <a:pt x="762" y="380"/>
                    <a:pt x="771" y="369"/>
                  </a:cubicBezTo>
                  <a:cubicBezTo>
                    <a:pt x="772" y="368"/>
                    <a:pt x="773" y="366"/>
                    <a:pt x="774" y="365"/>
                  </a:cubicBezTo>
                  <a:cubicBezTo>
                    <a:pt x="746" y="343"/>
                    <a:pt x="739" y="270"/>
                    <a:pt x="757" y="253"/>
                  </a:cubicBezTo>
                  <a:cubicBezTo>
                    <a:pt x="779" y="230"/>
                    <a:pt x="720" y="144"/>
                    <a:pt x="693" y="113"/>
                  </a:cubicBezTo>
                  <a:cubicBezTo>
                    <a:pt x="681" y="98"/>
                    <a:pt x="653" y="49"/>
                    <a:pt x="628" y="0"/>
                  </a:cubicBezTo>
                  <a:cubicBezTo>
                    <a:pt x="604" y="8"/>
                    <a:pt x="583" y="16"/>
                    <a:pt x="579" y="23"/>
                  </a:cubicBezTo>
                  <a:cubicBezTo>
                    <a:pt x="571" y="38"/>
                    <a:pt x="541" y="53"/>
                    <a:pt x="523" y="53"/>
                  </a:cubicBezTo>
                  <a:cubicBezTo>
                    <a:pt x="506" y="53"/>
                    <a:pt x="488" y="44"/>
                    <a:pt x="473" y="59"/>
                  </a:cubicBezTo>
                  <a:cubicBezTo>
                    <a:pt x="458" y="73"/>
                    <a:pt x="438" y="79"/>
                    <a:pt x="429" y="70"/>
                  </a:cubicBezTo>
                  <a:cubicBezTo>
                    <a:pt x="420" y="62"/>
                    <a:pt x="390" y="53"/>
                    <a:pt x="370" y="53"/>
                  </a:cubicBezTo>
                  <a:cubicBezTo>
                    <a:pt x="349" y="53"/>
                    <a:pt x="284" y="35"/>
                    <a:pt x="270" y="35"/>
                  </a:cubicBezTo>
                  <a:cubicBezTo>
                    <a:pt x="261" y="35"/>
                    <a:pt x="247" y="36"/>
                    <a:pt x="231" y="38"/>
                  </a:cubicBezTo>
                  <a:cubicBezTo>
                    <a:pt x="234" y="45"/>
                    <a:pt x="232" y="52"/>
                    <a:pt x="222" y="60"/>
                  </a:cubicBezTo>
                  <a:cubicBezTo>
                    <a:pt x="204" y="73"/>
                    <a:pt x="168" y="93"/>
                    <a:pt x="155" y="102"/>
                  </a:cubicBezTo>
                  <a:cubicBezTo>
                    <a:pt x="142" y="111"/>
                    <a:pt x="95" y="222"/>
                    <a:pt x="64" y="253"/>
                  </a:cubicBezTo>
                  <a:cubicBezTo>
                    <a:pt x="33" y="284"/>
                    <a:pt x="5" y="288"/>
                    <a:pt x="2" y="299"/>
                  </a:cubicBezTo>
                  <a:cubicBezTo>
                    <a:pt x="0" y="310"/>
                    <a:pt x="38" y="339"/>
                    <a:pt x="38" y="357"/>
                  </a:cubicBezTo>
                  <a:cubicBezTo>
                    <a:pt x="38" y="374"/>
                    <a:pt x="47" y="392"/>
                    <a:pt x="71" y="392"/>
                  </a:cubicBezTo>
                  <a:cubicBezTo>
                    <a:pt x="95" y="392"/>
                    <a:pt x="69" y="450"/>
                    <a:pt x="84" y="454"/>
                  </a:cubicBezTo>
                  <a:cubicBezTo>
                    <a:pt x="100" y="459"/>
                    <a:pt x="195" y="465"/>
                    <a:pt x="195" y="487"/>
                  </a:cubicBezTo>
                  <a:cubicBezTo>
                    <a:pt x="195" y="505"/>
                    <a:pt x="205" y="519"/>
                    <a:pt x="201" y="531"/>
                  </a:cubicBezTo>
                  <a:cubicBezTo>
                    <a:pt x="228" y="535"/>
                    <a:pt x="247" y="572"/>
                    <a:pt x="258" y="569"/>
                  </a:cubicBezTo>
                  <a:cubicBezTo>
                    <a:pt x="270" y="566"/>
                    <a:pt x="349" y="584"/>
                    <a:pt x="364" y="581"/>
                  </a:cubicBezTo>
                  <a:cubicBezTo>
                    <a:pt x="379" y="578"/>
                    <a:pt x="447" y="581"/>
                    <a:pt x="470" y="584"/>
                  </a:cubicBezTo>
                  <a:cubicBezTo>
                    <a:pt x="494" y="587"/>
                    <a:pt x="520" y="575"/>
                    <a:pt x="541" y="554"/>
                  </a:cubicBezTo>
                  <a:cubicBezTo>
                    <a:pt x="562" y="534"/>
                    <a:pt x="636" y="531"/>
                    <a:pt x="659" y="534"/>
                  </a:cubicBezTo>
                  <a:cubicBezTo>
                    <a:pt x="683" y="537"/>
                    <a:pt x="730" y="543"/>
                    <a:pt x="739" y="557"/>
                  </a:cubicBezTo>
                  <a:cubicBezTo>
                    <a:pt x="743" y="565"/>
                    <a:pt x="771" y="577"/>
                    <a:pt x="799" y="586"/>
                  </a:cubicBezTo>
                  <a:cubicBezTo>
                    <a:pt x="803" y="572"/>
                    <a:pt x="798" y="552"/>
                    <a:pt x="799" y="534"/>
                  </a:cubicBezTo>
                  <a:cubicBezTo>
                    <a:pt x="801" y="503"/>
                    <a:pt x="818" y="456"/>
                    <a:pt x="849" y="453"/>
                  </a:cubicBezTo>
                  <a:cubicBezTo>
                    <a:pt x="880" y="450"/>
                    <a:pt x="906" y="450"/>
                    <a:pt x="901" y="398"/>
                  </a:cubicBezTo>
                  <a:cubicBezTo>
                    <a:pt x="901" y="396"/>
                    <a:pt x="901" y="395"/>
                    <a:pt x="901" y="393"/>
                  </a:cubicBezTo>
                  <a:cubicBezTo>
                    <a:pt x="885" y="380"/>
                    <a:pt x="871" y="369"/>
                    <a:pt x="866" y="369"/>
                  </a:cubicBezTo>
                  <a:cubicBezTo>
                    <a:pt x="854" y="369"/>
                    <a:pt x="818" y="393"/>
                    <a:pt x="810" y="39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2" name="Google Shape;8792;p21"/>
            <p:cNvSpPr/>
            <p:nvPr/>
          </p:nvSpPr>
          <p:spPr>
            <a:xfrm>
              <a:off x="12997856" y="6137698"/>
              <a:ext cx="155811" cy="194344"/>
            </a:xfrm>
            <a:custGeom>
              <a:rect b="b" l="l" r="r" t="t"/>
              <a:pathLst>
                <a:path extrusionOk="0" h="386" w="308">
                  <a:moveTo>
                    <a:pt x="223" y="100"/>
                  </a:moveTo>
                  <a:cubicBezTo>
                    <a:pt x="211" y="62"/>
                    <a:pt x="173" y="47"/>
                    <a:pt x="152" y="47"/>
                  </a:cubicBezTo>
                  <a:cubicBezTo>
                    <a:pt x="131" y="47"/>
                    <a:pt x="96" y="0"/>
                    <a:pt x="72" y="3"/>
                  </a:cubicBezTo>
                  <a:cubicBezTo>
                    <a:pt x="60" y="4"/>
                    <a:pt x="28" y="12"/>
                    <a:pt x="0" y="21"/>
                  </a:cubicBezTo>
                  <a:cubicBezTo>
                    <a:pt x="25" y="70"/>
                    <a:pt x="53" y="119"/>
                    <a:pt x="65" y="134"/>
                  </a:cubicBezTo>
                  <a:cubicBezTo>
                    <a:pt x="92" y="165"/>
                    <a:pt x="151" y="251"/>
                    <a:pt x="129" y="274"/>
                  </a:cubicBezTo>
                  <a:cubicBezTo>
                    <a:pt x="111" y="291"/>
                    <a:pt x="118" y="364"/>
                    <a:pt x="146" y="386"/>
                  </a:cubicBezTo>
                  <a:cubicBezTo>
                    <a:pt x="159" y="369"/>
                    <a:pt x="202" y="315"/>
                    <a:pt x="202" y="298"/>
                  </a:cubicBezTo>
                  <a:cubicBezTo>
                    <a:pt x="202" y="280"/>
                    <a:pt x="205" y="245"/>
                    <a:pt x="241" y="254"/>
                  </a:cubicBezTo>
                  <a:cubicBezTo>
                    <a:pt x="276" y="263"/>
                    <a:pt x="308" y="277"/>
                    <a:pt x="308" y="266"/>
                  </a:cubicBezTo>
                  <a:cubicBezTo>
                    <a:pt x="308" y="254"/>
                    <a:pt x="300" y="215"/>
                    <a:pt x="285" y="201"/>
                  </a:cubicBezTo>
                  <a:cubicBezTo>
                    <a:pt x="270" y="186"/>
                    <a:pt x="235" y="139"/>
                    <a:pt x="223" y="10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3" name="Google Shape;8793;p21"/>
            <p:cNvSpPr/>
            <p:nvPr/>
          </p:nvSpPr>
          <p:spPr>
            <a:xfrm>
              <a:off x="12766654" y="6415811"/>
              <a:ext cx="318322" cy="172563"/>
            </a:xfrm>
            <a:custGeom>
              <a:rect b="b" l="l" r="r" t="t"/>
              <a:pathLst>
                <a:path extrusionOk="0" h="342" w="628">
                  <a:moveTo>
                    <a:pt x="488" y="3"/>
                  </a:moveTo>
                  <a:cubicBezTo>
                    <a:pt x="465" y="0"/>
                    <a:pt x="391" y="3"/>
                    <a:pt x="370" y="23"/>
                  </a:cubicBezTo>
                  <a:cubicBezTo>
                    <a:pt x="349" y="44"/>
                    <a:pt x="323" y="56"/>
                    <a:pt x="299" y="53"/>
                  </a:cubicBezTo>
                  <a:cubicBezTo>
                    <a:pt x="276" y="50"/>
                    <a:pt x="208" y="47"/>
                    <a:pt x="193" y="50"/>
                  </a:cubicBezTo>
                  <a:cubicBezTo>
                    <a:pt x="178" y="53"/>
                    <a:pt x="99" y="35"/>
                    <a:pt x="87" y="38"/>
                  </a:cubicBezTo>
                  <a:cubicBezTo>
                    <a:pt x="76" y="41"/>
                    <a:pt x="57" y="4"/>
                    <a:pt x="30" y="0"/>
                  </a:cubicBezTo>
                  <a:cubicBezTo>
                    <a:pt x="29" y="3"/>
                    <a:pt x="26" y="6"/>
                    <a:pt x="22" y="9"/>
                  </a:cubicBezTo>
                  <a:cubicBezTo>
                    <a:pt x="2" y="23"/>
                    <a:pt x="0" y="58"/>
                    <a:pt x="22" y="78"/>
                  </a:cubicBezTo>
                  <a:cubicBezTo>
                    <a:pt x="44" y="98"/>
                    <a:pt x="73" y="142"/>
                    <a:pt x="53" y="142"/>
                  </a:cubicBezTo>
                  <a:cubicBezTo>
                    <a:pt x="33" y="142"/>
                    <a:pt x="17" y="169"/>
                    <a:pt x="20" y="182"/>
                  </a:cubicBezTo>
                  <a:cubicBezTo>
                    <a:pt x="22" y="195"/>
                    <a:pt x="13" y="224"/>
                    <a:pt x="20" y="231"/>
                  </a:cubicBezTo>
                  <a:cubicBezTo>
                    <a:pt x="26" y="237"/>
                    <a:pt x="73" y="282"/>
                    <a:pt x="75" y="295"/>
                  </a:cubicBezTo>
                  <a:cubicBezTo>
                    <a:pt x="77" y="307"/>
                    <a:pt x="96" y="313"/>
                    <a:pt x="94" y="323"/>
                  </a:cubicBezTo>
                  <a:cubicBezTo>
                    <a:pt x="132" y="320"/>
                    <a:pt x="210" y="316"/>
                    <a:pt x="228" y="325"/>
                  </a:cubicBezTo>
                  <a:cubicBezTo>
                    <a:pt x="252" y="336"/>
                    <a:pt x="335" y="342"/>
                    <a:pt x="335" y="342"/>
                  </a:cubicBezTo>
                  <a:cubicBezTo>
                    <a:pt x="358" y="342"/>
                    <a:pt x="379" y="333"/>
                    <a:pt x="373" y="319"/>
                  </a:cubicBezTo>
                  <a:cubicBezTo>
                    <a:pt x="368" y="306"/>
                    <a:pt x="399" y="298"/>
                    <a:pt x="421" y="296"/>
                  </a:cubicBezTo>
                  <a:cubicBezTo>
                    <a:pt x="417" y="282"/>
                    <a:pt x="414" y="271"/>
                    <a:pt x="420" y="268"/>
                  </a:cubicBezTo>
                  <a:cubicBezTo>
                    <a:pt x="431" y="264"/>
                    <a:pt x="496" y="255"/>
                    <a:pt x="522" y="268"/>
                  </a:cubicBezTo>
                  <a:cubicBezTo>
                    <a:pt x="535" y="275"/>
                    <a:pt x="551" y="269"/>
                    <a:pt x="562" y="261"/>
                  </a:cubicBezTo>
                  <a:cubicBezTo>
                    <a:pt x="559" y="248"/>
                    <a:pt x="555" y="239"/>
                    <a:pt x="549" y="237"/>
                  </a:cubicBezTo>
                  <a:cubicBezTo>
                    <a:pt x="532" y="235"/>
                    <a:pt x="507" y="167"/>
                    <a:pt x="528" y="162"/>
                  </a:cubicBezTo>
                  <a:cubicBezTo>
                    <a:pt x="549" y="158"/>
                    <a:pt x="575" y="87"/>
                    <a:pt x="608" y="77"/>
                  </a:cubicBezTo>
                  <a:cubicBezTo>
                    <a:pt x="621" y="73"/>
                    <a:pt x="626" y="65"/>
                    <a:pt x="628" y="55"/>
                  </a:cubicBezTo>
                  <a:cubicBezTo>
                    <a:pt x="600" y="46"/>
                    <a:pt x="572" y="34"/>
                    <a:pt x="568" y="26"/>
                  </a:cubicBezTo>
                  <a:cubicBezTo>
                    <a:pt x="559" y="12"/>
                    <a:pt x="512" y="6"/>
                    <a:pt x="488" y="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4" name="Google Shape;8794;p21"/>
            <p:cNvSpPr/>
            <p:nvPr/>
          </p:nvSpPr>
          <p:spPr>
            <a:xfrm>
              <a:off x="12677859" y="6523035"/>
              <a:ext cx="137381" cy="97172"/>
            </a:xfrm>
            <a:custGeom>
              <a:rect b="b" l="l" r="r" t="t"/>
              <a:pathLst>
                <a:path extrusionOk="0" h="193" w="274">
                  <a:moveTo>
                    <a:pt x="65" y="193"/>
                  </a:moveTo>
                  <a:cubicBezTo>
                    <a:pt x="65" y="193"/>
                    <a:pt x="65" y="193"/>
                    <a:pt x="65" y="193"/>
                  </a:cubicBezTo>
                  <a:cubicBezTo>
                    <a:pt x="66" y="192"/>
                    <a:pt x="67" y="192"/>
                    <a:pt x="68" y="191"/>
                  </a:cubicBezTo>
                  <a:cubicBezTo>
                    <a:pt x="69" y="191"/>
                    <a:pt x="69" y="191"/>
                    <a:pt x="69" y="191"/>
                  </a:cubicBezTo>
                  <a:cubicBezTo>
                    <a:pt x="71" y="191"/>
                    <a:pt x="73" y="191"/>
                    <a:pt x="75" y="190"/>
                  </a:cubicBezTo>
                  <a:cubicBezTo>
                    <a:pt x="75" y="190"/>
                    <a:pt x="75" y="190"/>
                    <a:pt x="76" y="190"/>
                  </a:cubicBezTo>
                  <a:cubicBezTo>
                    <a:pt x="84" y="190"/>
                    <a:pt x="96" y="190"/>
                    <a:pt x="108" y="190"/>
                  </a:cubicBezTo>
                  <a:cubicBezTo>
                    <a:pt x="108" y="190"/>
                    <a:pt x="109" y="190"/>
                    <a:pt x="110" y="190"/>
                  </a:cubicBezTo>
                  <a:cubicBezTo>
                    <a:pt x="113" y="190"/>
                    <a:pt x="115" y="189"/>
                    <a:pt x="118" y="189"/>
                  </a:cubicBezTo>
                  <a:cubicBezTo>
                    <a:pt x="119" y="189"/>
                    <a:pt x="120" y="189"/>
                    <a:pt x="121" y="189"/>
                  </a:cubicBezTo>
                  <a:cubicBezTo>
                    <a:pt x="125" y="188"/>
                    <a:pt x="128" y="188"/>
                    <a:pt x="131" y="187"/>
                  </a:cubicBezTo>
                  <a:cubicBezTo>
                    <a:pt x="158" y="180"/>
                    <a:pt x="164" y="152"/>
                    <a:pt x="178" y="158"/>
                  </a:cubicBezTo>
                  <a:cubicBezTo>
                    <a:pt x="191" y="165"/>
                    <a:pt x="262" y="129"/>
                    <a:pt x="271" y="116"/>
                  </a:cubicBezTo>
                  <a:cubicBezTo>
                    <a:pt x="272" y="114"/>
                    <a:pt x="272" y="112"/>
                    <a:pt x="272" y="111"/>
                  </a:cubicBezTo>
                  <a:cubicBezTo>
                    <a:pt x="274" y="101"/>
                    <a:pt x="255" y="95"/>
                    <a:pt x="253" y="83"/>
                  </a:cubicBezTo>
                  <a:cubicBezTo>
                    <a:pt x="251" y="70"/>
                    <a:pt x="204" y="25"/>
                    <a:pt x="198" y="19"/>
                  </a:cubicBezTo>
                  <a:cubicBezTo>
                    <a:pt x="196" y="17"/>
                    <a:pt x="196" y="15"/>
                    <a:pt x="195" y="12"/>
                  </a:cubicBezTo>
                  <a:cubicBezTo>
                    <a:pt x="195" y="12"/>
                    <a:pt x="195" y="11"/>
                    <a:pt x="195" y="11"/>
                  </a:cubicBezTo>
                  <a:cubicBezTo>
                    <a:pt x="195" y="8"/>
                    <a:pt x="195" y="4"/>
                    <a:pt x="196" y="0"/>
                  </a:cubicBezTo>
                  <a:cubicBezTo>
                    <a:pt x="126" y="10"/>
                    <a:pt x="24" y="32"/>
                    <a:pt x="24" y="32"/>
                  </a:cubicBezTo>
                  <a:cubicBezTo>
                    <a:pt x="24" y="32"/>
                    <a:pt x="21" y="30"/>
                    <a:pt x="18" y="28"/>
                  </a:cubicBezTo>
                  <a:cubicBezTo>
                    <a:pt x="7" y="61"/>
                    <a:pt x="0" y="108"/>
                    <a:pt x="7" y="131"/>
                  </a:cubicBezTo>
                  <a:cubicBezTo>
                    <a:pt x="14" y="154"/>
                    <a:pt x="35" y="171"/>
                    <a:pt x="65" y="19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5" name="Google Shape;8795;p21"/>
            <p:cNvSpPr/>
            <p:nvPr/>
          </p:nvSpPr>
          <p:spPr>
            <a:xfrm>
              <a:off x="12766654" y="5878014"/>
              <a:ext cx="899676" cy="522718"/>
            </a:xfrm>
            <a:custGeom>
              <a:rect b="b" l="l" r="r" t="t"/>
              <a:pathLst>
                <a:path extrusionOk="0" h="1034" w="1779">
                  <a:moveTo>
                    <a:pt x="1582" y="644"/>
                  </a:moveTo>
                  <a:cubicBezTo>
                    <a:pt x="1598" y="642"/>
                    <a:pt x="1644" y="591"/>
                    <a:pt x="1660" y="591"/>
                  </a:cubicBezTo>
                  <a:cubicBezTo>
                    <a:pt x="1675" y="591"/>
                    <a:pt x="1742" y="604"/>
                    <a:pt x="1742" y="593"/>
                  </a:cubicBezTo>
                  <a:cubicBezTo>
                    <a:pt x="1742" y="582"/>
                    <a:pt x="1764" y="544"/>
                    <a:pt x="1759" y="533"/>
                  </a:cubicBezTo>
                  <a:cubicBezTo>
                    <a:pt x="1755" y="522"/>
                    <a:pt x="1733" y="507"/>
                    <a:pt x="1737" y="496"/>
                  </a:cubicBezTo>
                  <a:cubicBezTo>
                    <a:pt x="1742" y="485"/>
                    <a:pt x="1773" y="485"/>
                    <a:pt x="1773" y="471"/>
                  </a:cubicBezTo>
                  <a:cubicBezTo>
                    <a:pt x="1773" y="458"/>
                    <a:pt x="1748" y="451"/>
                    <a:pt x="1748" y="443"/>
                  </a:cubicBezTo>
                  <a:cubicBezTo>
                    <a:pt x="1748" y="434"/>
                    <a:pt x="1779" y="418"/>
                    <a:pt x="1777" y="401"/>
                  </a:cubicBezTo>
                  <a:cubicBezTo>
                    <a:pt x="1775" y="383"/>
                    <a:pt x="1748" y="381"/>
                    <a:pt x="1720" y="365"/>
                  </a:cubicBezTo>
                  <a:cubicBezTo>
                    <a:pt x="1691" y="350"/>
                    <a:pt x="1662" y="356"/>
                    <a:pt x="1635" y="343"/>
                  </a:cubicBezTo>
                  <a:cubicBezTo>
                    <a:pt x="1609" y="330"/>
                    <a:pt x="1554" y="338"/>
                    <a:pt x="1554" y="330"/>
                  </a:cubicBezTo>
                  <a:cubicBezTo>
                    <a:pt x="1554" y="321"/>
                    <a:pt x="1518" y="292"/>
                    <a:pt x="1509" y="277"/>
                  </a:cubicBezTo>
                  <a:cubicBezTo>
                    <a:pt x="1500" y="261"/>
                    <a:pt x="1472" y="270"/>
                    <a:pt x="1454" y="281"/>
                  </a:cubicBezTo>
                  <a:cubicBezTo>
                    <a:pt x="1436" y="292"/>
                    <a:pt x="1421" y="296"/>
                    <a:pt x="1403" y="285"/>
                  </a:cubicBezTo>
                  <a:cubicBezTo>
                    <a:pt x="1385" y="274"/>
                    <a:pt x="1370" y="257"/>
                    <a:pt x="1354" y="263"/>
                  </a:cubicBezTo>
                  <a:cubicBezTo>
                    <a:pt x="1339" y="270"/>
                    <a:pt x="1310" y="265"/>
                    <a:pt x="1317" y="243"/>
                  </a:cubicBezTo>
                  <a:cubicBezTo>
                    <a:pt x="1323" y="221"/>
                    <a:pt x="1288" y="173"/>
                    <a:pt x="1272" y="166"/>
                  </a:cubicBezTo>
                  <a:cubicBezTo>
                    <a:pt x="1257" y="159"/>
                    <a:pt x="1210" y="170"/>
                    <a:pt x="1199" y="148"/>
                  </a:cubicBezTo>
                  <a:cubicBezTo>
                    <a:pt x="1188" y="126"/>
                    <a:pt x="1168" y="108"/>
                    <a:pt x="1177" y="93"/>
                  </a:cubicBezTo>
                  <a:cubicBezTo>
                    <a:pt x="1186" y="77"/>
                    <a:pt x="1175" y="35"/>
                    <a:pt x="1164" y="18"/>
                  </a:cubicBezTo>
                  <a:cubicBezTo>
                    <a:pt x="1153" y="0"/>
                    <a:pt x="1098" y="2"/>
                    <a:pt x="1082" y="9"/>
                  </a:cubicBezTo>
                  <a:cubicBezTo>
                    <a:pt x="1067" y="15"/>
                    <a:pt x="1031" y="2"/>
                    <a:pt x="1016" y="11"/>
                  </a:cubicBezTo>
                  <a:cubicBezTo>
                    <a:pt x="1000" y="20"/>
                    <a:pt x="991" y="35"/>
                    <a:pt x="969" y="35"/>
                  </a:cubicBezTo>
                  <a:cubicBezTo>
                    <a:pt x="957" y="35"/>
                    <a:pt x="949" y="34"/>
                    <a:pt x="942" y="24"/>
                  </a:cubicBezTo>
                  <a:cubicBezTo>
                    <a:pt x="918" y="35"/>
                    <a:pt x="878" y="37"/>
                    <a:pt x="878" y="37"/>
                  </a:cubicBezTo>
                  <a:cubicBezTo>
                    <a:pt x="878" y="37"/>
                    <a:pt x="819" y="84"/>
                    <a:pt x="819" y="102"/>
                  </a:cubicBezTo>
                  <a:cubicBezTo>
                    <a:pt x="819" y="119"/>
                    <a:pt x="816" y="149"/>
                    <a:pt x="801" y="134"/>
                  </a:cubicBezTo>
                  <a:cubicBezTo>
                    <a:pt x="786" y="119"/>
                    <a:pt x="724" y="119"/>
                    <a:pt x="710" y="128"/>
                  </a:cubicBezTo>
                  <a:cubicBezTo>
                    <a:pt x="695" y="137"/>
                    <a:pt x="671" y="93"/>
                    <a:pt x="645" y="108"/>
                  </a:cubicBezTo>
                  <a:cubicBezTo>
                    <a:pt x="618" y="122"/>
                    <a:pt x="583" y="87"/>
                    <a:pt x="580" y="102"/>
                  </a:cubicBezTo>
                  <a:cubicBezTo>
                    <a:pt x="577" y="116"/>
                    <a:pt x="538" y="105"/>
                    <a:pt x="512" y="93"/>
                  </a:cubicBezTo>
                  <a:cubicBezTo>
                    <a:pt x="485" y="81"/>
                    <a:pt x="438" y="99"/>
                    <a:pt x="420" y="78"/>
                  </a:cubicBezTo>
                  <a:cubicBezTo>
                    <a:pt x="403" y="57"/>
                    <a:pt x="287" y="57"/>
                    <a:pt x="249" y="57"/>
                  </a:cubicBezTo>
                  <a:cubicBezTo>
                    <a:pt x="211" y="57"/>
                    <a:pt x="202" y="78"/>
                    <a:pt x="184" y="96"/>
                  </a:cubicBezTo>
                  <a:cubicBezTo>
                    <a:pt x="168" y="112"/>
                    <a:pt x="150" y="109"/>
                    <a:pt x="131" y="108"/>
                  </a:cubicBezTo>
                  <a:cubicBezTo>
                    <a:pt x="132" y="123"/>
                    <a:pt x="135" y="136"/>
                    <a:pt x="139" y="141"/>
                  </a:cubicBezTo>
                  <a:cubicBezTo>
                    <a:pt x="148" y="155"/>
                    <a:pt x="190" y="219"/>
                    <a:pt x="179" y="239"/>
                  </a:cubicBezTo>
                  <a:cubicBezTo>
                    <a:pt x="168" y="259"/>
                    <a:pt x="148" y="259"/>
                    <a:pt x="135" y="274"/>
                  </a:cubicBezTo>
                  <a:cubicBezTo>
                    <a:pt x="121" y="290"/>
                    <a:pt x="44" y="358"/>
                    <a:pt x="42" y="369"/>
                  </a:cubicBezTo>
                  <a:cubicBezTo>
                    <a:pt x="39" y="381"/>
                    <a:pt x="55" y="429"/>
                    <a:pt x="44" y="438"/>
                  </a:cubicBezTo>
                  <a:cubicBezTo>
                    <a:pt x="33" y="447"/>
                    <a:pt x="0" y="493"/>
                    <a:pt x="0" y="511"/>
                  </a:cubicBezTo>
                  <a:cubicBezTo>
                    <a:pt x="0" y="529"/>
                    <a:pt x="24" y="553"/>
                    <a:pt x="44" y="560"/>
                  </a:cubicBezTo>
                  <a:cubicBezTo>
                    <a:pt x="52" y="563"/>
                    <a:pt x="58" y="567"/>
                    <a:pt x="60" y="571"/>
                  </a:cubicBezTo>
                  <a:cubicBezTo>
                    <a:pt x="76" y="569"/>
                    <a:pt x="90" y="568"/>
                    <a:pt x="99" y="568"/>
                  </a:cubicBezTo>
                  <a:cubicBezTo>
                    <a:pt x="113" y="568"/>
                    <a:pt x="178" y="586"/>
                    <a:pt x="199" y="586"/>
                  </a:cubicBezTo>
                  <a:cubicBezTo>
                    <a:pt x="219" y="586"/>
                    <a:pt x="249" y="595"/>
                    <a:pt x="258" y="603"/>
                  </a:cubicBezTo>
                  <a:cubicBezTo>
                    <a:pt x="267" y="612"/>
                    <a:pt x="287" y="606"/>
                    <a:pt x="302" y="592"/>
                  </a:cubicBezTo>
                  <a:cubicBezTo>
                    <a:pt x="317" y="577"/>
                    <a:pt x="335" y="586"/>
                    <a:pt x="352" y="586"/>
                  </a:cubicBezTo>
                  <a:cubicBezTo>
                    <a:pt x="370" y="586"/>
                    <a:pt x="400" y="571"/>
                    <a:pt x="408" y="556"/>
                  </a:cubicBezTo>
                  <a:cubicBezTo>
                    <a:pt x="417" y="542"/>
                    <a:pt x="506" y="518"/>
                    <a:pt x="529" y="515"/>
                  </a:cubicBezTo>
                  <a:cubicBezTo>
                    <a:pt x="553" y="512"/>
                    <a:pt x="588" y="559"/>
                    <a:pt x="609" y="559"/>
                  </a:cubicBezTo>
                  <a:cubicBezTo>
                    <a:pt x="630" y="559"/>
                    <a:pt x="668" y="574"/>
                    <a:pt x="680" y="612"/>
                  </a:cubicBezTo>
                  <a:cubicBezTo>
                    <a:pt x="692" y="651"/>
                    <a:pt x="727" y="698"/>
                    <a:pt x="742" y="713"/>
                  </a:cubicBezTo>
                  <a:cubicBezTo>
                    <a:pt x="757" y="727"/>
                    <a:pt x="765" y="766"/>
                    <a:pt x="765" y="778"/>
                  </a:cubicBezTo>
                  <a:cubicBezTo>
                    <a:pt x="765" y="789"/>
                    <a:pt x="733" y="775"/>
                    <a:pt x="698" y="766"/>
                  </a:cubicBezTo>
                  <a:cubicBezTo>
                    <a:pt x="662" y="757"/>
                    <a:pt x="659" y="792"/>
                    <a:pt x="659" y="810"/>
                  </a:cubicBezTo>
                  <a:cubicBezTo>
                    <a:pt x="659" y="828"/>
                    <a:pt x="609" y="890"/>
                    <a:pt x="600" y="902"/>
                  </a:cubicBezTo>
                  <a:cubicBezTo>
                    <a:pt x="591" y="913"/>
                    <a:pt x="618" y="922"/>
                    <a:pt x="639" y="925"/>
                  </a:cubicBezTo>
                  <a:cubicBezTo>
                    <a:pt x="647" y="926"/>
                    <a:pt x="683" y="902"/>
                    <a:pt x="695" y="902"/>
                  </a:cubicBezTo>
                  <a:cubicBezTo>
                    <a:pt x="700" y="902"/>
                    <a:pt x="714" y="913"/>
                    <a:pt x="730" y="926"/>
                  </a:cubicBezTo>
                  <a:cubicBezTo>
                    <a:pt x="727" y="880"/>
                    <a:pt x="736" y="883"/>
                    <a:pt x="777" y="851"/>
                  </a:cubicBezTo>
                  <a:cubicBezTo>
                    <a:pt x="820" y="819"/>
                    <a:pt x="825" y="758"/>
                    <a:pt x="863" y="751"/>
                  </a:cubicBezTo>
                  <a:cubicBezTo>
                    <a:pt x="901" y="744"/>
                    <a:pt x="917" y="726"/>
                    <a:pt x="974" y="735"/>
                  </a:cubicBezTo>
                  <a:cubicBezTo>
                    <a:pt x="1030" y="744"/>
                    <a:pt x="946" y="779"/>
                    <a:pt x="984" y="800"/>
                  </a:cubicBezTo>
                  <a:cubicBezTo>
                    <a:pt x="1022" y="820"/>
                    <a:pt x="1140" y="794"/>
                    <a:pt x="1146" y="823"/>
                  </a:cubicBezTo>
                  <a:cubicBezTo>
                    <a:pt x="1152" y="853"/>
                    <a:pt x="1010" y="882"/>
                    <a:pt x="1013" y="897"/>
                  </a:cubicBezTo>
                  <a:cubicBezTo>
                    <a:pt x="1016" y="912"/>
                    <a:pt x="1089" y="927"/>
                    <a:pt x="1114" y="943"/>
                  </a:cubicBezTo>
                  <a:cubicBezTo>
                    <a:pt x="1139" y="959"/>
                    <a:pt x="1106" y="1005"/>
                    <a:pt x="1118" y="1020"/>
                  </a:cubicBezTo>
                  <a:cubicBezTo>
                    <a:pt x="1130" y="1034"/>
                    <a:pt x="1168" y="1023"/>
                    <a:pt x="1199" y="1000"/>
                  </a:cubicBezTo>
                  <a:cubicBezTo>
                    <a:pt x="1230" y="978"/>
                    <a:pt x="1255" y="986"/>
                    <a:pt x="1295" y="959"/>
                  </a:cubicBezTo>
                  <a:cubicBezTo>
                    <a:pt x="1335" y="933"/>
                    <a:pt x="1418" y="956"/>
                    <a:pt x="1428" y="940"/>
                  </a:cubicBezTo>
                  <a:cubicBezTo>
                    <a:pt x="1438" y="924"/>
                    <a:pt x="1405" y="907"/>
                    <a:pt x="1328" y="913"/>
                  </a:cubicBezTo>
                  <a:cubicBezTo>
                    <a:pt x="1251" y="919"/>
                    <a:pt x="1247" y="847"/>
                    <a:pt x="1247" y="832"/>
                  </a:cubicBezTo>
                  <a:cubicBezTo>
                    <a:pt x="1247" y="817"/>
                    <a:pt x="1326" y="757"/>
                    <a:pt x="1372" y="753"/>
                  </a:cubicBezTo>
                  <a:cubicBezTo>
                    <a:pt x="1418" y="748"/>
                    <a:pt x="1455" y="735"/>
                    <a:pt x="1499" y="714"/>
                  </a:cubicBezTo>
                  <a:cubicBezTo>
                    <a:pt x="1517" y="706"/>
                    <a:pt x="1548" y="697"/>
                    <a:pt x="1580" y="691"/>
                  </a:cubicBezTo>
                  <a:cubicBezTo>
                    <a:pt x="1575" y="670"/>
                    <a:pt x="1569" y="646"/>
                    <a:pt x="1582" y="64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6" name="Google Shape;8796;p21"/>
            <p:cNvSpPr/>
            <p:nvPr/>
          </p:nvSpPr>
          <p:spPr>
            <a:xfrm>
              <a:off x="12816916" y="5611630"/>
              <a:ext cx="474132" cy="341777"/>
            </a:xfrm>
            <a:custGeom>
              <a:rect b="b" l="l" r="r" t="t"/>
              <a:pathLst>
                <a:path extrusionOk="0" h="677" w="939">
                  <a:moveTo>
                    <a:pt x="879" y="331"/>
                  </a:moveTo>
                  <a:cubicBezTo>
                    <a:pt x="861" y="326"/>
                    <a:pt x="850" y="287"/>
                    <a:pt x="821" y="275"/>
                  </a:cubicBezTo>
                  <a:cubicBezTo>
                    <a:pt x="793" y="264"/>
                    <a:pt x="799" y="229"/>
                    <a:pt x="775" y="214"/>
                  </a:cubicBezTo>
                  <a:cubicBezTo>
                    <a:pt x="751" y="198"/>
                    <a:pt x="766" y="167"/>
                    <a:pt x="764" y="143"/>
                  </a:cubicBezTo>
                  <a:cubicBezTo>
                    <a:pt x="762" y="118"/>
                    <a:pt x="768" y="81"/>
                    <a:pt x="755" y="74"/>
                  </a:cubicBezTo>
                  <a:cubicBezTo>
                    <a:pt x="742" y="67"/>
                    <a:pt x="686" y="36"/>
                    <a:pt x="662" y="48"/>
                  </a:cubicBezTo>
                  <a:cubicBezTo>
                    <a:pt x="638" y="59"/>
                    <a:pt x="620" y="67"/>
                    <a:pt x="609" y="48"/>
                  </a:cubicBezTo>
                  <a:cubicBezTo>
                    <a:pt x="598" y="28"/>
                    <a:pt x="582" y="16"/>
                    <a:pt x="558" y="23"/>
                  </a:cubicBezTo>
                  <a:cubicBezTo>
                    <a:pt x="534" y="30"/>
                    <a:pt x="518" y="19"/>
                    <a:pt x="505" y="8"/>
                  </a:cubicBezTo>
                  <a:cubicBezTo>
                    <a:pt x="503" y="6"/>
                    <a:pt x="501" y="3"/>
                    <a:pt x="500" y="0"/>
                  </a:cubicBezTo>
                  <a:cubicBezTo>
                    <a:pt x="490" y="2"/>
                    <a:pt x="477" y="6"/>
                    <a:pt x="469" y="13"/>
                  </a:cubicBezTo>
                  <a:cubicBezTo>
                    <a:pt x="454" y="25"/>
                    <a:pt x="451" y="48"/>
                    <a:pt x="430" y="48"/>
                  </a:cubicBezTo>
                  <a:cubicBezTo>
                    <a:pt x="410" y="48"/>
                    <a:pt x="386" y="39"/>
                    <a:pt x="363" y="57"/>
                  </a:cubicBezTo>
                  <a:cubicBezTo>
                    <a:pt x="339" y="75"/>
                    <a:pt x="333" y="96"/>
                    <a:pt x="336" y="110"/>
                  </a:cubicBezTo>
                  <a:cubicBezTo>
                    <a:pt x="339" y="125"/>
                    <a:pt x="342" y="149"/>
                    <a:pt x="324" y="149"/>
                  </a:cubicBezTo>
                  <a:cubicBezTo>
                    <a:pt x="306" y="149"/>
                    <a:pt x="309" y="169"/>
                    <a:pt x="292" y="175"/>
                  </a:cubicBezTo>
                  <a:cubicBezTo>
                    <a:pt x="274" y="181"/>
                    <a:pt x="244" y="208"/>
                    <a:pt x="242" y="222"/>
                  </a:cubicBezTo>
                  <a:cubicBezTo>
                    <a:pt x="239" y="237"/>
                    <a:pt x="239" y="270"/>
                    <a:pt x="227" y="270"/>
                  </a:cubicBezTo>
                  <a:cubicBezTo>
                    <a:pt x="215" y="270"/>
                    <a:pt x="174" y="275"/>
                    <a:pt x="162" y="290"/>
                  </a:cubicBezTo>
                  <a:cubicBezTo>
                    <a:pt x="150" y="305"/>
                    <a:pt x="135" y="320"/>
                    <a:pt x="112" y="314"/>
                  </a:cubicBezTo>
                  <a:cubicBezTo>
                    <a:pt x="100" y="311"/>
                    <a:pt x="67" y="309"/>
                    <a:pt x="39" y="309"/>
                  </a:cubicBezTo>
                  <a:cubicBezTo>
                    <a:pt x="39" y="312"/>
                    <a:pt x="39" y="314"/>
                    <a:pt x="38" y="318"/>
                  </a:cubicBezTo>
                  <a:cubicBezTo>
                    <a:pt x="27" y="349"/>
                    <a:pt x="36" y="377"/>
                    <a:pt x="53" y="393"/>
                  </a:cubicBezTo>
                  <a:cubicBezTo>
                    <a:pt x="71" y="408"/>
                    <a:pt x="78" y="470"/>
                    <a:pt x="58" y="479"/>
                  </a:cubicBezTo>
                  <a:cubicBezTo>
                    <a:pt x="38" y="488"/>
                    <a:pt x="0" y="515"/>
                    <a:pt x="0" y="530"/>
                  </a:cubicBezTo>
                  <a:cubicBezTo>
                    <a:pt x="0" y="546"/>
                    <a:pt x="40" y="559"/>
                    <a:pt x="33" y="581"/>
                  </a:cubicBezTo>
                  <a:cubicBezTo>
                    <a:pt x="30" y="594"/>
                    <a:pt x="30" y="616"/>
                    <a:pt x="32" y="636"/>
                  </a:cubicBezTo>
                  <a:cubicBezTo>
                    <a:pt x="51" y="637"/>
                    <a:pt x="69" y="640"/>
                    <a:pt x="85" y="624"/>
                  </a:cubicBezTo>
                  <a:cubicBezTo>
                    <a:pt x="103" y="606"/>
                    <a:pt x="112" y="585"/>
                    <a:pt x="150" y="585"/>
                  </a:cubicBezTo>
                  <a:cubicBezTo>
                    <a:pt x="188" y="585"/>
                    <a:pt x="304" y="585"/>
                    <a:pt x="321" y="606"/>
                  </a:cubicBezTo>
                  <a:cubicBezTo>
                    <a:pt x="339" y="627"/>
                    <a:pt x="386" y="609"/>
                    <a:pt x="413" y="621"/>
                  </a:cubicBezTo>
                  <a:cubicBezTo>
                    <a:pt x="439" y="633"/>
                    <a:pt x="478" y="644"/>
                    <a:pt x="481" y="630"/>
                  </a:cubicBezTo>
                  <a:cubicBezTo>
                    <a:pt x="484" y="615"/>
                    <a:pt x="519" y="650"/>
                    <a:pt x="546" y="636"/>
                  </a:cubicBezTo>
                  <a:cubicBezTo>
                    <a:pt x="572" y="621"/>
                    <a:pt x="596" y="665"/>
                    <a:pt x="611" y="656"/>
                  </a:cubicBezTo>
                  <a:cubicBezTo>
                    <a:pt x="625" y="647"/>
                    <a:pt x="687" y="647"/>
                    <a:pt x="702" y="662"/>
                  </a:cubicBezTo>
                  <a:cubicBezTo>
                    <a:pt x="717" y="677"/>
                    <a:pt x="720" y="647"/>
                    <a:pt x="720" y="630"/>
                  </a:cubicBezTo>
                  <a:cubicBezTo>
                    <a:pt x="720" y="612"/>
                    <a:pt x="779" y="565"/>
                    <a:pt x="779" y="565"/>
                  </a:cubicBezTo>
                  <a:cubicBezTo>
                    <a:pt x="779" y="565"/>
                    <a:pt x="819" y="563"/>
                    <a:pt x="843" y="552"/>
                  </a:cubicBezTo>
                  <a:cubicBezTo>
                    <a:pt x="838" y="544"/>
                    <a:pt x="833" y="532"/>
                    <a:pt x="828" y="510"/>
                  </a:cubicBezTo>
                  <a:cubicBezTo>
                    <a:pt x="817" y="461"/>
                    <a:pt x="799" y="433"/>
                    <a:pt x="813" y="417"/>
                  </a:cubicBezTo>
                  <a:cubicBezTo>
                    <a:pt x="826" y="402"/>
                    <a:pt x="864" y="437"/>
                    <a:pt x="883" y="428"/>
                  </a:cubicBezTo>
                  <a:cubicBezTo>
                    <a:pt x="903" y="419"/>
                    <a:pt x="939" y="402"/>
                    <a:pt x="934" y="382"/>
                  </a:cubicBezTo>
                  <a:cubicBezTo>
                    <a:pt x="930" y="362"/>
                    <a:pt x="897" y="335"/>
                    <a:pt x="879" y="33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7" name="Google Shape;8797;p21"/>
            <p:cNvSpPr/>
            <p:nvPr/>
          </p:nvSpPr>
          <p:spPr>
            <a:xfrm>
              <a:off x="12697963" y="5475924"/>
              <a:ext cx="371934" cy="175914"/>
            </a:xfrm>
            <a:custGeom>
              <a:rect b="b" l="l" r="r" t="t"/>
              <a:pathLst>
                <a:path extrusionOk="0" h="349" w="737">
                  <a:moveTo>
                    <a:pt x="250" y="244"/>
                  </a:moveTo>
                  <a:cubicBezTo>
                    <a:pt x="277" y="244"/>
                    <a:pt x="340" y="257"/>
                    <a:pt x="376" y="244"/>
                  </a:cubicBezTo>
                  <a:cubicBezTo>
                    <a:pt x="412" y="230"/>
                    <a:pt x="412" y="271"/>
                    <a:pt x="435" y="266"/>
                  </a:cubicBezTo>
                  <a:cubicBezTo>
                    <a:pt x="457" y="262"/>
                    <a:pt x="503" y="293"/>
                    <a:pt x="530" y="316"/>
                  </a:cubicBezTo>
                  <a:cubicBezTo>
                    <a:pt x="544" y="328"/>
                    <a:pt x="561" y="338"/>
                    <a:pt x="580" y="349"/>
                  </a:cubicBezTo>
                  <a:cubicBezTo>
                    <a:pt x="584" y="341"/>
                    <a:pt x="590" y="334"/>
                    <a:pt x="600" y="327"/>
                  </a:cubicBezTo>
                  <a:cubicBezTo>
                    <a:pt x="623" y="309"/>
                    <a:pt x="647" y="318"/>
                    <a:pt x="667" y="318"/>
                  </a:cubicBezTo>
                  <a:cubicBezTo>
                    <a:pt x="688" y="318"/>
                    <a:pt x="691" y="295"/>
                    <a:pt x="706" y="283"/>
                  </a:cubicBezTo>
                  <a:cubicBezTo>
                    <a:pt x="714" y="276"/>
                    <a:pt x="727" y="272"/>
                    <a:pt x="737" y="270"/>
                  </a:cubicBezTo>
                  <a:cubicBezTo>
                    <a:pt x="729" y="254"/>
                    <a:pt x="729" y="222"/>
                    <a:pt x="715" y="209"/>
                  </a:cubicBezTo>
                  <a:cubicBezTo>
                    <a:pt x="700" y="194"/>
                    <a:pt x="678" y="167"/>
                    <a:pt x="684" y="151"/>
                  </a:cubicBezTo>
                  <a:cubicBezTo>
                    <a:pt x="691" y="136"/>
                    <a:pt x="691" y="114"/>
                    <a:pt x="673" y="96"/>
                  </a:cubicBezTo>
                  <a:cubicBezTo>
                    <a:pt x="666" y="88"/>
                    <a:pt x="660" y="79"/>
                    <a:pt x="656" y="71"/>
                  </a:cubicBezTo>
                  <a:cubicBezTo>
                    <a:pt x="620" y="66"/>
                    <a:pt x="572" y="61"/>
                    <a:pt x="561" y="64"/>
                  </a:cubicBezTo>
                  <a:cubicBezTo>
                    <a:pt x="543" y="70"/>
                    <a:pt x="473" y="14"/>
                    <a:pt x="461" y="5"/>
                  </a:cubicBezTo>
                  <a:cubicBezTo>
                    <a:pt x="453" y="0"/>
                    <a:pt x="401" y="3"/>
                    <a:pt x="353" y="7"/>
                  </a:cubicBezTo>
                  <a:cubicBezTo>
                    <a:pt x="326" y="37"/>
                    <a:pt x="346" y="59"/>
                    <a:pt x="344" y="106"/>
                  </a:cubicBezTo>
                  <a:cubicBezTo>
                    <a:pt x="343" y="153"/>
                    <a:pt x="291" y="144"/>
                    <a:pt x="263" y="144"/>
                  </a:cubicBezTo>
                  <a:cubicBezTo>
                    <a:pt x="235" y="144"/>
                    <a:pt x="189" y="60"/>
                    <a:pt x="175" y="41"/>
                  </a:cubicBezTo>
                  <a:cubicBezTo>
                    <a:pt x="160" y="22"/>
                    <a:pt x="112" y="64"/>
                    <a:pt x="79" y="85"/>
                  </a:cubicBezTo>
                  <a:cubicBezTo>
                    <a:pt x="45" y="106"/>
                    <a:pt x="62" y="146"/>
                    <a:pt x="39" y="165"/>
                  </a:cubicBezTo>
                  <a:cubicBezTo>
                    <a:pt x="15" y="184"/>
                    <a:pt x="0" y="216"/>
                    <a:pt x="24" y="259"/>
                  </a:cubicBezTo>
                  <a:cubicBezTo>
                    <a:pt x="25" y="261"/>
                    <a:pt x="26" y="263"/>
                    <a:pt x="26" y="264"/>
                  </a:cubicBezTo>
                  <a:cubicBezTo>
                    <a:pt x="56" y="262"/>
                    <a:pt x="87" y="257"/>
                    <a:pt x="106" y="244"/>
                  </a:cubicBezTo>
                  <a:cubicBezTo>
                    <a:pt x="137" y="221"/>
                    <a:pt x="223" y="244"/>
                    <a:pt x="250" y="24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8" name="Google Shape;8798;p21"/>
            <p:cNvSpPr/>
            <p:nvPr/>
          </p:nvSpPr>
          <p:spPr>
            <a:xfrm>
              <a:off x="12697963" y="5586498"/>
              <a:ext cx="293191" cy="187642"/>
            </a:xfrm>
            <a:custGeom>
              <a:rect b="b" l="l" r="r" t="t"/>
              <a:pathLst>
                <a:path extrusionOk="0" h="369" w="579">
                  <a:moveTo>
                    <a:pt x="81" y="185"/>
                  </a:moveTo>
                  <a:cubicBezTo>
                    <a:pt x="92" y="201"/>
                    <a:pt x="128" y="214"/>
                    <a:pt x="141" y="207"/>
                  </a:cubicBezTo>
                  <a:cubicBezTo>
                    <a:pt x="154" y="201"/>
                    <a:pt x="196" y="223"/>
                    <a:pt x="196" y="240"/>
                  </a:cubicBezTo>
                  <a:cubicBezTo>
                    <a:pt x="196" y="258"/>
                    <a:pt x="185" y="311"/>
                    <a:pt x="196" y="311"/>
                  </a:cubicBezTo>
                  <a:cubicBezTo>
                    <a:pt x="206" y="311"/>
                    <a:pt x="270" y="331"/>
                    <a:pt x="275" y="358"/>
                  </a:cubicBezTo>
                  <a:cubicBezTo>
                    <a:pt x="303" y="358"/>
                    <a:pt x="336" y="360"/>
                    <a:pt x="348" y="363"/>
                  </a:cubicBezTo>
                  <a:cubicBezTo>
                    <a:pt x="371" y="369"/>
                    <a:pt x="386" y="354"/>
                    <a:pt x="398" y="339"/>
                  </a:cubicBezTo>
                  <a:cubicBezTo>
                    <a:pt x="410" y="324"/>
                    <a:pt x="451" y="319"/>
                    <a:pt x="463" y="319"/>
                  </a:cubicBezTo>
                  <a:cubicBezTo>
                    <a:pt x="475" y="319"/>
                    <a:pt x="475" y="286"/>
                    <a:pt x="478" y="271"/>
                  </a:cubicBezTo>
                  <a:cubicBezTo>
                    <a:pt x="480" y="257"/>
                    <a:pt x="510" y="230"/>
                    <a:pt x="528" y="224"/>
                  </a:cubicBezTo>
                  <a:cubicBezTo>
                    <a:pt x="545" y="218"/>
                    <a:pt x="542" y="198"/>
                    <a:pt x="560" y="198"/>
                  </a:cubicBezTo>
                  <a:cubicBezTo>
                    <a:pt x="578" y="198"/>
                    <a:pt x="575" y="174"/>
                    <a:pt x="572" y="159"/>
                  </a:cubicBezTo>
                  <a:cubicBezTo>
                    <a:pt x="570" y="150"/>
                    <a:pt x="572" y="139"/>
                    <a:pt x="579" y="128"/>
                  </a:cubicBezTo>
                  <a:cubicBezTo>
                    <a:pt x="560" y="117"/>
                    <a:pt x="543" y="107"/>
                    <a:pt x="529" y="95"/>
                  </a:cubicBezTo>
                  <a:cubicBezTo>
                    <a:pt x="502" y="72"/>
                    <a:pt x="456" y="41"/>
                    <a:pt x="434" y="45"/>
                  </a:cubicBezTo>
                  <a:cubicBezTo>
                    <a:pt x="411" y="50"/>
                    <a:pt x="411" y="9"/>
                    <a:pt x="375" y="23"/>
                  </a:cubicBezTo>
                  <a:cubicBezTo>
                    <a:pt x="339" y="36"/>
                    <a:pt x="276" y="23"/>
                    <a:pt x="249" y="23"/>
                  </a:cubicBezTo>
                  <a:cubicBezTo>
                    <a:pt x="222" y="23"/>
                    <a:pt x="136" y="0"/>
                    <a:pt x="105" y="23"/>
                  </a:cubicBezTo>
                  <a:cubicBezTo>
                    <a:pt x="86" y="36"/>
                    <a:pt x="55" y="41"/>
                    <a:pt x="25" y="43"/>
                  </a:cubicBezTo>
                  <a:cubicBezTo>
                    <a:pt x="46" y="85"/>
                    <a:pt x="38" y="126"/>
                    <a:pt x="16" y="152"/>
                  </a:cubicBezTo>
                  <a:cubicBezTo>
                    <a:pt x="0" y="170"/>
                    <a:pt x="9" y="172"/>
                    <a:pt x="21" y="180"/>
                  </a:cubicBezTo>
                  <a:cubicBezTo>
                    <a:pt x="45" y="177"/>
                    <a:pt x="72" y="173"/>
                    <a:pt x="81" y="18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799" name="Google Shape;8799;p21"/>
            <p:cNvSpPr/>
            <p:nvPr/>
          </p:nvSpPr>
          <p:spPr>
            <a:xfrm>
              <a:off x="11975876" y="6192985"/>
              <a:ext cx="229527" cy="125653"/>
            </a:xfrm>
            <a:custGeom>
              <a:rect b="b" l="l" r="r" t="t"/>
              <a:pathLst>
                <a:path extrusionOk="0" h="251" w="452">
                  <a:moveTo>
                    <a:pt x="402" y="103"/>
                  </a:moveTo>
                  <a:cubicBezTo>
                    <a:pt x="383" y="112"/>
                    <a:pt x="352" y="85"/>
                    <a:pt x="352" y="76"/>
                  </a:cubicBezTo>
                  <a:cubicBezTo>
                    <a:pt x="352" y="70"/>
                    <a:pt x="347" y="48"/>
                    <a:pt x="352" y="34"/>
                  </a:cubicBezTo>
                  <a:cubicBezTo>
                    <a:pt x="335" y="26"/>
                    <a:pt x="312" y="14"/>
                    <a:pt x="294" y="9"/>
                  </a:cubicBezTo>
                  <a:cubicBezTo>
                    <a:pt x="264" y="0"/>
                    <a:pt x="250" y="0"/>
                    <a:pt x="226" y="12"/>
                  </a:cubicBezTo>
                  <a:cubicBezTo>
                    <a:pt x="211" y="19"/>
                    <a:pt x="170" y="17"/>
                    <a:pt x="141" y="15"/>
                  </a:cubicBezTo>
                  <a:cubicBezTo>
                    <a:pt x="139" y="24"/>
                    <a:pt x="135" y="30"/>
                    <a:pt x="128" y="30"/>
                  </a:cubicBezTo>
                  <a:cubicBezTo>
                    <a:pt x="108" y="30"/>
                    <a:pt x="82" y="50"/>
                    <a:pt x="77" y="72"/>
                  </a:cubicBezTo>
                  <a:cubicBezTo>
                    <a:pt x="73" y="94"/>
                    <a:pt x="26" y="112"/>
                    <a:pt x="13" y="151"/>
                  </a:cubicBezTo>
                  <a:cubicBezTo>
                    <a:pt x="0" y="191"/>
                    <a:pt x="6" y="209"/>
                    <a:pt x="26" y="185"/>
                  </a:cubicBezTo>
                  <a:cubicBezTo>
                    <a:pt x="46" y="160"/>
                    <a:pt x="70" y="169"/>
                    <a:pt x="70" y="189"/>
                  </a:cubicBezTo>
                  <a:cubicBezTo>
                    <a:pt x="70" y="209"/>
                    <a:pt x="97" y="211"/>
                    <a:pt x="88" y="238"/>
                  </a:cubicBezTo>
                  <a:cubicBezTo>
                    <a:pt x="88" y="238"/>
                    <a:pt x="88" y="239"/>
                    <a:pt x="88" y="239"/>
                  </a:cubicBezTo>
                  <a:cubicBezTo>
                    <a:pt x="118" y="237"/>
                    <a:pt x="160" y="233"/>
                    <a:pt x="173" y="233"/>
                  </a:cubicBezTo>
                  <a:cubicBezTo>
                    <a:pt x="194" y="233"/>
                    <a:pt x="214" y="168"/>
                    <a:pt x="223" y="162"/>
                  </a:cubicBezTo>
                  <a:cubicBezTo>
                    <a:pt x="232" y="157"/>
                    <a:pt x="256" y="210"/>
                    <a:pt x="279" y="230"/>
                  </a:cubicBezTo>
                  <a:cubicBezTo>
                    <a:pt x="303" y="251"/>
                    <a:pt x="306" y="213"/>
                    <a:pt x="306" y="195"/>
                  </a:cubicBezTo>
                  <a:cubicBezTo>
                    <a:pt x="306" y="177"/>
                    <a:pt x="327" y="171"/>
                    <a:pt x="341" y="174"/>
                  </a:cubicBezTo>
                  <a:cubicBezTo>
                    <a:pt x="356" y="177"/>
                    <a:pt x="388" y="183"/>
                    <a:pt x="388" y="162"/>
                  </a:cubicBezTo>
                  <a:cubicBezTo>
                    <a:pt x="388" y="142"/>
                    <a:pt x="406" y="151"/>
                    <a:pt x="418" y="151"/>
                  </a:cubicBezTo>
                  <a:cubicBezTo>
                    <a:pt x="430" y="151"/>
                    <a:pt x="433" y="127"/>
                    <a:pt x="433" y="127"/>
                  </a:cubicBezTo>
                  <a:cubicBezTo>
                    <a:pt x="452" y="109"/>
                    <a:pt x="452" y="109"/>
                    <a:pt x="452" y="109"/>
                  </a:cubicBezTo>
                  <a:cubicBezTo>
                    <a:pt x="436" y="101"/>
                    <a:pt x="418" y="96"/>
                    <a:pt x="402" y="10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0" name="Google Shape;8800;p21"/>
            <p:cNvSpPr/>
            <p:nvPr/>
          </p:nvSpPr>
          <p:spPr>
            <a:xfrm>
              <a:off x="11970850" y="5710476"/>
              <a:ext cx="452351" cy="512666"/>
            </a:xfrm>
            <a:custGeom>
              <a:rect b="b" l="l" r="r" t="t"/>
              <a:pathLst>
                <a:path extrusionOk="0" h="1014" w="895">
                  <a:moveTo>
                    <a:pt x="115" y="263"/>
                  </a:moveTo>
                  <a:cubicBezTo>
                    <a:pt x="92" y="298"/>
                    <a:pt x="59" y="301"/>
                    <a:pt x="65" y="310"/>
                  </a:cubicBezTo>
                  <a:cubicBezTo>
                    <a:pt x="71" y="319"/>
                    <a:pt x="106" y="348"/>
                    <a:pt x="97" y="363"/>
                  </a:cubicBezTo>
                  <a:cubicBezTo>
                    <a:pt x="89" y="378"/>
                    <a:pt x="77" y="369"/>
                    <a:pt x="77" y="395"/>
                  </a:cubicBezTo>
                  <a:cubicBezTo>
                    <a:pt x="77" y="422"/>
                    <a:pt x="35" y="422"/>
                    <a:pt x="21" y="422"/>
                  </a:cubicBezTo>
                  <a:cubicBezTo>
                    <a:pt x="6" y="422"/>
                    <a:pt x="24" y="448"/>
                    <a:pt x="15" y="469"/>
                  </a:cubicBezTo>
                  <a:cubicBezTo>
                    <a:pt x="6" y="490"/>
                    <a:pt x="6" y="531"/>
                    <a:pt x="3" y="549"/>
                  </a:cubicBezTo>
                  <a:cubicBezTo>
                    <a:pt x="0" y="566"/>
                    <a:pt x="33" y="596"/>
                    <a:pt x="30" y="611"/>
                  </a:cubicBezTo>
                  <a:cubicBezTo>
                    <a:pt x="27" y="626"/>
                    <a:pt x="3" y="637"/>
                    <a:pt x="9" y="649"/>
                  </a:cubicBezTo>
                  <a:cubicBezTo>
                    <a:pt x="14" y="660"/>
                    <a:pt x="36" y="677"/>
                    <a:pt x="40" y="732"/>
                  </a:cubicBezTo>
                  <a:cubicBezTo>
                    <a:pt x="51" y="735"/>
                    <a:pt x="59" y="739"/>
                    <a:pt x="63" y="744"/>
                  </a:cubicBezTo>
                  <a:cubicBezTo>
                    <a:pt x="76" y="761"/>
                    <a:pt x="98" y="775"/>
                    <a:pt x="127" y="775"/>
                  </a:cubicBezTo>
                  <a:cubicBezTo>
                    <a:pt x="156" y="775"/>
                    <a:pt x="167" y="795"/>
                    <a:pt x="180" y="792"/>
                  </a:cubicBezTo>
                  <a:cubicBezTo>
                    <a:pt x="193" y="790"/>
                    <a:pt x="229" y="801"/>
                    <a:pt x="200" y="825"/>
                  </a:cubicBezTo>
                  <a:cubicBezTo>
                    <a:pt x="171" y="850"/>
                    <a:pt x="167" y="879"/>
                    <a:pt x="160" y="907"/>
                  </a:cubicBezTo>
                  <a:cubicBezTo>
                    <a:pt x="156" y="926"/>
                    <a:pt x="156" y="952"/>
                    <a:pt x="151" y="968"/>
                  </a:cubicBezTo>
                  <a:cubicBezTo>
                    <a:pt x="180" y="970"/>
                    <a:pt x="221" y="972"/>
                    <a:pt x="236" y="965"/>
                  </a:cubicBezTo>
                  <a:cubicBezTo>
                    <a:pt x="260" y="953"/>
                    <a:pt x="274" y="953"/>
                    <a:pt x="304" y="962"/>
                  </a:cubicBezTo>
                  <a:cubicBezTo>
                    <a:pt x="322" y="967"/>
                    <a:pt x="345" y="979"/>
                    <a:pt x="362" y="987"/>
                  </a:cubicBezTo>
                  <a:cubicBezTo>
                    <a:pt x="363" y="981"/>
                    <a:pt x="367" y="977"/>
                    <a:pt x="373" y="976"/>
                  </a:cubicBezTo>
                  <a:cubicBezTo>
                    <a:pt x="393" y="974"/>
                    <a:pt x="417" y="1014"/>
                    <a:pt x="430" y="991"/>
                  </a:cubicBezTo>
                  <a:cubicBezTo>
                    <a:pt x="444" y="969"/>
                    <a:pt x="474" y="974"/>
                    <a:pt x="490" y="983"/>
                  </a:cubicBezTo>
                  <a:cubicBezTo>
                    <a:pt x="505" y="991"/>
                    <a:pt x="530" y="996"/>
                    <a:pt x="548" y="978"/>
                  </a:cubicBezTo>
                  <a:cubicBezTo>
                    <a:pt x="565" y="960"/>
                    <a:pt x="634" y="952"/>
                    <a:pt x="649" y="958"/>
                  </a:cubicBezTo>
                  <a:cubicBezTo>
                    <a:pt x="665" y="965"/>
                    <a:pt x="705" y="983"/>
                    <a:pt x="689" y="929"/>
                  </a:cubicBezTo>
                  <a:cubicBezTo>
                    <a:pt x="674" y="876"/>
                    <a:pt x="722" y="887"/>
                    <a:pt x="729" y="868"/>
                  </a:cubicBezTo>
                  <a:cubicBezTo>
                    <a:pt x="736" y="848"/>
                    <a:pt x="793" y="839"/>
                    <a:pt x="784" y="823"/>
                  </a:cubicBezTo>
                  <a:cubicBezTo>
                    <a:pt x="776" y="808"/>
                    <a:pt x="702" y="761"/>
                    <a:pt x="680" y="746"/>
                  </a:cubicBezTo>
                  <a:cubicBezTo>
                    <a:pt x="658" y="730"/>
                    <a:pt x="658" y="682"/>
                    <a:pt x="647" y="662"/>
                  </a:cubicBezTo>
                  <a:cubicBezTo>
                    <a:pt x="636" y="642"/>
                    <a:pt x="612" y="615"/>
                    <a:pt x="640" y="609"/>
                  </a:cubicBezTo>
                  <a:cubicBezTo>
                    <a:pt x="669" y="602"/>
                    <a:pt x="720" y="591"/>
                    <a:pt x="745" y="569"/>
                  </a:cubicBezTo>
                  <a:cubicBezTo>
                    <a:pt x="769" y="547"/>
                    <a:pt x="813" y="544"/>
                    <a:pt x="826" y="531"/>
                  </a:cubicBezTo>
                  <a:cubicBezTo>
                    <a:pt x="840" y="518"/>
                    <a:pt x="871" y="542"/>
                    <a:pt x="880" y="529"/>
                  </a:cubicBezTo>
                  <a:cubicBezTo>
                    <a:pt x="888" y="516"/>
                    <a:pt x="895" y="489"/>
                    <a:pt x="882" y="473"/>
                  </a:cubicBezTo>
                  <a:cubicBezTo>
                    <a:pt x="869" y="458"/>
                    <a:pt x="860" y="431"/>
                    <a:pt x="857" y="394"/>
                  </a:cubicBezTo>
                  <a:cubicBezTo>
                    <a:pt x="855" y="356"/>
                    <a:pt x="844" y="358"/>
                    <a:pt x="844" y="341"/>
                  </a:cubicBezTo>
                  <a:cubicBezTo>
                    <a:pt x="844" y="323"/>
                    <a:pt x="838" y="301"/>
                    <a:pt x="822" y="292"/>
                  </a:cubicBezTo>
                  <a:cubicBezTo>
                    <a:pt x="807" y="283"/>
                    <a:pt x="800" y="276"/>
                    <a:pt x="815" y="252"/>
                  </a:cubicBezTo>
                  <a:cubicBezTo>
                    <a:pt x="831" y="228"/>
                    <a:pt x="824" y="166"/>
                    <a:pt x="818" y="148"/>
                  </a:cubicBezTo>
                  <a:cubicBezTo>
                    <a:pt x="816" y="145"/>
                    <a:pt x="816" y="140"/>
                    <a:pt x="817" y="136"/>
                  </a:cubicBezTo>
                  <a:cubicBezTo>
                    <a:pt x="813" y="134"/>
                    <a:pt x="810" y="130"/>
                    <a:pt x="809" y="124"/>
                  </a:cubicBezTo>
                  <a:cubicBezTo>
                    <a:pt x="804" y="100"/>
                    <a:pt x="788" y="91"/>
                    <a:pt x="750" y="91"/>
                  </a:cubicBezTo>
                  <a:cubicBezTo>
                    <a:pt x="711" y="91"/>
                    <a:pt x="773" y="53"/>
                    <a:pt x="759" y="34"/>
                  </a:cubicBezTo>
                  <a:cubicBezTo>
                    <a:pt x="744" y="15"/>
                    <a:pt x="705" y="69"/>
                    <a:pt x="670" y="57"/>
                  </a:cubicBezTo>
                  <a:cubicBezTo>
                    <a:pt x="635" y="46"/>
                    <a:pt x="589" y="99"/>
                    <a:pt x="558" y="122"/>
                  </a:cubicBezTo>
                  <a:cubicBezTo>
                    <a:pt x="527" y="146"/>
                    <a:pt x="483" y="118"/>
                    <a:pt x="506" y="84"/>
                  </a:cubicBezTo>
                  <a:cubicBezTo>
                    <a:pt x="530" y="50"/>
                    <a:pt x="506" y="53"/>
                    <a:pt x="471" y="66"/>
                  </a:cubicBezTo>
                  <a:cubicBezTo>
                    <a:pt x="435" y="79"/>
                    <a:pt x="393" y="63"/>
                    <a:pt x="397" y="31"/>
                  </a:cubicBezTo>
                  <a:cubicBezTo>
                    <a:pt x="398" y="23"/>
                    <a:pt x="396" y="15"/>
                    <a:pt x="391" y="8"/>
                  </a:cubicBezTo>
                  <a:cubicBezTo>
                    <a:pt x="374" y="10"/>
                    <a:pt x="361" y="11"/>
                    <a:pt x="354" y="9"/>
                  </a:cubicBezTo>
                  <a:cubicBezTo>
                    <a:pt x="338" y="3"/>
                    <a:pt x="302" y="1"/>
                    <a:pt x="263" y="0"/>
                  </a:cubicBezTo>
                  <a:cubicBezTo>
                    <a:pt x="275" y="17"/>
                    <a:pt x="288" y="34"/>
                    <a:pt x="280" y="47"/>
                  </a:cubicBezTo>
                  <a:cubicBezTo>
                    <a:pt x="267" y="72"/>
                    <a:pt x="288" y="96"/>
                    <a:pt x="307" y="133"/>
                  </a:cubicBezTo>
                  <a:cubicBezTo>
                    <a:pt x="326" y="170"/>
                    <a:pt x="266" y="149"/>
                    <a:pt x="264" y="172"/>
                  </a:cubicBezTo>
                  <a:cubicBezTo>
                    <a:pt x="263" y="196"/>
                    <a:pt x="208" y="171"/>
                    <a:pt x="190" y="162"/>
                  </a:cubicBezTo>
                  <a:cubicBezTo>
                    <a:pt x="173" y="153"/>
                    <a:pt x="114" y="159"/>
                    <a:pt x="115" y="174"/>
                  </a:cubicBezTo>
                  <a:cubicBezTo>
                    <a:pt x="116" y="180"/>
                    <a:pt x="115" y="188"/>
                    <a:pt x="112" y="195"/>
                  </a:cubicBezTo>
                  <a:cubicBezTo>
                    <a:pt x="120" y="223"/>
                    <a:pt x="124" y="250"/>
                    <a:pt x="115" y="26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1" name="Google Shape;8801;p21"/>
            <p:cNvSpPr/>
            <p:nvPr/>
          </p:nvSpPr>
          <p:spPr>
            <a:xfrm>
              <a:off x="12708016" y="4485776"/>
              <a:ext cx="531094" cy="844389"/>
            </a:xfrm>
            <a:custGeom>
              <a:rect b="b" l="l" r="r" t="t"/>
              <a:pathLst>
                <a:path extrusionOk="0" h="1672" w="1051">
                  <a:moveTo>
                    <a:pt x="891" y="1404"/>
                  </a:moveTo>
                  <a:cubicBezTo>
                    <a:pt x="915" y="1351"/>
                    <a:pt x="1021" y="1309"/>
                    <a:pt x="1039" y="1262"/>
                  </a:cubicBezTo>
                  <a:cubicBezTo>
                    <a:pt x="1048" y="1238"/>
                    <a:pt x="1051" y="1227"/>
                    <a:pt x="1012" y="1182"/>
                  </a:cubicBezTo>
                  <a:cubicBezTo>
                    <a:pt x="974" y="1138"/>
                    <a:pt x="889" y="1108"/>
                    <a:pt x="886" y="1085"/>
                  </a:cubicBezTo>
                  <a:cubicBezTo>
                    <a:pt x="882" y="1061"/>
                    <a:pt x="950" y="1058"/>
                    <a:pt x="947" y="1029"/>
                  </a:cubicBezTo>
                  <a:cubicBezTo>
                    <a:pt x="945" y="999"/>
                    <a:pt x="909" y="999"/>
                    <a:pt x="894" y="976"/>
                  </a:cubicBezTo>
                  <a:cubicBezTo>
                    <a:pt x="880" y="952"/>
                    <a:pt x="912" y="937"/>
                    <a:pt x="909" y="925"/>
                  </a:cubicBezTo>
                  <a:cubicBezTo>
                    <a:pt x="906" y="914"/>
                    <a:pt x="862" y="908"/>
                    <a:pt x="859" y="893"/>
                  </a:cubicBezTo>
                  <a:cubicBezTo>
                    <a:pt x="856" y="878"/>
                    <a:pt x="889" y="881"/>
                    <a:pt x="882" y="864"/>
                  </a:cubicBezTo>
                  <a:cubicBezTo>
                    <a:pt x="877" y="846"/>
                    <a:pt x="847" y="813"/>
                    <a:pt x="868" y="787"/>
                  </a:cubicBezTo>
                  <a:cubicBezTo>
                    <a:pt x="889" y="760"/>
                    <a:pt x="933" y="787"/>
                    <a:pt x="900" y="728"/>
                  </a:cubicBezTo>
                  <a:cubicBezTo>
                    <a:pt x="868" y="669"/>
                    <a:pt x="818" y="595"/>
                    <a:pt x="806" y="577"/>
                  </a:cubicBezTo>
                  <a:cubicBezTo>
                    <a:pt x="794" y="559"/>
                    <a:pt x="818" y="530"/>
                    <a:pt x="835" y="518"/>
                  </a:cubicBezTo>
                  <a:cubicBezTo>
                    <a:pt x="853" y="506"/>
                    <a:pt x="897" y="462"/>
                    <a:pt x="897" y="444"/>
                  </a:cubicBezTo>
                  <a:cubicBezTo>
                    <a:pt x="897" y="427"/>
                    <a:pt x="841" y="379"/>
                    <a:pt x="827" y="371"/>
                  </a:cubicBezTo>
                  <a:cubicBezTo>
                    <a:pt x="812" y="362"/>
                    <a:pt x="779" y="365"/>
                    <a:pt x="765" y="335"/>
                  </a:cubicBezTo>
                  <a:cubicBezTo>
                    <a:pt x="750" y="306"/>
                    <a:pt x="735" y="297"/>
                    <a:pt x="750" y="279"/>
                  </a:cubicBezTo>
                  <a:cubicBezTo>
                    <a:pt x="765" y="261"/>
                    <a:pt x="765" y="244"/>
                    <a:pt x="765" y="226"/>
                  </a:cubicBezTo>
                  <a:cubicBezTo>
                    <a:pt x="765" y="208"/>
                    <a:pt x="797" y="223"/>
                    <a:pt x="803" y="196"/>
                  </a:cubicBezTo>
                  <a:cubicBezTo>
                    <a:pt x="805" y="184"/>
                    <a:pt x="814" y="171"/>
                    <a:pt x="825" y="160"/>
                  </a:cubicBezTo>
                  <a:cubicBezTo>
                    <a:pt x="825" y="140"/>
                    <a:pt x="827" y="118"/>
                    <a:pt x="825" y="105"/>
                  </a:cubicBezTo>
                  <a:cubicBezTo>
                    <a:pt x="820" y="76"/>
                    <a:pt x="740" y="67"/>
                    <a:pt x="721" y="33"/>
                  </a:cubicBezTo>
                  <a:cubicBezTo>
                    <a:pt x="702" y="0"/>
                    <a:pt x="654" y="14"/>
                    <a:pt x="640" y="33"/>
                  </a:cubicBezTo>
                  <a:cubicBezTo>
                    <a:pt x="626" y="52"/>
                    <a:pt x="540" y="29"/>
                    <a:pt x="540" y="57"/>
                  </a:cubicBezTo>
                  <a:cubicBezTo>
                    <a:pt x="540" y="86"/>
                    <a:pt x="479" y="90"/>
                    <a:pt x="479" y="123"/>
                  </a:cubicBezTo>
                  <a:cubicBezTo>
                    <a:pt x="479" y="157"/>
                    <a:pt x="507" y="214"/>
                    <a:pt x="460" y="209"/>
                  </a:cubicBezTo>
                  <a:cubicBezTo>
                    <a:pt x="412" y="204"/>
                    <a:pt x="446" y="228"/>
                    <a:pt x="417" y="266"/>
                  </a:cubicBezTo>
                  <a:cubicBezTo>
                    <a:pt x="389" y="304"/>
                    <a:pt x="389" y="242"/>
                    <a:pt x="360" y="251"/>
                  </a:cubicBezTo>
                  <a:cubicBezTo>
                    <a:pt x="332" y="261"/>
                    <a:pt x="299" y="223"/>
                    <a:pt x="284" y="247"/>
                  </a:cubicBezTo>
                  <a:cubicBezTo>
                    <a:pt x="270" y="270"/>
                    <a:pt x="223" y="251"/>
                    <a:pt x="175" y="242"/>
                  </a:cubicBezTo>
                  <a:cubicBezTo>
                    <a:pt x="128" y="233"/>
                    <a:pt x="104" y="166"/>
                    <a:pt x="66" y="161"/>
                  </a:cubicBezTo>
                  <a:cubicBezTo>
                    <a:pt x="41" y="158"/>
                    <a:pt x="14" y="178"/>
                    <a:pt x="0" y="210"/>
                  </a:cubicBezTo>
                  <a:cubicBezTo>
                    <a:pt x="37" y="234"/>
                    <a:pt x="61" y="268"/>
                    <a:pt x="109" y="289"/>
                  </a:cubicBezTo>
                  <a:cubicBezTo>
                    <a:pt x="161" y="313"/>
                    <a:pt x="256" y="342"/>
                    <a:pt x="251" y="375"/>
                  </a:cubicBezTo>
                  <a:cubicBezTo>
                    <a:pt x="246" y="408"/>
                    <a:pt x="232" y="455"/>
                    <a:pt x="256" y="470"/>
                  </a:cubicBezTo>
                  <a:cubicBezTo>
                    <a:pt x="280" y="484"/>
                    <a:pt x="251" y="545"/>
                    <a:pt x="280" y="560"/>
                  </a:cubicBezTo>
                  <a:cubicBezTo>
                    <a:pt x="308" y="574"/>
                    <a:pt x="299" y="645"/>
                    <a:pt x="275" y="645"/>
                  </a:cubicBezTo>
                  <a:cubicBezTo>
                    <a:pt x="251" y="645"/>
                    <a:pt x="280" y="683"/>
                    <a:pt x="294" y="697"/>
                  </a:cubicBezTo>
                  <a:cubicBezTo>
                    <a:pt x="300" y="704"/>
                    <a:pt x="306" y="723"/>
                    <a:pt x="308" y="746"/>
                  </a:cubicBezTo>
                  <a:cubicBezTo>
                    <a:pt x="337" y="753"/>
                    <a:pt x="363" y="768"/>
                    <a:pt x="388" y="779"/>
                  </a:cubicBezTo>
                  <a:cubicBezTo>
                    <a:pt x="428" y="797"/>
                    <a:pt x="422" y="825"/>
                    <a:pt x="424" y="856"/>
                  </a:cubicBezTo>
                  <a:cubicBezTo>
                    <a:pt x="425" y="887"/>
                    <a:pt x="426" y="905"/>
                    <a:pt x="406" y="891"/>
                  </a:cubicBezTo>
                  <a:cubicBezTo>
                    <a:pt x="385" y="878"/>
                    <a:pt x="363" y="891"/>
                    <a:pt x="351" y="936"/>
                  </a:cubicBezTo>
                  <a:cubicBezTo>
                    <a:pt x="339" y="980"/>
                    <a:pt x="283" y="1033"/>
                    <a:pt x="249" y="1036"/>
                  </a:cubicBezTo>
                  <a:cubicBezTo>
                    <a:pt x="215" y="1039"/>
                    <a:pt x="218" y="1075"/>
                    <a:pt x="190" y="1082"/>
                  </a:cubicBezTo>
                  <a:cubicBezTo>
                    <a:pt x="162" y="1089"/>
                    <a:pt x="136" y="1106"/>
                    <a:pt x="137" y="1136"/>
                  </a:cubicBezTo>
                  <a:cubicBezTo>
                    <a:pt x="139" y="1167"/>
                    <a:pt x="96" y="1170"/>
                    <a:pt x="68" y="1170"/>
                  </a:cubicBezTo>
                  <a:cubicBezTo>
                    <a:pt x="40" y="1170"/>
                    <a:pt x="46" y="1221"/>
                    <a:pt x="24" y="1234"/>
                  </a:cubicBezTo>
                  <a:cubicBezTo>
                    <a:pt x="2" y="1247"/>
                    <a:pt x="6" y="1265"/>
                    <a:pt x="27" y="1291"/>
                  </a:cubicBezTo>
                  <a:cubicBezTo>
                    <a:pt x="47" y="1318"/>
                    <a:pt x="30" y="1342"/>
                    <a:pt x="37" y="1361"/>
                  </a:cubicBezTo>
                  <a:cubicBezTo>
                    <a:pt x="44" y="1380"/>
                    <a:pt x="77" y="1424"/>
                    <a:pt x="55" y="1473"/>
                  </a:cubicBezTo>
                  <a:cubicBezTo>
                    <a:pt x="33" y="1522"/>
                    <a:pt x="9" y="1582"/>
                    <a:pt x="28" y="1576"/>
                  </a:cubicBezTo>
                  <a:cubicBezTo>
                    <a:pt x="47" y="1570"/>
                    <a:pt x="92" y="1616"/>
                    <a:pt x="121" y="1613"/>
                  </a:cubicBezTo>
                  <a:cubicBezTo>
                    <a:pt x="151" y="1610"/>
                    <a:pt x="154" y="1654"/>
                    <a:pt x="182" y="1646"/>
                  </a:cubicBezTo>
                  <a:cubicBezTo>
                    <a:pt x="210" y="1637"/>
                    <a:pt x="210" y="1672"/>
                    <a:pt x="291" y="1669"/>
                  </a:cubicBezTo>
                  <a:cubicBezTo>
                    <a:pt x="372" y="1666"/>
                    <a:pt x="536" y="1598"/>
                    <a:pt x="601" y="1598"/>
                  </a:cubicBezTo>
                  <a:cubicBezTo>
                    <a:pt x="638" y="1598"/>
                    <a:pt x="667" y="1594"/>
                    <a:pt x="690" y="1588"/>
                  </a:cubicBezTo>
                  <a:cubicBezTo>
                    <a:pt x="704" y="1567"/>
                    <a:pt x="721" y="1545"/>
                    <a:pt x="738" y="1528"/>
                  </a:cubicBezTo>
                  <a:cubicBezTo>
                    <a:pt x="779" y="1486"/>
                    <a:pt x="868" y="1457"/>
                    <a:pt x="891" y="140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2" name="Google Shape;8802;p21"/>
            <p:cNvSpPr/>
            <p:nvPr/>
          </p:nvSpPr>
          <p:spPr>
            <a:xfrm>
              <a:off x="13384869" y="7129521"/>
              <a:ext cx="1063867" cy="854440"/>
            </a:xfrm>
            <a:custGeom>
              <a:rect b="b" l="l" r="r" t="t"/>
              <a:pathLst>
                <a:path extrusionOk="0" h="1688" w="2105">
                  <a:moveTo>
                    <a:pt x="1260" y="355"/>
                  </a:moveTo>
                  <a:cubicBezTo>
                    <a:pt x="1260" y="355"/>
                    <a:pt x="1106" y="335"/>
                    <a:pt x="1082" y="335"/>
                  </a:cubicBezTo>
                  <a:cubicBezTo>
                    <a:pt x="1059" y="335"/>
                    <a:pt x="1000" y="328"/>
                    <a:pt x="964" y="296"/>
                  </a:cubicBezTo>
                  <a:cubicBezTo>
                    <a:pt x="929" y="264"/>
                    <a:pt x="755" y="134"/>
                    <a:pt x="724" y="119"/>
                  </a:cubicBezTo>
                  <a:cubicBezTo>
                    <a:pt x="692" y="103"/>
                    <a:pt x="562" y="8"/>
                    <a:pt x="527" y="4"/>
                  </a:cubicBezTo>
                  <a:cubicBezTo>
                    <a:pt x="491" y="0"/>
                    <a:pt x="487" y="4"/>
                    <a:pt x="444" y="4"/>
                  </a:cubicBezTo>
                  <a:cubicBezTo>
                    <a:pt x="401" y="4"/>
                    <a:pt x="420" y="32"/>
                    <a:pt x="342" y="36"/>
                  </a:cubicBezTo>
                  <a:cubicBezTo>
                    <a:pt x="263" y="40"/>
                    <a:pt x="219" y="91"/>
                    <a:pt x="243" y="99"/>
                  </a:cubicBezTo>
                  <a:cubicBezTo>
                    <a:pt x="267" y="107"/>
                    <a:pt x="342" y="174"/>
                    <a:pt x="318" y="186"/>
                  </a:cubicBezTo>
                  <a:cubicBezTo>
                    <a:pt x="294" y="197"/>
                    <a:pt x="290" y="233"/>
                    <a:pt x="259" y="233"/>
                  </a:cubicBezTo>
                  <a:cubicBezTo>
                    <a:pt x="227" y="233"/>
                    <a:pt x="196" y="237"/>
                    <a:pt x="196" y="260"/>
                  </a:cubicBezTo>
                  <a:cubicBezTo>
                    <a:pt x="196" y="284"/>
                    <a:pt x="152" y="323"/>
                    <a:pt x="117" y="320"/>
                  </a:cubicBezTo>
                  <a:cubicBezTo>
                    <a:pt x="97" y="317"/>
                    <a:pt x="52" y="295"/>
                    <a:pt x="18" y="276"/>
                  </a:cubicBezTo>
                  <a:cubicBezTo>
                    <a:pt x="7" y="304"/>
                    <a:pt x="7" y="304"/>
                    <a:pt x="7" y="304"/>
                  </a:cubicBezTo>
                  <a:cubicBezTo>
                    <a:pt x="3" y="331"/>
                    <a:pt x="3" y="331"/>
                    <a:pt x="3" y="331"/>
                  </a:cubicBezTo>
                  <a:cubicBezTo>
                    <a:pt x="10" y="352"/>
                    <a:pt x="0" y="438"/>
                    <a:pt x="20" y="445"/>
                  </a:cubicBezTo>
                  <a:cubicBezTo>
                    <a:pt x="42" y="452"/>
                    <a:pt x="54" y="492"/>
                    <a:pt x="101" y="544"/>
                  </a:cubicBezTo>
                  <a:cubicBezTo>
                    <a:pt x="149" y="595"/>
                    <a:pt x="244" y="734"/>
                    <a:pt x="246" y="768"/>
                  </a:cubicBezTo>
                  <a:cubicBezTo>
                    <a:pt x="247" y="802"/>
                    <a:pt x="264" y="839"/>
                    <a:pt x="323" y="879"/>
                  </a:cubicBezTo>
                  <a:cubicBezTo>
                    <a:pt x="382" y="919"/>
                    <a:pt x="382" y="967"/>
                    <a:pt x="413" y="991"/>
                  </a:cubicBezTo>
                  <a:cubicBezTo>
                    <a:pt x="444" y="1014"/>
                    <a:pt x="436" y="1042"/>
                    <a:pt x="438" y="1102"/>
                  </a:cubicBezTo>
                  <a:cubicBezTo>
                    <a:pt x="439" y="1161"/>
                    <a:pt x="466" y="1237"/>
                    <a:pt x="519" y="1270"/>
                  </a:cubicBezTo>
                  <a:cubicBezTo>
                    <a:pt x="572" y="1302"/>
                    <a:pt x="609" y="1338"/>
                    <a:pt x="634" y="1401"/>
                  </a:cubicBezTo>
                  <a:cubicBezTo>
                    <a:pt x="659" y="1465"/>
                    <a:pt x="692" y="1519"/>
                    <a:pt x="726" y="1553"/>
                  </a:cubicBezTo>
                  <a:cubicBezTo>
                    <a:pt x="760" y="1587"/>
                    <a:pt x="740" y="1605"/>
                    <a:pt x="760" y="1630"/>
                  </a:cubicBezTo>
                  <a:cubicBezTo>
                    <a:pt x="769" y="1643"/>
                    <a:pt x="783" y="1665"/>
                    <a:pt x="792" y="1688"/>
                  </a:cubicBezTo>
                  <a:cubicBezTo>
                    <a:pt x="819" y="1675"/>
                    <a:pt x="837" y="1666"/>
                    <a:pt x="839" y="1663"/>
                  </a:cubicBezTo>
                  <a:cubicBezTo>
                    <a:pt x="844" y="1651"/>
                    <a:pt x="827" y="1620"/>
                    <a:pt x="836" y="1608"/>
                  </a:cubicBezTo>
                  <a:cubicBezTo>
                    <a:pt x="844" y="1597"/>
                    <a:pt x="861" y="1577"/>
                    <a:pt x="878" y="1571"/>
                  </a:cubicBezTo>
                  <a:cubicBezTo>
                    <a:pt x="895" y="1566"/>
                    <a:pt x="915" y="1588"/>
                    <a:pt x="953" y="1583"/>
                  </a:cubicBezTo>
                  <a:cubicBezTo>
                    <a:pt x="990" y="1577"/>
                    <a:pt x="1067" y="1586"/>
                    <a:pt x="1075" y="1594"/>
                  </a:cubicBezTo>
                  <a:cubicBezTo>
                    <a:pt x="1084" y="1603"/>
                    <a:pt x="1189" y="1597"/>
                    <a:pt x="1215" y="1617"/>
                  </a:cubicBezTo>
                  <a:cubicBezTo>
                    <a:pt x="1241" y="1637"/>
                    <a:pt x="1266" y="1631"/>
                    <a:pt x="1283" y="1591"/>
                  </a:cubicBezTo>
                  <a:cubicBezTo>
                    <a:pt x="1301" y="1551"/>
                    <a:pt x="1420" y="1466"/>
                    <a:pt x="1437" y="1457"/>
                  </a:cubicBezTo>
                  <a:cubicBezTo>
                    <a:pt x="1454" y="1449"/>
                    <a:pt x="1583" y="1457"/>
                    <a:pt x="1634" y="1446"/>
                  </a:cubicBezTo>
                  <a:cubicBezTo>
                    <a:pt x="1686" y="1434"/>
                    <a:pt x="2022" y="1326"/>
                    <a:pt x="2036" y="1315"/>
                  </a:cubicBezTo>
                  <a:cubicBezTo>
                    <a:pt x="2051" y="1303"/>
                    <a:pt x="2105" y="1126"/>
                    <a:pt x="2105" y="1106"/>
                  </a:cubicBezTo>
                  <a:cubicBezTo>
                    <a:pt x="2105" y="1086"/>
                    <a:pt x="2079" y="1032"/>
                    <a:pt x="2053" y="1035"/>
                  </a:cubicBezTo>
                  <a:cubicBezTo>
                    <a:pt x="2028" y="1038"/>
                    <a:pt x="1817" y="1015"/>
                    <a:pt x="1802" y="1007"/>
                  </a:cubicBezTo>
                  <a:cubicBezTo>
                    <a:pt x="1791" y="1000"/>
                    <a:pt x="1735" y="958"/>
                    <a:pt x="1727" y="899"/>
                  </a:cubicBezTo>
                  <a:cubicBezTo>
                    <a:pt x="1711" y="887"/>
                    <a:pt x="1691" y="859"/>
                    <a:pt x="1686" y="836"/>
                  </a:cubicBezTo>
                  <a:cubicBezTo>
                    <a:pt x="1661" y="839"/>
                    <a:pt x="1624" y="833"/>
                    <a:pt x="1602" y="778"/>
                  </a:cubicBezTo>
                  <a:cubicBezTo>
                    <a:pt x="1583" y="765"/>
                    <a:pt x="1531" y="691"/>
                    <a:pt x="1549" y="671"/>
                  </a:cubicBezTo>
                  <a:cubicBezTo>
                    <a:pt x="1571" y="646"/>
                    <a:pt x="1537" y="592"/>
                    <a:pt x="1505" y="563"/>
                  </a:cubicBezTo>
                  <a:cubicBezTo>
                    <a:pt x="1472" y="533"/>
                    <a:pt x="1406" y="479"/>
                    <a:pt x="1403" y="445"/>
                  </a:cubicBezTo>
                  <a:cubicBezTo>
                    <a:pt x="1402" y="435"/>
                    <a:pt x="1397" y="420"/>
                    <a:pt x="1390" y="402"/>
                  </a:cubicBezTo>
                  <a:cubicBezTo>
                    <a:pt x="1311" y="398"/>
                    <a:pt x="1311" y="398"/>
                    <a:pt x="1311" y="398"/>
                  </a:cubicBezTo>
                  <a:lnTo>
                    <a:pt x="1260" y="355"/>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3" name="Google Shape;8803;p21"/>
            <p:cNvSpPr/>
            <p:nvPr/>
          </p:nvSpPr>
          <p:spPr>
            <a:xfrm>
              <a:off x="14259414" y="7521559"/>
              <a:ext cx="405441" cy="452353"/>
            </a:xfrm>
            <a:custGeom>
              <a:rect b="b" l="l" r="r" t="t"/>
              <a:pathLst>
                <a:path extrusionOk="0" h="894" w="804">
                  <a:moveTo>
                    <a:pt x="399" y="19"/>
                  </a:moveTo>
                  <a:cubicBezTo>
                    <a:pt x="399" y="95"/>
                    <a:pt x="399" y="95"/>
                    <a:pt x="399" y="95"/>
                  </a:cubicBezTo>
                  <a:cubicBezTo>
                    <a:pt x="336" y="175"/>
                    <a:pt x="336" y="175"/>
                    <a:pt x="336" y="175"/>
                  </a:cubicBezTo>
                  <a:cubicBezTo>
                    <a:pt x="302" y="259"/>
                    <a:pt x="302" y="259"/>
                    <a:pt x="302" y="259"/>
                  </a:cubicBezTo>
                  <a:cubicBezTo>
                    <a:pt x="312" y="259"/>
                    <a:pt x="319" y="260"/>
                    <a:pt x="322" y="259"/>
                  </a:cubicBezTo>
                  <a:cubicBezTo>
                    <a:pt x="348" y="256"/>
                    <a:pt x="374" y="310"/>
                    <a:pt x="374" y="330"/>
                  </a:cubicBezTo>
                  <a:cubicBezTo>
                    <a:pt x="374" y="350"/>
                    <a:pt x="320" y="527"/>
                    <a:pt x="305" y="539"/>
                  </a:cubicBezTo>
                  <a:cubicBezTo>
                    <a:pt x="295" y="547"/>
                    <a:pt x="117" y="606"/>
                    <a:pt x="0" y="642"/>
                  </a:cubicBezTo>
                  <a:cubicBezTo>
                    <a:pt x="25" y="695"/>
                    <a:pt x="76" y="800"/>
                    <a:pt x="122" y="894"/>
                  </a:cubicBezTo>
                  <a:cubicBezTo>
                    <a:pt x="130" y="891"/>
                    <a:pt x="138" y="887"/>
                    <a:pt x="147" y="882"/>
                  </a:cubicBezTo>
                  <a:cubicBezTo>
                    <a:pt x="203" y="849"/>
                    <a:pt x="267" y="866"/>
                    <a:pt x="309" y="854"/>
                  </a:cubicBezTo>
                  <a:cubicBezTo>
                    <a:pt x="352" y="842"/>
                    <a:pt x="311" y="807"/>
                    <a:pt x="348" y="776"/>
                  </a:cubicBezTo>
                  <a:cubicBezTo>
                    <a:pt x="385" y="745"/>
                    <a:pt x="438" y="768"/>
                    <a:pt x="457" y="758"/>
                  </a:cubicBezTo>
                  <a:cubicBezTo>
                    <a:pt x="476" y="748"/>
                    <a:pt x="490" y="680"/>
                    <a:pt x="522" y="667"/>
                  </a:cubicBezTo>
                  <a:cubicBezTo>
                    <a:pt x="554" y="653"/>
                    <a:pt x="590" y="662"/>
                    <a:pt x="585" y="634"/>
                  </a:cubicBezTo>
                  <a:cubicBezTo>
                    <a:pt x="581" y="606"/>
                    <a:pt x="588" y="506"/>
                    <a:pt x="619" y="500"/>
                  </a:cubicBezTo>
                  <a:cubicBezTo>
                    <a:pt x="650" y="494"/>
                    <a:pt x="699" y="461"/>
                    <a:pt x="701" y="444"/>
                  </a:cubicBezTo>
                  <a:cubicBezTo>
                    <a:pt x="702" y="426"/>
                    <a:pt x="764" y="359"/>
                    <a:pt x="783" y="327"/>
                  </a:cubicBezTo>
                  <a:cubicBezTo>
                    <a:pt x="802" y="295"/>
                    <a:pt x="804" y="277"/>
                    <a:pt x="776" y="272"/>
                  </a:cubicBezTo>
                  <a:cubicBezTo>
                    <a:pt x="748" y="268"/>
                    <a:pt x="704" y="190"/>
                    <a:pt x="692" y="168"/>
                  </a:cubicBezTo>
                  <a:cubicBezTo>
                    <a:pt x="680" y="145"/>
                    <a:pt x="594" y="160"/>
                    <a:pt x="525" y="106"/>
                  </a:cubicBezTo>
                  <a:cubicBezTo>
                    <a:pt x="497" y="83"/>
                    <a:pt x="481" y="42"/>
                    <a:pt x="471" y="0"/>
                  </a:cubicBezTo>
                  <a:cubicBezTo>
                    <a:pt x="437" y="19"/>
                    <a:pt x="437" y="19"/>
                    <a:pt x="437" y="19"/>
                  </a:cubicBezTo>
                  <a:lnTo>
                    <a:pt x="399" y="19"/>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4" name="Google Shape;8804;p21"/>
            <p:cNvSpPr/>
            <p:nvPr/>
          </p:nvSpPr>
          <p:spPr>
            <a:xfrm>
              <a:off x="14194075" y="7467947"/>
              <a:ext cx="58639" cy="85444"/>
            </a:xfrm>
            <a:custGeom>
              <a:rect b="b" l="l" r="r" t="t"/>
              <a:pathLst>
                <a:path extrusionOk="0" h="171" w="117">
                  <a:moveTo>
                    <a:pt x="84" y="168"/>
                  </a:moveTo>
                  <a:cubicBezTo>
                    <a:pt x="81" y="157"/>
                    <a:pt x="81" y="147"/>
                    <a:pt x="86" y="140"/>
                  </a:cubicBezTo>
                  <a:cubicBezTo>
                    <a:pt x="105" y="107"/>
                    <a:pt x="117" y="23"/>
                    <a:pt x="74" y="12"/>
                  </a:cubicBezTo>
                  <a:cubicBezTo>
                    <a:pt x="31" y="0"/>
                    <a:pt x="8" y="85"/>
                    <a:pt x="8" y="109"/>
                  </a:cubicBezTo>
                  <a:cubicBezTo>
                    <a:pt x="8" y="113"/>
                    <a:pt x="5" y="113"/>
                    <a:pt x="0" y="110"/>
                  </a:cubicBezTo>
                  <a:cubicBezTo>
                    <a:pt x="22" y="165"/>
                    <a:pt x="59" y="171"/>
                    <a:pt x="84" y="16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5" name="Google Shape;8805;p21"/>
            <p:cNvSpPr/>
            <p:nvPr/>
          </p:nvSpPr>
          <p:spPr>
            <a:xfrm>
              <a:off x="14257741" y="7457895"/>
              <a:ext cx="239579" cy="196019"/>
            </a:xfrm>
            <a:custGeom>
              <a:rect b="b" l="l" r="r" t="t"/>
              <a:pathLst>
                <a:path extrusionOk="0" h="385" w="475">
                  <a:moveTo>
                    <a:pt x="75" y="357"/>
                  </a:moveTo>
                  <a:cubicBezTo>
                    <a:pt x="88" y="364"/>
                    <a:pt x="246" y="382"/>
                    <a:pt x="306" y="385"/>
                  </a:cubicBezTo>
                  <a:cubicBezTo>
                    <a:pt x="340" y="301"/>
                    <a:pt x="340" y="301"/>
                    <a:pt x="340" y="301"/>
                  </a:cubicBezTo>
                  <a:cubicBezTo>
                    <a:pt x="403" y="221"/>
                    <a:pt x="403" y="221"/>
                    <a:pt x="403" y="221"/>
                  </a:cubicBezTo>
                  <a:cubicBezTo>
                    <a:pt x="403" y="145"/>
                    <a:pt x="403" y="145"/>
                    <a:pt x="403" y="145"/>
                  </a:cubicBezTo>
                  <a:cubicBezTo>
                    <a:pt x="441" y="145"/>
                    <a:pt x="441" y="145"/>
                    <a:pt x="441" y="145"/>
                  </a:cubicBezTo>
                  <a:cubicBezTo>
                    <a:pt x="475" y="126"/>
                    <a:pt x="475" y="126"/>
                    <a:pt x="475" y="126"/>
                  </a:cubicBezTo>
                  <a:cubicBezTo>
                    <a:pt x="461" y="64"/>
                    <a:pt x="458" y="2"/>
                    <a:pt x="448" y="1"/>
                  </a:cubicBezTo>
                  <a:cubicBezTo>
                    <a:pt x="430" y="0"/>
                    <a:pt x="358" y="78"/>
                    <a:pt x="328" y="136"/>
                  </a:cubicBezTo>
                  <a:cubicBezTo>
                    <a:pt x="299" y="193"/>
                    <a:pt x="213" y="237"/>
                    <a:pt x="139" y="224"/>
                  </a:cubicBezTo>
                  <a:cubicBezTo>
                    <a:pt x="66" y="211"/>
                    <a:pt x="41" y="242"/>
                    <a:pt x="21" y="255"/>
                  </a:cubicBezTo>
                  <a:cubicBezTo>
                    <a:pt x="16" y="259"/>
                    <a:pt x="9" y="256"/>
                    <a:pt x="0" y="249"/>
                  </a:cubicBezTo>
                  <a:cubicBezTo>
                    <a:pt x="8" y="308"/>
                    <a:pt x="64" y="350"/>
                    <a:pt x="75" y="35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6" name="Google Shape;8806;p21"/>
            <p:cNvSpPr/>
            <p:nvPr/>
          </p:nvSpPr>
          <p:spPr>
            <a:xfrm>
              <a:off x="16640125" y="8489927"/>
              <a:ext cx="980097" cy="304919"/>
            </a:xfrm>
            <a:custGeom>
              <a:rect b="b" l="l" r="r" t="t"/>
              <a:pathLst>
                <a:path extrusionOk="0" h="602" w="1939">
                  <a:moveTo>
                    <a:pt x="350" y="214"/>
                  </a:moveTo>
                  <a:cubicBezTo>
                    <a:pt x="351" y="148"/>
                    <a:pt x="288" y="155"/>
                    <a:pt x="273" y="110"/>
                  </a:cubicBezTo>
                  <a:cubicBezTo>
                    <a:pt x="258" y="64"/>
                    <a:pt x="233" y="90"/>
                    <a:pt x="224" y="61"/>
                  </a:cubicBezTo>
                  <a:cubicBezTo>
                    <a:pt x="223" y="57"/>
                    <a:pt x="220" y="52"/>
                    <a:pt x="217" y="47"/>
                  </a:cubicBezTo>
                  <a:cubicBezTo>
                    <a:pt x="183" y="57"/>
                    <a:pt x="195" y="85"/>
                    <a:pt x="186" y="87"/>
                  </a:cubicBezTo>
                  <a:cubicBezTo>
                    <a:pt x="174" y="89"/>
                    <a:pt x="107" y="97"/>
                    <a:pt x="107" y="77"/>
                  </a:cubicBezTo>
                  <a:cubicBezTo>
                    <a:pt x="107" y="57"/>
                    <a:pt x="98" y="26"/>
                    <a:pt x="58" y="18"/>
                  </a:cubicBezTo>
                  <a:cubicBezTo>
                    <a:pt x="38" y="15"/>
                    <a:pt x="18" y="13"/>
                    <a:pt x="0" y="14"/>
                  </a:cubicBezTo>
                  <a:cubicBezTo>
                    <a:pt x="24" y="67"/>
                    <a:pt x="27" y="122"/>
                    <a:pt x="28" y="167"/>
                  </a:cubicBezTo>
                  <a:cubicBezTo>
                    <a:pt x="30" y="226"/>
                    <a:pt x="117" y="321"/>
                    <a:pt x="130" y="359"/>
                  </a:cubicBezTo>
                  <a:cubicBezTo>
                    <a:pt x="143" y="397"/>
                    <a:pt x="168" y="409"/>
                    <a:pt x="226" y="451"/>
                  </a:cubicBezTo>
                  <a:cubicBezTo>
                    <a:pt x="284" y="492"/>
                    <a:pt x="396" y="558"/>
                    <a:pt x="418" y="548"/>
                  </a:cubicBezTo>
                  <a:cubicBezTo>
                    <a:pt x="440" y="538"/>
                    <a:pt x="384" y="440"/>
                    <a:pt x="351" y="406"/>
                  </a:cubicBezTo>
                  <a:cubicBezTo>
                    <a:pt x="319" y="372"/>
                    <a:pt x="348" y="281"/>
                    <a:pt x="350" y="214"/>
                  </a:cubicBezTo>
                  <a:close/>
                  <a:moveTo>
                    <a:pt x="1860" y="101"/>
                  </a:moveTo>
                  <a:cubicBezTo>
                    <a:pt x="1833" y="107"/>
                    <a:pt x="1771" y="104"/>
                    <a:pt x="1771" y="77"/>
                  </a:cubicBezTo>
                  <a:cubicBezTo>
                    <a:pt x="1771" y="51"/>
                    <a:pt x="1715" y="0"/>
                    <a:pt x="1680" y="0"/>
                  </a:cubicBezTo>
                  <a:cubicBezTo>
                    <a:pt x="1644" y="0"/>
                    <a:pt x="1603" y="71"/>
                    <a:pt x="1600" y="101"/>
                  </a:cubicBezTo>
                  <a:cubicBezTo>
                    <a:pt x="1597" y="130"/>
                    <a:pt x="1541" y="127"/>
                    <a:pt x="1547" y="169"/>
                  </a:cubicBezTo>
                  <a:cubicBezTo>
                    <a:pt x="1549" y="185"/>
                    <a:pt x="1539" y="192"/>
                    <a:pt x="1525" y="196"/>
                  </a:cubicBezTo>
                  <a:cubicBezTo>
                    <a:pt x="1534" y="232"/>
                    <a:pt x="1539" y="258"/>
                    <a:pt x="1526" y="254"/>
                  </a:cubicBezTo>
                  <a:cubicBezTo>
                    <a:pt x="1502" y="248"/>
                    <a:pt x="1497" y="278"/>
                    <a:pt x="1461" y="278"/>
                  </a:cubicBezTo>
                  <a:cubicBezTo>
                    <a:pt x="1449" y="278"/>
                    <a:pt x="1429" y="247"/>
                    <a:pt x="1407" y="207"/>
                  </a:cubicBezTo>
                  <a:cubicBezTo>
                    <a:pt x="1406" y="207"/>
                    <a:pt x="1406" y="207"/>
                    <a:pt x="1405" y="207"/>
                  </a:cubicBezTo>
                  <a:cubicBezTo>
                    <a:pt x="1381" y="207"/>
                    <a:pt x="1328" y="290"/>
                    <a:pt x="1317" y="346"/>
                  </a:cubicBezTo>
                  <a:cubicBezTo>
                    <a:pt x="1305" y="402"/>
                    <a:pt x="1252" y="384"/>
                    <a:pt x="1172" y="390"/>
                  </a:cubicBezTo>
                  <a:cubicBezTo>
                    <a:pt x="1092" y="396"/>
                    <a:pt x="1125" y="479"/>
                    <a:pt x="1107" y="517"/>
                  </a:cubicBezTo>
                  <a:cubicBezTo>
                    <a:pt x="1091" y="552"/>
                    <a:pt x="1003" y="489"/>
                    <a:pt x="959" y="480"/>
                  </a:cubicBezTo>
                  <a:cubicBezTo>
                    <a:pt x="966" y="511"/>
                    <a:pt x="977" y="544"/>
                    <a:pt x="989" y="544"/>
                  </a:cubicBezTo>
                  <a:cubicBezTo>
                    <a:pt x="1013" y="544"/>
                    <a:pt x="1048" y="602"/>
                    <a:pt x="1072" y="585"/>
                  </a:cubicBezTo>
                  <a:cubicBezTo>
                    <a:pt x="1095" y="567"/>
                    <a:pt x="1166" y="585"/>
                    <a:pt x="1201" y="573"/>
                  </a:cubicBezTo>
                  <a:cubicBezTo>
                    <a:pt x="1237" y="561"/>
                    <a:pt x="1243" y="532"/>
                    <a:pt x="1302" y="532"/>
                  </a:cubicBezTo>
                  <a:cubicBezTo>
                    <a:pt x="1361" y="532"/>
                    <a:pt x="1337" y="579"/>
                    <a:pt x="1396" y="549"/>
                  </a:cubicBezTo>
                  <a:cubicBezTo>
                    <a:pt x="1455" y="520"/>
                    <a:pt x="1491" y="544"/>
                    <a:pt x="1485" y="490"/>
                  </a:cubicBezTo>
                  <a:cubicBezTo>
                    <a:pt x="1479" y="437"/>
                    <a:pt x="1520" y="437"/>
                    <a:pt x="1514" y="396"/>
                  </a:cubicBezTo>
                  <a:cubicBezTo>
                    <a:pt x="1508" y="355"/>
                    <a:pt x="1579" y="384"/>
                    <a:pt x="1573" y="307"/>
                  </a:cubicBezTo>
                  <a:cubicBezTo>
                    <a:pt x="1567" y="231"/>
                    <a:pt x="1680" y="242"/>
                    <a:pt x="1727" y="242"/>
                  </a:cubicBezTo>
                  <a:cubicBezTo>
                    <a:pt x="1738" y="242"/>
                    <a:pt x="1755" y="249"/>
                    <a:pt x="1774" y="259"/>
                  </a:cubicBezTo>
                  <a:cubicBezTo>
                    <a:pt x="1809" y="241"/>
                    <a:pt x="1859" y="219"/>
                    <a:pt x="1836" y="198"/>
                  </a:cubicBezTo>
                  <a:cubicBezTo>
                    <a:pt x="1809" y="175"/>
                    <a:pt x="1916" y="195"/>
                    <a:pt x="1927" y="160"/>
                  </a:cubicBezTo>
                  <a:cubicBezTo>
                    <a:pt x="1939" y="124"/>
                    <a:pt x="1886" y="95"/>
                    <a:pt x="1860" y="10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7" name="Google Shape;8807;p21"/>
            <p:cNvSpPr/>
            <p:nvPr/>
          </p:nvSpPr>
          <p:spPr>
            <a:xfrm>
              <a:off x="17350484" y="8590450"/>
              <a:ext cx="67015" cy="40209"/>
            </a:xfrm>
            <a:custGeom>
              <a:rect b="b" l="l" r="r" t="t"/>
              <a:pathLst>
                <a:path extrusionOk="0" h="82" w="132">
                  <a:moveTo>
                    <a:pt x="54" y="82"/>
                  </a:moveTo>
                  <a:cubicBezTo>
                    <a:pt x="90" y="82"/>
                    <a:pt x="95" y="52"/>
                    <a:pt x="119" y="58"/>
                  </a:cubicBezTo>
                  <a:cubicBezTo>
                    <a:pt x="132" y="62"/>
                    <a:pt x="127" y="36"/>
                    <a:pt x="118" y="0"/>
                  </a:cubicBezTo>
                  <a:cubicBezTo>
                    <a:pt x="97" y="7"/>
                    <a:pt x="69" y="7"/>
                    <a:pt x="69" y="23"/>
                  </a:cubicBezTo>
                  <a:cubicBezTo>
                    <a:pt x="69" y="49"/>
                    <a:pt x="24" y="13"/>
                    <a:pt x="0" y="11"/>
                  </a:cubicBezTo>
                  <a:cubicBezTo>
                    <a:pt x="22" y="51"/>
                    <a:pt x="42" y="82"/>
                    <a:pt x="54" y="8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8" name="Google Shape;8808;p21"/>
            <p:cNvSpPr/>
            <p:nvPr/>
          </p:nvSpPr>
          <p:spPr>
            <a:xfrm>
              <a:off x="13595966" y="6822927"/>
              <a:ext cx="494237" cy="482509"/>
            </a:xfrm>
            <a:custGeom>
              <a:rect b="b" l="l" r="r" t="t"/>
              <a:pathLst>
                <a:path extrusionOk="0" h="954" w="977">
                  <a:moveTo>
                    <a:pt x="822" y="866"/>
                  </a:moveTo>
                  <a:cubicBezTo>
                    <a:pt x="834" y="853"/>
                    <a:pt x="837" y="834"/>
                    <a:pt x="867" y="830"/>
                  </a:cubicBezTo>
                  <a:cubicBezTo>
                    <a:pt x="892" y="826"/>
                    <a:pt x="907" y="842"/>
                    <a:pt x="933" y="867"/>
                  </a:cubicBezTo>
                  <a:cubicBezTo>
                    <a:pt x="943" y="857"/>
                    <a:pt x="961" y="848"/>
                    <a:pt x="977" y="844"/>
                  </a:cubicBezTo>
                  <a:cubicBezTo>
                    <a:pt x="950" y="816"/>
                    <a:pt x="918" y="784"/>
                    <a:pt x="921" y="765"/>
                  </a:cubicBezTo>
                  <a:cubicBezTo>
                    <a:pt x="925" y="733"/>
                    <a:pt x="889" y="718"/>
                    <a:pt x="885" y="698"/>
                  </a:cubicBezTo>
                  <a:cubicBezTo>
                    <a:pt x="881" y="678"/>
                    <a:pt x="909" y="647"/>
                    <a:pt x="893" y="631"/>
                  </a:cubicBezTo>
                  <a:cubicBezTo>
                    <a:pt x="877" y="615"/>
                    <a:pt x="873" y="576"/>
                    <a:pt x="846" y="572"/>
                  </a:cubicBezTo>
                  <a:cubicBezTo>
                    <a:pt x="818" y="568"/>
                    <a:pt x="731" y="525"/>
                    <a:pt x="735" y="497"/>
                  </a:cubicBezTo>
                  <a:cubicBezTo>
                    <a:pt x="739" y="469"/>
                    <a:pt x="704" y="450"/>
                    <a:pt x="688" y="442"/>
                  </a:cubicBezTo>
                  <a:cubicBezTo>
                    <a:pt x="672" y="434"/>
                    <a:pt x="657" y="363"/>
                    <a:pt x="676" y="351"/>
                  </a:cubicBezTo>
                  <a:cubicBezTo>
                    <a:pt x="696" y="339"/>
                    <a:pt x="692" y="272"/>
                    <a:pt x="716" y="272"/>
                  </a:cubicBezTo>
                  <a:cubicBezTo>
                    <a:pt x="739" y="272"/>
                    <a:pt x="720" y="237"/>
                    <a:pt x="728" y="213"/>
                  </a:cubicBezTo>
                  <a:cubicBezTo>
                    <a:pt x="735" y="190"/>
                    <a:pt x="708" y="178"/>
                    <a:pt x="688" y="178"/>
                  </a:cubicBezTo>
                  <a:cubicBezTo>
                    <a:pt x="668" y="178"/>
                    <a:pt x="633" y="146"/>
                    <a:pt x="633" y="119"/>
                  </a:cubicBezTo>
                  <a:cubicBezTo>
                    <a:pt x="633" y="91"/>
                    <a:pt x="593" y="52"/>
                    <a:pt x="597" y="40"/>
                  </a:cubicBezTo>
                  <a:cubicBezTo>
                    <a:pt x="591" y="92"/>
                    <a:pt x="516" y="11"/>
                    <a:pt x="492" y="23"/>
                  </a:cubicBezTo>
                  <a:cubicBezTo>
                    <a:pt x="468" y="35"/>
                    <a:pt x="451" y="0"/>
                    <a:pt x="404" y="5"/>
                  </a:cubicBezTo>
                  <a:cubicBezTo>
                    <a:pt x="373" y="9"/>
                    <a:pt x="374" y="25"/>
                    <a:pt x="359" y="39"/>
                  </a:cubicBezTo>
                  <a:cubicBezTo>
                    <a:pt x="361" y="40"/>
                    <a:pt x="361" y="40"/>
                    <a:pt x="361" y="40"/>
                  </a:cubicBezTo>
                  <a:cubicBezTo>
                    <a:pt x="302" y="83"/>
                    <a:pt x="302" y="83"/>
                    <a:pt x="302" y="83"/>
                  </a:cubicBezTo>
                  <a:cubicBezTo>
                    <a:pt x="302" y="83"/>
                    <a:pt x="251" y="99"/>
                    <a:pt x="239" y="130"/>
                  </a:cubicBezTo>
                  <a:cubicBezTo>
                    <a:pt x="227" y="162"/>
                    <a:pt x="263" y="194"/>
                    <a:pt x="247" y="213"/>
                  </a:cubicBezTo>
                  <a:cubicBezTo>
                    <a:pt x="231" y="233"/>
                    <a:pt x="235" y="276"/>
                    <a:pt x="239" y="292"/>
                  </a:cubicBezTo>
                  <a:cubicBezTo>
                    <a:pt x="243" y="308"/>
                    <a:pt x="215" y="351"/>
                    <a:pt x="215" y="351"/>
                  </a:cubicBezTo>
                  <a:cubicBezTo>
                    <a:pt x="215" y="351"/>
                    <a:pt x="98" y="414"/>
                    <a:pt x="0" y="464"/>
                  </a:cubicBezTo>
                  <a:cubicBezTo>
                    <a:pt x="2" y="483"/>
                    <a:pt x="4" y="500"/>
                    <a:pt x="8" y="513"/>
                  </a:cubicBezTo>
                  <a:cubicBezTo>
                    <a:pt x="14" y="535"/>
                    <a:pt x="24" y="577"/>
                    <a:pt x="31" y="611"/>
                  </a:cubicBezTo>
                  <a:cubicBezTo>
                    <a:pt x="69" y="611"/>
                    <a:pt x="75" y="608"/>
                    <a:pt x="109" y="611"/>
                  </a:cubicBezTo>
                  <a:cubicBezTo>
                    <a:pt x="144" y="615"/>
                    <a:pt x="274" y="710"/>
                    <a:pt x="306" y="726"/>
                  </a:cubicBezTo>
                  <a:cubicBezTo>
                    <a:pt x="337" y="741"/>
                    <a:pt x="511" y="871"/>
                    <a:pt x="546" y="903"/>
                  </a:cubicBezTo>
                  <a:cubicBezTo>
                    <a:pt x="582" y="935"/>
                    <a:pt x="641" y="942"/>
                    <a:pt x="664" y="942"/>
                  </a:cubicBezTo>
                  <a:cubicBezTo>
                    <a:pt x="678" y="942"/>
                    <a:pt x="735" y="949"/>
                    <a:pt x="780" y="954"/>
                  </a:cubicBezTo>
                  <a:cubicBezTo>
                    <a:pt x="794" y="921"/>
                    <a:pt x="814" y="875"/>
                    <a:pt x="822" y="86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09" name="Google Shape;8809;p21"/>
            <p:cNvSpPr/>
            <p:nvPr/>
          </p:nvSpPr>
          <p:spPr>
            <a:xfrm>
              <a:off x="13989680" y="7240096"/>
              <a:ext cx="97172" cy="93821"/>
            </a:xfrm>
            <a:custGeom>
              <a:rect b="b" l="l" r="r" t="t"/>
              <a:pathLst>
                <a:path extrusionOk="0" h="183" w="192">
                  <a:moveTo>
                    <a:pt x="62" y="136"/>
                  </a:moveTo>
                  <a:cubicBezTo>
                    <a:pt x="113" y="179"/>
                    <a:pt x="113" y="179"/>
                    <a:pt x="113" y="179"/>
                  </a:cubicBezTo>
                  <a:cubicBezTo>
                    <a:pt x="192" y="183"/>
                    <a:pt x="192" y="183"/>
                    <a:pt x="192" y="183"/>
                  </a:cubicBezTo>
                  <a:cubicBezTo>
                    <a:pt x="175" y="137"/>
                    <a:pt x="145" y="74"/>
                    <a:pt x="145" y="58"/>
                  </a:cubicBezTo>
                  <a:cubicBezTo>
                    <a:pt x="145" y="52"/>
                    <a:pt x="148" y="46"/>
                    <a:pt x="153" y="41"/>
                  </a:cubicBezTo>
                  <a:cubicBezTo>
                    <a:pt x="127" y="16"/>
                    <a:pt x="112" y="0"/>
                    <a:pt x="87" y="4"/>
                  </a:cubicBezTo>
                  <a:cubicBezTo>
                    <a:pt x="57" y="8"/>
                    <a:pt x="54" y="27"/>
                    <a:pt x="42" y="40"/>
                  </a:cubicBezTo>
                  <a:cubicBezTo>
                    <a:pt x="34" y="49"/>
                    <a:pt x="14" y="95"/>
                    <a:pt x="0" y="128"/>
                  </a:cubicBezTo>
                  <a:cubicBezTo>
                    <a:pt x="34" y="133"/>
                    <a:pt x="62" y="136"/>
                    <a:pt x="62" y="13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0" name="Google Shape;8810;p21"/>
            <p:cNvSpPr/>
            <p:nvPr/>
          </p:nvSpPr>
          <p:spPr>
            <a:xfrm>
              <a:off x="11414625" y="5971835"/>
              <a:ext cx="738844" cy="616540"/>
            </a:xfrm>
            <a:custGeom>
              <a:rect b="b" l="l" r="r" t="t"/>
              <a:pathLst>
                <a:path extrusionOk="0" h="1219" w="1462">
                  <a:moveTo>
                    <a:pt x="1282" y="276"/>
                  </a:moveTo>
                  <a:cubicBezTo>
                    <a:pt x="1269" y="279"/>
                    <a:pt x="1258" y="259"/>
                    <a:pt x="1229" y="259"/>
                  </a:cubicBezTo>
                  <a:cubicBezTo>
                    <a:pt x="1200" y="259"/>
                    <a:pt x="1178" y="245"/>
                    <a:pt x="1165" y="228"/>
                  </a:cubicBezTo>
                  <a:cubicBezTo>
                    <a:pt x="1151" y="210"/>
                    <a:pt x="1083" y="205"/>
                    <a:pt x="1061" y="210"/>
                  </a:cubicBezTo>
                  <a:cubicBezTo>
                    <a:pt x="1039" y="214"/>
                    <a:pt x="1032" y="172"/>
                    <a:pt x="1010" y="177"/>
                  </a:cubicBezTo>
                  <a:cubicBezTo>
                    <a:pt x="988" y="181"/>
                    <a:pt x="981" y="148"/>
                    <a:pt x="981" y="130"/>
                  </a:cubicBezTo>
                  <a:cubicBezTo>
                    <a:pt x="981" y="112"/>
                    <a:pt x="957" y="143"/>
                    <a:pt x="937" y="152"/>
                  </a:cubicBezTo>
                  <a:cubicBezTo>
                    <a:pt x="917" y="161"/>
                    <a:pt x="910" y="132"/>
                    <a:pt x="908" y="119"/>
                  </a:cubicBezTo>
                  <a:cubicBezTo>
                    <a:pt x="906" y="106"/>
                    <a:pt x="866" y="93"/>
                    <a:pt x="846" y="81"/>
                  </a:cubicBezTo>
                  <a:cubicBezTo>
                    <a:pt x="826" y="70"/>
                    <a:pt x="804" y="35"/>
                    <a:pt x="795" y="50"/>
                  </a:cubicBezTo>
                  <a:cubicBezTo>
                    <a:pt x="786" y="66"/>
                    <a:pt x="762" y="28"/>
                    <a:pt x="760" y="13"/>
                  </a:cubicBezTo>
                  <a:cubicBezTo>
                    <a:pt x="758" y="3"/>
                    <a:pt x="751" y="6"/>
                    <a:pt x="747" y="0"/>
                  </a:cubicBezTo>
                  <a:cubicBezTo>
                    <a:pt x="739" y="1"/>
                    <a:pt x="732" y="2"/>
                    <a:pt x="724" y="2"/>
                  </a:cubicBezTo>
                  <a:cubicBezTo>
                    <a:pt x="689" y="0"/>
                    <a:pt x="658" y="28"/>
                    <a:pt x="664" y="87"/>
                  </a:cubicBezTo>
                  <a:cubicBezTo>
                    <a:pt x="670" y="146"/>
                    <a:pt x="621" y="152"/>
                    <a:pt x="560" y="157"/>
                  </a:cubicBezTo>
                  <a:cubicBezTo>
                    <a:pt x="500" y="161"/>
                    <a:pt x="521" y="208"/>
                    <a:pt x="496" y="228"/>
                  </a:cubicBezTo>
                  <a:cubicBezTo>
                    <a:pt x="470" y="247"/>
                    <a:pt x="382" y="217"/>
                    <a:pt x="370" y="185"/>
                  </a:cubicBezTo>
                  <a:cubicBezTo>
                    <a:pt x="358" y="152"/>
                    <a:pt x="279" y="185"/>
                    <a:pt x="312" y="223"/>
                  </a:cubicBezTo>
                  <a:cubicBezTo>
                    <a:pt x="346" y="262"/>
                    <a:pt x="345" y="315"/>
                    <a:pt x="326" y="329"/>
                  </a:cubicBezTo>
                  <a:cubicBezTo>
                    <a:pt x="307" y="344"/>
                    <a:pt x="265" y="306"/>
                    <a:pt x="239" y="325"/>
                  </a:cubicBezTo>
                  <a:cubicBezTo>
                    <a:pt x="212" y="344"/>
                    <a:pt x="211" y="307"/>
                    <a:pt x="178" y="296"/>
                  </a:cubicBezTo>
                  <a:cubicBezTo>
                    <a:pt x="146" y="284"/>
                    <a:pt x="132" y="310"/>
                    <a:pt x="81" y="306"/>
                  </a:cubicBezTo>
                  <a:cubicBezTo>
                    <a:pt x="29" y="301"/>
                    <a:pt x="0" y="331"/>
                    <a:pt x="19" y="353"/>
                  </a:cubicBezTo>
                  <a:cubicBezTo>
                    <a:pt x="38" y="375"/>
                    <a:pt x="16" y="396"/>
                    <a:pt x="31" y="415"/>
                  </a:cubicBezTo>
                  <a:cubicBezTo>
                    <a:pt x="45" y="434"/>
                    <a:pt x="113" y="431"/>
                    <a:pt x="163" y="458"/>
                  </a:cubicBezTo>
                  <a:cubicBezTo>
                    <a:pt x="214" y="484"/>
                    <a:pt x="225" y="462"/>
                    <a:pt x="250" y="481"/>
                  </a:cubicBezTo>
                  <a:cubicBezTo>
                    <a:pt x="276" y="501"/>
                    <a:pt x="282" y="489"/>
                    <a:pt x="283" y="526"/>
                  </a:cubicBezTo>
                  <a:cubicBezTo>
                    <a:pt x="284" y="563"/>
                    <a:pt x="312" y="598"/>
                    <a:pt x="361" y="611"/>
                  </a:cubicBezTo>
                  <a:cubicBezTo>
                    <a:pt x="410" y="625"/>
                    <a:pt x="373" y="657"/>
                    <a:pt x="388" y="690"/>
                  </a:cubicBezTo>
                  <a:cubicBezTo>
                    <a:pt x="402" y="722"/>
                    <a:pt x="366" y="769"/>
                    <a:pt x="373" y="809"/>
                  </a:cubicBezTo>
                  <a:cubicBezTo>
                    <a:pt x="380" y="849"/>
                    <a:pt x="349" y="977"/>
                    <a:pt x="326" y="989"/>
                  </a:cubicBezTo>
                  <a:cubicBezTo>
                    <a:pt x="324" y="990"/>
                    <a:pt x="322" y="990"/>
                    <a:pt x="320" y="990"/>
                  </a:cubicBezTo>
                  <a:cubicBezTo>
                    <a:pt x="342" y="1001"/>
                    <a:pt x="365" y="1011"/>
                    <a:pt x="377" y="1018"/>
                  </a:cubicBezTo>
                  <a:cubicBezTo>
                    <a:pt x="398" y="1033"/>
                    <a:pt x="445" y="1047"/>
                    <a:pt x="474" y="1065"/>
                  </a:cubicBezTo>
                  <a:cubicBezTo>
                    <a:pt x="502" y="1083"/>
                    <a:pt x="553" y="1079"/>
                    <a:pt x="553" y="1058"/>
                  </a:cubicBezTo>
                  <a:cubicBezTo>
                    <a:pt x="553" y="1036"/>
                    <a:pt x="581" y="1051"/>
                    <a:pt x="599" y="1069"/>
                  </a:cubicBezTo>
                  <a:cubicBezTo>
                    <a:pt x="617" y="1087"/>
                    <a:pt x="685" y="1090"/>
                    <a:pt x="718" y="1097"/>
                  </a:cubicBezTo>
                  <a:cubicBezTo>
                    <a:pt x="745" y="1103"/>
                    <a:pt x="785" y="1100"/>
                    <a:pt x="820" y="1100"/>
                  </a:cubicBezTo>
                  <a:cubicBezTo>
                    <a:pt x="819" y="1092"/>
                    <a:pt x="817" y="1084"/>
                    <a:pt x="814" y="1075"/>
                  </a:cubicBezTo>
                  <a:cubicBezTo>
                    <a:pt x="797" y="1017"/>
                    <a:pt x="848" y="983"/>
                    <a:pt x="897" y="976"/>
                  </a:cubicBezTo>
                  <a:cubicBezTo>
                    <a:pt x="946" y="968"/>
                    <a:pt x="1052" y="998"/>
                    <a:pt x="1080" y="1016"/>
                  </a:cubicBezTo>
                  <a:cubicBezTo>
                    <a:pt x="1108" y="1033"/>
                    <a:pt x="1146" y="1029"/>
                    <a:pt x="1195" y="977"/>
                  </a:cubicBezTo>
                  <a:cubicBezTo>
                    <a:pt x="1220" y="951"/>
                    <a:pt x="1240" y="942"/>
                    <a:pt x="1258" y="937"/>
                  </a:cubicBezTo>
                  <a:cubicBezTo>
                    <a:pt x="1259" y="925"/>
                    <a:pt x="1265" y="913"/>
                    <a:pt x="1269" y="903"/>
                  </a:cubicBezTo>
                  <a:cubicBezTo>
                    <a:pt x="1275" y="885"/>
                    <a:pt x="1244" y="889"/>
                    <a:pt x="1222" y="887"/>
                  </a:cubicBezTo>
                  <a:cubicBezTo>
                    <a:pt x="1200" y="885"/>
                    <a:pt x="1185" y="863"/>
                    <a:pt x="1200" y="839"/>
                  </a:cubicBezTo>
                  <a:cubicBezTo>
                    <a:pt x="1216" y="814"/>
                    <a:pt x="1187" y="812"/>
                    <a:pt x="1171" y="788"/>
                  </a:cubicBezTo>
                  <a:cubicBezTo>
                    <a:pt x="1156" y="763"/>
                    <a:pt x="1178" y="770"/>
                    <a:pt x="1191" y="763"/>
                  </a:cubicBezTo>
                  <a:cubicBezTo>
                    <a:pt x="1205" y="757"/>
                    <a:pt x="1222" y="730"/>
                    <a:pt x="1211" y="723"/>
                  </a:cubicBezTo>
                  <a:cubicBezTo>
                    <a:pt x="1200" y="717"/>
                    <a:pt x="1191" y="701"/>
                    <a:pt x="1200" y="675"/>
                  </a:cubicBezTo>
                  <a:cubicBezTo>
                    <a:pt x="1209" y="648"/>
                    <a:pt x="1182" y="646"/>
                    <a:pt x="1182" y="626"/>
                  </a:cubicBezTo>
                  <a:cubicBezTo>
                    <a:pt x="1182" y="606"/>
                    <a:pt x="1158" y="597"/>
                    <a:pt x="1138" y="622"/>
                  </a:cubicBezTo>
                  <a:cubicBezTo>
                    <a:pt x="1118" y="646"/>
                    <a:pt x="1112" y="628"/>
                    <a:pt x="1125" y="588"/>
                  </a:cubicBezTo>
                  <a:cubicBezTo>
                    <a:pt x="1138" y="549"/>
                    <a:pt x="1185" y="531"/>
                    <a:pt x="1189" y="509"/>
                  </a:cubicBezTo>
                  <a:cubicBezTo>
                    <a:pt x="1194" y="487"/>
                    <a:pt x="1220" y="467"/>
                    <a:pt x="1240" y="467"/>
                  </a:cubicBezTo>
                  <a:cubicBezTo>
                    <a:pt x="1260" y="467"/>
                    <a:pt x="1255" y="420"/>
                    <a:pt x="1262" y="391"/>
                  </a:cubicBezTo>
                  <a:cubicBezTo>
                    <a:pt x="1269" y="363"/>
                    <a:pt x="1273" y="334"/>
                    <a:pt x="1302" y="309"/>
                  </a:cubicBezTo>
                  <a:cubicBezTo>
                    <a:pt x="1331" y="285"/>
                    <a:pt x="1295" y="274"/>
                    <a:pt x="1282" y="276"/>
                  </a:cubicBezTo>
                  <a:close/>
                  <a:moveTo>
                    <a:pt x="1440" y="1027"/>
                  </a:moveTo>
                  <a:cubicBezTo>
                    <a:pt x="1424" y="1026"/>
                    <a:pt x="1419" y="1055"/>
                    <a:pt x="1378" y="1081"/>
                  </a:cubicBezTo>
                  <a:cubicBezTo>
                    <a:pt x="1337" y="1106"/>
                    <a:pt x="1378" y="1219"/>
                    <a:pt x="1419" y="1213"/>
                  </a:cubicBezTo>
                  <a:cubicBezTo>
                    <a:pt x="1462" y="1208"/>
                    <a:pt x="1456" y="1029"/>
                    <a:pt x="1440" y="102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1" name="Google Shape;8811;p21"/>
            <p:cNvSpPr/>
            <p:nvPr/>
          </p:nvSpPr>
          <p:spPr>
            <a:xfrm>
              <a:off x="7083776" y="8087837"/>
              <a:ext cx="115602" cy="65339"/>
            </a:xfrm>
            <a:custGeom>
              <a:rect b="b" l="l" r="r" t="t"/>
              <a:pathLst>
                <a:path extrusionOk="0" h="127" w="232">
                  <a:moveTo>
                    <a:pt x="227" y="49"/>
                  </a:moveTo>
                  <a:cubicBezTo>
                    <a:pt x="210" y="25"/>
                    <a:pt x="165" y="53"/>
                    <a:pt x="118" y="21"/>
                  </a:cubicBezTo>
                  <a:cubicBezTo>
                    <a:pt x="105" y="13"/>
                    <a:pt x="90" y="6"/>
                    <a:pt x="74" y="0"/>
                  </a:cubicBezTo>
                  <a:cubicBezTo>
                    <a:pt x="73" y="0"/>
                    <a:pt x="72" y="1"/>
                    <a:pt x="71" y="2"/>
                  </a:cubicBezTo>
                  <a:cubicBezTo>
                    <a:pt x="61" y="5"/>
                    <a:pt x="30" y="33"/>
                    <a:pt x="0" y="61"/>
                  </a:cubicBezTo>
                  <a:cubicBezTo>
                    <a:pt x="33" y="88"/>
                    <a:pt x="159" y="127"/>
                    <a:pt x="194" y="127"/>
                  </a:cubicBezTo>
                  <a:cubicBezTo>
                    <a:pt x="210" y="127"/>
                    <a:pt x="218" y="120"/>
                    <a:pt x="226" y="114"/>
                  </a:cubicBezTo>
                  <a:cubicBezTo>
                    <a:pt x="231" y="83"/>
                    <a:pt x="232" y="57"/>
                    <a:pt x="227" y="4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2" name="Google Shape;8812;p21"/>
            <p:cNvSpPr/>
            <p:nvPr/>
          </p:nvSpPr>
          <p:spPr>
            <a:xfrm>
              <a:off x="7120634" y="7992340"/>
              <a:ext cx="308269" cy="172563"/>
            </a:xfrm>
            <a:custGeom>
              <a:rect b="b" l="l" r="r" t="t"/>
              <a:pathLst>
                <a:path extrusionOk="0" h="340" w="612">
                  <a:moveTo>
                    <a:pt x="257" y="304"/>
                  </a:moveTo>
                  <a:cubicBezTo>
                    <a:pt x="262" y="295"/>
                    <a:pt x="232" y="246"/>
                    <a:pt x="289" y="242"/>
                  </a:cubicBezTo>
                  <a:cubicBezTo>
                    <a:pt x="347" y="238"/>
                    <a:pt x="390" y="231"/>
                    <a:pt x="398" y="195"/>
                  </a:cubicBezTo>
                  <a:cubicBezTo>
                    <a:pt x="407" y="159"/>
                    <a:pt x="475" y="176"/>
                    <a:pt x="495" y="174"/>
                  </a:cubicBezTo>
                  <a:cubicBezTo>
                    <a:pt x="510" y="172"/>
                    <a:pt x="561" y="125"/>
                    <a:pt x="611" y="127"/>
                  </a:cubicBezTo>
                  <a:cubicBezTo>
                    <a:pt x="612" y="78"/>
                    <a:pt x="546" y="94"/>
                    <a:pt x="500" y="48"/>
                  </a:cubicBezTo>
                  <a:cubicBezTo>
                    <a:pt x="452" y="0"/>
                    <a:pt x="345" y="22"/>
                    <a:pt x="288" y="44"/>
                  </a:cubicBezTo>
                  <a:cubicBezTo>
                    <a:pt x="230" y="66"/>
                    <a:pt x="164" y="20"/>
                    <a:pt x="102" y="55"/>
                  </a:cubicBezTo>
                  <a:cubicBezTo>
                    <a:pt x="101" y="55"/>
                    <a:pt x="100" y="56"/>
                    <a:pt x="100" y="56"/>
                  </a:cubicBezTo>
                  <a:cubicBezTo>
                    <a:pt x="86" y="73"/>
                    <a:pt x="68" y="94"/>
                    <a:pt x="46" y="112"/>
                  </a:cubicBezTo>
                  <a:cubicBezTo>
                    <a:pt x="4" y="146"/>
                    <a:pt x="16" y="179"/>
                    <a:pt x="0" y="189"/>
                  </a:cubicBezTo>
                  <a:cubicBezTo>
                    <a:pt x="16" y="195"/>
                    <a:pt x="31" y="202"/>
                    <a:pt x="44" y="210"/>
                  </a:cubicBezTo>
                  <a:cubicBezTo>
                    <a:pt x="91" y="242"/>
                    <a:pt x="136" y="214"/>
                    <a:pt x="153" y="238"/>
                  </a:cubicBezTo>
                  <a:cubicBezTo>
                    <a:pt x="158" y="246"/>
                    <a:pt x="157" y="272"/>
                    <a:pt x="152" y="303"/>
                  </a:cubicBezTo>
                  <a:cubicBezTo>
                    <a:pt x="160" y="296"/>
                    <a:pt x="167" y="291"/>
                    <a:pt x="182" y="303"/>
                  </a:cubicBezTo>
                  <a:cubicBezTo>
                    <a:pt x="195" y="314"/>
                    <a:pt x="192" y="327"/>
                    <a:pt x="191" y="340"/>
                  </a:cubicBezTo>
                  <a:cubicBezTo>
                    <a:pt x="227" y="332"/>
                    <a:pt x="227" y="332"/>
                    <a:pt x="227" y="332"/>
                  </a:cubicBezTo>
                  <a:cubicBezTo>
                    <a:pt x="227" y="332"/>
                    <a:pt x="253" y="313"/>
                    <a:pt x="257" y="30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3" name="Google Shape;8813;p21"/>
            <p:cNvSpPr/>
            <p:nvPr/>
          </p:nvSpPr>
          <p:spPr>
            <a:xfrm>
              <a:off x="5718344" y="7102715"/>
              <a:ext cx="1536324" cy="956638"/>
            </a:xfrm>
            <a:custGeom>
              <a:rect b="b" l="l" r="r" t="t"/>
              <a:pathLst>
                <a:path extrusionOk="0" h="1891" w="3042">
                  <a:moveTo>
                    <a:pt x="2531" y="1783"/>
                  </a:moveTo>
                  <a:cubicBezTo>
                    <a:pt x="2542" y="1781"/>
                    <a:pt x="2653" y="1796"/>
                    <a:pt x="2664" y="1768"/>
                  </a:cubicBezTo>
                  <a:cubicBezTo>
                    <a:pt x="2674" y="1740"/>
                    <a:pt x="2580" y="1678"/>
                    <a:pt x="2591" y="1672"/>
                  </a:cubicBezTo>
                  <a:cubicBezTo>
                    <a:pt x="2602" y="1665"/>
                    <a:pt x="2606" y="1597"/>
                    <a:pt x="2623" y="1597"/>
                  </a:cubicBezTo>
                  <a:cubicBezTo>
                    <a:pt x="2640" y="1597"/>
                    <a:pt x="2796" y="1601"/>
                    <a:pt x="2805" y="1597"/>
                  </a:cubicBezTo>
                  <a:cubicBezTo>
                    <a:pt x="2813" y="1593"/>
                    <a:pt x="2843" y="1537"/>
                    <a:pt x="2869" y="1535"/>
                  </a:cubicBezTo>
                  <a:cubicBezTo>
                    <a:pt x="2881" y="1534"/>
                    <a:pt x="2899" y="1548"/>
                    <a:pt x="2915" y="1564"/>
                  </a:cubicBezTo>
                  <a:cubicBezTo>
                    <a:pt x="2944" y="1537"/>
                    <a:pt x="2954" y="1477"/>
                    <a:pt x="2960" y="1429"/>
                  </a:cubicBezTo>
                  <a:cubicBezTo>
                    <a:pt x="2966" y="1369"/>
                    <a:pt x="2946" y="1349"/>
                    <a:pt x="2977" y="1316"/>
                  </a:cubicBezTo>
                  <a:cubicBezTo>
                    <a:pt x="3008" y="1282"/>
                    <a:pt x="3042" y="1280"/>
                    <a:pt x="3033" y="1234"/>
                  </a:cubicBezTo>
                  <a:cubicBezTo>
                    <a:pt x="3024" y="1187"/>
                    <a:pt x="2982" y="1234"/>
                    <a:pt x="2946" y="1212"/>
                  </a:cubicBezTo>
                  <a:cubicBezTo>
                    <a:pt x="2911" y="1190"/>
                    <a:pt x="2880" y="1205"/>
                    <a:pt x="2789" y="1218"/>
                  </a:cubicBezTo>
                  <a:cubicBezTo>
                    <a:pt x="2699" y="1232"/>
                    <a:pt x="2657" y="1269"/>
                    <a:pt x="2661" y="1333"/>
                  </a:cubicBezTo>
                  <a:cubicBezTo>
                    <a:pt x="2665" y="1398"/>
                    <a:pt x="2630" y="1369"/>
                    <a:pt x="2632" y="1424"/>
                  </a:cubicBezTo>
                  <a:cubicBezTo>
                    <a:pt x="2634" y="1479"/>
                    <a:pt x="2561" y="1482"/>
                    <a:pt x="2566" y="1515"/>
                  </a:cubicBezTo>
                  <a:cubicBezTo>
                    <a:pt x="2570" y="1548"/>
                    <a:pt x="2508" y="1515"/>
                    <a:pt x="2490" y="1504"/>
                  </a:cubicBezTo>
                  <a:cubicBezTo>
                    <a:pt x="2473" y="1493"/>
                    <a:pt x="2282" y="1550"/>
                    <a:pt x="2256" y="1555"/>
                  </a:cubicBezTo>
                  <a:cubicBezTo>
                    <a:pt x="2229" y="1559"/>
                    <a:pt x="2181" y="1499"/>
                    <a:pt x="2143" y="1502"/>
                  </a:cubicBezTo>
                  <a:cubicBezTo>
                    <a:pt x="2105" y="1504"/>
                    <a:pt x="2090" y="1446"/>
                    <a:pt x="2085" y="1400"/>
                  </a:cubicBezTo>
                  <a:cubicBezTo>
                    <a:pt x="2081" y="1353"/>
                    <a:pt x="2010" y="1311"/>
                    <a:pt x="1979" y="1269"/>
                  </a:cubicBezTo>
                  <a:cubicBezTo>
                    <a:pt x="1948" y="1227"/>
                    <a:pt x="1944" y="1134"/>
                    <a:pt x="1942" y="1074"/>
                  </a:cubicBezTo>
                  <a:cubicBezTo>
                    <a:pt x="1939" y="1015"/>
                    <a:pt x="1933" y="913"/>
                    <a:pt x="1975" y="796"/>
                  </a:cubicBezTo>
                  <a:cubicBezTo>
                    <a:pt x="1980" y="780"/>
                    <a:pt x="1983" y="766"/>
                    <a:pt x="1984" y="754"/>
                  </a:cubicBezTo>
                  <a:cubicBezTo>
                    <a:pt x="1968" y="744"/>
                    <a:pt x="1953" y="738"/>
                    <a:pt x="1942" y="738"/>
                  </a:cubicBezTo>
                  <a:cubicBezTo>
                    <a:pt x="1904" y="741"/>
                    <a:pt x="1819" y="689"/>
                    <a:pt x="1803" y="689"/>
                  </a:cubicBezTo>
                  <a:cubicBezTo>
                    <a:pt x="1786" y="689"/>
                    <a:pt x="1788" y="648"/>
                    <a:pt x="1774" y="627"/>
                  </a:cubicBezTo>
                  <a:cubicBezTo>
                    <a:pt x="1760" y="606"/>
                    <a:pt x="1769" y="566"/>
                    <a:pt x="1751" y="551"/>
                  </a:cubicBezTo>
                  <a:cubicBezTo>
                    <a:pt x="1732" y="537"/>
                    <a:pt x="1675" y="483"/>
                    <a:pt x="1656" y="417"/>
                  </a:cubicBezTo>
                  <a:cubicBezTo>
                    <a:pt x="1637" y="350"/>
                    <a:pt x="1521" y="317"/>
                    <a:pt x="1479" y="315"/>
                  </a:cubicBezTo>
                  <a:cubicBezTo>
                    <a:pt x="1436" y="313"/>
                    <a:pt x="1412" y="403"/>
                    <a:pt x="1401" y="407"/>
                  </a:cubicBezTo>
                  <a:cubicBezTo>
                    <a:pt x="1389" y="412"/>
                    <a:pt x="1308" y="360"/>
                    <a:pt x="1285" y="348"/>
                  </a:cubicBezTo>
                  <a:cubicBezTo>
                    <a:pt x="1261" y="336"/>
                    <a:pt x="1249" y="313"/>
                    <a:pt x="1249" y="284"/>
                  </a:cubicBezTo>
                  <a:cubicBezTo>
                    <a:pt x="1249" y="256"/>
                    <a:pt x="1200" y="211"/>
                    <a:pt x="1185" y="206"/>
                  </a:cubicBezTo>
                  <a:cubicBezTo>
                    <a:pt x="1171" y="201"/>
                    <a:pt x="1072" y="104"/>
                    <a:pt x="1072" y="104"/>
                  </a:cubicBezTo>
                  <a:cubicBezTo>
                    <a:pt x="916" y="104"/>
                    <a:pt x="916" y="104"/>
                    <a:pt x="916" y="104"/>
                  </a:cubicBezTo>
                  <a:cubicBezTo>
                    <a:pt x="883" y="147"/>
                    <a:pt x="883" y="147"/>
                    <a:pt x="883" y="147"/>
                  </a:cubicBezTo>
                  <a:cubicBezTo>
                    <a:pt x="599" y="149"/>
                    <a:pt x="599" y="149"/>
                    <a:pt x="599" y="149"/>
                  </a:cubicBezTo>
                  <a:cubicBezTo>
                    <a:pt x="599" y="149"/>
                    <a:pt x="381" y="69"/>
                    <a:pt x="341" y="60"/>
                  </a:cubicBezTo>
                  <a:cubicBezTo>
                    <a:pt x="301" y="50"/>
                    <a:pt x="230" y="0"/>
                    <a:pt x="230" y="0"/>
                  </a:cubicBezTo>
                  <a:cubicBezTo>
                    <a:pt x="0" y="31"/>
                    <a:pt x="0" y="31"/>
                    <a:pt x="0" y="31"/>
                  </a:cubicBezTo>
                  <a:cubicBezTo>
                    <a:pt x="12" y="56"/>
                    <a:pt x="29" y="83"/>
                    <a:pt x="53" y="114"/>
                  </a:cubicBezTo>
                  <a:cubicBezTo>
                    <a:pt x="100" y="171"/>
                    <a:pt x="133" y="273"/>
                    <a:pt x="137" y="308"/>
                  </a:cubicBezTo>
                  <a:cubicBezTo>
                    <a:pt x="142" y="344"/>
                    <a:pt x="206" y="373"/>
                    <a:pt x="261" y="408"/>
                  </a:cubicBezTo>
                  <a:cubicBezTo>
                    <a:pt x="317" y="443"/>
                    <a:pt x="317" y="521"/>
                    <a:pt x="310" y="541"/>
                  </a:cubicBezTo>
                  <a:cubicBezTo>
                    <a:pt x="303" y="561"/>
                    <a:pt x="235" y="528"/>
                    <a:pt x="230" y="548"/>
                  </a:cubicBezTo>
                  <a:cubicBezTo>
                    <a:pt x="226" y="568"/>
                    <a:pt x="319" y="645"/>
                    <a:pt x="354" y="641"/>
                  </a:cubicBezTo>
                  <a:cubicBezTo>
                    <a:pt x="390" y="636"/>
                    <a:pt x="407" y="658"/>
                    <a:pt x="463" y="707"/>
                  </a:cubicBezTo>
                  <a:cubicBezTo>
                    <a:pt x="518" y="756"/>
                    <a:pt x="514" y="813"/>
                    <a:pt x="492" y="831"/>
                  </a:cubicBezTo>
                  <a:cubicBezTo>
                    <a:pt x="469" y="849"/>
                    <a:pt x="536" y="886"/>
                    <a:pt x="607" y="933"/>
                  </a:cubicBezTo>
                  <a:cubicBezTo>
                    <a:pt x="678" y="979"/>
                    <a:pt x="706" y="1037"/>
                    <a:pt x="713" y="1061"/>
                  </a:cubicBezTo>
                  <a:cubicBezTo>
                    <a:pt x="720" y="1085"/>
                    <a:pt x="751" y="1063"/>
                    <a:pt x="762" y="1030"/>
                  </a:cubicBezTo>
                  <a:cubicBezTo>
                    <a:pt x="773" y="997"/>
                    <a:pt x="740" y="988"/>
                    <a:pt x="740" y="950"/>
                  </a:cubicBezTo>
                  <a:cubicBezTo>
                    <a:pt x="740" y="913"/>
                    <a:pt x="682" y="919"/>
                    <a:pt x="655" y="915"/>
                  </a:cubicBezTo>
                  <a:cubicBezTo>
                    <a:pt x="629" y="911"/>
                    <a:pt x="658" y="853"/>
                    <a:pt x="631" y="826"/>
                  </a:cubicBezTo>
                  <a:cubicBezTo>
                    <a:pt x="604" y="800"/>
                    <a:pt x="580" y="734"/>
                    <a:pt x="567" y="685"/>
                  </a:cubicBezTo>
                  <a:cubicBezTo>
                    <a:pt x="554" y="636"/>
                    <a:pt x="485" y="587"/>
                    <a:pt x="456" y="534"/>
                  </a:cubicBezTo>
                  <a:cubicBezTo>
                    <a:pt x="427" y="481"/>
                    <a:pt x="396" y="439"/>
                    <a:pt x="376" y="426"/>
                  </a:cubicBezTo>
                  <a:cubicBezTo>
                    <a:pt x="357" y="413"/>
                    <a:pt x="405" y="393"/>
                    <a:pt x="388" y="373"/>
                  </a:cubicBezTo>
                  <a:cubicBezTo>
                    <a:pt x="370" y="353"/>
                    <a:pt x="343" y="355"/>
                    <a:pt x="310" y="339"/>
                  </a:cubicBezTo>
                  <a:cubicBezTo>
                    <a:pt x="277" y="324"/>
                    <a:pt x="255" y="297"/>
                    <a:pt x="255" y="262"/>
                  </a:cubicBezTo>
                  <a:cubicBezTo>
                    <a:pt x="255" y="227"/>
                    <a:pt x="233" y="143"/>
                    <a:pt x="222" y="114"/>
                  </a:cubicBezTo>
                  <a:cubicBezTo>
                    <a:pt x="210" y="85"/>
                    <a:pt x="246" y="89"/>
                    <a:pt x="257" y="103"/>
                  </a:cubicBezTo>
                  <a:cubicBezTo>
                    <a:pt x="268" y="116"/>
                    <a:pt x="277" y="129"/>
                    <a:pt x="292" y="120"/>
                  </a:cubicBezTo>
                  <a:cubicBezTo>
                    <a:pt x="308" y="112"/>
                    <a:pt x="334" y="118"/>
                    <a:pt x="345" y="143"/>
                  </a:cubicBezTo>
                  <a:cubicBezTo>
                    <a:pt x="357" y="167"/>
                    <a:pt x="394" y="145"/>
                    <a:pt x="412" y="156"/>
                  </a:cubicBezTo>
                  <a:cubicBezTo>
                    <a:pt x="430" y="167"/>
                    <a:pt x="372" y="180"/>
                    <a:pt x="430" y="282"/>
                  </a:cubicBezTo>
                  <a:cubicBezTo>
                    <a:pt x="487" y="384"/>
                    <a:pt x="447" y="326"/>
                    <a:pt x="447" y="395"/>
                  </a:cubicBezTo>
                  <a:cubicBezTo>
                    <a:pt x="447" y="464"/>
                    <a:pt x="483" y="433"/>
                    <a:pt x="494" y="421"/>
                  </a:cubicBezTo>
                  <a:cubicBezTo>
                    <a:pt x="505" y="410"/>
                    <a:pt x="536" y="443"/>
                    <a:pt x="565" y="479"/>
                  </a:cubicBezTo>
                  <a:cubicBezTo>
                    <a:pt x="593" y="514"/>
                    <a:pt x="649" y="517"/>
                    <a:pt x="649" y="536"/>
                  </a:cubicBezTo>
                  <a:cubicBezTo>
                    <a:pt x="649" y="556"/>
                    <a:pt x="660" y="596"/>
                    <a:pt x="697" y="603"/>
                  </a:cubicBezTo>
                  <a:cubicBezTo>
                    <a:pt x="735" y="610"/>
                    <a:pt x="742" y="652"/>
                    <a:pt x="766" y="656"/>
                  </a:cubicBezTo>
                  <a:cubicBezTo>
                    <a:pt x="790" y="661"/>
                    <a:pt x="795" y="687"/>
                    <a:pt x="782" y="716"/>
                  </a:cubicBezTo>
                  <a:cubicBezTo>
                    <a:pt x="768" y="745"/>
                    <a:pt x="782" y="769"/>
                    <a:pt x="844" y="793"/>
                  </a:cubicBezTo>
                  <a:cubicBezTo>
                    <a:pt x="906" y="818"/>
                    <a:pt x="877" y="822"/>
                    <a:pt x="925" y="869"/>
                  </a:cubicBezTo>
                  <a:cubicBezTo>
                    <a:pt x="974" y="915"/>
                    <a:pt x="1111" y="1066"/>
                    <a:pt x="1140" y="1108"/>
                  </a:cubicBezTo>
                  <a:cubicBezTo>
                    <a:pt x="1169" y="1150"/>
                    <a:pt x="1178" y="1185"/>
                    <a:pt x="1189" y="1216"/>
                  </a:cubicBezTo>
                  <a:cubicBezTo>
                    <a:pt x="1200" y="1247"/>
                    <a:pt x="1167" y="1263"/>
                    <a:pt x="1184" y="1289"/>
                  </a:cubicBezTo>
                  <a:cubicBezTo>
                    <a:pt x="1202" y="1316"/>
                    <a:pt x="1151" y="1305"/>
                    <a:pt x="1153" y="1325"/>
                  </a:cubicBezTo>
                  <a:cubicBezTo>
                    <a:pt x="1156" y="1345"/>
                    <a:pt x="1184" y="1444"/>
                    <a:pt x="1233" y="1449"/>
                  </a:cubicBezTo>
                  <a:cubicBezTo>
                    <a:pt x="1282" y="1453"/>
                    <a:pt x="1337" y="1513"/>
                    <a:pt x="1377" y="1546"/>
                  </a:cubicBezTo>
                  <a:cubicBezTo>
                    <a:pt x="1417" y="1579"/>
                    <a:pt x="1477" y="1572"/>
                    <a:pt x="1536" y="1595"/>
                  </a:cubicBezTo>
                  <a:cubicBezTo>
                    <a:pt x="1596" y="1617"/>
                    <a:pt x="1647" y="1670"/>
                    <a:pt x="1733" y="1694"/>
                  </a:cubicBezTo>
                  <a:cubicBezTo>
                    <a:pt x="1820" y="1719"/>
                    <a:pt x="1904" y="1756"/>
                    <a:pt x="1959" y="1792"/>
                  </a:cubicBezTo>
                  <a:cubicBezTo>
                    <a:pt x="2015" y="1827"/>
                    <a:pt x="2083" y="1812"/>
                    <a:pt x="2161" y="1781"/>
                  </a:cubicBezTo>
                  <a:cubicBezTo>
                    <a:pt x="2238" y="1750"/>
                    <a:pt x="2298" y="1789"/>
                    <a:pt x="2342" y="1807"/>
                  </a:cubicBezTo>
                  <a:cubicBezTo>
                    <a:pt x="2364" y="1816"/>
                    <a:pt x="2407" y="1853"/>
                    <a:pt x="2450" y="1891"/>
                  </a:cubicBezTo>
                  <a:cubicBezTo>
                    <a:pt x="2489" y="1835"/>
                    <a:pt x="2526" y="1784"/>
                    <a:pt x="2531" y="178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4" name="Google Shape;8814;p21"/>
            <p:cNvSpPr/>
            <p:nvPr/>
          </p:nvSpPr>
          <p:spPr>
            <a:xfrm>
              <a:off x="6956448" y="7910247"/>
              <a:ext cx="214448" cy="209422"/>
            </a:xfrm>
            <a:custGeom>
              <a:rect b="b" l="l" r="r" t="t"/>
              <a:pathLst>
                <a:path extrusionOk="0" h="414" w="426">
                  <a:moveTo>
                    <a:pt x="372" y="276"/>
                  </a:moveTo>
                  <a:cubicBezTo>
                    <a:pt x="394" y="258"/>
                    <a:pt x="412" y="237"/>
                    <a:pt x="426" y="220"/>
                  </a:cubicBezTo>
                  <a:cubicBezTo>
                    <a:pt x="391" y="239"/>
                    <a:pt x="380" y="221"/>
                    <a:pt x="386" y="196"/>
                  </a:cubicBezTo>
                  <a:cubicBezTo>
                    <a:pt x="336" y="203"/>
                    <a:pt x="336" y="203"/>
                    <a:pt x="336" y="203"/>
                  </a:cubicBezTo>
                  <a:cubicBezTo>
                    <a:pt x="341" y="1"/>
                    <a:pt x="341" y="1"/>
                    <a:pt x="341" y="1"/>
                  </a:cubicBezTo>
                  <a:cubicBezTo>
                    <a:pt x="300" y="3"/>
                    <a:pt x="188" y="0"/>
                    <a:pt x="173" y="0"/>
                  </a:cubicBezTo>
                  <a:cubicBezTo>
                    <a:pt x="156" y="0"/>
                    <a:pt x="152" y="68"/>
                    <a:pt x="141" y="75"/>
                  </a:cubicBezTo>
                  <a:cubicBezTo>
                    <a:pt x="130" y="81"/>
                    <a:pt x="224" y="143"/>
                    <a:pt x="214" y="171"/>
                  </a:cubicBezTo>
                  <a:cubicBezTo>
                    <a:pt x="203" y="199"/>
                    <a:pt x="92" y="184"/>
                    <a:pt x="81" y="186"/>
                  </a:cubicBezTo>
                  <a:cubicBezTo>
                    <a:pt x="76" y="187"/>
                    <a:pt x="39" y="238"/>
                    <a:pt x="0" y="294"/>
                  </a:cubicBezTo>
                  <a:cubicBezTo>
                    <a:pt x="44" y="333"/>
                    <a:pt x="88" y="374"/>
                    <a:pt x="109" y="387"/>
                  </a:cubicBezTo>
                  <a:cubicBezTo>
                    <a:pt x="151" y="414"/>
                    <a:pt x="220" y="385"/>
                    <a:pt x="249" y="412"/>
                  </a:cubicBezTo>
                  <a:cubicBezTo>
                    <a:pt x="249" y="412"/>
                    <a:pt x="251" y="413"/>
                    <a:pt x="252" y="414"/>
                  </a:cubicBezTo>
                  <a:cubicBezTo>
                    <a:pt x="282" y="386"/>
                    <a:pt x="313" y="358"/>
                    <a:pt x="323" y="355"/>
                  </a:cubicBezTo>
                  <a:cubicBezTo>
                    <a:pt x="344" y="348"/>
                    <a:pt x="327" y="312"/>
                    <a:pt x="372" y="27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5" name="Google Shape;8815;p21"/>
            <p:cNvSpPr/>
            <p:nvPr/>
          </p:nvSpPr>
          <p:spPr>
            <a:xfrm>
              <a:off x="7125660" y="7878414"/>
              <a:ext cx="65340" cy="134030"/>
            </a:xfrm>
            <a:custGeom>
              <a:rect b="b" l="l" r="r" t="t"/>
              <a:pathLst>
                <a:path extrusionOk="0" h="266" w="130">
                  <a:moveTo>
                    <a:pt x="19" y="63"/>
                  </a:moveTo>
                  <a:cubicBezTo>
                    <a:pt x="17" y="64"/>
                    <a:pt x="12" y="64"/>
                    <a:pt x="5" y="64"/>
                  </a:cubicBezTo>
                  <a:cubicBezTo>
                    <a:pt x="0" y="266"/>
                    <a:pt x="0" y="266"/>
                    <a:pt x="0" y="266"/>
                  </a:cubicBezTo>
                  <a:cubicBezTo>
                    <a:pt x="50" y="259"/>
                    <a:pt x="50" y="259"/>
                    <a:pt x="50" y="259"/>
                  </a:cubicBezTo>
                  <a:cubicBezTo>
                    <a:pt x="53" y="242"/>
                    <a:pt x="64" y="222"/>
                    <a:pt x="81" y="209"/>
                  </a:cubicBezTo>
                  <a:cubicBezTo>
                    <a:pt x="121" y="178"/>
                    <a:pt x="61" y="54"/>
                    <a:pt x="107" y="43"/>
                  </a:cubicBezTo>
                  <a:cubicBezTo>
                    <a:pt x="116" y="41"/>
                    <a:pt x="123" y="36"/>
                    <a:pt x="130" y="30"/>
                  </a:cubicBezTo>
                  <a:cubicBezTo>
                    <a:pt x="113" y="14"/>
                    <a:pt x="95" y="0"/>
                    <a:pt x="83" y="1"/>
                  </a:cubicBezTo>
                  <a:cubicBezTo>
                    <a:pt x="57" y="3"/>
                    <a:pt x="27" y="59"/>
                    <a:pt x="19" y="6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6" name="Google Shape;8816;p21"/>
            <p:cNvSpPr/>
            <p:nvPr/>
          </p:nvSpPr>
          <p:spPr>
            <a:xfrm>
              <a:off x="7866177" y="7782918"/>
              <a:ext cx="149109" cy="123978"/>
            </a:xfrm>
            <a:custGeom>
              <a:rect b="b" l="l" r="r" t="t"/>
              <a:pathLst>
                <a:path extrusionOk="0" h="248" w="295">
                  <a:moveTo>
                    <a:pt x="137" y="23"/>
                  </a:moveTo>
                  <a:cubicBezTo>
                    <a:pt x="92" y="54"/>
                    <a:pt x="203" y="120"/>
                    <a:pt x="203" y="160"/>
                  </a:cubicBezTo>
                  <a:cubicBezTo>
                    <a:pt x="203" y="200"/>
                    <a:pt x="26" y="152"/>
                    <a:pt x="8" y="195"/>
                  </a:cubicBezTo>
                  <a:cubicBezTo>
                    <a:pt x="0" y="217"/>
                    <a:pt x="70" y="248"/>
                    <a:pt x="137" y="226"/>
                  </a:cubicBezTo>
                  <a:cubicBezTo>
                    <a:pt x="199" y="206"/>
                    <a:pt x="241" y="227"/>
                    <a:pt x="275" y="244"/>
                  </a:cubicBezTo>
                  <a:cubicBezTo>
                    <a:pt x="280" y="178"/>
                    <a:pt x="288" y="102"/>
                    <a:pt x="295" y="50"/>
                  </a:cubicBezTo>
                  <a:cubicBezTo>
                    <a:pt x="239" y="36"/>
                    <a:pt x="169" y="0"/>
                    <a:pt x="137" y="2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7" name="Google Shape;8817;p21"/>
            <p:cNvSpPr/>
            <p:nvPr/>
          </p:nvSpPr>
          <p:spPr>
            <a:xfrm>
              <a:off x="8005233" y="7799672"/>
              <a:ext cx="172564" cy="117276"/>
            </a:xfrm>
            <a:custGeom>
              <a:rect b="b" l="l" r="r" t="t"/>
              <a:pathLst>
                <a:path extrusionOk="0" h="230" w="340">
                  <a:moveTo>
                    <a:pt x="132" y="168"/>
                  </a:moveTo>
                  <a:cubicBezTo>
                    <a:pt x="212" y="142"/>
                    <a:pt x="340" y="190"/>
                    <a:pt x="340" y="128"/>
                  </a:cubicBezTo>
                  <a:cubicBezTo>
                    <a:pt x="340" y="66"/>
                    <a:pt x="127" y="0"/>
                    <a:pt x="74" y="18"/>
                  </a:cubicBezTo>
                  <a:cubicBezTo>
                    <a:pt x="60" y="22"/>
                    <a:pt x="41" y="20"/>
                    <a:pt x="20" y="14"/>
                  </a:cubicBezTo>
                  <a:cubicBezTo>
                    <a:pt x="13" y="66"/>
                    <a:pt x="5" y="142"/>
                    <a:pt x="0" y="208"/>
                  </a:cubicBezTo>
                  <a:cubicBezTo>
                    <a:pt x="3" y="210"/>
                    <a:pt x="5" y="211"/>
                    <a:pt x="8" y="212"/>
                  </a:cubicBezTo>
                  <a:cubicBezTo>
                    <a:pt x="43" y="230"/>
                    <a:pt x="52" y="195"/>
                    <a:pt x="132" y="16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8" name="Google Shape;8818;p21"/>
            <p:cNvSpPr/>
            <p:nvPr/>
          </p:nvSpPr>
          <p:spPr>
            <a:xfrm>
              <a:off x="7216130" y="8056004"/>
              <a:ext cx="214448" cy="221150"/>
            </a:xfrm>
            <a:custGeom>
              <a:rect b="b" l="l" r="r" t="t"/>
              <a:pathLst>
                <a:path extrusionOk="0" h="439" w="425">
                  <a:moveTo>
                    <a:pt x="229" y="414"/>
                  </a:moveTo>
                  <a:cubicBezTo>
                    <a:pt x="251" y="425"/>
                    <a:pt x="306" y="414"/>
                    <a:pt x="328" y="431"/>
                  </a:cubicBezTo>
                  <a:cubicBezTo>
                    <a:pt x="338" y="439"/>
                    <a:pt x="356" y="439"/>
                    <a:pt x="377" y="436"/>
                  </a:cubicBezTo>
                  <a:cubicBezTo>
                    <a:pt x="371" y="427"/>
                    <a:pt x="366" y="419"/>
                    <a:pt x="363" y="415"/>
                  </a:cubicBezTo>
                  <a:cubicBezTo>
                    <a:pt x="348" y="386"/>
                    <a:pt x="374" y="328"/>
                    <a:pt x="388" y="286"/>
                  </a:cubicBezTo>
                  <a:cubicBezTo>
                    <a:pt x="401" y="244"/>
                    <a:pt x="377" y="143"/>
                    <a:pt x="401" y="116"/>
                  </a:cubicBezTo>
                  <a:cubicBezTo>
                    <a:pt x="425" y="89"/>
                    <a:pt x="412" y="74"/>
                    <a:pt x="423" y="12"/>
                  </a:cubicBezTo>
                  <a:cubicBezTo>
                    <a:pt x="424" y="8"/>
                    <a:pt x="423" y="5"/>
                    <a:pt x="423" y="2"/>
                  </a:cubicBezTo>
                  <a:cubicBezTo>
                    <a:pt x="373" y="0"/>
                    <a:pt x="322" y="47"/>
                    <a:pt x="307" y="49"/>
                  </a:cubicBezTo>
                  <a:cubicBezTo>
                    <a:pt x="287" y="51"/>
                    <a:pt x="219" y="34"/>
                    <a:pt x="210" y="70"/>
                  </a:cubicBezTo>
                  <a:cubicBezTo>
                    <a:pt x="202" y="106"/>
                    <a:pt x="159" y="113"/>
                    <a:pt x="101" y="117"/>
                  </a:cubicBezTo>
                  <a:cubicBezTo>
                    <a:pt x="44" y="121"/>
                    <a:pt x="74" y="170"/>
                    <a:pt x="69" y="179"/>
                  </a:cubicBezTo>
                  <a:cubicBezTo>
                    <a:pt x="65" y="188"/>
                    <a:pt x="39" y="207"/>
                    <a:pt x="39" y="207"/>
                  </a:cubicBezTo>
                  <a:cubicBezTo>
                    <a:pt x="3" y="215"/>
                    <a:pt x="3" y="215"/>
                    <a:pt x="3" y="215"/>
                  </a:cubicBezTo>
                  <a:cubicBezTo>
                    <a:pt x="1" y="229"/>
                    <a:pt x="0" y="243"/>
                    <a:pt x="18" y="253"/>
                  </a:cubicBezTo>
                  <a:cubicBezTo>
                    <a:pt x="53" y="273"/>
                    <a:pt x="102" y="351"/>
                    <a:pt x="140" y="371"/>
                  </a:cubicBezTo>
                  <a:cubicBezTo>
                    <a:pt x="158" y="380"/>
                    <a:pt x="169" y="396"/>
                    <a:pt x="174" y="411"/>
                  </a:cubicBezTo>
                  <a:cubicBezTo>
                    <a:pt x="195" y="409"/>
                    <a:pt x="218" y="409"/>
                    <a:pt x="229" y="41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19" name="Google Shape;8819;p21"/>
            <p:cNvSpPr/>
            <p:nvPr/>
          </p:nvSpPr>
          <p:spPr>
            <a:xfrm>
              <a:off x="7896333" y="8560293"/>
              <a:ext cx="2010447" cy="2055688"/>
            </a:xfrm>
            <a:custGeom>
              <a:rect b="b" l="l" r="r" t="t"/>
              <a:pathLst>
                <a:path extrusionOk="0" h="4066" w="3980">
                  <a:moveTo>
                    <a:pt x="2110" y="4020"/>
                  </a:moveTo>
                  <a:cubicBezTo>
                    <a:pt x="2172" y="3976"/>
                    <a:pt x="2156" y="3949"/>
                    <a:pt x="2185" y="3896"/>
                  </a:cubicBezTo>
                  <a:cubicBezTo>
                    <a:pt x="2214" y="3843"/>
                    <a:pt x="2190" y="3821"/>
                    <a:pt x="2238" y="3774"/>
                  </a:cubicBezTo>
                  <a:cubicBezTo>
                    <a:pt x="2287" y="3728"/>
                    <a:pt x="2229" y="3697"/>
                    <a:pt x="2291" y="3668"/>
                  </a:cubicBezTo>
                  <a:cubicBezTo>
                    <a:pt x="2353" y="3639"/>
                    <a:pt x="2345" y="3695"/>
                    <a:pt x="2294" y="3759"/>
                  </a:cubicBezTo>
                  <a:cubicBezTo>
                    <a:pt x="2243" y="3823"/>
                    <a:pt x="2234" y="3841"/>
                    <a:pt x="2300" y="3792"/>
                  </a:cubicBezTo>
                  <a:cubicBezTo>
                    <a:pt x="2367" y="3743"/>
                    <a:pt x="2391" y="3675"/>
                    <a:pt x="2429" y="3597"/>
                  </a:cubicBezTo>
                  <a:cubicBezTo>
                    <a:pt x="2466" y="3520"/>
                    <a:pt x="2495" y="3495"/>
                    <a:pt x="2528" y="3491"/>
                  </a:cubicBezTo>
                  <a:cubicBezTo>
                    <a:pt x="2561" y="3487"/>
                    <a:pt x="2561" y="3405"/>
                    <a:pt x="2557" y="3347"/>
                  </a:cubicBezTo>
                  <a:cubicBezTo>
                    <a:pt x="2553" y="3290"/>
                    <a:pt x="2535" y="3237"/>
                    <a:pt x="2559" y="3199"/>
                  </a:cubicBezTo>
                  <a:cubicBezTo>
                    <a:pt x="2584" y="3161"/>
                    <a:pt x="2559" y="3126"/>
                    <a:pt x="2590" y="3126"/>
                  </a:cubicBezTo>
                  <a:cubicBezTo>
                    <a:pt x="2621" y="3126"/>
                    <a:pt x="2668" y="3079"/>
                    <a:pt x="2716" y="3031"/>
                  </a:cubicBezTo>
                  <a:cubicBezTo>
                    <a:pt x="2765" y="2982"/>
                    <a:pt x="2796" y="2977"/>
                    <a:pt x="2847" y="2973"/>
                  </a:cubicBezTo>
                  <a:cubicBezTo>
                    <a:pt x="2898" y="2969"/>
                    <a:pt x="2869" y="2951"/>
                    <a:pt x="2902" y="2942"/>
                  </a:cubicBezTo>
                  <a:cubicBezTo>
                    <a:pt x="2936" y="2933"/>
                    <a:pt x="2958" y="2902"/>
                    <a:pt x="2980" y="2882"/>
                  </a:cubicBezTo>
                  <a:cubicBezTo>
                    <a:pt x="3002" y="2862"/>
                    <a:pt x="3093" y="2884"/>
                    <a:pt x="3146" y="2884"/>
                  </a:cubicBezTo>
                  <a:cubicBezTo>
                    <a:pt x="3199" y="2884"/>
                    <a:pt x="3234" y="2889"/>
                    <a:pt x="3234" y="2856"/>
                  </a:cubicBezTo>
                  <a:cubicBezTo>
                    <a:pt x="3234" y="2823"/>
                    <a:pt x="3259" y="2796"/>
                    <a:pt x="3290" y="2796"/>
                  </a:cubicBezTo>
                  <a:cubicBezTo>
                    <a:pt x="3321" y="2796"/>
                    <a:pt x="3334" y="2787"/>
                    <a:pt x="3334" y="2743"/>
                  </a:cubicBezTo>
                  <a:cubicBezTo>
                    <a:pt x="3334" y="2699"/>
                    <a:pt x="3347" y="2672"/>
                    <a:pt x="3374" y="2652"/>
                  </a:cubicBezTo>
                  <a:cubicBezTo>
                    <a:pt x="3400" y="2632"/>
                    <a:pt x="3405" y="2588"/>
                    <a:pt x="3414" y="2559"/>
                  </a:cubicBezTo>
                  <a:cubicBezTo>
                    <a:pt x="3423" y="2530"/>
                    <a:pt x="3451" y="2548"/>
                    <a:pt x="3451" y="2506"/>
                  </a:cubicBezTo>
                  <a:cubicBezTo>
                    <a:pt x="3451" y="2464"/>
                    <a:pt x="3467" y="2417"/>
                    <a:pt x="3467" y="2384"/>
                  </a:cubicBezTo>
                  <a:cubicBezTo>
                    <a:pt x="3467" y="2351"/>
                    <a:pt x="3502" y="2355"/>
                    <a:pt x="3518" y="2331"/>
                  </a:cubicBezTo>
                  <a:cubicBezTo>
                    <a:pt x="3533" y="2307"/>
                    <a:pt x="3504" y="2276"/>
                    <a:pt x="3529" y="2207"/>
                  </a:cubicBezTo>
                  <a:cubicBezTo>
                    <a:pt x="3553" y="2139"/>
                    <a:pt x="3529" y="2074"/>
                    <a:pt x="3529" y="2012"/>
                  </a:cubicBezTo>
                  <a:cubicBezTo>
                    <a:pt x="3529" y="1950"/>
                    <a:pt x="3529" y="1886"/>
                    <a:pt x="3551" y="1866"/>
                  </a:cubicBezTo>
                  <a:cubicBezTo>
                    <a:pt x="3573" y="1846"/>
                    <a:pt x="3562" y="1835"/>
                    <a:pt x="3544" y="1826"/>
                  </a:cubicBezTo>
                  <a:cubicBezTo>
                    <a:pt x="3527" y="1818"/>
                    <a:pt x="3547" y="1793"/>
                    <a:pt x="3562" y="1798"/>
                  </a:cubicBezTo>
                  <a:cubicBezTo>
                    <a:pt x="3577" y="1802"/>
                    <a:pt x="3595" y="1835"/>
                    <a:pt x="3624" y="1818"/>
                  </a:cubicBezTo>
                  <a:cubicBezTo>
                    <a:pt x="3653" y="1800"/>
                    <a:pt x="3679" y="1725"/>
                    <a:pt x="3704" y="1663"/>
                  </a:cubicBezTo>
                  <a:cubicBezTo>
                    <a:pt x="3728" y="1601"/>
                    <a:pt x="3768" y="1603"/>
                    <a:pt x="3799" y="1590"/>
                  </a:cubicBezTo>
                  <a:cubicBezTo>
                    <a:pt x="3830" y="1576"/>
                    <a:pt x="3896" y="1501"/>
                    <a:pt x="3938" y="1393"/>
                  </a:cubicBezTo>
                  <a:cubicBezTo>
                    <a:pt x="3980" y="1284"/>
                    <a:pt x="3936" y="1178"/>
                    <a:pt x="3918" y="1103"/>
                  </a:cubicBezTo>
                  <a:cubicBezTo>
                    <a:pt x="3901" y="1027"/>
                    <a:pt x="3876" y="1043"/>
                    <a:pt x="3832" y="1045"/>
                  </a:cubicBezTo>
                  <a:cubicBezTo>
                    <a:pt x="3788" y="1047"/>
                    <a:pt x="3704" y="1036"/>
                    <a:pt x="3593" y="917"/>
                  </a:cubicBezTo>
                  <a:cubicBezTo>
                    <a:pt x="3482" y="797"/>
                    <a:pt x="3374" y="806"/>
                    <a:pt x="3301" y="826"/>
                  </a:cubicBezTo>
                  <a:cubicBezTo>
                    <a:pt x="3228" y="846"/>
                    <a:pt x="3153" y="790"/>
                    <a:pt x="3104" y="779"/>
                  </a:cubicBezTo>
                  <a:cubicBezTo>
                    <a:pt x="3055" y="768"/>
                    <a:pt x="3009" y="830"/>
                    <a:pt x="2973" y="844"/>
                  </a:cubicBezTo>
                  <a:cubicBezTo>
                    <a:pt x="2938" y="857"/>
                    <a:pt x="2991" y="790"/>
                    <a:pt x="2993" y="748"/>
                  </a:cubicBezTo>
                  <a:cubicBezTo>
                    <a:pt x="2995" y="706"/>
                    <a:pt x="2860" y="647"/>
                    <a:pt x="2758" y="607"/>
                  </a:cubicBezTo>
                  <a:cubicBezTo>
                    <a:pt x="2657" y="567"/>
                    <a:pt x="2612" y="587"/>
                    <a:pt x="2612" y="651"/>
                  </a:cubicBezTo>
                  <a:cubicBezTo>
                    <a:pt x="2612" y="715"/>
                    <a:pt x="2573" y="631"/>
                    <a:pt x="2542" y="700"/>
                  </a:cubicBezTo>
                  <a:cubicBezTo>
                    <a:pt x="2511" y="768"/>
                    <a:pt x="2453" y="724"/>
                    <a:pt x="2491" y="702"/>
                  </a:cubicBezTo>
                  <a:cubicBezTo>
                    <a:pt x="2528" y="680"/>
                    <a:pt x="2564" y="629"/>
                    <a:pt x="2577" y="587"/>
                  </a:cubicBezTo>
                  <a:cubicBezTo>
                    <a:pt x="2590" y="545"/>
                    <a:pt x="2431" y="511"/>
                    <a:pt x="2376" y="534"/>
                  </a:cubicBezTo>
                  <a:cubicBezTo>
                    <a:pt x="2320" y="556"/>
                    <a:pt x="2356" y="635"/>
                    <a:pt x="2311" y="611"/>
                  </a:cubicBezTo>
                  <a:cubicBezTo>
                    <a:pt x="2267" y="587"/>
                    <a:pt x="2302" y="527"/>
                    <a:pt x="2338" y="529"/>
                  </a:cubicBezTo>
                  <a:cubicBezTo>
                    <a:pt x="2373" y="531"/>
                    <a:pt x="2413" y="458"/>
                    <a:pt x="2438" y="405"/>
                  </a:cubicBezTo>
                  <a:cubicBezTo>
                    <a:pt x="2462" y="352"/>
                    <a:pt x="2395" y="343"/>
                    <a:pt x="2356" y="299"/>
                  </a:cubicBezTo>
                  <a:cubicBezTo>
                    <a:pt x="2316" y="255"/>
                    <a:pt x="2324" y="128"/>
                    <a:pt x="2284" y="107"/>
                  </a:cubicBezTo>
                  <a:cubicBezTo>
                    <a:pt x="2241" y="150"/>
                    <a:pt x="2182" y="217"/>
                    <a:pt x="2166" y="266"/>
                  </a:cubicBezTo>
                  <a:cubicBezTo>
                    <a:pt x="2145" y="329"/>
                    <a:pt x="2118" y="293"/>
                    <a:pt x="2061" y="311"/>
                  </a:cubicBezTo>
                  <a:cubicBezTo>
                    <a:pt x="2004" y="329"/>
                    <a:pt x="1977" y="305"/>
                    <a:pt x="1962" y="281"/>
                  </a:cubicBezTo>
                  <a:cubicBezTo>
                    <a:pt x="1947" y="257"/>
                    <a:pt x="1890" y="281"/>
                    <a:pt x="1851" y="278"/>
                  </a:cubicBezTo>
                  <a:cubicBezTo>
                    <a:pt x="1812" y="275"/>
                    <a:pt x="1836" y="326"/>
                    <a:pt x="1809" y="341"/>
                  </a:cubicBezTo>
                  <a:cubicBezTo>
                    <a:pt x="1782" y="356"/>
                    <a:pt x="1713" y="311"/>
                    <a:pt x="1690" y="338"/>
                  </a:cubicBezTo>
                  <a:cubicBezTo>
                    <a:pt x="1666" y="365"/>
                    <a:pt x="1651" y="338"/>
                    <a:pt x="1639" y="362"/>
                  </a:cubicBezTo>
                  <a:cubicBezTo>
                    <a:pt x="1627" y="386"/>
                    <a:pt x="1585" y="371"/>
                    <a:pt x="1573" y="386"/>
                  </a:cubicBezTo>
                  <a:cubicBezTo>
                    <a:pt x="1561" y="401"/>
                    <a:pt x="1519" y="410"/>
                    <a:pt x="1465" y="350"/>
                  </a:cubicBezTo>
                  <a:cubicBezTo>
                    <a:pt x="1411" y="290"/>
                    <a:pt x="1420" y="192"/>
                    <a:pt x="1444" y="174"/>
                  </a:cubicBezTo>
                  <a:cubicBezTo>
                    <a:pt x="1468" y="156"/>
                    <a:pt x="1468" y="105"/>
                    <a:pt x="1435" y="90"/>
                  </a:cubicBezTo>
                  <a:cubicBezTo>
                    <a:pt x="1402" y="75"/>
                    <a:pt x="1435" y="12"/>
                    <a:pt x="1393" y="6"/>
                  </a:cubicBezTo>
                  <a:cubicBezTo>
                    <a:pt x="1351" y="0"/>
                    <a:pt x="1357" y="54"/>
                    <a:pt x="1330" y="63"/>
                  </a:cubicBezTo>
                  <a:cubicBezTo>
                    <a:pt x="1303" y="72"/>
                    <a:pt x="1237" y="117"/>
                    <a:pt x="1207" y="111"/>
                  </a:cubicBezTo>
                  <a:cubicBezTo>
                    <a:pt x="1177" y="105"/>
                    <a:pt x="1138" y="117"/>
                    <a:pt x="1138" y="149"/>
                  </a:cubicBezTo>
                  <a:cubicBezTo>
                    <a:pt x="1138" y="183"/>
                    <a:pt x="1105" y="174"/>
                    <a:pt x="1099" y="147"/>
                  </a:cubicBezTo>
                  <a:cubicBezTo>
                    <a:pt x="1093" y="120"/>
                    <a:pt x="1030" y="135"/>
                    <a:pt x="1012" y="117"/>
                  </a:cubicBezTo>
                  <a:cubicBezTo>
                    <a:pt x="994" y="99"/>
                    <a:pt x="910" y="108"/>
                    <a:pt x="946" y="129"/>
                  </a:cubicBezTo>
                  <a:cubicBezTo>
                    <a:pt x="982" y="149"/>
                    <a:pt x="985" y="170"/>
                    <a:pt x="985" y="203"/>
                  </a:cubicBezTo>
                  <a:cubicBezTo>
                    <a:pt x="985" y="236"/>
                    <a:pt x="1012" y="227"/>
                    <a:pt x="1012" y="266"/>
                  </a:cubicBezTo>
                  <a:cubicBezTo>
                    <a:pt x="1012" y="305"/>
                    <a:pt x="1042" y="278"/>
                    <a:pt x="1063" y="278"/>
                  </a:cubicBezTo>
                  <a:cubicBezTo>
                    <a:pt x="1084" y="278"/>
                    <a:pt x="1084" y="314"/>
                    <a:pt x="1051" y="320"/>
                  </a:cubicBezTo>
                  <a:cubicBezTo>
                    <a:pt x="1018" y="326"/>
                    <a:pt x="1003" y="344"/>
                    <a:pt x="994" y="374"/>
                  </a:cubicBezTo>
                  <a:cubicBezTo>
                    <a:pt x="985" y="404"/>
                    <a:pt x="955" y="383"/>
                    <a:pt x="928" y="407"/>
                  </a:cubicBezTo>
                  <a:cubicBezTo>
                    <a:pt x="901" y="431"/>
                    <a:pt x="877" y="455"/>
                    <a:pt x="859" y="443"/>
                  </a:cubicBezTo>
                  <a:cubicBezTo>
                    <a:pt x="841" y="431"/>
                    <a:pt x="826" y="440"/>
                    <a:pt x="806" y="452"/>
                  </a:cubicBezTo>
                  <a:cubicBezTo>
                    <a:pt x="785" y="464"/>
                    <a:pt x="776" y="452"/>
                    <a:pt x="746" y="428"/>
                  </a:cubicBezTo>
                  <a:cubicBezTo>
                    <a:pt x="723" y="410"/>
                    <a:pt x="709" y="367"/>
                    <a:pt x="669" y="327"/>
                  </a:cubicBezTo>
                  <a:cubicBezTo>
                    <a:pt x="646" y="339"/>
                    <a:pt x="597" y="356"/>
                    <a:pt x="572" y="356"/>
                  </a:cubicBezTo>
                  <a:cubicBezTo>
                    <a:pt x="537" y="356"/>
                    <a:pt x="427" y="348"/>
                    <a:pt x="421" y="367"/>
                  </a:cubicBezTo>
                  <a:cubicBezTo>
                    <a:pt x="415" y="386"/>
                    <a:pt x="429" y="418"/>
                    <a:pt x="447" y="422"/>
                  </a:cubicBezTo>
                  <a:cubicBezTo>
                    <a:pt x="465" y="426"/>
                    <a:pt x="503" y="437"/>
                    <a:pt x="467" y="463"/>
                  </a:cubicBezTo>
                  <a:cubicBezTo>
                    <a:pt x="431" y="489"/>
                    <a:pt x="399" y="454"/>
                    <a:pt x="399" y="517"/>
                  </a:cubicBezTo>
                  <a:cubicBezTo>
                    <a:pt x="399" y="580"/>
                    <a:pt x="479" y="621"/>
                    <a:pt x="463" y="679"/>
                  </a:cubicBezTo>
                  <a:cubicBezTo>
                    <a:pt x="454" y="709"/>
                    <a:pt x="442" y="785"/>
                    <a:pt x="442" y="815"/>
                  </a:cubicBezTo>
                  <a:cubicBezTo>
                    <a:pt x="442" y="844"/>
                    <a:pt x="431" y="945"/>
                    <a:pt x="404" y="950"/>
                  </a:cubicBezTo>
                  <a:cubicBezTo>
                    <a:pt x="377" y="956"/>
                    <a:pt x="354" y="927"/>
                    <a:pt x="318" y="956"/>
                  </a:cubicBezTo>
                  <a:cubicBezTo>
                    <a:pt x="283" y="986"/>
                    <a:pt x="239" y="968"/>
                    <a:pt x="197" y="1001"/>
                  </a:cubicBezTo>
                  <a:cubicBezTo>
                    <a:pt x="156" y="1033"/>
                    <a:pt x="112" y="1021"/>
                    <a:pt x="109" y="1060"/>
                  </a:cubicBezTo>
                  <a:cubicBezTo>
                    <a:pt x="106" y="1098"/>
                    <a:pt x="67" y="1119"/>
                    <a:pt x="76" y="1154"/>
                  </a:cubicBezTo>
                  <a:cubicBezTo>
                    <a:pt x="85" y="1190"/>
                    <a:pt x="59" y="1181"/>
                    <a:pt x="32" y="1207"/>
                  </a:cubicBezTo>
                  <a:cubicBezTo>
                    <a:pt x="6" y="1234"/>
                    <a:pt x="35" y="1252"/>
                    <a:pt x="17" y="1272"/>
                  </a:cubicBezTo>
                  <a:cubicBezTo>
                    <a:pt x="0" y="1293"/>
                    <a:pt x="23" y="1325"/>
                    <a:pt x="44" y="1358"/>
                  </a:cubicBezTo>
                  <a:cubicBezTo>
                    <a:pt x="64" y="1390"/>
                    <a:pt x="88" y="1414"/>
                    <a:pt x="85" y="1443"/>
                  </a:cubicBezTo>
                  <a:cubicBezTo>
                    <a:pt x="82" y="1473"/>
                    <a:pt x="106" y="1485"/>
                    <a:pt x="135" y="1482"/>
                  </a:cubicBezTo>
                  <a:cubicBezTo>
                    <a:pt x="165" y="1479"/>
                    <a:pt x="141" y="1538"/>
                    <a:pt x="188" y="1538"/>
                  </a:cubicBezTo>
                  <a:cubicBezTo>
                    <a:pt x="236" y="1538"/>
                    <a:pt x="283" y="1550"/>
                    <a:pt x="295" y="1523"/>
                  </a:cubicBezTo>
                  <a:cubicBezTo>
                    <a:pt x="307" y="1497"/>
                    <a:pt x="339" y="1476"/>
                    <a:pt x="339" y="1514"/>
                  </a:cubicBezTo>
                  <a:cubicBezTo>
                    <a:pt x="339" y="1553"/>
                    <a:pt x="330" y="1656"/>
                    <a:pt x="363" y="1644"/>
                  </a:cubicBezTo>
                  <a:cubicBezTo>
                    <a:pt x="395" y="1632"/>
                    <a:pt x="460" y="1635"/>
                    <a:pt x="493" y="1647"/>
                  </a:cubicBezTo>
                  <a:cubicBezTo>
                    <a:pt x="525" y="1659"/>
                    <a:pt x="557" y="1647"/>
                    <a:pt x="578" y="1626"/>
                  </a:cubicBezTo>
                  <a:cubicBezTo>
                    <a:pt x="599" y="1606"/>
                    <a:pt x="622" y="1606"/>
                    <a:pt x="664" y="1582"/>
                  </a:cubicBezTo>
                  <a:cubicBezTo>
                    <a:pt x="705" y="1559"/>
                    <a:pt x="743" y="1529"/>
                    <a:pt x="782" y="1529"/>
                  </a:cubicBezTo>
                  <a:cubicBezTo>
                    <a:pt x="820" y="1529"/>
                    <a:pt x="885" y="1505"/>
                    <a:pt x="876" y="1535"/>
                  </a:cubicBezTo>
                  <a:cubicBezTo>
                    <a:pt x="867" y="1564"/>
                    <a:pt x="861" y="1674"/>
                    <a:pt x="909" y="1730"/>
                  </a:cubicBezTo>
                  <a:cubicBezTo>
                    <a:pt x="956" y="1786"/>
                    <a:pt x="982" y="1806"/>
                    <a:pt x="1027" y="1801"/>
                  </a:cubicBezTo>
                  <a:cubicBezTo>
                    <a:pt x="1071" y="1795"/>
                    <a:pt x="1065" y="1818"/>
                    <a:pt x="1097" y="1815"/>
                  </a:cubicBezTo>
                  <a:cubicBezTo>
                    <a:pt x="1130" y="1812"/>
                    <a:pt x="1109" y="1851"/>
                    <a:pt x="1139" y="1851"/>
                  </a:cubicBezTo>
                  <a:cubicBezTo>
                    <a:pt x="1168" y="1851"/>
                    <a:pt x="1221" y="1857"/>
                    <a:pt x="1221" y="1889"/>
                  </a:cubicBezTo>
                  <a:cubicBezTo>
                    <a:pt x="1221" y="1922"/>
                    <a:pt x="1310" y="1895"/>
                    <a:pt x="1331" y="1913"/>
                  </a:cubicBezTo>
                  <a:cubicBezTo>
                    <a:pt x="1351" y="1930"/>
                    <a:pt x="1375" y="1945"/>
                    <a:pt x="1369" y="1981"/>
                  </a:cubicBezTo>
                  <a:cubicBezTo>
                    <a:pt x="1363" y="2016"/>
                    <a:pt x="1413" y="2043"/>
                    <a:pt x="1384" y="2057"/>
                  </a:cubicBezTo>
                  <a:cubicBezTo>
                    <a:pt x="1354" y="2072"/>
                    <a:pt x="1393" y="2102"/>
                    <a:pt x="1396" y="2140"/>
                  </a:cubicBezTo>
                  <a:cubicBezTo>
                    <a:pt x="1399" y="2178"/>
                    <a:pt x="1440" y="2193"/>
                    <a:pt x="1505" y="2190"/>
                  </a:cubicBezTo>
                  <a:cubicBezTo>
                    <a:pt x="1570" y="2187"/>
                    <a:pt x="1587" y="2193"/>
                    <a:pt x="1587" y="2240"/>
                  </a:cubicBezTo>
                  <a:cubicBezTo>
                    <a:pt x="1587" y="2288"/>
                    <a:pt x="1632" y="2293"/>
                    <a:pt x="1646" y="2338"/>
                  </a:cubicBezTo>
                  <a:cubicBezTo>
                    <a:pt x="1661" y="2382"/>
                    <a:pt x="1629" y="2432"/>
                    <a:pt x="1635" y="2468"/>
                  </a:cubicBezTo>
                  <a:cubicBezTo>
                    <a:pt x="1639" y="2495"/>
                    <a:pt x="1623" y="2524"/>
                    <a:pt x="1604" y="2535"/>
                  </a:cubicBezTo>
                  <a:cubicBezTo>
                    <a:pt x="1627" y="2564"/>
                    <a:pt x="1629" y="2578"/>
                    <a:pt x="1609" y="2589"/>
                  </a:cubicBezTo>
                  <a:cubicBezTo>
                    <a:pt x="1582" y="2604"/>
                    <a:pt x="1642" y="2646"/>
                    <a:pt x="1627" y="2712"/>
                  </a:cubicBezTo>
                  <a:cubicBezTo>
                    <a:pt x="1612" y="2778"/>
                    <a:pt x="1609" y="2790"/>
                    <a:pt x="1678" y="2793"/>
                  </a:cubicBezTo>
                  <a:cubicBezTo>
                    <a:pt x="1746" y="2796"/>
                    <a:pt x="1740" y="2816"/>
                    <a:pt x="1764" y="2801"/>
                  </a:cubicBezTo>
                  <a:cubicBezTo>
                    <a:pt x="1788" y="2787"/>
                    <a:pt x="1824" y="2853"/>
                    <a:pt x="1833" y="2886"/>
                  </a:cubicBezTo>
                  <a:cubicBezTo>
                    <a:pt x="1842" y="2918"/>
                    <a:pt x="1869" y="2996"/>
                    <a:pt x="1881" y="2996"/>
                  </a:cubicBezTo>
                  <a:cubicBezTo>
                    <a:pt x="1893" y="2996"/>
                    <a:pt x="1929" y="2960"/>
                    <a:pt x="1965" y="2978"/>
                  </a:cubicBezTo>
                  <a:cubicBezTo>
                    <a:pt x="1999" y="2995"/>
                    <a:pt x="1957" y="3108"/>
                    <a:pt x="1956" y="3157"/>
                  </a:cubicBezTo>
                  <a:cubicBezTo>
                    <a:pt x="1981" y="3156"/>
                    <a:pt x="2011" y="3156"/>
                    <a:pt x="2021" y="3161"/>
                  </a:cubicBezTo>
                  <a:cubicBezTo>
                    <a:pt x="2039" y="3170"/>
                    <a:pt x="2048" y="3291"/>
                    <a:pt x="2039" y="3314"/>
                  </a:cubicBezTo>
                  <a:cubicBezTo>
                    <a:pt x="2030" y="3336"/>
                    <a:pt x="1956" y="3356"/>
                    <a:pt x="1918" y="3381"/>
                  </a:cubicBezTo>
                  <a:cubicBezTo>
                    <a:pt x="1880" y="3406"/>
                    <a:pt x="1788" y="3493"/>
                    <a:pt x="1746" y="3563"/>
                  </a:cubicBezTo>
                  <a:cubicBezTo>
                    <a:pt x="1720" y="3604"/>
                    <a:pt x="1683" y="3638"/>
                    <a:pt x="1658" y="3668"/>
                  </a:cubicBezTo>
                  <a:cubicBezTo>
                    <a:pt x="1670" y="3669"/>
                    <a:pt x="1680" y="3669"/>
                    <a:pt x="1687" y="3666"/>
                  </a:cubicBezTo>
                  <a:cubicBezTo>
                    <a:pt x="1707" y="3657"/>
                    <a:pt x="1739" y="3657"/>
                    <a:pt x="1772" y="3697"/>
                  </a:cubicBezTo>
                  <a:cubicBezTo>
                    <a:pt x="1806" y="3738"/>
                    <a:pt x="1804" y="3769"/>
                    <a:pt x="1817" y="3767"/>
                  </a:cubicBezTo>
                  <a:cubicBezTo>
                    <a:pt x="1831" y="3764"/>
                    <a:pt x="1847" y="3713"/>
                    <a:pt x="1873" y="3751"/>
                  </a:cubicBezTo>
                  <a:cubicBezTo>
                    <a:pt x="1900" y="3789"/>
                    <a:pt x="1970" y="3818"/>
                    <a:pt x="1986" y="3836"/>
                  </a:cubicBezTo>
                  <a:cubicBezTo>
                    <a:pt x="2001" y="3854"/>
                    <a:pt x="2053" y="3868"/>
                    <a:pt x="2053" y="3915"/>
                  </a:cubicBezTo>
                  <a:cubicBezTo>
                    <a:pt x="2053" y="3948"/>
                    <a:pt x="2037" y="4012"/>
                    <a:pt x="2063" y="4066"/>
                  </a:cubicBezTo>
                  <a:cubicBezTo>
                    <a:pt x="2076" y="4050"/>
                    <a:pt x="2090" y="4034"/>
                    <a:pt x="2110" y="402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0" name="Google Shape;8820;p21"/>
            <p:cNvSpPr/>
            <p:nvPr/>
          </p:nvSpPr>
          <p:spPr>
            <a:xfrm>
              <a:off x="8687111" y="10408233"/>
              <a:ext cx="251306" cy="276438"/>
            </a:xfrm>
            <a:custGeom>
              <a:rect b="b" l="l" r="r" t="t"/>
              <a:pathLst>
                <a:path extrusionOk="0" h="545" w="499">
                  <a:moveTo>
                    <a:pt x="489" y="258"/>
                  </a:moveTo>
                  <a:cubicBezTo>
                    <a:pt x="489" y="211"/>
                    <a:pt x="437" y="197"/>
                    <a:pt x="422" y="179"/>
                  </a:cubicBezTo>
                  <a:cubicBezTo>
                    <a:pt x="406" y="161"/>
                    <a:pt x="336" y="132"/>
                    <a:pt x="309" y="94"/>
                  </a:cubicBezTo>
                  <a:cubicBezTo>
                    <a:pt x="283" y="56"/>
                    <a:pt x="267" y="107"/>
                    <a:pt x="253" y="110"/>
                  </a:cubicBezTo>
                  <a:cubicBezTo>
                    <a:pt x="240" y="112"/>
                    <a:pt x="242" y="81"/>
                    <a:pt x="208" y="40"/>
                  </a:cubicBezTo>
                  <a:cubicBezTo>
                    <a:pt x="175" y="0"/>
                    <a:pt x="143" y="0"/>
                    <a:pt x="123" y="9"/>
                  </a:cubicBezTo>
                  <a:cubicBezTo>
                    <a:pt x="116" y="12"/>
                    <a:pt x="106" y="12"/>
                    <a:pt x="94" y="11"/>
                  </a:cubicBezTo>
                  <a:cubicBezTo>
                    <a:pt x="76" y="31"/>
                    <a:pt x="63" y="50"/>
                    <a:pt x="63" y="67"/>
                  </a:cubicBezTo>
                  <a:cubicBezTo>
                    <a:pt x="63" y="110"/>
                    <a:pt x="31" y="157"/>
                    <a:pt x="29" y="238"/>
                  </a:cubicBezTo>
                  <a:cubicBezTo>
                    <a:pt x="27" y="318"/>
                    <a:pt x="4" y="305"/>
                    <a:pt x="2" y="368"/>
                  </a:cubicBezTo>
                  <a:cubicBezTo>
                    <a:pt x="0" y="431"/>
                    <a:pt x="22" y="419"/>
                    <a:pt x="31" y="428"/>
                  </a:cubicBezTo>
                  <a:cubicBezTo>
                    <a:pt x="36" y="433"/>
                    <a:pt x="30" y="453"/>
                    <a:pt x="24" y="470"/>
                  </a:cubicBezTo>
                  <a:cubicBezTo>
                    <a:pt x="33" y="478"/>
                    <a:pt x="43" y="492"/>
                    <a:pt x="63" y="489"/>
                  </a:cubicBezTo>
                  <a:cubicBezTo>
                    <a:pt x="103" y="485"/>
                    <a:pt x="143" y="500"/>
                    <a:pt x="192" y="522"/>
                  </a:cubicBezTo>
                  <a:cubicBezTo>
                    <a:pt x="240" y="545"/>
                    <a:pt x="223" y="516"/>
                    <a:pt x="269" y="522"/>
                  </a:cubicBezTo>
                  <a:cubicBezTo>
                    <a:pt x="316" y="529"/>
                    <a:pt x="369" y="534"/>
                    <a:pt x="420" y="503"/>
                  </a:cubicBezTo>
                  <a:cubicBezTo>
                    <a:pt x="455" y="481"/>
                    <a:pt x="472" y="445"/>
                    <a:pt x="499" y="409"/>
                  </a:cubicBezTo>
                  <a:cubicBezTo>
                    <a:pt x="473" y="355"/>
                    <a:pt x="489" y="291"/>
                    <a:pt x="489" y="25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1" name="Google Shape;8821;p21"/>
            <p:cNvSpPr/>
            <p:nvPr/>
          </p:nvSpPr>
          <p:spPr>
            <a:xfrm>
              <a:off x="7908062" y="9947505"/>
              <a:ext cx="1023658" cy="2017151"/>
            </a:xfrm>
            <a:custGeom>
              <a:rect b="b" l="l" r="r" t="t"/>
              <a:pathLst>
                <a:path extrusionOk="0" h="3991" w="2025">
                  <a:moveTo>
                    <a:pt x="772" y="3912"/>
                  </a:moveTo>
                  <a:cubicBezTo>
                    <a:pt x="717" y="3909"/>
                    <a:pt x="608" y="3808"/>
                    <a:pt x="575" y="3781"/>
                  </a:cubicBezTo>
                  <a:cubicBezTo>
                    <a:pt x="542" y="3754"/>
                    <a:pt x="566" y="3728"/>
                    <a:pt x="526" y="3735"/>
                  </a:cubicBezTo>
                  <a:cubicBezTo>
                    <a:pt x="486" y="3741"/>
                    <a:pt x="513" y="3704"/>
                    <a:pt x="535" y="3692"/>
                  </a:cubicBezTo>
                  <a:cubicBezTo>
                    <a:pt x="555" y="3682"/>
                    <a:pt x="527" y="3644"/>
                    <a:pt x="500" y="3638"/>
                  </a:cubicBezTo>
                  <a:cubicBezTo>
                    <a:pt x="497" y="3698"/>
                    <a:pt x="485" y="3965"/>
                    <a:pt x="501" y="3967"/>
                  </a:cubicBezTo>
                  <a:cubicBezTo>
                    <a:pt x="517" y="3970"/>
                    <a:pt x="634" y="3953"/>
                    <a:pt x="669" y="3976"/>
                  </a:cubicBezTo>
                  <a:cubicBezTo>
                    <a:pt x="682" y="3980"/>
                    <a:pt x="701" y="3991"/>
                    <a:pt x="714" y="3976"/>
                  </a:cubicBezTo>
                  <a:cubicBezTo>
                    <a:pt x="737" y="3951"/>
                    <a:pt x="803" y="3965"/>
                    <a:pt x="838" y="3943"/>
                  </a:cubicBezTo>
                  <a:cubicBezTo>
                    <a:pt x="874" y="3920"/>
                    <a:pt x="827" y="3914"/>
                    <a:pt x="772" y="3912"/>
                  </a:cubicBezTo>
                  <a:close/>
                  <a:moveTo>
                    <a:pt x="1998" y="416"/>
                  </a:moveTo>
                  <a:cubicBezTo>
                    <a:pt x="1988" y="411"/>
                    <a:pt x="1958" y="411"/>
                    <a:pt x="1933" y="412"/>
                  </a:cubicBezTo>
                  <a:cubicBezTo>
                    <a:pt x="1933" y="416"/>
                    <a:pt x="1933" y="419"/>
                    <a:pt x="1933" y="422"/>
                  </a:cubicBezTo>
                  <a:cubicBezTo>
                    <a:pt x="1939" y="464"/>
                    <a:pt x="1912" y="572"/>
                    <a:pt x="1882" y="569"/>
                  </a:cubicBezTo>
                  <a:cubicBezTo>
                    <a:pt x="1852" y="566"/>
                    <a:pt x="1828" y="614"/>
                    <a:pt x="1804" y="608"/>
                  </a:cubicBezTo>
                  <a:cubicBezTo>
                    <a:pt x="1780" y="602"/>
                    <a:pt x="1747" y="644"/>
                    <a:pt x="1717" y="626"/>
                  </a:cubicBezTo>
                  <a:cubicBezTo>
                    <a:pt x="1687" y="608"/>
                    <a:pt x="1646" y="632"/>
                    <a:pt x="1622" y="617"/>
                  </a:cubicBezTo>
                  <a:cubicBezTo>
                    <a:pt x="1598" y="602"/>
                    <a:pt x="1529" y="614"/>
                    <a:pt x="1529" y="596"/>
                  </a:cubicBezTo>
                  <a:cubicBezTo>
                    <a:pt x="1529" y="578"/>
                    <a:pt x="1562" y="584"/>
                    <a:pt x="1562" y="530"/>
                  </a:cubicBezTo>
                  <a:cubicBezTo>
                    <a:pt x="1562" y="476"/>
                    <a:pt x="1651" y="416"/>
                    <a:pt x="1640" y="395"/>
                  </a:cubicBezTo>
                  <a:cubicBezTo>
                    <a:pt x="1628" y="374"/>
                    <a:pt x="1475" y="329"/>
                    <a:pt x="1454" y="302"/>
                  </a:cubicBezTo>
                  <a:cubicBezTo>
                    <a:pt x="1433" y="275"/>
                    <a:pt x="1403" y="251"/>
                    <a:pt x="1343" y="245"/>
                  </a:cubicBezTo>
                  <a:cubicBezTo>
                    <a:pt x="1283" y="239"/>
                    <a:pt x="1286" y="209"/>
                    <a:pt x="1232" y="176"/>
                  </a:cubicBezTo>
                  <a:cubicBezTo>
                    <a:pt x="1187" y="149"/>
                    <a:pt x="1117" y="76"/>
                    <a:pt x="1093" y="35"/>
                  </a:cubicBezTo>
                  <a:cubicBezTo>
                    <a:pt x="1057" y="31"/>
                    <a:pt x="1005" y="23"/>
                    <a:pt x="995" y="35"/>
                  </a:cubicBezTo>
                  <a:cubicBezTo>
                    <a:pt x="980" y="53"/>
                    <a:pt x="956" y="136"/>
                    <a:pt x="936" y="94"/>
                  </a:cubicBezTo>
                  <a:cubicBezTo>
                    <a:pt x="915" y="53"/>
                    <a:pt x="865" y="53"/>
                    <a:pt x="821" y="47"/>
                  </a:cubicBezTo>
                  <a:cubicBezTo>
                    <a:pt x="776" y="41"/>
                    <a:pt x="779" y="0"/>
                    <a:pt x="732" y="50"/>
                  </a:cubicBezTo>
                  <a:cubicBezTo>
                    <a:pt x="711" y="73"/>
                    <a:pt x="684" y="95"/>
                    <a:pt x="659" y="111"/>
                  </a:cubicBezTo>
                  <a:cubicBezTo>
                    <a:pt x="656" y="158"/>
                    <a:pt x="647" y="212"/>
                    <a:pt x="639" y="227"/>
                  </a:cubicBezTo>
                  <a:cubicBezTo>
                    <a:pt x="627" y="248"/>
                    <a:pt x="528" y="293"/>
                    <a:pt x="525" y="317"/>
                  </a:cubicBezTo>
                  <a:cubicBezTo>
                    <a:pt x="522" y="341"/>
                    <a:pt x="537" y="374"/>
                    <a:pt x="519" y="389"/>
                  </a:cubicBezTo>
                  <a:cubicBezTo>
                    <a:pt x="501" y="404"/>
                    <a:pt x="561" y="479"/>
                    <a:pt x="528" y="497"/>
                  </a:cubicBezTo>
                  <a:cubicBezTo>
                    <a:pt x="495" y="515"/>
                    <a:pt x="552" y="545"/>
                    <a:pt x="531" y="563"/>
                  </a:cubicBezTo>
                  <a:cubicBezTo>
                    <a:pt x="510" y="581"/>
                    <a:pt x="471" y="590"/>
                    <a:pt x="471" y="611"/>
                  </a:cubicBezTo>
                  <a:cubicBezTo>
                    <a:pt x="471" y="632"/>
                    <a:pt x="468" y="683"/>
                    <a:pt x="441" y="695"/>
                  </a:cubicBezTo>
                  <a:cubicBezTo>
                    <a:pt x="414" y="707"/>
                    <a:pt x="396" y="752"/>
                    <a:pt x="396" y="785"/>
                  </a:cubicBezTo>
                  <a:cubicBezTo>
                    <a:pt x="396" y="818"/>
                    <a:pt x="354" y="797"/>
                    <a:pt x="369" y="839"/>
                  </a:cubicBezTo>
                  <a:cubicBezTo>
                    <a:pt x="384" y="881"/>
                    <a:pt x="402" y="932"/>
                    <a:pt x="369" y="941"/>
                  </a:cubicBezTo>
                  <a:cubicBezTo>
                    <a:pt x="336" y="950"/>
                    <a:pt x="345" y="1019"/>
                    <a:pt x="327" y="1019"/>
                  </a:cubicBezTo>
                  <a:cubicBezTo>
                    <a:pt x="309" y="1019"/>
                    <a:pt x="300" y="1090"/>
                    <a:pt x="327" y="1126"/>
                  </a:cubicBezTo>
                  <a:cubicBezTo>
                    <a:pt x="354" y="1162"/>
                    <a:pt x="360" y="1192"/>
                    <a:pt x="360" y="1225"/>
                  </a:cubicBezTo>
                  <a:cubicBezTo>
                    <a:pt x="360" y="1258"/>
                    <a:pt x="396" y="1276"/>
                    <a:pt x="384" y="1312"/>
                  </a:cubicBezTo>
                  <a:cubicBezTo>
                    <a:pt x="372" y="1348"/>
                    <a:pt x="378" y="1381"/>
                    <a:pt x="357" y="1396"/>
                  </a:cubicBezTo>
                  <a:cubicBezTo>
                    <a:pt x="336" y="1411"/>
                    <a:pt x="354" y="1456"/>
                    <a:pt x="327" y="1468"/>
                  </a:cubicBezTo>
                  <a:cubicBezTo>
                    <a:pt x="300" y="1480"/>
                    <a:pt x="348" y="1576"/>
                    <a:pt x="327" y="1594"/>
                  </a:cubicBezTo>
                  <a:cubicBezTo>
                    <a:pt x="306" y="1612"/>
                    <a:pt x="252" y="1627"/>
                    <a:pt x="252" y="1693"/>
                  </a:cubicBezTo>
                  <a:cubicBezTo>
                    <a:pt x="252" y="1759"/>
                    <a:pt x="262" y="1796"/>
                    <a:pt x="255" y="1825"/>
                  </a:cubicBezTo>
                  <a:cubicBezTo>
                    <a:pt x="249" y="1849"/>
                    <a:pt x="285" y="1842"/>
                    <a:pt x="279" y="1882"/>
                  </a:cubicBezTo>
                  <a:cubicBezTo>
                    <a:pt x="273" y="1920"/>
                    <a:pt x="225" y="1896"/>
                    <a:pt x="222" y="1920"/>
                  </a:cubicBezTo>
                  <a:cubicBezTo>
                    <a:pt x="219" y="1944"/>
                    <a:pt x="234" y="1992"/>
                    <a:pt x="216" y="1995"/>
                  </a:cubicBezTo>
                  <a:cubicBezTo>
                    <a:pt x="198" y="1998"/>
                    <a:pt x="189" y="2016"/>
                    <a:pt x="189" y="2058"/>
                  </a:cubicBezTo>
                  <a:cubicBezTo>
                    <a:pt x="189" y="2100"/>
                    <a:pt x="165" y="2106"/>
                    <a:pt x="162" y="2127"/>
                  </a:cubicBezTo>
                  <a:cubicBezTo>
                    <a:pt x="159" y="2148"/>
                    <a:pt x="183" y="2172"/>
                    <a:pt x="183" y="2196"/>
                  </a:cubicBezTo>
                  <a:cubicBezTo>
                    <a:pt x="183" y="2220"/>
                    <a:pt x="198" y="2301"/>
                    <a:pt x="177" y="2304"/>
                  </a:cubicBezTo>
                  <a:cubicBezTo>
                    <a:pt x="156" y="2307"/>
                    <a:pt x="144" y="2397"/>
                    <a:pt x="162" y="2409"/>
                  </a:cubicBezTo>
                  <a:cubicBezTo>
                    <a:pt x="180" y="2421"/>
                    <a:pt x="180" y="2445"/>
                    <a:pt x="171" y="2463"/>
                  </a:cubicBezTo>
                  <a:cubicBezTo>
                    <a:pt x="162" y="2481"/>
                    <a:pt x="213" y="2499"/>
                    <a:pt x="186" y="2526"/>
                  </a:cubicBezTo>
                  <a:cubicBezTo>
                    <a:pt x="159" y="2553"/>
                    <a:pt x="181" y="2587"/>
                    <a:pt x="216" y="2577"/>
                  </a:cubicBezTo>
                  <a:cubicBezTo>
                    <a:pt x="246" y="2568"/>
                    <a:pt x="264" y="2622"/>
                    <a:pt x="231" y="2622"/>
                  </a:cubicBezTo>
                  <a:cubicBezTo>
                    <a:pt x="198" y="2622"/>
                    <a:pt x="165" y="2622"/>
                    <a:pt x="192" y="2643"/>
                  </a:cubicBezTo>
                  <a:cubicBezTo>
                    <a:pt x="219" y="2664"/>
                    <a:pt x="246" y="2694"/>
                    <a:pt x="207" y="2709"/>
                  </a:cubicBezTo>
                  <a:cubicBezTo>
                    <a:pt x="168" y="2723"/>
                    <a:pt x="201" y="2750"/>
                    <a:pt x="192" y="2786"/>
                  </a:cubicBezTo>
                  <a:cubicBezTo>
                    <a:pt x="183" y="2822"/>
                    <a:pt x="219" y="2855"/>
                    <a:pt x="189" y="2864"/>
                  </a:cubicBezTo>
                  <a:cubicBezTo>
                    <a:pt x="159" y="2873"/>
                    <a:pt x="201" y="2927"/>
                    <a:pt x="159" y="2933"/>
                  </a:cubicBezTo>
                  <a:cubicBezTo>
                    <a:pt x="117" y="2939"/>
                    <a:pt x="144" y="2978"/>
                    <a:pt x="117" y="2999"/>
                  </a:cubicBezTo>
                  <a:cubicBezTo>
                    <a:pt x="90" y="3020"/>
                    <a:pt x="153" y="3056"/>
                    <a:pt x="120" y="3077"/>
                  </a:cubicBezTo>
                  <a:cubicBezTo>
                    <a:pt x="87" y="3098"/>
                    <a:pt x="111" y="3146"/>
                    <a:pt x="78" y="3146"/>
                  </a:cubicBezTo>
                  <a:cubicBezTo>
                    <a:pt x="45" y="3146"/>
                    <a:pt x="27" y="3191"/>
                    <a:pt x="24" y="3212"/>
                  </a:cubicBezTo>
                  <a:cubicBezTo>
                    <a:pt x="21" y="3233"/>
                    <a:pt x="0" y="3275"/>
                    <a:pt x="27" y="3305"/>
                  </a:cubicBezTo>
                  <a:cubicBezTo>
                    <a:pt x="54" y="3335"/>
                    <a:pt x="21" y="3359"/>
                    <a:pt x="45" y="3371"/>
                  </a:cubicBezTo>
                  <a:cubicBezTo>
                    <a:pt x="69" y="3383"/>
                    <a:pt x="150" y="3365"/>
                    <a:pt x="138" y="3401"/>
                  </a:cubicBezTo>
                  <a:cubicBezTo>
                    <a:pt x="126" y="3437"/>
                    <a:pt x="129" y="3515"/>
                    <a:pt x="144" y="3515"/>
                  </a:cubicBezTo>
                  <a:cubicBezTo>
                    <a:pt x="159" y="3515"/>
                    <a:pt x="168" y="3560"/>
                    <a:pt x="192" y="3557"/>
                  </a:cubicBezTo>
                  <a:cubicBezTo>
                    <a:pt x="216" y="3554"/>
                    <a:pt x="324" y="3542"/>
                    <a:pt x="369" y="3554"/>
                  </a:cubicBezTo>
                  <a:cubicBezTo>
                    <a:pt x="391" y="3559"/>
                    <a:pt x="410" y="3573"/>
                    <a:pt x="423" y="3585"/>
                  </a:cubicBezTo>
                  <a:cubicBezTo>
                    <a:pt x="448" y="3573"/>
                    <a:pt x="505" y="3610"/>
                    <a:pt x="517" y="3597"/>
                  </a:cubicBezTo>
                  <a:cubicBezTo>
                    <a:pt x="533" y="3582"/>
                    <a:pt x="462" y="3524"/>
                    <a:pt x="464" y="3504"/>
                  </a:cubicBezTo>
                  <a:cubicBezTo>
                    <a:pt x="467" y="3484"/>
                    <a:pt x="453" y="3451"/>
                    <a:pt x="453" y="3429"/>
                  </a:cubicBezTo>
                  <a:cubicBezTo>
                    <a:pt x="453" y="3407"/>
                    <a:pt x="442" y="3358"/>
                    <a:pt x="473" y="3336"/>
                  </a:cubicBezTo>
                  <a:cubicBezTo>
                    <a:pt x="504" y="3314"/>
                    <a:pt x="506" y="3292"/>
                    <a:pt x="526" y="3296"/>
                  </a:cubicBezTo>
                  <a:cubicBezTo>
                    <a:pt x="546" y="3301"/>
                    <a:pt x="586" y="3278"/>
                    <a:pt x="588" y="3225"/>
                  </a:cubicBezTo>
                  <a:cubicBezTo>
                    <a:pt x="590" y="3172"/>
                    <a:pt x="615" y="3152"/>
                    <a:pt x="659" y="3115"/>
                  </a:cubicBezTo>
                  <a:cubicBezTo>
                    <a:pt x="707" y="3074"/>
                    <a:pt x="787" y="3035"/>
                    <a:pt x="776" y="3017"/>
                  </a:cubicBezTo>
                  <a:cubicBezTo>
                    <a:pt x="765" y="3000"/>
                    <a:pt x="794" y="2942"/>
                    <a:pt x="794" y="2920"/>
                  </a:cubicBezTo>
                  <a:cubicBezTo>
                    <a:pt x="794" y="2898"/>
                    <a:pt x="719" y="2902"/>
                    <a:pt x="694" y="2893"/>
                  </a:cubicBezTo>
                  <a:cubicBezTo>
                    <a:pt x="670" y="2884"/>
                    <a:pt x="582" y="2822"/>
                    <a:pt x="626" y="2741"/>
                  </a:cubicBezTo>
                  <a:cubicBezTo>
                    <a:pt x="670" y="2659"/>
                    <a:pt x="763" y="2650"/>
                    <a:pt x="790" y="2648"/>
                  </a:cubicBezTo>
                  <a:cubicBezTo>
                    <a:pt x="816" y="2645"/>
                    <a:pt x="792" y="2608"/>
                    <a:pt x="814" y="2594"/>
                  </a:cubicBezTo>
                  <a:cubicBezTo>
                    <a:pt x="836" y="2581"/>
                    <a:pt x="841" y="2559"/>
                    <a:pt x="841" y="2526"/>
                  </a:cubicBezTo>
                  <a:cubicBezTo>
                    <a:pt x="841" y="2488"/>
                    <a:pt x="841" y="2428"/>
                    <a:pt x="880" y="2424"/>
                  </a:cubicBezTo>
                  <a:cubicBezTo>
                    <a:pt x="920" y="2420"/>
                    <a:pt x="931" y="2397"/>
                    <a:pt x="907" y="2391"/>
                  </a:cubicBezTo>
                  <a:cubicBezTo>
                    <a:pt x="883" y="2384"/>
                    <a:pt x="872" y="2355"/>
                    <a:pt x="911" y="2351"/>
                  </a:cubicBezTo>
                  <a:cubicBezTo>
                    <a:pt x="951" y="2347"/>
                    <a:pt x="938" y="2384"/>
                    <a:pt x="967" y="2384"/>
                  </a:cubicBezTo>
                  <a:cubicBezTo>
                    <a:pt x="996" y="2384"/>
                    <a:pt x="1044" y="2335"/>
                    <a:pt x="1007" y="2307"/>
                  </a:cubicBezTo>
                  <a:cubicBezTo>
                    <a:pt x="969" y="2278"/>
                    <a:pt x="958" y="2320"/>
                    <a:pt x="938" y="2324"/>
                  </a:cubicBezTo>
                  <a:cubicBezTo>
                    <a:pt x="918" y="2329"/>
                    <a:pt x="903" y="2298"/>
                    <a:pt x="883" y="2298"/>
                  </a:cubicBezTo>
                  <a:cubicBezTo>
                    <a:pt x="863" y="2298"/>
                    <a:pt x="876" y="2242"/>
                    <a:pt x="867" y="2223"/>
                  </a:cubicBezTo>
                  <a:cubicBezTo>
                    <a:pt x="858" y="2203"/>
                    <a:pt x="845" y="2154"/>
                    <a:pt x="863" y="2130"/>
                  </a:cubicBezTo>
                  <a:cubicBezTo>
                    <a:pt x="880" y="2105"/>
                    <a:pt x="956" y="2167"/>
                    <a:pt x="1022" y="2172"/>
                  </a:cubicBezTo>
                  <a:cubicBezTo>
                    <a:pt x="1089" y="2176"/>
                    <a:pt x="1137" y="2138"/>
                    <a:pt x="1137" y="2114"/>
                  </a:cubicBezTo>
                  <a:cubicBezTo>
                    <a:pt x="1137" y="2090"/>
                    <a:pt x="1106" y="2045"/>
                    <a:pt x="1146" y="2019"/>
                  </a:cubicBezTo>
                  <a:cubicBezTo>
                    <a:pt x="1186" y="1992"/>
                    <a:pt x="1153" y="1983"/>
                    <a:pt x="1142" y="1948"/>
                  </a:cubicBezTo>
                  <a:cubicBezTo>
                    <a:pt x="1131" y="1913"/>
                    <a:pt x="1159" y="1890"/>
                    <a:pt x="1177" y="1908"/>
                  </a:cubicBezTo>
                  <a:cubicBezTo>
                    <a:pt x="1195" y="1926"/>
                    <a:pt x="1325" y="1915"/>
                    <a:pt x="1434" y="1893"/>
                  </a:cubicBezTo>
                  <a:cubicBezTo>
                    <a:pt x="1542" y="1871"/>
                    <a:pt x="1618" y="1831"/>
                    <a:pt x="1624" y="1800"/>
                  </a:cubicBezTo>
                  <a:cubicBezTo>
                    <a:pt x="1631" y="1769"/>
                    <a:pt x="1700" y="1696"/>
                    <a:pt x="1715" y="1669"/>
                  </a:cubicBezTo>
                  <a:cubicBezTo>
                    <a:pt x="1731" y="1643"/>
                    <a:pt x="1717" y="1609"/>
                    <a:pt x="1673" y="1603"/>
                  </a:cubicBezTo>
                  <a:cubicBezTo>
                    <a:pt x="1629" y="1596"/>
                    <a:pt x="1631" y="1545"/>
                    <a:pt x="1655" y="1516"/>
                  </a:cubicBezTo>
                  <a:cubicBezTo>
                    <a:pt x="1680" y="1488"/>
                    <a:pt x="1642" y="1461"/>
                    <a:pt x="1600" y="1457"/>
                  </a:cubicBezTo>
                  <a:cubicBezTo>
                    <a:pt x="1558" y="1452"/>
                    <a:pt x="1491" y="1423"/>
                    <a:pt x="1529" y="1388"/>
                  </a:cubicBezTo>
                  <a:cubicBezTo>
                    <a:pt x="1547" y="1371"/>
                    <a:pt x="1556" y="1374"/>
                    <a:pt x="1565" y="1382"/>
                  </a:cubicBezTo>
                  <a:cubicBezTo>
                    <a:pt x="1571" y="1365"/>
                    <a:pt x="1577" y="1345"/>
                    <a:pt x="1572" y="1340"/>
                  </a:cubicBezTo>
                  <a:cubicBezTo>
                    <a:pt x="1563" y="1331"/>
                    <a:pt x="1541" y="1343"/>
                    <a:pt x="1543" y="1280"/>
                  </a:cubicBezTo>
                  <a:cubicBezTo>
                    <a:pt x="1545" y="1217"/>
                    <a:pt x="1568" y="1230"/>
                    <a:pt x="1570" y="1150"/>
                  </a:cubicBezTo>
                  <a:cubicBezTo>
                    <a:pt x="1572" y="1069"/>
                    <a:pt x="1604" y="1022"/>
                    <a:pt x="1604" y="979"/>
                  </a:cubicBezTo>
                  <a:cubicBezTo>
                    <a:pt x="1604" y="937"/>
                    <a:pt x="1680" y="887"/>
                    <a:pt x="1723" y="818"/>
                  </a:cubicBezTo>
                  <a:cubicBezTo>
                    <a:pt x="1765" y="748"/>
                    <a:pt x="1857" y="661"/>
                    <a:pt x="1895" y="636"/>
                  </a:cubicBezTo>
                  <a:cubicBezTo>
                    <a:pt x="1933" y="611"/>
                    <a:pt x="2007" y="591"/>
                    <a:pt x="2016" y="569"/>
                  </a:cubicBezTo>
                  <a:cubicBezTo>
                    <a:pt x="2025" y="546"/>
                    <a:pt x="2016" y="425"/>
                    <a:pt x="1998" y="41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2" name="Google Shape;8822;p21"/>
            <p:cNvSpPr/>
            <p:nvPr/>
          </p:nvSpPr>
          <p:spPr>
            <a:xfrm>
              <a:off x="7799162" y="9723005"/>
              <a:ext cx="447326" cy="2280184"/>
            </a:xfrm>
            <a:custGeom>
              <a:rect b="b" l="l" r="r" t="t"/>
              <a:pathLst>
                <a:path extrusionOk="0" h="4512" w="884">
                  <a:moveTo>
                    <a:pt x="407" y="4003"/>
                  </a:moveTo>
                  <a:cubicBezTo>
                    <a:pt x="383" y="4006"/>
                    <a:pt x="374" y="3961"/>
                    <a:pt x="359" y="3961"/>
                  </a:cubicBezTo>
                  <a:cubicBezTo>
                    <a:pt x="344" y="3961"/>
                    <a:pt x="341" y="3883"/>
                    <a:pt x="353" y="3847"/>
                  </a:cubicBezTo>
                  <a:cubicBezTo>
                    <a:pt x="365" y="3811"/>
                    <a:pt x="284" y="3829"/>
                    <a:pt x="260" y="3817"/>
                  </a:cubicBezTo>
                  <a:cubicBezTo>
                    <a:pt x="236" y="3805"/>
                    <a:pt x="269" y="3781"/>
                    <a:pt x="242" y="3751"/>
                  </a:cubicBezTo>
                  <a:cubicBezTo>
                    <a:pt x="215" y="3721"/>
                    <a:pt x="236" y="3679"/>
                    <a:pt x="239" y="3658"/>
                  </a:cubicBezTo>
                  <a:cubicBezTo>
                    <a:pt x="242" y="3637"/>
                    <a:pt x="260" y="3592"/>
                    <a:pt x="293" y="3592"/>
                  </a:cubicBezTo>
                  <a:cubicBezTo>
                    <a:pt x="326" y="3592"/>
                    <a:pt x="302" y="3544"/>
                    <a:pt x="335" y="3523"/>
                  </a:cubicBezTo>
                  <a:cubicBezTo>
                    <a:pt x="368" y="3502"/>
                    <a:pt x="305" y="3466"/>
                    <a:pt x="332" y="3445"/>
                  </a:cubicBezTo>
                  <a:cubicBezTo>
                    <a:pt x="359" y="3424"/>
                    <a:pt x="332" y="3385"/>
                    <a:pt x="374" y="3379"/>
                  </a:cubicBezTo>
                  <a:cubicBezTo>
                    <a:pt x="416" y="3373"/>
                    <a:pt x="374" y="3319"/>
                    <a:pt x="404" y="3310"/>
                  </a:cubicBezTo>
                  <a:cubicBezTo>
                    <a:pt x="434" y="3301"/>
                    <a:pt x="398" y="3268"/>
                    <a:pt x="407" y="3232"/>
                  </a:cubicBezTo>
                  <a:cubicBezTo>
                    <a:pt x="416" y="3196"/>
                    <a:pt x="383" y="3169"/>
                    <a:pt x="422" y="3155"/>
                  </a:cubicBezTo>
                  <a:cubicBezTo>
                    <a:pt x="461" y="3140"/>
                    <a:pt x="434" y="3110"/>
                    <a:pt x="407" y="3089"/>
                  </a:cubicBezTo>
                  <a:cubicBezTo>
                    <a:pt x="380" y="3068"/>
                    <a:pt x="413" y="3068"/>
                    <a:pt x="446" y="3068"/>
                  </a:cubicBezTo>
                  <a:cubicBezTo>
                    <a:pt x="479" y="3068"/>
                    <a:pt x="461" y="3014"/>
                    <a:pt x="431" y="3023"/>
                  </a:cubicBezTo>
                  <a:cubicBezTo>
                    <a:pt x="396" y="3033"/>
                    <a:pt x="374" y="2999"/>
                    <a:pt x="401" y="2972"/>
                  </a:cubicBezTo>
                  <a:cubicBezTo>
                    <a:pt x="428" y="2945"/>
                    <a:pt x="377" y="2927"/>
                    <a:pt x="386" y="2909"/>
                  </a:cubicBezTo>
                  <a:cubicBezTo>
                    <a:pt x="395" y="2891"/>
                    <a:pt x="395" y="2867"/>
                    <a:pt x="377" y="2855"/>
                  </a:cubicBezTo>
                  <a:cubicBezTo>
                    <a:pt x="359" y="2843"/>
                    <a:pt x="371" y="2753"/>
                    <a:pt x="392" y="2750"/>
                  </a:cubicBezTo>
                  <a:cubicBezTo>
                    <a:pt x="413" y="2747"/>
                    <a:pt x="398" y="2666"/>
                    <a:pt x="398" y="2642"/>
                  </a:cubicBezTo>
                  <a:cubicBezTo>
                    <a:pt x="398" y="2618"/>
                    <a:pt x="374" y="2594"/>
                    <a:pt x="377" y="2573"/>
                  </a:cubicBezTo>
                  <a:cubicBezTo>
                    <a:pt x="380" y="2552"/>
                    <a:pt x="404" y="2546"/>
                    <a:pt x="404" y="2504"/>
                  </a:cubicBezTo>
                  <a:cubicBezTo>
                    <a:pt x="404" y="2462"/>
                    <a:pt x="413" y="2444"/>
                    <a:pt x="431" y="2441"/>
                  </a:cubicBezTo>
                  <a:cubicBezTo>
                    <a:pt x="449" y="2438"/>
                    <a:pt x="434" y="2390"/>
                    <a:pt x="437" y="2366"/>
                  </a:cubicBezTo>
                  <a:cubicBezTo>
                    <a:pt x="440" y="2342"/>
                    <a:pt x="488" y="2366"/>
                    <a:pt x="494" y="2328"/>
                  </a:cubicBezTo>
                  <a:cubicBezTo>
                    <a:pt x="500" y="2288"/>
                    <a:pt x="464" y="2295"/>
                    <a:pt x="470" y="2271"/>
                  </a:cubicBezTo>
                  <a:cubicBezTo>
                    <a:pt x="477" y="2242"/>
                    <a:pt x="467" y="2205"/>
                    <a:pt x="467" y="2139"/>
                  </a:cubicBezTo>
                  <a:cubicBezTo>
                    <a:pt x="467" y="2073"/>
                    <a:pt x="521" y="2058"/>
                    <a:pt x="542" y="2040"/>
                  </a:cubicBezTo>
                  <a:cubicBezTo>
                    <a:pt x="563" y="2022"/>
                    <a:pt x="515" y="1926"/>
                    <a:pt x="542" y="1914"/>
                  </a:cubicBezTo>
                  <a:cubicBezTo>
                    <a:pt x="569" y="1902"/>
                    <a:pt x="551" y="1857"/>
                    <a:pt x="572" y="1842"/>
                  </a:cubicBezTo>
                  <a:cubicBezTo>
                    <a:pt x="593" y="1827"/>
                    <a:pt x="587" y="1794"/>
                    <a:pt x="599" y="1758"/>
                  </a:cubicBezTo>
                  <a:cubicBezTo>
                    <a:pt x="611" y="1722"/>
                    <a:pt x="575" y="1704"/>
                    <a:pt x="575" y="1671"/>
                  </a:cubicBezTo>
                  <a:cubicBezTo>
                    <a:pt x="575" y="1638"/>
                    <a:pt x="569" y="1608"/>
                    <a:pt x="542" y="1572"/>
                  </a:cubicBezTo>
                  <a:cubicBezTo>
                    <a:pt x="515" y="1536"/>
                    <a:pt x="524" y="1465"/>
                    <a:pt x="542" y="1465"/>
                  </a:cubicBezTo>
                  <a:cubicBezTo>
                    <a:pt x="560" y="1465"/>
                    <a:pt x="551" y="1396"/>
                    <a:pt x="584" y="1387"/>
                  </a:cubicBezTo>
                  <a:cubicBezTo>
                    <a:pt x="617" y="1378"/>
                    <a:pt x="599" y="1327"/>
                    <a:pt x="584" y="1285"/>
                  </a:cubicBezTo>
                  <a:cubicBezTo>
                    <a:pt x="569" y="1243"/>
                    <a:pt x="611" y="1264"/>
                    <a:pt x="611" y="1231"/>
                  </a:cubicBezTo>
                  <a:cubicBezTo>
                    <a:pt x="611" y="1198"/>
                    <a:pt x="629" y="1153"/>
                    <a:pt x="656" y="1141"/>
                  </a:cubicBezTo>
                  <a:cubicBezTo>
                    <a:pt x="683" y="1129"/>
                    <a:pt x="686" y="1078"/>
                    <a:pt x="686" y="1057"/>
                  </a:cubicBezTo>
                  <a:cubicBezTo>
                    <a:pt x="686" y="1036"/>
                    <a:pt x="725" y="1027"/>
                    <a:pt x="746" y="1009"/>
                  </a:cubicBezTo>
                  <a:cubicBezTo>
                    <a:pt x="767" y="991"/>
                    <a:pt x="710" y="961"/>
                    <a:pt x="743" y="943"/>
                  </a:cubicBezTo>
                  <a:cubicBezTo>
                    <a:pt x="776" y="925"/>
                    <a:pt x="716" y="850"/>
                    <a:pt x="734" y="835"/>
                  </a:cubicBezTo>
                  <a:cubicBezTo>
                    <a:pt x="752" y="820"/>
                    <a:pt x="737" y="787"/>
                    <a:pt x="740" y="763"/>
                  </a:cubicBezTo>
                  <a:cubicBezTo>
                    <a:pt x="743" y="739"/>
                    <a:pt x="842" y="694"/>
                    <a:pt x="854" y="673"/>
                  </a:cubicBezTo>
                  <a:cubicBezTo>
                    <a:pt x="862" y="658"/>
                    <a:pt x="871" y="604"/>
                    <a:pt x="874" y="557"/>
                  </a:cubicBezTo>
                  <a:cubicBezTo>
                    <a:pt x="843" y="577"/>
                    <a:pt x="816" y="587"/>
                    <a:pt x="811" y="576"/>
                  </a:cubicBezTo>
                  <a:cubicBezTo>
                    <a:pt x="802" y="555"/>
                    <a:pt x="814" y="493"/>
                    <a:pt x="788" y="467"/>
                  </a:cubicBezTo>
                  <a:cubicBezTo>
                    <a:pt x="761" y="440"/>
                    <a:pt x="779" y="387"/>
                    <a:pt x="752" y="375"/>
                  </a:cubicBezTo>
                  <a:cubicBezTo>
                    <a:pt x="726" y="363"/>
                    <a:pt x="693" y="310"/>
                    <a:pt x="717" y="293"/>
                  </a:cubicBezTo>
                  <a:cubicBezTo>
                    <a:pt x="741" y="275"/>
                    <a:pt x="717" y="240"/>
                    <a:pt x="738" y="222"/>
                  </a:cubicBezTo>
                  <a:cubicBezTo>
                    <a:pt x="758" y="204"/>
                    <a:pt x="726" y="201"/>
                    <a:pt x="696" y="166"/>
                  </a:cubicBezTo>
                  <a:cubicBezTo>
                    <a:pt x="667" y="130"/>
                    <a:pt x="708" y="86"/>
                    <a:pt x="673" y="59"/>
                  </a:cubicBezTo>
                  <a:cubicBezTo>
                    <a:pt x="637" y="33"/>
                    <a:pt x="637" y="0"/>
                    <a:pt x="628" y="15"/>
                  </a:cubicBezTo>
                  <a:cubicBezTo>
                    <a:pt x="620" y="30"/>
                    <a:pt x="617" y="80"/>
                    <a:pt x="587" y="95"/>
                  </a:cubicBezTo>
                  <a:cubicBezTo>
                    <a:pt x="582" y="97"/>
                    <a:pt x="575" y="103"/>
                    <a:pt x="565" y="111"/>
                  </a:cubicBezTo>
                  <a:cubicBezTo>
                    <a:pt x="566" y="135"/>
                    <a:pt x="557" y="176"/>
                    <a:pt x="566" y="200"/>
                  </a:cubicBezTo>
                  <a:cubicBezTo>
                    <a:pt x="580" y="234"/>
                    <a:pt x="586" y="395"/>
                    <a:pt x="573" y="457"/>
                  </a:cubicBezTo>
                  <a:cubicBezTo>
                    <a:pt x="560" y="519"/>
                    <a:pt x="546" y="570"/>
                    <a:pt x="533" y="608"/>
                  </a:cubicBezTo>
                  <a:cubicBezTo>
                    <a:pt x="520" y="645"/>
                    <a:pt x="564" y="648"/>
                    <a:pt x="546" y="665"/>
                  </a:cubicBezTo>
                  <a:cubicBezTo>
                    <a:pt x="529" y="683"/>
                    <a:pt x="535" y="727"/>
                    <a:pt x="535" y="798"/>
                  </a:cubicBezTo>
                  <a:cubicBezTo>
                    <a:pt x="535" y="869"/>
                    <a:pt x="493" y="988"/>
                    <a:pt x="491" y="1026"/>
                  </a:cubicBezTo>
                  <a:cubicBezTo>
                    <a:pt x="489" y="1064"/>
                    <a:pt x="460" y="1088"/>
                    <a:pt x="465" y="1130"/>
                  </a:cubicBezTo>
                  <a:cubicBezTo>
                    <a:pt x="469" y="1172"/>
                    <a:pt x="445" y="1196"/>
                    <a:pt x="420" y="1216"/>
                  </a:cubicBezTo>
                  <a:cubicBezTo>
                    <a:pt x="396" y="1236"/>
                    <a:pt x="460" y="1301"/>
                    <a:pt x="458" y="1336"/>
                  </a:cubicBezTo>
                  <a:cubicBezTo>
                    <a:pt x="456" y="1371"/>
                    <a:pt x="409" y="1387"/>
                    <a:pt x="420" y="1444"/>
                  </a:cubicBezTo>
                  <a:cubicBezTo>
                    <a:pt x="434" y="1516"/>
                    <a:pt x="420" y="1639"/>
                    <a:pt x="420" y="1664"/>
                  </a:cubicBezTo>
                  <a:cubicBezTo>
                    <a:pt x="420" y="1688"/>
                    <a:pt x="392" y="1686"/>
                    <a:pt x="398" y="1732"/>
                  </a:cubicBezTo>
                  <a:cubicBezTo>
                    <a:pt x="405" y="1779"/>
                    <a:pt x="369" y="1790"/>
                    <a:pt x="363" y="1856"/>
                  </a:cubicBezTo>
                  <a:cubicBezTo>
                    <a:pt x="356" y="1923"/>
                    <a:pt x="305" y="2018"/>
                    <a:pt x="285" y="2069"/>
                  </a:cubicBezTo>
                  <a:cubicBezTo>
                    <a:pt x="265" y="2120"/>
                    <a:pt x="265" y="2148"/>
                    <a:pt x="239" y="2148"/>
                  </a:cubicBezTo>
                  <a:cubicBezTo>
                    <a:pt x="212" y="2148"/>
                    <a:pt x="206" y="2177"/>
                    <a:pt x="225" y="2221"/>
                  </a:cubicBezTo>
                  <a:cubicBezTo>
                    <a:pt x="245" y="2266"/>
                    <a:pt x="212" y="2303"/>
                    <a:pt x="239" y="2348"/>
                  </a:cubicBezTo>
                  <a:cubicBezTo>
                    <a:pt x="265" y="2392"/>
                    <a:pt x="256" y="2407"/>
                    <a:pt x="243" y="2449"/>
                  </a:cubicBezTo>
                  <a:cubicBezTo>
                    <a:pt x="230" y="2491"/>
                    <a:pt x="212" y="2494"/>
                    <a:pt x="212" y="2533"/>
                  </a:cubicBezTo>
                  <a:cubicBezTo>
                    <a:pt x="212" y="2573"/>
                    <a:pt x="181" y="2607"/>
                    <a:pt x="199" y="2651"/>
                  </a:cubicBezTo>
                  <a:cubicBezTo>
                    <a:pt x="217" y="2695"/>
                    <a:pt x="212" y="2711"/>
                    <a:pt x="190" y="2711"/>
                  </a:cubicBezTo>
                  <a:cubicBezTo>
                    <a:pt x="168" y="2711"/>
                    <a:pt x="157" y="2746"/>
                    <a:pt x="148" y="2819"/>
                  </a:cubicBezTo>
                  <a:cubicBezTo>
                    <a:pt x="139" y="2892"/>
                    <a:pt x="141" y="2890"/>
                    <a:pt x="195" y="2886"/>
                  </a:cubicBezTo>
                  <a:cubicBezTo>
                    <a:pt x="248" y="2881"/>
                    <a:pt x="206" y="2706"/>
                    <a:pt x="239" y="2706"/>
                  </a:cubicBezTo>
                  <a:cubicBezTo>
                    <a:pt x="272" y="2706"/>
                    <a:pt x="243" y="2677"/>
                    <a:pt x="276" y="2669"/>
                  </a:cubicBezTo>
                  <a:cubicBezTo>
                    <a:pt x="310" y="2660"/>
                    <a:pt x="281" y="2700"/>
                    <a:pt x="303" y="2706"/>
                  </a:cubicBezTo>
                  <a:cubicBezTo>
                    <a:pt x="325" y="2713"/>
                    <a:pt x="341" y="2731"/>
                    <a:pt x="310" y="2750"/>
                  </a:cubicBezTo>
                  <a:cubicBezTo>
                    <a:pt x="279" y="2770"/>
                    <a:pt x="316" y="2810"/>
                    <a:pt x="301" y="2835"/>
                  </a:cubicBezTo>
                  <a:cubicBezTo>
                    <a:pt x="285" y="2859"/>
                    <a:pt x="263" y="2886"/>
                    <a:pt x="276" y="2914"/>
                  </a:cubicBezTo>
                  <a:cubicBezTo>
                    <a:pt x="290" y="2943"/>
                    <a:pt x="261" y="2941"/>
                    <a:pt x="259" y="2979"/>
                  </a:cubicBezTo>
                  <a:cubicBezTo>
                    <a:pt x="256" y="3016"/>
                    <a:pt x="279" y="3018"/>
                    <a:pt x="263" y="3027"/>
                  </a:cubicBezTo>
                  <a:cubicBezTo>
                    <a:pt x="248" y="3036"/>
                    <a:pt x="283" y="3065"/>
                    <a:pt x="261" y="3069"/>
                  </a:cubicBezTo>
                  <a:cubicBezTo>
                    <a:pt x="239" y="3074"/>
                    <a:pt x="252" y="3102"/>
                    <a:pt x="265" y="3129"/>
                  </a:cubicBezTo>
                  <a:cubicBezTo>
                    <a:pt x="279" y="3156"/>
                    <a:pt x="237" y="3140"/>
                    <a:pt x="214" y="3158"/>
                  </a:cubicBezTo>
                  <a:cubicBezTo>
                    <a:pt x="192" y="3175"/>
                    <a:pt x="237" y="3200"/>
                    <a:pt x="223" y="3224"/>
                  </a:cubicBezTo>
                  <a:cubicBezTo>
                    <a:pt x="210" y="3249"/>
                    <a:pt x="175" y="3211"/>
                    <a:pt x="159" y="3198"/>
                  </a:cubicBezTo>
                  <a:cubicBezTo>
                    <a:pt x="144" y="3184"/>
                    <a:pt x="183" y="3158"/>
                    <a:pt x="203" y="3131"/>
                  </a:cubicBezTo>
                  <a:cubicBezTo>
                    <a:pt x="223" y="3105"/>
                    <a:pt x="183" y="3045"/>
                    <a:pt x="150" y="3058"/>
                  </a:cubicBezTo>
                  <a:cubicBezTo>
                    <a:pt x="117" y="3071"/>
                    <a:pt x="183" y="3109"/>
                    <a:pt x="183" y="3138"/>
                  </a:cubicBezTo>
                  <a:cubicBezTo>
                    <a:pt x="183" y="3167"/>
                    <a:pt x="128" y="3131"/>
                    <a:pt x="130" y="3162"/>
                  </a:cubicBezTo>
                  <a:cubicBezTo>
                    <a:pt x="133" y="3193"/>
                    <a:pt x="93" y="3182"/>
                    <a:pt x="73" y="3204"/>
                  </a:cubicBezTo>
                  <a:cubicBezTo>
                    <a:pt x="53" y="3226"/>
                    <a:pt x="99" y="3246"/>
                    <a:pt x="77" y="3253"/>
                  </a:cubicBezTo>
                  <a:cubicBezTo>
                    <a:pt x="55" y="3260"/>
                    <a:pt x="17" y="3291"/>
                    <a:pt x="15" y="3313"/>
                  </a:cubicBezTo>
                  <a:cubicBezTo>
                    <a:pt x="13" y="3335"/>
                    <a:pt x="40" y="3339"/>
                    <a:pt x="40" y="3317"/>
                  </a:cubicBezTo>
                  <a:cubicBezTo>
                    <a:pt x="40" y="3295"/>
                    <a:pt x="75" y="3288"/>
                    <a:pt x="86" y="3317"/>
                  </a:cubicBezTo>
                  <a:cubicBezTo>
                    <a:pt x="97" y="3346"/>
                    <a:pt x="113" y="3317"/>
                    <a:pt x="144" y="3324"/>
                  </a:cubicBezTo>
                  <a:cubicBezTo>
                    <a:pt x="175" y="3330"/>
                    <a:pt x="170" y="3377"/>
                    <a:pt x="152" y="3375"/>
                  </a:cubicBezTo>
                  <a:cubicBezTo>
                    <a:pt x="135" y="3373"/>
                    <a:pt x="117" y="3404"/>
                    <a:pt x="121" y="3437"/>
                  </a:cubicBezTo>
                  <a:cubicBezTo>
                    <a:pt x="126" y="3470"/>
                    <a:pt x="188" y="3437"/>
                    <a:pt x="214" y="3446"/>
                  </a:cubicBezTo>
                  <a:cubicBezTo>
                    <a:pt x="241" y="3454"/>
                    <a:pt x="232" y="3501"/>
                    <a:pt x="217" y="3485"/>
                  </a:cubicBezTo>
                  <a:cubicBezTo>
                    <a:pt x="201" y="3470"/>
                    <a:pt x="166" y="3443"/>
                    <a:pt x="150" y="3470"/>
                  </a:cubicBezTo>
                  <a:cubicBezTo>
                    <a:pt x="135" y="3496"/>
                    <a:pt x="110" y="3483"/>
                    <a:pt x="90" y="3474"/>
                  </a:cubicBezTo>
                  <a:cubicBezTo>
                    <a:pt x="71" y="3466"/>
                    <a:pt x="0" y="3512"/>
                    <a:pt x="24" y="3530"/>
                  </a:cubicBezTo>
                  <a:cubicBezTo>
                    <a:pt x="48" y="3547"/>
                    <a:pt x="46" y="3576"/>
                    <a:pt x="62" y="3574"/>
                  </a:cubicBezTo>
                  <a:cubicBezTo>
                    <a:pt x="77" y="3572"/>
                    <a:pt x="102" y="3561"/>
                    <a:pt x="110" y="3543"/>
                  </a:cubicBezTo>
                  <a:cubicBezTo>
                    <a:pt x="119" y="3525"/>
                    <a:pt x="150" y="3508"/>
                    <a:pt x="152" y="3547"/>
                  </a:cubicBezTo>
                  <a:cubicBezTo>
                    <a:pt x="155" y="3587"/>
                    <a:pt x="110" y="3567"/>
                    <a:pt x="102" y="3589"/>
                  </a:cubicBezTo>
                  <a:cubicBezTo>
                    <a:pt x="93" y="3612"/>
                    <a:pt x="75" y="3629"/>
                    <a:pt x="48" y="3649"/>
                  </a:cubicBezTo>
                  <a:cubicBezTo>
                    <a:pt x="22" y="3669"/>
                    <a:pt x="48" y="3702"/>
                    <a:pt x="71" y="3691"/>
                  </a:cubicBezTo>
                  <a:cubicBezTo>
                    <a:pt x="93" y="3680"/>
                    <a:pt x="64" y="3718"/>
                    <a:pt x="95" y="3722"/>
                  </a:cubicBezTo>
                  <a:cubicBezTo>
                    <a:pt x="123" y="3726"/>
                    <a:pt x="133" y="3704"/>
                    <a:pt x="126" y="3682"/>
                  </a:cubicBezTo>
                  <a:cubicBezTo>
                    <a:pt x="119" y="3660"/>
                    <a:pt x="141" y="3612"/>
                    <a:pt x="168" y="3636"/>
                  </a:cubicBezTo>
                  <a:cubicBezTo>
                    <a:pt x="195" y="3660"/>
                    <a:pt x="155" y="3685"/>
                    <a:pt x="155" y="3707"/>
                  </a:cubicBezTo>
                  <a:cubicBezTo>
                    <a:pt x="155" y="3729"/>
                    <a:pt x="139" y="3758"/>
                    <a:pt x="139" y="3782"/>
                  </a:cubicBezTo>
                  <a:cubicBezTo>
                    <a:pt x="139" y="3806"/>
                    <a:pt x="110" y="3793"/>
                    <a:pt x="113" y="3820"/>
                  </a:cubicBezTo>
                  <a:cubicBezTo>
                    <a:pt x="115" y="3846"/>
                    <a:pt x="51" y="3828"/>
                    <a:pt x="79" y="3846"/>
                  </a:cubicBezTo>
                  <a:cubicBezTo>
                    <a:pt x="108" y="3864"/>
                    <a:pt x="62" y="3888"/>
                    <a:pt x="77" y="3906"/>
                  </a:cubicBezTo>
                  <a:cubicBezTo>
                    <a:pt x="93" y="3924"/>
                    <a:pt x="106" y="3882"/>
                    <a:pt x="130" y="3890"/>
                  </a:cubicBezTo>
                  <a:cubicBezTo>
                    <a:pt x="155" y="3899"/>
                    <a:pt x="150" y="3906"/>
                    <a:pt x="181" y="3893"/>
                  </a:cubicBezTo>
                  <a:cubicBezTo>
                    <a:pt x="212" y="3879"/>
                    <a:pt x="230" y="3917"/>
                    <a:pt x="201" y="3926"/>
                  </a:cubicBezTo>
                  <a:cubicBezTo>
                    <a:pt x="172" y="3935"/>
                    <a:pt x="141" y="3968"/>
                    <a:pt x="155" y="3972"/>
                  </a:cubicBezTo>
                  <a:cubicBezTo>
                    <a:pt x="168" y="3977"/>
                    <a:pt x="206" y="3950"/>
                    <a:pt x="214" y="3979"/>
                  </a:cubicBezTo>
                  <a:cubicBezTo>
                    <a:pt x="223" y="4008"/>
                    <a:pt x="245" y="3999"/>
                    <a:pt x="248" y="3968"/>
                  </a:cubicBezTo>
                  <a:cubicBezTo>
                    <a:pt x="250" y="3937"/>
                    <a:pt x="303" y="3964"/>
                    <a:pt x="312" y="3990"/>
                  </a:cubicBezTo>
                  <a:cubicBezTo>
                    <a:pt x="321" y="4017"/>
                    <a:pt x="256" y="4032"/>
                    <a:pt x="223" y="4026"/>
                  </a:cubicBezTo>
                  <a:cubicBezTo>
                    <a:pt x="190" y="4019"/>
                    <a:pt x="172" y="4057"/>
                    <a:pt x="195" y="4085"/>
                  </a:cubicBezTo>
                  <a:cubicBezTo>
                    <a:pt x="217" y="4114"/>
                    <a:pt x="243" y="4085"/>
                    <a:pt x="268" y="4061"/>
                  </a:cubicBezTo>
                  <a:cubicBezTo>
                    <a:pt x="292" y="4037"/>
                    <a:pt x="411" y="4043"/>
                    <a:pt x="420" y="4070"/>
                  </a:cubicBezTo>
                  <a:cubicBezTo>
                    <a:pt x="429" y="4096"/>
                    <a:pt x="365" y="4074"/>
                    <a:pt x="358" y="4090"/>
                  </a:cubicBezTo>
                  <a:cubicBezTo>
                    <a:pt x="352" y="4105"/>
                    <a:pt x="303" y="4118"/>
                    <a:pt x="296" y="4101"/>
                  </a:cubicBezTo>
                  <a:cubicBezTo>
                    <a:pt x="290" y="4083"/>
                    <a:pt x="243" y="4107"/>
                    <a:pt x="241" y="4136"/>
                  </a:cubicBezTo>
                  <a:cubicBezTo>
                    <a:pt x="239" y="4165"/>
                    <a:pt x="203" y="4165"/>
                    <a:pt x="243" y="4176"/>
                  </a:cubicBezTo>
                  <a:cubicBezTo>
                    <a:pt x="283" y="4187"/>
                    <a:pt x="272" y="4134"/>
                    <a:pt x="334" y="4138"/>
                  </a:cubicBezTo>
                  <a:cubicBezTo>
                    <a:pt x="396" y="4143"/>
                    <a:pt x="429" y="4081"/>
                    <a:pt x="447" y="4116"/>
                  </a:cubicBezTo>
                  <a:cubicBezTo>
                    <a:pt x="465" y="4152"/>
                    <a:pt x="396" y="4181"/>
                    <a:pt x="372" y="4158"/>
                  </a:cubicBezTo>
                  <a:cubicBezTo>
                    <a:pt x="347" y="4136"/>
                    <a:pt x="318" y="4174"/>
                    <a:pt x="321" y="4207"/>
                  </a:cubicBezTo>
                  <a:cubicBezTo>
                    <a:pt x="323" y="4240"/>
                    <a:pt x="250" y="4198"/>
                    <a:pt x="214" y="4194"/>
                  </a:cubicBezTo>
                  <a:cubicBezTo>
                    <a:pt x="179" y="4189"/>
                    <a:pt x="195" y="4227"/>
                    <a:pt x="225" y="4260"/>
                  </a:cubicBezTo>
                  <a:cubicBezTo>
                    <a:pt x="256" y="4293"/>
                    <a:pt x="274" y="4256"/>
                    <a:pt x="312" y="4280"/>
                  </a:cubicBezTo>
                  <a:cubicBezTo>
                    <a:pt x="349" y="4304"/>
                    <a:pt x="349" y="4331"/>
                    <a:pt x="376" y="4307"/>
                  </a:cubicBezTo>
                  <a:cubicBezTo>
                    <a:pt x="403" y="4282"/>
                    <a:pt x="376" y="4285"/>
                    <a:pt x="358" y="4273"/>
                  </a:cubicBezTo>
                  <a:cubicBezTo>
                    <a:pt x="341" y="4262"/>
                    <a:pt x="356" y="4225"/>
                    <a:pt x="398" y="4245"/>
                  </a:cubicBezTo>
                  <a:cubicBezTo>
                    <a:pt x="440" y="4265"/>
                    <a:pt x="489" y="4227"/>
                    <a:pt x="476" y="4174"/>
                  </a:cubicBezTo>
                  <a:cubicBezTo>
                    <a:pt x="462" y="4121"/>
                    <a:pt x="513" y="4096"/>
                    <a:pt x="564" y="4079"/>
                  </a:cubicBezTo>
                  <a:cubicBezTo>
                    <a:pt x="615" y="4061"/>
                    <a:pt x="589" y="4112"/>
                    <a:pt x="551" y="4127"/>
                  </a:cubicBezTo>
                  <a:cubicBezTo>
                    <a:pt x="513" y="4143"/>
                    <a:pt x="507" y="4154"/>
                    <a:pt x="535" y="4185"/>
                  </a:cubicBezTo>
                  <a:cubicBezTo>
                    <a:pt x="564" y="4216"/>
                    <a:pt x="602" y="4165"/>
                    <a:pt x="626" y="4189"/>
                  </a:cubicBezTo>
                  <a:cubicBezTo>
                    <a:pt x="651" y="4214"/>
                    <a:pt x="582" y="4209"/>
                    <a:pt x="571" y="4234"/>
                  </a:cubicBezTo>
                  <a:cubicBezTo>
                    <a:pt x="560" y="4258"/>
                    <a:pt x="613" y="4287"/>
                    <a:pt x="575" y="4304"/>
                  </a:cubicBezTo>
                  <a:cubicBezTo>
                    <a:pt x="538" y="4322"/>
                    <a:pt x="555" y="4231"/>
                    <a:pt x="533" y="4222"/>
                  </a:cubicBezTo>
                  <a:cubicBezTo>
                    <a:pt x="511" y="4214"/>
                    <a:pt x="491" y="4234"/>
                    <a:pt x="513" y="4285"/>
                  </a:cubicBezTo>
                  <a:cubicBezTo>
                    <a:pt x="535" y="4335"/>
                    <a:pt x="487" y="4291"/>
                    <a:pt x="465" y="4267"/>
                  </a:cubicBezTo>
                  <a:cubicBezTo>
                    <a:pt x="442" y="4242"/>
                    <a:pt x="411" y="4278"/>
                    <a:pt x="438" y="4304"/>
                  </a:cubicBezTo>
                  <a:cubicBezTo>
                    <a:pt x="465" y="4331"/>
                    <a:pt x="387" y="4302"/>
                    <a:pt x="387" y="4344"/>
                  </a:cubicBezTo>
                  <a:cubicBezTo>
                    <a:pt x="387" y="4386"/>
                    <a:pt x="420" y="4351"/>
                    <a:pt x="460" y="4360"/>
                  </a:cubicBezTo>
                  <a:cubicBezTo>
                    <a:pt x="500" y="4369"/>
                    <a:pt x="482" y="4426"/>
                    <a:pt x="511" y="4448"/>
                  </a:cubicBezTo>
                  <a:cubicBezTo>
                    <a:pt x="540" y="4470"/>
                    <a:pt x="515" y="4377"/>
                    <a:pt x="546" y="4371"/>
                  </a:cubicBezTo>
                  <a:cubicBezTo>
                    <a:pt x="577" y="4364"/>
                    <a:pt x="549" y="4442"/>
                    <a:pt x="617" y="4464"/>
                  </a:cubicBezTo>
                  <a:cubicBezTo>
                    <a:pt x="686" y="4486"/>
                    <a:pt x="622" y="4451"/>
                    <a:pt x="653" y="4428"/>
                  </a:cubicBezTo>
                  <a:cubicBezTo>
                    <a:pt x="684" y="4406"/>
                    <a:pt x="724" y="4495"/>
                    <a:pt x="757" y="4504"/>
                  </a:cubicBezTo>
                  <a:cubicBezTo>
                    <a:pt x="790" y="4512"/>
                    <a:pt x="768" y="4464"/>
                    <a:pt x="743" y="4437"/>
                  </a:cubicBezTo>
                  <a:cubicBezTo>
                    <a:pt x="719" y="4411"/>
                    <a:pt x="768" y="4426"/>
                    <a:pt x="801" y="4437"/>
                  </a:cubicBezTo>
                  <a:cubicBezTo>
                    <a:pt x="834" y="4448"/>
                    <a:pt x="861" y="4453"/>
                    <a:pt x="867" y="4428"/>
                  </a:cubicBezTo>
                  <a:cubicBezTo>
                    <a:pt x="870" y="4419"/>
                    <a:pt x="876" y="4419"/>
                    <a:pt x="884" y="4422"/>
                  </a:cubicBezTo>
                  <a:cubicBezTo>
                    <a:pt x="849" y="4399"/>
                    <a:pt x="732" y="4416"/>
                    <a:pt x="716" y="4413"/>
                  </a:cubicBezTo>
                  <a:cubicBezTo>
                    <a:pt x="700" y="4411"/>
                    <a:pt x="712" y="4145"/>
                    <a:pt x="715" y="4084"/>
                  </a:cubicBezTo>
                  <a:cubicBezTo>
                    <a:pt x="713" y="4084"/>
                    <a:pt x="710" y="4083"/>
                    <a:pt x="708" y="4083"/>
                  </a:cubicBezTo>
                  <a:cubicBezTo>
                    <a:pt x="679" y="4083"/>
                    <a:pt x="615" y="4090"/>
                    <a:pt x="626" y="4045"/>
                  </a:cubicBezTo>
                  <a:cubicBezTo>
                    <a:pt x="628" y="4038"/>
                    <a:pt x="632" y="4033"/>
                    <a:pt x="638" y="4031"/>
                  </a:cubicBezTo>
                  <a:cubicBezTo>
                    <a:pt x="625" y="4019"/>
                    <a:pt x="606" y="4005"/>
                    <a:pt x="584" y="4000"/>
                  </a:cubicBezTo>
                  <a:cubicBezTo>
                    <a:pt x="539" y="3988"/>
                    <a:pt x="431" y="4000"/>
                    <a:pt x="407" y="400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3" name="Google Shape;8823;p21"/>
            <p:cNvSpPr/>
            <p:nvPr/>
          </p:nvSpPr>
          <p:spPr>
            <a:xfrm>
              <a:off x="8460936" y="9823527"/>
              <a:ext cx="445651" cy="450676"/>
            </a:xfrm>
            <a:custGeom>
              <a:rect b="b" l="l" r="r" t="t"/>
              <a:pathLst>
                <a:path extrusionOk="0" h="892" w="885">
                  <a:moveTo>
                    <a:pt x="849" y="481"/>
                  </a:moveTo>
                  <a:cubicBezTo>
                    <a:pt x="813" y="463"/>
                    <a:pt x="777" y="499"/>
                    <a:pt x="765" y="499"/>
                  </a:cubicBezTo>
                  <a:cubicBezTo>
                    <a:pt x="753" y="499"/>
                    <a:pt x="726" y="421"/>
                    <a:pt x="717" y="389"/>
                  </a:cubicBezTo>
                  <a:cubicBezTo>
                    <a:pt x="708" y="356"/>
                    <a:pt x="672" y="290"/>
                    <a:pt x="648" y="304"/>
                  </a:cubicBezTo>
                  <a:cubicBezTo>
                    <a:pt x="624" y="319"/>
                    <a:pt x="630" y="299"/>
                    <a:pt x="562" y="296"/>
                  </a:cubicBezTo>
                  <a:cubicBezTo>
                    <a:pt x="493" y="293"/>
                    <a:pt x="496" y="281"/>
                    <a:pt x="511" y="215"/>
                  </a:cubicBezTo>
                  <a:cubicBezTo>
                    <a:pt x="526" y="149"/>
                    <a:pt x="466" y="107"/>
                    <a:pt x="493" y="92"/>
                  </a:cubicBezTo>
                  <a:cubicBezTo>
                    <a:pt x="513" y="81"/>
                    <a:pt x="511" y="67"/>
                    <a:pt x="488" y="38"/>
                  </a:cubicBezTo>
                  <a:cubicBezTo>
                    <a:pt x="483" y="42"/>
                    <a:pt x="477" y="44"/>
                    <a:pt x="471" y="44"/>
                  </a:cubicBezTo>
                  <a:cubicBezTo>
                    <a:pt x="448" y="44"/>
                    <a:pt x="418" y="3"/>
                    <a:pt x="377" y="3"/>
                  </a:cubicBezTo>
                  <a:cubicBezTo>
                    <a:pt x="336" y="3"/>
                    <a:pt x="291" y="0"/>
                    <a:pt x="262" y="15"/>
                  </a:cubicBezTo>
                  <a:cubicBezTo>
                    <a:pt x="232" y="30"/>
                    <a:pt x="176" y="12"/>
                    <a:pt x="141" y="36"/>
                  </a:cubicBezTo>
                  <a:cubicBezTo>
                    <a:pt x="105" y="59"/>
                    <a:pt x="61" y="109"/>
                    <a:pt x="64" y="130"/>
                  </a:cubicBezTo>
                  <a:cubicBezTo>
                    <a:pt x="67" y="151"/>
                    <a:pt x="52" y="278"/>
                    <a:pt x="35" y="283"/>
                  </a:cubicBezTo>
                  <a:cubicBezTo>
                    <a:pt x="29" y="285"/>
                    <a:pt x="16" y="284"/>
                    <a:pt x="0" y="283"/>
                  </a:cubicBezTo>
                  <a:cubicBezTo>
                    <a:pt x="24" y="324"/>
                    <a:pt x="94" y="397"/>
                    <a:pt x="139" y="424"/>
                  </a:cubicBezTo>
                  <a:cubicBezTo>
                    <a:pt x="193" y="457"/>
                    <a:pt x="190" y="487"/>
                    <a:pt x="250" y="493"/>
                  </a:cubicBezTo>
                  <a:cubicBezTo>
                    <a:pt x="310" y="499"/>
                    <a:pt x="340" y="523"/>
                    <a:pt x="361" y="550"/>
                  </a:cubicBezTo>
                  <a:cubicBezTo>
                    <a:pt x="382" y="577"/>
                    <a:pt x="535" y="622"/>
                    <a:pt x="547" y="643"/>
                  </a:cubicBezTo>
                  <a:cubicBezTo>
                    <a:pt x="558" y="664"/>
                    <a:pt x="469" y="724"/>
                    <a:pt x="469" y="778"/>
                  </a:cubicBezTo>
                  <a:cubicBezTo>
                    <a:pt x="469" y="832"/>
                    <a:pt x="436" y="826"/>
                    <a:pt x="436" y="844"/>
                  </a:cubicBezTo>
                  <a:cubicBezTo>
                    <a:pt x="436" y="862"/>
                    <a:pt x="505" y="850"/>
                    <a:pt x="529" y="865"/>
                  </a:cubicBezTo>
                  <a:cubicBezTo>
                    <a:pt x="553" y="880"/>
                    <a:pt x="594" y="856"/>
                    <a:pt x="624" y="874"/>
                  </a:cubicBezTo>
                  <a:cubicBezTo>
                    <a:pt x="654" y="892"/>
                    <a:pt x="687" y="850"/>
                    <a:pt x="711" y="856"/>
                  </a:cubicBezTo>
                  <a:cubicBezTo>
                    <a:pt x="735" y="862"/>
                    <a:pt x="759" y="814"/>
                    <a:pt x="789" y="817"/>
                  </a:cubicBezTo>
                  <a:cubicBezTo>
                    <a:pt x="819" y="820"/>
                    <a:pt x="846" y="712"/>
                    <a:pt x="840" y="670"/>
                  </a:cubicBezTo>
                  <a:cubicBezTo>
                    <a:pt x="834" y="628"/>
                    <a:pt x="885" y="499"/>
                    <a:pt x="849" y="48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4" name="Google Shape;8824;p21"/>
            <p:cNvSpPr/>
            <p:nvPr/>
          </p:nvSpPr>
          <p:spPr>
            <a:xfrm>
              <a:off x="7288172" y="8262076"/>
              <a:ext cx="167538" cy="137381"/>
            </a:xfrm>
            <a:custGeom>
              <a:rect b="b" l="l" r="r" t="t"/>
              <a:pathLst>
                <a:path extrusionOk="0" h="269" w="332">
                  <a:moveTo>
                    <a:pt x="317" y="214"/>
                  </a:moveTo>
                  <a:cubicBezTo>
                    <a:pt x="313" y="202"/>
                    <a:pt x="315" y="173"/>
                    <a:pt x="332" y="150"/>
                  </a:cubicBezTo>
                  <a:cubicBezTo>
                    <a:pt x="296" y="111"/>
                    <a:pt x="255" y="59"/>
                    <a:pt x="233" y="27"/>
                  </a:cubicBezTo>
                  <a:cubicBezTo>
                    <a:pt x="212" y="30"/>
                    <a:pt x="194" y="30"/>
                    <a:pt x="184" y="22"/>
                  </a:cubicBezTo>
                  <a:cubicBezTo>
                    <a:pt x="162" y="5"/>
                    <a:pt x="107" y="16"/>
                    <a:pt x="85" y="5"/>
                  </a:cubicBezTo>
                  <a:cubicBezTo>
                    <a:pt x="74" y="0"/>
                    <a:pt x="51" y="0"/>
                    <a:pt x="30" y="2"/>
                  </a:cubicBezTo>
                  <a:cubicBezTo>
                    <a:pt x="35" y="18"/>
                    <a:pt x="33" y="34"/>
                    <a:pt x="22" y="41"/>
                  </a:cubicBezTo>
                  <a:cubicBezTo>
                    <a:pt x="2" y="55"/>
                    <a:pt x="0" y="108"/>
                    <a:pt x="49" y="128"/>
                  </a:cubicBezTo>
                  <a:cubicBezTo>
                    <a:pt x="97" y="147"/>
                    <a:pt x="82" y="117"/>
                    <a:pt x="106" y="117"/>
                  </a:cubicBezTo>
                  <a:cubicBezTo>
                    <a:pt x="131" y="117"/>
                    <a:pt x="128" y="154"/>
                    <a:pt x="151" y="154"/>
                  </a:cubicBezTo>
                  <a:cubicBezTo>
                    <a:pt x="173" y="154"/>
                    <a:pt x="224" y="181"/>
                    <a:pt x="221" y="216"/>
                  </a:cubicBezTo>
                  <a:cubicBezTo>
                    <a:pt x="219" y="251"/>
                    <a:pt x="239" y="267"/>
                    <a:pt x="279" y="267"/>
                  </a:cubicBezTo>
                  <a:cubicBezTo>
                    <a:pt x="286" y="267"/>
                    <a:pt x="295" y="268"/>
                    <a:pt x="303" y="269"/>
                  </a:cubicBezTo>
                  <a:cubicBezTo>
                    <a:pt x="310" y="245"/>
                    <a:pt x="320" y="226"/>
                    <a:pt x="317" y="21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5" name="Google Shape;8825;p21"/>
            <p:cNvSpPr/>
            <p:nvPr/>
          </p:nvSpPr>
          <p:spPr>
            <a:xfrm>
              <a:off x="7440631" y="8329091"/>
              <a:ext cx="294865" cy="140732"/>
            </a:xfrm>
            <a:custGeom>
              <a:rect b="b" l="l" r="r" t="t"/>
              <a:pathLst>
                <a:path extrusionOk="0" h="281" w="583">
                  <a:moveTo>
                    <a:pt x="521" y="84"/>
                  </a:moveTo>
                  <a:cubicBezTo>
                    <a:pt x="485" y="31"/>
                    <a:pt x="421" y="35"/>
                    <a:pt x="381" y="17"/>
                  </a:cubicBezTo>
                  <a:cubicBezTo>
                    <a:pt x="341" y="0"/>
                    <a:pt x="290" y="24"/>
                    <a:pt x="239" y="71"/>
                  </a:cubicBezTo>
                  <a:cubicBezTo>
                    <a:pt x="189" y="117"/>
                    <a:pt x="124" y="91"/>
                    <a:pt x="80" y="66"/>
                  </a:cubicBezTo>
                  <a:cubicBezTo>
                    <a:pt x="67" y="59"/>
                    <a:pt x="48" y="42"/>
                    <a:pt x="29" y="20"/>
                  </a:cubicBezTo>
                  <a:cubicBezTo>
                    <a:pt x="12" y="43"/>
                    <a:pt x="10" y="72"/>
                    <a:pt x="14" y="84"/>
                  </a:cubicBezTo>
                  <a:cubicBezTo>
                    <a:pt x="17" y="96"/>
                    <a:pt x="7" y="115"/>
                    <a:pt x="0" y="139"/>
                  </a:cubicBezTo>
                  <a:cubicBezTo>
                    <a:pt x="44" y="144"/>
                    <a:pt x="101" y="163"/>
                    <a:pt x="129" y="197"/>
                  </a:cubicBezTo>
                  <a:cubicBezTo>
                    <a:pt x="162" y="237"/>
                    <a:pt x="182" y="210"/>
                    <a:pt x="202" y="245"/>
                  </a:cubicBezTo>
                  <a:cubicBezTo>
                    <a:pt x="222" y="281"/>
                    <a:pt x="268" y="248"/>
                    <a:pt x="279" y="225"/>
                  </a:cubicBezTo>
                  <a:cubicBezTo>
                    <a:pt x="290" y="203"/>
                    <a:pt x="255" y="195"/>
                    <a:pt x="250" y="170"/>
                  </a:cubicBezTo>
                  <a:cubicBezTo>
                    <a:pt x="246" y="146"/>
                    <a:pt x="295" y="155"/>
                    <a:pt x="304" y="121"/>
                  </a:cubicBezTo>
                  <a:cubicBezTo>
                    <a:pt x="312" y="88"/>
                    <a:pt x="383" y="73"/>
                    <a:pt x="414" y="86"/>
                  </a:cubicBezTo>
                  <a:cubicBezTo>
                    <a:pt x="445" y="99"/>
                    <a:pt x="472" y="121"/>
                    <a:pt x="443" y="155"/>
                  </a:cubicBezTo>
                  <a:cubicBezTo>
                    <a:pt x="422" y="179"/>
                    <a:pt x="465" y="224"/>
                    <a:pt x="502" y="259"/>
                  </a:cubicBezTo>
                  <a:cubicBezTo>
                    <a:pt x="527" y="232"/>
                    <a:pt x="557" y="202"/>
                    <a:pt x="569" y="193"/>
                  </a:cubicBezTo>
                  <a:cubicBezTo>
                    <a:pt x="576" y="188"/>
                    <a:pt x="580" y="177"/>
                    <a:pt x="583" y="162"/>
                  </a:cubicBezTo>
                  <a:cubicBezTo>
                    <a:pt x="565" y="154"/>
                    <a:pt x="545" y="121"/>
                    <a:pt x="521" y="8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6" name="Google Shape;8826;p21"/>
            <p:cNvSpPr/>
            <p:nvPr/>
          </p:nvSpPr>
          <p:spPr>
            <a:xfrm>
              <a:off x="7641676" y="8181658"/>
              <a:ext cx="604811" cy="859469"/>
            </a:xfrm>
            <a:custGeom>
              <a:rect b="b" l="l" r="r" t="t"/>
              <a:pathLst>
                <a:path extrusionOk="0" h="1701" w="1196">
                  <a:moveTo>
                    <a:pt x="185" y="1241"/>
                  </a:moveTo>
                  <a:cubicBezTo>
                    <a:pt x="213" y="1258"/>
                    <a:pt x="252" y="1253"/>
                    <a:pt x="261" y="1241"/>
                  </a:cubicBezTo>
                  <a:cubicBezTo>
                    <a:pt x="271" y="1230"/>
                    <a:pt x="296" y="1255"/>
                    <a:pt x="333" y="1297"/>
                  </a:cubicBezTo>
                  <a:cubicBezTo>
                    <a:pt x="335" y="1299"/>
                    <a:pt x="336" y="1300"/>
                    <a:pt x="337" y="1302"/>
                  </a:cubicBezTo>
                  <a:cubicBezTo>
                    <a:pt x="368" y="1295"/>
                    <a:pt x="408" y="1289"/>
                    <a:pt x="423" y="1299"/>
                  </a:cubicBezTo>
                  <a:cubicBezTo>
                    <a:pt x="451" y="1316"/>
                    <a:pt x="444" y="1379"/>
                    <a:pt x="482" y="1382"/>
                  </a:cubicBezTo>
                  <a:cubicBezTo>
                    <a:pt x="521" y="1386"/>
                    <a:pt x="548" y="1424"/>
                    <a:pt x="545" y="1445"/>
                  </a:cubicBezTo>
                  <a:cubicBezTo>
                    <a:pt x="541" y="1466"/>
                    <a:pt x="587" y="1476"/>
                    <a:pt x="583" y="1508"/>
                  </a:cubicBezTo>
                  <a:cubicBezTo>
                    <a:pt x="580" y="1539"/>
                    <a:pt x="684" y="1532"/>
                    <a:pt x="698" y="1521"/>
                  </a:cubicBezTo>
                  <a:cubicBezTo>
                    <a:pt x="712" y="1511"/>
                    <a:pt x="739" y="1504"/>
                    <a:pt x="757" y="1514"/>
                  </a:cubicBezTo>
                  <a:cubicBezTo>
                    <a:pt x="774" y="1525"/>
                    <a:pt x="805" y="1504"/>
                    <a:pt x="823" y="1511"/>
                  </a:cubicBezTo>
                  <a:cubicBezTo>
                    <a:pt x="840" y="1518"/>
                    <a:pt x="910" y="1546"/>
                    <a:pt x="896" y="1570"/>
                  </a:cubicBezTo>
                  <a:cubicBezTo>
                    <a:pt x="882" y="1594"/>
                    <a:pt x="833" y="1633"/>
                    <a:pt x="844" y="1654"/>
                  </a:cubicBezTo>
                  <a:cubicBezTo>
                    <a:pt x="852" y="1670"/>
                    <a:pt x="888" y="1680"/>
                    <a:pt x="903" y="1701"/>
                  </a:cubicBezTo>
                  <a:cubicBezTo>
                    <a:pt x="905" y="1701"/>
                    <a:pt x="906" y="1701"/>
                    <a:pt x="908" y="1700"/>
                  </a:cubicBezTo>
                  <a:cubicBezTo>
                    <a:pt x="935" y="1695"/>
                    <a:pt x="946" y="1594"/>
                    <a:pt x="946" y="1565"/>
                  </a:cubicBezTo>
                  <a:cubicBezTo>
                    <a:pt x="946" y="1535"/>
                    <a:pt x="958" y="1459"/>
                    <a:pt x="967" y="1429"/>
                  </a:cubicBezTo>
                  <a:cubicBezTo>
                    <a:pt x="983" y="1371"/>
                    <a:pt x="903" y="1330"/>
                    <a:pt x="903" y="1267"/>
                  </a:cubicBezTo>
                  <a:cubicBezTo>
                    <a:pt x="903" y="1204"/>
                    <a:pt x="935" y="1239"/>
                    <a:pt x="971" y="1213"/>
                  </a:cubicBezTo>
                  <a:cubicBezTo>
                    <a:pt x="1007" y="1187"/>
                    <a:pt x="969" y="1176"/>
                    <a:pt x="951" y="1172"/>
                  </a:cubicBezTo>
                  <a:cubicBezTo>
                    <a:pt x="933" y="1168"/>
                    <a:pt x="919" y="1136"/>
                    <a:pt x="925" y="1117"/>
                  </a:cubicBezTo>
                  <a:cubicBezTo>
                    <a:pt x="931" y="1098"/>
                    <a:pt x="1041" y="1106"/>
                    <a:pt x="1076" y="1106"/>
                  </a:cubicBezTo>
                  <a:cubicBezTo>
                    <a:pt x="1110" y="1106"/>
                    <a:pt x="1186" y="1074"/>
                    <a:pt x="1187" y="1069"/>
                  </a:cubicBezTo>
                  <a:cubicBezTo>
                    <a:pt x="1188" y="1064"/>
                    <a:pt x="1196" y="1039"/>
                    <a:pt x="1169" y="1018"/>
                  </a:cubicBezTo>
                  <a:cubicBezTo>
                    <a:pt x="1142" y="997"/>
                    <a:pt x="1152" y="967"/>
                    <a:pt x="1173" y="943"/>
                  </a:cubicBezTo>
                  <a:cubicBezTo>
                    <a:pt x="1194" y="919"/>
                    <a:pt x="1160" y="895"/>
                    <a:pt x="1134" y="867"/>
                  </a:cubicBezTo>
                  <a:cubicBezTo>
                    <a:pt x="1109" y="838"/>
                    <a:pt x="1128" y="733"/>
                    <a:pt x="1158" y="684"/>
                  </a:cubicBezTo>
                  <a:cubicBezTo>
                    <a:pt x="1188" y="635"/>
                    <a:pt x="1097" y="646"/>
                    <a:pt x="1042" y="653"/>
                  </a:cubicBezTo>
                  <a:cubicBezTo>
                    <a:pt x="986" y="660"/>
                    <a:pt x="938" y="638"/>
                    <a:pt x="902" y="592"/>
                  </a:cubicBezTo>
                  <a:cubicBezTo>
                    <a:pt x="866" y="546"/>
                    <a:pt x="817" y="575"/>
                    <a:pt x="731" y="577"/>
                  </a:cubicBezTo>
                  <a:cubicBezTo>
                    <a:pt x="645" y="579"/>
                    <a:pt x="662" y="482"/>
                    <a:pt x="666" y="445"/>
                  </a:cubicBezTo>
                  <a:cubicBezTo>
                    <a:pt x="670" y="408"/>
                    <a:pt x="622" y="403"/>
                    <a:pt x="622" y="379"/>
                  </a:cubicBezTo>
                  <a:cubicBezTo>
                    <a:pt x="622" y="356"/>
                    <a:pt x="597" y="356"/>
                    <a:pt x="575" y="357"/>
                  </a:cubicBezTo>
                  <a:cubicBezTo>
                    <a:pt x="553" y="359"/>
                    <a:pt x="575" y="331"/>
                    <a:pt x="590" y="312"/>
                  </a:cubicBezTo>
                  <a:cubicBezTo>
                    <a:pt x="605" y="293"/>
                    <a:pt x="604" y="278"/>
                    <a:pt x="605" y="238"/>
                  </a:cubicBezTo>
                  <a:cubicBezTo>
                    <a:pt x="606" y="198"/>
                    <a:pt x="664" y="164"/>
                    <a:pt x="693" y="125"/>
                  </a:cubicBezTo>
                  <a:cubicBezTo>
                    <a:pt x="700" y="115"/>
                    <a:pt x="711" y="109"/>
                    <a:pt x="724" y="106"/>
                  </a:cubicBezTo>
                  <a:cubicBezTo>
                    <a:pt x="727" y="96"/>
                    <a:pt x="734" y="89"/>
                    <a:pt x="748" y="86"/>
                  </a:cubicBezTo>
                  <a:cubicBezTo>
                    <a:pt x="792" y="77"/>
                    <a:pt x="814" y="48"/>
                    <a:pt x="772" y="24"/>
                  </a:cubicBezTo>
                  <a:cubicBezTo>
                    <a:pt x="730" y="0"/>
                    <a:pt x="706" y="71"/>
                    <a:pt x="659" y="77"/>
                  </a:cubicBezTo>
                  <a:cubicBezTo>
                    <a:pt x="613" y="84"/>
                    <a:pt x="604" y="113"/>
                    <a:pt x="573" y="128"/>
                  </a:cubicBezTo>
                  <a:cubicBezTo>
                    <a:pt x="542" y="144"/>
                    <a:pt x="484" y="130"/>
                    <a:pt x="482" y="157"/>
                  </a:cubicBezTo>
                  <a:cubicBezTo>
                    <a:pt x="480" y="186"/>
                    <a:pt x="462" y="157"/>
                    <a:pt x="436" y="150"/>
                  </a:cubicBezTo>
                  <a:cubicBezTo>
                    <a:pt x="409" y="144"/>
                    <a:pt x="340" y="203"/>
                    <a:pt x="343" y="237"/>
                  </a:cubicBezTo>
                  <a:cubicBezTo>
                    <a:pt x="345" y="270"/>
                    <a:pt x="356" y="301"/>
                    <a:pt x="307" y="332"/>
                  </a:cubicBezTo>
                  <a:cubicBezTo>
                    <a:pt x="259" y="363"/>
                    <a:pt x="230" y="420"/>
                    <a:pt x="208" y="447"/>
                  </a:cubicBezTo>
                  <a:cubicBezTo>
                    <a:pt x="201" y="455"/>
                    <a:pt x="194" y="456"/>
                    <a:pt x="186" y="452"/>
                  </a:cubicBezTo>
                  <a:cubicBezTo>
                    <a:pt x="183" y="467"/>
                    <a:pt x="179" y="478"/>
                    <a:pt x="172" y="483"/>
                  </a:cubicBezTo>
                  <a:cubicBezTo>
                    <a:pt x="160" y="492"/>
                    <a:pt x="130" y="522"/>
                    <a:pt x="105" y="549"/>
                  </a:cubicBezTo>
                  <a:cubicBezTo>
                    <a:pt x="117" y="560"/>
                    <a:pt x="129" y="571"/>
                    <a:pt x="137" y="580"/>
                  </a:cubicBezTo>
                  <a:cubicBezTo>
                    <a:pt x="168" y="613"/>
                    <a:pt x="148" y="639"/>
                    <a:pt x="157" y="657"/>
                  </a:cubicBezTo>
                  <a:cubicBezTo>
                    <a:pt x="166" y="675"/>
                    <a:pt x="174" y="701"/>
                    <a:pt x="157" y="713"/>
                  </a:cubicBezTo>
                  <a:cubicBezTo>
                    <a:pt x="139" y="724"/>
                    <a:pt x="155" y="845"/>
                    <a:pt x="174" y="868"/>
                  </a:cubicBezTo>
                  <a:cubicBezTo>
                    <a:pt x="194" y="890"/>
                    <a:pt x="174" y="910"/>
                    <a:pt x="152" y="954"/>
                  </a:cubicBezTo>
                  <a:cubicBezTo>
                    <a:pt x="130" y="998"/>
                    <a:pt x="110" y="1018"/>
                    <a:pt x="70" y="1020"/>
                  </a:cubicBezTo>
                  <a:cubicBezTo>
                    <a:pt x="31" y="1022"/>
                    <a:pt x="33" y="1084"/>
                    <a:pt x="20" y="1084"/>
                  </a:cubicBezTo>
                  <a:cubicBezTo>
                    <a:pt x="9" y="1084"/>
                    <a:pt x="1" y="1107"/>
                    <a:pt x="0" y="1126"/>
                  </a:cubicBezTo>
                  <a:cubicBezTo>
                    <a:pt x="37" y="1157"/>
                    <a:pt x="104" y="1195"/>
                    <a:pt x="123" y="1195"/>
                  </a:cubicBezTo>
                  <a:cubicBezTo>
                    <a:pt x="144" y="1195"/>
                    <a:pt x="158" y="1225"/>
                    <a:pt x="185" y="124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7" name="Google Shape;8827;p21"/>
            <p:cNvSpPr/>
            <p:nvPr/>
          </p:nvSpPr>
          <p:spPr>
            <a:xfrm>
              <a:off x="8117483" y="9320914"/>
              <a:ext cx="618215" cy="703658"/>
            </a:xfrm>
            <a:custGeom>
              <a:rect b="b" l="l" r="r" t="t"/>
              <a:pathLst>
                <a:path extrusionOk="0" h="1391" w="1224">
                  <a:moveTo>
                    <a:pt x="1209" y="833"/>
                  </a:moveTo>
                  <a:cubicBezTo>
                    <a:pt x="1195" y="788"/>
                    <a:pt x="1150" y="783"/>
                    <a:pt x="1150" y="735"/>
                  </a:cubicBezTo>
                  <a:cubicBezTo>
                    <a:pt x="1150" y="688"/>
                    <a:pt x="1133" y="682"/>
                    <a:pt x="1068" y="685"/>
                  </a:cubicBezTo>
                  <a:cubicBezTo>
                    <a:pt x="1003" y="688"/>
                    <a:pt x="962" y="673"/>
                    <a:pt x="959" y="635"/>
                  </a:cubicBezTo>
                  <a:cubicBezTo>
                    <a:pt x="956" y="597"/>
                    <a:pt x="917" y="567"/>
                    <a:pt x="947" y="552"/>
                  </a:cubicBezTo>
                  <a:cubicBezTo>
                    <a:pt x="976" y="538"/>
                    <a:pt x="926" y="511"/>
                    <a:pt x="932" y="476"/>
                  </a:cubicBezTo>
                  <a:cubicBezTo>
                    <a:pt x="938" y="440"/>
                    <a:pt x="914" y="425"/>
                    <a:pt x="894" y="408"/>
                  </a:cubicBezTo>
                  <a:cubicBezTo>
                    <a:pt x="873" y="390"/>
                    <a:pt x="784" y="417"/>
                    <a:pt x="784" y="384"/>
                  </a:cubicBezTo>
                  <a:cubicBezTo>
                    <a:pt x="784" y="352"/>
                    <a:pt x="731" y="346"/>
                    <a:pt x="702" y="346"/>
                  </a:cubicBezTo>
                  <a:cubicBezTo>
                    <a:pt x="672" y="346"/>
                    <a:pt x="693" y="307"/>
                    <a:pt x="660" y="310"/>
                  </a:cubicBezTo>
                  <a:cubicBezTo>
                    <a:pt x="628" y="313"/>
                    <a:pt x="634" y="290"/>
                    <a:pt x="590" y="296"/>
                  </a:cubicBezTo>
                  <a:cubicBezTo>
                    <a:pt x="545" y="301"/>
                    <a:pt x="519" y="281"/>
                    <a:pt x="472" y="225"/>
                  </a:cubicBezTo>
                  <a:cubicBezTo>
                    <a:pt x="424" y="169"/>
                    <a:pt x="430" y="59"/>
                    <a:pt x="439" y="30"/>
                  </a:cubicBezTo>
                  <a:cubicBezTo>
                    <a:pt x="448" y="0"/>
                    <a:pt x="383" y="24"/>
                    <a:pt x="345" y="24"/>
                  </a:cubicBezTo>
                  <a:cubicBezTo>
                    <a:pt x="306" y="24"/>
                    <a:pt x="268" y="54"/>
                    <a:pt x="227" y="77"/>
                  </a:cubicBezTo>
                  <a:cubicBezTo>
                    <a:pt x="185" y="101"/>
                    <a:pt x="162" y="101"/>
                    <a:pt x="141" y="121"/>
                  </a:cubicBezTo>
                  <a:cubicBezTo>
                    <a:pt x="120" y="142"/>
                    <a:pt x="88" y="154"/>
                    <a:pt x="56" y="142"/>
                  </a:cubicBezTo>
                  <a:cubicBezTo>
                    <a:pt x="46" y="139"/>
                    <a:pt x="35" y="136"/>
                    <a:pt x="22" y="135"/>
                  </a:cubicBezTo>
                  <a:cubicBezTo>
                    <a:pt x="40" y="178"/>
                    <a:pt x="82" y="249"/>
                    <a:pt x="91" y="275"/>
                  </a:cubicBezTo>
                  <a:cubicBezTo>
                    <a:pt x="103" y="307"/>
                    <a:pt x="76" y="316"/>
                    <a:pt x="64" y="328"/>
                  </a:cubicBezTo>
                  <a:cubicBezTo>
                    <a:pt x="53" y="340"/>
                    <a:pt x="70" y="446"/>
                    <a:pt x="73" y="470"/>
                  </a:cubicBezTo>
                  <a:cubicBezTo>
                    <a:pt x="76" y="493"/>
                    <a:pt x="32" y="538"/>
                    <a:pt x="50" y="552"/>
                  </a:cubicBezTo>
                  <a:cubicBezTo>
                    <a:pt x="67" y="567"/>
                    <a:pt x="26" y="611"/>
                    <a:pt x="26" y="638"/>
                  </a:cubicBezTo>
                  <a:cubicBezTo>
                    <a:pt x="26" y="665"/>
                    <a:pt x="64" y="665"/>
                    <a:pt x="64" y="685"/>
                  </a:cubicBezTo>
                  <a:cubicBezTo>
                    <a:pt x="64" y="706"/>
                    <a:pt x="32" y="753"/>
                    <a:pt x="11" y="765"/>
                  </a:cubicBezTo>
                  <a:cubicBezTo>
                    <a:pt x="0" y="771"/>
                    <a:pt x="0" y="788"/>
                    <a:pt x="3" y="806"/>
                  </a:cubicBezTo>
                  <a:cubicBezTo>
                    <a:pt x="9" y="804"/>
                    <a:pt x="13" y="831"/>
                    <a:pt x="44" y="853"/>
                  </a:cubicBezTo>
                  <a:cubicBezTo>
                    <a:pt x="79" y="880"/>
                    <a:pt x="38" y="924"/>
                    <a:pt x="67" y="960"/>
                  </a:cubicBezTo>
                  <a:cubicBezTo>
                    <a:pt x="97" y="995"/>
                    <a:pt x="129" y="998"/>
                    <a:pt x="109" y="1016"/>
                  </a:cubicBezTo>
                  <a:cubicBezTo>
                    <a:pt x="88" y="1034"/>
                    <a:pt x="112" y="1069"/>
                    <a:pt x="88" y="1087"/>
                  </a:cubicBezTo>
                  <a:cubicBezTo>
                    <a:pt x="64" y="1104"/>
                    <a:pt x="97" y="1157"/>
                    <a:pt x="123" y="1169"/>
                  </a:cubicBezTo>
                  <a:cubicBezTo>
                    <a:pt x="150" y="1181"/>
                    <a:pt x="132" y="1234"/>
                    <a:pt x="159" y="1261"/>
                  </a:cubicBezTo>
                  <a:cubicBezTo>
                    <a:pt x="185" y="1287"/>
                    <a:pt x="173" y="1349"/>
                    <a:pt x="182" y="1370"/>
                  </a:cubicBezTo>
                  <a:cubicBezTo>
                    <a:pt x="191" y="1391"/>
                    <a:pt x="271" y="1340"/>
                    <a:pt x="318" y="1290"/>
                  </a:cubicBezTo>
                  <a:cubicBezTo>
                    <a:pt x="365" y="1240"/>
                    <a:pt x="362" y="1281"/>
                    <a:pt x="407" y="1287"/>
                  </a:cubicBezTo>
                  <a:cubicBezTo>
                    <a:pt x="451" y="1293"/>
                    <a:pt x="501" y="1293"/>
                    <a:pt x="522" y="1334"/>
                  </a:cubicBezTo>
                  <a:cubicBezTo>
                    <a:pt x="542" y="1376"/>
                    <a:pt x="566" y="1293"/>
                    <a:pt x="581" y="1275"/>
                  </a:cubicBezTo>
                  <a:cubicBezTo>
                    <a:pt x="596" y="1258"/>
                    <a:pt x="696" y="1281"/>
                    <a:pt x="714" y="1275"/>
                  </a:cubicBezTo>
                  <a:cubicBezTo>
                    <a:pt x="731" y="1270"/>
                    <a:pt x="746" y="1143"/>
                    <a:pt x="743" y="1122"/>
                  </a:cubicBezTo>
                  <a:cubicBezTo>
                    <a:pt x="740" y="1101"/>
                    <a:pt x="784" y="1051"/>
                    <a:pt x="820" y="1028"/>
                  </a:cubicBezTo>
                  <a:cubicBezTo>
                    <a:pt x="855" y="1004"/>
                    <a:pt x="911" y="1022"/>
                    <a:pt x="941" y="1007"/>
                  </a:cubicBezTo>
                  <a:cubicBezTo>
                    <a:pt x="970" y="992"/>
                    <a:pt x="1015" y="995"/>
                    <a:pt x="1056" y="995"/>
                  </a:cubicBezTo>
                  <a:cubicBezTo>
                    <a:pt x="1097" y="995"/>
                    <a:pt x="1127" y="1036"/>
                    <a:pt x="1150" y="1036"/>
                  </a:cubicBezTo>
                  <a:cubicBezTo>
                    <a:pt x="1174" y="1036"/>
                    <a:pt x="1204" y="998"/>
                    <a:pt x="1198" y="963"/>
                  </a:cubicBezTo>
                  <a:cubicBezTo>
                    <a:pt x="1192" y="927"/>
                    <a:pt x="1224" y="877"/>
                    <a:pt x="1209" y="83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8" name="Google Shape;8828;p21"/>
            <p:cNvSpPr/>
            <p:nvPr/>
          </p:nvSpPr>
          <p:spPr>
            <a:xfrm>
              <a:off x="7516023" y="8833379"/>
              <a:ext cx="653397" cy="944911"/>
            </a:xfrm>
            <a:custGeom>
              <a:rect b="b" l="l" r="r" t="t"/>
              <a:pathLst>
                <a:path extrusionOk="0" h="1871" w="1292">
                  <a:moveTo>
                    <a:pt x="1188" y="1775"/>
                  </a:moveTo>
                  <a:cubicBezTo>
                    <a:pt x="1190" y="1773"/>
                    <a:pt x="1191" y="1772"/>
                    <a:pt x="1192" y="1772"/>
                  </a:cubicBezTo>
                  <a:cubicBezTo>
                    <a:pt x="1189" y="1754"/>
                    <a:pt x="1189" y="1737"/>
                    <a:pt x="1200" y="1731"/>
                  </a:cubicBezTo>
                  <a:cubicBezTo>
                    <a:pt x="1221" y="1719"/>
                    <a:pt x="1253" y="1672"/>
                    <a:pt x="1253" y="1651"/>
                  </a:cubicBezTo>
                  <a:cubicBezTo>
                    <a:pt x="1253" y="1631"/>
                    <a:pt x="1215" y="1631"/>
                    <a:pt x="1215" y="1604"/>
                  </a:cubicBezTo>
                  <a:cubicBezTo>
                    <a:pt x="1215" y="1577"/>
                    <a:pt x="1256" y="1533"/>
                    <a:pt x="1239" y="1518"/>
                  </a:cubicBezTo>
                  <a:cubicBezTo>
                    <a:pt x="1221" y="1504"/>
                    <a:pt x="1265" y="1459"/>
                    <a:pt x="1262" y="1436"/>
                  </a:cubicBezTo>
                  <a:cubicBezTo>
                    <a:pt x="1259" y="1412"/>
                    <a:pt x="1242" y="1306"/>
                    <a:pt x="1253" y="1294"/>
                  </a:cubicBezTo>
                  <a:cubicBezTo>
                    <a:pt x="1265" y="1282"/>
                    <a:pt x="1292" y="1273"/>
                    <a:pt x="1280" y="1241"/>
                  </a:cubicBezTo>
                  <a:cubicBezTo>
                    <a:pt x="1271" y="1215"/>
                    <a:pt x="1229" y="1144"/>
                    <a:pt x="1211" y="1101"/>
                  </a:cubicBezTo>
                  <a:cubicBezTo>
                    <a:pt x="1178" y="1096"/>
                    <a:pt x="1138" y="1097"/>
                    <a:pt x="1115" y="1105"/>
                  </a:cubicBezTo>
                  <a:cubicBezTo>
                    <a:pt x="1082" y="1117"/>
                    <a:pt x="1091" y="1014"/>
                    <a:pt x="1091" y="975"/>
                  </a:cubicBezTo>
                  <a:cubicBezTo>
                    <a:pt x="1091" y="937"/>
                    <a:pt x="1059" y="958"/>
                    <a:pt x="1047" y="984"/>
                  </a:cubicBezTo>
                  <a:cubicBezTo>
                    <a:pt x="1035" y="1011"/>
                    <a:pt x="988" y="999"/>
                    <a:pt x="940" y="999"/>
                  </a:cubicBezTo>
                  <a:cubicBezTo>
                    <a:pt x="893" y="999"/>
                    <a:pt x="917" y="940"/>
                    <a:pt x="887" y="943"/>
                  </a:cubicBezTo>
                  <a:cubicBezTo>
                    <a:pt x="858" y="946"/>
                    <a:pt x="834" y="934"/>
                    <a:pt x="837" y="904"/>
                  </a:cubicBezTo>
                  <a:cubicBezTo>
                    <a:pt x="840" y="875"/>
                    <a:pt x="816" y="851"/>
                    <a:pt x="796" y="819"/>
                  </a:cubicBezTo>
                  <a:cubicBezTo>
                    <a:pt x="775" y="786"/>
                    <a:pt x="752" y="754"/>
                    <a:pt x="769" y="733"/>
                  </a:cubicBezTo>
                  <a:cubicBezTo>
                    <a:pt x="787" y="713"/>
                    <a:pt x="758" y="695"/>
                    <a:pt x="784" y="668"/>
                  </a:cubicBezTo>
                  <a:cubicBezTo>
                    <a:pt x="811" y="642"/>
                    <a:pt x="837" y="651"/>
                    <a:pt x="828" y="615"/>
                  </a:cubicBezTo>
                  <a:cubicBezTo>
                    <a:pt x="819" y="580"/>
                    <a:pt x="858" y="559"/>
                    <a:pt x="861" y="521"/>
                  </a:cubicBezTo>
                  <a:cubicBezTo>
                    <a:pt x="864" y="482"/>
                    <a:pt x="908" y="494"/>
                    <a:pt x="949" y="462"/>
                  </a:cubicBezTo>
                  <a:cubicBezTo>
                    <a:pt x="991" y="429"/>
                    <a:pt x="1035" y="447"/>
                    <a:pt x="1070" y="417"/>
                  </a:cubicBezTo>
                  <a:cubicBezTo>
                    <a:pt x="1104" y="390"/>
                    <a:pt x="1126" y="414"/>
                    <a:pt x="1151" y="412"/>
                  </a:cubicBezTo>
                  <a:cubicBezTo>
                    <a:pt x="1136" y="391"/>
                    <a:pt x="1100" y="381"/>
                    <a:pt x="1092" y="365"/>
                  </a:cubicBezTo>
                  <a:cubicBezTo>
                    <a:pt x="1081" y="344"/>
                    <a:pt x="1130" y="305"/>
                    <a:pt x="1144" y="281"/>
                  </a:cubicBezTo>
                  <a:cubicBezTo>
                    <a:pt x="1158" y="257"/>
                    <a:pt x="1088" y="229"/>
                    <a:pt x="1071" y="222"/>
                  </a:cubicBezTo>
                  <a:cubicBezTo>
                    <a:pt x="1053" y="215"/>
                    <a:pt x="1022" y="236"/>
                    <a:pt x="1005" y="225"/>
                  </a:cubicBezTo>
                  <a:cubicBezTo>
                    <a:pt x="987" y="215"/>
                    <a:pt x="960" y="222"/>
                    <a:pt x="946" y="232"/>
                  </a:cubicBezTo>
                  <a:cubicBezTo>
                    <a:pt x="932" y="243"/>
                    <a:pt x="828" y="250"/>
                    <a:pt x="831" y="219"/>
                  </a:cubicBezTo>
                  <a:cubicBezTo>
                    <a:pt x="835" y="187"/>
                    <a:pt x="789" y="177"/>
                    <a:pt x="793" y="156"/>
                  </a:cubicBezTo>
                  <a:cubicBezTo>
                    <a:pt x="796" y="135"/>
                    <a:pt x="769" y="97"/>
                    <a:pt x="730" y="93"/>
                  </a:cubicBezTo>
                  <a:cubicBezTo>
                    <a:pt x="692" y="90"/>
                    <a:pt x="699" y="27"/>
                    <a:pt x="671" y="10"/>
                  </a:cubicBezTo>
                  <a:cubicBezTo>
                    <a:pt x="656" y="0"/>
                    <a:pt x="616" y="6"/>
                    <a:pt x="585" y="13"/>
                  </a:cubicBezTo>
                  <a:cubicBezTo>
                    <a:pt x="619" y="50"/>
                    <a:pt x="631" y="66"/>
                    <a:pt x="609" y="84"/>
                  </a:cubicBezTo>
                  <a:cubicBezTo>
                    <a:pt x="579" y="107"/>
                    <a:pt x="609" y="112"/>
                    <a:pt x="553" y="185"/>
                  </a:cubicBezTo>
                  <a:cubicBezTo>
                    <a:pt x="498" y="259"/>
                    <a:pt x="403" y="278"/>
                    <a:pt x="357" y="292"/>
                  </a:cubicBezTo>
                  <a:cubicBezTo>
                    <a:pt x="311" y="305"/>
                    <a:pt x="292" y="391"/>
                    <a:pt x="267" y="451"/>
                  </a:cubicBezTo>
                  <a:cubicBezTo>
                    <a:pt x="242" y="511"/>
                    <a:pt x="221" y="490"/>
                    <a:pt x="196" y="455"/>
                  </a:cubicBezTo>
                  <a:cubicBezTo>
                    <a:pt x="170" y="421"/>
                    <a:pt x="149" y="462"/>
                    <a:pt x="119" y="435"/>
                  </a:cubicBezTo>
                  <a:cubicBezTo>
                    <a:pt x="89" y="407"/>
                    <a:pt x="103" y="407"/>
                    <a:pt x="119" y="384"/>
                  </a:cubicBezTo>
                  <a:cubicBezTo>
                    <a:pt x="128" y="371"/>
                    <a:pt x="118" y="352"/>
                    <a:pt x="100" y="333"/>
                  </a:cubicBezTo>
                  <a:cubicBezTo>
                    <a:pt x="67" y="339"/>
                    <a:pt x="34" y="385"/>
                    <a:pt x="17" y="420"/>
                  </a:cubicBezTo>
                  <a:cubicBezTo>
                    <a:pt x="0" y="457"/>
                    <a:pt x="48" y="530"/>
                    <a:pt x="55" y="557"/>
                  </a:cubicBezTo>
                  <a:cubicBezTo>
                    <a:pt x="62" y="583"/>
                    <a:pt x="28" y="559"/>
                    <a:pt x="24" y="583"/>
                  </a:cubicBezTo>
                  <a:cubicBezTo>
                    <a:pt x="20" y="608"/>
                    <a:pt x="97" y="643"/>
                    <a:pt x="132" y="670"/>
                  </a:cubicBezTo>
                  <a:cubicBezTo>
                    <a:pt x="168" y="696"/>
                    <a:pt x="199" y="772"/>
                    <a:pt x="232" y="807"/>
                  </a:cubicBezTo>
                  <a:cubicBezTo>
                    <a:pt x="265" y="843"/>
                    <a:pt x="268" y="873"/>
                    <a:pt x="303" y="960"/>
                  </a:cubicBezTo>
                  <a:cubicBezTo>
                    <a:pt x="338" y="1046"/>
                    <a:pt x="409" y="1192"/>
                    <a:pt x="458" y="1254"/>
                  </a:cubicBezTo>
                  <a:cubicBezTo>
                    <a:pt x="507" y="1316"/>
                    <a:pt x="529" y="1365"/>
                    <a:pt x="518" y="1383"/>
                  </a:cubicBezTo>
                  <a:cubicBezTo>
                    <a:pt x="507" y="1400"/>
                    <a:pt x="520" y="1449"/>
                    <a:pt x="555" y="1473"/>
                  </a:cubicBezTo>
                  <a:cubicBezTo>
                    <a:pt x="591" y="1498"/>
                    <a:pt x="619" y="1538"/>
                    <a:pt x="712" y="1584"/>
                  </a:cubicBezTo>
                  <a:cubicBezTo>
                    <a:pt x="805" y="1631"/>
                    <a:pt x="976" y="1719"/>
                    <a:pt x="1000" y="1761"/>
                  </a:cubicBezTo>
                  <a:cubicBezTo>
                    <a:pt x="1025" y="1803"/>
                    <a:pt x="1104" y="1843"/>
                    <a:pt x="1120" y="1852"/>
                  </a:cubicBezTo>
                  <a:cubicBezTo>
                    <a:pt x="1124" y="1854"/>
                    <a:pt x="1125" y="1861"/>
                    <a:pt x="1125" y="1871"/>
                  </a:cubicBezTo>
                  <a:cubicBezTo>
                    <a:pt x="1135" y="1863"/>
                    <a:pt x="1142" y="1857"/>
                    <a:pt x="1147" y="1855"/>
                  </a:cubicBezTo>
                  <a:cubicBezTo>
                    <a:pt x="1177" y="1840"/>
                    <a:pt x="1180" y="1790"/>
                    <a:pt x="1188" y="177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29" name="Google Shape;8829;p21"/>
            <p:cNvSpPr/>
            <p:nvPr/>
          </p:nvSpPr>
          <p:spPr>
            <a:xfrm>
              <a:off x="7921465" y="8208464"/>
              <a:ext cx="700307" cy="586383"/>
            </a:xfrm>
            <a:custGeom>
              <a:rect b="b" l="l" r="r" t="t"/>
              <a:pathLst>
                <a:path extrusionOk="0" h="1161" w="1387">
                  <a:moveTo>
                    <a:pt x="140" y="72"/>
                  </a:moveTo>
                  <a:cubicBezTo>
                    <a:pt x="111" y="111"/>
                    <a:pt x="53" y="145"/>
                    <a:pt x="52" y="185"/>
                  </a:cubicBezTo>
                  <a:cubicBezTo>
                    <a:pt x="51" y="225"/>
                    <a:pt x="52" y="240"/>
                    <a:pt x="37" y="259"/>
                  </a:cubicBezTo>
                  <a:cubicBezTo>
                    <a:pt x="22" y="278"/>
                    <a:pt x="0" y="306"/>
                    <a:pt x="22" y="304"/>
                  </a:cubicBezTo>
                  <a:cubicBezTo>
                    <a:pt x="44" y="303"/>
                    <a:pt x="69" y="303"/>
                    <a:pt x="69" y="326"/>
                  </a:cubicBezTo>
                  <a:cubicBezTo>
                    <a:pt x="69" y="350"/>
                    <a:pt x="117" y="355"/>
                    <a:pt x="113" y="392"/>
                  </a:cubicBezTo>
                  <a:cubicBezTo>
                    <a:pt x="109" y="429"/>
                    <a:pt x="92" y="526"/>
                    <a:pt x="178" y="524"/>
                  </a:cubicBezTo>
                  <a:cubicBezTo>
                    <a:pt x="264" y="522"/>
                    <a:pt x="313" y="493"/>
                    <a:pt x="349" y="539"/>
                  </a:cubicBezTo>
                  <a:cubicBezTo>
                    <a:pt x="385" y="585"/>
                    <a:pt x="433" y="607"/>
                    <a:pt x="489" y="600"/>
                  </a:cubicBezTo>
                  <a:cubicBezTo>
                    <a:pt x="544" y="593"/>
                    <a:pt x="635" y="582"/>
                    <a:pt x="605" y="631"/>
                  </a:cubicBezTo>
                  <a:cubicBezTo>
                    <a:pt x="575" y="680"/>
                    <a:pt x="556" y="785"/>
                    <a:pt x="581" y="814"/>
                  </a:cubicBezTo>
                  <a:cubicBezTo>
                    <a:pt x="607" y="842"/>
                    <a:pt x="641" y="866"/>
                    <a:pt x="620" y="890"/>
                  </a:cubicBezTo>
                  <a:cubicBezTo>
                    <a:pt x="599" y="914"/>
                    <a:pt x="589" y="944"/>
                    <a:pt x="616" y="965"/>
                  </a:cubicBezTo>
                  <a:cubicBezTo>
                    <a:pt x="643" y="986"/>
                    <a:pt x="635" y="1011"/>
                    <a:pt x="634" y="1016"/>
                  </a:cubicBezTo>
                  <a:cubicBezTo>
                    <a:pt x="634" y="1018"/>
                    <a:pt x="629" y="1021"/>
                    <a:pt x="620" y="1024"/>
                  </a:cubicBezTo>
                  <a:cubicBezTo>
                    <a:pt x="660" y="1064"/>
                    <a:pt x="674" y="1107"/>
                    <a:pt x="697" y="1125"/>
                  </a:cubicBezTo>
                  <a:cubicBezTo>
                    <a:pt x="727" y="1149"/>
                    <a:pt x="736" y="1161"/>
                    <a:pt x="757" y="1149"/>
                  </a:cubicBezTo>
                  <a:cubicBezTo>
                    <a:pt x="777" y="1137"/>
                    <a:pt x="792" y="1128"/>
                    <a:pt x="810" y="1140"/>
                  </a:cubicBezTo>
                  <a:cubicBezTo>
                    <a:pt x="828" y="1152"/>
                    <a:pt x="852" y="1128"/>
                    <a:pt x="879" y="1104"/>
                  </a:cubicBezTo>
                  <a:cubicBezTo>
                    <a:pt x="906" y="1080"/>
                    <a:pt x="936" y="1101"/>
                    <a:pt x="945" y="1071"/>
                  </a:cubicBezTo>
                  <a:cubicBezTo>
                    <a:pt x="954" y="1041"/>
                    <a:pt x="969" y="1023"/>
                    <a:pt x="1002" y="1017"/>
                  </a:cubicBezTo>
                  <a:cubicBezTo>
                    <a:pt x="1035" y="1011"/>
                    <a:pt x="1035" y="975"/>
                    <a:pt x="1014" y="975"/>
                  </a:cubicBezTo>
                  <a:cubicBezTo>
                    <a:pt x="993" y="975"/>
                    <a:pt x="963" y="1002"/>
                    <a:pt x="963" y="963"/>
                  </a:cubicBezTo>
                  <a:cubicBezTo>
                    <a:pt x="963" y="924"/>
                    <a:pt x="936" y="933"/>
                    <a:pt x="936" y="900"/>
                  </a:cubicBezTo>
                  <a:cubicBezTo>
                    <a:pt x="936" y="867"/>
                    <a:pt x="933" y="846"/>
                    <a:pt x="897" y="826"/>
                  </a:cubicBezTo>
                  <a:cubicBezTo>
                    <a:pt x="861" y="805"/>
                    <a:pt x="945" y="796"/>
                    <a:pt x="963" y="814"/>
                  </a:cubicBezTo>
                  <a:cubicBezTo>
                    <a:pt x="981" y="832"/>
                    <a:pt x="1044" y="817"/>
                    <a:pt x="1050" y="844"/>
                  </a:cubicBezTo>
                  <a:cubicBezTo>
                    <a:pt x="1056" y="871"/>
                    <a:pt x="1089" y="880"/>
                    <a:pt x="1089" y="846"/>
                  </a:cubicBezTo>
                  <a:cubicBezTo>
                    <a:pt x="1089" y="814"/>
                    <a:pt x="1128" y="802"/>
                    <a:pt x="1158" y="808"/>
                  </a:cubicBezTo>
                  <a:cubicBezTo>
                    <a:pt x="1188" y="814"/>
                    <a:pt x="1254" y="769"/>
                    <a:pt x="1281" y="760"/>
                  </a:cubicBezTo>
                  <a:cubicBezTo>
                    <a:pt x="1295" y="755"/>
                    <a:pt x="1300" y="738"/>
                    <a:pt x="1308" y="724"/>
                  </a:cubicBezTo>
                  <a:cubicBezTo>
                    <a:pt x="1288" y="697"/>
                    <a:pt x="1257" y="655"/>
                    <a:pt x="1242" y="643"/>
                  </a:cubicBezTo>
                  <a:cubicBezTo>
                    <a:pt x="1221" y="625"/>
                    <a:pt x="1257" y="615"/>
                    <a:pt x="1253" y="590"/>
                  </a:cubicBezTo>
                  <a:cubicBezTo>
                    <a:pt x="1250" y="565"/>
                    <a:pt x="1253" y="547"/>
                    <a:pt x="1300" y="543"/>
                  </a:cubicBezTo>
                  <a:cubicBezTo>
                    <a:pt x="1346" y="539"/>
                    <a:pt x="1339" y="503"/>
                    <a:pt x="1314" y="489"/>
                  </a:cubicBezTo>
                  <a:cubicBezTo>
                    <a:pt x="1289" y="475"/>
                    <a:pt x="1325" y="435"/>
                    <a:pt x="1350" y="421"/>
                  </a:cubicBezTo>
                  <a:cubicBezTo>
                    <a:pt x="1360" y="415"/>
                    <a:pt x="1374" y="398"/>
                    <a:pt x="1387" y="373"/>
                  </a:cubicBezTo>
                  <a:cubicBezTo>
                    <a:pt x="1339" y="355"/>
                    <a:pt x="1271" y="357"/>
                    <a:pt x="1242" y="358"/>
                  </a:cubicBezTo>
                  <a:cubicBezTo>
                    <a:pt x="1204" y="361"/>
                    <a:pt x="1266" y="316"/>
                    <a:pt x="1268" y="277"/>
                  </a:cubicBezTo>
                  <a:cubicBezTo>
                    <a:pt x="1271" y="237"/>
                    <a:pt x="1162" y="230"/>
                    <a:pt x="1120" y="221"/>
                  </a:cubicBezTo>
                  <a:cubicBezTo>
                    <a:pt x="1078" y="212"/>
                    <a:pt x="1089" y="168"/>
                    <a:pt x="1133" y="166"/>
                  </a:cubicBezTo>
                  <a:cubicBezTo>
                    <a:pt x="1178" y="164"/>
                    <a:pt x="1109" y="133"/>
                    <a:pt x="1049" y="142"/>
                  </a:cubicBezTo>
                  <a:cubicBezTo>
                    <a:pt x="990" y="150"/>
                    <a:pt x="905" y="184"/>
                    <a:pt x="857" y="210"/>
                  </a:cubicBezTo>
                  <a:cubicBezTo>
                    <a:pt x="808" y="237"/>
                    <a:pt x="724" y="133"/>
                    <a:pt x="668" y="155"/>
                  </a:cubicBezTo>
                  <a:cubicBezTo>
                    <a:pt x="613" y="177"/>
                    <a:pt x="536" y="177"/>
                    <a:pt x="538" y="133"/>
                  </a:cubicBezTo>
                  <a:cubicBezTo>
                    <a:pt x="540" y="88"/>
                    <a:pt x="516" y="51"/>
                    <a:pt x="460" y="55"/>
                  </a:cubicBezTo>
                  <a:cubicBezTo>
                    <a:pt x="405" y="60"/>
                    <a:pt x="418" y="0"/>
                    <a:pt x="376" y="0"/>
                  </a:cubicBezTo>
                  <a:cubicBezTo>
                    <a:pt x="334" y="0"/>
                    <a:pt x="376" y="51"/>
                    <a:pt x="348" y="64"/>
                  </a:cubicBezTo>
                  <a:cubicBezTo>
                    <a:pt x="319" y="77"/>
                    <a:pt x="219" y="102"/>
                    <a:pt x="212" y="142"/>
                  </a:cubicBezTo>
                  <a:cubicBezTo>
                    <a:pt x="206" y="181"/>
                    <a:pt x="266" y="248"/>
                    <a:pt x="246" y="288"/>
                  </a:cubicBezTo>
                  <a:cubicBezTo>
                    <a:pt x="226" y="328"/>
                    <a:pt x="159" y="294"/>
                    <a:pt x="139" y="252"/>
                  </a:cubicBezTo>
                  <a:cubicBezTo>
                    <a:pt x="120" y="210"/>
                    <a:pt x="197" y="146"/>
                    <a:pt x="184" y="122"/>
                  </a:cubicBezTo>
                  <a:cubicBezTo>
                    <a:pt x="175" y="105"/>
                    <a:pt x="163" y="73"/>
                    <a:pt x="171" y="53"/>
                  </a:cubicBezTo>
                  <a:cubicBezTo>
                    <a:pt x="158" y="56"/>
                    <a:pt x="147" y="62"/>
                    <a:pt x="140" y="7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0" name="Google Shape;8830;p21"/>
            <p:cNvSpPr/>
            <p:nvPr/>
          </p:nvSpPr>
          <p:spPr>
            <a:xfrm>
              <a:off x="8705541" y="8508356"/>
              <a:ext cx="216124" cy="227851"/>
            </a:xfrm>
            <a:custGeom>
              <a:rect b="b" l="l" r="r" t="t"/>
              <a:pathLst>
                <a:path extrusionOk="0" h="452" w="428">
                  <a:moveTo>
                    <a:pt x="104" y="93"/>
                  </a:moveTo>
                  <a:cubicBezTo>
                    <a:pt x="118" y="122"/>
                    <a:pt x="86" y="136"/>
                    <a:pt x="57" y="140"/>
                  </a:cubicBezTo>
                  <a:cubicBezTo>
                    <a:pt x="29" y="144"/>
                    <a:pt x="36" y="208"/>
                    <a:pt x="18" y="226"/>
                  </a:cubicBezTo>
                  <a:cubicBezTo>
                    <a:pt x="0" y="244"/>
                    <a:pt x="86" y="291"/>
                    <a:pt x="100" y="330"/>
                  </a:cubicBezTo>
                  <a:cubicBezTo>
                    <a:pt x="109" y="354"/>
                    <a:pt x="137" y="404"/>
                    <a:pt x="159" y="442"/>
                  </a:cubicBezTo>
                  <a:cubicBezTo>
                    <a:pt x="179" y="447"/>
                    <a:pt x="198" y="452"/>
                    <a:pt x="209" y="445"/>
                  </a:cubicBezTo>
                  <a:cubicBezTo>
                    <a:pt x="236" y="430"/>
                    <a:pt x="212" y="379"/>
                    <a:pt x="251" y="382"/>
                  </a:cubicBezTo>
                  <a:cubicBezTo>
                    <a:pt x="290" y="385"/>
                    <a:pt x="347" y="361"/>
                    <a:pt x="362" y="385"/>
                  </a:cubicBezTo>
                  <a:cubicBezTo>
                    <a:pt x="365" y="390"/>
                    <a:pt x="368" y="394"/>
                    <a:pt x="372" y="398"/>
                  </a:cubicBezTo>
                  <a:cubicBezTo>
                    <a:pt x="384" y="379"/>
                    <a:pt x="398" y="359"/>
                    <a:pt x="402" y="352"/>
                  </a:cubicBezTo>
                  <a:cubicBezTo>
                    <a:pt x="409" y="337"/>
                    <a:pt x="409" y="262"/>
                    <a:pt x="391" y="219"/>
                  </a:cubicBezTo>
                  <a:cubicBezTo>
                    <a:pt x="373" y="176"/>
                    <a:pt x="387" y="119"/>
                    <a:pt x="409" y="101"/>
                  </a:cubicBezTo>
                  <a:cubicBezTo>
                    <a:pt x="413" y="97"/>
                    <a:pt x="420" y="77"/>
                    <a:pt x="428" y="49"/>
                  </a:cubicBezTo>
                  <a:cubicBezTo>
                    <a:pt x="393" y="35"/>
                    <a:pt x="358" y="23"/>
                    <a:pt x="328" y="27"/>
                  </a:cubicBezTo>
                  <a:cubicBezTo>
                    <a:pt x="275" y="33"/>
                    <a:pt x="220" y="58"/>
                    <a:pt x="200" y="29"/>
                  </a:cubicBezTo>
                  <a:cubicBezTo>
                    <a:pt x="180" y="0"/>
                    <a:pt x="151" y="5"/>
                    <a:pt x="125" y="27"/>
                  </a:cubicBezTo>
                  <a:cubicBezTo>
                    <a:pt x="122" y="29"/>
                    <a:pt x="118" y="30"/>
                    <a:pt x="115" y="30"/>
                  </a:cubicBezTo>
                  <a:cubicBezTo>
                    <a:pt x="106" y="55"/>
                    <a:pt x="97" y="79"/>
                    <a:pt x="104" y="9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1" name="Google Shape;8831;p21"/>
            <p:cNvSpPr/>
            <p:nvPr/>
          </p:nvSpPr>
          <p:spPr>
            <a:xfrm>
              <a:off x="8538003" y="8397781"/>
              <a:ext cx="246281" cy="370257"/>
            </a:xfrm>
            <a:custGeom>
              <a:rect b="b" l="l" r="r" t="t"/>
              <a:pathLst>
                <a:path extrusionOk="0" h="734" w="489">
                  <a:moveTo>
                    <a:pt x="129" y="48"/>
                  </a:moveTo>
                  <a:cubicBezTo>
                    <a:pt x="104" y="62"/>
                    <a:pt x="68" y="102"/>
                    <a:pt x="93" y="116"/>
                  </a:cubicBezTo>
                  <a:cubicBezTo>
                    <a:pt x="118" y="130"/>
                    <a:pt x="125" y="166"/>
                    <a:pt x="79" y="170"/>
                  </a:cubicBezTo>
                  <a:cubicBezTo>
                    <a:pt x="32" y="174"/>
                    <a:pt x="29" y="192"/>
                    <a:pt x="32" y="217"/>
                  </a:cubicBezTo>
                  <a:cubicBezTo>
                    <a:pt x="36" y="242"/>
                    <a:pt x="0" y="252"/>
                    <a:pt x="21" y="270"/>
                  </a:cubicBezTo>
                  <a:cubicBezTo>
                    <a:pt x="36" y="282"/>
                    <a:pt x="67" y="324"/>
                    <a:pt x="87" y="351"/>
                  </a:cubicBezTo>
                  <a:cubicBezTo>
                    <a:pt x="94" y="338"/>
                    <a:pt x="103" y="327"/>
                    <a:pt x="123" y="330"/>
                  </a:cubicBezTo>
                  <a:cubicBezTo>
                    <a:pt x="165" y="336"/>
                    <a:pt x="132" y="399"/>
                    <a:pt x="165" y="414"/>
                  </a:cubicBezTo>
                  <a:cubicBezTo>
                    <a:pt x="198" y="429"/>
                    <a:pt x="198" y="480"/>
                    <a:pt x="174" y="498"/>
                  </a:cubicBezTo>
                  <a:cubicBezTo>
                    <a:pt x="150" y="516"/>
                    <a:pt x="141" y="614"/>
                    <a:pt x="195" y="674"/>
                  </a:cubicBezTo>
                  <a:cubicBezTo>
                    <a:pt x="249" y="734"/>
                    <a:pt x="291" y="725"/>
                    <a:pt x="303" y="710"/>
                  </a:cubicBezTo>
                  <a:cubicBezTo>
                    <a:pt x="315" y="695"/>
                    <a:pt x="357" y="710"/>
                    <a:pt x="369" y="686"/>
                  </a:cubicBezTo>
                  <a:cubicBezTo>
                    <a:pt x="381" y="662"/>
                    <a:pt x="396" y="689"/>
                    <a:pt x="420" y="662"/>
                  </a:cubicBezTo>
                  <a:cubicBezTo>
                    <a:pt x="433" y="647"/>
                    <a:pt x="462" y="655"/>
                    <a:pt x="489" y="662"/>
                  </a:cubicBezTo>
                  <a:cubicBezTo>
                    <a:pt x="467" y="624"/>
                    <a:pt x="439" y="574"/>
                    <a:pt x="430" y="550"/>
                  </a:cubicBezTo>
                  <a:cubicBezTo>
                    <a:pt x="416" y="511"/>
                    <a:pt x="330" y="464"/>
                    <a:pt x="348" y="446"/>
                  </a:cubicBezTo>
                  <a:cubicBezTo>
                    <a:pt x="366" y="428"/>
                    <a:pt x="359" y="364"/>
                    <a:pt x="387" y="360"/>
                  </a:cubicBezTo>
                  <a:cubicBezTo>
                    <a:pt x="416" y="356"/>
                    <a:pt x="448" y="342"/>
                    <a:pt x="434" y="313"/>
                  </a:cubicBezTo>
                  <a:cubicBezTo>
                    <a:pt x="427" y="299"/>
                    <a:pt x="436" y="275"/>
                    <a:pt x="445" y="250"/>
                  </a:cubicBezTo>
                  <a:cubicBezTo>
                    <a:pt x="417" y="247"/>
                    <a:pt x="376" y="167"/>
                    <a:pt x="353" y="167"/>
                  </a:cubicBezTo>
                  <a:cubicBezTo>
                    <a:pt x="326" y="167"/>
                    <a:pt x="295" y="145"/>
                    <a:pt x="302" y="107"/>
                  </a:cubicBezTo>
                  <a:cubicBezTo>
                    <a:pt x="309" y="70"/>
                    <a:pt x="240" y="65"/>
                    <a:pt x="202" y="23"/>
                  </a:cubicBezTo>
                  <a:cubicBezTo>
                    <a:pt x="193" y="13"/>
                    <a:pt x="180" y="6"/>
                    <a:pt x="166" y="0"/>
                  </a:cubicBezTo>
                  <a:cubicBezTo>
                    <a:pt x="153" y="25"/>
                    <a:pt x="139" y="42"/>
                    <a:pt x="129" y="4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2" name="Google Shape;8832;p21"/>
            <p:cNvSpPr/>
            <p:nvPr/>
          </p:nvSpPr>
          <p:spPr>
            <a:xfrm>
              <a:off x="8893183" y="8533487"/>
              <a:ext cx="157485" cy="194344"/>
            </a:xfrm>
            <a:custGeom>
              <a:rect b="b" l="l" r="r" t="t"/>
              <a:pathLst>
                <a:path extrusionOk="0" h="384" w="312">
                  <a:moveTo>
                    <a:pt x="19" y="170"/>
                  </a:moveTo>
                  <a:cubicBezTo>
                    <a:pt x="37" y="213"/>
                    <a:pt x="37" y="288"/>
                    <a:pt x="30" y="303"/>
                  </a:cubicBezTo>
                  <a:cubicBezTo>
                    <a:pt x="26" y="310"/>
                    <a:pt x="12" y="330"/>
                    <a:pt x="0" y="349"/>
                  </a:cubicBezTo>
                  <a:cubicBezTo>
                    <a:pt x="16" y="368"/>
                    <a:pt x="43" y="381"/>
                    <a:pt x="89" y="366"/>
                  </a:cubicBezTo>
                  <a:cubicBezTo>
                    <a:pt x="146" y="348"/>
                    <a:pt x="173" y="384"/>
                    <a:pt x="194" y="321"/>
                  </a:cubicBezTo>
                  <a:cubicBezTo>
                    <a:pt x="210" y="272"/>
                    <a:pt x="269" y="205"/>
                    <a:pt x="312" y="162"/>
                  </a:cubicBezTo>
                  <a:cubicBezTo>
                    <a:pt x="311" y="162"/>
                    <a:pt x="311" y="162"/>
                    <a:pt x="311" y="161"/>
                  </a:cubicBezTo>
                  <a:cubicBezTo>
                    <a:pt x="268" y="144"/>
                    <a:pt x="204" y="42"/>
                    <a:pt x="140" y="29"/>
                  </a:cubicBezTo>
                  <a:cubicBezTo>
                    <a:pt x="112" y="23"/>
                    <a:pt x="84" y="11"/>
                    <a:pt x="56" y="0"/>
                  </a:cubicBezTo>
                  <a:cubicBezTo>
                    <a:pt x="48" y="28"/>
                    <a:pt x="41" y="48"/>
                    <a:pt x="37" y="52"/>
                  </a:cubicBezTo>
                  <a:cubicBezTo>
                    <a:pt x="15" y="70"/>
                    <a:pt x="1" y="127"/>
                    <a:pt x="19" y="17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3" name="Google Shape;8833;p21"/>
            <p:cNvSpPr/>
            <p:nvPr/>
          </p:nvSpPr>
          <p:spPr>
            <a:xfrm>
              <a:off x="7353511" y="7610354"/>
              <a:ext cx="536121" cy="189317"/>
            </a:xfrm>
            <a:custGeom>
              <a:rect b="b" l="l" r="r" t="t"/>
              <a:pathLst>
                <a:path extrusionOk="0" h="376" w="1059">
                  <a:moveTo>
                    <a:pt x="855" y="239"/>
                  </a:moveTo>
                  <a:cubicBezTo>
                    <a:pt x="789" y="239"/>
                    <a:pt x="572" y="88"/>
                    <a:pt x="373" y="44"/>
                  </a:cubicBezTo>
                  <a:cubicBezTo>
                    <a:pt x="173" y="0"/>
                    <a:pt x="0" y="143"/>
                    <a:pt x="18" y="168"/>
                  </a:cubicBezTo>
                  <a:cubicBezTo>
                    <a:pt x="45" y="203"/>
                    <a:pt x="142" y="124"/>
                    <a:pt x="191" y="88"/>
                  </a:cubicBezTo>
                  <a:cubicBezTo>
                    <a:pt x="240" y="53"/>
                    <a:pt x="284" y="106"/>
                    <a:pt x="288" y="128"/>
                  </a:cubicBezTo>
                  <a:cubicBezTo>
                    <a:pt x="293" y="150"/>
                    <a:pt x="355" y="163"/>
                    <a:pt x="457" y="168"/>
                  </a:cubicBezTo>
                  <a:cubicBezTo>
                    <a:pt x="559" y="172"/>
                    <a:pt x="572" y="256"/>
                    <a:pt x="669" y="278"/>
                  </a:cubicBezTo>
                  <a:cubicBezTo>
                    <a:pt x="767" y="301"/>
                    <a:pt x="669" y="341"/>
                    <a:pt x="718" y="358"/>
                  </a:cubicBezTo>
                  <a:cubicBezTo>
                    <a:pt x="767" y="376"/>
                    <a:pt x="1023" y="371"/>
                    <a:pt x="1041" y="349"/>
                  </a:cubicBezTo>
                  <a:cubicBezTo>
                    <a:pt x="1059" y="327"/>
                    <a:pt x="922" y="239"/>
                    <a:pt x="855" y="23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4" name="Google Shape;8834;p21"/>
            <p:cNvSpPr/>
            <p:nvPr/>
          </p:nvSpPr>
          <p:spPr>
            <a:xfrm>
              <a:off x="7660106" y="7866687"/>
              <a:ext cx="123978" cy="56963"/>
            </a:xfrm>
            <a:custGeom>
              <a:rect b="b" l="l" r="r" t="t"/>
              <a:pathLst>
                <a:path extrusionOk="0" h="113" w="244">
                  <a:moveTo>
                    <a:pt x="22" y="38"/>
                  </a:moveTo>
                  <a:cubicBezTo>
                    <a:pt x="40" y="69"/>
                    <a:pt x="208" y="113"/>
                    <a:pt x="226" y="74"/>
                  </a:cubicBezTo>
                  <a:cubicBezTo>
                    <a:pt x="244" y="34"/>
                    <a:pt x="0" y="0"/>
                    <a:pt x="22" y="3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5" name="Google Shape;8835;p21"/>
            <p:cNvSpPr/>
            <p:nvPr/>
          </p:nvSpPr>
          <p:spPr>
            <a:xfrm>
              <a:off x="8226383" y="7858310"/>
              <a:ext cx="112251" cy="61988"/>
            </a:xfrm>
            <a:custGeom>
              <a:rect b="b" l="l" r="r" t="t"/>
              <a:pathLst>
                <a:path extrusionOk="0" h="124" w="222">
                  <a:moveTo>
                    <a:pt x="40" y="62"/>
                  </a:moveTo>
                  <a:cubicBezTo>
                    <a:pt x="80" y="124"/>
                    <a:pt x="194" y="87"/>
                    <a:pt x="204" y="62"/>
                  </a:cubicBezTo>
                  <a:cubicBezTo>
                    <a:pt x="222" y="18"/>
                    <a:pt x="0" y="0"/>
                    <a:pt x="40" y="6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6" name="Google Shape;8836;p21"/>
            <p:cNvSpPr/>
            <p:nvPr/>
          </p:nvSpPr>
          <p:spPr>
            <a:xfrm>
              <a:off x="6991630" y="8751286"/>
              <a:ext cx="844390" cy="340100"/>
            </a:xfrm>
            <a:custGeom>
              <a:rect b="b" l="l" r="r" t="t"/>
              <a:pathLst>
                <a:path extrusionOk="0" h="674" w="1671">
                  <a:moveTo>
                    <a:pt x="1620" y="171"/>
                  </a:moveTo>
                  <a:cubicBezTo>
                    <a:pt x="1583" y="129"/>
                    <a:pt x="1558" y="104"/>
                    <a:pt x="1548" y="115"/>
                  </a:cubicBezTo>
                  <a:cubicBezTo>
                    <a:pt x="1539" y="127"/>
                    <a:pt x="1500" y="132"/>
                    <a:pt x="1472" y="115"/>
                  </a:cubicBezTo>
                  <a:cubicBezTo>
                    <a:pt x="1445" y="99"/>
                    <a:pt x="1431" y="69"/>
                    <a:pt x="1410" y="69"/>
                  </a:cubicBezTo>
                  <a:cubicBezTo>
                    <a:pt x="1391" y="69"/>
                    <a:pt x="1324" y="31"/>
                    <a:pt x="1287" y="0"/>
                  </a:cubicBezTo>
                  <a:cubicBezTo>
                    <a:pt x="1286" y="5"/>
                    <a:pt x="1286" y="10"/>
                    <a:pt x="1287" y="14"/>
                  </a:cubicBezTo>
                  <a:cubicBezTo>
                    <a:pt x="1289" y="34"/>
                    <a:pt x="1256" y="47"/>
                    <a:pt x="1218" y="49"/>
                  </a:cubicBezTo>
                  <a:cubicBezTo>
                    <a:pt x="1180" y="51"/>
                    <a:pt x="1185" y="93"/>
                    <a:pt x="1185" y="122"/>
                  </a:cubicBezTo>
                  <a:cubicBezTo>
                    <a:pt x="1185" y="151"/>
                    <a:pt x="1154" y="151"/>
                    <a:pt x="1140" y="182"/>
                  </a:cubicBezTo>
                  <a:cubicBezTo>
                    <a:pt x="1127" y="213"/>
                    <a:pt x="1145" y="220"/>
                    <a:pt x="1114" y="235"/>
                  </a:cubicBezTo>
                  <a:cubicBezTo>
                    <a:pt x="1083" y="251"/>
                    <a:pt x="1074" y="277"/>
                    <a:pt x="1092" y="304"/>
                  </a:cubicBezTo>
                  <a:cubicBezTo>
                    <a:pt x="1109" y="330"/>
                    <a:pt x="1090" y="355"/>
                    <a:pt x="1085" y="370"/>
                  </a:cubicBezTo>
                  <a:cubicBezTo>
                    <a:pt x="1081" y="386"/>
                    <a:pt x="1112" y="392"/>
                    <a:pt x="1143" y="421"/>
                  </a:cubicBezTo>
                  <a:cubicBezTo>
                    <a:pt x="1174" y="450"/>
                    <a:pt x="1178" y="410"/>
                    <a:pt x="1191" y="432"/>
                  </a:cubicBezTo>
                  <a:cubicBezTo>
                    <a:pt x="1205" y="454"/>
                    <a:pt x="1183" y="494"/>
                    <a:pt x="1147" y="494"/>
                  </a:cubicBezTo>
                  <a:cubicBezTo>
                    <a:pt x="1144" y="494"/>
                    <a:pt x="1142" y="495"/>
                    <a:pt x="1139" y="496"/>
                  </a:cubicBezTo>
                  <a:cubicBezTo>
                    <a:pt x="1157" y="515"/>
                    <a:pt x="1167" y="534"/>
                    <a:pt x="1158" y="547"/>
                  </a:cubicBezTo>
                  <a:cubicBezTo>
                    <a:pt x="1142" y="570"/>
                    <a:pt x="1128" y="570"/>
                    <a:pt x="1158" y="598"/>
                  </a:cubicBezTo>
                  <a:cubicBezTo>
                    <a:pt x="1188" y="625"/>
                    <a:pt x="1209" y="584"/>
                    <a:pt x="1235" y="618"/>
                  </a:cubicBezTo>
                  <a:cubicBezTo>
                    <a:pt x="1260" y="653"/>
                    <a:pt x="1281" y="674"/>
                    <a:pt x="1306" y="614"/>
                  </a:cubicBezTo>
                  <a:cubicBezTo>
                    <a:pt x="1331" y="554"/>
                    <a:pt x="1350" y="468"/>
                    <a:pt x="1396" y="455"/>
                  </a:cubicBezTo>
                  <a:cubicBezTo>
                    <a:pt x="1442" y="441"/>
                    <a:pt x="1537" y="422"/>
                    <a:pt x="1592" y="348"/>
                  </a:cubicBezTo>
                  <a:cubicBezTo>
                    <a:pt x="1648" y="275"/>
                    <a:pt x="1618" y="270"/>
                    <a:pt x="1648" y="247"/>
                  </a:cubicBezTo>
                  <a:cubicBezTo>
                    <a:pt x="1671" y="228"/>
                    <a:pt x="1657" y="212"/>
                    <a:pt x="1620" y="171"/>
                  </a:cubicBezTo>
                  <a:close/>
                  <a:moveTo>
                    <a:pt x="45" y="142"/>
                  </a:moveTo>
                  <a:cubicBezTo>
                    <a:pt x="0" y="209"/>
                    <a:pt x="88" y="273"/>
                    <a:pt x="107" y="244"/>
                  </a:cubicBezTo>
                  <a:cubicBezTo>
                    <a:pt x="129" y="209"/>
                    <a:pt x="89" y="76"/>
                    <a:pt x="45" y="14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7" name="Google Shape;8837;p21"/>
            <p:cNvSpPr/>
            <p:nvPr/>
          </p:nvSpPr>
          <p:spPr>
            <a:xfrm>
              <a:off x="4495318" y="3076784"/>
              <a:ext cx="4495038" cy="3463009"/>
            </a:xfrm>
            <a:custGeom>
              <a:rect b="b" l="l" r="r" t="t"/>
              <a:pathLst>
                <a:path extrusionOk="0" h="6851" w="8896">
                  <a:moveTo>
                    <a:pt x="1756" y="6006"/>
                  </a:moveTo>
                  <a:cubicBezTo>
                    <a:pt x="1728" y="5975"/>
                    <a:pt x="1652" y="5981"/>
                    <a:pt x="1641" y="5952"/>
                  </a:cubicBezTo>
                  <a:cubicBezTo>
                    <a:pt x="1630" y="5924"/>
                    <a:pt x="1561" y="5820"/>
                    <a:pt x="1524" y="5822"/>
                  </a:cubicBezTo>
                  <a:cubicBezTo>
                    <a:pt x="1486" y="5824"/>
                    <a:pt x="1438" y="5826"/>
                    <a:pt x="1393" y="5793"/>
                  </a:cubicBezTo>
                  <a:cubicBezTo>
                    <a:pt x="1349" y="5760"/>
                    <a:pt x="1320" y="5758"/>
                    <a:pt x="1289" y="5778"/>
                  </a:cubicBezTo>
                  <a:cubicBezTo>
                    <a:pt x="1258" y="5797"/>
                    <a:pt x="1322" y="5802"/>
                    <a:pt x="1320" y="5824"/>
                  </a:cubicBezTo>
                  <a:cubicBezTo>
                    <a:pt x="1318" y="5846"/>
                    <a:pt x="1340" y="5859"/>
                    <a:pt x="1367" y="5855"/>
                  </a:cubicBezTo>
                  <a:cubicBezTo>
                    <a:pt x="1393" y="5851"/>
                    <a:pt x="1409" y="5906"/>
                    <a:pt x="1435" y="5908"/>
                  </a:cubicBezTo>
                  <a:cubicBezTo>
                    <a:pt x="1462" y="5910"/>
                    <a:pt x="1471" y="5952"/>
                    <a:pt x="1502" y="5952"/>
                  </a:cubicBezTo>
                  <a:cubicBezTo>
                    <a:pt x="1533" y="5952"/>
                    <a:pt x="1539" y="5988"/>
                    <a:pt x="1555" y="6008"/>
                  </a:cubicBezTo>
                  <a:cubicBezTo>
                    <a:pt x="1570" y="6028"/>
                    <a:pt x="1606" y="6010"/>
                    <a:pt x="1606" y="6030"/>
                  </a:cubicBezTo>
                  <a:cubicBezTo>
                    <a:pt x="1606" y="6048"/>
                    <a:pt x="1641" y="6064"/>
                    <a:pt x="1650" y="6086"/>
                  </a:cubicBezTo>
                  <a:cubicBezTo>
                    <a:pt x="1711" y="6093"/>
                    <a:pt x="1763" y="6099"/>
                    <a:pt x="1808" y="6087"/>
                  </a:cubicBezTo>
                  <a:cubicBezTo>
                    <a:pt x="1808" y="6073"/>
                    <a:pt x="1812" y="6057"/>
                    <a:pt x="1818" y="6045"/>
                  </a:cubicBezTo>
                  <a:cubicBezTo>
                    <a:pt x="1834" y="6017"/>
                    <a:pt x="1785" y="6037"/>
                    <a:pt x="1756" y="6006"/>
                  </a:cubicBezTo>
                  <a:close/>
                  <a:moveTo>
                    <a:pt x="1681" y="2488"/>
                  </a:moveTo>
                  <a:cubicBezTo>
                    <a:pt x="1761" y="2506"/>
                    <a:pt x="1769" y="2647"/>
                    <a:pt x="1823" y="2647"/>
                  </a:cubicBezTo>
                  <a:cubicBezTo>
                    <a:pt x="1858" y="2647"/>
                    <a:pt x="1832" y="2603"/>
                    <a:pt x="1889" y="2603"/>
                  </a:cubicBezTo>
                  <a:cubicBezTo>
                    <a:pt x="1947" y="2603"/>
                    <a:pt x="1933" y="2572"/>
                    <a:pt x="1987" y="2577"/>
                  </a:cubicBezTo>
                  <a:cubicBezTo>
                    <a:pt x="2040" y="2581"/>
                    <a:pt x="2084" y="2563"/>
                    <a:pt x="2084" y="2501"/>
                  </a:cubicBezTo>
                  <a:cubicBezTo>
                    <a:pt x="2084" y="2439"/>
                    <a:pt x="2124" y="2417"/>
                    <a:pt x="2177" y="2404"/>
                  </a:cubicBezTo>
                  <a:cubicBezTo>
                    <a:pt x="2230" y="2391"/>
                    <a:pt x="2181" y="2324"/>
                    <a:pt x="2257" y="2307"/>
                  </a:cubicBezTo>
                  <a:cubicBezTo>
                    <a:pt x="2332" y="2289"/>
                    <a:pt x="2540" y="2200"/>
                    <a:pt x="2575" y="2174"/>
                  </a:cubicBezTo>
                  <a:cubicBezTo>
                    <a:pt x="2611" y="2147"/>
                    <a:pt x="2531" y="2112"/>
                    <a:pt x="2451" y="2063"/>
                  </a:cubicBezTo>
                  <a:cubicBezTo>
                    <a:pt x="2372" y="2014"/>
                    <a:pt x="2310" y="2001"/>
                    <a:pt x="2248" y="2041"/>
                  </a:cubicBezTo>
                  <a:cubicBezTo>
                    <a:pt x="2186" y="2081"/>
                    <a:pt x="2234" y="1997"/>
                    <a:pt x="2186" y="2019"/>
                  </a:cubicBezTo>
                  <a:cubicBezTo>
                    <a:pt x="2137" y="2041"/>
                    <a:pt x="2004" y="1983"/>
                    <a:pt x="1987" y="1961"/>
                  </a:cubicBezTo>
                  <a:cubicBezTo>
                    <a:pt x="1969" y="1939"/>
                    <a:pt x="1730" y="2010"/>
                    <a:pt x="1672" y="2010"/>
                  </a:cubicBezTo>
                  <a:cubicBezTo>
                    <a:pt x="1615" y="2010"/>
                    <a:pt x="1677" y="2072"/>
                    <a:pt x="1716" y="2103"/>
                  </a:cubicBezTo>
                  <a:cubicBezTo>
                    <a:pt x="1756" y="2134"/>
                    <a:pt x="1619" y="2231"/>
                    <a:pt x="1646" y="2253"/>
                  </a:cubicBezTo>
                  <a:cubicBezTo>
                    <a:pt x="1672" y="2276"/>
                    <a:pt x="1619" y="2333"/>
                    <a:pt x="1557" y="2404"/>
                  </a:cubicBezTo>
                  <a:cubicBezTo>
                    <a:pt x="1495" y="2475"/>
                    <a:pt x="1601" y="2470"/>
                    <a:pt x="1681" y="2488"/>
                  </a:cubicBezTo>
                  <a:close/>
                  <a:moveTo>
                    <a:pt x="3895" y="2851"/>
                  </a:moveTo>
                  <a:cubicBezTo>
                    <a:pt x="3921" y="2820"/>
                    <a:pt x="4032" y="2913"/>
                    <a:pt x="4036" y="2847"/>
                  </a:cubicBezTo>
                  <a:cubicBezTo>
                    <a:pt x="4041" y="2780"/>
                    <a:pt x="3912" y="2749"/>
                    <a:pt x="3859" y="2714"/>
                  </a:cubicBezTo>
                  <a:cubicBezTo>
                    <a:pt x="3806" y="2678"/>
                    <a:pt x="3784" y="2696"/>
                    <a:pt x="3700" y="2634"/>
                  </a:cubicBezTo>
                  <a:cubicBezTo>
                    <a:pt x="3616" y="2572"/>
                    <a:pt x="3722" y="2541"/>
                    <a:pt x="3660" y="2492"/>
                  </a:cubicBezTo>
                  <a:cubicBezTo>
                    <a:pt x="3598" y="2444"/>
                    <a:pt x="3576" y="2311"/>
                    <a:pt x="3620" y="2267"/>
                  </a:cubicBezTo>
                  <a:cubicBezTo>
                    <a:pt x="3664" y="2222"/>
                    <a:pt x="3713" y="2156"/>
                    <a:pt x="3633" y="2125"/>
                  </a:cubicBezTo>
                  <a:cubicBezTo>
                    <a:pt x="3554" y="2094"/>
                    <a:pt x="3425" y="2152"/>
                    <a:pt x="3439" y="2169"/>
                  </a:cubicBezTo>
                  <a:cubicBezTo>
                    <a:pt x="3452" y="2187"/>
                    <a:pt x="3563" y="2249"/>
                    <a:pt x="3563" y="2276"/>
                  </a:cubicBezTo>
                  <a:cubicBezTo>
                    <a:pt x="3563" y="2302"/>
                    <a:pt x="3461" y="2200"/>
                    <a:pt x="3425" y="2222"/>
                  </a:cubicBezTo>
                  <a:cubicBezTo>
                    <a:pt x="3390" y="2245"/>
                    <a:pt x="3350" y="2178"/>
                    <a:pt x="3319" y="2222"/>
                  </a:cubicBezTo>
                  <a:cubicBezTo>
                    <a:pt x="3288" y="2267"/>
                    <a:pt x="3359" y="2422"/>
                    <a:pt x="3385" y="2466"/>
                  </a:cubicBezTo>
                  <a:cubicBezTo>
                    <a:pt x="3412" y="2510"/>
                    <a:pt x="3359" y="2510"/>
                    <a:pt x="3324" y="2519"/>
                  </a:cubicBezTo>
                  <a:cubicBezTo>
                    <a:pt x="3288" y="2528"/>
                    <a:pt x="3284" y="2395"/>
                    <a:pt x="3248" y="2346"/>
                  </a:cubicBezTo>
                  <a:cubicBezTo>
                    <a:pt x="3213" y="2298"/>
                    <a:pt x="3071" y="2240"/>
                    <a:pt x="3062" y="2276"/>
                  </a:cubicBezTo>
                  <a:cubicBezTo>
                    <a:pt x="3053" y="2311"/>
                    <a:pt x="3151" y="2311"/>
                    <a:pt x="3138" y="2360"/>
                  </a:cubicBezTo>
                  <a:cubicBezTo>
                    <a:pt x="3124" y="2408"/>
                    <a:pt x="3071" y="2329"/>
                    <a:pt x="3022" y="2369"/>
                  </a:cubicBezTo>
                  <a:cubicBezTo>
                    <a:pt x="2974" y="2408"/>
                    <a:pt x="2983" y="2382"/>
                    <a:pt x="2991" y="2342"/>
                  </a:cubicBezTo>
                  <a:cubicBezTo>
                    <a:pt x="3000" y="2302"/>
                    <a:pt x="2921" y="2258"/>
                    <a:pt x="2832" y="2267"/>
                  </a:cubicBezTo>
                  <a:cubicBezTo>
                    <a:pt x="2744" y="2276"/>
                    <a:pt x="2792" y="2338"/>
                    <a:pt x="2766" y="2360"/>
                  </a:cubicBezTo>
                  <a:cubicBezTo>
                    <a:pt x="2739" y="2382"/>
                    <a:pt x="2606" y="2346"/>
                    <a:pt x="2690" y="2329"/>
                  </a:cubicBezTo>
                  <a:cubicBezTo>
                    <a:pt x="2775" y="2311"/>
                    <a:pt x="2739" y="2262"/>
                    <a:pt x="2708" y="2214"/>
                  </a:cubicBezTo>
                  <a:cubicBezTo>
                    <a:pt x="2677" y="2165"/>
                    <a:pt x="2593" y="2222"/>
                    <a:pt x="2456" y="2271"/>
                  </a:cubicBezTo>
                  <a:cubicBezTo>
                    <a:pt x="2319" y="2320"/>
                    <a:pt x="2257" y="2373"/>
                    <a:pt x="2274" y="2377"/>
                  </a:cubicBezTo>
                  <a:cubicBezTo>
                    <a:pt x="2292" y="2382"/>
                    <a:pt x="2296" y="2404"/>
                    <a:pt x="2243" y="2448"/>
                  </a:cubicBezTo>
                  <a:cubicBezTo>
                    <a:pt x="2190" y="2492"/>
                    <a:pt x="2243" y="2532"/>
                    <a:pt x="2292" y="2532"/>
                  </a:cubicBezTo>
                  <a:cubicBezTo>
                    <a:pt x="2341" y="2532"/>
                    <a:pt x="2298" y="2571"/>
                    <a:pt x="2332" y="2581"/>
                  </a:cubicBezTo>
                  <a:cubicBezTo>
                    <a:pt x="2363" y="2590"/>
                    <a:pt x="2522" y="2519"/>
                    <a:pt x="2566" y="2550"/>
                  </a:cubicBezTo>
                  <a:cubicBezTo>
                    <a:pt x="2611" y="2581"/>
                    <a:pt x="2305" y="2599"/>
                    <a:pt x="2305" y="2652"/>
                  </a:cubicBezTo>
                  <a:cubicBezTo>
                    <a:pt x="2305" y="2705"/>
                    <a:pt x="2473" y="2736"/>
                    <a:pt x="2597" y="2714"/>
                  </a:cubicBezTo>
                  <a:cubicBezTo>
                    <a:pt x="2721" y="2692"/>
                    <a:pt x="2938" y="2732"/>
                    <a:pt x="2938" y="2763"/>
                  </a:cubicBezTo>
                  <a:cubicBezTo>
                    <a:pt x="2938" y="2794"/>
                    <a:pt x="2792" y="2785"/>
                    <a:pt x="2682" y="2780"/>
                  </a:cubicBezTo>
                  <a:cubicBezTo>
                    <a:pt x="2571" y="2776"/>
                    <a:pt x="2381" y="2811"/>
                    <a:pt x="2389" y="2847"/>
                  </a:cubicBezTo>
                  <a:cubicBezTo>
                    <a:pt x="2399" y="2886"/>
                    <a:pt x="2412" y="2887"/>
                    <a:pt x="2527" y="2940"/>
                  </a:cubicBezTo>
                  <a:cubicBezTo>
                    <a:pt x="2642" y="2993"/>
                    <a:pt x="2761" y="2913"/>
                    <a:pt x="2757" y="2988"/>
                  </a:cubicBezTo>
                  <a:cubicBezTo>
                    <a:pt x="2752" y="3064"/>
                    <a:pt x="2819" y="3081"/>
                    <a:pt x="2974" y="3086"/>
                  </a:cubicBezTo>
                  <a:cubicBezTo>
                    <a:pt x="3129" y="3090"/>
                    <a:pt x="3200" y="3015"/>
                    <a:pt x="3275" y="3019"/>
                  </a:cubicBezTo>
                  <a:cubicBezTo>
                    <a:pt x="3350" y="3024"/>
                    <a:pt x="3385" y="3010"/>
                    <a:pt x="3421" y="2957"/>
                  </a:cubicBezTo>
                  <a:cubicBezTo>
                    <a:pt x="3456" y="2904"/>
                    <a:pt x="3487" y="2935"/>
                    <a:pt x="3496" y="2962"/>
                  </a:cubicBezTo>
                  <a:cubicBezTo>
                    <a:pt x="3505" y="2988"/>
                    <a:pt x="3602" y="2984"/>
                    <a:pt x="3625" y="3006"/>
                  </a:cubicBezTo>
                  <a:cubicBezTo>
                    <a:pt x="3681" y="3062"/>
                    <a:pt x="3868" y="3046"/>
                    <a:pt x="3939" y="3010"/>
                  </a:cubicBezTo>
                  <a:cubicBezTo>
                    <a:pt x="4010" y="2975"/>
                    <a:pt x="3908" y="2878"/>
                    <a:pt x="3872" y="2922"/>
                  </a:cubicBezTo>
                  <a:cubicBezTo>
                    <a:pt x="3837" y="2966"/>
                    <a:pt x="3806" y="2940"/>
                    <a:pt x="3797" y="2917"/>
                  </a:cubicBezTo>
                  <a:cubicBezTo>
                    <a:pt x="3788" y="2895"/>
                    <a:pt x="3868" y="2882"/>
                    <a:pt x="3895" y="2851"/>
                  </a:cubicBezTo>
                  <a:close/>
                  <a:moveTo>
                    <a:pt x="2212" y="1762"/>
                  </a:moveTo>
                  <a:cubicBezTo>
                    <a:pt x="2292" y="1771"/>
                    <a:pt x="2372" y="1700"/>
                    <a:pt x="2367" y="1660"/>
                  </a:cubicBezTo>
                  <a:cubicBezTo>
                    <a:pt x="2363" y="1620"/>
                    <a:pt x="2173" y="1758"/>
                    <a:pt x="2212" y="1762"/>
                  </a:cubicBezTo>
                  <a:close/>
                  <a:moveTo>
                    <a:pt x="1845" y="1638"/>
                  </a:moveTo>
                  <a:cubicBezTo>
                    <a:pt x="1876" y="1651"/>
                    <a:pt x="1845" y="1713"/>
                    <a:pt x="1880" y="1696"/>
                  </a:cubicBezTo>
                  <a:cubicBezTo>
                    <a:pt x="1916" y="1678"/>
                    <a:pt x="1925" y="1673"/>
                    <a:pt x="1951" y="1682"/>
                  </a:cubicBezTo>
                  <a:cubicBezTo>
                    <a:pt x="1999" y="1698"/>
                    <a:pt x="2009" y="1656"/>
                    <a:pt x="2031" y="1634"/>
                  </a:cubicBezTo>
                  <a:cubicBezTo>
                    <a:pt x="2053" y="1611"/>
                    <a:pt x="2044" y="1713"/>
                    <a:pt x="2102" y="1713"/>
                  </a:cubicBezTo>
                  <a:cubicBezTo>
                    <a:pt x="2150" y="1713"/>
                    <a:pt x="2141" y="1607"/>
                    <a:pt x="2186" y="1638"/>
                  </a:cubicBezTo>
                  <a:cubicBezTo>
                    <a:pt x="2230" y="1669"/>
                    <a:pt x="2243" y="1625"/>
                    <a:pt x="2252" y="1594"/>
                  </a:cubicBezTo>
                  <a:cubicBezTo>
                    <a:pt x="2261" y="1563"/>
                    <a:pt x="2261" y="1510"/>
                    <a:pt x="2310" y="1501"/>
                  </a:cubicBezTo>
                  <a:cubicBezTo>
                    <a:pt x="2358" y="1492"/>
                    <a:pt x="2319" y="1549"/>
                    <a:pt x="2341" y="1589"/>
                  </a:cubicBezTo>
                  <a:cubicBezTo>
                    <a:pt x="2373" y="1647"/>
                    <a:pt x="2429" y="1594"/>
                    <a:pt x="2434" y="1567"/>
                  </a:cubicBezTo>
                  <a:cubicBezTo>
                    <a:pt x="2438" y="1541"/>
                    <a:pt x="2518" y="1558"/>
                    <a:pt x="2513" y="1527"/>
                  </a:cubicBezTo>
                  <a:cubicBezTo>
                    <a:pt x="2509" y="1496"/>
                    <a:pt x="2535" y="1487"/>
                    <a:pt x="2513" y="1452"/>
                  </a:cubicBezTo>
                  <a:cubicBezTo>
                    <a:pt x="2491" y="1417"/>
                    <a:pt x="2549" y="1425"/>
                    <a:pt x="2575" y="1399"/>
                  </a:cubicBezTo>
                  <a:cubicBezTo>
                    <a:pt x="2602" y="1372"/>
                    <a:pt x="2540" y="1395"/>
                    <a:pt x="2496" y="1355"/>
                  </a:cubicBezTo>
                  <a:cubicBezTo>
                    <a:pt x="2451" y="1315"/>
                    <a:pt x="2434" y="1368"/>
                    <a:pt x="2434" y="1395"/>
                  </a:cubicBezTo>
                  <a:cubicBezTo>
                    <a:pt x="2434" y="1421"/>
                    <a:pt x="2350" y="1399"/>
                    <a:pt x="2301" y="1381"/>
                  </a:cubicBezTo>
                  <a:cubicBezTo>
                    <a:pt x="2252" y="1364"/>
                    <a:pt x="2190" y="1439"/>
                    <a:pt x="2119" y="1474"/>
                  </a:cubicBezTo>
                  <a:cubicBezTo>
                    <a:pt x="2048" y="1510"/>
                    <a:pt x="2044" y="1572"/>
                    <a:pt x="1978" y="1567"/>
                  </a:cubicBezTo>
                  <a:cubicBezTo>
                    <a:pt x="1911" y="1563"/>
                    <a:pt x="1814" y="1625"/>
                    <a:pt x="1845" y="1638"/>
                  </a:cubicBezTo>
                  <a:close/>
                  <a:moveTo>
                    <a:pt x="2535" y="1616"/>
                  </a:moveTo>
                  <a:cubicBezTo>
                    <a:pt x="2473" y="1620"/>
                    <a:pt x="2478" y="1682"/>
                    <a:pt x="2549" y="1682"/>
                  </a:cubicBezTo>
                  <a:cubicBezTo>
                    <a:pt x="2620" y="1682"/>
                    <a:pt x="2642" y="1704"/>
                    <a:pt x="2540" y="1700"/>
                  </a:cubicBezTo>
                  <a:cubicBezTo>
                    <a:pt x="2438" y="1696"/>
                    <a:pt x="2394" y="1784"/>
                    <a:pt x="2465" y="1766"/>
                  </a:cubicBezTo>
                  <a:cubicBezTo>
                    <a:pt x="2535" y="1749"/>
                    <a:pt x="2620" y="1749"/>
                    <a:pt x="2566" y="1766"/>
                  </a:cubicBezTo>
                  <a:cubicBezTo>
                    <a:pt x="2513" y="1784"/>
                    <a:pt x="2369" y="1796"/>
                    <a:pt x="2389" y="1824"/>
                  </a:cubicBezTo>
                  <a:cubicBezTo>
                    <a:pt x="2403" y="1842"/>
                    <a:pt x="2460" y="1837"/>
                    <a:pt x="2518" y="1859"/>
                  </a:cubicBezTo>
                  <a:cubicBezTo>
                    <a:pt x="2575" y="1882"/>
                    <a:pt x="2611" y="1895"/>
                    <a:pt x="2655" y="1846"/>
                  </a:cubicBezTo>
                  <a:cubicBezTo>
                    <a:pt x="2699" y="1797"/>
                    <a:pt x="2757" y="1749"/>
                    <a:pt x="2735" y="1815"/>
                  </a:cubicBezTo>
                  <a:cubicBezTo>
                    <a:pt x="2713" y="1882"/>
                    <a:pt x="2806" y="1833"/>
                    <a:pt x="2925" y="1828"/>
                  </a:cubicBezTo>
                  <a:cubicBezTo>
                    <a:pt x="3045" y="1824"/>
                    <a:pt x="2903" y="1899"/>
                    <a:pt x="2779" y="1908"/>
                  </a:cubicBezTo>
                  <a:cubicBezTo>
                    <a:pt x="2655" y="1917"/>
                    <a:pt x="2677" y="1979"/>
                    <a:pt x="2775" y="2001"/>
                  </a:cubicBezTo>
                  <a:cubicBezTo>
                    <a:pt x="2872" y="2023"/>
                    <a:pt x="3080" y="1939"/>
                    <a:pt x="3129" y="1890"/>
                  </a:cubicBezTo>
                  <a:cubicBezTo>
                    <a:pt x="3177" y="1842"/>
                    <a:pt x="3222" y="1917"/>
                    <a:pt x="3270" y="1882"/>
                  </a:cubicBezTo>
                  <a:cubicBezTo>
                    <a:pt x="3319" y="1846"/>
                    <a:pt x="3412" y="1886"/>
                    <a:pt x="3496" y="1868"/>
                  </a:cubicBezTo>
                  <a:cubicBezTo>
                    <a:pt x="3580" y="1851"/>
                    <a:pt x="3594" y="1691"/>
                    <a:pt x="3532" y="1665"/>
                  </a:cubicBezTo>
                  <a:cubicBezTo>
                    <a:pt x="3470" y="1638"/>
                    <a:pt x="3470" y="1696"/>
                    <a:pt x="3421" y="1704"/>
                  </a:cubicBezTo>
                  <a:cubicBezTo>
                    <a:pt x="3372" y="1713"/>
                    <a:pt x="3346" y="1651"/>
                    <a:pt x="3306" y="1611"/>
                  </a:cubicBezTo>
                  <a:cubicBezTo>
                    <a:pt x="3266" y="1572"/>
                    <a:pt x="3293" y="1496"/>
                    <a:pt x="3235" y="1505"/>
                  </a:cubicBezTo>
                  <a:cubicBezTo>
                    <a:pt x="3178" y="1514"/>
                    <a:pt x="3053" y="1607"/>
                    <a:pt x="3129" y="1616"/>
                  </a:cubicBezTo>
                  <a:cubicBezTo>
                    <a:pt x="3204" y="1625"/>
                    <a:pt x="3177" y="1665"/>
                    <a:pt x="3138" y="1682"/>
                  </a:cubicBezTo>
                  <a:cubicBezTo>
                    <a:pt x="3098" y="1700"/>
                    <a:pt x="3231" y="1731"/>
                    <a:pt x="3213" y="1758"/>
                  </a:cubicBezTo>
                  <a:cubicBezTo>
                    <a:pt x="3195" y="1784"/>
                    <a:pt x="2991" y="1762"/>
                    <a:pt x="2983" y="1718"/>
                  </a:cubicBezTo>
                  <a:cubicBezTo>
                    <a:pt x="2974" y="1673"/>
                    <a:pt x="2814" y="1594"/>
                    <a:pt x="2748" y="1611"/>
                  </a:cubicBezTo>
                  <a:cubicBezTo>
                    <a:pt x="2682" y="1629"/>
                    <a:pt x="2708" y="1558"/>
                    <a:pt x="2642" y="1554"/>
                  </a:cubicBezTo>
                  <a:cubicBezTo>
                    <a:pt x="2575" y="1549"/>
                    <a:pt x="2597" y="1611"/>
                    <a:pt x="2535" y="1616"/>
                  </a:cubicBezTo>
                  <a:close/>
                  <a:moveTo>
                    <a:pt x="2766" y="1297"/>
                  </a:moveTo>
                  <a:cubicBezTo>
                    <a:pt x="2788" y="1244"/>
                    <a:pt x="2619" y="1253"/>
                    <a:pt x="2633" y="1271"/>
                  </a:cubicBezTo>
                  <a:cubicBezTo>
                    <a:pt x="2664" y="1310"/>
                    <a:pt x="2744" y="1350"/>
                    <a:pt x="2766" y="1297"/>
                  </a:cubicBezTo>
                  <a:close/>
                  <a:moveTo>
                    <a:pt x="3133" y="1275"/>
                  </a:moveTo>
                  <a:cubicBezTo>
                    <a:pt x="3191" y="1266"/>
                    <a:pt x="3164" y="1222"/>
                    <a:pt x="3071" y="1235"/>
                  </a:cubicBezTo>
                  <a:cubicBezTo>
                    <a:pt x="2978" y="1248"/>
                    <a:pt x="2819" y="1248"/>
                    <a:pt x="2819" y="1315"/>
                  </a:cubicBezTo>
                  <a:cubicBezTo>
                    <a:pt x="2819" y="1368"/>
                    <a:pt x="2850" y="1395"/>
                    <a:pt x="2952" y="1403"/>
                  </a:cubicBezTo>
                  <a:cubicBezTo>
                    <a:pt x="3053" y="1412"/>
                    <a:pt x="3142" y="1315"/>
                    <a:pt x="3093" y="1315"/>
                  </a:cubicBezTo>
                  <a:cubicBezTo>
                    <a:pt x="3045" y="1315"/>
                    <a:pt x="3076" y="1284"/>
                    <a:pt x="3133" y="1275"/>
                  </a:cubicBezTo>
                  <a:close/>
                  <a:moveTo>
                    <a:pt x="2916" y="1191"/>
                  </a:moveTo>
                  <a:cubicBezTo>
                    <a:pt x="2960" y="1209"/>
                    <a:pt x="3005" y="1151"/>
                    <a:pt x="3036" y="1178"/>
                  </a:cubicBezTo>
                  <a:cubicBezTo>
                    <a:pt x="3067" y="1204"/>
                    <a:pt x="3204" y="1226"/>
                    <a:pt x="3204" y="1155"/>
                  </a:cubicBezTo>
                  <a:cubicBezTo>
                    <a:pt x="3204" y="1085"/>
                    <a:pt x="3031" y="1076"/>
                    <a:pt x="2987" y="1102"/>
                  </a:cubicBezTo>
                  <a:cubicBezTo>
                    <a:pt x="2943" y="1129"/>
                    <a:pt x="2739" y="1138"/>
                    <a:pt x="2797" y="1182"/>
                  </a:cubicBezTo>
                  <a:cubicBezTo>
                    <a:pt x="2832" y="1209"/>
                    <a:pt x="2872" y="1173"/>
                    <a:pt x="2916" y="1191"/>
                  </a:cubicBezTo>
                  <a:close/>
                  <a:moveTo>
                    <a:pt x="3656" y="1054"/>
                  </a:moveTo>
                  <a:cubicBezTo>
                    <a:pt x="3709" y="1018"/>
                    <a:pt x="3806" y="1076"/>
                    <a:pt x="3788" y="1116"/>
                  </a:cubicBezTo>
                  <a:cubicBezTo>
                    <a:pt x="3771" y="1155"/>
                    <a:pt x="3617" y="1108"/>
                    <a:pt x="3629" y="1142"/>
                  </a:cubicBezTo>
                  <a:cubicBezTo>
                    <a:pt x="3633" y="1155"/>
                    <a:pt x="3651" y="1209"/>
                    <a:pt x="3757" y="1178"/>
                  </a:cubicBezTo>
                  <a:cubicBezTo>
                    <a:pt x="3864" y="1147"/>
                    <a:pt x="3952" y="1169"/>
                    <a:pt x="4023" y="1226"/>
                  </a:cubicBezTo>
                  <a:cubicBezTo>
                    <a:pt x="4094" y="1284"/>
                    <a:pt x="4160" y="1306"/>
                    <a:pt x="4209" y="1248"/>
                  </a:cubicBezTo>
                  <a:cubicBezTo>
                    <a:pt x="4258" y="1191"/>
                    <a:pt x="4147" y="1182"/>
                    <a:pt x="4169" y="1138"/>
                  </a:cubicBezTo>
                  <a:cubicBezTo>
                    <a:pt x="4191" y="1093"/>
                    <a:pt x="4098" y="1067"/>
                    <a:pt x="4050" y="1067"/>
                  </a:cubicBezTo>
                  <a:cubicBezTo>
                    <a:pt x="4001" y="1067"/>
                    <a:pt x="3983" y="978"/>
                    <a:pt x="3943" y="996"/>
                  </a:cubicBezTo>
                  <a:cubicBezTo>
                    <a:pt x="3903" y="1014"/>
                    <a:pt x="3877" y="1045"/>
                    <a:pt x="3877" y="987"/>
                  </a:cubicBezTo>
                  <a:cubicBezTo>
                    <a:pt x="3877" y="930"/>
                    <a:pt x="3647" y="925"/>
                    <a:pt x="3589" y="947"/>
                  </a:cubicBezTo>
                  <a:cubicBezTo>
                    <a:pt x="3532" y="970"/>
                    <a:pt x="3602" y="1089"/>
                    <a:pt x="3656" y="1054"/>
                  </a:cubicBezTo>
                  <a:close/>
                  <a:moveTo>
                    <a:pt x="3687" y="1425"/>
                  </a:moveTo>
                  <a:cubicBezTo>
                    <a:pt x="3722" y="1381"/>
                    <a:pt x="3545" y="1240"/>
                    <a:pt x="3536" y="1306"/>
                  </a:cubicBezTo>
                  <a:cubicBezTo>
                    <a:pt x="3527" y="1372"/>
                    <a:pt x="3649" y="1473"/>
                    <a:pt x="3687" y="1425"/>
                  </a:cubicBezTo>
                  <a:close/>
                  <a:moveTo>
                    <a:pt x="4262" y="846"/>
                  </a:moveTo>
                  <a:cubicBezTo>
                    <a:pt x="4293" y="792"/>
                    <a:pt x="4075" y="751"/>
                    <a:pt x="4129" y="797"/>
                  </a:cubicBezTo>
                  <a:cubicBezTo>
                    <a:pt x="4160" y="823"/>
                    <a:pt x="4231" y="899"/>
                    <a:pt x="4262" y="846"/>
                  </a:cubicBezTo>
                  <a:close/>
                  <a:moveTo>
                    <a:pt x="3762" y="1851"/>
                  </a:moveTo>
                  <a:cubicBezTo>
                    <a:pt x="3793" y="1815"/>
                    <a:pt x="3695" y="1740"/>
                    <a:pt x="3669" y="1802"/>
                  </a:cubicBezTo>
                  <a:cubicBezTo>
                    <a:pt x="3642" y="1864"/>
                    <a:pt x="3730" y="1887"/>
                    <a:pt x="3762" y="1851"/>
                  </a:cubicBezTo>
                  <a:close/>
                  <a:moveTo>
                    <a:pt x="4262" y="1541"/>
                  </a:moveTo>
                  <a:cubicBezTo>
                    <a:pt x="4258" y="1585"/>
                    <a:pt x="4156" y="1532"/>
                    <a:pt x="4076" y="1501"/>
                  </a:cubicBezTo>
                  <a:cubicBezTo>
                    <a:pt x="3996" y="1470"/>
                    <a:pt x="4045" y="1563"/>
                    <a:pt x="4107" y="1616"/>
                  </a:cubicBezTo>
                  <a:cubicBezTo>
                    <a:pt x="4169" y="1669"/>
                    <a:pt x="4076" y="1642"/>
                    <a:pt x="3992" y="1585"/>
                  </a:cubicBezTo>
                  <a:cubicBezTo>
                    <a:pt x="3908" y="1527"/>
                    <a:pt x="3917" y="1625"/>
                    <a:pt x="3957" y="1656"/>
                  </a:cubicBezTo>
                  <a:cubicBezTo>
                    <a:pt x="3996" y="1687"/>
                    <a:pt x="3948" y="1731"/>
                    <a:pt x="3895" y="1660"/>
                  </a:cubicBezTo>
                  <a:cubicBezTo>
                    <a:pt x="3842" y="1589"/>
                    <a:pt x="3815" y="1514"/>
                    <a:pt x="3731" y="1510"/>
                  </a:cubicBezTo>
                  <a:cubicBezTo>
                    <a:pt x="3647" y="1505"/>
                    <a:pt x="3685" y="1591"/>
                    <a:pt x="3718" y="1634"/>
                  </a:cubicBezTo>
                  <a:cubicBezTo>
                    <a:pt x="3762" y="1691"/>
                    <a:pt x="3806" y="1704"/>
                    <a:pt x="3877" y="1744"/>
                  </a:cubicBezTo>
                  <a:cubicBezTo>
                    <a:pt x="3948" y="1784"/>
                    <a:pt x="4063" y="1727"/>
                    <a:pt x="4116" y="1740"/>
                  </a:cubicBezTo>
                  <a:cubicBezTo>
                    <a:pt x="4169" y="1753"/>
                    <a:pt x="4058" y="1820"/>
                    <a:pt x="4094" y="1864"/>
                  </a:cubicBezTo>
                  <a:cubicBezTo>
                    <a:pt x="4129" y="1908"/>
                    <a:pt x="4227" y="1877"/>
                    <a:pt x="4302" y="1873"/>
                  </a:cubicBezTo>
                  <a:cubicBezTo>
                    <a:pt x="4377" y="1868"/>
                    <a:pt x="4342" y="1824"/>
                    <a:pt x="4386" y="1793"/>
                  </a:cubicBezTo>
                  <a:cubicBezTo>
                    <a:pt x="4430" y="1762"/>
                    <a:pt x="4342" y="1766"/>
                    <a:pt x="4377" y="1691"/>
                  </a:cubicBezTo>
                  <a:cubicBezTo>
                    <a:pt x="4413" y="1616"/>
                    <a:pt x="4267" y="1496"/>
                    <a:pt x="4262" y="1541"/>
                  </a:cubicBezTo>
                  <a:close/>
                  <a:moveTo>
                    <a:pt x="4448" y="1279"/>
                  </a:moveTo>
                  <a:cubicBezTo>
                    <a:pt x="4514" y="1279"/>
                    <a:pt x="4568" y="1271"/>
                    <a:pt x="4625" y="1248"/>
                  </a:cubicBezTo>
                  <a:cubicBezTo>
                    <a:pt x="4683" y="1226"/>
                    <a:pt x="4594" y="1226"/>
                    <a:pt x="4634" y="1173"/>
                  </a:cubicBezTo>
                  <a:cubicBezTo>
                    <a:pt x="4674" y="1120"/>
                    <a:pt x="4537" y="1116"/>
                    <a:pt x="4528" y="1133"/>
                  </a:cubicBezTo>
                  <a:cubicBezTo>
                    <a:pt x="4519" y="1151"/>
                    <a:pt x="4346" y="1027"/>
                    <a:pt x="4320" y="1067"/>
                  </a:cubicBezTo>
                  <a:cubicBezTo>
                    <a:pt x="4293" y="1107"/>
                    <a:pt x="4382" y="1279"/>
                    <a:pt x="4448" y="1279"/>
                  </a:cubicBezTo>
                  <a:close/>
                  <a:moveTo>
                    <a:pt x="4807" y="1302"/>
                  </a:moveTo>
                  <a:cubicBezTo>
                    <a:pt x="4798" y="1275"/>
                    <a:pt x="4462" y="1315"/>
                    <a:pt x="4514" y="1355"/>
                  </a:cubicBezTo>
                  <a:cubicBezTo>
                    <a:pt x="4603" y="1421"/>
                    <a:pt x="4816" y="1328"/>
                    <a:pt x="4807" y="1302"/>
                  </a:cubicBezTo>
                  <a:close/>
                  <a:moveTo>
                    <a:pt x="4758" y="1948"/>
                  </a:moveTo>
                  <a:cubicBezTo>
                    <a:pt x="4838" y="1943"/>
                    <a:pt x="4798" y="1846"/>
                    <a:pt x="4709" y="1780"/>
                  </a:cubicBezTo>
                  <a:cubicBezTo>
                    <a:pt x="4621" y="1713"/>
                    <a:pt x="4422" y="1850"/>
                    <a:pt x="4457" y="1877"/>
                  </a:cubicBezTo>
                  <a:cubicBezTo>
                    <a:pt x="4497" y="1908"/>
                    <a:pt x="4678" y="1952"/>
                    <a:pt x="4758" y="1948"/>
                  </a:cubicBezTo>
                  <a:close/>
                  <a:moveTo>
                    <a:pt x="4191" y="2568"/>
                  </a:moveTo>
                  <a:cubicBezTo>
                    <a:pt x="4289" y="2634"/>
                    <a:pt x="4258" y="2515"/>
                    <a:pt x="4368" y="2519"/>
                  </a:cubicBezTo>
                  <a:cubicBezTo>
                    <a:pt x="4479" y="2523"/>
                    <a:pt x="4483" y="2342"/>
                    <a:pt x="4501" y="2276"/>
                  </a:cubicBezTo>
                  <a:cubicBezTo>
                    <a:pt x="4519" y="2209"/>
                    <a:pt x="4413" y="2214"/>
                    <a:pt x="4439" y="2262"/>
                  </a:cubicBezTo>
                  <a:cubicBezTo>
                    <a:pt x="4466" y="2311"/>
                    <a:pt x="4435" y="2360"/>
                    <a:pt x="4426" y="2302"/>
                  </a:cubicBezTo>
                  <a:cubicBezTo>
                    <a:pt x="4417" y="2245"/>
                    <a:pt x="4333" y="2298"/>
                    <a:pt x="4302" y="2253"/>
                  </a:cubicBezTo>
                  <a:cubicBezTo>
                    <a:pt x="4271" y="2209"/>
                    <a:pt x="4399" y="2205"/>
                    <a:pt x="4430" y="2147"/>
                  </a:cubicBezTo>
                  <a:cubicBezTo>
                    <a:pt x="4461" y="2090"/>
                    <a:pt x="4329" y="2098"/>
                    <a:pt x="4360" y="2054"/>
                  </a:cubicBezTo>
                  <a:cubicBezTo>
                    <a:pt x="4391" y="2010"/>
                    <a:pt x="4165" y="2059"/>
                    <a:pt x="4231" y="2085"/>
                  </a:cubicBezTo>
                  <a:cubicBezTo>
                    <a:pt x="4298" y="2112"/>
                    <a:pt x="4236" y="2147"/>
                    <a:pt x="4174" y="2103"/>
                  </a:cubicBezTo>
                  <a:cubicBezTo>
                    <a:pt x="4112" y="2059"/>
                    <a:pt x="3940" y="2133"/>
                    <a:pt x="4001" y="2183"/>
                  </a:cubicBezTo>
                  <a:cubicBezTo>
                    <a:pt x="4050" y="2222"/>
                    <a:pt x="4196" y="2156"/>
                    <a:pt x="4112" y="2271"/>
                  </a:cubicBezTo>
                  <a:cubicBezTo>
                    <a:pt x="4027" y="2386"/>
                    <a:pt x="3992" y="2240"/>
                    <a:pt x="3912" y="2253"/>
                  </a:cubicBezTo>
                  <a:cubicBezTo>
                    <a:pt x="3833" y="2267"/>
                    <a:pt x="3868" y="2364"/>
                    <a:pt x="3988" y="2399"/>
                  </a:cubicBezTo>
                  <a:cubicBezTo>
                    <a:pt x="4107" y="2435"/>
                    <a:pt x="4094" y="2501"/>
                    <a:pt x="4191" y="2568"/>
                  </a:cubicBezTo>
                  <a:close/>
                  <a:moveTo>
                    <a:pt x="4913" y="1859"/>
                  </a:moveTo>
                  <a:cubicBezTo>
                    <a:pt x="4944" y="1948"/>
                    <a:pt x="4979" y="1886"/>
                    <a:pt x="5028" y="1921"/>
                  </a:cubicBezTo>
                  <a:cubicBezTo>
                    <a:pt x="5077" y="1957"/>
                    <a:pt x="5152" y="1979"/>
                    <a:pt x="5192" y="1943"/>
                  </a:cubicBezTo>
                  <a:cubicBezTo>
                    <a:pt x="5232" y="1908"/>
                    <a:pt x="5249" y="1882"/>
                    <a:pt x="5263" y="1912"/>
                  </a:cubicBezTo>
                  <a:cubicBezTo>
                    <a:pt x="5284" y="1963"/>
                    <a:pt x="5382" y="1970"/>
                    <a:pt x="5595" y="1974"/>
                  </a:cubicBezTo>
                  <a:cubicBezTo>
                    <a:pt x="5807" y="1979"/>
                    <a:pt x="5754" y="1886"/>
                    <a:pt x="5816" y="1921"/>
                  </a:cubicBezTo>
                  <a:cubicBezTo>
                    <a:pt x="5878" y="1957"/>
                    <a:pt x="6020" y="1957"/>
                    <a:pt x="6082" y="1943"/>
                  </a:cubicBezTo>
                  <a:cubicBezTo>
                    <a:pt x="6144" y="1930"/>
                    <a:pt x="6175" y="1833"/>
                    <a:pt x="6170" y="1784"/>
                  </a:cubicBezTo>
                  <a:cubicBezTo>
                    <a:pt x="6166" y="1735"/>
                    <a:pt x="5692" y="1696"/>
                    <a:pt x="5608" y="1744"/>
                  </a:cubicBezTo>
                  <a:cubicBezTo>
                    <a:pt x="5524" y="1793"/>
                    <a:pt x="5391" y="1722"/>
                    <a:pt x="5325" y="1758"/>
                  </a:cubicBezTo>
                  <a:cubicBezTo>
                    <a:pt x="5258" y="1793"/>
                    <a:pt x="5280" y="1713"/>
                    <a:pt x="5161" y="1709"/>
                  </a:cubicBezTo>
                  <a:cubicBezTo>
                    <a:pt x="5041" y="1704"/>
                    <a:pt x="5170" y="1642"/>
                    <a:pt x="5192" y="1616"/>
                  </a:cubicBezTo>
                  <a:cubicBezTo>
                    <a:pt x="5214" y="1589"/>
                    <a:pt x="5010" y="1518"/>
                    <a:pt x="4926" y="1536"/>
                  </a:cubicBezTo>
                  <a:cubicBezTo>
                    <a:pt x="4842" y="1554"/>
                    <a:pt x="4793" y="1510"/>
                    <a:pt x="4714" y="1474"/>
                  </a:cubicBezTo>
                  <a:cubicBezTo>
                    <a:pt x="4634" y="1439"/>
                    <a:pt x="4418" y="1447"/>
                    <a:pt x="4461" y="1510"/>
                  </a:cubicBezTo>
                  <a:cubicBezTo>
                    <a:pt x="4492" y="1554"/>
                    <a:pt x="4749" y="1647"/>
                    <a:pt x="4776" y="1603"/>
                  </a:cubicBezTo>
                  <a:cubicBezTo>
                    <a:pt x="4802" y="1558"/>
                    <a:pt x="4869" y="1656"/>
                    <a:pt x="4908" y="1704"/>
                  </a:cubicBezTo>
                  <a:cubicBezTo>
                    <a:pt x="4948" y="1753"/>
                    <a:pt x="4882" y="1771"/>
                    <a:pt x="4913" y="1859"/>
                  </a:cubicBezTo>
                  <a:close/>
                  <a:moveTo>
                    <a:pt x="5139" y="1337"/>
                  </a:moveTo>
                  <a:cubicBezTo>
                    <a:pt x="5059" y="1297"/>
                    <a:pt x="4959" y="1381"/>
                    <a:pt x="5041" y="1412"/>
                  </a:cubicBezTo>
                  <a:cubicBezTo>
                    <a:pt x="5112" y="1439"/>
                    <a:pt x="5218" y="1377"/>
                    <a:pt x="5139" y="1337"/>
                  </a:cubicBezTo>
                  <a:close/>
                  <a:moveTo>
                    <a:pt x="4501" y="841"/>
                  </a:moveTo>
                  <a:cubicBezTo>
                    <a:pt x="4566" y="874"/>
                    <a:pt x="4528" y="916"/>
                    <a:pt x="4599" y="947"/>
                  </a:cubicBezTo>
                  <a:cubicBezTo>
                    <a:pt x="4669" y="978"/>
                    <a:pt x="4873" y="908"/>
                    <a:pt x="4891" y="956"/>
                  </a:cubicBezTo>
                  <a:cubicBezTo>
                    <a:pt x="4908" y="1005"/>
                    <a:pt x="4683" y="1009"/>
                    <a:pt x="4714" y="1040"/>
                  </a:cubicBezTo>
                  <a:cubicBezTo>
                    <a:pt x="4745" y="1071"/>
                    <a:pt x="4873" y="1120"/>
                    <a:pt x="4855" y="1147"/>
                  </a:cubicBezTo>
                  <a:cubicBezTo>
                    <a:pt x="4838" y="1173"/>
                    <a:pt x="5068" y="1248"/>
                    <a:pt x="5090" y="1213"/>
                  </a:cubicBezTo>
                  <a:cubicBezTo>
                    <a:pt x="5112" y="1178"/>
                    <a:pt x="5174" y="1186"/>
                    <a:pt x="5232" y="1209"/>
                  </a:cubicBezTo>
                  <a:cubicBezTo>
                    <a:pt x="5289" y="1231"/>
                    <a:pt x="5294" y="1071"/>
                    <a:pt x="5334" y="1098"/>
                  </a:cubicBezTo>
                  <a:cubicBezTo>
                    <a:pt x="5373" y="1124"/>
                    <a:pt x="5369" y="1040"/>
                    <a:pt x="5435" y="1014"/>
                  </a:cubicBezTo>
                  <a:cubicBezTo>
                    <a:pt x="5502" y="987"/>
                    <a:pt x="5597" y="987"/>
                    <a:pt x="5604" y="956"/>
                  </a:cubicBezTo>
                  <a:cubicBezTo>
                    <a:pt x="5608" y="934"/>
                    <a:pt x="5586" y="903"/>
                    <a:pt x="5506" y="912"/>
                  </a:cubicBezTo>
                  <a:cubicBezTo>
                    <a:pt x="5426" y="921"/>
                    <a:pt x="5373" y="890"/>
                    <a:pt x="5409" y="846"/>
                  </a:cubicBezTo>
                  <a:cubicBezTo>
                    <a:pt x="5444" y="801"/>
                    <a:pt x="5320" y="788"/>
                    <a:pt x="5364" y="753"/>
                  </a:cubicBezTo>
                  <a:cubicBezTo>
                    <a:pt x="5409" y="717"/>
                    <a:pt x="5280" y="682"/>
                    <a:pt x="5294" y="735"/>
                  </a:cubicBezTo>
                  <a:cubicBezTo>
                    <a:pt x="5307" y="788"/>
                    <a:pt x="5214" y="739"/>
                    <a:pt x="5201" y="691"/>
                  </a:cubicBezTo>
                  <a:cubicBezTo>
                    <a:pt x="5187" y="642"/>
                    <a:pt x="5006" y="624"/>
                    <a:pt x="4886" y="518"/>
                  </a:cubicBezTo>
                  <a:cubicBezTo>
                    <a:pt x="4767" y="412"/>
                    <a:pt x="4643" y="483"/>
                    <a:pt x="4714" y="496"/>
                  </a:cubicBezTo>
                  <a:cubicBezTo>
                    <a:pt x="4785" y="509"/>
                    <a:pt x="4780" y="544"/>
                    <a:pt x="4723" y="540"/>
                  </a:cubicBezTo>
                  <a:cubicBezTo>
                    <a:pt x="4665" y="536"/>
                    <a:pt x="4563" y="544"/>
                    <a:pt x="4656" y="580"/>
                  </a:cubicBezTo>
                  <a:cubicBezTo>
                    <a:pt x="4749" y="615"/>
                    <a:pt x="4647" y="629"/>
                    <a:pt x="4572" y="629"/>
                  </a:cubicBezTo>
                  <a:cubicBezTo>
                    <a:pt x="4497" y="629"/>
                    <a:pt x="4492" y="726"/>
                    <a:pt x="4590" y="739"/>
                  </a:cubicBezTo>
                  <a:cubicBezTo>
                    <a:pt x="4687" y="753"/>
                    <a:pt x="4616" y="810"/>
                    <a:pt x="4537" y="788"/>
                  </a:cubicBezTo>
                  <a:cubicBezTo>
                    <a:pt x="4457" y="766"/>
                    <a:pt x="4430" y="806"/>
                    <a:pt x="4501" y="841"/>
                  </a:cubicBezTo>
                  <a:close/>
                  <a:moveTo>
                    <a:pt x="5037" y="403"/>
                  </a:moveTo>
                  <a:cubicBezTo>
                    <a:pt x="5099" y="363"/>
                    <a:pt x="5148" y="390"/>
                    <a:pt x="5094" y="416"/>
                  </a:cubicBezTo>
                  <a:cubicBezTo>
                    <a:pt x="5041" y="443"/>
                    <a:pt x="5059" y="460"/>
                    <a:pt x="5134" y="456"/>
                  </a:cubicBezTo>
                  <a:cubicBezTo>
                    <a:pt x="5210" y="452"/>
                    <a:pt x="5103" y="478"/>
                    <a:pt x="5103" y="522"/>
                  </a:cubicBezTo>
                  <a:cubicBezTo>
                    <a:pt x="5103" y="567"/>
                    <a:pt x="5192" y="540"/>
                    <a:pt x="5196" y="584"/>
                  </a:cubicBezTo>
                  <a:cubicBezTo>
                    <a:pt x="5201" y="629"/>
                    <a:pt x="5391" y="646"/>
                    <a:pt x="5449" y="593"/>
                  </a:cubicBezTo>
                  <a:cubicBezTo>
                    <a:pt x="5506" y="540"/>
                    <a:pt x="5484" y="606"/>
                    <a:pt x="5480" y="642"/>
                  </a:cubicBezTo>
                  <a:cubicBezTo>
                    <a:pt x="5475" y="677"/>
                    <a:pt x="5750" y="708"/>
                    <a:pt x="5763" y="664"/>
                  </a:cubicBezTo>
                  <a:cubicBezTo>
                    <a:pt x="5776" y="620"/>
                    <a:pt x="5816" y="637"/>
                    <a:pt x="5869" y="651"/>
                  </a:cubicBezTo>
                  <a:cubicBezTo>
                    <a:pt x="5922" y="664"/>
                    <a:pt x="6184" y="602"/>
                    <a:pt x="6188" y="549"/>
                  </a:cubicBezTo>
                  <a:cubicBezTo>
                    <a:pt x="6192" y="496"/>
                    <a:pt x="6272" y="575"/>
                    <a:pt x="6188" y="633"/>
                  </a:cubicBezTo>
                  <a:cubicBezTo>
                    <a:pt x="6104" y="691"/>
                    <a:pt x="5936" y="682"/>
                    <a:pt x="5860" y="704"/>
                  </a:cubicBezTo>
                  <a:cubicBezTo>
                    <a:pt x="5785" y="726"/>
                    <a:pt x="5909" y="779"/>
                    <a:pt x="5984" y="837"/>
                  </a:cubicBezTo>
                  <a:cubicBezTo>
                    <a:pt x="6060" y="894"/>
                    <a:pt x="5887" y="863"/>
                    <a:pt x="5816" y="788"/>
                  </a:cubicBezTo>
                  <a:cubicBezTo>
                    <a:pt x="5745" y="713"/>
                    <a:pt x="5586" y="713"/>
                    <a:pt x="5502" y="717"/>
                  </a:cubicBezTo>
                  <a:cubicBezTo>
                    <a:pt x="5418" y="722"/>
                    <a:pt x="5444" y="877"/>
                    <a:pt x="5506" y="877"/>
                  </a:cubicBezTo>
                  <a:cubicBezTo>
                    <a:pt x="5568" y="877"/>
                    <a:pt x="5630" y="899"/>
                    <a:pt x="5692" y="996"/>
                  </a:cubicBezTo>
                  <a:cubicBezTo>
                    <a:pt x="5754" y="1093"/>
                    <a:pt x="5887" y="1071"/>
                    <a:pt x="5887" y="1116"/>
                  </a:cubicBezTo>
                  <a:cubicBezTo>
                    <a:pt x="5887" y="1160"/>
                    <a:pt x="5714" y="1080"/>
                    <a:pt x="5617" y="1062"/>
                  </a:cubicBezTo>
                  <a:cubicBezTo>
                    <a:pt x="5519" y="1045"/>
                    <a:pt x="5364" y="1107"/>
                    <a:pt x="5360" y="1178"/>
                  </a:cubicBezTo>
                  <a:cubicBezTo>
                    <a:pt x="5356" y="1248"/>
                    <a:pt x="5502" y="1240"/>
                    <a:pt x="5599" y="1182"/>
                  </a:cubicBezTo>
                  <a:cubicBezTo>
                    <a:pt x="5697" y="1124"/>
                    <a:pt x="5626" y="1200"/>
                    <a:pt x="5577" y="1244"/>
                  </a:cubicBezTo>
                  <a:cubicBezTo>
                    <a:pt x="5528" y="1288"/>
                    <a:pt x="5692" y="1324"/>
                    <a:pt x="5692" y="1377"/>
                  </a:cubicBezTo>
                  <a:cubicBezTo>
                    <a:pt x="5692" y="1430"/>
                    <a:pt x="5573" y="1412"/>
                    <a:pt x="5559" y="1364"/>
                  </a:cubicBezTo>
                  <a:cubicBezTo>
                    <a:pt x="5546" y="1315"/>
                    <a:pt x="5502" y="1266"/>
                    <a:pt x="5387" y="1275"/>
                  </a:cubicBezTo>
                  <a:cubicBezTo>
                    <a:pt x="5272" y="1284"/>
                    <a:pt x="5303" y="1364"/>
                    <a:pt x="5373" y="1372"/>
                  </a:cubicBezTo>
                  <a:cubicBezTo>
                    <a:pt x="5444" y="1381"/>
                    <a:pt x="5449" y="1434"/>
                    <a:pt x="5369" y="1434"/>
                  </a:cubicBezTo>
                  <a:cubicBezTo>
                    <a:pt x="5289" y="1434"/>
                    <a:pt x="5109" y="1484"/>
                    <a:pt x="5165" y="1536"/>
                  </a:cubicBezTo>
                  <a:cubicBezTo>
                    <a:pt x="5227" y="1594"/>
                    <a:pt x="5453" y="1536"/>
                    <a:pt x="5493" y="1572"/>
                  </a:cubicBezTo>
                  <a:cubicBezTo>
                    <a:pt x="5533" y="1607"/>
                    <a:pt x="5643" y="1620"/>
                    <a:pt x="5670" y="1580"/>
                  </a:cubicBezTo>
                  <a:cubicBezTo>
                    <a:pt x="5697" y="1541"/>
                    <a:pt x="5785" y="1558"/>
                    <a:pt x="5874" y="1558"/>
                  </a:cubicBezTo>
                  <a:cubicBezTo>
                    <a:pt x="5962" y="1558"/>
                    <a:pt x="5984" y="1572"/>
                    <a:pt x="6024" y="1607"/>
                  </a:cubicBezTo>
                  <a:cubicBezTo>
                    <a:pt x="6064" y="1642"/>
                    <a:pt x="6135" y="1629"/>
                    <a:pt x="6184" y="1594"/>
                  </a:cubicBezTo>
                  <a:cubicBezTo>
                    <a:pt x="6232" y="1558"/>
                    <a:pt x="6232" y="1558"/>
                    <a:pt x="6294" y="1558"/>
                  </a:cubicBezTo>
                  <a:cubicBezTo>
                    <a:pt x="6356" y="1558"/>
                    <a:pt x="6369" y="1518"/>
                    <a:pt x="6339" y="1470"/>
                  </a:cubicBezTo>
                  <a:cubicBezTo>
                    <a:pt x="6308" y="1421"/>
                    <a:pt x="6228" y="1505"/>
                    <a:pt x="6219" y="1470"/>
                  </a:cubicBezTo>
                  <a:cubicBezTo>
                    <a:pt x="6208" y="1426"/>
                    <a:pt x="6135" y="1412"/>
                    <a:pt x="6011" y="1430"/>
                  </a:cubicBezTo>
                  <a:cubicBezTo>
                    <a:pt x="5887" y="1448"/>
                    <a:pt x="5940" y="1350"/>
                    <a:pt x="6015" y="1372"/>
                  </a:cubicBezTo>
                  <a:cubicBezTo>
                    <a:pt x="6091" y="1395"/>
                    <a:pt x="6192" y="1386"/>
                    <a:pt x="6277" y="1364"/>
                  </a:cubicBezTo>
                  <a:cubicBezTo>
                    <a:pt x="6361" y="1341"/>
                    <a:pt x="6294" y="1302"/>
                    <a:pt x="6294" y="1266"/>
                  </a:cubicBezTo>
                  <a:cubicBezTo>
                    <a:pt x="6294" y="1231"/>
                    <a:pt x="6400" y="1253"/>
                    <a:pt x="6480" y="1253"/>
                  </a:cubicBezTo>
                  <a:cubicBezTo>
                    <a:pt x="6560" y="1253"/>
                    <a:pt x="6675" y="1124"/>
                    <a:pt x="6679" y="1049"/>
                  </a:cubicBezTo>
                  <a:cubicBezTo>
                    <a:pt x="6684" y="974"/>
                    <a:pt x="6502" y="992"/>
                    <a:pt x="6414" y="992"/>
                  </a:cubicBezTo>
                  <a:cubicBezTo>
                    <a:pt x="6325" y="992"/>
                    <a:pt x="6471" y="925"/>
                    <a:pt x="6640" y="934"/>
                  </a:cubicBezTo>
                  <a:cubicBezTo>
                    <a:pt x="6808" y="943"/>
                    <a:pt x="6733" y="868"/>
                    <a:pt x="6763" y="841"/>
                  </a:cubicBezTo>
                  <a:cubicBezTo>
                    <a:pt x="6794" y="815"/>
                    <a:pt x="6874" y="872"/>
                    <a:pt x="6958" y="854"/>
                  </a:cubicBezTo>
                  <a:cubicBezTo>
                    <a:pt x="7042" y="837"/>
                    <a:pt x="6985" y="766"/>
                    <a:pt x="7042" y="766"/>
                  </a:cubicBezTo>
                  <a:cubicBezTo>
                    <a:pt x="7083" y="766"/>
                    <a:pt x="7175" y="704"/>
                    <a:pt x="7357" y="602"/>
                  </a:cubicBezTo>
                  <a:cubicBezTo>
                    <a:pt x="7538" y="500"/>
                    <a:pt x="7680" y="518"/>
                    <a:pt x="7689" y="460"/>
                  </a:cubicBezTo>
                  <a:cubicBezTo>
                    <a:pt x="7698" y="403"/>
                    <a:pt x="7436" y="460"/>
                    <a:pt x="7392" y="443"/>
                  </a:cubicBezTo>
                  <a:cubicBezTo>
                    <a:pt x="7348" y="425"/>
                    <a:pt x="7574" y="376"/>
                    <a:pt x="7627" y="390"/>
                  </a:cubicBezTo>
                  <a:cubicBezTo>
                    <a:pt x="7680" y="403"/>
                    <a:pt x="7751" y="390"/>
                    <a:pt x="7932" y="301"/>
                  </a:cubicBezTo>
                  <a:cubicBezTo>
                    <a:pt x="8114" y="212"/>
                    <a:pt x="8034" y="190"/>
                    <a:pt x="7959" y="204"/>
                  </a:cubicBezTo>
                  <a:cubicBezTo>
                    <a:pt x="7884" y="217"/>
                    <a:pt x="7799" y="190"/>
                    <a:pt x="7804" y="142"/>
                  </a:cubicBezTo>
                  <a:cubicBezTo>
                    <a:pt x="7808" y="93"/>
                    <a:pt x="7693" y="137"/>
                    <a:pt x="7689" y="111"/>
                  </a:cubicBezTo>
                  <a:cubicBezTo>
                    <a:pt x="7684" y="84"/>
                    <a:pt x="7578" y="97"/>
                    <a:pt x="7463" y="142"/>
                  </a:cubicBezTo>
                  <a:cubicBezTo>
                    <a:pt x="7348" y="186"/>
                    <a:pt x="7454" y="97"/>
                    <a:pt x="7503" y="80"/>
                  </a:cubicBezTo>
                  <a:cubicBezTo>
                    <a:pt x="7552" y="62"/>
                    <a:pt x="7211" y="80"/>
                    <a:pt x="7153" y="40"/>
                  </a:cubicBezTo>
                  <a:cubicBezTo>
                    <a:pt x="7096" y="0"/>
                    <a:pt x="7029" y="106"/>
                    <a:pt x="6976" y="53"/>
                  </a:cubicBezTo>
                  <a:cubicBezTo>
                    <a:pt x="6923" y="0"/>
                    <a:pt x="6786" y="44"/>
                    <a:pt x="6803" y="84"/>
                  </a:cubicBezTo>
                  <a:cubicBezTo>
                    <a:pt x="6821" y="124"/>
                    <a:pt x="6781" y="124"/>
                    <a:pt x="6728" y="80"/>
                  </a:cubicBezTo>
                  <a:cubicBezTo>
                    <a:pt x="6675" y="35"/>
                    <a:pt x="6573" y="84"/>
                    <a:pt x="6480" y="71"/>
                  </a:cubicBezTo>
                  <a:cubicBezTo>
                    <a:pt x="6387" y="57"/>
                    <a:pt x="6427" y="146"/>
                    <a:pt x="6325" y="102"/>
                  </a:cubicBezTo>
                  <a:cubicBezTo>
                    <a:pt x="6223" y="57"/>
                    <a:pt x="6113" y="80"/>
                    <a:pt x="6144" y="93"/>
                  </a:cubicBezTo>
                  <a:cubicBezTo>
                    <a:pt x="6175" y="106"/>
                    <a:pt x="6135" y="133"/>
                    <a:pt x="6091" y="119"/>
                  </a:cubicBezTo>
                  <a:cubicBezTo>
                    <a:pt x="6046" y="106"/>
                    <a:pt x="6006" y="124"/>
                    <a:pt x="6029" y="168"/>
                  </a:cubicBezTo>
                  <a:cubicBezTo>
                    <a:pt x="6051" y="212"/>
                    <a:pt x="5865" y="155"/>
                    <a:pt x="5865" y="204"/>
                  </a:cubicBezTo>
                  <a:cubicBezTo>
                    <a:pt x="5865" y="252"/>
                    <a:pt x="5798" y="279"/>
                    <a:pt x="5745" y="235"/>
                  </a:cubicBezTo>
                  <a:cubicBezTo>
                    <a:pt x="5692" y="190"/>
                    <a:pt x="5524" y="177"/>
                    <a:pt x="5573" y="217"/>
                  </a:cubicBezTo>
                  <a:cubicBezTo>
                    <a:pt x="5621" y="257"/>
                    <a:pt x="5422" y="235"/>
                    <a:pt x="5475" y="274"/>
                  </a:cubicBezTo>
                  <a:cubicBezTo>
                    <a:pt x="5528" y="314"/>
                    <a:pt x="5409" y="345"/>
                    <a:pt x="5409" y="323"/>
                  </a:cubicBezTo>
                  <a:cubicBezTo>
                    <a:pt x="5409" y="301"/>
                    <a:pt x="5298" y="261"/>
                    <a:pt x="5254" y="301"/>
                  </a:cubicBezTo>
                  <a:cubicBezTo>
                    <a:pt x="5210" y="341"/>
                    <a:pt x="5196" y="390"/>
                    <a:pt x="5174" y="363"/>
                  </a:cubicBezTo>
                  <a:cubicBezTo>
                    <a:pt x="5152" y="336"/>
                    <a:pt x="5055" y="345"/>
                    <a:pt x="4962" y="381"/>
                  </a:cubicBezTo>
                  <a:cubicBezTo>
                    <a:pt x="4869" y="416"/>
                    <a:pt x="4975" y="443"/>
                    <a:pt x="5037" y="403"/>
                  </a:cubicBezTo>
                  <a:close/>
                  <a:moveTo>
                    <a:pt x="6153" y="4223"/>
                  </a:moveTo>
                  <a:cubicBezTo>
                    <a:pt x="6184" y="4219"/>
                    <a:pt x="6246" y="4108"/>
                    <a:pt x="6166" y="4113"/>
                  </a:cubicBezTo>
                  <a:cubicBezTo>
                    <a:pt x="6086" y="4117"/>
                    <a:pt x="6104" y="4230"/>
                    <a:pt x="6153" y="4223"/>
                  </a:cubicBezTo>
                  <a:close/>
                  <a:moveTo>
                    <a:pt x="5763" y="4126"/>
                  </a:moveTo>
                  <a:cubicBezTo>
                    <a:pt x="5834" y="4170"/>
                    <a:pt x="5940" y="4051"/>
                    <a:pt x="5931" y="4015"/>
                  </a:cubicBezTo>
                  <a:cubicBezTo>
                    <a:pt x="5922" y="3980"/>
                    <a:pt x="5677" y="4073"/>
                    <a:pt x="5763" y="4126"/>
                  </a:cubicBezTo>
                  <a:close/>
                  <a:moveTo>
                    <a:pt x="6082" y="3883"/>
                  </a:moveTo>
                  <a:cubicBezTo>
                    <a:pt x="6091" y="3838"/>
                    <a:pt x="5936" y="3821"/>
                    <a:pt x="5944" y="3772"/>
                  </a:cubicBezTo>
                  <a:cubicBezTo>
                    <a:pt x="5953" y="3723"/>
                    <a:pt x="5798" y="3683"/>
                    <a:pt x="5750" y="3657"/>
                  </a:cubicBezTo>
                  <a:cubicBezTo>
                    <a:pt x="5701" y="3630"/>
                    <a:pt x="5626" y="3617"/>
                    <a:pt x="5626" y="3564"/>
                  </a:cubicBezTo>
                  <a:cubicBezTo>
                    <a:pt x="5626" y="3511"/>
                    <a:pt x="5519" y="3551"/>
                    <a:pt x="5515" y="3630"/>
                  </a:cubicBezTo>
                  <a:cubicBezTo>
                    <a:pt x="5511" y="3710"/>
                    <a:pt x="5466" y="3692"/>
                    <a:pt x="5488" y="3767"/>
                  </a:cubicBezTo>
                  <a:cubicBezTo>
                    <a:pt x="5511" y="3843"/>
                    <a:pt x="5391" y="3861"/>
                    <a:pt x="5404" y="3900"/>
                  </a:cubicBezTo>
                  <a:cubicBezTo>
                    <a:pt x="5418" y="3940"/>
                    <a:pt x="5475" y="3896"/>
                    <a:pt x="5528" y="3896"/>
                  </a:cubicBezTo>
                  <a:cubicBezTo>
                    <a:pt x="5581" y="3896"/>
                    <a:pt x="5514" y="3970"/>
                    <a:pt x="5581" y="3976"/>
                  </a:cubicBezTo>
                  <a:cubicBezTo>
                    <a:pt x="5635" y="3980"/>
                    <a:pt x="5728" y="3918"/>
                    <a:pt x="5750" y="3883"/>
                  </a:cubicBezTo>
                  <a:cubicBezTo>
                    <a:pt x="5772" y="3847"/>
                    <a:pt x="5816" y="3834"/>
                    <a:pt x="5878" y="3878"/>
                  </a:cubicBezTo>
                  <a:cubicBezTo>
                    <a:pt x="5940" y="3922"/>
                    <a:pt x="6073" y="3927"/>
                    <a:pt x="6082" y="3883"/>
                  </a:cubicBezTo>
                  <a:close/>
                  <a:moveTo>
                    <a:pt x="7529" y="3493"/>
                  </a:moveTo>
                  <a:cubicBezTo>
                    <a:pt x="7583" y="3497"/>
                    <a:pt x="7591" y="3564"/>
                    <a:pt x="7676" y="3635"/>
                  </a:cubicBezTo>
                  <a:cubicBezTo>
                    <a:pt x="7760" y="3706"/>
                    <a:pt x="7769" y="3657"/>
                    <a:pt x="7782" y="3608"/>
                  </a:cubicBezTo>
                  <a:cubicBezTo>
                    <a:pt x="7795" y="3559"/>
                    <a:pt x="7888" y="3599"/>
                    <a:pt x="7884" y="3551"/>
                  </a:cubicBezTo>
                  <a:cubicBezTo>
                    <a:pt x="7879" y="3502"/>
                    <a:pt x="7959" y="3444"/>
                    <a:pt x="8012" y="3422"/>
                  </a:cubicBezTo>
                  <a:cubicBezTo>
                    <a:pt x="8065" y="3400"/>
                    <a:pt x="7968" y="3347"/>
                    <a:pt x="7897" y="3351"/>
                  </a:cubicBezTo>
                  <a:cubicBezTo>
                    <a:pt x="7826" y="3356"/>
                    <a:pt x="7813" y="3307"/>
                    <a:pt x="7813" y="3276"/>
                  </a:cubicBezTo>
                  <a:cubicBezTo>
                    <a:pt x="7813" y="3245"/>
                    <a:pt x="7680" y="3170"/>
                    <a:pt x="7636" y="3183"/>
                  </a:cubicBezTo>
                  <a:cubicBezTo>
                    <a:pt x="7591" y="3196"/>
                    <a:pt x="7516" y="3126"/>
                    <a:pt x="7459" y="3121"/>
                  </a:cubicBezTo>
                  <a:cubicBezTo>
                    <a:pt x="7401" y="3117"/>
                    <a:pt x="7317" y="3072"/>
                    <a:pt x="7326" y="3010"/>
                  </a:cubicBezTo>
                  <a:cubicBezTo>
                    <a:pt x="7335" y="2948"/>
                    <a:pt x="7441" y="3028"/>
                    <a:pt x="7463" y="2979"/>
                  </a:cubicBezTo>
                  <a:cubicBezTo>
                    <a:pt x="7485" y="2931"/>
                    <a:pt x="7352" y="2957"/>
                    <a:pt x="7348" y="2922"/>
                  </a:cubicBezTo>
                  <a:cubicBezTo>
                    <a:pt x="7343" y="2887"/>
                    <a:pt x="7379" y="2900"/>
                    <a:pt x="7405" y="2878"/>
                  </a:cubicBezTo>
                  <a:cubicBezTo>
                    <a:pt x="7432" y="2855"/>
                    <a:pt x="7383" y="2811"/>
                    <a:pt x="7352" y="2794"/>
                  </a:cubicBezTo>
                  <a:cubicBezTo>
                    <a:pt x="7321" y="2776"/>
                    <a:pt x="7312" y="2829"/>
                    <a:pt x="7281" y="2829"/>
                  </a:cubicBezTo>
                  <a:cubicBezTo>
                    <a:pt x="7250" y="2829"/>
                    <a:pt x="7277" y="2780"/>
                    <a:pt x="7299" y="2749"/>
                  </a:cubicBezTo>
                  <a:cubicBezTo>
                    <a:pt x="7321" y="2718"/>
                    <a:pt x="7197" y="2683"/>
                    <a:pt x="7144" y="2701"/>
                  </a:cubicBezTo>
                  <a:cubicBezTo>
                    <a:pt x="7091" y="2718"/>
                    <a:pt x="7073" y="2687"/>
                    <a:pt x="7073" y="2652"/>
                  </a:cubicBezTo>
                  <a:cubicBezTo>
                    <a:pt x="7073" y="2616"/>
                    <a:pt x="6980" y="2652"/>
                    <a:pt x="6945" y="2678"/>
                  </a:cubicBezTo>
                  <a:cubicBezTo>
                    <a:pt x="6910" y="2705"/>
                    <a:pt x="6865" y="2652"/>
                    <a:pt x="6910" y="2647"/>
                  </a:cubicBezTo>
                  <a:cubicBezTo>
                    <a:pt x="6954" y="2643"/>
                    <a:pt x="7007" y="2608"/>
                    <a:pt x="6994" y="2568"/>
                  </a:cubicBezTo>
                  <a:cubicBezTo>
                    <a:pt x="6980" y="2528"/>
                    <a:pt x="6865" y="2523"/>
                    <a:pt x="6843" y="2572"/>
                  </a:cubicBezTo>
                  <a:cubicBezTo>
                    <a:pt x="6821" y="2621"/>
                    <a:pt x="6728" y="2519"/>
                    <a:pt x="6728" y="2479"/>
                  </a:cubicBezTo>
                  <a:cubicBezTo>
                    <a:pt x="6728" y="2439"/>
                    <a:pt x="6586" y="2475"/>
                    <a:pt x="6604" y="2408"/>
                  </a:cubicBezTo>
                  <a:cubicBezTo>
                    <a:pt x="6622" y="2342"/>
                    <a:pt x="6440" y="2324"/>
                    <a:pt x="6392" y="2324"/>
                  </a:cubicBezTo>
                  <a:cubicBezTo>
                    <a:pt x="6343" y="2324"/>
                    <a:pt x="6272" y="2364"/>
                    <a:pt x="6281" y="2408"/>
                  </a:cubicBezTo>
                  <a:cubicBezTo>
                    <a:pt x="6290" y="2453"/>
                    <a:pt x="6228" y="2435"/>
                    <a:pt x="6219" y="2386"/>
                  </a:cubicBezTo>
                  <a:cubicBezTo>
                    <a:pt x="6210" y="2338"/>
                    <a:pt x="6091" y="2439"/>
                    <a:pt x="6055" y="2439"/>
                  </a:cubicBezTo>
                  <a:cubicBezTo>
                    <a:pt x="6020" y="2439"/>
                    <a:pt x="6077" y="2311"/>
                    <a:pt x="6060" y="2271"/>
                  </a:cubicBezTo>
                  <a:cubicBezTo>
                    <a:pt x="6042" y="2231"/>
                    <a:pt x="6015" y="2218"/>
                    <a:pt x="5989" y="2152"/>
                  </a:cubicBezTo>
                  <a:cubicBezTo>
                    <a:pt x="5962" y="2085"/>
                    <a:pt x="5829" y="2112"/>
                    <a:pt x="5794" y="2152"/>
                  </a:cubicBezTo>
                  <a:cubicBezTo>
                    <a:pt x="5759" y="2191"/>
                    <a:pt x="5643" y="2174"/>
                    <a:pt x="5581" y="2236"/>
                  </a:cubicBezTo>
                  <a:cubicBezTo>
                    <a:pt x="5519" y="2298"/>
                    <a:pt x="5586" y="2360"/>
                    <a:pt x="5612" y="2382"/>
                  </a:cubicBezTo>
                  <a:cubicBezTo>
                    <a:pt x="5639" y="2404"/>
                    <a:pt x="5519" y="2439"/>
                    <a:pt x="5559" y="2475"/>
                  </a:cubicBezTo>
                  <a:cubicBezTo>
                    <a:pt x="5599" y="2510"/>
                    <a:pt x="5661" y="2492"/>
                    <a:pt x="5666" y="2550"/>
                  </a:cubicBezTo>
                  <a:cubicBezTo>
                    <a:pt x="5670" y="2608"/>
                    <a:pt x="5519" y="2532"/>
                    <a:pt x="5497" y="2484"/>
                  </a:cubicBezTo>
                  <a:cubicBezTo>
                    <a:pt x="5475" y="2435"/>
                    <a:pt x="5506" y="2391"/>
                    <a:pt x="5475" y="2355"/>
                  </a:cubicBezTo>
                  <a:cubicBezTo>
                    <a:pt x="5444" y="2320"/>
                    <a:pt x="5471" y="2276"/>
                    <a:pt x="5528" y="2214"/>
                  </a:cubicBezTo>
                  <a:cubicBezTo>
                    <a:pt x="5586" y="2152"/>
                    <a:pt x="5630" y="2160"/>
                    <a:pt x="5630" y="2125"/>
                  </a:cubicBezTo>
                  <a:cubicBezTo>
                    <a:pt x="5630" y="2090"/>
                    <a:pt x="5382" y="2090"/>
                    <a:pt x="5236" y="2222"/>
                  </a:cubicBezTo>
                  <a:cubicBezTo>
                    <a:pt x="5090" y="2355"/>
                    <a:pt x="5134" y="2532"/>
                    <a:pt x="5143" y="2568"/>
                  </a:cubicBezTo>
                  <a:cubicBezTo>
                    <a:pt x="5152" y="2603"/>
                    <a:pt x="5280" y="2585"/>
                    <a:pt x="5356" y="2608"/>
                  </a:cubicBezTo>
                  <a:cubicBezTo>
                    <a:pt x="5431" y="2630"/>
                    <a:pt x="5391" y="2661"/>
                    <a:pt x="5334" y="2652"/>
                  </a:cubicBezTo>
                  <a:cubicBezTo>
                    <a:pt x="5276" y="2643"/>
                    <a:pt x="5179" y="2625"/>
                    <a:pt x="5183" y="2665"/>
                  </a:cubicBezTo>
                  <a:cubicBezTo>
                    <a:pt x="5187" y="2705"/>
                    <a:pt x="5307" y="2780"/>
                    <a:pt x="5378" y="2763"/>
                  </a:cubicBezTo>
                  <a:cubicBezTo>
                    <a:pt x="5449" y="2745"/>
                    <a:pt x="5449" y="2745"/>
                    <a:pt x="5480" y="2785"/>
                  </a:cubicBezTo>
                  <a:cubicBezTo>
                    <a:pt x="5511" y="2825"/>
                    <a:pt x="5595" y="2811"/>
                    <a:pt x="5679" y="2816"/>
                  </a:cubicBezTo>
                  <a:cubicBezTo>
                    <a:pt x="5763" y="2820"/>
                    <a:pt x="5860" y="2851"/>
                    <a:pt x="5900" y="2855"/>
                  </a:cubicBezTo>
                  <a:cubicBezTo>
                    <a:pt x="5940" y="2860"/>
                    <a:pt x="5989" y="2833"/>
                    <a:pt x="6002" y="2811"/>
                  </a:cubicBezTo>
                  <a:cubicBezTo>
                    <a:pt x="6015" y="2789"/>
                    <a:pt x="6179" y="2847"/>
                    <a:pt x="6228" y="2842"/>
                  </a:cubicBezTo>
                  <a:cubicBezTo>
                    <a:pt x="6277" y="2838"/>
                    <a:pt x="6246" y="2794"/>
                    <a:pt x="6215" y="2780"/>
                  </a:cubicBezTo>
                  <a:cubicBezTo>
                    <a:pt x="6184" y="2767"/>
                    <a:pt x="6197" y="2709"/>
                    <a:pt x="6237" y="2732"/>
                  </a:cubicBezTo>
                  <a:cubicBezTo>
                    <a:pt x="6277" y="2754"/>
                    <a:pt x="6343" y="2767"/>
                    <a:pt x="6356" y="2807"/>
                  </a:cubicBezTo>
                  <a:cubicBezTo>
                    <a:pt x="6367" y="2841"/>
                    <a:pt x="6405" y="2825"/>
                    <a:pt x="6409" y="2855"/>
                  </a:cubicBezTo>
                  <a:cubicBezTo>
                    <a:pt x="6414" y="2887"/>
                    <a:pt x="6555" y="2922"/>
                    <a:pt x="6560" y="2957"/>
                  </a:cubicBezTo>
                  <a:cubicBezTo>
                    <a:pt x="6564" y="2993"/>
                    <a:pt x="6423" y="3010"/>
                    <a:pt x="6462" y="3041"/>
                  </a:cubicBezTo>
                  <a:cubicBezTo>
                    <a:pt x="6502" y="3072"/>
                    <a:pt x="6564" y="3002"/>
                    <a:pt x="6617" y="2997"/>
                  </a:cubicBezTo>
                  <a:cubicBezTo>
                    <a:pt x="6671" y="2993"/>
                    <a:pt x="6671" y="3112"/>
                    <a:pt x="6710" y="3095"/>
                  </a:cubicBezTo>
                  <a:cubicBezTo>
                    <a:pt x="6765" y="3070"/>
                    <a:pt x="6808" y="3117"/>
                    <a:pt x="6861" y="3192"/>
                  </a:cubicBezTo>
                  <a:cubicBezTo>
                    <a:pt x="6914" y="3267"/>
                    <a:pt x="6856" y="3338"/>
                    <a:pt x="6861" y="3365"/>
                  </a:cubicBezTo>
                  <a:cubicBezTo>
                    <a:pt x="6865" y="3391"/>
                    <a:pt x="6967" y="3382"/>
                    <a:pt x="7025" y="3351"/>
                  </a:cubicBezTo>
                  <a:cubicBezTo>
                    <a:pt x="7082" y="3320"/>
                    <a:pt x="7135" y="3387"/>
                    <a:pt x="7180" y="3427"/>
                  </a:cubicBezTo>
                  <a:cubicBezTo>
                    <a:pt x="7224" y="3467"/>
                    <a:pt x="7016" y="3533"/>
                    <a:pt x="7034" y="3497"/>
                  </a:cubicBezTo>
                  <a:cubicBezTo>
                    <a:pt x="7051" y="3462"/>
                    <a:pt x="6910" y="3356"/>
                    <a:pt x="6781" y="3404"/>
                  </a:cubicBezTo>
                  <a:cubicBezTo>
                    <a:pt x="6653" y="3453"/>
                    <a:pt x="6741" y="3528"/>
                    <a:pt x="6755" y="3573"/>
                  </a:cubicBezTo>
                  <a:cubicBezTo>
                    <a:pt x="6768" y="3617"/>
                    <a:pt x="6640" y="3661"/>
                    <a:pt x="6520" y="3621"/>
                  </a:cubicBezTo>
                  <a:cubicBezTo>
                    <a:pt x="6400" y="3582"/>
                    <a:pt x="6436" y="3648"/>
                    <a:pt x="6387" y="3648"/>
                  </a:cubicBezTo>
                  <a:cubicBezTo>
                    <a:pt x="6339" y="3648"/>
                    <a:pt x="6285" y="3723"/>
                    <a:pt x="6330" y="3772"/>
                  </a:cubicBezTo>
                  <a:cubicBezTo>
                    <a:pt x="6374" y="3821"/>
                    <a:pt x="6471" y="3776"/>
                    <a:pt x="6551" y="3781"/>
                  </a:cubicBezTo>
                  <a:cubicBezTo>
                    <a:pt x="6631" y="3785"/>
                    <a:pt x="6640" y="3807"/>
                    <a:pt x="6648" y="3763"/>
                  </a:cubicBezTo>
                  <a:cubicBezTo>
                    <a:pt x="6657" y="3719"/>
                    <a:pt x="6741" y="3741"/>
                    <a:pt x="6799" y="3754"/>
                  </a:cubicBezTo>
                  <a:cubicBezTo>
                    <a:pt x="6856" y="3767"/>
                    <a:pt x="6843" y="3847"/>
                    <a:pt x="6914" y="3856"/>
                  </a:cubicBezTo>
                  <a:cubicBezTo>
                    <a:pt x="6985" y="3865"/>
                    <a:pt x="6927" y="3936"/>
                    <a:pt x="6972" y="3984"/>
                  </a:cubicBezTo>
                  <a:cubicBezTo>
                    <a:pt x="7016" y="4033"/>
                    <a:pt x="7158" y="4007"/>
                    <a:pt x="7211" y="4060"/>
                  </a:cubicBezTo>
                  <a:cubicBezTo>
                    <a:pt x="7264" y="4113"/>
                    <a:pt x="7489" y="4219"/>
                    <a:pt x="7521" y="4179"/>
                  </a:cubicBezTo>
                  <a:cubicBezTo>
                    <a:pt x="7556" y="4135"/>
                    <a:pt x="7326" y="3931"/>
                    <a:pt x="7259" y="3914"/>
                  </a:cubicBezTo>
                  <a:cubicBezTo>
                    <a:pt x="7193" y="3896"/>
                    <a:pt x="7326" y="3874"/>
                    <a:pt x="7410" y="3940"/>
                  </a:cubicBezTo>
                  <a:cubicBezTo>
                    <a:pt x="7494" y="4007"/>
                    <a:pt x="7618" y="4038"/>
                    <a:pt x="7680" y="3958"/>
                  </a:cubicBezTo>
                  <a:cubicBezTo>
                    <a:pt x="7742" y="3878"/>
                    <a:pt x="7627" y="3900"/>
                    <a:pt x="7627" y="3843"/>
                  </a:cubicBezTo>
                  <a:cubicBezTo>
                    <a:pt x="7627" y="3785"/>
                    <a:pt x="7587" y="3706"/>
                    <a:pt x="7525" y="3706"/>
                  </a:cubicBezTo>
                  <a:cubicBezTo>
                    <a:pt x="7463" y="3706"/>
                    <a:pt x="7304" y="3582"/>
                    <a:pt x="7361" y="3555"/>
                  </a:cubicBezTo>
                  <a:cubicBezTo>
                    <a:pt x="7419" y="3528"/>
                    <a:pt x="7343" y="3493"/>
                    <a:pt x="7388" y="3444"/>
                  </a:cubicBezTo>
                  <a:cubicBezTo>
                    <a:pt x="7432" y="3396"/>
                    <a:pt x="7476" y="3489"/>
                    <a:pt x="7529" y="3493"/>
                  </a:cubicBezTo>
                  <a:close/>
                  <a:moveTo>
                    <a:pt x="6595" y="3281"/>
                  </a:moveTo>
                  <a:cubicBezTo>
                    <a:pt x="6648" y="3272"/>
                    <a:pt x="6639" y="3190"/>
                    <a:pt x="6609" y="3148"/>
                  </a:cubicBezTo>
                  <a:cubicBezTo>
                    <a:pt x="6586" y="3117"/>
                    <a:pt x="6529" y="3112"/>
                    <a:pt x="6480" y="3117"/>
                  </a:cubicBezTo>
                  <a:cubicBezTo>
                    <a:pt x="6431" y="3121"/>
                    <a:pt x="6347" y="3196"/>
                    <a:pt x="6392" y="3272"/>
                  </a:cubicBezTo>
                  <a:cubicBezTo>
                    <a:pt x="6436" y="3347"/>
                    <a:pt x="6542" y="3289"/>
                    <a:pt x="6595" y="3281"/>
                  </a:cubicBezTo>
                  <a:close/>
                  <a:moveTo>
                    <a:pt x="6042" y="2129"/>
                  </a:moveTo>
                  <a:cubicBezTo>
                    <a:pt x="6015" y="2187"/>
                    <a:pt x="6099" y="2187"/>
                    <a:pt x="6104" y="2253"/>
                  </a:cubicBezTo>
                  <a:cubicBezTo>
                    <a:pt x="6108" y="2320"/>
                    <a:pt x="6192" y="2342"/>
                    <a:pt x="6254" y="2302"/>
                  </a:cubicBezTo>
                  <a:cubicBezTo>
                    <a:pt x="6316" y="2262"/>
                    <a:pt x="6493" y="2314"/>
                    <a:pt x="6493" y="2262"/>
                  </a:cubicBezTo>
                  <a:cubicBezTo>
                    <a:pt x="6493" y="2214"/>
                    <a:pt x="6308" y="2125"/>
                    <a:pt x="6241" y="2138"/>
                  </a:cubicBezTo>
                  <a:cubicBezTo>
                    <a:pt x="6175" y="2152"/>
                    <a:pt x="6068" y="2072"/>
                    <a:pt x="6042" y="2129"/>
                  </a:cubicBezTo>
                  <a:close/>
                  <a:moveTo>
                    <a:pt x="7702" y="5897"/>
                  </a:moveTo>
                  <a:cubicBezTo>
                    <a:pt x="7711" y="5933"/>
                    <a:pt x="7968" y="6039"/>
                    <a:pt x="7977" y="5990"/>
                  </a:cubicBezTo>
                  <a:cubicBezTo>
                    <a:pt x="7985" y="5941"/>
                    <a:pt x="7694" y="5867"/>
                    <a:pt x="7702" y="5897"/>
                  </a:cubicBezTo>
                  <a:close/>
                  <a:moveTo>
                    <a:pt x="8825" y="6161"/>
                  </a:moveTo>
                  <a:cubicBezTo>
                    <a:pt x="8807" y="6194"/>
                    <a:pt x="8781" y="6138"/>
                    <a:pt x="8819" y="6108"/>
                  </a:cubicBezTo>
                  <a:cubicBezTo>
                    <a:pt x="8858" y="6079"/>
                    <a:pt x="8813" y="6067"/>
                    <a:pt x="8778" y="6085"/>
                  </a:cubicBezTo>
                  <a:cubicBezTo>
                    <a:pt x="8743" y="6102"/>
                    <a:pt x="8751" y="6005"/>
                    <a:pt x="8784" y="5987"/>
                  </a:cubicBezTo>
                  <a:cubicBezTo>
                    <a:pt x="8816" y="5969"/>
                    <a:pt x="8704" y="5934"/>
                    <a:pt x="8704" y="5966"/>
                  </a:cubicBezTo>
                  <a:cubicBezTo>
                    <a:pt x="8704" y="5999"/>
                    <a:pt x="8624" y="5978"/>
                    <a:pt x="8616" y="5949"/>
                  </a:cubicBezTo>
                  <a:cubicBezTo>
                    <a:pt x="8607" y="5919"/>
                    <a:pt x="8551" y="5910"/>
                    <a:pt x="8571" y="5890"/>
                  </a:cubicBezTo>
                  <a:cubicBezTo>
                    <a:pt x="8592" y="5869"/>
                    <a:pt x="8503" y="5857"/>
                    <a:pt x="8495" y="5893"/>
                  </a:cubicBezTo>
                  <a:cubicBezTo>
                    <a:pt x="8486" y="5928"/>
                    <a:pt x="8459" y="5869"/>
                    <a:pt x="8503" y="5822"/>
                  </a:cubicBezTo>
                  <a:cubicBezTo>
                    <a:pt x="8548" y="5775"/>
                    <a:pt x="8533" y="5733"/>
                    <a:pt x="8574" y="5710"/>
                  </a:cubicBezTo>
                  <a:cubicBezTo>
                    <a:pt x="8616" y="5686"/>
                    <a:pt x="8571" y="5659"/>
                    <a:pt x="8527" y="5677"/>
                  </a:cubicBezTo>
                  <a:cubicBezTo>
                    <a:pt x="8483" y="5695"/>
                    <a:pt x="8365" y="5857"/>
                    <a:pt x="8365" y="5902"/>
                  </a:cubicBezTo>
                  <a:cubicBezTo>
                    <a:pt x="8365" y="5946"/>
                    <a:pt x="8362" y="5999"/>
                    <a:pt x="8320" y="5996"/>
                  </a:cubicBezTo>
                  <a:cubicBezTo>
                    <a:pt x="8279" y="5993"/>
                    <a:pt x="8232" y="6031"/>
                    <a:pt x="8264" y="6055"/>
                  </a:cubicBezTo>
                  <a:cubicBezTo>
                    <a:pt x="8297" y="6079"/>
                    <a:pt x="8179" y="6146"/>
                    <a:pt x="8235" y="6176"/>
                  </a:cubicBezTo>
                  <a:cubicBezTo>
                    <a:pt x="8273" y="6197"/>
                    <a:pt x="8335" y="6167"/>
                    <a:pt x="8388" y="6173"/>
                  </a:cubicBezTo>
                  <a:cubicBezTo>
                    <a:pt x="8441" y="6179"/>
                    <a:pt x="8486" y="6182"/>
                    <a:pt x="8530" y="6149"/>
                  </a:cubicBezTo>
                  <a:cubicBezTo>
                    <a:pt x="8574" y="6117"/>
                    <a:pt x="8574" y="6179"/>
                    <a:pt x="8621" y="6173"/>
                  </a:cubicBezTo>
                  <a:cubicBezTo>
                    <a:pt x="8669" y="6167"/>
                    <a:pt x="8595" y="6211"/>
                    <a:pt x="8598" y="6244"/>
                  </a:cubicBezTo>
                  <a:cubicBezTo>
                    <a:pt x="8601" y="6276"/>
                    <a:pt x="8648" y="6226"/>
                    <a:pt x="8683" y="6208"/>
                  </a:cubicBezTo>
                  <a:cubicBezTo>
                    <a:pt x="8719" y="6191"/>
                    <a:pt x="8763" y="6208"/>
                    <a:pt x="8745" y="6238"/>
                  </a:cubicBezTo>
                  <a:cubicBezTo>
                    <a:pt x="8728" y="6267"/>
                    <a:pt x="8843" y="6297"/>
                    <a:pt x="8869" y="6250"/>
                  </a:cubicBezTo>
                  <a:cubicBezTo>
                    <a:pt x="8896" y="6203"/>
                    <a:pt x="8843" y="6129"/>
                    <a:pt x="8825" y="6161"/>
                  </a:cubicBezTo>
                  <a:close/>
                  <a:moveTo>
                    <a:pt x="823" y="5348"/>
                  </a:moveTo>
                  <a:cubicBezTo>
                    <a:pt x="743" y="5390"/>
                    <a:pt x="935" y="5592"/>
                    <a:pt x="975" y="5567"/>
                  </a:cubicBezTo>
                  <a:cubicBezTo>
                    <a:pt x="1002" y="5549"/>
                    <a:pt x="927" y="5465"/>
                    <a:pt x="927" y="5413"/>
                  </a:cubicBezTo>
                  <a:cubicBezTo>
                    <a:pt x="927" y="5360"/>
                    <a:pt x="903" y="5305"/>
                    <a:pt x="823" y="5348"/>
                  </a:cubicBezTo>
                  <a:close/>
                  <a:moveTo>
                    <a:pt x="8118" y="6358"/>
                  </a:moveTo>
                  <a:cubicBezTo>
                    <a:pt x="8087" y="6362"/>
                    <a:pt x="8112" y="6313"/>
                    <a:pt x="8116" y="6289"/>
                  </a:cubicBezTo>
                  <a:cubicBezTo>
                    <a:pt x="8120" y="6265"/>
                    <a:pt x="8050" y="6300"/>
                    <a:pt x="8047" y="6329"/>
                  </a:cubicBezTo>
                  <a:cubicBezTo>
                    <a:pt x="8045" y="6358"/>
                    <a:pt x="7997" y="6369"/>
                    <a:pt x="7997" y="6386"/>
                  </a:cubicBezTo>
                  <a:cubicBezTo>
                    <a:pt x="7997" y="6438"/>
                    <a:pt x="7990" y="6411"/>
                    <a:pt x="7954" y="6428"/>
                  </a:cubicBezTo>
                  <a:cubicBezTo>
                    <a:pt x="7919" y="6446"/>
                    <a:pt x="7782" y="6428"/>
                    <a:pt x="7777" y="6397"/>
                  </a:cubicBezTo>
                  <a:cubicBezTo>
                    <a:pt x="7773" y="6366"/>
                    <a:pt x="7673" y="6351"/>
                    <a:pt x="7669" y="6309"/>
                  </a:cubicBezTo>
                  <a:cubicBezTo>
                    <a:pt x="7664" y="6267"/>
                    <a:pt x="7616" y="6253"/>
                    <a:pt x="7656" y="6207"/>
                  </a:cubicBezTo>
                  <a:cubicBezTo>
                    <a:pt x="7695" y="6160"/>
                    <a:pt x="7649" y="6138"/>
                    <a:pt x="7611" y="6174"/>
                  </a:cubicBezTo>
                  <a:cubicBezTo>
                    <a:pt x="7574" y="6209"/>
                    <a:pt x="7552" y="6154"/>
                    <a:pt x="7602" y="6134"/>
                  </a:cubicBezTo>
                  <a:cubicBezTo>
                    <a:pt x="7653" y="6114"/>
                    <a:pt x="7749" y="6094"/>
                    <a:pt x="7700" y="6006"/>
                  </a:cubicBezTo>
                  <a:cubicBezTo>
                    <a:pt x="7651" y="5917"/>
                    <a:pt x="7346" y="6032"/>
                    <a:pt x="7268" y="6076"/>
                  </a:cubicBezTo>
                  <a:cubicBezTo>
                    <a:pt x="7191" y="6121"/>
                    <a:pt x="7093" y="6262"/>
                    <a:pt x="7051" y="6262"/>
                  </a:cubicBezTo>
                  <a:cubicBezTo>
                    <a:pt x="7009" y="6262"/>
                    <a:pt x="7124" y="6187"/>
                    <a:pt x="7142" y="6158"/>
                  </a:cubicBezTo>
                  <a:cubicBezTo>
                    <a:pt x="7160" y="6129"/>
                    <a:pt x="7138" y="6101"/>
                    <a:pt x="7162" y="6112"/>
                  </a:cubicBezTo>
                  <a:cubicBezTo>
                    <a:pt x="7186" y="6123"/>
                    <a:pt x="7255" y="6017"/>
                    <a:pt x="7301" y="5981"/>
                  </a:cubicBezTo>
                  <a:cubicBezTo>
                    <a:pt x="7348" y="5946"/>
                    <a:pt x="7399" y="5979"/>
                    <a:pt x="7405" y="5950"/>
                  </a:cubicBezTo>
                  <a:cubicBezTo>
                    <a:pt x="7412" y="5921"/>
                    <a:pt x="7434" y="5902"/>
                    <a:pt x="7479" y="5862"/>
                  </a:cubicBezTo>
                  <a:cubicBezTo>
                    <a:pt x="7523" y="5822"/>
                    <a:pt x="8052" y="5828"/>
                    <a:pt x="8103" y="5831"/>
                  </a:cubicBezTo>
                  <a:cubicBezTo>
                    <a:pt x="8154" y="5833"/>
                    <a:pt x="8253" y="5764"/>
                    <a:pt x="8282" y="5720"/>
                  </a:cubicBezTo>
                  <a:cubicBezTo>
                    <a:pt x="8311" y="5676"/>
                    <a:pt x="8348" y="5676"/>
                    <a:pt x="8419" y="5680"/>
                  </a:cubicBezTo>
                  <a:cubicBezTo>
                    <a:pt x="8490" y="5685"/>
                    <a:pt x="8523" y="5620"/>
                    <a:pt x="8559" y="5596"/>
                  </a:cubicBezTo>
                  <a:cubicBezTo>
                    <a:pt x="8594" y="5572"/>
                    <a:pt x="8581" y="5561"/>
                    <a:pt x="8550" y="5554"/>
                  </a:cubicBezTo>
                  <a:cubicBezTo>
                    <a:pt x="8519" y="5547"/>
                    <a:pt x="8490" y="5527"/>
                    <a:pt x="8521" y="5525"/>
                  </a:cubicBezTo>
                  <a:cubicBezTo>
                    <a:pt x="8552" y="5523"/>
                    <a:pt x="8568" y="5505"/>
                    <a:pt x="8581" y="5465"/>
                  </a:cubicBezTo>
                  <a:cubicBezTo>
                    <a:pt x="8594" y="5426"/>
                    <a:pt x="8570" y="5443"/>
                    <a:pt x="8528" y="5388"/>
                  </a:cubicBezTo>
                  <a:cubicBezTo>
                    <a:pt x="8486" y="5333"/>
                    <a:pt x="8464" y="5406"/>
                    <a:pt x="8422" y="5401"/>
                  </a:cubicBezTo>
                  <a:cubicBezTo>
                    <a:pt x="8379" y="5397"/>
                    <a:pt x="8450" y="5344"/>
                    <a:pt x="8415" y="5322"/>
                  </a:cubicBezTo>
                  <a:cubicBezTo>
                    <a:pt x="8379" y="5299"/>
                    <a:pt x="8313" y="5315"/>
                    <a:pt x="8260" y="5359"/>
                  </a:cubicBezTo>
                  <a:cubicBezTo>
                    <a:pt x="8207" y="5403"/>
                    <a:pt x="8211" y="5357"/>
                    <a:pt x="8165" y="5401"/>
                  </a:cubicBezTo>
                  <a:cubicBezTo>
                    <a:pt x="8118" y="5445"/>
                    <a:pt x="8118" y="5379"/>
                    <a:pt x="8140" y="5361"/>
                  </a:cubicBezTo>
                  <a:cubicBezTo>
                    <a:pt x="8163" y="5344"/>
                    <a:pt x="8178" y="5364"/>
                    <a:pt x="8198" y="5337"/>
                  </a:cubicBezTo>
                  <a:cubicBezTo>
                    <a:pt x="8218" y="5310"/>
                    <a:pt x="8238" y="5337"/>
                    <a:pt x="8289" y="5304"/>
                  </a:cubicBezTo>
                  <a:cubicBezTo>
                    <a:pt x="8340" y="5271"/>
                    <a:pt x="8384" y="5286"/>
                    <a:pt x="8399" y="5262"/>
                  </a:cubicBezTo>
                  <a:cubicBezTo>
                    <a:pt x="8415" y="5237"/>
                    <a:pt x="8375" y="5204"/>
                    <a:pt x="8326" y="5215"/>
                  </a:cubicBezTo>
                  <a:cubicBezTo>
                    <a:pt x="8278" y="5226"/>
                    <a:pt x="8244" y="5149"/>
                    <a:pt x="8213" y="5171"/>
                  </a:cubicBezTo>
                  <a:cubicBezTo>
                    <a:pt x="8182" y="5193"/>
                    <a:pt x="8189" y="5138"/>
                    <a:pt x="8154" y="5160"/>
                  </a:cubicBezTo>
                  <a:cubicBezTo>
                    <a:pt x="8118" y="5182"/>
                    <a:pt x="8098" y="5153"/>
                    <a:pt x="8083" y="5111"/>
                  </a:cubicBezTo>
                  <a:cubicBezTo>
                    <a:pt x="8067" y="5069"/>
                    <a:pt x="7972" y="5001"/>
                    <a:pt x="7915" y="4983"/>
                  </a:cubicBezTo>
                  <a:cubicBezTo>
                    <a:pt x="7857" y="4965"/>
                    <a:pt x="7895" y="4934"/>
                    <a:pt x="7926" y="4956"/>
                  </a:cubicBezTo>
                  <a:cubicBezTo>
                    <a:pt x="7957" y="4978"/>
                    <a:pt x="7992" y="4934"/>
                    <a:pt x="8005" y="4912"/>
                  </a:cubicBezTo>
                  <a:cubicBezTo>
                    <a:pt x="8019" y="4890"/>
                    <a:pt x="7983" y="4870"/>
                    <a:pt x="7965" y="4868"/>
                  </a:cubicBezTo>
                  <a:cubicBezTo>
                    <a:pt x="7948" y="4865"/>
                    <a:pt x="7948" y="4837"/>
                    <a:pt x="7952" y="4815"/>
                  </a:cubicBezTo>
                  <a:cubicBezTo>
                    <a:pt x="7957" y="4792"/>
                    <a:pt x="7890" y="4764"/>
                    <a:pt x="7888" y="4741"/>
                  </a:cubicBezTo>
                  <a:cubicBezTo>
                    <a:pt x="7886" y="4719"/>
                    <a:pt x="7848" y="4704"/>
                    <a:pt x="7850" y="4684"/>
                  </a:cubicBezTo>
                  <a:cubicBezTo>
                    <a:pt x="7853" y="4664"/>
                    <a:pt x="7813" y="4635"/>
                    <a:pt x="7813" y="4609"/>
                  </a:cubicBezTo>
                  <a:cubicBezTo>
                    <a:pt x="7813" y="4582"/>
                    <a:pt x="7746" y="4529"/>
                    <a:pt x="7744" y="4498"/>
                  </a:cubicBezTo>
                  <a:cubicBezTo>
                    <a:pt x="7742" y="4467"/>
                    <a:pt x="7707" y="4445"/>
                    <a:pt x="7693" y="4407"/>
                  </a:cubicBezTo>
                  <a:cubicBezTo>
                    <a:pt x="7680" y="4370"/>
                    <a:pt x="7662" y="4387"/>
                    <a:pt x="7649" y="4440"/>
                  </a:cubicBezTo>
                  <a:cubicBezTo>
                    <a:pt x="7636" y="4494"/>
                    <a:pt x="7589" y="4491"/>
                    <a:pt x="7602" y="4509"/>
                  </a:cubicBezTo>
                  <a:cubicBezTo>
                    <a:pt x="7630" y="4545"/>
                    <a:pt x="7609" y="4547"/>
                    <a:pt x="7589" y="4569"/>
                  </a:cubicBezTo>
                  <a:cubicBezTo>
                    <a:pt x="7569" y="4591"/>
                    <a:pt x="7602" y="4624"/>
                    <a:pt x="7569" y="4624"/>
                  </a:cubicBezTo>
                  <a:cubicBezTo>
                    <a:pt x="7536" y="4624"/>
                    <a:pt x="7552" y="4693"/>
                    <a:pt x="7534" y="4662"/>
                  </a:cubicBezTo>
                  <a:cubicBezTo>
                    <a:pt x="7516" y="4631"/>
                    <a:pt x="7474" y="4640"/>
                    <a:pt x="7474" y="4671"/>
                  </a:cubicBezTo>
                  <a:cubicBezTo>
                    <a:pt x="7474" y="4702"/>
                    <a:pt x="7403" y="4730"/>
                    <a:pt x="7374" y="4728"/>
                  </a:cubicBezTo>
                  <a:cubicBezTo>
                    <a:pt x="7346" y="4726"/>
                    <a:pt x="7346" y="4666"/>
                    <a:pt x="7321" y="4684"/>
                  </a:cubicBezTo>
                  <a:cubicBezTo>
                    <a:pt x="7297" y="4702"/>
                    <a:pt x="7301" y="4633"/>
                    <a:pt x="7264" y="4635"/>
                  </a:cubicBezTo>
                  <a:cubicBezTo>
                    <a:pt x="7226" y="4637"/>
                    <a:pt x="7200" y="4633"/>
                    <a:pt x="7211" y="4600"/>
                  </a:cubicBezTo>
                  <a:cubicBezTo>
                    <a:pt x="7222" y="4567"/>
                    <a:pt x="7146" y="4551"/>
                    <a:pt x="7171" y="4531"/>
                  </a:cubicBezTo>
                  <a:cubicBezTo>
                    <a:pt x="7195" y="4511"/>
                    <a:pt x="7164" y="4476"/>
                    <a:pt x="7160" y="4418"/>
                  </a:cubicBezTo>
                  <a:cubicBezTo>
                    <a:pt x="7155" y="4361"/>
                    <a:pt x="7193" y="4356"/>
                    <a:pt x="7193" y="4334"/>
                  </a:cubicBezTo>
                  <a:cubicBezTo>
                    <a:pt x="7193" y="4312"/>
                    <a:pt x="7166" y="4312"/>
                    <a:pt x="7140" y="4330"/>
                  </a:cubicBezTo>
                  <a:cubicBezTo>
                    <a:pt x="7113" y="4347"/>
                    <a:pt x="7113" y="4305"/>
                    <a:pt x="7084" y="4308"/>
                  </a:cubicBezTo>
                  <a:cubicBezTo>
                    <a:pt x="7056" y="4310"/>
                    <a:pt x="6969" y="4305"/>
                    <a:pt x="6965" y="4266"/>
                  </a:cubicBezTo>
                  <a:cubicBezTo>
                    <a:pt x="6961" y="4226"/>
                    <a:pt x="6932" y="4246"/>
                    <a:pt x="6918" y="4208"/>
                  </a:cubicBezTo>
                  <a:cubicBezTo>
                    <a:pt x="6905" y="4170"/>
                    <a:pt x="6870" y="4199"/>
                    <a:pt x="6870" y="4173"/>
                  </a:cubicBezTo>
                  <a:cubicBezTo>
                    <a:pt x="6870" y="4146"/>
                    <a:pt x="6854" y="4135"/>
                    <a:pt x="6828" y="4133"/>
                  </a:cubicBezTo>
                  <a:cubicBezTo>
                    <a:pt x="6801" y="4131"/>
                    <a:pt x="6792" y="4102"/>
                    <a:pt x="6757" y="4097"/>
                  </a:cubicBezTo>
                  <a:cubicBezTo>
                    <a:pt x="6721" y="4093"/>
                    <a:pt x="6677" y="4122"/>
                    <a:pt x="6657" y="4131"/>
                  </a:cubicBezTo>
                  <a:cubicBezTo>
                    <a:pt x="6637" y="4139"/>
                    <a:pt x="6586" y="4100"/>
                    <a:pt x="6566" y="4115"/>
                  </a:cubicBezTo>
                  <a:cubicBezTo>
                    <a:pt x="6547" y="4131"/>
                    <a:pt x="6542" y="4104"/>
                    <a:pt x="6487" y="4089"/>
                  </a:cubicBezTo>
                  <a:cubicBezTo>
                    <a:pt x="6431" y="4073"/>
                    <a:pt x="6358" y="4069"/>
                    <a:pt x="6354" y="4089"/>
                  </a:cubicBezTo>
                  <a:cubicBezTo>
                    <a:pt x="6350" y="4108"/>
                    <a:pt x="6305" y="4115"/>
                    <a:pt x="6312" y="4162"/>
                  </a:cubicBezTo>
                  <a:cubicBezTo>
                    <a:pt x="6319" y="4208"/>
                    <a:pt x="6365" y="4199"/>
                    <a:pt x="6376" y="4230"/>
                  </a:cubicBezTo>
                  <a:cubicBezTo>
                    <a:pt x="6387" y="4261"/>
                    <a:pt x="6354" y="4250"/>
                    <a:pt x="6352" y="4279"/>
                  </a:cubicBezTo>
                  <a:cubicBezTo>
                    <a:pt x="6350" y="4308"/>
                    <a:pt x="6321" y="4305"/>
                    <a:pt x="6321" y="4325"/>
                  </a:cubicBezTo>
                  <a:cubicBezTo>
                    <a:pt x="6321" y="4345"/>
                    <a:pt x="6341" y="4341"/>
                    <a:pt x="6352" y="4381"/>
                  </a:cubicBezTo>
                  <a:cubicBezTo>
                    <a:pt x="6363" y="4420"/>
                    <a:pt x="6385" y="4418"/>
                    <a:pt x="6392" y="4471"/>
                  </a:cubicBezTo>
                  <a:cubicBezTo>
                    <a:pt x="6398" y="4525"/>
                    <a:pt x="6374" y="4513"/>
                    <a:pt x="6352" y="4520"/>
                  </a:cubicBezTo>
                  <a:cubicBezTo>
                    <a:pt x="6330" y="4527"/>
                    <a:pt x="6354" y="4553"/>
                    <a:pt x="6323" y="4589"/>
                  </a:cubicBezTo>
                  <a:cubicBezTo>
                    <a:pt x="6292" y="4624"/>
                    <a:pt x="6265" y="4662"/>
                    <a:pt x="6290" y="4684"/>
                  </a:cubicBezTo>
                  <a:cubicBezTo>
                    <a:pt x="6314" y="4706"/>
                    <a:pt x="6405" y="4744"/>
                    <a:pt x="6440" y="4803"/>
                  </a:cubicBezTo>
                  <a:cubicBezTo>
                    <a:pt x="6476" y="4863"/>
                    <a:pt x="6474" y="4956"/>
                    <a:pt x="6462" y="5023"/>
                  </a:cubicBezTo>
                  <a:cubicBezTo>
                    <a:pt x="6451" y="5089"/>
                    <a:pt x="6376" y="5105"/>
                    <a:pt x="6321" y="5162"/>
                  </a:cubicBezTo>
                  <a:cubicBezTo>
                    <a:pt x="6265" y="5220"/>
                    <a:pt x="6208" y="5211"/>
                    <a:pt x="6181" y="5213"/>
                  </a:cubicBezTo>
                  <a:cubicBezTo>
                    <a:pt x="6155" y="5215"/>
                    <a:pt x="6170" y="5268"/>
                    <a:pt x="6208" y="5310"/>
                  </a:cubicBezTo>
                  <a:cubicBezTo>
                    <a:pt x="6246" y="5353"/>
                    <a:pt x="6215" y="5366"/>
                    <a:pt x="6234" y="5410"/>
                  </a:cubicBezTo>
                  <a:cubicBezTo>
                    <a:pt x="6254" y="5454"/>
                    <a:pt x="6234" y="5490"/>
                    <a:pt x="6263" y="5530"/>
                  </a:cubicBezTo>
                  <a:cubicBezTo>
                    <a:pt x="6292" y="5569"/>
                    <a:pt x="6274" y="5585"/>
                    <a:pt x="6241" y="5614"/>
                  </a:cubicBezTo>
                  <a:cubicBezTo>
                    <a:pt x="6208" y="5643"/>
                    <a:pt x="6254" y="5627"/>
                    <a:pt x="6257" y="5665"/>
                  </a:cubicBezTo>
                  <a:cubicBezTo>
                    <a:pt x="6259" y="5702"/>
                    <a:pt x="6241" y="5680"/>
                    <a:pt x="6212" y="5660"/>
                  </a:cubicBezTo>
                  <a:cubicBezTo>
                    <a:pt x="6184" y="5640"/>
                    <a:pt x="6157" y="5698"/>
                    <a:pt x="6157" y="5722"/>
                  </a:cubicBezTo>
                  <a:cubicBezTo>
                    <a:pt x="6157" y="5747"/>
                    <a:pt x="6088" y="5689"/>
                    <a:pt x="6073" y="5691"/>
                  </a:cubicBezTo>
                  <a:cubicBezTo>
                    <a:pt x="6057" y="5693"/>
                    <a:pt x="6077" y="5654"/>
                    <a:pt x="6037" y="5623"/>
                  </a:cubicBezTo>
                  <a:cubicBezTo>
                    <a:pt x="5998" y="5592"/>
                    <a:pt x="5967" y="5585"/>
                    <a:pt x="5967" y="5554"/>
                  </a:cubicBezTo>
                  <a:cubicBezTo>
                    <a:pt x="5967" y="5523"/>
                    <a:pt x="5898" y="5501"/>
                    <a:pt x="5898" y="5465"/>
                  </a:cubicBezTo>
                  <a:cubicBezTo>
                    <a:pt x="5898" y="5430"/>
                    <a:pt x="5907" y="5339"/>
                    <a:pt x="5891" y="5313"/>
                  </a:cubicBezTo>
                  <a:cubicBezTo>
                    <a:pt x="5876" y="5286"/>
                    <a:pt x="5889" y="5257"/>
                    <a:pt x="5902" y="5233"/>
                  </a:cubicBezTo>
                  <a:cubicBezTo>
                    <a:pt x="5916" y="5209"/>
                    <a:pt x="5887" y="5171"/>
                    <a:pt x="5847" y="5171"/>
                  </a:cubicBezTo>
                  <a:cubicBezTo>
                    <a:pt x="5807" y="5171"/>
                    <a:pt x="5752" y="5158"/>
                    <a:pt x="5697" y="5162"/>
                  </a:cubicBezTo>
                  <a:cubicBezTo>
                    <a:pt x="5641" y="5167"/>
                    <a:pt x="5610" y="5158"/>
                    <a:pt x="5592" y="5142"/>
                  </a:cubicBezTo>
                  <a:cubicBezTo>
                    <a:pt x="5575" y="5127"/>
                    <a:pt x="5524" y="5094"/>
                    <a:pt x="5455" y="5076"/>
                  </a:cubicBezTo>
                  <a:cubicBezTo>
                    <a:pt x="5387" y="5058"/>
                    <a:pt x="5356" y="5023"/>
                    <a:pt x="5349" y="5003"/>
                  </a:cubicBezTo>
                  <a:cubicBezTo>
                    <a:pt x="5342" y="4983"/>
                    <a:pt x="5274" y="4967"/>
                    <a:pt x="5258" y="4947"/>
                  </a:cubicBezTo>
                  <a:cubicBezTo>
                    <a:pt x="5243" y="4927"/>
                    <a:pt x="5176" y="4916"/>
                    <a:pt x="5150" y="4921"/>
                  </a:cubicBezTo>
                  <a:cubicBezTo>
                    <a:pt x="5123" y="4925"/>
                    <a:pt x="5057" y="4865"/>
                    <a:pt x="5017" y="4868"/>
                  </a:cubicBezTo>
                  <a:cubicBezTo>
                    <a:pt x="4977" y="4870"/>
                    <a:pt x="4884" y="4910"/>
                    <a:pt x="4869" y="4912"/>
                  </a:cubicBezTo>
                  <a:cubicBezTo>
                    <a:pt x="4853" y="4914"/>
                    <a:pt x="4871" y="4879"/>
                    <a:pt x="4882" y="4863"/>
                  </a:cubicBezTo>
                  <a:cubicBezTo>
                    <a:pt x="4893" y="4848"/>
                    <a:pt x="4849" y="4781"/>
                    <a:pt x="4838" y="4737"/>
                  </a:cubicBezTo>
                  <a:cubicBezTo>
                    <a:pt x="4827" y="4693"/>
                    <a:pt x="4811" y="4644"/>
                    <a:pt x="4765" y="4651"/>
                  </a:cubicBezTo>
                  <a:cubicBezTo>
                    <a:pt x="4718" y="4657"/>
                    <a:pt x="4667" y="4633"/>
                    <a:pt x="4654" y="4624"/>
                  </a:cubicBezTo>
                  <a:cubicBezTo>
                    <a:pt x="4641" y="4615"/>
                    <a:pt x="4638" y="4489"/>
                    <a:pt x="4650" y="4436"/>
                  </a:cubicBezTo>
                  <a:cubicBezTo>
                    <a:pt x="4661" y="4383"/>
                    <a:pt x="4718" y="4303"/>
                    <a:pt x="4718" y="4270"/>
                  </a:cubicBezTo>
                  <a:cubicBezTo>
                    <a:pt x="4718" y="4237"/>
                    <a:pt x="4756" y="4221"/>
                    <a:pt x="4789" y="4212"/>
                  </a:cubicBezTo>
                  <a:cubicBezTo>
                    <a:pt x="4822" y="4204"/>
                    <a:pt x="4796" y="4139"/>
                    <a:pt x="4829" y="4135"/>
                  </a:cubicBezTo>
                  <a:cubicBezTo>
                    <a:pt x="4862" y="4131"/>
                    <a:pt x="4864" y="4117"/>
                    <a:pt x="4871" y="4091"/>
                  </a:cubicBezTo>
                  <a:cubicBezTo>
                    <a:pt x="4878" y="4064"/>
                    <a:pt x="4917" y="4082"/>
                    <a:pt x="4895" y="4060"/>
                  </a:cubicBezTo>
                  <a:cubicBezTo>
                    <a:pt x="4873" y="4038"/>
                    <a:pt x="4891" y="4031"/>
                    <a:pt x="4942" y="4031"/>
                  </a:cubicBezTo>
                  <a:cubicBezTo>
                    <a:pt x="4993" y="4031"/>
                    <a:pt x="5068" y="4013"/>
                    <a:pt x="5057" y="3962"/>
                  </a:cubicBezTo>
                  <a:cubicBezTo>
                    <a:pt x="5046" y="3911"/>
                    <a:pt x="4913" y="3949"/>
                    <a:pt x="4913" y="3907"/>
                  </a:cubicBezTo>
                  <a:cubicBezTo>
                    <a:pt x="4913" y="3865"/>
                    <a:pt x="4745" y="3863"/>
                    <a:pt x="4756" y="3838"/>
                  </a:cubicBezTo>
                  <a:cubicBezTo>
                    <a:pt x="4767" y="3814"/>
                    <a:pt x="4924" y="3856"/>
                    <a:pt x="4982" y="3878"/>
                  </a:cubicBezTo>
                  <a:cubicBezTo>
                    <a:pt x="5039" y="3900"/>
                    <a:pt x="5055" y="3898"/>
                    <a:pt x="5101" y="3896"/>
                  </a:cubicBezTo>
                  <a:cubicBezTo>
                    <a:pt x="5148" y="3894"/>
                    <a:pt x="5117" y="3834"/>
                    <a:pt x="5125" y="3810"/>
                  </a:cubicBezTo>
                  <a:cubicBezTo>
                    <a:pt x="5134" y="3785"/>
                    <a:pt x="5223" y="3847"/>
                    <a:pt x="5274" y="3834"/>
                  </a:cubicBezTo>
                  <a:cubicBezTo>
                    <a:pt x="5325" y="3821"/>
                    <a:pt x="5373" y="3717"/>
                    <a:pt x="5415" y="3688"/>
                  </a:cubicBezTo>
                  <a:cubicBezTo>
                    <a:pt x="5457" y="3659"/>
                    <a:pt x="5420" y="3632"/>
                    <a:pt x="5338" y="3639"/>
                  </a:cubicBezTo>
                  <a:cubicBezTo>
                    <a:pt x="5256" y="3646"/>
                    <a:pt x="5210" y="3615"/>
                    <a:pt x="5165" y="3582"/>
                  </a:cubicBezTo>
                  <a:cubicBezTo>
                    <a:pt x="5121" y="3548"/>
                    <a:pt x="5125" y="3522"/>
                    <a:pt x="5172" y="3526"/>
                  </a:cubicBezTo>
                  <a:cubicBezTo>
                    <a:pt x="5218" y="3531"/>
                    <a:pt x="5329" y="3621"/>
                    <a:pt x="5371" y="3624"/>
                  </a:cubicBezTo>
                  <a:cubicBezTo>
                    <a:pt x="5413" y="3626"/>
                    <a:pt x="5486" y="3542"/>
                    <a:pt x="5522" y="3515"/>
                  </a:cubicBezTo>
                  <a:cubicBezTo>
                    <a:pt x="5557" y="3489"/>
                    <a:pt x="5488" y="3477"/>
                    <a:pt x="5464" y="3458"/>
                  </a:cubicBezTo>
                  <a:cubicBezTo>
                    <a:pt x="5440" y="3438"/>
                    <a:pt x="5506" y="3424"/>
                    <a:pt x="5542" y="3424"/>
                  </a:cubicBezTo>
                  <a:cubicBezTo>
                    <a:pt x="5577" y="3424"/>
                    <a:pt x="5592" y="3455"/>
                    <a:pt x="5606" y="3471"/>
                  </a:cubicBezTo>
                  <a:cubicBezTo>
                    <a:pt x="5619" y="3486"/>
                    <a:pt x="5681" y="3460"/>
                    <a:pt x="5712" y="3460"/>
                  </a:cubicBezTo>
                  <a:cubicBezTo>
                    <a:pt x="5743" y="3460"/>
                    <a:pt x="5708" y="3409"/>
                    <a:pt x="5657" y="3389"/>
                  </a:cubicBezTo>
                  <a:cubicBezTo>
                    <a:pt x="5606" y="3369"/>
                    <a:pt x="5659" y="3331"/>
                    <a:pt x="5674" y="3362"/>
                  </a:cubicBezTo>
                  <a:cubicBezTo>
                    <a:pt x="5690" y="3393"/>
                    <a:pt x="5725" y="3387"/>
                    <a:pt x="5743" y="3422"/>
                  </a:cubicBezTo>
                  <a:cubicBezTo>
                    <a:pt x="5769" y="3474"/>
                    <a:pt x="5785" y="3440"/>
                    <a:pt x="5829" y="3424"/>
                  </a:cubicBezTo>
                  <a:cubicBezTo>
                    <a:pt x="5874" y="3409"/>
                    <a:pt x="5896" y="3382"/>
                    <a:pt x="5920" y="3356"/>
                  </a:cubicBezTo>
                  <a:cubicBezTo>
                    <a:pt x="5944" y="3329"/>
                    <a:pt x="5949" y="3360"/>
                    <a:pt x="5978" y="3318"/>
                  </a:cubicBezTo>
                  <a:cubicBezTo>
                    <a:pt x="6006" y="3276"/>
                    <a:pt x="5964" y="3236"/>
                    <a:pt x="5929" y="3210"/>
                  </a:cubicBezTo>
                  <a:cubicBezTo>
                    <a:pt x="5894" y="3183"/>
                    <a:pt x="5931" y="3157"/>
                    <a:pt x="5896" y="3139"/>
                  </a:cubicBezTo>
                  <a:cubicBezTo>
                    <a:pt x="5860" y="3121"/>
                    <a:pt x="5854" y="3088"/>
                    <a:pt x="5898" y="3097"/>
                  </a:cubicBezTo>
                  <a:cubicBezTo>
                    <a:pt x="5942" y="3106"/>
                    <a:pt x="5978" y="3092"/>
                    <a:pt x="5998" y="3061"/>
                  </a:cubicBezTo>
                  <a:cubicBezTo>
                    <a:pt x="6018" y="3030"/>
                    <a:pt x="5931" y="3024"/>
                    <a:pt x="5971" y="3002"/>
                  </a:cubicBezTo>
                  <a:cubicBezTo>
                    <a:pt x="6011" y="2979"/>
                    <a:pt x="5978" y="2957"/>
                    <a:pt x="5938" y="2957"/>
                  </a:cubicBezTo>
                  <a:cubicBezTo>
                    <a:pt x="5898" y="2957"/>
                    <a:pt x="5865" y="2937"/>
                    <a:pt x="5863" y="2904"/>
                  </a:cubicBezTo>
                  <a:cubicBezTo>
                    <a:pt x="5860" y="2871"/>
                    <a:pt x="5792" y="2893"/>
                    <a:pt x="5750" y="2873"/>
                  </a:cubicBezTo>
                  <a:cubicBezTo>
                    <a:pt x="5708" y="2853"/>
                    <a:pt x="5615" y="2858"/>
                    <a:pt x="5592" y="2860"/>
                  </a:cubicBezTo>
                  <a:cubicBezTo>
                    <a:pt x="5570" y="2862"/>
                    <a:pt x="5568" y="2953"/>
                    <a:pt x="5601" y="2955"/>
                  </a:cubicBezTo>
                  <a:cubicBezTo>
                    <a:pt x="5635" y="2957"/>
                    <a:pt x="5661" y="2993"/>
                    <a:pt x="5632" y="3004"/>
                  </a:cubicBezTo>
                  <a:cubicBezTo>
                    <a:pt x="5604" y="3015"/>
                    <a:pt x="5637" y="3050"/>
                    <a:pt x="5615" y="3048"/>
                  </a:cubicBezTo>
                  <a:cubicBezTo>
                    <a:pt x="5592" y="3046"/>
                    <a:pt x="5557" y="3035"/>
                    <a:pt x="5550" y="3092"/>
                  </a:cubicBezTo>
                  <a:cubicBezTo>
                    <a:pt x="5544" y="3150"/>
                    <a:pt x="5539" y="3172"/>
                    <a:pt x="5502" y="3192"/>
                  </a:cubicBezTo>
                  <a:cubicBezTo>
                    <a:pt x="5464" y="3212"/>
                    <a:pt x="5493" y="3128"/>
                    <a:pt x="5457" y="3130"/>
                  </a:cubicBezTo>
                  <a:cubicBezTo>
                    <a:pt x="5422" y="3132"/>
                    <a:pt x="5418" y="3201"/>
                    <a:pt x="5444" y="3207"/>
                  </a:cubicBezTo>
                  <a:cubicBezTo>
                    <a:pt x="5471" y="3214"/>
                    <a:pt x="5475" y="3236"/>
                    <a:pt x="5482" y="3269"/>
                  </a:cubicBezTo>
                  <a:cubicBezTo>
                    <a:pt x="5488" y="3303"/>
                    <a:pt x="5433" y="3278"/>
                    <a:pt x="5411" y="3318"/>
                  </a:cubicBezTo>
                  <a:cubicBezTo>
                    <a:pt x="5389" y="3358"/>
                    <a:pt x="5387" y="3300"/>
                    <a:pt x="5356" y="3274"/>
                  </a:cubicBezTo>
                  <a:cubicBezTo>
                    <a:pt x="5325" y="3247"/>
                    <a:pt x="5287" y="3203"/>
                    <a:pt x="5289" y="3170"/>
                  </a:cubicBezTo>
                  <a:cubicBezTo>
                    <a:pt x="5291" y="3141"/>
                    <a:pt x="5307" y="3130"/>
                    <a:pt x="5331" y="3126"/>
                  </a:cubicBezTo>
                  <a:cubicBezTo>
                    <a:pt x="5356" y="3121"/>
                    <a:pt x="5331" y="3099"/>
                    <a:pt x="5329" y="3059"/>
                  </a:cubicBezTo>
                  <a:cubicBezTo>
                    <a:pt x="5327" y="3019"/>
                    <a:pt x="5298" y="3033"/>
                    <a:pt x="5263" y="2991"/>
                  </a:cubicBezTo>
                  <a:cubicBezTo>
                    <a:pt x="5227" y="2948"/>
                    <a:pt x="5190" y="2948"/>
                    <a:pt x="5170" y="2968"/>
                  </a:cubicBezTo>
                  <a:cubicBezTo>
                    <a:pt x="5150" y="2988"/>
                    <a:pt x="5163" y="3026"/>
                    <a:pt x="5132" y="3039"/>
                  </a:cubicBezTo>
                  <a:cubicBezTo>
                    <a:pt x="5101" y="3053"/>
                    <a:pt x="5114" y="3115"/>
                    <a:pt x="5088" y="3119"/>
                  </a:cubicBezTo>
                  <a:cubicBezTo>
                    <a:pt x="5061" y="3123"/>
                    <a:pt x="5077" y="3010"/>
                    <a:pt x="5055" y="2999"/>
                  </a:cubicBezTo>
                  <a:cubicBezTo>
                    <a:pt x="5032" y="2988"/>
                    <a:pt x="5035" y="2962"/>
                    <a:pt x="5068" y="2957"/>
                  </a:cubicBezTo>
                  <a:cubicBezTo>
                    <a:pt x="5101" y="2953"/>
                    <a:pt x="5121" y="2917"/>
                    <a:pt x="5092" y="2917"/>
                  </a:cubicBezTo>
                  <a:cubicBezTo>
                    <a:pt x="5063" y="2917"/>
                    <a:pt x="5013" y="2887"/>
                    <a:pt x="4993" y="2878"/>
                  </a:cubicBezTo>
                  <a:cubicBezTo>
                    <a:pt x="4973" y="2869"/>
                    <a:pt x="4939" y="2915"/>
                    <a:pt x="4917" y="2898"/>
                  </a:cubicBezTo>
                  <a:cubicBezTo>
                    <a:pt x="4895" y="2880"/>
                    <a:pt x="4920" y="2836"/>
                    <a:pt x="4922" y="2811"/>
                  </a:cubicBezTo>
                  <a:cubicBezTo>
                    <a:pt x="4924" y="2787"/>
                    <a:pt x="4957" y="2822"/>
                    <a:pt x="4979" y="2791"/>
                  </a:cubicBezTo>
                  <a:cubicBezTo>
                    <a:pt x="5001" y="2760"/>
                    <a:pt x="4917" y="2760"/>
                    <a:pt x="4917" y="2727"/>
                  </a:cubicBezTo>
                  <a:cubicBezTo>
                    <a:pt x="4917" y="2694"/>
                    <a:pt x="4851" y="2685"/>
                    <a:pt x="4829" y="2674"/>
                  </a:cubicBezTo>
                  <a:cubicBezTo>
                    <a:pt x="4807" y="2663"/>
                    <a:pt x="4844" y="2608"/>
                    <a:pt x="4833" y="2585"/>
                  </a:cubicBezTo>
                  <a:cubicBezTo>
                    <a:pt x="4822" y="2563"/>
                    <a:pt x="4740" y="2490"/>
                    <a:pt x="4705" y="2497"/>
                  </a:cubicBezTo>
                  <a:cubicBezTo>
                    <a:pt x="4669" y="2504"/>
                    <a:pt x="4661" y="2450"/>
                    <a:pt x="4680" y="2453"/>
                  </a:cubicBezTo>
                  <a:cubicBezTo>
                    <a:pt x="4700" y="2455"/>
                    <a:pt x="4716" y="2442"/>
                    <a:pt x="4754" y="2399"/>
                  </a:cubicBezTo>
                  <a:cubicBezTo>
                    <a:pt x="4791" y="2357"/>
                    <a:pt x="4796" y="2344"/>
                    <a:pt x="4769" y="2335"/>
                  </a:cubicBezTo>
                  <a:cubicBezTo>
                    <a:pt x="4742" y="2326"/>
                    <a:pt x="4729" y="2300"/>
                    <a:pt x="4776" y="2302"/>
                  </a:cubicBezTo>
                  <a:cubicBezTo>
                    <a:pt x="4822" y="2304"/>
                    <a:pt x="4904" y="2335"/>
                    <a:pt x="4931" y="2315"/>
                  </a:cubicBezTo>
                  <a:cubicBezTo>
                    <a:pt x="4957" y="2295"/>
                    <a:pt x="5041" y="2165"/>
                    <a:pt x="5075" y="2118"/>
                  </a:cubicBezTo>
                  <a:cubicBezTo>
                    <a:pt x="5108" y="2072"/>
                    <a:pt x="5050" y="2067"/>
                    <a:pt x="4970" y="2074"/>
                  </a:cubicBezTo>
                  <a:cubicBezTo>
                    <a:pt x="4891" y="2081"/>
                    <a:pt x="4873" y="2043"/>
                    <a:pt x="4807" y="2039"/>
                  </a:cubicBezTo>
                  <a:cubicBezTo>
                    <a:pt x="4740" y="2034"/>
                    <a:pt x="4616" y="2052"/>
                    <a:pt x="4599" y="2072"/>
                  </a:cubicBezTo>
                  <a:cubicBezTo>
                    <a:pt x="4581" y="2092"/>
                    <a:pt x="4632" y="2110"/>
                    <a:pt x="4625" y="2132"/>
                  </a:cubicBezTo>
                  <a:cubicBezTo>
                    <a:pt x="4619" y="2154"/>
                    <a:pt x="4579" y="2116"/>
                    <a:pt x="4561" y="2125"/>
                  </a:cubicBezTo>
                  <a:cubicBezTo>
                    <a:pt x="4543" y="2134"/>
                    <a:pt x="4568" y="2163"/>
                    <a:pt x="4561" y="2240"/>
                  </a:cubicBezTo>
                  <a:cubicBezTo>
                    <a:pt x="4554" y="2318"/>
                    <a:pt x="4576" y="2322"/>
                    <a:pt x="4599" y="2351"/>
                  </a:cubicBezTo>
                  <a:cubicBezTo>
                    <a:pt x="4621" y="2380"/>
                    <a:pt x="4616" y="2417"/>
                    <a:pt x="4616" y="2466"/>
                  </a:cubicBezTo>
                  <a:cubicBezTo>
                    <a:pt x="4616" y="2515"/>
                    <a:pt x="4570" y="2512"/>
                    <a:pt x="4554" y="2523"/>
                  </a:cubicBezTo>
                  <a:cubicBezTo>
                    <a:pt x="4539" y="2535"/>
                    <a:pt x="4594" y="2552"/>
                    <a:pt x="4585" y="2583"/>
                  </a:cubicBezTo>
                  <a:cubicBezTo>
                    <a:pt x="4576" y="2614"/>
                    <a:pt x="4530" y="2566"/>
                    <a:pt x="4503" y="2574"/>
                  </a:cubicBezTo>
                  <a:cubicBezTo>
                    <a:pt x="4477" y="2583"/>
                    <a:pt x="4455" y="2658"/>
                    <a:pt x="4483" y="2683"/>
                  </a:cubicBezTo>
                  <a:cubicBezTo>
                    <a:pt x="4512" y="2707"/>
                    <a:pt x="4523" y="2703"/>
                    <a:pt x="4501" y="2732"/>
                  </a:cubicBezTo>
                  <a:cubicBezTo>
                    <a:pt x="4479" y="2760"/>
                    <a:pt x="4455" y="2802"/>
                    <a:pt x="4508" y="2844"/>
                  </a:cubicBezTo>
                  <a:cubicBezTo>
                    <a:pt x="4561" y="2887"/>
                    <a:pt x="4658" y="2882"/>
                    <a:pt x="4709" y="2915"/>
                  </a:cubicBezTo>
                  <a:cubicBezTo>
                    <a:pt x="4760" y="2948"/>
                    <a:pt x="4687" y="2929"/>
                    <a:pt x="4707" y="2966"/>
                  </a:cubicBezTo>
                  <a:cubicBezTo>
                    <a:pt x="4727" y="3004"/>
                    <a:pt x="4674" y="3017"/>
                    <a:pt x="4676" y="3046"/>
                  </a:cubicBezTo>
                  <a:cubicBezTo>
                    <a:pt x="4678" y="3075"/>
                    <a:pt x="4698" y="3059"/>
                    <a:pt x="4725" y="3010"/>
                  </a:cubicBezTo>
                  <a:cubicBezTo>
                    <a:pt x="4751" y="2962"/>
                    <a:pt x="4771" y="3024"/>
                    <a:pt x="4769" y="3066"/>
                  </a:cubicBezTo>
                  <a:cubicBezTo>
                    <a:pt x="4767" y="3108"/>
                    <a:pt x="4729" y="3084"/>
                    <a:pt x="4700" y="3126"/>
                  </a:cubicBezTo>
                  <a:cubicBezTo>
                    <a:pt x="4672" y="3168"/>
                    <a:pt x="4645" y="3174"/>
                    <a:pt x="4603" y="3165"/>
                  </a:cubicBezTo>
                  <a:cubicBezTo>
                    <a:pt x="4561" y="3157"/>
                    <a:pt x="4585" y="3225"/>
                    <a:pt x="4603" y="3263"/>
                  </a:cubicBezTo>
                  <a:cubicBezTo>
                    <a:pt x="4621" y="3300"/>
                    <a:pt x="4599" y="3314"/>
                    <a:pt x="4550" y="3300"/>
                  </a:cubicBezTo>
                  <a:cubicBezTo>
                    <a:pt x="4501" y="3287"/>
                    <a:pt x="4472" y="3256"/>
                    <a:pt x="4497" y="3219"/>
                  </a:cubicBezTo>
                  <a:cubicBezTo>
                    <a:pt x="4521" y="3181"/>
                    <a:pt x="4539" y="3137"/>
                    <a:pt x="4510" y="3141"/>
                  </a:cubicBezTo>
                  <a:cubicBezTo>
                    <a:pt x="4481" y="3146"/>
                    <a:pt x="4415" y="3139"/>
                    <a:pt x="4395" y="3108"/>
                  </a:cubicBezTo>
                  <a:cubicBezTo>
                    <a:pt x="4375" y="3077"/>
                    <a:pt x="4408" y="3090"/>
                    <a:pt x="4468" y="3097"/>
                  </a:cubicBezTo>
                  <a:cubicBezTo>
                    <a:pt x="4528" y="3103"/>
                    <a:pt x="4477" y="3057"/>
                    <a:pt x="4521" y="3057"/>
                  </a:cubicBezTo>
                  <a:cubicBezTo>
                    <a:pt x="4565" y="3057"/>
                    <a:pt x="4599" y="3081"/>
                    <a:pt x="4636" y="3048"/>
                  </a:cubicBezTo>
                  <a:cubicBezTo>
                    <a:pt x="4674" y="3015"/>
                    <a:pt x="4612" y="2951"/>
                    <a:pt x="4581" y="2962"/>
                  </a:cubicBezTo>
                  <a:cubicBezTo>
                    <a:pt x="4550" y="2973"/>
                    <a:pt x="4501" y="2986"/>
                    <a:pt x="4501" y="2955"/>
                  </a:cubicBezTo>
                  <a:cubicBezTo>
                    <a:pt x="4501" y="2924"/>
                    <a:pt x="4554" y="2946"/>
                    <a:pt x="4583" y="2940"/>
                  </a:cubicBezTo>
                  <a:cubicBezTo>
                    <a:pt x="4612" y="2933"/>
                    <a:pt x="4568" y="2893"/>
                    <a:pt x="4523" y="2904"/>
                  </a:cubicBezTo>
                  <a:cubicBezTo>
                    <a:pt x="4479" y="2915"/>
                    <a:pt x="4448" y="2917"/>
                    <a:pt x="4413" y="2880"/>
                  </a:cubicBezTo>
                  <a:cubicBezTo>
                    <a:pt x="4377" y="2842"/>
                    <a:pt x="4313" y="2820"/>
                    <a:pt x="4298" y="2906"/>
                  </a:cubicBezTo>
                  <a:cubicBezTo>
                    <a:pt x="4282" y="2993"/>
                    <a:pt x="4220" y="2946"/>
                    <a:pt x="4196" y="2975"/>
                  </a:cubicBezTo>
                  <a:cubicBezTo>
                    <a:pt x="4171" y="3004"/>
                    <a:pt x="4224" y="3024"/>
                    <a:pt x="4284" y="3026"/>
                  </a:cubicBezTo>
                  <a:cubicBezTo>
                    <a:pt x="4344" y="3028"/>
                    <a:pt x="4388" y="3084"/>
                    <a:pt x="4360" y="3084"/>
                  </a:cubicBezTo>
                  <a:cubicBezTo>
                    <a:pt x="4331" y="3084"/>
                    <a:pt x="4344" y="3126"/>
                    <a:pt x="4313" y="3110"/>
                  </a:cubicBezTo>
                  <a:cubicBezTo>
                    <a:pt x="4282" y="3095"/>
                    <a:pt x="4251" y="3110"/>
                    <a:pt x="4273" y="3137"/>
                  </a:cubicBezTo>
                  <a:cubicBezTo>
                    <a:pt x="4295" y="3163"/>
                    <a:pt x="4264" y="3174"/>
                    <a:pt x="4267" y="3201"/>
                  </a:cubicBezTo>
                  <a:cubicBezTo>
                    <a:pt x="4269" y="3227"/>
                    <a:pt x="4220" y="3203"/>
                    <a:pt x="4174" y="3199"/>
                  </a:cubicBezTo>
                  <a:cubicBezTo>
                    <a:pt x="4127" y="3194"/>
                    <a:pt x="4041" y="3210"/>
                    <a:pt x="3979" y="3223"/>
                  </a:cubicBezTo>
                  <a:cubicBezTo>
                    <a:pt x="3917" y="3236"/>
                    <a:pt x="3848" y="3214"/>
                    <a:pt x="3822" y="3185"/>
                  </a:cubicBezTo>
                  <a:cubicBezTo>
                    <a:pt x="3795" y="3157"/>
                    <a:pt x="3760" y="3161"/>
                    <a:pt x="3715" y="3161"/>
                  </a:cubicBezTo>
                  <a:cubicBezTo>
                    <a:pt x="3671" y="3161"/>
                    <a:pt x="3684" y="3119"/>
                    <a:pt x="3627" y="3117"/>
                  </a:cubicBezTo>
                  <a:cubicBezTo>
                    <a:pt x="3569" y="3115"/>
                    <a:pt x="3583" y="3066"/>
                    <a:pt x="3576" y="3037"/>
                  </a:cubicBezTo>
                  <a:cubicBezTo>
                    <a:pt x="3569" y="3008"/>
                    <a:pt x="3454" y="3017"/>
                    <a:pt x="3412" y="3044"/>
                  </a:cubicBezTo>
                  <a:cubicBezTo>
                    <a:pt x="3370" y="3070"/>
                    <a:pt x="3288" y="3059"/>
                    <a:pt x="3266" y="3108"/>
                  </a:cubicBezTo>
                  <a:cubicBezTo>
                    <a:pt x="3244" y="3157"/>
                    <a:pt x="3286" y="3150"/>
                    <a:pt x="3310" y="3150"/>
                  </a:cubicBezTo>
                  <a:cubicBezTo>
                    <a:pt x="3344" y="3150"/>
                    <a:pt x="3341" y="3110"/>
                    <a:pt x="3403" y="3119"/>
                  </a:cubicBezTo>
                  <a:cubicBezTo>
                    <a:pt x="3465" y="3128"/>
                    <a:pt x="3509" y="3055"/>
                    <a:pt x="3536" y="3081"/>
                  </a:cubicBezTo>
                  <a:cubicBezTo>
                    <a:pt x="3563" y="3108"/>
                    <a:pt x="3430" y="3159"/>
                    <a:pt x="3372" y="3168"/>
                  </a:cubicBezTo>
                  <a:cubicBezTo>
                    <a:pt x="3315" y="3177"/>
                    <a:pt x="3328" y="3223"/>
                    <a:pt x="3383" y="3305"/>
                  </a:cubicBezTo>
                  <a:cubicBezTo>
                    <a:pt x="3439" y="3387"/>
                    <a:pt x="3359" y="3340"/>
                    <a:pt x="3359" y="3380"/>
                  </a:cubicBezTo>
                  <a:cubicBezTo>
                    <a:pt x="3359" y="3420"/>
                    <a:pt x="3255" y="3367"/>
                    <a:pt x="3297" y="3354"/>
                  </a:cubicBezTo>
                  <a:cubicBezTo>
                    <a:pt x="3339" y="3340"/>
                    <a:pt x="3319" y="3298"/>
                    <a:pt x="3286" y="3272"/>
                  </a:cubicBezTo>
                  <a:cubicBezTo>
                    <a:pt x="3253" y="3245"/>
                    <a:pt x="3231" y="3272"/>
                    <a:pt x="3235" y="3243"/>
                  </a:cubicBezTo>
                  <a:cubicBezTo>
                    <a:pt x="3239" y="3214"/>
                    <a:pt x="3200" y="3245"/>
                    <a:pt x="3169" y="3221"/>
                  </a:cubicBezTo>
                  <a:cubicBezTo>
                    <a:pt x="3138" y="3196"/>
                    <a:pt x="3122" y="3177"/>
                    <a:pt x="3080" y="3199"/>
                  </a:cubicBezTo>
                  <a:cubicBezTo>
                    <a:pt x="3038" y="3221"/>
                    <a:pt x="2989" y="3214"/>
                    <a:pt x="2896" y="3230"/>
                  </a:cubicBezTo>
                  <a:cubicBezTo>
                    <a:pt x="2803" y="3245"/>
                    <a:pt x="2633" y="3241"/>
                    <a:pt x="2602" y="3210"/>
                  </a:cubicBezTo>
                  <a:cubicBezTo>
                    <a:pt x="2571" y="3179"/>
                    <a:pt x="2682" y="3123"/>
                    <a:pt x="2715" y="3132"/>
                  </a:cubicBezTo>
                  <a:cubicBezTo>
                    <a:pt x="2747" y="3141"/>
                    <a:pt x="2728" y="3097"/>
                    <a:pt x="2677" y="3057"/>
                  </a:cubicBezTo>
                  <a:cubicBezTo>
                    <a:pt x="2626" y="3017"/>
                    <a:pt x="2513" y="2993"/>
                    <a:pt x="2516" y="3017"/>
                  </a:cubicBezTo>
                  <a:cubicBezTo>
                    <a:pt x="2518" y="3041"/>
                    <a:pt x="2451" y="3019"/>
                    <a:pt x="2369" y="3004"/>
                  </a:cubicBezTo>
                  <a:cubicBezTo>
                    <a:pt x="2288" y="2988"/>
                    <a:pt x="2276" y="2960"/>
                    <a:pt x="2223" y="2957"/>
                  </a:cubicBezTo>
                  <a:cubicBezTo>
                    <a:pt x="2172" y="2955"/>
                    <a:pt x="2091" y="2940"/>
                    <a:pt x="2029" y="2891"/>
                  </a:cubicBezTo>
                  <a:cubicBezTo>
                    <a:pt x="1967" y="2842"/>
                    <a:pt x="1821" y="2855"/>
                    <a:pt x="1803" y="2900"/>
                  </a:cubicBezTo>
                  <a:cubicBezTo>
                    <a:pt x="1785" y="2944"/>
                    <a:pt x="1736" y="2942"/>
                    <a:pt x="1688" y="2942"/>
                  </a:cubicBezTo>
                  <a:cubicBezTo>
                    <a:pt x="1639" y="2942"/>
                    <a:pt x="1710" y="2887"/>
                    <a:pt x="1692" y="2878"/>
                  </a:cubicBezTo>
                  <a:cubicBezTo>
                    <a:pt x="1669" y="2865"/>
                    <a:pt x="1694" y="2805"/>
                    <a:pt x="1659" y="2800"/>
                  </a:cubicBezTo>
                  <a:cubicBezTo>
                    <a:pt x="1623" y="2796"/>
                    <a:pt x="1590" y="2946"/>
                    <a:pt x="1524" y="2942"/>
                  </a:cubicBezTo>
                  <a:cubicBezTo>
                    <a:pt x="1457" y="2937"/>
                    <a:pt x="1429" y="2782"/>
                    <a:pt x="1373" y="2743"/>
                  </a:cubicBezTo>
                  <a:cubicBezTo>
                    <a:pt x="1318" y="2703"/>
                    <a:pt x="1267" y="2701"/>
                    <a:pt x="1314" y="2760"/>
                  </a:cubicBezTo>
                  <a:cubicBezTo>
                    <a:pt x="1360" y="2820"/>
                    <a:pt x="1274" y="2778"/>
                    <a:pt x="1278" y="2818"/>
                  </a:cubicBezTo>
                  <a:cubicBezTo>
                    <a:pt x="1283" y="2858"/>
                    <a:pt x="1203" y="2904"/>
                    <a:pt x="1205" y="2882"/>
                  </a:cubicBezTo>
                  <a:cubicBezTo>
                    <a:pt x="1207" y="2860"/>
                    <a:pt x="1161" y="2836"/>
                    <a:pt x="1108" y="2898"/>
                  </a:cubicBezTo>
                  <a:cubicBezTo>
                    <a:pt x="1055" y="2960"/>
                    <a:pt x="1017" y="2951"/>
                    <a:pt x="1013" y="2929"/>
                  </a:cubicBezTo>
                  <a:cubicBezTo>
                    <a:pt x="1008" y="2906"/>
                    <a:pt x="851" y="2986"/>
                    <a:pt x="858" y="3013"/>
                  </a:cubicBezTo>
                  <a:cubicBezTo>
                    <a:pt x="864" y="3039"/>
                    <a:pt x="833" y="3059"/>
                    <a:pt x="791" y="3057"/>
                  </a:cubicBezTo>
                  <a:cubicBezTo>
                    <a:pt x="749" y="3055"/>
                    <a:pt x="782" y="3019"/>
                    <a:pt x="815" y="3002"/>
                  </a:cubicBezTo>
                  <a:cubicBezTo>
                    <a:pt x="853" y="2982"/>
                    <a:pt x="955" y="2900"/>
                    <a:pt x="1008" y="2891"/>
                  </a:cubicBezTo>
                  <a:cubicBezTo>
                    <a:pt x="1061" y="2882"/>
                    <a:pt x="1163" y="2840"/>
                    <a:pt x="1165" y="2816"/>
                  </a:cubicBezTo>
                  <a:cubicBezTo>
                    <a:pt x="1167" y="2791"/>
                    <a:pt x="1114" y="2811"/>
                    <a:pt x="1079" y="2805"/>
                  </a:cubicBezTo>
                  <a:cubicBezTo>
                    <a:pt x="1044" y="2798"/>
                    <a:pt x="982" y="2838"/>
                    <a:pt x="922" y="2864"/>
                  </a:cubicBezTo>
                  <a:cubicBezTo>
                    <a:pt x="862" y="2891"/>
                    <a:pt x="793" y="2882"/>
                    <a:pt x="811" y="2917"/>
                  </a:cubicBezTo>
                  <a:cubicBezTo>
                    <a:pt x="829" y="2953"/>
                    <a:pt x="756" y="2913"/>
                    <a:pt x="740" y="2937"/>
                  </a:cubicBezTo>
                  <a:cubicBezTo>
                    <a:pt x="725" y="2962"/>
                    <a:pt x="696" y="2935"/>
                    <a:pt x="718" y="2922"/>
                  </a:cubicBezTo>
                  <a:cubicBezTo>
                    <a:pt x="740" y="2909"/>
                    <a:pt x="665" y="2884"/>
                    <a:pt x="665" y="2900"/>
                  </a:cubicBezTo>
                  <a:cubicBezTo>
                    <a:pt x="665" y="2915"/>
                    <a:pt x="652" y="2935"/>
                    <a:pt x="599" y="2935"/>
                  </a:cubicBezTo>
                  <a:cubicBezTo>
                    <a:pt x="545" y="2935"/>
                    <a:pt x="492" y="2973"/>
                    <a:pt x="528" y="2999"/>
                  </a:cubicBezTo>
                  <a:cubicBezTo>
                    <a:pt x="563" y="3026"/>
                    <a:pt x="585" y="3039"/>
                    <a:pt x="568" y="3057"/>
                  </a:cubicBezTo>
                  <a:cubicBezTo>
                    <a:pt x="550" y="3075"/>
                    <a:pt x="495" y="3010"/>
                    <a:pt x="417" y="3017"/>
                  </a:cubicBezTo>
                  <a:cubicBezTo>
                    <a:pt x="340" y="3024"/>
                    <a:pt x="185" y="2931"/>
                    <a:pt x="185" y="2909"/>
                  </a:cubicBezTo>
                  <a:cubicBezTo>
                    <a:pt x="185" y="2891"/>
                    <a:pt x="76" y="2902"/>
                    <a:pt x="0" y="2894"/>
                  </a:cubicBezTo>
                  <a:cubicBezTo>
                    <a:pt x="0" y="4424"/>
                    <a:pt x="0" y="4424"/>
                    <a:pt x="0" y="4424"/>
                  </a:cubicBezTo>
                  <a:cubicBezTo>
                    <a:pt x="0" y="4424"/>
                    <a:pt x="39" y="4452"/>
                    <a:pt x="53" y="4435"/>
                  </a:cubicBezTo>
                  <a:cubicBezTo>
                    <a:pt x="68" y="4417"/>
                    <a:pt x="95" y="4441"/>
                    <a:pt x="145" y="4417"/>
                  </a:cubicBezTo>
                  <a:cubicBezTo>
                    <a:pt x="195" y="4393"/>
                    <a:pt x="213" y="4443"/>
                    <a:pt x="213" y="4467"/>
                  </a:cubicBezTo>
                  <a:cubicBezTo>
                    <a:pt x="213" y="4491"/>
                    <a:pt x="283" y="4529"/>
                    <a:pt x="313" y="4567"/>
                  </a:cubicBezTo>
                  <a:cubicBezTo>
                    <a:pt x="343" y="4606"/>
                    <a:pt x="357" y="4638"/>
                    <a:pt x="390" y="4618"/>
                  </a:cubicBezTo>
                  <a:cubicBezTo>
                    <a:pt x="422" y="4597"/>
                    <a:pt x="481" y="4585"/>
                    <a:pt x="481" y="4547"/>
                  </a:cubicBezTo>
                  <a:cubicBezTo>
                    <a:pt x="481" y="4508"/>
                    <a:pt x="617" y="4502"/>
                    <a:pt x="617" y="4553"/>
                  </a:cubicBezTo>
                  <a:cubicBezTo>
                    <a:pt x="617" y="4603"/>
                    <a:pt x="756" y="4662"/>
                    <a:pt x="832" y="4798"/>
                  </a:cubicBezTo>
                  <a:cubicBezTo>
                    <a:pt x="909" y="4933"/>
                    <a:pt x="897" y="4963"/>
                    <a:pt x="1010" y="5007"/>
                  </a:cubicBezTo>
                  <a:cubicBezTo>
                    <a:pt x="1122" y="5051"/>
                    <a:pt x="1119" y="5075"/>
                    <a:pt x="1104" y="5113"/>
                  </a:cubicBezTo>
                  <a:cubicBezTo>
                    <a:pt x="1089" y="5152"/>
                    <a:pt x="1172" y="5172"/>
                    <a:pt x="1125" y="5205"/>
                  </a:cubicBezTo>
                  <a:cubicBezTo>
                    <a:pt x="1107" y="5217"/>
                    <a:pt x="1081" y="5235"/>
                    <a:pt x="1057" y="5253"/>
                  </a:cubicBezTo>
                  <a:cubicBezTo>
                    <a:pt x="1059" y="5273"/>
                    <a:pt x="1076" y="5285"/>
                    <a:pt x="1099" y="5304"/>
                  </a:cubicBezTo>
                  <a:cubicBezTo>
                    <a:pt x="1125" y="5326"/>
                    <a:pt x="1050" y="5326"/>
                    <a:pt x="1072" y="5346"/>
                  </a:cubicBezTo>
                  <a:cubicBezTo>
                    <a:pt x="1094" y="5366"/>
                    <a:pt x="1068" y="5397"/>
                    <a:pt x="1090" y="5421"/>
                  </a:cubicBezTo>
                  <a:cubicBezTo>
                    <a:pt x="1112" y="5445"/>
                    <a:pt x="1152" y="5437"/>
                    <a:pt x="1176" y="5417"/>
                  </a:cubicBezTo>
                  <a:cubicBezTo>
                    <a:pt x="1201" y="5397"/>
                    <a:pt x="1218" y="5441"/>
                    <a:pt x="1198" y="5474"/>
                  </a:cubicBezTo>
                  <a:cubicBezTo>
                    <a:pt x="1179" y="5507"/>
                    <a:pt x="1221" y="5532"/>
                    <a:pt x="1241" y="5507"/>
                  </a:cubicBezTo>
                  <a:cubicBezTo>
                    <a:pt x="1260" y="5483"/>
                    <a:pt x="1302" y="5547"/>
                    <a:pt x="1322" y="5558"/>
                  </a:cubicBezTo>
                  <a:cubicBezTo>
                    <a:pt x="1342" y="5569"/>
                    <a:pt x="1362" y="5603"/>
                    <a:pt x="1329" y="5603"/>
                  </a:cubicBezTo>
                  <a:cubicBezTo>
                    <a:pt x="1296" y="5603"/>
                    <a:pt x="1300" y="5660"/>
                    <a:pt x="1325" y="5662"/>
                  </a:cubicBezTo>
                  <a:cubicBezTo>
                    <a:pt x="1349" y="5665"/>
                    <a:pt x="1347" y="5696"/>
                    <a:pt x="1347" y="5716"/>
                  </a:cubicBezTo>
                  <a:cubicBezTo>
                    <a:pt x="1347" y="5735"/>
                    <a:pt x="1424" y="5764"/>
                    <a:pt x="1453" y="5755"/>
                  </a:cubicBezTo>
                  <a:cubicBezTo>
                    <a:pt x="1482" y="5747"/>
                    <a:pt x="1508" y="5773"/>
                    <a:pt x="1522" y="5797"/>
                  </a:cubicBezTo>
                  <a:cubicBezTo>
                    <a:pt x="1535" y="5822"/>
                    <a:pt x="1588" y="5839"/>
                    <a:pt x="1608" y="5824"/>
                  </a:cubicBezTo>
                  <a:cubicBezTo>
                    <a:pt x="1628" y="5809"/>
                    <a:pt x="1641" y="5853"/>
                    <a:pt x="1646" y="5884"/>
                  </a:cubicBezTo>
                  <a:cubicBezTo>
                    <a:pt x="1650" y="5915"/>
                    <a:pt x="1694" y="5897"/>
                    <a:pt x="1721" y="5895"/>
                  </a:cubicBezTo>
                  <a:cubicBezTo>
                    <a:pt x="1747" y="5893"/>
                    <a:pt x="1763" y="5930"/>
                    <a:pt x="1781" y="5924"/>
                  </a:cubicBezTo>
                  <a:cubicBezTo>
                    <a:pt x="1820" y="5909"/>
                    <a:pt x="1831" y="5977"/>
                    <a:pt x="1857" y="6017"/>
                  </a:cubicBezTo>
                  <a:cubicBezTo>
                    <a:pt x="4609" y="6002"/>
                    <a:pt x="4609" y="6002"/>
                    <a:pt x="4609" y="6002"/>
                  </a:cubicBezTo>
                  <a:cubicBezTo>
                    <a:pt x="4609" y="6002"/>
                    <a:pt x="4610" y="5934"/>
                    <a:pt x="4643" y="5958"/>
                  </a:cubicBezTo>
                  <a:cubicBezTo>
                    <a:pt x="4675" y="5981"/>
                    <a:pt x="4646" y="6020"/>
                    <a:pt x="4684" y="6034"/>
                  </a:cubicBezTo>
                  <a:cubicBezTo>
                    <a:pt x="4723" y="6049"/>
                    <a:pt x="4749" y="6073"/>
                    <a:pt x="4770" y="6064"/>
                  </a:cubicBezTo>
                  <a:cubicBezTo>
                    <a:pt x="4790" y="6055"/>
                    <a:pt x="4826" y="6025"/>
                    <a:pt x="4861" y="6067"/>
                  </a:cubicBezTo>
                  <a:cubicBezTo>
                    <a:pt x="4897" y="6108"/>
                    <a:pt x="4923" y="6073"/>
                    <a:pt x="4944" y="6099"/>
                  </a:cubicBezTo>
                  <a:cubicBezTo>
                    <a:pt x="4965" y="6126"/>
                    <a:pt x="5003" y="6146"/>
                    <a:pt x="5029" y="6114"/>
                  </a:cubicBezTo>
                  <a:cubicBezTo>
                    <a:pt x="5051" y="6088"/>
                    <a:pt x="5133" y="6120"/>
                    <a:pt x="5172" y="6134"/>
                  </a:cubicBezTo>
                  <a:cubicBezTo>
                    <a:pt x="5221" y="6095"/>
                    <a:pt x="5259" y="6012"/>
                    <a:pt x="5303" y="6012"/>
                  </a:cubicBezTo>
                  <a:cubicBezTo>
                    <a:pt x="5360" y="6012"/>
                    <a:pt x="5506" y="6025"/>
                    <a:pt x="5515" y="6101"/>
                  </a:cubicBezTo>
                  <a:cubicBezTo>
                    <a:pt x="5524" y="6176"/>
                    <a:pt x="5612" y="6105"/>
                    <a:pt x="5621" y="6176"/>
                  </a:cubicBezTo>
                  <a:cubicBezTo>
                    <a:pt x="5629" y="6236"/>
                    <a:pt x="5687" y="6284"/>
                    <a:pt x="5677" y="6315"/>
                  </a:cubicBezTo>
                  <a:cubicBezTo>
                    <a:pt x="5694" y="6326"/>
                    <a:pt x="5715" y="6340"/>
                    <a:pt x="5734" y="6355"/>
                  </a:cubicBezTo>
                  <a:cubicBezTo>
                    <a:pt x="5762" y="6346"/>
                    <a:pt x="5837" y="6358"/>
                    <a:pt x="5887" y="6375"/>
                  </a:cubicBezTo>
                  <a:cubicBezTo>
                    <a:pt x="5949" y="6397"/>
                    <a:pt x="6042" y="6349"/>
                    <a:pt x="6073" y="6424"/>
                  </a:cubicBezTo>
                  <a:cubicBezTo>
                    <a:pt x="6104" y="6499"/>
                    <a:pt x="6176" y="6556"/>
                    <a:pt x="6108" y="6561"/>
                  </a:cubicBezTo>
                  <a:cubicBezTo>
                    <a:pt x="6051" y="6566"/>
                    <a:pt x="5975" y="6486"/>
                    <a:pt x="5980" y="6530"/>
                  </a:cubicBezTo>
                  <a:cubicBezTo>
                    <a:pt x="5984" y="6574"/>
                    <a:pt x="5949" y="6552"/>
                    <a:pt x="5949" y="6619"/>
                  </a:cubicBezTo>
                  <a:cubicBezTo>
                    <a:pt x="5949" y="6685"/>
                    <a:pt x="5905" y="6778"/>
                    <a:pt x="5878" y="6774"/>
                  </a:cubicBezTo>
                  <a:cubicBezTo>
                    <a:pt x="5877" y="6773"/>
                    <a:pt x="5876" y="6773"/>
                    <a:pt x="5875" y="6773"/>
                  </a:cubicBezTo>
                  <a:cubicBezTo>
                    <a:pt x="5871" y="6798"/>
                    <a:pt x="5871" y="6830"/>
                    <a:pt x="5892" y="6851"/>
                  </a:cubicBezTo>
                  <a:cubicBezTo>
                    <a:pt x="5925" y="6826"/>
                    <a:pt x="5974" y="6784"/>
                    <a:pt x="6015" y="6787"/>
                  </a:cubicBezTo>
                  <a:cubicBezTo>
                    <a:pt x="6082" y="6791"/>
                    <a:pt x="6099" y="6831"/>
                    <a:pt x="6144" y="6800"/>
                  </a:cubicBezTo>
                  <a:cubicBezTo>
                    <a:pt x="6188" y="6769"/>
                    <a:pt x="6197" y="6756"/>
                    <a:pt x="6206" y="6778"/>
                  </a:cubicBezTo>
                  <a:cubicBezTo>
                    <a:pt x="6207" y="6781"/>
                    <a:pt x="6206" y="6784"/>
                    <a:pt x="6204" y="6788"/>
                  </a:cubicBezTo>
                  <a:cubicBezTo>
                    <a:pt x="6221" y="6779"/>
                    <a:pt x="6233" y="6770"/>
                    <a:pt x="6234" y="6763"/>
                  </a:cubicBezTo>
                  <a:cubicBezTo>
                    <a:pt x="6235" y="6752"/>
                    <a:pt x="6232" y="6737"/>
                    <a:pt x="6228" y="6724"/>
                  </a:cubicBezTo>
                  <a:cubicBezTo>
                    <a:pt x="6184" y="6730"/>
                    <a:pt x="6169" y="6734"/>
                    <a:pt x="6157" y="6703"/>
                  </a:cubicBezTo>
                  <a:cubicBezTo>
                    <a:pt x="6139" y="6659"/>
                    <a:pt x="6290" y="6614"/>
                    <a:pt x="6361" y="6623"/>
                  </a:cubicBezTo>
                  <a:cubicBezTo>
                    <a:pt x="6428" y="6631"/>
                    <a:pt x="6475" y="6584"/>
                    <a:pt x="6499" y="6613"/>
                  </a:cubicBezTo>
                  <a:cubicBezTo>
                    <a:pt x="6541" y="6575"/>
                    <a:pt x="6614" y="6512"/>
                    <a:pt x="6632" y="6512"/>
                  </a:cubicBezTo>
                  <a:cubicBezTo>
                    <a:pt x="6659" y="6512"/>
                    <a:pt x="6975" y="6509"/>
                    <a:pt x="6975" y="6509"/>
                  </a:cubicBezTo>
                  <a:cubicBezTo>
                    <a:pt x="6975" y="6509"/>
                    <a:pt x="7084" y="6442"/>
                    <a:pt x="7099" y="6380"/>
                  </a:cubicBezTo>
                  <a:cubicBezTo>
                    <a:pt x="7113" y="6318"/>
                    <a:pt x="7184" y="6170"/>
                    <a:pt x="7225" y="6203"/>
                  </a:cubicBezTo>
                  <a:cubicBezTo>
                    <a:pt x="7267" y="6235"/>
                    <a:pt x="7355" y="6211"/>
                    <a:pt x="7358" y="6241"/>
                  </a:cubicBezTo>
                  <a:cubicBezTo>
                    <a:pt x="7361" y="6268"/>
                    <a:pt x="7329" y="6368"/>
                    <a:pt x="7442" y="6519"/>
                  </a:cubicBezTo>
                  <a:cubicBezTo>
                    <a:pt x="7482" y="6493"/>
                    <a:pt x="7524" y="6474"/>
                    <a:pt x="7547" y="6475"/>
                  </a:cubicBezTo>
                  <a:cubicBezTo>
                    <a:pt x="7587" y="6477"/>
                    <a:pt x="7647" y="6424"/>
                    <a:pt x="7664" y="6391"/>
                  </a:cubicBezTo>
                  <a:cubicBezTo>
                    <a:pt x="7682" y="6358"/>
                    <a:pt x="7707" y="6422"/>
                    <a:pt x="7671" y="6433"/>
                  </a:cubicBezTo>
                  <a:cubicBezTo>
                    <a:pt x="7636" y="6444"/>
                    <a:pt x="7700" y="6470"/>
                    <a:pt x="7762" y="6468"/>
                  </a:cubicBezTo>
                  <a:cubicBezTo>
                    <a:pt x="7824" y="6466"/>
                    <a:pt x="7733" y="6490"/>
                    <a:pt x="7687" y="6488"/>
                  </a:cubicBezTo>
                  <a:cubicBezTo>
                    <a:pt x="7640" y="6486"/>
                    <a:pt x="7620" y="6493"/>
                    <a:pt x="7558" y="6555"/>
                  </a:cubicBezTo>
                  <a:cubicBezTo>
                    <a:pt x="7496" y="6617"/>
                    <a:pt x="7512" y="6634"/>
                    <a:pt x="7547" y="6665"/>
                  </a:cubicBezTo>
                  <a:cubicBezTo>
                    <a:pt x="7583" y="6696"/>
                    <a:pt x="7629" y="6683"/>
                    <a:pt x="7678" y="6641"/>
                  </a:cubicBezTo>
                  <a:cubicBezTo>
                    <a:pt x="7726" y="6599"/>
                    <a:pt x="7724" y="6557"/>
                    <a:pt x="7773" y="6559"/>
                  </a:cubicBezTo>
                  <a:cubicBezTo>
                    <a:pt x="7822" y="6561"/>
                    <a:pt x="7948" y="6515"/>
                    <a:pt x="8003" y="6497"/>
                  </a:cubicBezTo>
                  <a:cubicBezTo>
                    <a:pt x="8058" y="6479"/>
                    <a:pt x="8023" y="6470"/>
                    <a:pt x="8023" y="6446"/>
                  </a:cubicBezTo>
                  <a:cubicBezTo>
                    <a:pt x="8023" y="6422"/>
                    <a:pt x="8120" y="6422"/>
                    <a:pt x="8156" y="6397"/>
                  </a:cubicBezTo>
                  <a:cubicBezTo>
                    <a:pt x="8191" y="6373"/>
                    <a:pt x="8149" y="6353"/>
                    <a:pt x="8118" y="6358"/>
                  </a:cubicBezTo>
                  <a:close/>
                  <a:moveTo>
                    <a:pt x="2357" y="3488"/>
                  </a:moveTo>
                  <a:cubicBezTo>
                    <a:pt x="2299" y="3560"/>
                    <a:pt x="2279" y="3571"/>
                    <a:pt x="2219" y="3560"/>
                  </a:cubicBezTo>
                  <a:cubicBezTo>
                    <a:pt x="2159" y="3550"/>
                    <a:pt x="2123" y="3580"/>
                    <a:pt x="2152" y="3601"/>
                  </a:cubicBezTo>
                  <a:cubicBezTo>
                    <a:pt x="2182" y="3622"/>
                    <a:pt x="2184" y="3640"/>
                    <a:pt x="2123" y="3654"/>
                  </a:cubicBezTo>
                  <a:cubicBezTo>
                    <a:pt x="2061" y="3668"/>
                    <a:pt x="2020" y="3715"/>
                    <a:pt x="1996" y="3710"/>
                  </a:cubicBezTo>
                  <a:cubicBezTo>
                    <a:pt x="1971" y="3705"/>
                    <a:pt x="2101" y="3612"/>
                    <a:pt x="2068" y="3587"/>
                  </a:cubicBezTo>
                  <a:cubicBezTo>
                    <a:pt x="2035" y="3562"/>
                    <a:pt x="1952" y="3629"/>
                    <a:pt x="1950" y="3659"/>
                  </a:cubicBezTo>
                  <a:cubicBezTo>
                    <a:pt x="1948" y="3689"/>
                    <a:pt x="1894" y="3691"/>
                    <a:pt x="1860" y="3689"/>
                  </a:cubicBezTo>
                  <a:cubicBezTo>
                    <a:pt x="1827" y="3687"/>
                    <a:pt x="1783" y="3655"/>
                    <a:pt x="1816" y="3652"/>
                  </a:cubicBezTo>
                  <a:cubicBezTo>
                    <a:pt x="1850" y="3649"/>
                    <a:pt x="1827" y="3612"/>
                    <a:pt x="1873" y="3594"/>
                  </a:cubicBezTo>
                  <a:cubicBezTo>
                    <a:pt x="1918" y="3576"/>
                    <a:pt x="1864" y="3550"/>
                    <a:pt x="1878" y="3531"/>
                  </a:cubicBezTo>
                  <a:cubicBezTo>
                    <a:pt x="1892" y="3511"/>
                    <a:pt x="1985" y="3550"/>
                    <a:pt x="1987" y="3515"/>
                  </a:cubicBezTo>
                  <a:cubicBezTo>
                    <a:pt x="1989" y="3480"/>
                    <a:pt x="1894" y="3450"/>
                    <a:pt x="1862" y="3471"/>
                  </a:cubicBezTo>
                  <a:cubicBezTo>
                    <a:pt x="1830" y="3492"/>
                    <a:pt x="1756" y="3541"/>
                    <a:pt x="1668" y="3502"/>
                  </a:cubicBezTo>
                  <a:cubicBezTo>
                    <a:pt x="1641" y="3490"/>
                    <a:pt x="1890" y="3464"/>
                    <a:pt x="1933" y="3425"/>
                  </a:cubicBezTo>
                  <a:cubicBezTo>
                    <a:pt x="1975" y="3386"/>
                    <a:pt x="2165" y="3342"/>
                    <a:pt x="2179" y="3377"/>
                  </a:cubicBezTo>
                  <a:cubicBezTo>
                    <a:pt x="2193" y="3413"/>
                    <a:pt x="2077" y="3436"/>
                    <a:pt x="2133" y="3467"/>
                  </a:cubicBezTo>
                  <a:cubicBezTo>
                    <a:pt x="2189" y="3499"/>
                    <a:pt x="2281" y="3478"/>
                    <a:pt x="2302" y="3444"/>
                  </a:cubicBezTo>
                  <a:cubicBezTo>
                    <a:pt x="2323" y="3411"/>
                    <a:pt x="2415" y="3416"/>
                    <a:pt x="2357" y="3488"/>
                  </a:cubicBezTo>
                  <a:close/>
                  <a:moveTo>
                    <a:pt x="2916" y="4199"/>
                  </a:moveTo>
                  <a:cubicBezTo>
                    <a:pt x="2848" y="4259"/>
                    <a:pt x="2853" y="4243"/>
                    <a:pt x="2793" y="4254"/>
                  </a:cubicBezTo>
                  <a:cubicBezTo>
                    <a:pt x="2733" y="4264"/>
                    <a:pt x="2781" y="4324"/>
                    <a:pt x="2709" y="4330"/>
                  </a:cubicBezTo>
                  <a:cubicBezTo>
                    <a:pt x="2636" y="4335"/>
                    <a:pt x="2462" y="4342"/>
                    <a:pt x="2438" y="4301"/>
                  </a:cubicBezTo>
                  <a:cubicBezTo>
                    <a:pt x="2429" y="4288"/>
                    <a:pt x="2533" y="4298"/>
                    <a:pt x="2540" y="4268"/>
                  </a:cubicBezTo>
                  <a:cubicBezTo>
                    <a:pt x="2547" y="4238"/>
                    <a:pt x="2575" y="4191"/>
                    <a:pt x="2619" y="4191"/>
                  </a:cubicBezTo>
                  <a:cubicBezTo>
                    <a:pt x="2663" y="4191"/>
                    <a:pt x="2659" y="4133"/>
                    <a:pt x="2587" y="4097"/>
                  </a:cubicBezTo>
                  <a:cubicBezTo>
                    <a:pt x="2515" y="4062"/>
                    <a:pt x="2691" y="4039"/>
                    <a:pt x="2732" y="4095"/>
                  </a:cubicBezTo>
                  <a:cubicBezTo>
                    <a:pt x="2772" y="4152"/>
                    <a:pt x="2844" y="4192"/>
                    <a:pt x="2885" y="4152"/>
                  </a:cubicBezTo>
                  <a:cubicBezTo>
                    <a:pt x="2925" y="4111"/>
                    <a:pt x="3156" y="3999"/>
                    <a:pt x="3156" y="4052"/>
                  </a:cubicBezTo>
                  <a:cubicBezTo>
                    <a:pt x="3156" y="4104"/>
                    <a:pt x="2985" y="4140"/>
                    <a:pt x="2916" y="4199"/>
                  </a:cubicBezTo>
                  <a:close/>
                  <a:moveTo>
                    <a:pt x="4457" y="5809"/>
                  </a:moveTo>
                  <a:cubicBezTo>
                    <a:pt x="4408" y="5814"/>
                    <a:pt x="4461" y="5680"/>
                    <a:pt x="4373" y="5631"/>
                  </a:cubicBezTo>
                  <a:cubicBezTo>
                    <a:pt x="4269" y="5574"/>
                    <a:pt x="4222" y="5468"/>
                    <a:pt x="4222" y="5410"/>
                  </a:cubicBezTo>
                  <a:cubicBezTo>
                    <a:pt x="4222" y="5353"/>
                    <a:pt x="4311" y="5326"/>
                    <a:pt x="4346" y="5370"/>
                  </a:cubicBezTo>
                  <a:cubicBezTo>
                    <a:pt x="4382" y="5415"/>
                    <a:pt x="4435" y="5596"/>
                    <a:pt x="4466" y="5654"/>
                  </a:cubicBezTo>
                  <a:cubicBezTo>
                    <a:pt x="4497" y="5711"/>
                    <a:pt x="4497" y="5804"/>
                    <a:pt x="4457" y="580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8" name="Google Shape;8838;p21"/>
            <p:cNvSpPr/>
            <p:nvPr/>
          </p:nvSpPr>
          <p:spPr>
            <a:xfrm>
              <a:off x="3128211" y="4385254"/>
              <a:ext cx="5128317" cy="3483113"/>
            </a:xfrm>
            <a:custGeom>
              <a:rect b="b" l="l" r="r" t="t"/>
              <a:pathLst>
                <a:path extrusionOk="0" h="6892" w="10148">
                  <a:moveTo>
                    <a:pt x="3810" y="2525"/>
                  </a:moveTo>
                  <a:cubicBezTo>
                    <a:pt x="3825" y="2487"/>
                    <a:pt x="3828" y="2463"/>
                    <a:pt x="3716" y="2419"/>
                  </a:cubicBezTo>
                  <a:cubicBezTo>
                    <a:pt x="3603" y="2375"/>
                    <a:pt x="3615" y="2345"/>
                    <a:pt x="3538" y="2210"/>
                  </a:cubicBezTo>
                  <a:cubicBezTo>
                    <a:pt x="3462" y="2074"/>
                    <a:pt x="3323" y="2015"/>
                    <a:pt x="3323" y="1965"/>
                  </a:cubicBezTo>
                  <a:cubicBezTo>
                    <a:pt x="3323" y="1914"/>
                    <a:pt x="3187" y="1920"/>
                    <a:pt x="3187" y="1959"/>
                  </a:cubicBezTo>
                  <a:cubicBezTo>
                    <a:pt x="3187" y="1997"/>
                    <a:pt x="3128" y="2009"/>
                    <a:pt x="3096" y="2030"/>
                  </a:cubicBezTo>
                  <a:cubicBezTo>
                    <a:pt x="3063" y="2050"/>
                    <a:pt x="3049" y="2018"/>
                    <a:pt x="3019" y="1979"/>
                  </a:cubicBezTo>
                  <a:cubicBezTo>
                    <a:pt x="2989" y="1941"/>
                    <a:pt x="2919" y="1903"/>
                    <a:pt x="2919" y="1879"/>
                  </a:cubicBezTo>
                  <a:cubicBezTo>
                    <a:pt x="2919" y="1855"/>
                    <a:pt x="2901" y="1805"/>
                    <a:pt x="2851" y="1829"/>
                  </a:cubicBezTo>
                  <a:cubicBezTo>
                    <a:pt x="2801" y="1853"/>
                    <a:pt x="2774" y="1829"/>
                    <a:pt x="2759" y="1847"/>
                  </a:cubicBezTo>
                  <a:cubicBezTo>
                    <a:pt x="2745" y="1864"/>
                    <a:pt x="2706" y="1836"/>
                    <a:pt x="2706" y="1836"/>
                  </a:cubicBezTo>
                  <a:cubicBezTo>
                    <a:pt x="2706" y="306"/>
                    <a:pt x="2706" y="306"/>
                    <a:pt x="2706" y="306"/>
                  </a:cubicBezTo>
                  <a:cubicBezTo>
                    <a:pt x="2688" y="304"/>
                    <a:pt x="2673" y="301"/>
                    <a:pt x="2660" y="296"/>
                  </a:cubicBezTo>
                  <a:cubicBezTo>
                    <a:pt x="2596" y="272"/>
                    <a:pt x="2501" y="228"/>
                    <a:pt x="2450" y="239"/>
                  </a:cubicBezTo>
                  <a:cubicBezTo>
                    <a:pt x="2399" y="250"/>
                    <a:pt x="2297" y="263"/>
                    <a:pt x="2262" y="245"/>
                  </a:cubicBezTo>
                  <a:cubicBezTo>
                    <a:pt x="2227" y="228"/>
                    <a:pt x="2178" y="212"/>
                    <a:pt x="2105" y="223"/>
                  </a:cubicBezTo>
                  <a:cubicBezTo>
                    <a:pt x="2032" y="234"/>
                    <a:pt x="1985" y="183"/>
                    <a:pt x="1892" y="161"/>
                  </a:cubicBezTo>
                  <a:cubicBezTo>
                    <a:pt x="1799" y="139"/>
                    <a:pt x="1669" y="168"/>
                    <a:pt x="1638" y="179"/>
                  </a:cubicBezTo>
                  <a:cubicBezTo>
                    <a:pt x="1607" y="190"/>
                    <a:pt x="1613" y="146"/>
                    <a:pt x="1574" y="150"/>
                  </a:cubicBezTo>
                  <a:cubicBezTo>
                    <a:pt x="1534" y="155"/>
                    <a:pt x="1565" y="132"/>
                    <a:pt x="1542" y="99"/>
                  </a:cubicBezTo>
                  <a:cubicBezTo>
                    <a:pt x="1520" y="66"/>
                    <a:pt x="1410" y="97"/>
                    <a:pt x="1370" y="101"/>
                  </a:cubicBezTo>
                  <a:cubicBezTo>
                    <a:pt x="1330" y="106"/>
                    <a:pt x="1319" y="82"/>
                    <a:pt x="1321" y="62"/>
                  </a:cubicBezTo>
                  <a:cubicBezTo>
                    <a:pt x="1323" y="42"/>
                    <a:pt x="1286" y="48"/>
                    <a:pt x="1270" y="75"/>
                  </a:cubicBezTo>
                  <a:cubicBezTo>
                    <a:pt x="1255" y="101"/>
                    <a:pt x="1210" y="106"/>
                    <a:pt x="1193" y="88"/>
                  </a:cubicBezTo>
                  <a:cubicBezTo>
                    <a:pt x="1175" y="70"/>
                    <a:pt x="1230" y="64"/>
                    <a:pt x="1233" y="44"/>
                  </a:cubicBezTo>
                  <a:cubicBezTo>
                    <a:pt x="1235" y="24"/>
                    <a:pt x="1175" y="13"/>
                    <a:pt x="1153" y="6"/>
                  </a:cubicBezTo>
                  <a:cubicBezTo>
                    <a:pt x="1131" y="0"/>
                    <a:pt x="1095" y="28"/>
                    <a:pt x="1049" y="70"/>
                  </a:cubicBezTo>
                  <a:cubicBezTo>
                    <a:pt x="1002" y="113"/>
                    <a:pt x="934" y="108"/>
                    <a:pt x="892" y="104"/>
                  </a:cubicBezTo>
                  <a:cubicBezTo>
                    <a:pt x="850" y="99"/>
                    <a:pt x="797" y="108"/>
                    <a:pt x="799" y="132"/>
                  </a:cubicBezTo>
                  <a:cubicBezTo>
                    <a:pt x="801" y="157"/>
                    <a:pt x="852" y="155"/>
                    <a:pt x="821" y="186"/>
                  </a:cubicBezTo>
                  <a:cubicBezTo>
                    <a:pt x="790" y="217"/>
                    <a:pt x="779" y="144"/>
                    <a:pt x="748" y="177"/>
                  </a:cubicBezTo>
                  <a:cubicBezTo>
                    <a:pt x="717" y="210"/>
                    <a:pt x="624" y="208"/>
                    <a:pt x="602" y="203"/>
                  </a:cubicBezTo>
                  <a:cubicBezTo>
                    <a:pt x="580" y="199"/>
                    <a:pt x="507" y="279"/>
                    <a:pt x="484" y="301"/>
                  </a:cubicBezTo>
                  <a:cubicBezTo>
                    <a:pt x="462" y="323"/>
                    <a:pt x="502" y="343"/>
                    <a:pt x="442" y="407"/>
                  </a:cubicBezTo>
                  <a:cubicBezTo>
                    <a:pt x="383" y="471"/>
                    <a:pt x="223" y="458"/>
                    <a:pt x="190" y="458"/>
                  </a:cubicBezTo>
                  <a:cubicBezTo>
                    <a:pt x="157" y="458"/>
                    <a:pt x="181" y="496"/>
                    <a:pt x="163" y="520"/>
                  </a:cubicBezTo>
                  <a:cubicBezTo>
                    <a:pt x="146" y="544"/>
                    <a:pt x="183" y="566"/>
                    <a:pt x="274" y="591"/>
                  </a:cubicBezTo>
                  <a:cubicBezTo>
                    <a:pt x="365" y="615"/>
                    <a:pt x="427" y="735"/>
                    <a:pt x="438" y="763"/>
                  </a:cubicBezTo>
                  <a:cubicBezTo>
                    <a:pt x="449" y="792"/>
                    <a:pt x="562" y="761"/>
                    <a:pt x="606" y="768"/>
                  </a:cubicBezTo>
                  <a:cubicBezTo>
                    <a:pt x="650" y="774"/>
                    <a:pt x="602" y="836"/>
                    <a:pt x="639" y="854"/>
                  </a:cubicBezTo>
                  <a:cubicBezTo>
                    <a:pt x="677" y="872"/>
                    <a:pt x="735" y="845"/>
                    <a:pt x="746" y="876"/>
                  </a:cubicBezTo>
                  <a:cubicBezTo>
                    <a:pt x="757" y="907"/>
                    <a:pt x="670" y="876"/>
                    <a:pt x="626" y="909"/>
                  </a:cubicBezTo>
                  <a:cubicBezTo>
                    <a:pt x="582" y="943"/>
                    <a:pt x="560" y="958"/>
                    <a:pt x="542" y="934"/>
                  </a:cubicBezTo>
                  <a:cubicBezTo>
                    <a:pt x="524" y="909"/>
                    <a:pt x="451" y="925"/>
                    <a:pt x="414" y="929"/>
                  </a:cubicBezTo>
                  <a:cubicBezTo>
                    <a:pt x="376" y="934"/>
                    <a:pt x="411" y="883"/>
                    <a:pt x="414" y="861"/>
                  </a:cubicBezTo>
                  <a:cubicBezTo>
                    <a:pt x="416" y="839"/>
                    <a:pt x="363" y="823"/>
                    <a:pt x="290" y="865"/>
                  </a:cubicBezTo>
                  <a:cubicBezTo>
                    <a:pt x="217" y="907"/>
                    <a:pt x="243" y="892"/>
                    <a:pt x="234" y="925"/>
                  </a:cubicBezTo>
                  <a:cubicBezTo>
                    <a:pt x="225" y="958"/>
                    <a:pt x="194" y="905"/>
                    <a:pt x="148" y="934"/>
                  </a:cubicBezTo>
                  <a:cubicBezTo>
                    <a:pt x="101" y="963"/>
                    <a:pt x="26" y="983"/>
                    <a:pt x="13" y="1011"/>
                  </a:cubicBezTo>
                  <a:cubicBezTo>
                    <a:pt x="0" y="1040"/>
                    <a:pt x="113" y="1060"/>
                    <a:pt x="157" y="1069"/>
                  </a:cubicBezTo>
                  <a:cubicBezTo>
                    <a:pt x="201" y="1078"/>
                    <a:pt x="104" y="1106"/>
                    <a:pt x="139" y="1118"/>
                  </a:cubicBezTo>
                  <a:cubicBezTo>
                    <a:pt x="174" y="1129"/>
                    <a:pt x="159" y="1162"/>
                    <a:pt x="214" y="1191"/>
                  </a:cubicBezTo>
                  <a:cubicBezTo>
                    <a:pt x="270" y="1219"/>
                    <a:pt x="394" y="1191"/>
                    <a:pt x="427" y="1191"/>
                  </a:cubicBezTo>
                  <a:cubicBezTo>
                    <a:pt x="460" y="1191"/>
                    <a:pt x="491" y="1230"/>
                    <a:pt x="518" y="1202"/>
                  </a:cubicBezTo>
                  <a:cubicBezTo>
                    <a:pt x="544" y="1173"/>
                    <a:pt x="644" y="1093"/>
                    <a:pt x="695" y="1140"/>
                  </a:cubicBezTo>
                  <a:cubicBezTo>
                    <a:pt x="746" y="1186"/>
                    <a:pt x="639" y="1179"/>
                    <a:pt x="666" y="1208"/>
                  </a:cubicBezTo>
                  <a:cubicBezTo>
                    <a:pt x="692" y="1237"/>
                    <a:pt x="726" y="1306"/>
                    <a:pt x="677" y="1341"/>
                  </a:cubicBezTo>
                  <a:cubicBezTo>
                    <a:pt x="628" y="1377"/>
                    <a:pt x="582" y="1352"/>
                    <a:pt x="555" y="1350"/>
                  </a:cubicBezTo>
                  <a:cubicBezTo>
                    <a:pt x="529" y="1348"/>
                    <a:pt x="544" y="1399"/>
                    <a:pt x="502" y="1432"/>
                  </a:cubicBezTo>
                  <a:cubicBezTo>
                    <a:pt x="460" y="1465"/>
                    <a:pt x="429" y="1396"/>
                    <a:pt x="376" y="1396"/>
                  </a:cubicBezTo>
                  <a:cubicBezTo>
                    <a:pt x="323" y="1396"/>
                    <a:pt x="334" y="1465"/>
                    <a:pt x="336" y="1498"/>
                  </a:cubicBezTo>
                  <a:cubicBezTo>
                    <a:pt x="338" y="1531"/>
                    <a:pt x="256" y="1492"/>
                    <a:pt x="236" y="1571"/>
                  </a:cubicBezTo>
                  <a:cubicBezTo>
                    <a:pt x="217" y="1651"/>
                    <a:pt x="132" y="1582"/>
                    <a:pt x="188" y="1660"/>
                  </a:cubicBezTo>
                  <a:cubicBezTo>
                    <a:pt x="243" y="1737"/>
                    <a:pt x="234" y="1689"/>
                    <a:pt x="279" y="1720"/>
                  </a:cubicBezTo>
                  <a:cubicBezTo>
                    <a:pt x="323" y="1751"/>
                    <a:pt x="230" y="1806"/>
                    <a:pt x="274" y="1815"/>
                  </a:cubicBezTo>
                  <a:cubicBezTo>
                    <a:pt x="318" y="1824"/>
                    <a:pt x="367" y="1903"/>
                    <a:pt x="398" y="1932"/>
                  </a:cubicBezTo>
                  <a:cubicBezTo>
                    <a:pt x="429" y="1961"/>
                    <a:pt x="469" y="1917"/>
                    <a:pt x="515" y="1914"/>
                  </a:cubicBezTo>
                  <a:cubicBezTo>
                    <a:pt x="562" y="1912"/>
                    <a:pt x="540" y="1848"/>
                    <a:pt x="566" y="1872"/>
                  </a:cubicBezTo>
                  <a:cubicBezTo>
                    <a:pt x="593" y="1897"/>
                    <a:pt x="631" y="1968"/>
                    <a:pt x="606" y="1985"/>
                  </a:cubicBezTo>
                  <a:cubicBezTo>
                    <a:pt x="582" y="2003"/>
                    <a:pt x="602" y="2058"/>
                    <a:pt x="597" y="2085"/>
                  </a:cubicBezTo>
                  <a:cubicBezTo>
                    <a:pt x="593" y="2111"/>
                    <a:pt x="699" y="2103"/>
                    <a:pt x="706" y="2072"/>
                  </a:cubicBezTo>
                  <a:cubicBezTo>
                    <a:pt x="712" y="2041"/>
                    <a:pt x="797" y="2032"/>
                    <a:pt x="843" y="2083"/>
                  </a:cubicBezTo>
                  <a:cubicBezTo>
                    <a:pt x="890" y="2134"/>
                    <a:pt x="905" y="2142"/>
                    <a:pt x="905" y="2103"/>
                  </a:cubicBezTo>
                  <a:cubicBezTo>
                    <a:pt x="905" y="2063"/>
                    <a:pt x="945" y="2018"/>
                    <a:pt x="947" y="2052"/>
                  </a:cubicBezTo>
                  <a:cubicBezTo>
                    <a:pt x="949" y="2085"/>
                    <a:pt x="987" y="2094"/>
                    <a:pt x="1056" y="2063"/>
                  </a:cubicBezTo>
                  <a:cubicBezTo>
                    <a:pt x="1124" y="2032"/>
                    <a:pt x="1093" y="2065"/>
                    <a:pt x="1058" y="2109"/>
                  </a:cubicBezTo>
                  <a:cubicBezTo>
                    <a:pt x="1009" y="2170"/>
                    <a:pt x="1058" y="2260"/>
                    <a:pt x="1022" y="2269"/>
                  </a:cubicBezTo>
                  <a:cubicBezTo>
                    <a:pt x="987" y="2277"/>
                    <a:pt x="958" y="2368"/>
                    <a:pt x="901" y="2375"/>
                  </a:cubicBezTo>
                  <a:cubicBezTo>
                    <a:pt x="843" y="2382"/>
                    <a:pt x="746" y="2490"/>
                    <a:pt x="732" y="2508"/>
                  </a:cubicBezTo>
                  <a:cubicBezTo>
                    <a:pt x="719" y="2525"/>
                    <a:pt x="595" y="2472"/>
                    <a:pt x="577" y="2523"/>
                  </a:cubicBezTo>
                  <a:cubicBezTo>
                    <a:pt x="560" y="2574"/>
                    <a:pt x="485" y="2612"/>
                    <a:pt x="504" y="2632"/>
                  </a:cubicBezTo>
                  <a:cubicBezTo>
                    <a:pt x="518" y="2645"/>
                    <a:pt x="619" y="2594"/>
                    <a:pt x="624" y="2567"/>
                  </a:cubicBezTo>
                  <a:cubicBezTo>
                    <a:pt x="628" y="2541"/>
                    <a:pt x="642" y="2545"/>
                    <a:pt x="659" y="2565"/>
                  </a:cubicBezTo>
                  <a:cubicBezTo>
                    <a:pt x="677" y="2585"/>
                    <a:pt x="721" y="2557"/>
                    <a:pt x="741" y="2539"/>
                  </a:cubicBezTo>
                  <a:cubicBezTo>
                    <a:pt x="761" y="2521"/>
                    <a:pt x="794" y="2528"/>
                    <a:pt x="814" y="2530"/>
                  </a:cubicBezTo>
                  <a:cubicBezTo>
                    <a:pt x="834" y="2532"/>
                    <a:pt x="843" y="2506"/>
                    <a:pt x="903" y="2494"/>
                  </a:cubicBezTo>
                  <a:cubicBezTo>
                    <a:pt x="963" y="2483"/>
                    <a:pt x="949" y="2466"/>
                    <a:pt x="963" y="2435"/>
                  </a:cubicBezTo>
                  <a:cubicBezTo>
                    <a:pt x="976" y="2404"/>
                    <a:pt x="1118" y="2337"/>
                    <a:pt x="1144" y="2331"/>
                  </a:cubicBezTo>
                  <a:cubicBezTo>
                    <a:pt x="1171" y="2324"/>
                    <a:pt x="1155" y="2280"/>
                    <a:pt x="1184" y="2277"/>
                  </a:cubicBezTo>
                  <a:cubicBezTo>
                    <a:pt x="1213" y="2275"/>
                    <a:pt x="1257" y="2240"/>
                    <a:pt x="1295" y="2209"/>
                  </a:cubicBezTo>
                  <a:cubicBezTo>
                    <a:pt x="1332" y="2178"/>
                    <a:pt x="1341" y="2191"/>
                    <a:pt x="1370" y="2180"/>
                  </a:cubicBezTo>
                  <a:cubicBezTo>
                    <a:pt x="1399" y="2169"/>
                    <a:pt x="1377" y="2111"/>
                    <a:pt x="1405" y="2107"/>
                  </a:cubicBezTo>
                  <a:cubicBezTo>
                    <a:pt x="1434" y="2103"/>
                    <a:pt x="1456" y="2080"/>
                    <a:pt x="1456" y="2056"/>
                  </a:cubicBezTo>
                  <a:cubicBezTo>
                    <a:pt x="1456" y="2032"/>
                    <a:pt x="1383" y="2032"/>
                    <a:pt x="1377" y="2016"/>
                  </a:cubicBezTo>
                  <a:cubicBezTo>
                    <a:pt x="1370" y="2001"/>
                    <a:pt x="1434" y="1943"/>
                    <a:pt x="1458" y="1945"/>
                  </a:cubicBezTo>
                  <a:cubicBezTo>
                    <a:pt x="1483" y="1948"/>
                    <a:pt x="1523" y="1921"/>
                    <a:pt x="1525" y="1886"/>
                  </a:cubicBezTo>
                  <a:cubicBezTo>
                    <a:pt x="1527" y="1850"/>
                    <a:pt x="1562" y="1844"/>
                    <a:pt x="1591" y="1813"/>
                  </a:cubicBezTo>
                  <a:cubicBezTo>
                    <a:pt x="1620" y="1782"/>
                    <a:pt x="1613" y="1755"/>
                    <a:pt x="1642" y="1753"/>
                  </a:cubicBezTo>
                  <a:cubicBezTo>
                    <a:pt x="1671" y="1751"/>
                    <a:pt x="1697" y="1711"/>
                    <a:pt x="1728" y="1693"/>
                  </a:cubicBezTo>
                  <a:cubicBezTo>
                    <a:pt x="1759" y="1675"/>
                    <a:pt x="1728" y="1715"/>
                    <a:pt x="1788" y="1717"/>
                  </a:cubicBezTo>
                  <a:cubicBezTo>
                    <a:pt x="1848" y="1720"/>
                    <a:pt x="1835" y="1775"/>
                    <a:pt x="1790" y="1755"/>
                  </a:cubicBezTo>
                  <a:cubicBezTo>
                    <a:pt x="1746" y="1735"/>
                    <a:pt x="1726" y="1737"/>
                    <a:pt x="1686" y="1775"/>
                  </a:cubicBezTo>
                  <a:cubicBezTo>
                    <a:pt x="1647" y="1813"/>
                    <a:pt x="1678" y="1824"/>
                    <a:pt x="1647" y="1866"/>
                  </a:cubicBezTo>
                  <a:cubicBezTo>
                    <a:pt x="1616" y="1908"/>
                    <a:pt x="1613" y="1934"/>
                    <a:pt x="1653" y="1939"/>
                  </a:cubicBezTo>
                  <a:cubicBezTo>
                    <a:pt x="1693" y="1943"/>
                    <a:pt x="1655" y="1972"/>
                    <a:pt x="1618" y="1983"/>
                  </a:cubicBezTo>
                  <a:cubicBezTo>
                    <a:pt x="1580" y="1994"/>
                    <a:pt x="1607" y="2016"/>
                    <a:pt x="1658" y="2016"/>
                  </a:cubicBezTo>
                  <a:cubicBezTo>
                    <a:pt x="1709" y="2016"/>
                    <a:pt x="1784" y="1943"/>
                    <a:pt x="1855" y="1908"/>
                  </a:cubicBezTo>
                  <a:cubicBezTo>
                    <a:pt x="1925" y="1872"/>
                    <a:pt x="1979" y="1908"/>
                    <a:pt x="1999" y="1901"/>
                  </a:cubicBezTo>
                  <a:cubicBezTo>
                    <a:pt x="2018" y="1895"/>
                    <a:pt x="1976" y="1861"/>
                    <a:pt x="2001" y="1850"/>
                  </a:cubicBezTo>
                  <a:cubicBezTo>
                    <a:pt x="2025" y="1839"/>
                    <a:pt x="1972" y="1832"/>
                    <a:pt x="1956" y="1790"/>
                  </a:cubicBezTo>
                  <a:cubicBezTo>
                    <a:pt x="1941" y="1748"/>
                    <a:pt x="1981" y="1775"/>
                    <a:pt x="1990" y="1742"/>
                  </a:cubicBezTo>
                  <a:cubicBezTo>
                    <a:pt x="1999" y="1709"/>
                    <a:pt x="2023" y="1722"/>
                    <a:pt x="2045" y="1737"/>
                  </a:cubicBezTo>
                  <a:cubicBezTo>
                    <a:pt x="2067" y="1753"/>
                    <a:pt x="2098" y="1722"/>
                    <a:pt x="2118" y="1764"/>
                  </a:cubicBezTo>
                  <a:cubicBezTo>
                    <a:pt x="2138" y="1806"/>
                    <a:pt x="2160" y="1753"/>
                    <a:pt x="2196" y="1782"/>
                  </a:cubicBezTo>
                  <a:cubicBezTo>
                    <a:pt x="2231" y="1810"/>
                    <a:pt x="2189" y="1806"/>
                    <a:pt x="2151" y="1815"/>
                  </a:cubicBezTo>
                  <a:cubicBezTo>
                    <a:pt x="2114" y="1824"/>
                    <a:pt x="2134" y="1875"/>
                    <a:pt x="2162" y="1850"/>
                  </a:cubicBezTo>
                  <a:cubicBezTo>
                    <a:pt x="2191" y="1826"/>
                    <a:pt x="2215" y="1810"/>
                    <a:pt x="2242" y="1835"/>
                  </a:cubicBezTo>
                  <a:cubicBezTo>
                    <a:pt x="2269" y="1859"/>
                    <a:pt x="2280" y="1848"/>
                    <a:pt x="2302" y="1826"/>
                  </a:cubicBezTo>
                  <a:cubicBezTo>
                    <a:pt x="2324" y="1804"/>
                    <a:pt x="2324" y="1828"/>
                    <a:pt x="2324" y="1846"/>
                  </a:cubicBezTo>
                  <a:cubicBezTo>
                    <a:pt x="2324" y="1864"/>
                    <a:pt x="2370" y="1870"/>
                    <a:pt x="2437" y="1881"/>
                  </a:cubicBezTo>
                  <a:cubicBezTo>
                    <a:pt x="2503" y="1892"/>
                    <a:pt x="2623" y="1877"/>
                    <a:pt x="2654" y="1875"/>
                  </a:cubicBezTo>
                  <a:cubicBezTo>
                    <a:pt x="2685" y="1872"/>
                    <a:pt x="2674" y="1921"/>
                    <a:pt x="2742" y="1934"/>
                  </a:cubicBezTo>
                  <a:cubicBezTo>
                    <a:pt x="2811" y="1948"/>
                    <a:pt x="2829" y="1866"/>
                    <a:pt x="2864" y="1895"/>
                  </a:cubicBezTo>
                  <a:cubicBezTo>
                    <a:pt x="2899" y="1923"/>
                    <a:pt x="2864" y="1934"/>
                    <a:pt x="2844" y="1957"/>
                  </a:cubicBezTo>
                  <a:cubicBezTo>
                    <a:pt x="2824" y="1979"/>
                    <a:pt x="2866" y="1981"/>
                    <a:pt x="2893" y="1992"/>
                  </a:cubicBezTo>
                  <a:cubicBezTo>
                    <a:pt x="2919" y="2003"/>
                    <a:pt x="2981" y="2021"/>
                    <a:pt x="3010" y="2049"/>
                  </a:cubicBezTo>
                  <a:cubicBezTo>
                    <a:pt x="3039" y="2078"/>
                    <a:pt x="3057" y="2109"/>
                    <a:pt x="3127" y="2145"/>
                  </a:cubicBezTo>
                  <a:cubicBezTo>
                    <a:pt x="3198" y="2180"/>
                    <a:pt x="3130" y="2056"/>
                    <a:pt x="3185" y="2096"/>
                  </a:cubicBezTo>
                  <a:cubicBezTo>
                    <a:pt x="3240" y="2136"/>
                    <a:pt x="3220" y="2098"/>
                    <a:pt x="3265" y="2138"/>
                  </a:cubicBezTo>
                  <a:cubicBezTo>
                    <a:pt x="3309" y="2178"/>
                    <a:pt x="3293" y="2120"/>
                    <a:pt x="3274" y="2054"/>
                  </a:cubicBezTo>
                  <a:cubicBezTo>
                    <a:pt x="3254" y="1987"/>
                    <a:pt x="3293" y="2032"/>
                    <a:pt x="3313" y="2063"/>
                  </a:cubicBezTo>
                  <a:cubicBezTo>
                    <a:pt x="3333" y="2094"/>
                    <a:pt x="3333" y="2153"/>
                    <a:pt x="3320" y="2193"/>
                  </a:cubicBezTo>
                  <a:cubicBezTo>
                    <a:pt x="3307" y="2233"/>
                    <a:pt x="3240" y="2200"/>
                    <a:pt x="3247" y="2178"/>
                  </a:cubicBezTo>
                  <a:cubicBezTo>
                    <a:pt x="3254" y="2156"/>
                    <a:pt x="3181" y="2165"/>
                    <a:pt x="3178" y="2196"/>
                  </a:cubicBezTo>
                  <a:cubicBezTo>
                    <a:pt x="3176" y="2227"/>
                    <a:pt x="3225" y="2286"/>
                    <a:pt x="3260" y="2293"/>
                  </a:cubicBezTo>
                  <a:cubicBezTo>
                    <a:pt x="3296" y="2300"/>
                    <a:pt x="3269" y="2355"/>
                    <a:pt x="3291" y="2362"/>
                  </a:cubicBezTo>
                  <a:cubicBezTo>
                    <a:pt x="3322" y="2371"/>
                    <a:pt x="3320" y="2428"/>
                    <a:pt x="3338" y="2419"/>
                  </a:cubicBezTo>
                  <a:cubicBezTo>
                    <a:pt x="3355" y="2410"/>
                    <a:pt x="3349" y="2342"/>
                    <a:pt x="3329" y="2311"/>
                  </a:cubicBezTo>
                  <a:cubicBezTo>
                    <a:pt x="3309" y="2280"/>
                    <a:pt x="3318" y="2235"/>
                    <a:pt x="3344" y="2244"/>
                  </a:cubicBezTo>
                  <a:cubicBezTo>
                    <a:pt x="3371" y="2253"/>
                    <a:pt x="3344" y="2300"/>
                    <a:pt x="3358" y="2315"/>
                  </a:cubicBezTo>
                  <a:cubicBezTo>
                    <a:pt x="3371" y="2331"/>
                    <a:pt x="3386" y="2300"/>
                    <a:pt x="3417" y="2282"/>
                  </a:cubicBezTo>
                  <a:cubicBezTo>
                    <a:pt x="3448" y="2264"/>
                    <a:pt x="3404" y="2213"/>
                    <a:pt x="3415" y="2187"/>
                  </a:cubicBezTo>
                  <a:cubicBezTo>
                    <a:pt x="3426" y="2160"/>
                    <a:pt x="3462" y="2209"/>
                    <a:pt x="3475" y="2255"/>
                  </a:cubicBezTo>
                  <a:cubicBezTo>
                    <a:pt x="3488" y="2302"/>
                    <a:pt x="3442" y="2300"/>
                    <a:pt x="3442" y="2324"/>
                  </a:cubicBezTo>
                  <a:cubicBezTo>
                    <a:pt x="3442" y="2348"/>
                    <a:pt x="3400" y="2337"/>
                    <a:pt x="3386" y="2351"/>
                  </a:cubicBezTo>
                  <a:cubicBezTo>
                    <a:pt x="3373" y="2364"/>
                    <a:pt x="3380" y="2452"/>
                    <a:pt x="3398" y="2455"/>
                  </a:cubicBezTo>
                  <a:cubicBezTo>
                    <a:pt x="3415" y="2457"/>
                    <a:pt x="3426" y="2382"/>
                    <a:pt x="3437" y="2419"/>
                  </a:cubicBezTo>
                  <a:cubicBezTo>
                    <a:pt x="3448" y="2457"/>
                    <a:pt x="3490" y="2370"/>
                    <a:pt x="3502" y="2406"/>
                  </a:cubicBezTo>
                  <a:cubicBezTo>
                    <a:pt x="3513" y="2441"/>
                    <a:pt x="3566" y="2481"/>
                    <a:pt x="3586" y="2472"/>
                  </a:cubicBezTo>
                  <a:cubicBezTo>
                    <a:pt x="3606" y="2463"/>
                    <a:pt x="3577" y="2426"/>
                    <a:pt x="3546" y="2424"/>
                  </a:cubicBezTo>
                  <a:cubicBezTo>
                    <a:pt x="3515" y="2421"/>
                    <a:pt x="3519" y="2370"/>
                    <a:pt x="3548" y="2368"/>
                  </a:cubicBezTo>
                  <a:cubicBezTo>
                    <a:pt x="3577" y="2366"/>
                    <a:pt x="3628" y="2441"/>
                    <a:pt x="3626" y="2468"/>
                  </a:cubicBezTo>
                  <a:cubicBezTo>
                    <a:pt x="3623" y="2494"/>
                    <a:pt x="3599" y="2492"/>
                    <a:pt x="3575" y="2519"/>
                  </a:cubicBezTo>
                  <a:cubicBezTo>
                    <a:pt x="3550" y="2545"/>
                    <a:pt x="3517" y="2475"/>
                    <a:pt x="3488" y="2477"/>
                  </a:cubicBezTo>
                  <a:cubicBezTo>
                    <a:pt x="3459" y="2479"/>
                    <a:pt x="3488" y="2523"/>
                    <a:pt x="3502" y="2554"/>
                  </a:cubicBezTo>
                  <a:cubicBezTo>
                    <a:pt x="3515" y="2585"/>
                    <a:pt x="3466" y="2627"/>
                    <a:pt x="3504" y="2652"/>
                  </a:cubicBezTo>
                  <a:cubicBezTo>
                    <a:pt x="3541" y="2676"/>
                    <a:pt x="3530" y="2636"/>
                    <a:pt x="3537" y="2618"/>
                  </a:cubicBezTo>
                  <a:cubicBezTo>
                    <a:pt x="3544" y="2601"/>
                    <a:pt x="3572" y="2623"/>
                    <a:pt x="3592" y="2638"/>
                  </a:cubicBezTo>
                  <a:cubicBezTo>
                    <a:pt x="3611" y="2653"/>
                    <a:pt x="3614" y="2603"/>
                    <a:pt x="3614" y="2583"/>
                  </a:cubicBezTo>
                  <a:cubicBezTo>
                    <a:pt x="3614" y="2563"/>
                    <a:pt x="3648" y="2574"/>
                    <a:pt x="3665" y="2601"/>
                  </a:cubicBezTo>
                  <a:cubicBezTo>
                    <a:pt x="3683" y="2627"/>
                    <a:pt x="3685" y="2572"/>
                    <a:pt x="3712" y="2576"/>
                  </a:cubicBezTo>
                  <a:cubicBezTo>
                    <a:pt x="3738" y="2581"/>
                    <a:pt x="3721" y="2623"/>
                    <a:pt x="3721" y="2647"/>
                  </a:cubicBezTo>
                  <a:cubicBezTo>
                    <a:pt x="3721" y="2672"/>
                    <a:pt x="3767" y="2627"/>
                    <a:pt x="3763" y="2654"/>
                  </a:cubicBezTo>
                  <a:cubicBezTo>
                    <a:pt x="3762" y="2658"/>
                    <a:pt x="3762" y="2662"/>
                    <a:pt x="3763" y="2665"/>
                  </a:cubicBezTo>
                  <a:cubicBezTo>
                    <a:pt x="3787" y="2647"/>
                    <a:pt x="3813" y="2629"/>
                    <a:pt x="3831" y="2617"/>
                  </a:cubicBezTo>
                  <a:cubicBezTo>
                    <a:pt x="3878" y="2584"/>
                    <a:pt x="3795" y="2564"/>
                    <a:pt x="3810" y="2525"/>
                  </a:cubicBezTo>
                  <a:close/>
                  <a:moveTo>
                    <a:pt x="75" y="2840"/>
                  </a:moveTo>
                  <a:cubicBezTo>
                    <a:pt x="128" y="2818"/>
                    <a:pt x="150" y="2791"/>
                    <a:pt x="128" y="2765"/>
                  </a:cubicBezTo>
                  <a:cubicBezTo>
                    <a:pt x="106" y="2738"/>
                    <a:pt x="34" y="2857"/>
                    <a:pt x="75" y="2840"/>
                  </a:cubicBezTo>
                  <a:close/>
                  <a:moveTo>
                    <a:pt x="451" y="2641"/>
                  </a:moveTo>
                  <a:cubicBezTo>
                    <a:pt x="403" y="2623"/>
                    <a:pt x="274" y="2701"/>
                    <a:pt x="318" y="2707"/>
                  </a:cubicBezTo>
                  <a:cubicBezTo>
                    <a:pt x="349" y="2711"/>
                    <a:pt x="363" y="2680"/>
                    <a:pt x="398" y="2680"/>
                  </a:cubicBezTo>
                  <a:cubicBezTo>
                    <a:pt x="434" y="2680"/>
                    <a:pt x="500" y="2658"/>
                    <a:pt x="451" y="2641"/>
                  </a:cubicBezTo>
                  <a:close/>
                  <a:moveTo>
                    <a:pt x="1574" y="2120"/>
                  </a:moveTo>
                  <a:cubicBezTo>
                    <a:pt x="1576" y="2096"/>
                    <a:pt x="1540" y="2098"/>
                    <a:pt x="1496" y="2149"/>
                  </a:cubicBezTo>
                  <a:cubicBezTo>
                    <a:pt x="1452" y="2200"/>
                    <a:pt x="1414" y="2227"/>
                    <a:pt x="1407" y="2251"/>
                  </a:cubicBezTo>
                  <a:cubicBezTo>
                    <a:pt x="1401" y="2275"/>
                    <a:pt x="1350" y="2246"/>
                    <a:pt x="1334" y="2277"/>
                  </a:cubicBezTo>
                  <a:cubicBezTo>
                    <a:pt x="1319" y="2308"/>
                    <a:pt x="1345" y="2377"/>
                    <a:pt x="1377" y="2355"/>
                  </a:cubicBezTo>
                  <a:cubicBezTo>
                    <a:pt x="1407" y="2333"/>
                    <a:pt x="1410" y="2355"/>
                    <a:pt x="1430" y="2355"/>
                  </a:cubicBezTo>
                  <a:cubicBezTo>
                    <a:pt x="1450" y="2355"/>
                    <a:pt x="1540" y="2293"/>
                    <a:pt x="1560" y="2262"/>
                  </a:cubicBezTo>
                  <a:cubicBezTo>
                    <a:pt x="1580" y="2231"/>
                    <a:pt x="1525" y="2222"/>
                    <a:pt x="1523" y="2202"/>
                  </a:cubicBezTo>
                  <a:cubicBezTo>
                    <a:pt x="1520" y="2182"/>
                    <a:pt x="1569" y="2182"/>
                    <a:pt x="1593" y="2169"/>
                  </a:cubicBezTo>
                  <a:cubicBezTo>
                    <a:pt x="1618" y="2156"/>
                    <a:pt x="1571" y="2145"/>
                    <a:pt x="1574" y="2120"/>
                  </a:cubicBezTo>
                  <a:close/>
                  <a:moveTo>
                    <a:pt x="163" y="1859"/>
                  </a:moveTo>
                  <a:cubicBezTo>
                    <a:pt x="159" y="1824"/>
                    <a:pt x="64" y="1857"/>
                    <a:pt x="75" y="1890"/>
                  </a:cubicBezTo>
                  <a:cubicBezTo>
                    <a:pt x="86" y="1923"/>
                    <a:pt x="176" y="1945"/>
                    <a:pt x="214" y="1932"/>
                  </a:cubicBezTo>
                  <a:cubicBezTo>
                    <a:pt x="248" y="1921"/>
                    <a:pt x="259" y="1886"/>
                    <a:pt x="234" y="1864"/>
                  </a:cubicBezTo>
                  <a:cubicBezTo>
                    <a:pt x="210" y="1841"/>
                    <a:pt x="168" y="1895"/>
                    <a:pt x="163" y="1859"/>
                  </a:cubicBezTo>
                  <a:close/>
                  <a:moveTo>
                    <a:pt x="1242" y="6747"/>
                  </a:moveTo>
                  <a:cubicBezTo>
                    <a:pt x="1187" y="6753"/>
                    <a:pt x="1217" y="6892"/>
                    <a:pt x="1247" y="6869"/>
                  </a:cubicBezTo>
                  <a:cubicBezTo>
                    <a:pt x="1268" y="6853"/>
                    <a:pt x="1307" y="6849"/>
                    <a:pt x="1319" y="6828"/>
                  </a:cubicBezTo>
                  <a:cubicBezTo>
                    <a:pt x="1334" y="6800"/>
                    <a:pt x="1297" y="6740"/>
                    <a:pt x="1242" y="6747"/>
                  </a:cubicBezTo>
                  <a:close/>
                  <a:moveTo>
                    <a:pt x="1169" y="6662"/>
                  </a:moveTo>
                  <a:cubicBezTo>
                    <a:pt x="1136" y="6667"/>
                    <a:pt x="1157" y="6727"/>
                    <a:pt x="1179" y="6711"/>
                  </a:cubicBezTo>
                  <a:cubicBezTo>
                    <a:pt x="1214" y="6685"/>
                    <a:pt x="1201" y="6657"/>
                    <a:pt x="1169" y="6662"/>
                  </a:cubicBezTo>
                  <a:close/>
                  <a:moveTo>
                    <a:pt x="824" y="6550"/>
                  </a:moveTo>
                  <a:cubicBezTo>
                    <a:pt x="853" y="6581"/>
                    <a:pt x="874" y="6573"/>
                    <a:pt x="882" y="6545"/>
                  </a:cubicBezTo>
                  <a:cubicBezTo>
                    <a:pt x="890" y="6517"/>
                    <a:pt x="792" y="6517"/>
                    <a:pt x="824" y="6550"/>
                  </a:cubicBezTo>
                  <a:close/>
                  <a:moveTo>
                    <a:pt x="980" y="6617"/>
                  </a:moveTo>
                  <a:cubicBezTo>
                    <a:pt x="1001" y="6649"/>
                    <a:pt x="1024" y="6656"/>
                    <a:pt x="1042" y="6626"/>
                  </a:cubicBezTo>
                  <a:cubicBezTo>
                    <a:pt x="1060" y="6597"/>
                    <a:pt x="955" y="6579"/>
                    <a:pt x="980" y="6617"/>
                  </a:cubicBezTo>
                  <a:close/>
                  <a:moveTo>
                    <a:pt x="10064" y="3653"/>
                  </a:moveTo>
                  <a:cubicBezTo>
                    <a:pt x="10061" y="3623"/>
                    <a:pt x="9973" y="3647"/>
                    <a:pt x="9931" y="3615"/>
                  </a:cubicBezTo>
                  <a:cubicBezTo>
                    <a:pt x="9890" y="3582"/>
                    <a:pt x="9819" y="3730"/>
                    <a:pt x="9805" y="3792"/>
                  </a:cubicBezTo>
                  <a:cubicBezTo>
                    <a:pt x="9790" y="3854"/>
                    <a:pt x="9681" y="3921"/>
                    <a:pt x="9681" y="3921"/>
                  </a:cubicBezTo>
                  <a:cubicBezTo>
                    <a:pt x="9681" y="3921"/>
                    <a:pt x="9365" y="3924"/>
                    <a:pt x="9338" y="3924"/>
                  </a:cubicBezTo>
                  <a:cubicBezTo>
                    <a:pt x="9320" y="3924"/>
                    <a:pt x="9247" y="3987"/>
                    <a:pt x="9205" y="4025"/>
                  </a:cubicBezTo>
                  <a:cubicBezTo>
                    <a:pt x="9206" y="4027"/>
                    <a:pt x="9207" y="4029"/>
                    <a:pt x="9208" y="4031"/>
                  </a:cubicBezTo>
                  <a:cubicBezTo>
                    <a:pt x="9240" y="4088"/>
                    <a:pt x="9124" y="4124"/>
                    <a:pt x="9014" y="4128"/>
                  </a:cubicBezTo>
                  <a:cubicBezTo>
                    <a:pt x="8979" y="4129"/>
                    <a:pt x="8954" y="4133"/>
                    <a:pt x="8934" y="4136"/>
                  </a:cubicBezTo>
                  <a:cubicBezTo>
                    <a:pt x="8938" y="4149"/>
                    <a:pt x="8941" y="4164"/>
                    <a:pt x="8940" y="4175"/>
                  </a:cubicBezTo>
                  <a:cubicBezTo>
                    <a:pt x="8939" y="4182"/>
                    <a:pt x="8927" y="4191"/>
                    <a:pt x="8910" y="4200"/>
                  </a:cubicBezTo>
                  <a:cubicBezTo>
                    <a:pt x="8893" y="4234"/>
                    <a:pt x="8757" y="4301"/>
                    <a:pt x="8681" y="4341"/>
                  </a:cubicBezTo>
                  <a:cubicBezTo>
                    <a:pt x="8597" y="4385"/>
                    <a:pt x="8482" y="4363"/>
                    <a:pt x="8482" y="4296"/>
                  </a:cubicBezTo>
                  <a:cubicBezTo>
                    <a:pt x="8482" y="4230"/>
                    <a:pt x="8544" y="4243"/>
                    <a:pt x="8557" y="4274"/>
                  </a:cubicBezTo>
                  <a:cubicBezTo>
                    <a:pt x="8562" y="4286"/>
                    <a:pt x="8577" y="4277"/>
                    <a:pt x="8598" y="4263"/>
                  </a:cubicBezTo>
                  <a:cubicBezTo>
                    <a:pt x="8577" y="4242"/>
                    <a:pt x="8577" y="4210"/>
                    <a:pt x="8581" y="4185"/>
                  </a:cubicBezTo>
                  <a:cubicBezTo>
                    <a:pt x="8556" y="4173"/>
                    <a:pt x="8596" y="4074"/>
                    <a:pt x="8544" y="4057"/>
                  </a:cubicBezTo>
                  <a:cubicBezTo>
                    <a:pt x="8491" y="4040"/>
                    <a:pt x="8429" y="4133"/>
                    <a:pt x="8438" y="4075"/>
                  </a:cubicBezTo>
                  <a:cubicBezTo>
                    <a:pt x="8447" y="4017"/>
                    <a:pt x="8527" y="3969"/>
                    <a:pt x="8478" y="3893"/>
                  </a:cubicBezTo>
                  <a:cubicBezTo>
                    <a:pt x="8429" y="3818"/>
                    <a:pt x="8341" y="3818"/>
                    <a:pt x="8323" y="3876"/>
                  </a:cubicBezTo>
                  <a:cubicBezTo>
                    <a:pt x="8305" y="3933"/>
                    <a:pt x="8243" y="3907"/>
                    <a:pt x="8221" y="3951"/>
                  </a:cubicBezTo>
                  <a:cubicBezTo>
                    <a:pt x="8199" y="3995"/>
                    <a:pt x="8177" y="4093"/>
                    <a:pt x="8194" y="4164"/>
                  </a:cubicBezTo>
                  <a:cubicBezTo>
                    <a:pt x="8212" y="4234"/>
                    <a:pt x="8190" y="4270"/>
                    <a:pt x="8124" y="4310"/>
                  </a:cubicBezTo>
                  <a:cubicBezTo>
                    <a:pt x="8057" y="4349"/>
                    <a:pt x="8022" y="4249"/>
                    <a:pt x="8048" y="4119"/>
                  </a:cubicBezTo>
                  <a:cubicBezTo>
                    <a:pt x="8066" y="4031"/>
                    <a:pt x="8115" y="3947"/>
                    <a:pt x="8070" y="3947"/>
                  </a:cubicBezTo>
                  <a:cubicBezTo>
                    <a:pt x="8026" y="3947"/>
                    <a:pt x="8128" y="3840"/>
                    <a:pt x="8221" y="3818"/>
                  </a:cubicBezTo>
                  <a:cubicBezTo>
                    <a:pt x="8314" y="3796"/>
                    <a:pt x="8429" y="3805"/>
                    <a:pt x="8429" y="3778"/>
                  </a:cubicBezTo>
                  <a:cubicBezTo>
                    <a:pt x="8429" y="3773"/>
                    <a:pt x="8433" y="3769"/>
                    <a:pt x="8440" y="3767"/>
                  </a:cubicBezTo>
                  <a:cubicBezTo>
                    <a:pt x="8421" y="3752"/>
                    <a:pt x="8400" y="3738"/>
                    <a:pt x="8383" y="3727"/>
                  </a:cubicBezTo>
                  <a:cubicBezTo>
                    <a:pt x="8382" y="3733"/>
                    <a:pt x="8378" y="3738"/>
                    <a:pt x="8372" y="3743"/>
                  </a:cubicBezTo>
                  <a:cubicBezTo>
                    <a:pt x="8335" y="3768"/>
                    <a:pt x="8345" y="3703"/>
                    <a:pt x="8279" y="3703"/>
                  </a:cubicBezTo>
                  <a:cubicBezTo>
                    <a:pt x="8212" y="3703"/>
                    <a:pt x="8146" y="3765"/>
                    <a:pt x="8093" y="3739"/>
                  </a:cubicBezTo>
                  <a:cubicBezTo>
                    <a:pt x="8040" y="3712"/>
                    <a:pt x="8066" y="3677"/>
                    <a:pt x="8017" y="3677"/>
                  </a:cubicBezTo>
                  <a:cubicBezTo>
                    <a:pt x="7969" y="3677"/>
                    <a:pt x="8053" y="3584"/>
                    <a:pt x="7982" y="3623"/>
                  </a:cubicBezTo>
                  <a:cubicBezTo>
                    <a:pt x="7911" y="3663"/>
                    <a:pt x="7805" y="3761"/>
                    <a:pt x="7756" y="3716"/>
                  </a:cubicBezTo>
                  <a:cubicBezTo>
                    <a:pt x="7707" y="3672"/>
                    <a:pt x="7663" y="3730"/>
                    <a:pt x="7628" y="3694"/>
                  </a:cubicBezTo>
                  <a:cubicBezTo>
                    <a:pt x="7592" y="3659"/>
                    <a:pt x="7752" y="3561"/>
                    <a:pt x="7827" y="3566"/>
                  </a:cubicBezTo>
                  <a:cubicBezTo>
                    <a:pt x="7846" y="3567"/>
                    <a:pt x="7862" y="3559"/>
                    <a:pt x="7878" y="3546"/>
                  </a:cubicBezTo>
                  <a:cubicBezTo>
                    <a:pt x="7839" y="3532"/>
                    <a:pt x="7757" y="3500"/>
                    <a:pt x="7735" y="3526"/>
                  </a:cubicBezTo>
                  <a:cubicBezTo>
                    <a:pt x="7709" y="3558"/>
                    <a:pt x="7671" y="3538"/>
                    <a:pt x="7650" y="3511"/>
                  </a:cubicBezTo>
                  <a:cubicBezTo>
                    <a:pt x="7629" y="3485"/>
                    <a:pt x="7603" y="3520"/>
                    <a:pt x="7567" y="3479"/>
                  </a:cubicBezTo>
                  <a:cubicBezTo>
                    <a:pt x="7532" y="3437"/>
                    <a:pt x="7496" y="3467"/>
                    <a:pt x="7476" y="3476"/>
                  </a:cubicBezTo>
                  <a:cubicBezTo>
                    <a:pt x="7455" y="3485"/>
                    <a:pt x="7429" y="3461"/>
                    <a:pt x="7390" y="3446"/>
                  </a:cubicBezTo>
                  <a:cubicBezTo>
                    <a:pt x="7352" y="3432"/>
                    <a:pt x="7381" y="3393"/>
                    <a:pt x="7349" y="3370"/>
                  </a:cubicBezTo>
                  <a:cubicBezTo>
                    <a:pt x="7316" y="3346"/>
                    <a:pt x="7315" y="3414"/>
                    <a:pt x="7315" y="3414"/>
                  </a:cubicBezTo>
                  <a:cubicBezTo>
                    <a:pt x="4563" y="3429"/>
                    <a:pt x="4563" y="3429"/>
                    <a:pt x="4563" y="3429"/>
                  </a:cubicBezTo>
                  <a:cubicBezTo>
                    <a:pt x="4566" y="3434"/>
                    <a:pt x="4569" y="3438"/>
                    <a:pt x="4573" y="3442"/>
                  </a:cubicBezTo>
                  <a:cubicBezTo>
                    <a:pt x="4606" y="3477"/>
                    <a:pt x="4580" y="3504"/>
                    <a:pt x="4591" y="3546"/>
                  </a:cubicBezTo>
                  <a:cubicBezTo>
                    <a:pt x="4602" y="3588"/>
                    <a:pt x="4593" y="3648"/>
                    <a:pt x="4560" y="3648"/>
                  </a:cubicBezTo>
                  <a:cubicBezTo>
                    <a:pt x="4527" y="3648"/>
                    <a:pt x="4522" y="3610"/>
                    <a:pt x="4546" y="3597"/>
                  </a:cubicBezTo>
                  <a:cubicBezTo>
                    <a:pt x="4571" y="3584"/>
                    <a:pt x="4557" y="3535"/>
                    <a:pt x="4533" y="3535"/>
                  </a:cubicBezTo>
                  <a:cubicBezTo>
                    <a:pt x="4519" y="3535"/>
                    <a:pt x="4513" y="3518"/>
                    <a:pt x="4514" y="3499"/>
                  </a:cubicBezTo>
                  <a:cubicBezTo>
                    <a:pt x="4469" y="3511"/>
                    <a:pt x="4417" y="3505"/>
                    <a:pt x="4356" y="3498"/>
                  </a:cubicBezTo>
                  <a:cubicBezTo>
                    <a:pt x="4357" y="3501"/>
                    <a:pt x="4358" y="3503"/>
                    <a:pt x="4358" y="3506"/>
                  </a:cubicBezTo>
                  <a:cubicBezTo>
                    <a:pt x="4360" y="3533"/>
                    <a:pt x="4374" y="3592"/>
                    <a:pt x="4409" y="3639"/>
                  </a:cubicBezTo>
                  <a:cubicBezTo>
                    <a:pt x="4445" y="3685"/>
                    <a:pt x="4420" y="3714"/>
                    <a:pt x="4453" y="3732"/>
                  </a:cubicBezTo>
                  <a:cubicBezTo>
                    <a:pt x="4487" y="3750"/>
                    <a:pt x="4484" y="3770"/>
                    <a:pt x="4453" y="3765"/>
                  </a:cubicBezTo>
                  <a:cubicBezTo>
                    <a:pt x="4422" y="3761"/>
                    <a:pt x="4445" y="3789"/>
                    <a:pt x="4434" y="3856"/>
                  </a:cubicBezTo>
                  <a:cubicBezTo>
                    <a:pt x="4422" y="3922"/>
                    <a:pt x="4425" y="4059"/>
                    <a:pt x="4418" y="4102"/>
                  </a:cubicBezTo>
                  <a:cubicBezTo>
                    <a:pt x="4411" y="4144"/>
                    <a:pt x="4363" y="4212"/>
                    <a:pt x="4391" y="4257"/>
                  </a:cubicBezTo>
                  <a:cubicBezTo>
                    <a:pt x="4420" y="4301"/>
                    <a:pt x="4440" y="4363"/>
                    <a:pt x="4425" y="4418"/>
                  </a:cubicBezTo>
                  <a:cubicBezTo>
                    <a:pt x="4409" y="4473"/>
                    <a:pt x="4411" y="4507"/>
                    <a:pt x="4436" y="4549"/>
                  </a:cubicBezTo>
                  <a:cubicBezTo>
                    <a:pt x="4460" y="4591"/>
                    <a:pt x="4440" y="4664"/>
                    <a:pt x="4467" y="4679"/>
                  </a:cubicBezTo>
                  <a:cubicBezTo>
                    <a:pt x="4493" y="4695"/>
                    <a:pt x="4518" y="4726"/>
                    <a:pt x="4542" y="4766"/>
                  </a:cubicBezTo>
                  <a:cubicBezTo>
                    <a:pt x="4566" y="4806"/>
                    <a:pt x="4588" y="4781"/>
                    <a:pt x="4593" y="4821"/>
                  </a:cubicBezTo>
                  <a:cubicBezTo>
                    <a:pt x="4597" y="4861"/>
                    <a:pt x="4597" y="4867"/>
                    <a:pt x="4633" y="4883"/>
                  </a:cubicBezTo>
                  <a:cubicBezTo>
                    <a:pt x="4668" y="4898"/>
                    <a:pt x="4646" y="4938"/>
                    <a:pt x="4646" y="4960"/>
                  </a:cubicBezTo>
                  <a:cubicBezTo>
                    <a:pt x="4646" y="4983"/>
                    <a:pt x="4693" y="5022"/>
                    <a:pt x="4750" y="5073"/>
                  </a:cubicBezTo>
                  <a:cubicBezTo>
                    <a:pt x="4808" y="5124"/>
                    <a:pt x="4759" y="5166"/>
                    <a:pt x="4801" y="5166"/>
                  </a:cubicBezTo>
                  <a:cubicBezTo>
                    <a:pt x="4843" y="5166"/>
                    <a:pt x="4883" y="5191"/>
                    <a:pt x="4925" y="5217"/>
                  </a:cubicBezTo>
                  <a:cubicBezTo>
                    <a:pt x="4967" y="5244"/>
                    <a:pt x="4980" y="5228"/>
                    <a:pt x="5009" y="5235"/>
                  </a:cubicBezTo>
                  <a:cubicBezTo>
                    <a:pt x="5038" y="5242"/>
                    <a:pt x="5091" y="5304"/>
                    <a:pt x="5102" y="5346"/>
                  </a:cubicBezTo>
                  <a:cubicBezTo>
                    <a:pt x="5107" y="5365"/>
                    <a:pt x="5114" y="5386"/>
                    <a:pt x="5124" y="5409"/>
                  </a:cubicBezTo>
                  <a:cubicBezTo>
                    <a:pt x="5354" y="5378"/>
                    <a:pt x="5354" y="5378"/>
                    <a:pt x="5354" y="5378"/>
                  </a:cubicBezTo>
                  <a:cubicBezTo>
                    <a:pt x="5354" y="5378"/>
                    <a:pt x="5425" y="5428"/>
                    <a:pt x="5465" y="5438"/>
                  </a:cubicBezTo>
                  <a:cubicBezTo>
                    <a:pt x="5505" y="5447"/>
                    <a:pt x="5723" y="5527"/>
                    <a:pt x="5723" y="5527"/>
                  </a:cubicBezTo>
                  <a:cubicBezTo>
                    <a:pt x="6007" y="5525"/>
                    <a:pt x="6007" y="5525"/>
                    <a:pt x="6007" y="5525"/>
                  </a:cubicBezTo>
                  <a:cubicBezTo>
                    <a:pt x="6040" y="5482"/>
                    <a:pt x="6040" y="5482"/>
                    <a:pt x="6040" y="5482"/>
                  </a:cubicBezTo>
                  <a:cubicBezTo>
                    <a:pt x="6196" y="5482"/>
                    <a:pt x="6196" y="5482"/>
                    <a:pt x="6196" y="5482"/>
                  </a:cubicBezTo>
                  <a:cubicBezTo>
                    <a:pt x="6196" y="5482"/>
                    <a:pt x="6295" y="5579"/>
                    <a:pt x="6309" y="5584"/>
                  </a:cubicBezTo>
                  <a:cubicBezTo>
                    <a:pt x="6324" y="5589"/>
                    <a:pt x="6373" y="5634"/>
                    <a:pt x="6373" y="5662"/>
                  </a:cubicBezTo>
                  <a:cubicBezTo>
                    <a:pt x="6373" y="5691"/>
                    <a:pt x="6385" y="5714"/>
                    <a:pt x="6409" y="5726"/>
                  </a:cubicBezTo>
                  <a:cubicBezTo>
                    <a:pt x="6432" y="5738"/>
                    <a:pt x="6513" y="5790"/>
                    <a:pt x="6525" y="5785"/>
                  </a:cubicBezTo>
                  <a:cubicBezTo>
                    <a:pt x="6536" y="5781"/>
                    <a:pt x="6560" y="5691"/>
                    <a:pt x="6603" y="5693"/>
                  </a:cubicBezTo>
                  <a:cubicBezTo>
                    <a:pt x="6645" y="5695"/>
                    <a:pt x="6761" y="5728"/>
                    <a:pt x="6780" y="5795"/>
                  </a:cubicBezTo>
                  <a:cubicBezTo>
                    <a:pt x="6799" y="5861"/>
                    <a:pt x="6856" y="5915"/>
                    <a:pt x="6875" y="5929"/>
                  </a:cubicBezTo>
                  <a:cubicBezTo>
                    <a:pt x="6893" y="5944"/>
                    <a:pt x="6884" y="5984"/>
                    <a:pt x="6898" y="6005"/>
                  </a:cubicBezTo>
                  <a:cubicBezTo>
                    <a:pt x="6912" y="6026"/>
                    <a:pt x="6910" y="6067"/>
                    <a:pt x="6927" y="6067"/>
                  </a:cubicBezTo>
                  <a:cubicBezTo>
                    <a:pt x="6943" y="6067"/>
                    <a:pt x="7028" y="6119"/>
                    <a:pt x="7066" y="6116"/>
                  </a:cubicBezTo>
                  <a:cubicBezTo>
                    <a:pt x="7077" y="6116"/>
                    <a:pt x="7092" y="6122"/>
                    <a:pt x="7108" y="6132"/>
                  </a:cubicBezTo>
                  <a:cubicBezTo>
                    <a:pt x="7112" y="6053"/>
                    <a:pt x="7031" y="6039"/>
                    <a:pt x="7079" y="6003"/>
                  </a:cubicBezTo>
                  <a:cubicBezTo>
                    <a:pt x="7134" y="5961"/>
                    <a:pt x="7077" y="5926"/>
                    <a:pt x="7103" y="5908"/>
                  </a:cubicBezTo>
                  <a:cubicBezTo>
                    <a:pt x="7130" y="5890"/>
                    <a:pt x="7176" y="5872"/>
                    <a:pt x="7176" y="5846"/>
                  </a:cubicBezTo>
                  <a:cubicBezTo>
                    <a:pt x="7176" y="5819"/>
                    <a:pt x="7201" y="5819"/>
                    <a:pt x="7236" y="5824"/>
                  </a:cubicBezTo>
                  <a:cubicBezTo>
                    <a:pt x="7271" y="5828"/>
                    <a:pt x="7338" y="5766"/>
                    <a:pt x="7333" y="5742"/>
                  </a:cubicBezTo>
                  <a:cubicBezTo>
                    <a:pt x="7329" y="5717"/>
                    <a:pt x="7340" y="5713"/>
                    <a:pt x="7382" y="5722"/>
                  </a:cubicBezTo>
                  <a:cubicBezTo>
                    <a:pt x="7424" y="5731"/>
                    <a:pt x="7417" y="5673"/>
                    <a:pt x="7444" y="5682"/>
                  </a:cubicBezTo>
                  <a:cubicBezTo>
                    <a:pt x="7471" y="5691"/>
                    <a:pt x="7493" y="5706"/>
                    <a:pt x="7495" y="5686"/>
                  </a:cubicBezTo>
                  <a:cubicBezTo>
                    <a:pt x="7497" y="5667"/>
                    <a:pt x="7524" y="5671"/>
                    <a:pt x="7544" y="5698"/>
                  </a:cubicBezTo>
                  <a:cubicBezTo>
                    <a:pt x="7564" y="5724"/>
                    <a:pt x="7621" y="5731"/>
                    <a:pt x="7626" y="5700"/>
                  </a:cubicBezTo>
                  <a:cubicBezTo>
                    <a:pt x="7630" y="5669"/>
                    <a:pt x="7663" y="5700"/>
                    <a:pt x="7692" y="5731"/>
                  </a:cubicBezTo>
                  <a:cubicBezTo>
                    <a:pt x="7721" y="5762"/>
                    <a:pt x="7734" y="5753"/>
                    <a:pt x="7776" y="5755"/>
                  </a:cubicBezTo>
                  <a:cubicBezTo>
                    <a:pt x="7818" y="5757"/>
                    <a:pt x="7818" y="5746"/>
                    <a:pt x="7820" y="5720"/>
                  </a:cubicBezTo>
                  <a:cubicBezTo>
                    <a:pt x="7823" y="5693"/>
                    <a:pt x="7867" y="5777"/>
                    <a:pt x="7909" y="5782"/>
                  </a:cubicBezTo>
                  <a:cubicBezTo>
                    <a:pt x="7951" y="5786"/>
                    <a:pt x="7918" y="5755"/>
                    <a:pt x="7887" y="5731"/>
                  </a:cubicBezTo>
                  <a:cubicBezTo>
                    <a:pt x="7856" y="5706"/>
                    <a:pt x="7893" y="5695"/>
                    <a:pt x="7867" y="5675"/>
                  </a:cubicBezTo>
                  <a:cubicBezTo>
                    <a:pt x="7840" y="5656"/>
                    <a:pt x="7900" y="5629"/>
                    <a:pt x="7953" y="5631"/>
                  </a:cubicBezTo>
                  <a:cubicBezTo>
                    <a:pt x="8006" y="5633"/>
                    <a:pt x="8004" y="5647"/>
                    <a:pt x="8024" y="5616"/>
                  </a:cubicBezTo>
                  <a:cubicBezTo>
                    <a:pt x="8044" y="5585"/>
                    <a:pt x="8064" y="5616"/>
                    <a:pt x="8064" y="5642"/>
                  </a:cubicBezTo>
                  <a:cubicBezTo>
                    <a:pt x="8064" y="5669"/>
                    <a:pt x="8150" y="5627"/>
                    <a:pt x="8197" y="5627"/>
                  </a:cubicBezTo>
                  <a:cubicBezTo>
                    <a:pt x="8243" y="5627"/>
                    <a:pt x="8285" y="5667"/>
                    <a:pt x="8290" y="5693"/>
                  </a:cubicBezTo>
                  <a:cubicBezTo>
                    <a:pt x="8294" y="5720"/>
                    <a:pt x="8325" y="5733"/>
                    <a:pt x="8358" y="5704"/>
                  </a:cubicBezTo>
                  <a:cubicBezTo>
                    <a:pt x="8391" y="5675"/>
                    <a:pt x="8420" y="5642"/>
                    <a:pt x="8451" y="5673"/>
                  </a:cubicBezTo>
                  <a:cubicBezTo>
                    <a:pt x="8482" y="5704"/>
                    <a:pt x="8513" y="5746"/>
                    <a:pt x="8551" y="5784"/>
                  </a:cubicBezTo>
                  <a:cubicBezTo>
                    <a:pt x="8588" y="5821"/>
                    <a:pt x="8533" y="5868"/>
                    <a:pt x="8553" y="5897"/>
                  </a:cubicBezTo>
                  <a:cubicBezTo>
                    <a:pt x="8573" y="5926"/>
                    <a:pt x="8551" y="5965"/>
                    <a:pt x="8595" y="5996"/>
                  </a:cubicBezTo>
                  <a:cubicBezTo>
                    <a:pt x="8639" y="6027"/>
                    <a:pt x="8600" y="6092"/>
                    <a:pt x="8635" y="6100"/>
                  </a:cubicBezTo>
                  <a:cubicBezTo>
                    <a:pt x="8670" y="6109"/>
                    <a:pt x="8699" y="6165"/>
                    <a:pt x="8704" y="6187"/>
                  </a:cubicBezTo>
                  <a:cubicBezTo>
                    <a:pt x="8708" y="6209"/>
                    <a:pt x="8774" y="6238"/>
                    <a:pt x="8779" y="6200"/>
                  </a:cubicBezTo>
                  <a:cubicBezTo>
                    <a:pt x="8783" y="6162"/>
                    <a:pt x="8819" y="6118"/>
                    <a:pt x="8823" y="6083"/>
                  </a:cubicBezTo>
                  <a:cubicBezTo>
                    <a:pt x="8828" y="6047"/>
                    <a:pt x="8797" y="5921"/>
                    <a:pt x="8768" y="5881"/>
                  </a:cubicBezTo>
                  <a:cubicBezTo>
                    <a:pt x="8739" y="5842"/>
                    <a:pt x="8774" y="5833"/>
                    <a:pt x="8739" y="5786"/>
                  </a:cubicBezTo>
                  <a:cubicBezTo>
                    <a:pt x="8704" y="5740"/>
                    <a:pt x="8681" y="5658"/>
                    <a:pt x="8684" y="5591"/>
                  </a:cubicBezTo>
                  <a:cubicBezTo>
                    <a:pt x="8686" y="5525"/>
                    <a:pt x="8763" y="5416"/>
                    <a:pt x="8801" y="5383"/>
                  </a:cubicBezTo>
                  <a:cubicBezTo>
                    <a:pt x="8839" y="5350"/>
                    <a:pt x="8881" y="5368"/>
                    <a:pt x="8890" y="5332"/>
                  </a:cubicBezTo>
                  <a:cubicBezTo>
                    <a:pt x="8898" y="5297"/>
                    <a:pt x="8945" y="5253"/>
                    <a:pt x="8971" y="5253"/>
                  </a:cubicBezTo>
                  <a:cubicBezTo>
                    <a:pt x="8998" y="5253"/>
                    <a:pt x="9027" y="5259"/>
                    <a:pt x="9031" y="5231"/>
                  </a:cubicBezTo>
                  <a:cubicBezTo>
                    <a:pt x="9036" y="5202"/>
                    <a:pt x="9080" y="5166"/>
                    <a:pt x="9137" y="5157"/>
                  </a:cubicBezTo>
                  <a:cubicBezTo>
                    <a:pt x="9195" y="5149"/>
                    <a:pt x="9162" y="5118"/>
                    <a:pt x="9146" y="5091"/>
                  </a:cubicBezTo>
                  <a:cubicBezTo>
                    <a:pt x="9131" y="5064"/>
                    <a:pt x="9160" y="5038"/>
                    <a:pt x="9171" y="5056"/>
                  </a:cubicBezTo>
                  <a:cubicBezTo>
                    <a:pt x="9182" y="5073"/>
                    <a:pt x="9217" y="5076"/>
                    <a:pt x="9239" y="5060"/>
                  </a:cubicBezTo>
                  <a:cubicBezTo>
                    <a:pt x="9261" y="5045"/>
                    <a:pt x="9312" y="5003"/>
                    <a:pt x="9264" y="5000"/>
                  </a:cubicBezTo>
                  <a:cubicBezTo>
                    <a:pt x="9215" y="4998"/>
                    <a:pt x="9204" y="4978"/>
                    <a:pt x="9233" y="4967"/>
                  </a:cubicBezTo>
                  <a:cubicBezTo>
                    <a:pt x="9261" y="4956"/>
                    <a:pt x="9237" y="4903"/>
                    <a:pt x="9197" y="4898"/>
                  </a:cubicBezTo>
                  <a:cubicBezTo>
                    <a:pt x="9157" y="4894"/>
                    <a:pt x="9171" y="4874"/>
                    <a:pt x="9195" y="4850"/>
                  </a:cubicBezTo>
                  <a:cubicBezTo>
                    <a:pt x="9219" y="4825"/>
                    <a:pt x="9160" y="4786"/>
                    <a:pt x="9131" y="4766"/>
                  </a:cubicBezTo>
                  <a:cubicBezTo>
                    <a:pt x="9102" y="4746"/>
                    <a:pt x="9148" y="4735"/>
                    <a:pt x="9171" y="4730"/>
                  </a:cubicBezTo>
                  <a:cubicBezTo>
                    <a:pt x="9193" y="4726"/>
                    <a:pt x="9175" y="4624"/>
                    <a:pt x="9186" y="4600"/>
                  </a:cubicBezTo>
                  <a:cubicBezTo>
                    <a:pt x="9197" y="4575"/>
                    <a:pt x="9235" y="4575"/>
                    <a:pt x="9219" y="4600"/>
                  </a:cubicBezTo>
                  <a:cubicBezTo>
                    <a:pt x="9204" y="4624"/>
                    <a:pt x="9182" y="4664"/>
                    <a:pt x="9211" y="4697"/>
                  </a:cubicBezTo>
                  <a:cubicBezTo>
                    <a:pt x="9239" y="4730"/>
                    <a:pt x="9248" y="4766"/>
                    <a:pt x="9237" y="4817"/>
                  </a:cubicBezTo>
                  <a:cubicBezTo>
                    <a:pt x="9226" y="4867"/>
                    <a:pt x="9248" y="4854"/>
                    <a:pt x="9281" y="4788"/>
                  </a:cubicBezTo>
                  <a:cubicBezTo>
                    <a:pt x="9315" y="4721"/>
                    <a:pt x="9319" y="4664"/>
                    <a:pt x="9297" y="4657"/>
                  </a:cubicBezTo>
                  <a:cubicBezTo>
                    <a:pt x="9275" y="4651"/>
                    <a:pt x="9277" y="4584"/>
                    <a:pt x="9301" y="4615"/>
                  </a:cubicBezTo>
                  <a:cubicBezTo>
                    <a:pt x="9326" y="4646"/>
                    <a:pt x="9334" y="4651"/>
                    <a:pt x="9372" y="4611"/>
                  </a:cubicBezTo>
                  <a:cubicBezTo>
                    <a:pt x="9410" y="4571"/>
                    <a:pt x="9450" y="4502"/>
                    <a:pt x="9425" y="4487"/>
                  </a:cubicBezTo>
                  <a:cubicBezTo>
                    <a:pt x="9401" y="4471"/>
                    <a:pt x="9436" y="4456"/>
                    <a:pt x="9481" y="4458"/>
                  </a:cubicBezTo>
                  <a:cubicBezTo>
                    <a:pt x="9525" y="4460"/>
                    <a:pt x="9620" y="4431"/>
                    <a:pt x="9627" y="4418"/>
                  </a:cubicBezTo>
                  <a:cubicBezTo>
                    <a:pt x="9648" y="4375"/>
                    <a:pt x="9474" y="4438"/>
                    <a:pt x="9474" y="4414"/>
                  </a:cubicBezTo>
                  <a:cubicBezTo>
                    <a:pt x="9474" y="4389"/>
                    <a:pt x="9585" y="4365"/>
                    <a:pt x="9636" y="4363"/>
                  </a:cubicBezTo>
                  <a:cubicBezTo>
                    <a:pt x="9686" y="4361"/>
                    <a:pt x="9662" y="4292"/>
                    <a:pt x="9684" y="4321"/>
                  </a:cubicBezTo>
                  <a:cubicBezTo>
                    <a:pt x="9706" y="4349"/>
                    <a:pt x="9740" y="4345"/>
                    <a:pt x="9768" y="4327"/>
                  </a:cubicBezTo>
                  <a:cubicBezTo>
                    <a:pt x="9797" y="4310"/>
                    <a:pt x="9775" y="4259"/>
                    <a:pt x="9742" y="4250"/>
                  </a:cubicBezTo>
                  <a:cubicBezTo>
                    <a:pt x="9709" y="4241"/>
                    <a:pt x="9766" y="4219"/>
                    <a:pt x="9755" y="4199"/>
                  </a:cubicBezTo>
                  <a:cubicBezTo>
                    <a:pt x="9744" y="4179"/>
                    <a:pt x="9777" y="4099"/>
                    <a:pt x="9819" y="4090"/>
                  </a:cubicBezTo>
                  <a:cubicBezTo>
                    <a:pt x="9861" y="4082"/>
                    <a:pt x="9841" y="4055"/>
                    <a:pt x="9877" y="4055"/>
                  </a:cubicBezTo>
                  <a:cubicBezTo>
                    <a:pt x="9912" y="4055"/>
                    <a:pt x="9919" y="4013"/>
                    <a:pt x="9950" y="3982"/>
                  </a:cubicBezTo>
                  <a:cubicBezTo>
                    <a:pt x="9981" y="3951"/>
                    <a:pt x="10025" y="4031"/>
                    <a:pt x="10074" y="3986"/>
                  </a:cubicBezTo>
                  <a:cubicBezTo>
                    <a:pt x="10094" y="3968"/>
                    <a:pt x="10121" y="3948"/>
                    <a:pt x="10148" y="3931"/>
                  </a:cubicBezTo>
                  <a:cubicBezTo>
                    <a:pt x="10035" y="3780"/>
                    <a:pt x="10067" y="3680"/>
                    <a:pt x="10064" y="365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39" name="Google Shape;8839;p21"/>
            <p:cNvSpPr/>
            <p:nvPr/>
          </p:nvSpPr>
          <p:spPr>
            <a:xfrm>
              <a:off x="11186773" y="6444291"/>
              <a:ext cx="650047" cy="462404"/>
            </a:xfrm>
            <a:custGeom>
              <a:rect b="b" l="l" r="r" t="t"/>
              <a:pathLst>
                <a:path extrusionOk="0" h="915" w="1286">
                  <a:moveTo>
                    <a:pt x="1270" y="163"/>
                  </a:moveTo>
                  <a:cubicBezTo>
                    <a:pt x="1235" y="163"/>
                    <a:pt x="1195" y="166"/>
                    <a:pt x="1168" y="160"/>
                  </a:cubicBezTo>
                  <a:cubicBezTo>
                    <a:pt x="1135" y="153"/>
                    <a:pt x="1067" y="150"/>
                    <a:pt x="1049" y="132"/>
                  </a:cubicBezTo>
                  <a:cubicBezTo>
                    <a:pt x="1031" y="114"/>
                    <a:pt x="1003" y="99"/>
                    <a:pt x="1003" y="121"/>
                  </a:cubicBezTo>
                  <a:cubicBezTo>
                    <a:pt x="1003" y="142"/>
                    <a:pt x="952" y="146"/>
                    <a:pt x="924" y="128"/>
                  </a:cubicBezTo>
                  <a:cubicBezTo>
                    <a:pt x="895" y="110"/>
                    <a:pt x="848" y="96"/>
                    <a:pt x="827" y="81"/>
                  </a:cubicBezTo>
                  <a:cubicBezTo>
                    <a:pt x="815" y="74"/>
                    <a:pt x="792" y="64"/>
                    <a:pt x="770" y="53"/>
                  </a:cubicBezTo>
                  <a:cubicBezTo>
                    <a:pt x="740" y="59"/>
                    <a:pt x="654" y="27"/>
                    <a:pt x="597" y="34"/>
                  </a:cubicBezTo>
                  <a:cubicBezTo>
                    <a:pt x="537" y="42"/>
                    <a:pt x="343" y="25"/>
                    <a:pt x="268" y="31"/>
                  </a:cubicBezTo>
                  <a:cubicBezTo>
                    <a:pt x="193" y="37"/>
                    <a:pt x="188" y="0"/>
                    <a:pt x="147" y="0"/>
                  </a:cubicBezTo>
                  <a:cubicBezTo>
                    <a:pt x="106" y="0"/>
                    <a:pt x="124" y="51"/>
                    <a:pt x="64" y="52"/>
                  </a:cubicBezTo>
                  <a:cubicBezTo>
                    <a:pt x="5" y="54"/>
                    <a:pt x="0" y="90"/>
                    <a:pt x="42" y="124"/>
                  </a:cubicBezTo>
                  <a:cubicBezTo>
                    <a:pt x="67" y="144"/>
                    <a:pt x="64" y="185"/>
                    <a:pt x="60" y="222"/>
                  </a:cubicBezTo>
                  <a:cubicBezTo>
                    <a:pt x="73" y="220"/>
                    <a:pt x="82" y="217"/>
                    <a:pt x="87" y="211"/>
                  </a:cubicBezTo>
                  <a:cubicBezTo>
                    <a:pt x="105" y="189"/>
                    <a:pt x="123" y="193"/>
                    <a:pt x="123" y="214"/>
                  </a:cubicBezTo>
                  <a:cubicBezTo>
                    <a:pt x="123" y="236"/>
                    <a:pt x="162" y="229"/>
                    <a:pt x="184" y="229"/>
                  </a:cubicBezTo>
                  <a:cubicBezTo>
                    <a:pt x="205" y="229"/>
                    <a:pt x="198" y="247"/>
                    <a:pt x="223" y="229"/>
                  </a:cubicBezTo>
                  <a:cubicBezTo>
                    <a:pt x="248" y="211"/>
                    <a:pt x="284" y="218"/>
                    <a:pt x="284" y="239"/>
                  </a:cubicBezTo>
                  <a:cubicBezTo>
                    <a:pt x="284" y="261"/>
                    <a:pt x="338" y="250"/>
                    <a:pt x="310" y="279"/>
                  </a:cubicBezTo>
                  <a:cubicBezTo>
                    <a:pt x="281" y="308"/>
                    <a:pt x="245" y="315"/>
                    <a:pt x="245" y="336"/>
                  </a:cubicBezTo>
                  <a:cubicBezTo>
                    <a:pt x="245" y="358"/>
                    <a:pt x="277" y="405"/>
                    <a:pt x="252" y="430"/>
                  </a:cubicBezTo>
                  <a:cubicBezTo>
                    <a:pt x="227" y="455"/>
                    <a:pt x="259" y="498"/>
                    <a:pt x="234" y="498"/>
                  </a:cubicBezTo>
                  <a:cubicBezTo>
                    <a:pt x="209" y="498"/>
                    <a:pt x="180" y="509"/>
                    <a:pt x="209" y="537"/>
                  </a:cubicBezTo>
                  <a:cubicBezTo>
                    <a:pt x="238" y="566"/>
                    <a:pt x="259" y="591"/>
                    <a:pt x="238" y="591"/>
                  </a:cubicBezTo>
                  <a:cubicBezTo>
                    <a:pt x="216" y="591"/>
                    <a:pt x="202" y="634"/>
                    <a:pt x="213" y="645"/>
                  </a:cubicBezTo>
                  <a:cubicBezTo>
                    <a:pt x="223" y="656"/>
                    <a:pt x="274" y="688"/>
                    <a:pt x="234" y="695"/>
                  </a:cubicBezTo>
                  <a:cubicBezTo>
                    <a:pt x="195" y="703"/>
                    <a:pt x="195" y="735"/>
                    <a:pt x="195" y="757"/>
                  </a:cubicBezTo>
                  <a:cubicBezTo>
                    <a:pt x="195" y="765"/>
                    <a:pt x="201" y="777"/>
                    <a:pt x="209" y="789"/>
                  </a:cubicBezTo>
                  <a:cubicBezTo>
                    <a:pt x="227" y="786"/>
                    <a:pt x="246" y="785"/>
                    <a:pt x="262" y="793"/>
                  </a:cubicBezTo>
                  <a:cubicBezTo>
                    <a:pt x="303" y="812"/>
                    <a:pt x="327" y="915"/>
                    <a:pt x="383" y="908"/>
                  </a:cubicBezTo>
                  <a:cubicBezTo>
                    <a:pt x="407" y="905"/>
                    <a:pt x="395" y="887"/>
                    <a:pt x="407" y="875"/>
                  </a:cubicBezTo>
                  <a:cubicBezTo>
                    <a:pt x="419" y="864"/>
                    <a:pt x="441" y="873"/>
                    <a:pt x="464" y="873"/>
                  </a:cubicBezTo>
                  <a:cubicBezTo>
                    <a:pt x="488" y="873"/>
                    <a:pt x="500" y="839"/>
                    <a:pt x="556" y="837"/>
                  </a:cubicBezTo>
                  <a:cubicBezTo>
                    <a:pt x="612" y="836"/>
                    <a:pt x="647" y="831"/>
                    <a:pt x="683" y="833"/>
                  </a:cubicBezTo>
                  <a:cubicBezTo>
                    <a:pt x="718" y="834"/>
                    <a:pt x="746" y="822"/>
                    <a:pt x="755" y="797"/>
                  </a:cubicBezTo>
                  <a:cubicBezTo>
                    <a:pt x="764" y="772"/>
                    <a:pt x="793" y="750"/>
                    <a:pt x="833" y="744"/>
                  </a:cubicBezTo>
                  <a:cubicBezTo>
                    <a:pt x="873" y="738"/>
                    <a:pt x="867" y="697"/>
                    <a:pt x="870" y="673"/>
                  </a:cubicBezTo>
                  <a:cubicBezTo>
                    <a:pt x="873" y="650"/>
                    <a:pt x="940" y="614"/>
                    <a:pt x="944" y="597"/>
                  </a:cubicBezTo>
                  <a:cubicBezTo>
                    <a:pt x="948" y="579"/>
                    <a:pt x="906" y="511"/>
                    <a:pt x="945" y="451"/>
                  </a:cubicBezTo>
                  <a:cubicBezTo>
                    <a:pt x="985" y="390"/>
                    <a:pt x="1028" y="387"/>
                    <a:pt x="1028" y="353"/>
                  </a:cubicBezTo>
                  <a:cubicBezTo>
                    <a:pt x="1028" y="322"/>
                    <a:pt x="1069" y="310"/>
                    <a:pt x="1120" y="304"/>
                  </a:cubicBezTo>
                  <a:cubicBezTo>
                    <a:pt x="1170" y="299"/>
                    <a:pt x="1186" y="265"/>
                    <a:pt x="1229" y="247"/>
                  </a:cubicBezTo>
                  <a:cubicBezTo>
                    <a:pt x="1265" y="232"/>
                    <a:pt x="1278" y="205"/>
                    <a:pt x="1270" y="163"/>
                  </a:cubicBezTo>
                  <a:close/>
                  <a:moveTo>
                    <a:pt x="1279" y="486"/>
                  </a:moveTo>
                  <a:cubicBezTo>
                    <a:pt x="1272" y="436"/>
                    <a:pt x="1170" y="501"/>
                    <a:pt x="1192" y="515"/>
                  </a:cubicBezTo>
                  <a:cubicBezTo>
                    <a:pt x="1236" y="545"/>
                    <a:pt x="1286" y="536"/>
                    <a:pt x="1279" y="48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0" name="Google Shape;8840;p21"/>
            <p:cNvSpPr/>
            <p:nvPr/>
          </p:nvSpPr>
          <p:spPr>
            <a:xfrm>
              <a:off x="12314303" y="6244922"/>
              <a:ext cx="170888" cy="95496"/>
            </a:xfrm>
            <a:custGeom>
              <a:rect b="b" l="l" r="r" t="t"/>
              <a:pathLst>
                <a:path extrusionOk="0" h="188" w="338">
                  <a:moveTo>
                    <a:pt x="3" y="165"/>
                  </a:moveTo>
                  <a:cubicBezTo>
                    <a:pt x="26" y="155"/>
                    <a:pt x="53" y="151"/>
                    <a:pt x="66" y="156"/>
                  </a:cubicBezTo>
                  <a:cubicBezTo>
                    <a:pt x="78" y="161"/>
                    <a:pt x="82" y="173"/>
                    <a:pt x="84" y="186"/>
                  </a:cubicBezTo>
                  <a:cubicBezTo>
                    <a:pt x="104" y="183"/>
                    <a:pt x="141" y="177"/>
                    <a:pt x="154" y="173"/>
                  </a:cubicBezTo>
                  <a:cubicBezTo>
                    <a:pt x="172" y="166"/>
                    <a:pt x="212" y="188"/>
                    <a:pt x="216" y="175"/>
                  </a:cubicBezTo>
                  <a:cubicBezTo>
                    <a:pt x="220" y="161"/>
                    <a:pt x="234" y="131"/>
                    <a:pt x="251" y="131"/>
                  </a:cubicBezTo>
                  <a:cubicBezTo>
                    <a:pt x="269" y="131"/>
                    <a:pt x="258" y="84"/>
                    <a:pt x="276" y="82"/>
                  </a:cubicBezTo>
                  <a:cubicBezTo>
                    <a:pt x="293" y="80"/>
                    <a:pt x="338" y="40"/>
                    <a:pt x="338" y="40"/>
                  </a:cubicBezTo>
                  <a:cubicBezTo>
                    <a:pt x="338" y="40"/>
                    <a:pt x="320" y="4"/>
                    <a:pt x="313" y="2"/>
                  </a:cubicBezTo>
                  <a:cubicBezTo>
                    <a:pt x="307" y="0"/>
                    <a:pt x="285" y="24"/>
                    <a:pt x="245" y="24"/>
                  </a:cubicBezTo>
                  <a:cubicBezTo>
                    <a:pt x="205" y="24"/>
                    <a:pt x="176" y="55"/>
                    <a:pt x="159" y="55"/>
                  </a:cubicBezTo>
                  <a:cubicBezTo>
                    <a:pt x="141" y="55"/>
                    <a:pt x="85" y="38"/>
                    <a:pt x="48" y="35"/>
                  </a:cubicBezTo>
                  <a:cubicBezTo>
                    <a:pt x="35" y="35"/>
                    <a:pt x="21" y="33"/>
                    <a:pt x="8" y="32"/>
                  </a:cubicBezTo>
                  <a:cubicBezTo>
                    <a:pt x="4" y="66"/>
                    <a:pt x="0" y="117"/>
                    <a:pt x="3" y="16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1" name="Google Shape;8841;p21"/>
            <p:cNvSpPr/>
            <p:nvPr/>
          </p:nvSpPr>
          <p:spPr>
            <a:xfrm>
              <a:off x="12664456" y="6566594"/>
              <a:ext cx="319997" cy="398740"/>
            </a:xfrm>
            <a:custGeom>
              <a:rect b="b" l="l" r="r" t="t"/>
              <a:pathLst>
                <a:path extrusionOk="0" h="792" w="633">
                  <a:moveTo>
                    <a:pt x="625" y="0"/>
                  </a:moveTo>
                  <a:cubicBezTo>
                    <a:pt x="603" y="2"/>
                    <a:pt x="572" y="10"/>
                    <a:pt x="577" y="23"/>
                  </a:cubicBezTo>
                  <a:cubicBezTo>
                    <a:pt x="583" y="37"/>
                    <a:pt x="562" y="46"/>
                    <a:pt x="539" y="46"/>
                  </a:cubicBezTo>
                  <a:cubicBezTo>
                    <a:pt x="539" y="46"/>
                    <a:pt x="456" y="40"/>
                    <a:pt x="432" y="29"/>
                  </a:cubicBezTo>
                  <a:cubicBezTo>
                    <a:pt x="414" y="20"/>
                    <a:pt x="336" y="24"/>
                    <a:pt x="298" y="27"/>
                  </a:cubicBezTo>
                  <a:cubicBezTo>
                    <a:pt x="298" y="28"/>
                    <a:pt x="298" y="30"/>
                    <a:pt x="297" y="32"/>
                  </a:cubicBezTo>
                  <a:cubicBezTo>
                    <a:pt x="288" y="45"/>
                    <a:pt x="217" y="81"/>
                    <a:pt x="204" y="74"/>
                  </a:cubicBezTo>
                  <a:cubicBezTo>
                    <a:pt x="190" y="68"/>
                    <a:pt x="184" y="96"/>
                    <a:pt x="157" y="103"/>
                  </a:cubicBezTo>
                  <a:cubicBezTo>
                    <a:pt x="131" y="110"/>
                    <a:pt x="91" y="101"/>
                    <a:pt x="89" y="112"/>
                  </a:cubicBezTo>
                  <a:cubicBezTo>
                    <a:pt x="86" y="123"/>
                    <a:pt x="69" y="154"/>
                    <a:pt x="53" y="169"/>
                  </a:cubicBezTo>
                  <a:cubicBezTo>
                    <a:pt x="38" y="185"/>
                    <a:pt x="51" y="203"/>
                    <a:pt x="29" y="207"/>
                  </a:cubicBezTo>
                  <a:cubicBezTo>
                    <a:pt x="14" y="210"/>
                    <a:pt x="8" y="237"/>
                    <a:pt x="0" y="261"/>
                  </a:cubicBezTo>
                  <a:cubicBezTo>
                    <a:pt x="1" y="262"/>
                    <a:pt x="3" y="263"/>
                    <a:pt x="4" y="263"/>
                  </a:cubicBezTo>
                  <a:cubicBezTo>
                    <a:pt x="37" y="273"/>
                    <a:pt x="62" y="312"/>
                    <a:pt x="58" y="349"/>
                  </a:cubicBezTo>
                  <a:cubicBezTo>
                    <a:pt x="53" y="386"/>
                    <a:pt x="105" y="399"/>
                    <a:pt x="128" y="372"/>
                  </a:cubicBezTo>
                  <a:cubicBezTo>
                    <a:pt x="152" y="346"/>
                    <a:pt x="218" y="387"/>
                    <a:pt x="218" y="405"/>
                  </a:cubicBezTo>
                  <a:cubicBezTo>
                    <a:pt x="218" y="423"/>
                    <a:pt x="150" y="386"/>
                    <a:pt x="112" y="414"/>
                  </a:cubicBezTo>
                  <a:cubicBezTo>
                    <a:pt x="74" y="442"/>
                    <a:pt x="142" y="468"/>
                    <a:pt x="133" y="498"/>
                  </a:cubicBezTo>
                  <a:cubicBezTo>
                    <a:pt x="124" y="527"/>
                    <a:pt x="150" y="569"/>
                    <a:pt x="184" y="567"/>
                  </a:cubicBezTo>
                  <a:cubicBezTo>
                    <a:pt x="218" y="566"/>
                    <a:pt x="257" y="622"/>
                    <a:pt x="277" y="611"/>
                  </a:cubicBezTo>
                  <a:cubicBezTo>
                    <a:pt x="298" y="601"/>
                    <a:pt x="252" y="523"/>
                    <a:pt x="260" y="511"/>
                  </a:cubicBezTo>
                  <a:cubicBezTo>
                    <a:pt x="267" y="499"/>
                    <a:pt x="308" y="532"/>
                    <a:pt x="329" y="508"/>
                  </a:cubicBezTo>
                  <a:cubicBezTo>
                    <a:pt x="350" y="485"/>
                    <a:pt x="314" y="467"/>
                    <a:pt x="283" y="468"/>
                  </a:cubicBezTo>
                  <a:cubicBezTo>
                    <a:pt x="252" y="470"/>
                    <a:pt x="282" y="427"/>
                    <a:pt x="319" y="449"/>
                  </a:cubicBezTo>
                  <a:cubicBezTo>
                    <a:pt x="356" y="471"/>
                    <a:pt x="373" y="443"/>
                    <a:pt x="391" y="440"/>
                  </a:cubicBezTo>
                  <a:cubicBezTo>
                    <a:pt x="409" y="437"/>
                    <a:pt x="413" y="374"/>
                    <a:pt x="359" y="359"/>
                  </a:cubicBezTo>
                  <a:cubicBezTo>
                    <a:pt x="304" y="344"/>
                    <a:pt x="311" y="399"/>
                    <a:pt x="276" y="362"/>
                  </a:cubicBezTo>
                  <a:cubicBezTo>
                    <a:pt x="240" y="325"/>
                    <a:pt x="308" y="340"/>
                    <a:pt x="308" y="309"/>
                  </a:cubicBezTo>
                  <a:cubicBezTo>
                    <a:pt x="308" y="278"/>
                    <a:pt x="254" y="234"/>
                    <a:pt x="227" y="197"/>
                  </a:cubicBezTo>
                  <a:cubicBezTo>
                    <a:pt x="201" y="160"/>
                    <a:pt x="264" y="142"/>
                    <a:pt x="279" y="169"/>
                  </a:cubicBezTo>
                  <a:cubicBezTo>
                    <a:pt x="294" y="195"/>
                    <a:pt x="333" y="191"/>
                    <a:pt x="359" y="181"/>
                  </a:cubicBezTo>
                  <a:cubicBezTo>
                    <a:pt x="384" y="170"/>
                    <a:pt x="332" y="123"/>
                    <a:pt x="378" y="105"/>
                  </a:cubicBezTo>
                  <a:cubicBezTo>
                    <a:pt x="423" y="88"/>
                    <a:pt x="423" y="119"/>
                    <a:pt x="438" y="124"/>
                  </a:cubicBezTo>
                  <a:cubicBezTo>
                    <a:pt x="453" y="130"/>
                    <a:pt x="466" y="88"/>
                    <a:pt x="513" y="88"/>
                  </a:cubicBezTo>
                  <a:cubicBezTo>
                    <a:pt x="538" y="88"/>
                    <a:pt x="560" y="104"/>
                    <a:pt x="581" y="120"/>
                  </a:cubicBezTo>
                  <a:cubicBezTo>
                    <a:pt x="594" y="105"/>
                    <a:pt x="604" y="97"/>
                    <a:pt x="604" y="85"/>
                  </a:cubicBezTo>
                  <a:cubicBezTo>
                    <a:pt x="604" y="70"/>
                    <a:pt x="633" y="63"/>
                    <a:pt x="633" y="39"/>
                  </a:cubicBezTo>
                  <a:cubicBezTo>
                    <a:pt x="633" y="27"/>
                    <a:pt x="628" y="12"/>
                    <a:pt x="625" y="0"/>
                  </a:cubicBezTo>
                  <a:close/>
                  <a:moveTo>
                    <a:pt x="542" y="744"/>
                  </a:moveTo>
                  <a:cubicBezTo>
                    <a:pt x="518" y="731"/>
                    <a:pt x="412" y="753"/>
                    <a:pt x="384" y="727"/>
                  </a:cubicBezTo>
                  <a:cubicBezTo>
                    <a:pt x="356" y="700"/>
                    <a:pt x="298" y="748"/>
                    <a:pt x="323" y="752"/>
                  </a:cubicBezTo>
                  <a:cubicBezTo>
                    <a:pt x="359" y="758"/>
                    <a:pt x="412" y="789"/>
                    <a:pt x="469" y="790"/>
                  </a:cubicBezTo>
                  <a:cubicBezTo>
                    <a:pt x="527" y="792"/>
                    <a:pt x="605" y="763"/>
                    <a:pt x="604" y="749"/>
                  </a:cubicBezTo>
                  <a:cubicBezTo>
                    <a:pt x="602" y="734"/>
                    <a:pt x="565" y="758"/>
                    <a:pt x="542" y="74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2" name="Google Shape;8842;p21"/>
            <p:cNvSpPr/>
            <p:nvPr/>
          </p:nvSpPr>
          <p:spPr>
            <a:xfrm>
              <a:off x="13257539" y="6911722"/>
              <a:ext cx="134030" cy="82093"/>
            </a:xfrm>
            <a:custGeom>
              <a:rect b="b" l="l" r="r" t="t"/>
              <a:pathLst>
                <a:path extrusionOk="0" h="164" w="264">
                  <a:moveTo>
                    <a:pt x="177" y="102"/>
                  </a:moveTo>
                  <a:cubicBezTo>
                    <a:pt x="174" y="85"/>
                    <a:pt x="196" y="51"/>
                    <a:pt x="230" y="38"/>
                  </a:cubicBezTo>
                  <a:cubicBezTo>
                    <a:pt x="264" y="25"/>
                    <a:pt x="251" y="0"/>
                    <a:pt x="228" y="19"/>
                  </a:cubicBezTo>
                  <a:cubicBezTo>
                    <a:pt x="206" y="38"/>
                    <a:pt x="153" y="59"/>
                    <a:pt x="87" y="62"/>
                  </a:cubicBezTo>
                  <a:cubicBezTo>
                    <a:pt x="20" y="65"/>
                    <a:pt x="0" y="108"/>
                    <a:pt x="41" y="133"/>
                  </a:cubicBezTo>
                  <a:cubicBezTo>
                    <a:pt x="94" y="164"/>
                    <a:pt x="180" y="118"/>
                    <a:pt x="177" y="10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3" name="Google Shape;8843;p21"/>
            <p:cNvSpPr/>
            <p:nvPr/>
          </p:nvSpPr>
          <p:spPr>
            <a:xfrm>
              <a:off x="10439555" y="4805773"/>
              <a:ext cx="539471" cy="273086"/>
            </a:xfrm>
            <a:custGeom>
              <a:rect b="b" l="l" r="r" t="t"/>
              <a:pathLst>
                <a:path extrusionOk="0" h="540" w="1071">
                  <a:moveTo>
                    <a:pt x="900" y="384"/>
                  </a:moveTo>
                  <a:cubicBezTo>
                    <a:pt x="958" y="381"/>
                    <a:pt x="956" y="318"/>
                    <a:pt x="980" y="321"/>
                  </a:cubicBezTo>
                  <a:cubicBezTo>
                    <a:pt x="1003" y="324"/>
                    <a:pt x="1042" y="276"/>
                    <a:pt x="1057" y="247"/>
                  </a:cubicBezTo>
                  <a:cubicBezTo>
                    <a:pt x="1071" y="217"/>
                    <a:pt x="1040" y="164"/>
                    <a:pt x="1005" y="164"/>
                  </a:cubicBezTo>
                  <a:cubicBezTo>
                    <a:pt x="969" y="164"/>
                    <a:pt x="943" y="136"/>
                    <a:pt x="950" y="115"/>
                  </a:cubicBezTo>
                  <a:cubicBezTo>
                    <a:pt x="958" y="95"/>
                    <a:pt x="931" y="68"/>
                    <a:pt x="933" y="53"/>
                  </a:cubicBezTo>
                  <a:cubicBezTo>
                    <a:pt x="934" y="39"/>
                    <a:pt x="888" y="52"/>
                    <a:pt x="865" y="58"/>
                  </a:cubicBezTo>
                  <a:cubicBezTo>
                    <a:pt x="841" y="64"/>
                    <a:pt x="791" y="0"/>
                    <a:pt x="769" y="12"/>
                  </a:cubicBezTo>
                  <a:cubicBezTo>
                    <a:pt x="747" y="24"/>
                    <a:pt x="763" y="55"/>
                    <a:pt x="757" y="73"/>
                  </a:cubicBezTo>
                  <a:cubicBezTo>
                    <a:pt x="751" y="90"/>
                    <a:pt x="698" y="56"/>
                    <a:pt x="698" y="77"/>
                  </a:cubicBezTo>
                  <a:cubicBezTo>
                    <a:pt x="698" y="98"/>
                    <a:pt x="676" y="101"/>
                    <a:pt x="658" y="78"/>
                  </a:cubicBezTo>
                  <a:cubicBezTo>
                    <a:pt x="640" y="56"/>
                    <a:pt x="599" y="70"/>
                    <a:pt x="601" y="87"/>
                  </a:cubicBezTo>
                  <a:cubicBezTo>
                    <a:pt x="602" y="105"/>
                    <a:pt x="583" y="90"/>
                    <a:pt x="549" y="70"/>
                  </a:cubicBezTo>
                  <a:cubicBezTo>
                    <a:pt x="515" y="49"/>
                    <a:pt x="479" y="93"/>
                    <a:pt x="482" y="115"/>
                  </a:cubicBezTo>
                  <a:cubicBezTo>
                    <a:pt x="485" y="138"/>
                    <a:pt x="471" y="143"/>
                    <a:pt x="443" y="95"/>
                  </a:cubicBezTo>
                  <a:cubicBezTo>
                    <a:pt x="415" y="46"/>
                    <a:pt x="382" y="99"/>
                    <a:pt x="397" y="126"/>
                  </a:cubicBezTo>
                  <a:cubicBezTo>
                    <a:pt x="412" y="152"/>
                    <a:pt x="406" y="185"/>
                    <a:pt x="384" y="171"/>
                  </a:cubicBezTo>
                  <a:cubicBezTo>
                    <a:pt x="361" y="158"/>
                    <a:pt x="332" y="180"/>
                    <a:pt x="319" y="201"/>
                  </a:cubicBezTo>
                  <a:cubicBezTo>
                    <a:pt x="305" y="222"/>
                    <a:pt x="258" y="140"/>
                    <a:pt x="292" y="121"/>
                  </a:cubicBezTo>
                  <a:cubicBezTo>
                    <a:pt x="326" y="102"/>
                    <a:pt x="184" y="21"/>
                    <a:pt x="140" y="21"/>
                  </a:cubicBezTo>
                  <a:cubicBezTo>
                    <a:pt x="96" y="21"/>
                    <a:pt x="125" y="53"/>
                    <a:pt x="155" y="77"/>
                  </a:cubicBezTo>
                  <a:cubicBezTo>
                    <a:pt x="184" y="101"/>
                    <a:pt x="134" y="95"/>
                    <a:pt x="118" y="74"/>
                  </a:cubicBezTo>
                  <a:cubicBezTo>
                    <a:pt x="102" y="53"/>
                    <a:pt x="71" y="70"/>
                    <a:pt x="53" y="99"/>
                  </a:cubicBezTo>
                  <a:cubicBezTo>
                    <a:pt x="35" y="129"/>
                    <a:pt x="6" y="145"/>
                    <a:pt x="3" y="166"/>
                  </a:cubicBezTo>
                  <a:cubicBezTo>
                    <a:pt x="0" y="186"/>
                    <a:pt x="53" y="208"/>
                    <a:pt x="99" y="189"/>
                  </a:cubicBezTo>
                  <a:cubicBezTo>
                    <a:pt x="144" y="170"/>
                    <a:pt x="196" y="167"/>
                    <a:pt x="220" y="189"/>
                  </a:cubicBezTo>
                  <a:cubicBezTo>
                    <a:pt x="243" y="211"/>
                    <a:pt x="177" y="220"/>
                    <a:pt x="201" y="238"/>
                  </a:cubicBezTo>
                  <a:cubicBezTo>
                    <a:pt x="224" y="256"/>
                    <a:pt x="205" y="270"/>
                    <a:pt x="149" y="266"/>
                  </a:cubicBezTo>
                  <a:cubicBezTo>
                    <a:pt x="93" y="262"/>
                    <a:pt x="25" y="278"/>
                    <a:pt x="35" y="297"/>
                  </a:cubicBezTo>
                  <a:cubicBezTo>
                    <a:pt x="46" y="316"/>
                    <a:pt x="178" y="281"/>
                    <a:pt x="180" y="300"/>
                  </a:cubicBezTo>
                  <a:cubicBezTo>
                    <a:pt x="181" y="319"/>
                    <a:pt x="180" y="351"/>
                    <a:pt x="215" y="337"/>
                  </a:cubicBezTo>
                  <a:cubicBezTo>
                    <a:pt x="251" y="322"/>
                    <a:pt x="227" y="363"/>
                    <a:pt x="245" y="371"/>
                  </a:cubicBezTo>
                  <a:cubicBezTo>
                    <a:pt x="263" y="378"/>
                    <a:pt x="258" y="413"/>
                    <a:pt x="211" y="416"/>
                  </a:cubicBezTo>
                  <a:cubicBezTo>
                    <a:pt x="164" y="419"/>
                    <a:pt x="141" y="429"/>
                    <a:pt x="161" y="449"/>
                  </a:cubicBezTo>
                  <a:cubicBezTo>
                    <a:pt x="186" y="474"/>
                    <a:pt x="237" y="456"/>
                    <a:pt x="288" y="444"/>
                  </a:cubicBezTo>
                  <a:cubicBezTo>
                    <a:pt x="338" y="433"/>
                    <a:pt x="410" y="493"/>
                    <a:pt x="469" y="517"/>
                  </a:cubicBezTo>
                  <a:cubicBezTo>
                    <a:pt x="528" y="540"/>
                    <a:pt x="630" y="508"/>
                    <a:pt x="642" y="477"/>
                  </a:cubicBezTo>
                  <a:cubicBezTo>
                    <a:pt x="654" y="446"/>
                    <a:pt x="733" y="458"/>
                    <a:pt x="766" y="436"/>
                  </a:cubicBezTo>
                  <a:cubicBezTo>
                    <a:pt x="798" y="413"/>
                    <a:pt x="842" y="387"/>
                    <a:pt x="900" y="38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4" name="Google Shape;8844;p21"/>
            <p:cNvSpPr/>
            <p:nvPr/>
          </p:nvSpPr>
          <p:spPr>
            <a:xfrm>
              <a:off x="11133161" y="5688697"/>
              <a:ext cx="227851" cy="252981"/>
            </a:xfrm>
            <a:custGeom>
              <a:rect b="b" l="l" r="r" t="t"/>
              <a:pathLst>
                <a:path extrusionOk="0" h="501" w="452">
                  <a:moveTo>
                    <a:pt x="404" y="158"/>
                  </a:moveTo>
                  <a:cubicBezTo>
                    <a:pt x="392" y="149"/>
                    <a:pt x="380" y="139"/>
                    <a:pt x="371" y="128"/>
                  </a:cubicBezTo>
                  <a:cubicBezTo>
                    <a:pt x="333" y="84"/>
                    <a:pt x="318" y="119"/>
                    <a:pt x="313" y="146"/>
                  </a:cubicBezTo>
                  <a:cubicBezTo>
                    <a:pt x="309" y="173"/>
                    <a:pt x="273" y="137"/>
                    <a:pt x="251" y="133"/>
                  </a:cubicBezTo>
                  <a:cubicBezTo>
                    <a:pt x="229" y="128"/>
                    <a:pt x="258" y="86"/>
                    <a:pt x="273" y="75"/>
                  </a:cubicBezTo>
                  <a:cubicBezTo>
                    <a:pt x="284" y="67"/>
                    <a:pt x="294" y="47"/>
                    <a:pt x="300" y="18"/>
                  </a:cubicBezTo>
                  <a:cubicBezTo>
                    <a:pt x="296" y="18"/>
                    <a:pt x="292" y="17"/>
                    <a:pt x="288" y="16"/>
                  </a:cubicBezTo>
                  <a:cubicBezTo>
                    <a:pt x="247" y="0"/>
                    <a:pt x="189" y="0"/>
                    <a:pt x="188" y="36"/>
                  </a:cubicBezTo>
                  <a:cubicBezTo>
                    <a:pt x="186" y="73"/>
                    <a:pt x="233" y="60"/>
                    <a:pt x="235" y="84"/>
                  </a:cubicBezTo>
                  <a:cubicBezTo>
                    <a:pt x="236" y="107"/>
                    <a:pt x="188" y="101"/>
                    <a:pt x="154" y="125"/>
                  </a:cubicBezTo>
                  <a:cubicBezTo>
                    <a:pt x="120" y="149"/>
                    <a:pt x="83" y="109"/>
                    <a:pt x="47" y="126"/>
                  </a:cubicBezTo>
                  <a:cubicBezTo>
                    <a:pt x="12" y="144"/>
                    <a:pt x="86" y="165"/>
                    <a:pt x="59" y="202"/>
                  </a:cubicBezTo>
                  <a:cubicBezTo>
                    <a:pt x="33" y="239"/>
                    <a:pt x="61" y="237"/>
                    <a:pt x="105" y="273"/>
                  </a:cubicBezTo>
                  <a:cubicBezTo>
                    <a:pt x="149" y="308"/>
                    <a:pt x="78" y="317"/>
                    <a:pt x="78" y="357"/>
                  </a:cubicBezTo>
                  <a:cubicBezTo>
                    <a:pt x="78" y="396"/>
                    <a:pt x="24" y="395"/>
                    <a:pt x="12" y="422"/>
                  </a:cubicBezTo>
                  <a:cubicBezTo>
                    <a:pt x="0" y="448"/>
                    <a:pt x="59" y="501"/>
                    <a:pt x="111" y="501"/>
                  </a:cubicBezTo>
                  <a:cubicBezTo>
                    <a:pt x="148" y="501"/>
                    <a:pt x="233" y="478"/>
                    <a:pt x="284" y="430"/>
                  </a:cubicBezTo>
                  <a:cubicBezTo>
                    <a:pt x="334" y="383"/>
                    <a:pt x="360" y="429"/>
                    <a:pt x="406" y="405"/>
                  </a:cubicBezTo>
                  <a:cubicBezTo>
                    <a:pt x="452" y="382"/>
                    <a:pt x="424" y="209"/>
                    <a:pt x="406" y="174"/>
                  </a:cubicBezTo>
                  <a:cubicBezTo>
                    <a:pt x="403" y="167"/>
                    <a:pt x="403" y="163"/>
                    <a:pt x="404" y="15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5" name="Google Shape;8845;p21"/>
            <p:cNvSpPr/>
            <p:nvPr/>
          </p:nvSpPr>
          <p:spPr>
            <a:xfrm>
              <a:off x="11248763" y="5274878"/>
              <a:ext cx="509315" cy="775699"/>
            </a:xfrm>
            <a:custGeom>
              <a:rect b="b" l="l" r="r" t="t"/>
              <a:pathLst>
                <a:path extrusionOk="0" h="1536" w="1007">
                  <a:moveTo>
                    <a:pt x="196" y="816"/>
                  </a:moveTo>
                  <a:cubicBezTo>
                    <a:pt x="159" y="780"/>
                    <a:pt x="111" y="837"/>
                    <a:pt x="71" y="836"/>
                  </a:cubicBezTo>
                  <a:cubicBezTo>
                    <a:pt x="65" y="865"/>
                    <a:pt x="55" y="885"/>
                    <a:pt x="44" y="893"/>
                  </a:cubicBezTo>
                  <a:cubicBezTo>
                    <a:pt x="29" y="904"/>
                    <a:pt x="0" y="946"/>
                    <a:pt x="22" y="951"/>
                  </a:cubicBezTo>
                  <a:cubicBezTo>
                    <a:pt x="44" y="955"/>
                    <a:pt x="80" y="991"/>
                    <a:pt x="84" y="964"/>
                  </a:cubicBezTo>
                  <a:cubicBezTo>
                    <a:pt x="89" y="937"/>
                    <a:pt x="104" y="902"/>
                    <a:pt x="142" y="946"/>
                  </a:cubicBezTo>
                  <a:cubicBezTo>
                    <a:pt x="151" y="957"/>
                    <a:pt x="163" y="967"/>
                    <a:pt x="175" y="976"/>
                  </a:cubicBezTo>
                  <a:cubicBezTo>
                    <a:pt x="181" y="956"/>
                    <a:pt x="228" y="953"/>
                    <a:pt x="252" y="928"/>
                  </a:cubicBezTo>
                  <a:cubicBezTo>
                    <a:pt x="282" y="899"/>
                    <a:pt x="238" y="856"/>
                    <a:pt x="196" y="816"/>
                  </a:cubicBezTo>
                  <a:close/>
                  <a:moveTo>
                    <a:pt x="1004" y="1182"/>
                  </a:moveTo>
                  <a:cubicBezTo>
                    <a:pt x="1007" y="1138"/>
                    <a:pt x="909" y="1107"/>
                    <a:pt x="899" y="1130"/>
                  </a:cubicBezTo>
                  <a:cubicBezTo>
                    <a:pt x="888" y="1154"/>
                    <a:pt x="866" y="1151"/>
                    <a:pt x="850" y="1125"/>
                  </a:cubicBezTo>
                  <a:cubicBezTo>
                    <a:pt x="834" y="1098"/>
                    <a:pt x="865" y="1073"/>
                    <a:pt x="849" y="1070"/>
                  </a:cubicBezTo>
                  <a:cubicBezTo>
                    <a:pt x="832" y="1067"/>
                    <a:pt x="812" y="1030"/>
                    <a:pt x="816" y="1015"/>
                  </a:cubicBezTo>
                  <a:cubicBezTo>
                    <a:pt x="821" y="1001"/>
                    <a:pt x="791" y="906"/>
                    <a:pt x="741" y="894"/>
                  </a:cubicBezTo>
                  <a:cubicBezTo>
                    <a:pt x="691" y="882"/>
                    <a:pt x="683" y="812"/>
                    <a:pt x="674" y="773"/>
                  </a:cubicBezTo>
                  <a:cubicBezTo>
                    <a:pt x="666" y="735"/>
                    <a:pt x="633" y="756"/>
                    <a:pt x="608" y="723"/>
                  </a:cubicBezTo>
                  <a:cubicBezTo>
                    <a:pt x="583" y="691"/>
                    <a:pt x="540" y="707"/>
                    <a:pt x="518" y="708"/>
                  </a:cubicBezTo>
                  <a:cubicBezTo>
                    <a:pt x="496" y="710"/>
                    <a:pt x="518" y="667"/>
                    <a:pt x="553" y="643"/>
                  </a:cubicBezTo>
                  <a:cubicBezTo>
                    <a:pt x="589" y="620"/>
                    <a:pt x="630" y="494"/>
                    <a:pt x="630" y="469"/>
                  </a:cubicBezTo>
                  <a:cubicBezTo>
                    <a:pt x="630" y="444"/>
                    <a:pt x="475" y="446"/>
                    <a:pt x="446" y="460"/>
                  </a:cubicBezTo>
                  <a:cubicBezTo>
                    <a:pt x="416" y="475"/>
                    <a:pt x="387" y="438"/>
                    <a:pt x="412" y="428"/>
                  </a:cubicBezTo>
                  <a:cubicBezTo>
                    <a:pt x="437" y="418"/>
                    <a:pt x="490" y="366"/>
                    <a:pt x="487" y="345"/>
                  </a:cubicBezTo>
                  <a:cubicBezTo>
                    <a:pt x="484" y="325"/>
                    <a:pt x="524" y="305"/>
                    <a:pt x="502" y="286"/>
                  </a:cubicBezTo>
                  <a:cubicBezTo>
                    <a:pt x="480" y="267"/>
                    <a:pt x="477" y="311"/>
                    <a:pt x="458" y="326"/>
                  </a:cubicBezTo>
                  <a:cubicBezTo>
                    <a:pt x="438" y="341"/>
                    <a:pt x="395" y="336"/>
                    <a:pt x="350" y="328"/>
                  </a:cubicBezTo>
                  <a:cubicBezTo>
                    <a:pt x="304" y="319"/>
                    <a:pt x="286" y="384"/>
                    <a:pt x="288" y="412"/>
                  </a:cubicBezTo>
                  <a:cubicBezTo>
                    <a:pt x="289" y="440"/>
                    <a:pt x="235" y="456"/>
                    <a:pt x="243" y="480"/>
                  </a:cubicBezTo>
                  <a:cubicBezTo>
                    <a:pt x="252" y="503"/>
                    <a:pt x="233" y="521"/>
                    <a:pt x="218" y="508"/>
                  </a:cubicBezTo>
                  <a:cubicBezTo>
                    <a:pt x="204" y="494"/>
                    <a:pt x="187" y="462"/>
                    <a:pt x="158" y="485"/>
                  </a:cubicBezTo>
                  <a:cubicBezTo>
                    <a:pt x="128" y="509"/>
                    <a:pt x="192" y="540"/>
                    <a:pt x="230" y="545"/>
                  </a:cubicBezTo>
                  <a:cubicBezTo>
                    <a:pt x="269" y="549"/>
                    <a:pt x="201" y="577"/>
                    <a:pt x="193" y="618"/>
                  </a:cubicBezTo>
                  <a:cubicBezTo>
                    <a:pt x="186" y="660"/>
                    <a:pt x="243" y="642"/>
                    <a:pt x="246" y="671"/>
                  </a:cubicBezTo>
                  <a:cubicBezTo>
                    <a:pt x="249" y="701"/>
                    <a:pt x="164" y="705"/>
                    <a:pt x="164" y="733"/>
                  </a:cubicBezTo>
                  <a:cubicBezTo>
                    <a:pt x="164" y="762"/>
                    <a:pt x="213" y="720"/>
                    <a:pt x="235" y="708"/>
                  </a:cubicBezTo>
                  <a:cubicBezTo>
                    <a:pt x="257" y="697"/>
                    <a:pt x="223" y="778"/>
                    <a:pt x="276" y="769"/>
                  </a:cubicBezTo>
                  <a:cubicBezTo>
                    <a:pt x="329" y="760"/>
                    <a:pt x="314" y="688"/>
                    <a:pt x="334" y="691"/>
                  </a:cubicBezTo>
                  <a:cubicBezTo>
                    <a:pt x="353" y="694"/>
                    <a:pt x="325" y="729"/>
                    <a:pt x="341" y="760"/>
                  </a:cubicBezTo>
                  <a:cubicBezTo>
                    <a:pt x="357" y="791"/>
                    <a:pt x="303" y="838"/>
                    <a:pt x="306" y="860"/>
                  </a:cubicBezTo>
                  <a:cubicBezTo>
                    <a:pt x="308" y="882"/>
                    <a:pt x="415" y="882"/>
                    <a:pt x="449" y="847"/>
                  </a:cubicBezTo>
                  <a:cubicBezTo>
                    <a:pt x="483" y="812"/>
                    <a:pt x="499" y="850"/>
                    <a:pt x="475" y="877"/>
                  </a:cubicBezTo>
                  <a:cubicBezTo>
                    <a:pt x="452" y="903"/>
                    <a:pt x="462" y="928"/>
                    <a:pt x="491" y="939"/>
                  </a:cubicBezTo>
                  <a:cubicBezTo>
                    <a:pt x="521" y="949"/>
                    <a:pt x="531" y="952"/>
                    <a:pt x="518" y="975"/>
                  </a:cubicBezTo>
                  <a:cubicBezTo>
                    <a:pt x="505" y="999"/>
                    <a:pt x="517" y="1043"/>
                    <a:pt x="509" y="1065"/>
                  </a:cubicBezTo>
                  <a:cubicBezTo>
                    <a:pt x="502" y="1088"/>
                    <a:pt x="410" y="1085"/>
                    <a:pt x="407" y="1070"/>
                  </a:cubicBezTo>
                  <a:cubicBezTo>
                    <a:pt x="404" y="1055"/>
                    <a:pt x="366" y="1065"/>
                    <a:pt x="376" y="1086"/>
                  </a:cubicBezTo>
                  <a:cubicBezTo>
                    <a:pt x="387" y="1107"/>
                    <a:pt x="344" y="1129"/>
                    <a:pt x="347" y="1148"/>
                  </a:cubicBezTo>
                  <a:cubicBezTo>
                    <a:pt x="350" y="1167"/>
                    <a:pt x="404" y="1163"/>
                    <a:pt x="406" y="1187"/>
                  </a:cubicBezTo>
                  <a:cubicBezTo>
                    <a:pt x="407" y="1210"/>
                    <a:pt x="366" y="1238"/>
                    <a:pt x="310" y="1254"/>
                  </a:cubicBezTo>
                  <a:cubicBezTo>
                    <a:pt x="254" y="1271"/>
                    <a:pt x="322" y="1315"/>
                    <a:pt x="348" y="1296"/>
                  </a:cubicBezTo>
                  <a:cubicBezTo>
                    <a:pt x="375" y="1276"/>
                    <a:pt x="369" y="1309"/>
                    <a:pt x="407" y="1309"/>
                  </a:cubicBezTo>
                  <a:cubicBezTo>
                    <a:pt x="446" y="1309"/>
                    <a:pt x="469" y="1340"/>
                    <a:pt x="512" y="1324"/>
                  </a:cubicBezTo>
                  <a:cubicBezTo>
                    <a:pt x="555" y="1307"/>
                    <a:pt x="553" y="1324"/>
                    <a:pt x="521" y="1349"/>
                  </a:cubicBezTo>
                  <a:cubicBezTo>
                    <a:pt x="488" y="1374"/>
                    <a:pt x="440" y="1347"/>
                    <a:pt x="410" y="1364"/>
                  </a:cubicBezTo>
                  <a:cubicBezTo>
                    <a:pt x="381" y="1380"/>
                    <a:pt x="261" y="1492"/>
                    <a:pt x="283" y="1520"/>
                  </a:cubicBezTo>
                  <a:cubicBezTo>
                    <a:pt x="297" y="1536"/>
                    <a:pt x="314" y="1496"/>
                    <a:pt x="357" y="1479"/>
                  </a:cubicBezTo>
                  <a:cubicBezTo>
                    <a:pt x="400" y="1461"/>
                    <a:pt x="407" y="1490"/>
                    <a:pt x="431" y="1493"/>
                  </a:cubicBezTo>
                  <a:cubicBezTo>
                    <a:pt x="455" y="1496"/>
                    <a:pt x="456" y="1445"/>
                    <a:pt x="475" y="1449"/>
                  </a:cubicBezTo>
                  <a:cubicBezTo>
                    <a:pt x="494" y="1454"/>
                    <a:pt x="512" y="1433"/>
                    <a:pt x="548" y="1439"/>
                  </a:cubicBezTo>
                  <a:cubicBezTo>
                    <a:pt x="583" y="1445"/>
                    <a:pt x="608" y="1431"/>
                    <a:pt x="626" y="1417"/>
                  </a:cubicBezTo>
                  <a:cubicBezTo>
                    <a:pt x="643" y="1402"/>
                    <a:pt x="691" y="1446"/>
                    <a:pt x="705" y="1436"/>
                  </a:cubicBezTo>
                  <a:cubicBezTo>
                    <a:pt x="720" y="1426"/>
                    <a:pt x="785" y="1414"/>
                    <a:pt x="818" y="1415"/>
                  </a:cubicBezTo>
                  <a:cubicBezTo>
                    <a:pt x="850" y="1417"/>
                    <a:pt x="934" y="1378"/>
                    <a:pt x="956" y="1358"/>
                  </a:cubicBezTo>
                  <a:cubicBezTo>
                    <a:pt x="978" y="1337"/>
                    <a:pt x="943" y="1333"/>
                    <a:pt x="914" y="1337"/>
                  </a:cubicBezTo>
                  <a:cubicBezTo>
                    <a:pt x="884" y="1341"/>
                    <a:pt x="890" y="1307"/>
                    <a:pt x="921" y="1278"/>
                  </a:cubicBezTo>
                  <a:cubicBezTo>
                    <a:pt x="952" y="1248"/>
                    <a:pt x="1001" y="1226"/>
                    <a:pt x="1004" y="1182"/>
                  </a:cubicBezTo>
                  <a:close/>
                  <a:moveTo>
                    <a:pt x="117" y="441"/>
                  </a:moveTo>
                  <a:cubicBezTo>
                    <a:pt x="156" y="440"/>
                    <a:pt x="202" y="372"/>
                    <a:pt x="183" y="353"/>
                  </a:cubicBezTo>
                  <a:cubicBezTo>
                    <a:pt x="164" y="333"/>
                    <a:pt x="87" y="442"/>
                    <a:pt x="117" y="441"/>
                  </a:cubicBezTo>
                  <a:close/>
                  <a:moveTo>
                    <a:pt x="688" y="121"/>
                  </a:moveTo>
                  <a:cubicBezTo>
                    <a:pt x="713" y="96"/>
                    <a:pt x="742" y="0"/>
                    <a:pt x="704" y="10"/>
                  </a:cubicBezTo>
                  <a:cubicBezTo>
                    <a:pt x="666" y="21"/>
                    <a:pt x="677" y="132"/>
                    <a:pt x="688" y="12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6" name="Google Shape;8846;p21"/>
            <p:cNvSpPr/>
            <p:nvPr/>
          </p:nvSpPr>
          <p:spPr>
            <a:xfrm>
              <a:off x="11248763" y="5274878"/>
              <a:ext cx="509315" cy="775699"/>
            </a:xfrm>
            <a:custGeom>
              <a:rect b="b" l="l" r="r" t="t"/>
              <a:pathLst>
                <a:path extrusionOk="0" h="1536" w="1007">
                  <a:moveTo>
                    <a:pt x="196" y="816"/>
                  </a:moveTo>
                  <a:cubicBezTo>
                    <a:pt x="159" y="780"/>
                    <a:pt x="111" y="837"/>
                    <a:pt x="71" y="836"/>
                  </a:cubicBezTo>
                  <a:cubicBezTo>
                    <a:pt x="65" y="865"/>
                    <a:pt x="55" y="885"/>
                    <a:pt x="44" y="893"/>
                  </a:cubicBezTo>
                  <a:cubicBezTo>
                    <a:pt x="29" y="904"/>
                    <a:pt x="0" y="946"/>
                    <a:pt x="22" y="951"/>
                  </a:cubicBezTo>
                  <a:cubicBezTo>
                    <a:pt x="44" y="955"/>
                    <a:pt x="80" y="991"/>
                    <a:pt x="84" y="964"/>
                  </a:cubicBezTo>
                  <a:cubicBezTo>
                    <a:pt x="89" y="937"/>
                    <a:pt x="104" y="902"/>
                    <a:pt x="142" y="946"/>
                  </a:cubicBezTo>
                  <a:cubicBezTo>
                    <a:pt x="151" y="957"/>
                    <a:pt x="163" y="967"/>
                    <a:pt x="175" y="976"/>
                  </a:cubicBezTo>
                  <a:cubicBezTo>
                    <a:pt x="181" y="956"/>
                    <a:pt x="228" y="953"/>
                    <a:pt x="252" y="928"/>
                  </a:cubicBezTo>
                  <a:cubicBezTo>
                    <a:pt x="282" y="899"/>
                    <a:pt x="238" y="856"/>
                    <a:pt x="196" y="816"/>
                  </a:cubicBezTo>
                  <a:close/>
                  <a:moveTo>
                    <a:pt x="1004" y="1182"/>
                  </a:moveTo>
                  <a:cubicBezTo>
                    <a:pt x="1007" y="1138"/>
                    <a:pt x="909" y="1107"/>
                    <a:pt x="899" y="1130"/>
                  </a:cubicBezTo>
                  <a:cubicBezTo>
                    <a:pt x="888" y="1154"/>
                    <a:pt x="866" y="1151"/>
                    <a:pt x="850" y="1125"/>
                  </a:cubicBezTo>
                  <a:cubicBezTo>
                    <a:pt x="834" y="1098"/>
                    <a:pt x="865" y="1073"/>
                    <a:pt x="849" y="1070"/>
                  </a:cubicBezTo>
                  <a:cubicBezTo>
                    <a:pt x="832" y="1067"/>
                    <a:pt x="812" y="1030"/>
                    <a:pt x="816" y="1015"/>
                  </a:cubicBezTo>
                  <a:cubicBezTo>
                    <a:pt x="821" y="1001"/>
                    <a:pt x="791" y="906"/>
                    <a:pt x="741" y="894"/>
                  </a:cubicBezTo>
                  <a:cubicBezTo>
                    <a:pt x="691" y="882"/>
                    <a:pt x="683" y="812"/>
                    <a:pt x="674" y="773"/>
                  </a:cubicBezTo>
                  <a:cubicBezTo>
                    <a:pt x="666" y="735"/>
                    <a:pt x="633" y="756"/>
                    <a:pt x="608" y="723"/>
                  </a:cubicBezTo>
                  <a:cubicBezTo>
                    <a:pt x="583" y="691"/>
                    <a:pt x="540" y="707"/>
                    <a:pt x="518" y="708"/>
                  </a:cubicBezTo>
                  <a:cubicBezTo>
                    <a:pt x="496" y="710"/>
                    <a:pt x="518" y="667"/>
                    <a:pt x="553" y="643"/>
                  </a:cubicBezTo>
                  <a:cubicBezTo>
                    <a:pt x="589" y="620"/>
                    <a:pt x="630" y="494"/>
                    <a:pt x="630" y="469"/>
                  </a:cubicBezTo>
                  <a:cubicBezTo>
                    <a:pt x="630" y="444"/>
                    <a:pt x="475" y="446"/>
                    <a:pt x="446" y="460"/>
                  </a:cubicBezTo>
                  <a:cubicBezTo>
                    <a:pt x="416" y="475"/>
                    <a:pt x="387" y="438"/>
                    <a:pt x="412" y="428"/>
                  </a:cubicBezTo>
                  <a:cubicBezTo>
                    <a:pt x="437" y="418"/>
                    <a:pt x="490" y="366"/>
                    <a:pt x="487" y="345"/>
                  </a:cubicBezTo>
                  <a:cubicBezTo>
                    <a:pt x="484" y="325"/>
                    <a:pt x="524" y="305"/>
                    <a:pt x="502" y="286"/>
                  </a:cubicBezTo>
                  <a:cubicBezTo>
                    <a:pt x="480" y="267"/>
                    <a:pt x="477" y="311"/>
                    <a:pt x="458" y="326"/>
                  </a:cubicBezTo>
                  <a:cubicBezTo>
                    <a:pt x="438" y="341"/>
                    <a:pt x="395" y="336"/>
                    <a:pt x="350" y="328"/>
                  </a:cubicBezTo>
                  <a:cubicBezTo>
                    <a:pt x="304" y="319"/>
                    <a:pt x="286" y="384"/>
                    <a:pt x="288" y="412"/>
                  </a:cubicBezTo>
                  <a:cubicBezTo>
                    <a:pt x="289" y="440"/>
                    <a:pt x="235" y="456"/>
                    <a:pt x="243" y="480"/>
                  </a:cubicBezTo>
                  <a:cubicBezTo>
                    <a:pt x="252" y="503"/>
                    <a:pt x="233" y="521"/>
                    <a:pt x="218" y="508"/>
                  </a:cubicBezTo>
                  <a:cubicBezTo>
                    <a:pt x="204" y="494"/>
                    <a:pt x="187" y="462"/>
                    <a:pt x="158" y="485"/>
                  </a:cubicBezTo>
                  <a:cubicBezTo>
                    <a:pt x="128" y="509"/>
                    <a:pt x="192" y="540"/>
                    <a:pt x="230" y="545"/>
                  </a:cubicBezTo>
                  <a:cubicBezTo>
                    <a:pt x="269" y="549"/>
                    <a:pt x="201" y="577"/>
                    <a:pt x="193" y="618"/>
                  </a:cubicBezTo>
                  <a:cubicBezTo>
                    <a:pt x="186" y="660"/>
                    <a:pt x="243" y="642"/>
                    <a:pt x="246" y="671"/>
                  </a:cubicBezTo>
                  <a:cubicBezTo>
                    <a:pt x="249" y="701"/>
                    <a:pt x="164" y="705"/>
                    <a:pt x="164" y="733"/>
                  </a:cubicBezTo>
                  <a:cubicBezTo>
                    <a:pt x="164" y="762"/>
                    <a:pt x="213" y="720"/>
                    <a:pt x="235" y="708"/>
                  </a:cubicBezTo>
                  <a:cubicBezTo>
                    <a:pt x="257" y="697"/>
                    <a:pt x="223" y="778"/>
                    <a:pt x="276" y="769"/>
                  </a:cubicBezTo>
                  <a:cubicBezTo>
                    <a:pt x="329" y="760"/>
                    <a:pt x="314" y="688"/>
                    <a:pt x="334" y="691"/>
                  </a:cubicBezTo>
                  <a:cubicBezTo>
                    <a:pt x="353" y="694"/>
                    <a:pt x="325" y="729"/>
                    <a:pt x="341" y="760"/>
                  </a:cubicBezTo>
                  <a:cubicBezTo>
                    <a:pt x="357" y="791"/>
                    <a:pt x="303" y="838"/>
                    <a:pt x="306" y="860"/>
                  </a:cubicBezTo>
                  <a:cubicBezTo>
                    <a:pt x="308" y="882"/>
                    <a:pt x="415" y="882"/>
                    <a:pt x="449" y="847"/>
                  </a:cubicBezTo>
                  <a:cubicBezTo>
                    <a:pt x="483" y="812"/>
                    <a:pt x="499" y="850"/>
                    <a:pt x="475" y="877"/>
                  </a:cubicBezTo>
                  <a:cubicBezTo>
                    <a:pt x="452" y="903"/>
                    <a:pt x="462" y="928"/>
                    <a:pt x="491" y="939"/>
                  </a:cubicBezTo>
                  <a:cubicBezTo>
                    <a:pt x="521" y="949"/>
                    <a:pt x="531" y="952"/>
                    <a:pt x="518" y="975"/>
                  </a:cubicBezTo>
                  <a:cubicBezTo>
                    <a:pt x="505" y="999"/>
                    <a:pt x="517" y="1043"/>
                    <a:pt x="509" y="1065"/>
                  </a:cubicBezTo>
                  <a:cubicBezTo>
                    <a:pt x="502" y="1088"/>
                    <a:pt x="410" y="1085"/>
                    <a:pt x="407" y="1070"/>
                  </a:cubicBezTo>
                  <a:cubicBezTo>
                    <a:pt x="404" y="1055"/>
                    <a:pt x="366" y="1065"/>
                    <a:pt x="376" y="1086"/>
                  </a:cubicBezTo>
                  <a:cubicBezTo>
                    <a:pt x="387" y="1107"/>
                    <a:pt x="344" y="1129"/>
                    <a:pt x="347" y="1148"/>
                  </a:cubicBezTo>
                  <a:cubicBezTo>
                    <a:pt x="350" y="1167"/>
                    <a:pt x="404" y="1163"/>
                    <a:pt x="406" y="1187"/>
                  </a:cubicBezTo>
                  <a:cubicBezTo>
                    <a:pt x="407" y="1210"/>
                    <a:pt x="366" y="1238"/>
                    <a:pt x="310" y="1254"/>
                  </a:cubicBezTo>
                  <a:cubicBezTo>
                    <a:pt x="254" y="1271"/>
                    <a:pt x="322" y="1315"/>
                    <a:pt x="348" y="1296"/>
                  </a:cubicBezTo>
                  <a:cubicBezTo>
                    <a:pt x="375" y="1276"/>
                    <a:pt x="369" y="1309"/>
                    <a:pt x="407" y="1309"/>
                  </a:cubicBezTo>
                  <a:cubicBezTo>
                    <a:pt x="446" y="1309"/>
                    <a:pt x="469" y="1340"/>
                    <a:pt x="512" y="1324"/>
                  </a:cubicBezTo>
                  <a:cubicBezTo>
                    <a:pt x="555" y="1307"/>
                    <a:pt x="553" y="1324"/>
                    <a:pt x="521" y="1349"/>
                  </a:cubicBezTo>
                  <a:cubicBezTo>
                    <a:pt x="488" y="1374"/>
                    <a:pt x="440" y="1347"/>
                    <a:pt x="410" y="1364"/>
                  </a:cubicBezTo>
                  <a:cubicBezTo>
                    <a:pt x="381" y="1380"/>
                    <a:pt x="261" y="1492"/>
                    <a:pt x="283" y="1520"/>
                  </a:cubicBezTo>
                  <a:cubicBezTo>
                    <a:pt x="297" y="1536"/>
                    <a:pt x="314" y="1496"/>
                    <a:pt x="357" y="1479"/>
                  </a:cubicBezTo>
                  <a:cubicBezTo>
                    <a:pt x="400" y="1461"/>
                    <a:pt x="407" y="1490"/>
                    <a:pt x="431" y="1493"/>
                  </a:cubicBezTo>
                  <a:cubicBezTo>
                    <a:pt x="455" y="1496"/>
                    <a:pt x="456" y="1445"/>
                    <a:pt x="475" y="1449"/>
                  </a:cubicBezTo>
                  <a:cubicBezTo>
                    <a:pt x="494" y="1454"/>
                    <a:pt x="512" y="1433"/>
                    <a:pt x="548" y="1439"/>
                  </a:cubicBezTo>
                  <a:cubicBezTo>
                    <a:pt x="583" y="1445"/>
                    <a:pt x="608" y="1431"/>
                    <a:pt x="626" y="1417"/>
                  </a:cubicBezTo>
                  <a:cubicBezTo>
                    <a:pt x="643" y="1402"/>
                    <a:pt x="691" y="1446"/>
                    <a:pt x="705" y="1436"/>
                  </a:cubicBezTo>
                  <a:cubicBezTo>
                    <a:pt x="720" y="1426"/>
                    <a:pt x="785" y="1414"/>
                    <a:pt x="818" y="1415"/>
                  </a:cubicBezTo>
                  <a:cubicBezTo>
                    <a:pt x="850" y="1417"/>
                    <a:pt x="934" y="1378"/>
                    <a:pt x="956" y="1358"/>
                  </a:cubicBezTo>
                  <a:cubicBezTo>
                    <a:pt x="978" y="1337"/>
                    <a:pt x="943" y="1333"/>
                    <a:pt x="914" y="1337"/>
                  </a:cubicBezTo>
                  <a:cubicBezTo>
                    <a:pt x="884" y="1341"/>
                    <a:pt x="890" y="1307"/>
                    <a:pt x="921" y="1278"/>
                  </a:cubicBezTo>
                  <a:cubicBezTo>
                    <a:pt x="952" y="1248"/>
                    <a:pt x="1001" y="1226"/>
                    <a:pt x="1004" y="1182"/>
                  </a:cubicBezTo>
                  <a:close/>
                  <a:moveTo>
                    <a:pt x="117" y="441"/>
                  </a:moveTo>
                  <a:cubicBezTo>
                    <a:pt x="156" y="440"/>
                    <a:pt x="202" y="372"/>
                    <a:pt x="183" y="353"/>
                  </a:cubicBezTo>
                  <a:cubicBezTo>
                    <a:pt x="164" y="333"/>
                    <a:pt x="87" y="442"/>
                    <a:pt x="117" y="441"/>
                  </a:cubicBezTo>
                  <a:close/>
                  <a:moveTo>
                    <a:pt x="688" y="121"/>
                  </a:moveTo>
                  <a:cubicBezTo>
                    <a:pt x="713" y="96"/>
                    <a:pt x="742" y="0"/>
                    <a:pt x="704" y="10"/>
                  </a:cubicBezTo>
                  <a:cubicBezTo>
                    <a:pt x="666" y="21"/>
                    <a:pt x="677" y="132"/>
                    <a:pt x="688" y="12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7" name="Google Shape;8847;p21"/>
            <p:cNvSpPr/>
            <p:nvPr/>
          </p:nvSpPr>
          <p:spPr>
            <a:xfrm>
              <a:off x="7965024" y="3034900"/>
              <a:ext cx="3087722" cy="2308670"/>
            </a:xfrm>
            <a:custGeom>
              <a:rect b="b" l="l" r="r" t="t"/>
              <a:pathLst>
                <a:path extrusionOk="0" h="4569" w="6113">
                  <a:moveTo>
                    <a:pt x="5771" y="422"/>
                  </a:moveTo>
                  <a:cubicBezTo>
                    <a:pt x="5661" y="422"/>
                    <a:pt x="5573" y="440"/>
                    <a:pt x="5567" y="516"/>
                  </a:cubicBezTo>
                  <a:cubicBezTo>
                    <a:pt x="5561" y="593"/>
                    <a:pt x="5422" y="502"/>
                    <a:pt x="5363" y="528"/>
                  </a:cubicBezTo>
                  <a:cubicBezTo>
                    <a:pt x="5304" y="555"/>
                    <a:pt x="5334" y="466"/>
                    <a:pt x="5275" y="496"/>
                  </a:cubicBezTo>
                  <a:cubicBezTo>
                    <a:pt x="5216" y="525"/>
                    <a:pt x="5151" y="596"/>
                    <a:pt x="5080" y="626"/>
                  </a:cubicBezTo>
                  <a:cubicBezTo>
                    <a:pt x="5009" y="655"/>
                    <a:pt x="4956" y="729"/>
                    <a:pt x="4912" y="735"/>
                  </a:cubicBezTo>
                  <a:cubicBezTo>
                    <a:pt x="4867" y="741"/>
                    <a:pt x="5006" y="599"/>
                    <a:pt x="5077" y="528"/>
                  </a:cubicBezTo>
                  <a:cubicBezTo>
                    <a:pt x="5148" y="457"/>
                    <a:pt x="5109" y="375"/>
                    <a:pt x="5015" y="384"/>
                  </a:cubicBezTo>
                  <a:cubicBezTo>
                    <a:pt x="4920" y="392"/>
                    <a:pt x="4941" y="451"/>
                    <a:pt x="4888" y="463"/>
                  </a:cubicBezTo>
                  <a:cubicBezTo>
                    <a:pt x="4835" y="475"/>
                    <a:pt x="4581" y="602"/>
                    <a:pt x="4569" y="564"/>
                  </a:cubicBezTo>
                  <a:cubicBezTo>
                    <a:pt x="4557" y="525"/>
                    <a:pt x="4779" y="460"/>
                    <a:pt x="4776" y="434"/>
                  </a:cubicBezTo>
                  <a:cubicBezTo>
                    <a:pt x="4773" y="407"/>
                    <a:pt x="4495" y="404"/>
                    <a:pt x="4372" y="422"/>
                  </a:cubicBezTo>
                  <a:cubicBezTo>
                    <a:pt x="4248" y="440"/>
                    <a:pt x="4029" y="510"/>
                    <a:pt x="4026" y="475"/>
                  </a:cubicBezTo>
                  <a:cubicBezTo>
                    <a:pt x="4023" y="440"/>
                    <a:pt x="4280" y="389"/>
                    <a:pt x="4410" y="375"/>
                  </a:cubicBezTo>
                  <a:cubicBezTo>
                    <a:pt x="4543" y="360"/>
                    <a:pt x="4779" y="384"/>
                    <a:pt x="4879" y="342"/>
                  </a:cubicBezTo>
                  <a:cubicBezTo>
                    <a:pt x="4980" y="301"/>
                    <a:pt x="5130" y="298"/>
                    <a:pt x="5157" y="265"/>
                  </a:cubicBezTo>
                  <a:cubicBezTo>
                    <a:pt x="5183" y="233"/>
                    <a:pt x="5041" y="189"/>
                    <a:pt x="4971" y="192"/>
                  </a:cubicBezTo>
                  <a:cubicBezTo>
                    <a:pt x="4900" y="195"/>
                    <a:pt x="4829" y="186"/>
                    <a:pt x="4835" y="150"/>
                  </a:cubicBezTo>
                  <a:cubicBezTo>
                    <a:pt x="4841" y="115"/>
                    <a:pt x="4726" y="106"/>
                    <a:pt x="4714" y="80"/>
                  </a:cubicBezTo>
                  <a:cubicBezTo>
                    <a:pt x="4702" y="53"/>
                    <a:pt x="4481" y="74"/>
                    <a:pt x="4434" y="44"/>
                  </a:cubicBezTo>
                  <a:cubicBezTo>
                    <a:pt x="4386" y="15"/>
                    <a:pt x="4248" y="0"/>
                    <a:pt x="4130" y="9"/>
                  </a:cubicBezTo>
                  <a:cubicBezTo>
                    <a:pt x="4011" y="18"/>
                    <a:pt x="3769" y="15"/>
                    <a:pt x="3713" y="20"/>
                  </a:cubicBezTo>
                  <a:cubicBezTo>
                    <a:pt x="3657" y="26"/>
                    <a:pt x="3622" y="47"/>
                    <a:pt x="3572" y="44"/>
                  </a:cubicBezTo>
                  <a:cubicBezTo>
                    <a:pt x="3522" y="41"/>
                    <a:pt x="3445" y="59"/>
                    <a:pt x="3474" y="91"/>
                  </a:cubicBezTo>
                  <a:cubicBezTo>
                    <a:pt x="3528" y="150"/>
                    <a:pt x="3395" y="174"/>
                    <a:pt x="3403" y="130"/>
                  </a:cubicBezTo>
                  <a:cubicBezTo>
                    <a:pt x="3412" y="85"/>
                    <a:pt x="3288" y="65"/>
                    <a:pt x="3250" y="97"/>
                  </a:cubicBezTo>
                  <a:cubicBezTo>
                    <a:pt x="3206" y="134"/>
                    <a:pt x="3008" y="59"/>
                    <a:pt x="2978" y="97"/>
                  </a:cubicBezTo>
                  <a:cubicBezTo>
                    <a:pt x="2949" y="136"/>
                    <a:pt x="2716" y="124"/>
                    <a:pt x="2648" y="136"/>
                  </a:cubicBezTo>
                  <a:cubicBezTo>
                    <a:pt x="2580" y="147"/>
                    <a:pt x="2754" y="198"/>
                    <a:pt x="2748" y="227"/>
                  </a:cubicBezTo>
                  <a:cubicBezTo>
                    <a:pt x="2742" y="257"/>
                    <a:pt x="2527" y="227"/>
                    <a:pt x="2571" y="280"/>
                  </a:cubicBezTo>
                  <a:cubicBezTo>
                    <a:pt x="2615" y="333"/>
                    <a:pt x="2757" y="372"/>
                    <a:pt x="2825" y="440"/>
                  </a:cubicBezTo>
                  <a:cubicBezTo>
                    <a:pt x="2893" y="507"/>
                    <a:pt x="2772" y="466"/>
                    <a:pt x="2695" y="416"/>
                  </a:cubicBezTo>
                  <a:cubicBezTo>
                    <a:pt x="2618" y="366"/>
                    <a:pt x="2521" y="384"/>
                    <a:pt x="2474" y="333"/>
                  </a:cubicBezTo>
                  <a:cubicBezTo>
                    <a:pt x="2426" y="283"/>
                    <a:pt x="2249" y="245"/>
                    <a:pt x="2205" y="274"/>
                  </a:cubicBezTo>
                  <a:cubicBezTo>
                    <a:pt x="2152" y="310"/>
                    <a:pt x="2326" y="375"/>
                    <a:pt x="2326" y="413"/>
                  </a:cubicBezTo>
                  <a:cubicBezTo>
                    <a:pt x="2326" y="451"/>
                    <a:pt x="2208" y="404"/>
                    <a:pt x="2187" y="419"/>
                  </a:cubicBezTo>
                  <a:cubicBezTo>
                    <a:pt x="2167" y="434"/>
                    <a:pt x="2063" y="319"/>
                    <a:pt x="2004" y="319"/>
                  </a:cubicBezTo>
                  <a:cubicBezTo>
                    <a:pt x="1945" y="319"/>
                    <a:pt x="1996" y="372"/>
                    <a:pt x="1996" y="445"/>
                  </a:cubicBezTo>
                  <a:cubicBezTo>
                    <a:pt x="1996" y="519"/>
                    <a:pt x="1880" y="564"/>
                    <a:pt x="1913" y="513"/>
                  </a:cubicBezTo>
                  <a:cubicBezTo>
                    <a:pt x="1945" y="463"/>
                    <a:pt x="1922" y="333"/>
                    <a:pt x="1860" y="310"/>
                  </a:cubicBezTo>
                  <a:cubicBezTo>
                    <a:pt x="1798" y="286"/>
                    <a:pt x="1638" y="360"/>
                    <a:pt x="1556" y="357"/>
                  </a:cubicBezTo>
                  <a:cubicBezTo>
                    <a:pt x="1473" y="354"/>
                    <a:pt x="1364" y="381"/>
                    <a:pt x="1435" y="422"/>
                  </a:cubicBezTo>
                  <a:cubicBezTo>
                    <a:pt x="1506" y="463"/>
                    <a:pt x="1432" y="487"/>
                    <a:pt x="1370" y="443"/>
                  </a:cubicBezTo>
                  <a:cubicBezTo>
                    <a:pt x="1308" y="398"/>
                    <a:pt x="1104" y="443"/>
                    <a:pt x="1146" y="472"/>
                  </a:cubicBezTo>
                  <a:cubicBezTo>
                    <a:pt x="1187" y="502"/>
                    <a:pt x="1202" y="587"/>
                    <a:pt x="1175" y="623"/>
                  </a:cubicBezTo>
                  <a:cubicBezTo>
                    <a:pt x="1148" y="658"/>
                    <a:pt x="1063" y="587"/>
                    <a:pt x="983" y="593"/>
                  </a:cubicBezTo>
                  <a:cubicBezTo>
                    <a:pt x="904" y="599"/>
                    <a:pt x="508" y="788"/>
                    <a:pt x="532" y="838"/>
                  </a:cubicBezTo>
                  <a:cubicBezTo>
                    <a:pt x="555" y="888"/>
                    <a:pt x="723" y="847"/>
                    <a:pt x="777" y="876"/>
                  </a:cubicBezTo>
                  <a:cubicBezTo>
                    <a:pt x="830" y="906"/>
                    <a:pt x="759" y="1015"/>
                    <a:pt x="694" y="1059"/>
                  </a:cubicBezTo>
                  <a:cubicBezTo>
                    <a:pt x="629" y="1104"/>
                    <a:pt x="387" y="1062"/>
                    <a:pt x="381" y="1115"/>
                  </a:cubicBezTo>
                  <a:cubicBezTo>
                    <a:pt x="375" y="1169"/>
                    <a:pt x="0" y="1177"/>
                    <a:pt x="0" y="1263"/>
                  </a:cubicBezTo>
                  <a:cubicBezTo>
                    <a:pt x="0" y="1296"/>
                    <a:pt x="18" y="1328"/>
                    <a:pt x="59" y="1337"/>
                  </a:cubicBezTo>
                  <a:cubicBezTo>
                    <a:pt x="112" y="1348"/>
                    <a:pt x="177" y="1331"/>
                    <a:pt x="225" y="1384"/>
                  </a:cubicBezTo>
                  <a:cubicBezTo>
                    <a:pt x="272" y="1437"/>
                    <a:pt x="405" y="1440"/>
                    <a:pt x="496" y="1405"/>
                  </a:cubicBezTo>
                  <a:cubicBezTo>
                    <a:pt x="588" y="1369"/>
                    <a:pt x="656" y="1411"/>
                    <a:pt x="653" y="1464"/>
                  </a:cubicBezTo>
                  <a:cubicBezTo>
                    <a:pt x="650" y="1517"/>
                    <a:pt x="446" y="1443"/>
                    <a:pt x="384" y="1482"/>
                  </a:cubicBezTo>
                  <a:cubicBezTo>
                    <a:pt x="322" y="1520"/>
                    <a:pt x="130" y="1487"/>
                    <a:pt x="139" y="1529"/>
                  </a:cubicBezTo>
                  <a:cubicBezTo>
                    <a:pt x="148" y="1570"/>
                    <a:pt x="242" y="1561"/>
                    <a:pt x="319" y="1576"/>
                  </a:cubicBezTo>
                  <a:cubicBezTo>
                    <a:pt x="396" y="1591"/>
                    <a:pt x="325" y="1623"/>
                    <a:pt x="322" y="1656"/>
                  </a:cubicBezTo>
                  <a:cubicBezTo>
                    <a:pt x="319" y="1688"/>
                    <a:pt x="363" y="1682"/>
                    <a:pt x="440" y="1721"/>
                  </a:cubicBezTo>
                  <a:cubicBezTo>
                    <a:pt x="517" y="1759"/>
                    <a:pt x="644" y="1783"/>
                    <a:pt x="602" y="1738"/>
                  </a:cubicBezTo>
                  <a:cubicBezTo>
                    <a:pt x="561" y="1694"/>
                    <a:pt x="682" y="1700"/>
                    <a:pt x="703" y="1726"/>
                  </a:cubicBezTo>
                  <a:cubicBezTo>
                    <a:pt x="723" y="1753"/>
                    <a:pt x="780" y="1688"/>
                    <a:pt x="836" y="1703"/>
                  </a:cubicBezTo>
                  <a:cubicBezTo>
                    <a:pt x="892" y="1718"/>
                    <a:pt x="912" y="1650"/>
                    <a:pt x="957" y="1679"/>
                  </a:cubicBezTo>
                  <a:cubicBezTo>
                    <a:pt x="1001" y="1709"/>
                    <a:pt x="1208" y="1726"/>
                    <a:pt x="1278" y="1765"/>
                  </a:cubicBezTo>
                  <a:cubicBezTo>
                    <a:pt x="1349" y="1803"/>
                    <a:pt x="1447" y="1812"/>
                    <a:pt x="1438" y="1868"/>
                  </a:cubicBezTo>
                  <a:cubicBezTo>
                    <a:pt x="1429" y="1924"/>
                    <a:pt x="1497" y="1966"/>
                    <a:pt x="1576" y="2001"/>
                  </a:cubicBezTo>
                  <a:cubicBezTo>
                    <a:pt x="1656" y="2036"/>
                    <a:pt x="1671" y="2113"/>
                    <a:pt x="1668" y="2163"/>
                  </a:cubicBezTo>
                  <a:cubicBezTo>
                    <a:pt x="1665" y="2213"/>
                    <a:pt x="1754" y="2249"/>
                    <a:pt x="1739" y="2273"/>
                  </a:cubicBezTo>
                  <a:cubicBezTo>
                    <a:pt x="1724" y="2296"/>
                    <a:pt x="1736" y="2329"/>
                    <a:pt x="1789" y="2376"/>
                  </a:cubicBezTo>
                  <a:cubicBezTo>
                    <a:pt x="1842" y="2423"/>
                    <a:pt x="1706" y="2458"/>
                    <a:pt x="1739" y="2500"/>
                  </a:cubicBezTo>
                  <a:cubicBezTo>
                    <a:pt x="1771" y="2541"/>
                    <a:pt x="1692" y="2621"/>
                    <a:pt x="1786" y="2636"/>
                  </a:cubicBezTo>
                  <a:cubicBezTo>
                    <a:pt x="1880" y="2650"/>
                    <a:pt x="1866" y="2571"/>
                    <a:pt x="1937" y="2571"/>
                  </a:cubicBezTo>
                  <a:cubicBezTo>
                    <a:pt x="2007" y="2571"/>
                    <a:pt x="1934" y="2633"/>
                    <a:pt x="1972" y="2671"/>
                  </a:cubicBezTo>
                  <a:cubicBezTo>
                    <a:pt x="2010" y="2709"/>
                    <a:pt x="2090" y="2700"/>
                    <a:pt x="2164" y="2762"/>
                  </a:cubicBezTo>
                  <a:cubicBezTo>
                    <a:pt x="2238" y="2824"/>
                    <a:pt x="2190" y="2854"/>
                    <a:pt x="2122" y="2804"/>
                  </a:cubicBezTo>
                  <a:cubicBezTo>
                    <a:pt x="2055" y="2754"/>
                    <a:pt x="1857" y="2765"/>
                    <a:pt x="1857" y="2783"/>
                  </a:cubicBezTo>
                  <a:cubicBezTo>
                    <a:pt x="1857" y="2801"/>
                    <a:pt x="2075" y="2925"/>
                    <a:pt x="2125" y="2907"/>
                  </a:cubicBezTo>
                  <a:cubicBezTo>
                    <a:pt x="2176" y="2889"/>
                    <a:pt x="2243" y="2981"/>
                    <a:pt x="2214" y="3010"/>
                  </a:cubicBezTo>
                  <a:cubicBezTo>
                    <a:pt x="2184" y="3040"/>
                    <a:pt x="2199" y="3114"/>
                    <a:pt x="2193" y="3149"/>
                  </a:cubicBezTo>
                  <a:cubicBezTo>
                    <a:pt x="2187" y="3185"/>
                    <a:pt x="2114" y="3149"/>
                    <a:pt x="2066" y="3155"/>
                  </a:cubicBezTo>
                  <a:cubicBezTo>
                    <a:pt x="2019" y="3161"/>
                    <a:pt x="1987" y="3176"/>
                    <a:pt x="1987" y="3226"/>
                  </a:cubicBezTo>
                  <a:cubicBezTo>
                    <a:pt x="1987" y="3276"/>
                    <a:pt x="1913" y="3311"/>
                    <a:pt x="1904" y="3373"/>
                  </a:cubicBezTo>
                  <a:cubicBezTo>
                    <a:pt x="1895" y="3435"/>
                    <a:pt x="1963" y="3433"/>
                    <a:pt x="2001" y="3459"/>
                  </a:cubicBezTo>
                  <a:cubicBezTo>
                    <a:pt x="2040" y="3486"/>
                    <a:pt x="1931" y="3503"/>
                    <a:pt x="1925" y="3548"/>
                  </a:cubicBezTo>
                  <a:cubicBezTo>
                    <a:pt x="1919" y="3592"/>
                    <a:pt x="2025" y="3672"/>
                    <a:pt x="2063" y="3692"/>
                  </a:cubicBezTo>
                  <a:cubicBezTo>
                    <a:pt x="2102" y="3713"/>
                    <a:pt x="2066" y="3813"/>
                    <a:pt x="2081" y="3863"/>
                  </a:cubicBezTo>
                  <a:cubicBezTo>
                    <a:pt x="2096" y="3914"/>
                    <a:pt x="2146" y="3851"/>
                    <a:pt x="2140" y="3916"/>
                  </a:cubicBezTo>
                  <a:cubicBezTo>
                    <a:pt x="2134" y="3981"/>
                    <a:pt x="2187" y="3978"/>
                    <a:pt x="2190" y="4017"/>
                  </a:cubicBezTo>
                  <a:cubicBezTo>
                    <a:pt x="2193" y="4055"/>
                    <a:pt x="2285" y="4049"/>
                    <a:pt x="2267" y="4102"/>
                  </a:cubicBezTo>
                  <a:cubicBezTo>
                    <a:pt x="2249" y="4156"/>
                    <a:pt x="2294" y="4194"/>
                    <a:pt x="2314" y="4223"/>
                  </a:cubicBezTo>
                  <a:cubicBezTo>
                    <a:pt x="2335" y="4253"/>
                    <a:pt x="2412" y="4303"/>
                    <a:pt x="2426" y="4341"/>
                  </a:cubicBezTo>
                  <a:cubicBezTo>
                    <a:pt x="2441" y="4380"/>
                    <a:pt x="2485" y="4430"/>
                    <a:pt x="2539" y="4415"/>
                  </a:cubicBezTo>
                  <a:cubicBezTo>
                    <a:pt x="2592" y="4400"/>
                    <a:pt x="2595" y="4451"/>
                    <a:pt x="2636" y="4445"/>
                  </a:cubicBezTo>
                  <a:cubicBezTo>
                    <a:pt x="2677" y="4439"/>
                    <a:pt x="2742" y="4462"/>
                    <a:pt x="2754" y="4495"/>
                  </a:cubicBezTo>
                  <a:cubicBezTo>
                    <a:pt x="2766" y="4527"/>
                    <a:pt x="2893" y="4557"/>
                    <a:pt x="2928" y="4563"/>
                  </a:cubicBezTo>
                  <a:cubicBezTo>
                    <a:pt x="2964" y="4569"/>
                    <a:pt x="2970" y="4504"/>
                    <a:pt x="3002" y="4486"/>
                  </a:cubicBezTo>
                  <a:cubicBezTo>
                    <a:pt x="3034" y="4468"/>
                    <a:pt x="3023" y="4339"/>
                    <a:pt x="3052" y="4330"/>
                  </a:cubicBezTo>
                  <a:cubicBezTo>
                    <a:pt x="3082" y="4321"/>
                    <a:pt x="3073" y="4185"/>
                    <a:pt x="3043" y="4173"/>
                  </a:cubicBezTo>
                  <a:cubicBezTo>
                    <a:pt x="3014" y="4161"/>
                    <a:pt x="3026" y="4114"/>
                    <a:pt x="3094" y="4123"/>
                  </a:cubicBezTo>
                  <a:cubicBezTo>
                    <a:pt x="3161" y="4132"/>
                    <a:pt x="3138" y="4064"/>
                    <a:pt x="3170" y="4055"/>
                  </a:cubicBezTo>
                  <a:cubicBezTo>
                    <a:pt x="3203" y="4046"/>
                    <a:pt x="3188" y="3984"/>
                    <a:pt x="3212" y="3978"/>
                  </a:cubicBezTo>
                  <a:cubicBezTo>
                    <a:pt x="3235" y="3973"/>
                    <a:pt x="3232" y="3931"/>
                    <a:pt x="3214" y="3908"/>
                  </a:cubicBezTo>
                  <a:cubicBezTo>
                    <a:pt x="3197" y="3884"/>
                    <a:pt x="3218" y="3866"/>
                    <a:pt x="3253" y="3860"/>
                  </a:cubicBezTo>
                  <a:cubicBezTo>
                    <a:pt x="3288" y="3854"/>
                    <a:pt x="3279" y="3804"/>
                    <a:pt x="3232" y="3787"/>
                  </a:cubicBezTo>
                  <a:cubicBezTo>
                    <a:pt x="3185" y="3769"/>
                    <a:pt x="3200" y="3716"/>
                    <a:pt x="3247" y="3748"/>
                  </a:cubicBezTo>
                  <a:cubicBezTo>
                    <a:pt x="3294" y="3781"/>
                    <a:pt x="3330" y="3757"/>
                    <a:pt x="3303" y="3722"/>
                  </a:cubicBezTo>
                  <a:cubicBezTo>
                    <a:pt x="3276" y="3686"/>
                    <a:pt x="3336" y="3669"/>
                    <a:pt x="3397" y="3663"/>
                  </a:cubicBezTo>
                  <a:cubicBezTo>
                    <a:pt x="3459" y="3657"/>
                    <a:pt x="3492" y="3624"/>
                    <a:pt x="3480" y="3577"/>
                  </a:cubicBezTo>
                  <a:cubicBezTo>
                    <a:pt x="3468" y="3530"/>
                    <a:pt x="3551" y="3533"/>
                    <a:pt x="3530" y="3574"/>
                  </a:cubicBezTo>
                  <a:cubicBezTo>
                    <a:pt x="3510" y="3615"/>
                    <a:pt x="3521" y="3657"/>
                    <a:pt x="3551" y="3627"/>
                  </a:cubicBezTo>
                  <a:cubicBezTo>
                    <a:pt x="3581" y="3598"/>
                    <a:pt x="3637" y="3618"/>
                    <a:pt x="3737" y="3589"/>
                  </a:cubicBezTo>
                  <a:cubicBezTo>
                    <a:pt x="3837" y="3559"/>
                    <a:pt x="3935" y="3477"/>
                    <a:pt x="3958" y="3397"/>
                  </a:cubicBezTo>
                  <a:cubicBezTo>
                    <a:pt x="3982" y="3317"/>
                    <a:pt x="4097" y="3326"/>
                    <a:pt x="4082" y="3273"/>
                  </a:cubicBezTo>
                  <a:cubicBezTo>
                    <a:pt x="4068" y="3220"/>
                    <a:pt x="4103" y="3199"/>
                    <a:pt x="4177" y="3235"/>
                  </a:cubicBezTo>
                  <a:cubicBezTo>
                    <a:pt x="4251" y="3270"/>
                    <a:pt x="4191" y="3211"/>
                    <a:pt x="4274" y="3211"/>
                  </a:cubicBezTo>
                  <a:cubicBezTo>
                    <a:pt x="4357" y="3211"/>
                    <a:pt x="4342" y="3182"/>
                    <a:pt x="4422" y="3179"/>
                  </a:cubicBezTo>
                  <a:cubicBezTo>
                    <a:pt x="4501" y="3176"/>
                    <a:pt x="4708" y="3140"/>
                    <a:pt x="4779" y="3081"/>
                  </a:cubicBezTo>
                  <a:cubicBezTo>
                    <a:pt x="4850" y="3022"/>
                    <a:pt x="5000" y="2972"/>
                    <a:pt x="5062" y="2934"/>
                  </a:cubicBezTo>
                  <a:cubicBezTo>
                    <a:pt x="5124" y="2895"/>
                    <a:pt x="5139" y="2863"/>
                    <a:pt x="5101" y="2884"/>
                  </a:cubicBezTo>
                  <a:cubicBezTo>
                    <a:pt x="5062" y="2904"/>
                    <a:pt x="4982" y="2907"/>
                    <a:pt x="4923" y="2892"/>
                  </a:cubicBezTo>
                  <a:cubicBezTo>
                    <a:pt x="4864" y="2878"/>
                    <a:pt x="4770" y="2827"/>
                    <a:pt x="4702" y="2866"/>
                  </a:cubicBezTo>
                  <a:cubicBezTo>
                    <a:pt x="4634" y="2904"/>
                    <a:pt x="4676" y="2810"/>
                    <a:pt x="4732" y="2801"/>
                  </a:cubicBezTo>
                  <a:cubicBezTo>
                    <a:pt x="4788" y="2792"/>
                    <a:pt x="4764" y="2765"/>
                    <a:pt x="4749" y="2706"/>
                  </a:cubicBezTo>
                  <a:cubicBezTo>
                    <a:pt x="4735" y="2647"/>
                    <a:pt x="4844" y="2686"/>
                    <a:pt x="4891" y="2754"/>
                  </a:cubicBezTo>
                  <a:cubicBezTo>
                    <a:pt x="4938" y="2821"/>
                    <a:pt x="5030" y="2851"/>
                    <a:pt x="5109" y="2827"/>
                  </a:cubicBezTo>
                  <a:cubicBezTo>
                    <a:pt x="5189" y="2804"/>
                    <a:pt x="5112" y="2739"/>
                    <a:pt x="5145" y="2695"/>
                  </a:cubicBezTo>
                  <a:cubicBezTo>
                    <a:pt x="5177" y="2650"/>
                    <a:pt x="4900" y="2512"/>
                    <a:pt x="4885" y="2464"/>
                  </a:cubicBezTo>
                  <a:cubicBezTo>
                    <a:pt x="4870" y="2417"/>
                    <a:pt x="4956" y="2450"/>
                    <a:pt x="5033" y="2482"/>
                  </a:cubicBezTo>
                  <a:cubicBezTo>
                    <a:pt x="5109" y="2514"/>
                    <a:pt x="5127" y="2420"/>
                    <a:pt x="5127" y="2379"/>
                  </a:cubicBezTo>
                  <a:cubicBezTo>
                    <a:pt x="5127" y="2337"/>
                    <a:pt x="4962" y="2334"/>
                    <a:pt x="4888" y="2376"/>
                  </a:cubicBezTo>
                  <a:cubicBezTo>
                    <a:pt x="4814" y="2417"/>
                    <a:pt x="4743" y="2323"/>
                    <a:pt x="4844" y="2311"/>
                  </a:cubicBezTo>
                  <a:cubicBezTo>
                    <a:pt x="4944" y="2299"/>
                    <a:pt x="4853" y="2258"/>
                    <a:pt x="4882" y="2228"/>
                  </a:cubicBezTo>
                  <a:cubicBezTo>
                    <a:pt x="4912" y="2199"/>
                    <a:pt x="5039" y="2314"/>
                    <a:pt x="5103" y="2293"/>
                  </a:cubicBezTo>
                  <a:cubicBezTo>
                    <a:pt x="5168" y="2273"/>
                    <a:pt x="5216" y="2296"/>
                    <a:pt x="5272" y="2252"/>
                  </a:cubicBezTo>
                  <a:cubicBezTo>
                    <a:pt x="5328" y="2208"/>
                    <a:pt x="5171" y="2166"/>
                    <a:pt x="5139" y="2128"/>
                  </a:cubicBezTo>
                  <a:cubicBezTo>
                    <a:pt x="5106" y="2089"/>
                    <a:pt x="5301" y="2104"/>
                    <a:pt x="5360" y="2107"/>
                  </a:cubicBezTo>
                  <a:cubicBezTo>
                    <a:pt x="5419" y="2110"/>
                    <a:pt x="5434" y="2022"/>
                    <a:pt x="5387" y="2039"/>
                  </a:cubicBezTo>
                  <a:cubicBezTo>
                    <a:pt x="5340" y="2057"/>
                    <a:pt x="5171" y="1980"/>
                    <a:pt x="5207" y="1927"/>
                  </a:cubicBezTo>
                  <a:cubicBezTo>
                    <a:pt x="5242" y="1874"/>
                    <a:pt x="5307" y="1936"/>
                    <a:pt x="5381" y="1898"/>
                  </a:cubicBezTo>
                  <a:cubicBezTo>
                    <a:pt x="5455" y="1859"/>
                    <a:pt x="5387" y="1715"/>
                    <a:pt x="5334" y="1715"/>
                  </a:cubicBezTo>
                  <a:cubicBezTo>
                    <a:pt x="5281" y="1715"/>
                    <a:pt x="5157" y="1697"/>
                    <a:pt x="5157" y="1670"/>
                  </a:cubicBezTo>
                  <a:cubicBezTo>
                    <a:pt x="5157" y="1644"/>
                    <a:pt x="5053" y="1620"/>
                    <a:pt x="5083" y="1594"/>
                  </a:cubicBezTo>
                  <a:cubicBezTo>
                    <a:pt x="5112" y="1567"/>
                    <a:pt x="5151" y="1626"/>
                    <a:pt x="5219" y="1576"/>
                  </a:cubicBezTo>
                  <a:cubicBezTo>
                    <a:pt x="5286" y="1526"/>
                    <a:pt x="5428" y="1588"/>
                    <a:pt x="5490" y="1576"/>
                  </a:cubicBezTo>
                  <a:cubicBezTo>
                    <a:pt x="5552" y="1564"/>
                    <a:pt x="5464" y="1449"/>
                    <a:pt x="5428" y="1470"/>
                  </a:cubicBezTo>
                  <a:cubicBezTo>
                    <a:pt x="5393" y="1490"/>
                    <a:pt x="5272" y="1496"/>
                    <a:pt x="5263" y="1434"/>
                  </a:cubicBezTo>
                  <a:cubicBezTo>
                    <a:pt x="5254" y="1372"/>
                    <a:pt x="5378" y="1434"/>
                    <a:pt x="5399" y="1405"/>
                  </a:cubicBezTo>
                  <a:cubicBezTo>
                    <a:pt x="5419" y="1375"/>
                    <a:pt x="5227" y="1299"/>
                    <a:pt x="5198" y="1360"/>
                  </a:cubicBezTo>
                  <a:cubicBezTo>
                    <a:pt x="5168" y="1422"/>
                    <a:pt x="5062" y="1402"/>
                    <a:pt x="5118" y="1366"/>
                  </a:cubicBezTo>
                  <a:cubicBezTo>
                    <a:pt x="5174" y="1331"/>
                    <a:pt x="5186" y="1231"/>
                    <a:pt x="5180" y="1180"/>
                  </a:cubicBezTo>
                  <a:cubicBezTo>
                    <a:pt x="5174" y="1130"/>
                    <a:pt x="5381" y="1127"/>
                    <a:pt x="5357" y="1045"/>
                  </a:cubicBezTo>
                  <a:cubicBezTo>
                    <a:pt x="5334" y="962"/>
                    <a:pt x="5455" y="944"/>
                    <a:pt x="5523" y="944"/>
                  </a:cubicBezTo>
                  <a:cubicBezTo>
                    <a:pt x="5590" y="944"/>
                    <a:pt x="5520" y="856"/>
                    <a:pt x="5455" y="865"/>
                  </a:cubicBezTo>
                  <a:cubicBezTo>
                    <a:pt x="5390" y="873"/>
                    <a:pt x="5322" y="947"/>
                    <a:pt x="5289" y="918"/>
                  </a:cubicBezTo>
                  <a:cubicBezTo>
                    <a:pt x="5257" y="888"/>
                    <a:pt x="5366" y="835"/>
                    <a:pt x="5425" y="835"/>
                  </a:cubicBezTo>
                  <a:cubicBezTo>
                    <a:pt x="5484" y="835"/>
                    <a:pt x="5626" y="829"/>
                    <a:pt x="5676" y="800"/>
                  </a:cubicBezTo>
                  <a:cubicBezTo>
                    <a:pt x="5726" y="770"/>
                    <a:pt x="5588" y="744"/>
                    <a:pt x="5493" y="755"/>
                  </a:cubicBezTo>
                  <a:cubicBezTo>
                    <a:pt x="5399" y="767"/>
                    <a:pt x="5399" y="726"/>
                    <a:pt x="5540" y="723"/>
                  </a:cubicBezTo>
                  <a:cubicBezTo>
                    <a:pt x="5682" y="720"/>
                    <a:pt x="5658" y="690"/>
                    <a:pt x="5759" y="679"/>
                  </a:cubicBezTo>
                  <a:cubicBezTo>
                    <a:pt x="5859" y="667"/>
                    <a:pt x="5827" y="626"/>
                    <a:pt x="5889" y="623"/>
                  </a:cubicBezTo>
                  <a:cubicBezTo>
                    <a:pt x="5951" y="620"/>
                    <a:pt x="6113" y="552"/>
                    <a:pt x="6113" y="519"/>
                  </a:cubicBezTo>
                  <a:cubicBezTo>
                    <a:pt x="6113" y="487"/>
                    <a:pt x="5880" y="422"/>
                    <a:pt x="5771" y="422"/>
                  </a:cubicBezTo>
                  <a:close/>
                  <a:moveTo>
                    <a:pt x="2093" y="2993"/>
                  </a:moveTo>
                  <a:cubicBezTo>
                    <a:pt x="2096" y="2945"/>
                    <a:pt x="2043" y="2975"/>
                    <a:pt x="2013" y="2919"/>
                  </a:cubicBezTo>
                  <a:cubicBezTo>
                    <a:pt x="1984" y="2863"/>
                    <a:pt x="1833" y="2840"/>
                    <a:pt x="1818" y="2884"/>
                  </a:cubicBezTo>
                  <a:cubicBezTo>
                    <a:pt x="1813" y="2901"/>
                    <a:pt x="1765" y="2928"/>
                    <a:pt x="1804" y="2969"/>
                  </a:cubicBezTo>
                  <a:cubicBezTo>
                    <a:pt x="1842" y="3010"/>
                    <a:pt x="1869" y="2993"/>
                    <a:pt x="1913" y="3034"/>
                  </a:cubicBezTo>
                  <a:cubicBezTo>
                    <a:pt x="1957" y="3075"/>
                    <a:pt x="2090" y="3040"/>
                    <a:pt x="2093" y="299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8" name="Google Shape;8848;p21"/>
            <p:cNvSpPr/>
            <p:nvPr/>
          </p:nvSpPr>
          <p:spPr>
            <a:xfrm>
              <a:off x="12069697" y="5499379"/>
              <a:ext cx="242930" cy="231202"/>
            </a:xfrm>
            <a:custGeom>
              <a:rect b="b" l="l" r="r" t="t"/>
              <a:pathLst>
                <a:path extrusionOk="0" h="456" w="481">
                  <a:moveTo>
                    <a:pt x="244" y="170"/>
                  </a:moveTo>
                  <a:cubicBezTo>
                    <a:pt x="229" y="163"/>
                    <a:pt x="223" y="115"/>
                    <a:pt x="241" y="101"/>
                  </a:cubicBezTo>
                  <a:cubicBezTo>
                    <a:pt x="259" y="86"/>
                    <a:pt x="266" y="30"/>
                    <a:pt x="251" y="15"/>
                  </a:cubicBezTo>
                  <a:cubicBezTo>
                    <a:pt x="237" y="0"/>
                    <a:pt x="183" y="15"/>
                    <a:pt x="179" y="55"/>
                  </a:cubicBezTo>
                  <a:cubicBezTo>
                    <a:pt x="174" y="95"/>
                    <a:pt x="132" y="77"/>
                    <a:pt x="120" y="86"/>
                  </a:cubicBezTo>
                  <a:cubicBezTo>
                    <a:pt x="108" y="95"/>
                    <a:pt x="143" y="112"/>
                    <a:pt x="124" y="130"/>
                  </a:cubicBezTo>
                  <a:cubicBezTo>
                    <a:pt x="105" y="148"/>
                    <a:pt x="98" y="103"/>
                    <a:pt x="67" y="101"/>
                  </a:cubicBezTo>
                  <a:cubicBezTo>
                    <a:pt x="36" y="98"/>
                    <a:pt x="33" y="148"/>
                    <a:pt x="17" y="173"/>
                  </a:cubicBezTo>
                  <a:cubicBezTo>
                    <a:pt x="0" y="198"/>
                    <a:pt x="11" y="251"/>
                    <a:pt x="17" y="286"/>
                  </a:cubicBezTo>
                  <a:cubicBezTo>
                    <a:pt x="22" y="322"/>
                    <a:pt x="65" y="344"/>
                    <a:pt x="55" y="374"/>
                  </a:cubicBezTo>
                  <a:cubicBezTo>
                    <a:pt x="50" y="387"/>
                    <a:pt x="60" y="403"/>
                    <a:pt x="70" y="418"/>
                  </a:cubicBezTo>
                  <a:cubicBezTo>
                    <a:pt x="109" y="419"/>
                    <a:pt x="145" y="421"/>
                    <a:pt x="161" y="427"/>
                  </a:cubicBezTo>
                  <a:cubicBezTo>
                    <a:pt x="168" y="429"/>
                    <a:pt x="181" y="428"/>
                    <a:pt x="198" y="426"/>
                  </a:cubicBezTo>
                  <a:cubicBezTo>
                    <a:pt x="185" y="405"/>
                    <a:pt x="156" y="387"/>
                    <a:pt x="158" y="372"/>
                  </a:cubicBezTo>
                  <a:cubicBezTo>
                    <a:pt x="161" y="352"/>
                    <a:pt x="189" y="365"/>
                    <a:pt x="210" y="382"/>
                  </a:cubicBezTo>
                  <a:cubicBezTo>
                    <a:pt x="231" y="400"/>
                    <a:pt x="276" y="403"/>
                    <a:pt x="281" y="381"/>
                  </a:cubicBezTo>
                  <a:cubicBezTo>
                    <a:pt x="283" y="367"/>
                    <a:pt x="273" y="304"/>
                    <a:pt x="245" y="319"/>
                  </a:cubicBezTo>
                  <a:cubicBezTo>
                    <a:pt x="217" y="334"/>
                    <a:pt x="210" y="328"/>
                    <a:pt x="200" y="313"/>
                  </a:cubicBezTo>
                  <a:cubicBezTo>
                    <a:pt x="189" y="298"/>
                    <a:pt x="220" y="275"/>
                    <a:pt x="228" y="251"/>
                  </a:cubicBezTo>
                  <a:cubicBezTo>
                    <a:pt x="235" y="227"/>
                    <a:pt x="284" y="236"/>
                    <a:pt x="291" y="217"/>
                  </a:cubicBezTo>
                  <a:cubicBezTo>
                    <a:pt x="299" y="198"/>
                    <a:pt x="259" y="177"/>
                    <a:pt x="244" y="170"/>
                  </a:cubicBezTo>
                  <a:close/>
                  <a:moveTo>
                    <a:pt x="467" y="260"/>
                  </a:moveTo>
                  <a:cubicBezTo>
                    <a:pt x="455" y="253"/>
                    <a:pt x="446" y="281"/>
                    <a:pt x="433" y="284"/>
                  </a:cubicBezTo>
                  <a:cubicBezTo>
                    <a:pt x="419" y="286"/>
                    <a:pt x="405" y="227"/>
                    <a:pt x="399" y="260"/>
                  </a:cubicBezTo>
                  <a:cubicBezTo>
                    <a:pt x="393" y="292"/>
                    <a:pt x="363" y="247"/>
                    <a:pt x="334" y="288"/>
                  </a:cubicBezTo>
                  <a:cubicBezTo>
                    <a:pt x="304" y="329"/>
                    <a:pt x="352" y="366"/>
                    <a:pt x="372" y="379"/>
                  </a:cubicBezTo>
                  <a:cubicBezTo>
                    <a:pt x="393" y="393"/>
                    <a:pt x="371" y="412"/>
                    <a:pt x="344" y="406"/>
                  </a:cubicBezTo>
                  <a:cubicBezTo>
                    <a:pt x="318" y="400"/>
                    <a:pt x="334" y="444"/>
                    <a:pt x="371" y="450"/>
                  </a:cubicBezTo>
                  <a:cubicBezTo>
                    <a:pt x="408" y="456"/>
                    <a:pt x="447" y="385"/>
                    <a:pt x="443" y="368"/>
                  </a:cubicBezTo>
                  <a:cubicBezTo>
                    <a:pt x="439" y="350"/>
                    <a:pt x="481" y="269"/>
                    <a:pt x="467" y="26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49" name="Google Shape;8849;p21"/>
            <p:cNvSpPr/>
            <p:nvPr/>
          </p:nvSpPr>
          <p:spPr>
            <a:xfrm>
              <a:off x="12233884" y="4576247"/>
              <a:ext cx="629943" cy="1104072"/>
            </a:xfrm>
            <a:custGeom>
              <a:rect b="b" l="l" r="r" t="t"/>
              <a:pathLst>
                <a:path extrusionOk="0" h="2184" w="1246">
                  <a:moveTo>
                    <a:pt x="1232" y="517"/>
                  </a:moveTo>
                  <a:cubicBezTo>
                    <a:pt x="1218" y="503"/>
                    <a:pt x="1189" y="465"/>
                    <a:pt x="1213" y="465"/>
                  </a:cubicBezTo>
                  <a:cubicBezTo>
                    <a:pt x="1237" y="465"/>
                    <a:pt x="1246" y="394"/>
                    <a:pt x="1218" y="380"/>
                  </a:cubicBezTo>
                  <a:cubicBezTo>
                    <a:pt x="1189" y="365"/>
                    <a:pt x="1218" y="304"/>
                    <a:pt x="1194" y="290"/>
                  </a:cubicBezTo>
                  <a:cubicBezTo>
                    <a:pt x="1170" y="275"/>
                    <a:pt x="1184" y="228"/>
                    <a:pt x="1189" y="195"/>
                  </a:cubicBezTo>
                  <a:cubicBezTo>
                    <a:pt x="1194" y="162"/>
                    <a:pt x="1099" y="133"/>
                    <a:pt x="1047" y="109"/>
                  </a:cubicBezTo>
                  <a:cubicBezTo>
                    <a:pt x="995" y="86"/>
                    <a:pt x="971" y="48"/>
                    <a:pt x="928" y="24"/>
                  </a:cubicBezTo>
                  <a:cubicBezTo>
                    <a:pt x="886" y="0"/>
                    <a:pt x="871" y="62"/>
                    <a:pt x="871" y="100"/>
                  </a:cubicBezTo>
                  <a:cubicBezTo>
                    <a:pt x="871" y="138"/>
                    <a:pt x="833" y="143"/>
                    <a:pt x="805" y="119"/>
                  </a:cubicBezTo>
                  <a:cubicBezTo>
                    <a:pt x="777" y="95"/>
                    <a:pt x="743" y="119"/>
                    <a:pt x="701" y="100"/>
                  </a:cubicBezTo>
                  <a:cubicBezTo>
                    <a:pt x="658" y="81"/>
                    <a:pt x="677" y="143"/>
                    <a:pt x="677" y="171"/>
                  </a:cubicBezTo>
                  <a:cubicBezTo>
                    <a:pt x="677" y="199"/>
                    <a:pt x="630" y="199"/>
                    <a:pt x="601" y="199"/>
                  </a:cubicBezTo>
                  <a:cubicBezTo>
                    <a:pt x="573" y="199"/>
                    <a:pt x="525" y="223"/>
                    <a:pt x="525" y="256"/>
                  </a:cubicBezTo>
                  <a:cubicBezTo>
                    <a:pt x="525" y="290"/>
                    <a:pt x="483" y="309"/>
                    <a:pt x="497" y="328"/>
                  </a:cubicBezTo>
                  <a:cubicBezTo>
                    <a:pt x="511" y="346"/>
                    <a:pt x="492" y="365"/>
                    <a:pt x="473" y="380"/>
                  </a:cubicBezTo>
                  <a:cubicBezTo>
                    <a:pt x="454" y="394"/>
                    <a:pt x="435" y="441"/>
                    <a:pt x="421" y="456"/>
                  </a:cubicBezTo>
                  <a:cubicBezTo>
                    <a:pt x="407" y="470"/>
                    <a:pt x="430" y="493"/>
                    <a:pt x="402" y="512"/>
                  </a:cubicBezTo>
                  <a:cubicBezTo>
                    <a:pt x="374" y="531"/>
                    <a:pt x="340" y="517"/>
                    <a:pt x="326" y="531"/>
                  </a:cubicBezTo>
                  <a:cubicBezTo>
                    <a:pt x="312" y="546"/>
                    <a:pt x="326" y="579"/>
                    <a:pt x="321" y="622"/>
                  </a:cubicBezTo>
                  <a:cubicBezTo>
                    <a:pt x="317" y="664"/>
                    <a:pt x="283" y="712"/>
                    <a:pt x="255" y="749"/>
                  </a:cubicBezTo>
                  <a:cubicBezTo>
                    <a:pt x="227" y="787"/>
                    <a:pt x="265" y="797"/>
                    <a:pt x="279" y="802"/>
                  </a:cubicBezTo>
                  <a:cubicBezTo>
                    <a:pt x="293" y="806"/>
                    <a:pt x="293" y="830"/>
                    <a:pt x="279" y="859"/>
                  </a:cubicBezTo>
                  <a:cubicBezTo>
                    <a:pt x="265" y="887"/>
                    <a:pt x="231" y="868"/>
                    <a:pt x="212" y="863"/>
                  </a:cubicBezTo>
                  <a:cubicBezTo>
                    <a:pt x="193" y="859"/>
                    <a:pt x="141" y="882"/>
                    <a:pt x="113" y="930"/>
                  </a:cubicBezTo>
                  <a:cubicBezTo>
                    <a:pt x="84" y="977"/>
                    <a:pt x="94" y="1006"/>
                    <a:pt x="103" y="1029"/>
                  </a:cubicBezTo>
                  <a:cubicBezTo>
                    <a:pt x="113" y="1053"/>
                    <a:pt x="80" y="1081"/>
                    <a:pt x="103" y="1129"/>
                  </a:cubicBezTo>
                  <a:cubicBezTo>
                    <a:pt x="127" y="1176"/>
                    <a:pt x="94" y="1186"/>
                    <a:pt x="99" y="1224"/>
                  </a:cubicBezTo>
                  <a:cubicBezTo>
                    <a:pt x="103" y="1262"/>
                    <a:pt x="160" y="1257"/>
                    <a:pt x="165" y="1295"/>
                  </a:cubicBezTo>
                  <a:cubicBezTo>
                    <a:pt x="170" y="1333"/>
                    <a:pt x="146" y="1347"/>
                    <a:pt x="127" y="1347"/>
                  </a:cubicBezTo>
                  <a:cubicBezTo>
                    <a:pt x="108" y="1347"/>
                    <a:pt x="113" y="1385"/>
                    <a:pt x="132" y="1394"/>
                  </a:cubicBezTo>
                  <a:cubicBezTo>
                    <a:pt x="151" y="1404"/>
                    <a:pt x="146" y="1470"/>
                    <a:pt x="137" y="1489"/>
                  </a:cubicBezTo>
                  <a:cubicBezTo>
                    <a:pt x="127" y="1508"/>
                    <a:pt x="65" y="1489"/>
                    <a:pt x="70" y="1513"/>
                  </a:cubicBezTo>
                  <a:cubicBezTo>
                    <a:pt x="75" y="1537"/>
                    <a:pt x="56" y="1575"/>
                    <a:pt x="56" y="1594"/>
                  </a:cubicBezTo>
                  <a:cubicBezTo>
                    <a:pt x="56" y="1613"/>
                    <a:pt x="51" y="1674"/>
                    <a:pt x="32" y="1660"/>
                  </a:cubicBezTo>
                  <a:cubicBezTo>
                    <a:pt x="25" y="1654"/>
                    <a:pt x="13" y="1654"/>
                    <a:pt x="1" y="1655"/>
                  </a:cubicBezTo>
                  <a:cubicBezTo>
                    <a:pt x="1" y="1658"/>
                    <a:pt x="1" y="1661"/>
                    <a:pt x="1" y="1665"/>
                  </a:cubicBezTo>
                  <a:cubicBezTo>
                    <a:pt x="0" y="1702"/>
                    <a:pt x="13" y="1739"/>
                    <a:pt x="45" y="1765"/>
                  </a:cubicBezTo>
                  <a:cubicBezTo>
                    <a:pt x="78" y="1792"/>
                    <a:pt x="53" y="1832"/>
                    <a:pt x="81" y="1868"/>
                  </a:cubicBezTo>
                  <a:cubicBezTo>
                    <a:pt x="109" y="1905"/>
                    <a:pt x="100" y="1932"/>
                    <a:pt x="131" y="1959"/>
                  </a:cubicBezTo>
                  <a:cubicBezTo>
                    <a:pt x="162" y="1985"/>
                    <a:pt x="165" y="2000"/>
                    <a:pt x="151" y="2034"/>
                  </a:cubicBezTo>
                  <a:cubicBezTo>
                    <a:pt x="138" y="2068"/>
                    <a:pt x="178" y="2059"/>
                    <a:pt x="179" y="2080"/>
                  </a:cubicBezTo>
                  <a:cubicBezTo>
                    <a:pt x="181" y="2100"/>
                    <a:pt x="171" y="2143"/>
                    <a:pt x="181" y="2164"/>
                  </a:cubicBezTo>
                  <a:cubicBezTo>
                    <a:pt x="191" y="2184"/>
                    <a:pt x="212" y="2164"/>
                    <a:pt x="259" y="2162"/>
                  </a:cubicBezTo>
                  <a:cubicBezTo>
                    <a:pt x="306" y="2161"/>
                    <a:pt x="295" y="2131"/>
                    <a:pt x="296" y="2103"/>
                  </a:cubicBezTo>
                  <a:cubicBezTo>
                    <a:pt x="298" y="2075"/>
                    <a:pt x="321" y="2088"/>
                    <a:pt x="327" y="2071"/>
                  </a:cubicBezTo>
                  <a:cubicBezTo>
                    <a:pt x="333" y="2053"/>
                    <a:pt x="376" y="2049"/>
                    <a:pt x="410" y="2063"/>
                  </a:cubicBezTo>
                  <a:cubicBezTo>
                    <a:pt x="444" y="2078"/>
                    <a:pt x="461" y="2053"/>
                    <a:pt x="467" y="2018"/>
                  </a:cubicBezTo>
                  <a:cubicBezTo>
                    <a:pt x="473" y="1982"/>
                    <a:pt x="492" y="2025"/>
                    <a:pt x="503" y="2032"/>
                  </a:cubicBezTo>
                  <a:cubicBezTo>
                    <a:pt x="513" y="2040"/>
                    <a:pt x="544" y="1978"/>
                    <a:pt x="559" y="1938"/>
                  </a:cubicBezTo>
                  <a:cubicBezTo>
                    <a:pt x="573" y="1898"/>
                    <a:pt x="557" y="1905"/>
                    <a:pt x="523" y="1944"/>
                  </a:cubicBezTo>
                  <a:cubicBezTo>
                    <a:pt x="489" y="1982"/>
                    <a:pt x="509" y="1905"/>
                    <a:pt x="522" y="1874"/>
                  </a:cubicBezTo>
                  <a:cubicBezTo>
                    <a:pt x="535" y="1843"/>
                    <a:pt x="534" y="1753"/>
                    <a:pt x="538" y="1733"/>
                  </a:cubicBezTo>
                  <a:cubicBezTo>
                    <a:pt x="543" y="1712"/>
                    <a:pt x="551" y="1681"/>
                    <a:pt x="594" y="1672"/>
                  </a:cubicBezTo>
                  <a:cubicBezTo>
                    <a:pt x="637" y="1663"/>
                    <a:pt x="693" y="1610"/>
                    <a:pt x="684" y="1588"/>
                  </a:cubicBezTo>
                  <a:cubicBezTo>
                    <a:pt x="675" y="1566"/>
                    <a:pt x="743" y="1529"/>
                    <a:pt x="743" y="1507"/>
                  </a:cubicBezTo>
                  <a:cubicBezTo>
                    <a:pt x="743" y="1485"/>
                    <a:pt x="672" y="1417"/>
                    <a:pt x="649" y="1402"/>
                  </a:cubicBezTo>
                  <a:cubicBezTo>
                    <a:pt x="625" y="1387"/>
                    <a:pt x="574" y="1399"/>
                    <a:pt x="578" y="1383"/>
                  </a:cubicBezTo>
                  <a:cubicBezTo>
                    <a:pt x="582" y="1367"/>
                    <a:pt x="572" y="1303"/>
                    <a:pt x="566" y="1271"/>
                  </a:cubicBezTo>
                  <a:cubicBezTo>
                    <a:pt x="560" y="1238"/>
                    <a:pt x="603" y="1204"/>
                    <a:pt x="603" y="1173"/>
                  </a:cubicBezTo>
                  <a:cubicBezTo>
                    <a:pt x="603" y="1142"/>
                    <a:pt x="602" y="1107"/>
                    <a:pt x="630" y="1097"/>
                  </a:cubicBezTo>
                  <a:cubicBezTo>
                    <a:pt x="658" y="1086"/>
                    <a:pt x="640" y="1060"/>
                    <a:pt x="677" y="1051"/>
                  </a:cubicBezTo>
                  <a:cubicBezTo>
                    <a:pt x="714" y="1042"/>
                    <a:pt x="706" y="989"/>
                    <a:pt x="746" y="973"/>
                  </a:cubicBezTo>
                  <a:cubicBezTo>
                    <a:pt x="786" y="957"/>
                    <a:pt x="789" y="943"/>
                    <a:pt x="841" y="918"/>
                  </a:cubicBezTo>
                  <a:cubicBezTo>
                    <a:pt x="892" y="893"/>
                    <a:pt x="979" y="834"/>
                    <a:pt x="994" y="803"/>
                  </a:cubicBezTo>
                  <a:cubicBezTo>
                    <a:pt x="1009" y="772"/>
                    <a:pt x="941" y="740"/>
                    <a:pt x="984" y="707"/>
                  </a:cubicBezTo>
                  <a:cubicBezTo>
                    <a:pt x="1027" y="675"/>
                    <a:pt x="991" y="638"/>
                    <a:pt x="1022" y="626"/>
                  </a:cubicBezTo>
                  <a:cubicBezTo>
                    <a:pt x="1053" y="614"/>
                    <a:pt x="1065" y="598"/>
                    <a:pt x="1087" y="574"/>
                  </a:cubicBezTo>
                  <a:cubicBezTo>
                    <a:pt x="1109" y="551"/>
                    <a:pt x="1139" y="573"/>
                    <a:pt x="1192" y="564"/>
                  </a:cubicBezTo>
                  <a:cubicBezTo>
                    <a:pt x="1211" y="561"/>
                    <a:pt x="1229" y="562"/>
                    <a:pt x="1246" y="566"/>
                  </a:cubicBezTo>
                  <a:cubicBezTo>
                    <a:pt x="1244" y="543"/>
                    <a:pt x="1238" y="524"/>
                    <a:pt x="1232" y="517"/>
                  </a:cubicBezTo>
                  <a:close/>
                  <a:moveTo>
                    <a:pt x="733" y="1815"/>
                  </a:moveTo>
                  <a:cubicBezTo>
                    <a:pt x="677" y="1817"/>
                    <a:pt x="651" y="1927"/>
                    <a:pt x="665" y="1945"/>
                  </a:cubicBezTo>
                  <a:cubicBezTo>
                    <a:pt x="677" y="1960"/>
                    <a:pt x="789" y="1814"/>
                    <a:pt x="733" y="181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0" name="Google Shape;8850;p21"/>
            <p:cNvSpPr/>
            <p:nvPr/>
          </p:nvSpPr>
          <p:spPr>
            <a:xfrm>
              <a:off x="12751575" y="5355296"/>
              <a:ext cx="316648" cy="155810"/>
            </a:xfrm>
            <a:custGeom>
              <a:rect b="b" l="l" r="r" t="t"/>
              <a:pathLst>
                <a:path extrusionOk="0" h="308" w="627">
                  <a:moveTo>
                    <a:pt x="583" y="85"/>
                  </a:moveTo>
                  <a:cubicBezTo>
                    <a:pt x="595" y="59"/>
                    <a:pt x="627" y="54"/>
                    <a:pt x="603" y="20"/>
                  </a:cubicBezTo>
                  <a:cubicBezTo>
                    <a:pt x="599" y="23"/>
                    <a:pt x="592" y="27"/>
                    <a:pt x="582" y="30"/>
                  </a:cubicBezTo>
                  <a:cubicBezTo>
                    <a:pt x="539" y="42"/>
                    <a:pt x="446" y="0"/>
                    <a:pt x="393" y="11"/>
                  </a:cubicBezTo>
                  <a:cubicBezTo>
                    <a:pt x="339" y="21"/>
                    <a:pt x="232" y="21"/>
                    <a:pt x="207" y="48"/>
                  </a:cubicBezTo>
                  <a:cubicBezTo>
                    <a:pt x="182" y="74"/>
                    <a:pt x="118" y="81"/>
                    <a:pt x="146" y="105"/>
                  </a:cubicBezTo>
                  <a:cubicBezTo>
                    <a:pt x="174" y="129"/>
                    <a:pt x="146" y="141"/>
                    <a:pt x="167" y="169"/>
                  </a:cubicBezTo>
                  <a:cubicBezTo>
                    <a:pt x="188" y="197"/>
                    <a:pt x="198" y="208"/>
                    <a:pt x="226" y="202"/>
                  </a:cubicBezTo>
                  <a:cubicBezTo>
                    <a:pt x="254" y="197"/>
                    <a:pt x="276" y="211"/>
                    <a:pt x="246" y="242"/>
                  </a:cubicBezTo>
                  <a:cubicBezTo>
                    <a:pt x="246" y="243"/>
                    <a:pt x="246" y="243"/>
                    <a:pt x="245" y="244"/>
                  </a:cubicBezTo>
                  <a:cubicBezTo>
                    <a:pt x="293" y="240"/>
                    <a:pt x="345" y="237"/>
                    <a:pt x="353" y="242"/>
                  </a:cubicBezTo>
                  <a:cubicBezTo>
                    <a:pt x="365" y="251"/>
                    <a:pt x="435" y="307"/>
                    <a:pt x="453" y="301"/>
                  </a:cubicBezTo>
                  <a:cubicBezTo>
                    <a:pt x="464" y="298"/>
                    <a:pt x="512" y="303"/>
                    <a:pt x="548" y="308"/>
                  </a:cubicBezTo>
                  <a:cubicBezTo>
                    <a:pt x="544" y="297"/>
                    <a:pt x="545" y="286"/>
                    <a:pt x="552" y="280"/>
                  </a:cubicBezTo>
                  <a:cubicBezTo>
                    <a:pt x="565" y="269"/>
                    <a:pt x="594" y="269"/>
                    <a:pt x="579" y="247"/>
                  </a:cubicBezTo>
                  <a:cubicBezTo>
                    <a:pt x="563" y="225"/>
                    <a:pt x="559" y="220"/>
                    <a:pt x="556" y="194"/>
                  </a:cubicBezTo>
                  <a:cubicBezTo>
                    <a:pt x="554" y="167"/>
                    <a:pt x="548" y="154"/>
                    <a:pt x="550" y="136"/>
                  </a:cubicBezTo>
                  <a:cubicBezTo>
                    <a:pt x="552" y="118"/>
                    <a:pt x="570" y="114"/>
                    <a:pt x="583" y="85"/>
                  </a:cubicBezTo>
                  <a:close/>
                  <a:moveTo>
                    <a:pt x="61" y="157"/>
                  </a:moveTo>
                  <a:cubicBezTo>
                    <a:pt x="7" y="172"/>
                    <a:pt x="0" y="245"/>
                    <a:pt x="21" y="244"/>
                  </a:cubicBezTo>
                  <a:cubicBezTo>
                    <a:pt x="47" y="242"/>
                    <a:pt x="108" y="192"/>
                    <a:pt x="124" y="176"/>
                  </a:cubicBezTo>
                  <a:cubicBezTo>
                    <a:pt x="140" y="160"/>
                    <a:pt x="114" y="142"/>
                    <a:pt x="61" y="157"/>
                  </a:cubicBezTo>
                  <a:close/>
                  <a:moveTo>
                    <a:pt x="105" y="114"/>
                  </a:moveTo>
                  <a:cubicBezTo>
                    <a:pt x="117" y="92"/>
                    <a:pt x="20" y="102"/>
                    <a:pt x="41" y="121"/>
                  </a:cubicBezTo>
                  <a:cubicBezTo>
                    <a:pt x="58" y="136"/>
                    <a:pt x="93" y="136"/>
                    <a:pt x="105" y="11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1" name="Google Shape;8851;p21"/>
            <p:cNvSpPr/>
            <p:nvPr/>
          </p:nvSpPr>
          <p:spPr>
            <a:xfrm>
              <a:off x="13336281" y="8570345"/>
              <a:ext cx="405441" cy="492562"/>
            </a:xfrm>
            <a:custGeom>
              <a:rect b="b" l="l" r="r" t="t"/>
              <a:pathLst>
                <a:path extrusionOk="0" h="977" w="803">
                  <a:moveTo>
                    <a:pt x="709" y="225"/>
                  </a:moveTo>
                  <a:cubicBezTo>
                    <a:pt x="755" y="153"/>
                    <a:pt x="755" y="153"/>
                    <a:pt x="755" y="153"/>
                  </a:cubicBezTo>
                  <a:cubicBezTo>
                    <a:pt x="803" y="83"/>
                    <a:pt x="803" y="83"/>
                    <a:pt x="803" y="83"/>
                  </a:cubicBezTo>
                  <a:cubicBezTo>
                    <a:pt x="780" y="88"/>
                    <a:pt x="760" y="94"/>
                    <a:pt x="753" y="97"/>
                  </a:cubicBezTo>
                  <a:cubicBezTo>
                    <a:pt x="735" y="106"/>
                    <a:pt x="711" y="93"/>
                    <a:pt x="704" y="77"/>
                  </a:cubicBezTo>
                  <a:cubicBezTo>
                    <a:pt x="698" y="62"/>
                    <a:pt x="653" y="75"/>
                    <a:pt x="618" y="95"/>
                  </a:cubicBezTo>
                  <a:cubicBezTo>
                    <a:pt x="583" y="115"/>
                    <a:pt x="565" y="157"/>
                    <a:pt x="552" y="148"/>
                  </a:cubicBezTo>
                  <a:cubicBezTo>
                    <a:pt x="538" y="139"/>
                    <a:pt x="459" y="128"/>
                    <a:pt x="436" y="128"/>
                  </a:cubicBezTo>
                  <a:cubicBezTo>
                    <a:pt x="414" y="128"/>
                    <a:pt x="343" y="82"/>
                    <a:pt x="321" y="62"/>
                  </a:cubicBezTo>
                  <a:cubicBezTo>
                    <a:pt x="299" y="42"/>
                    <a:pt x="235" y="51"/>
                    <a:pt x="219" y="42"/>
                  </a:cubicBezTo>
                  <a:cubicBezTo>
                    <a:pt x="204" y="33"/>
                    <a:pt x="173" y="26"/>
                    <a:pt x="162" y="13"/>
                  </a:cubicBezTo>
                  <a:cubicBezTo>
                    <a:pt x="151" y="0"/>
                    <a:pt x="124" y="2"/>
                    <a:pt x="102" y="6"/>
                  </a:cubicBezTo>
                  <a:cubicBezTo>
                    <a:pt x="80" y="11"/>
                    <a:pt x="27" y="42"/>
                    <a:pt x="22" y="60"/>
                  </a:cubicBezTo>
                  <a:cubicBezTo>
                    <a:pt x="21" y="65"/>
                    <a:pt x="16" y="71"/>
                    <a:pt x="10" y="76"/>
                  </a:cubicBezTo>
                  <a:cubicBezTo>
                    <a:pt x="55" y="117"/>
                    <a:pt x="55" y="117"/>
                    <a:pt x="55" y="117"/>
                  </a:cubicBezTo>
                  <a:cubicBezTo>
                    <a:pt x="65" y="189"/>
                    <a:pt x="65" y="189"/>
                    <a:pt x="65" y="189"/>
                  </a:cubicBezTo>
                  <a:cubicBezTo>
                    <a:pt x="106" y="225"/>
                    <a:pt x="106" y="225"/>
                    <a:pt x="106" y="225"/>
                  </a:cubicBezTo>
                  <a:cubicBezTo>
                    <a:pt x="106" y="225"/>
                    <a:pt x="106" y="265"/>
                    <a:pt x="101" y="306"/>
                  </a:cubicBezTo>
                  <a:cubicBezTo>
                    <a:pt x="96" y="347"/>
                    <a:pt x="60" y="398"/>
                    <a:pt x="35" y="424"/>
                  </a:cubicBezTo>
                  <a:cubicBezTo>
                    <a:pt x="27" y="431"/>
                    <a:pt x="16" y="456"/>
                    <a:pt x="5" y="486"/>
                  </a:cubicBezTo>
                  <a:cubicBezTo>
                    <a:pt x="44" y="496"/>
                    <a:pt x="73" y="510"/>
                    <a:pt x="71" y="522"/>
                  </a:cubicBezTo>
                  <a:cubicBezTo>
                    <a:pt x="67" y="547"/>
                    <a:pt x="0" y="536"/>
                    <a:pt x="0" y="586"/>
                  </a:cubicBezTo>
                  <a:cubicBezTo>
                    <a:pt x="0" y="590"/>
                    <a:pt x="0" y="593"/>
                    <a:pt x="0" y="597"/>
                  </a:cubicBezTo>
                  <a:cubicBezTo>
                    <a:pt x="377" y="797"/>
                    <a:pt x="377" y="797"/>
                    <a:pt x="377" y="797"/>
                  </a:cubicBezTo>
                  <a:cubicBezTo>
                    <a:pt x="372" y="858"/>
                    <a:pt x="372" y="858"/>
                    <a:pt x="372" y="858"/>
                  </a:cubicBezTo>
                  <a:cubicBezTo>
                    <a:pt x="372" y="858"/>
                    <a:pt x="457" y="920"/>
                    <a:pt x="539" y="977"/>
                  </a:cubicBezTo>
                  <a:cubicBezTo>
                    <a:pt x="576" y="883"/>
                    <a:pt x="624" y="779"/>
                    <a:pt x="637" y="760"/>
                  </a:cubicBezTo>
                  <a:cubicBezTo>
                    <a:pt x="659" y="726"/>
                    <a:pt x="681" y="732"/>
                    <a:pt x="701" y="708"/>
                  </a:cubicBezTo>
                  <a:cubicBezTo>
                    <a:pt x="720" y="685"/>
                    <a:pt x="726" y="720"/>
                    <a:pt x="755" y="673"/>
                  </a:cubicBezTo>
                  <a:cubicBezTo>
                    <a:pt x="758" y="669"/>
                    <a:pt x="760" y="665"/>
                    <a:pt x="764" y="661"/>
                  </a:cubicBezTo>
                  <a:cubicBezTo>
                    <a:pt x="714" y="582"/>
                    <a:pt x="714" y="582"/>
                    <a:pt x="714" y="582"/>
                  </a:cubicBezTo>
                  <a:lnTo>
                    <a:pt x="709" y="225"/>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2" name="Google Shape;8852;p21"/>
            <p:cNvSpPr/>
            <p:nvPr/>
          </p:nvSpPr>
          <p:spPr>
            <a:xfrm>
              <a:off x="13115133" y="8608878"/>
              <a:ext cx="274762" cy="284814"/>
            </a:xfrm>
            <a:custGeom>
              <a:rect b="b" l="l" r="r" t="t"/>
              <a:pathLst>
                <a:path extrusionOk="0" h="564" w="545">
                  <a:moveTo>
                    <a:pt x="504" y="113"/>
                  </a:moveTo>
                  <a:cubicBezTo>
                    <a:pt x="494" y="41"/>
                    <a:pt x="494" y="41"/>
                    <a:pt x="494" y="41"/>
                  </a:cubicBezTo>
                  <a:cubicBezTo>
                    <a:pt x="449" y="0"/>
                    <a:pt x="449" y="0"/>
                    <a:pt x="449" y="0"/>
                  </a:cubicBezTo>
                  <a:cubicBezTo>
                    <a:pt x="435" y="11"/>
                    <a:pt x="416" y="22"/>
                    <a:pt x="415" y="32"/>
                  </a:cubicBezTo>
                  <a:cubicBezTo>
                    <a:pt x="413" y="48"/>
                    <a:pt x="371" y="46"/>
                    <a:pt x="353" y="37"/>
                  </a:cubicBezTo>
                  <a:cubicBezTo>
                    <a:pt x="335" y="28"/>
                    <a:pt x="289" y="48"/>
                    <a:pt x="280" y="61"/>
                  </a:cubicBezTo>
                  <a:cubicBezTo>
                    <a:pt x="271" y="74"/>
                    <a:pt x="240" y="37"/>
                    <a:pt x="218" y="39"/>
                  </a:cubicBezTo>
                  <a:cubicBezTo>
                    <a:pt x="196" y="41"/>
                    <a:pt x="143" y="61"/>
                    <a:pt x="143" y="61"/>
                  </a:cubicBezTo>
                  <a:cubicBezTo>
                    <a:pt x="143" y="61"/>
                    <a:pt x="134" y="123"/>
                    <a:pt x="134" y="147"/>
                  </a:cubicBezTo>
                  <a:cubicBezTo>
                    <a:pt x="134" y="172"/>
                    <a:pt x="167" y="176"/>
                    <a:pt x="167" y="196"/>
                  </a:cubicBezTo>
                  <a:cubicBezTo>
                    <a:pt x="167" y="216"/>
                    <a:pt x="141" y="234"/>
                    <a:pt x="138" y="247"/>
                  </a:cubicBezTo>
                  <a:cubicBezTo>
                    <a:pt x="136" y="260"/>
                    <a:pt x="118" y="269"/>
                    <a:pt x="96" y="276"/>
                  </a:cubicBezTo>
                  <a:cubicBezTo>
                    <a:pt x="74" y="282"/>
                    <a:pt x="76" y="318"/>
                    <a:pt x="59" y="331"/>
                  </a:cubicBezTo>
                  <a:cubicBezTo>
                    <a:pt x="41" y="344"/>
                    <a:pt x="45" y="378"/>
                    <a:pt x="34" y="402"/>
                  </a:cubicBezTo>
                  <a:cubicBezTo>
                    <a:pt x="23" y="426"/>
                    <a:pt x="17" y="460"/>
                    <a:pt x="17" y="488"/>
                  </a:cubicBezTo>
                  <a:cubicBezTo>
                    <a:pt x="17" y="511"/>
                    <a:pt x="14" y="544"/>
                    <a:pt x="0" y="561"/>
                  </a:cubicBezTo>
                  <a:cubicBezTo>
                    <a:pt x="28" y="564"/>
                    <a:pt x="36" y="559"/>
                    <a:pt x="50" y="552"/>
                  </a:cubicBezTo>
                  <a:cubicBezTo>
                    <a:pt x="70" y="542"/>
                    <a:pt x="152" y="522"/>
                    <a:pt x="152" y="522"/>
                  </a:cubicBezTo>
                  <a:cubicBezTo>
                    <a:pt x="235" y="515"/>
                    <a:pt x="235" y="515"/>
                    <a:pt x="235" y="515"/>
                  </a:cubicBezTo>
                  <a:cubicBezTo>
                    <a:pt x="254" y="463"/>
                    <a:pt x="281" y="415"/>
                    <a:pt x="311" y="406"/>
                  </a:cubicBezTo>
                  <a:cubicBezTo>
                    <a:pt x="350" y="395"/>
                    <a:pt x="403" y="400"/>
                    <a:pt x="444" y="410"/>
                  </a:cubicBezTo>
                  <a:cubicBezTo>
                    <a:pt x="455" y="380"/>
                    <a:pt x="466" y="355"/>
                    <a:pt x="474" y="348"/>
                  </a:cubicBezTo>
                  <a:cubicBezTo>
                    <a:pt x="499" y="322"/>
                    <a:pt x="535" y="271"/>
                    <a:pt x="540" y="230"/>
                  </a:cubicBezTo>
                  <a:cubicBezTo>
                    <a:pt x="545" y="189"/>
                    <a:pt x="545" y="149"/>
                    <a:pt x="545" y="149"/>
                  </a:cubicBezTo>
                  <a:lnTo>
                    <a:pt x="504" y="113"/>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3" name="Google Shape;8853;p21"/>
            <p:cNvSpPr/>
            <p:nvPr/>
          </p:nvSpPr>
          <p:spPr>
            <a:xfrm>
              <a:off x="14472188" y="6333717"/>
              <a:ext cx="892976" cy="521041"/>
            </a:xfrm>
            <a:custGeom>
              <a:rect b="b" l="l" r="r" t="t"/>
              <a:pathLst>
                <a:path extrusionOk="0" h="1032" w="1767">
                  <a:moveTo>
                    <a:pt x="1720" y="579"/>
                  </a:moveTo>
                  <a:cubicBezTo>
                    <a:pt x="1672" y="540"/>
                    <a:pt x="1590" y="493"/>
                    <a:pt x="1582" y="516"/>
                  </a:cubicBezTo>
                  <a:cubicBezTo>
                    <a:pt x="1574" y="540"/>
                    <a:pt x="1523" y="544"/>
                    <a:pt x="1503" y="520"/>
                  </a:cubicBezTo>
                  <a:cubicBezTo>
                    <a:pt x="1483" y="497"/>
                    <a:pt x="1468" y="469"/>
                    <a:pt x="1408" y="493"/>
                  </a:cubicBezTo>
                  <a:cubicBezTo>
                    <a:pt x="1349" y="516"/>
                    <a:pt x="1310" y="548"/>
                    <a:pt x="1306" y="571"/>
                  </a:cubicBezTo>
                  <a:cubicBezTo>
                    <a:pt x="1302" y="595"/>
                    <a:pt x="1263" y="619"/>
                    <a:pt x="1259" y="587"/>
                  </a:cubicBezTo>
                  <a:cubicBezTo>
                    <a:pt x="1255" y="556"/>
                    <a:pt x="1207" y="544"/>
                    <a:pt x="1176" y="536"/>
                  </a:cubicBezTo>
                  <a:cubicBezTo>
                    <a:pt x="1144" y="528"/>
                    <a:pt x="1093" y="544"/>
                    <a:pt x="1089" y="512"/>
                  </a:cubicBezTo>
                  <a:cubicBezTo>
                    <a:pt x="1085" y="481"/>
                    <a:pt x="1038" y="445"/>
                    <a:pt x="1034" y="410"/>
                  </a:cubicBezTo>
                  <a:cubicBezTo>
                    <a:pt x="1030" y="374"/>
                    <a:pt x="1042" y="323"/>
                    <a:pt x="1010" y="315"/>
                  </a:cubicBezTo>
                  <a:cubicBezTo>
                    <a:pt x="979" y="307"/>
                    <a:pt x="959" y="256"/>
                    <a:pt x="932" y="256"/>
                  </a:cubicBezTo>
                  <a:cubicBezTo>
                    <a:pt x="904" y="256"/>
                    <a:pt x="750" y="256"/>
                    <a:pt x="731" y="248"/>
                  </a:cubicBezTo>
                  <a:cubicBezTo>
                    <a:pt x="711" y="240"/>
                    <a:pt x="608" y="280"/>
                    <a:pt x="600" y="256"/>
                  </a:cubicBezTo>
                  <a:cubicBezTo>
                    <a:pt x="594" y="237"/>
                    <a:pt x="523" y="161"/>
                    <a:pt x="484" y="129"/>
                  </a:cubicBezTo>
                  <a:cubicBezTo>
                    <a:pt x="479" y="145"/>
                    <a:pt x="470" y="160"/>
                    <a:pt x="454" y="172"/>
                  </a:cubicBezTo>
                  <a:cubicBezTo>
                    <a:pt x="380" y="225"/>
                    <a:pt x="310" y="216"/>
                    <a:pt x="333" y="151"/>
                  </a:cubicBezTo>
                  <a:cubicBezTo>
                    <a:pt x="357" y="86"/>
                    <a:pt x="360" y="9"/>
                    <a:pt x="321" y="9"/>
                  </a:cubicBezTo>
                  <a:cubicBezTo>
                    <a:pt x="283" y="9"/>
                    <a:pt x="310" y="145"/>
                    <a:pt x="280" y="154"/>
                  </a:cubicBezTo>
                  <a:cubicBezTo>
                    <a:pt x="254" y="162"/>
                    <a:pt x="244" y="55"/>
                    <a:pt x="266" y="0"/>
                  </a:cubicBezTo>
                  <a:cubicBezTo>
                    <a:pt x="13" y="67"/>
                    <a:pt x="13" y="67"/>
                    <a:pt x="13" y="67"/>
                  </a:cubicBezTo>
                  <a:cubicBezTo>
                    <a:pt x="1" y="508"/>
                    <a:pt x="1" y="508"/>
                    <a:pt x="1" y="508"/>
                  </a:cubicBezTo>
                  <a:cubicBezTo>
                    <a:pt x="1" y="508"/>
                    <a:pt x="1" y="509"/>
                    <a:pt x="0" y="509"/>
                  </a:cubicBezTo>
                  <a:cubicBezTo>
                    <a:pt x="24" y="521"/>
                    <a:pt x="51" y="524"/>
                    <a:pt x="71" y="526"/>
                  </a:cubicBezTo>
                  <a:cubicBezTo>
                    <a:pt x="109" y="529"/>
                    <a:pt x="106" y="499"/>
                    <a:pt x="106" y="479"/>
                  </a:cubicBezTo>
                  <a:cubicBezTo>
                    <a:pt x="106" y="458"/>
                    <a:pt x="147" y="423"/>
                    <a:pt x="177" y="426"/>
                  </a:cubicBezTo>
                  <a:cubicBezTo>
                    <a:pt x="206" y="429"/>
                    <a:pt x="203" y="387"/>
                    <a:pt x="212" y="387"/>
                  </a:cubicBezTo>
                  <a:cubicBezTo>
                    <a:pt x="221" y="387"/>
                    <a:pt x="245" y="381"/>
                    <a:pt x="253" y="367"/>
                  </a:cubicBezTo>
                  <a:cubicBezTo>
                    <a:pt x="262" y="352"/>
                    <a:pt x="310" y="369"/>
                    <a:pt x="324" y="384"/>
                  </a:cubicBezTo>
                  <a:cubicBezTo>
                    <a:pt x="339" y="399"/>
                    <a:pt x="375" y="405"/>
                    <a:pt x="401" y="411"/>
                  </a:cubicBezTo>
                  <a:cubicBezTo>
                    <a:pt x="428" y="417"/>
                    <a:pt x="436" y="499"/>
                    <a:pt x="436" y="517"/>
                  </a:cubicBezTo>
                  <a:cubicBezTo>
                    <a:pt x="436" y="535"/>
                    <a:pt x="563" y="532"/>
                    <a:pt x="584" y="535"/>
                  </a:cubicBezTo>
                  <a:cubicBezTo>
                    <a:pt x="605" y="538"/>
                    <a:pt x="605" y="573"/>
                    <a:pt x="625" y="600"/>
                  </a:cubicBezTo>
                  <a:cubicBezTo>
                    <a:pt x="646" y="626"/>
                    <a:pt x="661" y="662"/>
                    <a:pt x="670" y="682"/>
                  </a:cubicBezTo>
                  <a:cubicBezTo>
                    <a:pt x="679" y="703"/>
                    <a:pt x="752" y="730"/>
                    <a:pt x="770" y="756"/>
                  </a:cubicBezTo>
                  <a:cubicBezTo>
                    <a:pt x="788" y="783"/>
                    <a:pt x="844" y="809"/>
                    <a:pt x="885" y="824"/>
                  </a:cubicBezTo>
                  <a:cubicBezTo>
                    <a:pt x="926" y="839"/>
                    <a:pt x="965" y="895"/>
                    <a:pt x="988" y="892"/>
                  </a:cubicBezTo>
                  <a:cubicBezTo>
                    <a:pt x="1012" y="889"/>
                    <a:pt x="1077" y="921"/>
                    <a:pt x="1077" y="921"/>
                  </a:cubicBezTo>
                  <a:cubicBezTo>
                    <a:pt x="1085" y="987"/>
                    <a:pt x="1085" y="987"/>
                    <a:pt x="1085" y="987"/>
                  </a:cubicBezTo>
                  <a:cubicBezTo>
                    <a:pt x="1087" y="987"/>
                    <a:pt x="1090" y="986"/>
                    <a:pt x="1093" y="985"/>
                  </a:cubicBezTo>
                  <a:cubicBezTo>
                    <a:pt x="1129" y="973"/>
                    <a:pt x="1148" y="1013"/>
                    <a:pt x="1176" y="1013"/>
                  </a:cubicBezTo>
                  <a:cubicBezTo>
                    <a:pt x="1188" y="1013"/>
                    <a:pt x="1202" y="1023"/>
                    <a:pt x="1216" y="1032"/>
                  </a:cubicBezTo>
                  <a:cubicBezTo>
                    <a:pt x="1214" y="974"/>
                    <a:pt x="1234" y="945"/>
                    <a:pt x="1257" y="927"/>
                  </a:cubicBezTo>
                  <a:cubicBezTo>
                    <a:pt x="1284" y="907"/>
                    <a:pt x="1239" y="871"/>
                    <a:pt x="1245" y="839"/>
                  </a:cubicBezTo>
                  <a:cubicBezTo>
                    <a:pt x="1251" y="806"/>
                    <a:pt x="1177" y="789"/>
                    <a:pt x="1183" y="762"/>
                  </a:cubicBezTo>
                  <a:cubicBezTo>
                    <a:pt x="1189" y="735"/>
                    <a:pt x="1251" y="738"/>
                    <a:pt x="1278" y="727"/>
                  </a:cubicBezTo>
                  <a:cubicBezTo>
                    <a:pt x="1304" y="715"/>
                    <a:pt x="1284" y="671"/>
                    <a:pt x="1310" y="671"/>
                  </a:cubicBezTo>
                  <a:cubicBezTo>
                    <a:pt x="1337" y="671"/>
                    <a:pt x="1348" y="644"/>
                    <a:pt x="1357" y="617"/>
                  </a:cubicBezTo>
                  <a:cubicBezTo>
                    <a:pt x="1366" y="591"/>
                    <a:pt x="1410" y="617"/>
                    <a:pt x="1434" y="600"/>
                  </a:cubicBezTo>
                  <a:cubicBezTo>
                    <a:pt x="1458" y="582"/>
                    <a:pt x="1493" y="570"/>
                    <a:pt x="1502" y="585"/>
                  </a:cubicBezTo>
                  <a:cubicBezTo>
                    <a:pt x="1509" y="597"/>
                    <a:pt x="1480" y="646"/>
                    <a:pt x="1467" y="667"/>
                  </a:cubicBezTo>
                  <a:cubicBezTo>
                    <a:pt x="1508" y="666"/>
                    <a:pt x="1570" y="658"/>
                    <a:pt x="1582" y="646"/>
                  </a:cubicBezTo>
                  <a:cubicBezTo>
                    <a:pt x="1598" y="631"/>
                    <a:pt x="1657" y="670"/>
                    <a:pt x="1676" y="631"/>
                  </a:cubicBezTo>
                  <a:cubicBezTo>
                    <a:pt x="1696" y="591"/>
                    <a:pt x="1767" y="619"/>
                    <a:pt x="1720" y="57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4" name="Google Shape;8854;p21"/>
            <p:cNvSpPr/>
            <p:nvPr/>
          </p:nvSpPr>
          <p:spPr>
            <a:xfrm>
              <a:off x="11912212" y="3413535"/>
              <a:ext cx="1305121" cy="2067419"/>
            </a:xfrm>
            <a:custGeom>
              <a:rect b="b" l="l" r="r" t="t"/>
              <a:pathLst>
                <a:path extrusionOk="0" h="4089" w="2585">
                  <a:moveTo>
                    <a:pt x="2506" y="2187"/>
                  </a:moveTo>
                  <a:cubicBezTo>
                    <a:pt x="2500" y="2209"/>
                    <a:pt x="2460" y="2204"/>
                    <a:pt x="2462" y="2182"/>
                  </a:cubicBezTo>
                  <a:cubicBezTo>
                    <a:pt x="2463" y="2160"/>
                    <a:pt x="2400" y="2142"/>
                    <a:pt x="2397" y="2132"/>
                  </a:cubicBezTo>
                  <a:cubicBezTo>
                    <a:pt x="2394" y="2122"/>
                    <a:pt x="2423" y="2123"/>
                    <a:pt x="2447" y="2136"/>
                  </a:cubicBezTo>
                  <a:cubicBezTo>
                    <a:pt x="2470" y="2150"/>
                    <a:pt x="2487" y="2141"/>
                    <a:pt x="2513" y="2116"/>
                  </a:cubicBezTo>
                  <a:cubicBezTo>
                    <a:pt x="2540" y="2091"/>
                    <a:pt x="2577" y="2111"/>
                    <a:pt x="2581" y="2089"/>
                  </a:cubicBezTo>
                  <a:cubicBezTo>
                    <a:pt x="2585" y="2067"/>
                    <a:pt x="2538" y="2052"/>
                    <a:pt x="2529" y="2039"/>
                  </a:cubicBezTo>
                  <a:cubicBezTo>
                    <a:pt x="2521" y="2026"/>
                    <a:pt x="2487" y="2008"/>
                    <a:pt x="2454" y="2014"/>
                  </a:cubicBezTo>
                  <a:cubicBezTo>
                    <a:pt x="2422" y="2020"/>
                    <a:pt x="2420" y="2007"/>
                    <a:pt x="2401" y="1989"/>
                  </a:cubicBezTo>
                  <a:cubicBezTo>
                    <a:pt x="2382" y="1971"/>
                    <a:pt x="2323" y="2001"/>
                    <a:pt x="2323" y="2042"/>
                  </a:cubicBezTo>
                  <a:cubicBezTo>
                    <a:pt x="2323" y="2083"/>
                    <a:pt x="2286" y="2073"/>
                    <a:pt x="2299" y="2051"/>
                  </a:cubicBezTo>
                  <a:cubicBezTo>
                    <a:pt x="2312" y="2029"/>
                    <a:pt x="2281" y="2002"/>
                    <a:pt x="2311" y="1995"/>
                  </a:cubicBezTo>
                  <a:cubicBezTo>
                    <a:pt x="2341" y="1987"/>
                    <a:pt x="2324" y="1943"/>
                    <a:pt x="2270" y="1939"/>
                  </a:cubicBezTo>
                  <a:cubicBezTo>
                    <a:pt x="2215" y="1934"/>
                    <a:pt x="2194" y="1980"/>
                    <a:pt x="2208" y="1995"/>
                  </a:cubicBezTo>
                  <a:cubicBezTo>
                    <a:pt x="2221" y="2010"/>
                    <a:pt x="2171" y="2073"/>
                    <a:pt x="2149" y="2073"/>
                  </a:cubicBezTo>
                  <a:cubicBezTo>
                    <a:pt x="2126" y="2073"/>
                    <a:pt x="2152" y="2018"/>
                    <a:pt x="2150" y="1989"/>
                  </a:cubicBezTo>
                  <a:cubicBezTo>
                    <a:pt x="2149" y="1959"/>
                    <a:pt x="2128" y="1976"/>
                    <a:pt x="2087" y="2023"/>
                  </a:cubicBezTo>
                  <a:cubicBezTo>
                    <a:pt x="2045" y="2070"/>
                    <a:pt x="2014" y="2113"/>
                    <a:pt x="1991" y="2117"/>
                  </a:cubicBezTo>
                  <a:cubicBezTo>
                    <a:pt x="1967" y="2122"/>
                    <a:pt x="1970" y="2074"/>
                    <a:pt x="2008" y="2054"/>
                  </a:cubicBezTo>
                  <a:cubicBezTo>
                    <a:pt x="2047" y="2033"/>
                    <a:pt x="2048" y="1977"/>
                    <a:pt x="2073" y="1977"/>
                  </a:cubicBezTo>
                  <a:cubicBezTo>
                    <a:pt x="2098" y="1977"/>
                    <a:pt x="2098" y="1948"/>
                    <a:pt x="2062" y="1939"/>
                  </a:cubicBezTo>
                  <a:cubicBezTo>
                    <a:pt x="2025" y="1930"/>
                    <a:pt x="2019" y="1971"/>
                    <a:pt x="2007" y="1983"/>
                  </a:cubicBezTo>
                  <a:cubicBezTo>
                    <a:pt x="1995" y="1995"/>
                    <a:pt x="1935" y="1962"/>
                    <a:pt x="1936" y="1974"/>
                  </a:cubicBezTo>
                  <a:cubicBezTo>
                    <a:pt x="1938" y="1986"/>
                    <a:pt x="1904" y="1990"/>
                    <a:pt x="1918" y="2012"/>
                  </a:cubicBezTo>
                  <a:cubicBezTo>
                    <a:pt x="1933" y="2035"/>
                    <a:pt x="1911" y="2054"/>
                    <a:pt x="1896" y="2027"/>
                  </a:cubicBezTo>
                  <a:cubicBezTo>
                    <a:pt x="1882" y="2001"/>
                    <a:pt x="1845" y="2021"/>
                    <a:pt x="1827" y="2051"/>
                  </a:cubicBezTo>
                  <a:cubicBezTo>
                    <a:pt x="1809" y="2080"/>
                    <a:pt x="1786" y="2079"/>
                    <a:pt x="1803" y="2089"/>
                  </a:cubicBezTo>
                  <a:cubicBezTo>
                    <a:pt x="1821" y="2100"/>
                    <a:pt x="1820" y="2139"/>
                    <a:pt x="1793" y="2147"/>
                  </a:cubicBezTo>
                  <a:cubicBezTo>
                    <a:pt x="1766" y="2154"/>
                    <a:pt x="1777" y="2074"/>
                    <a:pt x="1756" y="2082"/>
                  </a:cubicBezTo>
                  <a:cubicBezTo>
                    <a:pt x="1735" y="2089"/>
                    <a:pt x="1749" y="2043"/>
                    <a:pt x="1777" y="2043"/>
                  </a:cubicBezTo>
                  <a:cubicBezTo>
                    <a:pt x="1805" y="2043"/>
                    <a:pt x="1833" y="2002"/>
                    <a:pt x="1830" y="1992"/>
                  </a:cubicBezTo>
                  <a:cubicBezTo>
                    <a:pt x="1825" y="1975"/>
                    <a:pt x="1794" y="1979"/>
                    <a:pt x="1794" y="2001"/>
                  </a:cubicBezTo>
                  <a:cubicBezTo>
                    <a:pt x="1794" y="2023"/>
                    <a:pt x="1750" y="2018"/>
                    <a:pt x="1713" y="2017"/>
                  </a:cubicBezTo>
                  <a:cubicBezTo>
                    <a:pt x="1676" y="2015"/>
                    <a:pt x="1678" y="2060"/>
                    <a:pt x="1719" y="2083"/>
                  </a:cubicBezTo>
                  <a:cubicBezTo>
                    <a:pt x="1760" y="2107"/>
                    <a:pt x="1712" y="2122"/>
                    <a:pt x="1691" y="2104"/>
                  </a:cubicBezTo>
                  <a:cubicBezTo>
                    <a:pt x="1670" y="2086"/>
                    <a:pt x="1638" y="2095"/>
                    <a:pt x="1616" y="2105"/>
                  </a:cubicBezTo>
                  <a:cubicBezTo>
                    <a:pt x="1594" y="2116"/>
                    <a:pt x="1669" y="2142"/>
                    <a:pt x="1672" y="2156"/>
                  </a:cubicBezTo>
                  <a:cubicBezTo>
                    <a:pt x="1675" y="2169"/>
                    <a:pt x="1634" y="2139"/>
                    <a:pt x="1625" y="2150"/>
                  </a:cubicBezTo>
                  <a:cubicBezTo>
                    <a:pt x="1616" y="2160"/>
                    <a:pt x="1575" y="2142"/>
                    <a:pt x="1572" y="2117"/>
                  </a:cubicBezTo>
                  <a:cubicBezTo>
                    <a:pt x="1569" y="2092"/>
                    <a:pt x="1502" y="2128"/>
                    <a:pt x="1539" y="2136"/>
                  </a:cubicBezTo>
                  <a:cubicBezTo>
                    <a:pt x="1576" y="2145"/>
                    <a:pt x="1563" y="2169"/>
                    <a:pt x="1563" y="2201"/>
                  </a:cubicBezTo>
                  <a:cubicBezTo>
                    <a:pt x="1563" y="2234"/>
                    <a:pt x="1520" y="2209"/>
                    <a:pt x="1529" y="2181"/>
                  </a:cubicBezTo>
                  <a:cubicBezTo>
                    <a:pt x="1538" y="2153"/>
                    <a:pt x="1502" y="2159"/>
                    <a:pt x="1473" y="2176"/>
                  </a:cubicBezTo>
                  <a:cubicBezTo>
                    <a:pt x="1443" y="2194"/>
                    <a:pt x="1477" y="2144"/>
                    <a:pt x="1465" y="2119"/>
                  </a:cubicBezTo>
                  <a:cubicBezTo>
                    <a:pt x="1454" y="2094"/>
                    <a:pt x="1427" y="2119"/>
                    <a:pt x="1396" y="2125"/>
                  </a:cubicBezTo>
                  <a:cubicBezTo>
                    <a:pt x="1365" y="2130"/>
                    <a:pt x="1349" y="2132"/>
                    <a:pt x="1368" y="2153"/>
                  </a:cubicBezTo>
                  <a:cubicBezTo>
                    <a:pt x="1387" y="2173"/>
                    <a:pt x="1384" y="2203"/>
                    <a:pt x="1359" y="2198"/>
                  </a:cubicBezTo>
                  <a:cubicBezTo>
                    <a:pt x="1334" y="2194"/>
                    <a:pt x="1324" y="2198"/>
                    <a:pt x="1327" y="2222"/>
                  </a:cubicBezTo>
                  <a:cubicBezTo>
                    <a:pt x="1330" y="2246"/>
                    <a:pt x="1294" y="2247"/>
                    <a:pt x="1291" y="2226"/>
                  </a:cubicBezTo>
                  <a:cubicBezTo>
                    <a:pt x="1288" y="2206"/>
                    <a:pt x="1238" y="2212"/>
                    <a:pt x="1223" y="2235"/>
                  </a:cubicBezTo>
                  <a:cubicBezTo>
                    <a:pt x="1209" y="2259"/>
                    <a:pt x="1167" y="2277"/>
                    <a:pt x="1172" y="2303"/>
                  </a:cubicBezTo>
                  <a:cubicBezTo>
                    <a:pt x="1176" y="2330"/>
                    <a:pt x="1209" y="2290"/>
                    <a:pt x="1235" y="2299"/>
                  </a:cubicBezTo>
                  <a:cubicBezTo>
                    <a:pt x="1262" y="2308"/>
                    <a:pt x="1234" y="2321"/>
                    <a:pt x="1248" y="2334"/>
                  </a:cubicBezTo>
                  <a:cubicBezTo>
                    <a:pt x="1263" y="2347"/>
                    <a:pt x="1260" y="2380"/>
                    <a:pt x="1240" y="2361"/>
                  </a:cubicBezTo>
                  <a:cubicBezTo>
                    <a:pt x="1219" y="2342"/>
                    <a:pt x="1192" y="2336"/>
                    <a:pt x="1188" y="2367"/>
                  </a:cubicBezTo>
                  <a:cubicBezTo>
                    <a:pt x="1183" y="2398"/>
                    <a:pt x="1161" y="2362"/>
                    <a:pt x="1144" y="2340"/>
                  </a:cubicBezTo>
                  <a:cubicBezTo>
                    <a:pt x="1126" y="2318"/>
                    <a:pt x="1108" y="2381"/>
                    <a:pt x="1089" y="2367"/>
                  </a:cubicBezTo>
                  <a:cubicBezTo>
                    <a:pt x="1070" y="2352"/>
                    <a:pt x="1127" y="2306"/>
                    <a:pt x="1113" y="2284"/>
                  </a:cubicBezTo>
                  <a:cubicBezTo>
                    <a:pt x="1098" y="2262"/>
                    <a:pt x="1088" y="2297"/>
                    <a:pt x="1054" y="2331"/>
                  </a:cubicBezTo>
                  <a:cubicBezTo>
                    <a:pt x="1020" y="2365"/>
                    <a:pt x="974" y="2364"/>
                    <a:pt x="990" y="2380"/>
                  </a:cubicBezTo>
                  <a:cubicBezTo>
                    <a:pt x="1006" y="2396"/>
                    <a:pt x="956" y="2405"/>
                    <a:pt x="947" y="2433"/>
                  </a:cubicBezTo>
                  <a:cubicBezTo>
                    <a:pt x="939" y="2461"/>
                    <a:pt x="869" y="2471"/>
                    <a:pt x="825" y="2501"/>
                  </a:cubicBezTo>
                  <a:cubicBezTo>
                    <a:pt x="781" y="2530"/>
                    <a:pt x="834" y="2532"/>
                    <a:pt x="859" y="2504"/>
                  </a:cubicBezTo>
                  <a:cubicBezTo>
                    <a:pt x="884" y="2476"/>
                    <a:pt x="893" y="2492"/>
                    <a:pt x="933" y="2467"/>
                  </a:cubicBezTo>
                  <a:cubicBezTo>
                    <a:pt x="973" y="2442"/>
                    <a:pt x="1015" y="2421"/>
                    <a:pt x="1030" y="2432"/>
                  </a:cubicBezTo>
                  <a:cubicBezTo>
                    <a:pt x="1045" y="2442"/>
                    <a:pt x="1070" y="2449"/>
                    <a:pt x="1089" y="2423"/>
                  </a:cubicBezTo>
                  <a:cubicBezTo>
                    <a:pt x="1108" y="2396"/>
                    <a:pt x="1132" y="2402"/>
                    <a:pt x="1151" y="2418"/>
                  </a:cubicBezTo>
                  <a:cubicBezTo>
                    <a:pt x="1170" y="2435"/>
                    <a:pt x="1119" y="2448"/>
                    <a:pt x="1142" y="2471"/>
                  </a:cubicBezTo>
                  <a:cubicBezTo>
                    <a:pt x="1166" y="2495"/>
                    <a:pt x="1114" y="2508"/>
                    <a:pt x="1114" y="2488"/>
                  </a:cubicBezTo>
                  <a:cubicBezTo>
                    <a:pt x="1114" y="2467"/>
                    <a:pt x="1085" y="2449"/>
                    <a:pt x="1074" y="2468"/>
                  </a:cubicBezTo>
                  <a:cubicBezTo>
                    <a:pt x="1064" y="2488"/>
                    <a:pt x="1046" y="2508"/>
                    <a:pt x="1027" y="2510"/>
                  </a:cubicBezTo>
                  <a:cubicBezTo>
                    <a:pt x="1008" y="2511"/>
                    <a:pt x="987" y="2547"/>
                    <a:pt x="987" y="2582"/>
                  </a:cubicBezTo>
                  <a:cubicBezTo>
                    <a:pt x="987" y="2617"/>
                    <a:pt x="953" y="2582"/>
                    <a:pt x="950" y="2613"/>
                  </a:cubicBezTo>
                  <a:cubicBezTo>
                    <a:pt x="947" y="2644"/>
                    <a:pt x="900" y="2699"/>
                    <a:pt x="859" y="2738"/>
                  </a:cubicBezTo>
                  <a:cubicBezTo>
                    <a:pt x="818" y="2778"/>
                    <a:pt x="856" y="2787"/>
                    <a:pt x="843" y="2812"/>
                  </a:cubicBezTo>
                  <a:cubicBezTo>
                    <a:pt x="829" y="2837"/>
                    <a:pt x="781" y="2815"/>
                    <a:pt x="764" y="2826"/>
                  </a:cubicBezTo>
                  <a:cubicBezTo>
                    <a:pt x="748" y="2836"/>
                    <a:pt x="773" y="2898"/>
                    <a:pt x="751" y="2917"/>
                  </a:cubicBezTo>
                  <a:cubicBezTo>
                    <a:pt x="729" y="2936"/>
                    <a:pt x="751" y="2963"/>
                    <a:pt x="751" y="2985"/>
                  </a:cubicBezTo>
                  <a:cubicBezTo>
                    <a:pt x="751" y="3007"/>
                    <a:pt x="694" y="2972"/>
                    <a:pt x="689" y="2994"/>
                  </a:cubicBezTo>
                  <a:cubicBezTo>
                    <a:pt x="685" y="3016"/>
                    <a:pt x="635" y="3010"/>
                    <a:pt x="620" y="3016"/>
                  </a:cubicBezTo>
                  <a:cubicBezTo>
                    <a:pt x="605" y="3022"/>
                    <a:pt x="649" y="3057"/>
                    <a:pt x="676" y="3078"/>
                  </a:cubicBezTo>
                  <a:cubicBezTo>
                    <a:pt x="702" y="3099"/>
                    <a:pt x="651" y="3115"/>
                    <a:pt x="645" y="3091"/>
                  </a:cubicBezTo>
                  <a:cubicBezTo>
                    <a:pt x="639" y="3068"/>
                    <a:pt x="602" y="3106"/>
                    <a:pt x="556" y="3127"/>
                  </a:cubicBezTo>
                  <a:cubicBezTo>
                    <a:pt x="511" y="3147"/>
                    <a:pt x="530" y="3189"/>
                    <a:pt x="494" y="3190"/>
                  </a:cubicBezTo>
                  <a:cubicBezTo>
                    <a:pt x="459" y="3192"/>
                    <a:pt x="469" y="3248"/>
                    <a:pt x="446" y="3265"/>
                  </a:cubicBezTo>
                  <a:cubicBezTo>
                    <a:pt x="422" y="3283"/>
                    <a:pt x="428" y="3224"/>
                    <a:pt x="391" y="3223"/>
                  </a:cubicBezTo>
                  <a:cubicBezTo>
                    <a:pt x="354" y="3221"/>
                    <a:pt x="357" y="3248"/>
                    <a:pt x="379" y="3279"/>
                  </a:cubicBezTo>
                  <a:cubicBezTo>
                    <a:pt x="401" y="3310"/>
                    <a:pt x="345" y="3286"/>
                    <a:pt x="325" y="3313"/>
                  </a:cubicBezTo>
                  <a:cubicBezTo>
                    <a:pt x="304" y="3339"/>
                    <a:pt x="245" y="3326"/>
                    <a:pt x="229" y="3348"/>
                  </a:cubicBezTo>
                  <a:cubicBezTo>
                    <a:pt x="213" y="3370"/>
                    <a:pt x="273" y="3370"/>
                    <a:pt x="282" y="3388"/>
                  </a:cubicBezTo>
                  <a:cubicBezTo>
                    <a:pt x="291" y="3406"/>
                    <a:pt x="229" y="3397"/>
                    <a:pt x="196" y="3389"/>
                  </a:cubicBezTo>
                  <a:cubicBezTo>
                    <a:pt x="164" y="3382"/>
                    <a:pt x="173" y="3431"/>
                    <a:pt x="143" y="3425"/>
                  </a:cubicBezTo>
                  <a:cubicBezTo>
                    <a:pt x="114" y="3419"/>
                    <a:pt x="77" y="3450"/>
                    <a:pt x="97" y="3471"/>
                  </a:cubicBezTo>
                  <a:cubicBezTo>
                    <a:pt x="118" y="3491"/>
                    <a:pt x="81" y="3494"/>
                    <a:pt x="60" y="3481"/>
                  </a:cubicBezTo>
                  <a:cubicBezTo>
                    <a:pt x="40" y="3468"/>
                    <a:pt x="22" y="3500"/>
                    <a:pt x="15" y="3525"/>
                  </a:cubicBezTo>
                  <a:cubicBezTo>
                    <a:pt x="7" y="3550"/>
                    <a:pt x="55" y="3564"/>
                    <a:pt x="53" y="3575"/>
                  </a:cubicBezTo>
                  <a:cubicBezTo>
                    <a:pt x="52" y="3587"/>
                    <a:pt x="15" y="3606"/>
                    <a:pt x="41" y="3612"/>
                  </a:cubicBezTo>
                  <a:cubicBezTo>
                    <a:pt x="68" y="3618"/>
                    <a:pt x="49" y="3642"/>
                    <a:pt x="31" y="3649"/>
                  </a:cubicBezTo>
                  <a:cubicBezTo>
                    <a:pt x="13" y="3657"/>
                    <a:pt x="13" y="3674"/>
                    <a:pt x="31" y="3696"/>
                  </a:cubicBezTo>
                  <a:cubicBezTo>
                    <a:pt x="49" y="3718"/>
                    <a:pt x="0" y="3723"/>
                    <a:pt x="24" y="3757"/>
                  </a:cubicBezTo>
                  <a:cubicBezTo>
                    <a:pt x="47" y="3791"/>
                    <a:pt x="65" y="3748"/>
                    <a:pt x="75" y="3773"/>
                  </a:cubicBezTo>
                  <a:cubicBezTo>
                    <a:pt x="86" y="3798"/>
                    <a:pt x="114" y="3776"/>
                    <a:pt x="146" y="3746"/>
                  </a:cubicBezTo>
                  <a:cubicBezTo>
                    <a:pt x="179" y="3717"/>
                    <a:pt x="190" y="3779"/>
                    <a:pt x="164" y="3777"/>
                  </a:cubicBezTo>
                  <a:cubicBezTo>
                    <a:pt x="137" y="3776"/>
                    <a:pt x="106" y="3792"/>
                    <a:pt x="112" y="3819"/>
                  </a:cubicBezTo>
                  <a:cubicBezTo>
                    <a:pt x="118" y="3845"/>
                    <a:pt x="71" y="3841"/>
                    <a:pt x="72" y="3808"/>
                  </a:cubicBezTo>
                  <a:cubicBezTo>
                    <a:pt x="74" y="3776"/>
                    <a:pt x="18" y="3814"/>
                    <a:pt x="38" y="3838"/>
                  </a:cubicBezTo>
                  <a:cubicBezTo>
                    <a:pt x="59" y="3862"/>
                    <a:pt x="31" y="3875"/>
                    <a:pt x="31" y="3897"/>
                  </a:cubicBezTo>
                  <a:cubicBezTo>
                    <a:pt x="31" y="3919"/>
                    <a:pt x="71" y="3915"/>
                    <a:pt x="87" y="3890"/>
                  </a:cubicBezTo>
                  <a:cubicBezTo>
                    <a:pt x="103" y="3865"/>
                    <a:pt x="130" y="3870"/>
                    <a:pt x="140" y="3896"/>
                  </a:cubicBezTo>
                  <a:cubicBezTo>
                    <a:pt x="151" y="3921"/>
                    <a:pt x="115" y="3901"/>
                    <a:pt x="115" y="3935"/>
                  </a:cubicBezTo>
                  <a:cubicBezTo>
                    <a:pt x="115" y="3969"/>
                    <a:pt x="93" y="3940"/>
                    <a:pt x="74" y="3966"/>
                  </a:cubicBezTo>
                  <a:cubicBezTo>
                    <a:pt x="55" y="3993"/>
                    <a:pt x="149" y="4042"/>
                    <a:pt x="179" y="4049"/>
                  </a:cubicBezTo>
                  <a:cubicBezTo>
                    <a:pt x="208" y="4056"/>
                    <a:pt x="236" y="4089"/>
                    <a:pt x="295" y="4080"/>
                  </a:cubicBezTo>
                  <a:cubicBezTo>
                    <a:pt x="354" y="4071"/>
                    <a:pt x="466" y="3962"/>
                    <a:pt x="481" y="3943"/>
                  </a:cubicBezTo>
                  <a:cubicBezTo>
                    <a:pt x="496" y="3923"/>
                    <a:pt x="528" y="3946"/>
                    <a:pt x="550" y="3928"/>
                  </a:cubicBezTo>
                  <a:cubicBezTo>
                    <a:pt x="573" y="3910"/>
                    <a:pt x="559" y="3865"/>
                    <a:pt x="576" y="3856"/>
                  </a:cubicBezTo>
                  <a:cubicBezTo>
                    <a:pt x="592" y="3847"/>
                    <a:pt x="601" y="3904"/>
                    <a:pt x="615" y="3910"/>
                  </a:cubicBezTo>
                  <a:cubicBezTo>
                    <a:pt x="629" y="3916"/>
                    <a:pt x="638" y="3926"/>
                    <a:pt x="639" y="3955"/>
                  </a:cubicBezTo>
                  <a:cubicBezTo>
                    <a:pt x="651" y="3954"/>
                    <a:pt x="663" y="3954"/>
                    <a:pt x="670" y="3960"/>
                  </a:cubicBezTo>
                  <a:cubicBezTo>
                    <a:pt x="689" y="3974"/>
                    <a:pt x="694" y="3913"/>
                    <a:pt x="694" y="3894"/>
                  </a:cubicBezTo>
                  <a:cubicBezTo>
                    <a:pt x="694" y="3875"/>
                    <a:pt x="713" y="3837"/>
                    <a:pt x="708" y="3813"/>
                  </a:cubicBezTo>
                  <a:cubicBezTo>
                    <a:pt x="703" y="3789"/>
                    <a:pt x="765" y="3808"/>
                    <a:pt x="775" y="3789"/>
                  </a:cubicBezTo>
                  <a:cubicBezTo>
                    <a:pt x="784" y="3770"/>
                    <a:pt x="789" y="3704"/>
                    <a:pt x="770" y="3694"/>
                  </a:cubicBezTo>
                  <a:cubicBezTo>
                    <a:pt x="751" y="3685"/>
                    <a:pt x="746" y="3647"/>
                    <a:pt x="765" y="3647"/>
                  </a:cubicBezTo>
                  <a:cubicBezTo>
                    <a:pt x="784" y="3647"/>
                    <a:pt x="808" y="3633"/>
                    <a:pt x="803" y="3595"/>
                  </a:cubicBezTo>
                  <a:cubicBezTo>
                    <a:pt x="798" y="3557"/>
                    <a:pt x="741" y="3562"/>
                    <a:pt x="737" y="3524"/>
                  </a:cubicBezTo>
                  <a:cubicBezTo>
                    <a:pt x="732" y="3486"/>
                    <a:pt x="765" y="3476"/>
                    <a:pt x="741" y="3429"/>
                  </a:cubicBezTo>
                  <a:cubicBezTo>
                    <a:pt x="718" y="3381"/>
                    <a:pt x="751" y="3353"/>
                    <a:pt x="741" y="3329"/>
                  </a:cubicBezTo>
                  <a:cubicBezTo>
                    <a:pt x="732" y="3306"/>
                    <a:pt x="722" y="3277"/>
                    <a:pt x="751" y="3230"/>
                  </a:cubicBezTo>
                  <a:cubicBezTo>
                    <a:pt x="779" y="3182"/>
                    <a:pt x="831" y="3159"/>
                    <a:pt x="850" y="3163"/>
                  </a:cubicBezTo>
                  <a:cubicBezTo>
                    <a:pt x="869" y="3168"/>
                    <a:pt x="903" y="3187"/>
                    <a:pt x="917" y="3159"/>
                  </a:cubicBezTo>
                  <a:cubicBezTo>
                    <a:pt x="931" y="3130"/>
                    <a:pt x="931" y="3106"/>
                    <a:pt x="917" y="3102"/>
                  </a:cubicBezTo>
                  <a:cubicBezTo>
                    <a:pt x="903" y="3097"/>
                    <a:pt x="865" y="3087"/>
                    <a:pt x="893" y="3049"/>
                  </a:cubicBezTo>
                  <a:cubicBezTo>
                    <a:pt x="921" y="3012"/>
                    <a:pt x="955" y="2964"/>
                    <a:pt x="959" y="2922"/>
                  </a:cubicBezTo>
                  <a:cubicBezTo>
                    <a:pt x="964" y="2879"/>
                    <a:pt x="950" y="2846"/>
                    <a:pt x="964" y="2831"/>
                  </a:cubicBezTo>
                  <a:cubicBezTo>
                    <a:pt x="978" y="2817"/>
                    <a:pt x="1012" y="2831"/>
                    <a:pt x="1040" y="2812"/>
                  </a:cubicBezTo>
                  <a:cubicBezTo>
                    <a:pt x="1068" y="2793"/>
                    <a:pt x="1045" y="2770"/>
                    <a:pt x="1059" y="2756"/>
                  </a:cubicBezTo>
                  <a:cubicBezTo>
                    <a:pt x="1073" y="2741"/>
                    <a:pt x="1092" y="2694"/>
                    <a:pt x="1111" y="2680"/>
                  </a:cubicBezTo>
                  <a:cubicBezTo>
                    <a:pt x="1130" y="2665"/>
                    <a:pt x="1149" y="2646"/>
                    <a:pt x="1135" y="2628"/>
                  </a:cubicBezTo>
                  <a:cubicBezTo>
                    <a:pt x="1121" y="2609"/>
                    <a:pt x="1163" y="2590"/>
                    <a:pt x="1163" y="2556"/>
                  </a:cubicBezTo>
                  <a:cubicBezTo>
                    <a:pt x="1163" y="2523"/>
                    <a:pt x="1211" y="2499"/>
                    <a:pt x="1239" y="2499"/>
                  </a:cubicBezTo>
                  <a:cubicBezTo>
                    <a:pt x="1268" y="2499"/>
                    <a:pt x="1315" y="2499"/>
                    <a:pt x="1315" y="2471"/>
                  </a:cubicBezTo>
                  <a:cubicBezTo>
                    <a:pt x="1315" y="2443"/>
                    <a:pt x="1296" y="2381"/>
                    <a:pt x="1339" y="2400"/>
                  </a:cubicBezTo>
                  <a:cubicBezTo>
                    <a:pt x="1381" y="2419"/>
                    <a:pt x="1415" y="2395"/>
                    <a:pt x="1443" y="2419"/>
                  </a:cubicBezTo>
                  <a:cubicBezTo>
                    <a:pt x="1471" y="2443"/>
                    <a:pt x="1509" y="2438"/>
                    <a:pt x="1509" y="2400"/>
                  </a:cubicBezTo>
                  <a:cubicBezTo>
                    <a:pt x="1509" y="2362"/>
                    <a:pt x="1524" y="2300"/>
                    <a:pt x="1566" y="2324"/>
                  </a:cubicBezTo>
                  <a:cubicBezTo>
                    <a:pt x="1570" y="2326"/>
                    <a:pt x="1573" y="2328"/>
                    <a:pt x="1576" y="2330"/>
                  </a:cubicBezTo>
                  <a:cubicBezTo>
                    <a:pt x="1590" y="2298"/>
                    <a:pt x="1617" y="2278"/>
                    <a:pt x="1642" y="2281"/>
                  </a:cubicBezTo>
                  <a:cubicBezTo>
                    <a:pt x="1680" y="2286"/>
                    <a:pt x="1704" y="2353"/>
                    <a:pt x="1751" y="2362"/>
                  </a:cubicBezTo>
                  <a:cubicBezTo>
                    <a:pt x="1799" y="2371"/>
                    <a:pt x="1846" y="2390"/>
                    <a:pt x="1860" y="2367"/>
                  </a:cubicBezTo>
                  <a:cubicBezTo>
                    <a:pt x="1875" y="2343"/>
                    <a:pt x="1908" y="2381"/>
                    <a:pt x="1936" y="2371"/>
                  </a:cubicBezTo>
                  <a:cubicBezTo>
                    <a:pt x="1965" y="2362"/>
                    <a:pt x="1965" y="2424"/>
                    <a:pt x="1993" y="2386"/>
                  </a:cubicBezTo>
                  <a:cubicBezTo>
                    <a:pt x="2022" y="2348"/>
                    <a:pt x="1988" y="2324"/>
                    <a:pt x="2036" y="2329"/>
                  </a:cubicBezTo>
                  <a:cubicBezTo>
                    <a:pt x="2083" y="2334"/>
                    <a:pt x="2055" y="2277"/>
                    <a:pt x="2055" y="2243"/>
                  </a:cubicBezTo>
                  <a:cubicBezTo>
                    <a:pt x="2055" y="2210"/>
                    <a:pt x="2116" y="2206"/>
                    <a:pt x="2116" y="2177"/>
                  </a:cubicBezTo>
                  <a:cubicBezTo>
                    <a:pt x="2116" y="2149"/>
                    <a:pt x="2202" y="2172"/>
                    <a:pt x="2216" y="2153"/>
                  </a:cubicBezTo>
                  <a:cubicBezTo>
                    <a:pt x="2230" y="2134"/>
                    <a:pt x="2278" y="2120"/>
                    <a:pt x="2297" y="2153"/>
                  </a:cubicBezTo>
                  <a:cubicBezTo>
                    <a:pt x="2316" y="2187"/>
                    <a:pt x="2396" y="2196"/>
                    <a:pt x="2401" y="2225"/>
                  </a:cubicBezTo>
                  <a:cubicBezTo>
                    <a:pt x="2403" y="2238"/>
                    <a:pt x="2401" y="2260"/>
                    <a:pt x="2401" y="2280"/>
                  </a:cubicBezTo>
                  <a:cubicBezTo>
                    <a:pt x="2414" y="2267"/>
                    <a:pt x="2431" y="2257"/>
                    <a:pt x="2447" y="2257"/>
                  </a:cubicBezTo>
                  <a:cubicBezTo>
                    <a:pt x="2476" y="2257"/>
                    <a:pt x="2503" y="2213"/>
                    <a:pt x="2529" y="2219"/>
                  </a:cubicBezTo>
                  <a:cubicBezTo>
                    <a:pt x="2551" y="2224"/>
                    <a:pt x="2573" y="2220"/>
                    <a:pt x="2580" y="2183"/>
                  </a:cubicBezTo>
                  <a:cubicBezTo>
                    <a:pt x="2556" y="2168"/>
                    <a:pt x="2511" y="2166"/>
                    <a:pt x="2506" y="2187"/>
                  </a:cubicBezTo>
                  <a:close/>
                  <a:moveTo>
                    <a:pt x="721" y="295"/>
                  </a:moveTo>
                  <a:cubicBezTo>
                    <a:pt x="763" y="304"/>
                    <a:pt x="677" y="350"/>
                    <a:pt x="663" y="392"/>
                  </a:cubicBezTo>
                  <a:cubicBezTo>
                    <a:pt x="650" y="434"/>
                    <a:pt x="730" y="472"/>
                    <a:pt x="763" y="503"/>
                  </a:cubicBezTo>
                  <a:cubicBezTo>
                    <a:pt x="796" y="534"/>
                    <a:pt x="876" y="529"/>
                    <a:pt x="905" y="512"/>
                  </a:cubicBezTo>
                  <a:cubicBezTo>
                    <a:pt x="933" y="494"/>
                    <a:pt x="925" y="432"/>
                    <a:pt x="962" y="434"/>
                  </a:cubicBezTo>
                  <a:cubicBezTo>
                    <a:pt x="1000" y="436"/>
                    <a:pt x="980" y="401"/>
                    <a:pt x="1011" y="390"/>
                  </a:cubicBezTo>
                  <a:cubicBezTo>
                    <a:pt x="1042" y="379"/>
                    <a:pt x="1046" y="419"/>
                    <a:pt x="1020" y="450"/>
                  </a:cubicBezTo>
                  <a:cubicBezTo>
                    <a:pt x="993" y="481"/>
                    <a:pt x="1066" y="478"/>
                    <a:pt x="1106" y="441"/>
                  </a:cubicBezTo>
                  <a:cubicBezTo>
                    <a:pt x="1146" y="403"/>
                    <a:pt x="1155" y="439"/>
                    <a:pt x="1146" y="474"/>
                  </a:cubicBezTo>
                  <a:cubicBezTo>
                    <a:pt x="1137" y="509"/>
                    <a:pt x="1055" y="489"/>
                    <a:pt x="1026" y="529"/>
                  </a:cubicBezTo>
                  <a:cubicBezTo>
                    <a:pt x="998" y="569"/>
                    <a:pt x="909" y="538"/>
                    <a:pt x="869" y="582"/>
                  </a:cubicBezTo>
                  <a:cubicBezTo>
                    <a:pt x="829" y="627"/>
                    <a:pt x="905" y="629"/>
                    <a:pt x="960" y="618"/>
                  </a:cubicBezTo>
                  <a:cubicBezTo>
                    <a:pt x="1015" y="607"/>
                    <a:pt x="1119" y="600"/>
                    <a:pt x="1159" y="609"/>
                  </a:cubicBezTo>
                  <a:cubicBezTo>
                    <a:pt x="1199" y="618"/>
                    <a:pt x="1135" y="631"/>
                    <a:pt x="1068" y="631"/>
                  </a:cubicBezTo>
                  <a:cubicBezTo>
                    <a:pt x="1002" y="631"/>
                    <a:pt x="980" y="651"/>
                    <a:pt x="982" y="669"/>
                  </a:cubicBezTo>
                  <a:cubicBezTo>
                    <a:pt x="984" y="686"/>
                    <a:pt x="889" y="649"/>
                    <a:pt x="885" y="689"/>
                  </a:cubicBezTo>
                  <a:cubicBezTo>
                    <a:pt x="880" y="729"/>
                    <a:pt x="973" y="744"/>
                    <a:pt x="984" y="768"/>
                  </a:cubicBezTo>
                  <a:cubicBezTo>
                    <a:pt x="995" y="793"/>
                    <a:pt x="1057" y="771"/>
                    <a:pt x="1082" y="779"/>
                  </a:cubicBezTo>
                  <a:cubicBezTo>
                    <a:pt x="1106" y="788"/>
                    <a:pt x="1042" y="806"/>
                    <a:pt x="1033" y="817"/>
                  </a:cubicBezTo>
                  <a:cubicBezTo>
                    <a:pt x="1024" y="828"/>
                    <a:pt x="1102" y="844"/>
                    <a:pt x="1115" y="866"/>
                  </a:cubicBezTo>
                  <a:cubicBezTo>
                    <a:pt x="1128" y="888"/>
                    <a:pt x="1183" y="877"/>
                    <a:pt x="1181" y="846"/>
                  </a:cubicBezTo>
                  <a:cubicBezTo>
                    <a:pt x="1178" y="807"/>
                    <a:pt x="1230" y="691"/>
                    <a:pt x="1296" y="667"/>
                  </a:cubicBezTo>
                  <a:cubicBezTo>
                    <a:pt x="1363" y="642"/>
                    <a:pt x="1325" y="620"/>
                    <a:pt x="1334" y="582"/>
                  </a:cubicBezTo>
                  <a:cubicBezTo>
                    <a:pt x="1343" y="545"/>
                    <a:pt x="1396" y="576"/>
                    <a:pt x="1380" y="545"/>
                  </a:cubicBezTo>
                  <a:cubicBezTo>
                    <a:pt x="1365" y="514"/>
                    <a:pt x="1374" y="501"/>
                    <a:pt x="1416" y="461"/>
                  </a:cubicBezTo>
                  <a:cubicBezTo>
                    <a:pt x="1458" y="421"/>
                    <a:pt x="1485" y="450"/>
                    <a:pt x="1535" y="425"/>
                  </a:cubicBezTo>
                  <a:cubicBezTo>
                    <a:pt x="1586" y="401"/>
                    <a:pt x="1611" y="443"/>
                    <a:pt x="1555" y="447"/>
                  </a:cubicBezTo>
                  <a:cubicBezTo>
                    <a:pt x="1507" y="451"/>
                    <a:pt x="1531" y="507"/>
                    <a:pt x="1571" y="523"/>
                  </a:cubicBezTo>
                  <a:cubicBezTo>
                    <a:pt x="1611" y="538"/>
                    <a:pt x="1575" y="551"/>
                    <a:pt x="1606" y="558"/>
                  </a:cubicBezTo>
                  <a:cubicBezTo>
                    <a:pt x="1637" y="565"/>
                    <a:pt x="1628" y="611"/>
                    <a:pt x="1589" y="653"/>
                  </a:cubicBezTo>
                  <a:cubicBezTo>
                    <a:pt x="1549" y="695"/>
                    <a:pt x="1600" y="704"/>
                    <a:pt x="1684" y="673"/>
                  </a:cubicBezTo>
                  <a:cubicBezTo>
                    <a:pt x="1768" y="642"/>
                    <a:pt x="1715" y="700"/>
                    <a:pt x="1739" y="724"/>
                  </a:cubicBezTo>
                  <a:cubicBezTo>
                    <a:pt x="1763" y="748"/>
                    <a:pt x="1830" y="706"/>
                    <a:pt x="1865" y="664"/>
                  </a:cubicBezTo>
                  <a:cubicBezTo>
                    <a:pt x="1901" y="622"/>
                    <a:pt x="1954" y="629"/>
                    <a:pt x="1952" y="607"/>
                  </a:cubicBezTo>
                  <a:cubicBezTo>
                    <a:pt x="1949" y="582"/>
                    <a:pt x="1912" y="576"/>
                    <a:pt x="1881" y="589"/>
                  </a:cubicBezTo>
                  <a:cubicBezTo>
                    <a:pt x="1850" y="602"/>
                    <a:pt x="1772" y="593"/>
                    <a:pt x="1799" y="569"/>
                  </a:cubicBezTo>
                  <a:cubicBezTo>
                    <a:pt x="1825" y="545"/>
                    <a:pt x="1821" y="525"/>
                    <a:pt x="1781" y="529"/>
                  </a:cubicBezTo>
                  <a:cubicBezTo>
                    <a:pt x="1741" y="534"/>
                    <a:pt x="1670" y="514"/>
                    <a:pt x="1704" y="501"/>
                  </a:cubicBezTo>
                  <a:cubicBezTo>
                    <a:pt x="1737" y="487"/>
                    <a:pt x="1679" y="443"/>
                    <a:pt x="1648" y="445"/>
                  </a:cubicBezTo>
                  <a:cubicBezTo>
                    <a:pt x="1617" y="447"/>
                    <a:pt x="1626" y="412"/>
                    <a:pt x="1628" y="388"/>
                  </a:cubicBezTo>
                  <a:cubicBezTo>
                    <a:pt x="1631" y="363"/>
                    <a:pt x="1540" y="352"/>
                    <a:pt x="1558" y="343"/>
                  </a:cubicBezTo>
                  <a:cubicBezTo>
                    <a:pt x="1575" y="334"/>
                    <a:pt x="1520" y="315"/>
                    <a:pt x="1507" y="332"/>
                  </a:cubicBezTo>
                  <a:cubicBezTo>
                    <a:pt x="1493" y="350"/>
                    <a:pt x="1467" y="346"/>
                    <a:pt x="1467" y="319"/>
                  </a:cubicBezTo>
                  <a:cubicBezTo>
                    <a:pt x="1467" y="292"/>
                    <a:pt x="1400" y="299"/>
                    <a:pt x="1374" y="301"/>
                  </a:cubicBezTo>
                  <a:cubicBezTo>
                    <a:pt x="1347" y="304"/>
                    <a:pt x="1361" y="244"/>
                    <a:pt x="1334" y="224"/>
                  </a:cubicBezTo>
                  <a:cubicBezTo>
                    <a:pt x="1307" y="204"/>
                    <a:pt x="1272" y="264"/>
                    <a:pt x="1252" y="259"/>
                  </a:cubicBezTo>
                  <a:cubicBezTo>
                    <a:pt x="1232" y="255"/>
                    <a:pt x="1268" y="215"/>
                    <a:pt x="1279" y="188"/>
                  </a:cubicBezTo>
                  <a:cubicBezTo>
                    <a:pt x="1290" y="162"/>
                    <a:pt x="1186" y="126"/>
                    <a:pt x="1175" y="153"/>
                  </a:cubicBezTo>
                  <a:cubicBezTo>
                    <a:pt x="1164" y="180"/>
                    <a:pt x="1144" y="113"/>
                    <a:pt x="1121" y="106"/>
                  </a:cubicBezTo>
                  <a:cubicBezTo>
                    <a:pt x="1099" y="100"/>
                    <a:pt x="1117" y="151"/>
                    <a:pt x="1097" y="155"/>
                  </a:cubicBezTo>
                  <a:cubicBezTo>
                    <a:pt x="1077" y="160"/>
                    <a:pt x="1051" y="180"/>
                    <a:pt x="1084" y="202"/>
                  </a:cubicBezTo>
                  <a:cubicBezTo>
                    <a:pt x="1117" y="224"/>
                    <a:pt x="1150" y="334"/>
                    <a:pt x="1146" y="352"/>
                  </a:cubicBezTo>
                  <a:cubicBezTo>
                    <a:pt x="1141" y="370"/>
                    <a:pt x="1040" y="273"/>
                    <a:pt x="1035" y="226"/>
                  </a:cubicBezTo>
                  <a:cubicBezTo>
                    <a:pt x="1031" y="180"/>
                    <a:pt x="980" y="142"/>
                    <a:pt x="967" y="175"/>
                  </a:cubicBezTo>
                  <a:cubicBezTo>
                    <a:pt x="953" y="208"/>
                    <a:pt x="916" y="222"/>
                    <a:pt x="927" y="255"/>
                  </a:cubicBezTo>
                  <a:cubicBezTo>
                    <a:pt x="938" y="288"/>
                    <a:pt x="900" y="299"/>
                    <a:pt x="900" y="273"/>
                  </a:cubicBezTo>
                  <a:cubicBezTo>
                    <a:pt x="900" y="246"/>
                    <a:pt x="845" y="215"/>
                    <a:pt x="825" y="213"/>
                  </a:cubicBezTo>
                  <a:cubicBezTo>
                    <a:pt x="805" y="211"/>
                    <a:pt x="876" y="197"/>
                    <a:pt x="909" y="182"/>
                  </a:cubicBezTo>
                  <a:cubicBezTo>
                    <a:pt x="942" y="166"/>
                    <a:pt x="880" y="144"/>
                    <a:pt x="851" y="162"/>
                  </a:cubicBezTo>
                  <a:cubicBezTo>
                    <a:pt x="823" y="180"/>
                    <a:pt x="785" y="151"/>
                    <a:pt x="767" y="175"/>
                  </a:cubicBezTo>
                  <a:cubicBezTo>
                    <a:pt x="750" y="199"/>
                    <a:pt x="728" y="175"/>
                    <a:pt x="697" y="168"/>
                  </a:cubicBezTo>
                  <a:cubicBezTo>
                    <a:pt x="666" y="162"/>
                    <a:pt x="639" y="213"/>
                    <a:pt x="617" y="204"/>
                  </a:cubicBezTo>
                  <a:cubicBezTo>
                    <a:pt x="595" y="195"/>
                    <a:pt x="581" y="248"/>
                    <a:pt x="617" y="304"/>
                  </a:cubicBezTo>
                  <a:cubicBezTo>
                    <a:pt x="652" y="359"/>
                    <a:pt x="679" y="286"/>
                    <a:pt x="721" y="295"/>
                  </a:cubicBezTo>
                  <a:close/>
                  <a:moveTo>
                    <a:pt x="630" y="474"/>
                  </a:moveTo>
                  <a:cubicBezTo>
                    <a:pt x="657" y="481"/>
                    <a:pt x="677" y="525"/>
                    <a:pt x="701" y="523"/>
                  </a:cubicBezTo>
                  <a:cubicBezTo>
                    <a:pt x="712" y="522"/>
                    <a:pt x="663" y="467"/>
                    <a:pt x="635" y="436"/>
                  </a:cubicBezTo>
                  <a:cubicBezTo>
                    <a:pt x="606" y="405"/>
                    <a:pt x="608" y="374"/>
                    <a:pt x="568" y="385"/>
                  </a:cubicBezTo>
                  <a:cubicBezTo>
                    <a:pt x="528" y="396"/>
                    <a:pt x="604" y="467"/>
                    <a:pt x="630" y="474"/>
                  </a:cubicBezTo>
                  <a:close/>
                  <a:moveTo>
                    <a:pt x="1334" y="115"/>
                  </a:moveTo>
                  <a:cubicBezTo>
                    <a:pt x="1354" y="131"/>
                    <a:pt x="1301" y="131"/>
                    <a:pt x="1323" y="153"/>
                  </a:cubicBezTo>
                  <a:cubicBezTo>
                    <a:pt x="1389" y="219"/>
                    <a:pt x="1651" y="144"/>
                    <a:pt x="1686" y="164"/>
                  </a:cubicBezTo>
                  <a:cubicBezTo>
                    <a:pt x="1721" y="184"/>
                    <a:pt x="1467" y="208"/>
                    <a:pt x="1478" y="235"/>
                  </a:cubicBezTo>
                  <a:cubicBezTo>
                    <a:pt x="1489" y="261"/>
                    <a:pt x="1697" y="284"/>
                    <a:pt x="1713" y="266"/>
                  </a:cubicBezTo>
                  <a:cubicBezTo>
                    <a:pt x="1728" y="248"/>
                    <a:pt x="1763" y="301"/>
                    <a:pt x="1832" y="306"/>
                  </a:cubicBezTo>
                  <a:cubicBezTo>
                    <a:pt x="1901" y="310"/>
                    <a:pt x="1894" y="279"/>
                    <a:pt x="1945" y="277"/>
                  </a:cubicBezTo>
                  <a:cubicBezTo>
                    <a:pt x="1996" y="275"/>
                    <a:pt x="2071" y="250"/>
                    <a:pt x="2073" y="222"/>
                  </a:cubicBezTo>
                  <a:cubicBezTo>
                    <a:pt x="2076" y="193"/>
                    <a:pt x="2224" y="157"/>
                    <a:pt x="2211" y="109"/>
                  </a:cubicBezTo>
                  <a:cubicBezTo>
                    <a:pt x="2197" y="60"/>
                    <a:pt x="2053" y="93"/>
                    <a:pt x="2014" y="73"/>
                  </a:cubicBezTo>
                  <a:cubicBezTo>
                    <a:pt x="1974" y="53"/>
                    <a:pt x="1881" y="27"/>
                    <a:pt x="1865" y="58"/>
                  </a:cubicBezTo>
                  <a:cubicBezTo>
                    <a:pt x="1850" y="89"/>
                    <a:pt x="1823" y="98"/>
                    <a:pt x="1810" y="84"/>
                  </a:cubicBezTo>
                  <a:cubicBezTo>
                    <a:pt x="1797" y="71"/>
                    <a:pt x="1817" y="0"/>
                    <a:pt x="1752" y="20"/>
                  </a:cubicBezTo>
                  <a:cubicBezTo>
                    <a:pt x="1688" y="40"/>
                    <a:pt x="1748" y="109"/>
                    <a:pt x="1735" y="118"/>
                  </a:cubicBezTo>
                  <a:cubicBezTo>
                    <a:pt x="1721" y="126"/>
                    <a:pt x="1659" y="104"/>
                    <a:pt x="1655" y="73"/>
                  </a:cubicBezTo>
                  <a:cubicBezTo>
                    <a:pt x="1651" y="42"/>
                    <a:pt x="1582" y="106"/>
                    <a:pt x="1573" y="69"/>
                  </a:cubicBezTo>
                  <a:cubicBezTo>
                    <a:pt x="1564" y="31"/>
                    <a:pt x="1482" y="5"/>
                    <a:pt x="1465" y="7"/>
                  </a:cubicBezTo>
                  <a:cubicBezTo>
                    <a:pt x="1447" y="9"/>
                    <a:pt x="1482" y="33"/>
                    <a:pt x="1471" y="51"/>
                  </a:cubicBezTo>
                  <a:cubicBezTo>
                    <a:pt x="1460" y="69"/>
                    <a:pt x="1416" y="33"/>
                    <a:pt x="1398" y="31"/>
                  </a:cubicBezTo>
                  <a:cubicBezTo>
                    <a:pt x="1380" y="29"/>
                    <a:pt x="1409" y="69"/>
                    <a:pt x="1400" y="87"/>
                  </a:cubicBezTo>
                  <a:cubicBezTo>
                    <a:pt x="1392" y="104"/>
                    <a:pt x="1356" y="33"/>
                    <a:pt x="1325" y="33"/>
                  </a:cubicBezTo>
                  <a:cubicBezTo>
                    <a:pt x="1294" y="33"/>
                    <a:pt x="1305" y="69"/>
                    <a:pt x="1283" y="71"/>
                  </a:cubicBezTo>
                  <a:cubicBezTo>
                    <a:pt x="1261" y="73"/>
                    <a:pt x="1314" y="100"/>
                    <a:pt x="1334" y="11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5" name="Google Shape;8855;p21"/>
            <p:cNvSpPr/>
            <p:nvPr/>
          </p:nvSpPr>
          <p:spPr>
            <a:xfrm>
              <a:off x="18144614" y="6337067"/>
              <a:ext cx="864493" cy="866168"/>
            </a:xfrm>
            <a:custGeom>
              <a:rect b="b" l="l" r="r" t="t"/>
              <a:pathLst>
                <a:path extrusionOk="0" h="1716" w="1709">
                  <a:moveTo>
                    <a:pt x="1615" y="189"/>
                  </a:moveTo>
                  <a:cubicBezTo>
                    <a:pt x="1594" y="163"/>
                    <a:pt x="1559" y="204"/>
                    <a:pt x="1514" y="213"/>
                  </a:cubicBezTo>
                  <a:cubicBezTo>
                    <a:pt x="1470" y="222"/>
                    <a:pt x="1331" y="107"/>
                    <a:pt x="1296" y="54"/>
                  </a:cubicBezTo>
                  <a:cubicBezTo>
                    <a:pt x="1260" y="0"/>
                    <a:pt x="1201" y="45"/>
                    <a:pt x="1231" y="83"/>
                  </a:cubicBezTo>
                  <a:cubicBezTo>
                    <a:pt x="1261" y="121"/>
                    <a:pt x="1225" y="133"/>
                    <a:pt x="1225" y="186"/>
                  </a:cubicBezTo>
                  <a:cubicBezTo>
                    <a:pt x="1225" y="239"/>
                    <a:pt x="1190" y="239"/>
                    <a:pt x="1196" y="275"/>
                  </a:cubicBezTo>
                  <a:cubicBezTo>
                    <a:pt x="1201" y="310"/>
                    <a:pt x="1148" y="304"/>
                    <a:pt x="1113" y="310"/>
                  </a:cubicBezTo>
                  <a:cubicBezTo>
                    <a:pt x="1078" y="316"/>
                    <a:pt x="1116" y="352"/>
                    <a:pt x="1075" y="369"/>
                  </a:cubicBezTo>
                  <a:cubicBezTo>
                    <a:pt x="1033" y="387"/>
                    <a:pt x="1036" y="417"/>
                    <a:pt x="1057" y="428"/>
                  </a:cubicBezTo>
                  <a:cubicBezTo>
                    <a:pt x="1078" y="440"/>
                    <a:pt x="1063" y="479"/>
                    <a:pt x="1057" y="505"/>
                  </a:cubicBezTo>
                  <a:cubicBezTo>
                    <a:pt x="1051" y="532"/>
                    <a:pt x="1083" y="511"/>
                    <a:pt x="1107" y="485"/>
                  </a:cubicBezTo>
                  <a:cubicBezTo>
                    <a:pt x="1131" y="458"/>
                    <a:pt x="1155" y="497"/>
                    <a:pt x="1160" y="473"/>
                  </a:cubicBezTo>
                  <a:cubicBezTo>
                    <a:pt x="1166" y="443"/>
                    <a:pt x="1098" y="428"/>
                    <a:pt x="1101" y="399"/>
                  </a:cubicBezTo>
                  <a:cubicBezTo>
                    <a:pt x="1104" y="369"/>
                    <a:pt x="1148" y="408"/>
                    <a:pt x="1184" y="390"/>
                  </a:cubicBezTo>
                  <a:cubicBezTo>
                    <a:pt x="1219" y="372"/>
                    <a:pt x="1290" y="387"/>
                    <a:pt x="1334" y="425"/>
                  </a:cubicBezTo>
                  <a:cubicBezTo>
                    <a:pt x="1379" y="464"/>
                    <a:pt x="1390" y="449"/>
                    <a:pt x="1399" y="402"/>
                  </a:cubicBezTo>
                  <a:cubicBezTo>
                    <a:pt x="1408" y="355"/>
                    <a:pt x="1476" y="334"/>
                    <a:pt x="1544" y="334"/>
                  </a:cubicBezTo>
                  <a:cubicBezTo>
                    <a:pt x="1612" y="334"/>
                    <a:pt x="1618" y="301"/>
                    <a:pt x="1597" y="287"/>
                  </a:cubicBezTo>
                  <a:cubicBezTo>
                    <a:pt x="1576" y="272"/>
                    <a:pt x="1709" y="186"/>
                    <a:pt x="1706" y="163"/>
                  </a:cubicBezTo>
                  <a:cubicBezTo>
                    <a:pt x="1703" y="139"/>
                    <a:pt x="1635" y="216"/>
                    <a:pt x="1615" y="189"/>
                  </a:cubicBezTo>
                  <a:close/>
                  <a:moveTo>
                    <a:pt x="1072" y="594"/>
                  </a:moveTo>
                  <a:cubicBezTo>
                    <a:pt x="1042" y="608"/>
                    <a:pt x="1021" y="700"/>
                    <a:pt x="1054" y="726"/>
                  </a:cubicBezTo>
                  <a:cubicBezTo>
                    <a:pt x="1086" y="753"/>
                    <a:pt x="1001" y="803"/>
                    <a:pt x="1004" y="859"/>
                  </a:cubicBezTo>
                  <a:cubicBezTo>
                    <a:pt x="1007" y="915"/>
                    <a:pt x="951" y="915"/>
                    <a:pt x="942" y="957"/>
                  </a:cubicBezTo>
                  <a:cubicBezTo>
                    <a:pt x="933" y="998"/>
                    <a:pt x="900" y="989"/>
                    <a:pt x="850" y="1028"/>
                  </a:cubicBezTo>
                  <a:cubicBezTo>
                    <a:pt x="800" y="1066"/>
                    <a:pt x="774" y="1022"/>
                    <a:pt x="785" y="995"/>
                  </a:cubicBezTo>
                  <a:cubicBezTo>
                    <a:pt x="797" y="968"/>
                    <a:pt x="709" y="1010"/>
                    <a:pt x="711" y="1075"/>
                  </a:cubicBezTo>
                  <a:cubicBezTo>
                    <a:pt x="715" y="1140"/>
                    <a:pt x="629" y="1146"/>
                    <a:pt x="650" y="1175"/>
                  </a:cubicBezTo>
                  <a:cubicBezTo>
                    <a:pt x="670" y="1205"/>
                    <a:pt x="585" y="1222"/>
                    <a:pt x="588" y="1196"/>
                  </a:cubicBezTo>
                  <a:cubicBezTo>
                    <a:pt x="591" y="1169"/>
                    <a:pt x="534" y="1184"/>
                    <a:pt x="467" y="1211"/>
                  </a:cubicBezTo>
                  <a:cubicBezTo>
                    <a:pt x="399" y="1237"/>
                    <a:pt x="357" y="1181"/>
                    <a:pt x="319" y="1219"/>
                  </a:cubicBezTo>
                  <a:cubicBezTo>
                    <a:pt x="281" y="1258"/>
                    <a:pt x="216" y="1326"/>
                    <a:pt x="165" y="1335"/>
                  </a:cubicBezTo>
                  <a:cubicBezTo>
                    <a:pt x="115" y="1343"/>
                    <a:pt x="144" y="1404"/>
                    <a:pt x="165" y="1394"/>
                  </a:cubicBezTo>
                  <a:cubicBezTo>
                    <a:pt x="201" y="1376"/>
                    <a:pt x="257" y="1394"/>
                    <a:pt x="275" y="1367"/>
                  </a:cubicBezTo>
                  <a:cubicBezTo>
                    <a:pt x="292" y="1340"/>
                    <a:pt x="437" y="1308"/>
                    <a:pt x="526" y="1305"/>
                  </a:cubicBezTo>
                  <a:cubicBezTo>
                    <a:pt x="614" y="1302"/>
                    <a:pt x="561" y="1346"/>
                    <a:pt x="567" y="1394"/>
                  </a:cubicBezTo>
                  <a:cubicBezTo>
                    <a:pt x="573" y="1441"/>
                    <a:pt x="647" y="1432"/>
                    <a:pt x="685" y="1388"/>
                  </a:cubicBezTo>
                  <a:cubicBezTo>
                    <a:pt x="723" y="1343"/>
                    <a:pt x="753" y="1346"/>
                    <a:pt x="720" y="1320"/>
                  </a:cubicBezTo>
                  <a:cubicBezTo>
                    <a:pt x="688" y="1293"/>
                    <a:pt x="726" y="1270"/>
                    <a:pt x="750" y="1305"/>
                  </a:cubicBezTo>
                  <a:cubicBezTo>
                    <a:pt x="774" y="1340"/>
                    <a:pt x="847" y="1343"/>
                    <a:pt x="877" y="1296"/>
                  </a:cubicBezTo>
                  <a:cubicBezTo>
                    <a:pt x="906" y="1249"/>
                    <a:pt x="915" y="1305"/>
                    <a:pt x="951" y="1302"/>
                  </a:cubicBezTo>
                  <a:cubicBezTo>
                    <a:pt x="986" y="1299"/>
                    <a:pt x="1007" y="1211"/>
                    <a:pt x="1010" y="1243"/>
                  </a:cubicBezTo>
                  <a:cubicBezTo>
                    <a:pt x="1013" y="1275"/>
                    <a:pt x="1069" y="1267"/>
                    <a:pt x="1104" y="1228"/>
                  </a:cubicBezTo>
                  <a:cubicBezTo>
                    <a:pt x="1139" y="1190"/>
                    <a:pt x="1107" y="1122"/>
                    <a:pt x="1131" y="1087"/>
                  </a:cubicBezTo>
                  <a:cubicBezTo>
                    <a:pt x="1154" y="1051"/>
                    <a:pt x="1178" y="977"/>
                    <a:pt x="1154" y="933"/>
                  </a:cubicBezTo>
                  <a:cubicBezTo>
                    <a:pt x="1131" y="889"/>
                    <a:pt x="1207" y="859"/>
                    <a:pt x="1246" y="824"/>
                  </a:cubicBezTo>
                  <a:cubicBezTo>
                    <a:pt x="1284" y="788"/>
                    <a:pt x="1201" y="611"/>
                    <a:pt x="1198" y="558"/>
                  </a:cubicBezTo>
                  <a:cubicBezTo>
                    <a:pt x="1196" y="505"/>
                    <a:pt x="1101" y="579"/>
                    <a:pt x="1072" y="594"/>
                  </a:cubicBezTo>
                  <a:close/>
                  <a:moveTo>
                    <a:pt x="422" y="1361"/>
                  </a:moveTo>
                  <a:cubicBezTo>
                    <a:pt x="410" y="1394"/>
                    <a:pt x="375" y="1379"/>
                    <a:pt x="328" y="1388"/>
                  </a:cubicBezTo>
                  <a:cubicBezTo>
                    <a:pt x="281" y="1397"/>
                    <a:pt x="279" y="1509"/>
                    <a:pt x="313" y="1520"/>
                  </a:cubicBezTo>
                  <a:cubicBezTo>
                    <a:pt x="340" y="1529"/>
                    <a:pt x="360" y="1529"/>
                    <a:pt x="369" y="1494"/>
                  </a:cubicBezTo>
                  <a:cubicBezTo>
                    <a:pt x="378" y="1458"/>
                    <a:pt x="425" y="1447"/>
                    <a:pt x="455" y="1461"/>
                  </a:cubicBezTo>
                  <a:cubicBezTo>
                    <a:pt x="484" y="1476"/>
                    <a:pt x="523" y="1417"/>
                    <a:pt x="523" y="1373"/>
                  </a:cubicBezTo>
                  <a:cubicBezTo>
                    <a:pt x="523" y="1329"/>
                    <a:pt x="434" y="1329"/>
                    <a:pt x="422" y="1361"/>
                  </a:cubicBezTo>
                  <a:close/>
                  <a:moveTo>
                    <a:pt x="219" y="1476"/>
                  </a:moveTo>
                  <a:cubicBezTo>
                    <a:pt x="219" y="1447"/>
                    <a:pt x="154" y="1453"/>
                    <a:pt x="151" y="1426"/>
                  </a:cubicBezTo>
                  <a:cubicBezTo>
                    <a:pt x="148" y="1399"/>
                    <a:pt x="104" y="1414"/>
                    <a:pt x="59" y="1447"/>
                  </a:cubicBezTo>
                  <a:cubicBezTo>
                    <a:pt x="15" y="1479"/>
                    <a:pt x="0" y="1485"/>
                    <a:pt x="18" y="1518"/>
                  </a:cubicBezTo>
                  <a:cubicBezTo>
                    <a:pt x="36" y="1550"/>
                    <a:pt x="62" y="1520"/>
                    <a:pt x="74" y="1488"/>
                  </a:cubicBezTo>
                  <a:cubicBezTo>
                    <a:pt x="86" y="1456"/>
                    <a:pt x="115" y="1535"/>
                    <a:pt x="89" y="1588"/>
                  </a:cubicBezTo>
                  <a:cubicBezTo>
                    <a:pt x="62" y="1642"/>
                    <a:pt x="92" y="1716"/>
                    <a:pt x="127" y="1709"/>
                  </a:cubicBezTo>
                  <a:cubicBezTo>
                    <a:pt x="157" y="1703"/>
                    <a:pt x="195" y="1597"/>
                    <a:pt x="239" y="1541"/>
                  </a:cubicBezTo>
                  <a:cubicBezTo>
                    <a:pt x="284" y="1485"/>
                    <a:pt x="219" y="1506"/>
                    <a:pt x="219" y="147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6" name="Google Shape;8856;p21"/>
            <p:cNvSpPr/>
            <p:nvPr/>
          </p:nvSpPr>
          <p:spPr>
            <a:xfrm>
              <a:off x="15386944" y="5812675"/>
              <a:ext cx="3029074" cy="2099248"/>
            </a:xfrm>
            <a:custGeom>
              <a:rect b="b" l="l" r="r" t="t"/>
              <a:pathLst>
                <a:path extrusionOk="0" h="4153" w="5996">
                  <a:moveTo>
                    <a:pt x="5964" y="741"/>
                  </a:moveTo>
                  <a:cubicBezTo>
                    <a:pt x="5967" y="688"/>
                    <a:pt x="5905" y="706"/>
                    <a:pt x="5884" y="721"/>
                  </a:cubicBezTo>
                  <a:cubicBezTo>
                    <a:pt x="5864" y="735"/>
                    <a:pt x="5805" y="721"/>
                    <a:pt x="5787" y="756"/>
                  </a:cubicBezTo>
                  <a:cubicBezTo>
                    <a:pt x="5769" y="791"/>
                    <a:pt x="5740" y="771"/>
                    <a:pt x="5698" y="777"/>
                  </a:cubicBezTo>
                  <a:cubicBezTo>
                    <a:pt x="5657" y="783"/>
                    <a:pt x="5598" y="765"/>
                    <a:pt x="5601" y="738"/>
                  </a:cubicBezTo>
                  <a:cubicBezTo>
                    <a:pt x="5604" y="712"/>
                    <a:pt x="5577" y="685"/>
                    <a:pt x="5580" y="653"/>
                  </a:cubicBezTo>
                  <a:cubicBezTo>
                    <a:pt x="5583" y="620"/>
                    <a:pt x="5539" y="635"/>
                    <a:pt x="5509" y="606"/>
                  </a:cubicBezTo>
                  <a:cubicBezTo>
                    <a:pt x="5480" y="576"/>
                    <a:pt x="5421" y="555"/>
                    <a:pt x="5409" y="561"/>
                  </a:cubicBezTo>
                  <a:cubicBezTo>
                    <a:pt x="5397" y="567"/>
                    <a:pt x="5362" y="529"/>
                    <a:pt x="5312" y="526"/>
                  </a:cubicBezTo>
                  <a:cubicBezTo>
                    <a:pt x="5261" y="523"/>
                    <a:pt x="5267" y="490"/>
                    <a:pt x="5273" y="470"/>
                  </a:cubicBezTo>
                  <a:cubicBezTo>
                    <a:pt x="5279" y="449"/>
                    <a:pt x="5232" y="384"/>
                    <a:pt x="5223" y="349"/>
                  </a:cubicBezTo>
                  <a:cubicBezTo>
                    <a:pt x="5214" y="313"/>
                    <a:pt x="5179" y="307"/>
                    <a:pt x="5164" y="231"/>
                  </a:cubicBezTo>
                  <a:cubicBezTo>
                    <a:pt x="5149" y="154"/>
                    <a:pt x="5108" y="175"/>
                    <a:pt x="5117" y="139"/>
                  </a:cubicBezTo>
                  <a:cubicBezTo>
                    <a:pt x="5126" y="104"/>
                    <a:pt x="5067" y="86"/>
                    <a:pt x="5052" y="65"/>
                  </a:cubicBezTo>
                  <a:cubicBezTo>
                    <a:pt x="5037" y="45"/>
                    <a:pt x="4975" y="54"/>
                    <a:pt x="4931" y="30"/>
                  </a:cubicBezTo>
                  <a:cubicBezTo>
                    <a:pt x="4887" y="6"/>
                    <a:pt x="4860" y="24"/>
                    <a:pt x="4819" y="12"/>
                  </a:cubicBezTo>
                  <a:cubicBezTo>
                    <a:pt x="4777" y="0"/>
                    <a:pt x="4683" y="24"/>
                    <a:pt x="4671" y="24"/>
                  </a:cubicBezTo>
                  <a:cubicBezTo>
                    <a:pt x="4659" y="24"/>
                    <a:pt x="4586" y="9"/>
                    <a:pt x="4544" y="65"/>
                  </a:cubicBezTo>
                  <a:cubicBezTo>
                    <a:pt x="4503" y="122"/>
                    <a:pt x="4535" y="119"/>
                    <a:pt x="4553" y="119"/>
                  </a:cubicBezTo>
                  <a:cubicBezTo>
                    <a:pt x="4571" y="119"/>
                    <a:pt x="4580" y="172"/>
                    <a:pt x="4583" y="189"/>
                  </a:cubicBezTo>
                  <a:cubicBezTo>
                    <a:pt x="4586" y="207"/>
                    <a:pt x="4553" y="234"/>
                    <a:pt x="4538" y="240"/>
                  </a:cubicBezTo>
                  <a:cubicBezTo>
                    <a:pt x="4524" y="245"/>
                    <a:pt x="4482" y="310"/>
                    <a:pt x="4476" y="334"/>
                  </a:cubicBezTo>
                  <a:cubicBezTo>
                    <a:pt x="4470" y="358"/>
                    <a:pt x="4423" y="417"/>
                    <a:pt x="4429" y="437"/>
                  </a:cubicBezTo>
                  <a:cubicBezTo>
                    <a:pt x="4435" y="458"/>
                    <a:pt x="4406" y="479"/>
                    <a:pt x="4385" y="482"/>
                  </a:cubicBezTo>
                  <a:cubicBezTo>
                    <a:pt x="4364" y="485"/>
                    <a:pt x="4308" y="526"/>
                    <a:pt x="4290" y="532"/>
                  </a:cubicBezTo>
                  <a:cubicBezTo>
                    <a:pt x="4273" y="538"/>
                    <a:pt x="4202" y="526"/>
                    <a:pt x="4193" y="505"/>
                  </a:cubicBezTo>
                  <a:cubicBezTo>
                    <a:pt x="4190" y="498"/>
                    <a:pt x="4182" y="493"/>
                    <a:pt x="4171" y="489"/>
                  </a:cubicBezTo>
                  <a:cubicBezTo>
                    <a:pt x="4091" y="648"/>
                    <a:pt x="4091" y="648"/>
                    <a:pt x="4091" y="648"/>
                  </a:cubicBezTo>
                  <a:cubicBezTo>
                    <a:pt x="4084" y="700"/>
                    <a:pt x="4084" y="700"/>
                    <a:pt x="4084" y="700"/>
                  </a:cubicBezTo>
                  <a:cubicBezTo>
                    <a:pt x="4084" y="700"/>
                    <a:pt x="4033" y="713"/>
                    <a:pt x="4072" y="751"/>
                  </a:cubicBezTo>
                  <a:cubicBezTo>
                    <a:pt x="4110" y="790"/>
                    <a:pt x="4117" y="757"/>
                    <a:pt x="4175" y="757"/>
                  </a:cubicBezTo>
                  <a:cubicBezTo>
                    <a:pt x="4232" y="757"/>
                    <a:pt x="4258" y="803"/>
                    <a:pt x="4271" y="770"/>
                  </a:cubicBezTo>
                  <a:cubicBezTo>
                    <a:pt x="4284" y="738"/>
                    <a:pt x="4335" y="719"/>
                    <a:pt x="4367" y="757"/>
                  </a:cubicBezTo>
                  <a:cubicBezTo>
                    <a:pt x="4400" y="796"/>
                    <a:pt x="4502" y="860"/>
                    <a:pt x="4496" y="893"/>
                  </a:cubicBezTo>
                  <a:cubicBezTo>
                    <a:pt x="4490" y="925"/>
                    <a:pt x="4432" y="918"/>
                    <a:pt x="4393" y="905"/>
                  </a:cubicBezTo>
                  <a:cubicBezTo>
                    <a:pt x="4355" y="893"/>
                    <a:pt x="4303" y="931"/>
                    <a:pt x="4265" y="931"/>
                  </a:cubicBezTo>
                  <a:cubicBezTo>
                    <a:pt x="4226" y="931"/>
                    <a:pt x="4181" y="944"/>
                    <a:pt x="4142" y="983"/>
                  </a:cubicBezTo>
                  <a:cubicBezTo>
                    <a:pt x="4104" y="1021"/>
                    <a:pt x="4110" y="1060"/>
                    <a:pt x="4052" y="1066"/>
                  </a:cubicBezTo>
                  <a:cubicBezTo>
                    <a:pt x="3995" y="1073"/>
                    <a:pt x="3969" y="1066"/>
                    <a:pt x="3904" y="1111"/>
                  </a:cubicBezTo>
                  <a:cubicBezTo>
                    <a:pt x="3840" y="1156"/>
                    <a:pt x="3769" y="1137"/>
                    <a:pt x="3744" y="1124"/>
                  </a:cubicBezTo>
                  <a:cubicBezTo>
                    <a:pt x="3718" y="1111"/>
                    <a:pt x="3673" y="1105"/>
                    <a:pt x="3647" y="1150"/>
                  </a:cubicBezTo>
                  <a:cubicBezTo>
                    <a:pt x="3622" y="1195"/>
                    <a:pt x="3679" y="1214"/>
                    <a:pt x="3673" y="1266"/>
                  </a:cubicBezTo>
                  <a:cubicBezTo>
                    <a:pt x="3666" y="1317"/>
                    <a:pt x="3602" y="1304"/>
                    <a:pt x="3551" y="1362"/>
                  </a:cubicBezTo>
                  <a:cubicBezTo>
                    <a:pt x="3499" y="1420"/>
                    <a:pt x="3416" y="1446"/>
                    <a:pt x="3371" y="1439"/>
                  </a:cubicBezTo>
                  <a:cubicBezTo>
                    <a:pt x="3326" y="1433"/>
                    <a:pt x="3229" y="1407"/>
                    <a:pt x="3146" y="1446"/>
                  </a:cubicBezTo>
                  <a:cubicBezTo>
                    <a:pt x="3062" y="1484"/>
                    <a:pt x="3004" y="1542"/>
                    <a:pt x="2972" y="1536"/>
                  </a:cubicBezTo>
                  <a:cubicBezTo>
                    <a:pt x="2940" y="1529"/>
                    <a:pt x="2940" y="1490"/>
                    <a:pt x="2895" y="1497"/>
                  </a:cubicBezTo>
                  <a:cubicBezTo>
                    <a:pt x="2850" y="1503"/>
                    <a:pt x="2824" y="1490"/>
                    <a:pt x="2792" y="1471"/>
                  </a:cubicBezTo>
                  <a:cubicBezTo>
                    <a:pt x="2760" y="1452"/>
                    <a:pt x="2734" y="1484"/>
                    <a:pt x="2683" y="1446"/>
                  </a:cubicBezTo>
                  <a:cubicBezTo>
                    <a:pt x="2631" y="1407"/>
                    <a:pt x="2541" y="1413"/>
                    <a:pt x="2503" y="1407"/>
                  </a:cubicBezTo>
                  <a:cubicBezTo>
                    <a:pt x="2464" y="1401"/>
                    <a:pt x="2316" y="1407"/>
                    <a:pt x="2265" y="1401"/>
                  </a:cubicBezTo>
                  <a:cubicBezTo>
                    <a:pt x="2213" y="1394"/>
                    <a:pt x="2143" y="1413"/>
                    <a:pt x="2136" y="1388"/>
                  </a:cubicBezTo>
                  <a:cubicBezTo>
                    <a:pt x="2130" y="1362"/>
                    <a:pt x="2091" y="1343"/>
                    <a:pt x="2078" y="1285"/>
                  </a:cubicBezTo>
                  <a:cubicBezTo>
                    <a:pt x="2065" y="1227"/>
                    <a:pt x="2033" y="1208"/>
                    <a:pt x="2001" y="1201"/>
                  </a:cubicBezTo>
                  <a:cubicBezTo>
                    <a:pt x="1969" y="1195"/>
                    <a:pt x="1965" y="1161"/>
                    <a:pt x="1937" y="1156"/>
                  </a:cubicBezTo>
                  <a:cubicBezTo>
                    <a:pt x="1923" y="1154"/>
                    <a:pt x="1907" y="1111"/>
                    <a:pt x="1862" y="1111"/>
                  </a:cubicBezTo>
                  <a:cubicBezTo>
                    <a:pt x="1817" y="1111"/>
                    <a:pt x="1660" y="1093"/>
                    <a:pt x="1637" y="1056"/>
                  </a:cubicBezTo>
                  <a:cubicBezTo>
                    <a:pt x="1615" y="1019"/>
                    <a:pt x="1660" y="1011"/>
                    <a:pt x="1660" y="974"/>
                  </a:cubicBezTo>
                  <a:cubicBezTo>
                    <a:pt x="1660" y="937"/>
                    <a:pt x="1684" y="888"/>
                    <a:pt x="1666" y="874"/>
                  </a:cubicBezTo>
                  <a:cubicBezTo>
                    <a:pt x="1647" y="860"/>
                    <a:pt x="1617" y="827"/>
                    <a:pt x="1613" y="799"/>
                  </a:cubicBezTo>
                  <a:cubicBezTo>
                    <a:pt x="1609" y="770"/>
                    <a:pt x="1560" y="731"/>
                    <a:pt x="1527" y="729"/>
                  </a:cubicBezTo>
                  <a:cubicBezTo>
                    <a:pt x="1494" y="727"/>
                    <a:pt x="1468" y="707"/>
                    <a:pt x="1437" y="680"/>
                  </a:cubicBezTo>
                  <a:cubicBezTo>
                    <a:pt x="1406" y="653"/>
                    <a:pt x="1378" y="655"/>
                    <a:pt x="1366" y="588"/>
                  </a:cubicBezTo>
                  <a:cubicBezTo>
                    <a:pt x="1365" y="584"/>
                    <a:pt x="1363" y="580"/>
                    <a:pt x="1362" y="576"/>
                  </a:cubicBezTo>
                  <a:cubicBezTo>
                    <a:pt x="1350" y="575"/>
                    <a:pt x="1334" y="570"/>
                    <a:pt x="1324" y="570"/>
                  </a:cubicBezTo>
                  <a:cubicBezTo>
                    <a:pt x="1316" y="570"/>
                    <a:pt x="1307" y="563"/>
                    <a:pt x="1298" y="554"/>
                  </a:cubicBezTo>
                  <a:cubicBezTo>
                    <a:pt x="1290" y="583"/>
                    <a:pt x="1263" y="597"/>
                    <a:pt x="1263" y="619"/>
                  </a:cubicBezTo>
                  <a:cubicBezTo>
                    <a:pt x="1263" y="643"/>
                    <a:pt x="1253" y="674"/>
                    <a:pt x="1220" y="674"/>
                  </a:cubicBezTo>
                  <a:cubicBezTo>
                    <a:pt x="1188" y="674"/>
                    <a:pt x="1157" y="698"/>
                    <a:pt x="1155" y="749"/>
                  </a:cubicBezTo>
                  <a:cubicBezTo>
                    <a:pt x="1153" y="801"/>
                    <a:pt x="1184" y="807"/>
                    <a:pt x="1169" y="829"/>
                  </a:cubicBezTo>
                  <a:cubicBezTo>
                    <a:pt x="1155" y="852"/>
                    <a:pt x="1096" y="874"/>
                    <a:pt x="1075" y="864"/>
                  </a:cubicBezTo>
                  <a:cubicBezTo>
                    <a:pt x="1055" y="854"/>
                    <a:pt x="1016" y="860"/>
                    <a:pt x="983" y="856"/>
                  </a:cubicBezTo>
                  <a:cubicBezTo>
                    <a:pt x="951" y="852"/>
                    <a:pt x="926" y="811"/>
                    <a:pt x="916" y="856"/>
                  </a:cubicBezTo>
                  <a:cubicBezTo>
                    <a:pt x="906" y="901"/>
                    <a:pt x="838" y="1033"/>
                    <a:pt x="855" y="1048"/>
                  </a:cubicBezTo>
                  <a:cubicBezTo>
                    <a:pt x="871" y="1062"/>
                    <a:pt x="883" y="1095"/>
                    <a:pt x="855" y="1095"/>
                  </a:cubicBezTo>
                  <a:cubicBezTo>
                    <a:pt x="826" y="1095"/>
                    <a:pt x="798" y="1091"/>
                    <a:pt x="783" y="1076"/>
                  </a:cubicBezTo>
                  <a:cubicBezTo>
                    <a:pt x="769" y="1062"/>
                    <a:pt x="722" y="1096"/>
                    <a:pt x="689" y="1095"/>
                  </a:cubicBezTo>
                  <a:cubicBezTo>
                    <a:pt x="674" y="1094"/>
                    <a:pt x="610" y="1123"/>
                    <a:pt x="632" y="1134"/>
                  </a:cubicBezTo>
                  <a:cubicBezTo>
                    <a:pt x="654" y="1145"/>
                    <a:pt x="654" y="1198"/>
                    <a:pt x="654" y="1220"/>
                  </a:cubicBezTo>
                  <a:cubicBezTo>
                    <a:pt x="654" y="1242"/>
                    <a:pt x="703" y="1309"/>
                    <a:pt x="694" y="1331"/>
                  </a:cubicBezTo>
                  <a:cubicBezTo>
                    <a:pt x="685" y="1353"/>
                    <a:pt x="641" y="1377"/>
                    <a:pt x="641" y="1406"/>
                  </a:cubicBezTo>
                  <a:cubicBezTo>
                    <a:pt x="641" y="1435"/>
                    <a:pt x="650" y="1461"/>
                    <a:pt x="634" y="1468"/>
                  </a:cubicBezTo>
                  <a:cubicBezTo>
                    <a:pt x="619" y="1475"/>
                    <a:pt x="570" y="1495"/>
                    <a:pt x="546" y="1512"/>
                  </a:cubicBezTo>
                  <a:cubicBezTo>
                    <a:pt x="521" y="1530"/>
                    <a:pt x="481" y="1530"/>
                    <a:pt x="468" y="1557"/>
                  </a:cubicBezTo>
                  <a:cubicBezTo>
                    <a:pt x="455" y="1583"/>
                    <a:pt x="435" y="1606"/>
                    <a:pt x="389" y="1601"/>
                  </a:cubicBezTo>
                  <a:cubicBezTo>
                    <a:pt x="349" y="1596"/>
                    <a:pt x="329" y="1590"/>
                    <a:pt x="298" y="1627"/>
                  </a:cubicBezTo>
                  <a:cubicBezTo>
                    <a:pt x="267" y="1665"/>
                    <a:pt x="260" y="1650"/>
                    <a:pt x="238" y="1667"/>
                  </a:cubicBezTo>
                  <a:cubicBezTo>
                    <a:pt x="216" y="1685"/>
                    <a:pt x="194" y="1654"/>
                    <a:pt x="176" y="1647"/>
                  </a:cubicBezTo>
                  <a:cubicBezTo>
                    <a:pt x="158" y="1641"/>
                    <a:pt x="134" y="1667"/>
                    <a:pt x="116" y="1667"/>
                  </a:cubicBezTo>
                  <a:cubicBezTo>
                    <a:pt x="99" y="1667"/>
                    <a:pt x="83" y="1696"/>
                    <a:pt x="61" y="1703"/>
                  </a:cubicBezTo>
                  <a:cubicBezTo>
                    <a:pt x="39" y="1709"/>
                    <a:pt x="17" y="1703"/>
                    <a:pt x="17" y="1729"/>
                  </a:cubicBezTo>
                  <a:cubicBezTo>
                    <a:pt x="17" y="1746"/>
                    <a:pt x="12" y="1765"/>
                    <a:pt x="0" y="1779"/>
                  </a:cubicBezTo>
                  <a:cubicBezTo>
                    <a:pt x="0" y="1779"/>
                    <a:pt x="0" y="1779"/>
                    <a:pt x="0" y="1779"/>
                  </a:cubicBezTo>
                  <a:cubicBezTo>
                    <a:pt x="16" y="1865"/>
                    <a:pt x="16" y="1865"/>
                    <a:pt x="16" y="1865"/>
                  </a:cubicBezTo>
                  <a:cubicBezTo>
                    <a:pt x="16" y="1865"/>
                    <a:pt x="111" y="1897"/>
                    <a:pt x="115" y="1928"/>
                  </a:cubicBezTo>
                  <a:cubicBezTo>
                    <a:pt x="119" y="1960"/>
                    <a:pt x="134" y="2063"/>
                    <a:pt x="134" y="2063"/>
                  </a:cubicBezTo>
                  <a:cubicBezTo>
                    <a:pt x="134" y="2063"/>
                    <a:pt x="133" y="2063"/>
                    <a:pt x="132" y="2063"/>
                  </a:cubicBezTo>
                  <a:cubicBezTo>
                    <a:pt x="170" y="2093"/>
                    <a:pt x="222" y="2125"/>
                    <a:pt x="222" y="2137"/>
                  </a:cubicBezTo>
                  <a:cubicBezTo>
                    <a:pt x="222" y="2150"/>
                    <a:pt x="227" y="2190"/>
                    <a:pt x="273" y="2212"/>
                  </a:cubicBezTo>
                  <a:cubicBezTo>
                    <a:pt x="303" y="2226"/>
                    <a:pt x="333" y="2241"/>
                    <a:pt x="351" y="2253"/>
                  </a:cubicBezTo>
                  <a:cubicBezTo>
                    <a:pt x="354" y="2248"/>
                    <a:pt x="355" y="2244"/>
                    <a:pt x="355" y="2244"/>
                  </a:cubicBezTo>
                  <a:cubicBezTo>
                    <a:pt x="394" y="2240"/>
                    <a:pt x="394" y="2240"/>
                    <a:pt x="394" y="2240"/>
                  </a:cubicBezTo>
                  <a:cubicBezTo>
                    <a:pt x="394" y="2240"/>
                    <a:pt x="406" y="2247"/>
                    <a:pt x="417" y="2259"/>
                  </a:cubicBezTo>
                  <a:cubicBezTo>
                    <a:pt x="427" y="2227"/>
                    <a:pt x="495" y="2192"/>
                    <a:pt x="530" y="2194"/>
                  </a:cubicBezTo>
                  <a:cubicBezTo>
                    <a:pt x="568" y="2196"/>
                    <a:pt x="654" y="2265"/>
                    <a:pt x="645" y="2289"/>
                  </a:cubicBezTo>
                  <a:cubicBezTo>
                    <a:pt x="636" y="2314"/>
                    <a:pt x="574" y="2402"/>
                    <a:pt x="546" y="2409"/>
                  </a:cubicBezTo>
                  <a:cubicBezTo>
                    <a:pt x="535" y="2411"/>
                    <a:pt x="519" y="2413"/>
                    <a:pt x="503" y="2413"/>
                  </a:cubicBezTo>
                  <a:cubicBezTo>
                    <a:pt x="500" y="2428"/>
                    <a:pt x="497" y="2441"/>
                    <a:pt x="497" y="2449"/>
                  </a:cubicBezTo>
                  <a:cubicBezTo>
                    <a:pt x="497" y="2469"/>
                    <a:pt x="532" y="2500"/>
                    <a:pt x="552" y="2535"/>
                  </a:cubicBezTo>
                  <a:cubicBezTo>
                    <a:pt x="572" y="2571"/>
                    <a:pt x="521" y="2595"/>
                    <a:pt x="493" y="2571"/>
                  </a:cubicBezTo>
                  <a:cubicBezTo>
                    <a:pt x="465" y="2547"/>
                    <a:pt x="454" y="2595"/>
                    <a:pt x="469" y="2614"/>
                  </a:cubicBezTo>
                  <a:cubicBezTo>
                    <a:pt x="485" y="2634"/>
                    <a:pt x="477" y="2689"/>
                    <a:pt x="505" y="2693"/>
                  </a:cubicBezTo>
                  <a:cubicBezTo>
                    <a:pt x="532" y="2697"/>
                    <a:pt x="556" y="2752"/>
                    <a:pt x="588" y="2752"/>
                  </a:cubicBezTo>
                  <a:cubicBezTo>
                    <a:pt x="619" y="2752"/>
                    <a:pt x="647" y="2803"/>
                    <a:pt x="647" y="2803"/>
                  </a:cubicBezTo>
                  <a:cubicBezTo>
                    <a:pt x="647" y="2803"/>
                    <a:pt x="690" y="2831"/>
                    <a:pt x="690" y="2847"/>
                  </a:cubicBezTo>
                  <a:cubicBezTo>
                    <a:pt x="690" y="2849"/>
                    <a:pt x="689" y="2851"/>
                    <a:pt x="688" y="2853"/>
                  </a:cubicBezTo>
                  <a:cubicBezTo>
                    <a:pt x="723" y="2849"/>
                    <a:pt x="745" y="2848"/>
                    <a:pt x="749" y="2834"/>
                  </a:cubicBezTo>
                  <a:cubicBezTo>
                    <a:pt x="754" y="2818"/>
                    <a:pt x="798" y="2818"/>
                    <a:pt x="829" y="2849"/>
                  </a:cubicBezTo>
                  <a:cubicBezTo>
                    <a:pt x="860" y="2880"/>
                    <a:pt x="986" y="2960"/>
                    <a:pt x="1033" y="2998"/>
                  </a:cubicBezTo>
                  <a:cubicBezTo>
                    <a:pt x="1079" y="3035"/>
                    <a:pt x="1188" y="3077"/>
                    <a:pt x="1225" y="3075"/>
                  </a:cubicBezTo>
                  <a:cubicBezTo>
                    <a:pt x="1263" y="3073"/>
                    <a:pt x="1298" y="3102"/>
                    <a:pt x="1356" y="3100"/>
                  </a:cubicBezTo>
                  <a:cubicBezTo>
                    <a:pt x="1365" y="3099"/>
                    <a:pt x="1372" y="3100"/>
                    <a:pt x="1379" y="3100"/>
                  </a:cubicBezTo>
                  <a:cubicBezTo>
                    <a:pt x="1387" y="3091"/>
                    <a:pt x="1401" y="3091"/>
                    <a:pt x="1411" y="3075"/>
                  </a:cubicBezTo>
                  <a:cubicBezTo>
                    <a:pt x="1427" y="3052"/>
                    <a:pt x="1451" y="3095"/>
                    <a:pt x="1443" y="3127"/>
                  </a:cubicBezTo>
                  <a:cubicBezTo>
                    <a:pt x="1439" y="3141"/>
                    <a:pt x="1442" y="3157"/>
                    <a:pt x="1448" y="3170"/>
                  </a:cubicBezTo>
                  <a:cubicBezTo>
                    <a:pt x="1456" y="3159"/>
                    <a:pt x="1464" y="3144"/>
                    <a:pt x="1471" y="3128"/>
                  </a:cubicBezTo>
                  <a:cubicBezTo>
                    <a:pt x="1491" y="3080"/>
                    <a:pt x="1522" y="3082"/>
                    <a:pt x="1542" y="3066"/>
                  </a:cubicBezTo>
                  <a:cubicBezTo>
                    <a:pt x="1562" y="3051"/>
                    <a:pt x="1582" y="3057"/>
                    <a:pt x="1624" y="3080"/>
                  </a:cubicBezTo>
                  <a:cubicBezTo>
                    <a:pt x="1663" y="3101"/>
                    <a:pt x="1680" y="3056"/>
                    <a:pt x="1739" y="3111"/>
                  </a:cubicBezTo>
                  <a:cubicBezTo>
                    <a:pt x="1751" y="3106"/>
                    <a:pt x="1767" y="3099"/>
                    <a:pt x="1774" y="3099"/>
                  </a:cubicBezTo>
                  <a:cubicBezTo>
                    <a:pt x="1786" y="3099"/>
                    <a:pt x="1801" y="3075"/>
                    <a:pt x="1821" y="3056"/>
                  </a:cubicBezTo>
                  <a:cubicBezTo>
                    <a:pt x="1841" y="3036"/>
                    <a:pt x="1837" y="3012"/>
                    <a:pt x="1861" y="3016"/>
                  </a:cubicBezTo>
                  <a:cubicBezTo>
                    <a:pt x="1884" y="3020"/>
                    <a:pt x="1896" y="2989"/>
                    <a:pt x="1947" y="2961"/>
                  </a:cubicBezTo>
                  <a:cubicBezTo>
                    <a:pt x="1998" y="2934"/>
                    <a:pt x="2042" y="2977"/>
                    <a:pt x="2066" y="2957"/>
                  </a:cubicBezTo>
                  <a:cubicBezTo>
                    <a:pt x="2089" y="2937"/>
                    <a:pt x="2117" y="2930"/>
                    <a:pt x="2117" y="2949"/>
                  </a:cubicBezTo>
                  <a:cubicBezTo>
                    <a:pt x="2117" y="2969"/>
                    <a:pt x="2148" y="2993"/>
                    <a:pt x="2156" y="3016"/>
                  </a:cubicBezTo>
                  <a:cubicBezTo>
                    <a:pt x="2163" y="3037"/>
                    <a:pt x="2205" y="3046"/>
                    <a:pt x="2213" y="3047"/>
                  </a:cubicBezTo>
                  <a:cubicBezTo>
                    <a:pt x="2221" y="3043"/>
                    <a:pt x="2227" y="3040"/>
                    <a:pt x="2230" y="3038"/>
                  </a:cubicBezTo>
                  <a:cubicBezTo>
                    <a:pt x="2255" y="3020"/>
                    <a:pt x="2297" y="3040"/>
                    <a:pt x="2297" y="3066"/>
                  </a:cubicBezTo>
                  <a:cubicBezTo>
                    <a:pt x="2297" y="3093"/>
                    <a:pt x="2299" y="3122"/>
                    <a:pt x="2319" y="3122"/>
                  </a:cubicBezTo>
                  <a:cubicBezTo>
                    <a:pt x="2339" y="3122"/>
                    <a:pt x="2359" y="3122"/>
                    <a:pt x="2359" y="3170"/>
                  </a:cubicBezTo>
                  <a:cubicBezTo>
                    <a:pt x="2359" y="3219"/>
                    <a:pt x="2376" y="3274"/>
                    <a:pt x="2334" y="3317"/>
                  </a:cubicBezTo>
                  <a:cubicBezTo>
                    <a:pt x="2292" y="3358"/>
                    <a:pt x="2243" y="3434"/>
                    <a:pt x="2252" y="3456"/>
                  </a:cubicBezTo>
                  <a:cubicBezTo>
                    <a:pt x="2261" y="3478"/>
                    <a:pt x="2239" y="3520"/>
                    <a:pt x="2270" y="3505"/>
                  </a:cubicBezTo>
                  <a:cubicBezTo>
                    <a:pt x="2301" y="3489"/>
                    <a:pt x="2372" y="3505"/>
                    <a:pt x="2361" y="3522"/>
                  </a:cubicBezTo>
                  <a:cubicBezTo>
                    <a:pt x="2350" y="3540"/>
                    <a:pt x="2363" y="3602"/>
                    <a:pt x="2392" y="3604"/>
                  </a:cubicBezTo>
                  <a:cubicBezTo>
                    <a:pt x="2421" y="3606"/>
                    <a:pt x="2438" y="3622"/>
                    <a:pt x="2429" y="3648"/>
                  </a:cubicBezTo>
                  <a:cubicBezTo>
                    <a:pt x="2421" y="3675"/>
                    <a:pt x="2405" y="3715"/>
                    <a:pt x="2429" y="3715"/>
                  </a:cubicBezTo>
                  <a:cubicBezTo>
                    <a:pt x="2454" y="3715"/>
                    <a:pt x="2489" y="3715"/>
                    <a:pt x="2485" y="3741"/>
                  </a:cubicBezTo>
                  <a:cubicBezTo>
                    <a:pt x="2480" y="3768"/>
                    <a:pt x="2502" y="3792"/>
                    <a:pt x="2547" y="3775"/>
                  </a:cubicBezTo>
                  <a:cubicBezTo>
                    <a:pt x="2573" y="3764"/>
                    <a:pt x="2586" y="3755"/>
                    <a:pt x="2592" y="3765"/>
                  </a:cubicBezTo>
                  <a:cubicBezTo>
                    <a:pt x="2609" y="3765"/>
                    <a:pt x="2611" y="3805"/>
                    <a:pt x="2641" y="3812"/>
                  </a:cubicBezTo>
                  <a:cubicBezTo>
                    <a:pt x="2672" y="3820"/>
                    <a:pt x="2657" y="3745"/>
                    <a:pt x="2645" y="3734"/>
                  </a:cubicBezTo>
                  <a:cubicBezTo>
                    <a:pt x="2633" y="3722"/>
                    <a:pt x="2649" y="3670"/>
                    <a:pt x="2661" y="3682"/>
                  </a:cubicBezTo>
                  <a:cubicBezTo>
                    <a:pt x="2672" y="3694"/>
                    <a:pt x="2708" y="3682"/>
                    <a:pt x="2728" y="3659"/>
                  </a:cubicBezTo>
                  <a:cubicBezTo>
                    <a:pt x="2747" y="3635"/>
                    <a:pt x="2787" y="3678"/>
                    <a:pt x="2803" y="3651"/>
                  </a:cubicBezTo>
                  <a:cubicBezTo>
                    <a:pt x="2818" y="3623"/>
                    <a:pt x="2854" y="3670"/>
                    <a:pt x="2889" y="3651"/>
                  </a:cubicBezTo>
                  <a:cubicBezTo>
                    <a:pt x="2925" y="3631"/>
                    <a:pt x="2940" y="3667"/>
                    <a:pt x="2956" y="3639"/>
                  </a:cubicBezTo>
                  <a:cubicBezTo>
                    <a:pt x="2972" y="3611"/>
                    <a:pt x="3023" y="3576"/>
                    <a:pt x="3035" y="3588"/>
                  </a:cubicBezTo>
                  <a:cubicBezTo>
                    <a:pt x="3047" y="3599"/>
                    <a:pt x="3055" y="3623"/>
                    <a:pt x="3118" y="3631"/>
                  </a:cubicBezTo>
                  <a:cubicBezTo>
                    <a:pt x="3181" y="3639"/>
                    <a:pt x="3145" y="3670"/>
                    <a:pt x="3145" y="3690"/>
                  </a:cubicBezTo>
                  <a:cubicBezTo>
                    <a:pt x="3145" y="3710"/>
                    <a:pt x="3216" y="3761"/>
                    <a:pt x="3244" y="3765"/>
                  </a:cubicBezTo>
                  <a:cubicBezTo>
                    <a:pt x="3249" y="3766"/>
                    <a:pt x="3256" y="3772"/>
                    <a:pt x="3264" y="3781"/>
                  </a:cubicBezTo>
                  <a:cubicBezTo>
                    <a:pt x="3284" y="3772"/>
                    <a:pt x="3318" y="3788"/>
                    <a:pt x="3325" y="3765"/>
                  </a:cubicBezTo>
                  <a:cubicBezTo>
                    <a:pt x="3334" y="3739"/>
                    <a:pt x="3367" y="3746"/>
                    <a:pt x="3380" y="3768"/>
                  </a:cubicBezTo>
                  <a:cubicBezTo>
                    <a:pt x="3393" y="3790"/>
                    <a:pt x="3408" y="3795"/>
                    <a:pt x="3437" y="3768"/>
                  </a:cubicBezTo>
                  <a:cubicBezTo>
                    <a:pt x="3467" y="3741"/>
                    <a:pt x="3482" y="3795"/>
                    <a:pt x="3464" y="3809"/>
                  </a:cubicBezTo>
                  <a:cubicBezTo>
                    <a:pt x="3446" y="3824"/>
                    <a:pt x="3458" y="3870"/>
                    <a:pt x="3486" y="3896"/>
                  </a:cubicBezTo>
                  <a:cubicBezTo>
                    <a:pt x="3514" y="3923"/>
                    <a:pt x="3519" y="3880"/>
                    <a:pt x="3513" y="3854"/>
                  </a:cubicBezTo>
                  <a:cubicBezTo>
                    <a:pt x="3507" y="3827"/>
                    <a:pt x="3560" y="3801"/>
                    <a:pt x="3653" y="3770"/>
                  </a:cubicBezTo>
                  <a:cubicBezTo>
                    <a:pt x="3746" y="3739"/>
                    <a:pt x="3846" y="3671"/>
                    <a:pt x="3848" y="3656"/>
                  </a:cubicBezTo>
                  <a:cubicBezTo>
                    <a:pt x="3849" y="3641"/>
                    <a:pt x="3914" y="3682"/>
                    <a:pt x="3945" y="3659"/>
                  </a:cubicBezTo>
                  <a:cubicBezTo>
                    <a:pt x="3976" y="3635"/>
                    <a:pt x="4088" y="3632"/>
                    <a:pt x="4118" y="3631"/>
                  </a:cubicBezTo>
                  <a:cubicBezTo>
                    <a:pt x="4147" y="3629"/>
                    <a:pt x="4146" y="3604"/>
                    <a:pt x="4177" y="3579"/>
                  </a:cubicBezTo>
                  <a:cubicBezTo>
                    <a:pt x="4208" y="3554"/>
                    <a:pt x="4200" y="3542"/>
                    <a:pt x="4236" y="3532"/>
                  </a:cubicBezTo>
                  <a:cubicBezTo>
                    <a:pt x="4271" y="3522"/>
                    <a:pt x="4293" y="3489"/>
                    <a:pt x="4293" y="3471"/>
                  </a:cubicBezTo>
                  <a:cubicBezTo>
                    <a:pt x="4293" y="3454"/>
                    <a:pt x="4360" y="3448"/>
                    <a:pt x="4361" y="3429"/>
                  </a:cubicBezTo>
                  <a:cubicBezTo>
                    <a:pt x="4363" y="3410"/>
                    <a:pt x="4411" y="3404"/>
                    <a:pt x="4411" y="3380"/>
                  </a:cubicBezTo>
                  <a:cubicBezTo>
                    <a:pt x="4411" y="3356"/>
                    <a:pt x="4441" y="3361"/>
                    <a:pt x="4454" y="3343"/>
                  </a:cubicBezTo>
                  <a:cubicBezTo>
                    <a:pt x="4468" y="3325"/>
                    <a:pt x="4444" y="3274"/>
                    <a:pt x="4468" y="3266"/>
                  </a:cubicBezTo>
                  <a:cubicBezTo>
                    <a:pt x="4491" y="3259"/>
                    <a:pt x="4459" y="3231"/>
                    <a:pt x="4454" y="3218"/>
                  </a:cubicBezTo>
                  <a:cubicBezTo>
                    <a:pt x="4450" y="3204"/>
                    <a:pt x="4499" y="3201"/>
                    <a:pt x="4524" y="3185"/>
                  </a:cubicBezTo>
                  <a:cubicBezTo>
                    <a:pt x="4549" y="3169"/>
                    <a:pt x="4565" y="3144"/>
                    <a:pt x="4569" y="3116"/>
                  </a:cubicBezTo>
                  <a:cubicBezTo>
                    <a:pt x="4574" y="3088"/>
                    <a:pt x="4615" y="3063"/>
                    <a:pt x="4634" y="3055"/>
                  </a:cubicBezTo>
                  <a:cubicBezTo>
                    <a:pt x="4653" y="3048"/>
                    <a:pt x="4661" y="3008"/>
                    <a:pt x="4655" y="2974"/>
                  </a:cubicBezTo>
                  <a:cubicBezTo>
                    <a:pt x="4649" y="2940"/>
                    <a:pt x="4689" y="2949"/>
                    <a:pt x="4671" y="2936"/>
                  </a:cubicBezTo>
                  <a:cubicBezTo>
                    <a:pt x="4653" y="2922"/>
                    <a:pt x="4679" y="2886"/>
                    <a:pt x="4714" y="2875"/>
                  </a:cubicBezTo>
                  <a:cubicBezTo>
                    <a:pt x="4749" y="2865"/>
                    <a:pt x="4692" y="2849"/>
                    <a:pt x="4673" y="2863"/>
                  </a:cubicBezTo>
                  <a:cubicBezTo>
                    <a:pt x="4653" y="2878"/>
                    <a:pt x="4633" y="2821"/>
                    <a:pt x="4615" y="2843"/>
                  </a:cubicBezTo>
                  <a:cubicBezTo>
                    <a:pt x="4597" y="2865"/>
                    <a:pt x="4547" y="2829"/>
                    <a:pt x="4580" y="2822"/>
                  </a:cubicBezTo>
                  <a:cubicBezTo>
                    <a:pt x="4612" y="2815"/>
                    <a:pt x="4662" y="2778"/>
                    <a:pt x="4684" y="2770"/>
                  </a:cubicBezTo>
                  <a:cubicBezTo>
                    <a:pt x="4707" y="2763"/>
                    <a:pt x="4652" y="2714"/>
                    <a:pt x="4624" y="2716"/>
                  </a:cubicBezTo>
                  <a:cubicBezTo>
                    <a:pt x="4596" y="2717"/>
                    <a:pt x="4565" y="2651"/>
                    <a:pt x="4535" y="2651"/>
                  </a:cubicBezTo>
                  <a:cubicBezTo>
                    <a:pt x="4506" y="2651"/>
                    <a:pt x="4558" y="2630"/>
                    <a:pt x="4591" y="2648"/>
                  </a:cubicBezTo>
                  <a:cubicBezTo>
                    <a:pt x="4625" y="2666"/>
                    <a:pt x="4665" y="2680"/>
                    <a:pt x="4680" y="2666"/>
                  </a:cubicBezTo>
                  <a:cubicBezTo>
                    <a:pt x="4695" y="2651"/>
                    <a:pt x="4622" y="2592"/>
                    <a:pt x="4596" y="2571"/>
                  </a:cubicBezTo>
                  <a:cubicBezTo>
                    <a:pt x="4569" y="2551"/>
                    <a:pt x="4594" y="2522"/>
                    <a:pt x="4578" y="2511"/>
                  </a:cubicBezTo>
                  <a:cubicBezTo>
                    <a:pt x="4562" y="2499"/>
                    <a:pt x="4527" y="2424"/>
                    <a:pt x="4515" y="2390"/>
                  </a:cubicBezTo>
                  <a:cubicBezTo>
                    <a:pt x="4503" y="2356"/>
                    <a:pt x="4441" y="2350"/>
                    <a:pt x="4426" y="2328"/>
                  </a:cubicBezTo>
                  <a:cubicBezTo>
                    <a:pt x="4411" y="2306"/>
                    <a:pt x="4428" y="2254"/>
                    <a:pt x="4473" y="2235"/>
                  </a:cubicBezTo>
                  <a:cubicBezTo>
                    <a:pt x="4519" y="2216"/>
                    <a:pt x="4500" y="2177"/>
                    <a:pt x="4521" y="2182"/>
                  </a:cubicBezTo>
                  <a:cubicBezTo>
                    <a:pt x="4541" y="2186"/>
                    <a:pt x="4559" y="2177"/>
                    <a:pt x="4575" y="2143"/>
                  </a:cubicBezTo>
                  <a:cubicBezTo>
                    <a:pt x="4591" y="2109"/>
                    <a:pt x="4620" y="2130"/>
                    <a:pt x="4636" y="2112"/>
                  </a:cubicBezTo>
                  <a:cubicBezTo>
                    <a:pt x="4652" y="2095"/>
                    <a:pt x="4724" y="2096"/>
                    <a:pt x="4749" y="2078"/>
                  </a:cubicBezTo>
                  <a:cubicBezTo>
                    <a:pt x="4774" y="2061"/>
                    <a:pt x="4726" y="2006"/>
                    <a:pt x="4692" y="2015"/>
                  </a:cubicBezTo>
                  <a:cubicBezTo>
                    <a:pt x="4658" y="2024"/>
                    <a:pt x="4618" y="2010"/>
                    <a:pt x="4594" y="1975"/>
                  </a:cubicBezTo>
                  <a:cubicBezTo>
                    <a:pt x="4571" y="1940"/>
                    <a:pt x="4509" y="2040"/>
                    <a:pt x="4462" y="2062"/>
                  </a:cubicBezTo>
                  <a:cubicBezTo>
                    <a:pt x="4414" y="2084"/>
                    <a:pt x="4383" y="2022"/>
                    <a:pt x="4400" y="1982"/>
                  </a:cubicBezTo>
                  <a:cubicBezTo>
                    <a:pt x="4416" y="1943"/>
                    <a:pt x="4363" y="1944"/>
                    <a:pt x="4296" y="1947"/>
                  </a:cubicBezTo>
                  <a:cubicBezTo>
                    <a:pt x="4230" y="1950"/>
                    <a:pt x="4255" y="1829"/>
                    <a:pt x="4295" y="1823"/>
                  </a:cubicBezTo>
                  <a:cubicBezTo>
                    <a:pt x="4335" y="1817"/>
                    <a:pt x="4394" y="1860"/>
                    <a:pt x="4419" y="1786"/>
                  </a:cubicBezTo>
                  <a:cubicBezTo>
                    <a:pt x="4444" y="1712"/>
                    <a:pt x="4479" y="1770"/>
                    <a:pt x="4535" y="1705"/>
                  </a:cubicBezTo>
                  <a:cubicBezTo>
                    <a:pt x="4591" y="1640"/>
                    <a:pt x="4656" y="1600"/>
                    <a:pt x="4705" y="1639"/>
                  </a:cubicBezTo>
                  <a:cubicBezTo>
                    <a:pt x="4754" y="1677"/>
                    <a:pt x="4653" y="1737"/>
                    <a:pt x="4637" y="1774"/>
                  </a:cubicBezTo>
                  <a:cubicBezTo>
                    <a:pt x="4621" y="1811"/>
                    <a:pt x="4652" y="1823"/>
                    <a:pt x="4622" y="1851"/>
                  </a:cubicBezTo>
                  <a:cubicBezTo>
                    <a:pt x="4593" y="1879"/>
                    <a:pt x="4634" y="1886"/>
                    <a:pt x="4692" y="1850"/>
                  </a:cubicBezTo>
                  <a:cubicBezTo>
                    <a:pt x="4749" y="1813"/>
                    <a:pt x="4820" y="1768"/>
                    <a:pt x="4876" y="1746"/>
                  </a:cubicBezTo>
                  <a:cubicBezTo>
                    <a:pt x="4891" y="1740"/>
                    <a:pt x="4908" y="1739"/>
                    <a:pt x="4924" y="1740"/>
                  </a:cubicBezTo>
                  <a:cubicBezTo>
                    <a:pt x="4932" y="1719"/>
                    <a:pt x="4942" y="1702"/>
                    <a:pt x="4953" y="1696"/>
                  </a:cubicBezTo>
                  <a:cubicBezTo>
                    <a:pt x="4991" y="1677"/>
                    <a:pt x="5120" y="1619"/>
                    <a:pt x="5139" y="1593"/>
                  </a:cubicBezTo>
                  <a:cubicBezTo>
                    <a:pt x="5158" y="1568"/>
                    <a:pt x="5178" y="1523"/>
                    <a:pt x="5203" y="1523"/>
                  </a:cubicBezTo>
                  <a:cubicBezTo>
                    <a:pt x="5229" y="1523"/>
                    <a:pt x="5229" y="1548"/>
                    <a:pt x="5268" y="1548"/>
                  </a:cubicBezTo>
                  <a:cubicBezTo>
                    <a:pt x="5306" y="1548"/>
                    <a:pt x="5351" y="1561"/>
                    <a:pt x="5332" y="1529"/>
                  </a:cubicBezTo>
                  <a:cubicBezTo>
                    <a:pt x="5313" y="1497"/>
                    <a:pt x="5326" y="1497"/>
                    <a:pt x="5371" y="1490"/>
                  </a:cubicBezTo>
                  <a:cubicBezTo>
                    <a:pt x="5416" y="1484"/>
                    <a:pt x="5409" y="1439"/>
                    <a:pt x="5441" y="1439"/>
                  </a:cubicBezTo>
                  <a:cubicBezTo>
                    <a:pt x="5473" y="1439"/>
                    <a:pt x="5467" y="1362"/>
                    <a:pt x="5499" y="1362"/>
                  </a:cubicBezTo>
                  <a:cubicBezTo>
                    <a:pt x="5531" y="1362"/>
                    <a:pt x="5544" y="1407"/>
                    <a:pt x="5583" y="1394"/>
                  </a:cubicBezTo>
                  <a:cubicBezTo>
                    <a:pt x="5590" y="1392"/>
                    <a:pt x="5600" y="1394"/>
                    <a:pt x="5610" y="1398"/>
                  </a:cubicBezTo>
                  <a:cubicBezTo>
                    <a:pt x="5618" y="1392"/>
                    <a:pt x="5626" y="1386"/>
                    <a:pt x="5635" y="1380"/>
                  </a:cubicBezTo>
                  <a:cubicBezTo>
                    <a:pt x="5631" y="1339"/>
                    <a:pt x="5635" y="1303"/>
                    <a:pt x="5628" y="1284"/>
                  </a:cubicBezTo>
                  <a:cubicBezTo>
                    <a:pt x="5613" y="1249"/>
                    <a:pt x="5628" y="1222"/>
                    <a:pt x="5621" y="1202"/>
                  </a:cubicBezTo>
                  <a:cubicBezTo>
                    <a:pt x="5616" y="1181"/>
                    <a:pt x="5613" y="1131"/>
                    <a:pt x="5636" y="1131"/>
                  </a:cubicBezTo>
                  <a:cubicBezTo>
                    <a:pt x="5660" y="1131"/>
                    <a:pt x="5689" y="1072"/>
                    <a:pt x="5719" y="1093"/>
                  </a:cubicBezTo>
                  <a:cubicBezTo>
                    <a:pt x="5748" y="1113"/>
                    <a:pt x="5807" y="1119"/>
                    <a:pt x="5807" y="1093"/>
                  </a:cubicBezTo>
                  <a:cubicBezTo>
                    <a:pt x="5807" y="1066"/>
                    <a:pt x="5849" y="1063"/>
                    <a:pt x="5855" y="1028"/>
                  </a:cubicBezTo>
                  <a:cubicBezTo>
                    <a:pt x="5861" y="992"/>
                    <a:pt x="5905" y="983"/>
                    <a:pt x="5914" y="951"/>
                  </a:cubicBezTo>
                  <a:cubicBezTo>
                    <a:pt x="5923" y="918"/>
                    <a:pt x="5937" y="842"/>
                    <a:pt x="5967" y="824"/>
                  </a:cubicBezTo>
                  <a:cubicBezTo>
                    <a:pt x="5996" y="806"/>
                    <a:pt x="5961" y="794"/>
                    <a:pt x="5964" y="741"/>
                  </a:cubicBezTo>
                  <a:close/>
                  <a:moveTo>
                    <a:pt x="4518" y="3536"/>
                  </a:moveTo>
                  <a:cubicBezTo>
                    <a:pt x="4485" y="3654"/>
                    <a:pt x="4561" y="3715"/>
                    <a:pt x="4571" y="3708"/>
                  </a:cubicBezTo>
                  <a:cubicBezTo>
                    <a:pt x="4600" y="3687"/>
                    <a:pt x="4721" y="3433"/>
                    <a:pt x="4695" y="3398"/>
                  </a:cubicBezTo>
                  <a:cubicBezTo>
                    <a:pt x="4668" y="3362"/>
                    <a:pt x="4550" y="3418"/>
                    <a:pt x="4518" y="3536"/>
                  </a:cubicBezTo>
                  <a:close/>
                  <a:moveTo>
                    <a:pt x="3464" y="3938"/>
                  </a:moveTo>
                  <a:cubicBezTo>
                    <a:pt x="3426" y="3938"/>
                    <a:pt x="3328" y="3994"/>
                    <a:pt x="3367" y="4074"/>
                  </a:cubicBezTo>
                  <a:cubicBezTo>
                    <a:pt x="3405" y="4153"/>
                    <a:pt x="3532" y="4100"/>
                    <a:pt x="3535" y="4065"/>
                  </a:cubicBezTo>
                  <a:cubicBezTo>
                    <a:pt x="3538" y="4029"/>
                    <a:pt x="3596" y="3973"/>
                    <a:pt x="3588" y="3947"/>
                  </a:cubicBezTo>
                  <a:cubicBezTo>
                    <a:pt x="3582" y="3926"/>
                    <a:pt x="3502" y="3938"/>
                    <a:pt x="3464" y="393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7" name="Google Shape;8857;p21"/>
            <p:cNvSpPr/>
            <p:nvPr/>
          </p:nvSpPr>
          <p:spPr>
            <a:xfrm>
              <a:off x="17514672" y="7875063"/>
              <a:ext cx="489210" cy="681879"/>
            </a:xfrm>
            <a:custGeom>
              <a:rect b="b" l="l" r="r" t="t"/>
              <a:pathLst>
                <a:path extrusionOk="0" h="1348" w="967">
                  <a:moveTo>
                    <a:pt x="512" y="519"/>
                  </a:moveTo>
                  <a:cubicBezTo>
                    <a:pt x="568" y="510"/>
                    <a:pt x="645" y="581"/>
                    <a:pt x="633" y="607"/>
                  </a:cubicBezTo>
                  <a:cubicBezTo>
                    <a:pt x="621" y="634"/>
                    <a:pt x="636" y="720"/>
                    <a:pt x="663" y="696"/>
                  </a:cubicBezTo>
                  <a:cubicBezTo>
                    <a:pt x="689" y="672"/>
                    <a:pt x="731" y="702"/>
                    <a:pt x="704" y="740"/>
                  </a:cubicBezTo>
                  <a:cubicBezTo>
                    <a:pt x="678" y="779"/>
                    <a:pt x="745" y="817"/>
                    <a:pt x="754" y="864"/>
                  </a:cubicBezTo>
                  <a:cubicBezTo>
                    <a:pt x="763" y="911"/>
                    <a:pt x="793" y="873"/>
                    <a:pt x="787" y="838"/>
                  </a:cubicBezTo>
                  <a:cubicBezTo>
                    <a:pt x="781" y="802"/>
                    <a:pt x="793" y="805"/>
                    <a:pt x="831" y="779"/>
                  </a:cubicBezTo>
                  <a:cubicBezTo>
                    <a:pt x="869" y="752"/>
                    <a:pt x="828" y="708"/>
                    <a:pt x="805" y="658"/>
                  </a:cubicBezTo>
                  <a:cubicBezTo>
                    <a:pt x="781" y="607"/>
                    <a:pt x="692" y="625"/>
                    <a:pt x="692" y="578"/>
                  </a:cubicBezTo>
                  <a:cubicBezTo>
                    <a:pt x="692" y="531"/>
                    <a:pt x="627" y="516"/>
                    <a:pt x="624" y="489"/>
                  </a:cubicBezTo>
                  <a:cubicBezTo>
                    <a:pt x="621" y="463"/>
                    <a:pt x="536" y="436"/>
                    <a:pt x="486" y="466"/>
                  </a:cubicBezTo>
                  <a:cubicBezTo>
                    <a:pt x="436" y="495"/>
                    <a:pt x="471" y="413"/>
                    <a:pt x="436" y="374"/>
                  </a:cubicBezTo>
                  <a:cubicBezTo>
                    <a:pt x="400" y="336"/>
                    <a:pt x="462" y="280"/>
                    <a:pt x="503" y="233"/>
                  </a:cubicBezTo>
                  <a:cubicBezTo>
                    <a:pt x="545" y="185"/>
                    <a:pt x="492" y="106"/>
                    <a:pt x="498" y="70"/>
                  </a:cubicBezTo>
                  <a:cubicBezTo>
                    <a:pt x="503" y="35"/>
                    <a:pt x="500" y="23"/>
                    <a:pt x="480" y="35"/>
                  </a:cubicBezTo>
                  <a:cubicBezTo>
                    <a:pt x="459" y="47"/>
                    <a:pt x="374" y="0"/>
                    <a:pt x="335" y="23"/>
                  </a:cubicBezTo>
                  <a:cubicBezTo>
                    <a:pt x="297" y="47"/>
                    <a:pt x="332" y="241"/>
                    <a:pt x="315" y="256"/>
                  </a:cubicBezTo>
                  <a:cubicBezTo>
                    <a:pt x="297" y="271"/>
                    <a:pt x="274" y="225"/>
                    <a:pt x="267" y="244"/>
                  </a:cubicBezTo>
                  <a:cubicBezTo>
                    <a:pt x="258" y="271"/>
                    <a:pt x="270" y="380"/>
                    <a:pt x="294" y="380"/>
                  </a:cubicBezTo>
                  <a:cubicBezTo>
                    <a:pt x="318" y="380"/>
                    <a:pt x="335" y="410"/>
                    <a:pt x="320" y="457"/>
                  </a:cubicBezTo>
                  <a:cubicBezTo>
                    <a:pt x="306" y="504"/>
                    <a:pt x="365" y="510"/>
                    <a:pt x="421" y="489"/>
                  </a:cubicBezTo>
                  <a:cubicBezTo>
                    <a:pt x="477" y="469"/>
                    <a:pt x="456" y="528"/>
                    <a:pt x="512" y="519"/>
                  </a:cubicBezTo>
                  <a:close/>
                  <a:moveTo>
                    <a:pt x="323" y="545"/>
                  </a:moveTo>
                  <a:cubicBezTo>
                    <a:pt x="332" y="587"/>
                    <a:pt x="353" y="672"/>
                    <a:pt x="418" y="652"/>
                  </a:cubicBezTo>
                  <a:cubicBezTo>
                    <a:pt x="483" y="631"/>
                    <a:pt x="317" y="516"/>
                    <a:pt x="323" y="545"/>
                  </a:cubicBezTo>
                  <a:close/>
                  <a:moveTo>
                    <a:pt x="489" y="832"/>
                  </a:moveTo>
                  <a:cubicBezTo>
                    <a:pt x="503" y="829"/>
                    <a:pt x="539" y="832"/>
                    <a:pt x="542" y="802"/>
                  </a:cubicBezTo>
                  <a:cubicBezTo>
                    <a:pt x="545" y="773"/>
                    <a:pt x="577" y="855"/>
                    <a:pt x="551" y="882"/>
                  </a:cubicBezTo>
                  <a:cubicBezTo>
                    <a:pt x="524" y="909"/>
                    <a:pt x="524" y="982"/>
                    <a:pt x="565" y="991"/>
                  </a:cubicBezTo>
                  <a:cubicBezTo>
                    <a:pt x="607" y="1000"/>
                    <a:pt x="683" y="858"/>
                    <a:pt x="672" y="832"/>
                  </a:cubicBezTo>
                  <a:cubicBezTo>
                    <a:pt x="660" y="805"/>
                    <a:pt x="624" y="849"/>
                    <a:pt x="633" y="814"/>
                  </a:cubicBezTo>
                  <a:cubicBezTo>
                    <a:pt x="642" y="779"/>
                    <a:pt x="527" y="687"/>
                    <a:pt x="483" y="696"/>
                  </a:cubicBezTo>
                  <a:cubicBezTo>
                    <a:pt x="439" y="705"/>
                    <a:pt x="454" y="839"/>
                    <a:pt x="489" y="832"/>
                  </a:cubicBezTo>
                  <a:close/>
                  <a:moveTo>
                    <a:pt x="140" y="888"/>
                  </a:moveTo>
                  <a:cubicBezTo>
                    <a:pt x="99" y="941"/>
                    <a:pt x="0" y="1029"/>
                    <a:pt x="13" y="1053"/>
                  </a:cubicBezTo>
                  <a:cubicBezTo>
                    <a:pt x="31" y="1086"/>
                    <a:pt x="140" y="923"/>
                    <a:pt x="194" y="885"/>
                  </a:cubicBezTo>
                  <a:cubicBezTo>
                    <a:pt x="247" y="847"/>
                    <a:pt x="238" y="814"/>
                    <a:pt x="220" y="779"/>
                  </a:cubicBezTo>
                  <a:cubicBezTo>
                    <a:pt x="202" y="743"/>
                    <a:pt x="182" y="835"/>
                    <a:pt x="140" y="888"/>
                  </a:cubicBezTo>
                  <a:close/>
                  <a:moveTo>
                    <a:pt x="666" y="947"/>
                  </a:moveTo>
                  <a:cubicBezTo>
                    <a:pt x="678" y="976"/>
                    <a:pt x="763" y="929"/>
                    <a:pt x="740" y="900"/>
                  </a:cubicBezTo>
                  <a:cubicBezTo>
                    <a:pt x="716" y="870"/>
                    <a:pt x="657" y="925"/>
                    <a:pt x="666" y="947"/>
                  </a:cubicBezTo>
                  <a:close/>
                  <a:moveTo>
                    <a:pt x="931" y="1177"/>
                  </a:moveTo>
                  <a:cubicBezTo>
                    <a:pt x="967" y="1136"/>
                    <a:pt x="908" y="1027"/>
                    <a:pt x="908" y="956"/>
                  </a:cubicBezTo>
                  <a:cubicBezTo>
                    <a:pt x="908" y="885"/>
                    <a:pt x="810" y="905"/>
                    <a:pt x="837" y="950"/>
                  </a:cubicBezTo>
                  <a:cubicBezTo>
                    <a:pt x="864" y="994"/>
                    <a:pt x="787" y="959"/>
                    <a:pt x="781" y="1003"/>
                  </a:cubicBezTo>
                  <a:cubicBezTo>
                    <a:pt x="775" y="1047"/>
                    <a:pt x="719" y="1012"/>
                    <a:pt x="722" y="1047"/>
                  </a:cubicBezTo>
                  <a:cubicBezTo>
                    <a:pt x="725" y="1083"/>
                    <a:pt x="663" y="1047"/>
                    <a:pt x="633" y="1027"/>
                  </a:cubicBezTo>
                  <a:cubicBezTo>
                    <a:pt x="604" y="1006"/>
                    <a:pt x="562" y="1083"/>
                    <a:pt x="518" y="1095"/>
                  </a:cubicBezTo>
                  <a:cubicBezTo>
                    <a:pt x="474" y="1106"/>
                    <a:pt x="450" y="1200"/>
                    <a:pt x="480" y="1198"/>
                  </a:cubicBezTo>
                  <a:cubicBezTo>
                    <a:pt x="515" y="1195"/>
                    <a:pt x="533" y="1147"/>
                    <a:pt x="568" y="1151"/>
                  </a:cubicBezTo>
                  <a:cubicBezTo>
                    <a:pt x="604" y="1153"/>
                    <a:pt x="592" y="1115"/>
                    <a:pt x="642" y="1124"/>
                  </a:cubicBezTo>
                  <a:cubicBezTo>
                    <a:pt x="692" y="1133"/>
                    <a:pt x="657" y="1283"/>
                    <a:pt x="725" y="1295"/>
                  </a:cubicBezTo>
                  <a:cubicBezTo>
                    <a:pt x="793" y="1307"/>
                    <a:pt x="796" y="1348"/>
                    <a:pt x="828" y="1348"/>
                  </a:cubicBezTo>
                  <a:cubicBezTo>
                    <a:pt x="861" y="1348"/>
                    <a:pt x="822" y="1254"/>
                    <a:pt x="825" y="1221"/>
                  </a:cubicBezTo>
                  <a:cubicBezTo>
                    <a:pt x="828" y="1189"/>
                    <a:pt x="896" y="1218"/>
                    <a:pt x="931" y="117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8" name="Google Shape;8858;p21"/>
            <p:cNvSpPr/>
            <p:nvPr/>
          </p:nvSpPr>
          <p:spPr>
            <a:xfrm>
              <a:off x="18720944" y="8975786"/>
              <a:ext cx="639993" cy="407117"/>
            </a:xfrm>
            <a:custGeom>
              <a:rect b="b" l="l" r="r" t="t"/>
              <a:pathLst>
                <a:path extrusionOk="0" h="806" w="1267">
                  <a:moveTo>
                    <a:pt x="910" y="741"/>
                  </a:moveTo>
                  <a:cubicBezTo>
                    <a:pt x="889" y="733"/>
                    <a:pt x="836" y="697"/>
                    <a:pt x="839" y="674"/>
                  </a:cubicBezTo>
                  <a:cubicBezTo>
                    <a:pt x="842" y="650"/>
                    <a:pt x="780" y="653"/>
                    <a:pt x="738" y="626"/>
                  </a:cubicBezTo>
                  <a:cubicBezTo>
                    <a:pt x="697" y="600"/>
                    <a:pt x="712" y="514"/>
                    <a:pt x="668" y="494"/>
                  </a:cubicBezTo>
                  <a:cubicBezTo>
                    <a:pt x="623" y="473"/>
                    <a:pt x="591" y="408"/>
                    <a:pt x="644" y="411"/>
                  </a:cubicBezTo>
                  <a:cubicBezTo>
                    <a:pt x="697" y="414"/>
                    <a:pt x="706" y="384"/>
                    <a:pt x="665" y="346"/>
                  </a:cubicBezTo>
                  <a:cubicBezTo>
                    <a:pt x="623" y="308"/>
                    <a:pt x="473" y="293"/>
                    <a:pt x="467" y="237"/>
                  </a:cubicBezTo>
                  <a:cubicBezTo>
                    <a:pt x="461" y="181"/>
                    <a:pt x="192" y="48"/>
                    <a:pt x="74" y="21"/>
                  </a:cubicBezTo>
                  <a:cubicBezTo>
                    <a:pt x="53" y="17"/>
                    <a:pt x="28" y="9"/>
                    <a:pt x="0" y="0"/>
                  </a:cubicBezTo>
                  <a:cubicBezTo>
                    <a:pt x="0" y="630"/>
                    <a:pt x="0" y="630"/>
                    <a:pt x="0" y="630"/>
                  </a:cubicBezTo>
                  <a:cubicBezTo>
                    <a:pt x="28" y="648"/>
                    <a:pt x="62" y="663"/>
                    <a:pt x="107" y="665"/>
                  </a:cubicBezTo>
                  <a:cubicBezTo>
                    <a:pt x="237" y="671"/>
                    <a:pt x="204" y="597"/>
                    <a:pt x="228" y="597"/>
                  </a:cubicBezTo>
                  <a:cubicBezTo>
                    <a:pt x="251" y="597"/>
                    <a:pt x="260" y="556"/>
                    <a:pt x="287" y="523"/>
                  </a:cubicBezTo>
                  <a:cubicBezTo>
                    <a:pt x="313" y="491"/>
                    <a:pt x="428" y="517"/>
                    <a:pt x="496" y="570"/>
                  </a:cubicBezTo>
                  <a:cubicBezTo>
                    <a:pt x="564" y="623"/>
                    <a:pt x="644" y="780"/>
                    <a:pt x="715" y="765"/>
                  </a:cubicBezTo>
                  <a:cubicBezTo>
                    <a:pt x="786" y="750"/>
                    <a:pt x="859" y="806"/>
                    <a:pt x="924" y="803"/>
                  </a:cubicBezTo>
                  <a:cubicBezTo>
                    <a:pt x="989" y="800"/>
                    <a:pt x="930" y="750"/>
                    <a:pt x="910" y="741"/>
                  </a:cubicBezTo>
                  <a:close/>
                  <a:moveTo>
                    <a:pt x="1078" y="216"/>
                  </a:moveTo>
                  <a:cubicBezTo>
                    <a:pt x="1078" y="243"/>
                    <a:pt x="1031" y="257"/>
                    <a:pt x="957" y="287"/>
                  </a:cubicBezTo>
                  <a:cubicBezTo>
                    <a:pt x="883" y="316"/>
                    <a:pt x="749" y="253"/>
                    <a:pt x="744" y="296"/>
                  </a:cubicBezTo>
                  <a:cubicBezTo>
                    <a:pt x="741" y="322"/>
                    <a:pt x="827" y="370"/>
                    <a:pt x="907" y="370"/>
                  </a:cubicBezTo>
                  <a:cubicBezTo>
                    <a:pt x="986" y="370"/>
                    <a:pt x="1113" y="290"/>
                    <a:pt x="1113" y="266"/>
                  </a:cubicBezTo>
                  <a:cubicBezTo>
                    <a:pt x="1113" y="243"/>
                    <a:pt x="1163" y="201"/>
                    <a:pt x="1143" y="178"/>
                  </a:cubicBezTo>
                  <a:cubicBezTo>
                    <a:pt x="1122" y="154"/>
                    <a:pt x="1078" y="190"/>
                    <a:pt x="1078" y="216"/>
                  </a:cubicBezTo>
                  <a:close/>
                  <a:moveTo>
                    <a:pt x="1178" y="104"/>
                  </a:moveTo>
                  <a:cubicBezTo>
                    <a:pt x="1131" y="74"/>
                    <a:pt x="1090" y="54"/>
                    <a:pt x="1149" y="110"/>
                  </a:cubicBezTo>
                  <a:cubicBezTo>
                    <a:pt x="1208" y="166"/>
                    <a:pt x="1176" y="213"/>
                    <a:pt x="1211" y="204"/>
                  </a:cubicBezTo>
                  <a:cubicBezTo>
                    <a:pt x="1267" y="190"/>
                    <a:pt x="1225" y="133"/>
                    <a:pt x="1178" y="10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59" name="Google Shape;8859;p21"/>
            <p:cNvSpPr/>
            <p:nvPr/>
          </p:nvSpPr>
          <p:spPr>
            <a:xfrm>
              <a:off x="15675108" y="8339143"/>
              <a:ext cx="107224" cy="209422"/>
            </a:xfrm>
            <a:custGeom>
              <a:rect b="b" l="l" r="r" t="t"/>
              <a:pathLst>
                <a:path extrusionOk="0" h="414" w="215">
                  <a:moveTo>
                    <a:pt x="50" y="2"/>
                  </a:moveTo>
                  <a:cubicBezTo>
                    <a:pt x="23" y="5"/>
                    <a:pt x="29" y="58"/>
                    <a:pt x="14" y="97"/>
                  </a:cubicBezTo>
                  <a:cubicBezTo>
                    <a:pt x="0" y="135"/>
                    <a:pt x="3" y="173"/>
                    <a:pt x="8" y="229"/>
                  </a:cubicBezTo>
                  <a:cubicBezTo>
                    <a:pt x="14" y="286"/>
                    <a:pt x="8" y="345"/>
                    <a:pt x="59" y="377"/>
                  </a:cubicBezTo>
                  <a:cubicBezTo>
                    <a:pt x="116" y="414"/>
                    <a:pt x="209" y="318"/>
                    <a:pt x="212" y="235"/>
                  </a:cubicBezTo>
                  <a:cubicBezTo>
                    <a:pt x="215" y="153"/>
                    <a:pt x="72" y="0"/>
                    <a:pt x="50" y="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0" name="Google Shape;8860;p21"/>
            <p:cNvSpPr/>
            <p:nvPr/>
          </p:nvSpPr>
          <p:spPr>
            <a:xfrm>
              <a:off x="13798686" y="9416410"/>
              <a:ext cx="375284" cy="742191"/>
            </a:xfrm>
            <a:custGeom>
              <a:rect b="b" l="l" r="r" t="t"/>
              <a:pathLst>
                <a:path extrusionOk="0" h="1468" w="743">
                  <a:moveTo>
                    <a:pt x="625" y="49"/>
                  </a:moveTo>
                  <a:cubicBezTo>
                    <a:pt x="612" y="0"/>
                    <a:pt x="602" y="66"/>
                    <a:pt x="590" y="78"/>
                  </a:cubicBezTo>
                  <a:cubicBezTo>
                    <a:pt x="578" y="90"/>
                    <a:pt x="572" y="125"/>
                    <a:pt x="575" y="149"/>
                  </a:cubicBezTo>
                  <a:cubicBezTo>
                    <a:pt x="578" y="173"/>
                    <a:pt x="540" y="196"/>
                    <a:pt x="516" y="193"/>
                  </a:cubicBezTo>
                  <a:cubicBezTo>
                    <a:pt x="493" y="190"/>
                    <a:pt x="454" y="205"/>
                    <a:pt x="466" y="237"/>
                  </a:cubicBezTo>
                  <a:cubicBezTo>
                    <a:pt x="478" y="270"/>
                    <a:pt x="448" y="264"/>
                    <a:pt x="463" y="290"/>
                  </a:cubicBezTo>
                  <a:cubicBezTo>
                    <a:pt x="478" y="317"/>
                    <a:pt x="431" y="350"/>
                    <a:pt x="389" y="353"/>
                  </a:cubicBezTo>
                  <a:cubicBezTo>
                    <a:pt x="348" y="355"/>
                    <a:pt x="295" y="429"/>
                    <a:pt x="251" y="423"/>
                  </a:cubicBezTo>
                  <a:cubicBezTo>
                    <a:pt x="206" y="418"/>
                    <a:pt x="162" y="453"/>
                    <a:pt x="124" y="447"/>
                  </a:cubicBezTo>
                  <a:cubicBezTo>
                    <a:pt x="85" y="441"/>
                    <a:pt x="112" y="527"/>
                    <a:pt x="82" y="580"/>
                  </a:cubicBezTo>
                  <a:cubicBezTo>
                    <a:pt x="53" y="633"/>
                    <a:pt x="67" y="695"/>
                    <a:pt x="94" y="760"/>
                  </a:cubicBezTo>
                  <a:cubicBezTo>
                    <a:pt x="121" y="825"/>
                    <a:pt x="141" y="878"/>
                    <a:pt x="70" y="963"/>
                  </a:cubicBezTo>
                  <a:cubicBezTo>
                    <a:pt x="0" y="1049"/>
                    <a:pt x="5" y="1143"/>
                    <a:pt x="32" y="1203"/>
                  </a:cubicBezTo>
                  <a:cubicBezTo>
                    <a:pt x="59" y="1262"/>
                    <a:pt x="59" y="1350"/>
                    <a:pt x="97" y="1391"/>
                  </a:cubicBezTo>
                  <a:cubicBezTo>
                    <a:pt x="135" y="1433"/>
                    <a:pt x="242" y="1468"/>
                    <a:pt x="274" y="1436"/>
                  </a:cubicBezTo>
                  <a:cubicBezTo>
                    <a:pt x="307" y="1403"/>
                    <a:pt x="341" y="1440"/>
                    <a:pt x="377" y="1397"/>
                  </a:cubicBezTo>
                  <a:cubicBezTo>
                    <a:pt x="413" y="1356"/>
                    <a:pt x="472" y="1129"/>
                    <a:pt x="522" y="978"/>
                  </a:cubicBezTo>
                  <a:cubicBezTo>
                    <a:pt x="572" y="828"/>
                    <a:pt x="637" y="630"/>
                    <a:pt x="631" y="589"/>
                  </a:cubicBezTo>
                  <a:cubicBezTo>
                    <a:pt x="625" y="547"/>
                    <a:pt x="667" y="521"/>
                    <a:pt x="649" y="476"/>
                  </a:cubicBezTo>
                  <a:cubicBezTo>
                    <a:pt x="631" y="432"/>
                    <a:pt x="655" y="379"/>
                    <a:pt x="675" y="414"/>
                  </a:cubicBezTo>
                  <a:cubicBezTo>
                    <a:pt x="696" y="450"/>
                    <a:pt x="726" y="450"/>
                    <a:pt x="734" y="403"/>
                  </a:cubicBezTo>
                  <a:cubicBezTo>
                    <a:pt x="743" y="355"/>
                    <a:pt x="699" y="282"/>
                    <a:pt x="696" y="214"/>
                  </a:cubicBezTo>
                  <a:cubicBezTo>
                    <a:pt x="693" y="146"/>
                    <a:pt x="634" y="81"/>
                    <a:pt x="625" y="4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1" name="Google Shape;8861;p21"/>
            <p:cNvSpPr/>
            <p:nvPr/>
          </p:nvSpPr>
          <p:spPr>
            <a:xfrm>
              <a:off x="13783606" y="7846582"/>
              <a:ext cx="603136" cy="365232"/>
            </a:xfrm>
            <a:custGeom>
              <a:rect b="b" l="l" r="r" t="t"/>
              <a:pathLst>
                <a:path extrusionOk="0" h="723" w="1193">
                  <a:moveTo>
                    <a:pt x="845" y="28"/>
                  </a:moveTo>
                  <a:cubicBezTo>
                    <a:pt x="794" y="39"/>
                    <a:pt x="665" y="31"/>
                    <a:pt x="648" y="39"/>
                  </a:cubicBezTo>
                  <a:cubicBezTo>
                    <a:pt x="631" y="48"/>
                    <a:pt x="512" y="133"/>
                    <a:pt x="494" y="173"/>
                  </a:cubicBezTo>
                  <a:cubicBezTo>
                    <a:pt x="477" y="213"/>
                    <a:pt x="452" y="219"/>
                    <a:pt x="426" y="199"/>
                  </a:cubicBezTo>
                  <a:cubicBezTo>
                    <a:pt x="400" y="179"/>
                    <a:pt x="295" y="185"/>
                    <a:pt x="286" y="176"/>
                  </a:cubicBezTo>
                  <a:cubicBezTo>
                    <a:pt x="278" y="168"/>
                    <a:pt x="201" y="159"/>
                    <a:pt x="164" y="165"/>
                  </a:cubicBezTo>
                  <a:cubicBezTo>
                    <a:pt x="126" y="170"/>
                    <a:pt x="106" y="148"/>
                    <a:pt x="89" y="153"/>
                  </a:cubicBezTo>
                  <a:cubicBezTo>
                    <a:pt x="72" y="159"/>
                    <a:pt x="55" y="179"/>
                    <a:pt x="47" y="190"/>
                  </a:cubicBezTo>
                  <a:cubicBezTo>
                    <a:pt x="38" y="202"/>
                    <a:pt x="55" y="233"/>
                    <a:pt x="50" y="245"/>
                  </a:cubicBezTo>
                  <a:cubicBezTo>
                    <a:pt x="48" y="248"/>
                    <a:pt x="30" y="257"/>
                    <a:pt x="3" y="270"/>
                  </a:cubicBezTo>
                  <a:cubicBezTo>
                    <a:pt x="12" y="292"/>
                    <a:pt x="18" y="315"/>
                    <a:pt x="12" y="331"/>
                  </a:cubicBezTo>
                  <a:cubicBezTo>
                    <a:pt x="0" y="365"/>
                    <a:pt x="10" y="445"/>
                    <a:pt x="41" y="491"/>
                  </a:cubicBezTo>
                  <a:cubicBezTo>
                    <a:pt x="72" y="536"/>
                    <a:pt x="61" y="621"/>
                    <a:pt x="75" y="637"/>
                  </a:cubicBezTo>
                  <a:cubicBezTo>
                    <a:pt x="90" y="653"/>
                    <a:pt x="205" y="650"/>
                    <a:pt x="257" y="616"/>
                  </a:cubicBezTo>
                  <a:cubicBezTo>
                    <a:pt x="308" y="582"/>
                    <a:pt x="344" y="576"/>
                    <a:pt x="385" y="576"/>
                  </a:cubicBezTo>
                  <a:cubicBezTo>
                    <a:pt x="427" y="576"/>
                    <a:pt x="481" y="541"/>
                    <a:pt x="494" y="523"/>
                  </a:cubicBezTo>
                  <a:cubicBezTo>
                    <a:pt x="508" y="505"/>
                    <a:pt x="568" y="504"/>
                    <a:pt x="593" y="507"/>
                  </a:cubicBezTo>
                  <a:cubicBezTo>
                    <a:pt x="618" y="510"/>
                    <a:pt x="643" y="482"/>
                    <a:pt x="672" y="454"/>
                  </a:cubicBezTo>
                  <a:cubicBezTo>
                    <a:pt x="700" y="426"/>
                    <a:pt x="788" y="414"/>
                    <a:pt x="883" y="385"/>
                  </a:cubicBezTo>
                  <a:cubicBezTo>
                    <a:pt x="977" y="355"/>
                    <a:pt x="956" y="311"/>
                    <a:pt x="978" y="284"/>
                  </a:cubicBezTo>
                  <a:cubicBezTo>
                    <a:pt x="997" y="262"/>
                    <a:pt x="1023" y="268"/>
                    <a:pt x="1064" y="252"/>
                  </a:cubicBezTo>
                  <a:cubicBezTo>
                    <a:pt x="1018" y="158"/>
                    <a:pt x="967" y="53"/>
                    <a:pt x="942" y="0"/>
                  </a:cubicBezTo>
                  <a:cubicBezTo>
                    <a:pt x="896" y="14"/>
                    <a:pt x="859" y="25"/>
                    <a:pt x="845" y="28"/>
                  </a:cubicBezTo>
                  <a:close/>
                  <a:moveTo>
                    <a:pt x="1088" y="689"/>
                  </a:moveTo>
                  <a:cubicBezTo>
                    <a:pt x="1122" y="723"/>
                    <a:pt x="1187" y="684"/>
                    <a:pt x="1190" y="670"/>
                  </a:cubicBezTo>
                  <a:cubicBezTo>
                    <a:pt x="1193" y="656"/>
                    <a:pt x="1051" y="651"/>
                    <a:pt x="1088" y="68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2" name="Google Shape;8862;p21"/>
            <p:cNvSpPr/>
            <p:nvPr/>
          </p:nvSpPr>
          <p:spPr>
            <a:xfrm>
              <a:off x="19417900" y="9106466"/>
              <a:ext cx="408793" cy="296541"/>
            </a:xfrm>
            <a:custGeom>
              <a:rect b="b" l="l" r="r" t="t"/>
              <a:pathLst>
                <a:path extrusionOk="0" h="585" w="810">
                  <a:moveTo>
                    <a:pt x="6" y="27"/>
                  </a:moveTo>
                  <a:cubicBezTo>
                    <a:pt x="0" y="54"/>
                    <a:pt x="94" y="194"/>
                    <a:pt x="130" y="172"/>
                  </a:cubicBezTo>
                  <a:cubicBezTo>
                    <a:pt x="195" y="130"/>
                    <a:pt x="12" y="0"/>
                    <a:pt x="6" y="27"/>
                  </a:cubicBezTo>
                  <a:close/>
                  <a:moveTo>
                    <a:pt x="195" y="151"/>
                  </a:moveTo>
                  <a:cubicBezTo>
                    <a:pt x="192" y="162"/>
                    <a:pt x="263" y="231"/>
                    <a:pt x="279" y="220"/>
                  </a:cubicBezTo>
                  <a:cubicBezTo>
                    <a:pt x="294" y="209"/>
                    <a:pt x="199" y="131"/>
                    <a:pt x="195" y="151"/>
                  </a:cubicBezTo>
                  <a:close/>
                  <a:moveTo>
                    <a:pt x="527" y="328"/>
                  </a:moveTo>
                  <a:cubicBezTo>
                    <a:pt x="551" y="313"/>
                    <a:pt x="390" y="224"/>
                    <a:pt x="387" y="253"/>
                  </a:cubicBezTo>
                  <a:cubicBezTo>
                    <a:pt x="385" y="279"/>
                    <a:pt x="502" y="343"/>
                    <a:pt x="527" y="328"/>
                  </a:cubicBezTo>
                  <a:close/>
                  <a:moveTo>
                    <a:pt x="509" y="423"/>
                  </a:moveTo>
                  <a:cubicBezTo>
                    <a:pt x="518" y="467"/>
                    <a:pt x="584" y="494"/>
                    <a:pt x="611" y="479"/>
                  </a:cubicBezTo>
                  <a:cubicBezTo>
                    <a:pt x="637" y="463"/>
                    <a:pt x="500" y="377"/>
                    <a:pt x="509" y="423"/>
                  </a:cubicBezTo>
                  <a:close/>
                  <a:moveTo>
                    <a:pt x="690" y="521"/>
                  </a:moveTo>
                  <a:cubicBezTo>
                    <a:pt x="695" y="532"/>
                    <a:pt x="753" y="585"/>
                    <a:pt x="781" y="565"/>
                  </a:cubicBezTo>
                  <a:cubicBezTo>
                    <a:pt x="810" y="545"/>
                    <a:pt x="683" y="502"/>
                    <a:pt x="690" y="521"/>
                  </a:cubicBezTo>
                  <a:close/>
                  <a:moveTo>
                    <a:pt x="613" y="323"/>
                  </a:moveTo>
                  <a:cubicBezTo>
                    <a:pt x="591" y="372"/>
                    <a:pt x="679" y="456"/>
                    <a:pt x="693" y="459"/>
                  </a:cubicBezTo>
                  <a:cubicBezTo>
                    <a:pt x="706" y="461"/>
                    <a:pt x="630" y="286"/>
                    <a:pt x="613" y="32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3" name="Google Shape;8863;p21"/>
            <p:cNvSpPr/>
            <p:nvPr/>
          </p:nvSpPr>
          <p:spPr>
            <a:xfrm>
              <a:off x="19417900" y="9106466"/>
              <a:ext cx="408793" cy="296541"/>
            </a:xfrm>
            <a:custGeom>
              <a:rect b="b" l="l" r="r" t="t"/>
              <a:pathLst>
                <a:path extrusionOk="0" h="585" w="810">
                  <a:moveTo>
                    <a:pt x="6" y="27"/>
                  </a:moveTo>
                  <a:cubicBezTo>
                    <a:pt x="0" y="54"/>
                    <a:pt x="94" y="194"/>
                    <a:pt x="130" y="172"/>
                  </a:cubicBezTo>
                  <a:cubicBezTo>
                    <a:pt x="195" y="130"/>
                    <a:pt x="12" y="0"/>
                    <a:pt x="6" y="27"/>
                  </a:cubicBezTo>
                  <a:close/>
                  <a:moveTo>
                    <a:pt x="195" y="151"/>
                  </a:moveTo>
                  <a:cubicBezTo>
                    <a:pt x="192" y="162"/>
                    <a:pt x="263" y="231"/>
                    <a:pt x="279" y="220"/>
                  </a:cubicBezTo>
                  <a:cubicBezTo>
                    <a:pt x="294" y="209"/>
                    <a:pt x="199" y="131"/>
                    <a:pt x="195" y="151"/>
                  </a:cubicBezTo>
                  <a:close/>
                  <a:moveTo>
                    <a:pt x="527" y="328"/>
                  </a:moveTo>
                  <a:cubicBezTo>
                    <a:pt x="551" y="313"/>
                    <a:pt x="390" y="224"/>
                    <a:pt x="387" y="253"/>
                  </a:cubicBezTo>
                  <a:cubicBezTo>
                    <a:pt x="385" y="279"/>
                    <a:pt x="502" y="343"/>
                    <a:pt x="527" y="328"/>
                  </a:cubicBezTo>
                  <a:close/>
                  <a:moveTo>
                    <a:pt x="509" y="423"/>
                  </a:moveTo>
                  <a:cubicBezTo>
                    <a:pt x="518" y="467"/>
                    <a:pt x="584" y="494"/>
                    <a:pt x="611" y="479"/>
                  </a:cubicBezTo>
                  <a:cubicBezTo>
                    <a:pt x="637" y="463"/>
                    <a:pt x="500" y="377"/>
                    <a:pt x="509" y="423"/>
                  </a:cubicBezTo>
                  <a:close/>
                  <a:moveTo>
                    <a:pt x="690" y="521"/>
                  </a:moveTo>
                  <a:cubicBezTo>
                    <a:pt x="695" y="532"/>
                    <a:pt x="753" y="585"/>
                    <a:pt x="781" y="565"/>
                  </a:cubicBezTo>
                  <a:cubicBezTo>
                    <a:pt x="810" y="545"/>
                    <a:pt x="683" y="502"/>
                    <a:pt x="690" y="521"/>
                  </a:cubicBezTo>
                  <a:close/>
                  <a:moveTo>
                    <a:pt x="613" y="323"/>
                  </a:moveTo>
                  <a:cubicBezTo>
                    <a:pt x="591" y="372"/>
                    <a:pt x="679" y="456"/>
                    <a:pt x="693" y="459"/>
                  </a:cubicBezTo>
                  <a:cubicBezTo>
                    <a:pt x="706" y="461"/>
                    <a:pt x="630" y="286"/>
                    <a:pt x="613" y="32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4" name="Google Shape;8864;p21"/>
            <p:cNvSpPr/>
            <p:nvPr/>
          </p:nvSpPr>
          <p:spPr>
            <a:xfrm>
              <a:off x="17293522" y="9377877"/>
              <a:ext cx="2074115" cy="1841240"/>
            </a:xfrm>
            <a:custGeom>
              <a:rect b="b" l="l" r="r" t="t"/>
              <a:pathLst>
                <a:path extrusionOk="0" h="3644" w="4106">
                  <a:moveTo>
                    <a:pt x="4078" y="1828"/>
                  </a:moveTo>
                  <a:cubicBezTo>
                    <a:pt x="4095" y="1815"/>
                    <a:pt x="4069" y="1744"/>
                    <a:pt x="4053" y="1755"/>
                  </a:cubicBezTo>
                  <a:cubicBezTo>
                    <a:pt x="4038" y="1766"/>
                    <a:pt x="4038" y="1645"/>
                    <a:pt x="4049" y="1589"/>
                  </a:cubicBezTo>
                  <a:cubicBezTo>
                    <a:pt x="4060" y="1534"/>
                    <a:pt x="4053" y="1541"/>
                    <a:pt x="4025" y="1569"/>
                  </a:cubicBezTo>
                  <a:cubicBezTo>
                    <a:pt x="3996" y="1598"/>
                    <a:pt x="3965" y="1514"/>
                    <a:pt x="3958" y="1492"/>
                  </a:cubicBezTo>
                  <a:cubicBezTo>
                    <a:pt x="3951" y="1470"/>
                    <a:pt x="3918" y="1408"/>
                    <a:pt x="3881" y="1417"/>
                  </a:cubicBezTo>
                  <a:cubicBezTo>
                    <a:pt x="3843" y="1426"/>
                    <a:pt x="3867" y="1364"/>
                    <a:pt x="3832" y="1370"/>
                  </a:cubicBezTo>
                  <a:cubicBezTo>
                    <a:pt x="3796" y="1377"/>
                    <a:pt x="3790" y="1319"/>
                    <a:pt x="3796" y="1266"/>
                  </a:cubicBezTo>
                  <a:cubicBezTo>
                    <a:pt x="3803" y="1213"/>
                    <a:pt x="3772" y="1255"/>
                    <a:pt x="3757" y="1233"/>
                  </a:cubicBezTo>
                  <a:cubicBezTo>
                    <a:pt x="3741" y="1211"/>
                    <a:pt x="3723" y="1229"/>
                    <a:pt x="3699" y="1237"/>
                  </a:cubicBezTo>
                  <a:cubicBezTo>
                    <a:pt x="3675" y="1246"/>
                    <a:pt x="3668" y="1191"/>
                    <a:pt x="3675" y="1169"/>
                  </a:cubicBezTo>
                  <a:cubicBezTo>
                    <a:pt x="3681" y="1147"/>
                    <a:pt x="3670" y="1120"/>
                    <a:pt x="3637" y="1096"/>
                  </a:cubicBezTo>
                  <a:cubicBezTo>
                    <a:pt x="3604" y="1071"/>
                    <a:pt x="3602" y="1051"/>
                    <a:pt x="3604" y="1023"/>
                  </a:cubicBezTo>
                  <a:cubicBezTo>
                    <a:pt x="3606" y="994"/>
                    <a:pt x="3416" y="897"/>
                    <a:pt x="3374" y="888"/>
                  </a:cubicBezTo>
                  <a:cubicBezTo>
                    <a:pt x="3332" y="879"/>
                    <a:pt x="3367" y="835"/>
                    <a:pt x="3349" y="819"/>
                  </a:cubicBezTo>
                  <a:cubicBezTo>
                    <a:pt x="3332" y="804"/>
                    <a:pt x="3325" y="746"/>
                    <a:pt x="3325" y="697"/>
                  </a:cubicBezTo>
                  <a:cubicBezTo>
                    <a:pt x="3325" y="649"/>
                    <a:pt x="3263" y="633"/>
                    <a:pt x="3265" y="593"/>
                  </a:cubicBezTo>
                  <a:cubicBezTo>
                    <a:pt x="3267" y="553"/>
                    <a:pt x="3248" y="516"/>
                    <a:pt x="3252" y="471"/>
                  </a:cubicBezTo>
                  <a:cubicBezTo>
                    <a:pt x="3256" y="427"/>
                    <a:pt x="3188" y="416"/>
                    <a:pt x="3186" y="392"/>
                  </a:cubicBezTo>
                  <a:cubicBezTo>
                    <a:pt x="3183" y="367"/>
                    <a:pt x="3146" y="390"/>
                    <a:pt x="3108" y="394"/>
                  </a:cubicBezTo>
                  <a:cubicBezTo>
                    <a:pt x="3070" y="398"/>
                    <a:pt x="3073" y="345"/>
                    <a:pt x="3077" y="294"/>
                  </a:cubicBezTo>
                  <a:cubicBezTo>
                    <a:pt x="3081" y="244"/>
                    <a:pt x="3062" y="159"/>
                    <a:pt x="3031" y="135"/>
                  </a:cubicBezTo>
                  <a:cubicBezTo>
                    <a:pt x="3000" y="111"/>
                    <a:pt x="2997" y="27"/>
                    <a:pt x="2982" y="13"/>
                  </a:cubicBezTo>
                  <a:cubicBezTo>
                    <a:pt x="2966" y="0"/>
                    <a:pt x="2915" y="58"/>
                    <a:pt x="2918" y="86"/>
                  </a:cubicBezTo>
                  <a:cubicBezTo>
                    <a:pt x="2920" y="115"/>
                    <a:pt x="2913" y="148"/>
                    <a:pt x="2893" y="166"/>
                  </a:cubicBezTo>
                  <a:cubicBezTo>
                    <a:pt x="2873" y="184"/>
                    <a:pt x="2907" y="252"/>
                    <a:pt x="2880" y="277"/>
                  </a:cubicBezTo>
                  <a:cubicBezTo>
                    <a:pt x="2853" y="301"/>
                    <a:pt x="2878" y="398"/>
                    <a:pt x="2871" y="454"/>
                  </a:cubicBezTo>
                  <a:cubicBezTo>
                    <a:pt x="2865" y="509"/>
                    <a:pt x="2867" y="569"/>
                    <a:pt x="2840" y="607"/>
                  </a:cubicBezTo>
                  <a:cubicBezTo>
                    <a:pt x="2814" y="644"/>
                    <a:pt x="2809" y="704"/>
                    <a:pt x="2756" y="724"/>
                  </a:cubicBezTo>
                  <a:cubicBezTo>
                    <a:pt x="2703" y="744"/>
                    <a:pt x="2632" y="702"/>
                    <a:pt x="2634" y="673"/>
                  </a:cubicBezTo>
                  <a:cubicBezTo>
                    <a:pt x="2637" y="644"/>
                    <a:pt x="2577" y="626"/>
                    <a:pt x="2546" y="631"/>
                  </a:cubicBezTo>
                  <a:cubicBezTo>
                    <a:pt x="2515" y="635"/>
                    <a:pt x="2497" y="591"/>
                    <a:pt x="2448" y="553"/>
                  </a:cubicBezTo>
                  <a:cubicBezTo>
                    <a:pt x="2400" y="516"/>
                    <a:pt x="2362" y="562"/>
                    <a:pt x="2347" y="518"/>
                  </a:cubicBezTo>
                  <a:cubicBezTo>
                    <a:pt x="2331" y="474"/>
                    <a:pt x="2316" y="467"/>
                    <a:pt x="2280" y="443"/>
                  </a:cubicBezTo>
                  <a:cubicBezTo>
                    <a:pt x="2245" y="418"/>
                    <a:pt x="2256" y="418"/>
                    <a:pt x="2289" y="394"/>
                  </a:cubicBezTo>
                  <a:cubicBezTo>
                    <a:pt x="2322" y="370"/>
                    <a:pt x="2316" y="339"/>
                    <a:pt x="2298" y="310"/>
                  </a:cubicBezTo>
                  <a:cubicBezTo>
                    <a:pt x="2280" y="281"/>
                    <a:pt x="2318" y="288"/>
                    <a:pt x="2362" y="263"/>
                  </a:cubicBezTo>
                  <a:cubicBezTo>
                    <a:pt x="2406" y="239"/>
                    <a:pt x="2362" y="210"/>
                    <a:pt x="2395" y="197"/>
                  </a:cubicBezTo>
                  <a:cubicBezTo>
                    <a:pt x="2428" y="184"/>
                    <a:pt x="2409" y="155"/>
                    <a:pt x="2373" y="148"/>
                  </a:cubicBezTo>
                  <a:cubicBezTo>
                    <a:pt x="2338" y="142"/>
                    <a:pt x="2349" y="184"/>
                    <a:pt x="2336" y="188"/>
                  </a:cubicBezTo>
                  <a:cubicBezTo>
                    <a:pt x="2322" y="193"/>
                    <a:pt x="2309" y="133"/>
                    <a:pt x="2298" y="135"/>
                  </a:cubicBezTo>
                  <a:cubicBezTo>
                    <a:pt x="2287" y="137"/>
                    <a:pt x="2245" y="195"/>
                    <a:pt x="2223" y="166"/>
                  </a:cubicBezTo>
                  <a:cubicBezTo>
                    <a:pt x="2200" y="137"/>
                    <a:pt x="2077" y="113"/>
                    <a:pt x="2028" y="106"/>
                  </a:cubicBezTo>
                  <a:cubicBezTo>
                    <a:pt x="1979" y="100"/>
                    <a:pt x="1964" y="38"/>
                    <a:pt x="1935" y="49"/>
                  </a:cubicBezTo>
                  <a:cubicBezTo>
                    <a:pt x="1906" y="60"/>
                    <a:pt x="1939" y="80"/>
                    <a:pt x="1972" y="115"/>
                  </a:cubicBezTo>
                  <a:cubicBezTo>
                    <a:pt x="2006" y="151"/>
                    <a:pt x="1862" y="175"/>
                    <a:pt x="1820" y="162"/>
                  </a:cubicBezTo>
                  <a:cubicBezTo>
                    <a:pt x="1778" y="148"/>
                    <a:pt x="1826" y="193"/>
                    <a:pt x="1791" y="190"/>
                  </a:cubicBezTo>
                  <a:cubicBezTo>
                    <a:pt x="1756" y="188"/>
                    <a:pt x="1749" y="250"/>
                    <a:pt x="1720" y="281"/>
                  </a:cubicBezTo>
                  <a:cubicBezTo>
                    <a:pt x="1691" y="312"/>
                    <a:pt x="1711" y="334"/>
                    <a:pt x="1680" y="354"/>
                  </a:cubicBezTo>
                  <a:cubicBezTo>
                    <a:pt x="1649" y="374"/>
                    <a:pt x="1647" y="396"/>
                    <a:pt x="1685" y="438"/>
                  </a:cubicBezTo>
                  <a:cubicBezTo>
                    <a:pt x="1722" y="480"/>
                    <a:pt x="1667" y="483"/>
                    <a:pt x="1634" y="449"/>
                  </a:cubicBezTo>
                  <a:cubicBezTo>
                    <a:pt x="1601" y="416"/>
                    <a:pt x="1567" y="416"/>
                    <a:pt x="1570" y="454"/>
                  </a:cubicBezTo>
                  <a:cubicBezTo>
                    <a:pt x="1572" y="491"/>
                    <a:pt x="1530" y="474"/>
                    <a:pt x="1536" y="432"/>
                  </a:cubicBezTo>
                  <a:cubicBezTo>
                    <a:pt x="1543" y="390"/>
                    <a:pt x="1490" y="410"/>
                    <a:pt x="1481" y="385"/>
                  </a:cubicBezTo>
                  <a:cubicBezTo>
                    <a:pt x="1472" y="361"/>
                    <a:pt x="1426" y="321"/>
                    <a:pt x="1397" y="323"/>
                  </a:cubicBezTo>
                  <a:cubicBezTo>
                    <a:pt x="1368" y="326"/>
                    <a:pt x="1368" y="357"/>
                    <a:pt x="1339" y="357"/>
                  </a:cubicBezTo>
                  <a:cubicBezTo>
                    <a:pt x="1311" y="357"/>
                    <a:pt x="1304" y="372"/>
                    <a:pt x="1308" y="403"/>
                  </a:cubicBezTo>
                  <a:cubicBezTo>
                    <a:pt x="1313" y="434"/>
                    <a:pt x="1264" y="401"/>
                    <a:pt x="1231" y="405"/>
                  </a:cubicBezTo>
                  <a:cubicBezTo>
                    <a:pt x="1198" y="410"/>
                    <a:pt x="1231" y="447"/>
                    <a:pt x="1213" y="449"/>
                  </a:cubicBezTo>
                  <a:cubicBezTo>
                    <a:pt x="1196" y="452"/>
                    <a:pt x="1196" y="483"/>
                    <a:pt x="1167" y="483"/>
                  </a:cubicBezTo>
                  <a:cubicBezTo>
                    <a:pt x="1138" y="483"/>
                    <a:pt x="1142" y="547"/>
                    <a:pt x="1147" y="580"/>
                  </a:cubicBezTo>
                  <a:cubicBezTo>
                    <a:pt x="1151" y="613"/>
                    <a:pt x="1103" y="564"/>
                    <a:pt x="1074" y="573"/>
                  </a:cubicBezTo>
                  <a:cubicBezTo>
                    <a:pt x="1045" y="582"/>
                    <a:pt x="1080" y="611"/>
                    <a:pt x="1089" y="649"/>
                  </a:cubicBezTo>
                  <a:cubicBezTo>
                    <a:pt x="1098" y="686"/>
                    <a:pt x="1074" y="684"/>
                    <a:pt x="1058" y="700"/>
                  </a:cubicBezTo>
                  <a:cubicBezTo>
                    <a:pt x="1043" y="715"/>
                    <a:pt x="1018" y="657"/>
                    <a:pt x="1018" y="624"/>
                  </a:cubicBezTo>
                  <a:cubicBezTo>
                    <a:pt x="1018" y="591"/>
                    <a:pt x="981" y="622"/>
                    <a:pt x="941" y="664"/>
                  </a:cubicBezTo>
                  <a:cubicBezTo>
                    <a:pt x="901" y="706"/>
                    <a:pt x="954" y="770"/>
                    <a:pt x="937" y="781"/>
                  </a:cubicBezTo>
                  <a:cubicBezTo>
                    <a:pt x="919" y="792"/>
                    <a:pt x="839" y="868"/>
                    <a:pt x="793" y="923"/>
                  </a:cubicBezTo>
                  <a:cubicBezTo>
                    <a:pt x="746" y="978"/>
                    <a:pt x="647" y="945"/>
                    <a:pt x="616" y="972"/>
                  </a:cubicBezTo>
                  <a:cubicBezTo>
                    <a:pt x="585" y="998"/>
                    <a:pt x="551" y="978"/>
                    <a:pt x="520" y="1003"/>
                  </a:cubicBezTo>
                  <a:cubicBezTo>
                    <a:pt x="489" y="1027"/>
                    <a:pt x="432" y="1074"/>
                    <a:pt x="425" y="1045"/>
                  </a:cubicBezTo>
                  <a:cubicBezTo>
                    <a:pt x="419" y="1016"/>
                    <a:pt x="339" y="1038"/>
                    <a:pt x="306" y="1074"/>
                  </a:cubicBezTo>
                  <a:cubicBezTo>
                    <a:pt x="272" y="1109"/>
                    <a:pt x="219" y="1140"/>
                    <a:pt x="182" y="1142"/>
                  </a:cubicBezTo>
                  <a:cubicBezTo>
                    <a:pt x="144" y="1144"/>
                    <a:pt x="144" y="1202"/>
                    <a:pt x="129" y="1215"/>
                  </a:cubicBezTo>
                  <a:cubicBezTo>
                    <a:pt x="113" y="1229"/>
                    <a:pt x="117" y="1169"/>
                    <a:pt x="117" y="1153"/>
                  </a:cubicBezTo>
                  <a:cubicBezTo>
                    <a:pt x="117" y="1138"/>
                    <a:pt x="82" y="1180"/>
                    <a:pt x="67" y="1226"/>
                  </a:cubicBezTo>
                  <a:cubicBezTo>
                    <a:pt x="51" y="1273"/>
                    <a:pt x="104" y="1291"/>
                    <a:pt x="71" y="1339"/>
                  </a:cubicBezTo>
                  <a:cubicBezTo>
                    <a:pt x="38" y="1388"/>
                    <a:pt x="7" y="1437"/>
                    <a:pt x="53" y="1499"/>
                  </a:cubicBezTo>
                  <a:cubicBezTo>
                    <a:pt x="100" y="1561"/>
                    <a:pt x="126" y="1601"/>
                    <a:pt x="111" y="1631"/>
                  </a:cubicBezTo>
                  <a:cubicBezTo>
                    <a:pt x="95" y="1662"/>
                    <a:pt x="62" y="1569"/>
                    <a:pt x="51" y="1581"/>
                  </a:cubicBezTo>
                  <a:cubicBezTo>
                    <a:pt x="40" y="1592"/>
                    <a:pt x="93" y="1631"/>
                    <a:pt x="80" y="1651"/>
                  </a:cubicBezTo>
                  <a:cubicBezTo>
                    <a:pt x="67" y="1671"/>
                    <a:pt x="19" y="1576"/>
                    <a:pt x="9" y="1598"/>
                  </a:cubicBezTo>
                  <a:cubicBezTo>
                    <a:pt x="0" y="1618"/>
                    <a:pt x="109" y="1769"/>
                    <a:pt x="111" y="1824"/>
                  </a:cubicBezTo>
                  <a:cubicBezTo>
                    <a:pt x="113" y="1879"/>
                    <a:pt x="199" y="1933"/>
                    <a:pt x="195" y="2012"/>
                  </a:cubicBezTo>
                  <a:cubicBezTo>
                    <a:pt x="191" y="2092"/>
                    <a:pt x="270" y="2220"/>
                    <a:pt x="284" y="2240"/>
                  </a:cubicBezTo>
                  <a:cubicBezTo>
                    <a:pt x="297" y="2260"/>
                    <a:pt x="252" y="2313"/>
                    <a:pt x="261" y="2373"/>
                  </a:cubicBezTo>
                  <a:cubicBezTo>
                    <a:pt x="270" y="2433"/>
                    <a:pt x="241" y="2455"/>
                    <a:pt x="204" y="2455"/>
                  </a:cubicBezTo>
                  <a:cubicBezTo>
                    <a:pt x="166" y="2455"/>
                    <a:pt x="188" y="2517"/>
                    <a:pt x="230" y="2521"/>
                  </a:cubicBezTo>
                  <a:cubicBezTo>
                    <a:pt x="272" y="2526"/>
                    <a:pt x="257" y="2555"/>
                    <a:pt x="303" y="2586"/>
                  </a:cubicBezTo>
                  <a:cubicBezTo>
                    <a:pt x="350" y="2617"/>
                    <a:pt x="461" y="2606"/>
                    <a:pt x="498" y="2606"/>
                  </a:cubicBezTo>
                  <a:cubicBezTo>
                    <a:pt x="536" y="2606"/>
                    <a:pt x="547" y="2548"/>
                    <a:pt x="598" y="2546"/>
                  </a:cubicBezTo>
                  <a:cubicBezTo>
                    <a:pt x="649" y="2544"/>
                    <a:pt x="644" y="2528"/>
                    <a:pt x="669" y="2497"/>
                  </a:cubicBezTo>
                  <a:cubicBezTo>
                    <a:pt x="693" y="2466"/>
                    <a:pt x="808" y="2475"/>
                    <a:pt x="925" y="2482"/>
                  </a:cubicBezTo>
                  <a:cubicBezTo>
                    <a:pt x="1043" y="2488"/>
                    <a:pt x="1094" y="2453"/>
                    <a:pt x="1111" y="2404"/>
                  </a:cubicBezTo>
                  <a:cubicBezTo>
                    <a:pt x="1127" y="2363"/>
                    <a:pt x="1211" y="2360"/>
                    <a:pt x="1244" y="2329"/>
                  </a:cubicBezTo>
                  <a:cubicBezTo>
                    <a:pt x="1277" y="2298"/>
                    <a:pt x="1306" y="2296"/>
                    <a:pt x="1393" y="2300"/>
                  </a:cubicBezTo>
                  <a:cubicBezTo>
                    <a:pt x="1479" y="2304"/>
                    <a:pt x="1559" y="2258"/>
                    <a:pt x="1614" y="2236"/>
                  </a:cubicBezTo>
                  <a:cubicBezTo>
                    <a:pt x="1669" y="2214"/>
                    <a:pt x="1771" y="2223"/>
                    <a:pt x="1824" y="2209"/>
                  </a:cubicBezTo>
                  <a:cubicBezTo>
                    <a:pt x="1877" y="2196"/>
                    <a:pt x="1886" y="2276"/>
                    <a:pt x="1946" y="2269"/>
                  </a:cubicBezTo>
                  <a:cubicBezTo>
                    <a:pt x="2006" y="2262"/>
                    <a:pt x="2032" y="2287"/>
                    <a:pt x="2063" y="2285"/>
                  </a:cubicBezTo>
                  <a:cubicBezTo>
                    <a:pt x="2094" y="2282"/>
                    <a:pt x="2090" y="2307"/>
                    <a:pt x="2121" y="2313"/>
                  </a:cubicBezTo>
                  <a:cubicBezTo>
                    <a:pt x="2152" y="2320"/>
                    <a:pt x="2147" y="2346"/>
                    <a:pt x="2127" y="2375"/>
                  </a:cubicBezTo>
                  <a:cubicBezTo>
                    <a:pt x="2107" y="2404"/>
                    <a:pt x="2174" y="2402"/>
                    <a:pt x="2216" y="2459"/>
                  </a:cubicBezTo>
                  <a:cubicBezTo>
                    <a:pt x="2258" y="2517"/>
                    <a:pt x="2218" y="2526"/>
                    <a:pt x="2240" y="2570"/>
                  </a:cubicBezTo>
                  <a:cubicBezTo>
                    <a:pt x="2262" y="2614"/>
                    <a:pt x="2278" y="2603"/>
                    <a:pt x="2322" y="2541"/>
                  </a:cubicBezTo>
                  <a:cubicBezTo>
                    <a:pt x="2367" y="2479"/>
                    <a:pt x="2415" y="2519"/>
                    <a:pt x="2422" y="2466"/>
                  </a:cubicBezTo>
                  <a:cubicBezTo>
                    <a:pt x="2428" y="2413"/>
                    <a:pt x="2475" y="2351"/>
                    <a:pt x="2506" y="2378"/>
                  </a:cubicBezTo>
                  <a:cubicBezTo>
                    <a:pt x="2537" y="2404"/>
                    <a:pt x="2484" y="2417"/>
                    <a:pt x="2464" y="2519"/>
                  </a:cubicBezTo>
                  <a:cubicBezTo>
                    <a:pt x="2444" y="2621"/>
                    <a:pt x="2409" y="2568"/>
                    <a:pt x="2402" y="2597"/>
                  </a:cubicBezTo>
                  <a:cubicBezTo>
                    <a:pt x="2395" y="2625"/>
                    <a:pt x="2495" y="2641"/>
                    <a:pt x="2495" y="2588"/>
                  </a:cubicBezTo>
                  <a:cubicBezTo>
                    <a:pt x="2495" y="2535"/>
                    <a:pt x="2513" y="2510"/>
                    <a:pt x="2550" y="2559"/>
                  </a:cubicBezTo>
                  <a:cubicBezTo>
                    <a:pt x="2588" y="2608"/>
                    <a:pt x="2528" y="2648"/>
                    <a:pt x="2537" y="2670"/>
                  </a:cubicBezTo>
                  <a:cubicBezTo>
                    <a:pt x="2546" y="2692"/>
                    <a:pt x="2588" y="2663"/>
                    <a:pt x="2610" y="2665"/>
                  </a:cubicBezTo>
                  <a:cubicBezTo>
                    <a:pt x="2649" y="2669"/>
                    <a:pt x="2703" y="2756"/>
                    <a:pt x="2694" y="2803"/>
                  </a:cubicBezTo>
                  <a:cubicBezTo>
                    <a:pt x="2685" y="2849"/>
                    <a:pt x="2672" y="2893"/>
                    <a:pt x="2747" y="2931"/>
                  </a:cubicBezTo>
                  <a:cubicBezTo>
                    <a:pt x="2822" y="2969"/>
                    <a:pt x="2794" y="2975"/>
                    <a:pt x="2849" y="2975"/>
                  </a:cubicBezTo>
                  <a:cubicBezTo>
                    <a:pt x="2904" y="2975"/>
                    <a:pt x="3020" y="3019"/>
                    <a:pt x="3051" y="3046"/>
                  </a:cubicBezTo>
                  <a:cubicBezTo>
                    <a:pt x="3081" y="3073"/>
                    <a:pt x="3161" y="3026"/>
                    <a:pt x="3177" y="2973"/>
                  </a:cubicBezTo>
                  <a:cubicBezTo>
                    <a:pt x="3192" y="2920"/>
                    <a:pt x="3250" y="2971"/>
                    <a:pt x="3219" y="2988"/>
                  </a:cubicBezTo>
                  <a:cubicBezTo>
                    <a:pt x="3188" y="3006"/>
                    <a:pt x="3234" y="3048"/>
                    <a:pt x="3236" y="3019"/>
                  </a:cubicBezTo>
                  <a:cubicBezTo>
                    <a:pt x="3239" y="2991"/>
                    <a:pt x="3252" y="2966"/>
                    <a:pt x="3263" y="3000"/>
                  </a:cubicBezTo>
                  <a:cubicBezTo>
                    <a:pt x="3274" y="3033"/>
                    <a:pt x="3314" y="3033"/>
                    <a:pt x="3329" y="3059"/>
                  </a:cubicBezTo>
                  <a:cubicBezTo>
                    <a:pt x="3345" y="3086"/>
                    <a:pt x="3363" y="3106"/>
                    <a:pt x="3363" y="3084"/>
                  </a:cubicBezTo>
                  <a:cubicBezTo>
                    <a:pt x="3363" y="3062"/>
                    <a:pt x="3371" y="3042"/>
                    <a:pt x="3407" y="3028"/>
                  </a:cubicBezTo>
                  <a:cubicBezTo>
                    <a:pt x="3442" y="3015"/>
                    <a:pt x="3464" y="2991"/>
                    <a:pt x="3502" y="2960"/>
                  </a:cubicBezTo>
                  <a:cubicBezTo>
                    <a:pt x="3540" y="2929"/>
                    <a:pt x="3695" y="2922"/>
                    <a:pt x="3710" y="2922"/>
                  </a:cubicBezTo>
                  <a:cubicBezTo>
                    <a:pt x="3726" y="2922"/>
                    <a:pt x="3735" y="2789"/>
                    <a:pt x="3743" y="2721"/>
                  </a:cubicBezTo>
                  <a:cubicBezTo>
                    <a:pt x="3752" y="2652"/>
                    <a:pt x="3810" y="2641"/>
                    <a:pt x="3819" y="2568"/>
                  </a:cubicBezTo>
                  <a:cubicBezTo>
                    <a:pt x="3828" y="2495"/>
                    <a:pt x="3905" y="2360"/>
                    <a:pt x="3925" y="2353"/>
                  </a:cubicBezTo>
                  <a:cubicBezTo>
                    <a:pt x="3945" y="2346"/>
                    <a:pt x="3983" y="2327"/>
                    <a:pt x="3985" y="2285"/>
                  </a:cubicBezTo>
                  <a:cubicBezTo>
                    <a:pt x="3987" y="2242"/>
                    <a:pt x="4038" y="2196"/>
                    <a:pt x="4038" y="2145"/>
                  </a:cubicBezTo>
                  <a:cubicBezTo>
                    <a:pt x="4038" y="2094"/>
                    <a:pt x="4067" y="2034"/>
                    <a:pt x="4062" y="2019"/>
                  </a:cubicBezTo>
                  <a:cubicBezTo>
                    <a:pt x="4058" y="2003"/>
                    <a:pt x="4040" y="1955"/>
                    <a:pt x="4073" y="1919"/>
                  </a:cubicBezTo>
                  <a:cubicBezTo>
                    <a:pt x="4106" y="1884"/>
                    <a:pt x="4060" y="1842"/>
                    <a:pt x="4078" y="1828"/>
                  </a:cubicBezTo>
                  <a:close/>
                  <a:moveTo>
                    <a:pt x="1860" y="95"/>
                  </a:moveTo>
                  <a:cubicBezTo>
                    <a:pt x="1855" y="69"/>
                    <a:pt x="1698" y="99"/>
                    <a:pt x="1731" y="126"/>
                  </a:cubicBezTo>
                  <a:cubicBezTo>
                    <a:pt x="1753" y="144"/>
                    <a:pt x="1864" y="122"/>
                    <a:pt x="1860" y="95"/>
                  </a:cubicBezTo>
                  <a:close/>
                  <a:moveTo>
                    <a:pt x="2358" y="2716"/>
                  </a:moveTo>
                  <a:cubicBezTo>
                    <a:pt x="2382" y="2738"/>
                    <a:pt x="2464" y="2732"/>
                    <a:pt x="2477" y="2701"/>
                  </a:cubicBezTo>
                  <a:cubicBezTo>
                    <a:pt x="2490" y="2670"/>
                    <a:pt x="2336" y="2696"/>
                    <a:pt x="2358" y="2716"/>
                  </a:cubicBezTo>
                  <a:close/>
                  <a:moveTo>
                    <a:pt x="3358" y="3331"/>
                  </a:moveTo>
                  <a:cubicBezTo>
                    <a:pt x="3298" y="3338"/>
                    <a:pt x="3209" y="3277"/>
                    <a:pt x="3188" y="3283"/>
                  </a:cubicBezTo>
                  <a:cubicBezTo>
                    <a:pt x="3163" y="3290"/>
                    <a:pt x="3265" y="3442"/>
                    <a:pt x="3234" y="3482"/>
                  </a:cubicBezTo>
                  <a:cubicBezTo>
                    <a:pt x="3203" y="3522"/>
                    <a:pt x="3325" y="3630"/>
                    <a:pt x="3367" y="3637"/>
                  </a:cubicBezTo>
                  <a:cubicBezTo>
                    <a:pt x="3409" y="3644"/>
                    <a:pt x="3394" y="3595"/>
                    <a:pt x="3422" y="3597"/>
                  </a:cubicBezTo>
                  <a:cubicBezTo>
                    <a:pt x="3451" y="3599"/>
                    <a:pt x="3440" y="3568"/>
                    <a:pt x="3445" y="3546"/>
                  </a:cubicBezTo>
                  <a:cubicBezTo>
                    <a:pt x="3449" y="3524"/>
                    <a:pt x="3478" y="3571"/>
                    <a:pt x="3502" y="3557"/>
                  </a:cubicBezTo>
                  <a:cubicBezTo>
                    <a:pt x="3526" y="3544"/>
                    <a:pt x="3495" y="3449"/>
                    <a:pt x="3531" y="3449"/>
                  </a:cubicBezTo>
                  <a:cubicBezTo>
                    <a:pt x="3566" y="3449"/>
                    <a:pt x="3538" y="3334"/>
                    <a:pt x="3526" y="3296"/>
                  </a:cubicBezTo>
                  <a:cubicBezTo>
                    <a:pt x="3515" y="3259"/>
                    <a:pt x="3418" y="3325"/>
                    <a:pt x="3358" y="333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5" name="Google Shape;8865;p21"/>
            <p:cNvSpPr/>
            <p:nvPr/>
          </p:nvSpPr>
          <p:spPr>
            <a:xfrm>
              <a:off x="20005956" y="10688022"/>
              <a:ext cx="629941" cy="752244"/>
            </a:xfrm>
            <a:custGeom>
              <a:rect b="b" l="l" r="r" t="t"/>
              <a:pathLst>
                <a:path extrusionOk="0" h="1488" w="1247">
                  <a:moveTo>
                    <a:pt x="771" y="720"/>
                  </a:moveTo>
                  <a:cubicBezTo>
                    <a:pt x="740" y="698"/>
                    <a:pt x="724" y="729"/>
                    <a:pt x="691" y="744"/>
                  </a:cubicBezTo>
                  <a:cubicBezTo>
                    <a:pt x="658" y="760"/>
                    <a:pt x="636" y="671"/>
                    <a:pt x="594" y="704"/>
                  </a:cubicBezTo>
                  <a:cubicBezTo>
                    <a:pt x="552" y="737"/>
                    <a:pt x="589" y="751"/>
                    <a:pt x="543" y="791"/>
                  </a:cubicBezTo>
                  <a:cubicBezTo>
                    <a:pt x="496" y="830"/>
                    <a:pt x="516" y="844"/>
                    <a:pt x="461" y="930"/>
                  </a:cubicBezTo>
                  <a:cubicBezTo>
                    <a:pt x="405" y="1016"/>
                    <a:pt x="215" y="1065"/>
                    <a:pt x="186" y="1111"/>
                  </a:cubicBezTo>
                  <a:cubicBezTo>
                    <a:pt x="158" y="1158"/>
                    <a:pt x="62" y="1196"/>
                    <a:pt x="60" y="1231"/>
                  </a:cubicBezTo>
                  <a:cubicBezTo>
                    <a:pt x="58" y="1266"/>
                    <a:pt x="0" y="1292"/>
                    <a:pt x="34" y="1339"/>
                  </a:cubicBezTo>
                  <a:cubicBezTo>
                    <a:pt x="60" y="1377"/>
                    <a:pt x="96" y="1351"/>
                    <a:pt x="124" y="1379"/>
                  </a:cubicBezTo>
                  <a:cubicBezTo>
                    <a:pt x="153" y="1408"/>
                    <a:pt x="182" y="1384"/>
                    <a:pt x="195" y="1408"/>
                  </a:cubicBezTo>
                  <a:cubicBezTo>
                    <a:pt x="209" y="1432"/>
                    <a:pt x="306" y="1432"/>
                    <a:pt x="379" y="1366"/>
                  </a:cubicBezTo>
                  <a:cubicBezTo>
                    <a:pt x="452" y="1300"/>
                    <a:pt x="417" y="1269"/>
                    <a:pt x="445" y="1251"/>
                  </a:cubicBezTo>
                  <a:cubicBezTo>
                    <a:pt x="474" y="1233"/>
                    <a:pt x="479" y="1180"/>
                    <a:pt x="496" y="1147"/>
                  </a:cubicBezTo>
                  <a:cubicBezTo>
                    <a:pt x="514" y="1114"/>
                    <a:pt x="527" y="1078"/>
                    <a:pt x="607" y="1078"/>
                  </a:cubicBezTo>
                  <a:cubicBezTo>
                    <a:pt x="687" y="1078"/>
                    <a:pt x="645" y="1063"/>
                    <a:pt x="640" y="1025"/>
                  </a:cubicBezTo>
                  <a:cubicBezTo>
                    <a:pt x="636" y="988"/>
                    <a:pt x="707" y="981"/>
                    <a:pt x="707" y="932"/>
                  </a:cubicBezTo>
                  <a:cubicBezTo>
                    <a:pt x="707" y="884"/>
                    <a:pt x="804" y="839"/>
                    <a:pt x="784" y="802"/>
                  </a:cubicBezTo>
                  <a:cubicBezTo>
                    <a:pt x="764" y="764"/>
                    <a:pt x="802" y="742"/>
                    <a:pt x="771" y="720"/>
                  </a:cubicBezTo>
                  <a:close/>
                  <a:moveTo>
                    <a:pt x="131" y="1483"/>
                  </a:moveTo>
                  <a:cubicBezTo>
                    <a:pt x="146" y="1488"/>
                    <a:pt x="197" y="1474"/>
                    <a:pt x="169" y="1439"/>
                  </a:cubicBezTo>
                  <a:cubicBezTo>
                    <a:pt x="140" y="1404"/>
                    <a:pt x="94" y="1473"/>
                    <a:pt x="131" y="1483"/>
                  </a:cubicBezTo>
                  <a:close/>
                  <a:moveTo>
                    <a:pt x="1132" y="363"/>
                  </a:moveTo>
                  <a:cubicBezTo>
                    <a:pt x="1112" y="396"/>
                    <a:pt x="1072" y="354"/>
                    <a:pt x="1034" y="354"/>
                  </a:cubicBezTo>
                  <a:cubicBezTo>
                    <a:pt x="997" y="354"/>
                    <a:pt x="974" y="328"/>
                    <a:pt x="974" y="295"/>
                  </a:cubicBezTo>
                  <a:cubicBezTo>
                    <a:pt x="974" y="261"/>
                    <a:pt x="966" y="213"/>
                    <a:pt x="930" y="215"/>
                  </a:cubicBezTo>
                  <a:cubicBezTo>
                    <a:pt x="895" y="217"/>
                    <a:pt x="941" y="253"/>
                    <a:pt x="928" y="270"/>
                  </a:cubicBezTo>
                  <a:cubicBezTo>
                    <a:pt x="915" y="288"/>
                    <a:pt x="906" y="250"/>
                    <a:pt x="888" y="250"/>
                  </a:cubicBezTo>
                  <a:cubicBezTo>
                    <a:pt x="870" y="250"/>
                    <a:pt x="850" y="226"/>
                    <a:pt x="850" y="182"/>
                  </a:cubicBezTo>
                  <a:cubicBezTo>
                    <a:pt x="850" y="137"/>
                    <a:pt x="813" y="142"/>
                    <a:pt x="813" y="91"/>
                  </a:cubicBezTo>
                  <a:cubicBezTo>
                    <a:pt x="813" y="40"/>
                    <a:pt x="733" y="0"/>
                    <a:pt x="689" y="0"/>
                  </a:cubicBezTo>
                  <a:cubicBezTo>
                    <a:pt x="645" y="0"/>
                    <a:pt x="698" y="80"/>
                    <a:pt x="720" y="107"/>
                  </a:cubicBezTo>
                  <a:cubicBezTo>
                    <a:pt x="742" y="133"/>
                    <a:pt x="791" y="157"/>
                    <a:pt x="788" y="177"/>
                  </a:cubicBezTo>
                  <a:cubicBezTo>
                    <a:pt x="786" y="197"/>
                    <a:pt x="822" y="248"/>
                    <a:pt x="848" y="257"/>
                  </a:cubicBezTo>
                  <a:cubicBezTo>
                    <a:pt x="875" y="266"/>
                    <a:pt x="833" y="343"/>
                    <a:pt x="833" y="405"/>
                  </a:cubicBezTo>
                  <a:cubicBezTo>
                    <a:pt x="833" y="467"/>
                    <a:pt x="784" y="456"/>
                    <a:pt x="751" y="496"/>
                  </a:cubicBezTo>
                  <a:cubicBezTo>
                    <a:pt x="718" y="536"/>
                    <a:pt x="835" y="576"/>
                    <a:pt x="884" y="616"/>
                  </a:cubicBezTo>
                  <a:cubicBezTo>
                    <a:pt x="932" y="655"/>
                    <a:pt x="842" y="753"/>
                    <a:pt x="855" y="775"/>
                  </a:cubicBezTo>
                  <a:cubicBezTo>
                    <a:pt x="861" y="786"/>
                    <a:pt x="895" y="802"/>
                    <a:pt x="946" y="788"/>
                  </a:cubicBezTo>
                  <a:cubicBezTo>
                    <a:pt x="997" y="775"/>
                    <a:pt x="1021" y="664"/>
                    <a:pt x="1056" y="633"/>
                  </a:cubicBezTo>
                  <a:cubicBezTo>
                    <a:pt x="1092" y="602"/>
                    <a:pt x="1070" y="554"/>
                    <a:pt x="1087" y="529"/>
                  </a:cubicBezTo>
                  <a:cubicBezTo>
                    <a:pt x="1105" y="505"/>
                    <a:pt x="1129" y="507"/>
                    <a:pt x="1154" y="507"/>
                  </a:cubicBezTo>
                  <a:cubicBezTo>
                    <a:pt x="1178" y="507"/>
                    <a:pt x="1165" y="447"/>
                    <a:pt x="1196" y="447"/>
                  </a:cubicBezTo>
                  <a:cubicBezTo>
                    <a:pt x="1227" y="447"/>
                    <a:pt x="1211" y="405"/>
                    <a:pt x="1229" y="359"/>
                  </a:cubicBezTo>
                  <a:cubicBezTo>
                    <a:pt x="1247" y="312"/>
                    <a:pt x="1151" y="330"/>
                    <a:pt x="1132" y="36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6" name="Google Shape;8866;p21"/>
            <p:cNvSpPr/>
            <p:nvPr/>
          </p:nvSpPr>
          <p:spPr>
            <a:xfrm>
              <a:off x="20557156" y="9667717"/>
              <a:ext cx="139057" cy="123978"/>
            </a:xfrm>
            <a:custGeom>
              <a:rect b="b" l="l" r="r" t="t"/>
              <a:pathLst>
                <a:path extrusionOk="0" h="246" w="275">
                  <a:moveTo>
                    <a:pt x="34" y="211"/>
                  </a:moveTo>
                  <a:cubicBezTo>
                    <a:pt x="72" y="246"/>
                    <a:pt x="147" y="244"/>
                    <a:pt x="149" y="180"/>
                  </a:cubicBezTo>
                  <a:cubicBezTo>
                    <a:pt x="151" y="115"/>
                    <a:pt x="0" y="179"/>
                    <a:pt x="34" y="211"/>
                  </a:cubicBezTo>
                  <a:close/>
                  <a:moveTo>
                    <a:pt x="171" y="93"/>
                  </a:moveTo>
                  <a:cubicBezTo>
                    <a:pt x="196" y="102"/>
                    <a:pt x="275" y="76"/>
                    <a:pt x="275" y="38"/>
                  </a:cubicBezTo>
                  <a:cubicBezTo>
                    <a:pt x="275" y="0"/>
                    <a:pt x="134" y="80"/>
                    <a:pt x="171" y="9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7" name="Google Shape;8867;p21"/>
            <p:cNvSpPr/>
            <p:nvPr/>
          </p:nvSpPr>
          <p:spPr>
            <a:xfrm>
              <a:off x="14299623" y="6511307"/>
              <a:ext cx="720412" cy="457378"/>
            </a:xfrm>
            <a:custGeom>
              <a:rect b="b" l="l" r="r" t="t"/>
              <a:pathLst>
                <a:path extrusionOk="0" h="905" w="1428">
                  <a:moveTo>
                    <a:pt x="1420" y="569"/>
                  </a:moveTo>
                  <a:cubicBezTo>
                    <a:pt x="1420" y="569"/>
                    <a:pt x="1355" y="537"/>
                    <a:pt x="1331" y="540"/>
                  </a:cubicBezTo>
                  <a:cubicBezTo>
                    <a:pt x="1308" y="543"/>
                    <a:pt x="1269" y="487"/>
                    <a:pt x="1228" y="472"/>
                  </a:cubicBezTo>
                  <a:cubicBezTo>
                    <a:pt x="1187" y="457"/>
                    <a:pt x="1131" y="431"/>
                    <a:pt x="1113" y="404"/>
                  </a:cubicBezTo>
                  <a:cubicBezTo>
                    <a:pt x="1095" y="378"/>
                    <a:pt x="1022" y="351"/>
                    <a:pt x="1013" y="330"/>
                  </a:cubicBezTo>
                  <a:cubicBezTo>
                    <a:pt x="1004" y="310"/>
                    <a:pt x="989" y="274"/>
                    <a:pt x="968" y="248"/>
                  </a:cubicBezTo>
                  <a:cubicBezTo>
                    <a:pt x="948" y="221"/>
                    <a:pt x="948" y="186"/>
                    <a:pt x="927" y="183"/>
                  </a:cubicBezTo>
                  <a:cubicBezTo>
                    <a:pt x="906" y="180"/>
                    <a:pt x="779" y="183"/>
                    <a:pt x="779" y="165"/>
                  </a:cubicBezTo>
                  <a:cubicBezTo>
                    <a:pt x="779" y="147"/>
                    <a:pt x="771" y="65"/>
                    <a:pt x="744" y="59"/>
                  </a:cubicBezTo>
                  <a:cubicBezTo>
                    <a:pt x="718" y="53"/>
                    <a:pt x="682" y="47"/>
                    <a:pt x="667" y="32"/>
                  </a:cubicBezTo>
                  <a:cubicBezTo>
                    <a:pt x="653" y="17"/>
                    <a:pt x="605" y="0"/>
                    <a:pt x="596" y="15"/>
                  </a:cubicBezTo>
                  <a:cubicBezTo>
                    <a:pt x="588" y="29"/>
                    <a:pt x="564" y="35"/>
                    <a:pt x="555" y="35"/>
                  </a:cubicBezTo>
                  <a:cubicBezTo>
                    <a:pt x="546" y="35"/>
                    <a:pt x="549" y="77"/>
                    <a:pt x="520" y="74"/>
                  </a:cubicBezTo>
                  <a:cubicBezTo>
                    <a:pt x="490" y="71"/>
                    <a:pt x="449" y="106"/>
                    <a:pt x="449" y="127"/>
                  </a:cubicBezTo>
                  <a:cubicBezTo>
                    <a:pt x="449" y="147"/>
                    <a:pt x="452" y="177"/>
                    <a:pt x="414" y="174"/>
                  </a:cubicBezTo>
                  <a:cubicBezTo>
                    <a:pt x="394" y="172"/>
                    <a:pt x="367" y="169"/>
                    <a:pt x="343" y="157"/>
                  </a:cubicBezTo>
                  <a:cubicBezTo>
                    <a:pt x="338" y="162"/>
                    <a:pt x="306" y="184"/>
                    <a:pt x="273" y="141"/>
                  </a:cubicBezTo>
                  <a:cubicBezTo>
                    <a:pt x="238" y="93"/>
                    <a:pt x="183" y="46"/>
                    <a:pt x="151" y="46"/>
                  </a:cubicBezTo>
                  <a:cubicBezTo>
                    <a:pt x="123" y="46"/>
                    <a:pt x="25" y="46"/>
                    <a:pt x="48" y="100"/>
                  </a:cubicBezTo>
                  <a:cubicBezTo>
                    <a:pt x="55" y="88"/>
                    <a:pt x="68" y="80"/>
                    <a:pt x="95" y="82"/>
                  </a:cubicBezTo>
                  <a:cubicBezTo>
                    <a:pt x="166" y="88"/>
                    <a:pt x="133" y="171"/>
                    <a:pt x="171" y="174"/>
                  </a:cubicBezTo>
                  <a:cubicBezTo>
                    <a:pt x="210" y="177"/>
                    <a:pt x="254" y="236"/>
                    <a:pt x="219" y="233"/>
                  </a:cubicBezTo>
                  <a:cubicBezTo>
                    <a:pt x="183" y="230"/>
                    <a:pt x="154" y="265"/>
                    <a:pt x="118" y="254"/>
                  </a:cubicBezTo>
                  <a:cubicBezTo>
                    <a:pt x="83" y="242"/>
                    <a:pt x="39" y="212"/>
                    <a:pt x="27" y="254"/>
                  </a:cubicBezTo>
                  <a:cubicBezTo>
                    <a:pt x="15" y="295"/>
                    <a:pt x="0" y="339"/>
                    <a:pt x="48" y="336"/>
                  </a:cubicBezTo>
                  <a:cubicBezTo>
                    <a:pt x="95" y="333"/>
                    <a:pt x="86" y="366"/>
                    <a:pt x="53" y="398"/>
                  </a:cubicBezTo>
                  <a:cubicBezTo>
                    <a:pt x="21" y="431"/>
                    <a:pt x="104" y="392"/>
                    <a:pt x="109" y="422"/>
                  </a:cubicBezTo>
                  <a:cubicBezTo>
                    <a:pt x="115" y="451"/>
                    <a:pt x="142" y="454"/>
                    <a:pt x="130" y="502"/>
                  </a:cubicBezTo>
                  <a:cubicBezTo>
                    <a:pt x="123" y="531"/>
                    <a:pt x="128" y="591"/>
                    <a:pt x="130" y="635"/>
                  </a:cubicBezTo>
                  <a:cubicBezTo>
                    <a:pt x="162" y="635"/>
                    <a:pt x="204" y="632"/>
                    <a:pt x="213" y="620"/>
                  </a:cubicBezTo>
                  <a:cubicBezTo>
                    <a:pt x="228" y="599"/>
                    <a:pt x="275" y="558"/>
                    <a:pt x="301" y="558"/>
                  </a:cubicBezTo>
                  <a:cubicBezTo>
                    <a:pt x="328" y="558"/>
                    <a:pt x="357" y="569"/>
                    <a:pt x="372" y="549"/>
                  </a:cubicBezTo>
                  <a:cubicBezTo>
                    <a:pt x="387" y="528"/>
                    <a:pt x="473" y="534"/>
                    <a:pt x="487" y="552"/>
                  </a:cubicBezTo>
                  <a:cubicBezTo>
                    <a:pt x="502" y="569"/>
                    <a:pt x="549" y="584"/>
                    <a:pt x="561" y="584"/>
                  </a:cubicBezTo>
                  <a:cubicBezTo>
                    <a:pt x="573" y="584"/>
                    <a:pt x="579" y="611"/>
                    <a:pt x="608" y="608"/>
                  </a:cubicBezTo>
                  <a:cubicBezTo>
                    <a:pt x="638" y="605"/>
                    <a:pt x="694" y="617"/>
                    <a:pt x="694" y="634"/>
                  </a:cubicBezTo>
                  <a:cubicBezTo>
                    <a:pt x="694" y="652"/>
                    <a:pt x="715" y="670"/>
                    <a:pt x="738" y="670"/>
                  </a:cubicBezTo>
                  <a:cubicBezTo>
                    <a:pt x="762" y="670"/>
                    <a:pt x="782" y="729"/>
                    <a:pt x="806" y="726"/>
                  </a:cubicBezTo>
                  <a:cubicBezTo>
                    <a:pt x="830" y="723"/>
                    <a:pt x="877" y="723"/>
                    <a:pt x="877" y="738"/>
                  </a:cubicBezTo>
                  <a:cubicBezTo>
                    <a:pt x="877" y="750"/>
                    <a:pt x="881" y="820"/>
                    <a:pt x="895" y="860"/>
                  </a:cubicBezTo>
                  <a:cubicBezTo>
                    <a:pt x="903" y="855"/>
                    <a:pt x="911" y="855"/>
                    <a:pt x="916" y="858"/>
                  </a:cubicBezTo>
                  <a:cubicBezTo>
                    <a:pt x="928" y="866"/>
                    <a:pt x="979" y="850"/>
                    <a:pt x="987" y="878"/>
                  </a:cubicBezTo>
                  <a:cubicBezTo>
                    <a:pt x="995" y="905"/>
                    <a:pt x="1077" y="889"/>
                    <a:pt x="1074" y="846"/>
                  </a:cubicBezTo>
                  <a:cubicBezTo>
                    <a:pt x="1070" y="803"/>
                    <a:pt x="1204" y="803"/>
                    <a:pt x="1215" y="763"/>
                  </a:cubicBezTo>
                  <a:cubicBezTo>
                    <a:pt x="1227" y="724"/>
                    <a:pt x="1243" y="653"/>
                    <a:pt x="1275" y="665"/>
                  </a:cubicBezTo>
                  <a:cubicBezTo>
                    <a:pt x="1306" y="677"/>
                    <a:pt x="1326" y="614"/>
                    <a:pt x="1353" y="617"/>
                  </a:cubicBezTo>
                  <a:cubicBezTo>
                    <a:pt x="1379" y="621"/>
                    <a:pt x="1397" y="641"/>
                    <a:pt x="1428" y="635"/>
                  </a:cubicBezTo>
                  <a:lnTo>
                    <a:pt x="1420" y="569"/>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8" name="Google Shape;8868;p21"/>
            <p:cNvSpPr/>
            <p:nvPr/>
          </p:nvSpPr>
          <p:spPr>
            <a:xfrm>
              <a:off x="13860675" y="6678844"/>
              <a:ext cx="996850" cy="842715"/>
            </a:xfrm>
            <a:custGeom>
              <a:rect b="b" l="l" r="r" t="t"/>
              <a:pathLst>
                <a:path extrusionOk="0" h="1668" w="1974">
                  <a:moveTo>
                    <a:pt x="1919" y="1438"/>
                  </a:moveTo>
                  <a:cubicBezTo>
                    <a:pt x="1895" y="1430"/>
                    <a:pt x="1919" y="1348"/>
                    <a:pt x="1872" y="1328"/>
                  </a:cubicBezTo>
                  <a:cubicBezTo>
                    <a:pt x="1824" y="1308"/>
                    <a:pt x="1782" y="1276"/>
                    <a:pt x="1769" y="1241"/>
                  </a:cubicBezTo>
                  <a:cubicBezTo>
                    <a:pt x="1757" y="1210"/>
                    <a:pt x="1698" y="1178"/>
                    <a:pt x="1702" y="1154"/>
                  </a:cubicBezTo>
                  <a:cubicBezTo>
                    <a:pt x="1706" y="1131"/>
                    <a:pt x="1820" y="1056"/>
                    <a:pt x="1805" y="1013"/>
                  </a:cubicBezTo>
                  <a:cubicBezTo>
                    <a:pt x="1789" y="969"/>
                    <a:pt x="1714" y="977"/>
                    <a:pt x="1706" y="961"/>
                  </a:cubicBezTo>
                  <a:cubicBezTo>
                    <a:pt x="1698" y="946"/>
                    <a:pt x="1710" y="890"/>
                    <a:pt x="1690" y="847"/>
                  </a:cubicBezTo>
                  <a:cubicBezTo>
                    <a:pt x="1671" y="804"/>
                    <a:pt x="1706" y="764"/>
                    <a:pt x="1690" y="741"/>
                  </a:cubicBezTo>
                  <a:cubicBezTo>
                    <a:pt x="1675" y="717"/>
                    <a:pt x="1698" y="670"/>
                    <a:pt x="1702" y="654"/>
                  </a:cubicBezTo>
                  <a:cubicBezTo>
                    <a:pt x="1706" y="638"/>
                    <a:pt x="1745" y="615"/>
                    <a:pt x="1741" y="575"/>
                  </a:cubicBezTo>
                  <a:cubicBezTo>
                    <a:pt x="1739" y="551"/>
                    <a:pt x="1751" y="536"/>
                    <a:pt x="1764" y="530"/>
                  </a:cubicBezTo>
                  <a:cubicBezTo>
                    <a:pt x="1750" y="490"/>
                    <a:pt x="1746" y="420"/>
                    <a:pt x="1746" y="408"/>
                  </a:cubicBezTo>
                  <a:cubicBezTo>
                    <a:pt x="1746" y="393"/>
                    <a:pt x="1699" y="393"/>
                    <a:pt x="1675" y="396"/>
                  </a:cubicBezTo>
                  <a:cubicBezTo>
                    <a:pt x="1651" y="399"/>
                    <a:pt x="1631" y="340"/>
                    <a:pt x="1607" y="340"/>
                  </a:cubicBezTo>
                  <a:cubicBezTo>
                    <a:pt x="1584" y="340"/>
                    <a:pt x="1563" y="322"/>
                    <a:pt x="1563" y="304"/>
                  </a:cubicBezTo>
                  <a:cubicBezTo>
                    <a:pt x="1563" y="287"/>
                    <a:pt x="1507" y="275"/>
                    <a:pt x="1477" y="278"/>
                  </a:cubicBezTo>
                  <a:cubicBezTo>
                    <a:pt x="1448" y="281"/>
                    <a:pt x="1442" y="254"/>
                    <a:pt x="1430" y="254"/>
                  </a:cubicBezTo>
                  <a:cubicBezTo>
                    <a:pt x="1418" y="254"/>
                    <a:pt x="1371" y="239"/>
                    <a:pt x="1356" y="222"/>
                  </a:cubicBezTo>
                  <a:cubicBezTo>
                    <a:pt x="1342" y="204"/>
                    <a:pt x="1256" y="198"/>
                    <a:pt x="1241" y="219"/>
                  </a:cubicBezTo>
                  <a:cubicBezTo>
                    <a:pt x="1226" y="239"/>
                    <a:pt x="1197" y="228"/>
                    <a:pt x="1170" y="228"/>
                  </a:cubicBezTo>
                  <a:cubicBezTo>
                    <a:pt x="1144" y="228"/>
                    <a:pt x="1097" y="269"/>
                    <a:pt x="1082" y="290"/>
                  </a:cubicBezTo>
                  <a:cubicBezTo>
                    <a:pt x="1073" y="302"/>
                    <a:pt x="1031" y="305"/>
                    <a:pt x="999" y="305"/>
                  </a:cubicBezTo>
                  <a:cubicBezTo>
                    <a:pt x="1001" y="331"/>
                    <a:pt x="1001" y="351"/>
                    <a:pt x="996" y="357"/>
                  </a:cubicBezTo>
                  <a:cubicBezTo>
                    <a:pt x="981" y="381"/>
                    <a:pt x="866" y="402"/>
                    <a:pt x="781" y="405"/>
                  </a:cubicBezTo>
                  <a:cubicBezTo>
                    <a:pt x="695" y="408"/>
                    <a:pt x="689" y="296"/>
                    <a:pt x="598" y="296"/>
                  </a:cubicBezTo>
                  <a:cubicBezTo>
                    <a:pt x="531" y="296"/>
                    <a:pt x="480" y="235"/>
                    <a:pt x="477" y="178"/>
                  </a:cubicBezTo>
                  <a:cubicBezTo>
                    <a:pt x="438" y="163"/>
                    <a:pt x="400" y="137"/>
                    <a:pt x="406" y="126"/>
                  </a:cubicBezTo>
                  <a:cubicBezTo>
                    <a:pt x="413" y="110"/>
                    <a:pt x="433" y="12"/>
                    <a:pt x="386" y="35"/>
                  </a:cubicBezTo>
                  <a:cubicBezTo>
                    <a:pt x="339" y="59"/>
                    <a:pt x="272" y="134"/>
                    <a:pt x="185" y="122"/>
                  </a:cubicBezTo>
                  <a:cubicBezTo>
                    <a:pt x="98" y="110"/>
                    <a:pt x="161" y="102"/>
                    <a:pt x="118" y="83"/>
                  </a:cubicBezTo>
                  <a:cubicBezTo>
                    <a:pt x="74" y="63"/>
                    <a:pt x="102" y="15"/>
                    <a:pt x="59" y="8"/>
                  </a:cubicBezTo>
                  <a:cubicBezTo>
                    <a:pt x="15" y="0"/>
                    <a:pt x="47" y="59"/>
                    <a:pt x="23" y="59"/>
                  </a:cubicBezTo>
                  <a:cubicBezTo>
                    <a:pt x="0" y="59"/>
                    <a:pt x="19" y="126"/>
                    <a:pt x="27" y="142"/>
                  </a:cubicBezTo>
                  <a:cubicBezTo>
                    <a:pt x="35" y="157"/>
                    <a:pt x="11" y="244"/>
                    <a:pt x="27" y="248"/>
                  </a:cubicBezTo>
                  <a:cubicBezTo>
                    <a:pt x="43" y="252"/>
                    <a:pt x="78" y="315"/>
                    <a:pt x="74" y="327"/>
                  </a:cubicBezTo>
                  <a:cubicBezTo>
                    <a:pt x="70" y="339"/>
                    <a:pt x="110" y="378"/>
                    <a:pt x="110" y="406"/>
                  </a:cubicBezTo>
                  <a:cubicBezTo>
                    <a:pt x="110" y="433"/>
                    <a:pt x="145" y="465"/>
                    <a:pt x="165" y="465"/>
                  </a:cubicBezTo>
                  <a:cubicBezTo>
                    <a:pt x="185" y="465"/>
                    <a:pt x="212" y="477"/>
                    <a:pt x="205" y="500"/>
                  </a:cubicBezTo>
                  <a:cubicBezTo>
                    <a:pt x="197" y="524"/>
                    <a:pt x="216" y="559"/>
                    <a:pt x="193" y="559"/>
                  </a:cubicBezTo>
                  <a:cubicBezTo>
                    <a:pt x="169" y="559"/>
                    <a:pt x="173" y="626"/>
                    <a:pt x="153" y="638"/>
                  </a:cubicBezTo>
                  <a:cubicBezTo>
                    <a:pt x="134" y="650"/>
                    <a:pt x="149" y="721"/>
                    <a:pt x="165" y="729"/>
                  </a:cubicBezTo>
                  <a:cubicBezTo>
                    <a:pt x="181" y="737"/>
                    <a:pt x="216" y="756"/>
                    <a:pt x="212" y="784"/>
                  </a:cubicBezTo>
                  <a:cubicBezTo>
                    <a:pt x="208" y="812"/>
                    <a:pt x="295" y="855"/>
                    <a:pt x="323" y="859"/>
                  </a:cubicBezTo>
                  <a:cubicBezTo>
                    <a:pt x="350" y="863"/>
                    <a:pt x="354" y="902"/>
                    <a:pt x="370" y="918"/>
                  </a:cubicBezTo>
                  <a:cubicBezTo>
                    <a:pt x="386" y="934"/>
                    <a:pt x="358" y="965"/>
                    <a:pt x="362" y="985"/>
                  </a:cubicBezTo>
                  <a:cubicBezTo>
                    <a:pt x="366" y="1005"/>
                    <a:pt x="402" y="1020"/>
                    <a:pt x="398" y="1052"/>
                  </a:cubicBezTo>
                  <a:cubicBezTo>
                    <a:pt x="395" y="1071"/>
                    <a:pt x="427" y="1103"/>
                    <a:pt x="454" y="1131"/>
                  </a:cubicBezTo>
                  <a:cubicBezTo>
                    <a:pt x="463" y="1128"/>
                    <a:pt x="471" y="1126"/>
                    <a:pt x="478" y="1126"/>
                  </a:cubicBezTo>
                  <a:cubicBezTo>
                    <a:pt x="505" y="1126"/>
                    <a:pt x="503" y="1097"/>
                    <a:pt x="524" y="1115"/>
                  </a:cubicBezTo>
                  <a:cubicBezTo>
                    <a:pt x="545" y="1132"/>
                    <a:pt x="573" y="1113"/>
                    <a:pt x="593" y="1112"/>
                  </a:cubicBezTo>
                  <a:cubicBezTo>
                    <a:pt x="614" y="1110"/>
                    <a:pt x="670" y="1216"/>
                    <a:pt x="695" y="1268"/>
                  </a:cubicBezTo>
                  <a:cubicBezTo>
                    <a:pt x="720" y="1320"/>
                    <a:pt x="719" y="1337"/>
                    <a:pt x="753" y="1359"/>
                  </a:cubicBezTo>
                  <a:cubicBezTo>
                    <a:pt x="787" y="1382"/>
                    <a:pt x="825" y="1370"/>
                    <a:pt x="874" y="1420"/>
                  </a:cubicBezTo>
                  <a:cubicBezTo>
                    <a:pt x="922" y="1470"/>
                    <a:pt x="1048" y="1504"/>
                    <a:pt x="1101" y="1507"/>
                  </a:cubicBezTo>
                  <a:cubicBezTo>
                    <a:pt x="1154" y="1510"/>
                    <a:pt x="1194" y="1450"/>
                    <a:pt x="1262" y="1463"/>
                  </a:cubicBezTo>
                  <a:cubicBezTo>
                    <a:pt x="1330" y="1476"/>
                    <a:pt x="1313" y="1563"/>
                    <a:pt x="1339" y="1594"/>
                  </a:cubicBezTo>
                  <a:cubicBezTo>
                    <a:pt x="1364" y="1625"/>
                    <a:pt x="1640" y="1646"/>
                    <a:pt x="1687" y="1659"/>
                  </a:cubicBezTo>
                  <a:cubicBezTo>
                    <a:pt x="1704" y="1664"/>
                    <a:pt x="1745" y="1667"/>
                    <a:pt x="1791" y="1668"/>
                  </a:cubicBezTo>
                  <a:cubicBezTo>
                    <a:pt x="1790" y="1658"/>
                    <a:pt x="1789" y="1649"/>
                    <a:pt x="1789" y="1643"/>
                  </a:cubicBezTo>
                  <a:cubicBezTo>
                    <a:pt x="1785" y="1596"/>
                    <a:pt x="1820" y="1556"/>
                    <a:pt x="1852" y="1541"/>
                  </a:cubicBezTo>
                  <a:cubicBezTo>
                    <a:pt x="1883" y="1525"/>
                    <a:pt x="1911" y="1517"/>
                    <a:pt x="1943" y="1513"/>
                  </a:cubicBezTo>
                  <a:cubicBezTo>
                    <a:pt x="1974" y="1509"/>
                    <a:pt x="1943" y="1446"/>
                    <a:pt x="1919" y="143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69" name="Google Shape;8869;p21"/>
            <p:cNvSpPr/>
            <p:nvPr/>
          </p:nvSpPr>
          <p:spPr>
            <a:xfrm>
              <a:off x="13988003" y="5678645"/>
              <a:ext cx="2054011" cy="968369"/>
            </a:xfrm>
            <a:custGeom>
              <a:rect b="b" l="l" r="r" t="t"/>
              <a:pathLst>
                <a:path extrusionOk="0" h="1914" w="4066">
                  <a:moveTo>
                    <a:pt x="4045" y="782"/>
                  </a:moveTo>
                  <a:cubicBezTo>
                    <a:pt x="4042" y="761"/>
                    <a:pt x="4024" y="770"/>
                    <a:pt x="4010" y="779"/>
                  </a:cubicBezTo>
                  <a:cubicBezTo>
                    <a:pt x="3995" y="788"/>
                    <a:pt x="3948" y="794"/>
                    <a:pt x="3930" y="794"/>
                  </a:cubicBezTo>
                  <a:cubicBezTo>
                    <a:pt x="3912" y="794"/>
                    <a:pt x="3880" y="770"/>
                    <a:pt x="3880" y="752"/>
                  </a:cubicBezTo>
                  <a:cubicBezTo>
                    <a:pt x="3880" y="735"/>
                    <a:pt x="3876" y="715"/>
                    <a:pt x="3858" y="715"/>
                  </a:cubicBezTo>
                  <a:cubicBezTo>
                    <a:pt x="3841" y="715"/>
                    <a:pt x="3814" y="706"/>
                    <a:pt x="3796" y="664"/>
                  </a:cubicBezTo>
                  <a:cubicBezTo>
                    <a:pt x="3779" y="622"/>
                    <a:pt x="3752" y="622"/>
                    <a:pt x="3732" y="611"/>
                  </a:cubicBezTo>
                  <a:cubicBezTo>
                    <a:pt x="3712" y="600"/>
                    <a:pt x="3657" y="631"/>
                    <a:pt x="3632" y="640"/>
                  </a:cubicBezTo>
                  <a:cubicBezTo>
                    <a:pt x="3608" y="648"/>
                    <a:pt x="3566" y="631"/>
                    <a:pt x="3535" y="624"/>
                  </a:cubicBezTo>
                  <a:cubicBezTo>
                    <a:pt x="3504" y="617"/>
                    <a:pt x="3486" y="562"/>
                    <a:pt x="3458" y="569"/>
                  </a:cubicBezTo>
                  <a:cubicBezTo>
                    <a:pt x="3429" y="575"/>
                    <a:pt x="3422" y="633"/>
                    <a:pt x="3400" y="633"/>
                  </a:cubicBezTo>
                  <a:cubicBezTo>
                    <a:pt x="3378" y="633"/>
                    <a:pt x="3338" y="518"/>
                    <a:pt x="3296" y="454"/>
                  </a:cubicBezTo>
                  <a:cubicBezTo>
                    <a:pt x="3254" y="389"/>
                    <a:pt x="3179" y="261"/>
                    <a:pt x="3112" y="237"/>
                  </a:cubicBezTo>
                  <a:cubicBezTo>
                    <a:pt x="3046" y="212"/>
                    <a:pt x="3066" y="179"/>
                    <a:pt x="3083" y="161"/>
                  </a:cubicBezTo>
                  <a:cubicBezTo>
                    <a:pt x="3101" y="144"/>
                    <a:pt x="3044" y="139"/>
                    <a:pt x="3017" y="155"/>
                  </a:cubicBezTo>
                  <a:cubicBezTo>
                    <a:pt x="2990" y="170"/>
                    <a:pt x="2957" y="199"/>
                    <a:pt x="2926" y="206"/>
                  </a:cubicBezTo>
                  <a:cubicBezTo>
                    <a:pt x="2895" y="212"/>
                    <a:pt x="2851" y="261"/>
                    <a:pt x="2818" y="250"/>
                  </a:cubicBezTo>
                  <a:cubicBezTo>
                    <a:pt x="2785" y="239"/>
                    <a:pt x="2769" y="292"/>
                    <a:pt x="2743" y="268"/>
                  </a:cubicBezTo>
                  <a:cubicBezTo>
                    <a:pt x="2716" y="243"/>
                    <a:pt x="2778" y="226"/>
                    <a:pt x="2778" y="203"/>
                  </a:cubicBezTo>
                  <a:cubicBezTo>
                    <a:pt x="2778" y="181"/>
                    <a:pt x="2736" y="210"/>
                    <a:pt x="2725" y="197"/>
                  </a:cubicBezTo>
                  <a:cubicBezTo>
                    <a:pt x="2714" y="184"/>
                    <a:pt x="2678" y="170"/>
                    <a:pt x="2678" y="190"/>
                  </a:cubicBezTo>
                  <a:cubicBezTo>
                    <a:pt x="2678" y="210"/>
                    <a:pt x="2650" y="199"/>
                    <a:pt x="2650" y="184"/>
                  </a:cubicBezTo>
                  <a:cubicBezTo>
                    <a:pt x="2650" y="168"/>
                    <a:pt x="2630" y="139"/>
                    <a:pt x="2612" y="159"/>
                  </a:cubicBezTo>
                  <a:cubicBezTo>
                    <a:pt x="2594" y="179"/>
                    <a:pt x="2534" y="190"/>
                    <a:pt x="2521" y="175"/>
                  </a:cubicBezTo>
                  <a:cubicBezTo>
                    <a:pt x="2508" y="159"/>
                    <a:pt x="2530" y="153"/>
                    <a:pt x="2532" y="133"/>
                  </a:cubicBezTo>
                  <a:cubicBezTo>
                    <a:pt x="2534" y="113"/>
                    <a:pt x="2510" y="86"/>
                    <a:pt x="2515" y="62"/>
                  </a:cubicBezTo>
                  <a:cubicBezTo>
                    <a:pt x="2519" y="37"/>
                    <a:pt x="2472" y="13"/>
                    <a:pt x="2450" y="22"/>
                  </a:cubicBezTo>
                  <a:cubicBezTo>
                    <a:pt x="2428" y="31"/>
                    <a:pt x="2397" y="22"/>
                    <a:pt x="2373" y="11"/>
                  </a:cubicBezTo>
                  <a:cubicBezTo>
                    <a:pt x="2349" y="0"/>
                    <a:pt x="2253" y="18"/>
                    <a:pt x="2249" y="40"/>
                  </a:cubicBezTo>
                  <a:cubicBezTo>
                    <a:pt x="2244" y="62"/>
                    <a:pt x="2125" y="80"/>
                    <a:pt x="2103" y="88"/>
                  </a:cubicBezTo>
                  <a:cubicBezTo>
                    <a:pt x="2081" y="97"/>
                    <a:pt x="1992" y="110"/>
                    <a:pt x="1961" y="115"/>
                  </a:cubicBezTo>
                  <a:cubicBezTo>
                    <a:pt x="1930" y="119"/>
                    <a:pt x="1899" y="146"/>
                    <a:pt x="1859" y="146"/>
                  </a:cubicBezTo>
                  <a:cubicBezTo>
                    <a:pt x="1819" y="146"/>
                    <a:pt x="1744" y="150"/>
                    <a:pt x="1709" y="177"/>
                  </a:cubicBezTo>
                  <a:cubicBezTo>
                    <a:pt x="1673" y="203"/>
                    <a:pt x="1616" y="181"/>
                    <a:pt x="1589" y="190"/>
                  </a:cubicBezTo>
                  <a:cubicBezTo>
                    <a:pt x="1563" y="199"/>
                    <a:pt x="1518" y="186"/>
                    <a:pt x="1505" y="195"/>
                  </a:cubicBezTo>
                  <a:cubicBezTo>
                    <a:pt x="1492" y="203"/>
                    <a:pt x="1496" y="257"/>
                    <a:pt x="1510" y="279"/>
                  </a:cubicBezTo>
                  <a:cubicBezTo>
                    <a:pt x="1523" y="301"/>
                    <a:pt x="1594" y="310"/>
                    <a:pt x="1598" y="323"/>
                  </a:cubicBezTo>
                  <a:cubicBezTo>
                    <a:pt x="1603" y="336"/>
                    <a:pt x="1527" y="336"/>
                    <a:pt x="1492" y="341"/>
                  </a:cubicBezTo>
                  <a:cubicBezTo>
                    <a:pt x="1456" y="345"/>
                    <a:pt x="1465" y="389"/>
                    <a:pt x="1474" y="412"/>
                  </a:cubicBezTo>
                  <a:cubicBezTo>
                    <a:pt x="1483" y="434"/>
                    <a:pt x="1439" y="456"/>
                    <a:pt x="1412" y="465"/>
                  </a:cubicBezTo>
                  <a:cubicBezTo>
                    <a:pt x="1386" y="473"/>
                    <a:pt x="1412" y="518"/>
                    <a:pt x="1439" y="518"/>
                  </a:cubicBezTo>
                  <a:cubicBezTo>
                    <a:pt x="1465" y="518"/>
                    <a:pt x="1487" y="540"/>
                    <a:pt x="1510" y="540"/>
                  </a:cubicBezTo>
                  <a:cubicBezTo>
                    <a:pt x="1532" y="540"/>
                    <a:pt x="1536" y="584"/>
                    <a:pt x="1536" y="611"/>
                  </a:cubicBezTo>
                  <a:cubicBezTo>
                    <a:pt x="1536" y="637"/>
                    <a:pt x="1510" y="646"/>
                    <a:pt x="1474" y="646"/>
                  </a:cubicBezTo>
                  <a:cubicBezTo>
                    <a:pt x="1439" y="646"/>
                    <a:pt x="1421" y="620"/>
                    <a:pt x="1399" y="615"/>
                  </a:cubicBezTo>
                  <a:cubicBezTo>
                    <a:pt x="1377" y="611"/>
                    <a:pt x="1381" y="655"/>
                    <a:pt x="1363" y="664"/>
                  </a:cubicBezTo>
                  <a:cubicBezTo>
                    <a:pt x="1346" y="673"/>
                    <a:pt x="1341" y="633"/>
                    <a:pt x="1315" y="633"/>
                  </a:cubicBezTo>
                  <a:cubicBezTo>
                    <a:pt x="1288" y="633"/>
                    <a:pt x="1257" y="628"/>
                    <a:pt x="1248" y="602"/>
                  </a:cubicBezTo>
                  <a:cubicBezTo>
                    <a:pt x="1240" y="575"/>
                    <a:pt x="1177" y="571"/>
                    <a:pt x="1151" y="598"/>
                  </a:cubicBezTo>
                  <a:cubicBezTo>
                    <a:pt x="1124" y="624"/>
                    <a:pt x="1116" y="611"/>
                    <a:pt x="1093" y="593"/>
                  </a:cubicBezTo>
                  <a:cubicBezTo>
                    <a:pt x="1071" y="575"/>
                    <a:pt x="1005" y="602"/>
                    <a:pt x="996" y="624"/>
                  </a:cubicBezTo>
                  <a:cubicBezTo>
                    <a:pt x="987" y="646"/>
                    <a:pt x="938" y="655"/>
                    <a:pt x="903" y="633"/>
                  </a:cubicBezTo>
                  <a:cubicBezTo>
                    <a:pt x="868" y="611"/>
                    <a:pt x="845" y="602"/>
                    <a:pt x="845" y="633"/>
                  </a:cubicBezTo>
                  <a:cubicBezTo>
                    <a:pt x="845" y="664"/>
                    <a:pt x="819" y="637"/>
                    <a:pt x="819" y="620"/>
                  </a:cubicBezTo>
                  <a:cubicBezTo>
                    <a:pt x="819" y="602"/>
                    <a:pt x="761" y="567"/>
                    <a:pt x="735" y="549"/>
                  </a:cubicBezTo>
                  <a:cubicBezTo>
                    <a:pt x="708" y="531"/>
                    <a:pt x="624" y="531"/>
                    <a:pt x="620" y="513"/>
                  </a:cubicBezTo>
                  <a:cubicBezTo>
                    <a:pt x="615" y="496"/>
                    <a:pt x="562" y="482"/>
                    <a:pt x="549" y="513"/>
                  </a:cubicBezTo>
                  <a:cubicBezTo>
                    <a:pt x="536" y="544"/>
                    <a:pt x="513" y="522"/>
                    <a:pt x="496" y="513"/>
                  </a:cubicBezTo>
                  <a:cubicBezTo>
                    <a:pt x="478" y="505"/>
                    <a:pt x="438" y="527"/>
                    <a:pt x="420" y="535"/>
                  </a:cubicBezTo>
                  <a:cubicBezTo>
                    <a:pt x="403" y="544"/>
                    <a:pt x="345" y="584"/>
                    <a:pt x="314" y="584"/>
                  </a:cubicBezTo>
                  <a:cubicBezTo>
                    <a:pt x="283" y="584"/>
                    <a:pt x="301" y="624"/>
                    <a:pt x="261" y="633"/>
                  </a:cubicBezTo>
                  <a:cubicBezTo>
                    <a:pt x="221" y="642"/>
                    <a:pt x="230" y="668"/>
                    <a:pt x="235" y="686"/>
                  </a:cubicBezTo>
                  <a:cubicBezTo>
                    <a:pt x="239" y="704"/>
                    <a:pt x="261" y="735"/>
                    <a:pt x="226" y="748"/>
                  </a:cubicBezTo>
                  <a:cubicBezTo>
                    <a:pt x="190" y="761"/>
                    <a:pt x="177" y="704"/>
                    <a:pt x="146" y="682"/>
                  </a:cubicBezTo>
                  <a:cubicBezTo>
                    <a:pt x="115" y="659"/>
                    <a:pt x="88" y="686"/>
                    <a:pt x="88" y="717"/>
                  </a:cubicBezTo>
                  <a:cubicBezTo>
                    <a:pt x="88" y="748"/>
                    <a:pt x="53" y="748"/>
                    <a:pt x="35" y="779"/>
                  </a:cubicBezTo>
                  <a:cubicBezTo>
                    <a:pt x="18" y="810"/>
                    <a:pt x="66" y="814"/>
                    <a:pt x="66" y="828"/>
                  </a:cubicBezTo>
                  <a:cubicBezTo>
                    <a:pt x="66" y="841"/>
                    <a:pt x="40" y="854"/>
                    <a:pt x="31" y="859"/>
                  </a:cubicBezTo>
                  <a:cubicBezTo>
                    <a:pt x="22" y="863"/>
                    <a:pt x="0" y="907"/>
                    <a:pt x="9" y="921"/>
                  </a:cubicBezTo>
                  <a:cubicBezTo>
                    <a:pt x="18" y="934"/>
                    <a:pt x="71" y="930"/>
                    <a:pt x="66" y="961"/>
                  </a:cubicBezTo>
                  <a:cubicBezTo>
                    <a:pt x="62" y="991"/>
                    <a:pt x="57" y="1022"/>
                    <a:pt x="84" y="1014"/>
                  </a:cubicBezTo>
                  <a:cubicBezTo>
                    <a:pt x="111" y="1005"/>
                    <a:pt x="137" y="1009"/>
                    <a:pt x="155" y="1009"/>
                  </a:cubicBezTo>
                  <a:cubicBezTo>
                    <a:pt x="173" y="1009"/>
                    <a:pt x="186" y="1045"/>
                    <a:pt x="217" y="1080"/>
                  </a:cubicBezTo>
                  <a:cubicBezTo>
                    <a:pt x="248" y="1115"/>
                    <a:pt x="261" y="1133"/>
                    <a:pt x="230" y="1142"/>
                  </a:cubicBezTo>
                  <a:cubicBezTo>
                    <a:pt x="199" y="1151"/>
                    <a:pt x="212" y="1169"/>
                    <a:pt x="252" y="1186"/>
                  </a:cubicBezTo>
                  <a:cubicBezTo>
                    <a:pt x="263" y="1191"/>
                    <a:pt x="274" y="1198"/>
                    <a:pt x="284" y="1206"/>
                  </a:cubicBezTo>
                  <a:cubicBezTo>
                    <a:pt x="291" y="1201"/>
                    <a:pt x="297" y="1197"/>
                    <a:pt x="302" y="1192"/>
                  </a:cubicBezTo>
                  <a:cubicBezTo>
                    <a:pt x="353" y="1148"/>
                    <a:pt x="444" y="1107"/>
                    <a:pt x="512" y="1124"/>
                  </a:cubicBezTo>
                  <a:cubicBezTo>
                    <a:pt x="580" y="1142"/>
                    <a:pt x="636" y="1113"/>
                    <a:pt x="665" y="1154"/>
                  </a:cubicBezTo>
                  <a:cubicBezTo>
                    <a:pt x="695" y="1195"/>
                    <a:pt x="665" y="1272"/>
                    <a:pt x="677" y="1301"/>
                  </a:cubicBezTo>
                  <a:cubicBezTo>
                    <a:pt x="689" y="1331"/>
                    <a:pt x="624" y="1334"/>
                    <a:pt x="580" y="1328"/>
                  </a:cubicBezTo>
                  <a:cubicBezTo>
                    <a:pt x="536" y="1322"/>
                    <a:pt x="444" y="1346"/>
                    <a:pt x="456" y="1372"/>
                  </a:cubicBezTo>
                  <a:cubicBezTo>
                    <a:pt x="468" y="1399"/>
                    <a:pt x="500" y="1461"/>
                    <a:pt x="441" y="1428"/>
                  </a:cubicBezTo>
                  <a:cubicBezTo>
                    <a:pt x="382" y="1396"/>
                    <a:pt x="358" y="1461"/>
                    <a:pt x="391" y="1461"/>
                  </a:cubicBezTo>
                  <a:cubicBezTo>
                    <a:pt x="423" y="1461"/>
                    <a:pt x="468" y="1499"/>
                    <a:pt x="468" y="1526"/>
                  </a:cubicBezTo>
                  <a:cubicBezTo>
                    <a:pt x="468" y="1552"/>
                    <a:pt x="471" y="1611"/>
                    <a:pt x="500" y="1602"/>
                  </a:cubicBezTo>
                  <a:cubicBezTo>
                    <a:pt x="530" y="1594"/>
                    <a:pt x="530" y="1647"/>
                    <a:pt x="571" y="1644"/>
                  </a:cubicBezTo>
                  <a:cubicBezTo>
                    <a:pt x="612" y="1641"/>
                    <a:pt x="651" y="1656"/>
                    <a:pt x="618" y="1694"/>
                  </a:cubicBezTo>
                  <a:cubicBezTo>
                    <a:pt x="586" y="1732"/>
                    <a:pt x="639" y="1839"/>
                    <a:pt x="651" y="1815"/>
                  </a:cubicBezTo>
                  <a:cubicBezTo>
                    <a:pt x="658" y="1800"/>
                    <a:pt x="652" y="1768"/>
                    <a:pt x="663" y="1747"/>
                  </a:cubicBezTo>
                  <a:cubicBezTo>
                    <a:pt x="640" y="1693"/>
                    <a:pt x="738" y="1693"/>
                    <a:pt x="766" y="1693"/>
                  </a:cubicBezTo>
                  <a:cubicBezTo>
                    <a:pt x="798" y="1693"/>
                    <a:pt x="853" y="1740"/>
                    <a:pt x="888" y="1788"/>
                  </a:cubicBezTo>
                  <a:cubicBezTo>
                    <a:pt x="924" y="1835"/>
                    <a:pt x="959" y="1803"/>
                    <a:pt x="959" y="1803"/>
                  </a:cubicBezTo>
                  <a:cubicBezTo>
                    <a:pt x="971" y="1362"/>
                    <a:pt x="971" y="1362"/>
                    <a:pt x="971" y="1362"/>
                  </a:cubicBezTo>
                  <a:cubicBezTo>
                    <a:pt x="1224" y="1295"/>
                    <a:pt x="1224" y="1295"/>
                    <a:pt x="1224" y="1295"/>
                  </a:cubicBezTo>
                  <a:cubicBezTo>
                    <a:pt x="1226" y="1288"/>
                    <a:pt x="1229" y="1283"/>
                    <a:pt x="1232" y="1278"/>
                  </a:cubicBezTo>
                  <a:cubicBezTo>
                    <a:pt x="1265" y="1231"/>
                    <a:pt x="1308" y="1270"/>
                    <a:pt x="1324" y="1281"/>
                  </a:cubicBezTo>
                  <a:cubicBezTo>
                    <a:pt x="1336" y="1290"/>
                    <a:pt x="1329" y="1231"/>
                    <a:pt x="1365" y="1234"/>
                  </a:cubicBezTo>
                  <a:cubicBezTo>
                    <a:pt x="1400" y="1237"/>
                    <a:pt x="1362" y="1293"/>
                    <a:pt x="1389" y="1293"/>
                  </a:cubicBezTo>
                  <a:cubicBezTo>
                    <a:pt x="1409" y="1293"/>
                    <a:pt x="1457" y="1366"/>
                    <a:pt x="1442" y="1424"/>
                  </a:cubicBezTo>
                  <a:cubicBezTo>
                    <a:pt x="1481" y="1456"/>
                    <a:pt x="1552" y="1532"/>
                    <a:pt x="1558" y="1551"/>
                  </a:cubicBezTo>
                  <a:cubicBezTo>
                    <a:pt x="1566" y="1575"/>
                    <a:pt x="1669" y="1535"/>
                    <a:pt x="1689" y="1543"/>
                  </a:cubicBezTo>
                  <a:cubicBezTo>
                    <a:pt x="1708" y="1551"/>
                    <a:pt x="1862" y="1551"/>
                    <a:pt x="1890" y="1551"/>
                  </a:cubicBezTo>
                  <a:cubicBezTo>
                    <a:pt x="1917" y="1551"/>
                    <a:pt x="1937" y="1602"/>
                    <a:pt x="1968" y="1610"/>
                  </a:cubicBezTo>
                  <a:cubicBezTo>
                    <a:pt x="2000" y="1618"/>
                    <a:pt x="1988" y="1669"/>
                    <a:pt x="1992" y="1705"/>
                  </a:cubicBezTo>
                  <a:cubicBezTo>
                    <a:pt x="1996" y="1740"/>
                    <a:pt x="2043" y="1776"/>
                    <a:pt x="2047" y="1807"/>
                  </a:cubicBezTo>
                  <a:cubicBezTo>
                    <a:pt x="2051" y="1839"/>
                    <a:pt x="2102" y="1823"/>
                    <a:pt x="2134" y="1831"/>
                  </a:cubicBezTo>
                  <a:cubicBezTo>
                    <a:pt x="2165" y="1839"/>
                    <a:pt x="2213" y="1851"/>
                    <a:pt x="2217" y="1882"/>
                  </a:cubicBezTo>
                  <a:cubicBezTo>
                    <a:pt x="2221" y="1914"/>
                    <a:pt x="2260" y="1890"/>
                    <a:pt x="2264" y="1866"/>
                  </a:cubicBezTo>
                  <a:cubicBezTo>
                    <a:pt x="2268" y="1843"/>
                    <a:pt x="2307" y="1811"/>
                    <a:pt x="2366" y="1788"/>
                  </a:cubicBezTo>
                  <a:cubicBezTo>
                    <a:pt x="2393" y="1777"/>
                    <a:pt x="2411" y="1777"/>
                    <a:pt x="2424" y="1782"/>
                  </a:cubicBezTo>
                  <a:cubicBezTo>
                    <a:pt x="2435" y="1754"/>
                    <a:pt x="2446" y="1730"/>
                    <a:pt x="2454" y="1726"/>
                  </a:cubicBezTo>
                  <a:cubicBezTo>
                    <a:pt x="2475" y="1718"/>
                    <a:pt x="2513" y="1688"/>
                    <a:pt x="2516" y="1659"/>
                  </a:cubicBezTo>
                  <a:cubicBezTo>
                    <a:pt x="2519" y="1629"/>
                    <a:pt x="2599" y="1629"/>
                    <a:pt x="2652" y="1656"/>
                  </a:cubicBezTo>
                  <a:cubicBezTo>
                    <a:pt x="2705" y="1682"/>
                    <a:pt x="2737" y="1682"/>
                    <a:pt x="2740" y="1641"/>
                  </a:cubicBezTo>
                  <a:cubicBezTo>
                    <a:pt x="2743" y="1600"/>
                    <a:pt x="2820" y="1588"/>
                    <a:pt x="2844" y="1600"/>
                  </a:cubicBezTo>
                  <a:cubicBezTo>
                    <a:pt x="2867" y="1611"/>
                    <a:pt x="2941" y="1653"/>
                    <a:pt x="2977" y="1638"/>
                  </a:cubicBezTo>
                  <a:cubicBezTo>
                    <a:pt x="3012" y="1623"/>
                    <a:pt x="3189" y="1641"/>
                    <a:pt x="3233" y="1653"/>
                  </a:cubicBezTo>
                  <a:cubicBezTo>
                    <a:pt x="3278" y="1664"/>
                    <a:pt x="3289" y="1635"/>
                    <a:pt x="3328" y="1679"/>
                  </a:cubicBezTo>
                  <a:cubicBezTo>
                    <a:pt x="3360" y="1716"/>
                    <a:pt x="3376" y="1683"/>
                    <a:pt x="3411" y="1712"/>
                  </a:cubicBezTo>
                  <a:cubicBezTo>
                    <a:pt x="3411" y="1700"/>
                    <a:pt x="3409" y="1686"/>
                    <a:pt x="3409" y="1671"/>
                  </a:cubicBezTo>
                  <a:cubicBezTo>
                    <a:pt x="3409" y="1642"/>
                    <a:pt x="3453" y="1618"/>
                    <a:pt x="3462" y="1596"/>
                  </a:cubicBezTo>
                  <a:cubicBezTo>
                    <a:pt x="3471" y="1574"/>
                    <a:pt x="3422" y="1507"/>
                    <a:pt x="3422" y="1485"/>
                  </a:cubicBezTo>
                  <a:cubicBezTo>
                    <a:pt x="3422" y="1463"/>
                    <a:pt x="3422" y="1410"/>
                    <a:pt x="3400" y="1399"/>
                  </a:cubicBezTo>
                  <a:cubicBezTo>
                    <a:pt x="3378" y="1388"/>
                    <a:pt x="3442" y="1359"/>
                    <a:pt x="3457" y="1360"/>
                  </a:cubicBezTo>
                  <a:cubicBezTo>
                    <a:pt x="3490" y="1361"/>
                    <a:pt x="3537" y="1327"/>
                    <a:pt x="3551" y="1341"/>
                  </a:cubicBezTo>
                  <a:cubicBezTo>
                    <a:pt x="3566" y="1356"/>
                    <a:pt x="3594" y="1360"/>
                    <a:pt x="3623" y="1360"/>
                  </a:cubicBezTo>
                  <a:cubicBezTo>
                    <a:pt x="3651" y="1360"/>
                    <a:pt x="3639" y="1327"/>
                    <a:pt x="3623" y="1313"/>
                  </a:cubicBezTo>
                  <a:cubicBezTo>
                    <a:pt x="3606" y="1298"/>
                    <a:pt x="3674" y="1166"/>
                    <a:pt x="3684" y="1121"/>
                  </a:cubicBezTo>
                  <a:cubicBezTo>
                    <a:pt x="3694" y="1076"/>
                    <a:pt x="3719" y="1117"/>
                    <a:pt x="3751" y="1121"/>
                  </a:cubicBezTo>
                  <a:cubicBezTo>
                    <a:pt x="3784" y="1125"/>
                    <a:pt x="3823" y="1119"/>
                    <a:pt x="3843" y="1129"/>
                  </a:cubicBezTo>
                  <a:cubicBezTo>
                    <a:pt x="3864" y="1139"/>
                    <a:pt x="3923" y="1117"/>
                    <a:pt x="3937" y="1094"/>
                  </a:cubicBezTo>
                  <a:cubicBezTo>
                    <a:pt x="3952" y="1072"/>
                    <a:pt x="3921" y="1066"/>
                    <a:pt x="3923" y="1014"/>
                  </a:cubicBezTo>
                  <a:cubicBezTo>
                    <a:pt x="3925" y="963"/>
                    <a:pt x="3956" y="939"/>
                    <a:pt x="3988" y="939"/>
                  </a:cubicBezTo>
                  <a:cubicBezTo>
                    <a:pt x="4021" y="939"/>
                    <a:pt x="4031" y="908"/>
                    <a:pt x="4031" y="884"/>
                  </a:cubicBezTo>
                  <a:cubicBezTo>
                    <a:pt x="4031" y="862"/>
                    <a:pt x="4058" y="848"/>
                    <a:pt x="4066" y="819"/>
                  </a:cubicBezTo>
                  <a:cubicBezTo>
                    <a:pt x="4055" y="808"/>
                    <a:pt x="4047" y="793"/>
                    <a:pt x="4045" y="782"/>
                  </a:cubicBezTo>
                  <a:close/>
                  <a:moveTo>
                    <a:pt x="1519" y="1215"/>
                  </a:moveTo>
                  <a:cubicBezTo>
                    <a:pt x="1507" y="1231"/>
                    <a:pt x="1390" y="1201"/>
                    <a:pt x="1381" y="1177"/>
                  </a:cubicBezTo>
                  <a:cubicBezTo>
                    <a:pt x="1370" y="1151"/>
                    <a:pt x="1544" y="1180"/>
                    <a:pt x="1519" y="1215"/>
                  </a:cubicBezTo>
                  <a:close/>
                  <a:moveTo>
                    <a:pt x="3195" y="1204"/>
                  </a:moveTo>
                  <a:cubicBezTo>
                    <a:pt x="3112" y="1204"/>
                    <a:pt x="2929" y="1163"/>
                    <a:pt x="2855" y="1242"/>
                  </a:cubicBezTo>
                  <a:cubicBezTo>
                    <a:pt x="2782" y="1322"/>
                    <a:pt x="2835" y="1363"/>
                    <a:pt x="2802" y="1369"/>
                  </a:cubicBezTo>
                  <a:cubicBezTo>
                    <a:pt x="2768" y="1376"/>
                    <a:pt x="2749" y="1248"/>
                    <a:pt x="2790" y="1207"/>
                  </a:cubicBezTo>
                  <a:cubicBezTo>
                    <a:pt x="2832" y="1166"/>
                    <a:pt x="2965" y="1148"/>
                    <a:pt x="3047" y="1169"/>
                  </a:cubicBezTo>
                  <a:cubicBezTo>
                    <a:pt x="3130" y="1189"/>
                    <a:pt x="3278" y="1151"/>
                    <a:pt x="3298" y="1157"/>
                  </a:cubicBezTo>
                  <a:cubicBezTo>
                    <a:pt x="3319" y="1163"/>
                    <a:pt x="3278" y="1204"/>
                    <a:pt x="3195" y="1204"/>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0" name="Google Shape;8870;p21"/>
            <p:cNvSpPr/>
            <p:nvPr/>
          </p:nvSpPr>
          <p:spPr>
            <a:xfrm>
              <a:off x="12639326" y="3301284"/>
              <a:ext cx="8616448" cy="3307194"/>
            </a:xfrm>
            <a:custGeom>
              <a:rect b="b" l="l" r="r" t="t"/>
              <a:pathLst>
                <a:path extrusionOk="0" h="6542" w="17054">
                  <a:moveTo>
                    <a:pt x="258" y="4729"/>
                  </a:moveTo>
                  <a:cubicBezTo>
                    <a:pt x="245" y="4736"/>
                    <a:pt x="209" y="4723"/>
                    <a:pt x="198" y="4707"/>
                  </a:cubicBezTo>
                  <a:cubicBezTo>
                    <a:pt x="189" y="4695"/>
                    <a:pt x="162" y="4699"/>
                    <a:pt x="138" y="4702"/>
                  </a:cubicBezTo>
                  <a:cubicBezTo>
                    <a:pt x="143" y="4705"/>
                    <a:pt x="149" y="4709"/>
                    <a:pt x="153" y="4717"/>
                  </a:cubicBezTo>
                  <a:cubicBezTo>
                    <a:pt x="167" y="4740"/>
                    <a:pt x="100" y="4743"/>
                    <a:pt x="121" y="4771"/>
                  </a:cubicBezTo>
                  <a:cubicBezTo>
                    <a:pt x="141" y="4799"/>
                    <a:pt x="74" y="4801"/>
                    <a:pt x="74" y="4771"/>
                  </a:cubicBezTo>
                  <a:cubicBezTo>
                    <a:pt x="74" y="4742"/>
                    <a:pt x="3" y="4756"/>
                    <a:pt x="6" y="4776"/>
                  </a:cubicBezTo>
                  <a:cubicBezTo>
                    <a:pt x="7" y="4783"/>
                    <a:pt x="5" y="4791"/>
                    <a:pt x="0" y="4799"/>
                  </a:cubicBezTo>
                  <a:cubicBezTo>
                    <a:pt x="19" y="4806"/>
                    <a:pt x="41" y="4814"/>
                    <a:pt x="50" y="4818"/>
                  </a:cubicBezTo>
                  <a:cubicBezTo>
                    <a:pt x="64" y="4823"/>
                    <a:pt x="241" y="4841"/>
                    <a:pt x="310" y="4829"/>
                  </a:cubicBezTo>
                  <a:cubicBezTo>
                    <a:pt x="306" y="4816"/>
                    <a:pt x="313" y="4777"/>
                    <a:pt x="313" y="4762"/>
                  </a:cubicBezTo>
                  <a:cubicBezTo>
                    <a:pt x="313" y="4745"/>
                    <a:pt x="271" y="4723"/>
                    <a:pt x="258" y="4729"/>
                  </a:cubicBezTo>
                  <a:close/>
                  <a:moveTo>
                    <a:pt x="4529" y="183"/>
                  </a:moveTo>
                  <a:cubicBezTo>
                    <a:pt x="4641" y="171"/>
                    <a:pt x="4638" y="109"/>
                    <a:pt x="4579" y="98"/>
                  </a:cubicBezTo>
                  <a:cubicBezTo>
                    <a:pt x="4520" y="86"/>
                    <a:pt x="4511" y="133"/>
                    <a:pt x="4482" y="130"/>
                  </a:cubicBezTo>
                  <a:cubicBezTo>
                    <a:pt x="4452" y="127"/>
                    <a:pt x="4341" y="149"/>
                    <a:pt x="4364" y="174"/>
                  </a:cubicBezTo>
                  <a:cubicBezTo>
                    <a:pt x="4390" y="204"/>
                    <a:pt x="4473" y="189"/>
                    <a:pt x="4529" y="183"/>
                  </a:cubicBezTo>
                  <a:close/>
                  <a:moveTo>
                    <a:pt x="5098" y="1824"/>
                  </a:moveTo>
                  <a:cubicBezTo>
                    <a:pt x="5137" y="1830"/>
                    <a:pt x="5240" y="1809"/>
                    <a:pt x="5252" y="1789"/>
                  </a:cubicBezTo>
                  <a:cubicBezTo>
                    <a:pt x="5264" y="1768"/>
                    <a:pt x="5211" y="1745"/>
                    <a:pt x="5143" y="1745"/>
                  </a:cubicBezTo>
                  <a:cubicBezTo>
                    <a:pt x="5075" y="1745"/>
                    <a:pt x="5065" y="1819"/>
                    <a:pt x="5098" y="1824"/>
                  </a:cubicBezTo>
                  <a:close/>
                  <a:moveTo>
                    <a:pt x="7280" y="316"/>
                  </a:moveTo>
                  <a:cubicBezTo>
                    <a:pt x="7336" y="340"/>
                    <a:pt x="7315" y="354"/>
                    <a:pt x="7256" y="354"/>
                  </a:cubicBezTo>
                  <a:cubicBezTo>
                    <a:pt x="7197" y="354"/>
                    <a:pt x="7146" y="374"/>
                    <a:pt x="7185" y="390"/>
                  </a:cubicBezTo>
                  <a:cubicBezTo>
                    <a:pt x="7215" y="402"/>
                    <a:pt x="7212" y="434"/>
                    <a:pt x="7274" y="449"/>
                  </a:cubicBezTo>
                  <a:cubicBezTo>
                    <a:pt x="7336" y="464"/>
                    <a:pt x="7398" y="413"/>
                    <a:pt x="7392" y="378"/>
                  </a:cubicBezTo>
                  <a:cubicBezTo>
                    <a:pt x="7386" y="343"/>
                    <a:pt x="7607" y="310"/>
                    <a:pt x="7666" y="295"/>
                  </a:cubicBezTo>
                  <a:cubicBezTo>
                    <a:pt x="7725" y="281"/>
                    <a:pt x="7628" y="219"/>
                    <a:pt x="7693" y="213"/>
                  </a:cubicBezTo>
                  <a:cubicBezTo>
                    <a:pt x="7758" y="207"/>
                    <a:pt x="7731" y="177"/>
                    <a:pt x="7652" y="165"/>
                  </a:cubicBezTo>
                  <a:cubicBezTo>
                    <a:pt x="7572" y="154"/>
                    <a:pt x="7604" y="86"/>
                    <a:pt x="7578" y="62"/>
                  </a:cubicBezTo>
                  <a:cubicBezTo>
                    <a:pt x="7551" y="39"/>
                    <a:pt x="7536" y="92"/>
                    <a:pt x="7433" y="112"/>
                  </a:cubicBezTo>
                  <a:cubicBezTo>
                    <a:pt x="7330" y="133"/>
                    <a:pt x="7280" y="160"/>
                    <a:pt x="7321" y="180"/>
                  </a:cubicBezTo>
                  <a:cubicBezTo>
                    <a:pt x="7362" y="201"/>
                    <a:pt x="7321" y="251"/>
                    <a:pt x="7277" y="248"/>
                  </a:cubicBezTo>
                  <a:cubicBezTo>
                    <a:pt x="7232" y="245"/>
                    <a:pt x="7224" y="292"/>
                    <a:pt x="7280" y="316"/>
                  </a:cubicBezTo>
                  <a:close/>
                  <a:moveTo>
                    <a:pt x="7436" y="399"/>
                  </a:moveTo>
                  <a:cubicBezTo>
                    <a:pt x="7436" y="431"/>
                    <a:pt x="7341" y="463"/>
                    <a:pt x="7368" y="487"/>
                  </a:cubicBezTo>
                  <a:cubicBezTo>
                    <a:pt x="7392" y="508"/>
                    <a:pt x="7412" y="502"/>
                    <a:pt x="7442" y="508"/>
                  </a:cubicBezTo>
                  <a:cubicBezTo>
                    <a:pt x="7472" y="514"/>
                    <a:pt x="7486" y="587"/>
                    <a:pt x="7539" y="576"/>
                  </a:cubicBezTo>
                  <a:cubicBezTo>
                    <a:pt x="7593" y="564"/>
                    <a:pt x="7737" y="635"/>
                    <a:pt x="7823" y="635"/>
                  </a:cubicBezTo>
                  <a:cubicBezTo>
                    <a:pt x="7908" y="635"/>
                    <a:pt x="7917" y="564"/>
                    <a:pt x="7891" y="561"/>
                  </a:cubicBezTo>
                  <a:cubicBezTo>
                    <a:pt x="7864" y="558"/>
                    <a:pt x="7888" y="517"/>
                    <a:pt x="7935" y="449"/>
                  </a:cubicBezTo>
                  <a:cubicBezTo>
                    <a:pt x="7982" y="381"/>
                    <a:pt x="7787" y="331"/>
                    <a:pt x="7787" y="384"/>
                  </a:cubicBezTo>
                  <a:cubicBezTo>
                    <a:pt x="7787" y="437"/>
                    <a:pt x="7731" y="372"/>
                    <a:pt x="7714" y="340"/>
                  </a:cubicBezTo>
                  <a:cubicBezTo>
                    <a:pt x="7696" y="307"/>
                    <a:pt x="7436" y="366"/>
                    <a:pt x="7436" y="399"/>
                  </a:cubicBezTo>
                  <a:close/>
                  <a:moveTo>
                    <a:pt x="5960" y="1868"/>
                  </a:moveTo>
                  <a:cubicBezTo>
                    <a:pt x="6008" y="1892"/>
                    <a:pt x="6043" y="1883"/>
                    <a:pt x="6037" y="1836"/>
                  </a:cubicBezTo>
                  <a:cubicBezTo>
                    <a:pt x="6031" y="1789"/>
                    <a:pt x="5923" y="1850"/>
                    <a:pt x="5960" y="1868"/>
                  </a:cubicBezTo>
                  <a:close/>
                  <a:moveTo>
                    <a:pt x="7203" y="106"/>
                  </a:moveTo>
                  <a:cubicBezTo>
                    <a:pt x="7215" y="62"/>
                    <a:pt x="7019" y="81"/>
                    <a:pt x="7070" y="124"/>
                  </a:cubicBezTo>
                  <a:cubicBezTo>
                    <a:pt x="7088" y="139"/>
                    <a:pt x="7191" y="151"/>
                    <a:pt x="7203" y="106"/>
                  </a:cubicBezTo>
                  <a:close/>
                  <a:moveTo>
                    <a:pt x="15889" y="2246"/>
                  </a:moveTo>
                  <a:cubicBezTo>
                    <a:pt x="15948" y="2276"/>
                    <a:pt x="15984" y="2211"/>
                    <a:pt x="16031" y="2243"/>
                  </a:cubicBezTo>
                  <a:cubicBezTo>
                    <a:pt x="16078" y="2276"/>
                    <a:pt x="16193" y="2229"/>
                    <a:pt x="16240" y="2220"/>
                  </a:cubicBezTo>
                  <a:cubicBezTo>
                    <a:pt x="16288" y="2211"/>
                    <a:pt x="16264" y="2152"/>
                    <a:pt x="16131" y="2134"/>
                  </a:cubicBezTo>
                  <a:cubicBezTo>
                    <a:pt x="15998" y="2116"/>
                    <a:pt x="15826" y="2214"/>
                    <a:pt x="15889" y="2246"/>
                  </a:cubicBezTo>
                  <a:close/>
                  <a:moveTo>
                    <a:pt x="7894" y="815"/>
                  </a:moveTo>
                  <a:cubicBezTo>
                    <a:pt x="7935" y="838"/>
                    <a:pt x="8068" y="785"/>
                    <a:pt x="8156" y="788"/>
                  </a:cubicBezTo>
                  <a:cubicBezTo>
                    <a:pt x="8245" y="791"/>
                    <a:pt x="8493" y="720"/>
                    <a:pt x="8502" y="673"/>
                  </a:cubicBezTo>
                  <a:cubicBezTo>
                    <a:pt x="8510" y="626"/>
                    <a:pt x="8410" y="629"/>
                    <a:pt x="8372" y="587"/>
                  </a:cubicBezTo>
                  <a:cubicBezTo>
                    <a:pt x="8333" y="546"/>
                    <a:pt x="8248" y="582"/>
                    <a:pt x="8227" y="617"/>
                  </a:cubicBezTo>
                  <a:cubicBezTo>
                    <a:pt x="8206" y="652"/>
                    <a:pt x="8183" y="620"/>
                    <a:pt x="8239" y="564"/>
                  </a:cubicBezTo>
                  <a:cubicBezTo>
                    <a:pt x="8295" y="508"/>
                    <a:pt x="8183" y="464"/>
                    <a:pt x="8180" y="499"/>
                  </a:cubicBezTo>
                  <a:cubicBezTo>
                    <a:pt x="8177" y="534"/>
                    <a:pt x="8074" y="505"/>
                    <a:pt x="8074" y="537"/>
                  </a:cubicBezTo>
                  <a:cubicBezTo>
                    <a:pt x="8074" y="570"/>
                    <a:pt x="8035" y="585"/>
                    <a:pt x="8038" y="617"/>
                  </a:cubicBezTo>
                  <a:cubicBezTo>
                    <a:pt x="8041" y="649"/>
                    <a:pt x="7967" y="599"/>
                    <a:pt x="7964" y="673"/>
                  </a:cubicBezTo>
                  <a:cubicBezTo>
                    <a:pt x="7962" y="747"/>
                    <a:pt x="7850" y="790"/>
                    <a:pt x="7894" y="815"/>
                  </a:cubicBezTo>
                  <a:close/>
                  <a:moveTo>
                    <a:pt x="11701" y="1423"/>
                  </a:moveTo>
                  <a:cubicBezTo>
                    <a:pt x="11742" y="1443"/>
                    <a:pt x="11757" y="1464"/>
                    <a:pt x="11781" y="1488"/>
                  </a:cubicBezTo>
                  <a:cubicBezTo>
                    <a:pt x="11804" y="1511"/>
                    <a:pt x="11893" y="1476"/>
                    <a:pt x="11928" y="1464"/>
                  </a:cubicBezTo>
                  <a:cubicBezTo>
                    <a:pt x="11964" y="1452"/>
                    <a:pt x="11967" y="1517"/>
                    <a:pt x="12023" y="1482"/>
                  </a:cubicBezTo>
                  <a:cubicBezTo>
                    <a:pt x="12079" y="1446"/>
                    <a:pt x="12135" y="1464"/>
                    <a:pt x="12200" y="1464"/>
                  </a:cubicBezTo>
                  <a:cubicBezTo>
                    <a:pt x="12265" y="1464"/>
                    <a:pt x="12188" y="1384"/>
                    <a:pt x="12191" y="1349"/>
                  </a:cubicBezTo>
                  <a:cubicBezTo>
                    <a:pt x="12194" y="1314"/>
                    <a:pt x="12268" y="1337"/>
                    <a:pt x="12244" y="1367"/>
                  </a:cubicBezTo>
                  <a:cubicBezTo>
                    <a:pt x="12221" y="1396"/>
                    <a:pt x="12280" y="1464"/>
                    <a:pt x="12374" y="1458"/>
                  </a:cubicBezTo>
                  <a:cubicBezTo>
                    <a:pt x="12468" y="1452"/>
                    <a:pt x="12398" y="1393"/>
                    <a:pt x="12445" y="1373"/>
                  </a:cubicBezTo>
                  <a:cubicBezTo>
                    <a:pt x="12492" y="1352"/>
                    <a:pt x="12486" y="1328"/>
                    <a:pt x="12418" y="1287"/>
                  </a:cubicBezTo>
                  <a:cubicBezTo>
                    <a:pt x="12350" y="1246"/>
                    <a:pt x="12262" y="1272"/>
                    <a:pt x="12203" y="1246"/>
                  </a:cubicBezTo>
                  <a:cubicBezTo>
                    <a:pt x="12140" y="1217"/>
                    <a:pt x="12064" y="1216"/>
                    <a:pt x="12061" y="1281"/>
                  </a:cubicBezTo>
                  <a:cubicBezTo>
                    <a:pt x="12058" y="1346"/>
                    <a:pt x="11934" y="1210"/>
                    <a:pt x="11869" y="1190"/>
                  </a:cubicBezTo>
                  <a:cubicBezTo>
                    <a:pt x="11804" y="1169"/>
                    <a:pt x="11603" y="1374"/>
                    <a:pt x="11701" y="1423"/>
                  </a:cubicBezTo>
                  <a:close/>
                  <a:moveTo>
                    <a:pt x="12318" y="1801"/>
                  </a:moveTo>
                  <a:cubicBezTo>
                    <a:pt x="12371" y="1789"/>
                    <a:pt x="12280" y="1691"/>
                    <a:pt x="12188" y="1677"/>
                  </a:cubicBezTo>
                  <a:cubicBezTo>
                    <a:pt x="12096" y="1662"/>
                    <a:pt x="12011" y="1737"/>
                    <a:pt x="12023" y="1753"/>
                  </a:cubicBezTo>
                  <a:cubicBezTo>
                    <a:pt x="12049" y="1792"/>
                    <a:pt x="12265" y="1812"/>
                    <a:pt x="12318" y="1801"/>
                  </a:cubicBezTo>
                  <a:close/>
                  <a:moveTo>
                    <a:pt x="12082" y="1606"/>
                  </a:moveTo>
                  <a:cubicBezTo>
                    <a:pt x="12082" y="1561"/>
                    <a:pt x="11921" y="1622"/>
                    <a:pt x="11987" y="1644"/>
                  </a:cubicBezTo>
                  <a:cubicBezTo>
                    <a:pt x="12023" y="1656"/>
                    <a:pt x="12082" y="1650"/>
                    <a:pt x="12082" y="1606"/>
                  </a:cubicBezTo>
                  <a:close/>
                  <a:moveTo>
                    <a:pt x="12595" y="1420"/>
                  </a:moveTo>
                  <a:cubicBezTo>
                    <a:pt x="12666" y="1426"/>
                    <a:pt x="12702" y="1494"/>
                    <a:pt x="12837" y="1502"/>
                  </a:cubicBezTo>
                  <a:cubicBezTo>
                    <a:pt x="12973" y="1511"/>
                    <a:pt x="13073" y="1485"/>
                    <a:pt x="13076" y="1455"/>
                  </a:cubicBezTo>
                  <a:cubicBezTo>
                    <a:pt x="13079" y="1426"/>
                    <a:pt x="12952" y="1381"/>
                    <a:pt x="12914" y="1405"/>
                  </a:cubicBezTo>
                  <a:cubicBezTo>
                    <a:pt x="12876" y="1429"/>
                    <a:pt x="12846" y="1367"/>
                    <a:pt x="12799" y="1381"/>
                  </a:cubicBezTo>
                  <a:cubicBezTo>
                    <a:pt x="12752" y="1396"/>
                    <a:pt x="12687" y="1393"/>
                    <a:pt x="12663" y="1352"/>
                  </a:cubicBezTo>
                  <a:cubicBezTo>
                    <a:pt x="12640" y="1311"/>
                    <a:pt x="12560" y="1417"/>
                    <a:pt x="12595" y="1420"/>
                  </a:cubicBezTo>
                  <a:close/>
                  <a:moveTo>
                    <a:pt x="2734" y="222"/>
                  </a:moveTo>
                  <a:cubicBezTo>
                    <a:pt x="2802" y="160"/>
                    <a:pt x="2891" y="219"/>
                    <a:pt x="2903" y="189"/>
                  </a:cubicBezTo>
                  <a:cubicBezTo>
                    <a:pt x="2914" y="160"/>
                    <a:pt x="2776" y="151"/>
                    <a:pt x="2725" y="177"/>
                  </a:cubicBezTo>
                  <a:cubicBezTo>
                    <a:pt x="2675" y="204"/>
                    <a:pt x="2558" y="183"/>
                    <a:pt x="2572" y="216"/>
                  </a:cubicBezTo>
                  <a:cubicBezTo>
                    <a:pt x="2581" y="236"/>
                    <a:pt x="2666" y="284"/>
                    <a:pt x="2734" y="222"/>
                  </a:cubicBezTo>
                  <a:close/>
                  <a:moveTo>
                    <a:pt x="12294" y="5210"/>
                  </a:moveTo>
                  <a:cubicBezTo>
                    <a:pt x="12262" y="5124"/>
                    <a:pt x="12341" y="5041"/>
                    <a:pt x="12282" y="4997"/>
                  </a:cubicBezTo>
                  <a:cubicBezTo>
                    <a:pt x="12223" y="4953"/>
                    <a:pt x="12247" y="4861"/>
                    <a:pt x="12218" y="4879"/>
                  </a:cubicBezTo>
                  <a:cubicBezTo>
                    <a:pt x="12188" y="4897"/>
                    <a:pt x="12218" y="4976"/>
                    <a:pt x="12170" y="4982"/>
                  </a:cubicBezTo>
                  <a:cubicBezTo>
                    <a:pt x="12123" y="4988"/>
                    <a:pt x="12167" y="5032"/>
                    <a:pt x="12150" y="5092"/>
                  </a:cubicBezTo>
                  <a:cubicBezTo>
                    <a:pt x="12132" y="5151"/>
                    <a:pt x="12158" y="5236"/>
                    <a:pt x="12182" y="5289"/>
                  </a:cubicBezTo>
                  <a:cubicBezTo>
                    <a:pt x="12206" y="5342"/>
                    <a:pt x="12150" y="5626"/>
                    <a:pt x="12173" y="5673"/>
                  </a:cubicBezTo>
                  <a:cubicBezTo>
                    <a:pt x="12197" y="5720"/>
                    <a:pt x="12135" y="5929"/>
                    <a:pt x="12156" y="5953"/>
                  </a:cubicBezTo>
                  <a:cubicBezTo>
                    <a:pt x="12191" y="5995"/>
                    <a:pt x="12167" y="5897"/>
                    <a:pt x="12220" y="5888"/>
                  </a:cubicBezTo>
                  <a:cubicBezTo>
                    <a:pt x="12274" y="5880"/>
                    <a:pt x="12274" y="5947"/>
                    <a:pt x="12306" y="5962"/>
                  </a:cubicBezTo>
                  <a:cubicBezTo>
                    <a:pt x="12339" y="5977"/>
                    <a:pt x="12318" y="5868"/>
                    <a:pt x="12288" y="5874"/>
                  </a:cubicBezTo>
                  <a:cubicBezTo>
                    <a:pt x="12259" y="5880"/>
                    <a:pt x="12235" y="5803"/>
                    <a:pt x="12220" y="5756"/>
                  </a:cubicBezTo>
                  <a:cubicBezTo>
                    <a:pt x="12206" y="5708"/>
                    <a:pt x="12250" y="5652"/>
                    <a:pt x="12250" y="5593"/>
                  </a:cubicBezTo>
                  <a:cubicBezTo>
                    <a:pt x="12250" y="5534"/>
                    <a:pt x="12324" y="5537"/>
                    <a:pt x="12368" y="5581"/>
                  </a:cubicBezTo>
                  <a:cubicBezTo>
                    <a:pt x="12412" y="5626"/>
                    <a:pt x="12418" y="5596"/>
                    <a:pt x="12401" y="5564"/>
                  </a:cubicBezTo>
                  <a:cubicBezTo>
                    <a:pt x="12383" y="5531"/>
                    <a:pt x="12327" y="5295"/>
                    <a:pt x="12294" y="5210"/>
                  </a:cubicBezTo>
                  <a:close/>
                  <a:moveTo>
                    <a:pt x="3012" y="195"/>
                  </a:moveTo>
                  <a:cubicBezTo>
                    <a:pt x="3053" y="225"/>
                    <a:pt x="2897" y="216"/>
                    <a:pt x="2876" y="245"/>
                  </a:cubicBezTo>
                  <a:cubicBezTo>
                    <a:pt x="2855" y="275"/>
                    <a:pt x="2764" y="264"/>
                    <a:pt x="2782" y="298"/>
                  </a:cubicBezTo>
                  <a:cubicBezTo>
                    <a:pt x="2799" y="334"/>
                    <a:pt x="2947" y="337"/>
                    <a:pt x="2947" y="307"/>
                  </a:cubicBezTo>
                  <a:cubicBezTo>
                    <a:pt x="2947" y="278"/>
                    <a:pt x="3024" y="304"/>
                    <a:pt x="3026" y="278"/>
                  </a:cubicBezTo>
                  <a:cubicBezTo>
                    <a:pt x="3029" y="251"/>
                    <a:pt x="3062" y="222"/>
                    <a:pt x="3145" y="216"/>
                  </a:cubicBezTo>
                  <a:cubicBezTo>
                    <a:pt x="3227" y="210"/>
                    <a:pt x="3227" y="180"/>
                    <a:pt x="3150" y="145"/>
                  </a:cubicBezTo>
                  <a:cubicBezTo>
                    <a:pt x="3074" y="109"/>
                    <a:pt x="2970" y="165"/>
                    <a:pt x="3012" y="195"/>
                  </a:cubicBezTo>
                  <a:close/>
                  <a:moveTo>
                    <a:pt x="2885" y="2580"/>
                  </a:moveTo>
                  <a:cubicBezTo>
                    <a:pt x="2965" y="2654"/>
                    <a:pt x="3032" y="2547"/>
                    <a:pt x="3071" y="2541"/>
                  </a:cubicBezTo>
                  <a:cubicBezTo>
                    <a:pt x="3109" y="2536"/>
                    <a:pt x="3047" y="2494"/>
                    <a:pt x="2982" y="2476"/>
                  </a:cubicBezTo>
                  <a:cubicBezTo>
                    <a:pt x="2917" y="2459"/>
                    <a:pt x="2825" y="2524"/>
                    <a:pt x="2885" y="2580"/>
                  </a:cubicBezTo>
                  <a:close/>
                  <a:moveTo>
                    <a:pt x="17024" y="3083"/>
                  </a:moveTo>
                  <a:cubicBezTo>
                    <a:pt x="16995" y="3073"/>
                    <a:pt x="16900" y="3012"/>
                    <a:pt x="16876" y="2978"/>
                  </a:cubicBezTo>
                  <a:cubicBezTo>
                    <a:pt x="16853" y="2944"/>
                    <a:pt x="16739" y="2928"/>
                    <a:pt x="16739" y="2946"/>
                  </a:cubicBezTo>
                  <a:cubicBezTo>
                    <a:pt x="16739" y="2963"/>
                    <a:pt x="16702" y="2941"/>
                    <a:pt x="16693" y="2922"/>
                  </a:cubicBezTo>
                  <a:cubicBezTo>
                    <a:pt x="16685" y="2903"/>
                    <a:pt x="16565" y="2900"/>
                    <a:pt x="16564" y="2921"/>
                  </a:cubicBezTo>
                  <a:cubicBezTo>
                    <a:pt x="16562" y="2941"/>
                    <a:pt x="16592" y="2943"/>
                    <a:pt x="16609" y="2966"/>
                  </a:cubicBezTo>
                  <a:cubicBezTo>
                    <a:pt x="16627" y="2990"/>
                    <a:pt x="16586" y="3003"/>
                    <a:pt x="16595" y="3030"/>
                  </a:cubicBezTo>
                  <a:cubicBezTo>
                    <a:pt x="16603" y="3056"/>
                    <a:pt x="16550" y="3017"/>
                    <a:pt x="16531" y="3002"/>
                  </a:cubicBezTo>
                  <a:cubicBezTo>
                    <a:pt x="16512" y="2987"/>
                    <a:pt x="16521" y="2930"/>
                    <a:pt x="16527" y="2900"/>
                  </a:cubicBezTo>
                  <a:cubicBezTo>
                    <a:pt x="16533" y="2871"/>
                    <a:pt x="16493" y="2876"/>
                    <a:pt x="16488" y="2847"/>
                  </a:cubicBezTo>
                  <a:cubicBezTo>
                    <a:pt x="16484" y="2817"/>
                    <a:pt x="16351" y="2757"/>
                    <a:pt x="16295" y="2733"/>
                  </a:cubicBezTo>
                  <a:cubicBezTo>
                    <a:pt x="16239" y="2710"/>
                    <a:pt x="16167" y="2689"/>
                    <a:pt x="16147" y="2659"/>
                  </a:cubicBezTo>
                  <a:cubicBezTo>
                    <a:pt x="16128" y="2630"/>
                    <a:pt x="16028" y="2627"/>
                    <a:pt x="15990" y="2587"/>
                  </a:cubicBezTo>
                  <a:cubicBezTo>
                    <a:pt x="15951" y="2547"/>
                    <a:pt x="15783" y="2476"/>
                    <a:pt x="15711" y="2472"/>
                  </a:cubicBezTo>
                  <a:cubicBezTo>
                    <a:pt x="15638" y="2468"/>
                    <a:pt x="15655" y="2428"/>
                    <a:pt x="15619" y="2434"/>
                  </a:cubicBezTo>
                  <a:cubicBezTo>
                    <a:pt x="15584" y="2440"/>
                    <a:pt x="15432" y="2432"/>
                    <a:pt x="15385" y="2425"/>
                  </a:cubicBezTo>
                  <a:cubicBezTo>
                    <a:pt x="15337" y="2417"/>
                    <a:pt x="15327" y="2453"/>
                    <a:pt x="15293" y="2440"/>
                  </a:cubicBezTo>
                  <a:cubicBezTo>
                    <a:pt x="15259" y="2426"/>
                    <a:pt x="15083" y="2363"/>
                    <a:pt x="15063" y="2386"/>
                  </a:cubicBezTo>
                  <a:cubicBezTo>
                    <a:pt x="15042" y="2410"/>
                    <a:pt x="15051" y="2444"/>
                    <a:pt x="15030" y="2450"/>
                  </a:cubicBezTo>
                  <a:cubicBezTo>
                    <a:pt x="15010" y="2456"/>
                    <a:pt x="15030" y="2485"/>
                    <a:pt x="15079" y="2530"/>
                  </a:cubicBezTo>
                  <a:cubicBezTo>
                    <a:pt x="15128" y="2574"/>
                    <a:pt x="15098" y="2608"/>
                    <a:pt x="15054" y="2627"/>
                  </a:cubicBezTo>
                  <a:cubicBezTo>
                    <a:pt x="15010" y="2646"/>
                    <a:pt x="14939" y="2609"/>
                    <a:pt x="14917" y="2575"/>
                  </a:cubicBezTo>
                  <a:cubicBezTo>
                    <a:pt x="14895" y="2541"/>
                    <a:pt x="14834" y="2556"/>
                    <a:pt x="14819" y="2512"/>
                  </a:cubicBezTo>
                  <a:cubicBezTo>
                    <a:pt x="14805" y="2468"/>
                    <a:pt x="14837" y="2460"/>
                    <a:pt x="14867" y="2485"/>
                  </a:cubicBezTo>
                  <a:cubicBezTo>
                    <a:pt x="14896" y="2510"/>
                    <a:pt x="14936" y="2490"/>
                    <a:pt x="14940" y="2457"/>
                  </a:cubicBezTo>
                  <a:cubicBezTo>
                    <a:pt x="14945" y="2425"/>
                    <a:pt x="14861" y="2403"/>
                    <a:pt x="14815" y="2406"/>
                  </a:cubicBezTo>
                  <a:cubicBezTo>
                    <a:pt x="14769" y="2409"/>
                    <a:pt x="14744" y="2472"/>
                    <a:pt x="14697" y="2499"/>
                  </a:cubicBezTo>
                  <a:cubicBezTo>
                    <a:pt x="14650" y="2525"/>
                    <a:pt x="14467" y="2488"/>
                    <a:pt x="14447" y="2471"/>
                  </a:cubicBezTo>
                  <a:cubicBezTo>
                    <a:pt x="14428" y="2453"/>
                    <a:pt x="14173" y="2471"/>
                    <a:pt x="14146" y="2488"/>
                  </a:cubicBezTo>
                  <a:cubicBezTo>
                    <a:pt x="14120" y="2506"/>
                    <a:pt x="14139" y="2575"/>
                    <a:pt x="14126" y="2581"/>
                  </a:cubicBezTo>
                  <a:cubicBezTo>
                    <a:pt x="14112" y="2587"/>
                    <a:pt x="14099" y="2502"/>
                    <a:pt x="14099" y="2485"/>
                  </a:cubicBezTo>
                  <a:cubicBezTo>
                    <a:pt x="14099" y="2469"/>
                    <a:pt x="14068" y="2457"/>
                    <a:pt x="14022" y="2457"/>
                  </a:cubicBezTo>
                  <a:cubicBezTo>
                    <a:pt x="13977" y="2457"/>
                    <a:pt x="13950" y="2456"/>
                    <a:pt x="13969" y="2437"/>
                  </a:cubicBezTo>
                  <a:cubicBezTo>
                    <a:pt x="13988" y="2417"/>
                    <a:pt x="13951" y="2398"/>
                    <a:pt x="13987" y="2373"/>
                  </a:cubicBezTo>
                  <a:cubicBezTo>
                    <a:pt x="14022" y="2348"/>
                    <a:pt x="13922" y="2270"/>
                    <a:pt x="13825" y="2232"/>
                  </a:cubicBezTo>
                  <a:cubicBezTo>
                    <a:pt x="13727" y="2193"/>
                    <a:pt x="13506" y="2215"/>
                    <a:pt x="13447" y="2233"/>
                  </a:cubicBezTo>
                  <a:cubicBezTo>
                    <a:pt x="13388" y="2251"/>
                    <a:pt x="13270" y="2245"/>
                    <a:pt x="13214" y="2246"/>
                  </a:cubicBezTo>
                  <a:cubicBezTo>
                    <a:pt x="13158" y="2248"/>
                    <a:pt x="13203" y="2224"/>
                    <a:pt x="13187" y="2198"/>
                  </a:cubicBezTo>
                  <a:cubicBezTo>
                    <a:pt x="13171" y="2171"/>
                    <a:pt x="13075" y="2139"/>
                    <a:pt x="13062" y="2161"/>
                  </a:cubicBezTo>
                  <a:cubicBezTo>
                    <a:pt x="13048" y="2183"/>
                    <a:pt x="13023" y="2161"/>
                    <a:pt x="13023" y="2144"/>
                  </a:cubicBezTo>
                  <a:cubicBezTo>
                    <a:pt x="13023" y="2128"/>
                    <a:pt x="12933" y="2096"/>
                    <a:pt x="12898" y="2103"/>
                  </a:cubicBezTo>
                  <a:cubicBezTo>
                    <a:pt x="12862" y="2110"/>
                    <a:pt x="12846" y="2071"/>
                    <a:pt x="12887" y="2071"/>
                  </a:cubicBezTo>
                  <a:cubicBezTo>
                    <a:pt x="12929" y="2071"/>
                    <a:pt x="13000" y="2079"/>
                    <a:pt x="12969" y="2032"/>
                  </a:cubicBezTo>
                  <a:cubicBezTo>
                    <a:pt x="12938" y="1985"/>
                    <a:pt x="12672" y="1970"/>
                    <a:pt x="12647" y="1979"/>
                  </a:cubicBezTo>
                  <a:cubicBezTo>
                    <a:pt x="12622" y="1988"/>
                    <a:pt x="12645" y="2022"/>
                    <a:pt x="12588" y="2077"/>
                  </a:cubicBezTo>
                  <a:cubicBezTo>
                    <a:pt x="12530" y="2131"/>
                    <a:pt x="12474" y="2094"/>
                    <a:pt x="12482" y="2068"/>
                  </a:cubicBezTo>
                  <a:cubicBezTo>
                    <a:pt x="12489" y="2041"/>
                    <a:pt x="12560" y="2046"/>
                    <a:pt x="12560" y="2019"/>
                  </a:cubicBezTo>
                  <a:cubicBezTo>
                    <a:pt x="12560" y="1992"/>
                    <a:pt x="12462" y="2007"/>
                    <a:pt x="12448" y="1985"/>
                  </a:cubicBezTo>
                  <a:cubicBezTo>
                    <a:pt x="12433" y="1963"/>
                    <a:pt x="12468" y="1948"/>
                    <a:pt x="12504" y="1958"/>
                  </a:cubicBezTo>
                  <a:cubicBezTo>
                    <a:pt x="12539" y="1969"/>
                    <a:pt x="12601" y="1975"/>
                    <a:pt x="12604" y="1958"/>
                  </a:cubicBezTo>
                  <a:cubicBezTo>
                    <a:pt x="12607" y="1942"/>
                    <a:pt x="12567" y="1939"/>
                    <a:pt x="12508" y="1929"/>
                  </a:cubicBezTo>
                  <a:cubicBezTo>
                    <a:pt x="12449" y="1919"/>
                    <a:pt x="12306" y="1885"/>
                    <a:pt x="12231" y="1892"/>
                  </a:cubicBezTo>
                  <a:cubicBezTo>
                    <a:pt x="12156" y="1899"/>
                    <a:pt x="12122" y="1864"/>
                    <a:pt x="12080" y="1861"/>
                  </a:cubicBezTo>
                  <a:cubicBezTo>
                    <a:pt x="12039" y="1858"/>
                    <a:pt x="12039" y="1883"/>
                    <a:pt x="12058" y="1907"/>
                  </a:cubicBezTo>
                  <a:cubicBezTo>
                    <a:pt x="12077" y="1930"/>
                    <a:pt x="12018" y="1945"/>
                    <a:pt x="11970" y="1938"/>
                  </a:cubicBezTo>
                  <a:cubicBezTo>
                    <a:pt x="11921" y="1930"/>
                    <a:pt x="11850" y="1964"/>
                    <a:pt x="11878" y="2000"/>
                  </a:cubicBezTo>
                  <a:cubicBezTo>
                    <a:pt x="11906" y="2035"/>
                    <a:pt x="11934" y="1989"/>
                    <a:pt x="11958" y="2001"/>
                  </a:cubicBezTo>
                  <a:cubicBezTo>
                    <a:pt x="11981" y="2013"/>
                    <a:pt x="11896" y="2038"/>
                    <a:pt x="11931" y="2054"/>
                  </a:cubicBezTo>
                  <a:cubicBezTo>
                    <a:pt x="11967" y="2071"/>
                    <a:pt x="11961" y="2105"/>
                    <a:pt x="11962" y="2122"/>
                  </a:cubicBezTo>
                  <a:cubicBezTo>
                    <a:pt x="11964" y="2140"/>
                    <a:pt x="11903" y="2149"/>
                    <a:pt x="11881" y="2122"/>
                  </a:cubicBezTo>
                  <a:cubicBezTo>
                    <a:pt x="11859" y="2096"/>
                    <a:pt x="11828" y="2119"/>
                    <a:pt x="11787" y="2116"/>
                  </a:cubicBezTo>
                  <a:cubicBezTo>
                    <a:pt x="11745" y="2113"/>
                    <a:pt x="11714" y="2133"/>
                    <a:pt x="11759" y="2139"/>
                  </a:cubicBezTo>
                  <a:cubicBezTo>
                    <a:pt x="11803" y="2144"/>
                    <a:pt x="11818" y="2172"/>
                    <a:pt x="11759" y="2178"/>
                  </a:cubicBezTo>
                  <a:cubicBezTo>
                    <a:pt x="11700" y="2184"/>
                    <a:pt x="11714" y="2124"/>
                    <a:pt x="11679" y="2131"/>
                  </a:cubicBezTo>
                  <a:cubicBezTo>
                    <a:pt x="11643" y="2139"/>
                    <a:pt x="11567" y="2103"/>
                    <a:pt x="11525" y="2105"/>
                  </a:cubicBezTo>
                  <a:cubicBezTo>
                    <a:pt x="11484" y="2106"/>
                    <a:pt x="11465" y="2139"/>
                    <a:pt x="11410" y="2143"/>
                  </a:cubicBezTo>
                  <a:cubicBezTo>
                    <a:pt x="11356" y="2147"/>
                    <a:pt x="11282" y="2115"/>
                    <a:pt x="11260" y="2085"/>
                  </a:cubicBezTo>
                  <a:cubicBezTo>
                    <a:pt x="11238" y="2056"/>
                    <a:pt x="11230" y="2047"/>
                    <a:pt x="11204" y="2081"/>
                  </a:cubicBezTo>
                  <a:cubicBezTo>
                    <a:pt x="11177" y="2115"/>
                    <a:pt x="11176" y="2180"/>
                    <a:pt x="11149" y="2184"/>
                  </a:cubicBezTo>
                  <a:cubicBezTo>
                    <a:pt x="11123" y="2189"/>
                    <a:pt x="11112" y="2246"/>
                    <a:pt x="11086" y="2261"/>
                  </a:cubicBezTo>
                  <a:cubicBezTo>
                    <a:pt x="11059" y="2276"/>
                    <a:pt x="11058" y="2239"/>
                    <a:pt x="11024" y="2242"/>
                  </a:cubicBezTo>
                  <a:cubicBezTo>
                    <a:pt x="10990" y="2245"/>
                    <a:pt x="10881" y="2139"/>
                    <a:pt x="10875" y="2108"/>
                  </a:cubicBezTo>
                  <a:cubicBezTo>
                    <a:pt x="10869" y="2077"/>
                    <a:pt x="10801" y="2017"/>
                    <a:pt x="10783" y="2006"/>
                  </a:cubicBezTo>
                  <a:cubicBezTo>
                    <a:pt x="10765" y="1994"/>
                    <a:pt x="10801" y="1988"/>
                    <a:pt x="10823" y="2007"/>
                  </a:cubicBezTo>
                  <a:cubicBezTo>
                    <a:pt x="10845" y="2026"/>
                    <a:pt x="10873" y="2026"/>
                    <a:pt x="10895" y="2015"/>
                  </a:cubicBezTo>
                  <a:cubicBezTo>
                    <a:pt x="10917" y="2003"/>
                    <a:pt x="10914" y="1948"/>
                    <a:pt x="10876" y="1947"/>
                  </a:cubicBezTo>
                  <a:cubicBezTo>
                    <a:pt x="10838" y="1945"/>
                    <a:pt x="10852" y="1913"/>
                    <a:pt x="10872" y="1907"/>
                  </a:cubicBezTo>
                  <a:cubicBezTo>
                    <a:pt x="10891" y="1901"/>
                    <a:pt x="10827" y="1843"/>
                    <a:pt x="10851" y="1837"/>
                  </a:cubicBezTo>
                  <a:cubicBezTo>
                    <a:pt x="10875" y="1832"/>
                    <a:pt x="10864" y="1806"/>
                    <a:pt x="10832" y="1802"/>
                  </a:cubicBezTo>
                  <a:cubicBezTo>
                    <a:pt x="10799" y="1798"/>
                    <a:pt x="10765" y="1771"/>
                    <a:pt x="10764" y="1755"/>
                  </a:cubicBezTo>
                  <a:cubicBezTo>
                    <a:pt x="10762" y="1739"/>
                    <a:pt x="10625" y="1733"/>
                    <a:pt x="10631" y="1756"/>
                  </a:cubicBezTo>
                  <a:cubicBezTo>
                    <a:pt x="10637" y="1780"/>
                    <a:pt x="10587" y="1773"/>
                    <a:pt x="10594" y="1753"/>
                  </a:cubicBezTo>
                  <a:cubicBezTo>
                    <a:pt x="10602" y="1734"/>
                    <a:pt x="10546" y="1740"/>
                    <a:pt x="10481" y="1722"/>
                  </a:cubicBezTo>
                  <a:cubicBezTo>
                    <a:pt x="10416" y="1705"/>
                    <a:pt x="10414" y="1659"/>
                    <a:pt x="10392" y="1656"/>
                  </a:cubicBezTo>
                  <a:cubicBezTo>
                    <a:pt x="10370" y="1653"/>
                    <a:pt x="10377" y="1719"/>
                    <a:pt x="10345" y="1705"/>
                  </a:cubicBezTo>
                  <a:cubicBezTo>
                    <a:pt x="10312" y="1690"/>
                    <a:pt x="10277" y="1718"/>
                    <a:pt x="10295" y="1756"/>
                  </a:cubicBezTo>
                  <a:cubicBezTo>
                    <a:pt x="10312" y="1795"/>
                    <a:pt x="10296" y="1801"/>
                    <a:pt x="10293" y="1832"/>
                  </a:cubicBezTo>
                  <a:cubicBezTo>
                    <a:pt x="10290" y="1863"/>
                    <a:pt x="10272" y="1849"/>
                    <a:pt x="10234" y="1836"/>
                  </a:cubicBezTo>
                  <a:cubicBezTo>
                    <a:pt x="10196" y="1823"/>
                    <a:pt x="10196" y="1868"/>
                    <a:pt x="10113" y="1848"/>
                  </a:cubicBezTo>
                  <a:cubicBezTo>
                    <a:pt x="10030" y="1827"/>
                    <a:pt x="9994" y="1849"/>
                    <a:pt x="9979" y="1823"/>
                  </a:cubicBezTo>
                  <a:cubicBezTo>
                    <a:pt x="9964" y="1796"/>
                    <a:pt x="9939" y="1793"/>
                    <a:pt x="9936" y="1815"/>
                  </a:cubicBezTo>
                  <a:cubicBezTo>
                    <a:pt x="9933" y="1837"/>
                    <a:pt x="9806" y="1829"/>
                    <a:pt x="9796" y="1796"/>
                  </a:cubicBezTo>
                  <a:cubicBezTo>
                    <a:pt x="9786" y="1764"/>
                    <a:pt x="9818" y="1758"/>
                    <a:pt x="9837" y="1749"/>
                  </a:cubicBezTo>
                  <a:cubicBezTo>
                    <a:pt x="9856" y="1740"/>
                    <a:pt x="9817" y="1727"/>
                    <a:pt x="9747" y="1731"/>
                  </a:cubicBezTo>
                  <a:cubicBezTo>
                    <a:pt x="9678" y="1736"/>
                    <a:pt x="9633" y="1696"/>
                    <a:pt x="9563" y="1703"/>
                  </a:cubicBezTo>
                  <a:cubicBezTo>
                    <a:pt x="9492" y="1711"/>
                    <a:pt x="9334" y="1725"/>
                    <a:pt x="9312" y="1736"/>
                  </a:cubicBezTo>
                  <a:cubicBezTo>
                    <a:pt x="9290" y="1746"/>
                    <a:pt x="9332" y="1786"/>
                    <a:pt x="9298" y="1789"/>
                  </a:cubicBezTo>
                  <a:cubicBezTo>
                    <a:pt x="9265" y="1792"/>
                    <a:pt x="9288" y="1724"/>
                    <a:pt x="9282" y="1691"/>
                  </a:cubicBezTo>
                  <a:cubicBezTo>
                    <a:pt x="9276" y="1659"/>
                    <a:pt x="9225" y="1654"/>
                    <a:pt x="9232" y="1680"/>
                  </a:cubicBezTo>
                  <a:cubicBezTo>
                    <a:pt x="9239" y="1705"/>
                    <a:pt x="9151" y="1714"/>
                    <a:pt x="9129" y="1694"/>
                  </a:cubicBezTo>
                  <a:cubicBezTo>
                    <a:pt x="9107" y="1675"/>
                    <a:pt x="9071" y="1650"/>
                    <a:pt x="9014" y="1635"/>
                  </a:cubicBezTo>
                  <a:cubicBezTo>
                    <a:pt x="8956" y="1621"/>
                    <a:pt x="8885" y="1683"/>
                    <a:pt x="8902" y="1700"/>
                  </a:cubicBezTo>
                  <a:cubicBezTo>
                    <a:pt x="8918" y="1718"/>
                    <a:pt x="8961" y="1705"/>
                    <a:pt x="8962" y="1716"/>
                  </a:cubicBezTo>
                  <a:cubicBezTo>
                    <a:pt x="8965" y="1741"/>
                    <a:pt x="8840" y="1731"/>
                    <a:pt x="8840" y="1752"/>
                  </a:cubicBezTo>
                  <a:cubicBezTo>
                    <a:pt x="8840" y="1773"/>
                    <a:pt x="8723" y="1801"/>
                    <a:pt x="8688" y="1805"/>
                  </a:cubicBezTo>
                  <a:cubicBezTo>
                    <a:pt x="8590" y="1817"/>
                    <a:pt x="8569" y="1817"/>
                    <a:pt x="8524" y="1855"/>
                  </a:cubicBezTo>
                  <a:cubicBezTo>
                    <a:pt x="8478" y="1894"/>
                    <a:pt x="8513" y="1821"/>
                    <a:pt x="8549" y="1786"/>
                  </a:cubicBezTo>
                  <a:cubicBezTo>
                    <a:pt x="8584" y="1750"/>
                    <a:pt x="8621" y="1765"/>
                    <a:pt x="8642" y="1737"/>
                  </a:cubicBezTo>
                  <a:cubicBezTo>
                    <a:pt x="8662" y="1709"/>
                    <a:pt x="8695" y="1712"/>
                    <a:pt x="8751" y="1703"/>
                  </a:cubicBezTo>
                  <a:cubicBezTo>
                    <a:pt x="8807" y="1694"/>
                    <a:pt x="8804" y="1662"/>
                    <a:pt x="8831" y="1650"/>
                  </a:cubicBezTo>
                  <a:cubicBezTo>
                    <a:pt x="8857" y="1638"/>
                    <a:pt x="8922" y="1613"/>
                    <a:pt x="8934" y="1587"/>
                  </a:cubicBezTo>
                  <a:cubicBezTo>
                    <a:pt x="8946" y="1560"/>
                    <a:pt x="9079" y="1516"/>
                    <a:pt x="9105" y="1517"/>
                  </a:cubicBezTo>
                  <a:cubicBezTo>
                    <a:pt x="9132" y="1519"/>
                    <a:pt x="9138" y="1464"/>
                    <a:pt x="9152" y="1464"/>
                  </a:cubicBezTo>
                  <a:cubicBezTo>
                    <a:pt x="9167" y="1464"/>
                    <a:pt x="9244" y="1430"/>
                    <a:pt x="9273" y="1417"/>
                  </a:cubicBezTo>
                  <a:cubicBezTo>
                    <a:pt x="9303" y="1404"/>
                    <a:pt x="9318" y="1376"/>
                    <a:pt x="9319" y="1356"/>
                  </a:cubicBezTo>
                  <a:cubicBezTo>
                    <a:pt x="9321" y="1337"/>
                    <a:pt x="9279" y="1340"/>
                    <a:pt x="9275" y="1322"/>
                  </a:cubicBezTo>
                  <a:cubicBezTo>
                    <a:pt x="9270" y="1305"/>
                    <a:pt x="9294" y="1317"/>
                    <a:pt x="9325" y="1305"/>
                  </a:cubicBezTo>
                  <a:cubicBezTo>
                    <a:pt x="9356" y="1293"/>
                    <a:pt x="9325" y="1252"/>
                    <a:pt x="9300" y="1259"/>
                  </a:cubicBezTo>
                  <a:cubicBezTo>
                    <a:pt x="9275" y="1266"/>
                    <a:pt x="9313" y="1237"/>
                    <a:pt x="9291" y="1210"/>
                  </a:cubicBezTo>
                  <a:cubicBezTo>
                    <a:pt x="9269" y="1184"/>
                    <a:pt x="9225" y="1227"/>
                    <a:pt x="9226" y="1198"/>
                  </a:cubicBezTo>
                  <a:cubicBezTo>
                    <a:pt x="9228" y="1170"/>
                    <a:pt x="9223" y="1135"/>
                    <a:pt x="9205" y="1117"/>
                  </a:cubicBezTo>
                  <a:cubicBezTo>
                    <a:pt x="9188" y="1100"/>
                    <a:pt x="9155" y="1148"/>
                    <a:pt x="9118" y="1120"/>
                  </a:cubicBezTo>
                  <a:cubicBezTo>
                    <a:pt x="9082" y="1092"/>
                    <a:pt x="8974" y="1074"/>
                    <a:pt x="8974" y="1086"/>
                  </a:cubicBezTo>
                  <a:cubicBezTo>
                    <a:pt x="8974" y="1098"/>
                    <a:pt x="8922" y="1069"/>
                    <a:pt x="8912" y="1080"/>
                  </a:cubicBezTo>
                  <a:cubicBezTo>
                    <a:pt x="8902" y="1092"/>
                    <a:pt x="8816" y="1091"/>
                    <a:pt x="8789" y="1083"/>
                  </a:cubicBezTo>
                  <a:cubicBezTo>
                    <a:pt x="8763" y="1076"/>
                    <a:pt x="8726" y="1094"/>
                    <a:pt x="8724" y="1120"/>
                  </a:cubicBezTo>
                  <a:cubicBezTo>
                    <a:pt x="8723" y="1147"/>
                    <a:pt x="8618" y="1136"/>
                    <a:pt x="8599" y="1132"/>
                  </a:cubicBezTo>
                  <a:cubicBezTo>
                    <a:pt x="8580" y="1128"/>
                    <a:pt x="8671" y="1052"/>
                    <a:pt x="8671" y="1039"/>
                  </a:cubicBezTo>
                  <a:cubicBezTo>
                    <a:pt x="8671" y="1026"/>
                    <a:pt x="8516" y="1042"/>
                    <a:pt x="8507" y="1027"/>
                  </a:cubicBezTo>
                  <a:cubicBezTo>
                    <a:pt x="8499" y="1013"/>
                    <a:pt x="8423" y="1008"/>
                    <a:pt x="8389" y="1010"/>
                  </a:cubicBezTo>
                  <a:cubicBezTo>
                    <a:pt x="8355" y="1011"/>
                    <a:pt x="8388" y="1001"/>
                    <a:pt x="8419" y="998"/>
                  </a:cubicBezTo>
                  <a:cubicBezTo>
                    <a:pt x="8450" y="995"/>
                    <a:pt x="8478" y="968"/>
                    <a:pt x="8512" y="962"/>
                  </a:cubicBezTo>
                  <a:cubicBezTo>
                    <a:pt x="8546" y="956"/>
                    <a:pt x="8538" y="945"/>
                    <a:pt x="8524" y="924"/>
                  </a:cubicBezTo>
                  <a:cubicBezTo>
                    <a:pt x="8509" y="903"/>
                    <a:pt x="8474" y="914"/>
                    <a:pt x="8440" y="903"/>
                  </a:cubicBezTo>
                  <a:cubicBezTo>
                    <a:pt x="8406" y="893"/>
                    <a:pt x="8364" y="878"/>
                    <a:pt x="8335" y="877"/>
                  </a:cubicBezTo>
                  <a:cubicBezTo>
                    <a:pt x="8305" y="875"/>
                    <a:pt x="8273" y="891"/>
                    <a:pt x="8204" y="905"/>
                  </a:cubicBezTo>
                  <a:cubicBezTo>
                    <a:pt x="8134" y="918"/>
                    <a:pt x="8128" y="971"/>
                    <a:pt x="8093" y="987"/>
                  </a:cubicBezTo>
                  <a:cubicBezTo>
                    <a:pt x="8057" y="1004"/>
                    <a:pt x="7995" y="1069"/>
                    <a:pt x="8025" y="1074"/>
                  </a:cubicBezTo>
                  <a:cubicBezTo>
                    <a:pt x="8054" y="1080"/>
                    <a:pt x="8040" y="1098"/>
                    <a:pt x="8044" y="1117"/>
                  </a:cubicBezTo>
                  <a:cubicBezTo>
                    <a:pt x="8049" y="1136"/>
                    <a:pt x="8022" y="1141"/>
                    <a:pt x="7988" y="1135"/>
                  </a:cubicBezTo>
                  <a:cubicBezTo>
                    <a:pt x="7954" y="1129"/>
                    <a:pt x="7835" y="1131"/>
                    <a:pt x="7836" y="1156"/>
                  </a:cubicBezTo>
                  <a:cubicBezTo>
                    <a:pt x="7837" y="1181"/>
                    <a:pt x="7905" y="1193"/>
                    <a:pt x="7901" y="1206"/>
                  </a:cubicBezTo>
                  <a:cubicBezTo>
                    <a:pt x="7897" y="1219"/>
                    <a:pt x="7849" y="1204"/>
                    <a:pt x="7826" y="1191"/>
                  </a:cubicBezTo>
                  <a:cubicBezTo>
                    <a:pt x="7802" y="1178"/>
                    <a:pt x="7749" y="1185"/>
                    <a:pt x="7739" y="1210"/>
                  </a:cubicBezTo>
                  <a:cubicBezTo>
                    <a:pt x="7728" y="1235"/>
                    <a:pt x="7687" y="1229"/>
                    <a:pt x="7674" y="1224"/>
                  </a:cubicBezTo>
                  <a:cubicBezTo>
                    <a:pt x="7660" y="1218"/>
                    <a:pt x="7631" y="1235"/>
                    <a:pt x="7609" y="1228"/>
                  </a:cubicBezTo>
                  <a:cubicBezTo>
                    <a:pt x="7587" y="1221"/>
                    <a:pt x="7653" y="1188"/>
                    <a:pt x="7637" y="1172"/>
                  </a:cubicBezTo>
                  <a:cubicBezTo>
                    <a:pt x="7621" y="1156"/>
                    <a:pt x="7550" y="1170"/>
                    <a:pt x="7542" y="1197"/>
                  </a:cubicBezTo>
                  <a:cubicBezTo>
                    <a:pt x="7535" y="1224"/>
                    <a:pt x="7492" y="1178"/>
                    <a:pt x="7476" y="1187"/>
                  </a:cubicBezTo>
                  <a:cubicBezTo>
                    <a:pt x="7460" y="1196"/>
                    <a:pt x="7442" y="1206"/>
                    <a:pt x="7411" y="1219"/>
                  </a:cubicBezTo>
                  <a:cubicBezTo>
                    <a:pt x="7380" y="1232"/>
                    <a:pt x="7327" y="1204"/>
                    <a:pt x="7315" y="1228"/>
                  </a:cubicBezTo>
                  <a:cubicBezTo>
                    <a:pt x="7303" y="1252"/>
                    <a:pt x="7374" y="1259"/>
                    <a:pt x="7376" y="1269"/>
                  </a:cubicBezTo>
                  <a:cubicBezTo>
                    <a:pt x="7377" y="1280"/>
                    <a:pt x="7215" y="1278"/>
                    <a:pt x="7210" y="1294"/>
                  </a:cubicBezTo>
                  <a:cubicBezTo>
                    <a:pt x="7206" y="1311"/>
                    <a:pt x="7151" y="1311"/>
                    <a:pt x="7085" y="1312"/>
                  </a:cubicBezTo>
                  <a:cubicBezTo>
                    <a:pt x="7018" y="1314"/>
                    <a:pt x="7045" y="1346"/>
                    <a:pt x="6992" y="1356"/>
                  </a:cubicBezTo>
                  <a:cubicBezTo>
                    <a:pt x="6939" y="1367"/>
                    <a:pt x="6915" y="1368"/>
                    <a:pt x="6897" y="1395"/>
                  </a:cubicBezTo>
                  <a:cubicBezTo>
                    <a:pt x="6880" y="1421"/>
                    <a:pt x="6838" y="1426"/>
                    <a:pt x="6821" y="1405"/>
                  </a:cubicBezTo>
                  <a:cubicBezTo>
                    <a:pt x="6803" y="1384"/>
                    <a:pt x="6754" y="1415"/>
                    <a:pt x="6781" y="1418"/>
                  </a:cubicBezTo>
                  <a:cubicBezTo>
                    <a:pt x="6807" y="1421"/>
                    <a:pt x="6782" y="1448"/>
                    <a:pt x="6766" y="1442"/>
                  </a:cubicBezTo>
                  <a:cubicBezTo>
                    <a:pt x="6750" y="1436"/>
                    <a:pt x="6703" y="1470"/>
                    <a:pt x="6729" y="1467"/>
                  </a:cubicBezTo>
                  <a:cubicBezTo>
                    <a:pt x="6756" y="1464"/>
                    <a:pt x="6769" y="1486"/>
                    <a:pt x="6756" y="1502"/>
                  </a:cubicBezTo>
                  <a:cubicBezTo>
                    <a:pt x="6742" y="1519"/>
                    <a:pt x="6685" y="1483"/>
                    <a:pt x="6670" y="1498"/>
                  </a:cubicBezTo>
                  <a:cubicBezTo>
                    <a:pt x="6655" y="1513"/>
                    <a:pt x="6698" y="1532"/>
                    <a:pt x="6725" y="1529"/>
                  </a:cubicBezTo>
                  <a:cubicBezTo>
                    <a:pt x="6751" y="1526"/>
                    <a:pt x="6766" y="1544"/>
                    <a:pt x="6769" y="1563"/>
                  </a:cubicBezTo>
                  <a:cubicBezTo>
                    <a:pt x="6772" y="1582"/>
                    <a:pt x="6707" y="1551"/>
                    <a:pt x="6694" y="1567"/>
                  </a:cubicBezTo>
                  <a:cubicBezTo>
                    <a:pt x="6681" y="1584"/>
                    <a:pt x="6704" y="1591"/>
                    <a:pt x="6732" y="1594"/>
                  </a:cubicBezTo>
                  <a:cubicBezTo>
                    <a:pt x="6760" y="1597"/>
                    <a:pt x="6740" y="1607"/>
                    <a:pt x="6765" y="1629"/>
                  </a:cubicBezTo>
                  <a:cubicBezTo>
                    <a:pt x="6767" y="1631"/>
                    <a:pt x="6768" y="1633"/>
                    <a:pt x="6769" y="1634"/>
                  </a:cubicBezTo>
                  <a:cubicBezTo>
                    <a:pt x="6785" y="1653"/>
                    <a:pt x="6756" y="1659"/>
                    <a:pt x="6759" y="1677"/>
                  </a:cubicBezTo>
                  <a:cubicBezTo>
                    <a:pt x="6762" y="1696"/>
                    <a:pt x="6731" y="1703"/>
                    <a:pt x="6731" y="1685"/>
                  </a:cubicBezTo>
                  <a:cubicBezTo>
                    <a:pt x="6731" y="1668"/>
                    <a:pt x="6652" y="1662"/>
                    <a:pt x="6636" y="1681"/>
                  </a:cubicBezTo>
                  <a:cubicBezTo>
                    <a:pt x="6620" y="1700"/>
                    <a:pt x="6608" y="1715"/>
                    <a:pt x="6589" y="1697"/>
                  </a:cubicBezTo>
                  <a:cubicBezTo>
                    <a:pt x="6570" y="1680"/>
                    <a:pt x="6514" y="1702"/>
                    <a:pt x="6441" y="1705"/>
                  </a:cubicBezTo>
                  <a:cubicBezTo>
                    <a:pt x="6369" y="1708"/>
                    <a:pt x="6220" y="1714"/>
                    <a:pt x="6183" y="1727"/>
                  </a:cubicBezTo>
                  <a:cubicBezTo>
                    <a:pt x="6146" y="1740"/>
                    <a:pt x="6115" y="1792"/>
                    <a:pt x="6149" y="1826"/>
                  </a:cubicBezTo>
                  <a:cubicBezTo>
                    <a:pt x="6183" y="1860"/>
                    <a:pt x="6151" y="1874"/>
                    <a:pt x="6151" y="1897"/>
                  </a:cubicBezTo>
                  <a:cubicBezTo>
                    <a:pt x="6151" y="1919"/>
                    <a:pt x="6239" y="1964"/>
                    <a:pt x="6286" y="1969"/>
                  </a:cubicBezTo>
                  <a:cubicBezTo>
                    <a:pt x="6334" y="1973"/>
                    <a:pt x="6372" y="2031"/>
                    <a:pt x="6344" y="2066"/>
                  </a:cubicBezTo>
                  <a:cubicBezTo>
                    <a:pt x="6316" y="2102"/>
                    <a:pt x="6230" y="2056"/>
                    <a:pt x="6174" y="2012"/>
                  </a:cubicBezTo>
                  <a:cubicBezTo>
                    <a:pt x="6118" y="1967"/>
                    <a:pt x="5988" y="1950"/>
                    <a:pt x="5946" y="1953"/>
                  </a:cubicBezTo>
                  <a:cubicBezTo>
                    <a:pt x="5903" y="1955"/>
                    <a:pt x="5928" y="1914"/>
                    <a:pt x="5873" y="1916"/>
                  </a:cubicBezTo>
                  <a:cubicBezTo>
                    <a:pt x="5819" y="1917"/>
                    <a:pt x="5773" y="1966"/>
                    <a:pt x="5810" y="1966"/>
                  </a:cubicBezTo>
                  <a:cubicBezTo>
                    <a:pt x="5847" y="1966"/>
                    <a:pt x="5870" y="1963"/>
                    <a:pt x="5851" y="1981"/>
                  </a:cubicBezTo>
                  <a:cubicBezTo>
                    <a:pt x="5832" y="1998"/>
                    <a:pt x="5861" y="1994"/>
                    <a:pt x="5906" y="2013"/>
                  </a:cubicBezTo>
                  <a:cubicBezTo>
                    <a:pt x="5950" y="2032"/>
                    <a:pt x="5869" y="2059"/>
                    <a:pt x="5823" y="2028"/>
                  </a:cubicBezTo>
                  <a:cubicBezTo>
                    <a:pt x="5777" y="1997"/>
                    <a:pt x="5729" y="2026"/>
                    <a:pt x="5715" y="2050"/>
                  </a:cubicBezTo>
                  <a:cubicBezTo>
                    <a:pt x="5702" y="2074"/>
                    <a:pt x="5768" y="2141"/>
                    <a:pt x="5848" y="2153"/>
                  </a:cubicBezTo>
                  <a:cubicBezTo>
                    <a:pt x="5928" y="2165"/>
                    <a:pt x="5901" y="2190"/>
                    <a:pt x="5938" y="2203"/>
                  </a:cubicBezTo>
                  <a:cubicBezTo>
                    <a:pt x="5975" y="2217"/>
                    <a:pt x="5949" y="2232"/>
                    <a:pt x="5923" y="2233"/>
                  </a:cubicBezTo>
                  <a:cubicBezTo>
                    <a:pt x="5898" y="2234"/>
                    <a:pt x="5848" y="2195"/>
                    <a:pt x="5808" y="2174"/>
                  </a:cubicBezTo>
                  <a:cubicBezTo>
                    <a:pt x="5768" y="2153"/>
                    <a:pt x="5661" y="2183"/>
                    <a:pt x="5639" y="2159"/>
                  </a:cubicBezTo>
                  <a:cubicBezTo>
                    <a:pt x="5617" y="2136"/>
                    <a:pt x="5653" y="2112"/>
                    <a:pt x="5633" y="2094"/>
                  </a:cubicBezTo>
                  <a:cubicBezTo>
                    <a:pt x="5612" y="2077"/>
                    <a:pt x="5630" y="2037"/>
                    <a:pt x="5656" y="1995"/>
                  </a:cubicBezTo>
                  <a:cubicBezTo>
                    <a:pt x="5683" y="1954"/>
                    <a:pt x="5652" y="1883"/>
                    <a:pt x="5614" y="1871"/>
                  </a:cubicBezTo>
                  <a:cubicBezTo>
                    <a:pt x="5575" y="1860"/>
                    <a:pt x="5578" y="1899"/>
                    <a:pt x="5587" y="1911"/>
                  </a:cubicBezTo>
                  <a:cubicBezTo>
                    <a:pt x="5596" y="1923"/>
                    <a:pt x="5591" y="1979"/>
                    <a:pt x="5562" y="2016"/>
                  </a:cubicBezTo>
                  <a:cubicBezTo>
                    <a:pt x="5532" y="2053"/>
                    <a:pt x="5442" y="2053"/>
                    <a:pt x="5442" y="2078"/>
                  </a:cubicBezTo>
                  <a:cubicBezTo>
                    <a:pt x="5442" y="2103"/>
                    <a:pt x="5382" y="2122"/>
                    <a:pt x="5402" y="2140"/>
                  </a:cubicBezTo>
                  <a:cubicBezTo>
                    <a:pt x="5423" y="2158"/>
                    <a:pt x="5504" y="2249"/>
                    <a:pt x="5516" y="2277"/>
                  </a:cubicBezTo>
                  <a:cubicBezTo>
                    <a:pt x="5528" y="2305"/>
                    <a:pt x="5444" y="2394"/>
                    <a:pt x="5457" y="2445"/>
                  </a:cubicBezTo>
                  <a:cubicBezTo>
                    <a:pt x="5470" y="2497"/>
                    <a:pt x="5445" y="2521"/>
                    <a:pt x="5461" y="2546"/>
                  </a:cubicBezTo>
                  <a:cubicBezTo>
                    <a:pt x="5478" y="2571"/>
                    <a:pt x="5515" y="2549"/>
                    <a:pt x="5538" y="2559"/>
                  </a:cubicBezTo>
                  <a:cubicBezTo>
                    <a:pt x="5562" y="2569"/>
                    <a:pt x="5600" y="2544"/>
                    <a:pt x="5655" y="2534"/>
                  </a:cubicBezTo>
                  <a:cubicBezTo>
                    <a:pt x="5709" y="2524"/>
                    <a:pt x="5810" y="2581"/>
                    <a:pt x="5847" y="2599"/>
                  </a:cubicBezTo>
                  <a:cubicBezTo>
                    <a:pt x="5884" y="2617"/>
                    <a:pt x="5864" y="2646"/>
                    <a:pt x="5884" y="2676"/>
                  </a:cubicBezTo>
                  <a:cubicBezTo>
                    <a:pt x="5903" y="2705"/>
                    <a:pt x="5839" y="2705"/>
                    <a:pt x="5838" y="2750"/>
                  </a:cubicBezTo>
                  <a:cubicBezTo>
                    <a:pt x="5836" y="2794"/>
                    <a:pt x="5949" y="2813"/>
                    <a:pt x="5953" y="2826"/>
                  </a:cubicBezTo>
                  <a:cubicBezTo>
                    <a:pt x="5957" y="2839"/>
                    <a:pt x="5873" y="2829"/>
                    <a:pt x="5841" y="2817"/>
                  </a:cubicBezTo>
                  <a:cubicBezTo>
                    <a:pt x="5808" y="2806"/>
                    <a:pt x="5805" y="2763"/>
                    <a:pt x="5795" y="2754"/>
                  </a:cubicBezTo>
                  <a:cubicBezTo>
                    <a:pt x="5785" y="2745"/>
                    <a:pt x="5817" y="2710"/>
                    <a:pt x="5820" y="2682"/>
                  </a:cubicBezTo>
                  <a:cubicBezTo>
                    <a:pt x="5823" y="2654"/>
                    <a:pt x="5783" y="2637"/>
                    <a:pt x="5770" y="2618"/>
                  </a:cubicBezTo>
                  <a:cubicBezTo>
                    <a:pt x="5757" y="2599"/>
                    <a:pt x="5733" y="2571"/>
                    <a:pt x="5707" y="2577"/>
                  </a:cubicBezTo>
                  <a:cubicBezTo>
                    <a:pt x="5680" y="2583"/>
                    <a:pt x="5583" y="2592"/>
                    <a:pt x="5553" y="2618"/>
                  </a:cubicBezTo>
                  <a:cubicBezTo>
                    <a:pt x="5523" y="2645"/>
                    <a:pt x="5557" y="2720"/>
                    <a:pt x="5574" y="2757"/>
                  </a:cubicBezTo>
                  <a:cubicBezTo>
                    <a:pt x="5590" y="2794"/>
                    <a:pt x="5488" y="2845"/>
                    <a:pt x="5491" y="2875"/>
                  </a:cubicBezTo>
                  <a:cubicBezTo>
                    <a:pt x="5494" y="2905"/>
                    <a:pt x="5460" y="2918"/>
                    <a:pt x="5416" y="2941"/>
                  </a:cubicBezTo>
                  <a:cubicBezTo>
                    <a:pt x="5372" y="2965"/>
                    <a:pt x="5323" y="2983"/>
                    <a:pt x="5324" y="3021"/>
                  </a:cubicBezTo>
                  <a:cubicBezTo>
                    <a:pt x="5326" y="3059"/>
                    <a:pt x="5265" y="3039"/>
                    <a:pt x="5234" y="3021"/>
                  </a:cubicBezTo>
                  <a:cubicBezTo>
                    <a:pt x="5203" y="3003"/>
                    <a:pt x="5163" y="3031"/>
                    <a:pt x="5119" y="3030"/>
                  </a:cubicBezTo>
                  <a:cubicBezTo>
                    <a:pt x="5075" y="3028"/>
                    <a:pt x="5075" y="2991"/>
                    <a:pt x="5039" y="3005"/>
                  </a:cubicBezTo>
                  <a:cubicBezTo>
                    <a:pt x="5004" y="3018"/>
                    <a:pt x="4980" y="2989"/>
                    <a:pt x="4991" y="2962"/>
                  </a:cubicBezTo>
                  <a:cubicBezTo>
                    <a:pt x="5001" y="2935"/>
                    <a:pt x="5041" y="2956"/>
                    <a:pt x="5044" y="2975"/>
                  </a:cubicBezTo>
                  <a:cubicBezTo>
                    <a:pt x="5047" y="2994"/>
                    <a:pt x="5072" y="2986"/>
                    <a:pt x="5101" y="2969"/>
                  </a:cubicBezTo>
                  <a:cubicBezTo>
                    <a:pt x="5131" y="2953"/>
                    <a:pt x="5116" y="2990"/>
                    <a:pt x="5159" y="2993"/>
                  </a:cubicBezTo>
                  <a:cubicBezTo>
                    <a:pt x="5202" y="2996"/>
                    <a:pt x="5178" y="2971"/>
                    <a:pt x="5211" y="2974"/>
                  </a:cubicBezTo>
                  <a:cubicBezTo>
                    <a:pt x="5243" y="2977"/>
                    <a:pt x="5245" y="2966"/>
                    <a:pt x="5234" y="2950"/>
                  </a:cubicBezTo>
                  <a:cubicBezTo>
                    <a:pt x="5224" y="2934"/>
                    <a:pt x="5258" y="2922"/>
                    <a:pt x="5279" y="2913"/>
                  </a:cubicBezTo>
                  <a:cubicBezTo>
                    <a:pt x="5302" y="2903"/>
                    <a:pt x="5290" y="2871"/>
                    <a:pt x="5310" y="2860"/>
                  </a:cubicBezTo>
                  <a:cubicBezTo>
                    <a:pt x="5329" y="2850"/>
                    <a:pt x="5315" y="2829"/>
                    <a:pt x="5336" y="2828"/>
                  </a:cubicBezTo>
                  <a:cubicBezTo>
                    <a:pt x="5357" y="2826"/>
                    <a:pt x="5366" y="2795"/>
                    <a:pt x="5385" y="2795"/>
                  </a:cubicBezTo>
                  <a:cubicBezTo>
                    <a:pt x="5404" y="2795"/>
                    <a:pt x="5414" y="2764"/>
                    <a:pt x="5402" y="2748"/>
                  </a:cubicBezTo>
                  <a:cubicBezTo>
                    <a:pt x="5391" y="2732"/>
                    <a:pt x="5410" y="2688"/>
                    <a:pt x="5429" y="2682"/>
                  </a:cubicBezTo>
                  <a:cubicBezTo>
                    <a:pt x="5448" y="2676"/>
                    <a:pt x="5450" y="2658"/>
                    <a:pt x="5432" y="2645"/>
                  </a:cubicBezTo>
                  <a:cubicBezTo>
                    <a:pt x="5414" y="2631"/>
                    <a:pt x="5349" y="2587"/>
                    <a:pt x="5354" y="2559"/>
                  </a:cubicBezTo>
                  <a:cubicBezTo>
                    <a:pt x="5358" y="2531"/>
                    <a:pt x="5342" y="2479"/>
                    <a:pt x="5351" y="2457"/>
                  </a:cubicBezTo>
                  <a:cubicBezTo>
                    <a:pt x="5360" y="2435"/>
                    <a:pt x="5352" y="2389"/>
                    <a:pt x="5349" y="2363"/>
                  </a:cubicBezTo>
                  <a:cubicBezTo>
                    <a:pt x="5346" y="2336"/>
                    <a:pt x="5366" y="2307"/>
                    <a:pt x="5375" y="2258"/>
                  </a:cubicBezTo>
                  <a:cubicBezTo>
                    <a:pt x="5383" y="2209"/>
                    <a:pt x="5323" y="2158"/>
                    <a:pt x="5293" y="2144"/>
                  </a:cubicBezTo>
                  <a:cubicBezTo>
                    <a:pt x="5264" y="2131"/>
                    <a:pt x="5283" y="2105"/>
                    <a:pt x="5326" y="2069"/>
                  </a:cubicBezTo>
                  <a:cubicBezTo>
                    <a:pt x="5369" y="2034"/>
                    <a:pt x="5372" y="1923"/>
                    <a:pt x="5369" y="1899"/>
                  </a:cubicBezTo>
                  <a:cubicBezTo>
                    <a:pt x="5366" y="1876"/>
                    <a:pt x="5279" y="1855"/>
                    <a:pt x="5245" y="1858"/>
                  </a:cubicBezTo>
                  <a:cubicBezTo>
                    <a:pt x="5211" y="1861"/>
                    <a:pt x="5085" y="1855"/>
                    <a:pt x="5054" y="1849"/>
                  </a:cubicBezTo>
                  <a:cubicBezTo>
                    <a:pt x="5023" y="1843"/>
                    <a:pt x="5013" y="1876"/>
                    <a:pt x="4998" y="1905"/>
                  </a:cubicBezTo>
                  <a:cubicBezTo>
                    <a:pt x="4983" y="1935"/>
                    <a:pt x="4951" y="1981"/>
                    <a:pt x="4932" y="2047"/>
                  </a:cubicBezTo>
                  <a:cubicBezTo>
                    <a:pt x="4913" y="2113"/>
                    <a:pt x="4834" y="2134"/>
                    <a:pt x="4799" y="2149"/>
                  </a:cubicBezTo>
                  <a:cubicBezTo>
                    <a:pt x="4764" y="2164"/>
                    <a:pt x="4741" y="2212"/>
                    <a:pt x="4758" y="2236"/>
                  </a:cubicBezTo>
                  <a:cubicBezTo>
                    <a:pt x="4774" y="2260"/>
                    <a:pt x="4797" y="2240"/>
                    <a:pt x="4814" y="2249"/>
                  </a:cubicBezTo>
                  <a:cubicBezTo>
                    <a:pt x="4830" y="2258"/>
                    <a:pt x="4812" y="2320"/>
                    <a:pt x="4802" y="2329"/>
                  </a:cubicBezTo>
                  <a:cubicBezTo>
                    <a:pt x="4792" y="2338"/>
                    <a:pt x="4821" y="2360"/>
                    <a:pt x="4796" y="2376"/>
                  </a:cubicBezTo>
                  <a:cubicBezTo>
                    <a:pt x="4771" y="2392"/>
                    <a:pt x="4747" y="2426"/>
                    <a:pt x="4762" y="2444"/>
                  </a:cubicBezTo>
                  <a:cubicBezTo>
                    <a:pt x="4777" y="2462"/>
                    <a:pt x="4849" y="2471"/>
                    <a:pt x="4880" y="2488"/>
                  </a:cubicBezTo>
                  <a:cubicBezTo>
                    <a:pt x="4911" y="2506"/>
                    <a:pt x="4899" y="2538"/>
                    <a:pt x="4923" y="2569"/>
                  </a:cubicBezTo>
                  <a:cubicBezTo>
                    <a:pt x="4946" y="2600"/>
                    <a:pt x="4972" y="2581"/>
                    <a:pt x="4983" y="2600"/>
                  </a:cubicBezTo>
                  <a:cubicBezTo>
                    <a:pt x="4995" y="2620"/>
                    <a:pt x="4941" y="2696"/>
                    <a:pt x="4921" y="2699"/>
                  </a:cubicBezTo>
                  <a:cubicBezTo>
                    <a:pt x="4902" y="2702"/>
                    <a:pt x="4824" y="2621"/>
                    <a:pt x="4800" y="2603"/>
                  </a:cubicBezTo>
                  <a:cubicBezTo>
                    <a:pt x="4777" y="2586"/>
                    <a:pt x="4685" y="2558"/>
                    <a:pt x="4640" y="2534"/>
                  </a:cubicBezTo>
                  <a:cubicBezTo>
                    <a:pt x="4594" y="2510"/>
                    <a:pt x="4557" y="2513"/>
                    <a:pt x="4507" y="2479"/>
                  </a:cubicBezTo>
                  <a:cubicBezTo>
                    <a:pt x="4457" y="2445"/>
                    <a:pt x="4414" y="2429"/>
                    <a:pt x="4322" y="2431"/>
                  </a:cubicBezTo>
                  <a:cubicBezTo>
                    <a:pt x="4231" y="2432"/>
                    <a:pt x="4172" y="2410"/>
                    <a:pt x="4141" y="2415"/>
                  </a:cubicBezTo>
                  <a:cubicBezTo>
                    <a:pt x="4110" y="2419"/>
                    <a:pt x="4122" y="2384"/>
                    <a:pt x="4067" y="2360"/>
                  </a:cubicBezTo>
                  <a:cubicBezTo>
                    <a:pt x="4012" y="2336"/>
                    <a:pt x="3977" y="2304"/>
                    <a:pt x="3946" y="2320"/>
                  </a:cubicBezTo>
                  <a:cubicBezTo>
                    <a:pt x="3915" y="2336"/>
                    <a:pt x="3927" y="2395"/>
                    <a:pt x="3974" y="2403"/>
                  </a:cubicBezTo>
                  <a:cubicBezTo>
                    <a:pt x="4021" y="2410"/>
                    <a:pt x="3998" y="2435"/>
                    <a:pt x="4048" y="2432"/>
                  </a:cubicBezTo>
                  <a:cubicBezTo>
                    <a:pt x="4098" y="2429"/>
                    <a:pt x="4113" y="2447"/>
                    <a:pt x="4111" y="2478"/>
                  </a:cubicBezTo>
                  <a:cubicBezTo>
                    <a:pt x="4110" y="2509"/>
                    <a:pt x="4135" y="2540"/>
                    <a:pt x="4157" y="2561"/>
                  </a:cubicBezTo>
                  <a:cubicBezTo>
                    <a:pt x="4179" y="2581"/>
                    <a:pt x="4166" y="2615"/>
                    <a:pt x="4126" y="2615"/>
                  </a:cubicBezTo>
                  <a:cubicBezTo>
                    <a:pt x="4086" y="2615"/>
                    <a:pt x="4040" y="2621"/>
                    <a:pt x="4058" y="2649"/>
                  </a:cubicBezTo>
                  <a:cubicBezTo>
                    <a:pt x="4076" y="2677"/>
                    <a:pt x="4046" y="2685"/>
                    <a:pt x="4006" y="2670"/>
                  </a:cubicBezTo>
                  <a:cubicBezTo>
                    <a:pt x="3967" y="2655"/>
                    <a:pt x="3990" y="2627"/>
                    <a:pt x="4006" y="2611"/>
                  </a:cubicBezTo>
                  <a:cubicBezTo>
                    <a:pt x="4023" y="2595"/>
                    <a:pt x="3971" y="2574"/>
                    <a:pt x="3946" y="2565"/>
                  </a:cubicBezTo>
                  <a:cubicBezTo>
                    <a:pt x="3921" y="2556"/>
                    <a:pt x="3821" y="2630"/>
                    <a:pt x="3793" y="2642"/>
                  </a:cubicBezTo>
                  <a:cubicBezTo>
                    <a:pt x="3764" y="2654"/>
                    <a:pt x="3695" y="2624"/>
                    <a:pt x="3624" y="2642"/>
                  </a:cubicBezTo>
                  <a:cubicBezTo>
                    <a:pt x="3553" y="2659"/>
                    <a:pt x="3558" y="2716"/>
                    <a:pt x="3531" y="2710"/>
                  </a:cubicBezTo>
                  <a:cubicBezTo>
                    <a:pt x="3505" y="2704"/>
                    <a:pt x="3427" y="2717"/>
                    <a:pt x="3397" y="2699"/>
                  </a:cubicBezTo>
                  <a:cubicBezTo>
                    <a:pt x="3367" y="2682"/>
                    <a:pt x="3391" y="2671"/>
                    <a:pt x="3422" y="2673"/>
                  </a:cubicBezTo>
                  <a:cubicBezTo>
                    <a:pt x="3453" y="2674"/>
                    <a:pt x="3463" y="2664"/>
                    <a:pt x="3446" y="2643"/>
                  </a:cubicBezTo>
                  <a:cubicBezTo>
                    <a:pt x="3428" y="2623"/>
                    <a:pt x="3469" y="2590"/>
                    <a:pt x="3468" y="2575"/>
                  </a:cubicBezTo>
                  <a:cubicBezTo>
                    <a:pt x="3466" y="2561"/>
                    <a:pt x="3351" y="2599"/>
                    <a:pt x="3332" y="2615"/>
                  </a:cubicBezTo>
                  <a:cubicBezTo>
                    <a:pt x="3313" y="2631"/>
                    <a:pt x="3334" y="2661"/>
                    <a:pt x="3313" y="2671"/>
                  </a:cubicBezTo>
                  <a:cubicBezTo>
                    <a:pt x="3292" y="2682"/>
                    <a:pt x="3292" y="2654"/>
                    <a:pt x="3269" y="2645"/>
                  </a:cubicBezTo>
                  <a:cubicBezTo>
                    <a:pt x="3245" y="2636"/>
                    <a:pt x="3072" y="2676"/>
                    <a:pt x="3040" y="2713"/>
                  </a:cubicBezTo>
                  <a:cubicBezTo>
                    <a:pt x="3007" y="2750"/>
                    <a:pt x="2944" y="2751"/>
                    <a:pt x="2944" y="2772"/>
                  </a:cubicBezTo>
                  <a:cubicBezTo>
                    <a:pt x="2944" y="2792"/>
                    <a:pt x="2866" y="2791"/>
                    <a:pt x="2835" y="2806"/>
                  </a:cubicBezTo>
                  <a:cubicBezTo>
                    <a:pt x="2804" y="2820"/>
                    <a:pt x="2824" y="2881"/>
                    <a:pt x="2813" y="2910"/>
                  </a:cubicBezTo>
                  <a:cubicBezTo>
                    <a:pt x="2801" y="2940"/>
                    <a:pt x="2680" y="2931"/>
                    <a:pt x="2643" y="2932"/>
                  </a:cubicBezTo>
                  <a:cubicBezTo>
                    <a:pt x="2606" y="2934"/>
                    <a:pt x="2593" y="2862"/>
                    <a:pt x="2563" y="2857"/>
                  </a:cubicBezTo>
                  <a:cubicBezTo>
                    <a:pt x="2534" y="2853"/>
                    <a:pt x="2551" y="2811"/>
                    <a:pt x="2560" y="2794"/>
                  </a:cubicBezTo>
                  <a:cubicBezTo>
                    <a:pt x="2569" y="2776"/>
                    <a:pt x="2593" y="2791"/>
                    <a:pt x="2630" y="2767"/>
                  </a:cubicBezTo>
                  <a:cubicBezTo>
                    <a:pt x="2666" y="2744"/>
                    <a:pt x="2703" y="2779"/>
                    <a:pt x="2718" y="2763"/>
                  </a:cubicBezTo>
                  <a:cubicBezTo>
                    <a:pt x="2733" y="2747"/>
                    <a:pt x="2662" y="2704"/>
                    <a:pt x="2658" y="2667"/>
                  </a:cubicBezTo>
                  <a:cubicBezTo>
                    <a:pt x="2653" y="2630"/>
                    <a:pt x="2575" y="2620"/>
                    <a:pt x="2531" y="2631"/>
                  </a:cubicBezTo>
                  <a:cubicBezTo>
                    <a:pt x="2486" y="2643"/>
                    <a:pt x="2438" y="2633"/>
                    <a:pt x="2407" y="2618"/>
                  </a:cubicBezTo>
                  <a:cubicBezTo>
                    <a:pt x="2376" y="2603"/>
                    <a:pt x="2379" y="2645"/>
                    <a:pt x="2424" y="2657"/>
                  </a:cubicBezTo>
                  <a:cubicBezTo>
                    <a:pt x="2470" y="2668"/>
                    <a:pt x="2447" y="2704"/>
                    <a:pt x="2454" y="2726"/>
                  </a:cubicBezTo>
                  <a:cubicBezTo>
                    <a:pt x="2461" y="2748"/>
                    <a:pt x="2442" y="2798"/>
                    <a:pt x="2416" y="2837"/>
                  </a:cubicBezTo>
                  <a:cubicBezTo>
                    <a:pt x="2389" y="2875"/>
                    <a:pt x="2408" y="2873"/>
                    <a:pt x="2448" y="2872"/>
                  </a:cubicBezTo>
                  <a:cubicBezTo>
                    <a:pt x="2488" y="2871"/>
                    <a:pt x="2485" y="2922"/>
                    <a:pt x="2485" y="2960"/>
                  </a:cubicBezTo>
                  <a:cubicBezTo>
                    <a:pt x="2485" y="2999"/>
                    <a:pt x="2454" y="3009"/>
                    <a:pt x="2454" y="3037"/>
                  </a:cubicBezTo>
                  <a:cubicBezTo>
                    <a:pt x="2454" y="3065"/>
                    <a:pt x="2421" y="3024"/>
                    <a:pt x="2411" y="3036"/>
                  </a:cubicBezTo>
                  <a:cubicBezTo>
                    <a:pt x="2401" y="3048"/>
                    <a:pt x="2388" y="3030"/>
                    <a:pt x="2382" y="3006"/>
                  </a:cubicBezTo>
                  <a:cubicBezTo>
                    <a:pt x="2376" y="2983"/>
                    <a:pt x="2315" y="2996"/>
                    <a:pt x="2281" y="2987"/>
                  </a:cubicBezTo>
                  <a:cubicBezTo>
                    <a:pt x="2247" y="2978"/>
                    <a:pt x="2234" y="2993"/>
                    <a:pt x="2218" y="3018"/>
                  </a:cubicBezTo>
                  <a:cubicBezTo>
                    <a:pt x="2202" y="3043"/>
                    <a:pt x="2154" y="3053"/>
                    <a:pt x="2129" y="3056"/>
                  </a:cubicBezTo>
                  <a:cubicBezTo>
                    <a:pt x="2101" y="3060"/>
                    <a:pt x="2060" y="3108"/>
                    <a:pt x="2033" y="3126"/>
                  </a:cubicBezTo>
                  <a:cubicBezTo>
                    <a:pt x="2007" y="3144"/>
                    <a:pt x="2002" y="3177"/>
                    <a:pt x="2039" y="3213"/>
                  </a:cubicBezTo>
                  <a:cubicBezTo>
                    <a:pt x="2076" y="3248"/>
                    <a:pt x="2083" y="3272"/>
                    <a:pt x="2081" y="3291"/>
                  </a:cubicBezTo>
                  <a:cubicBezTo>
                    <a:pt x="2078" y="3310"/>
                    <a:pt x="1977" y="3304"/>
                    <a:pt x="1961" y="3284"/>
                  </a:cubicBezTo>
                  <a:cubicBezTo>
                    <a:pt x="1945" y="3263"/>
                    <a:pt x="1880" y="3256"/>
                    <a:pt x="1858" y="3260"/>
                  </a:cubicBezTo>
                  <a:cubicBezTo>
                    <a:pt x="1836" y="3265"/>
                    <a:pt x="1775" y="3194"/>
                    <a:pt x="1744" y="3192"/>
                  </a:cubicBezTo>
                  <a:cubicBezTo>
                    <a:pt x="1713" y="3191"/>
                    <a:pt x="1694" y="3229"/>
                    <a:pt x="1684" y="3248"/>
                  </a:cubicBezTo>
                  <a:cubicBezTo>
                    <a:pt x="1673" y="3267"/>
                    <a:pt x="1698" y="3273"/>
                    <a:pt x="1713" y="3306"/>
                  </a:cubicBezTo>
                  <a:cubicBezTo>
                    <a:pt x="1728" y="3338"/>
                    <a:pt x="1782" y="3340"/>
                    <a:pt x="1811" y="3340"/>
                  </a:cubicBezTo>
                  <a:cubicBezTo>
                    <a:pt x="1839" y="3340"/>
                    <a:pt x="1828" y="3383"/>
                    <a:pt x="1819" y="3400"/>
                  </a:cubicBezTo>
                  <a:cubicBezTo>
                    <a:pt x="1811" y="3418"/>
                    <a:pt x="1759" y="3431"/>
                    <a:pt x="1744" y="3412"/>
                  </a:cubicBezTo>
                  <a:cubicBezTo>
                    <a:pt x="1729" y="3393"/>
                    <a:pt x="1667" y="3412"/>
                    <a:pt x="1666" y="3388"/>
                  </a:cubicBezTo>
                  <a:cubicBezTo>
                    <a:pt x="1664" y="3365"/>
                    <a:pt x="1620" y="3329"/>
                    <a:pt x="1574" y="3337"/>
                  </a:cubicBezTo>
                  <a:cubicBezTo>
                    <a:pt x="1529" y="3344"/>
                    <a:pt x="1520" y="3315"/>
                    <a:pt x="1523" y="3279"/>
                  </a:cubicBezTo>
                  <a:cubicBezTo>
                    <a:pt x="1526" y="3244"/>
                    <a:pt x="1498" y="3223"/>
                    <a:pt x="1499" y="3207"/>
                  </a:cubicBezTo>
                  <a:cubicBezTo>
                    <a:pt x="1501" y="3191"/>
                    <a:pt x="1478" y="3158"/>
                    <a:pt x="1502" y="3142"/>
                  </a:cubicBezTo>
                  <a:cubicBezTo>
                    <a:pt x="1526" y="3126"/>
                    <a:pt x="1508" y="3101"/>
                    <a:pt x="1509" y="3079"/>
                  </a:cubicBezTo>
                  <a:cubicBezTo>
                    <a:pt x="1511" y="3056"/>
                    <a:pt x="1470" y="3023"/>
                    <a:pt x="1433" y="3023"/>
                  </a:cubicBezTo>
                  <a:cubicBezTo>
                    <a:pt x="1396" y="3023"/>
                    <a:pt x="1403" y="2986"/>
                    <a:pt x="1372" y="2978"/>
                  </a:cubicBezTo>
                  <a:cubicBezTo>
                    <a:pt x="1341" y="2971"/>
                    <a:pt x="1279" y="2919"/>
                    <a:pt x="1275" y="2897"/>
                  </a:cubicBezTo>
                  <a:cubicBezTo>
                    <a:pt x="1270" y="2875"/>
                    <a:pt x="1223" y="2872"/>
                    <a:pt x="1239" y="2865"/>
                  </a:cubicBezTo>
                  <a:cubicBezTo>
                    <a:pt x="1256" y="2857"/>
                    <a:pt x="1293" y="2868"/>
                    <a:pt x="1319" y="2894"/>
                  </a:cubicBezTo>
                  <a:cubicBezTo>
                    <a:pt x="1346" y="2921"/>
                    <a:pt x="1388" y="2944"/>
                    <a:pt x="1458" y="2953"/>
                  </a:cubicBezTo>
                  <a:cubicBezTo>
                    <a:pt x="1527" y="2962"/>
                    <a:pt x="1555" y="2994"/>
                    <a:pt x="1632" y="3008"/>
                  </a:cubicBezTo>
                  <a:cubicBezTo>
                    <a:pt x="1709" y="3021"/>
                    <a:pt x="1754" y="3030"/>
                    <a:pt x="1865" y="3046"/>
                  </a:cubicBezTo>
                  <a:cubicBezTo>
                    <a:pt x="1976" y="3062"/>
                    <a:pt x="2123" y="2950"/>
                    <a:pt x="2154" y="2919"/>
                  </a:cubicBezTo>
                  <a:cubicBezTo>
                    <a:pt x="2185" y="2888"/>
                    <a:pt x="2146" y="2825"/>
                    <a:pt x="2146" y="2801"/>
                  </a:cubicBezTo>
                  <a:cubicBezTo>
                    <a:pt x="2146" y="2778"/>
                    <a:pt x="2095" y="2775"/>
                    <a:pt x="2088" y="2757"/>
                  </a:cubicBezTo>
                  <a:cubicBezTo>
                    <a:pt x="2081" y="2739"/>
                    <a:pt x="2048" y="2707"/>
                    <a:pt x="2005" y="2707"/>
                  </a:cubicBezTo>
                  <a:cubicBezTo>
                    <a:pt x="1963" y="2707"/>
                    <a:pt x="1957" y="2658"/>
                    <a:pt x="1923" y="2661"/>
                  </a:cubicBezTo>
                  <a:cubicBezTo>
                    <a:pt x="1889" y="2664"/>
                    <a:pt x="1865" y="2646"/>
                    <a:pt x="1777" y="2587"/>
                  </a:cubicBezTo>
                  <a:cubicBezTo>
                    <a:pt x="1688" y="2528"/>
                    <a:pt x="1566" y="2485"/>
                    <a:pt x="1543" y="2496"/>
                  </a:cubicBezTo>
                  <a:cubicBezTo>
                    <a:pt x="1521" y="2506"/>
                    <a:pt x="1507" y="2512"/>
                    <a:pt x="1492" y="2490"/>
                  </a:cubicBezTo>
                  <a:cubicBezTo>
                    <a:pt x="1477" y="2468"/>
                    <a:pt x="1443" y="2471"/>
                    <a:pt x="1419" y="2488"/>
                  </a:cubicBezTo>
                  <a:cubicBezTo>
                    <a:pt x="1396" y="2506"/>
                    <a:pt x="1372" y="2472"/>
                    <a:pt x="1328" y="2482"/>
                  </a:cubicBezTo>
                  <a:cubicBezTo>
                    <a:pt x="1284" y="2493"/>
                    <a:pt x="1260" y="2463"/>
                    <a:pt x="1272" y="2450"/>
                  </a:cubicBezTo>
                  <a:cubicBezTo>
                    <a:pt x="1284" y="2437"/>
                    <a:pt x="1349" y="2448"/>
                    <a:pt x="1346" y="2426"/>
                  </a:cubicBezTo>
                  <a:cubicBezTo>
                    <a:pt x="1343" y="2404"/>
                    <a:pt x="1319" y="2426"/>
                    <a:pt x="1279" y="2400"/>
                  </a:cubicBezTo>
                  <a:cubicBezTo>
                    <a:pt x="1239" y="2373"/>
                    <a:pt x="1217" y="2391"/>
                    <a:pt x="1208" y="2413"/>
                  </a:cubicBezTo>
                  <a:cubicBezTo>
                    <a:pt x="1200" y="2435"/>
                    <a:pt x="1169" y="2429"/>
                    <a:pt x="1148" y="2410"/>
                  </a:cubicBezTo>
                  <a:cubicBezTo>
                    <a:pt x="1146" y="2408"/>
                    <a:pt x="1144" y="2407"/>
                    <a:pt x="1141" y="2405"/>
                  </a:cubicBezTo>
                  <a:cubicBezTo>
                    <a:pt x="1134" y="2442"/>
                    <a:pt x="1112" y="2446"/>
                    <a:pt x="1090" y="2441"/>
                  </a:cubicBezTo>
                  <a:cubicBezTo>
                    <a:pt x="1064" y="2435"/>
                    <a:pt x="1037" y="2479"/>
                    <a:pt x="1008" y="2479"/>
                  </a:cubicBezTo>
                  <a:cubicBezTo>
                    <a:pt x="978" y="2479"/>
                    <a:pt x="946" y="2512"/>
                    <a:pt x="940" y="2538"/>
                  </a:cubicBezTo>
                  <a:cubicBezTo>
                    <a:pt x="934" y="2565"/>
                    <a:pt x="902" y="2550"/>
                    <a:pt x="902" y="2568"/>
                  </a:cubicBezTo>
                  <a:cubicBezTo>
                    <a:pt x="902" y="2586"/>
                    <a:pt x="902" y="2603"/>
                    <a:pt x="887" y="2621"/>
                  </a:cubicBezTo>
                  <a:cubicBezTo>
                    <a:pt x="872" y="2639"/>
                    <a:pt x="887" y="2648"/>
                    <a:pt x="902" y="2677"/>
                  </a:cubicBezTo>
                  <a:cubicBezTo>
                    <a:pt x="916" y="2707"/>
                    <a:pt x="949" y="2704"/>
                    <a:pt x="964" y="2713"/>
                  </a:cubicBezTo>
                  <a:cubicBezTo>
                    <a:pt x="978" y="2721"/>
                    <a:pt x="1034" y="2769"/>
                    <a:pt x="1034" y="2786"/>
                  </a:cubicBezTo>
                  <a:cubicBezTo>
                    <a:pt x="1034" y="2804"/>
                    <a:pt x="990" y="2848"/>
                    <a:pt x="972" y="2860"/>
                  </a:cubicBezTo>
                  <a:cubicBezTo>
                    <a:pt x="955" y="2872"/>
                    <a:pt x="931" y="2901"/>
                    <a:pt x="943" y="2919"/>
                  </a:cubicBezTo>
                  <a:cubicBezTo>
                    <a:pt x="955" y="2937"/>
                    <a:pt x="1005" y="3011"/>
                    <a:pt x="1037" y="3070"/>
                  </a:cubicBezTo>
                  <a:cubicBezTo>
                    <a:pt x="1070" y="3129"/>
                    <a:pt x="1026" y="3102"/>
                    <a:pt x="1005" y="3129"/>
                  </a:cubicBezTo>
                  <a:cubicBezTo>
                    <a:pt x="984" y="3155"/>
                    <a:pt x="1014" y="3188"/>
                    <a:pt x="1019" y="3206"/>
                  </a:cubicBezTo>
                  <a:cubicBezTo>
                    <a:pt x="1026" y="3223"/>
                    <a:pt x="993" y="3220"/>
                    <a:pt x="996" y="3235"/>
                  </a:cubicBezTo>
                  <a:cubicBezTo>
                    <a:pt x="999" y="3250"/>
                    <a:pt x="1043" y="3256"/>
                    <a:pt x="1046" y="3267"/>
                  </a:cubicBezTo>
                  <a:cubicBezTo>
                    <a:pt x="1049" y="3279"/>
                    <a:pt x="1017" y="3294"/>
                    <a:pt x="1031" y="3318"/>
                  </a:cubicBezTo>
                  <a:cubicBezTo>
                    <a:pt x="1046" y="3341"/>
                    <a:pt x="1082" y="3341"/>
                    <a:pt x="1084" y="3371"/>
                  </a:cubicBezTo>
                  <a:cubicBezTo>
                    <a:pt x="1087" y="3400"/>
                    <a:pt x="1019" y="3403"/>
                    <a:pt x="1023" y="3427"/>
                  </a:cubicBezTo>
                  <a:cubicBezTo>
                    <a:pt x="1026" y="3450"/>
                    <a:pt x="1111" y="3480"/>
                    <a:pt x="1149" y="3524"/>
                  </a:cubicBezTo>
                  <a:cubicBezTo>
                    <a:pt x="1188" y="3569"/>
                    <a:pt x="1185" y="3580"/>
                    <a:pt x="1176" y="3604"/>
                  </a:cubicBezTo>
                  <a:cubicBezTo>
                    <a:pt x="1158" y="3651"/>
                    <a:pt x="1052" y="3693"/>
                    <a:pt x="1028" y="3746"/>
                  </a:cubicBezTo>
                  <a:cubicBezTo>
                    <a:pt x="1005" y="3799"/>
                    <a:pt x="916" y="3828"/>
                    <a:pt x="875" y="3870"/>
                  </a:cubicBezTo>
                  <a:cubicBezTo>
                    <a:pt x="858" y="3886"/>
                    <a:pt x="841" y="3909"/>
                    <a:pt x="827" y="3930"/>
                  </a:cubicBezTo>
                  <a:cubicBezTo>
                    <a:pt x="845" y="3926"/>
                    <a:pt x="859" y="3920"/>
                    <a:pt x="869" y="3915"/>
                  </a:cubicBezTo>
                  <a:cubicBezTo>
                    <a:pt x="893" y="3903"/>
                    <a:pt x="909" y="3961"/>
                    <a:pt x="932" y="3980"/>
                  </a:cubicBezTo>
                  <a:cubicBezTo>
                    <a:pt x="956" y="3999"/>
                    <a:pt x="1003" y="3982"/>
                    <a:pt x="1019" y="3999"/>
                  </a:cubicBezTo>
                  <a:cubicBezTo>
                    <a:pt x="1036" y="4017"/>
                    <a:pt x="1006" y="4019"/>
                    <a:pt x="972" y="4013"/>
                  </a:cubicBezTo>
                  <a:cubicBezTo>
                    <a:pt x="938" y="4007"/>
                    <a:pt x="930" y="4027"/>
                    <a:pt x="876" y="4045"/>
                  </a:cubicBezTo>
                  <a:cubicBezTo>
                    <a:pt x="837" y="4058"/>
                    <a:pt x="841" y="4072"/>
                    <a:pt x="827" y="4084"/>
                  </a:cubicBezTo>
                  <a:cubicBezTo>
                    <a:pt x="851" y="4118"/>
                    <a:pt x="819" y="4123"/>
                    <a:pt x="807" y="4149"/>
                  </a:cubicBezTo>
                  <a:cubicBezTo>
                    <a:pt x="794" y="4178"/>
                    <a:pt x="776" y="4182"/>
                    <a:pt x="774" y="4200"/>
                  </a:cubicBezTo>
                  <a:cubicBezTo>
                    <a:pt x="772" y="4218"/>
                    <a:pt x="778" y="4231"/>
                    <a:pt x="780" y="4258"/>
                  </a:cubicBezTo>
                  <a:cubicBezTo>
                    <a:pt x="783" y="4284"/>
                    <a:pt x="787" y="4289"/>
                    <a:pt x="803" y="4311"/>
                  </a:cubicBezTo>
                  <a:cubicBezTo>
                    <a:pt x="818" y="4333"/>
                    <a:pt x="789" y="4333"/>
                    <a:pt x="776" y="4344"/>
                  </a:cubicBezTo>
                  <a:cubicBezTo>
                    <a:pt x="763" y="4355"/>
                    <a:pt x="772" y="4379"/>
                    <a:pt x="789" y="4397"/>
                  </a:cubicBezTo>
                  <a:cubicBezTo>
                    <a:pt x="807" y="4415"/>
                    <a:pt x="807" y="4437"/>
                    <a:pt x="800" y="4452"/>
                  </a:cubicBezTo>
                  <a:cubicBezTo>
                    <a:pt x="794" y="4468"/>
                    <a:pt x="816" y="4495"/>
                    <a:pt x="831" y="4510"/>
                  </a:cubicBezTo>
                  <a:cubicBezTo>
                    <a:pt x="847" y="4526"/>
                    <a:pt x="845" y="4568"/>
                    <a:pt x="858" y="4579"/>
                  </a:cubicBezTo>
                  <a:cubicBezTo>
                    <a:pt x="871" y="4590"/>
                    <a:pt x="887" y="4601"/>
                    <a:pt x="911" y="4594"/>
                  </a:cubicBezTo>
                  <a:cubicBezTo>
                    <a:pt x="935" y="4587"/>
                    <a:pt x="951" y="4599"/>
                    <a:pt x="962" y="4619"/>
                  </a:cubicBezTo>
                  <a:cubicBezTo>
                    <a:pt x="973" y="4638"/>
                    <a:pt x="991" y="4630"/>
                    <a:pt x="1015" y="4619"/>
                  </a:cubicBezTo>
                  <a:cubicBezTo>
                    <a:pt x="1039" y="4607"/>
                    <a:pt x="1095" y="4638"/>
                    <a:pt x="1108" y="4645"/>
                  </a:cubicBezTo>
                  <a:cubicBezTo>
                    <a:pt x="1121" y="4652"/>
                    <a:pt x="1115" y="4689"/>
                    <a:pt x="1117" y="4714"/>
                  </a:cubicBezTo>
                  <a:cubicBezTo>
                    <a:pt x="1119" y="4738"/>
                    <a:pt x="1104" y="4769"/>
                    <a:pt x="1128" y="4785"/>
                  </a:cubicBezTo>
                  <a:cubicBezTo>
                    <a:pt x="1152" y="4800"/>
                    <a:pt x="1146" y="4835"/>
                    <a:pt x="1174" y="4846"/>
                  </a:cubicBezTo>
                  <a:cubicBezTo>
                    <a:pt x="1203" y="4858"/>
                    <a:pt x="1214" y="4897"/>
                    <a:pt x="1232" y="4902"/>
                  </a:cubicBezTo>
                  <a:cubicBezTo>
                    <a:pt x="1250" y="4906"/>
                    <a:pt x="1283" y="4933"/>
                    <a:pt x="1287" y="4953"/>
                  </a:cubicBezTo>
                  <a:cubicBezTo>
                    <a:pt x="1292" y="4973"/>
                    <a:pt x="1256" y="4990"/>
                    <a:pt x="1236" y="4999"/>
                  </a:cubicBezTo>
                  <a:cubicBezTo>
                    <a:pt x="1217" y="5008"/>
                    <a:pt x="1179" y="4973"/>
                    <a:pt x="1166" y="4988"/>
                  </a:cubicBezTo>
                  <a:cubicBezTo>
                    <a:pt x="1152" y="5004"/>
                    <a:pt x="1170" y="5032"/>
                    <a:pt x="1181" y="5081"/>
                  </a:cubicBezTo>
                  <a:cubicBezTo>
                    <a:pt x="1192" y="5130"/>
                    <a:pt x="1201" y="5134"/>
                    <a:pt x="1223" y="5134"/>
                  </a:cubicBezTo>
                  <a:cubicBezTo>
                    <a:pt x="1245" y="5134"/>
                    <a:pt x="1254" y="5119"/>
                    <a:pt x="1270" y="5110"/>
                  </a:cubicBezTo>
                  <a:cubicBezTo>
                    <a:pt x="1285" y="5101"/>
                    <a:pt x="1321" y="5114"/>
                    <a:pt x="1336" y="5108"/>
                  </a:cubicBezTo>
                  <a:cubicBezTo>
                    <a:pt x="1352" y="5101"/>
                    <a:pt x="1407" y="5099"/>
                    <a:pt x="1418" y="5117"/>
                  </a:cubicBezTo>
                  <a:cubicBezTo>
                    <a:pt x="1429" y="5134"/>
                    <a:pt x="1440" y="5176"/>
                    <a:pt x="1431" y="5192"/>
                  </a:cubicBezTo>
                  <a:cubicBezTo>
                    <a:pt x="1422" y="5207"/>
                    <a:pt x="1442" y="5225"/>
                    <a:pt x="1453" y="5247"/>
                  </a:cubicBezTo>
                  <a:cubicBezTo>
                    <a:pt x="1464" y="5269"/>
                    <a:pt x="1511" y="5258"/>
                    <a:pt x="1526" y="5265"/>
                  </a:cubicBezTo>
                  <a:cubicBezTo>
                    <a:pt x="1542" y="5272"/>
                    <a:pt x="1577" y="5320"/>
                    <a:pt x="1571" y="5342"/>
                  </a:cubicBezTo>
                  <a:cubicBezTo>
                    <a:pt x="1564" y="5364"/>
                    <a:pt x="1593" y="5369"/>
                    <a:pt x="1608" y="5362"/>
                  </a:cubicBezTo>
                  <a:cubicBezTo>
                    <a:pt x="1624" y="5356"/>
                    <a:pt x="1639" y="5373"/>
                    <a:pt x="1657" y="5384"/>
                  </a:cubicBezTo>
                  <a:cubicBezTo>
                    <a:pt x="1675" y="5395"/>
                    <a:pt x="1690" y="5391"/>
                    <a:pt x="1708" y="5380"/>
                  </a:cubicBezTo>
                  <a:cubicBezTo>
                    <a:pt x="1726" y="5369"/>
                    <a:pt x="1754" y="5360"/>
                    <a:pt x="1763" y="5376"/>
                  </a:cubicBezTo>
                  <a:cubicBezTo>
                    <a:pt x="1772" y="5391"/>
                    <a:pt x="1808" y="5420"/>
                    <a:pt x="1808" y="5429"/>
                  </a:cubicBezTo>
                  <a:cubicBezTo>
                    <a:pt x="1808" y="5437"/>
                    <a:pt x="1863" y="5429"/>
                    <a:pt x="1889" y="5442"/>
                  </a:cubicBezTo>
                  <a:cubicBezTo>
                    <a:pt x="1916" y="5455"/>
                    <a:pt x="1945" y="5449"/>
                    <a:pt x="1974" y="5464"/>
                  </a:cubicBezTo>
                  <a:cubicBezTo>
                    <a:pt x="2002" y="5480"/>
                    <a:pt x="2029" y="5482"/>
                    <a:pt x="2031" y="5500"/>
                  </a:cubicBezTo>
                  <a:cubicBezTo>
                    <a:pt x="2033" y="5517"/>
                    <a:pt x="2002" y="5533"/>
                    <a:pt x="2002" y="5542"/>
                  </a:cubicBezTo>
                  <a:cubicBezTo>
                    <a:pt x="2002" y="5550"/>
                    <a:pt x="2027" y="5557"/>
                    <a:pt x="2027" y="5570"/>
                  </a:cubicBezTo>
                  <a:cubicBezTo>
                    <a:pt x="2027" y="5584"/>
                    <a:pt x="1996" y="5584"/>
                    <a:pt x="1991" y="5595"/>
                  </a:cubicBezTo>
                  <a:cubicBezTo>
                    <a:pt x="1987" y="5606"/>
                    <a:pt x="2009" y="5621"/>
                    <a:pt x="2013" y="5632"/>
                  </a:cubicBezTo>
                  <a:cubicBezTo>
                    <a:pt x="2018" y="5643"/>
                    <a:pt x="1996" y="5681"/>
                    <a:pt x="1996" y="5692"/>
                  </a:cubicBezTo>
                  <a:cubicBezTo>
                    <a:pt x="1996" y="5703"/>
                    <a:pt x="1929" y="5690"/>
                    <a:pt x="1914" y="5690"/>
                  </a:cubicBezTo>
                  <a:cubicBezTo>
                    <a:pt x="1898" y="5690"/>
                    <a:pt x="1852" y="5741"/>
                    <a:pt x="1836" y="5743"/>
                  </a:cubicBezTo>
                  <a:cubicBezTo>
                    <a:pt x="1823" y="5745"/>
                    <a:pt x="1829" y="5769"/>
                    <a:pt x="1834" y="5790"/>
                  </a:cubicBezTo>
                  <a:cubicBezTo>
                    <a:pt x="1882" y="5781"/>
                    <a:pt x="1931" y="5777"/>
                    <a:pt x="1936" y="5788"/>
                  </a:cubicBezTo>
                  <a:cubicBezTo>
                    <a:pt x="1945" y="5806"/>
                    <a:pt x="1833" y="5853"/>
                    <a:pt x="1812" y="5860"/>
                  </a:cubicBezTo>
                  <a:cubicBezTo>
                    <a:pt x="1791" y="5868"/>
                    <a:pt x="1852" y="5899"/>
                    <a:pt x="1850" y="5916"/>
                  </a:cubicBezTo>
                  <a:cubicBezTo>
                    <a:pt x="1849" y="5934"/>
                    <a:pt x="1785" y="5939"/>
                    <a:pt x="1791" y="5974"/>
                  </a:cubicBezTo>
                  <a:cubicBezTo>
                    <a:pt x="1797" y="6009"/>
                    <a:pt x="1771" y="6017"/>
                    <a:pt x="1737" y="6017"/>
                  </a:cubicBezTo>
                  <a:cubicBezTo>
                    <a:pt x="1703" y="6017"/>
                    <a:pt x="1694" y="6037"/>
                    <a:pt x="1710" y="6040"/>
                  </a:cubicBezTo>
                  <a:cubicBezTo>
                    <a:pt x="1726" y="6043"/>
                    <a:pt x="1725" y="6088"/>
                    <a:pt x="1788" y="6104"/>
                  </a:cubicBezTo>
                  <a:cubicBezTo>
                    <a:pt x="1852" y="6120"/>
                    <a:pt x="1920" y="6179"/>
                    <a:pt x="1974" y="6238"/>
                  </a:cubicBezTo>
                  <a:cubicBezTo>
                    <a:pt x="1982" y="6246"/>
                    <a:pt x="1991" y="6253"/>
                    <a:pt x="2000" y="6259"/>
                  </a:cubicBezTo>
                  <a:cubicBezTo>
                    <a:pt x="2016" y="6249"/>
                    <a:pt x="2030" y="6242"/>
                    <a:pt x="2038" y="6241"/>
                  </a:cubicBezTo>
                  <a:cubicBezTo>
                    <a:pt x="2069" y="6237"/>
                    <a:pt x="2126" y="6254"/>
                    <a:pt x="2157" y="6276"/>
                  </a:cubicBezTo>
                  <a:cubicBezTo>
                    <a:pt x="2188" y="6299"/>
                    <a:pt x="2299" y="6272"/>
                    <a:pt x="2312" y="6290"/>
                  </a:cubicBezTo>
                  <a:cubicBezTo>
                    <a:pt x="2326" y="6307"/>
                    <a:pt x="2352" y="6330"/>
                    <a:pt x="2374" y="6330"/>
                  </a:cubicBezTo>
                  <a:cubicBezTo>
                    <a:pt x="2396" y="6330"/>
                    <a:pt x="2419" y="6374"/>
                    <a:pt x="2436" y="6361"/>
                  </a:cubicBezTo>
                  <a:cubicBezTo>
                    <a:pt x="2454" y="6347"/>
                    <a:pt x="2520" y="6347"/>
                    <a:pt x="2538" y="6347"/>
                  </a:cubicBezTo>
                  <a:cubicBezTo>
                    <a:pt x="2556" y="6347"/>
                    <a:pt x="2556" y="6361"/>
                    <a:pt x="2573" y="6361"/>
                  </a:cubicBezTo>
                  <a:cubicBezTo>
                    <a:pt x="2591" y="6361"/>
                    <a:pt x="2591" y="6427"/>
                    <a:pt x="2605" y="6423"/>
                  </a:cubicBezTo>
                  <a:cubicBezTo>
                    <a:pt x="2618" y="6418"/>
                    <a:pt x="2666" y="6462"/>
                    <a:pt x="2697" y="6467"/>
                  </a:cubicBezTo>
                  <a:cubicBezTo>
                    <a:pt x="2728" y="6471"/>
                    <a:pt x="2759" y="6524"/>
                    <a:pt x="2773" y="6520"/>
                  </a:cubicBezTo>
                  <a:cubicBezTo>
                    <a:pt x="2786" y="6516"/>
                    <a:pt x="2808" y="6542"/>
                    <a:pt x="2817" y="6520"/>
                  </a:cubicBezTo>
                  <a:cubicBezTo>
                    <a:pt x="2825" y="6499"/>
                    <a:pt x="2869" y="6509"/>
                    <a:pt x="2881" y="6473"/>
                  </a:cubicBezTo>
                  <a:cubicBezTo>
                    <a:pt x="2825" y="6404"/>
                    <a:pt x="2765" y="6328"/>
                    <a:pt x="2767" y="6299"/>
                  </a:cubicBezTo>
                  <a:cubicBezTo>
                    <a:pt x="2770" y="6248"/>
                    <a:pt x="2790" y="6216"/>
                    <a:pt x="2728" y="6163"/>
                  </a:cubicBezTo>
                  <a:cubicBezTo>
                    <a:pt x="2666" y="6110"/>
                    <a:pt x="2734" y="6074"/>
                    <a:pt x="2779" y="6018"/>
                  </a:cubicBezTo>
                  <a:cubicBezTo>
                    <a:pt x="2818" y="5968"/>
                    <a:pt x="2902" y="5946"/>
                    <a:pt x="2956" y="5910"/>
                  </a:cubicBezTo>
                  <a:cubicBezTo>
                    <a:pt x="2945" y="5903"/>
                    <a:pt x="2934" y="5896"/>
                    <a:pt x="2923" y="5891"/>
                  </a:cubicBezTo>
                  <a:cubicBezTo>
                    <a:pt x="2883" y="5874"/>
                    <a:pt x="2870" y="5856"/>
                    <a:pt x="2901" y="5847"/>
                  </a:cubicBezTo>
                  <a:cubicBezTo>
                    <a:pt x="2932" y="5838"/>
                    <a:pt x="2919" y="5820"/>
                    <a:pt x="2888" y="5785"/>
                  </a:cubicBezTo>
                  <a:cubicBezTo>
                    <a:pt x="2857" y="5750"/>
                    <a:pt x="2844" y="5714"/>
                    <a:pt x="2826" y="5714"/>
                  </a:cubicBezTo>
                  <a:cubicBezTo>
                    <a:pt x="2808" y="5714"/>
                    <a:pt x="2782" y="5710"/>
                    <a:pt x="2755" y="5719"/>
                  </a:cubicBezTo>
                  <a:cubicBezTo>
                    <a:pt x="2728" y="5727"/>
                    <a:pt x="2733" y="5696"/>
                    <a:pt x="2737" y="5666"/>
                  </a:cubicBezTo>
                  <a:cubicBezTo>
                    <a:pt x="2742" y="5635"/>
                    <a:pt x="2689" y="5639"/>
                    <a:pt x="2680" y="5626"/>
                  </a:cubicBezTo>
                  <a:cubicBezTo>
                    <a:pt x="2671" y="5612"/>
                    <a:pt x="2693" y="5568"/>
                    <a:pt x="2702" y="5564"/>
                  </a:cubicBezTo>
                  <a:cubicBezTo>
                    <a:pt x="2711" y="5559"/>
                    <a:pt x="2737" y="5546"/>
                    <a:pt x="2737" y="5533"/>
                  </a:cubicBezTo>
                  <a:cubicBezTo>
                    <a:pt x="2737" y="5519"/>
                    <a:pt x="2689" y="5515"/>
                    <a:pt x="2706" y="5484"/>
                  </a:cubicBezTo>
                  <a:cubicBezTo>
                    <a:pt x="2724" y="5453"/>
                    <a:pt x="2759" y="5453"/>
                    <a:pt x="2759" y="5422"/>
                  </a:cubicBezTo>
                  <a:cubicBezTo>
                    <a:pt x="2759" y="5391"/>
                    <a:pt x="2786" y="5364"/>
                    <a:pt x="2817" y="5387"/>
                  </a:cubicBezTo>
                  <a:cubicBezTo>
                    <a:pt x="2848" y="5409"/>
                    <a:pt x="2861" y="5466"/>
                    <a:pt x="2897" y="5453"/>
                  </a:cubicBezTo>
                  <a:cubicBezTo>
                    <a:pt x="2932" y="5440"/>
                    <a:pt x="2910" y="5409"/>
                    <a:pt x="2906" y="5391"/>
                  </a:cubicBezTo>
                  <a:cubicBezTo>
                    <a:pt x="2901" y="5373"/>
                    <a:pt x="2892" y="5347"/>
                    <a:pt x="2932" y="5338"/>
                  </a:cubicBezTo>
                  <a:cubicBezTo>
                    <a:pt x="2972" y="5329"/>
                    <a:pt x="2954" y="5289"/>
                    <a:pt x="2985" y="5289"/>
                  </a:cubicBezTo>
                  <a:cubicBezTo>
                    <a:pt x="3016" y="5289"/>
                    <a:pt x="3074" y="5249"/>
                    <a:pt x="3091" y="5240"/>
                  </a:cubicBezTo>
                  <a:cubicBezTo>
                    <a:pt x="3109" y="5232"/>
                    <a:pt x="3149" y="5210"/>
                    <a:pt x="3167" y="5218"/>
                  </a:cubicBezTo>
                  <a:cubicBezTo>
                    <a:pt x="3184" y="5227"/>
                    <a:pt x="3207" y="5249"/>
                    <a:pt x="3220" y="5218"/>
                  </a:cubicBezTo>
                  <a:cubicBezTo>
                    <a:pt x="3233" y="5187"/>
                    <a:pt x="3286" y="5201"/>
                    <a:pt x="3291" y="5218"/>
                  </a:cubicBezTo>
                  <a:cubicBezTo>
                    <a:pt x="3295" y="5236"/>
                    <a:pt x="3379" y="5236"/>
                    <a:pt x="3406" y="5254"/>
                  </a:cubicBezTo>
                  <a:cubicBezTo>
                    <a:pt x="3432" y="5272"/>
                    <a:pt x="3490" y="5307"/>
                    <a:pt x="3490" y="5325"/>
                  </a:cubicBezTo>
                  <a:cubicBezTo>
                    <a:pt x="3490" y="5342"/>
                    <a:pt x="3516" y="5369"/>
                    <a:pt x="3516" y="5338"/>
                  </a:cubicBezTo>
                  <a:cubicBezTo>
                    <a:pt x="3516" y="5307"/>
                    <a:pt x="3539" y="5316"/>
                    <a:pt x="3574" y="5338"/>
                  </a:cubicBezTo>
                  <a:cubicBezTo>
                    <a:pt x="3609" y="5360"/>
                    <a:pt x="3658" y="5351"/>
                    <a:pt x="3667" y="5329"/>
                  </a:cubicBezTo>
                  <a:cubicBezTo>
                    <a:pt x="3676" y="5307"/>
                    <a:pt x="3742" y="5280"/>
                    <a:pt x="3764" y="5298"/>
                  </a:cubicBezTo>
                  <a:cubicBezTo>
                    <a:pt x="3787" y="5316"/>
                    <a:pt x="3795" y="5329"/>
                    <a:pt x="3822" y="5303"/>
                  </a:cubicBezTo>
                  <a:cubicBezTo>
                    <a:pt x="3848" y="5276"/>
                    <a:pt x="3911" y="5280"/>
                    <a:pt x="3919" y="5307"/>
                  </a:cubicBezTo>
                  <a:cubicBezTo>
                    <a:pt x="3928" y="5333"/>
                    <a:pt x="3959" y="5338"/>
                    <a:pt x="3986" y="5338"/>
                  </a:cubicBezTo>
                  <a:cubicBezTo>
                    <a:pt x="4012" y="5338"/>
                    <a:pt x="4017" y="5378"/>
                    <a:pt x="4034" y="5369"/>
                  </a:cubicBezTo>
                  <a:cubicBezTo>
                    <a:pt x="4052" y="5360"/>
                    <a:pt x="4048" y="5316"/>
                    <a:pt x="4070" y="5320"/>
                  </a:cubicBezTo>
                  <a:cubicBezTo>
                    <a:pt x="4092" y="5325"/>
                    <a:pt x="4110" y="5351"/>
                    <a:pt x="4145" y="5351"/>
                  </a:cubicBezTo>
                  <a:cubicBezTo>
                    <a:pt x="4181" y="5351"/>
                    <a:pt x="4207" y="5342"/>
                    <a:pt x="4207" y="5316"/>
                  </a:cubicBezTo>
                  <a:cubicBezTo>
                    <a:pt x="4207" y="5289"/>
                    <a:pt x="4203" y="5245"/>
                    <a:pt x="4181" y="5245"/>
                  </a:cubicBezTo>
                  <a:cubicBezTo>
                    <a:pt x="4158" y="5245"/>
                    <a:pt x="4136" y="5223"/>
                    <a:pt x="4110" y="5223"/>
                  </a:cubicBezTo>
                  <a:cubicBezTo>
                    <a:pt x="4083" y="5223"/>
                    <a:pt x="4057" y="5178"/>
                    <a:pt x="4083" y="5170"/>
                  </a:cubicBezTo>
                  <a:cubicBezTo>
                    <a:pt x="4110" y="5161"/>
                    <a:pt x="4154" y="5139"/>
                    <a:pt x="4145" y="5117"/>
                  </a:cubicBezTo>
                  <a:cubicBezTo>
                    <a:pt x="4136" y="5094"/>
                    <a:pt x="4127" y="5050"/>
                    <a:pt x="4163" y="5046"/>
                  </a:cubicBezTo>
                  <a:cubicBezTo>
                    <a:pt x="4198" y="5041"/>
                    <a:pt x="4274" y="5041"/>
                    <a:pt x="4269" y="5028"/>
                  </a:cubicBezTo>
                  <a:cubicBezTo>
                    <a:pt x="4265" y="5015"/>
                    <a:pt x="4194" y="5006"/>
                    <a:pt x="4181" y="4984"/>
                  </a:cubicBezTo>
                  <a:cubicBezTo>
                    <a:pt x="4167" y="4962"/>
                    <a:pt x="4163" y="4908"/>
                    <a:pt x="4176" y="4900"/>
                  </a:cubicBezTo>
                  <a:cubicBezTo>
                    <a:pt x="4189" y="4891"/>
                    <a:pt x="4234" y="4904"/>
                    <a:pt x="4260" y="4895"/>
                  </a:cubicBezTo>
                  <a:cubicBezTo>
                    <a:pt x="4287" y="4886"/>
                    <a:pt x="4344" y="4908"/>
                    <a:pt x="4380" y="4882"/>
                  </a:cubicBezTo>
                  <a:cubicBezTo>
                    <a:pt x="4415" y="4855"/>
                    <a:pt x="4490" y="4851"/>
                    <a:pt x="4530" y="4851"/>
                  </a:cubicBezTo>
                  <a:cubicBezTo>
                    <a:pt x="4570" y="4851"/>
                    <a:pt x="4601" y="4824"/>
                    <a:pt x="4632" y="4820"/>
                  </a:cubicBezTo>
                  <a:cubicBezTo>
                    <a:pt x="4663" y="4815"/>
                    <a:pt x="4752" y="4802"/>
                    <a:pt x="4774" y="4793"/>
                  </a:cubicBezTo>
                  <a:cubicBezTo>
                    <a:pt x="4796" y="4785"/>
                    <a:pt x="4915" y="4767"/>
                    <a:pt x="4920" y="4745"/>
                  </a:cubicBezTo>
                  <a:cubicBezTo>
                    <a:pt x="4924" y="4723"/>
                    <a:pt x="5020" y="4705"/>
                    <a:pt x="5044" y="4716"/>
                  </a:cubicBezTo>
                  <a:cubicBezTo>
                    <a:pt x="5068" y="4727"/>
                    <a:pt x="5099" y="4736"/>
                    <a:pt x="5121" y="4727"/>
                  </a:cubicBezTo>
                  <a:cubicBezTo>
                    <a:pt x="5143" y="4718"/>
                    <a:pt x="5190" y="4742"/>
                    <a:pt x="5186" y="4767"/>
                  </a:cubicBezTo>
                  <a:cubicBezTo>
                    <a:pt x="5181" y="4791"/>
                    <a:pt x="5205" y="4818"/>
                    <a:pt x="5203" y="4838"/>
                  </a:cubicBezTo>
                  <a:cubicBezTo>
                    <a:pt x="5201" y="4858"/>
                    <a:pt x="5179" y="4864"/>
                    <a:pt x="5192" y="4880"/>
                  </a:cubicBezTo>
                  <a:cubicBezTo>
                    <a:pt x="5205" y="4895"/>
                    <a:pt x="5265" y="4884"/>
                    <a:pt x="5283" y="4864"/>
                  </a:cubicBezTo>
                  <a:cubicBezTo>
                    <a:pt x="5301" y="4844"/>
                    <a:pt x="5321" y="4873"/>
                    <a:pt x="5321" y="4889"/>
                  </a:cubicBezTo>
                  <a:cubicBezTo>
                    <a:pt x="5321" y="4904"/>
                    <a:pt x="5349" y="4915"/>
                    <a:pt x="5349" y="4895"/>
                  </a:cubicBezTo>
                  <a:cubicBezTo>
                    <a:pt x="5349" y="4875"/>
                    <a:pt x="5385" y="4889"/>
                    <a:pt x="5396" y="4902"/>
                  </a:cubicBezTo>
                  <a:cubicBezTo>
                    <a:pt x="5407" y="4915"/>
                    <a:pt x="5449" y="4886"/>
                    <a:pt x="5449" y="4908"/>
                  </a:cubicBezTo>
                  <a:cubicBezTo>
                    <a:pt x="5449" y="4931"/>
                    <a:pt x="5387" y="4948"/>
                    <a:pt x="5414" y="4973"/>
                  </a:cubicBezTo>
                  <a:cubicBezTo>
                    <a:pt x="5440" y="4997"/>
                    <a:pt x="5456" y="4944"/>
                    <a:pt x="5489" y="4955"/>
                  </a:cubicBezTo>
                  <a:cubicBezTo>
                    <a:pt x="5522" y="4966"/>
                    <a:pt x="5566" y="4917"/>
                    <a:pt x="5597" y="4911"/>
                  </a:cubicBezTo>
                  <a:cubicBezTo>
                    <a:pt x="5628" y="4904"/>
                    <a:pt x="5661" y="4875"/>
                    <a:pt x="5688" y="4860"/>
                  </a:cubicBezTo>
                  <a:cubicBezTo>
                    <a:pt x="5715" y="4844"/>
                    <a:pt x="5772" y="4849"/>
                    <a:pt x="5754" y="4866"/>
                  </a:cubicBezTo>
                  <a:cubicBezTo>
                    <a:pt x="5737" y="4884"/>
                    <a:pt x="5717" y="4917"/>
                    <a:pt x="5783" y="4942"/>
                  </a:cubicBezTo>
                  <a:cubicBezTo>
                    <a:pt x="5850" y="4966"/>
                    <a:pt x="5925" y="5094"/>
                    <a:pt x="5967" y="5159"/>
                  </a:cubicBezTo>
                  <a:cubicBezTo>
                    <a:pt x="6009" y="5223"/>
                    <a:pt x="6049" y="5338"/>
                    <a:pt x="6071" y="5338"/>
                  </a:cubicBezTo>
                  <a:cubicBezTo>
                    <a:pt x="6093" y="5338"/>
                    <a:pt x="6100" y="5280"/>
                    <a:pt x="6129" y="5274"/>
                  </a:cubicBezTo>
                  <a:cubicBezTo>
                    <a:pt x="6157" y="5267"/>
                    <a:pt x="6175" y="5322"/>
                    <a:pt x="6206" y="5329"/>
                  </a:cubicBezTo>
                  <a:cubicBezTo>
                    <a:pt x="6237" y="5336"/>
                    <a:pt x="6279" y="5353"/>
                    <a:pt x="6303" y="5345"/>
                  </a:cubicBezTo>
                  <a:cubicBezTo>
                    <a:pt x="6328" y="5336"/>
                    <a:pt x="6383" y="5305"/>
                    <a:pt x="6403" y="5316"/>
                  </a:cubicBezTo>
                  <a:cubicBezTo>
                    <a:pt x="6423" y="5327"/>
                    <a:pt x="6450" y="5327"/>
                    <a:pt x="6467" y="5369"/>
                  </a:cubicBezTo>
                  <a:cubicBezTo>
                    <a:pt x="6485" y="5411"/>
                    <a:pt x="6512" y="5420"/>
                    <a:pt x="6529" y="5420"/>
                  </a:cubicBezTo>
                  <a:cubicBezTo>
                    <a:pt x="6547" y="5420"/>
                    <a:pt x="6551" y="5440"/>
                    <a:pt x="6551" y="5457"/>
                  </a:cubicBezTo>
                  <a:cubicBezTo>
                    <a:pt x="6551" y="5475"/>
                    <a:pt x="6583" y="5499"/>
                    <a:pt x="6601" y="5499"/>
                  </a:cubicBezTo>
                  <a:cubicBezTo>
                    <a:pt x="6619" y="5499"/>
                    <a:pt x="6666" y="5493"/>
                    <a:pt x="6681" y="5484"/>
                  </a:cubicBezTo>
                  <a:cubicBezTo>
                    <a:pt x="6695" y="5475"/>
                    <a:pt x="6713" y="5466"/>
                    <a:pt x="6716" y="5487"/>
                  </a:cubicBezTo>
                  <a:cubicBezTo>
                    <a:pt x="6719" y="5508"/>
                    <a:pt x="6745" y="5540"/>
                    <a:pt x="6763" y="5540"/>
                  </a:cubicBezTo>
                  <a:cubicBezTo>
                    <a:pt x="6781" y="5540"/>
                    <a:pt x="6816" y="5555"/>
                    <a:pt x="6819" y="5540"/>
                  </a:cubicBezTo>
                  <a:cubicBezTo>
                    <a:pt x="6822" y="5525"/>
                    <a:pt x="6869" y="5517"/>
                    <a:pt x="6887" y="5514"/>
                  </a:cubicBezTo>
                  <a:cubicBezTo>
                    <a:pt x="6905" y="5511"/>
                    <a:pt x="6967" y="5499"/>
                    <a:pt x="6979" y="5472"/>
                  </a:cubicBezTo>
                  <a:cubicBezTo>
                    <a:pt x="6990" y="5446"/>
                    <a:pt x="7041" y="5446"/>
                    <a:pt x="7055" y="5428"/>
                  </a:cubicBezTo>
                  <a:cubicBezTo>
                    <a:pt x="7070" y="5410"/>
                    <a:pt x="7111" y="5401"/>
                    <a:pt x="7120" y="5384"/>
                  </a:cubicBezTo>
                  <a:cubicBezTo>
                    <a:pt x="7129" y="5366"/>
                    <a:pt x="7182" y="5369"/>
                    <a:pt x="7188" y="5354"/>
                  </a:cubicBezTo>
                  <a:cubicBezTo>
                    <a:pt x="7194" y="5339"/>
                    <a:pt x="7238" y="5336"/>
                    <a:pt x="7259" y="5342"/>
                  </a:cubicBezTo>
                  <a:cubicBezTo>
                    <a:pt x="7280" y="5348"/>
                    <a:pt x="7383" y="5369"/>
                    <a:pt x="7398" y="5366"/>
                  </a:cubicBezTo>
                  <a:cubicBezTo>
                    <a:pt x="7412" y="5363"/>
                    <a:pt x="7415" y="5419"/>
                    <a:pt x="7430" y="5422"/>
                  </a:cubicBezTo>
                  <a:cubicBezTo>
                    <a:pt x="7445" y="5425"/>
                    <a:pt x="7498" y="5466"/>
                    <a:pt x="7513" y="5455"/>
                  </a:cubicBezTo>
                  <a:cubicBezTo>
                    <a:pt x="7528" y="5443"/>
                    <a:pt x="7563" y="5431"/>
                    <a:pt x="7593" y="5449"/>
                  </a:cubicBezTo>
                  <a:cubicBezTo>
                    <a:pt x="7622" y="5466"/>
                    <a:pt x="7652" y="5490"/>
                    <a:pt x="7663" y="5469"/>
                  </a:cubicBezTo>
                  <a:cubicBezTo>
                    <a:pt x="7675" y="5449"/>
                    <a:pt x="7737" y="5440"/>
                    <a:pt x="7746" y="5428"/>
                  </a:cubicBezTo>
                  <a:cubicBezTo>
                    <a:pt x="7755" y="5416"/>
                    <a:pt x="7764" y="5381"/>
                    <a:pt x="7749" y="5369"/>
                  </a:cubicBezTo>
                  <a:cubicBezTo>
                    <a:pt x="7734" y="5357"/>
                    <a:pt x="7719" y="5310"/>
                    <a:pt x="7714" y="5286"/>
                  </a:cubicBezTo>
                  <a:cubicBezTo>
                    <a:pt x="7708" y="5263"/>
                    <a:pt x="7749" y="5257"/>
                    <a:pt x="7755" y="5236"/>
                  </a:cubicBezTo>
                  <a:cubicBezTo>
                    <a:pt x="7761" y="5215"/>
                    <a:pt x="7796" y="5212"/>
                    <a:pt x="7808" y="5201"/>
                  </a:cubicBezTo>
                  <a:cubicBezTo>
                    <a:pt x="7820" y="5189"/>
                    <a:pt x="7823" y="5162"/>
                    <a:pt x="7843" y="5168"/>
                  </a:cubicBezTo>
                  <a:cubicBezTo>
                    <a:pt x="7864" y="5174"/>
                    <a:pt x="7908" y="5189"/>
                    <a:pt x="7917" y="5198"/>
                  </a:cubicBezTo>
                  <a:cubicBezTo>
                    <a:pt x="7926" y="5207"/>
                    <a:pt x="7959" y="5212"/>
                    <a:pt x="7979" y="5212"/>
                  </a:cubicBezTo>
                  <a:cubicBezTo>
                    <a:pt x="8000" y="5212"/>
                    <a:pt x="8032" y="5230"/>
                    <a:pt x="8053" y="5242"/>
                  </a:cubicBezTo>
                  <a:cubicBezTo>
                    <a:pt x="8074" y="5254"/>
                    <a:pt x="8139" y="5254"/>
                    <a:pt x="8150" y="5272"/>
                  </a:cubicBezTo>
                  <a:cubicBezTo>
                    <a:pt x="8162" y="5289"/>
                    <a:pt x="8147" y="5339"/>
                    <a:pt x="8162" y="5357"/>
                  </a:cubicBezTo>
                  <a:cubicBezTo>
                    <a:pt x="8177" y="5375"/>
                    <a:pt x="8212" y="5413"/>
                    <a:pt x="8224" y="5404"/>
                  </a:cubicBezTo>
                  <a:cubicBezTo>
                    <a:pt x="8236" y="5395"/>
                    <a:pt x="8292" y="5434"/>
                    <a:pt x="8313" y="5431"/>
                  </a:cubicBezTo>
                  <a:cubicBezTo>
                    <a:pt x="8333" y="5428"/>
                    <a:pt x="8366" y="5395"/>
                    <a:pt x="8384" y="5395"/>
                  </a:cubicBezTo>
                  <a:cubicBezTo>
                    <a:pt x="8401" y="5395"/>
                    <a:pt x="8457" y="5381"/>
                    <a:pt x="8475" y="5384"/>
                  </a:cubicBezTo>
                  <a:cubicBezTo>
                    <a:pt x="8493" y="5387"/>
                    <a:pt x="8558" y="5410"/>
                    <a:pt x="8567" y="5404"/>
                  </a:cubicBezTo>
                  <a:cubicBezTo>
                    <a:pt x="8575" y="5398"/>
                    <a:pt x="8634" y="5407"/>
                    <a:pt x="8643" y="5425"/>
                  </a:cubicBezTo>
                  <a:cubicBezTo>
                    <a:pt x="8652" y="5443"/>
                    <a:pt x="8726" y="5443"/>
                    <a:pt x="8726" y="5463"/>
                  </a:cubicBezTo>
                  <a:cubicBezTo>
                    <a:pt x="8726" y="5484"/>
                    <a:pt x="8767" y="5496"/>
                    <a:pt x="8779" y="5519"/>
                  </a:cubicBezTo>
                  <a:cubicBezTo>
                    <a:pt x="8791" y="5543"/>
                    <a:pt x="8888" y="5528"/>
                    <a:pt x="8906" y="5543"/>
                  </a:cubicBezTo>
                  <a:cubicBezTo>
                    <a:pt x="8924" y="5558"/>
                    <a:pt x="9036" y="5555"/>
                    <a:pt x="9039" y="5543"/>
                  </a:cubicBezTo>
                  <a:cubicBezTo>
                    <a:pt x="9042" y="5531"/>
                    <a:pt x="9148" y="5525"/>
                    <a:pt x="9169" y="5511"/>
                  </a:cubicBezTo>
                  <a:cubicBezTo>
                    <a:pt x="9189" y="5496"/>
                    <a:pt x="9245" y="5502"/>
                    <a:pt x="9248" y="5481"/>
                  </a:cubicBezTo>
                  <a:cubicBezTo>
                    <a:pt x="9251" y="5460"/>
                    <a:pt x="9304" y="5446"/>
                    <a:pt x="9328" y="5428"/>
                  </a:cubicBezTo>
                  <a:cubicBezTo>
                    <a:pt x="9352" y="5410"/>
                    <a:pt x="9446" y="5413"/>
                    <a:pt x="9452" y="5434"/>
                  </a:cubicBezTo>
                  <a:cubicBezTo>
                    <a:pt x="9458" y="5455"/>
                    <a:pt x="9514" y="5460"/>
                    <a:pt x="9538" y="5452"/>
                  </a:cubicBezTo>
                  <a:cubicBezTo>
                    <a:pt x="9561" y="5443"/>
                    <a:pt x="9623" y="5455"/>
                    <a:pt x="9632" y="5475"/>
                  </a:cubicBezTo>
                  <a:cubicBezTo>
                    <a:pt x="9641" y="5496"/>
                    <a:pt x="9712" y="5508"/>
                    <a:pt x="9729" y="5502"/>
                  </a:cubicBezTo>
                  <a:cubicBezTo>
                    <a:pt x="9747" y="5496"/>
                    <a:pt x="9803" y="5455"/>
                    <a:pt x="9824" y="5452"/>
                  </a:cubicBezTo>
                  <a:cubicBezTo>
                    <a:pt x="9845" y="5449"/>
                    <a:pt x="9874" y="5428"/>
                    <a:pt x="9868" y="5407"/>
                  </a:cubicBezTo>
                  <a:cubicBezTo>
                    <a:pt x="9862" y="5387"/>
                    <a:pt x="9909" y="5328"/>
                    <a:pt x="9915" y="5304"/>
                  </a:cubicBezTo>
                  <a:cubicBezTo>
                    <a:pt x="9921" y="5280"/>
                    <a:pt x="9963" y="5215"/>
                    <a:pt x="9977" y="5210"/>
                  </a:cubicBezTo>
                  <a:cubicBezTo>
                    <a:pt x="9992" y="5204"/>
                    <a:pt x="10025" y="5177"/>
                    <a:pt x="10022" y="5159"/>
                  </a:cubicBezTo>
                  <a:cubicBezTo>
                    <a:pt x="10019" y="5142"/>
                    <a:pt x="10010" y="5089"/>
                    <a:pt x="9992" y="5089"/>
                  </a:cubicBezTo>
                  <a:cubicBezTo>
                    <a:pt x="9974" y="5089"/>
                    <a:pt x="9942" y="5092"/>
                    <a:pt x="9983" y="5035"/>
                  </a:cubicBezTo>
                  <a:cubicBezTo>
                    <a:pt x="10025" y="4979"/>
                    <a:pt x="10098" y="4994"/>
                    <a:pt x="10110" y="4994"/>
                  </a:cubicBezTo>
                  <a:cubicBezTo>
                    <a:pt x="10122" y="4994"/>
                    <a:pt x="10216" y="4970"/>
                    <a:pt x="10258" y="4982"/>
                  </a:cubicBezTo>
                  <a:cubicBezTo>
                    <a:pt x="10299" y="4994"/>
                    <a:pt x="10326" y="4976"/>
                    <a:pt x="10370" y="5000"/>
                  </a:cubicBezTo>
                  <a:cubicBezTo>
                    <a:pt x="10414" y="5024"/>
                    <a:pt x="10476" y="5015"/>
                    <a:pt x="10491" y="5035"/>
                  </a:cubicBezTo>
                  <a:cubicBezTo>
                    <a:pt x="10506" y="5056"/>
                    <a:pt x="10565" y="5074"/>
                    <a:pt x="10556" y="5109"/>
                  </a:cubicBezTo>
                  <a:cubicBezTo>
                    <a:pt x="10547" y="5145"/>
                    <a:pt x="10588" y="5124"/>
                    <a:pt x="10603" y="5201"/>
                  </a:cubicBezTo>
                  <a:cubicBezTo>
                    <a:pt x="10618" y="5277"/>
                    <a:pt x="10653" y="5283"/>
                    <a:pt x="10662" y="5319"/>
                  </a:cubicBezTo>
                  <a:cubicBezTo>
                    <a:pt x="10671" y="5354"/>
                    <a:pt x="10718" y="5419"/>
                    <a:pt x="10712" y="5440"/>
                  </a:cubicBezTo>
                  <a:cubicBezTo>
                    <a:pt x="10706" y="5460"/>
                    <a:pt x="10700" y="5493"/>
                    <a:pt x="10751" y="5496"/>
                  </a:cubicBezTo>
                  <a:cubicBezTo>
                    <a:pt x="10801" y="5499"/>
                    <a:pt x="10836" y="5537"/>
                    <a:pt x="10848" y="5531"/>
                  </a:cubicBezTo>
                  <a:cubicBezTo>
                    <a:pt x="10860" y="5525"/>
                    <a:pt x="10919" y="5546"/>
                    <a:pt x="10948" y="5576"/>
                  </a:cubicBezTo>
                  <a:cubicBezTo>
                    <a:pt x="10978" y="5605"/>
                    <a:pt x="11022" y="5590"/>
                    <a:pt x="11019" y="5623"/>
                  </a:cubicBezTo>
                  <a:cubicBezTo>
                    <a:pt x="11016" y="5655"/>
                    <a:pt x="11043" y="5682"/>
                    <a:pt x="11040" y="5708"/>
                  </a:cubicBezTo>
                  <a:cubicBezTo>
                    <a:pt x="11037" y="5735"/>
                    <a:pt x="11096" y="5753"/>
                    <a:pt x="11137" y="5747"/>
                  </a:cubicBezTo>
                  <a:cubicBezTo>
                    <a:pt x="11179" y="5741"/>
                    <a:pt x="11208" y="5761"/>
                    <a:pt x="11226" y="5726"/>
                  </a:cubicBezTo>
                  <a:cubicBezTo>
                    <a:pt x="11244" y="5691"/>
                    <a:pt x="11303" y="5705"/>
                    <a:pt x="11323" y="5691"/>
                  </a:cubicBezTo>
                  <a:cubicBezTo>
                    <a:pt x="11344" y="5676"/>
                    <a:pt x="11406" y="5658"/>
                    <a:pt x="11403" y="5711"/>
                  </a:cubicBezTo>
                  <a:cubicBezTo>
                    <a:pt x="11400" y="5764"/>
                    <a:pt x="11435" y="5776"/>
                    <a:pt x="11406" y="5794"/>
                  </a:cubicBezTo>
                  <a:cubicBezTo>
                    <a:pt x="11376" y="5812"/>
                    <a:pt x="11362" y="5888"/>
                    <a:pt x="11353" y="5921"/>
                  </a:cubicBezTo>
                  <a:cubicBezTo>
                    <a:pt x="11344" y="5953"/>
                    <a:pt x="11300" y="5962"/>
                    <a:pt x="11294" y="5998"/>
                  </a:cubicBezTo>
                  <a:cubicBezTo>
                    <a:pt x="11288" y="6033"/>
                    <a:pt x="11246" y="6036"/>
                    <a:pt x="11246" y="6063"/>
                  </a:cubicBezTo>
                  <a:cubicBezTo>
                    <a:pt x="11246" y="6089"/>
                    <a:pt x="11187" y="6083"/>
                    <a:pt x="11158" y="6063"/>
                  </a:cubicBezTo>
                  <a:cubicBezTo>
                    <a:pt x="11128" y="6042"/>
                    <a:pt x="11099" y="6101"/>
                    <a:pt x="11075" y="6101"/>
                  </a:cubicBezTo>
                  <a:cubicBezTo>
                    <a:pt x="11052" y="6101"/>
                    <a:pt x="11055" y="6151"/>
                    <a:pt x="11060" y="6172"/>
                  </a:cubicBezTo>
                  <a:cubicBezTo>
                    <a:pt x="11067" y="6192"/>
                    <a:pt x="11052" y="6219"/>
                    <a:pt x="11067" y="6254"/>
                  </a:cubicBezTo>
                  <a:cubicBezTo>
                    <a:pt x="11074" y="6273"/>
                    <a:pt x="11070" y="6309"/>
                    <a:pt x="11074" y="6350"/>
                  </a:cubicBezTo>
                  <a:cubicBezTo>
                    <a:pt x="11109" y="6324"/>
                    <a:pt x="11142" y="6305"/>
                    <a:pt x="11156" y="6305"/>
                  </a:cubicBezTo>
                  <a:cubicBezTo>
                    <a:pt x="11193" y="6305"/>
                    <a:pt x="11230" y="6368"/>
                    <a:pt x="11272" y="6369"/>
                  </a:cubicBezTo>
                  <a:cubicBezTo>
                    <a:pt x="11313" y="6371"/>
                    <a:pt x="11500" y="6245"/>
                    <a:pt x="11502" y="6225"/>
                  </a:cubicBezTo>
                  <a:cubicBezTo>
                    <a:pt x="11503" y="6204"/>
                    <a:pt x="11613" y="6099"/>
                    <a:pt x="11664" y="6045"/>
                  </a:cubicBezTo>
                  <a:cubicBezTo>
                    <a:pt x="11716" y="5990"/>
                    <a:pt x="11784" y="5911"/>
                    <a:pt x="11810" y="5849"/>
                  </a:cubicBezTo>
                  <a:cubicBezTo>
                    <a:pt x="11827" y="5810"/>
                    <a:pt x="11899" y="5736"/>
                    <a:pt x="11916" y="5707"/>
                  </a:cubicBezTo>
                  <a:cubicBezTo>
                    <a:pt x="11934" y="5677"/>
                    <a:pt x="11946" y="5674"/>
                    <a:pt x="11978" y="5605"/>
                  </a:cubicBezTo>
                  <a:cubicBezTo>
                    <a:pt x="12011" y="5536"/>
                    <a:pt x="12011" y="5354"/>
                    <a:pt x="12021" y="5342"/>
                  </a:cubicBezTo>
                  <a:cubicBezTo>
                    <a:pt x="12032" y="5331"/>
                    <a:pt x="12026" y="5300"/>
                    <a:pt x="12040" y="5280"/>
                  </a:cubicBezTo>
                  <a:cubicBezTo>
                    <a:pt x="12055" y="5261"/>
                    <a:pt x="12048" y="5235"/>
                    <a:pt x="12077" y="5210"/>
                  </a:cubicBezTo>
                  <a:cubicBezTo>
                    <a:pt x="12107" y="5185"/>
                    <a:pt x="12101" y="5162"/>
                    <a:pt x="12094" y="5143"/>
                  </a:cubicBezTo>
                  <a:cubicBezTo>
                    <a:pt x="12086" y="5124"/>
                    <a:pt x="12095" y="5081"/>
                    <a:pt x="12088" y="5068"/>
                  </a:cubicBezTo>
                  <a:cubicBezTo>
                    <a:pt x="12080" y="5055"/>
                    <a:pt x="12082" y="5049"/>
                    <a:pt x="12099" y="5038"/>
                  </a:cubicBezTo>
                  <a:cubicBezTo>
                    <a:pt x="12117" y="5028"/>
                    <a:pt x="12088" y="5001"/>
                    <a:pt x="12063" y="4990"/>
                  </a:cubicBezTo>
                  <a:cubicBezTo>
                    <a:pt x="12037" y="4978"/>
                    <a:pt x="12005" y="4968"/>
                    <a:pt x="12002" y="4939"/>
                  </a:cubicBezTo>
                  <a:cubicBezTo>
                    <a:pt x="11999" y="4911"/>
                    <a:pt x="11956" y="4878"/>
                    <a:pt x="11924" y="4880"/>
                  </a:cubicBezTo>
                  <a:cubicBezTo>
                    <a:pt x="11891" y="4883"/>
                    <a:pt x="11831" y="4863"/>
                    <a:pt x="11838" y="4883"/>
                  </a:cubicBezTo>
                  <a:cubicBezTo>
                    <a:pt x="11846" y="4904"/>
                    <a:pt x="11835" y="4922"/>
                    <a:pt x="11819" y="4917"/>
                  </a:cubicBezTo>
                  <a:cubicBezTo>
                    <a:pt x="11803" y="4913"/>
                    <a:pt x="11795" y="4926"/>
                    <a:pt x="11776" y="4956"/>
                  </a:cubicBezTo>
                  <a:cubicBezTo>
                    <a:pt x="11757" y="4985"/>
                    <a:pt x="11689" y="4988"/>
                    <a:pt x="11720" y="4960"/>
                  </a:cubicBezTo>
                  <a:cubicBezTo>
                    <a:pt x="11751" y="4932"/>
                    <a:pt x="11710" y="4931"/>
                    <a:pt x="11716" y="4901"/>
                  </a:cubicBezTo>
                  <a:cubicBezTo>
                    <a:pt x="11722" y="4872"/>
                    <a:pt x="11747" y="4842"/>
                    <a:pt x="11713" y="4861"/>
                  </a:cubicBezTo>
                  <a:cubicBezTo>
                    <a:pt x="11679" y="4880"/>
                    <a:pt x="11679" y="4926"/>
                    <a:pt x="11651" y="4932"/>
                  </a:cubicBezTo>
                  <a:cubicBezTo>
                    <a:pt x="11623" y="4938"/>
                    <a:pt x="11632" y="4852"/>
                    <a:pt x="11639" y="4830"/>
                  </a:cubicBezTo>
                  <a:cubicBezTo>
                    <a:pt x="11646" y="4808"/>
                    <a:pt x="11587" y="4832"/>
                    <a:pt x="11525" y="4827"/>
                  </a:cubicBezTo>
                  <a:cubicBezTo>
                    <a:pt x="11463" y="4823"/>
                    <a:pt x="11480" y="4780"/>
                    <a:pt x="11530" y="4753"/>
                  </a:cubicBezTo>
                  <a:cubicBezTo>
                    <a:pt x="11580" y="4727"/>
                    <a:pt x="11571" y="4702"/>
                    <a:pt x="11596" y="4692"/>
                  </a:cubicBezTo>
                  <a:cubicBezTo>
                    <a:pt x="11621" y="4681"/>
                    <a:pt x="11686" y="4638"/>
                    <a:pt x="11725" y="4616"/>
                  </a:cubicBezTo>
                  <a:cubicBezTo>
                    <a:pt x="11763" y="4594"/>
                    <a:pt x="11770" y="4569"/>
                    <a:pt x="11779" y="4544"/>
                  </a:cubicBezTo>
                  <a:cubicBezTo>
                    <a:pt x="11788" y="4519"/>
                    <a:pt x="11859" y="4488"/>
                    <a:pt x="11922" y="4436"/>
                  </a:cubicBezTo>
                  <a:cubicBezTo>
                    <a:pt x="11986" y="4385"/>
                    <a:pt x="12017" y="4355"/>
                    <a:pt x="12032" y="4324"/>
                  </a:cubicBezTo>
                  <a:cubicBezTo>
                    <a:pt x="12046" y="4293"/>
                    <a:pt x="12141" y="4255"/>
                    <a:pt x="12142" y="4231"/>
                  </a:cubicBezTo>
                  <a:cubicBezTo>
                    <a:pt x="12144" y="4207"/>
                    <a:pt x="12254" y="4148"/>
                    <a:pt x="12330" y="4134"/>
                  </a:cubicBezTo>
                  <a:cubicBezTo>
                    <a:pt x="12405" y="4119"/>
                    <a:pt x="12524" y="4138"/>
                    <a:pt x="12547" y="4160"/>
                  </a:cubicBezTo>
                  <a:cubicBezTo>
                    <a:pt x="12569" y="4182"/>
                    <a:pt x="12585" y="4174"/>
                    <a:pt x="12598" y="4159"/>
                  </a:cubicBezTo>
                  <a:cubicBezTo>
                    <a:pt x="12612" y="4144"/>
                    <a:pt x="12641" y="4151"/>
                    <a:pt x="12691" y="4157"/>
                  </a:cubicBezTo>
                  <a:cubicBezTo>
                    <a:pt x="12741" y="4163"/>
                    <a:pt x="12753" y="4134"/>
                    <a:pt x="12787" y="4144"/>
                  </a:cubicBezTo>
                  <a:cubicBezTo>
                    <a:pt x="12821" y="4154"/>
                    <a:pt x="12849" y="4160"/>
                    <a:pt x="12870" y="4120"/>
                  </a:cubicBezTo>
                  <a:cubicBezTo>
                    <a:pt x="12890" y="4081"/>
                    <a:pt x="12988" y="4088"/>
                    <a:pt x="13010" y="4104"/>
                  </a:cubicBezTo>
                  <a:cubicBezTo>
                    <a:pt x="13032" y="4121"/>
                    <a:pt x="13050" y="4143"/>
                    <a:pt x="13085" y="4119"/>
                  </a:cubicBezTo>
                  <a:cubicBezTo>
                    <a:pt x="13121" y="4095"/>
                    <a:pt x="13121" y="4150"/>
                    <a:pt x="13155" y="4154"/>
                  </a:cubicBezTo>
                  <a:cubicBezTo>
                    <a:pt x="13189" y="4159"/>
                    <a:pt x="13166" y="4188"/>
                    <a:pt x="13137" y="4185"/>
                  </a:cubicBezTo>
                  <a:cubicBezTo>
                    <a:pt x="13107" y="4182"/>
                    <a:pt x="13070" y="4200"/>
                    <a:pt x="13104" y="4219"/>
                  </a:cubicBezTo>
                  <a:cubicBezTo>
                    <a:pt x="13138" y="4238"/>
                    <a:pt x="13178" y="4202"/>
                    <a:pt x="13205" y="4205"/>
                  </a:cubicBezTo>
                  <a:cubicBezTo>
                    <a:pt x="13231" y="4207"/>
                    <a:pt x="13273" y="4210"/>
                    <a:pt x="13310" y="4187"/>
                  </a:cubicBezTo>
                  <a:cubicBezTo>
                    <a:pt x="13347" y="4163"/>
                    <a:pt x="13357" y="4206"/>
                    <a:pt x="13380" y="4185"/>
                  </a:cubicBezTo>
                  <a:cubicBezTo>
                    <a:pt x="13404" y="4165"/>
                    <a:pt x="13457" y="4159"/>
                    <a:pt x="13484" y="4160"/>
                  </a:cubicBezTo>
                  <a:cubicBezTo>
                    <a:pt x="13510" y="4162"/>
                    <a:pt x="13488" y="4129"/>
                    <a:pt x="13444" y="4129"/>
                  </a:cubicBezTo>
                  <a:cubicBezTo>
                    <a:pt x="13400" y="4129"/>
                    <a:pt x="13401" y="4106"/>
                    <a:pt x="13437" y="4045"/>
                  </a:cubicBezTo>
                  <a:cubicBezTo>
                    <a:pt x="13472" y="3985"/>
                    <a:pt x="13540" y="3952"/>
                    <a:pt x="13583" y="3915"/>
                  </a:cubicBezTo>
                  <a:cubicBezTo>
                    <a:pt x="13625" y="3879"/>
                    <a:pt x="13656" y="3896"/>
                    <a:pt x="13656" y="3872"/>
                  </a:cubicBezTo>
                  <a:cubicBezTo>
                    <a:pt x="13656" y="3849"/>
                    <a:pt x="13677" y="3782"/>
                    <a:pt x="13710" y="3781"/>
                  </a:cubicBezTo>
                  <a:cubicBezTo>
                    <a:pt x="13742" y="3779"/>
                    <a:pt x="13823" y="3794"/>
                    <a:pt x="13873" y="3766"/>
                  </a:cubicBezTo>
                  <a:cubicBezTo>
                    <a:pt x="13923" y="3738"/>
                    <a:pt x="13919" y="3787"/>
                    <a:pt x="13940" y="3794"/>
                  </a:cubicBezTo>
                  <a:cubicBezTo>
                    <a:pt x="13960" y="3802"/>
                    <a:pt x="13988" y="3752"/>
                    <a:pt x="14012" y="3766"/>
                  </a:cubicBezTo>
                  <a:cubicBezTo>
                    <a:pt x="14036" y="3781"/>
                    <a:pt x="13977" y="3816"/>
                    <a:pt x="13963" y="3859"/>
                  </a:cubicBezTo>
                  <a:cubicBezTo>
                    <a:pt x="13950" y="3902"/>
                    <a:pt x="13994" y="3886"/>
                    <a:pt x="14019" y="3898"/>
                  </a:cubicBezTo>
                  <a:cubicBezTo>
                    <a:pt x="14044" y="3909"/>
                    <a:pt x="13987" y="3927"/>
                    <a:pt x="13993" y="3939"/>
                  </a:cubicBezTo>
                  <a:cubicBezTo>
                    <a:pt x="13999" y="3951"/>
                    <a:pt x="14049" y="3951"/>
                    <a:pt x="14114" y="3886"/>
                  </a:cubicBezTo>
                  <a:cubicBezTo>
                    <a:pt x="14179" y="3821"/>
                    <a:pt x="14238" y="3803"/>
                    <a:pt x="14279" y="3808"/>
                  </a:cubicBezTo>
                  <a:cubicBezTo>
                    <a:pt x="14321" y="3812"/>
                    <a:pt x="14297" y="3771"/>
                    <a:pt x="14300" y="3710"/>
                  </a:cubicBezTo>
                  <a:cubicBezTo>
                    <a:pt x="14303" y="3650"/>
                    <a:pt x="14430" y="3632"/>
                    <a:pt x="14471" y="3650"/>
                  </a:cubicBezTo>
                  <a:cubicBezTo>
                    <a:pt x="14512" y="3667"/>
                    <a:pt x="14509" y="3684"/>
                    <a:pt x="14469" y="3673"/>
                  </a:cubicBezTo>
                  <a:cubicBezTo>
                    <a:pt x="14430" y="3663"/>
                    <a:pt x="14393" y="3698"/>
                    <a:pt x="14394" y="3749"/>
                  </a:cubicBezTo>
                  <a:cubicBezTo>
                    <a:pt x="14396" y="3799"/>
                    <a:pt x="14359" y="3815"/>
                    <a:pt x="14378" y="3834"/>
                  </a:cubicBezTo>
                  <a:cubicBezTo>
                    <a:pt x="14397" y="3853"/>
                    <a:pt x="14350" y="3858"/>
                    <a:pt x="14349" y="3879"/>
                  </a:cubicBezTo>
                  <a:cubicBezTo>
                    <a:pt x="14347" y="3899"/>
                    <a:pt x="14349" y="3915"/>
                    <a:pt x="14319" y="3924"/>
                  </a:cubicBezTo>
                  <a:cubicBezTo>
                    <a:pt x="14290" y="3933"/>
                    <a:pt x="14191" y="3943"/>
                    <a:pt x="14188" y="3982"/>
                  </a:cubicBezTo>
                  <a:cubicBezTo>
                    <a:pt x="14185" y="4020"/>
                    <a:pt x="14132" y="4025"/>
                    <a:pt x="14106" y="4072"/>
                  </a:cubicBezTo>
                  <a:cubicBezTo>
                    <a:pt x="14081" y="4119"/>
                    <a:pt x="13985" y="4147"/>
                    <a:pt x="13922" y="4241"/>
                  </a:cubicBezTo>
                  <a:cubicBezTo>
                    <a:pt x="13859" y="4336"/>
                    <a:pt x="13758" y="4336"/>
                    <a:pt x="13758" y="4354"/>
                  </a:cubicBezTo>
                  <a:cubicBezTo>
                    <a:pt x="13758" y="4371"/>
                    <a:pt x="13689" y="4370"/>
                    <a:pt x="13665" y="4373"/>
                  </a:cubicBezTo>
                  <a:cubicBezTo>
                    <a:pt x="13642" y="4376"/>
                    <a:pt x="13687" y="4433"/>
                    <a:pt x="13631" y="4494"/>
                  </a:cubicBezTo>
                  <a:cubicBezTo>
                    <a:pt x="13575" y="4554"/>
                    <a:pt x="13538" y="4638"/>
                    <a:pt x="13540" y="4723"/>
                  </a:cubicBezTo>
                  <a:cubicBezTo>
                    <a:pt x="13541" y="4807"/>
                    <a:pt x="13569" y="5049"/>
                    <a:pt x="13594" y="5092"/>
                  </a:cubicBezTo>
                  <a:cubicBezTo>
                    <a:pt x="13620" y="5134"/>
                    <a:pt x="13605" y="5239"/>
                    <a:pt x="13625" y="5261"/>
                  </a:cubicBezTo>
                  <a:cubicBezTo>
                    <a:pt x="13646" y="5283"/>
                    <a:pt x="13639" y="5320"/>
                    <a:pt x="13652" y="5333"/>
                  </a:cubicBezTo>
                  <a:cubicBezTo>
                    <a:pt x="13665" y="5347"/>
                    <a:pt x="13720" y="5274"/>
                    <a:pt x="13757" y="5243"/>
                  </a:cubicBezTo>
                  <a:cubicBezTo>
                    <a:pt x="13794" y="5212"/>
                    <a:pt x="13782" y="5202"/>
                    <a:pt x="13807" y="5186"/>
                  </a:cubicBezTo>
                  <a:cubicBezTo>
                    <a:pt x="13832" y="5170"/>
                    <a:pt x="13822" y="5102"/>
                    <a:pt x="13829" y="5084"/>
                  </a:cubicBezTo>
                  <a:cubicBezTo>
                    <a:pt x="13836" y="5066"/>
                    <a:pt x="13882" y="5058"/>
                    <a:pt x="13897" y="5038"/>
                  </a:cubicBezTo>
                  <a:cubicBezTo>
                    <a:pt x="13912" y="5019"/>
                    <a:pt x="13950" y="5031"/>
                    <a:pt x="13971" y="5024"/>
                  </a:cubicBezTo>
                  <a:cubicBezTo>
                    <a:pt x="13991" y="5016"/>
                    <a:pt x="13969" y="4968"/>
                    <a:pt x="13962" y="4939"/>
                  </a:cubicBezTo>
                  <a:cubicBezTo>
                    <a:pt x="13954" y="4911"/>
                    <a:pt x="14022" y="4873"/>
                    <a:pt x="14058" y="4848"/>
                  </a:cubicBezTo>
                  <a:cubicBezTo>
                    <a:pt x="14093" y="4823"/>
                    <a:pt x="14137" y="4864"/>
                    <a:pt x="14177" y="4827"/>
                  </a:cubicBezTo>
                  <a:cubicBezTo>
                    <a:pt x="14217" y="4790"/>
                    <a:pt x="14174" y="4748"/>
                    <a:pt x="14160" y="4728"/>
                  </a:cubicBezTo>
                  <a:cubicBezTo>
                    <a:pt x="14145" y="4709"/>
                    <a:pt x="14199" y="4616"/>
                    <a:pt x="14230" y="4607"/>
                  </a:cubicBezTo>
                  <a:cubicBezTo>
                    <a:pt x="14261" y="4599"/>
                    <a:pt x="14278" y="4630"/>
                    <a:pt x="14307" y="4603"/>
                  </a:cubicBezTo>
                  <a:cubicBezTo>
                    <a:pt x="14337" y="4576"/>
                    <a:pt x="14281" y="4534"/>
                    <a:pt x="14260" y="4537"/>
                  </a:cubicBezTo>
                  <a:cubicBezTo>
                    <a:pt x="14239" y="4540"/>
                    <a:pt x="14232" y="4461"/>
                    <a:pt x="14281" y="4424"/>
                  </a:cubicBezTo>
                  <a:cubicBezTo>
                    <a:pt x="14329" y="4388"/>
                    <a:pt x="14310" y="4380"/>
                    <a:pt x="14278" y="4371"/>
                  </a:cubicBezTo>
                  <a:cubicBezTo>
                    <a:pt x="14245" y="4362"/>
                    <a:pt x="14239" y="4374"/>
                    <a:pt x="14214" y="4376"/>
                  </a:cubicBezTo>
                  <a:cubicBezTo>
                    <a:pt x="14189" y="4377"/>
                    <a:pt x="14164" y="4324"/>
                    <a:pt x="14202" y="4272"/>
                  </a:cubicBezTo>
                  <a:cubicBezTo>
                    <a:pt x="14241" y="4221"/>
                    <a:pt x="14278" y="4227"/>
                    <a:pt x="14287" y="4184"/>
                  </a:cubicBezTo>
                  <a:cubicBezTo>
                    <a:pt x="14295" y="4141"/>
                    <a:pt x="14349" y="4081"/>
                    <a:pt x="14362" y="4058"/>
                  </a:cubicBezTo>
                  <a:cubicBezTo>
                    <a:pt x="14375" y="4036"/>
                    <a:pt x="14428" y="4058"/>
                    <a:pt x="14449" y="4054"/>
                  </a:cubicBezTo>
                  <a:cubicBezTo>
                    <a:pt x="14469" y="4050"/>
                    <a:pt x="14462" y="4094"/>
                    <a:pt x="14487" y="4072"/>
                  </a:cubicBezTo>
                  <a:cubicBezTo>
                    <a:pt x="14512" y="4050"/>
                    <a:pt x="14554" y="3976"/>
                    <a:pt x="14588" y="3976"/>
                  </a:cubicBezTo>
                  <a:cubicBezTo>
                    <a:pt x="14622" y="3976"/>
                    <a:pt x="14599" y="4030"/>
                    <a:pt x="14608" y="4063"/>
                  </a:cubicBezTo>
                  <a:cubicBezTo>
                    <a:pt x="14617" y="4095"/>
                    <a:pt x="14636" y="4054"/>
                    <a:pt x="14701" y="4010"/>
                  </a:cubicBezTo>
                  <a:cubicBezTo>
                    <a:pt x="14766" y="3965"/>
                    <a:pt x="14908" y="3970"/>
                    <a:pt x="14951" y="3991"/>
                  </a:cubicBezTo>
                  <a:cubicBezTo>
                    <a:pt x="14993" y="4011"/>
                    <a:pt x="15001" y="4060"/>
                    <a:pt x="15024" y="4054"/>
                  </a:cubicBezTo>
                  <a:cubicBezTo>
                    <a:pt x="15060" y="4045"/>
                    <a:pt x="15030" y="4005"/>
                    <a:pt x="15066" y="3995"/>
                  </a:cubicBezTo>
                  <a:cubicBezTo>
                    <a:pt x="15101" y="3985"/>
                    <a:pt x="15163" y="3948"/>
                    <a:pt x="15210" y="3914"/>
                  </a:cubicBezTo>
                  <a:cubicBezTo>
                    <a:pt x="15258" y="3880"/>
                    <a:pt x="15244" y="3905"/>
                    <a:pt x="15269" y="3874"/>
                  </a:cubicBezTo>
                  <a:cubicBezTo>
                    <a:pt x="15294" y="3843"/>
                    <a:pt x="15320" y="3856"/>
                    <a:pt x="15327" y="3836"/>
                  </a:cubicBezTo>
                  <a:cubicBezTo>
                    <a:pt x="15334" y="3815"/>
                    <a:pt x="15402" y="3781"/>
                    <a:pt x="15495" y="3760"/>
                  </a:cubicBezTo>
                  <a:cubicBezTo>
                    <a:pt x="15588" y="3740"/>
                    <a:pt x="15709" y="3678"/>
                    <a:pt x="15703" y="3659"/>
                  </a:cubicBezTo>
                  <a:cubicBezTo>
                    <a:pt x="15697" y="3639"/>
                    <a:pt x="15739" y="3630"/>
                    <a:pt x="15743" y="3650"/>
                  </a:cubicBezTo>
                  <a:cubicBezTo>
                    <a:pt x="15748" y="3669"/>
                    <a:pt x="15783" y="3661"/>
                    <a:pt x="15832" y="3672"/>
                  </a:cubicBezTo>
                  <a:cubicBezTo>
                    <a:pt x="15880" y="3682"/>
                    <a:pt x="15903" y="3701"/>
                    <a:pt x="15941" y="3663"/>
                  </a:cubicBezTo>
                  <a:cubicBezTo>
                    <a:pt x="15979" y="3625"/>
                    <a:pt x="15936" y="3611"/>
                    <a:pt x="15938" y="3582"/>
                  </a:cubicBezTo>
                  <a:cubicBezTo>
                    <a:pt x="15939" y="3552"/>
                    <a:pt x="15871" y="3521"/>
                    <a:pt x="15880" y="3490"/>
                  </a:cubicBezTo>
                  <a:cubicBezTo>
                    <a:pt x="15889" y="3459"/>
                    <a:pt x="15830" y="3377"/>
                    <a:pt x="15812" y="3393"/>
                  </a:cubicBezTo>
                  <a:cubicBezTo>
                    <a:pt x="15795" y="3409"/>
                    <a:pt x="15753" y="3380"/>
                    <a:pt x="15753" y="3356"/>
                  </a:cubicBezTo>
                  <a:cubicBezTo>
                    <a:pt x="15753" y="3332"/>
                    <a:pt x="15750" y="3304"/>
                    <a:pt x="15722" y="3322"/>
                  </a:cubicBezTo>
                  <a:cubicBezTo>
                    <a:pt x="15694" y="3340"/>
                    <a:pt x="15647" y="3331"/>
                    <a:pt x="15638" y="3304"/>
                  </a:cubicBezTo>
                  <a:cubicBezTo>
                    <a:pt x="15629" y="3278"/>
                    <a:pt x="15693" y="3259"/>
                    <a:pt x="15737" y="3276"/>
                  </a:cubicBezTo>
                  <a:cubicBezTo>
                    <a:pt x="15781" y="3294"/>
                    <a:pt x="15768" y="3312"/>
                    <a:pt x="15790" y="3325"/>
                  </a:cubicBezTo>
                  <a:cubicBezTo>
                    <a:pt x="15812" y="3338"/>
                    <a:pt x="15873" y="3332"/>
                    <a:pt x="15904" y="3318"/>
                  </a:cubicBezTo>
                  <a:cubicBezTo>
                    <a:pt x="15935" y="3303"/>
                    <a:pt x="16022" y="3275"/>
                    <a:pt x="16037" y="3250"/>
                  </a:cubicBezTo>
                  <a:cubicBezTo>
                    <a:pt x="16052" y="3225"/>
                    <a:pt x="16035" y="3213"/>
                    <a:pt x="16065" y="3198"/>
                  </a:cubicBezTo>
                  <a:cubicBezTo>
                    <a:pt x="16094" y="3183"/>
                    <a:pt x="16072" y="3152"/>
                    <a:pt x="16047" y="3139"/>
                  </a:cubicBezTo>
                  <a:cubicBezTo>
                    <a:pt x="16022" y="3126"/>
                    <a:pt x="16028" y="3090"/>
                    <a:pt x="16054" y="3090"/>
                  </a:cubicBezTo>
                  <a:cubicBezTo>
                    <a:pt x="16081" y="3090"/>
                    <a:pt x="16074" y="3059"/>
                    <a:pt x="16091" y="3058"/>
                  </a:cubicBezTo>
                  <a:cubicBezTo>
                    <a:pt x="16109" y="3056"/>
                    <a:pt x="16112" y="3071"/>
                    <a:pt x="16145" y="3055"/>
                  </a:cubicBezTo>
                  <a:cubicBezTo>
                    <a:pt x="16177" y="3039"/>
                    <a:pt x="16146" y="3080"/>
                    <a:pt x="16131" y="3108"/>
                  </a:cubicBezTo>
                  <a:cubicBezTo>
                    <a:pt x="16117" y="3136"/>
                    <a:pt x="16162" y="3160"/>
                    <a:pt x="16167" y="3176"/>
                  </a:cubicBezTo>
                  <a:cubicBezTo>
                    <a:pt x="16171" y="3192"/>
                    <a:pt x="16235" y="3198"/>
                    <a:pt x="16270" y="3179"/>
                  </a:cubicBezTo>
                  <a:cubicBezTo>
                    <a:pt x="16305" y="3160"/>
                    <a:pt x="16419" y="3203"/>
                    <a:pt x="16426" y="3231"/>
                  </a:cubicBezTo>
                  <a:cubicBezTo>
                    <a:pt x="16434" y="3259"/>
                    <a:pt x="16450" y="3293"/>
                    <a:pt x="16497" y="3316"/>
                  </a:cubicBezTo>
                  <a:cubicBezTo>
                    <a:pt x="16544" y="3340"/>
                    <a:pt x="16587" y="3329"/>
                    <a:pt x="16596" y="3352"/>
                  </a:cubicBezTo>
                  <a:cubicBezTo>
                    <a:pt x="16605" y="3374"/>
                    <a:pt x="16623" y="3385"/>
                    <a:pt x="16649" y="3380"/>
                  </a:cubicBezTo>
                  <a:cubicBezTo>
                    <a:pt x="16676" y="3374"/>
                    <a:pt x="16691" y="3403"/>
                    <a:pt x="16710" y="3385"/>
                  </a:cubicBezTo>
                  <a:cubicBezTo>
                    <a:pt x="16729" y="3368"/>
                    <a:pt x="16739" y="3396"/>
                    <a:pt x="16764" y="3374"/>
                  </a:cubicBezTo>
                  <a:cubicBezTo>
                    <a:pt x="16789" y="3352"/>
                    <a:pt x="16710" y="3337"/>
                    <a:pt x="16720" y="3319"/>
                  </a:cubicBezTo>
                  <a:cubicBezTo>
                    <a:pt x="16730" y="3301"/>
                    <a:pt x="16747" y="3332"/>
                    <a:pt x="16769" y="3331"/>
                  </a:cubicBezTo>
                  <a:cubicBezTo>
                    <a:pt x="16791" y="3329"/>
                    <a:pt x="16763" y="3287"/>
                    <a:pt x="16779" y="3282"/>
                  </a:cubicBezTo>
                  <a:cubicBezTo>
                    <a:pt x="16795" y="3278"/>
                    <a:pt x="16782" y="3189"/>
                    <a:pt x="16764" y="3183"/>
                  </a:cubicBezTo>
                  <a:cubicBezTo>
                    <a:pt x="16747" y="3177"/>
                    <a:pt x="16761" y="3146"/>
                    <a:pt x="16795" y="3172"/>
                  </a:cubicBezTo>
                  <a:cubicBezTo>
                    <a:pt x="16829" y="3197"/>
                    <a:pt x="16882" y="3195"/>
                    <a:pt x="16907" y="3195"/>
                  </a:cubicBezTo>
                  <a:cubicBezTo>
                    <a:pt x="16933" y="3195"/>
                    <a:pt x="16909" y="3172"/>
                    <a:pt x="16884" y="3167"/>
                  </a:cubicBezTo>
                  <a:cubicBezTo>
                    <a:pt x="16859" y="3163"/>
                    <a:pt x="16888" y="3142"/>
                    <a:pt x="16906" y="3158"/>
                  </a:cubicBezTo>
                  <a:cubicBezTo>
                    <a:pt x="16924" y="3175"/>
                    <a:pt x="16958" y="3182"/>
                    <a:pt x="16961" y="3164"/>
                  </a:cubicBezTo>
                  <a:cubicBezTo>
                    <a:pt x="16964" y="3146"/>
                    <a:pt x="16981" y="3108"/>
                    <a:pt x="17012" y="3110"/>
                  </a:cubicBezTo>
                  <a:cubicBezTo>
                    <a:pt x="17043" y="3111"/>
                    <a:pt x="17054" y="3093"/>
                    <a:pt x="17024" y="3083"/>
                  </a:cubicBezTo>
                  <a:close/>
                  <a:moveTo>
                    <a:pt x="8794" y="5019"/>
                  </a:moveTo>
                  <a:cubicBezTo>
                    <a:pt x="8710" y="5094"/>
                    <a:pt x="8541" y="5112"/>
                    <a:pt x="8541" y="5174"/>
                  </a:cubicBezTo>
                  <a:cubicBezTo>
                    <a:pt x="8541" y="5236"/>
                    <a:pt x="8338" y="5267"/>
                    <a:pt x="8320" y="5240"/>
                  </a:cubicBezTo>
                  <a:cubicBezTo>
                    <a:pt x="8305" y="5217"/>
                    <a:pt x="8471" y="5210"/>
                    <a:pt x="8510" y="5121"/>
                  </a:cubicBezTo>
                  <a:cubicBezTo>
                    <a:pt x="8550" y="5032"/>
                    <a:pt x="8701" y="4987"/>
                    <a:pt x="8776" y="4869"/>
                  </a:cubicBezTo>
                  <a:cubicBezTo>
                    <a:pt x="8829" y="4785"/>
                    <a:pt x="8873" y="4656"/>
                    <a:pt x="8904" y="4665"/>
                  </a:cubicBezTo>
                  <a:cubicBezTo>
                    <a:pt x="8935" y="4674"/>
                    <a:pt x="8878" y="4944"/>
                    <a:pt x="8794" y="5019"/>
                  </a:cubicBezTo>
                  <a:close/>
                  <a:moveTo>
                    <a:pt x="9169" y="1553"/>
                  </a:moveTo>
                  <a:cubicBezTo>
                    <a:pt x="9157" y="1576"/>
                    <a:pt x="9093" y="1578"/>
                    <a:pt x="9110" y="1600"/>
                  </a:cubicBezTo>
                  <a:cubicBezTo>
                    <a:pt x="9139" y="1638"/>
                    <a:pt x="9287" y="1618"/>
                    <a:pt x="9290" y="1570"/>
                  </a:cubicBezTo>
                  <a:cubicBezTo>
                    <a:pt x="9293" y="1523"/>
                    <a:pt x="9180" y="1529"/>
                    <a:pt x="9169" y="1553"/>
                  </a:cubicBezTo>
                  <a:close/>
                  <a:moveTo>
                    <a:pt x="3794" y="95"/>
                  </a:moveTo>
                  <a:cubicBezTo>
                    <a:pt x="3865" y="95"/>
                    <a:pt x="3844" y="50"/>
                    <a:pt x="3891" y="56"/>
                  </a:cubicBezTo>
                  <a:cubicBezTo>
                    <a:pt x="3939" y="62"/>
                    <a:pt x="4000" y="59"/>
                    <a:pt x="3977" y="30"/>
                  </a:cubicBezTo>
                  <a:cubicBezTo>
                    <a:pt x="3953" y="0"/>
                    <a:pt x="3782" y="12"/>
                    <a:pt x="3800" y="36"/>
                  </a:cubicBezTo>
                  <a:cubicBezTo>
                    <a:pt x="3818" y="59"/>
                    <a:pt x="3661" y="50"/>
                    <a:pt x="3664" y="59"/>
                  </a:cubicBezTo>
                  <a:cubicBezTo>
                    <a:pt x="3670" y="77"/>
                    <a:pt x="3723" y="95"/>
                    <a:pt x="3794" y="95"/>
                  </a:cubicBezTo>
                  <a:close/>
                  <a:moveTo>
                    <a:pt x="3428" y="292"/>
                  </a:moveTo>
                  <a:cubicBezTo>
                    <a:pt x="3428" y="245"/>
                    <a:pt x="3274" y="297"/>
                    <a:pt x="3304" y="307"/>
                  </a:cubicBezTo>
                  <a:cubicBezTo>
                    <a:pt x="3331" y="316"/>
                    <a:pt x="3428" y="340"/>
                    <a:pt x="3428" y="292"/>
                  </a:cubicBezTo>
                  <a:close/>
                  <a:moveTo>
                    <a:pt x="3809" y="254"/>
                  </a:moveTo>
                  <a:cubicBezTo>
                    <a:pt x="3818" y="278"/>
                    <a:pt x="3794" y="281"/>
                    <a:pt x="3735" y="281"/>
                  </a:cubicBezTo>
                  <a:cubicBezTo>
                    <a:pt x="3676" y="281"/>
                    <a:pt x="3645" y="314"/>
                    <a:pt x="3676" y="340"/>
                  </a:cubicBezTo>
                  <a:cubicBezTo>
                    <a:pt x="3711" y="369"/>
                    <a:pt x="3868" y="357"/>
                    <a:pt x="3894" y="322"/>
                  </a:cubicBezTo>
                  <a:cubicBezTo>
                    <a:pt x="3921" y="286"/>
                    <a:pt x="3989" y="316"/>
                    <a:pt x="4000" y="281"/>
                  </a:cubicBezTo>
                  <a:cubicBezTo>
                    <a:pt x="4012" y="245"/>
                    <a:pt x="3800" y="230"/>
                    <a:pt x="3809" y="254"/>
                  </a:cubicBezTo>
                  <a:close/>
                  <a:moveTo>
                    <a:pt x="4313" y="198"/>
                  </a:moveTo>
                  <a:cubicBezTo>
                    <a:pt x="4334" y="171"/>
                    <a:pt x="4275" y="171"/>
                    <a:pt x="4269" y="145"/>
                  </a:cubicBezTo>
                  <a:cubicBezTo>
                    <a:pt x="4263" y="118"/>
                    <a:pt x="4098" y="112"/>
                    <a:pt x="4107" y="142"/>
                  </a:cubicBezTo>
                  <a:cubicBezTo>
                    <a:pt x="4116" y="171"/>
                    <a:pt x="3992" y="203"/>
                    <a:pt x="4030" y="233"/>
                  </a:cubicBezTo>
                  <a:cubicBezTo>
                    <a:pt x="4101" y="289"/>
                    <a:pt x="4293" y="224"/>
                    <a:pt x="4313" y="198"/>
                  </a:cubicBezTo>
                  <a:close/>
                  <a:moveTo>
                    <a:pt x="3844" y="151"/>
                  </a:moveTo>
                  <a:cubicBezTo>
                    <a:pt x="3853" y="89"/>
                    <a:pt x="3750" y="139"/>
                    <a:pt x="3673" y="106"/>
                  </a:cubicBezTo>
                  <a:cubicBezTo>
                    <a:pt x="3596" y="74"/>
                    <a:pt x="3551" y="76"/>
                    <a:pt x="3602" y="121"/>
                  </a:cubicBezTo>
                  <a:cubicBezTo>
                    <a:pt x="3626" y="142"/>
                    <a:pt x="3471" y="158"/>
                    <a:pt x="3496" y="183"/>
                  </a:cubicBezTo>
                  <a:cubicBezTo>
                    <a:pt x="3552" y="239"/>
                    <a:pt x="3835" y="213"/>
                    <a:pt x="3844" y="151"/>
                  </a:cubicBezTo>
                  <a:close/>
                  <a:moveTo>
                    <a:pt x="3404" y="1789"/>
                  </a:moveTo>
                  <a:cubicBezTo>
                    <a:pt x="3407" y="1818"/>
                    <a:pt x="3390" y="1839"/>
                    <a:pt x="3334" y="1839"/>
                  </a:cubicBezTo>
                  <a:cubicBezTo>
                    <a:pt x="3277" y="1839"/>
                    <a:pt x="3360" y="1874"/>
                    <a:pt x="3366" y="1907"/>
                  </a:cubicBezTo>
                  <a:cubicBezTo>
                    <a:pt x="3372" y="1939"/>
                    <a:pt x="3310" y="1916"/>
                    <a:pt x="3307" y="1966"/>
                  </a:cubicBezTo>
                  <a:cubicBezTo>
                    <a:pt x="3304" y="2016"/>
                    <a:pt x="3198" y="1966"/>
                    <a:pt x="3183" y="2031"/>
                  </a:cubicBezTo>
                  <a:cubicBezTo>
                    <a:pt x="3168" y="2096"/>
                    <a:pt x="3236" y="2087"/>
                    <a:pt x="3283" y="2090"/>
                  </a:cubicBezTo>
                  <a:cubicBezTo>
                    <a:pt x="3331" y="2093"/>
                    <a:pt x="3266" y="2137"/>
                    <a:pt x="3301" y="2164"/>
                  </a:cubicBezTo>
                  <a:cubicBezTo>
                    <a:pt x="3336" y="2190"/>
                    <a:pt x="3363" y="2181"/>
                    <a:pt x="3339" y="2131"/>
                  </a:cubicBezTo>
                  <a:cubicBezTo>
                    <a:pt x="3316" y="2081"/>
                    <a:pt x="3463" y="2149"/>
                    <a:pt x="3419" y="2187"/>
                  </a:cubicBezTo>
                  <a:cubicBezTo>
                    <a:pt x="3375" y="2226"/>
                    <a:pt x="3490" y="2255"/>
                    <a:pt x="3546" y="2258"/>
                  </a:cubicBezTo>
                  <a:cubicBezTo>
                    <a:pt x="3602" y="2261"/>
                    <a:pt x="3801" y="2304"/>
                    <a:pt x="3806" y="2258"/>
                  </a:cubicBezTo>
                  <a:cubicBezTo>
                    <a:pt x="3809" y="2229"/>
                    <a:pt x="3732" y="2202"/>
                    <a:pt x="3670" y="2137"/>
                  </a:cubicBezTo>
                  <a:cubicBezTo>
                    <a:pt x="3608" y="2072"/>
                    <a:pt x="3564" y="1966"/>
                    <a:pt x="3635" y="1922"/>
                  </a:cubicBezTo>
                  <a:cubicBezTo>
                    <a:pt x="3705" y="1877"/>
                    <a:pt x="3643" y="1857"/>
                    <a:pt x="3714" y="1806"/>
                  </a:cubicBezTo>
                  <a:cubicBezTo>
                    <a:pt x="3785" y="1756"/>
                    <a:pt x="3744" y="1709"/>
                    <a:pt x="3803" y="1703"/>
                  </a:cubicBezTo>
                  <a:cubicBezTo>
                    <a:pt x="3862" y="1697"/>
                    <a:pt x="3797" y="1644"/>
                    <a:pt x="3856" y="1635"/>
                  </a:cubicBezTo>
                  <a:cubicBezTo>
                    <a:pt x="3915" y="1626"/>
                    <a:pt x="3927" y="1561"/>
                    <a:pt x="3918" y="1538"/>
                  </a:cubicBezTo>
                  <a:cubicBezTo>
                    <a:pt x="3909" y="1514"/>
                    <a:pt x="3980" y="1541"/>
                    <a:pt x="4012" y="1505"/>
                  </a:cubicBezTo>
                  <a:cubicBezTo>
                    <a:pt x="4045" y="1470"/>
                    <a:pt x="4122" y="1494"/>
                    <a:pt x="4145" y="1443"/>
                  </a:cubicBezTo>
                  <a:cubicBezTo>
                    <a:pt x="4169" y="1393"/>
                    <a:pt x="4508" y="1278"/>
                    <a:pt x="4700" y="1234"/>
                  </a:cubicBezTo>
                  <a:cubicBezTo>
                    <a:pt x="4892" y="1190"/>
                    <a:pt x="5025" y="1110"/>
                    <a:pt x="4957" y="1057"/>
                  </a:cubicBezTo>
                  <a:cubicBezTo>
                    <a:pt x="4889" y="1004"/>
                    <a:pt x="4697" y="1077"/>
                    <a:pt x="4650" y="1116"/>
                  </a:cubicBezTo>
                  <a:cubicBezTo>
                    <a:pt x="4603" y="1154"/>
                    <a:pt x="4535" y="1128"/>
                    <a:pt x="4488" y="1154"/>
                  </a:cubicBezTo>
                  <a:cubicBezTo>
                    <a:pt x="4440" y="1181"/>
                    <a:pt x="4340" y="1204"/>
                    <a:pt x="4290" y="1172"/>
                  </a:cubicBezTo>
                  <a:cubicBezTo>
                    <a:pt x="4240" y="1139"/>
                    <a:pt x="4181" y="1210"/>
                    <a:pt x="4142" y="1207"/>
                  </a:cubicBezTo>
                  <a:cubicBezTo>
                    <a:pt x="4104" y="1204"/>
                    <a:pt x="4060" y="1246"/>
                    <a:pt x="4018" y="1243"/>
                  </a:cubicBezTo>
                  <a:cubicBezTo>
                    <a:pt x="3977" y="1240"/>
                    <a:pt x="3894" y="1275"/>
                    <a:pt x="3888" y="1299"/>
                  </a:cubicBezTo>
                  <a:cubicBezTo>
                    <a:pt x="3882" y="1322"/>
                    <a:pt x="3812" y="1317"/>
                    <a:pt x="3812" y="1346"/>
                  </a:cubicBezTo>
                  <a:cubicBezTo>
                    <a:pt x="3812" y="1376"/>
                    <a:pt x="3756" y="1402"/>
                    <a:pt x="3726" y="1376"/>
                  </a:cubicBezTo>
                  <a:cubicBezTo>
                    <a:pt x="3697" y="1349"/>
                    <a:pt x="3661" y="1405"/>
                    <a:pt x="3702" y="1443"/>
                  </a:cubicBezTo>
                  <a:cubicBezTo>
                    <a:pt x="3744" y="1482"/>
                    <a:pt x="3626" y="1485"/>
                    <a:pt x="3646" y="1508"/>
                  </a:cubicBezTo>
                  <a:cubicBezTo>
                    <a:pt x="3667" y="1532"/>
                    <a:pt x="3602" y="1547"/>
                    <a:pt x="3617" y="1573"/>
                  </a:cubicBezTo>
                  <a:cubicBezTo>
                    <a:pt x="3632" y="1600"/>
                    <a:pt x="3575" y="1609"/>
                    <a:pt x="3531" y="1618"/>
                  </a:cubicBezTo>
                  <a:cubicBezTo>
                    <a:pt x="3487" y="1626"/>
                    <a:pt x="3463" y="1685"/>
                    <a:pt x="3519" y="1688"/>
                  </a:cubicBezTo>
                  <a:cubicBezTo>
                    <a:pt x="3576" y="1691"/>
                    <a:pt x="3487" y="1700"/>
                    <a:pt x="3493" y="1745"/>
                  </a:cubicBezTo>
                  <a:cubicBezTo>
                    <a:pt x="3499" y="1789"/>
                    <a:pt x="3401" y="1759"/>
                    <a:pt x="3404" y="178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1" name="Google Shape;8871;p21"/>
            <p:cNvSpPr/>
            <p:nvPr/>
          </p:nvSpPr>
          <p:spPr>
            <a:xfrm>
              <a:off x="12274093" y="8538513"/>
              <a:ext cx="924809" cy="971720"/>
            </a:xfrm>
            <a:custGeom>
              <a:rect b="b" l="l" r="r" t="t"/>
              <a:pathLst>
                <a:path extrusionOk="0" h="1922" w="1830">
                  <a:moveTo>
                    <a:pt x="1675" y="1269"/>
                  </a:moveTo>
                  <a:cubicBezTo>
                    <a:pt x="1626" y="1243"/>
                    <a:pt x="1606" y="908"/>
                    <a:pt x="1631" y="900"/>
                  </a:cubicBezTo>
                  <a:cubicBezTo>
                    <a:pt x="1634" y="898"/>
                    <a:pt x="1637" y="902"/>
                    <a:pt x="1640" y="909"/>
                  </a:cubicBezTo>
                  <a:cubicBezTo>
                    <a:pt x="1635" y="833"/>
                    <a:pt x="1635" y="833"/>
                    <a:pt x="1635" y="833"/>
                  </a:cubicBezTo>
                  <a:cubicBezTo>
                    <a:pt x="1635" y="833"/>
                    <a:pt x="1632" y="833"/>
                    <a:pt x="1629" y="831"/>
                  </a:cubicBezTo>
                  <a:cubicBezTo>
                    <a:pt x="1621" y="828"/>
                    <a:pt x="1609" y="820"/>
                    <a:pt x="1609" y="802"/>
                  </a:cubicBezTo>
                  <a:cubicBezTo>
                    <a:pt x="1609" y="776"/>
                    <a:pt x="1631" y="773"/>
                    <a:pt x="1631" y="773"/>
                  </a:cubicBezTo>
                  <a:cubicBezTo>
                    <a:pt x="1631" y="773"/>
                    <a:pt x="1626" y="718"/>
                    <a:pt x="1651" y="709"/>
                  </a:cubicBezTo>
                  <a:cubicBezTo>
                    <a:pt x="1656" y="708"/>
                    <a:pt x="1660" y="704"/>
                    <a:pt x="1663" y="700"/>
                  </a:cubicBezTo>
                  <a:cubicBezTo>
                    <a:pt x="1677" y="683"/>
                    <a:pt x="1680" y="650"/>
                    <a:pt x="1680" y="627"/>
                  </a:cubicBezTo>
                  <a:cubicBezTo>
                    <a:pt x="1680" y="599"/>
                    <a:pt x="1686" y="565"/>
                    <a:pt x="1697" y="541"/>
                  </a:cubicBezTo>
                  <a:cubicBezTo>
                    <a:pt x="1708" y="517"/>
                    <a:pt x="1704" y="483"/>
                    <a:pt x="1722" y="470"/>
                  </a:cubicBezTo>
                  <a:cubicBezTo>
                    <a:pt x="1739" y="457"/>
                    <a:pt x="1737" y="421"/>
                    <a:pt x="1759" y="415"/>
                  </a:cubicBezTo>
                  <a:cubicBezTo>
                    <a:pt x="1781" y="408"/>
                    <a:pt x="1799" y="399"/>
                    <a:pt x="1801" y="386"/>
                  </a:cubicBezTo>
                  <a:cubicBezTo>
                    <a:pt x="1804" y="373"/>
                    <a:pt x="1830" y="355"/>
                    <a:pt x="1830" y="335"/>
                  </a:cubicBezTo>
                  <a:cubicBezTo>
                    <a:pt x="1830" y="315"/>
                    <a:pt x="1797" y="311"/>
                    <a:pt x="1797" y="286"/>
                  </a:cubicBezTo>
                  <a:cubicBezTo>
                    <a:pt x="1797" y="262"/>
                    <a:pt x="1806" y="200"/>
                    <a:pt x="1806" y="200"/>
                  </a:cubicBezTo>
                  <a:cubicBezTo>
                    <a:pt x="1806" y="200"/>
                    <a:pt x="1807" y="200"/>
                    <a:pt x="1807" y="200"/>
                  </a:cubicBezTo>
                  <a:cubicBezTo>
                    <a:pt x="1759" y="156"/>
                    <a:pt x="1704" y="111"/>
                    <a:pt x="1692" y="102"/>
                  </a:cubicBezTo>
                  <a:cubicBezTo>
                    <a:pt x="1673" y="90"/>
                    <a:pt x="1642" y="115"/>
                    <a:pt x="1642" y="115"/>
                  </a:cubicBezTo>
                  <a:cubicBezTo>
                    <a:pt x="1642" y="115"/>
                    <a:pt x="1612" y="84"/>
                    <a:pt x="1587" y="109"/>
                  </a:cubicBezTo>
                  <a:cubicBezTo>
                    <a:pt x="1562" y="133"/>
                    <a:pt x="1525" y="109"/>
                    <a:pt x="1525" y="109"/>
                  </a:cubicBezTo>
                  <a:cubicBezTo>
                    <a:pt x="1525" y="109"/>
                    <a:pt x="1494" y="90"/>
                    <a:pt x="1482" y="59"/>
                  </a:cubicBezTo>
                  <a:cubicBezTo>
                    <a:pt x="1477" y="47"/>
                    <a:pt x="1468" y="39"/>
                    <a:pt x="1456" y="33"/>
                  </a:cubicBezTo>
                  <a:cubicBezTo>
                    <a:pt x="1458" y="37"/>
                    <a:pt x="1458" y="37"/>
                    <a:pt x="1458" y="37"/>
                  </a:cubicBezTo>
                  <a:cubicBezTo>
                    <a:pt x="1384" y="49"/>
                    <a:pt x="1384" y="49"/>
                    <a:pt x="1384" y="49"/>
                  </a:cubicBezTo>
                  <a:cubicBezTo>
                    <a:pt x="1384" y="49"/>
                    <a:pt x="1292" y="0"/>
                    <a:pt x="1273" y="37"/>
                  </a:cubicBezTo>
                  <a:cubicBezTo>
                    <a:pt x="1255" y="74"/>
                    <a:pt x="1236" y="49"/>
                    <a:pt x="1193" y="49"/>
                  </a:cubicBezTo>
                  <a:cubicBezTo>
                    <a:pt x="1150" y="49"/>
                    <a:pt x="1113" y="68"/>
                    <a:pt x="1088" y="80"/>
                  </a:cubicBezTo>
                  <a:cubicBezTo>
                    <a:pt x="1064" y="93"/>
                    <a:pt x="1027" y="68"/>
                    <a:pt x="1008" y="80"/>
                  </a:cubicBezTo>
                  <a:cubicBezTo>
                    <a:pt x="990" y="93"/>
                    <a:pt x="978" y="148"/>
                    <a:pt x="978" y="148"/>
                  </a:cubicBezTo>
                  <a:cubicBezTo>
                    <a:pt x="787" y="111"/>
                    <a:pt x="787" y="111"/>
                    <a:pt x="787" y="111"/>
                  </a:cubicBezTo>
                  <a:cubicBezTo>
                    <a:pt x="787" y="111"/>
                    <a:pt x="750" y="55"/>
                    <a:pt x="707" y="55"/>
                  </a:cubicBezTo>
                  <a:cubicBezTo>
                    <a:pt x="664" y="55"/>
                    <a:pt x="602" y="136"/>
                    <a:pt x="602" y="136"/>
                  </a:cubicBezTo>
                  <a:cubicBezTo>
                    <a:pt x="602" y="202"/>
                    <a:pt x="602" y="202"/>
                    <a:pt x="602" y="202"/>
                  </a:cubicBezTo>
                  <a:cubicBezTo>
                    <a:pt x="610" y="243"/>
                    <a:pt x="600" y="285"/>
                    <a:pt x="587" y="306"/>
                  </a:cubicBezTo>
                  <a:cubicBezTo>
                    <a:pt x="569" y="337"/>
                    <a:pt x="550" y="349"/>
                    <a:pt x="550" y="411"/>
                  </a:cubicBezTo>
                  <a:cubicBezTo>
                    <a:pt x="550" y="473"/>
                    <a:pt x="476" y="571"/>
                    <a:pt x="476" y="621"/>
                  </a:cubicBezTo>
                  <a:cubicBezTo>
                    <a:pt x="476" y="670"/>
                    <a:pt x="390" y="701"/>
                    <a:pt x="390" y="732"/>
                  </a:cubicBezTo>
                  <a:cubicBezTo>
                    <a:pt x="390" y="763"/>
                    <a:pt x="384" y="830"/>
                    <a:pt x="384" y="898"/>
                  </a:cubicBezTo>
                  <a:cubicBezTo>
                    <a:pt x="384" y="966"/>
                    <a:pt x="347" y="911"/>
                    <a:pt x="347" y="972"/>
                  </a:cubicBezTo>
                  <a:cubicBezTo>
                    <a:pt x="347" y="1034"/>
                    <a:pt x="316" y="997"/>
                    <a:pt x="285" y="1028"/>
                  </a:cubicBezTo>
                  <a:cubicBezTo>
                    <a:pt x="254" y="1059"/>
                    <a:pt x="242" y="1065"/>
                    <a:pt x="242" y="1034"/>
                  </a:cubicBezTo>
                  <a:cubicBezTo>
                    <a:pt x="242" y="1003"/>
                    <a:pt x="199" y="997"/>
                    <a:pt x="161" y="1028"/>
                  </a:cubicBezTo>
                  <a:cubicBezTo>
                    <a:pt x="124" y="1059"/>
                    <a:pt x="112" y="1028"/>
                    <a:pt x="94" y="1022"/>
                  </a:cubicBezTo>
                  <a:cubicBezTo>
                    <a:pt x="83" y="1018"/>
                    <a:pt x="41" y="1043"/>
                    <a:pt x="0" y="1071"/>
                  </a:cubicBezTo>
                  <a:cubicBezTo>
                    <a:pt x="19" y="1109"/>
                    <a:pt x="28" y="1148"/>
                    <a:pt x="36" y="1181"/>
                  </a:cubicBezTo>
                  <a:cubicBezTo>
                    <a:pt x="36" y="1185"/>
                    <a:pt x="37" y="1188"/>
                    <a:pt x="38" y="1192"/>
                  </a:cubicBezTo>
                  <a:cubicBezTo>
                    <a:pt x="60" y="1176"/>
                    <a:pt x="82" y="1163"/>
                    <a:pt x="95" y="1161"/>
                  </a:cubicBezTo>
                  <a:cubicBezTo>
                    <a:pt x="126" y="1156"/>
                    <a:pt x="418" y="1161"/>
                    <a:pt x="418" y="1161"/>
                  </a:cubicBezTo>
                  <a:cubicBezTo>
                    <a:pt x="418" y="1161"/>
                    <a:pt x="444" y="1205"/>
                    <a:pt x="435" y="1245"/>
                  </a:cubicBezTo>
                  <a:cubicBezTo>
                    <a:pt x="427" y="1285"/>
                    <a:pt x="453" y="1267"/>
                    <a:pt x="475" y="1320"/>
                  </a:cubicBezTo>
                  <a:cubicBezTo>
                    <a:pt x="498" y="1373"/>
                    <a:pt x="515" y="1395"/>
                    <a:pt x="559" y="1382"/>
                  </a:cubicBezTo>
                  <a:cubicBezTo>
                    <a:pt x="604" y="1369"/>
                    <a:pt x="657" y="1360"/>
                    <a:pt x="675" y="1364"/>
                  </a:cubicBezTo>
                  <a:cubicBezTo>
                    <a:pt x="692" y="1369"/>
                    <a:pt x="688" y="1289"/>
                    <a:pt x="714" y="1276"/>
                  </a:cubicBezTo>
                  <a:cubicBezTo>
                    <a:pt x="741" y="1263"/>
                    <a:pt x="794" y="1276"/>
                    <a:pt x="794" y="1276"/>
                  </a:cubicBezTo>
                  <a:cubicBezTo>
                    <a:pt x="794" y="1276"/>
                    <a:pt x="799" y="1298"/>
                    <a:pt x="843" y="1298"/>
                  </a:cubicBezTo>
                  <a:cubicBezTo>
                    <a:pt x="887" y="1298"/>
                    <a:pt x="909" y="1280"/>
                    <a:pt x="909" y="1311"/>
                  </a:cubicBezTo>
                  <a:cubicBezTo>
                    <a:pt x="909" y="1342"/>
                    <a:pt x="914" y="1378"/>
                    <a:pt x="927" y="1391"/>
                  </a:cubicBezTo>
                  <a:cubicBezTo>
                    <a:pt x="940" y="1404"/>
                    <a:pt x="892" y="1515"/>
                    <a:pt x="914" y="1533"/>
                  </a:cubicBezTo>
                  <a:cubicBezTo>
                    <a:pt x="936" y="1550"/>
                    <a:pt x="967" y="1590"/>
                    <a:pt x="962" y="1612"/>
                  </a:cubicBezTo>
                  <a:cubicBezTo>
                    <a:pt x="958" y="1634"/>
                    <a:pt x="945" y="1688"/>
                    <a:pt x="962" y="1692"/>
                  </a:cubicBezTo>
                  <a:cubicBezTo>
                    <a:pt x="980" y="1697"/>
                    <a:pt x="984" y="1665"/>
                    <a:pt x="1015" y="1665"/>
                  </a:cubicBezTo>
                  <a:cubicBezTo>
                    <a:pt x="1046" y="1665"/>
                    <a:pt x="1073" y="1670"/>
                    <a:pt x="1104" y="1657"/>
                  </a:cubicBezTo>
                  <a:cubicBezTo>
                    <a:pt x="1114" y="1652"/>
                    <a:pt x="1123" y="1654"/>
                    <a:pt x="1131" y="1658"/>
                  </a:cubicBezTo>
                  <a:cubicBezTo>
                    <a:pt x="1147" y="1665"/>
                    <a:pt x="1157" y="1683"/>
                    <a:pt x="1157" y="1683"/>
                  </a:cubicBezTo>
                  <a:cubicBezTo>
                    <a:pt x="1157" y="1683"/>
                    <a:pt x="1166" y="1714"/>
                    <a:pt x="1184" y="1705"/>
                  </a:cubicBezTo>
                  <a:cubicBezTo>
                    <a:pt x="1201" y="1697"/>
                    <a:pt x="1250" y="1683"/>
                    <a:pt x="1246" y="1701"/>
                  </a:cubicBezTo>
                  <a:cubicBezTo>
                    <a:pt x="1241" y="1719"/>
                    <a:pt x="1259" y="1758"/>
                    <a:pt x="1277" y="1750"/>
                  </a:cubicBezTo>
                  <a:cubicBezTo>
                    <a:pt x="1294" y="1741"/>
                    <a:pt x="1339" y="1776"/>
                    <a:pt x="1361" y="1776"/>
                  </a:cubicBezTo>
                  <a:cubicBezTo>
                    <a:pt x="1383" y="1776"/>
                    <a:pt x="1405" y="1776"/>
                    <a:pt x="1405" y="1763"/>
                  </a:cubicBezTo>
                  <a:cubicBezTo>
                    <a:pt x="1405" y="1750"/>
                    <a:pt x="1432" y="1727"/>
                    <a:pt x="1441" y="1745"/>
                  </a:cubicBezTo>
                  <a:cubicBezTo>
                    <a:pt x="1449" y="1763"/>
                    <a:pt x="1472" y="1803"/>
                    <a:pt x="1494" y="1803"/>
                  </a:cubicBezTo>
                  <a:cubicBezTo>
                    <a:pt x="1516" y="1803"/>
                    <a:pt x="1569" y="1803"/>
                    <a:pt x="1569" y="1820"/>
                  </a:cubicBezTo>
                  <a:cubicBezTo>
                    <a:pt x="1569" y="1838"/>
                    <a:pt x="1587" y="1887"/>
                    <a:pt x="1609" y="1905"/>
                  </a:cubicBezTo>
                  <a:cubicBezTo>
                    <a:pt x="1631" y="1922"/>
                    <a:pt x="1680" y="1905"/>
                    <a:pt x="1680" y="1905"/>
                  </a:cubicBezTo>
                  <a:cubicBezTo>
                    <a:pt x="1680" y="1905"/>
                    <a:pt x="1697" y="1891"/>
                    <a:pt x="1697" y="1860"/>
                  </a:cubicBezTo>
                  <a:cubicBezTo>
                    <a:pt x="1697" y="1829"/>
                    <a:pt x="1697" y="1789"/>
                    <a:pt x="1684" y="1789"/>
                  </a:cubicBezTo>
                  <a:cubicBezTo>
                    <a:pt x="1671" y="1789"/>
                    <a:pt x="1649" y="1820"/>
                    <a:pt x="1618" y="1812"/>
                  </a:cubicBezTo>
                  <a:cubicBezTo>
                    <a:pt x="1587" y="1803"/>
                    <a:pt x="1564" y="1741"/>
                    <a:pt x="1551" y="1732"/>
                  </a:cubicBezTo>
                  <a:cubicBezTo>
                    <a:pt x="1538" y="1723"/>
                    <a:pt x="1573" y="1665"/>
                    <a:pt x="1573" y="1639"/>
                  </a:cubicBezTo>
                  <a:cubicBezTo>
                    <a:pt x="1573" y="1612"/>
                    <a:pt x="1595" y="1537"/>
                    <a:pt x="1578" y="1528"/>
                  </a:cubicBezTo>
                  <a:cubicBezTo>
                    <a:pt x="1560" y="1519"/>
                    <a:pt x="1569" y="1493"/>
                    <a:pt x="1591" y="1475"/>
                  </a:cubicBezTo>
                  <a:cubicBezTo>
                    <a:pt x="1613" y="1457"/>
                    <a:pt x="1582" y="1409"/>
                    <a:pt x="1618" y="1409"/>
                  </a:cubicBezTo>
                  <a:cubicBezTo>
                    <a:pt x="1651" y="1409"/>
                    <a:pt x="1718" y="1412"/>
                    <a:pt x="1738" y="1391"/>
                  </a:cubicBezTo>
                  <a:cubicBezTo>
                    <a:pt x="1739" y="1389"/>
                    <a:pt x="1741" y="1388"/>
                    <a:pt x="1741" y="1387"/>
                  </a:cubicBezTo>
                  <a:cubicBezTo>
                    <a:pt x="1744" y="1382"/>
                    <a:pt x="1746" y="1376"/>
                    <a:pt x="1748" y="1371"/>
                  </a:cubicBezTo>
                  <a:cubicBezTo>
                    <a:pt x="1725" y="1334"/>
                    <a:pt x="1703" y="1284"/>
                    <a:pt x="1675" y="126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2" name="Google Shape;8872;p21"/>
            <p:cNvSpPr/>
            <p:nvPr/>
          </p:nvSpPr>
          <p:spPr>
            <a:xfrm>
              <a:off x="13096703" y="8943954"/>
              <a:ext cx="82094" cy="105548"/>
            </a:xfrm>
            <a:custGeom>
              <a:rect b="b" l="l" r="r" t="t"/>
              <a:pathLst>
                <a:path extrusionOk="0" h="211" w="160">
                  <a:moveTo>
                    <a:pt x="11" y="107"/>
                  </a:moveTo>
                  <a:cubicBezTo>
                    <a:pt x="19" y="125"/>
                    <a:pt x="27" y="165"/>
                    <a:pt x="36" y="211"/>
                  </a:cubicBezTo>
                  <a:cubicBezTo>
                    <a:pt x="56" y="198"/>
                    <a:pt x="72" y="188"/>
                    <a:pt x="79" y="185"/>
                  </a:cubicBezTo>
                  <a:cubicBezTo>
                    <a:pt x="104" y="175"/>
                    <a:pt x="160" y="68"/>
                    <a:pt x="160" y="68"/>
                  </a:cubicBezTo>
                  <a:cubicBezTo>
                    <a:pt x="135" y="53"/>
                    <a:pt x="135" y="53"/>
                    <a:pt x="135" y="53"/>
                  </a:cubicBezTo>
                  <a:cubicBezTo>
                    <a:pt x="135" y="53"/>
                    <a:pt x="138" y="30"/>
                    <a:pt x="131" y="0"/>
                  </a:cubicBezTo>
                  <a:cubicBezTo>
                    <a:pt x="108" y="3"/>
                    <a:pt x="84" y="2"/>
                    <a:pt x="84" y="2"/>
                  </a:cubicBezTo>
                  <a:cubicBezTo>
                    <a:pt x="84" y="2"/>
                    <a:pt x="89" y="42"/>
                    <a:pt x="33" y="32"/>
                  </a:cubicBezTo>
                  <a:cubicBezTo>
                    <a:pt x="24" y="31"/>
                    <a:pt x="12" y="30"/>
                    <a:pt x="0" y="29"/>
                  </a:cubicBezTo>
                  <a:cubicBezTo>
                    <a:pt x="3" y="31"/>
                    <a:pt x="6" y="31"/>
                    <a:pt x="6" y="31"/>
                  </a:cubicBezTo>
                  <a:lnTo>
                    <a:pt x="11" y="107"/>
                  </a:ln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3" name="Google Shape;8873;p21"/>
            <p:cNvSpPr/>
            <p:nvPr/>
          </p:nvSpPr>
          <p:spPr>
            <a:xfrm>
              <a:off x="13148641" y="9359447"/>
              <a:ext cx="537796" cy="864496"/>
            </a:xfrm>
            <a:custGeom>
              <a:rect b="b" l="l" r="r" t="t"/>
              <a:pathLst>
                <a:path extrusionOk="0" h="1711" w="1065">
                  <a:moveTo>
                    <a:pt x="1055" y="438"/>
                  </a:moveTo>
                  <a:cubicBezTo>
                    <a:pt x="1045" y="411"/>
                    <a:pt x="1024" y="292"/>
                    <a:pt x="1030" y="243"/>
                  </a:cubicBezTo>
                  <a:cubicBezTo>
                    <a:pt x="1036" y="194"/>
                    <a:pt x="1021" y="66"/>
                    <a:pt x="1021" y="4"/>
                  </a:cubicBezTo>
                  <a:cubicBezTo>
                    <a:pt x="1021" y="3"/>
                    <a:pt x="1021" y="2"/>
                    <a:pt x="1021" y="0"/>
                  </a:cubicBezTo>
                  <a:cubicBezTo>
                    <a:pt x="972" y="22"/>
                    <a:pt x="919" y="48"/>
                    <a:pt x="915" y="57"/>
                  </a:cubicBezTo>
                  <a:cubicBezTo>
                    <a:pt x="906" y="75"/>
                    <a:pt x="867" y="54"/>
                    <a:pt x="844" y="75"/>
                  </a:cubicBezTo>
                  <a:cubicBezTo>
                    <a:pt x="820" y="96"/>
                    <a:pt x="806" y="78"/>
                    <a:pt x="785" y="72"/>
                  </a:cubicBezTo>
                  <a:cubicBezTo>
                    <a:pt x="764" y="66"/>
                    <a:pt x="755" y="93"/>
                    <a:pt x="752" y="110"/>
                  </a:cubicBezTo>
                  <a:cubicBezTo>
                    <a:pt x="749" y="128"/>
                    <a:pt x="708" y="119"/>
                    <a:pt x="693" y="116"/>
                  </a:cubicBezTo>
                  <a:cubicBezTo>
                    <a:pt x="679" y="113"/>
                    <a:pt x="631" y="128"/>
                    <a:pt x="608" y="128"/>
                  </a:cubicBezTo>
                  <a:cubicBezTo>
                    <a:pt x="584" y="128"/>
                    <a:pt x="602" y="107"/>
                    <a:pt x="575" y="99"/>
                  </a:cubicBezTo>
                  <a:cubicBezTo>
                    <a:pt x="549" y="90"/>
                    <a:pt x="531" y="110"/>
                    <a:pt x="516" y="110"/>
                  </a:cubicBezTo>
                  <a:cubicBezTo>
                    <a:pt x="507" y="110"/>
                    <a:pt x="480" y="107"/>
                    <a:pt x="460" y="104"/>
                  </a:cubicBezTo>
                  <a:cubicBezTo>
                    <a:pt x="459" y="118"/>
                    <a:pt x="458" y="130"/>
                    <a:pt x="454" y="139"/>
                  </a:cubicBezTo>
                  <a:cubicBezTo>
                    <a:pt x="435" y="189"/>
                    <a:pt x="494" y="302"/>
                    <a:pt x="497" y="350"/>
                  </a:cubicBezTo>
                  <a:cubicBezTo>
                    <a:pt x="519" y="369"/>
                    <a:pt x="544" y="392"/>
                    <a:pt x="558" y="408"/>
                  </a:cubicBezTo>
                  <a:cubicBezTo>
                    <a:pt x="584" y="441"/>
                    <a:pt x="558" y="438"/>
                    <a:pt x="561" y="509"/>
                  </a:cubicBezTo>
                  <a:cubicBezTo>
                    <a:pt x="563" y="580"/>
                    <a:pt x="531" y="550"/>
                    <a:pt x="504" y="574"/>
                  </a:cubicBezTo>
                  <a:cubicBezTo>
                    <a:pt x="478" y="597"/>
                    <a:pt x="501" y="650"/>
                    <a:pt x="496" y="665"/>
                  </a:cubicBezTo>
                  <a:cubicBezTo>
                    <a:pt x="490" y="680"/>
                    <a:pt x="410" y="562"/>
                    <a:pt x="404" y="544"/>
                  </a:cubicBezTo>
                  <a:cubicBezTo>
                    <a:pt x="398" y="526"/>
                    <a:pt x="434" y="456"/>
                    <a:pt x="425" y="414"/>
                  </a:cubicBezTo>
                  <a:cubicBezTo>
                    <a:pt x="416" y="373"/>
                    <a:pt x="363" y="400"/>
                    <a:pt x="345" y="402"/>
                  </a:cubicBezTo>
                  <a:cubicBezTo>
                    <a:pt x="327" y="406"/>
                    <a:pt x="286" y="355"/>
                    <a:pt x="277" y="355"/>
                  </a:cubicBezTo>
                  <a:cubicBezTo>
                    <a:pt x="268" y="355"/>
                    <a:pt x="0" y="456"/>
                    <a:pt x="0" y="456"/>
                  </a:cubicBezTo>
                  <a:cubicBezTo>
                    <a:pt x="20" y="530"/>
                    <a:pt x="20" y="530"/>
                    <a:pt x="20" y="530"/>
                  </a:cubicBezTo>
                  <a:cubicBezTo>
                    <a:pt x="15" y="530"/>
                    <a:pt x="15" y="530"/>
                    <a:pt x="15" y="530"/>
                  </a:cubicBezTo>
                  <a:cubicBezTo>
                    <a:pt x="29" y="562"/>
                    <a:pt x="29" y="562"/>
                    <a:pt x="29" y="562"/>
                  </a:cubicBezTo>
                  <a:cubicBezTo>
                    <a:pt x="29" y="562"/>
                    <a:pt x="118" y="566"/>
                    <a:pt x="158" y="593"/>
                  </a:cubicBezTo>
                  <a:cubicBezTo>
                    <a:pt x="197" y="619"/>
                    <a:pt x="259" y="624"/>
                    <a:pt x="273" y="633"/>
                  </a:cubicBezTo>
                  <a:cubicBezTo>
                    <a:pt x="286" y="642"/>
                    <a:pt x="273" y="739"/>
                    <a:pt x="277" y="788"/>
                  </a:cubicBezTo>
                  <a:cubicBezTo>
                    <a:pt x="282" y="836"/>
                    <a:pt x="224" y="850"/>
                    <a:pt x="251" y="876"/>
                  </a:cubicBezTo>
                  <a:cubicBezTo>
                    <a:pt x="277" y="903"/>
                    <a:pt x="264" y="947"/>
                    <a:pt x="282" y="952"/>
                  </a:cubicBezTo>
                  <a:cubicBezTo>
                    <a:pt x="299" y="956"/>
                    <a:pt x="251" y="1013"/>
                    <a:pt x="228" y="1027"/>
                  </a:cubicBezTo>
                  <a:cubicBezTo>
                    <a:pt x="206" y="1040"/>
                    <a:pt x="228" y="1089"/>
                    <a:pt x="202" y="1124"/>
                  </a:cubicBezTo>
                  <a:cubicBezTo>
                    <a:pt x="185" y="1147"/>
                    <a:pt x="135" y="1191"/>
                    <a:pt x="101" y="1225"/>
                  </a:cubicBezTo>
                  <a:cubicBezTo>
                    <a:pt x="102" y="1226"/>
                    <a:pt x="104" y="1227"/>
                    <a:pt x="104" y="1228"/>
                  </a:cubicBezTo>
                  <a:cubicBezTo>
                    <a:pt x="113" y="1244"/>
                    <a:pt x="140" y="1399"/>
                    <a:pt x="166" y="1414"/>
                  </a:cubicBezTo>
                  <a:cubicBezTo>
                    <a:pt x="193" y="1430"/>
                    <a:pt x="178" y="1582"/>
                    <a:pt x="175" y="1596"/>
                  </a:cubicBezTo>
                  <a:cubicBezTo>
                    <a:pt x="173" y="1609"/>
                    <a:pt x="186" y="1711"/>
                    <a:pt x="186" y="1711"/>
                  </a:cubicBezTo>
                  <a:cubicBezTo>
                    <a:pt x="186" y="1711"/>
                    <a:pt x="226" y="1705"/>
                    <a:pt x="261" y="1705"/>
                  </a:cubicBezTo>
                  <a:cubicBezTo>
                    <a:pt x="263" y="1685"/>
                    <a:pt x="265" y="1667"/>
                    <a:pt x="265" y="1655"/>
                  </a:cubicBezTo>
                  <a:cubicBezTo>
                    <a:pt x="268" y="1608"/>
                    <a:pt x="236" y="1647"/>
                    <a:pt x="226" y="1617"/>
                  </a:cubicBezTo>
                  <a:cubicBezTo>
                    <a:pt x="215" y="1588"/>
                    <a:pt x="298" y="1533"/>
                    <a:pt x="382" y="1502"/>
                  </a:cubicBezTo>
                  <a:cubicBezTo>
                    <a:pt x="466" y="1471"/>
                    <a:pt x="499" y="1453"/>
                    <a:pt x="507" y="1424"/>
                  </a:cubicBezTo>
                  <a:cubicBezTo>
                    <a:pt x="516" y="1394"/>
                    <a:pt x="506" y="1312"/>
                    <a:pt x="518" y="1279"/>
                  </a:cubicBezTo>
                  <a:cubicBezTo>
                    <a:pt x="530" y="1247"/>
                    <a:pt x="510" y="1227"/>
                    <a:pt x="500" y="1154"/>
                  </a:cubicBezTo>
                  <a:cubicBezTo>
                    <a:pt x="490" y="1080"/>
                    <a:pt x="463" y="1068"/>
                    <a:pt x="451" y="1027"/>
                  </a:cubicBezTo>
                  <a:cubicBezTo>
                    <a:pt x="439" y="985"/>
                    <a:pt x="442" y="953"/>
                    <a:pt x="468" y="952"/>
                  </a:cubicBezTo>
                  <a:cubicBezTo>
                    <a:pt x="493" y="950"/>
                    <a:pt x="493" y="938"/>
                    <a:pt x="513" y="898"/>
                  </a:cubicBezTo>
                  <a:cubicBezTo>
                    <a:pt x="534" y="859"/>
                    <a:pt x="558" y="875"/>
                    <a:pt x="597" y="845"/>
                  </a:cubicBezTo>
                  <a:cubicBezTo>
                    <a:pt x="637" y="816"/>
                    <a:pt x="639" y="779"/>
                    <a:pt x="702" y="730"/>
                  </a:cubicBezTo>
                  <a:cubicBezTo>
                    <a:pt x="766" y="681"/>
                    <a:pt x="835" y="683"/>
                    <a:pt x="897" y="646"/>
                  </a:cubicBezTo>
                  <a:cubicBezTo>
                    <a:pt x="959" y="609"/>
                    <a:pt x="1065" y="465"/>
                    <a:pt x="1055" y="438"/>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4" name="Google Shape;8874;p21"/>
            <p:cNvSpPr/>
            <p:nvPr/>
          </p:nvSpPr>
          <p:spPr>
            <a:xfrm>
              <a:off x="13115133" y="8868562"/>
              <a:ext cx="549524" cy="556226"/>
            </a:xfrm>
            <a:custGeom>
              <a:rect b="b" l="l" r="r" t="t"/>
              <a:pathLst>
                <a:path extrusionOk="0" h="1100" w="1086">
                  <a:moveTo>
                    <a:pt x="1015" y="882"/>
                  </a:moveTo>
                  <a:cubicBezTo>
                    <a:pt x="1012" y="821"/>
                    <a:pt x="977" y="821"/>
                    <a:pt x="978" y="780"/>
                  </a:cubicBezTo>
                  <a:cubicBezTo>
                    <a:pt x="980" y="739"/>
                    <a:pt x="983" y="702"/>
                    <a:pt x="968" y="697"/>
                  </a:cubicBezTo>
                  <a:cubicBezTo>
                    <a:pt x="953" y="693"/>
                    <a:pt x="962" y="657"/>
                    <a:pt x="986" y="622"/>
                  </a:cubicBezTo>
                  <a:cubicBezTo>
                    <a:pt x="1009" y="587"/>
                    <a:pt x="943" y="582"/>
                    <a:pt x="932" y="538"/>
                  </a:cubicBezTo>
                  <a:cubicBezTo>
                    <a:pt x="928" y="519"/>
                    <a:pt x="949" y="455"/>
                    <a:pt x="976" y="386"/>
                  </a:cubicBezTo>
                  <a:cubicBezTo>
                    <a:pt x="894" y="329"/>
                    <a:pt x="809" y="267"/>
                    <a:pt x="809" y="267"/>
                  </a:cubicBezTo>
                  <a:cubicBezTo>
                    <a:pt x="814" y="206"/>
                    <a:pt x="814" y="206"/>
                    <a:pt x="814" y="206"/>
                  </a:cubicBezTo>
                  <a:cubicBezTo>
                    <a:pt x="437" y="6"/>
                    <a:pt x="437" y="6"/>
                    <a:pt x="437" y="6"/>
                  </a:cubicBezTo>
                  <a:cubicBezTo>
                    <a:pt x="434" y="52"/>
                    <a:pt x="415" y="87"/>
                    <a:pt x="389" y="100"/>
                  </a:cubicBezTo>
                  <a:cubicBezTo>
                    <a:pt x="360" y="113"/>
                    <a:pt x="429" y="155"/>
                    <a:pt x="395" y="161"/>
                  </a:cubicBezTo>
                  <a:cubicBezTo>
                    <a:pt x="362" y="168"/>
                    <a:pt x="287" y="130"/>
                    <a:pt x="234" y="153"/>
                  </a:cubicBezTo>
                  <a:cubicBezTo>
                    <a:pt x="198" y="168"/>
                    <a:pt x="205" y="78"/>
                    <a:pt x="233" y="0"/>
                  </a:cubicBezTo>
                  <a:cubicBezTo>
                    <a:pt x="150" y="7"/>
                    <a:pt x="150" y="7"/>
                    <a:pt x="150" y="7"/>
                  </a:cubicBezTo>
                  <a:cubicBezTo>
                    <a:pt x="150" y="7"/>
                    <a:pt x="127" y="12"/>
                    <a:pt x="103" y="19"/>
                  </a:cubicBezTo>
                  <a:cubicBezTo>
                    <a:pt x="119" y="63"/>
                    <a:pt x="119" y="63"/>
                    <a:pt x="119" y="63"/>
                  </a:cubicBezTo>
                  <a:cubicBezTo>
                    <a:pt x="119" y="63"/>
                    <a:pt x="140" y="104"/>
                    <a:pt x="135" y="129"/>
                  </a:cubicBezTo>
                  <a:cubicBezTo>
                    <a:pt x="132" y="141"/>
                    <a:pt x="114" y="146"/>
                    <a:pt x="95" y="148"/>
                  </a:cubicBezTo>
                  <a:cubicBezTo>
                    <a:pt x="102" y="178"/>
                    <a:pt x="99" y="201"/>
                    <a:pt x="99" y="201"/>
                  </a:cubicBezTo>
                  <a:cubicBezTo>
                    <a:pt x="124" y="216"/>
                    <a:pt x="124" y="216"/>
                    <a:pt x="124" y="216"/>
                  </a:cubicBezTo>
                  <a:cubicBezTo>
                    <a:pt x="124" y="216"/>
                    <a:pt x="68" y="323"/>
                    <a:pt x="43" y="333"/>
                  </a:cubicBezTo>
                  <a:cubicBezTo>
                    <a:pt x="36" y="336"/>
                    <a:pt x="20" y="346"/>
                    <a:pt x="0" y="359"/>
                  </a:cubicBezTo>
                  <a:cubicBezTo>
                    <a:pt x="15" y="434"/>
                    <a:pt x="33" y="524"/>
                    <a:pt x="61" y="549"/>
                  </a:cubicBezTo>
                  <a:cubicBezTo>
                    <a:pt x="112" y="595"/>
                    <a:pt x="103" y="648"/>
                    <a:pt x="114" y="680"/>
                  </a:cubicBezTo>
                  <a:cubicBezTo>
                    <a:pt x="125" y="710"/>
                    <a:pt x="169" y="746"/>
                    <a:pt x="139" y="759"/>
                  </a:cubicBezTo>
                  <a:cubicBezTo>
                    <a:pt x="119" y="768"/>
                    <a:pt x="101" y="746"/>
                    <a:pt x="83" y="717"/>
                  </a:cubicBezTo>
                  <a:cubicBezTo>
                    <a:pt x="81" y="722"/>
                    <a:pt x="79" y="728"/>
                    <a:pt x="76" y="733"/>
                  </a:cubicBezTo>
                  <a:cubicBezTo>
                    <a:pt x="76" y="734"/>
                    <a:pt x="74" y="735"/>
                    <a:pt x="73" y="737"/>
                  </a:cubicBezTo>
                  <a:cubicBezTo>
                    <a:pt x="100" y="757"/>
                    <a:pt x="131" y="778"/>
                    <a:pt x="145" y="778"/>
                  </a:cubicBezTo>
                  <a:cubicBezTo>
                    <a:pt x="170" y="778"/>
                    <a:pt x="211" y="809"/>
                    <a:pt x="237" y="814"/>
                  </a:cubicBezTo>
                  <a:cubicBezTo>
                    <a:pt x="262" y="819"/>
                    <a:pt x="353" y="855"/>
                    <a:pt x="364" y="870"/>
                  </a:cubicBezTo>
                  <a:cubicBezTo>
                    <a:pt x="366" y="872"/>
                    <a:pt x="369" y="876"/>
                    <a:pt x="371" y="880"/>
                  </a:cubicBezTo>
                  <a:cubicBezTo>
                    <a:pt x="393" y="879"/>
                    <a:pt x="421" y="878"/>
                    <a:pt x="438" y="880"/>
                  </a:cubicBezTo>
                  <a:cubicBezTo>
                    <a:pt x="442" y="877"/>
                    <a:pt x="446" y="874"/>
                    <a:pt x="453" y="874"/>
                  </a:cubicBezTo>
                  <a:cubicBezTo>
                    <a:pt x="487" y="874"/>
                    <a:pt x="526" y="1002"/>
                    <a:pt x="525" y="1076"/>
                  </a:cubicBezTo>
                  <a:cubicBezTo>
                    <a:pt x="545" y="1079"/>
                    <a:pt x="572" y="1082"/>
                    <a:pt x="581" y="1082"/>
                  </a:cubicBezTo>
                  <a:cubicBezTo>
                    <a:pt x="596" y="1082"/>
                    <a:pt x="614" y="1062"/>
                    <a:pt x="640" y="1071"/>
                  </a:cubicBezTo>
                  <a:cubicBezTo>
                    <a:pt x="667" y="1079"/>
                    <a:pt x="649" y="1100"/>
                    <a:pt x="673" y="1100"/>
                  </a:cubicBezTo>
                  <a:cubicBezTo>
                    <a:pt x="696" y="1100"/>
                    <a:pt x="744" y="1085"/>
                    <a:pt x="758" y="1088"/>
                  </a:cubicBezTo>
                  <a:cubicBezTo>
                    <a:pt x="773" y="1091"/>
                    <a:pt x="814" y="1100"/>
                    <a:pt x="817" y="1082"/>
                  </a:cubicBezTo>
                  <a:cubicBezTo>
                    <a:pt x="820" y="1065"/>
                    <a:pt x="829" y="1038"/>
                    <a:pt x="850" y="1044"/>
                  </a:cubicBezTo>
                  <a:cubicBezTo>
                    <a:pt x="871" y="1050"/>
                    <a:pt x="885" y="1068"/>
                    <a:pt x="909" y="1047"/>
                  </a:cubicBezTo>
                  <a:cubicBezTo>
                    <a:pt x="932" y="1026"/>
                    <a:pt x="971" y="1047"/>
                    <a:pt x="980" y="1029"/>
                  </a:cubicBezTo>
                  <a:cubicBezTo>
                    <a:pt x="984" y="1020"/>
                    <a:pt x="1037" y="994"/>
                    <a:pt x="1086" y="972"/>
                  </a:cubicBezTo>
                  <a:cubicBezTo>
                    <a:pt x="1083" y="916"/>
                    <a:pt x="1018" y="941"/>
                    <a:pt x="1015" y="88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5" name="Google Shape;8875;p21"/>
            <p:cNvSpPr/>
            <p:nvPr/>
          </p:nvSpPr>
          <p:spPr>
            <a:xfrm>
              <a:off x="13275969" y="9312537"/>
              <a:ext cx="167538" cy="390361"/>
            </a:xfrm>
            <a:custGeom>
              <a:rect b="b" l="l" r="r" t="t"/>
              <a:pathLst>
                <a:path extrusionOk="0" h="774" w="331">
                  <a:moveTo>
                    <a:pt x="305" y="502"/>
                  </a:moveTo>
                  <a:cubicBezTo>
                    <a:pt x="291" y="486"/>
                    <a:pt x="266" y="463"/>
                    <a:pt x="244" y="444"/>
                  </a:cubicBezTo>
                  <a:cubicBezTo>
                    <a:pt x="245" y="451"/>
                    <a:pt x="244" y="457"/>
                    <a:pt x="241" y="461"/>
                  </a:cubicBezTo>
                  <a:cubicBezTo>
                    <a:pt x="215" y="499"/>
                    <a:pt x="141" y="381"/>
                    <a:pt x="133" y="308"/>
                  </a:cubicBezTo>
                  <a:cubicBezTo>
                    <a:pt x="124" y="235"/>
                    <a:pt x="175" y="200"/>
                    <a:pt x="144" y="131"/>
                  </a:cubicBezTo>
                  <a:cubicBezTo>
                    <a:pt x="118" y="74"/>
                    <a:pt x="102" y="19"/>
                    <a:pt x="120" y="2"/>
                  </a:cubicBezTo>
                  <a:cubicBezTo>
                    <a:pt x="103" y="0"/>
                    <a:pt x="75" y="1"/>
                    <a:pt x="53" y="2"/>
                  </a:cubicBezTo>
                  <a:cubicBezTo>
                    <a:pt x="69" y="28"/>
                    <a:pt x="92" y="81"/>
                    <a:pt x="92" y="99"/>
                  </a:cubicBezTo>
                  <a:cubicBezTo>
                    <a:pt x="92" y="120"/>
                    <a:pt x="67" y="94"/>
                    <a:pt x="57" y="120"/>
                  </a:cubicBezTo>
                  <a:cubicBezTo>
                    <a:pt x="46" y="145"/>
                    <a:pt x="41" y="263"/>
                    <a:pt x="62" y="283"/>
                  </a:cubicBezTo>
                  <a:cubicBezTo>
                    <a:pt x="82" y="304"/>
                    <a:pt x="21" y="288"/>
                    <a:pt x="21" y="309"/>
                  </a:cubicBezTo>
                  <a:cubicBezTo>
                    <a:pt x="21" y="329"/>
                    <a:pt x="16" y="401"/>
                    <a:pt x="6" y="406"/>
                  </a:cubicBezTo>
                  <a:cubicBezTo>
                    <a:pt x="0" y="408"/>
                    <a:pt x="12" y="426"/>
                    <a:pt x="23" y="450"/>
                  </a:cubicBezTo>
                  <a:cubicBezTo>
                    <a:pt x="23" y="450"/>
                    <a:pt x="24" y="449"/>
                    <a:pt x="24" y="449"/>
                  </a:cubicBezTo>
                  <a:cubicBezTo>
                    <a:pt x="33" y="449"/>
                    <a:pt x="74" y="500"/>
                    <a:pt x="92" y="496"/>
                  </a:cubicBezTo>
                  <a:cubicBezTo>
                    <a:pt x="110" y="494"/>
                    <a:pt x="163" y="467"/>
                    <a:pt x="172" y="508"/>
                  </a:cubicBezTo>
                  <a:cubicBezTo>
                    <a:pt x="181" y="550"/>
                    <a:pt x="145" y="620"/>
                    <a:pt x="151" y="638"/>
                  </a:cubicBezTo>
                  <a:cubicBezTo>
                    <a:pt x="157" y="656"/>
                    <a:pt x="237" y="774"/>
                    <a:pt x="243" y="759"/>
                  </a:cubicBezTo>
                  <a:cubicBezTo>
                    <a:pt x="248" y="744"/>
                    <a:pt x="225" y="691"/>
                    <a:pt x="251" y="668"/>
                  </a:cubicBezTo>
                  <a:cubicBezTo>
                    <a:pt x="278" y="644"/>
                    <a:pt x="310" y="674"/>
                    <a:pt x="308" y="603"/>
                  </a:cubicBezTo>
                  <a:cubicBezTo>
                    <a:pt x="305" y="532"/>
                    <a:pt x="331" y="535"/>
                    <a:pt x="305" y="50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6" name="Google Shape;8876;p21"/>
            <p:cNvSpPr/>
            <p:nvPr/>
          </p:nvSpPr>
          <p:spPr>
            <a:xfrm>
              <a:off x="19895381" y="9877139"/>
              <a:ext cx="167538" cy="130679"/>
            </a:xfrm>
            <a:custGeom>
              <a:rect b="b" l="l" r="r" t="t"/>
              <a:pathLst>
                <a:path extrusionOk="0" h="261" w="331">
                  <a:moveTo>
                    <a:pt x="6" y="37"/>
                  </a:moveTo>
                  <a:cubicBezTo>
                    <a:pt x="0" y="0"/>
                    <a:pt x="331" y="214"/>
                    <a:pt x="295" y="237"/>
                  </a:cubicBezTo>
                  <a:cubicBezTo>
                    <a:pt x="260" y="261"/>
                    <a:pt x="12" y="72"/>
                    <a:pt x="6" y="3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7" name="Google Shape;8877;p21"/>
            <p:cNvSpPr/>
            <p:nvPr/>
          </p:nvSpPr>
          <p:spPr>
            <a:xfrm>
              <a:off x="15066945" y="6621881"/>
              <a:ext cx="387013" cy="261359"/>
            </a:xfrm>
            <a:custGeom>
              <a:rect b="b" l="l" r="r" t="t"/>
              <a:pathLst>
                <a:path extrusionOk="0" h="516" w="767">
                  <a:moveTo>
                    <a:pt x="626" y="419"/>
                  </a:moveTo>
                  <a:cubicBezTo>
                    <a:pt x="648" y="432"/>
                    <a:pt x="644" y="450"/>
                    <a:pt x="664" y="447"/>
                  </a:cubicBezTo>
                  <a:cubicBezTo>
                    <a:pt x="681" y="444"/>
                    <a:pt x="717" y="452"/>
                    <a:pt x="734" y="469"/>
                  </a:cubicBezTo>
                  <a:cubicBezTo>
                    <a:pt x="752" y="464"/>
                    <a:pt x="767" y="463"/>
                    <a:pt x="767" y="463"/>
                  </a:cubicBezTo>
                  <a:cubicBezTo>
                    <a:pt x="767" y="463"/>
                    <a:pt x="752" y="360"/>
                    <a:pt x="748" y="328"/>
                  </a:cubicBezTo>
                  <a:cubicBezTo>
                    <a:pt x="744" y="297"/>
                    <a:pt x="649" y="265"/>
                    <a:pt x="649" y="265"/>
                  </a:cubicBezTo>
                  <a:cubicBezTo>
                    <a:pt x="633" y="179"/>
                    <a:pt x="633" y="179"/>
                    <a:pt x="633" y="179"/>
                  </a:cubicBezTo>
                  <a:cubicBezTo>
                    <a:pt x="633" y="179"/>
                    <a:pt x="523" y="195"/>
                    <a:pt x="503" y="187"/>
                  </a:cubicBezTo>
                  <a:cubicBezTo>
                    <a:pt x="484" y="179"/>
                    <a:pt x="440" y="198"/>
                    <a:pt x="421" y="171"/>
                  </a:cubicBezTo>
                  <a:cubicBezTo>
                    <a:pt x="401" y="143"/>
                    <a:pt x="365" y="191"/>
                    <a:pt x="330" y="167"/>
                  </a:cubicBezTo>
                  <a:cubicBezTo>
                    <a:pt x="294" y="143"/>
                    <a:pt x="192" y="175"/>
                    <a:pt x="188" y="155"/>
                  </a:cubicBezTo>
                  <a:cubicBezTo>
                    <a:pt x="184" y="135"/>
                    <a:pt x="231" y="92"/>
                    <a:pt x="259" y="96"/>
                  </a:cubicBezTo>
                  <a:cubicBezTo>
                    <a:pt x="266" y="97"/>
                    <a:pt x="277" y="97"/>
                    <a:pt x="290" y="97"/>
                  </a:cubicBezTo>
                  <a:cubicBezTo>
                    <a:pt x="303" y="76"/>
                    <a:pt x="332" y="27"/>
                    <a:pt x="325" y="15"/>
                  </a:cubicBezTo>
                  <a:cubicBezTo>
                    <a:pt x="316" y="0"/>
                    <a:pt x="281" y="12"/>
                    <a:pt x="257" y="30"/>
                  </a:cubicBezTo>
                  <a:cubicBezTo>
                    <a:pt x="233" y="47"/>
                    <a:pt x="189" y="21"/>
                    <a:pt x="180" y="47"/>
                  </a:cubicBezTo>
                  <a:cubicBezTo>
                    <a:pt x="171" y="74"/>
                    <a:pt x="160" y="101"/>
                    <a:pt x="133" y="101"/>
                  </a:cubicBezTo>
                  <a:cubicBezTo>
                    <a:pt x="107" y="101"/>
                    <a:pt x="127" y="145"/>
                    <a:pt x="101" y="157"/>
                  </a:cubicBezTo>
                  <a:cubicBezTo>
                    <a:pt x="74" y="168"/>
                    <a:pt x="12" y="165"/>
                    <a:pt x="6" y="192"/>
                  </a:cubicBezTo>
                  <a:cubicBezTo>
                    <a:pt x="0" y="219"/>
                    <a:pt x="74" y="236"/>
                    <a:pt x="68" y="269"/>
                  </a:cubicBezTo>
                  <a:cubicBezTo>
                    <a:pt x="62" y="301"/>
                    <a:pt x="107" y="337"/>
                    <a:pt x="80" y="357"/>
                  </a:cubicBezTo>
                  <a:cubicBezTo>
                    <a:pt x="57" y="375"/>
                    <a:pt x="37" y="404"/>
                    <a:pt x="39" y="462"/>
                  </a:cubicBezTo>
                  <a:cubicBezTo>
                    <a:pt x="58" y="474"/>
                    <a:pt x="76" y="485"/>
                    <a:pt x="86" y="466"/>
                  </a:cubicBezTo>
                  <a:cubicBezTo>
                    <a:pt x="101" y="435"/>
                    <a:pt x="188" y="466"/>
                    <a:pt x="188" y="439"/>
                  </a:cubicBezTo>
                  <a:cubicBezTo>
                    <a:pt x="188" y="411"/>
                    <a:pt x="283" y="419"/>
                    <a:pt x="283" y="392"/>
                  </a:cubicBezTo>
                  <a:cubicBezTo>
                    <a:pt x="283" y="364"/>
                    <a:pt x="338" y="301"/>
                    <a:pt x="373" y="305"/>
                  </a:cubicBezTo>
                  <a:cubicBezTo>
                    <a:pt x="409" y="309"/>
                    <a:pt x="369" y="368"/>
                    <a:pt x="413" y="388"/>
                  </a:cubicBezTo>
                  <a:cubicBezTo>
                    <a:pt x="456" y="407"/>
                    <a:pt x="393" y="478"/>
                    <a:pt x="417" y="506"/>
                  </a:cubicBezTo>
                  <a:cubicBezTo>
                    <a:pt x="426" y="516"/>
                    <a:pt x="443" y="514"/>
                    <a:pt x="464" y="508"/>
                  </a:cubicBezTo>
                  <a:cubicBezTo>
                    <a:pt x="480" y="504"/>
                    <a:pt x="498" y="496"/>
                    <a:pt x="517" y="490"/>
                  </a:cubicBezTo>
                  <a:cubicBezTo>
                    <a:pt x="556" y="456"/>
                    <a:pt x="608" y="408"/>
                    <a:pt x="626" y="419"/>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8" name="Google Shape;8878;p21"/>
            <p:cNvSpPr/>
            <p:nvPr/>
          </p:nvSpPr>
          <p:spPr>
            <a:xfrm>
              <a:off x="7676860" y="7506480"/>
              <a:ext cx="43560" cy="92145"/>
            </a:xfrm>
            <a:custGeom>
              <a:rect b="b" l="l" r="r" t="t"/>
              <a:pathLst>
                <a:path extrusionOk="0" h="184" w="85">
                  <a:moveTo>
                    <a:pt x="74" y="171"/>
                  </a:moveTo>
                  <a:cubicBezTo>
                    <a:pt x="68" y="184"/>
                    <a:pt x="35" y="154"/>
                    <a:pt x="34" y="131"/>
                  </a:cubicBezTo>
                  <a:cubicBezTo>
                    <a:pt x="33" y="108"/>
                    <a:pt x="0" y="104"/>
                    <a:pt x="0" y="64"/>
                  </a:cubicBezTo>
                  <a:cubicBezTo>
                    <a:pt x="0" y="24"/>
                    <a:pt x="16" y="0"/>
                    <a:pt x="37" y="35"/>
                  </a:cubicBezTo>
                  <a:cubicBezTo>
                    <a:pt x="57" y="70"/>
                    <a:pt x="44" y="93"/>
                    <a:pt x="47" y="110"/>
                  </a:cubicBezTo>
                  <a:cubicBezTo>
                    <a:pt x="50" y="127"/>
                    <a:pt x="85" y="148"/>
                    <a:pt x="74" y="17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79" name="Google Shape;8879;p21"/>
            <p:cNvSpPr/>
            <p:nvPr/>
          </p:nvSpPr>
          <p:spPr>
            <a:xfrm>
              <a:off x="8507846" y="8270452"/>
              <a:ext cx="60314" cy="50261"/>
            </a:xfrm>
            <a:custGeom>
              <a:rect b="b" l="l" r="r" t="t"/>
              <a:pathLst>
                <a:path extrusionOk="0" h="98" w="121">
                  <a:moveTo>
                    <a:pt x="25" y="87"/>
                  </a:moveTo>
                  <a:cubicBezTo>
                    <a:pt x="12" y="75"/>
                    <a:pt x="45" y="50"/>
                    <a:pt x="22" y="40"/>
                  </a:cubicBezTo>
                  <a:cubicBezTo>
                    <a:pt x="0" y="30"/>
                    <a:pt x="73" y="0"/>
                    <a:pt x="96" y="20"/>
                  </a:cubicBezTo>
                  <a:cubicBezTo>
                    <a:pt x="119" y="39"/>
                    <a:pt x="121" y="69"/>
                    <a:pt x="101" y="78"/>
                  </a:cubicBezTo>
                  <a:cubicBezTo>
                    <a:pt x="80" y="86"/>
                    <a:pt x="37" y="98"/>
                    <a:pt x="25" y="8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0" name="Google Shape;8880;p21"/>
            <p:cNvSpPr/>
            <p:nvPr/>
          </p:nvSpPr>
          <p:spPr>
            <a:xfrm>
              <a:off x="13825492" y="6595075"/>
              <a:ext cx="169214" cy="145757"/>
            </a:xfrm>
            <a:custGeom>
              <a:rect b="b" l="l" r="r" t="t"/>
              <a:pathLst>
                <a:path extrusionOk="0" h="287" w="334">
                  <a:moveTo>
                    <a:pt x="315" y="223"/>
                  </a:moveTo>
                  <a:cubicBezTo>
                    <a:pt x="315" y="200"/>
                    <a:pt x="253" y="179"/>
                    <a:pt x="253" y="150"/>
                  </a:cubicBezTo>
                  <a:cubicBezTo>
                    <a:pt x="253" y="120"/>
                    <a:pt x="211" y="93"/>
                    <a:pt x="217" y="70"/>
                  </a:cubicBezTo>
                  <a:cubicBezTo>
                    <a:pt x="221" y="54"/>
                    <a:pt x="200" y="31"/>
                    <a:pt x="190" y="12"/>
                  </a:cubicBezTo>
                  <a:cubicBezTo>
                    <a:pt x="163" y="6"/>
                    <a:pt x="128" y="0"/>
                    <a:pt x="101" y="3"/>
                  </a:cubicBezTo>
                  <a:cubicBezTo>
                    <a:pt x="64" y="7"/>
                    <a:pt x="37" y="18"/>
                    <a:pt x="0" y="23"/>
                  </a:cubicBezTo>
                  <a:cubicBezTo>
                    <a:pt x="20" y="53"/>
                    <a:pt x="6" y="61"/>
                    <a:pt x="22" y="102"/>
                  </a:cubicBezTo>
                  <a:cubicBezTo>
                    <a:pt x="40" y="147"/>
                    <a:pt x="84" y="123"/>
                    <a:pt x="99" y="135"/>
                  </a:cubicBezTo>
                  <a:cubicBezTo>
                    <a:pt x="105" y="139"/>
                    <a:pt x="111" y="155"/>
                    <a:pt x="117" y="171"/>
                  </a:cubicBezTo>
                  <a:cubicBezTo>
                    <a:pt x="120" y="171"/>
                    <a:pt x="123" y="171"/>
                    <a:pt x="127" y="172"/>
                  </a:cubicBezTo>
                  <a:cubicBezTo>
                    <a:pt x="143" y="175"/>
                    <a:pt x="149" y="183"/>
                    <a:pt x="153" y="194"/>
                  </a:cubicBezTo>
                  <a:cubicBezTo>
                    <a:pt x="174" y="198"/>
                    <a:pt x="192" y="212"/>
                    <a:pt x="202" y="217"/>
                  </a:cubicBezTo>
                  <a:cubicBezTo>
                    <a:pt x="215" y="222"/>
                    <a:pt x="223" y="205"/>
                    <a:pt x="249" y="234"/>
                  </a:cubicBezTo>
                  <a:cubicBezTo>
                    <a:pt x="271" y="258"/>
                    <a:pt x="273" y="265"/>
                    <a:pt x="270" y="287"/>
                  </a:cubicBezTo>
                  <a:cubicBezTo>
                    <a:pt x="293" y="287"/>
                    <a:pt x="314" y="282"/>
                    <a:pt x="334" y="273"/>
                  </a:cubicBezTo>
                  <a:cubicBezTo>
                    <a:pt x="324" y="255"/>
                    <a:pt x="315" y="235"/>
                    <a:pt x="315" y="22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1" name="Google Shape;8881;p21"/>
            <p:cNvSpPr/>
            <p:nvPr/>
          </p:nvSpPr>
          <p:spPr>
            <a:xfrm>
              <a:off x="13902559" y="6563244"/>
              <a:ext cx="251307" cy="206071"/>
            </a:xfrm>
            <a:custGeom>
              <a:rect b="b" l="l" r="r" t="t"/>
              <a:pathLst>
                <a:path extrusionOk="0" h="406" w="498">
                  <a:moveTo>
                    <a:pt x="468" y="134"/>
                  </a:moveTo>
                  <a:cubicBezTo>
                    <a:pt x="456" y="112"/>
                    <a:pt x="419" y="67"/>
                    <a:pt x="379" y="19"/>
                  </a:cubicBezTo>
                  <a:cubicBezTo>
                    <a:pt x="367" y="55"/>
                    <a:pt x="323" y="45"/>
                    <a:pt x="315" y="66"/>
                  </a:cubicBezTo>
                  <a:cubicBezTo>
                    <a:pt x="306" y="88"/>
                    <a:pt x="284" y="62"/>
                    <a:pt x="271" y="66"/>
                  </a:cubicBezTo>
                  <a:cubicBezTo>
                    <a:pt x="257" y="70"/>
                    <a:pt x="226" y="17"/>
                    <a:pt x="195" y="13"/>
                  </a:cubicBezTo>
                  <a:cubicBezTo>
                    <a:pt x="186" y="12"/>
                    <a:pt x="175" y="6"/>
                    <a:pt x="164" y="0"/>
                  </a:cubicBezTo>
                  <a:cubicBezTo>
                    <a:pt x="151" y="14"/>
                    <a:pt x="139" y="29"/>
                    <a:pt x="144" y="37"/>
                  </a:cubicBezTo>
                  <a:cubicBezTo>
                    <a:pt x="153" y="51"/>
                    <a:pt x="191" y="66"/>
                    <a:pt x="176" y="81"/>
                  </a:cubicBezTo>
                  <a:cubicBezTo>
                    <a:pt x="162" y="95"/>
                    <a:pt x="114" y="90"/>
                    <a:pt x="100" y="75"/>
                  </a:cubicBezTo>
                  <a:cubicBezTo>
                    <a:pt x="85" y="60"/>
                    <a:pt x="40" y="37"/>
                    <a:pt x="32" y="54"/>
                  </a:cubicBezTo>
                  <a:cubicBezTo>
                    <a:pt x="23" y="72"/>
                    <a:pt x="70" y="110"/>
                    <a:pt x="64" y="134"/>
                  </a:cubicBezTo>
                  <a:cubicBezTo>
                    <a:pt x="58" y="157"/>
                    <a:pt x="100" y="184"/>
                    <a:pt x="100" y="214"/>
                  </a:cubicBezTo>
                  <a:cubicBezTo>
                    <a:pt x="100" y="243"/>
                    <a:pt x="162" y="264"/>
                    <a:pt x="162" y="287"/>
                  </a:cubicBezTo>
                  <a:cubicBezTo>
                    <a:pt x="162" y="299"/>
                    <a:pt x="171" y="319"/>
                    <a:pt x="181" y="337"/>
                  </a:cubicBezTo>
                  <a:cubicBezTo>
                    <a:pt x="230" y="317"/>
                    <a:pt x="270" y="279"/>
                    <a:pt x="301" y="263"/>
                  </a:cubicBezTo>
                  <a:cubicBezTo>
                    <a:pt x="348" y="240"/>
                    <a:pt x="328" y="338"/>
                    <a:pt x="321" y="354"/>
                  </a:cubicBezTo>
                  <a:cubicBezTo>
                    <a:pt x="315" y="365"/>
                    <a:pt x="353" y="391"/>
                    <a:pt x="392" y="406"/>
                  </a:cubicBezTo>
                  <a:cubicBezTo>
                    <a:pt x="391" y="384"/>
                    <a:pt x="396" y="363"/>
                    <a:pt x="409" y="346"/>
                  </a:cubicBezTo>
                  <a:cubicBezTo>
                    <a:pt x="460" y="284"/>
                    <a:pt x="498" y="187"/>
                    <a:pt x="468" y="134"/>
                  </a:cubicBezTo>
                  <a:close/>
                  <a:moveTo>
                    <a:pt x="49" y="281"/>
                  </a:moveTo>
                  <a:cubicBezTo>
                    <a:pt x="39" y="276"/>
                    <a:pt x="21" y="262"/>
                    <a:pt x="0" y="258"/>
                  </a:cubicBezTo>
                  <a:cubicBezTo>
                    <a:pt x="6" y="275"/>
                    <a:pt x="6" y="298"/>
                    <a:pt x="33" y="311"/>
                  </a:cubicBezTo>
                  <a:cubicBezTo>
                    <a:pt x="76" y="330"/>
                    <a:pt x="13" y="338"/>
                    <a:pt x="100" y="350"/>
                  </a:cubicBezTo>
                  <a:cubicBezTo>
                    <a:pt x="106" y="351"/>
                    <a:pt x="111" y="351"/>
                    <a:pt x="117" y="351"/>
                  </a:cubicBezTo>
                  <a:cubicBezTo>
                    <a:pt x="120" y="329"/>
                    <a:pt x="118" y="322"/>
                    <a:pt x="96" y="298"/>
                  </a:cubicBezTo>
                  <a:cubicBezTo>
                    <a:pt x="70" y="269"/>
                    <a:pt x="62" y="286"/>
                    <a:pt x="49" y="281"/>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2" name="Google Shape;8882;p21"/>
            <p:cNvSpPr/>
            <p:nvPr/>
          </p:nvSpPr>
          <p:spPr>
            <a:xfrm>
              <a:off x="14705066" y="6774341"/>
              <a:ext cx="723761" cy="519367"/>
            </a:xfrm>
            <a:custGeom>
              <a:rect b="b" l="l" r="r" t="t"/>
              <a:pathLst>
                <a:path extrusionOk="0" h="1027" w="1434">
                  <a:moveTo>
                    <a:pt x="1382" y="146"/>
                  </a:moveTo>
                  <a:cubicBezTo>
                    <a:pt x="1362" y="149"/>
                    <a:pt x="1366" y="131"/>
                    <a:pt x="1344" y="118"/>
                  </a:cubicBezTo>
                  <a:cubicBezTo>
                    <a:pt x="1327" y="107"/>
                    <a:pt x="1274" y="155"/>
                    <a:pt x="1235" y="189"/>
                  </a:cubicBezTo>
                  <a:cubicBezTo>
                    <a:pt x="1217" y="195"/>
                    <a:pt x="1199" y="202"/>
                    <a:pt x="1183" y="207"/>
                  </a:cubicBezTo>
                  <a:cubicBezTo>
                    <a:pt x="1161" y="213"/>
                    <a:pt x="1144" y="215"/>
                    <a:pt x="1135" y="205"/>
                  </a:cubicBezTo>
                  <a:cubicBezTo>
                    <a:pt x="1111" y="177"/>
                    <a:pt x="1174" y="106"/>
                    <a:pt x="1131" y="87"/>
                  </a:cubicBezTo>
                  <a:cubicBezTo>
                    <a:pt x="1087" y="67"/>
                    <a:pt x="1127" y="8"/>
                    <a:pt x="1091" y="4"/>
                  </a:cubicBezTo>
                  <a:cubicBezTo>
                    <a:pt x="1056" y="0"/>
                    <a:pt x="1001" y="63"/>
                    <a:pt x="1001" y="91"/>
                  </a:cubicBezTo>
                  <a:cubicBezTo>
                    <a:pt x="1001" y="118"/>
                    <a:pt x="906" y="110"/>
                    <a:pt x="906" y="138"/>
                  </a:cubicBezTo>
                  <a:cubicBezTo>
                    <a:pt x="906" y="165"/>
                    <a:pt x="819" y="134"/>
                    <a:pt x="804" y="165"/>
                  </a:cubicBezTo>
                  <a:cubicBezTo>
                    <a:pt x="788" y="197"/>
                    <a:pt x="744" y="142"/>
                    <a:pt x="717" y="142"/>
                  </a:cubicBezTo>
                  <a:cubicBezTo>
                    <a:pt x="689" y="142"/>
                    <a:pt x="670" y="102"/>
                    <a:pt x="634" y="114"/>
                  </a:cubicBezTo>
                  <a:cubicBezTo>
                    <a:pt x="599" y="126"/>
                    <a:pt x="579" y="102"/>
                    <a:pt x="551" y="98"/>
                  </a:cubicBezTo>
                  <a:cubicBezTo>
                    <a:pt x="524" y="95"/>
                    <a:pt x="504" y="158"/>
                    <a:pt x="473" y="146"/>
                  </a:cubicBezTo>
                  <a:cubicBezTo>
                    <a:pt x="441" y="134"/>
                    <a:pt x="425" y="205"/>
                    <a:pt x="413" y="244"/>
                  </a:cubicBezTo>
                  <a:cubicBezTo>
                    <a:pt x="402" y="284"/>
                    <a:pt x="268" y="284"/>
                    <a:pt x="272" y="327"/>
                  </a:cubicBezTo>
                  <a:cubicBezTo>
                    <a:pt x="275" y="370"/>
                    <a:pt x="193" y="386"/>
                    <a:pt x="185" y="359"/>
                  </a:cubicBezTo>
                  <a:cubicBezTo>
                    <a:pt x="177" y="331"/>
                    <a:pt x="126" y="347"/>
                    <a:pt x="114" y="339"/>
                  </a:cubicBezTo>
                  <a:cubicBezTo>
                    <a:pt x="102" y="331"/>
                    <a:pt x="67" y="347"/>
                    <a:pt x="70" y="386"/>
                  </a:cubicBezTo>
                  <a:cubicBezTo>
                    <a:pt x="74" y="426"/>
                    <a:pt x="35" y="449"/>
                    <a:pt x="31" y="465"/>
                  </a:cubicBezTo>
                  <a:cubicBezTo>
                    <a:pt x="27" y="481"/>
                    <a:pt x="4" y="528"/>
                    <a:pt x="19" y="552"/>
                  </a:cubicBezTo>
                  <a:cubicBezTo>
                    <a:pt x="35" y="575"/>
                    <a:pt x="0" y="615"/>
                    <a:pt x="19" y="658"/>
                  </a:cubicBezTo>
                  <a:cubicBezTo>
                    <a:pt x="39" y="701"/>
                    <a:pt x="27" y="757"/>
                    <a:pt x="35" y="772"/>
                  </a:cubicBezTo>
                  <a:cubicBezTo>
                    <a:pt x="43" y="788"/>
                    <a:pt x="118" y="780"/>
                    <a:pt x="134" y="824"/>
                  </a:cubicBezTo>
                  <a:cubicBezTo>
                    <a:pt x="149" y="867"/>
                    <a:pt x="35" y="942"/>
                    <a:pt x="31" y="965"/>
                  </a:cubicBezTo>
                  <a:cubicBezTo>
                    <a:pt x="29" y="975"/>
                    <a:pt x="39" y="987"/>
                    <a:pt x="51" y="999"/>
                  </a:cubicBezTo>
                  <a:cubicBezTo>
                    <a:pt x="96" y="1001"/>
                    <a:pt x="153" y="1006"/>
                    <a:pt x="205" y="1016"/>
                  </a:cubicBezTo>
                  <a:cubicBezTo>
                    <a:pt x="270" y="1027"/>
                    <a:pt x="600" y="977"/>
                    <a:pt x="606" y="965"/>
                  </a:cubicBezTo>
                  <a:cubicBezTo>
                    <a:pt x="612" y="954"/>
                    <a:pt x="594" y="880"/>
                    <a:pt x="597" y="865"/>
                  </a:cubicBezTo>
                  <a:cubicBezTo>
                    <a:pt x="600" y="850"/>
                    <a:pt x="642" y="815"/>
                    <a:pt x="677" y="818"/>
                  </a:cubicBezTo>
                  <a:cubicBezTo>
                    <a:pt x="712" y="821"/>
                    <a:pt x="745" y="827"/>
                    <a:pt x="745" y="800"/>
                  </a:cubicBezTo>
                  <a:cubicBezTo>
                    <a:pt x="745" y="774"/>
                    <a:pt x="842" y="741"/>
                    <a:pt x="851" y="765"/>
                  </a:cubicBezTo>
                  <a:cubicBezTo>
                    <a:pt x="860" y="788"/>
                    <a:pt x="895" y="779"/>
                    <a:pt x="898" y="720"/>
                  </a:cubicBezTo>
                  <a:cubicBezTo>
                    <a:pt x="901" y="661"/>
                    <a:pt x="895" y="617"/>
                    <a:pt x="931" y="614"/>
                  </a:cubicBezTo>
                  <a:cubicBezTo>
                    <a:pt x="966" y="611"/>
                    <a:pt x="1002" y="591"/>
                    <a:pt x="999" y="573"/>
                  </a:cubicBezTo>
                  <a:cubicBezTo>
                    <a:pt x="996" y="555"/>
                    <a:pt x="954" y="520"/>
                    <a:pt x="966" y="508"/>
                  </a:cubicBezTo>
                  <a:cubicBezTo>
                    <a:pt x="978" y="496"/>
                    <a:pt x="1067" y="537"/>
                    <a:pt x="1078" y="511"/>
                  </a:cubicBezTo>
                  <a:cubicBezTo>
                    <a:pt x="1090" y="484"/>
                    <a:pt x="1073" y="455"/>
                    <a:pt x="1087" y="431"/>
                  </a:cubicBezTo>
                  <a:cubicBezTo>
                    <a:pt x="1102" y="408"/>
                    <a:pt x="1137" y="384"/>
                    <a:pt x="1135" y="360"/>
                  </a:cubicBezTo>
                  <a:cubicBezTo>
                    <a:pt x="1132" y="337"/>
                    <a:pt x="1137" y="322"/>
                    <a:pt x="1117" y="301"/>
                  </a:cubicBezTo>
                  <a:cubicBezTo>
                    <a:pt x="1096" y="281"/>
                    <a:pt x="1105" y="254"/>
                    <a:pt x="1132" y="251"/>
                  </a:cubicBezTo>
                  <a:cubicBezTo>
                    <a:pt x="1136" y="251"/>
                    <a:pt x="1141" y="248"/>
                    <a:pt x="1146" y="245"/>
                  </a:cubicBezTo>
                  <a:cubicBezTo>
                    <a:pt x="1167" y="241"/>
                    <a:pt x="1184" y="237"/>
                    <a:pt x="1198" y="227"/>
                  </a:cubicBezTo>
                  <a:cubicBezTo>
                    <a:pt x="1235" y="199"/>
                    <a:pt x="1306" y="177"/>
                    <a:pt x="1333" y="187"/>
                  </a:cubicBezTo>
                  <a:cubicBezTo>
                    <a:pt x="1355" y="195"/>
                    <a:pt x="1404" y="188"/>
                    <a:pt x="1434" y="156"/>
                  </a:cubicBezTo>
                  <a:cubicBezTo>
                    <a:pt x="1416" y="148"/>
                    <a:pt x="1395" y="144"/>
                    <a:pt x="1382" y="14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3" name="Google Shape;8883;p21"/>
            <p:cNvSpPr/>
            <p:nvPr/>
          </p:nvSpPr>
          <p:spPr>
            <a:xfrm>
              <a:off x="14730195" y="6853083"/>
              <a:ext cx="834337" cy="753920"/>
            </a:xfrm>
            <a:custGeom>
              <a:rect b="b" l="l" r="r" t="t"/>
              <a:pathLst>
                <a:path extrusionOk="0" h="1491" w="1651">
                  <a:moveTo>
                    <a:pt x="1573" y="155"/>
                  </a:moveTo>
                  <a:cubicBezTo>
                    <a:pt x="1527" y="133"/>
                    <a:pt x="1522" y="93"/>
                    <a:pt x="1522" y="80"/>
                  </a:cubicBezTo>
                  <a:cubicBezTo>
                    <a:pt x="1522" y="68"/>
                    <a:pt x="1470" y="36"/>
                    <a:pt x="1432" y="6"/>
                  </a:cubicBezTo>
                  <a:cubicBezTo>
                    <a:pt x="1426" y="7"/>
                    <a:pt x="1415" y="8"/>
                    <a:pt x="1401" y="12"/>
                  </a:cubicBezTo>
                  <a:cubicBezTo>
                    <a:pt x="1396" y="7"/>
                    <a:pt x="1390" y="3"/>
                    <a:pt x="1383" y="0"/>
                  </a:cubicBezTo>
                  <a:cubicBezTo>
                    <a:pt x="1353" y="32"/>
                    <a:pt x="1304" y="39"/>
                    <a:pt x="1282" y="31"/>
                  </a:cubicBezTo>
                  <a:cubicBezTo>
                    <a:pt x="1255" y="21"/>
                    <a:pt x="1184" y="43"/>
                    <a:pt x="1147" y="71"/>
                  </a:cubicBezTo>
                  <a:cubicBezTo>
                    <a:pt x="1133" y="81"/>
                    <a:pt x="1116" y="85"/>
                    <a:pt x="1095" y="89"/>
                  </a:cubicBezTo>
                  <a:cubicBezTo>
                    <a:pt x="1090" y="92"/>
                    <a:pt x="1085" y="95"/>
                    <a:pt x="1081" y="95"/>
                  </a:cubicBezTo>
                  <a:cubicBezTo>
                    <a:pt x="1054" y="98"/>
                    <a:pt x="1045" y="125"/>
                    <a:pt x="1066" y="145"/>
                  </a:cubicBezTo>
                  <a:cubicBezTo>
                    <a:pt x="1086" y="166"/>
                    <a:pt x="1081" y="181"/>
                    <a:pt x="1084" y="204"/>
                  </a:cubicBezTo>
                  <a:cubicBezTo>
                    <a:pt x="1086" y="228"/>
                    <a:pt x="1051" y="252"/>
                    <a:pt x="1036" y="275"/>
                  </a:cubicBezTo>
                  <a:cubicBezTo>
                    <a:pt x="1022" y="299"/>
                    <a:pt x="1039" y="328"/>
                    <a:pt x="1027" y="355"/>
                  </a:cubicBezTo>
                  <a:cubicBezTo>
                    <a:pt x="1016" y="381"/>
                    <a:pt x="927" y="340"/>
                    <a:pt x="915" y="352"/>
                  </a:cubicBezTo>
                  <a:cubicBezTo>
                    <a:pt x="903" y="364"/>
                    <a:pt x="945" y="399"/>
                    <a:pt x="948" y="417"/>
                  </a:cubicBezTo>
                  <a:cubicBezTo>
                    <a:pt x="951" y="435"/>
                    <a:pt x="915" y="455"/>
                    <a:pt x="880" y="458"/>
                  </a:cubicBezTo>
                  <a:cubicBezTo>
                    <a:pt x="844" y="461"/>
                    <a:pt x="850" y="505"/>
                    <a:pt x="847" y="564"/>
                  </a:cubicBezTo>
                  <a:cubicBezTo>
                    <a:pt x="844" y="623"/>
                    <a:pt x="809" y="632"/>
                    <a:pt x="800" y="609"/>
                  </a:cubicBezTo>
                  <a:cubicBezTo>
                    <a:pt x="791" y="585"/>
                    <a:pt x="694" y="618"/>
                    <a:pt x="694" y="644"/>
                  </a:cubicBezTo>
                  <a:cubicBezTo>
                    <a:pt x="694" y="671"/>
                    <a:pt x="661" y="665"/>
                    <a:pt x="626" y="662"/>
                  </a:cubicBezTo>
                  <a:cubicBezTo>
                    <a:pt x="591" y="659"/>
                    <a:pt x="549" y="694"/>
                    <a:pt x="546" y="709"/>
                  </a:cubicBezTo>
                  <a:cubicBezTo>
                    <a:pt x="543" y="724"/>
                    <a:pt x="561" y="798"/>
                    <a:pt x="555" y="809"/>
                  </a:cubicBezTo>
                  <a:cubicBezTo>
                    <a:pt x="549" y="821"/>
                    <a:pt x="219" y="871"/>
                    <a:pt x="154" y="860"/>
                  </a:cubicBezTo>
                  <a:cubicBezTo>
                    <a:pt x="102" y="850"/>
                    <a:pt x="45" y="845"/>
                    <a:pt x="0" y="843"/>
                  </a:cubicBezTo>
                  <a:cubicBezTo>
                    <a:pt x="17" y="859"/>
                    <a:pt x="40" y="878"/>
                    <a:pt x="47" y="896"/>
                  </a:cubicBezTo>
                  <a:cubicBezTo>
                    <a:pt x="60" y="931"/>
                    <a:pt x="102" y="963"/>
                    <a:pt x="150" y="983"/>
                  </a:cubicBezTo>
                  <a:cubicBezTo>
                    <a:pt x="197" y="1003"/>
                    <a:pt x="173" y="1085"/>
                    <a:pt x="197" y="1093"/>
                  </a:cubicBezTo>
                  <a:cubicBezTo>
                    <a:pt x="221" y="1101"/>
                    <a:pt x="252" y="1164"/>
                    <a:pt x="221" y="1168"/>
                  </a:cubicBezTo>
                  <a:cubicBezTo>
                    <a:pt x="189" y="1172"/>
                    <a:pt x="161" y="1180"/>
                    <a:pt x="130" y="1196"/>
                  </a:cubicBezTo>
                  <a:cubicBezTo>
                    <a:pt x="98" y="1211"/>
                    <a:pt x="63" y="1251"/>
                    <a:pt x="67" y="1298"/>
                  </a:cubicBezTo>
                  <a:cubicBezTo>
                    <a:pt x="67" y="1304"/>
                    <a:pt x="68" y="1313"/>
                    <a:pt x="69" y="1323"/>
                  </a:cubicBezTo>
                  <a:cubicBezTo>
                    <a:pt x="150" y="1325"/>
                    <a:pt x="245" y="1321"/>
                    <a:pt x="256" y="1310"/>
                  </a:cubicBezTo>
                  <a:cubicBezTo>
                    <a:pt x="272" y="1292"/>
                    <a:pt x="310" y="1283"/>
                    <a:pt x="332" y="1298"/>
                  </a:cubicBezTo>
                  <a:cubicBezTo>
                    <a:pt x="354" y="1313"/>
                    <a:pt x="453" y="1319"/>
                    <a:pt x="493" y="1296"/>
                  </a:cubicBezTo>
                  <a:cubicBezTo>
                    <a:pt x="542" y="1269"/>
                    <a:pt x="571" y="1296"/>
                    <a:pt x="573" y="1320"/>
                  </a:cubicBezTo>
                  <a:cubicBezTo>
                    <a:pt x="574" y="1344"/>
                    <a:pt x="596" y="1354"/>
                    <a:pt x="619" y="1374"/>
                  </a:cubicBezTo>
                  <a:cubicBezTo>
                    <a:pt x="641" y="1395"/>
                    <a:pt x="625" y="1419"/>
                    <a:pt x="639" y="1442"/>
                  </a:cubicBezTo>
                  <a:cubicBezTo>
                    <a:pt x="654" y="1466"/>
                    <a:pt x="683" y="1462"/>
                    <a:pt x="726" y="1481"/>
                  </a:cubicBezTo>
                  <a:cubicBezTo>
                    <a:pt x="732" y="1483"/>
                    <a:pt x="737" y="1487"/>
                    <a:pt x="742" y="1491"/>
                  </a:cubicBezTo>
                  <a:cubicBezTo>
                    <a:pt x="745" y="1488"/>
                    <a:pt x="747" y="1485"/>
                    <a:pt x="749" y="1483"/>
                  </a:cubicBezTo>
                  <a:cubicBezTo>
                    <a:pt x="772" y="1456"/>
                    <a:pt x="776" y="1408"/>
                    <a:pt x="839" y="1420"/>
                  </a:cubicBezTo>
                  <a:cubicBezTo>
                    <a:pt x="902" y="1432"/>
                    <a:pt x="898" y="1408"/>
                    <a:pt x="934" y="1416"/>
                  </a:cubicBezTo>
                  <a:cubicBezTo>
                    <a:pt x="969" y="1424"/>
                    <a:pt x="993" y="1420"/>
                    <a:pt x="1009" y="1397"/>
                  </a:cubicBezTo>
                  <a:cubicBezTo>
                    <a:pt x="1024" y="1373"/>
                    <a:pt x="993" y="1326"/>
                    <a:pt x="973" y="1306"/>
                  </a:cubicBezTo>
                  <a:cubicBezTo>
                    <a:pt x="954" y="1286"/>
                    <a:pt x="926" y="1243"/>
                    <a:pt x="930" y="1204"/>
                  </a:cubicBezTo>
                  <a:cubicBezTo>
                    <a:pt x="934" y="1164"/>
                    <a:pt x="867" y="1164"/>
                    <a:pt x="867" y="1133"/>
                  </a:cubicBezTo>
                  <a:cubicBezTo>
                    <a:pt x="867" y="1101"/>
                    <a:pt x="930" y="1050"/>
                    <a:pt x="942" y="1038"/>
                  </a:cubicBezTo>
                  <a:cubicBezTo>
                    <a:pt x="954" y="1026"/>
                    <a:pt x="1005" y="1070"/>
                    <a:pt x="1017" y="1046"/>
                  </a:cubicBezTo>
                  <a:cubicBezTo>
                    <a:pt x="1028" y="1022"/>
                    <a:pt x="1064" y="1038"/>
                    <a:pt x="1084" y="1042"/>
                  </a:cubicBezTo>
                  <a:cubicBezTo>
                    <a:pt x="1103" y="1046"/>
                    <a:pt x="1135" y="1003"/>
                    <a:pt x="1139" y="967"/>
                  </a:cubicBezTo>
                  <a:cubicBezTo>
                    <a:pt x="1143" y="932"/>
                    <a:pt x="1210" y="928"/>
                    <a:pt x="1222" y="916"/>
                  </a:cubicBezTo>
                  <a:cubicBezTo>
                    <a:pt x="1233" y="904"/>
                    <a:pt x="1253" y="825"/>
                    <a:pt x="1261" y="809"/>
                  </a:cubicBezTo>
                  <a:cubicBezTo>
                    <a:pt x="1269" y="794"/>
                    <a:pt x="1320" y="806"/>
                    <a:pt x="1320" y="762"/>
                  </a:cubicBezTo>
                  <a:cubicBezTo>
                    <a:pt x="1320" y="719"/>
                    <a:pt x="1344" y="711"/>
                    <a:pt x="1367" y="707"/>
                  </a:cubicBezTo>
                  <a:cubicBezTo>
                    <a:pt x="1391" y="703"/>
                    <a:pt x="1383" y="664"/>
                    <a:pt x="1387" y="632"/>
                  </a:cubicBezTo>
                  <a:cubicBezTo>
                    <a:pt x="1391" y="601"/>
                    <a:pt x="1407" y="565"/>
                    <a:pt x="1438" y="557"/>
                  </a:cubicBezTo>
                  <a:cubicBezTo>
                    <a:pt x="1470" y="549"/>
                    <a:pt x="1426" y="506"/>
                    <a:pt x="1391" y="514"/>
                  </a:cubicBezTo>
                  <a:cubicBezTo>
                    <a:pt x="1356" y="522"/>
                    <a:pt x="1332" y="419"/>
                    <a:pt x="1332" y="419"/>
                  </a:cubicBezTo>
                  <a:cubicBezTo>
                    <a:pt x="1332" y="419"/>
                    <a:pt x="1336" y="337"/>
                    <a:pt x="1316" y="325"/>
                  </a:cubicBezTo>
                  <a:cubicBezTo>
                    <a:pt x="1296" y="313"/>
                    <a:pt x="1324" y="270"/>
                    <a:pt x="1367" y="270"/>
                  </a:cubicBezTo>
                  <a:cubicBezTo>
                    <a:pt x="1411" y="270"/>
                    <a:pt x="1490" y="317"/>
                    <a:pt x="1517" y="297"/>
                  </a:cubicBezTo>
                  <a:cubicBezTo>
                    <a:pt x="1545" y="277"/>
                    <a:pt x="1600" y="266"/>
                    <a:pt x="1616" y="258"/>
                  </a:cubicBezTo>
                  <a:cubicBezTo>
                    <a:pt x="1628" y="252"/>
                    <a:pt x="1644" y="214"/>
                    <a:pt x="1651" y="196"/>
                  </a:cubicBezTo>
                  <a:cubicBezTo>
                    <a:pt x="1633" y="184"/>
                    <a:pt x="1603" y="169"/>
                    <a:pt x="1573" y="155"/>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4" name="Google Shape;8884;p21"/>
            <p:cNvSpPr/>
            <p:nvPr/>
          </p:nvSpPr>
          <p:spPr>
            <a:xfrm>
              <a:off x="16398870" y="8531811"/>
              <a:ext cx="2322072" cy="846065"/>
            </a:xfrm>
            <a:custGeom>
              <a:rect b="b" l="l" r="r" t="t"/>
              <a:pathLst>
                <a:path extrusionOk="0" h="1672" w="4595">
                  <a:moveTo>
                    <a:pt x="339" y="709"/>
                  </a:moveTo>
                  <a:cubicBezTo>
                    <a:pt x="334" y="724"/>
                    <a:pt x="366" y="783"/>
                    <a:pt x="387" y="766"/>
                  </a:cubicBezTo>
                  <a:cubicBezTo>
                    <a:pt x="407" y="748"/>
                    <a:pt x="358" y="663"/>
                    <a:pt x="339" y="709"/>
                  </a:cubicBezTo>
                  <a:close/>
                  <a:moveTo>
                    <a:pt x="1305" y="889"/>
                  </a:moveTo>
                  <a:cubicBezTo>
                    <a:pt x="1305" y="863"/>
                    <a:pt x="1228" y="876"/>
                    <a:pt x="1251" y="913"/>
                  </a:cubicBezTo>
                  <a:cubicBezTo>
                    <a:pt x="1275" y="951"/>
                    <a:pt x="1305" y="916"/>
                    <a:pt x="1305" y="889"/>
                  </a:cubicBezTo>
                  <a:close/>
                  <a:moveTo>
                    <a:pt x="195" y="456"/>
                  </a:moveTo>
                  <a:cubicBezTo>
                    <a:pt x="189" y="485"/>
                    <a:pt x="221" y="571"/>
                    <a:pt x="257" y="535"/>
                  </a:cubicBezTo>
                  <a:cubicBezTo>
                    <a:pt x="292" y="500"/>
                    <a:pt x="201" y="427"/>
                    <a:pt x="195" y="456"/>
                  </a:cubicBezTo>
                  <a:close/>
                  <a:moveTo>
                    <a:pt x="2423" y="960"/>
                  </a:moveTo>
                  <a:cubicBezTo>
                    <a:pt x="2467" y="963"/>
                    <a:pt x="2462" y="1028"/>
                    <a:pt x="2453" y="1067"/>
                  </a:cubicBezTo>
                  <a:cubicBezTo>
                    <a:pt x="2444" y="1105"/>
                    <a:pt x="2426" y="1196"/>
                    <a:pt x="2465" y="1182"/>
                  </a:cubicBezTo>
                  <a:cubicBezTo>
                    <a:pt x="2512" y="1164"/>
                    <a:pt x="2541" y="1105"/>
                    <a:pt x="2515" y="1084"/>
                  </a:cubicBezTo>
                  <a:cubicBezTo>
                    <a:pt x="2488" y="1064"/>
                    <a:pt x="2491" y="934"/>
                    <a:pt x="2503" y="901"/>
                  </a:cubicBezTo>
                  <a:cubicBezTo>
                    <a:pt x="2515" y="869"/>
                    <a:pt x="2594" y="892"/>
                    <a:pt x="2568" y="943"/>
                  </a:cubicBezTo>
                  <a:cubicBezTo>
                    <a:pt x="2541" y="993"/>
                    <a:pt x="2618" y="987"/>
                    <a:pt x="2618" y="1043"/>
                  </a:cubicBezTo>
                  <a:cubicBezTo>
                    <a:pt x="2618" y="1099"/>
                    <a:pt x="2662" y="1070"/>
                    <a:pt x="2709" y="1055"/>
                  </a:cubicBezTo>
                  <a:cubicBezTo>
                    <a:pt x="2757" y="1040"/>
                    <a:pt x="2748" y="1013"/>
                    <a:pt x="2715" y="978"/>
                  </a:cubicBezTo>
                  <a:cubicBezTo>
                    <a:pt x="2683" y="943"/>
                    <a:pt x="2739" y="892"/>
                    <a:pt x="2695" y="863"/>
                  </a:cubicBezTo>
                  <a:cubicBezTo>
                    <a:pt x="2650" y="833"/>
                    <a:pt x="2621" y="789"/>
                    <a:pt x="2662" y="780"/>
                  </a:cubicBezTo>
                  <a:cubicBezTo>
                    <a:pt x="2704" y="771"/>
                    <a:pt x="2828" y="701"/>
                    <a:pt x="2813" y="671"/>
                  </a:cubicBezTo>
                  <a:cubicBezTo>
                    <a:pt x="2798" y="642"/>
                    <a:pt x="2624" y="677"/>
                    <a:pt x="2609" y="730"/>
                  </a:cubicBezTo>
                  <a:cubicBezTo>
                    <a:pt x="2594" y="783"/>
                    <a:pt x="2470" y="724"/>
                    <a:pt x="2485" y="633"/>
                  </a:cubicBezTo>
                  <a:cubicBezTo>
                    <a:pt x="2500" y="541"/>
                    <a:pt x="2745" y="526"/>
                    <a:pt x="2816" y="559"/>
                  </a:cubicBezTo>
                  <a:cubicBezTo>
                    <a:pt x="2887" y="591"/>
                    <a:pt x="2963" y="506"/>
                    <a:pt x="2990" y="456"/>
                  </a:cubicBezTo>
                  <a:cubicBezTo>
                    <a:pt x="3016" y="405"/>
                    <a:pt x="2934" y="464"/>
                    <a:pt x="2884" y="497"/>
                  </a:cubicBezTo>
                  <a:cubicBezTo>
                    <a:pt x="2833" y="529"/>
                    <a:pt x="2701" y="494"/>
                    <a:pt x="2633" y="470"/>
                  </a:cubicBezTo>
                  <a:cubicBezTo>
                    <a:pt x="2565" y="447"/>
                    <a:pt x="2568" y="512"/>
                    <a:pt x="2512" y="520"/>
                  </a:cubicBezTo>
                  <a:cubicBezTo>
                    <a:pt x="2456" y="529"/>
                    <a:pt x="2467" y="653"/>
                    <a:pt x="2441" y="668"/>
                  </a:cubicBezTo>
                  <a:cubicBezTo>
                    <a:pt x="2414" y="683"/>
                    <a:pt x="2414" y="774"/>
                    <a:pt x="2361" y="860"/>
                  </a:cubicBezTo>
                  <a:cubicBezTo>
                    <a:pt x="2308" y="945"/>
                    <a:pt x="2379" y="957"/>
                    <a:pt x="2423" y="960"/>
                  </a:cubicBezTo>
                  <a:close/>
                  <a:moveTo>
                    <a:pt x="1074" y="1037"/>
                  </a:moveTo>
                  <a:cubicBezTo>
                    <a:pt x="1071" y="996"/>
                    <a:pt x="1089" y="954"/>
                    <a:pt x="1089" y="934"/>
                  </a:cubicBezTo>
                  <a:cubicBezTo>
                    <a:pt x="1089" y="913"/>
                    <a:pt x="1104" y="904"/>
                    <a:pt x="1130" y="910"/>
                  </a:cubicBezTo>
                  <a:cubicBezTo>
                    <a:pt x="1157" y="916"/>
                    <a:pt x="1154" y="854"/>
                    <a:pt x="1133" y="848"/>
                  </a:cubicBezTo>
                  <a:cubicBezTo>
                    <a:pt x="1113" y="842"/>
                    <a:pt x="1101" y="768"/>
                    <a:pt x="1051" y="768"/>
                  </a:cubicBezTo>
                  <a:cubicBezTo>
                    <a:pt x="1001" y="768"/>
                    <a:pt x="1009" y="810"/>
                    <a:pt x="1039" y="813"/>
                  </a:cubicBezTo>
                  <a:cubicBezTo>
                    <a:pt x="1069" y="816"/>
                    <a:pt x="1086" y="839"/>
                    <a:pt x="1077" y="860"/>
                  </a:cubicBezTo>
                  <a:cubicBezTo>
                    <a:pt x="1068" y="881"/>
                    <a:pt x="1057" y="839"/>
                    <a:pt x="1015" y="842"/>
                  </a:cubicBezTo>
                  <a:cubicBezTo>
                    <a:pt x="974" y="845"/>
                    <a:pt x="1001" y="792"/>
                    <a:pt x="953" y="789"/>
                  </a:cubicBezTo>
                  <a:cubicBezTo>
                    <a:pt x="906" y="786"/>
                    <a:pt x="915" y="701"/>
                    <a:pt x="865" y="701"/>
                  </a:cubicBezTo>
                  <a:cubicBezTo>
                    <a:pt x="815" y="701"/>
                    <a:pt x="812" y="659"/>
                    <a:pt x="844" y="630"/>
                  </a:cubicBezTo>
                  <a:cubicBezTo>
                    <a:pt x="877" y="600"/>
                    <a:pt x="794" y="574"/>
                    <a:pt x="794" y="538"/>
                  </a:cubicBezTo>
                  <a:cubicBezTo>
                    <a:pt x="794" y="503"/>
                    <a:pt x="741" y="524"/>
                    <a:pt x="741" y="494"/>
                  </a:cubicBezTo>
                  <a:cubicBezTo>
                    <a:pt x="741" y="464"/>
                    <a:pt x="717" y="479"/>
                    <a:pt x="691" y="444"/>
                  </a:cubicBezTo>
                  <a:cubicBezTo>
                    <a:pt x="664" y="408"/>
                    <a:pt x="652" y="441"/>
                    <a:pt x="629" y="414"/>
                  </a:cubicBezTo>
                  <a:cubicBezTo>
                    <a:pt x="605" y="388"/>
                    <a:pt x="573" y="373"/>
                    <a:pt x="552" y="382"/>
                  </a:cubicBezTo>
                  <a:cubicBezTo>
                    <a:pt x="531" y="391"/>
                    <a:pt x="484" y="343"/>
                    <a:pt x="466" y="296"/>
                  </a:cubicBezTo>
                  <a:cubicBezTo>
                    <a:pt x="452" y="259"/>
                    <a:pt x="316" y="196"/>
                    <a:pt x="298" y="146"/>
                  </a:cubicBezTo>
                  <a:cubicBezTo>
                    <a:pt x="280" y="96"/>
                    <a:pt x="233" y="75"/>
                    <a:pt x="154" y="78"/>
                  </a:cubicBezTo>
                  <a:cubicBezTo>
                    <a:pt x="74" y="81"/>
                    <a:pt x="42" y="0"/>
                    <a:pt x="24" y="39"/>
                  </a:cubicBezTo>
                  <a:cubicBezTo>
                    <a:pt x="0" y="90"/>
                    <a:pt x="109" y="202"/>
                    <a:pt x="159" y="231"/>
                  </a:cubicBezTo>
                  <a:cubicBezTo>
                    <a:pt x="210" y="261"/>
                    <a:pt x="236" y="367"/>
                    <a:pt x="295" y="373"/>
                  </a:cubicBezTo>
                  <a:cubicBezTo>
                    <a:pt x="354" y="379"/>
                    <a:pt x="360" y="565"/>
                    <a:pt x="404" y="574"/>
                  </a:cubicBezTo>
                  <a:cubicBezTo>
                    <a:pt x="449" y="583"/>
                    <a:pt x="543" y="727"/>
                    <a:pt x="558" y="804"/>
                  </a:cubicBezTo>
                  <a:cubicBezTo>
                    <a:pt x="573" y="881"/>
                    <a:pt x="670" y="919"/>
                    <a:pt x="702" y="975"/>
                  </a:cubicBezTo>
                  <a:cubicBezTo>
                    <a:pt x="735" y="1031"/>
                    <a:pt x="865" y="1108"/>
                    <a:pt x="882" y="1131"/>
                  </a:cubicBezTo>
                  <a:cubicBezTo>
                    <a:pt x="900" y="1155"/>
                    <a:pt x="918" y="1208"/>
                    <a:pt x="933" y="1182"/>
                  </a:cubicBezTo>
                  <a:cubicBezTo>
                    <a:pt x="947" y="1155"/>
                    <a:pt x="1009" y="1182"/>
                    <a:pt x="1039" y="1185"/>
                  </a:cubicBezTo>
                  <a:cubicBezTo>
                    <a:pt x="1069" y="1188"/>
                    <a:pt x="1077" y="1078"/>
                    <a:pt x="1074" y="1037"/>
                  </a:cubicBezTo>
                  <a:close/>
                  <a:moveTo>
                    <a:pt x="3329" y="565"/>
                  </a:moveTo>
                  <a:cubicBezTo>
                    <a:pt x="3394" y="571"/>
                    <a:pt x="3365" y="532"/>
                    <a:pt x="3365" y="491"/>
                  </a:cubicBezTo>
                  <a:cubicBezTo>
                    <a:pt x="3365" y="450"/>
                    <a:pt x="3306" y="485"/>
                    <a:pt x="3306" y="464"/>
                  </a:cubicBezTo>
                  <a:cubicBezTo>
                    <a:pt x="3306" y="444"/>
                    <a:pt x="3285" y="361"/>
                    <a:pt x="3238" y="426"/>
                  </a:cubicBezTo>
                  <a:cubicBezTo>
                    <a:pt x="3191" y="491"/>
                    <a:pt x="3253" y="651"/>
                    <a:pt x="3291" y="644"/>
                  </a:cubicBezTo>
                  <a:cubicBezTo>
                    <a:pt x="3323" y="639"/>
                    <a:pt x="3264" y="559"/>
                    <a:pt x="3329" y="565"/>
                  </a:cubicBezTo>
                  <a:close/>
                  <a:moveTo>
                    <a:pt x="3087" y="934"/>
                  </a:moveTo>
                  <a:cubicBezTo>
                    <a:pt x="3099" y="981"/>
                    <a:pt x="3185" y="1007"/>
                    <a:pt x="3208" y="966"/>
                  </a:cubicBezTo>
                  <a:cubicBezTo>
                    <a:pt x="3232" y="925"/>
                    <a:pt x="3074" y="879"/>
                    <a:pt x="3087" y="934"/>
                  </a:cubicBezTo>
                  <a:close/>
                  <a:moveTo>
                    <a:pt x="2854" y="1433"/>
                  </a:moveTo>
                  <a:cubicBezTo>
                    <a:pt x="2774" y="1421"/>
                    <a:pt x="2721" y="1480"/>
                    <a:pt x="2642" y="1450"/>
                  </a:cubicBezTo>
                  <a:cubicBezTo>
                    <a:pt x="2562" y="1421"/>
                    <a:pt x="2443" y="1451"/>
                    <a:pt x="2456" y="1477"/>
                  </a:cubicBezTo>
                  <a:cubicBezTo>
                    <a:pt x="2467" y="1500"/>
                    <a:pt x="2538" y="1503"/>
                    <a:pt x="2618" y="1506"/>
                  </a:cubicBezTo>
                  <a:cubicBezTo>
                    <a:pt x="2698" y="1509"/>
                    <a:pt x="2769" y="1465"/>
                    <a:pt x="2822" y="1462"/>
                  </a:cubicBezTo>
                  <a:cubicBezTo>
                    <a:pt x="2875" y="1459"/>
                    <a:pt x="2934" y="1444"/>
                    <a:pt x="2854" y="1433"/>
                  </a:cubicBezTo>
                  <a:close/>
                  <a:moveTo>
                    <a:pt x="3486" y="892"/>
                  </a:moveTo>
                  <a:cubicBezTo>
                    <a:pt x="3409" y="869"/>
                    <a:pt x="3278" y="889"/>
                    <a:pt x="3291" y="928"/>
                  </a:cubicBezTo>
                  <a:cubicBezTo>
                    <a:pt x="3303" y="963"/>
                    <a:pt x="3365" y="948"/>
                    <a:pt x="3427" y="948"/>
                  </a:cubicBezTo>
                  <a:cubicBezTo>
                    <a:pt x="3489" y="948"/>
                    <a:pt x="3521" y="993"/>
                    <a:pt x="3554" y="993"/>
                  </a:cubicBezTo>
                  <a:cubicBezTo>
                    <a:pt x="3586" y="993"/>
                    <a:pt x="3562" y="916"/>
                    <a:pt x="3486" y="892"/>
                  </a:cubicBezTo>
                  <a:close/>
                  <a:moveTo>
                    <a:pt x="1930" y="1400"/>
                  </a:moveTo>
                  <a:cubicBezTo>
                    <a:pt x="1927" y="1365"/>
                    <a:pt x="1812" y="1397"/>
                    <a:pt x="1756" y="1373"/>
                  </a:cubicBezTo>
                  <a:cubicBezTo>
                    <a:pt x="1700" y="1350"/>
                    <a:pt x="1818" y="1329"/>
                    <a:pt x="1856" y="1306"/>
                  </a:cubicBezTo>
                  <a:cubicBezTo>
                    <a:pt x="1895" y="1282"/>
                    <a:pt x="1833" y="1273"/>
                    <a:pt x="1738" y="1303"/>
                  </a:cubicBezTo>
                  <a:cubicBezTo>
                    <a:pt x="1644" y="1332"/>
                    <a:pt x="1535" y="1238"/>
                    <a:pt x="1532" y="1279"/>
                  </a:cubicBezTo>
                  <a:cubicBezTo>
                    <a:pt x="1529" y="1320"/>
                    <a:pt x="1361" y="1261"/>
                    <a:pt x="1319" y="1232"/>
                  </a:cubicBezTo>
                  <a:cubicBezTo>
                    <a:pt x="1278" y="1202"/>
                    <a:pt x="1119" y="1164"/>
                    <a:pt x="1086" y="1220"/>
                  </a:cubicBezTo>
                  <a:cubicBezTo>
                    <a:pt x="1054" y="1276"/>
                    <a:pt x="1026" y="1226"/>
                    <a:pt x="1039" y="1279"/>
                  </a:cubicBezTo>
                  <a:cubicBezTo>
                    <a:pt x="1048" y="1314"/>
                    <a:pt x="1086" y="1294"/>
                    <a:pt x="1113" y="1294"/>
                  </a:cubicBezTo>
                  <a:cubicBezTo>
                    <a:pt x="1139" y="1294"/>
                    <a:pt x="1127" y="1344"/>
                    <a:pt x="1166" y="1350"/>
                  </a:cubicBezTo>
                  <a:cubicBezTo>
                    <a:pt x="1204" y="1356"/>
                    <a:pt x="1331" y="1391"/>
                    <a:pt x="1343" y="1365"/>
                  </a:cubicBezTo>
                  <a:cubicBezTo>
                    <a:pt x="1355" y="1338"/>
                    <a:pt x="1473" y="1365"/>
                    <a:pt x="1532" y="1412"/>
                  </a:cubicBezTo>
                  <a:cubicBezTo>
                    <a:pt x="1591" y="1459"/>
                    <a:pt x="1727" y="1462"/>
                    <a:pt x="1780" y="1453"/>
                  </a:cubicBezTo>
                  <a:cubicBezTo>
                    <a:pt x="1833" y="1444"/>
                    <a:pt x="1892" y="1489"/>
                    <a:pt x="1913" y="1459"/>
                  </a:cubicBezTo>
                  <a:cubicBezTo>
                    <a:pt x="1933" y="1430"/>
                    <a:pt x="1972" y="1506"/>
                    <a:pt x="2031" y="1462"/>
                  </a:cubicBezTo>
                  <a:cubicBezTo>
                    <a:pt x="2090" y="1418"/>
                    <a:pt x="1933" y="1435"/>
                    <a:pt x="1930" y="1400"/>
                  </a:cubicBezTo>
                  <a:close/>
                  <a:moveTo>
                    <a:pt x="4253" y="757"/>
                  </a:moveTo>
                  <a:cubicBezTo>
                    <a:pt x="4209" y="760"/>
                    <a:pt x="4203" y="836"/>
                    <a:pt x="4165" y="836"/>
                  </a:cubicBezTo>
                  <a:cubicBezTo>
                    <a:pt x="4126" y="836"/>
                    <a:pt x="4073" y="916"/>
                    <a:pt x="4002" y="940"/>
                  </a:cubicBezTo>
                  <a:cubicBezTo>
                    <a:pt x="3931" y="963"/>
                    <a:pt x="3928" y="736"/>
                    <a:pt x="3896" y="692"/>
                  </a:cubicBezTo>
                  <a:cubicBezTo>
                    <a:pt x="3864" y="647"/>
                    <a:pt x="3686" y="612"/>
                    <a:pt x="3669" y="662"/>
                  </a:cubicBezTo>
                  <a:cubicBezTo>
                    <a:pt x="3651" y="712"/>
                    <a:pt x="3589" y="686"/>
                    <a:pt x="3583" y="727"/>
                  </a:cubicBezTo>
                  <a:cubicBezTo>
                    <a:pt x="3577" y="766"/>
                    <a:pt x="3598" y="754"/>
                    <a:pt x="3636" y="754"/>
                  </a:cubicBezTo>
                  <a:cubicBezTo>
                    <a:pt x="3675" y="754"/>
                    <a:pt x="3675" y="783"/>
                    <a:pt x="3692" y="822"/>
                  </a:cubicBezTo>
                  <a:cubicBezTo>
                    <a:pt x="3710" y="860"/>
                    <a:pt x="3816" y="833"/>
                    <a:pt x="3852" y="830"/>
                  </a:cubicBezTo>
                  <a:cubicBezTo>
                    <a:pt x="3887" y="827"/>
                    <a:pt x="3893" y="878"/>
                    <a:pt x="3843" y="860"/>
                  </a:cubicBezTo>
                  <a:cubicBezTo>
                    <a:pt x="3793" y="842"/>
                    <a:pt x="3793" y="884"/>
                    <a:pt x="3757" y="875"/>
                  </a:cubicBezTo>
                  <a:cubicBezTo>
                    <a:pt x="3722" y="866"/>
                    <a:pt x="3675" y="869"/>
                    <a:pt x="3698" y="889"/>
                  </a:cubicBezTo>
                  <a:cubicBezTo>
                    <a:pt x="3722" y="910"/>
                    <a:pt x="3760" y="931"/>
                    <a:pt x="3760" y="978"/>
                  </a:cubicBezTo>
                  <a:cubicBezTo>
                    <a:pt x="3760" y="1025"/>
                    <a:pt x="3828" y="1016"/>
                    <a:pt x="3828" y="978"/>
                  </a:cubicBezTo>
                  <a:cubicBezTo>
                    <a:pt x="3828" y="940"/>
                    <a:pt x="3864" y="990"/>
                    <a:pt x="3931" y="1007"/>
                  </a:cubicBezTo>
                  <a:cubicBezTo>
                    <a:pt x="3999" y="1025"/>
                    <a:pt x="3952" y="1052"/>
                    <a:pt x="4020" y="1055"/>
                  </a:cubicBezTo>
                  <a:cubicBezTo>
                    <a:pt x="4088" y="1058"/>
                    <a:pt x="4241" y="1108"/>
                    <a:pt x="4300" y="1152"/>
                  </a:cubicBezTo>
                  <a:cubicBezTo>
                    <a:pt x="4359" y="1196"/>
                    <a:pt x="4318" y="1226"/>
                    <a:pt x="4356" y="1267"/>
                  </a:cubicBezTo>
                  <a:cubicBezTo>
                    <a:pt x="4395" y="1309"/>
                    <a:pt x="4407" y="1356"/>
                    <a:pt x="4353" y="1356"/>
                  </a:cubicBezTo>
                  <a:cubicBezTo>
                    <a:pt x="4300" y="1356"/>
                    <a:pt x="4244" y="1409"/>
                    <a:pt x="4259" y="1435"/>
                  </a:cubicBezTo>
                  <a:cubicBezTo>
                    <a:pt x="4274" y="1462"/>
                    <a:pt x="4448" y="1424"/>
                    <a:pt x="4489" y="1424"/>
                  </a:cubicBezTo>
                  <a:cubicBezTo>
                    <a:pt x="4516" y="1424"/>
                    <a:pt x="4544" y="1472"/>
                    <a:pt x="4595" y="1507"/>
                  </a:cubicBezTo>
                  <a:cubicBezTo>
                    <a:pt x="4595" y="877"/>
                    <a:pt x="4595" y="877"/>
                    <a:pt x="4595" y="877"/>
                  </a:cubicBezTo>
                  <a:cubicBezTo>
                    <a:pt x="4468" y="834"/>
                    <a:pt x="4290" y="754"/>
                    <a:pt x="4253" y="757"/>
                  </a:cubicBezTo>
                  <a:close/>
                  <a:moveTo>
                    <a:pt x="2975" y="1505"/>
                  </a:moveTo>
                  <a:cubicBezTo>
                    <a:pt x="2966" y="1511"/>
                    <a:pt x="2956" y="1516"/>
                    <a:pt x="2943" y="1518"/>
                  </a:cubicBezTo>
                  <a:cubicBezTo>
                    <a:pt x="2939" y="1529"/>
                    <a:pt x="2935" y="1542"/>
                    <a:pt x="2928" y="1547"/>
                  </a:cubicBezTo>
                  <a:cubicBezTo>
                    <a:pt x="2920" y="1553"/>
                    <a:pt x="2906" y="1540"/>
                    <a:pt x="2896" y="1529"/>
                  </a:cubicBezTo>
                  <a:cubicBezTo>
                    <a:pt x="2839" y="1553"/>
                    <a:pt x="2809" y="1621"/>
                    <a:pt x="2848" y="1642"/>
                  </a:cubicBezTo>
                  <a:cubicBezTo>
                    <a:pt x="2886" y="1662"/>
                    <a:pt x="2942" y="1608"/>
                    <a:pt x="2973" y="1570"/>
                  </a:cubicBezTo>
                  <a:cubicBezTo>
                    <a:pt x="2979" y="1564"/>
                    <a:pt x="2983" y="1559"/>
                    <a:pt x="2987" y="1554"/>
                  </a:cubicBezTo>
                  <a:cubicBezTo>
                    <a:pt x="2989" y="1551"/>
                    <a:pt x="2993" y="1548"/>
                    <a:pt x="2997" y="1545"/>
                  </a:cubicBezTo>
                  <a:cubicBezTo>
                    <a:pt x="3000" y="1542"/>
                    <a:pt x="3003" y="1540"/>
                    <a:pt x="3007" y="1538"/>
                  </a:cubicBezTo>
                  <a:cubicBezTo>
                    <a:pt x="2998" y="1525"/>
                    <a:pt x="2986" y="1512"/>
                    <a:pt x="2975" y="1505"/>
                  </a:cubicBezTo>
                  <a:close/>
                  <a:moveTo>
                    <a:pt x="2155" y="745"/>
                  </a:moveTo>
                  <a:cubicBezTo>
                    <a:pt x="2208" y="712"/>
                    <a:pt x="2220" y="650"/>
                    <a:pt x="2214" y="591"/>
                  </a:cubicBezTo>
                  <a:cubicBezTo>
                    <a:pt x="2208" y="532"/>
                    <a:pt x="2343" y="529"/>
                    <a:pt x="2364" y="506"/>
                  </a:cubicBezTo>
                  <a:cubicBezTo>
                    <a:pt x="2385" y="482"/>
                    <a:pt x="2335" y="444"/>
                    <a:pt x="2296" y="426"/>
                  </a:cubicBezTo>
                  <a:cubicBezTo>
                    <a:pt x="2258" y="408"/>
                    <a:pt x="2290" y="370"/>
                    <a:pt x="2264" y="346"/>
                  </a:cubicBezTo>
                  <a:cubicBezTo>
                    <a:pt x="2237" y="323"/>
                    <a:pt x="2193" y="261"/>
                    <a:pt x="2231" y="258"/>
                  </a:cubicBezTo>
                  <a:cubicBezTo>
                    <a:pt x="2270" y="255"/>
                    <a:pt x="2205" y="202"/>
                    <a:pt x="2237" y="184"/>
                  </a:cubicBezTo>
                  <a:cubicBezTo>
                    <a:pt x="2242" y="182"/>
                    <a:pt x="2247" y="179"/>
                    <a:pt x="2252" y="177"/>
                  </a:cubicBezTo>
                  <a:cubicBezTo>
                    <a:pt x="2233" y="167"/>
                    <a:pt x="2216" y="160"/>
                    <a:pt x="2205" y="160"/>
                  </a:cubicBezTo>
                  <a:cubicBezTo>
                    <a:pt x="2158" y="160"/>
                    <a:pt x="2045" y="149"/>
                    <a:pt x="2051" y="225"/>
                  </a:cubicBezTo>
                  <a:cubicBezTo>
                    <a:pt x="2057" y="302"/>
                    <a:pt x="1986" y="273"/>
                    <a:pt x="1992" y="314"/>
                  </a:cubicBezTo>
                  <a:cubicBezTo>
                    <a:pt x="1998" y="355"/>
                    <a:pt x="1957" y="355"/>
                    <a:pt x="1963" y="408"/>
                  </a:cubicBezTo>
                  <a:cubicBezTo>
                    <a:pt x="1969" y="462"/>
                    <a:pt x="1933" y="438"/>
                    <a:pt x="1874" y="467"/>
                  </a:cubicBezTo>
                  <a:cubicBezTo>
                    <a:pt x="1815" y="497"/>
                    <a:pt x="1839" y="450"/>
                    <a:pt x="1780" y="450"/>
                  </a:cubicBezTo>
                  <a:cubicBezTo>
                    <a:pt x="1721" y="450"/>
                    <a:pt x="1715" y="479"/>
                    <a:pt x="1679" y="491"/>
                  </a:cubicBezTo>
                  <a:cubicBezTo>
                    <a:pt x="1644" y="503"/>
                    <a:pt x="1573" y="485"/>
                    <a:pt x="1550" y="503"/>
                  </a:cubicBezTo>
                  <a:cubicBezTo>
                    <a:pt x="1526" y="520"/>
                    <a:pt x="1491" y="462"/>
                    <a:pt x="1467" y="462"/>
                  </a:cubicBezTo>
                  <a:cubicBezTo>
                    <a:pt x="1455" y="462"/>
                    <a:pt x="1444" y="429"/>
                    <a:pt x="1437" y="398"/>
                  </a:cubicBezTo>
                  <a:cubicBezTo>
                    <a:pt x="1433" y="397"/>
                    <a:pt x="1429" y="396"/>
                    <a:pt x="1426" y="397"/>
                  </a:cubicBezTo>
                  <a:cubicBezTo>
                    <a:pt x="1387" y="400"/>
                    <a:pt x="1324" y="501"/>
                    <a:pt x="1361" y="535"/>
                  </a:cubicBezTo>
                  <a:cubicBezTo>
                    <a:pt x="1405" y="577"/>
                    <a:pt x="1393" y="642"/>
                    <a:pt x="1414" y="674"/>
                  </a:cubicBezTo>
                  <a:cubicBezTo>
                    <a:pt x="1434" y="706"/>
                    <a:pt x="1499" y="712"/>
                    <a:pt x="1499" y="774"/>
                  </a:cubicBezTo>
                  <a:cubicBezTo>
                    <a:pt x="1499" y="836"/>
                    <a:pt x="1555" y="934"/>
                    <a:pt x="1594" y="907"/>
                  </a:cubicBezTo>
                  <a:cubicBezTo>
                    <a:pt x="1632" y="881"/>
                    <a:pt x="1662" y="919"/>
                    <a:pt x="1674" y="945"/>
                  </a:cubicBezTo>
                  <a:cubicBezTo>
                    <a:pt x="1685" y="972"/>
                    <a:pt x="1777" y="925"/>
                    <a:pt x="1806" y="931"/>
                  </a:cubicBezTo>
                  <a:cubicBezTo>
                    <a:pt x="1836" y="937"/>
                    <a:pt x="1927" y="954"/>
                    <a:pt x="1933" y="990"/>
                  </a:cubicBezTo>
                  <a:cubicBezTo>
                    <a:pt x="1939" y="1025"/>
                    <a:pt x="2022" y="987"/>
                    <a:pt x="2078" y="966"/>
                  </a:cubicBezTo>
                  <a:cubicBezTo>
                    <a:pt x="2134" y="945"/>
                    <a:pt x="2101" y="777"/>
                    <a:pt x="2155" y="745"/>
                  </a:cubicBezTo>
                  <a:close/>
                  <a:moveTo>
                    <a:pt x="2376" y="1571"/>
                  </a:moveTo>
                  <a:cubicBezTo>
                    <a:pt x="2394" y="1598"/>
                    <a:pt x="2444" y="1598"/>
                    <a:pt x="2465" y="1616"/>
                  </a:cubicBezTo>
                  <a:cubicBezTo>
                    <a:pt x="2485" y="1633"/>
                    <a:pt x="2559" y="1672"/>
                    <a:pt x="2559" y="1621"/>
                  </a:cubicBezTo>
                  <a:cubicBezTo>
                    <a:pt x="2559" y="1571"/>
                    <a:pt x="2356" y="1542"/>
                    <a:pt x="2376" y="1571"/>
                  </a:cubicBezTo>
                  <a:close/>
                  <a:moveTo>
                    <a:pt x="2228" y="1427"/>
                  </a:moveTo>
                  <a:cubicBezTo>
                    <a:pt x="2217" y="1453"/>
                    <a:pt x="2166" y="1459"/>
                    <a:pt x="2137" y="1438"/>
                  </a:cubicBezTo>
                  <a:cubicBezTo>
                    <a:pt x="2107" y="1418"/>
                    <a:pt x="2071" y="1466"/>
                    <a:pt x="2090" y="1491"/>
                  </a:cubicBezTo>
                  <a:cubicBezTo>
                    <a:pt x="2099" y="1503"/>
                    <a:pt x="2161" y="1551"/>
                    <a:pt x="2234" y="1515"/>
                  </a:cubicBezTo>
                  <a:cubicBezTo>
                    <a:pt x="2308" y="1480"/>
                    <a:pt x="2358" y="1512"/>
                    <a:pt x="2376" y="1474"/>
                  </a:cubicBezTo>
                  <a:cubicBezTo>
                    <a:pt x="2394" y="1435"/>
                    <a:pt x="2240" y="1400"/>
                    <a:pt x="2228" y="1427"/>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5" name="Google Shape;8885;p21"/>
            <p:cNvSpPr/>
            <p:nvPr/>
          </p:nvSpPr>
          <p:spPr>
            <a:xfrm>
              <a:off x="17861475" y="9248872"/>
              <a:ext cx="167538" cy="68690"/>
            </a:xfrm>
            <a:custGeom>
              <a:rect b="b" l="l" r="r" t="t"/>
              <a:pathLst>
                <a:path extrusionOk="0" h="135" w="330">
                  <a:moveTo>
                    <a:pt x="32" y="103"/>
                  </a:moveTo>
                  <a:cubicBezTo>
                    <a:pt x="20" y="104"/>
                    <a:pt x="10" y="107"/>
                    <a:pt x="0" y="111"/>
                  </a:cubicBezTo>
                  <a:cubicBezTo>
                    <a:pt x="10" y="122"/>
                    <a:pt x="24" y="135"/>
                    <a:pt x="32" y="129"/>
                  </a:cubicBezTo>
                  <a:cubicBezTo>
                    <a:pt x="39" y="124"/>
                    <a:pt x="43" y="111"/>
                    <a:pt x="47" y="100"/>
                  </a:cubicBezTo>
                  <a:cubicBezTo>
                    <a:pt x="43" y="101"/>
                    <a:pt x="38" y="102"/>
                    <a:pt x="34" y="103"/>
                  </a:cubicBezTo>
                  <a:cubicBezTo>
                    <a:pt x="33" y="103"/>
                    <a:pt x="33" y="103"/>
                    <a:pt x="32" y="103"/>
                  </a:cubicBezTo>
                  <a:close/>
                  <a:moveTo>
                    <a:pt x="174" y="26"/>
                  </a:moveTo>
                  <a:cubicBezTo>
                    <a:pt x="134" y="24"/>
                    <a:pt x="118" y="57"/>
                    <a:pt x="88" y="81"/>
                  </a:cubicBezTo>
                  <a:cubicBezTo>
                    <a:pt x="85" y="83"/>
                    <a:pt x="82" y="85"/>
                    <a:pt x="79" y="87"/>
                  </a:cubicBezTo>
                  <a:cubicBezTo>
                    <a:pt x="90" y="94"/>
                    <a:pt x="102" y="107"/>
                    <a:pt x="111" y="120"/>
                  </a:cubicBezTo>
                  <a:cubicBezTo>
                    <a:pt x="168" y="86"/>
                    <a:pt x="314" y="44"/>
                    <a:pt x="321" y="23"/>
                  </a:cubicBezTo>
                  <a:cubicBezTo>
                    <a:pt x="330" y="0"/>
                    <a:pt x="233" y="29"/>
                    <a:pt x="174" y="26"/>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6" name="Google Shape;8886;p21"/>
            <p:cNvSpPr/>
            <p:nvPr/>
          </p:nvSpPr>
          <p:spPr>
            <a:xfrm>
              <a:off x="11999332" y="6234870"/>
              <a:ext cx="581357" cy="633292"/>
            </a:xfrm>
            <a:custGeom>
              <a:rect b="b" l="l" r="r" t="t"/>
              <a:pathLst>
                <a:path extrusionOk="0" h="1254" w="1152">
                  <a:moveTo>
                    <a:pt x="799" y="1085"/>
                  </a:moveTo>
                  <a:cubicBezTo>
                    <a:pt x="738" y="1099"/>
                    <a:pt x="713" y="1103"/>
                    <a:pt x="678" y="1085"/>
                  </a:cubicBezTo>
                  <a:cubicBezTo>
                    <a:pt x="643" y="1068"/>
                    <a:pt x="585" y="1102"/>
                    <a:pt x="594" y="1125"/>
                  </a:cubicBezTo>
                  <a:cubicBezTo>
                    <a:pt x="600" y="1142"/>
                    <a:pt x="623" y="1162"/>
                    <a:pt x="697" y="1181"/>
                  </a:cubicBezTo>
                  <a:cubicBezTo>
                    <a:pt x="771" y="1201"/>
                    <a:pt x="780" y="1251"/>
                    <a:pt x="811" y="1252"/>
                  </a:cubicBezTo>
                  <a:cubicBezTo>
                    <a:pt x="842" y="1254"/>
                    <a:pt x="845" y="1224"/>
                    <a:pt x="837" y="1184"/>
                  </a:cubicBezTo>
                  <a:cubicBezTo>
                    <a:pt x="830" y="1144"/>
                    <a:pt x="874" y="1099"/>
                    <a:pt x="879" y="1091"/>
                  </a:cubicBezTo>
                  <a:cubicBezTo>
                    <a:pt x="883" y="1084"/>
                    <a:pt x="859" y="1072"/>
                    <a:pt x="799" y="1085"/>
                  </a:cubicBezTo>
                  <a:close/>
                  <a:moveTo>
                    <a:pt x="228" y="750"/>
                  </a:moveTo>
                  <a:cubicBezTo>
                    <a:pt x="195" y="778"/>
                    <a:pt x="169" y="746"/>
                    <a:pt x="156" y="768"/>
                  </a:cubicBezTo>
                  <a:cubicBezTo>
                    <a:pt x="139" y="796"/>
                    <a:pt x="206" y="839"/>
                    <a:pt x="192" y="896"/>
                  </a:cubicBezTo>
                  <a:cubicBezTo>
                    <a:pt x="179" y="954"/>
                    <a:pt x="200" y="1026"/>
                    <a:pt x="234" y="992"/>
                  </a:cubicBezTo>
                  <a:cubicBezTo>
                    <a:pt x="268" y="959"/>
                    <a:pt x="284" y="975"/>
                    <a:pt x="303" y="950"/>
                  </a:cubicBezTo>
                  <a:cubicBezTo>
                    <a:pt x="322" y="925"/>
                    <a:pt x="306" y="832"/>
                    <a:pt x="319" y="787"/>
                  </a:cubicBezTo>
                  <a:cubicBezTo>
                    <a:pt x="333" y="743"/>
                    <a:pt x="260" y="722"/>
                    <a:pt x="228" y="750"/>
                  </a:cubicBezTo>
                  <a:close/>
                  <a:moveTo>
                    <a:pt x="951" y="703"/>
                  </a:moveTo>
                  <a:cubicBezTo>
                    <a:pt x="913" y="680"/>
                    <a:pt x="938" y="641"/>
                    <a:pt x="877" y="644"/>
                  </a:cubicBezTo>
                  <a:cubicBezTo>
                    <a:pt x="817" y="647"/>
                    <a:pt x="744" y="572"/>
                    <a:pt x="722" y="485"/>
                  </a:cubicBezTo>
                  <a:cubicBezTo>
                    <a:pt x="700" y="398"/>
                    <a:pt x="606" y="393"/>
                    <a:pt x="582" y="342"/>
                  </a:cubicBezTo>
                  <a:cubicBezTo>
                    <a:pt x="558" y="290"/>
                    <a:pt x="604" y="284"/>
                    <a:pt x="584" y="241"/>
                  </a:cubicBezTo>
                  <a:cubicBezTo>
                    <a:pt x="572" y="217"/>
                    <a:pt x="598" y="196"/>
                    <a:pt x="628" y="185"/>
                  </a:cubicBezTo>
                  <a:cubicBezTo>
                    <a:pt x="625" y="137"/>
                    <a:pt x="629" y="86"/>
                    <a:pt x="633" y="52"/>
                  </a:cubicBezTo>
                  <a:cubicBezTo>
                    <a:pt x="609" y="50"/>
                    <a:pt x="589" y="46"/>
                    <a:pt x="582" y="42"/>
                  </a:cubicBezTo>
                  <a:cubicBezTo>
                    <a:pt x="571" y="35"/>
                    <a:pt x="569" y="0"/>
                    <a:pt x="562" y="0"/>
                  </a:cubicBezTo>
                  <a:cubicBezTo>
                    <a:pt x="556" y="0"/>
                    <a:pt x="494" y="0"/>
                    <a:pt x="482" y="11"/>
                  </a:cubicBezTo>
                  <a:cubicBezTo>
                    <a:pt x="471" y="22"/>
                    <a:pt x="438" y="42"/>
                    <a:pt x="420" y="31"/>
                  </a:cubicBezTo>
                  <a:cubicBezTo>
                    <a:pt x="417" y="29"/>
                    <a:pt x="412" y="26"/>
                    <a:pt x="408" y="24"/>
                  </a:cubicBezTo>
                  <a:cubicBezTo>
                    <a:pt x="389" y="42"/>
                    <a:pt x="389" y="42"/>
                    <a:pt x="389" y="42"/>
                  </a:cubicBezTo>
                  <a:cubicBezTo>
                    <a:pt x="389" y="42"/>
                    <a:pt x="386" y="66"/>
                    <a:pt x="374" y="66"/>
                  </a:cubicBezTo>
                  <a:cubicBezTo>
                    <a:pt x="362" y="66"/>
                    <a:pt x="344" y="57"/>
                    <a:pt x="344" y="77"/>
                  </a:cubicBezTo>
                  <a:cubicBezTo>
                    <a:pt x="344" y="98"/>
                    <a:pt x="312" y="92"/>
                    <a:pt x="297" y="89"/>
                  </a:cubicBezTo>
                  <a:cubicBezTo>
                    <a:pt x="283" y="86"/>
                    <a:pt x="262" y="92"/>
                    <a:pt x="262" y="110"/>
                  </a:cubicBezTo>
                  <a:cubicBezTo>
                    <a:pt x="262" y="128"/>
                    <a:pt x="259" y="166"/>
                    <a:pt x="235" y="145"/>
                  </a:cubicBezTo>
                  <a:cubicBezTo>
                    <a:pt x="212" y="125"/>
                    <a:pt x="188" y="72"/>
                    <a:pt x="179" y="77"/>
                  </a:cubicBezTo>
                  <a:cubicBezTo>
                    <a:pt x="170" y="83"/>
                    <a:pt x="150" y="148"/>
                    <a:pt x="129" y="148"/>
                  </a:cubicBezTo>
                  <a:cubicBezTo>
                    <a:pt x="116" y="148"/>
                    <a:pt x="74" y="152"/>
                    <a:pt x="44" y="154"/>
                  </a:cubicBezTo>
                  <a:cubicBezTo>
                    <a:pt x="36" y="180"/>
                    <a:pt x="44" y="195"/>
                    <a:pt x="55" y="201"/>
                  </a:cubicBezTo>
                  <a:cubicBezTo>
                    <a:pt x="66" y="208"/>
                    <a:pt x="49" y="235"/>
                    <a:pt x="35" y="241"/>
                  </a:cubicBezTo>
                  <a:cubicBezTo>
                    <a:pt x="22" y="248"/>
                    <a:pt x="0" y="241"/>
                    <a:pt x="15" y="266"/>
                  </a:cubicBezTo>
                  <a:cubicBezTo>
                    <a:pt x="31" y="290"/>
                    <a:pt x="60" y="292"/>
                    <a:pt x="44" y="317"/>
                  </a:cubicBezTo>
                  <a:cubicBezTo>
                    <a:pt x="29" y="341"/>
                    <a:pt x="44" y="363"/>
                    <a:pt x="66" y="365"/>
                  </a:cubicBezTo>
                  <a:cubicBezTo>
                    <a:pt x="88" y="367"/>
                    <a:pt x="119" y="363"/>
                    <a:pt x="113" y="381"/>
                  </a:cubicBezTo>
                  <a:cubicBezTo>
                    <a:pt x="109" y="391"/>
                    <a:pt x="103" y="403"/>
                    <a:pt x="102" y="415"/>
                  </a:cubicBezTo>
                  <a:cubicBezTo>
                    <a:pt x="119" y="409"/>
                    <a:pt x="134" y="409"/>
                    <a:pt x="150" y="401"/>
                  </a:cubicBezTo>
                  <a:cubicBezTo>
                    <a:pt x="181" y="384"/>
                    <a:pt x="167" y="356"/>
                    <a:pt x="219" y="342"/>
                  </a:cubicBezTo>
                  <a:cubicBezTo>
                    <a:pt x="271" y="327"/>
                    <a:pt x="339" y="370"/>
                    <a:pt x="359" y="401"/>
                  </a:cubicBezTo>
                  <a:cubicBezTo>
                    <a:pt x="380" y="432"/>
                    <a:pt x="386" y="435"/>
                    <a:pt x="390" y="460"/>
                  </a:cubicBezTo>
                  <a:cubicBezTo>
                    <a:pt x="395" y="485"/>
                    <a:pt x="414" y="535"/>
                    <a:pt x="485" y="581"/>
                  </a:cubicBezTo>
                  <a:cubicBezTo>
                    <a:pt x="556" y="627"/>
                    <a:pt x="584" y="678"/>
                    <a:pt x="620" y="697"/>
                  </a:cubicBezTo>
                  <a:cubicBezTo>
                    <a:pt x="657" y="717"/>
                    <a:pt x="694" y="712"/>
                    <a:pt x="716" y="739"/>
                  </a:cubicBezTo>
                  <a:cubicBezTo>
                    <a:pt x="739" y="765"/>
                    <a:pt x="768" y="780"/>
                    <a:pt x="803" y="796"/>
                  </a:cubicBezTo>
                  <a:cubicBezTo>
                    <a:pt x="839" y="812"/>
                    <a:pt x="840" y="851"/>
                    <a:pt x="874" y="855"/>
                  </a:cubicBezTo>
                  <a:cubicBezTo>
                    <a:pt x="908" y="860"/>
                    <a:pt x="886" y="889"/>
                    <a:pt x="907" y="914"/>
                  </a:cubicBezTo>
                  <a:cubicBezTo>
                    <a:pt x="927" y="939"/>
                    <a:pt x="933" y="992"/>
                    <a:pt x="911" y="1022"/>
                  </a:cubicBezTo>
                  <a:cubicBezTo>
                    <a:pt x="889" y="1052"/>
                    <a:pt x="901" y="1102"/>
                    <a:pt x="916" y="1102"/>
                  </a:cubicBezTo>
                  <a:cubicBezTo>
                    <a:pt x="930" y="1102"/>
                    <a:pt x="961" y="1049"/>
                    <a:pt x="966" y="1019"/>
                  </a:cubicBezTo>
                  <a:cubicBezTo>
                    <a:pt x="970" y="989"/>
                    <a:pt x="1000" y="991"/>
                    <a:pt x="1023" y="960"/>
                  </a:cubicBezTo>
                  <a:cubicBezTo>
                    <a:pt x="1047" y="929"/>
                    <a:pt x="988" y="922"/>
                    <a:pt x="978" y="882"/>
                  </a:cubicBezTo>
                  <a:cubicBezTo>
                    <a:pt x="967" y="842"/>
                    <a:pt x="1022" y="806"/>
                    <a:pt x="1073" y="839"/>
                  </a:cubicBezTo>
                  <a:cubicBezTo>
                    <a:pt x="1125" y="871"/>
                    <a:pt x="1146" y="894"/>
                    <a:pt x="1149" y="843"/>
                  </a:cubicBezTo>
                  <a:cubicBezTo>
                    <a:pt x="1152" y="793"/>
                    <a:pt x="989" y="727"/>
                    <a:pt x="951" y="703"/>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7" name="Google Shape;8887;p21"/>
            <p:cNvSpPr/>
            <p:nvPr/>
          </p:nvSpPr>
          <p:spPr>
            <a:xfrm>
              <a:off x="12580687" y="6467747"/>
              <a:ext cx="60314" cy="80418"/>
            </a:xfrm>
            <a:custGeom>
              <a:rect b="b" l="l" r="r" t="t"/>
              <a:pathLst>
                <a:path extrusionOk="0" h="160" w="120">
                  <a:moveTo>
                    <a:pt x="42" y="0"/>
                  </a:moveTo>
                  <a:cubicBezTo>
                    <a:pt x="21" y="28"/>
                    <a:pt x="1" y="63"/>
                    <a:pt x="4" y="74"/>
                  </a:cubicBezTo>
                  <a:cubicBezTo>
                    <a:pt x="5" y="79"/>
                    <a:pt x="3" y="91"/>
                    <a:pt x="0" y="105"/>
                  </a:cubicBezTo>
                  <a:cubicBezTo>
                    <a:pt x="26" y="126"/>
                    <a:pt x="51" y="148"/>
                    <a:pt x="70" y="158"/>
                  </a:cubicBezTo>
                  <a:cubicBezTo>
                    <a:pt x="72" y="159"/>
                    <a:pt x="74" y="159"/>
                    <a:pt x="75" y="160"/>
                  </a:cubicBezTo>
                  <a:cubicBezTo>
                    <a:pt x="81" y="128"/>
                    <a:pt x="104" y="94"/>
                    <a:pt x="120" y="90"/>
                  </a:cubicBezTo>
                  <a:cubicBezTo>
                    <a:pt x="97" y="62"/>
                    <a:pt x="64" y="22"/>
                    <a:pt x="42" y="0"/>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sp>
          <p:nvSpPr>
            <p:cNvPr id="8888" name="Google Shape;8888;p21"/>
            <p:cNvSpPr/>
            <p:nvPr/>
          </p:nvSpPr>
          <p:spPr>
            <a:xfrm>
              <a:off x="12595766" y="6288482"/>
              <a:ext cx="207747" cy="251307"/>
            </a:xfrm>
            <a:custGeom>
              <a:rect b="b" l="l" r="r" t="t"/>
              <a:pathLst>
                <a:path extrusionOk="0" h="498" w="414">
                  <a:moveTo>
                    <a:pt x="363" y="332"/>
                  </a:moveTo>
                  <a:cubicBezTo>
                    <a:pt x="341" y="312"/>
                    <a:pt x="343" y="277"/>
                    <a:pt x="363" y="263"/>
                  </a:cubicBezTo>
                  <a:cubicBezTo>
                    <a:pt x="383" y="250"/>
                    <a:pt x="365" y="232"/>
                    <a:pt x="365" y="210"/>
                  </a:cubicBezTo>
                  <a:cubicBezTo>
                    <a:pt x="365" y="188"/>
                    <a:pt x="270" y="182"/>
                    <a:pt x="254" y="177"/>
                  </a:cubicBezTo>
                  <a:cubicBezTo>
                    <a:pt x="239" y="173"/>
                    <a:pt x="265" y="115"/>
                    <a:pt x="241" y="115"/>
                  </a:cubicBezTo>
                  <a:cubicBezTo>
                    <a:pt x="217" y="115"/>
                    <a:pt x="208" y="97"/>
                    <a:pt x="208" y="80"/>
                  </a:cubicBezTo>
                  <a:cubicBezTo>
                    <a:pt x="208" y="62"/>
                    <a:pt x="170" y="33"/>
                    <a:pt x="172" y="22"/>
                  </a:cubicBezTo>
                  <a:cubicBezTo>
                    <a:pt x="173" y="21"/>
                    <a:pt x="174" y="19"/>
                    <a:pt x="175" y="18"/>
                  </a:cubicBezTo>
                  <a:cubicBezTo>
                    <a:pt x="161" y="16"/>
                    <a:pt x="151" y="14"/>
                    <a:pt x="147" y="13"/>
                  </a:cubicBezTo>
                  <a:cubicBezTo>
                    <a:pt x="131" y="10"/>
                    <a:pt x="104" y="0"/>
                    <a:pt x="104" y="0"/>
                  </a:cubicBezTo>
                  <a:cubicBezTo>
                    <a:pt x="104" y="0"/>
                    <a:pt x="43" y="20"/>
                    <a:pt x="0" y="33"/>
                  </a:cubicBezTo>
                  <a:cubicBezTo>
                    <a:pt x="3" y="59"/>
                    <a:pt x="10" y="87"/>
                    <a:pt x="26" y="93"/>
                  </a:cubicBezTo>
                  <a:cubicBezTo>
                    <a:pt x="58" y="105"/>
                    <a:pt x="46" y="137"/>
                    <a:pt x="58" y="165"/>
                  </a:cubicBezTo>
                  <a:cubicBezTo>
                    <a:pt x="70" y="192"/>
                    <a:pt x="66" y="319"/>
                    <a:pt x="50" y="319"/>
                  </a:cubicBezTo>
                  <a:cubicBezTo>
                    <a:pt x="43" y="319"/>
                    <a:pt x="28" y="336"/>
                    <a:pt x="13" y="356"/>
                  </a:cubicBezTo>
                  <a:cubicBezTo>
                    <a:pt x="35" y="378"/>
                    <a:pt x="68" y="418"/>
                    <a:pt x="91" y="446"/>
                  </a:cubicBezTo>
                  <a:cubicBezTo>
                    <a:pt x="92" y="446"/>
                    <a:pt x="93" y="445"/>
                    <a:pt x="94" y="445"/>
                  </a:cubicBezTo>
                  <a:cubicBezTo>
                    <a:pt x="114" y="445"/>
                    <a:pt x="187" y="498"/>
                    <a:pt x="187" y="498"/>
                  </a:cubicBezTo>
                  <a:cubicBezTo>
                    <a:pt x="187" y="498"/>
                    <a:pt x="289" y="476"/>
                    <a:pt x="359" y="466"/>
                  </a:cubicBezTo>
                  <a:cubicBezTo>
                    <a:pt x="360" y="456"/>
                    <a:pt x="362" y="444"/>
                    <a:pt x="361" y="436"/>
                  </a:cubicBezTo>
                  <a:cubicBezTo>
                    <a:pt x="358" y="423"/>
                    <a:pt x="374" y="396"/>
                    <a:pt x="394" y="396"/>
                  </a:cubicBezTo>
                  <a:cubicBezTo>
                    <a:pt x="414" y="396"/>
                    <a:pt x="385" y="352"/>
                    <a:pt x="363" y="332"/>
                  </a:cubicBezTo>
                  <a:close/>
                </a:path>
              </a:pathLst>
            </a:custGeom>
            <a:solidFill>
              <a:srgbClr val="EAEAEA"/>
            </a:solidFill>
            <a:ln cap="flat" cmpd="sng" w="12700">
              <a:solidFill>
                <a:srgbClr val="FFFFFF"/>
              </a:solidFill>
              <a:prstDash val="solid"/>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Montserrat SemiBold"/>
                <a:ea typeface="Montserrat SemiBold"/>
                <a:cs typeface="Montserrat SemiBold"/>
                <a:sym typeface="Montserrat SemiBold"/>
              </a:endParaRPr>
            </a:p>
          </p:txBody>
        </p:sp>
      </p:grpSp>
      <p:grpSp>
        <p:nvGrpSpPr>
          <p:cNvPr id="8889" name="Google Shape;8889;p21"/>
          <p:cNvGrpSpPr/>
          <p:nvPr/>
        </p:nvGrpSpPr>
        <p:grpSpPr>
          <a:xfrm>
            <a:off x="4366330" y="9701168"/>
            <a:ext cx="1492136" cy="2391262"/>
            <a:chOff x="8834438" y="9409113"/>
            <a:chExt cx="1725612" cy="2765424"/>
          </a:xfrm>
        </p:grpSpPr>
        <p:sp>
          <p:nvSpPr>
            <p:cNvPr id="8890" name="Google Shape;8890;p21"/>
            <p:cNvSpPr/>
            <p:nvPr/>
          </p:nvSpPr>
          <p:spPr>
            <a:xfrm>
              <a:off x="8963827" y="9555726"/>
              <a:ext cx="1466700" cy="14667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891" name="Google Shape;8891;p21"/>
            <p:cNvSpPr/>
            <p:nvPr/>
          </p:nvSpPr>
          <p:spPr>
            <a:xfrm>
              <a:off x="8834438" y="9409113"/>
              <a:ext cx="1725612" cy="2765424"/>
            </a:xfrm>
            <a:custGeom>
              <a:rect b="b" l="l" r="r" t="t"/>
              <a:pathLst>
                <a:path extrusionOk="0" h="2892" w="1804">
                  <a:moveTo>
                    <a:pt x="1044" y="2820"/>
                  </a:moveTo>
                  <a:cubicBezTo>
                    <a:pt x="1013" y="2888"/>
                    <a:pt x="917" y="2892"/>
                    <a:pt x="881" y="2826"/>
                  </a:cubicBezTo>
                  <a:cubicBezTo>
                    <a:pt x="125" y="1399"/>
                    <a:pt x="125" y="1399"/>
                    <a:pt x="125" y="1399"/>
                  </a:cubicBezTo>
                  <a:cubicBezTo>
                    <a:pt x="46" y="1266"/>
                    <a:pt x="0" y="1111"/>
                    <a:pt x="0" y="945"/>
                  </a:cubicBezTo>
                  <a:cubicBezTo>
                    <a:pt x="0" y="420"/>
                    <a:pt x="453" y="0"/>
                    <a:pt x="989" y="55"/>
                  </a:cubicBezTo>
                  <a:cubicBezTo>
                    <a:pt x="1393" y="97"/>
                    <a:pt x="1724" y="416"/>
                    <a:pt x="1780" y="818"/>
                  </a:cubicBezTo>
                  <a:cubicBezTo>
                    <a:pt x="1804" y="992"/>
                    <a:pt x="1777" y="1157"/>
                    <a:pt x="1714" y="1303"/>
                  </a:cubicBezTo>
                  <a:lnTo>
                    <a:pt x="1044" y="2820"/>
                  </a:lnTo>
                  <a:close/>
                  <a:moveTo>
                    <a:pt x="894" y="171"/>
                  </a:moveTo>
                  <a:cubicBezTo>
                    <a:pt x="476" y="171"/>
                    <a:pt x="137" y="511"/>
                    <a:pt x="137" y="929"/>
                  </a:cubicBezTo>
                  <a:cubicBezTo>
                    <a:pt x="137" y="1347"/>
                    <a:pt x="476" y="1687"/>
                    <a:pt x="894" y="1687"/>
                  </a:cubicBezTo>
                  <a:cubicBezTo>
                    <a:pt x="1313" y="1687"/>
                    <a:pt x="1652" y="1347"/>
                    <a:pt x="1652" y="929"/>
                  </a:cubicBezTo>
                  <a:cubicBezTo>
                    <a:pt x="1652" y="511"/>
                    <a:pt x="1313" y="171"/>
                    <a:pt x="894" y="171"/>
                  </a:cubicBezTo>
                  <a:close/>
                </a:path>
              </a:pathLst>
            </a:custGeom>
            <a:solidFill>
              <a:srgbClr val="9900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grpSp>
      <p:sp>
        <p:nvSpPr>
          <p:cNvPr id="8892" name="Google Shape;8892;p21"/>
          <p:cNvSpPr txBox="1"/>
          <p:nvPr/>
        </p:nvSpPr>
        <p:spPr>
          <a:xfrm>
            <a:off x="4450292" y="10174170"/>
            <a:ext cx="1324500" cy="5541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i="0" lang="es-419" sz="3600" u="none" cap="none" strike="noStrike">
                <a:solidFill>
                  <a:srgbClr val="050A19"/>
                </a:solidFill>
                <a:latin typeface="Rye"/>
                <a:ea typeface="Rye"/>
                <a:cs typeface="Rye"/>
                <a:sym typeface="Rye"/>
              </a:rPr>
              <a:t>33M</a:t>
            </a:r>
            <a:endParaRPr i="0" sz="3600" u="none" cap="none" strike="noStrike">
              <a:solidFill>
                <a:srgbClr val="050A19"/>
              </a:solidFill>
              <a:latin typeface="Rye"/>
              <a:ea typeface="Rye"/>
              <a:cs typeface="Rye"/>
              <a:sym typeface="Rye"/>
            </a:endParaRPr>
          </a:p>
        </p:txBody>
      </p:sp>
      <p:grpSp>
        <p:nvGrpSpPr>
          <p:cNvPr id="8893" name="Google Shape;8893;p21"/>
          <p:cNvGrpSpPr/>
          <p:nvPr/>
        </p:nvGrpSpPr>
        <p:grpSpPr>
          <a:xfrm>
            <a:off x="11776698" y="10558811"/>
            <a:ext cx="1492136" cy="2391262"/>
            <a:chOff x="8834438" y="9409113"/>
            <a:chExt cx="1725612" cy="2765424"/>
          </a:xfrm>
        </p:grpSpPr>
        <p:sp>
          <p:nvSpPr>
            <p:cNvPr id="8894" name="Google Shape;8894;p21"/>
            <p:cNvSpPr/>
            <p:nvPr/>
          </p:nvSpPr>
          <p:spPr>
            <a:xfrm>
              <a:off x="8963827" y="9555726"/>
              <a:ext cx="1466700" cy="14667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895" name="Google Shape;8895;p21"/>
            <p:cNvSpPr/>
            <p:nvPr/>
          </p:nvSpPr>
          <p:spPr>
            <a:xfrm>
              <a:off x="8834438" y="9409113"/>
              <a:ext cx="1725612" cy="2765424"/>
            </a:xfrm>
            <a:custGeom>
              <a:rect b="b" l="l" r="r" t="t"/>
              <a:pathLst>
                <a:path extrusionOk="0" h="2892" w="1804">
                  <a:moveTo>
                    <a:pt x="1044" y="2820"/>
                  </a:moveTo>
                  <a:cubicBezTo>
                    <a:pt x="1013" y="2888"/>
                    <a:pt x="917" y="2892"/>
                    <a:pt x="881" y="2826"/>
                  </a:cubicBezTo>
                  <a:cubicBezTo>
                    <a:pt x="125" y="1399"/>
                    <a:pt x="125" y="1399"/>
                    <a:pt x="125" y="1399"/>
                  </a:cubicBezTo>
                  <a:cubicBezTo>
                    <a:pt x="46" y="1266"/>
                    <a:pt x="0" y="1111"/>
                    <a:pt x="0" y="945"/>
                  </a:cubicBezTo>
                  <a:cubicBezTo>
                    <a:pt x="0" y="420"/>
                    <a:pt x="453" y="0"/>
                    <a:pt x="989" y="55"/>
                  </a:cubicBezTo>
                  <a:cubicBezTo>
                    <a:pt x="1393" y="97"/>
                    <a:pt x="1724" y="416"/>
                    <a:pt x="1780" y="818"/>
                  </a:cubicBezTo>
                  <a:cubicBezTo>
                    <a:pt x="1804" y="992"/>
                    <a:pt x="1777" y="1157"/>
                    <a:pt x="1714" y="1303"/>
                  </a:cubicBezTo>
                  <a:lnTo>
                    <a:pt x="1044" y="2820"/>
                  </a:lnTo>
                  <a:close/>
                  <a:moveTo>
                    <a:pt x="894" y="171"/>
                  </a:moveTo>
                  <a:cubicBezTo>
                    <a:pt x="476" y="171"/>
                    <a:pt x="137" y="511"/>
                    <a:pt x="137" y="929"/>
                  </a:cubicBezTo>
                  <a:cubicBezTo>
                    <a:pt x="137" y="1347"/>
                    <a:pt x="476" y="1687"/>
                    <a:pt x="894" y="1687"/>
                  </a:cubicBezTo>
                  <a:cubicBezTo>
                    <a:pt x="1313" y="1687"/>
                    <a:pt x="1652" y="1347"/>
                    <a:pt x="1652" y="929"/>
                  </a:cubicBezTo>
                  <a:cubicBezTo>
                    <a:pt x="1652" y="511"/>
                    <a:pt x="1313" y="171"/>
                    <a:pt x="894" y="171"/>
                  </a:cubicBezTo>
                  <a:close/>
                </a:path>
              </a:pathLst>
            </a:custGeom>
            <a:solidFill>
              <a:srgbClr val="FF0000"/>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grpSp>
      <p:sp>
        <p:nvSpPr>
          <p:cNvPr id="8896" name="Google Shape;8896;p21"/>
          <p:cNvSpPr txBox="1"/>
          <p:nvPr/>
        </p:nvSpPr>
        <p:spPr>
          <a:xfrm>
            <a:off x="11860660" y="11031813"/>
            <a:ext cx="1324500" cy="5541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i="0" lang="es-419" sz="3600" u="none" cap="none" strike="noStrike">
                <a:solidFill>
                  <a:srgbClr val="050A19"/>
                </a:solidFill>
                <a:latin typeface="Rye"/>
                <a:ea typeface="Rye"/>
                <a:cs typeface="Rye"/>
                <a:sym typeface="Rye"/>
              </a:rPr>
              <a:t>25M</a:t>
            </a:r>
            <a:endParaRPr i="0" sz="3600" u="none" cap="none" strike="noStrike">
              <a:solidFill>
                <a:srgbClr val="050A19"/>
              </a:solidFill>
              <a:latin typeface="Rye"/>
              <a:ea typeface="Rye"/>
              <a:cs typeface="Rye"/>
              <a:sym typeface="Rye"/>
            </a:endParaRPr>
          </a:p>
        </p:txBody>
      </p:sp>
      <p:grpSp>
        <p:nvGrpSpPr>
          <p:cNvPr id="8897" name="Google Shape;8897;p21"/>
          <p:cNvGrpSpPr/>
          <p:nvPr/>
        </p:nvGrpSpPr>
        <p:grpSpPr>
          <a:xfrm>
            <a:off x="14991829" y="10202843"/>
            <a:ext cx="1492136" cy="2391262"/>
            <a:chOff x="8834438" y="9409113"/>
            <a:chExt cx="1725612" cy="2765424"/>
          </a:xfrm>
        </p:grpSpPr>
        <p:sp>
          <p:nvSpPr>
            <p:cNvPr id="8898" name="Google Shape;8898;p21"/>
            <p:cNvSpPr/>
            <p:nvPr/>
          </p:nvSpPr>
          <p:spPr>
            <a:xfrm>
              <a:off x="8963827" y="9555726"/>
              <a:ext cx="1466700" cy="14667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899" name="Google Shape;8899;p21"/>
            <p:cNvSpPr/>
            <p:nvPr/>
          </p:nvSpPr>
          <p:spPr>
            <a:xfrm>
              <a:off x="8834438" y="9409113"/>
              <a:ext cx="1725612" cy="2765424"/>
            </a:xfrm>
            <a:custGeom>
              <a:rect b="b" l="l" r="r" t="t"/>
              <a:pathLst>
                <a:path extrusionOk="0" h="2892" w="1804">
                  <a:moveTo>
                    <a:pt x="1044" y="2820"/>
                  </a:moveTo>
                  <a:cubicBezTo>
                    <a:pt x="1013" y="2888"/>
                    <a:pt x="917" y="2892"/>
                    <a:pt x="881" y="2826"/>
                  </a:cubicBezTo>
                  <a:cubicBezTo>
                    <a:pt x="125" y="1399"/>
                    <a:pt x="125" y="1399"/>
                    <a:pt x="125" y="1399"/>
                  </a:cubicBezTo>
                  <a:cubicBezTo>
                    <a:pt x="46" y="1266"/>
                    <a:pt x="0" y="1111"/>
                    <a:pt x="0" y="945"/>
                  </a:cubicBezTo>
                  <a:cubicBezTo>
                    <a:pt x="0" y="420"/>
                    <a:pt x="453" y="0"/>
                    <a:pt x="989" y="55"/>
                  </a:cubicBezTo>
                  <a:cubicBezTo>
                    <a:pt x="1393" y="97"/>
                    <a:pt x="1724" y="416"/>
                    <a:pt x="1780" y="818"/>
                  </a:cubicBezTo>
                  <a:cubicBezTo>
                    <a:pt x="1804" y="992"/>
                    <a:pt x="1777" y="1157"/>
                    <a:pt x="1714" y="1303"/>
                  </a:cubicBezTo>
                  <a:lnTo>
                    <a:pt x="1044" y="2820"/>
                  </a:lnTo>
                  <a:close/>
                  <a:moveTo>
                    <a:pt x="894" y="171"/>
                  </a:moveTo>
                  <a:cubicBezTo>
                    <a:pt x="476" y="171"/>
                    <a:pt x="137" y="511"/>
                    <a:pt x="137" y="929"/>
                  </a:cubicBezTo>
                  <a:cubicBezTo>
                    <a:pt x="137" y="1347"/>
                    <a:pt x="476" y="1687"/>
                    <a:pt x="894" y="1687"/>
                  </a:cubicBezTo>
                  <a:cubicBezTo>
                    <a:pt x="1313" y="1687"/>
                    <a:pt x="1652" y="1347"/>
                    <a:pt x="1652" y="929"/>
                  </a:cubicBezTo>
                  <a:cubicBezTo>
                    <a:pt x="1652" y="511"/>
                    <a:pt x="1313" y="171"/>
                    <a:pt x="894" y="171"/>
                  </a:cubicBezTo>
                  <a:close/>
                </a:path>
              </a:pathLst>
            </a:custGeom>
            <a:solidFill>
              <a:srgbClr val="F29B27"/>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grpSp>
      <p:sp>
        <p:nvSpPr>
          <p:cNvPr id="8900" name="Google Shape;8900;p21"/>
          <p:cNvSpPr txBox="1"/>
          <p:nvPr/>
        </p:nvSpPr>
        <p:spPr>
          <a:xfrm>
            <a:off x="15075791" y="10675845"/>
            <a:ext cx="1324500" cy="5541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i="0" lang="es-419" sz="3600" u="none" cap="none" strike="noStrike">
                <a:solidFill>
                  <a:srgbClr val="050A19"/>
                </a:solidFill>
                <a:latin typeface="Rye"/>
                <a:ea typeface="Rye"/>
                <a:cs typeface="Rye"/>
                <a:sym typeface="Rye"/>
              </a:rPr>
              <a:t>22M</a:t>
            </a:r>
            <a:endParaRPr i="0" sz="3600" u="none" cap="none" strike="noStrike">
              <a:solidFill>
                <a:srgbClr val="050A19"/>
              </a:solidFill>
              <a:latin typeface="Rye"/>
              <a:ea typeface="Rye"/>
              <a:cs typeface="Rye"/>
              <a:sym typeface="Rye"/>
            </a:endParaRPr>
          </a:p>
        </p:txBody>
      </p:sp>
      <p:grpSp>
        <p:nvGrpSpPr>
          <p:cNvPr id="8901" name="Google Shape;8901;p21"/>
          <p:cNvGrpSpPr/>
          <p:nvPr/>
        </p:nvGrpSpPr>
        <p:grpSpPr>
          <a:xfrm>
            <a:off x="16472332" y="13085854"/>
            <a:ext cx="1492136" cy="2391262"/>
            <a:chOff x="8834438" y="9409113"/>
            <a:chExt cx="1725612" cy="2765424"/>
          </a:xfrm>
        </p:grpSpPr>
        <p:sp>
          <p:nvSpPr>
            <p:cNvPr id="8902" name="Google Shape;8902;p21"/>
            <p:cNvSpPr/>
            <p:nvPr/>
          </p:nvSpPr>
          <p:spPr>
            <a:xfrm>
              <a:off x="8963827" y="9555726"/>
              <a:ext cx="1466700" cy="14667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03" name="Google Shape;8903;p21"/>
            <p:cNvSpPr/>
            <p:nvPr/>
          </p:nvSpPr>
          <p:spPr>
            <a:xfrm>
              <a:off x="8834438" y="9409113"/>
              <a:ext cx="1725612" cy="2765424"/>
            </a:xfrm>
            <a:custGeom>
              <a:rect b="b" l="l" r="r" t="t"/>
              <a:pathLst>
                <a:path extrusionOk="0" h="2892" w="1804">
                  <a:moveTo>
                    <a:pt x="1044" y="2820"/>
                  </a:moveTo>
                  <a:cubicBezTo>
                    <a:pt x="1013" y="2888"/>
                    <a:pt x="917" y="2892"/>
                    <a:pt x="881" y="2826"/>
                  </a:cubicBezTo>
                  <a:cubicBezTo>
                    <a:pt x="125" y="1399"/>
                    <a:pt x="125" y="1399"/>
                    <a:pt x="125" y="1399"/>
                  </a:cubicBezTo>
                  <a:cubicBezTo>
                    <a:pt x="46" y="1266"/>
                    <a:pt x="0" y="1111"/>
                    <a:pt x="0" y="945"/>
                  </a:cubicBezTo>
                  <a:cubicBezTo>
                    <a:pt x="0" y="420"/>
                    <a:pt x="453" y="0"/>
                    <a:pt x="989" y="55"/>
                  </a:cubicBezTo>
                  <a:cubicBezTo>
                    <a:pt x="1393" y="97"/>
                    <a:pt x="1724" y="416"/>
                    <a:pt x="1780" y="818"/>
                  </a:cubicBezTo>
                  <a:cubicBezTo>
                    <a:pt x="1804" y="992"/>
                    <a:pt x="1777" y="1157"/>
                    <a:pt x="1714" y="1303"/>
                  </a:cubicBezTo>
                  <a:lnTo>
                    <a:pt x="1044" y="2820"/>
                  </a:lnTo>
                  <a:close/>
                  <a:moveTo>
                    <a:pt x="894" y="171"/>
                  </a:moveTo>
                  <a:cubicBezTo>
                    <a:pt x="476" y="171"/>
                    <a:pt x="137" y="511"/>
                    <a:pt x="137" y="929"/>
                  </a:cubicBezTo>
                  <a:cubicBezTo>
                    <a:pt x="137" y="1347"/>
                    <a:pt x="476" y="1687"/>
                    <a:pt x="894" y="1687"/>
                  </a:cubicBezTo>
                  <a:cubicBezTo>
                    <a:pt x="1313" y="1687"/>
                    <a:pt x="1652" y="1347"/>
                    <a:pt x="1652" y="929"/>
                  </a:cubicBezTo>
                  <a:cubicBezTo>
                    <a:pt x="1652" y="511"/>
                    <a:pt x="1313" y="171"/>
                    <a:pt x="894" y="171"/>
                  </a:cubicBezTo>
                  <a:close/>
                </a:path>
              </a:pathLst>
            </a:custGeom>
            <a:solidFill>
              <a:srgbClr val="727272"/>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grpSp>
      <p:sp>
        <p:nvSpPr>
          <p:cNvPr id="8904" name="Google Shape;8904;p21"/>
          <p:cNvSpPr txBox="1"/>
          <p:nvPr/>
        </p:nvSpPr>
        <p:spPr>
          <a:xfrm>
            <a:off x="16556294" y="13558856"/>
            <a:ext cx="1324500" cy="5541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i="0" lang="es-419" sz="3600" u="none" cap="none" strike="noStrike">
                <a:solidFill>
                  <a:srgbClr val="050A19"/>
                </a:solidFill>
                <a:latin typeface="Rye"/>
                <a:ea typeface="Rye"/>
                <a:cs typeface="Rye"/>
                <a:sym typeface="Rye"/>
              </a:rPr>
              <a:t>44M</a:t>
            </a:r>
            <a:endParaRPr i="0" sz="3600" u="none" cap="none" strike="noStrike">
              <a:solidFill>
                <a:srgbClr val="050A19"/>
              </a:solidFill>
              <a:latin typeface="Rye"/>
              <a:ea typeface="Rye"/>
              <a:cs typeface="Rye"/>
              <a:sym typeface="Rye"/>
            </a:endParaRPr>
          </a:p>
        </p:txBody>
      </p:sp>
      <p:grpSp>
        <p:nvGrpSpPr>
          <p:cNvPr id="8905" name="Google Shape;8905;p21"/>
          <p:cNvGrpSpPr/>
          <p:nvPr/>
        </p:nvGrpSpPr>
        <p:grpSpPr>
          <a:xfrm>
            <a:off x="6173170" y="13580091"/>
            <a:ext cx="1492136" cy="2391262"/>
            <a:chOff x="8834438" y="9409113"/>
            <a:chExt cx="1725612" cy="2765424"/>
          </a:xfrm>
        </p:grpSpPr>
        <p:sp>
          <p:nvSpPr>
            <p:cNvPr id="8906" name="Google Shape;8906;p21"/>
            <p:cNvSpPr/>
            <p:nvPr/>
          </p:nvSpPr>
          <p:spPr>
            <a:xfrm>
              <a:off x="8963827" y="9555726"/>
              <a:ext cx="1466700" cy="1466700"/>
            </a:xfrm>
            <a:prstGeom prst="ellipse">
              <a:avLst/>
            </a:prstGeom>
            <a:solidFill>
              <a:srgbClr val="FFFFFF"/>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07" name="Google Shape;8907;p21"/>
            <p:cNvSpPr/>
            <p:nvPr/>
          </p:nvSpPr>
          <p:spPr>
            <a:xfrm>
              <a:off x="8834438" y="9409113"/>
              <a:ext cx="1725612" cy="2765424"/>
            </a:xfrm>
            <a:custGeom>
              <a:rect b="b" l="l" r="r" t="t"/>
              <a:pathLst>
                <a:path extrusionOk="0" h="2892" w="1804">
                  <a:moveTo>
                    <a:pt x="1044" y="2820"/>
                  </a:moveTo>
                  <a:cubicBezTo>
                    <a:pt x="1013" y="2888"/>
                    <a:pt x="917" y="2892"/>
                    <a:pt x="881" y="2826"/>
                  </a:cubicBezTo>
                  <a:cubicBezTo>
                    <a:pt x="125" y="1399"/>
                    <a:pt x="125" y="1399"/>
                    <a:pt x="125" y="1399"/>
                  </a:cubicBezTo>
                  <a:cubicBezTo>
                    <a:pt x="46" y="1266"/>
                    <a:pt x="0" y="1111"/>
                    <a:pt x="0" y="945"/>
                  </a:cubicBezTo>
                  <a:cubicBezTo>
                    <a:pt x="0" y="420"/>
                    <a:pt x="453" y="0"/>
                    <a:pt x="989" y="55"/>
                  </a:cubicBezTo>
                  <a:cubicBezTo>
                    <a:pt x="1393" y="97"/>
                    <a:pt x="1724" y="416"/>
                    <a:pt x="1780" y="818"/>
                  </a:cubicBezTo>
                  <a:cubicBezTo>
                    <a:pt x="1804" y="992"/>
                    <a:pt x="1777" y="1157"/>
                    <a:pt x="1714" y="1303"/>
                  </a:cubicBezTo>
                  <a:lnTo>
                    <a:pt x="1044" y="2820"/>
                  </a:lnTo>
                  <a:close/>
                  <a:moveTo>
                    <a:pt x="894" y="171"/>
                  </a:moveTo>
                  <a:cubicBezTo>
                    <a:pt x="476" y="171"/>
                    <a:pt x="137" y="511"/>
                    <a:pt x="137" y="929"/>
                  </a:cubicBezTo>
                  <a:cubicBezTo>
                    <a:pt x="137" y="1347"/>
                    <a:pt x="476" y="1687"/>
                    <a:pt x="894" y="1687"/>
                  </a:cubicBezTo>
                  <a:cubicBezTo>
                    <a:pt x="1313" y="1687"/>
                    <a:pt x="1652" y="1347"/>
                    <a:pt x="1652" y="929"/>
                  </a:cubicBezTo>
                  <a:cubicBezTo>
                    <a:pt x="1652" y="511"/>
                    <a:pt x="1313" y="171"/>
                    <a:pt x="894" y="171"/>
                  </a:cubicBezTo>
                  <a:close/>
                </a:path>
              </a:pathLst>
            </a:custGeom>
            <a:solidFill>
              <a:srgbClr val="434343"/>
            </a:solidFill>
            <a:ln>
              <a:noFill/>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grpSp>
      <p:sp>
        <p:nvSpPr>
          <p:cNvPr id="8908" name="Google Shape;8908;p21"/>
          <p:cNvSpPr txBox="1"/>
          <p:nvPr/>
        </p:nvSpPr>
        <p:spPr>
          <a:xfrm>
            <a:off x="6257132" y="14053093"/>
            <a:ext cx="1324500" cy="5541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i="0" lang="es-419" sz="3600" u="none" cap="none" strike="noStrike">
                <a:solidFill>
                  <a:srgbClr val="050A19"/>
                </a:solidFill>
                <a:latin typeface="Rye"/>
                <a:ea typeface="Rye"/>
                <a:cs typeface="Rye"/>
                <a:sym typeface="Rye"/>
              </a:rPr>
              <a:t>25M</a:t>
            </a:r>
            <a:endParaRPr i="0" sz="3600" u="none" cap="none" strike="noStrike">
              <a:solidFill>
                <a:srgbClr val="050A19"/>
              </a:solidFill>
              <a:latin typeface="Rye"/>
              <a:ea typeface="Rye"/>
              <a:cs typeface="Rye"/>
              <a:sym typeface="Rye"/>
            </a:endParaRPr>
          </a:p>
        </p:txBody>
      </p:sp>
      <p:sp>
        <p:nvSpPr>
          <p:cNvPr id="8909" name="Google Shape;8909;p21"/>
          <p:cNvSpPr/>
          <p:nvPr/>
        </p:nvSpPr>
        <p:spPr>
          <a:xfrm>
            <a:off x="14174721" y="21158794"/>
            <a:ext cx="6361200" cy="5483700"/>
          </a:xfrm>
          <a:prstGeom prst="triangle">
            <a:avLst>
              <a:gd fmla="val 50000" name="adj"/>
            </a:avLst>
          </a:prstGeom>
          <a:solidFill>
            <a:srgbClr val="727272">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10" name="Google Shape;8910;p21"/>
          <p:cNvSpPr/>
          <p:nvPr/>
        </p:nvSpPr>
        <p:spPr>
          <a:xfrm>
            <a:off x="9749814" y="21826584"/>
            <a:ext cx="6361200" cy="4816200"/>
          </a:xfrm>
          <a:prstGeom prst="triangle">
            <a:avLst>
              <a:gd fmla="val 50000" name="adj"/>
            </a:avLst>
          </a:prstGeom>
          <a:solidFill>
            <a:srgbClr val="F29B27">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11" name="Google Shape;8911;p21"/>
          <p:cNvSpPr/>
          <p:nvPr/>
        </p:nvSpPr>
        <p:spPr>
          <a:xfrm>
            <a:off x="5324907" y="22445807"/>
            <a:ext cx="6361200" cy="4197000"/>
          </a:xfrm>
          <a:prstGeom prst="triangle">
            <a:avLst>
              <a:gd fmla="val 50000" name="adj"/>
            </a:avLst>
          </a:prstGeom>
          <a:solidFill>
            <a:srgbClr val="FF0000">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12" name="Google Shape;8912;p21"/>
          <p:cNvSpPr/>
          <p:nvPr/>
        </p:nvSpPr>
        <p:spPr>
          <a:xfrm>
            <a:off x="900000" y="23040747"/>
            <a:ext cx="6361200" cy="3601800"/>
          </a:xfrm>
          <a:prstGeom prst="triangle">
            <a:avLst>
              <a:gd fmla="val 50000" name="adj"/>
            </a:avLst>
          </a:prstGeom>
          <a:solidFill>
            <a:srgbClr val="990000">
              <a:alpha val="80000"/>
            </a:srgbClr>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13" name="Google Shape;8913;p21"/>
          <p:cNvSpPr/>
          <p:nvPr/>
        </p:nvSpPr>
        <p:spPr>
          <a:xfrm>
            <a:off x="2025071" y="20157018"/>
            <a:ext cx="15337213" cy="4387197"/>
          </a:xfrm>
          <a:custGeom>
            <a:rect b="b" l="l" r="r" t="t"/>
            <a:pathLst>
              <a:path extrusionOk="0" h="9801" w="9968">
                <a:moveTo>
                  <a:pt x="0" y="9588"/>
                </a:moveTo>
                <a:lnTo>
                  <a:pt x="1336" y="4301"/>
                </a:lnTo>
                <a:lnTo>
                  <a:pt x="2724" y="9801"/>
                </a:lnTo>
                <a:lnTo>
                  <a:pt x="4210" y="2950"/>
                </a:lnTo>
                <a:lnTo>
                  <a:pt x="5605" y="9382"/>
                </a:lnTo>
                <a:lnTo>
                  <a:pt x="7086" y="1543"/>
                </a:lnTo>
                <a:lnTo>
                  <a:pt x="8483" y="8939"/>
                </a:lnTo>
                <a:cubicBezTo>
                  <a:pt x="9070" y="5396"/>
                  <a:pt x="9381" y="3543"/>
                  <a:pt x="9968" y="0"/>
                </a:cubicBezTo>
              </a:path>
            </a:pathLst>
          </a:custGeom>
          <a:noFill/>
          <a:ln cap="flat" cmpd="sng" w="19050">
            <a:solidFill>
              <a:srgbClr val="050A19"/>
            </a:solidFill>
            <a:prstDash val="lgDash"/>
            <a:miter lim="800000"/>
            <a:headEnd len="sm" w="sm" type="none"/>
            <a:tailEnd len="sm" w="sm" type="none"/>
          </a:ln>
        </p:spPr>
        <p:txBody>
          <a:bodyPr anchorCtr="0" anchor="t" bIns="45700" lIns="91425" spcFirstLastPara="1" rIns="91425" wrap="square" tIns="45700">
            <a:noAutofit/>
          </a:bodyPr>
          <a:lstStyle/>
          <a:p>
            <a:pPr indent="0" lvl="0" marL="0" marR="0" rtl="0" algn="l">
              <a:lnSpc>
                <a:spcPct val="100000"/>
              </a:lnSpc>
              <a:spcBef>
                <a:spcPts val="0"/>
              </a:spcBef>
              <a:spcAft>
                <a:spcPts val="0"/>
              </a:spcAft>
              <a:buClr>
                <a:srgbClr val="000000"/>
              </a:buClr>
              <a:buSzPts val="3600"/>
              <a:buFont typeface="Arial"/>
              <a:buNone/>
            </a:pPr>
            <a:r>
              <a:t/>
            </a:r>
            <a:endParaRPr b="0" i="0" sz="3600" u="none" cap="none" strike="noStrike">
              <a:solidFill>
                <a:srgbClr val="999999"/>
              </a:solidFill>
              <a:latin typeface="Calibri"/>
              <a:ea typeface="Calibri"/>
              <a:cs typeface="Calibri"/>
              <a:sym typeface="Calibri"/>
            </a:endParaRPr>
          </a:p>
        </p:txBody>
      </p:sp>
      <p:sp>
        <p:nvSpPr>
          <p:cNvPr id="8914" name="Google Shape;8914;p21"/>
          <p:cNvSpPr txBox="1"/>
          <p:nvPr/>
        </p:nvSpPr>
        <p:spPr>
          <a:xfrm>
            <a:off x="3027186" y="24887232"/>
            <a:ext cx="2106900" cy="529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b="1" i="0" lang="es-419" sz="3600" u="none" cap="none" strike="noStrike">
                <a:solidFill>
                  <a:srgbClr val="FFFFFF"/>
                </a:solidFill>
                <a:latin typeface="Big Shoulders Stencil Display"/>
                <a:ea typeface="Big Shoulders Stencil Display"/>
                <a:cs typeface="Big Shoulders Stencil Display"/>
                <a:sym typeface="Big Shoulders Stencil Display"/>
              </a:rPr>
              <a:t>2015</a:t>
            </a:r>
            <a:endParaRPr b="1" i="0" sz="3600" u="none" cap="none" strike="noStrike">
              <a:solidFill>
                <a:srgbClr val="FFFFFF"/>
              </a:solidFill>
              <a:latin typeface="Big Shoulders Stencil Display"/>
              <a:ea typeface="Big Shoulders Stencil Display"/>
              <a:cs typeface="Big Shoulders Stencil Display"/>
              <a:sym typeface="Big Shoulders Stencil Display"/>
            </a:endParaRPr>
          </a:p>
        </p:txBody>
      </p:sp>
      <p:sp>
        <p:nvSpPr>
          <p:cNvPr id="8915" name="Google Shape;8915;p21"/>
          <p:cNvSpPr txBox="1"/>
          <p:nvPr/>
        </p:nvSpPr>
        <p:spPr>
          <a:xfrm>
            <a:off x="7452092" y="24887232"/>
            <a:ext cx="2106900" cy="529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b="1" i="0" lang="es-419" sz="3600" u="none" cap="none" strike="noStrike">
                <a:solidFill>
                  <a:srgbClr val="FFFFFF"/>
                </a:solidFill>
                <a:latin typeface="Big Shoulders Stencil Display"/>
                <a:ea typeface="Big Shoulders Stencil Display"/>
                <a:cs typeface="Big Shoulders Stencil Display"/>
                <a:sym typeface="Big Shoulders Stencil Display"/>
              </a:rPr>
              <a:t>2016</a:t>
            </a:r>
            <a:endParaRPr b="1" i="0" sz="3600" u="none" cap="none" strike="noStrike">
              <a:solidFill>
                <a:srgbClr val="FFFFFF"/>
              </a:solidFill>
              <a:latin typeface="Big Shoulders Stencil Display"/>
              <a:ea typeface="Big Shoulders Stencil Display"/>
              <a:cs typeface="Big Shoulders Stencil Display"/>
              <a:sym typeface="Big Shoulders Stencil Display"/>
            </a:endParaRPr>
          </a:p>
        </p:txBody>
      </p:sp>
      <p:sp>
        <p:nvSpPr>
          <p:cNvPr id="8916" name="Google Shape;8916;p21"/>
          <p:cNvSpPr txBox="1"/>
          <p:nvPr/>
        </p:nvSpPr>
        <p:spPr>
          <a:xfrm>
            <a:off x="11876998" y="24887232"/>
            <a:ext cx="2106900" cy="529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b="1" i="0" lang="es-419" sz="3600" u="none" cap="none" strike="noStrike">
                <a:solidFill>
                  <a:srgbClr val="FFFFFF"/>
                </a:solidFill>
                <a:latin typeface="Big Shoulders Stencil Display"/>
                <a:ea typeface="Big Shoulders Stencil Display"/>
                <a:cs typeface="Big Shoulders Stencil Display"/>
                <a:sym typeface="Big Shoulders Stencil Display"/>
              </a:rPr>
              <a:t>2017</a:t>
            </a:r>
            <a:endParaRPr b="1" i="0" sz="3600" u="none" cap="none" strike="noStrike">
              <a:solidFill>
                <a:srgbClr val="FFFFFF"/>
              </a:solidFill>
              <a:latin typeface="Big Shoulders Stencil Display"/>
              <a:ea typeface="Big Shoulders Stencil Display"/>
              <a:cs typeface="Big Shoulders Stencil Display"/>
              <a:sym typeface="Big Shoulders Stencil Display"/>
            </a:endParaRPr>
          </a:p>
        </p:txBody>
      </p:sp>
      <p:sp>
        <p:nvSpPr>
          <p:cNvPr id="8917" name="Google Shape;8917;p21"/>
          <p:cNvSpPr txBox="1"/>
          <p:nvPr/>
        </p:nvSpPr>
        <p:spPr>
          <a:xfrm>
            <a:off x="16301906" y="24887232"/>
            <a:ext cx="2106900" cy="5298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3600"/>
              <a:buFont typeface="Arial"/>
              <a:buNone/>
            </a:pPr>
            <a:r>
              <a:rPr b="1" i="0" lang="es-419" sz="3600" u="none" cap="none" strike="noStrike">
                <a:solidFill>
                  <a:srgbClr val="FFFFFF"/>
                </a:solidFill>
                <a:latin typeface="Big Shoulders Stencil Display"/>
                <a:ea typeface="Big Shoulders Stencil Display"/>
                <a:cs typeface="Big Shoulders Stencil Display"/>
                <a:sym typeface="Big Shoulders Stencil Display"/>
              </a:rPr>
              <a:t>2018</a:t>
            </a:r>
            <a:endParaRPr b="1" i="0" sz="3600" u="none" cap="none" strike="noStrike">
              <a:solidFill>
                <a:srgbClr val="FFFFFF"/>
              </a:solidFill>
              <a:latin typeface="Big Shoulders Stencil Display"/>
              <a:ea typeface="Big Shoulders Stencil Display"/>
              <a:cs typeface="Big Shoulders Stencil Display"/>
              <a:sym typeface="Big Shoulders Stencil Display"/>
            </a:endParaRPr>
          </a:p>
        </p:txBody>
      </p:sp>
      <p:sp>
        <p:nvSpPr>
          <p:cNvPr id="8918" name="Google Shape;8918;p21"/>
          <p:cNvSpPr/>
          <p:nvPr/>
        </p:nvSpPr>
        <p:spPr>
          <a:xfrm>
            <a:off x="1896040" y="24332672"/>
            <a:ext cx="254100" cy="254100"/>
          </a:xfrm>
          <a:prstGeom prst="ellipse">
            <a:avLst/>
          </a:prstGeom>
          <a:solidFill>
            <a:srgbClr val="050A19"/>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19" name="Google Shape;8919;p21"/>
          <p:cNvSpPr txBox="1"/>
          <p:nvPr/>
        </p:nvSpPr>
        <p:spPr>
          <a:xfrm>
            <a:off x="2473751" y="20928314"/>
            <a:ext cx="3213600" cy="70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800"/>
              <a:buFont typeface="Arial"/>
              <a:buNone/>
            </a:pPr>
            <a:r>
              <a:rPr i="0" lang="es-419" sz="4800" u="none" cap="none" strike="noStrike">
                <a:solidFill>
                  <a:srgbClr val="050A19"/>
                </a:solidFill>
                <a:latin typeface="Rye"/>
                <a:ea typeface="Rye"/>
                <a:cs typeface="Rye"/>
                <a:sym typeface="Rye"/>
              </a:rPr>
              <a:t>$450,000</a:t>
            </a:r>
            <a:endParaRPr i="0" sz="4800" u="none" cap="none" strike="noStrike">
              <a:solidFill>
                <a:srgbClr val="050A19"/>
              </a:solidFill>
              <a:latin typeface="Rye"/>
              <a:ea typeface="Rye"/>
              <a:cs typeface="Rye"/>
              <a:sym typeface="Rye"/>
            </a:endParaRPr>
          </a:p>
        </p:txBody>
      </p:sp>
      <p:sp>
        <p:nvSpPr>
          <p:cNvPr id="8920" name="Google Shape;8920;p21"/>
          <p:cNvSpPr txBox="1"/>
          <p:nvPr/>
        </p:nvSpPr>
        <p:spPr>
          <a:xfrm>
            <a:off x="6898658" y="20297456"/>
            <a:ext cx="3213600" cy="70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800"/>
              <a:buFont typeface="Arial"/>
              <a:buNone/>
            </a:pPr>
            <a:r>
              <a:rPr i="0" lang="es-419" sz="4800" u="none" cap="none" strike="noStrike">
                <a:solidFill>
                  <a:srgbClr val="050A19"/>
                </a:solidFill>
                <a:latin typeface="Rye"/>
                <a:ea typeface="Rye"/>
                <a:cs typeface="Rye"/>
                <a:sym typeface="Rye"/>
              </a:rPr>
              <a:t>$730,000</a:t>
            </a:r>
            <a:endParaRPr i="0" sz="4800" u="none" cap="none" strike="noStrike">
              <a:solidFill>
                <a:srgbClr val="050A19"/>
              </a:solidFill>
              <a:latin typeface="Rye"/>
              <a:ea typeface="Rye"/>
              <a:cs typeface="Rye"/>
              <a:sym typeface="Rye"/>
            </a:endParaRPr>
          </a:p>
        </p:txBody>
      </p:sp>
      <p:sp>
        <p:nvSpPr>
          <p:cNvPr id="8921" name="Google Shape;8921;p21"/>
          <p:cNvSpPr txBox="1"/>
          <p:nvPr/>
        </p:nvSpPr>
        <p:spPr>
          <a:xfrm>
            <a:off x="11323565" y="19593178"/>
            <a:ext cx="3213600" cy="70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800"/>
              <a:buFont typeface="Arial"/>
              <a:buNone/>
            </a:pPr>
            <a:r>
              <a:rPr i="0" lang="es-419" sz="4800" u="none" cap="none" strike="noStrike">
                <a:solidFill>
                  <a:srgbClr val="050A19"/>
                </a:solidFill>
                <a:latin typeface="Rye"/>
                <a:ea typeface="Rye"/>
                <a:cs typeface="Rye"/>
                <a:sym typeface="Rye"/>
              </a:rPr>
              <a:t>$1,350,000</a:t>
            </a:r>
            <a:endParaRPr i="0" sz="4800" u="none" cap="none" strike="noStrike">
              <a:solidFill>
                <a:srgbClr val="050A19"/>
              </a:solidFill>
              <a:latin typeface="Rye"/>
              <a:ea typeface="Rye"/>
              <a:cs typeface="Rye"/>
              <a:sym typeface="Rye"/>
            </a:endParaRPr>
          </a:p>
        </p:txBody>
      </p:sp>
      <p:sp>
        <p:nvSpPr>
          <p:cNvPr id="8922" name="Google Shape;8922;p21"/>
          <p:cNvSpPr txBox="1"/>
          <p:nvPr/>
        </p:nvSpPr>
        <p:spPr>
          <a:xfrm>
            <a:off x="15748476" y="18810850"/>
            <a:ext cx="4115400" cy="706200"/>
          </a:xfrm>
          <a:prstGeom prst="rect">
            <a:avLst/>
          </a:prstGeom>
          <a:noFill/>
          <a:ln>
            <a:noFill/>
          </a:ln>
        </p:spPr>
        <p:txBody>
          <a:bodyPr anchorCtr="0" anchor="t" bIns="0" lIns="0" spcFirstLastPara="1" rIns="0" wrap="square" tIns="0">
            <a:noAutofit/>
          </a:bodyPr>
          <a:lstStyle/>
          <a:p>
            <a:pPr indent="0" lvl="0" marL="0" marR="0" rtl="0" algn="ctr">
              <a:lnSpc>
                <a:spcPct val="100000"/>
              </a:lnSpc>
              <a:spcBef>
                <a:spcPts val="0"/>
              </a:spcBef>
              <a:spcAft>
                <a:spcPts val="0"/>
              </a:spcAft>
              <a:buClr>
                <a:srgbClr val="000000"/>
              </a:buClr>
              <a:buSzPts val="4800"/>
              <a:buFont typeface="Arial"/>
              <a:buNone/>
            </a:pPr>
            <a:r>
              <a:rPr i="0" lang="es-419" sz="4800" u="none" cap="none" strike="noStrike">
                <a:solidFill>
                  <a:srgbClr val="050A19"/>
                </a:solidFill>
                <a:latin typeface="Rye"/>
                <a:ea typeface="Rye"/>
                <a:cs typeface="Rye"/>
                <a:sym typeface="Rye"/>
              </a:rPr>
              <a:t>$1,800,000</a:t>
            </a:r>
            <a:endParaRPr i="0" sz="4800" u="none" cap="none" strike="noStrike">
              <a:solidFill>
                <a:srgbClr val="050A19"/>
              </a:solidFill>
              <a:latin typeface="Rye"/>
              <a:ea typeface="Rye"/>
              <a:cs typeface="Rye"/>
              <a:sym typeface="Rye"/>
            </a:endParaRPr>
          </a:p>
        </p:txBody>
      </p:sp>
      <p:sp>
        <p:nvSpPr>
          <p:cNvPr id="8923" name="Google Shape;8923;p21"/>
          <p:cNvSpPr/>
          <p:nvPr/>
        </p:nvSpPr>
        <p:spPr>
          <a:xfrm>
            <a:off x="3899433" y="21915997"/>
            <a:ext cx="362400" cy="362400"/>
          </a:xfrm>
          <a:prstGeom prst="ellipse">
            <a:avLst/>
          </a:prstGeom>
          <a:solidFill>
            <a:srgbClr val="99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24" name="Google Shape;8924;p21"/>
          <p:cNvSpPr/>
          <p:nvPr/>
        </p:nvSpPr>
        <p:spPr>
          <a:xfrm>
            <a:off x="8324340" y="21359117"/>
            <a:ext cx="362400" cy="362400"/>
          </a:xfrm>
          <a:prstGeom prst="ellipse">
            <a:avLst/>
          </a:prstGeom>
          <a:solidFill>
            <a:srgbClr val="FF0000"/>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25" name="Google Shape;8925;p21"/>
          <p:cNvSpPr/>
          <p:nvPr/>
        </p:nvSpPr>
        <p:spPr>
          <a:xfrm>
            <a:off x="12749247" y="20697411"/>
            <a:ext cx="362400" cy="362400"/>
          </a:xfrm>
          <a:prstGeom prst="ellipse">
            <a:avLst/>
          </a:prstGeom>
          <a:solidFill>
            <a:srgbClr val="F29B27"/>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
        <p:nvSpPr>
          <p:cNvPr id="8926" name="Google Shape;8926;p21"/>
          <p:cNvSpPr/>
          <p:nvPr/>
        </p:nvSpPr>
        <p:spPr>
          <a:xfrm>
            <a:off x="17174153" y="19907148"/>
            <a:ext cx="362400" cy="362400"/>
          </a:xfrm>
          <a:prstGeom prst="ellipse">
            <a:avLst/>
          </a:prstGeom>
          <a:solidFill>
            <a:srgbClr val="727272"/>
          </a:solidFill>
          <a:ln>
            <a:noFill/>
          </a:ln>
        </p:spPr>
        <p:txBody>
          <a:bodyPr anchorCtr="0" anchor="ctr" bIns="45700" lIns="91425" spcFirstLastPara="1" rIns="91425" wrap="square" tIns="45700">
            <a:noAutofit/>
          </a:bodyPr>
          <a:lstStyle/>
          <a:p>
            <a:pPr indent="0" lvl="0" marL="0" marR="0" rtl="0" algn="ctr">
              <a:lnSpc>
                <a:spcPct val="100000"/>
              </a:lnSpc>
              <a:spcBef>
                <a:spcPts val="0"/>
              </a:spcBef>
              <a:spcAft>
                <a:spcPts val="0"/>
              </a:spcAft>
              <a:buClr>
                <a:srgbClr val="000000"/>
              </a:buClr>
              <a:buSzPts val="3600"/>
              <a:buFont typeface="Arial"/>
              <a:buNone/>
            </a:pPr>
            <a:r>
              <a:t/>
            </a:r>
            <a:endParaRPr b="0" i="0" sz="3600" u="none" cap="none" strike="noStrike">
              <a:solidFill>
                <a:srgbClr val="FFFFFF"/>
              </a:solidFill>
              <a:latin typeface="Calibri"/>
              <a:ea typeface="Calibri"/>
              <a:cs typeface="Calibri"/>
              <a:sym typeface="Calibri"/>
            </a:endParaRPr>
          </a:p>
        </p:txBody>
      </p:sp>
    </p:spTree>
  </p:cSld>
  <p:clrMapOvr>
    <a:masterClrMapping/>
  </p:clrMapOvr>
</p:sld>
</file>

<file path=ppt/theme/theme1.xml><?xml version="1.0" encoding="utf-8"?>
<a:theme xmlns:a="http://schemas.openxmlformats.org/drawingml/2006/main" xmlns:r="http://schemas.openxmlformats.org/officeDocument/2006/relationships" name="Simple Light">
  <a:themeElements>
    <a:clrScheme name="Simple Light">
      <a:dk1>
        <a:srgbClr val="000000"/>
      </a:dk1>
      <a:lt1>
        <a:srgbClr val="FFFFFF"/>
      </a:lt1>
      <a:dk2>
        <a:srgbClr val="595959"/>
      </a:dk2>
      <a:lt2>
        <a:srgbClr val="EEEEEE"/>
      </a:lt2>
      <a:accent1>
        <a:srgbClr val="4285F4"/>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

<file path=ppt/theme/theme2.xml><?xml version="1.0" encoding="utf-8"?>
<a:theme xmlns:a="http://schemas.openxmlformats.org/drawingml/2006/main" xmlns:r="http://schemas.openxmlformats.org/officeDocument/2006/relationships">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theme>
</file>